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snapToObjects="1">
      <p:cViewPr varScale="1">
        <p:scale>
          <a:sx n="148" d="100"/>
          <a:sy n="148"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6" name="Shape 14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3" name="Shape 15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2" name="Shape 19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1813334" y="601723"/>
            <a:ext cx="6477804" cy="1906073"/>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bin"/>
              <a:buNone/>
              <a:defRPr sz="50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61" name="Shape 61"/>
          <p:cNvSpPr txBox="1">
            <a:spLocks noGrp="1"/>
          </p:cNvSpPr>
          <p:nvPr>
            <p:ph type="subTitle" idx="1"/>
          </p:nvPr>
        </p:nvSpPr>
        <p:spPr>
          <a:xfrm>
            <a:off x="1813335" y="2648402"/>
            <a:ext cx="6477804" cy="733215"/>
          </a:xfrm>
          <a:prstGeom prst="rect">
            <a:avLst/>
          </a:prstGeom>
          <a:noFill/>
          <a:ln>
            <a:noFill/>
          </a:ln>
        </p:spPr>
        <p:txBody>
          <a:bodyPr lIns="68575" tIns="68575" rIns="68575" bIns="68575" anchor="t" anchorCtr="0"/>
          <a:lstStyle>
            <a:lvl1pPr marL="0" marR="0" lvl="0" indent="0" algn="l" rtl="0">
              <a:lnSpc>
                <a:spcPct val="120000"/>
              </a:lnSpc>
              <a:spcBef>
                <a:spcPts val="800"/>
              </a:spcBef>
              <a:buClr>
                <a:schemeClr val="accent1"/>
              </a:buClr>
              <a:buFont typeface="Arial"/>
              <a:buNone/>
              <a:defRPr sz="1400" b="0" i="0" u="none" strike="noStrike" cap="none">
                <a:solidFill>
                  <a:schemeClr val="dk1"/>
                </a:solidFill>
                <a:latin typeface="Cabin"/>
                <a:ea typeface="Cabin"/>
                <a:cs typeface="Cabin"/>
                <a:sym typeface="Cabin"/>
              </a:defRPr>
            </a:lvl1pPr>
            <a:lvl2pPr marL="342900" marR="0" lvl="1" indent="0" algn="ctr" rtl="0">
              <a:lnSpc>
                <a:spcPct val="120000"/>
              </a:lnSpc>
              <a:spcBef>
                <a:spcPts val="400"/>
              </a:spcBef>
              <a:buClr>
                <a:schemeClr val="accent1"/>
              </a:buClr>
              <a:buFont typeface="Arial"/>
              <a:buNone/>
              <a:defRPr sz="1400" b="0" i="0" u="none" strike="noStrike" cap="none">
                <a:solidFill>
                  <a:schemeClr val="dk1"/>
                </a:solidFill>
                <a:latin typeface="Cabin"/>
                <a:ea typeface="Cabin"/>
                <a:cs typeface="Cabin"/>
                <a:sym typeface="Cabin"/>
              </a:defRPr>
            </a:lvl2pPr>
            <a:lvl3pPr marL="685800" marR="0" lvl="2" indent="0" algn="ctr" rtl="0">
              <a:lnSpc>
                <a:spcPct val="120000"/>
              </a:lnSpc>
              <a:spcBef>
                <a:spcPts val="400"/>
              </a:spcBef>
              <a:buClr>
                <a:schemeClr val="accent1"/>
              </a:buClr>
              <a:buFont typeface="Arial"/>
              <a:buNone/>
              <a:defRPr sz="1400" b="0" i="0" u="none" strike="noStrike" cap="none">
                <a:solidFill>
                  <a:schemeClr val="dk1"/>
                </a:solidFill>
                <a:latin typeface="Cabin"/>
                <a:ea typeface="Cabin"/>
                <a:cs typeface="Cabin"/>
                <a:sym typeface="Cabin"/>
              </a:defRPr>
            </a:lvl3pPr>
            <a:lvl4pPr marL="1028700" marR="0" lvl="3" indent="0" algn="ctr" rtl="0">
              <a:lnSpc>
                <a:spcPct val="120000"/>
              </a:lnSpc>
              <a:spcBef>
                <a:spcPts val="400"/>
              </a:spcBef>
              <a:buClr>
                <a:schemeClr val="accent1"/>
              </a:buClr>
              <a:buFont typeface="Arial"/>
              <a:buNone/>
              <a:defRPr sz="1200" b="0" i="0" u="none" strike="noStrike" cap="none">
                <a:solidFill>
                  <a:schemeClr val="dk1"/>
                </a:solidFill>
                <a:latin typeface="Cabin"/>
                <a:ea typeface="Cabin"/>
                <a:cs typeface="Cabin"/>
                <a:sym typeface="Cabin"/>
              </a:defRPr>
            </a:lvl4pPr>
            <a:lvl5pPr marL="1371600" marR="0" lvl="4" indent="0" algn="ctr" rtl="0">
              <a:lnSpc>
                <a:spcPct val="120000"/>
              </a:lnSpc>
              <a:spcBef>
                <a:spcPts val="400"/>
              </a:spcBef>
              <a:buClr>
                <a:schemeClr val="accent1"/>
              </a:buClr>
              <a:buFont typeface="Arial"/>
              <a:buNone/>
              <a:defRPr sz="1200" b="0" i="0" u="none" strike="noStrike" cap="none">
                <a:solidFill>
                  <a:schemeClr val="dk1"/>
                </a:solidFill>
                <a:latin typeface="Cabin"/>
                <a:ea typeface="Cabin"/>
                <a:cs typeface="Cabin"/>
                <a:sym typeface="Cabin"/>
              </a:defRPr>
            </a:lvl5pPr>
            <a:lvl6pPr marL="1714500" marR="0" lvl="5" indent="0" algn="ctr" rtl="0">
              <a:lnSpc>
                <a:spcPct val="120000"/>
              </a:lnSpc>
              <a:spcBef>
                <a:spcPts val="400"/>
              </a:spcBef>
              <a:buClr>
                <a:schemeClr val="accent1"/>
              </a:buClr>
              <a:buFont typeface="Arial"/>
              <a:buNone/>
              <a:defRPr sz="1200" b="0" i="0" u="none" strike="noStrike" cap="none">
                <a:solidFill>
                  <a:schemeClr val="dk1"/>
                </a:solidFill>
                <a:latin typeface="Cabin"/>
                <a:ea typeface="Cabin"/>
                <a:cs typeface="Cabin"/>
                <a:sym typeface="Cabin"/>
              </a:defRPr>
            </a:lvl6pPr>
            <a:lvl7pPr marL="2057400" marR="0" lvl="6" indent="0" algn="ctr" rtl="0">
              <a:lnSpc>
                <a:spcPct val="120000"/>
              </a:lnSpc>
              <a:spcBef>
                <a:spcPts val="400"/>
              </a:spcBef>
              <a:buClr>
                <a:schemeClr val="accent1"/>
              </a:buClr>
              <a:buFont typeface="Arial"/>
              <a:buNone/>
              <a:defRPr sz="1200" b="0" i="0" u="none" strike="noStrike" cap="none">
                <a:solidFill>
                  <a:schemeClr val="dk1"/>
                </a:solidFill>
                <a:latin typeface="Cabin"/>
                <a:ea typeface="Cabin"/>
                <a:cs typeface="Cabin"/>
                <a:sym typeface="Cabin"/>
              </a:defRPr>
            </a:lvl7pPr>
            <a:lvl8pPr marL="2400300" marR="0" lvl="7" indent="0" algn="ctr" rtl="0">
              <a:lnSpc>
                <a:spcPct val="120000"/>
              </a:lnSpc>
              <a:spcBef>
                <a:spcPts val="400"/>
              </a:spcBef>
              <a:buClr>
                <a:schemeClr val="accent1"/>
              </a:buClr>
              <a:buFont typeface="Arial"/>
              <a:buNone/>
              <a:defRPr sz="1200" b="0" i="0" u="none" strike="noStrike" cap="none">
                <a:solidFill>
                  <a:schemeClr val="dk1"/>
                </a:solidFill>
                <a:latin typeface="Cabin"/>
                <a:ea typeface="Cabin"/>
                <a:cs typeface="Cabin"/>
                <a:sym typeface="Cabin"/>
              </a:defRPr>
            </a:lvl8pPr>
            <a:lvl9pPr marL="2743200" marR="0" lvl="8" indent="0" algn="ctr" rtl="0">
              <a:lnSpc>
                <a:spcPct val="120000"/>
              </a:lnSpc>
              <a:spcBef>
                <a:spcPts val="400"/>
              </a:spcBef>
              <a:buClr>
                <a:schemeClr val="accent1"/>
              </a:buClr>
              <a:buFont typeface="Arial"/>
              <a:buNone/>
              <a:defRPr sz="1200" b="0" i="0" u="none" strike="noStrike" cap="none">
                <a:solidFill>
                  <a:schemeClr val="dk1"/>
                </a:solidFill>
                <a:latin typeface="Cabin"/>
                <a:ea typeface="Cabin"/>
                <a:cs typeface="Cabin"/>
                <a:sym typeface="Cabin"/>
              </a:defRPr>
            </a:lvl9pPr>
          </a:lstStyle>
          <a:p>
            <a:endParaRPr/>
          </a:p>
        </p:txBody>
      </p:sp>
      <p:sp>
        <p:nvSpPr>
          <p:cNvPr id="62" name="Shape 62"/>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63" name="Shape 63"/>
          <p:cNvSpPr txBox="1">
            <a:spLocks noGrp="1"/>
          </p:cNvSpPr>
          <p:nvPr>
            <p:ph type="ftr" idx="11"/>
          </p:nvPr>
        </p:nvSpPr>
        <p:spPr>
          <a:xfrm>
            <a:off x="1812375" y="246980"/>
            <a:ext cx="3730436" cy="231900"/>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64" name="Shape 64"/>
          <p:cNvSpPr txBox="1">
            <a:spLocks noGrp="1"/>
          </p:cNvSpPr>
          <p:nvPr>
            <p:ph type="sldNum" idx="12"/>
          </p:nvPr>
        </p:nvSpPr>
        <p:spPr>
          <a:xfrm>
            <a:off x="1078247"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b="0" i="0" u="none" strike="noStrike" cap="none">
                <a:solidFill>
                  <a:schemeClr val="accent1"/>
                </a:solidFill>
                <a:latin typeface="Cabin"/>
                <a:ea typeface="Cabin"/>
                <a:cs typeface="Cabin"/>
                <a:sym typeface="Cabin"/>
              </a:rPr>
              <a:t>‹#›</a:t>
            </a:fld>
            <a:endParaRPr lang="en" sz="2100" b="0" i="0" u="none" strike="noStrike" cap="none">
              <a:solidFill>
                <a:schemeClr val="accent1"/>
              </a:solidFill>
              <a:latin typeface="Cabin"/>
              <a:ea typeface="Cabin"/>
              <a:cs typeface="Cabin"/>
              <a:sym typeface="Cabin"/>
            </a:endParaRPr>
          </a:p>
        </p:txBody>
      </p:sp>
      <p:cxnSp>
        <p:nvCxnSpPr>
          <p:cNvPr id="65" name="Shape 65"/>
          <p:cNvCxnSpPr/>
          <p:nvPr/>
        </p:nvCxnSpPr>
        <p:spPr>
          <a:xfrm>
            <a:off x="1813335" y="2646406"/>
            <a:ext cx="6477804"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lt1"/>
        </a:solidFill>
        <a:effectLst/>
      </p:bgPr>
    </p:bg>
    <p:spTree>
      <p:nvGrpSpPr>
        <p:cNvPr id="1" name="Shape 66"/>
        <p:cNvGrpSpPr/>
        <p:nvPr/>
      </p:nvGrpSpPr>
      <p:grpSpPr>
        <a:xfrm>
          <a:off x="0" y="0"/>
          <a:ext cx="0" cy="0"/>
          <a:chOff x="0" y="0"/>
          <a:chExt cx="0" cy="0"/>
        </a:xfrm>
      </p:grpSpPr>
      <p:pic>
        <p:nvPicPr>
          <p:cNvPr id="67" name="Shape 67" descr="oung woman wearing a white talk to and shorts holding a feather in each hand walking in t"/>
          <p:cNvPicPr preferRelativeResize="0"/>
          <p:nvPr/>
        </p:nvPicPr>
        <p:blipFill rotWithShape="1">
          <a:blip r:embed="rId2">
            <a:alphaModFix/>
          </a:blip>
          <a:srcRect/>
          <a:stretch/>
        </p:blipFill>
        <p:spPr>
          <a:xfrm rot="-844349">
            <a:off x="7551659" y="88611"/>
            <a:ext cx="736399" cy="621251"/>
          </a:xfrm>
          <a:prstGeom prst="rect">
            <a:avLst/>
          </a:prstGeom>
          <a:noFill/>
          <a:ln>
            <a:noFill/>
          </a:ln>
        </p:spPr>
      </p:pic>
      <p:pic>
        <p:nvPicPr>
          <p:cNvPr id="68" name="Shape 68" descr="everal empty coffee mugs and tea cups on a table at a cafe"/>
          <p:cNvPicPr preferRelativeResize="0"/>
          <p:nvPr/>
        </p:nvPicPr>
        <p:blipFill rotWithShape="1">
          <a:blip r:embed="rId3">
            <a:alphaModFix/>
          </a:blip>
          <a:srcRect/>
          <a:stretch/>
        </p:blipFill>
        <p:spPr>
          <a:xfrm rot="1342256">
            <a:off x="8000043" y="581409"/>
            <a:ext cx="799798" cy="608350"/>
          </a:xfrm>
          <a:prstGeom prst="rect">
            <a:avLst/>
          </a:prstGeom>
          <a:noFill/>
          <a:ln>
            <a:noFill/>
          </a:ln>
        </p:spPr>
      </p:pic>
      <p:pic>
        <p:nvPicPr>
          <p:cNvPr id="69" name="Shape 69" descr="Woman wearing aviator sunglasses holding a bunch of daisies turning towards the camera"/>
          <p:cNvPicPr preferRelativeResize="0"/>
          <p:nvPr/>
        </p:nvPicPr>
        <p:blipFill rotWithShape="1">
          <a:blip r:embed="rId4">
            <a:alphaModFix/>
          </a:blip>
          <a:srcRect l="16666" r="16666"/>
          <a:stretch/>
        </p:blipFill>
        <p:spPr>
          <a:xfrm>
            <a:off x="8252022" y="113588"/>
            <a:ext cx="643044" cy="603120"/>
          </a:xfrm>
          <a:prstGeom prst="ellipse">
            <a:avLst/>
          </a:prstGeom>
          <a:noFill/>
          <a:ln>
            <a:noFill/>
          </a:ln>
        </p:spPr>
      </p:pic>
      <p:pic>
        <p:nvPicPr>
          <p:cNvPr id="70" name="Shape 70" descr="Woman in a red knit hat and denim shirt snapping a photo of the photographer"/>
          <p:cNvPicPr preferRelativeResize="0"/>
          <p:nvPr/>
        </p:nvPicPr>
        <p:blipFill rotWithShape="1">
          <a:blip r:embed="rId5">
            <a:alphaModFix/>
          </a:blip>
          <a:srcRect l="15987" t="4718" r="23637" b="4709"/>
          <a:stretch/>
        </p:blipFill>
        <p:spPr>
          <a:xfrm>
            <a:off x="7454667" y="574710"/>
            <a:ext cx="678656" cy="673682"/>
          </a:xfrm>
          <a:prstGeom prst="ellipse">
            <a:avLst/>
          </a:prstGeom>
          <a:noFill/>
          <a:ln>
            <a:noFill/>
          </a:ln>
        </p:spPr>
      </p:pic>
      <p:sp>
        <p:nvSpPr>
          <p:cNvPr id="71" name="Shape 71"/>
          <p:cNvSpPr txBox="1">
            <a:spLocks noGrp="1"/>
          </p:cNvSpPr>
          <p:nvPr>
            <p:ph type="title"/>
          </p:nvPr>
        </p:nvSpPr>
        <p:spPr>
          <a:xfrm>
            <a:off x="1088684" y="603389"/>
            <a:ext cx="7202456" cy="786926"/>
          </a:xfrm>
          <a:prstGeom prst="rect">
            <a:avLst/>
          </a:prstGeom>
          <a:noFill/>
          <a:ln>
            <a:noFill/>
          </a:ln>
        </p:spPr>
        <p:txBody>
          <a:bodyPr lIns="68575" tIns="68575" rIns="68575" bIns="68575" anchor="t" anchorCtr="0"/>
          <a:lstStyle>
            <a:lvl1pPr marL="0" marR="0" lvl="0" indent="0" algn="l" rtl="0">
              <a:lnSpc>
                <a:spcPct val="90000"/>
              </a:lnSpc>
              <a:spcBef>
                <a:spcPts val="0"/>
              </a:spcBef>
              <a:buClr>
                <a:schemeClr val="dk1"/>
              </a:buClr>
              <a:buFont typeface="Cabin"/>
              <a:buNone/>
              <a:defRPr sz="24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2" name="Shape 72"/>
          <p:cNvSpPr txBox="1">
            <a:spLocks noGrp="1"/>
          </p:cNvSpPr>
          <p:nvPr>
            <p:ph type="body" idx="1"/>
          </p:nvPr>
        </p:nvSpPr>
        <p:spPr>
          <a:xfrm>
            <a:off x="1088684" y="1511799"/>
            <a:ext cx="7202456" cy="2587959"/>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73" name="Shape 73"/>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74" name="Shape 74"/>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75" name="Shape 75"/>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b="0" i="0" u="none" strike="noStrike" cap="none">
                <a:solidFill>
                  <a:schemeClr val="accent1"/>
                </a:solidFill>
                <a:latin typeface="Cabin"/>
                <a:ea typeface="Cabin"/>
                <a:cs typeface="Cabin"/>
                <a:sym typeface="Cabin"/>
              </a:rPr>
              <a:t>‹#›</a:t>
            </a:fld>
            <a:endParaRPr lang="en" sz="2100" b="0" i="0" u="none" strike="noStrike" cap="none">
              <a:solidFill>
                <a:schemeClr val="accent1"/>
              </a:solidFill>
              <a:latin typeface="Cabin"/>
              <a:ea typeface="Cabin"/>
              <a:cs typeface="Cabin"/>
              <a:sym typeface="Cabi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lt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090679" y="1317097"/>
            <a:ext cx="6482365" cy="1415962"/>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bin"/>
              <a:buNone/>
              <a:defRPr sz="27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8" name="Shape 78"/>
          <p:cNvSpPr txBox="1">
            <a:spLocks noGrp="1"/>
          </p:cNvSpPr>
          <p:nvPr>
            <p:ph type="body" idx="1"/>
          </p:nvPr>
        </p:nvSpPr>
        <p:spPr>
          <a:xfrm>
            <a:off x="1090679" y="2854646"/>
            <a:ext cx="6472834" cy="759696"/>
          </a:xfrm>
          <a:prstGeom prst="rect">
            <a:avLst/>
          </a:prstGeom>
          <a:noFill/>
          <a:ln>
            <a:noFill/>
          </a:ln>
        </p:spPr>
        <p:txBody>
          <a:bodyPr lIns="68575" tIns="68575" rIns="68575" bIns="68575" anchor="t" anchorCtr="0"/>
          <a:lstStyle>
            <a:lvl1pPr marL="0" marR="0" lvl="0" indent="0" algn="l" rtl="0">
              <a:lnSpc>
                <a:spcPct val="120000"/>
              </a:lnSpc>
              <a:spcBef>
                <a:spcPts val="800"/>
              </a:spcBef>
              <a:buClr>
                <a:schemeClr val="accent1"/>
              </a:buClr>
              <a:buFont typeface="Arial"/>
              <a:buNone/>
              <a:defRPr sz="1400" b="0" i="0" u="none" strike="noStrike" cap="none">
                <a:solidFill>
                  <a:schemeClr val="dk1"/>
                </a:solidFill>
                <a:latin typeface="Cabin"/>
                <a:ea typeface="Cabin"/>
                <a:cs typeface="Cabin"/>
                <a:sym typeface="Cabin"/>
              </a:defRPr>
            </a:lvl1pPr>
            <a:lvl2pPr marL="342900" marR="0" lvl="1" indent="0" algn="l" rtl="0">
              <a:lnSpc>
                <a:spcPct val="120000"/>
              </a:lnSpc>
              <a:spcBef>
                <a:spcPts val="400"/>
              </a:spcBef>
              <a:buClr>
                <a:schemeClr val="accent1"/>
              </a:buClr>
              <a:buFont typeface="Arial"/>
              <a:buNone/>
              <a:defRPr sz="1400" b="0" i="0" u="none" strike="noStrike" cap="none">
                <a:solidFill>
                  <a:srgbClr val="888888"/>
                </a:solidFill>
                <a:latin typeface="Cabin"/>
                <a:ea typeface="Cabin"/>
                <a:cs typeface="Cabin"/>
                <a:sym typeface="Cabin"/>
              </a:defRPr>
            </a:lvl2pPr>
            <a:lvl3pPr marL="685800" marR="0" lvl="2" indent="0" algn="l" rtl="0">
              <a:lnSpc>
                <a:spcPct val="120000"/>
              </a:lnSpc>
              <a:spcBef>
                <a:spcPts val="400"/>
              </a:spcBef>
              <a:buClr>
                <a:schemeClr val="accent1"/>
              </a:buClr>
              <a:buFont typeface="Arial"/>
              <a:buNone/>
              <a:defRPr sz="1400" b="0" i="0" u="none" strike="noStrike" cap="none">
                <a:solidFill>
                  <a:srgbClr val="888888"/>
                </a:solidFill>
                <a:latin typeface="Cabin"/>
                <a:ea typeface="Cabin"/>
                <a:cs typeface="Cabin"/>
                <a:sym typeface="Cabin"/>
              </a:defRPr>
            </a:lvl3pPr>
            <a:lvl4pPr marL="1028700" marR="0" lvl="3" indent="0" algn="l" rtl="0">
              <a:lnSpc>
                <a:spcPct val="120000"/>
              </a:lnSpc>
              <a:spcBef>
                <a:spcPts val="400"/>
              </a:spcBef>
              <a:buClr>
                <a:schemeClr val="accent1"/>
              </a:buClr>
              <a:buFont typeface="Arial"/>
              <a:buNone/>
              <a:defRPr sz="1200" b="0" i="0" u="none" strike="noStrike" cap="none">
                <a:solidFill>
                  <a:srgbClr val="888888"/>
                </a:solidFill>
                <a:latin typeface="Cabin"/>
                <a:ea typeface="Cabin"/>
                <a:cs typeface="Cabin"/>
                <a:sym typeface="Cabin"/>
              </a:defRPr>
            </a:lvl4pPr>
            <a:lvl5pPr marL="1371600" marR="0" lvl="4" indent="0" algn="l" rtl="0">
              <a:lnSpc>
                <a:spcPct val="120000"/>
              </a:lnSpc>
              <a:spcBef>
                <a:spcPts val="400"/>
              </a:spcBef>
              <a:buClr>
                <a:schemeClr val="accent1"/>
              </a:buClr>
              <a:buFont typeface="Arial"/>
              <a:buNone/>
              <a:defRPr sz="1200" b="0" i="0" u="none" strike="noStrike" cap="none">
                <a:solidFill>
                  <a:srgbClr val="888888"/>
                </a:solidFill>
                <a:latin typeface="Cabin"/>
                <a:ea typeface="Cabin"/>
                <a:cs typeface="Cabin"/>
                <a:sym typeface="Cabin"/>
              </a:defRPr>
            </a:lvl5pPr>
            <a:lvl6pPr marL="1714500" marR="0" lvl="5" indent="0" algn="l" rtl="0">
              <a:lnSpc>
                <a:spcPct val="120000"/>
              </a:lnSpc>
              <a:spcBef>
                <a:spcPts val="400"/>
              </a:spcBef>
              <a:buClr>
                <a:schemeClr val="accent1"/>
              </a:buClr>
              <a:buFont typeface="Arial"/>
              <a:buNone/>
              <a:defRPr sz="1200" b="0" i="0" u="none" strike="noStrike" cap="none">
                <a:solidFill>
                  <a:srgbClr val="888888"/>
                </a:solidFill>
                <a:latin typeface="Cabin"/>
                <a:ea typeface="Cabin"/>
                <a:cs typeface="Cabin"/>
                <a:sym typeface="Cabin"/>
              </a:defRPr>
            </a:lvl6pPr>
            <a:lvl7pPr marL="2057400" marR="0" lvl="6" indent="0" algn="l" rtl="0">
              <a:lnSpc>
                <a:spcPct val="120000"/>
              </a:lnSpc>
              <a:spcBef>
                <a:spcPts val="400"/>
              </a:spcBef>
              <a:buClr>
                <a:schemeClr val="accent1"/>
              </a:buClr>
              <a:buFont typeface="Arial"/>
              <a:buNone/>
              <a:defRPr sz="1200" b="0" i="0" u="none" strike="noStrike" cap="none">
                <a:solidFill>
                  <a:srgbClr val="888888"/>
                </a:solidFill>
                <a:latin typeface="Cabin"/>
                <a:ea typeface="Cabin"/>
                <a:cs typeface="Cabin"/>
                <a:sym typeface="Cabin"/>
              </a:defRPr>
            </a:lvl7pPr>
            <a:lvl8pPr marL="2400300" marR="0" lvl="7" indent="0" algn="l" rtl="0">
              <a:lnSpc>
                <a:spcPct val="120000"/>
              </a:lnSpc>
              <a:spcBef>
                <a:spcPts val="400"/>
              </a:spcBef>
              <a:buClr>
                <a:schemeClr val="accent1"/>
              </a:buClr>
              <a:buFont typeface="Arial"/>
              <a:buNone/>
              <a:defRPr sz="1200" b="0" i="0" u="none" strike="noStrike" cap="none">
                <a:solidFill>
                  <a:srgbClr val="888888"/>
                </a:solidFill>
                <a:latin typeface="Cabin"/>
                <a:ea typeface="Cabin"/>
                <a:cs typeface="Cabin"/>
                <a:sym typeface="Cabin"/>
              </a:defRPr>
            </a:lvl8pPr>
            <a:lvl9pPr marL="2743200" marR="0" lvl="8" indent="0" algn="l" rtl="0">
              <a:lnSpc>
                <a:spcPct val="120000"/>
              </a:lnSpc>
              <a:spcBef>
                <a:spcPts val="400"/>
              </a:spcBef>
              <a:buClr>
                <a:schemeClr val="accent1"/>
              </a:buClr>
              <a:buFont typeface="Arial"/>
              <a:buNone/>
              <a:defRPr sz="1200" b="0" i="0" u="none" strike="noStrike" cap="none">
                <a:solidFill>
                  <a:srgbClr val="888888"/>
                </a:solidFill>
                <a:latin typeface="Cabin"/>
                <a:ea typeface="Cabin"/>
                <a:cs typeface="Cabin"/>
                <a:sym typeface="Cabin"/>
              </a:defRPr>
            </a:lvl9pPr>
          </a:lstStyle>
          <a:p>
            <a:endParaRPr/>
          </a:p>
        </p:txBody>
      </p:sp>
      <p:sp>
        <p:nvSpPr>
          <p:cNvPr id="79" name="Shape 79"/>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80" name="Shape 80"/>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81" name="Shape 81"/>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cxnSp>
        <p:nvCxnSpPr>
          <p:cNvPr id="82" name="Shape 82"/>
          <p:cNvCxnSpPr/>
          <p:nvPr/>
        </p:nvCxnSpPr>
        <p:spPr>
          <a:xfrm>
            <a:off x="1090679" y="2853738"/>
            <a:ext cx="6472834"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086912" y="603666"/>
            <a:ext cx="7204226" cy="794478"/>
          </a:xfrm>
          <a:prstGeom prst="rect">
            <a:avLst/>
          </a:prstGeom>
          <a:noFill/>
          <a:ln>
            <a:noFill/>
          </a:ln>
        </p:spPr>
        <p:txBody>
          <a:bodyPr lIns="68575" tIns="68575" rIns="68575" bIns="68575" anchor="t" anchorCtr="0"/>
          <a:lstStyle>
            <a:lvl1pPr marL="0" marR="0" lvl="0" indent="0" algn="l" rtl="0">
              <a:lnSpc>
                <a:spcPct val="90000"/>
              </a:lnSpc>
              <a:spcBef>
                <a:spcPts val="0"/>
              </a:spcBef>
              <a:buClr>
                <a:schemeClr val="dk1"/>
              </a:buClr>
              <a:buFont typeface="Cabin"/>
              <a:buNone/>
              <a:defRPr sz="24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85" name="Shape 85"/>
          <p:cNvSpPr txBox="1">
            <a:spLocks noGrp="1"/>
          </p:cNvSpPr>
          <p:nvPr>
            <p:ph type="body" idx="1"/>
          </p:nvPr>
        </p:nvSpPr>
        <p:spPr>
          <a:xfrm>
            <a:off x="1085498" y="1508158"/>
            <a:ext cx="3483863" cy="2586446"/>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86" name="Shape 86"/>
          <p:cNvSpPr txBox="1">
            <a:spLocks noGrp="1"/>
          </p:cNvSpPr>
          <p:nvPr>
            <p:ph type="body" idx="2"/>
          </p:nvPr>
        </p:nvSpPr>
        <p:spPr>
          <a:xfrm>
            <a:off x="4810328" y="1513007"/>
            <a:ext cx="3483863" cy="2581139"/>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87" name="Shape 87"/>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88" name="Shape 88"/>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89" name="Shape 89"/>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cxnSp>
        <p:nvCxnSpPr>
          <p:cNvPr id="90" name="Shape 90"/>
          <p:cNvCxnSpPr/>
          <p:nvPr/>
        </p:nvCxnSpPr>
        <p:spPr>
          <a:xfrm>
            <a:off x="1090421" y="1385316"/>
            <a:ext cx="720564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085393" y="603122"/>
            <a:ext cx="7205745" cy="792239"/>
          </a:xfrm>
          <a:prstGeom prst="rect">
            <a:avLst/>
          </a:prstGeom>
          <a:noFill/>
          <a:ln>
            <a:noFill/>
          </a:ln>
        </p:spPr>
        <p:txBody>
          <a:bodyPr lIns="68575" tIns="68575" rIns="68575" bIns="68575" anchor="t" anchorCtr="0"/>
          <a:lstStyle>
            <a:lvl1pPr marL="0" marR="0" lvl="0" indent="0" algn="l" rtl="0">
              <a:lnSpc>
                <a:spcPct val="90000"/>
              </a:lnSpc>
              <a:spcBef>
                <a:spcPts val="0"/>
              </a:spcBef>
              <a:buClr>
                <a:schemeClr val="dk1"/>
              </a:buClr>
              <a:buFont typeface="Cabin"/>
              <a:buNone/>
              <a:defRPr sz="24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93" name="Shape 93"/>
          <p:cNvSpPr txBox="1">
            <a:spLocks noGrp="1"/>
          </p:cNvSpPr>
          <p:nvPr>
            <p:ph type="body" idx="1"/>
          </p:nvPr>
        </p:nvSpPr>
        <p:spPr>
          <a:xfrm>
            <a:off x="1085393" y="1514661"/>
            <a:ext cx="3483863" cy="601457"/>
          </a:xfrm>
          <a:prstGeom prst="rect">
            <a:avLst/>
          </a:prstGeom>
          <a:noFill/>
          <a:ln>
            <a:noFill/>
          </a:ln>
        </p:spPr>
        <p:txBody>
          <a:bodyPr lIns="68575" tIns="68575" rIns="68575" bIns="68575" anchor="b" anchorCtr="0"/>
          <a:lstStyle>
            <a:lvl1pPr marL="0" marR="0" lvl="0" indent="0" algn="l" rtl="0">
              <a:lnSpc>
                <a:spcPct val="100000"/>
              </a:lnSpc>
              <a:spcBef>
                <a:spcPts val="800"/>
              </a:spcBef>
              <a:buClr>
                <a:schemeClr val="accent1"/>
              </a:buClr>
              <a:buFont typeface="Arial"/>
              <a:buNone/>
              <a:defRPr sz="1700" b="0" i="0" u="none" strike="noStrike" cap="none">
                <a:solidFill>
                  <a:schemeClr val="accent1"/>
                </a:solidFill>
                <a:latin typeface="Cabin"/>
                <a:ea typeface="Cabin"/>
                <a:cs typeface="Cabin"/>
                <a:sym typeface="Cabin"/>
              </a:defRPr>
            </a:lvl1pPr>
            <a:lvl2pPr marL="342900" marR="0" lvl="1" indent="0" algn="l" rtl="0">
              <a:lnSpc>
                <a:spcPct val="120000"/>
              </a:lnSpc>
              <a:spcBef>
                <a:spcPts val="400"/>
              </a:spcBef>
              <a:buClr>
                <a:schemeClr val="accent1"/>
              </a:buClr>
              <a:buFont typeface="Arial"/>
              <a:buNone/>
              <a:defRPr sz="1500" b="1" i="0" u="none" strike="noStrike" cap="none">
                <a:solidFill>
                  <a:schemeClr val="dk1"/>
                </a:solidFill>
                <a:latin typeface="Cabin"/>
                <a:ea typeface="Cabin"/>
                <a:cs typeface="Cabin"/>
                <a:sym typeface="Cabin"/>
              </a:defRPr>
            </a:lvl2pPr>
            <a:lvl3pPr marL="685800" marR="0" lvl="2" indent="0" algn="l" rtl="0">
              <a:lnSpc>
                <a:spcPct val="120000"/>
              </a:lnSpc>
              <a:spcBef>
                <a:spcPts val="400"/>
              </a:spcBef>
              <a:buClr>
                <a:schemeClr val="accent1"/>
              </a:buClr>
              <a:buFont typeface="Arial"/>
              <a:buNone/>
              <a:defRPr sz="1400" b="1" i="0" u="none" strike="noStrike" cap="none">
                <a:solidFill>
                  <a:schemeClr val="dk1"/>
                </a:solidFill>
                <a:latin typeface="Cabin"/>
                <a:ea typeface="Cabin"/>
                <a:cs typeface="Cabin"/>
                <a:sym typeface="Cabin"/>
              </a:defRPr>
            </a:lvl3pPr>
            <a:lvl4pPr marL="1028700" marR="0" lvl="3"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4pPr>
            <a:lvl5pPr marL="1371600" marR="0" lvl="4"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5pPr>
            <a:lvl6pPr marL="1714500" marR="0" lvl="5"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6pPr>
            <a:lvl7pPr marL="2057400" marR="0" lvl="6"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7pPr>
            <a:lvl8pPr marL="2400300" marR="0" lvl="7"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8pPr>
            <a:lvl9pPr marL="2743200" marR="0" lvl="8"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9pPr>
          </a:lstStyle>
          <a:p>
            <a:endParaRPr/>
          </a:p>
        </p:txBody>
      </p:sp>
      <p:sp>
        <p:nvSpPr>
          <p:cNvPr id="94" name="Shape 94"/>
          <p:cNvSpPr txBox="1">
            <a:spLocks noGrp="1"/>
          </p:cNvSpPr>
          <p:nvPr>
            <p:ph type="body" idx="2"/>
          </p:nvPr>
        </p:nvSpPr>
        <p:spPr>
          <a:xfrm>
            <a:off x="1085393" y="2118201"/>
            <a:ext cx="3483863" cy="1983342"/>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95" name="Shape 95"/>
          <p:cNvSpPr txBox="1">
            <a:spLocks noGrp="1"/>
          </p:cNvSpPr>
          <p:nvPr>
            <p:ph type="body" idx="3"/>
          </p:nvPr>
        </p:nvSpPr>
        <p:spPr>
          <a:xfrm>
            <a:off x="4809271" y="1517252"/>
            <a:ext cx="3483863" cy="601677"/>
          </a:xfrm>
          <a:prstGeom prst="rect">
            <a:avLst/>
          </a:prstGeom>
          <a:noFill/>
          <a:ln>
            <a:noFill/>
          </a:ln>
        </p:spPr>
        <p:txBody>
          <a:bodyPr lIns="68575" tIns="68575" rIns="68575" bIns="68575" anchor="b" anchorCtr="0"/>
          <a:lstStyle>
            <a:lvl1pPr marL="0" marR="0" lvl="0" indent="0" algn="l" rtl="0">
              <a:lnSpc>
                <a:spcPct val="100000"/>
              </a:lnSpc>
              <a:spcBef>
                <a:spcPts val="800"/>
              </a:spcBef>
              <a:buClr>
                <a:schemeClr val="accent1"/>
              </a:buClr>
              <a:buFont typeface="Arial"/>
              <a:buNone/>
              <a:defRPr sz="1700" b="0" i="0" u="none" strike="noStrike" cap="none">
                <a:solidFill>
                  <a:schemeClr val="accent1"/>
                </a:solidFill>
                <a:latin typeface="Cabin"/>
                <a:ea typeface="Cabin"/>
                <a:cs typeface="Cabin"/>
                <a:sym typeface="Cabin"/>
              </a:defRPr>
            </a:lvl1pPr>
            <a:lvl2pPr marL="342900" marR="0" lvl="1" indent="0" algn="l" rtl="0">
              <a:lnSpc>
                <a:spcPct val="120000"/>
              </a:lnSpc>
              <a:spcBef>
                <a:spcPts val="400"/>
              </a:spcBef>
              <a:buClr>
                <a:schemeClr val="accent1"/>
              </a:buClr>
              <a:buFont typeface="Arial"/>
              <a:buNone/>
              <a:defRPr sz="1500" b="1" i="0" u="none" strike="noStrike" cap="none">
                <a:solidFill>
                  <a:schemeClr val="dk1"/>
                </a:solidFill>
                <a:latin typeface="Cabin"/>
                <a:ea typeface="Cabin"/>
                <a:cs typeface="Cabin"/>
                <a:sym typeface="Cabin"/>
              </a:defRPr>
            </a:lvl2pPr>
            <a:lvl3pPr marL="685800" marR="0" lvl="2" indent="0" algn="l" rtl="0">
              <a:lnSpc>
                <a:spcPct val="120000"/>
              </a:lnSpc>
              <a:spcBef>
                <a:spcPts val="400"/>
              </a:spcBef>
              <a:buClr>
                <a:schemeClr val="accent1"/>
              </a:buClr>
              <a:buFont typeface="Arial"/>
              <a:buNone/>
              <a:defRPr sz="1400" b="1" i="0" u="none" strike="noStrike" cap="none">
                <a:solidFill>
                  <a:schemeClr val="dk1"/>
                </a:solidFill>
                <a:latin typeface="Cabin"/>
                <a:ea typeface="Cabin"/>
                <a:cs typeface="Cabin"/>
                <a:sym typeface="Cabin"/>
              </a:defRPr>
            </a:lvl3pPr>
            <a:lvl4pPr marL="1028700" marR="0" lvl="3"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4pPr>
            <a:lvl5pPr marL="1371600" marR="0" lvl="4"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5pPr>
            <a:lvl6pPr marL="1714500" marR="0" lvl="5"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6pPr>
            <a:lvl7pPr marL="2057400" marR="0" lvl="6"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7pPr>
            <a:lvl8pPr marL="2400300" marR="0" lvl="7"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8pPr>
            <a:lvl9pPr marL="2743200" marR="0" lvl="8" indent="0" algn="l" rtl="0">
              <a:lnSpc>
                <a:spcPct val="120000"/>
              </a:lnSpc>
              <a:spcBef>
                <a:spcPts val="400"/>
              </a:spcBef>
              <a:buClr>
                <a:schemeClr val="accent1"/>
              </a:buClr>
              <a:buFont typeface="Arial"/>
              <a:buNone/>
              <a:defRPr sz="1200" b="1" i="0" u="none" strike="noStrike" cap="none">
                <a:solidFill>
                  <a:schemeClr val="dk1"/>
                </a:solidFill>
                <a:latin typeface="Cabin"/>
                <a:ea typeface="Cabin"/>
                <a:cs typeface="Cabin"/>
                <a:sym typeface="Cabin"/>
              </a:defRPr>
            </a:lvl9pPr>
          </a:lstStyle>
          <a:p>
            <a:endParaRPr/>
          </a:p>
        </p:txBody>
      </p:sp>
      <p:sp>
        <p:nvSpPr>
          <p:cNvPr id="96" name="Shape 96"/>
          <p:cNvSpPr txBox="1">
            <a:spLocks noGrp="1"/>
          </p:cNvSpPr>
          <p:nvPr>
            <p:ph type="body" idx="4"/>
          </p:nvPr>
        </p:nvSpPr>
        <p:spPr>
          <a:xfrm>
            <a:off x="4809271" y="2116118"/>
            <a:ext cx="3483863" cy="1978028"/>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97" name="Shape 97"/>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98" name="Shape 98"/>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99" name="Shape 99"/>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cxnSp>
        <p:nvCxnSpPr>
          <p:cNvPr id="100" name="Shape 100"/>
          <p:cNvCxnSpPr/>
          <p:nvPr/>
        </p:nvCxnSpPr>
        <p:spPr>
          <a:xfrm>
            <a:off x="1090421" y="1385316"/>
            <a:ext cx="720564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088684" y="603389"/>
            <a:ext cx="7202456" cy="786926"/>
          </a:xfrm>
          <a:prstGeom prst="rect">
            <a:avLst/>
          </a:prstGeom>
          <a:noFill/>
          <a:ln>
            <a:noFill/>
          </a:ln>
        </p:spPr>
        <p:txBody>
          <a:bodyPr lIns="68575" tIns="68575" rIns="68575" bIns="68575" anchor="t" anchorCtr="0"/>
          <a:lstStyle>
            <a:lvl1pPr marL="0" marR="0" lvl="0" indent="0" algn="l" rtl="0">
              <a:lnSpc>
                <a:spcPct val="90000"/>
              </a:lnSpc>
              <a:spcBef>
                <a:spcPts val="0"/>
              </a:spcBef>
              <a:buClr>
                <a:schemeClr val="dk1"/>
              </a:buClr>
              <a:buFont typeface="Cabin"/>
              <a:buNone/>
              <a:defRPr sz="24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3" name="Shape 103"/>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04" name="Shape 104"/>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05" name="Shape 105"/>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cxnSp>
        <p:nvCxnSpPr>
          <p:cNvPr id="106" name="Shape 106"/>
          <p:cNvCxnSpPr/>
          <p:nvPr/>
        </p:nvCxnSpPr>
        <p:spPr>
          <a:xfrm>
            <a:off x="1090421" y="1385316"/>
            <a:ext cx="720564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7"/>
        <p:cNvGrpSpPr/>
        <p:nvPr/>
      </p:nvGrpSpPr>
      <p:grpSpPr>
        <a:xfrm>
          <a:off x="0" y="0"/>
          <a:ext cx="0" cy="0"/>
          <a:chOff x="0" y="0"/>
          <a:chExt cx="0" cy="0"/>
        </a:xfrm>
      </p:grpSpPr>
      <p:sp>
        <p:nvSpPr>
          <p:cNvPr id="108" name="Shape 108"/>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09" name="Shape 109"/>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10" name="Shape 110"/>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083503" y="599229"/>
            <a:ext cx="2454824" cy="1685337"/>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bin"/>
              <a:buNone/>
              <a:defRPr sz="18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13" name="Shape 113"/>
          <p:cNvSpPr txBox="1">
            <a:spLocks noGrp="1"/>
          </p:cNvSpPr>
          <p:nvPr>
            <p:ph type="body" idx="1"/>
          </p:nvPr>
        </p:nvSpPr>
        <p:spPr>
          <a:xfrm>
            <a:off x="3782785" y="599230"/>
            <a:ext cx="4509352" cy="3494119"/>
          </a:xfrm>
          <a:prstGeom prst="rect">
            <a:avLst/>
          </a:prstGeom>
          <a:noFill/>
          <a:ln>
            <a:noFill/>
          </a:ln>
        </p:spPr>
        <p:txBody>
          <a:bodyPr lIns="68575" tIns="68575" rIns="68575" bIns="68575" anchor="ctr"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114" name="Shape 114"/>
          <p:cNvSpPr txBox="1">
            <a:spLocks noGrp="1"/>
          </p:cNvSpPr>
          <p:nvPr>
            <p:ph type="body" idx="2"/>
          </p:nvPr>
        </p:nvSpPr>
        <p:spPr>
          <a:xfrm>
            <a:off x="1083503" y="2404118"/>
            <a:ext cx="2456259" cy="1686135"/>
          </a:xfrm>
          <a:prstGeom prst="rect">
            <a:avLst/>
          </a:prstGeom>
          <a:noFill/>
          <a:ln>
            <a:noFill/>
          </a:ln>
        </p:spPr>
        <p:txBody>
          <a:bodyPr lIns="68575" tIns="68575" rIns="68575" bIns="68575" anchor="t" anchorCtr="0"/>
          <a:lstStyle>
            <a:lvl1pPr marL="0" marR="0" lvl="0" indent="0" algn="l" rtl="0">
              <a:lnSpc>
                <a:spcPct val="120000"/>
              </a:lnSpc>
              <a:spcBef>
                <a:spcPts val="800"/>
              </a:spcBef>
              <a:buClr>
                <a:schemeClr val="accent1"/>
              </a:buClr>
              <a:buFont typeface="Arial"/>
              <a:buNone/>
              <a:defRPr sz="1200" b="0" i="0" u="none" strike="noStrike" cap="none">
                <a:solidFill>
                  <a:schemeClr val="dk1"/>
                </a:solidFill>
                <a:latin typeface="Cabin"/>
                <a:ea typeface="Cabin"/>
                <a:cs typeface="Cabin"/>
                <a:sym typeface="Cabin"/>
              </a:defRPr>
            </a:lvl1pPr>
            <a:lvl2pPr marL="342900" marR="0" lvl="1" indent="0" algn="l" rtl="0">
              <a:lnSpc>
                <a:spcPct val="120000"/>
              </a:lnSpc>
              <a:spcBef>
                <a:spcPts val="400"/>
              </a:spcBef>
              <a:buClr>
                <a:schemeClr val="accent1"/>
              </a:buClr>
              <a:buFont typeface="Arial"/>
              <a:buNone/>
              <a:defRPr sz="1100" b="0" i="0" u="none" strike="noStrike" cap="none">
                <a:solidFill>
                  <a:schemeClr val="dk1"/>
                </a:solidFill>
                <a:latin typeface="Cabin"/>
                <a:ea typeface="Cabin"/>
                <a:cs typeface="Cabin"/>
                <a:sym typeface="Cabin"/>
              </a:defRPr>
            </a:lvl2pPr>
            <a:lvl3pPr marL="685800" marR="0" lvl="2" indent="0" algn="l" rtl="0">
              <a:lnSpc>
                <a:spcPct val="120000"/>
              </a:lnSpc>
              <a:spcBef>
                <a:spcPts val="400"/>
              </a:spcBef>
              <a:buClr>
                <a:schemeClr val="accent1"/>
              </a:buClr>
              <a:buFont typeface="Arial"/>
              <a:buNone/>
              <a:defRPr sz="900" b="0" i="0" u="none" strike="noStrike" cap="none">
                <a:solidFill>
                  <a:schemeClr val="dk1"/>
                </a:solidFill>
                <a:latin typeface="Cabin"/>
                <a:ea typeface="Cabin"/>
                <a:cs typeface="Cabin"/>
                <a:sym typeface="Cabin"/>
              </a:defRPr>
            </a:lvl3pPr>
            <a:lvl4pPr marL="1028700" marR="0" lvl="3"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4pPr>
            <a:lvl5pPr marL="1371600" marR="0" lvl="4"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5pPr>
            <a:lvl6pPr marL="1714500" marR="0" lvl="5"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6pPr>
            <a:lvl7pPr marL="2057400" marR="0" lvl="6"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7pPr>
            <a:lvl8pPr marL="2400300" marR="0" lvl="7"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8pPr>
            <a:lvl9pPr marL="2743200" marR="0" lvl="8"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9pPr>
          </a:lstStyle>
          <a:p>
            <a:endParaRPr/>
          </a:p>
        </p:txBody>
      </p:sp>
      <p:sp>
        <p:nvSpPr>
          <p:cNvPr id="115" name="Shape 115"/>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16" name="Shape 116"/>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17" name="Shape 117"/>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cxnSp>
        <p:nvCxnSpPr>
          <p:cNvPr id="118" name="Shape 118"/>
          <p:cNvCxnSpPr/>
          <p:nvPr/>
        </p:nvCxnSpPr>
        <p:spPr>
          <a:xfrm>
            <a:off x="1086209" y="2404118"/>
            <a:ext cx="2452117"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9"/>
        <p:cNvGrpSpPr/>
        <p:nvPr/>
      </p:nvGrpSpPr>
      <p:grpSpPr>
        <a:xfrm>
          <a:off x="0" y="0"/>
          <a:ext cx="0" cy="0"/>
          <a:chOff x="0" y="0"/>
          <a:chExt cx="0" cy="0"/>
        </a:xfrm>
      </p:grpSpPr>
      <p:grpSp>
        <p:nvGrpSpPr>
          <p:cNvPr id="120" name="Shape 120"/>
          <p:cNvGrpSpPr/>
          <p:nvPr/>
        </p:nvGrpSpPr>
        <p:grpSpPr>
          <a:xfrm>
            <a:off x="5608040" y="361627"/>
            <a:ext cx="3055899" cy="3861825"/>
            <a:chOff x="7477386" y="482170"/>
            <a:chExt cx="4074532" cy="5149101"/>
          </a:xfrm>
        </p:grpSpPr>
        <p:sp>
          <p:nvSpPr>
            <p:cNvPr id="121" name="Shape 121"/>
            <p:cNvSpPr/>
            <p:nvPr/>
          </p:nvSpPr>
          <p:spPr>
            <a:xfrm>
              <a:off x="7477386" y="482170"/>
              <a:ext cx="4074532"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lIns="68575" tIns="68575" rIns="68575" bIns="68575" anchor="ctr" anchorCtr="0">
              <a:noAutofit/>
            </a:bodyPr>
            <a:lstStyle/>
            <a:p>
              <a:pPr lvl="0">
                <a:spcBef>
                  <a:spcPts val="0"/>
                </a:spcBef>
                <a:buNone/>
              </a:pPr>
              <a:endParaRPr/>
            </a:p>
          </p:txBody>
        </p:sp>
        <p:sp>
          <p:nvSpPr>
            <p:cNvPr id="122" name="Shape 122"/>
            <p:cNvSpPr/>
            <p:nvPr/>
          </p:nvSpPr>
          <p:spPr>
            <a:xfrm>
              <a:off x="7790446" y="812506"/>
              <a:ext cx="3450288" cy="4466452"/>
            </a:xfrm>
            <a:prstGeom prst="rect">
              <a:avLst/>
            </a:prstGeom>
            <a:gradFill>
              <a:gsLst>
                <a:gs pos="0">
                  <a:srgbClr val="DADADA"/>
                </a:gs>
                <a:gs pos="100000">
                  <a:srgbClr val="FFFFFE"/>
                </a:gs>
              </a:gsLst>
              <a:lin ang="16200000" scaled="0"/>
            </a:gradFill>
            <a:ln w="50800" cap="flat" cmpd="sng">
              <a:solidFill>
                <a:srgbClr val="191919"/>
              </a:solidFill>
              <a:prstDash val="solid"/>
              <a:miter/>
              <a:headEnd type="none" w="med" len="med"/>
              <a:tailEnd type="none" w="med" len="med"/>
            </a:ln>
          </p:spPr>
          <p:txBody>
            <a:bodyPr lIns="68575" tIns="68575" rIns="68575" bIns="68575" anchor="ctr" anchorCtr="0">
              <a:noAutofit/>
            </a:bodyPr>
            <a:lstStyle/>
            <a:p>
              <a:pPr lvl="0">
                <a:spcBef>
                  <a:spcPts val="0"/>
                </a:spcBef>
                <a:buNone/>
              </a:pPr>
              <a:endParaRPr/>
            </a:p>
          </p:txBody>
        </p:sp>
      </p:grpSp>
      <p:sp>
        <p:nvSpPr>
          <p:cNvPr id="123" name="Shape 123"/>
          <p:cNvSpPr txBox="1">
            <a:spLocks noGrp="1"/>
          </p:cNvSpPr>
          <p:nvPr>
            <p:ph type="title"/>
          </p:nvPr>
        </p:nvSpPr>
        <p:spPr>
          <a:xfrm>
            <a:off x="1088404" y="847134"/>
            <a:ext cx="4149245" cy="1372938"/>
          </a:xfrm>
          <a:prstGeom prst="rect">
            <a:avLst/>
          </a:prstGeom>
          <a:noFill/>
          <a:ln>
            <a:noFill/>
          </a:ln>
        </p:spPr>
        <p:txBody>
          <a:bodyPr lIns="68575" tIns="68575" rIns="68575" bIns="68575" anchor="b" anchorCtr="0"/>
          <a:lstStyle>
            <a:lvl1pPr marL="0" marR="0" lvl="0" indent="0" algn="l" rtl="0">
              <a:lnSpc>
                <a:spcPct val="90000"/>
              </a:lnSpc>
              <a:spcBef>
                <a:spcPts val="0"/>
              </a:spcBef>
              <a:buClr>
                <a:schemeClr val="dk1"/>
              </a:buClr>
              <a:buFont typeface="Cabin"/>
              <a:buNone/>
              <a:defRPr sz="24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24" name="Shape 124"/>
          <p:cNvSpPr>
            <a:spLocks noGrp="1"/>
          </p:cNvSpPr>
          <p:nvPr>
            <p:ph type="pic" idx="2"/>
          </p:nvPr>
        </p:nvSpPr>
        <p:spPr>
          <a:xfrm>
            <a:off x="6093291" y="841906"/>
            <a:ext cx="2093378" cy="2899745"/>
          </a:xfrm>
          <a:prstGeom prst="rect">
            <a:avLst/>
          </a:prstGeom>
          <a:solidFill>
            <a:srgbClr val="D8D8D8"/>
          </a:solidFill>
          <a:ln>
            <a:noFill/>
          </a:ln>
        </p:spPr>
        <p:txBody>
          <a:bodyPr lIns="68575" tIns="68575" rIns="68575" bIns="68575" anchor="t" anchorCtr="0"/>
          <a:lstStyle>
            <a:lvl1pPr marL="0" marR="0" lvl="0" indent="0" algn="ctr" rtl="0">
              <a:lnSpc>
                <a:spcPct val="120000"/>
              </a:lnSpc>
              <a:spcBef>
                <a:spcPts val="800"/>
              </a:spcBef>
              <a:buClr>
                <a:schemeClr val="accent1"/>
              </a:buClr>
              <a:buSzPct val="45833"/>
              <a:buFont typeface="Arial"/>
              <a:buNone/>
              <a:defRPr sz="2400" b="0" i="0" u="none" strike="noStrike" cap="none">
                <a:solidFill>
                  <a:schemeClr val="dk1"/>
                </a:solidFill>
                <a:latin typeface="Cabin"/>
                <a:ea typeface="Cabin"/>
                <a:cs typeface="Cabin"/>
                <a:sym typeface="Cabin"/>
              </a:defRPr>
            </a:lvl1pPr>
            <a:lvl2pPr marL="342900" marR="0" lvl="1" indent="0" algn="l" rtl="0">
              <a:lnSpc>
                <a:spcPct val="120000"/>
              </a:lnSpc>
              <a:spcBef>
                <a:spcPts val="400"/>
              </a:spcBef>
              <a:buClr>
                <a:schemeClr val="accent1"/>
              </a:buClr>
              <a:buSzPct val="52380"/>
              <a:buFont typeface="Arial"/>
              <a:buNone/>
              <a:defRPr sz="2100" b="0" i="0" u="none" strike="noStrike" cap="none">
                <a:solidFill>
                  <a:schemeClr val="dk1"/>
                </a:solidFill>
                <a:latin typeface="Cabin"/>
                <a:ea typeface="Cabin"/>
                <a:cs typeface="Cabin"/>
                <a:sym typeface="Cabin"/>
              </a:defRPr>
            </a:lvl2pPr>
            <a:lvl3pPr marL="685800" marR="0" lvl="2" indent="0" algn="l" rtl="0">
              <a:lnSpc>
                <a:spcPct val="120000"/>
              </a:lnSpc>
              <a:spcBef>
                <a:spcPts val="400"/>
              </a:spcBef>
              <a:buClr>
                <a:schemeClr val="accent1"/>
              </a:buClr>
              <a:buSzPct val="61111"/>
              <a:buFont typeface="Arial"/>
              <a:buNone/>
              <a:defRPr sz="1800" b="0" i="0" u="none" strike="noStrike" cap="none">
                <a:solidFill>
                  <a:schemeClr val="dk1"/>
                </a:solidFill>
                <a:latin typeface="Cabin"/>
                <a:ea typeface="Cabin"/>
                <a:cs typeface="Cabin"/>
                <a:sym typeface="Cabin"/>
              </a:defRPr>
            </a:lvl3pPr>
            <a:lvl4pPr marL="1028700" marR="0" lvl="3" indent="0" algn="l" rtl="0">
              <a:lnSpc>
                <a:spcPct val="120000"/>
              </a:lnSpc>
              <a:spcBef>
                <a:spcPts val="400"/>
              </a:spcBef>
              <a:buClr>
                <a:schemeClr val="accent1"/>
              </a:buClr>
              <a:buSzPct val="73333"/>
              <a:buFont typeface="Arial"/>
              <a:buNone/>
              <a:defRPr sz="1500" b="0" i="0" u="none" strike="noStrike" cap="none">
                <a:solidFill>
                  <a:schemeClr val="dk1"/>
                </a:solidFill>
                <a:latin typeface="Cabin"/>
                <a:ea typeface="Cabin"/>
                <a:cs typeface="Cabin"/>
                <a:sym typeface="Cabin"/>
              </a:defRPr>
            </a:lvl4pPr>
            <a:lvl5pPr marL="1371600" marR="0" lvl="4" indent="0" algn="l" rtl="0">
              <a:lnSpc>
                <a:spcPct val="120000"/>
              </a:lnSpc>
              <a:spcBef>
                <a:spcPts val="400"/>
              </a:spcBef>
              <a:buClr>
                <a:schemeClr val="accent1"/>
              </a:buClr>
              <a:buSzPct val="73333"/>
              <a:buFont typeface="Arial"/>
              <a:buNone/>
              <a:defRPr sz="1500" b="0" i="0" u="none" strike="noStrike" cap="none">
                <a:solidFill>
                  <a:schemeClr val="dk1"/>
                </a:solidFill>
                <a:latin typeface="Cabin"/>
                <a:ea typeface="Cabin"/>
                <a:cs typeface="Cabin"/>
                <a:sym typeface="Cabin"/>
              </a:defRPr>
            </a:lvl5pPr>
            <a:lvl6pPr marL="1714500" marR="0" lvl="5" indent="0" algn="l" rtl="0">
              <a:lnSpc>
                <a:spcPct val="120000"/>
              </a:lnSpc>
              <a:spcBef>
                <a:spcPts val="400"/>
              </a:spcBef>
              <a:buClr>
                <a:schemeClr val="accent1"/>
              </a:buClr>
              <a:buSzPct val="73333"/>
              <a:buFont typeface="Arial"/>
              <a:buNone/>
              <a:defRPr sz="1500" b="0" i="0" u="none" strike="noStrike" cap="none">
                <a:solidFill>
                  <a:schemeClr val="dk1"/>
                </a:solidFill>
                <a:latin typeface="Cabin"/>
                <a:ea typeface="Cabin"/>
                <a:cs typeface="Cabin"/>
                <a:sym typeface="Cabin"/>
              </a:defRPr>
            </a:lvl6pPr>
            <a:lvl7pPr marL="2057400" marR="0" lvl="6" indent="0" algn="l" rtl="0">
              <a:lnSpc>
                <a:spcPct val="120000"/>
              </a:lnSpc>
              <a:spcBef>
                <a:spcPts val="400"/>
              </a:spcBef>
              <a:buClr>
                <a:schemeClr val="accent1"/>
              </a:buClr>
              <a:buSzPct val="73333"/>
              <a:buFont typeface="Arial"/>
              <a:buNone/>
              <a:defRPr sz="1500" b="0" i="0" u="none" strike="noStrike" cap="none">
                <a:solidFill>
                  <a:schemeClr val="dk1"/>
                </a:solidFill>
                <a:latin typeface="Cabin"/>
                <a:ea typeface="Cabin"/>
                <a:cs typeface="Cabin"/>
                <a:sym typeface="Cabin"/>
              </a:defRPr>
            </a:lvl7pPr>
            <a:lvl8pPr marL="2400300" marR="0" lvl="7" indent="0" algn="l" rtl="0">
              <a:lnSpc>
                <a:spcPct val="120000"/>
              </a:lnSpc>
              <a:spcBef>
                <a:spcPts val="400"/>
              </a:spcBef>
              <a:buClr>
                <a:schemeClr val="accent1"/>
              </a:buClr>
              <a:buSzPct val="73333"/>
              <a:buFont typeface="Arial"/>
              <a:buNone/>
              <a:defRPr sz="1500" b="0" i="0" u="none" strike="noStrike" cap="none">
                <a:solidFill>
                  <a:schemeClr val="dk1"/>
                </a:solidFill>
                <a:latin typeface="Cabin"/>
                <a:ea typeface="Cabin"/>
                <a:cs typeface="Cabin"/>
                <a:sym typeface="Cabin"/>
              </a:defRPr>
            </a:lvl8pPr>
            <a:lvl9pPr marL="2743200" marR="0" lvl="8" indent="0" algn="l" rtl="0">
              <a:lnSpc>
                <a:spcPct val="120000"/>
              </a:lnSpc>
              <a:spcBef>
                <a:spcPts val="400"/>
              </a:spcBef>
              <a:buClr>
                <a:schemeClr val="accent1"/>
              </a:buClr>
              <a:buSzPct val="73333"/>
              <a:buFont typeface="Arial"/>
              <a:buNone/>
              <a:defRPr sz="1500" b="0" i="0" u="none" strike="noStrike" cap="none">
                <a:solidFill>
                  <a:schemeClr val="dk1"/>
                </a:solidFill>
                <a:latin typeface="Cabin"/>
                <a:ea typeface="Cabin"/>
                <a:cs typeface="Cabin"/>
                <a:sym typeface="Cabin"/>
              </a:defRPr>
            </a:lvl9pPr>
          </a:lstStyle>
          <a:p>
            <a:endParaRPr/>
          </a:p>
        </p:txBody>
      </p:sp>
      <p:sp>
        <p:nvSpPr>
          <p:cNvPr id="125" name="Shape 125"/>
          <p:cNvSpPr txBox="1">
            <a:spLocks noGrp="1"/>
          </p:cNvSpPr>
          <p:nvPr>
            <p:ph type="body" idx="1"/>
          </p:nvPr>
        </p:nvSpPr>
        <p:spPr>
          <a:xfrm>
            <a:off x="1087746" y="2359493"/>
            <a:ext cx="4143302" cy="1502806"/>
          </a:xfrm>
          <a:prstGeom prst="rect">
            <a:avLst/>
          </a:prstGeom>
          <a:noFill/>
          <a:ln>
            <a:noFill/>
          </a:ln>
        </p:spPr>
        <p:txBody>
          <a:bodyPr lIns="68575" tIns="68575" rIns="68575" bIns="68575" anchor="t" anchorCtr="0"/>
          <a:lstStyle>
            <a:lvl1pPr marL="0" marR="0" lvl="0" indent="0" algn="l" rtl="0">
              <a:lnSpc>
                <a:spcPct val="120000"/>
              </a:lnSpc>
              <a:spcBef>
                <a:spcPts val="800"/>
              </a:spcBef>
              <a:buClr>
                <a:schemeClr val="accent1"/>
              </a:buClr>
              <a:buFont typeface="Arial"/>
              <a:buNone/>
              <a:defRPr sz="1400" b="0" i="0" u="none" strike="noStrike" cap="none">
                <a:solidFill>
                  <a:schemeClr val="dk1"/>
                </a:solidFill>
                <a:latin typeface="Cabin"/>
                <a:ea typeface="Cabin"/>
                <a:cs typeface="Cabin"/>
                <a:sym typeface="Cabin"/>
              </a:defRPr>
            </a:lvl1pPr>
            <a:lvl2pPr marL="342900" marR="0" lvl="1" indent="0" algn="l" rtl="0">
              <a:lnSpc>
                <a:spcPct val="120000"/>
              </a:lnSpc>
              <a:spcBef>
                <a:spcPts val="400"/>
              </a:spcBef>
              <a:buClr>
                <a:schemeClr val="accent1"/>
              </a:buClr>
              <a:buFont typeface="Arial"/>
              <a:buNone/>
              <a:defRPr sz="1100" b="0" i="0" u="none" strike="noStrike" cap="none">
                <a:solidFill>
                  <a:schemeClr val="dk1"/>
                </a:solidFill>
                <a:latin typeface="Cabin"/>
                <a:ea typeface="Cabin"/>
                <a:cs typeface="Cabin"/>
                <a:sym typeface="Cabin"/>
              </a:defRPr>
            </a:lvl2pPr>
            <a:lvl3pPr marL="685800" marR="0" lvl="2" indent="0" algn="l" rtl="0">
              <a:lnSpc>
                <a:spcPct val="120000"/>
              </a:lnSpc>
              <a:spcBef>
                <a:spcPts val="400"/>
              </a:spcBef>
              <a:buClr>
                <a:schemeClr val="accent1"/>
              </a:buClr>
              <a:buFont typeface="Arial"/>
              <a:buNone/>
              <a:defRPr sz="900" b="0" i="0" u="none" strike="noStrike" cap="none">
                <a:solidFill>
                  <a:schemeClr val="dk1"/>
                </a:solidFill>
                <a:latin typeface="Cabin"/>
                <a:ea typeface="Cabin"/>
                <a:cs typeface="Cabin"/>
                <a:sym typeface="Cabin"/>
              </a:defRPr>
            </a:lvl3pPr>
            <a:lvl4pPr marL="1028700" marR="0" lvl="3"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4pPr>
            <a:lvl5pPr marL="1371600" marR="0" lvl="4"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5pPr>
            <a:lvl6pPr marL="1714500" marR="0" lvl="5"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6pPr>
            <a:lvl7pPr marL="2057400" marR="0" lvl="6"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7pPr>
            <a:lvl8pPr marL="2400300" marR="0" lvl="7"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8pPr>
            <a:lvl9pPr marL="2743200" marR="0" lvl="8" indent="0" algn="l" rtl="0">
              <a:lnSpc>
                <a:spcPct val="120000"/>
              </a:lnSpc>
              <a:spcBef>
                <a:spcPts val="400"/>
              </a:spcBef>
              <a:buClr>
                <a:schemeClr val="accent1"/>
              </a:buClr>
              <a:buFont typeface="Arial"/>
              <a:buNone/>
              <a:defRPr sz="800" b="0" i="0" u="none" strike="noStrike" cap="none">
                <a:solidFill>
                  <a:schemeClr val="dk1"/>
                </a:solidFill>
                <a:latin typeface="Cabin"/>
                <a:ea typeface="Cabin"/>
                <a:cs typeface="Cabin"/>
                <a:sym typeface="Cabin"/>
              </a:defRPr>
            </a:lvl9pPr>
          </a:lstStyle>
          <a:p>
            <a:endParaRPr/>
          </a:p>
        </p:txBody>
      </p:sp>
      <p:sp>
        <p:nvSpPr>
          <p:cNvPr id="126" name="Shape 126"/>
          <p:cNvSpPr txBox="1">
            <a:spLocks noGrp="1"/>
          </p:cNvSpPr>
          <p:nvPr>
            <p:ph type="dt" idx="10"/>
          </p:nvPr>
        </p:nvSpPr>
        <p:spPr>
          <a:xfrm>
            <a:off x="1085536" y="4102391"/>
            <a:ext cx="4145513" cy="240092"/>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27" name="Shape 127"/>
          <p:cNvSpPr txBox="1">
            <a:spLocks noGrp="1"/>
          </p:cNvSpPr>
          <p:nvPr>
            <p:ph type="ftr" idx="11"/>
          </p:nvPr>
        </p:nvSpPr>
        <p:spPr>
          <a:xfrm>
            <a:off x="1085536" y="238979"/>
            <a:ext cx="4155752" cy="240698"/>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28" name="Shape 128"/>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cxnSp>
        <p:nvCxnSpPr>
          <p:cNvPr id="129" name="Shape 129"/>
          <p:cNvCxnSpPr/>
          <p:nvPr/>
        </p:nvCxnSpPr>
        <p:spPr>
          <a:xfrm>
            <a:off x="1085536" y="2357703"/>
            <a:ext cx="4145513"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088684" y="603389"/>
            <a:ext cx="7202456" cy="786926"/>
          </a:xfrm>
          <a:prstGeom prst="rect">
            <a:avLst/>
          </a:prstGeom>
          <a:noFill/>
          <a:ln>
            <a:noFill/>
          </a:ln>
        </p:spPr>
        <p:txBody>
          <a:bodyPr lIns="68575" tIns="68575" rIns="68575" bIns="68575" anchor="t" anchorCtr="0"/>
          <a:lstStyle>
            <a:lvl1pPr marL="0" marR="0" lvl="0" indent="0" algn="l" rtl="0">
              <a:lnSpc>
                <a:spcPct val="90000"/>
              </a:lnSpc>
              <a:spcBef>
                <a:spcPts val="0"/>
              </a:spcBef>
              <a:buClr>
                <a:schemeClr val="dk1"/>
              </a:buClr>
              <a:buFont typeface="Cabin"/>
              <a:buNone/>
              <a:defRPr sz="24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32" name="Shape 132"/>
          <p:cNvSpPr txBox="1">
            <a:spLocks noGrp="1"/>
          </p:cNvSpPr>
          <p:nvPr>
            <p:ph type="body" idx="1"/>
          </p:nvPr>
        </p:nvSpPr>
        <p:spPr>
          <a:xfrm rot="5400000">
            <a:off x="3395932" y="-795449"/>
            <a:ext cx="2587959" cy="7202456"/>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133" name="Shape 133"/>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34" name="Shape 134"/>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35" name="Shape 135"/>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cxnSp>
        <p:nvCxnSpPr>
          <p:cNvPr id="136" name="Shape 136"/>
          <p:cNvCxnSpPr/>
          <p:nvPr/>
        </p:nvCxnSpPr>
        <p:spPr>
          <a:xfrm>
            <a:off x="1090421" y="1385316"/>
            <a:ext cx="7205641" cy="0"/>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rot="5400000">
            <a:off x="5937778" y="1740784"/>
            <a:ext cx="3494916" cy="1211806"/>
          </a:xfrm>
          <a:prstGeom prst="rect">
            <a:avLst/>
          </a:prstGeom>
          <a:noFill/>
          <a:ln>
            <a:noFill/>
          </a:ln>
        </p:spPr>
        <p:txBody>
          <a:bodyPr lIns="68575" tIns="68575" rIns="68575" bIns="68575" anchor="t" anchorCtr="0"/>
          <a:lstStyle>
            <a:lvl1pPr marL="0" marR="0" lvl="0" indent="0" algn="l" rtl="0">
              <a:lnSpc>
                <a:spcPct val="90000"/>
              </a:lnSpc>
              <a:spcBef>
                <a:spcPts val="0"/>
              </a:spcBef>
              <a:buClr>
                <a:schemeClr val="dk1"/>
              </a:buClr>
              <a:buFont typeface="Cabin"/>
              <a:buNone/>
              <a:defRPr sz="2400" b="0" i="0" u="none" strike="noStrike" cap="none">
                <a:solidFill>
                  <a:schemeClr val="dk1"/>
                </a:solidFill>
                <a:latin typeface="Cabin"/>
                <a:ea typeface="Cabin"/>
                <a:cs typeface="Cabin"/>
                <a:sym typeface="Cabin"/>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39" name="Shape 139"/>
          <p:cNvSpPr txBox="1">
            <a:spLocks noGrp="1"/>
          </p:cNvSpPr>
          <p:nvPr>
            <p:ph type="body" idx="1"/>
          </p:nvPr>
        </p:nvSpPr>
        <p:spPr>
          <a:xfrm rot="5400000">
            <a:off x="2271857" y="-589123"/>
            <a:ext cx="3494916" cy="5871622"/>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140" name="Shape 140"/>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41" name="Shape 141"/>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None/>
              <a:defRPr sz="800">
                <a:solidFill>
                  <a:srgbClr val="888888"/>
                </a:solidFill>
                <a:latin typeface="Cabin"/>
                <a:ea typeface="Cabin"/>
                <a:cs typeface="Cabin"/>
                <a:sym typeface="Cabin"/>
              </a:defRPr>
            </a:lvl1pPr>
            <a:lvl2pPr marL="342900" marR="0" lvl="1" indent="0" algn="l" rtl="0">
              <a:spcBef>
                <a:spcPts val="0"/>
              </a:spcBef>
              <a:buNone/>
              <a:defRPr sz="1400" b="0" i="0" u="none" strike="noStrike" cap="none">
                <a:solidFill>
                  <a:schemeClr val="dk1"/>
                </a:solidFill>
                <a:latin typeface="Cabin"/>
                <a:ea typeface="Cabin"/>
                <a:cs typeface="Cabin"/>
                <a:sym typeface="Cabin"/>
              </a:defRPr>
            </a:lvl2pPr>
            <a:lvl3pPr marL="685800" marR="0" lvl="2" indent="0" algn="l" rtl="0">
              <a:spcBef>
                <a:spcPts val="0"/>
              </a:spcBef>
              <a:buNone/>
              <a:defRPr sz="1400" b="0" i="0" u="none" strike="noStrike" cap="none">
                <a:solidFill>
                  <a:schemeClr val="dk1"/>
                </a:solidFill>
                <a:latin typeface="Cabin"/>
                <a:ea typeface="Cabin"/>
                <a:cs typeface="Cabin"/>
                <a:sym typeface="Cabin"/>
              </a:defRPr>
            </a:lvl3pPr>
            <a:lvl4pPr marL="1028700" marR="0" lvl="3" indent="0" algn="l" rtl="0">
              <a:spcBef>
                <a:spcPts val="0"/>
              </a:spcBef>
              <a:buNone/>
              <a:defRPr sz="1400" b="0" i="0" u="none" strike="noStrike" cap="none">
                <a:solidFill>
                  <a:schemeClr val="dk1"/>
                </a:solidFill>
                <a:latin typeface="Cabin"/>
                <a:ea typeface="Cabin"/>
                <a:cs typeface="Cabin"/>
                <a:sym typeface="Cabin"/>
              </a:defRPr>
            </a:lvl4pPr>
            <a:lvl5pPr marL="1371600" marR="0" lvl="4" indent="0" algn="l" rtl="0">
              <a:spcBef>
                <a:spcPts val="0"/>
              </a:spcBef>
              <a:buNone/>
              <a:defRPr sz="1400" b="0" i="0" u="none" strike="noStrike" cap="none">
                <a:solidFill>
                  <a:schemeClr val="dk1"/>
                </a:solidFill>
                <a:latin typeface="Cabin"/>
                <a:ea typeface="Cabin"/>
                <a:cs typeface="Cabin"/>
                <a:sym typeface="Cabin"/>
              </a:defRPr>
            </a:lvl5pPr>
            <a:lvl6pPr marL="1714500" marR="0" lvl="5" indent="0" algn="l" rtl="0">
              <a:spcBef>
                <a:spcPts val="0"/>
              </a:spcBef>
              <a:buNone/>
              <a:defRPr sz="1400" b="0" i="0" u="none" strike="noStrike" cap="none">
                <a:solidFill>
                  <a:schemeClr val="dk1"/>
                </a:solidFill>
                <a:latin typeface="Cabin"/>
                <a:ea typeface="Cabin"/>
                <a:cs typeface="Cabin"/>
                <a:sym typeface="Cabin"/>
              </a:defRPr>
            </a:lvl6pPr>
            <a:lvl7pPr marL="2057400" marR="0" lvl="6" indent="0" algn="l" rtl="0">
              <a:spcBef>
                <a:spcPts val="0"/>
              </a:spcBef>
              <a:buNone/>
              <a:defRPr sz="1400" b="0" i="0" u="none" strike="noStrike" cap="none">
                <a:solidFill>
                  <a:schemeClr val="dk1"/>
                </a:solidFill>
                <a:latin typeface="Cabin"/>
                <a:ea typeface="Cabin"/>
                <a:cs typeface="Cabin"/>
                <a:sym typeface="Cabin"/>
              </a:defRPr>
            </a:lvl7pPr>
            <a:lvl8pPr marL="2400300" marR="0" lvl="7" indent="0" algn="l" rtl="0">
              <a:spcBef>
                <a:spcPts val="0"/>
              </a:spcBef>
              <a:buNone/>
              <a:defRPr sz="1400" b="0" i="0" u="none" strike="noStrike" cap="none">
                <a:solidFill>
                  <a:schemeClr val="dk1"/>
                </a:solidFill>
                <a:latin typeface="Cabin"/>
                <a:ea typeface="Cabin"/>
                <a:cs typeface="Cabin"/>
                <a:sym typeface="Cabin"/>
              </a:defRPr>
            </a:lvl8pPr>
            <a:lvl9pPr marL="2743200" marR="0" lvl="8" indent="0" algn="l" rtl="0">
              <a:spcBef>
                <a:spcPts val="0"/>
              </a:spcBef>
              <a:buNone/>
              <a:defRPr sz="1400" b="0" i="0" u="none" strike="noStrike" cap="none">
                <a:solidFill>
                  <a:schemeClr val="dk1"/>
                </a:solidFill>
                <a:latin typeface="Cabin"/>
                <a:ea typeface="Cabin"/>
                <a:cs typeface="Cabin"/>
                <a:sym typeface="Cabin"/>
              </a:defRPr>
            </a:lvl9pPr>
          </a:lstStyle>
          <a:p>
            <a:endParaRPr/>
          </a:p>
        </p:txBody>
      </p:sp>
      <p:sp>
        <p:nvSpPr>
          <p:cNvPr id="142" name="Shape 142"/>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a:solidFill>
                  <a:schemeClr val="accent1"/>
                </a:solidFill>
                <a:latin typeface="Cabin"/>
                <a:ea typeface="Cabin"/>
                <a:cs typeface="Cabin"/>
                <a:sym typeface="Cabin"/>
              </a:rPr>
              <a:t>‹#›</a:t>
            </a:fld>
            <a:endParaRPr lang="en" sz="2100">
              <a:solidFill>
                <a:schemeClr val="accent1"/>
              </a:solidFill>
              <a:latin typeface="Cabin"/>
              <a:ea typeface="Cabin"/>
              <a:cs typeface="Cabin"/>
              <a:sym typeface="Cabin"/>
            </a:endParaRPr>
          </a:p>
        </p:txBody>
      </p:sp>
      <p:cxnSp>
        <p:nvCxnSpPr>
          <p:cNvPr id="143" name="Shape 143"/>
          <p:cNvCxnSpPr/>
          <p:nvPr/>
        </p:nvCxnSpPr>
        <p:spPr>
          <a:xfrm>
            <a:off x="7079333" y="599229"/>
            <a:ext cx="0" cy="3494916"/>
          </a:xfrm>
          <a:prstGeom prst="straightConnector1">
            <a:avLst/>
          </a:prstGeom>
          <a:noFill/>
          <a:ln w="31750"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Shape 51"/>
          <p:cNvSpPr/>
          <p:nvPr/>
        </p:nvSpPr>
        <p:spPr>
          <a:xfrm>
            <a:off x="0" y="1514606"/>
            <a:ext cx="9144000" cy="3079455"/>
          </a:xfrm>
          <a:prstGeom prst="rect">
            <a:avLst/>
          </a:prstGeom>
          <a:gradFill>
            <a:gsLst>
              <a:gs pos="0">
                <a:srgbClr val="DFDBD5">
                  <a:alpha val="0"/>
                </a:srgbClr>
              </a:gs>
              <a:gs pos="100000">
                <a:schemeClr val="lt2"/>
              </a:gs>
            </a:gsLst>
            <a:lin ang="5400000" scaled="0"/>
          </a:gradFill>
          <a:ln>
            <a:noFill/>
          </a:ln>
        </p:spPr>
        <p:txBody>
          <a:bodyPr lIns="68575" tIns="68575" rIns="68575" bIns="68575" anchor="ctr" anchorCtr="0">
            <a:noAutofit/>
          </a:bodyPr>
          <a:lstStyle/>
          <a:p>
            <a:pPr lvl="0">
              <a:spcBef>
                <a:spcPts val="0"/>
              </a:spcBef>
              <a:buNone/>
            </a:pPr>
            <a:endParaRPr/>
          </a:p>
        </p:txBody>
      </p:sp>
      <p:pic>
        <p:nvPicPr>
          <p:cNvPr id="52" name="Shape 52"/>
          <p:cNvPicPr preferRelativeResize="0"/>
          <p:nvPr/>
        </p:nvPicPr>
        <p:blipFill rotWithShape="1">
          <a:blip r:embed="rId13">
            <a:alphaModFix/>
          </a:blip>
          <a:srcRect t="1538" b="-1538"/>
          <a:stretch/>
        </p:blipFill>
        <p:spPr>
          <a:xfrm>
            <a:off x="0" y="4594860"/>
            <a:ext cx="9144000" cy="557212"/>
          </a:xfrm>
          <a:prstGeom prst="rect">
            <a:avLst/>
          </a:prstGeom>
          <a:noFill/>
          <a:ln>
            <a:noFill/>
          </a:ln>
        </p:spPr>
      </p:pic>
      <p:sp>
        <p:nvSpPr>
          <p:cNvPr id="53" name="Shape 53"/>
          <p:cNvSpPr txBox="1">
            <a:spLocks noGrp="1"/>
          </p:cNvSpPr>
          <p:nvPr>
            <p:ph type="title"/>
          </p:nvPr>
        </p:nvSpPr>
        <p:spPr>
          <a:xfrm>
            <a:off x="1088684" y="603389"/>
            <a:ext cx="7202456" cy="786926"/>
          </a:xfrm>
          <a:prstGeom prst="rect">
            <a:avLst/>
          </a:prstGeom>
          <a:noFill/>
          <a:ln>
            <a:noFill/>
          </a:ln>
        </p:spPr>
        <p:txBody>
          <a:bodyPr lIns="68575" tIns="68575" rIns="68575" bIns="68575" anchor="t" anchorCtr="0"/>
          <a:lstStyle>
            <a:lvl1pPr marL="0" marR="0" lvl="0" indent="0" algn="l" rtl="0">
              <a:lnSpc>
                <a:spcPct val="90000"/>
              </a:lnSpc>
              <a:spcBef>
                <a:spcPts val="0"/>
              </a:spcBef>
              <a:buClr>
                <a:schemeClr val="dk1"/>
              </a:buClr>
              <a:buSzPct val="45833"/>
              <a:buFont typeface="Cabin"/>
              <a:buNone/>
              <a:defRPr sz="2400" b="0" i="0" u="none" strike="noStrike" cap="none">
                <a:solidFill>
                  <a:schemeClr val="dk1"/>
                </a:solidFill>
                <a:latin typeface="Cabin"/>
                <a:ea typeface="Cabin"/>
                <a:cs typeface="Cabin"/>
                <a:sym typeface="Cabin"/>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4" name="Shape 54"/>
          <p:cNvSpPr txBox="1">
            <a:spLocks noGrp="1"/>
          </p:cNvSpPr>
          <p:nvPr>
            <p:ph type="body" idx="1"/>
          </p:nvPr>
        </p:nvSpPr>
        <p:spPr>
          <a:xfrm>
            <a:off x="1088684" y="1511799"/>
            <a:ext cx="7202456" cy="2587959"/>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accent1"/>
              </a:buClr>
              <a:buSzPct val="100000"/>
              <a:buFont typeface="Arial"/>
              <a:buChar char="•"/>
              <a:defRPr sz="1500" b="0" i="0" u="none" strike="noStrike" cap="none">
                <a:solidFill>
                  <a:schemeClr val="dk1"/>
                </a:solidFill>
                <a:latin typeface="Cabin"/>
                <a:ea typeface="Cabin"/>
                <a:cs typeface="Cabin"/>
                <a:sym typeface="Cabin"/>
              </a:defRPr>
            </a:lvl1pPr>
            <a:lvl2pPr marL="520700" marR="0" lvl="1" indent="-88900" algn="l" rtl="0">
              <a:lnSpc>
                <a:spcPct val="120000"/>
              </a:lnSpc>
              <a:spcBef>
                <a:spcPts val="400"/>
              </a:spcBef>
              <a:buClr>
                <a:schemeClr val="accent1"/>
              </a:buClr>
              <a:buSzPct val="100000"/>
              <a:buFont typeface="Arial"/>
              <a:buChar char="•"/>
              <a:defRPr sz="1400" b="0" i="0" u="none" strike="noStrike" cap="none">
                <a:solidFill>
                  <a:schemeClr val="dk1"/>
                </a:solidFill>
                <a:latin typeface="Cabin"/>
                <a:ea typeface="Cabin"/>
                <a:cs typeface="Cabin"/>
                <a:sym typeface="Cabin"/>
              </a:defRPr>
            </a:lvl2pPr>
            <a:lvl3pPr marL="863600" marR="0" lvl="2" indent="-101600" algn="l" rtl="0">
              <a:lnSpc>
                <a:spcPct val="120000"/>
              </a:lnSpc>
              <a:spcBef>
                <a:spcPts val="400"/>
              </a:spcBef>
              <a:buClr>
                <a:schemeClr val="accent1"/>
              </a:buClr>
              <a:buSzPct val="100000"/>
              <a:buFont typeface="Arial"/>
              <a:buChar char="•"/>
              <a:defRPr sz="1200" b="0" i="0" u="none" strike="noStrike" cap="none">
                <a:solidFill>
                  <a:schemeClr val="dk1"/>
                </a:solidFill>
                <a:latin typeface="Cabin"/>
                <a:ea typeface="Cabin"/>
                <a:cs typeface="Cabin"/>
                <a:sym typeface="Cabin"/>
              </a:defRPr>
            </a:lvl3pPr>
            <a:lvl4pPr marL="1206500" marR="0" lvl="3" indent="-114300" algn="l" rtl="0">
              <a:lnSpc>
                <a:spcPct val="120000"/>
              </a:lnSpc>
              <a:spcBef>
                <a:spcPts val="400"/>
              </a:spcBef>
              <a:buClr>
                <a:schemeClr val="accent1"/>
              </a:buClr>
              <a:buSzPct val="100000"/>
              <a:buFont typeface="Arial"/>
              <a:buChar char="•"/>
              <a:defRPr sz="1100" b="0" i="0" u="none" strike="noStrike" cap="none">
                <a:solidFill>
                  <a:schemeClr val="dk1"/>
                </a:solidFill>
                <a:latin typeface="Cabin"/>
                <a:ea typeface="Cabin"/>
                <a:cs typeface="Cabin"/>
                <a:sym typeface="Cabin"/>
              </a:defRPr>
            </a:lvl4pPr>
            <a:lvl5pPr marL="1549400" marR="0" lvl="4"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5pPr>
            <a:lvl6pPr marL="1892300" marR="0" lvl="5"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6pPr>
            <a:lvl7pPr marL="2235200" marR="0" lvl="6"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7pPr>
            <a:lvl8pPr marL="2578100" marR="0" lvl="7"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8pPr>
            <a:lvl9pPr marL="2921000" marR="0" lvl="8" indent="-114300" algn="l" rtl="0">
              <a:lnSpc>
                <a:spcPct val="120000"/>
              </a:lnSpc>
              <a:spcBef>
                <a:spcPts val="400"/>
              </a:spcBef>
              <a:buClr>
                <a:schemeClr val="accent1"/>
              </a:buClr>
              <a:buSzPct val="100000"/>
              <a:buFont typeface="Arial"/>
              <a:buChar char="•"/>
              <a:defRPr sz="900" b="0" i="0" u="none" strike="noStrike" cap="none">
                <a:solidFill>
                  <a:schemeClr val="dk1"/>
                </a:solidFill>
                <a:latin typeface="Cabin"/>
                <a:ea typeface="Cabin"/>
                <a:cs typeface="Cabin"/>
                <a:sym typeface="Cabin"/>
              </a:defRPr>
            </a:lvl9pPr>
          </a:lstStyle>
          <a:p>
            <a:endParaRPr/>
          </a:p>
        </p:txBody>
      </p:sp>
      <p:sp>
        <p:nvSpPr>
          <p:cNvPr id="55" name="Shape 55"/>
          <p:cNvSpPr txBox="1">
            <a:spLocks noGrp="1"/>
          </p:cNvSpPr>
          <p:nvPr>
            <p:ph type="dt" idx="10"/>
          </p:nvPr>
        </p:nvSpPr>
        <p:spPr>
          <a:xfrm>
            <a:off x="5665603" y="247777"/>
            <a:ext cx="2625536" cy="231900"/>
          </a:xfrm>
          <a:prstGeom prst="rect">
            <a:avLst/>
          </a:prstGeom>
          <a:noFill/>
          <a:ln>
            <a:noFill/>
          </a:ln>
        </p:spPr>
        <p:txBody>
          <a:bodyPr lIns="68575" tIns="68575" rIns="68575" bIns="68575" anchor="ctr" anchorCtr="0"/>
          <a:lstStyle>
            <a:lvl1pPr marL="0" marR="0" lvl="0" indent="0" algn="r" rtl="0">
              <a:spcBef>
                <a:spcPts val="0"/>
              </a:spcBef>
              <a:buSzPct val="137500"/>
              <a:buNone/>
              <a:defRPr sz="800" b="0" i="0" u="none" strike="noStrike" cap="none">
                <a:solidFill>
                  <a:srgbClr val="888888"/>
                </a:solidFill>
                <a:latin typeface="Cabin"/>
                <a:ea typeface="Cabin"/>
                <a:cs typeface="Cabin"/>
                <a:sym typeface="Cabin"/>
              </a:defRPr>
            </a:lvl1pPr>
            <a:lvl2pPr marL="342900" marR="0" lvl="1" indent="0" algn="l" rtl="0">
              <a:spcBef>
                <a:spcPts val="0"/>
              </a:spcBef>
              <a:buSzPct val="78571"/>
              <a:buNone/>
              <a:defRPr sz="1400" b="0" i="0" u="none" strike="noStrike" cap="none">
                <a:solidFill>
                  <a:schemeClr val="dk1"/>
                </a:solidFill>
                <a:latin typeface="Cabin"/>
                <a:ea typeface="Cabin"/>
                <a:cs typeface="Cabin"/>
                <a:sym typeface="Cabin"/>
              </a:defRPr>
            </a:lvl2pPr>
            <a:lvl3pPr marL="685800" marR="0" lvl="2" indent="0" algn="l" rtl="0">
              <a:spcBef>
                <a:spcPts val="0"/>
              </a:spcBef>
              <a:buSzPct val="78571"/>
              <a:buNone/>
              <a:defRPr sz="1400" b="0" i="0" u="none" strike="noStrike" cap="none">
                <a:solidFill>
                  <a:schemeClr val="dk1"/>
                </a:solidFill>
                <a:latin typeface="Cabin"/>
                <a:ea typeface="Cabin"/>
                <a:cs typeface="Cabin"/>
                <a:sym typeface="Cabin"/>
              </a:defRPr>
            </a:lvl3pPr>
            <a:lvl4pPr marL="1028700" marR="0" lvl="3" indent="0" algn="l" rtl="0">
              <a:spcBef>
                <a:spcPts val="0"/>
              </a:spcBef>
              <a:buSzPct val="78571"/>
              <a:buNone/>
              <a:defRPr sz="1400" b="0" i="0" u="none" strike="noStrike" cap="none">
                <a:solidFill>
                  <a:schemeClr val="dk1"/>
                </a:solidFill>
                <a:latin typeface="Cabin"/>
                <a:ea typeface="Cabin"/>
                <a:cs typeface="Cabin"/>
                <a:sym typeface="Cabin"/>
              </a:defRPr>
            </a:lvl4pPr>
            <a:lvl5pPr marL="1371600" marR="0" lvl="4" indent="0" algn="l" rtl="0">
              <a:spcBef>
                <a:spcPts val="0"/>
              </a:spcBef>
              <a:buSzPct val="78571"/>
              <a:buNone/>
              <a:defRPr sz="1400" b="0" i="0" u="none" strike="noStrike" cap="none">
                <a:solidFill>
                  <a:schemeClr val="dk1"/>
                </a:solidFill>
                <a:latin typeface="Cabin"/>
                <a:ea typeface="Cabin"/>
                <a:cs typeface="Cabin"/>
                <a:sym typeface="Cabin"/>
              </a:defRPr>
            </a:lvl5pPr>
            <a:lvl6pPr marL="1714500" marR="0" lvl="5" indent="0" algn="l" rtl="0">
              <a:spcBef>
                <a:spcPts val="0"/>
              </a:spcBef>
              <a:buSzPct val="78571"/>
              <a:buNone/>
              <a:defRPr sz="1400" b="0" i="0" u="none" strike="noStrike" cap="none">
                <a:solidFill>
                  <a:schemeClr val="dk1"/>
                </a:solidFill>
                <a:latin typeface="Cabin"/>
                <a:ea typeface="Cabin"/>
                <a:cs typeface="Cabin"/>
                <a:sym typeface="Cabin"/>
              </a:defRPr>
            </a:lvl6pPr>
            <a:lvl7pPr marL="2057400" marR="0" lvl="6" indent="0" algn="l" rtl="0">
              <a:spcBef>
                <a:spcPts val="0"/>
              </a:spcBef>
              <a:buSzPct val="78571"/>
              <a:buNone/>
              <a:defRPr sz="1400" b="0" i="0" u="none" strike="noStrike" cap="none">
                <a:solidFill>
                  <a:schemeClr val="dk1"/>
                </a:solidFill>
                <a:latin typeface="Cabin"/>
                <a:ea typeface="Cabin"/>
                <a:cs typeface="Cabin"/>
                <a:sym typeface="Cabin"/>
              </a:defRPr>
            </a:lvl7pPr>
            <a:lvl8pPr marL="2400300" marR="0" lvl="7" indent="0" algn="l" rtl="0">
              <a:spcBef>
                <a:spcPts val="0"/>
              </a:spcBef>
              <a:buSzPct val="78571"/>
              <a:buNone/>
              <a:defRPr sz="1400" b="0" i="0" u="none" strike="noStrike" cap="none">
                <a:solidFill>
                  <a:schemeClr val="dk1"/>
                </a:solidFill>
                <a:latin typeface="Cabin"/>
                <a:ea typeface="Cabin"/>
                <a:cs typeface="Cabin"/>
                <a:sym typeface="Cabin"/>
              </a:defRPr>
            </a:lvl8pPr>
            <a:lvl9pPr marL="2743200" marR="0" lvl="8" indent="0" algn="l" rtl="0">
              <a:spcBef>
                <a:spcPts val="0"/>
              </a:spcBef>
              <a:buSzPct val="78571"/>
              <a:buNone/>
              <a:defRPr sz="1400" b="0" i="0" u="none" strike="noStrike" cap="none">
                <a:solidFill>
                  <a:schemeClr val="dk1"/>
                </a:solidFill>
                <a:latin typeface="Cabin"/>
                <a:ea typeface="Cabin"/>
                <a:cs typeface="Cabin"/>
                <a:sym typeface="Cabin"/>
              </a:defRPr>
            </a:lvl9pPr>
          </a:lstStyle>
          <a:p>
            <a:endParaRPr/>
          </a:p>
        </p:txBody>
      </p:sp>
      <p:sp>
        <p:nvSpPr>
          <p:cNvPr id="56" name="Shape 56"/>
          <p:cNvSpPr txBox="1">
            <a:spLocks noGrp="1"/>
          </p:cNvSpPr>
          <p:nvPr>
            <p:ph type="ftr" idx="11"/>
          </p:nvPr>
        </p:nvSpPr>
        <p:spPr>
          <a:xfrm>
            <a:off x="1088684" y="246980"/>
            <a:ext cx="4454126" cy="231900"/>
          </a:xfrm>
          <a:prstGeom prst="rect">
            <a:avLst/>
          </a:prstGeom>
          <a:noFill/>
          <a:ln>
            <a:noFill/>
          </a:ln>
        </p:spPr>
        <p:txBody>
          <a:bodyPr lIns="68575" tIns="68575" rIns="68575" bIns="68575" anchor="ctr" anchorCtr="0"/>
          <a:lstStyle>
            <a:lvl1pPr marL="0" marR="0" lvl="0" indent="0" algn="l" rtl="0">
              <a:spcBef>
                <a:spcPts val="0"/>
              </a:spcBef>
              <a:buSzPct val="137500"/>
              <a:buNone/>
              <a:defRPr sz="800" b="0" i="0" u="none" strike="noStrike" cap="none">
                <a:solidFill>
                  <a:srgbClr val="888888"/>
                </a:solidFill>
                <a:latin typeface="Cabin"/>
                <a:ea typeface="Cabin"/>
                <a:cs typeface="Cabin"/>
                <a:sym typeface="Cabin"/>
              </a:defRPr>
            </a:lvl1pPr>
            <a:lvl2pPr marL="342900" marR="0" lvl="1" indent="0" algn="l" rtl="0">
              <a:spcBef>
                <a:spcPts val="0"/>
              </a:spcBef>
              <a:buSzPct val="78571"/>
              <a:buNone/>
              <a:defRPr sz="1400" b="0" i="0" u="none" strike="noStrike" cap="none">
                <a:solidFill>
                  <a:schemeClr val="dk1"/>
                </a:solidFill>
                <a:latin typeface="Cabin"/>
                <a:ea typeface="Cabin"/>
                <a:cs typeface="Cabin"/>
                <a:sym typeface="Cabin"/>
              </a:defRPr>
            </a:lvl2pPr>
            <a:lvl3pPr marL="685800" marR="0" lvl="2" indent="0" algn="l" rtl="0">
              <a:spcBef>
                <a:spcPts val="0"/>
              </a:spcBef>
              <a:buSzPct val="78571"/>
              <a:buNone/>
              <a:defRPr sz="1400" b="0" i="0" u="none" strike="noStrike" cap="none">
                <a:solidFill>
                  <a:schemeClr val="dk1"/>
                </a:solidFill>
                <a:latin typeface="Cabin"/>
                <a:ea typeface="Cabin"/>
                <a:cs typeface="Cabin"/>
                <a:sym typeface="Cabin"/>
              </a:defRPr>
            </a:lvl3pPr>
            <a:lvl4pPr marL="1028700" marR="0" lvl="3" indent="0" algn="l" rtl="0">
              <a:spcBef>
                <a:spcPts val="0"/>
              </a:spcBef>
              <a:buSzPct val="78571"/>
              <a:buNone/>
              <a:defRPr sz="1400" b="0" i="0" u="none" strike="noStrike" cap="none">
                <a:solidFill>
                  <a:schemeClr val="dk1"/>
                </a:solidFill>
                <a:latin typeface="Cabin"/>
                <a:ea typeface="Cabin"/>
                <a:cs typeface="Cabin"/>
                <a:sym typeface="Cabin"/>
              </a:defRPr>
            </a:lvl4pPr>
            <a:lvl5pPr marL="1371600" marR="0" lvl="4" indent="0" algn="l" rtl="0">
              <a:spcBef>
                <a:spcPts val="0"/>
              </a:spcBef>
              <a:buSzPct val="78571"/>
              <a:buNone/>
              <a:defRPr sz="1400" b="0" i="0" u="none" strike="noStrike" cap="none">
                <a:solidFill>
                  <a:schemeClr val="dk1"/>
                </a:solidFill>
                <a:latin typeface="Cabin"/>
                <a:ea typeface="Cabin"/>
                <a:cs typeface="Cabin"/>
                <a:sym typeface="Cabin"/>
              </a:defRPr>
            </a:lvl5pPr>
            <a:lvl6pPr marL="1714500" marR="0" lvl="5" indent="0" algn="l" rtl="0">
              <a:spcBef>
                <a:spcPts val="0"/>
              </a:spcBef>
              <a:buSzPct val="78571"/>
              <a:buNone/>
              <a:defRPr sz="1400" b="0" i="0" u="none" strike="noStrike" cap="none">
                <a:solidFill>
                  <a:schemeClr val="dk1"/>
                </a:solidFill>
                <a:latin typeface="Cabin"/>
                <a:ea typeface="Cabin"/>
                <a:cs typeface="Cabin"/>
                <a:sym typeface="Cabin"/>
              </a:defRPr>
            </a:lvl6pPr>
            <a:lvl7pPr marL="2057400" marR="0" lvl="6" indent="0" algn="l" rtl="0">
              <a:spcBef>
                <a:spcPts val="0"/>
              </a:spcBef>
              <a:buSzPct val="78571"/>
              <a:buNone/>
              <a:defRPr sz="1400" b="0" i="0" u="none" strike="noStrike" cap="none">
                <a:solidFill>
                  <a:schemeClr val="dk1"/>
                </a:solidFill>
                <a:latin typeface="Cabin"/>
                <a:ea typeface="Cabin"/>
                <a:cs typeface="Cabin"/>
                <a:sym typeface="Cabin"/>
              </a:defRPr>
            </a:lvl7pPr>
            <a:lvl8pPr marL="2400300" marR="0" lvl="7" indent="0" algn="l" rtl="0">
              <a:spcBef>
                <a:spcPts val="0"/>
              </a:spcBef>
              <a:buSzPct val="78571"/>
              <a:buNone/>
              <a:defRPr sz="1400" b="0" i="0" u="none" strike="noStrike" cap="none">
                <a:solidFill>
                  <a:schemeClr val="dk1"/>
                </a:solidFill>
                <a:latin typeface="Cabin"/>
                <a:ea typeface="Cabin"/>
                <a:cs typeface="Cabin"/>
                <a:sym typeface="Cabin"/>
              </a:defRPr>
            </a:lvl8pPr>
            <a:lvl9pPr marL="2743200" marR="0" lvl="8" indent="0" algn="l" rtl="0">
              <a:spcBef>
                <a:spcPts val="0"/>
              </a:spcBef>
              <a:buSzPct val="78571"/>
              <a:buNone/>
              <a:defRPr sz="1400" b="0" i="0" u="none" strike="noStrike" cap="none">
                <a:solidFill>
                  <a:schemeClr val="dk1"/>
                </a:solidFill>
                <a:latin typeface="Cabin"/>
                <a:ea typeface="Cabin"/>
                <a:cs typeface="Cabin"/>
                <a:sym typeface="Cabin"/>
              </a:defRPr>
            </a:lvl9pPr>
          </a:lstStyle>
          <a:p>
            <a:endParaRPr/>
          </a:p>
        </p:txBody>
      </p:sp>
      <p:sp>
        <p:nvSpPr>
          <p:cNvPr id="57" name="Shape 57"/>
          <p:cNvSpPr txBox="1">
            <a:spLocks noGrp="1"/>
          </p:cNvSpPr>
          <p:nvPr>
            <p:ph type="sldNum" idx="12"/>
          </p:nvPr>
        </p:nvSpPr>
        <p:spPr>
          <a:xfrm>
            <a:off x="360045" y="599229"/>
            <a:ext cx="608264" cy="377683"/>
          </a:xfrm>
          <a:prstGeom prst="rect">
            <a:avLst/>
          </a:prstGeom>
          <a:noFill/>
          <a:ln>
            <a:noFill/>
          </a:ln>
        </p:spPr>
        <p:txBody>
          <a:bodyPr lIns="68575" tIns="34275" rIns="68575" bIns="34275" anchor="t" anchorCtr="0">
            <a:noAutofit/>
          </a:bodyPr>
          <a:lstStyle/>
          <a:p>
            <a:pPr marL="0" marR="0" lvl="0" indent="0" algn="r" rtl="0">
              <a:spcBef>
                <a:spcPts val="0"/>
              </a:spcBef>
              <a:buSzPct val="25000"/>
              <a:buNone/>
            </a:pPr>
            <a:fld id="{00000000-1234-1234-1234-123412341234}" type="slidenum">
              <a:rPr lang="en" sz="2100" b="0" i="0" u="none" strike="noStrike" cap="none">
                <a:solidFill>
                  <a:schemeClr val="accent1"/>
                </a:solidFill>
                <a:latin typeface="Cabin"/>
                <a:ea typeface="Cabin"/>
                <a:cs typeface="Cabin"/>
                <a:sym typeface="Cabin"/>
              </a:rPr>
              <a:t>‹#›</a:t>
            </a:fld>
            <a:endParaRPr lang="en" sz="2100" b="0" i="0" u="none" strike="noStrike" cap="none">
              <a:solidFill>
                <a:schemeClr val="accent1"/>
              </a:solidFill>
              <a:latin typeface="Cabin"/>
              <a:ea typeface="Cabin"/>
              <a:cs typeface="Cabin"/>
              <a:sym typeface="Cabin"/>
            </a:endParaRPr>
          </a:p>
        </p:txBody>
      </p:sp>
      <p:cxnSp>
        <p:nvCxnSpPr>
          <p:cNvPr id="58" name="Shape 58"/>
          <p:cNvCxnSpPr/>
          <p:nvPr/>
        </p:nvCxnSpPr>
        <p:spPr>
          <a:xfrm>
            <a:off x="0" y="4596309"/>
            <a:ext cx="9144000" cy="0"/>
          </a:xfrm>
          <a:prstGeom prst="straightConnector1">
            <a:avLst/>
          </a:prstGeom>
          <a:noFill/>
          <a:ln w="12700" cap="flat" cmpd="sng">
            <a:solidFill>
              <a:srgbClr val="000001">
                <a:alpha val="20000"/>
              </a:srgbClr>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ctrTitle"/>
          </p:nvPr>
        </p:nvSpPr>
        <p:spPr>
          <a:xfrm>
            <a:off x="1772500" y="561381"/>
            <a:ext cx="3159208" cy="1617041"/>
          </a:xfrm>
          <a:prstGeom prst="rect">
            <a:avLst/>
          </a:prstGeom>
          <a:blipFill rotWithShape="1">
            <a:blip r:embed="rId3">
              <a:alphaModFix/>
            </a:blip>
            <a:stretch>
              <a:fillRect/>
            </a:stretch>
          </a:blipFill>
          <a:ln w="63500" cap="flat" cmpd="tri">
            <a:solidFill>
              <a:schemeClr val="accent1"/>
            </a:solidFill>
            <a:prstDash val="solid"/>
            <a:round/>
            <a:headEnd type="none" w="med" len="med"/>
            <a:tailEnd type="none" w="med" len="med"/>
          </a:ln>
        </p:spPr>
        <p:txBody>
          <a:bodyPr lIns="68575" tIns="34275" rIns="68575" bIns="0" anchor="b" anchorCtr="0">
            <a:noAutofit/>
          </a:bodyPr>
          <a:lstStyle/>
          <a:p>
            <a:pPr marL="0" marR="0" lvl="0" indent="0" algn="l" rtl="0">
              <a:lnSpc>
                <a:spcPct val="90000"/>
              </a:lnSpc>
              <a:spcBef>
                <a:spcPts val="0"/>
              </a:spcBef>
              <a:buClr>
                <a:schemeClr val="lt1"/>
              </a:buClr>
              <a:buSzPct val="25000"/>
              <a:buFont typeface="Cabin"/>
              <a:buNone/>
            </a:pPr>
            <a:r>
              <a:rPr lang="en" sz="3600" b="0" i="0" u="none" strike="noStrike" cap="none">
                <a:solidFill>
                  <a:schemeClr val="lt1"/>
                </a:solidFill>
                <a:latin typeface="Cabin"/>
                <a:ea typeface="Cabin"/>
                <a:cs typeface="Cabin"/>
                <a:sym typeface="Cabin"/>
              </a:rPr>
              <a:t>TEAM STRONGE ENCRYPTION</a:t>
            </a:r>
          </a:p>
        </p:txBody>
      </p:sp>
      <p:sp>
        <p:nvSpPr>
          <p:cNvPr id="149" name="Shape 149"/>
          <p:cNvSpPr txBox="1">
            <a:spLocks noGrp="1"/>
          </p:cNvSpPr>
          <p:nvPr>
            <p:ph type="subTitle" idx="1"/>
          </p:nvPr>
        </p:nvSpPr>
        <p:spPr>
          <a:xfrm>
            <a:off x="1914950" y="2819852"/>
            <a:ext cx="5802088" cy="1103326"/>
          </a:xfrm>
          <a:prstGeom prst="rect">
            <a:avLst/>
          </a:prstGeom>
          <a:noFill/>
          <a:ln>
            <a:noFill/>
          </a:ln>
        </p:spPr>
        <p:txBody>
          <a:bodyPr lIns="68575" tIns="68575" rIns="68575" bIns="68575" anchor="t" anchorCtr="0">
            <a:noAutofit/>
          </a:bodyPr>
          <a:lstStyle/>
          <a:p>
            <a:pPr marL="0" marR="0" lvl="0" indent="0" algn="l" rtl="0">
              <a:lnSpc>
                <a:spcPct val="120000"/>
              </a:lnSpc>
              <a:spcBef>
                <a:spcPts val="0"/>
              </a:spcBef>
              <a:spcAft>
                <a:spcPts val="0"/>
              </a:spcAft>
              <a:buClr>
                <a:schemeClr val="accent1"/>
              </a:buClr>
              <a:buSzPct val="25000"/>
              <a:buFont typeface="Arial"/>
              <a:buNone/>
            </a:pPr>
            <a:r>
              <a:rPr lang="en" sz="2400" b="0" i="0" u="none" strike="noStrike" cap="none">
                <a:solidFill>
                  <a:srgbClr val="C00000"/>
                </a:solidFill>
                <a:latin typeface="Cabin"/>
                <a:ea typeface="Cabin"/>
                <a:cs typeface="Cabin"/>
                <a:sym typeface="Cabin"/>
              </a:rPr>
              <a:t>SECURE FTP  PICTURE  STORAGE </a:t>
            </a:r>
          </a:p>
          <a:p>
            <a:pPr marL="0" marR="0" lvl="0" indent="0" algn="l" rtl="0">
              <a:lnSpc>
                <a:spcPct val="120000"/>
              </a:lnSpc>
              <a:spcBef>
                <a:spcPts val="800"/>
              </a:spcBef>
              <a:buClr>
                <a:schemeClr val="accent1"/>
              </a:buClr>
              <a:buSzPct val="25000"/>
              <a:buFont typeface="Arial"/>
              <a:buNone/>
            </a:pPr>
            <a:r>
              <a:rPr lang="en" sz="2400" b="0" i="0" u="none" strike="noStrike" cap="none">
                <a:solidFill>
                  <a:srgbClr val="C00000"/>
                </a:solidFill>
                <a:latin typeface="Cabin"/>
                <a:ea typeface="Cabin"/>
                <a:cs typeface="Cabin"/>
                <a:sym typeface="Cabin"/>
              </a:rPr>
              <a:t>WITH  SIGNATURES</a:t>
            </a:r>
          </a:p>
        </p:txBody>
      </p:sp>
      <p:sp>
        <p:nvSpPr>
          <p:cNvPr id="150" name="Shape 150"/>
          <p:cNvSpPr txBox="1"/>
          <p:nvPr/>
        </p:nvSpPr>
        <p:spPr>
          <a:xfrm>
            <a:off x="5183840" y="561381"/>
            <a:ext cx="2975162" cy="1617041"/>
          </a:xfrm>
          <a:prstGeom prst="rect">
            <a:avLst/>
          </a:prstGeom>
          <a:solidFill>
            <a:schemeClr val="lt1"/>
          </a:solidFill>
          <a:ln w="63500" cap="flat" cmpd="tri">
            <a:solidFill>
              <a:schemeClr val="accent1"/>
            </a:solidFill>
            <a:prstDash val="solid"/>
            <a:round/>
            <a:headEnd type="none" w="med" len="med"/>
            <a:tailEnd type="none" w="med" len="med"/>
          </a:ln>
        </p:spPr>
        <p:txBody>
          <a:bodyPr lIns="68575" tIns="68575" rIns="68575" bIns="68575" anchor="t" anchorCtr="0">
            <a:noAutofit/>
          </a:bodyPr>
          <a:lstStyle/>
          <a:p>
            <a:pPr marL="0" marR="0" lvl="0" indent="0" algn="r" rtl="0">
              <a:lnSpc>
                <a:spcPct val="120000"/>
              </a:lnSpc>
              <a:spcBef>
                <a:spcPts val="0"/>
              </a:spcBef>
              <a:spcAft>
                <a:spcPts val="0"/>
              </a:spcAft>
              <a:buClr>
                <a:schemeClr val="accent1"/>
              </a:buClr>
              <a:buSzPct val="25000"/>
              <a:buFont typeface="Arial"/>
              <a:buNone/>
            </a:pPr>
            <a:r>
              <a:rPr lang="en" sz="1500" b="0" i="0" u="none" strike="noStrike" cap="none">
                <a:solidFill>
                  <a:srgbClr val="C00000"/>
                </a:solidFill>
                <a:latin typeface="Cabin"/>
                <a:ea typeface="Cabin"/>
                <a:cs typeface="Cabin"/>
                <a:sym typeface="Cabin"/>
              </a:rPr>
              <a:t>TERENCE GRIFFIN (CAPTAIN)</a:t>
            </a:r>
            <a:br>
              <a:rPr lang="en" sz="1500" b="0" i="0" u="none" strike="noStrike" cap="none">
                <a:solidFill>
                  <a:srgbClr val="C00000"/>
                </a:solidFill>
                <a:latin typeface="Cabin"/>
                <a:ea typeface="Cabin"/>
                <a:cs typeface="Cabin"/>
                <a:sym typeface="Cabin"/>
              </a:rPr>
            </a:br>
            <a:r>
              <a:rPr lang="en" sz="1500" b="0" i="0" u="none" strike="noStrike" cap="none">
                <a:solidFill>
                  <a:srgbClr val="C00000"/>
                </a:solidFill>
                <a:latin typeface="Cabin"/>
                <a:ea typeface="Cabin"/>
                <a:cs typeface="Cabin"/>
                <a:sym typeface="Cabin"/>
              </a:rPr>
              <a:t>BILL STRONGE</a:t>
            </a:r>
            <a:br>
              <a:rPr lang="en" sz="1500" b="0" i="0" u="none" strike="noStrike" cap="none">
                <a:solidFill>
                  <a:srgbClr val="C00000"/>
                </a:solidFill>
                <a:latin typeface="Cabin"/>
                <a:ea typeface="Cabin"/>
                <a:cs typeface="Cabin"/>
                <a:sym typeface="Cabin"/>
              </a:rPr>
            </a:br>
            <a:r>
              <a:rPr lang="en" sz="1500" b="0" i="0" u="none" strike="noStrike" cap="none">
                <a:solidFill>
                  <a:srgbClr val="C00000"/>
                </a:solidFill>
                <a:latin typeface="Cabin"/>
                <a:ea typeface="Cabin"/>
                <a:cs typeface="Cabin"/>
                <a:sym typeface="Cabin"/>
              </a:rPr>
              <a:t>RICCARDO GULIA</a:t>
            </a:r>
            <a:br>
              <a:rPr lang="en" sz="1500" b="0" i="0" u="none" strike="noStrike" cap="none">
                <a:solidFill>
                  <a:srgbClr val="C00000"/>
                </a:solidFill>
                <a:latin typeface="Cabin"/>
                <a:ea typeface="Cabin"/>
                <a:cs typeface="Cabin"/>
                <a:sym typeface="Cabin"/>
              </a:rPr>
            </a:br>
            <a:r>
              <a:rPr lang="en" sz="1500" b="0" i="0" u="none" strike="noStrike" cap="none">
                <a:solidFill>
                  <a:srgbClr val="C00000"/>
                </a:solidFill>
                <a:latin typeface="Cabin"/>
                <a:ea typeface="Cabin"/>
                <a:cs typeface="Cabin"/>
                <a:sym typeface="Cabin"/>
              </a:rPr>
              <a:t>SRIVIDYA VENKATAKUPPA</a:t>
            </a:r>
            <a:br>
              <a:rPr lang="en" sz="1500" b="0" i="0" u="none" strike="noStrike" cap="none">
                <a:solidFill>
                  <a:srgbClr val="C00000"/>
                </a:solidFill>
                <a:latin typeface="Cabin"/>
                <a:ea typeface="Cabin"/>
                <a:cs typeface="Cabin"/>
                <a:sym typeface="Cabin"/>
              </a:rPr>
            </a:br>
            <a:r>
              <a:rPr lang="en" sz="1500" b="0" i="0" u="none" strike="noStrike" cap="none">
                <a:solidFill>
                  <a:srgbClr val="C00000"/>
                </a:solidFill>
                <a:latin typeface="Cabin"/>
                <a:ea typeface="Cabin"/>
                <a:cs typeface="Cabin"/>
                <a:sym typeface="Cabin"/>
              </a:rPr>
              <a:t>BHARADWAJ NALLAVELLI</a:t>
            </a:r>
          </a:p>
          <a:p>
            <a:pPr marL="0" marR="0" lvl="0" indent="0" algn="r" rtl="0">
              <a:lnSpc>
                <a:spcPct val="120000"/>
              </a:lnSpc>
              <a:spcBef>
                <a:spcPts val="800"/>
              </a:spcBef>
              <a:spcAft>
                <a:spcPts val="0"/>
              </a:spcAft>
              <a:buClr>
                <a:schemeClr val="accent1"/>
              </a:buClr>
              <a:buFont typeface="Arial"/>
              <a:buNone/>
            </a:pPr>
            <a:endParaRPr sz="1500" b="0" i="0" u="none" strike="noStrike" cap="none">
              <a:solidFill>
                <a:srgbClr val="C00000"/>
              </a:solidFill>
              <a:latin typeface="Cabin"/>
              <a:ea typeface="Cabin"/>
              <a:cs typeface="Cabin"/>
              <a:sym typeface="Cabin"/>
            </a:endParaRPr>
          </a:p>
          <a:p>
            <a:pPr marL="0" marR="0" lvl="0" indent="0" algn="r" rtl="0">
              <a:lnSpc>
                <a:spcPct val="120000"/>
              </a:lnSpc>
              <a:spcBef>
                <a:spcPts val="800"/>
              </a:spcBef>
              <a:spcAft>
                <a:spcPts val="0"/>
              </a:spcAft>
              <a:buClr>
                <a:schemeClr val="accent1"/>
              </a:buClr>
              <a:buFont typeface="Arial"/>
              <a:buNone/>
            </a:pPr>
            <a:endParaRPr sz="1500" b="0" i="0" u="none" strike="noStrike" cap="none">
              <a:solidFill>
                <a:schemeClr val="dk1"/>
              </a:solidFill>
              <a:latin typeface="Cabin"/>
              <a:ea typeface="Cabin"/>
              <a:cs typeface="Cabin"/>
              <a:sym typeface="Cabin"/>
            </a:endParaRPr>
          </a:p>
          <a:p>
            <a:pPr marL="0" marR="0" lvl="0" indent="0" algn="r" rtl="0">
              <a:lnSpc>
                <a:spcPct val="120000"/>
              </a:lnSpc>
              <a:spcBef>
                <a:spcPts val="800"/>
              </a:spcBef>
              <a:buClr>
                <a:schemeClr val="accent1"/>
              </a:buClr>
              <a:buFont typeface="Arial"/>
              <a:buNone/>
            </a:pPr>
            <a:endParaRPr sz="1500" b="0" i="0" u="none" strike="noStrike" cap="none">
              <a:solidFill>
                <a:schemeClr val="dk1"/>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Shape 155" descr="everal empty coffee mugs and tea cups on a table at a cafe"/>
          <p:cNvPicPr preferRelativeResize="0"/>
          <p:nvPr/>
        </p:nvPicPr>
        <p:blipFill rotWithShape="1">
          <a:blip r:embed="rId3">
            <a:alphaModFix/>
          </a:blip>
          <a:srcRect/>
          <a:stretch/>
        </p:blipFill>
        <p:spPr>
          <a:xfrm rot="1342256">
            <a:off x="7539311" y="356290"/>
            <a:ext cx="1054044" cy="696122"/>
          </a:xfrm>
          <a:prstGeom prst="rect">
            <a:avLst/>
          </a:prstGeom>
          <a:noFill/>
          <a:ln>
            <a:noFill/>
          </a:ln>
        </p:spPr>
      </p:pic>
      <p:sp>
        <p:nvSpPr>
          <p:cNvPr id="156" name="Shape 156"/>
          <p:cNvSpPr txBox="1">
            <a:spLocks noGrp="1"/>
          </p:cNvSpPr>
          <p:nvPr>
            <p:ph type="title"/>
          </p:nvPr>
        </p:nvSpPr>
        <p:spPr>
          <a:xfrm>
            <a:off x="1419332" y="339553"/>
            <a:ext cx="7202456" cy="447013"/>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buClr>
                <a:schemeClr val="dk1"/>
              </a:buClr>
              <a:buSzPct val="25000"/>
              <a:buFont typeface="Cabin"/>
              <a:buNone/>
            </a:pPr>
            <a:r>
              <a:rPr lang="en" sz="2400" b="0" i="0" u="none" strike="noStrike" cap="none">
                <a:solidFill>
                  <a:schemeClr val="dk1"/>
                </a:solidFill>
                <a:latin typeface="Cabin"/>
                <a:ea typeface="Cabin"/>
                <a:cs typeface="Cabin"/>
                <a:sym typeface="Cabin"/>
              </a:rPr>
              <a:t>BOB BUYS A PICTURE FROM ALICE</a:t>
            </a:r>
          </a:p>
        </p:txBody>
      </p:sp>
      <p:grpSp>
        <p:nvGrpSpPr>
          <p:cNvPr id="157" name="Shape 157"/>
          <p:cNvGrpSpPr/>
          <p:nvPr/>
        </p:nvGrpSpPr>
        <p:grpSpPr>
          <a:xfrm>
            <a:off x="1247564" y="1901929"/>
            <a:ext cx="2098559" cy="1274845"/>
            <a:chOff x="1663418" y="2535905"/>
            <a:chExt cx="2798079" cy="1699793"/>
          </a:xfrm>
        </p:grpSpPr>
        <p:grpSp>
          <p:nvGrpSpPr>
            <p:cNvPr id="158" name="Shape 158"/>
            <p:cNvGrpSpPr/>
            <p:nvPr/>
          </p:nvGrpSpPr>
          <p:grpSpPr>
            <a:xfrm>
              <a:off x="1663418" y="2535905"/>
              <a:ext cx="2798079" cy="1699793"/>
              <a:chOff x="1558766" y="2509134"/>
              <a:chExt cx="2798079" cy="1699793"/>
            </a:xfrm>
          </p:grpSpPr>
          <p:sp>
            <p:nvSpPr>
              <p:cNvPr id="159" name="Shape 159"/>
              <p:cNvSpPr/>
              <p:nvPr/>
            </p:nvSpPr>
            <p:spPr>
              <a:xfrm>
                <a:off x="1558766" y="2509134"/>
                <a:ext cx="2798079" cy="1699793"/>
              </a:xfrm>
              <a:prstGeom prst="rect">
                <a:avLst/>
              </a:prstGeom>
              <a:gradFill>
                <a:gsLst>
                  <a:gs pos="0">
                    <a:srgbClr val="D3D7E4"/>
                  </a:gs>
                  <a:gs pos="100000">
                    <a:srgbClr val="8F9BBF">
                      <a:alpha val="91764"/>
                    </a:srgbClr>
                  </a:gs>
                </a:gsLst>
                <a:lin ang="5400000" scaled="0"/>
              </a:gradFill>
              <a:ln w="9525" cap="flat" cmpd="sng">
                <a:solidFill>
                  <a:srgbClr val="010B1E"/>
                </a:solidFill>
                <a:prstDash val="solid"/>
                <a:round/>
                <a:headEnd type="none" w="med" len="med"/>
                <a:tailEnd type="none" w="med" len="med"/>
              </a:ln>
            </p:spPr>
            <p:txBody>
              <a:bodyPr lIns="50650" tIns="25325" rIns="50650" bIns="25325" anchor="ctr" anchorCtr="0">
                <a:noAutofit/>
              </a:bodyPr>
              <a:lstStyle/>
              <a:p>
                <a:pPr marL="0" marR="0" lvl="0" indent="0" algn="ctr" rtl="0">
                  <a:spcBef>
                    <a:spcPts val="0"/>
                  </a:spcBef>
                  <a:buSzPct val="25000"/>
                  <a:buNone/>
                </a:pPr>
                <a:r>
                  <a:rPr lang="en" sz="1400" b="0" i="0" u="none" strike="noStrike" cap="none">
                    <a:solidFill>
                      <a:schemeClr val="dk1"/>
                    </a:solidFill>
                    <a:latin typeface="Arial"/>
                    <a:ea typeface="Arial"/>
                    <a:cs typeface="Arial"/>
                    <a:sym typeface="Arial"/>
                  </a:rPr>
                  <a:t>File Storage</a:t>
                </a:r>
              </a:p>
              <a:p>
                <a:pPr marL="0" marR="0" lvl="0" indent="0" algn="ctr" rtl="0">
                  <a:spcBef>
                    <a:spcPts val="0"/>
                  </a:spcBef>
                  <a:buNone/>
                </a:pPr>
                <a:endParaRPr sz="1400" b="0" i="0" u="none" strike="noStrike" cap="none">
                  <a:solidFill>
                    <a:schemeClr val="dk1"/>
                  </a:solidFill>
                  <a:latin typeface="Arial"/>
                  <a:ea typeface="Arial"/>
                  <a:cs typeface="Arial"/>
                  <a:sym typeface="Arial"/>
                </a:endParaRPr>
              </a:p>
              <a:p>
                <a:pPr marL="0" marR="0" lvl="0" indent="0" algn="ctr" rtl="0">
                  <a:spcBef>
                    <a:spcPts val="0"/>
                  </a:spcBef>
                  <a:buNone/>
                </a:pPr>
                <a:endParaRPr sz="1400" b="0" i="0" u="none" strike="noStrike" cap="none">
                  <a:solidFill>
                    <a:schemeClr val="dk1"/>
                  </a:solidFill>
                  <a:latin typeface="Arial"/>
                  <a:ea typeface="Arial"/>
                  <a:cs typeface="Arial"/>
                  <a:sym typeface="Arial"/>
                </a:endParaRPr>
              </a:p>
              <a:p>
                <a:pPr marL="0" marR="0" lvl="0" indent="0" algn="ctr" rtl="0">
                  <a:spcBef>
                    <a:spcPts val="0"/>
                  </a:spcBef>
                  <a:buNone/>
                </a:pPr>
                <a:endParaRPr sz="1400" b="0" i="0" u="none" strike="noStrike" cap="none">
                  <a:solidFill>
                    <a:schemeClr val="dk1"/>
                  </a:solidFill>
                  <a:latin typeface="Arial"/>
                  <a:ea typeface="Arial"/>
                  <a:cs typeface="Arial"/>
                  <a:sym typeface="Arial"/>
                </a:endParaRPr>
              </a:p>
              <a:p>
                <a:pPr marL="0" marR="0" lvl="0" indent="0" algn="ctr" rtl="0">
                  <a:spcBef>
                    <a:spcPts val="0"/>
                  </a:spcBef>
                  <a:buNone/>
                </a:pPr>
                <a:endParaRPr sz="1400" b="0" i="0" u="none" strike="noStrike" cap="none">
                  <a:solidFill>
                    <a:schemeClr val="dk1"/>
                  </a:solidFill>
                  <a:latin typeface="Arial"/>
                  <a:ea typeface="Arial"/>
                  <a:cs typeface="Arial"/>
                  <a:sym typeface="Arial"/>
                </a:endParaRPr>
              </a:p>
              <a:p>
                <a:pPr marL="0" marR="0" lvl="0" indent="0" algn="ctr" rtl="0">
                  <a:spcBef>
                    <a:spcPts val="0"/>
                  </a:spcBef>
                  <a:buSzPct val="25000"/>
                  <a:buNone/>
                </a:pPr>
                <a:r>
                  <a:rPr lang="en" sz="1100" b="0" i="0" u="none" strike="noStrike" cap="none">
                    <a:solidFill>
                      <a:schemeClr val="dk1"/>
                    </a:solidFill>
                    <a:latin typeface="Arial"/>
                    <a:ea typeface="Arial"/>
                    <a:cs typeface="Arial"/>
                    <a:sym typeface="Arial"/>
                  </a:rPr>
                  <a:t>www.tmz.com</a:t>
                </a:r>
              </a:p>
            </p:txBody>
          </p:sp>
          <p:sp>
            <p:nvSpPr>
              <p:cNvPr id="160" name="Shape 160"/>
              <p:cNvSpPr/>
              <p:nvPr/>
            </p:nvSpPr>
            <p:spPr>
              <a:xfrm>
                <a:off x="2755703" y="3322630"/>
                <a:ext cx="1302658" cy="567315"/>
              </a:xfrm>
              <a:prstGeom prst="can">
                <a:avLst>
                  <a:gd name="adj" fmla="val 25000"/>
                </a:avLst>
              </a:prstGeom>
              <a:solidFill>
                <a:schemeClr val="lt1"/>
              </a:solidFill>
              <a:ln w="15875" cap="flat" cmpd="sng">
                <a:solidFill>
                  <a:schemeClr val="dk1"/>
                </a:solidFill>
                <a:prstDash val="solid"/>
                <a:round/>
                <a:headEnd type="none" w="med" len="med"/>
                <a:tailEnd type="none" w="med" len="med"/>
              </a:ln>
            </p:spPr>
            <p:txBody>
              <a:bodyPr lIns="50650" tIns="25325" rIns="50650" bIns="25325" anchor="ctr" anchorCtr="0">
                <a:noAutofit/>
              </a:bodyPr>
              <a:lstStyle/>
              <a:p>
                <a:pPr marL="0" marR="0" lvl="0" indent="0" algn="ctr" rtl="0">
                  <a:spcBef>
                    <a:spcPts val="0"/>
                  </a:spcBef>
                  <a:buSzPct val="25000"/>
                  <a:buNone/>
                </a:pPr>
                <a:r>
                  <a:rPr lang="en" sz="1400" b="0" i="0" u="none" strike="noStrike" cap="none">
                    <a:solidFill>
                      <a:schemeClr val="dk1"/>
                    </a:solidFill>
                    <a:latin typeface="Arial"/>
                    <a:ea typeface="Arial"/>
                    <a:cs typeface="Arial"/>
                    <a:sym typeface="Arial"/>
                  </a:rPr>
                  <a:t>user2</a:t>
                </a:r>
              </a:p>
            </p:txBody>
          </p:sp>
        </p:grpSp>
        <p:sp>
          <p:nvSpPr>
            <p:cNvPr id="161" name="Shape 161"/>
            <p:cNvSpPr/>
            <p:nvPr/>
          </p:nvSpPr>
          <p:spPr>
            <a:xfrm>
              <a:off x="1892442" y="2869182"/>
              <a:ext cx="1227275" cy="627054"/>
            </a:xfrm>
            <a:prstGeom prst="can">
              <a:avLst>
                <a:gd name="adj" fmla="val 25000"/>
              </a:avLst>
            </a:prstGeom>
            <a:solidFill>
              <a:schemeClr val="lt1"/>
            </a:solidFill>
            <a:ln w="15875" cap="flat" cmpd="sng">
              <a:solidFill>
                <a:schemeClr val="dk1"/>
              </a:solidFill>
              <a:prstDash val="solid"/>
              <a:round/>
              <a:headEnd type="none" w="med" len="med"/>
              <a:tailEnd type="none" w="med" len="med"/>
            </a:ln>
          </p:spPr>
          <p:txBody>
            <a:bodyPr lIns="50650" tIns="25325" rIns="50650" bIns="25325" anchor="ctr" anchorCtr="0">
              <a:noAutofit/>
            </a:bodyPr>
            <a:lstStyle/>
            <a:p>
              <a:pPr marL="0" marR="0" lvl="0" indent="0" algn="ctr" rtl="0">
                <a:spcBef>
                  <a:spcPts val="0"/>
                </a:spcBef>
                <a:buSzPct val="25000"/>
                <a:buNone/>
              </a:pPr>
              <a:r>
                <a:rPr lang="en" sz="1400" b="0" i="0" u="none" strike="noStrike" cap="none">
                  <a:solidFill>
                    <a:schemeClr val="dk1"/>
                  </a:solidFill>
                  <a:latin typeface="Arial"/>
                  <a:ea typeface="Arial"/>
                  <a:cs typeface="Arial"/>
                  <a:sym typeface="Arial"/>
                </a:rPr>
                <a:t>user1</a:t>
              </a:r>
            </a:p>
          </p:txBody>
        </p:sp>
      </p:grpSp>
      <p:grpSp>
        <p:nvGrpSpPr>
          <p:cNvPr id="162" name="Shape 162"/>
          <p:cNvGrpSpPr/>
          <p:nvPr/>
        </p:nvGrpSpPr>
        <p:grpSpPr>
          <a:xfrm>
            <a:off x="4721077" y="1226803"/>
            <a:ext cx="1350471" cy="801407"/>
            <a:chOff x="8405685" y="4208928"/>
            <a:chExt cx="1800628" cy="1068543"/>
          </a:xfrm>
        </p:grpSpPr>
        <p:sp>
          <p:nvSpPr>
            <p:cNvPr id="163" name="Shape 163"/>
            <p:cNvSpPr/>
            <p:nvPr/>
          </p:nvSpPr>
          <p:spPr>
            <a:xfrm>
              <a:off x="8405685" y="4208928"/>
              <a:ext cx="1800628" cy="1068543"/>
            </a:xfrm>
            <a:prstGeom prst="rect">
              <a:avLst/>
            </a:prstGeom>
            <a:gradFill>
              <a:gsLst>
                <a:gs pos="0">
                  <a:srgbClr val="EF96AC"/>
                </a:gs>
                <a:gs pos="100000">
                  <a:srgbClr val="8F9BBF">
                    <a:alpha val="91764"/>
                  </a:srgbClr>
                </a:gs>
              </a:gsLst>
              <a:lin ang="5400000" scaled="0"/>
            </a:gradFill>
            <a:ln w="15875" cap="flat" cmpd="sng">
              <a:solidFill>
                <a:schemeClr val="dk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1400" b="0" i="0" u="none" strike="noStrike" cap="none">
                  <a:solidFill>
                    <a:schemeClr val="dk1"/>
                  </a:solidFill>
                  <a:latin typeface="Cabin"/>
                  <a:ea typeface="Cabin"/>
                  <a:cs typeface="Cabin"/>
                  <a:sym typeface="Cabin"/>
                </a:rPr>
                <a:t>Alice (user1)</a:t>
              </a:r>
              <a:br>
                <a:rPr lang="en" sz="1400" b="0" i="0" u="none" strike="noStrike" cap="none">
                  <a:solidFill>
                    <a:schemeClr val="dk1"/>
                  </a:solidFill>
                  <a:latin typeface="Cabin"/>
                  <a:ea typeface="Cabin"/>
                  <a:cs typeface="Cabin"/>
                  <a:sym typeface="Cabin"/>
                </a:rPr>
              </a:br>
              <a:r>
                <a:rPr lang="en" sz="1400" b="0" i="0" u="none" strike="noStrike" cap="none">
                  <a:solidFill>
                    <a:schemeClr val="dk1"/>
                  </a:solidFill>
                  <a:latin typeface="Cabin"/>
                  <a:ea typeface="Cabin"/>
                  <a:cs typeface="Cabin"/>
                  <a:sym typeface="Cabin"/>
                </a:rPr>
                <a:t/>
              </a:r>
              <a:br>
                <a:rPr lang="en" sz="1400" b="0" i="0" u="none" strike="noStrike" cap="none">
                  <a:solidFill>
                    <a:schemeClr val="dk1"/>
                  </a:solidFill>
                  <a:latin typeface="Cabin"/>
                  <a:ea typeface="Cabin"/>
                  <a:cs typeface="Cabin"/>
                  <a:sym typeface="Cabin"/>
                </a:rPr>
              </a:br>
              <a:r>
                <a:rPr lang="en" sz="1400" b="0" i="0" u="none" strike="noStrike" cap="none">
                  <a:solidFill>
                    <a:schemeClr val="dk1"/>
                  </a:solidFill>
                  <a:latin typeface="Cabin"/>
                  <a:ea typeface="Cabin"/>
                  <a:cs typeface="Cabin"/>
                  <a:sym typeface="Cabin"/>
                </a:rPr>
                <a:t/>
              </a:r>
              <a:br>
                <a:rPr lang="en" sz="1400" b="0" i="0" u="none" strike="noStrike" cap="none">
                  <a:solidFill>
                    <a:schemeClr val="dk1"/>
                  </a:solidFill>
                  <a:latin typeface="Cabin"/>
                  <a:ea typeface="Cabin"/>
                  <a:cs typeface="Cabin"/>
                  <a:sym typeface="Cabin"/>
                </a:rPr>
              </a:br>
              <a:endParaRPr lang="en" sz="1400" b="0" i="0" u="none" strike="noStrike" cap="none">
                <a:solidFill>
                  <a:schemeClr val="dk1"/>
                </a:solidFill>
                <a:latin typeface="Cabin"/>
                <a:ea typeface="Cabin"/>
                <a:cs typeface="Cabin"/>
                <a:sym typeface="Cabin"/>
              </a:endParaRPr>
            </a:p>
          </p:txBody>
        </p:sp>
        <p:sp>
          <p:nvSpPr>
            <p:cNvPr id="164" name="Shape 164"/>
            <p:cNvSpPr/>
            <p:nvPr/>
          </p:nvSpPr>
          <p:spPr>
            <a:xfrm>
              <a:off x="9305999" y="4533544"/>
              <a:ext cx="687841" cy="649199"/>
            </a:xfrm>
            <a:prstGeom prst="can">
              <a:avLst>
                <a:gd name="adj" fmla="val 25000"/>
              </a:avLst>
            </a:prstGeom>
            <a:solidFill>
              <a:schemeClr val="lt1"/>
            </a:solidFill>
            <a:ln w="15875" cap="flat" cmpd="sng">
              <a:solidFill>
                <a:schemeClr val="dk1"/>
              </a:solidFill>
              <a:prstDash val="solid"/>
              <a:round/>
              <a:headEnd type="none" w="med" len="med"/>
              <a:tailEnd type="none" w="med" len="med"/>
            </a:ln>
          </p:spPr>
          <p:txBody>
            <a:bodyPr lIns="50650" tIns="25325" rIns="50650" bIns="25325" anchor="ctr" anchorCtr="0">
              <a:noAutofit/>
            </a:bodyPr>
            <a:lstStyle/>
            <a:p>
              <a:pPr marL="0" marR="0" lvl="0" indent="0" algn="ctr" rtl="0">
                <a:spcBef>
                  <a:spcPts val="0"/>
                </a:spcBef>
                <a:buSzPct val="25000"/>
                <a:buNone/>
              </a:pPr>
              <a:r>
                <a:rPr lang="en" sz="900" b="0" i="0" u="none" strike="noStrike" cap="none">
                  <a:solidFill>
                    <a:schemeClr val="dk1"/>
                  </a:solidFill>
                  <a:latin typeface="Arial"/>
                  <a:ea typeface="Arial"/>
                  <a:cs typeface="Arial"/>
                  <a:sym typeface="Arial"/>
                </a:rPr>
                <a:t>PEM keys</a:t>
              </a:r>
            </a:p>
          </p:txBody>
        </p:sp>
        <p:pic>
          <p:nvPicPr>
            <p:cNvPr id="165" name="Shape 165" descr="Back of dark-haired woman wearing a white sweater"/>
            <p:cNvPicPr preferRelativeResize="0"/>
            <p:nvPr/>
          </p:nvPicPr>
          <p:blipFill rotWithShape="1">
            <a:blip r:embed="rId4">
              <a:alphaModFix/>
            </a:blip>
            <a:srcRect l="32015" t="23025" r="32015" b="23025"/>
            <a:stretch/>
          </p:blipFill>
          <p:spPr>
            <a:xfrm>
              <a:off x="8580775" y="4533544"/>
              <a:ext cx="550135" cy="504143"/>
            </a:xfrm>
            <a:prstGeom prst="ellipse">
              <a:avLst/>
            </a:prstGeom>
            <a:noFill/>
            <a:ln>
              <a:noFill/>
            </a:ln>
          </p:spPr>
        </p:pic>
      </p:grpSp>
      <p:grpSp>
        <p:nvGrpSpPr>
          <p:cNvPr id="166" name="Shape 166"/>
          <p:cNvGrpSpPr/>
          <p:nvPr/>
        </p:nvGrpSpPr>
        <p:grpSpPr>
          <a:xfrm>
            <a:off x="4721078" y="3028295"/>
            <a:ext cx="1350471" cy="801407"/>
            <a:chOff x="6294771" y="4037726"/>
            <a:chExt cx="1800628" cy="1068543"/>
          </a:xfrm>
        </p:grpSpPr>
        <p:sp>
          <p:nvSpPr>
            <p:cNvPr id="167" name="Shape 167"/>
            <p:cNvSpPr/>
            <p:nvPr/>
          </p:nvSpPr>
          <p:spPr>
            <a:xfrm>
              <a:off x="6294771" y="4037726"/>
              <a:ext cx="1800628" cy="1068543"/>
            </a:xfrm>
            <a:prstGeom prst="rect">
              <a:avLst/>
            </a:prstGeom>
            <a:gradFill>
              <a:gsLst>
                <a:gs pos="0">
                  <a:srgbClr val="EF96AC"/>
                </a:gs>
                <a:gs pos="100000">
                  <a:srgbClr val="8F9BBF">
                    <a:alpha val="91764"/>
                  </a:srgbClr>
                </a:gs>
              </a:gsLst>
              <a:lin ang="5400000" scaled="0"/>
            </a:gradFill>
            <a:ln w="15875" cap="flat" cmpd="sng">
              <a:solidFill>
                <a:schemeClr val="dk1"/>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SzPct val="25000"/>
                <a:buNone/>
              </a:pPr>
              <a:r>
                <a:rPr lang="en" sz="1400" b="0" i="0" u="none" strike="noStrike" cap="none">
                  <a:solidFill>
                    <a:schemeClr val="dk1"/>
                  </a:solidFill>
                  <a:latin typeface="Cabin"/>
                  <a:ea typeface="Cabin"/>
                  <a:cs typeface="Cabin"/>
                  <a:sym typeface="Cabin"/>
                </a:rPr>
                <a:t>Bob (user2)</a:t>
              </a:r>
              <a:br>
                <a:rPr lang="en" sz="1400" b="0" i="0" u="none" strike="noStrike" cap="none">
                  <a:solidFill>
                    <a:schemeClr val="dk1"/>
                  </a:solidFill>
                  <a:latin typeface="Cabin"/>
                  <a:ea typeface="Cabin"/>
                  <a:cs typeface="Cabin"/>
                  <a:sym typeface="Cabin"/>
                </a:rPr>
              </a:br>
              <a:r>
                <a:rPr lang="en" sz="1400" b="0" i="0" u="none" strike="noStrike" cap="none">
                  <a:solidFill>
                    <a:schemeClr val="dk1"/>
                  </a:solidFill>
                  <a:latin typeface="Cabin"/>
                  <a:ea typeface="Cabin"/>
                  <a:cs typeface="Cabin"/>
                  <a:sym typeface="Cabin"/>
                </a:rPr>
                <a:t/>
              </a:r>
              <a:br>
                <a:rPr lang="en" sz="1400" b="0" i="0" u="none" strike="noStrike" cap="none">
                  <a:solidFill>
                    <a:schemeClr val="dk1"/>
                  </a:solidFill>
                  <a:latin typeface="Cabin"/>
                  <a:ea typeface="Cabin"/>
                  <a:cs typeface="Cabin"/>
                  <a:sym typeface="Cabin"/>
                </a:rPr>
              </a:br>
              <a:r>
                <a:rPr lang="en" sz="1400" b="0" i="0" u="none" strike="noStrike" cap="none">
                  <a:solidFill>
                    <a:schemeClr val="dk1"/>
                  </a:solidFill>
                  <a:latin typeface="Cabin"/>
                  <a:ea typeface="Cabin"/>
                  <a:cs typeface="Cabin"/>
                  <a:sym typeface="Cabin"/>
                </a:rPr>
                <a:t/>
              </a:r>
              <a:br>
                <a:rPr lang="en" sz="1400" b="0" i="0" u="none" strike="noStrike" cap="none">
                  <a:solidFill>
                    <a:schemeClr val="dk1"/>
                  </a:solidFill>
                  <a:latin typeface="Cabin"/>
                  <a:ea typeface="Cabin"/>
                  <a:cs typeface="Cabin"/>
                  <a:sym typeface="Cabin"/>
                </a:rPr>
              </a:br>
              <a:endParaRPr lang="en" sz="1400" b="0" i="0" u="none" strike="noStrike" cap="none">
                <a:solidFill>
                  <a:schemeClr val="dk1"/>
                </a:solidFill>
                <a:latin typeface="Cabin"/>
                <a:ea typeface="Cabin"/>
                <a:cs typeface="Cabin"/>
                <a:sym typeface="Cabin"/>
              </a:endParaRPr>
            </a:p>
          </p:txBody>
        </p:sp>
        <p:sp>
          <p:nvSpPr>
            <p:cNvPr id="168" name="Shape 168"/>
            <p:cNvSpPr/>
            <p:nvPr/>
          </p:nvSpPr>
          <p:spPr>
            <a:xfrm>
              <a:off x="7195085" y="4362342"/>
              <a:ext cx="687841" cy="649199"/>
            </a:xfrm>
            <a:prstGeom prst="can">
              <a:avLst>
                <a:gd name="adj" fmla="val 25000"/>
              </a:avLst>
            </a:prstGeom>
            <a:solidFill>
              <a:schemeClr val="lt1"/>
            </a:solidFill>
            <a:ln w="15875" cap="flat" cmpd="sng">
              <a:solidFill>
                <a:schemeClr val="dk1"/>
              </a:solidFill>
              <a:prstDash val="solid"/>
              <a:round/>
              <a:headEnd type="none" w="med" len="med"/>
              <a:tailEnd type="none" w="med" len="med"/>
            </a:ln>
          </p:spPr>
          <p:txBody>
            <a:bodyPr lIns="50650" tIns="25325" rIns="50650" bIns="25325" anchor="ctr" anchorCtr="0">
              <a:noAutofit/>
            </a:bodyPr>
            <a:lstStyle/>
            <a:p>
              <a:pPr marL="0" marR="0" lvl="0" indent="0" algn="ctr" rtl="0">
                <a:spcBef>
                  <a:spcPts val="0"/>
                </a:spcBef>
                <a:buSzPct val="25000"/>
                <a:buNone/>
              </a:pPr>
              <a:r>
                <a:rPr lang="en" sz="900" b="0" i="0" u="none" strike="noStrike" cap="none">
                  <a:solidFill>
                    <a:schemeClr val="dk1"/>
                  </a:solidFill>
                  <a:latin typeface="Arial"/>
                  <a:ea typeface="Arial"/>
                  <a:cs typeface="Arial"/>
                  <a:sym typeface="Arial"/>
                </a:rPr>
                <a:t>PEM keys</a:t>
              </a:r>
            </a:p>
          </p:txBody>
        </p:sp>
      </p:grpSp>
      <p:pic>
        <p:nvPicPr>
          <p:cNvPr id="169" name="Shape 169" descr="Back of dark-haired woman wearing a white sweater"/>
          <p:cNvPicPr preferRelativeResize="0"/>
          <p:nvPr/>
        </p:nvPicPr>
        <p:blipFill rotWithShape="1">
          <a:blip r:embed="rId4">
            <a:alphaModFix/>
          </a:blip>
          <a:srcRect l="32015" t="23025" r="32015" b="23025"/>
          <a:stretch/>
        </p:blipFill>
        <p:spPr>
          <a:xfrm>
            <a:off x="1436891" y="2494025"/>
            <a:ext cx="412601" cy="378107"/>
          </a:xfrm>
          <a:prstGeom prst="ellipse">
            <a:avLst/>
          </a:prstGeom>
          <a:solidFill>
            <a:schemeClr val="accent2"/>
          </a:solidFill>
          <a:ln>
            <a:noFill/>
          </a:ln>
        </p:spPr>
      </p:pic>
      <p:cxnSp>
        <p:nvCxnSpPr>
          <p:cNvPr id="170" name="Shape 170"/>
          <p:cNvCxnSpPr/>
          <p:nvPr/>
        </p:nvCxnSpPr>
        <p:spPr>
          <a:xfrm flipH="1">
            <a:off x="1569645" y="1627506"/>
            <a:ext cx="3282749" cy="841274"/>
          </a:xfrm>
          <a:prstGeom prst="curvedConnector3">
            <a:avLst>
              <a:gd name="adj1" fmla="val 104378"/>
            </a:avLst>
          </a:prstGeom>
          <a:noFill/>
          <a:ln w="38100" cap="flat" cmpd="sng">
            <a:solidFill>
              <a:schemeClr val="accent1"/>
            </a:solidFill>
            <a:prstDash val="dash"/>
            <a:round/>
            <a:headEnd type="none" w="med" len="med"/>
            <a:tailEnd type="triangle" w="lg" len="lg"/>
          </a:ln>
        </p:spPr>
      </p:cxnSp>
      <p:pic>
        <p:nvPicPr>
          <p:cNvPr id="171" name="Shape 171"/>
          <p:cNvPicPr preferRelativeResize="0"/>
          <p:nvPr/>
        </p:nvPicPr>
        <p:blipFill rotWithShape="1">
          <a:blip r:embed="rId5">
            <a:alphaModFix/>
          </a:blip>
          <a:srcRect/>
          <a:stretch/>
        </p:blipFill>
        <p:spPr>
          <a:xfrm>
            <a:off x="1762037" y="2533503"/>
            <a:ext cx="224740" cy="209608"/>
          </a:xfrm>
          <a:prstGeom prst="rect">
            <a:avLst/>
          </a:prstGeom>
          <a:noFill/>
          <a:ln>
            <a:noFill/>
          </a:ln>
        </p:spPr>
      </p:pic>
      <p:cxnSp>
        <p:nvCxnSpPr>
          <p:cNvPr id="172" name="Shape 172"/>
          <p:cNvCxnSpPr>
            <a:stCxn id="167" idx="1"/>
          </p:cNvCxnSpPr>
          <p:nvPr/>
        </p:nvCxnSpPr>
        <p:spPr>
          <a:xfrm rot="10800000">
            <a:off x="2339678" y="2302499"/>
            <a:ext cx="2381400" cy="1126500"/>
          </a:xfrm>
          <a:prstGeom prst="curvedConnector3">
            <a:avLst>
              <a:gd name="adj1" fmla="val 42375"/>
            </a:avLst>
          </a:prstGeom>
          <a:noFill/>
          <a:ln w="38100" cap="flat" cmpd="sng">
            <a:solidFill>
              <a:schemeClr val="accent1"/>
            </a:solidFill>
            <a:prstDash val="dash"/>
            <a:round/>
            <a:headEnd type="none" w="med" len="med"/>
            <a:tailEnd type="triangle" w="lg" len="lg"/>
          </a:ln>
        </p:spPr>
      </p:cxnSp>
      <p:sp>
        <p:nvSpPr>
          <p:cNvPr id="173" name="Shape 173"/>
          <p:cNvSpPr txBox="1"/>
          <p:nvPr/>
        </p:nvSpPr>
        <p:spPr>
          <a:xfrm>
            <a:off x="3703383" y="2718876"/>
            <a:ext cx="378066"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b="0" i="0" u="none" strike="noStrike" cap="none">
                <a:solidFill>
                  <a:schemeClr val="dk1"/>
                </a:solidFill>
                <a:latin typeface="Cabin"/>
                <a:ea typeface="Cabin"/>
                <a:cs typeface="Cabin"/>
                <a:sym typeface="Cabin"/>
              </a:rPr>
              <a:t>LS</a:t>
            </a:r>
          </a:p>
        </p:txBody>
      </p:sp>
      <p:sp>
        <p:nvSpPr>
          <p:cNvPr id="174" name="Shape 174"/>
          <p:cNvSpPr txBox="1"/>
          <p:nvPr/>
        </p:nvSpPr>
        <p:spPr>
          <a:xfrm>
            <a:off x="3341400" y="1330305"/>
            <a:ext cx="491010"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bin"/>
                <a:ea typeface="Cabin"/>
                <a:cs typeface="Cabin"/>
                <a:sym typeface="Cabin"/>
              </a:rPr>
              <a:t>PUT</a:t>
            </a:r>
          </a:p>
        </p:txBody>
      </p:sp>
      <p:cxnSp>
        <p:nvCxnSpPr>
          <p:cNvPr id="175" name="Shape 175"/>
          <p:cNvCxnSpPr>
            <a:stCxn id="169" idx="4"/>
          </p:cNvCxnSpPr>
          <p:nvPr/>
        </p:nvCxnSpPr>
        <p:spPr>
          <a:xfrm rot="-5400000" flipH="1">
            <a:off x="2870641" y="1644683"/>
            <a:ext cx="807600" cy="3262500"/>
          </a:xfrm>
          <a:prstGeom prst="curvedConnector2">
            <a:avLst/>
          </a:prstGeom>
          <a:noFill/>
          <a:ln w="38100" cap="flat" cmpd="sng">
            <a:solidFill>
              <a:schemeClr val="accent1"/>
            </a:solidFill>
            <a:prstDash val="dash"/>
            <a:round/>
            <a:headEnd type="none" w="med" len="med"/>
            <a:tailEnd type="triangle" w="lg" len="lg"/>
          </a:ln>
        </p:spPr>
      </p:cxnSp>
      <p:pic>
        <p:nvPicPr>
          <p:cNvPr id="176" name="Shape 176" descr="Back of dark-haired woman wearing a white sweater"/>
          <p:cNvPicPr preferRelativeResize="0"/>
          <p:nvPr/>
        </p:nvPicPr>
        <p:blipFill rotWithShape="1">
          <a:blip r:embed="rId4">
            <a:alphaModFix/>
          </a:blip>
          <a:srcRect l="32015" t="23025" r="32015" b="23025"/>
          <a:stretch/>
        </p:blipFill>
        <p:spPr>
          <a:xfrm>
            <a:off x="4873757" y="3387664"/>
            <a:ext cx="412601" cy="378107"/>
          </a:xfrm>
          <a:prstGeom prst="ellipse">
            <a:avLst/>
          </a:prstGeom>
          <a:solidFill>
            <a:schemeClr val="accent2"/>
          </a:solidFill>
          <a:ln>
            <a:noFill/>
          </a:ln>
        </p:spPr>
      </p:pic>
      <p:cxnSp>
        <p:nvCxnSpPr>
          <p:cNvPr id="177" name="Shape 177"/>
          <p:cNvCxnSpPr>
            <a:stCxn id="171" idx="2"/>
          </p:cNvCxnSpPr>
          <p:nvPr/>
        </p:nvCxnSpPr>
        <p:spPr>
          <a:xfrm rot="-5400000" flipH="1">
            <a:off x="3023408" y="1594112"/>
            <a:ext cx="1013699" cy="3311700"/>
          </a:xfrm>
          <a:prstGeom prst="curvedConnector2">
            <a:avLst/>
          </a:prstGeom>
          <a:noFill/>
          <a:ln w="38100" cap="flat" cmpd="sng">
            <a:solidFill>
              <a:schemeClr val="accent1"/>
            </a:solidFill>
            <a:prstDash val="dash"/>
            <a:round/>
            <a:headEnd type="none" w="med" len="med"/>
            <a:tailEnd type="triangle" w="lg" len="lg"/>
          </a:ln>
        </p:spPr>
      </p:cxnSp>
      <p:pic>
        <p:nvPicPr>
          <p:cNvPr id="178" name="Shape 178"/>
          <p:cNvPicPr preferRelativeResize="0"/>
          <p:nvPr/>
        </p:nvPicPr>
        <p:blipFill rotWithShape="1">
          <a:blip r:embed="rId5">
            <a:alphaModFix/>
          </a:blip>
          <a:srcRect/>
          <a:stretch/>
        </p:blipFill>
        <p:spPr>
          <a:xfrm>
            <a:off x="5186004" y="3651950"/>
            <a:ext cx="224740" cy="209608"/>
          </a:xfrm>
          <a:prstGeom prst="rect">
            <a:avLst/>
          </a:prstGeom>
          <a:noFill/>
          <a:ln>
            <a:noFill/>
          </a:ln>
        </p:spPr>
      </p:pic>
      <p:sp>
        <p:nvSpPr>
          <p:cNvPr id="179" name="Shape 179"/>
          <p:cNvSpPr txBox="1"/>
          <p:nvPr/>
        </p:nvSpPr>
        <p:spPr>
          <a:xfrm>
            <a:off x="3205743" y="3549935"/>
            <a:ext cx="497639"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bin"/>
                <a:ea typeface="Cabin"/>
                <a:cs typeface="Cabin"/>
                <a:sym typeface="Cabin"/>
              </a:rPr>
              <a:t>GET</a:t>
            </a:r>
          </a:p>
        </p:txBody>
      </p:sp>
      <p:sp>
        <p:nvSpPr>
          <p:cNvPr id="180" name="Shape 180"/>
          <p:cNvSpPr txBox="1"/>
          <p:nvPr/>
        </p:nvSpPr>
        <p:spPr>
          <a:xfrm>
            <a:off x="5186004" y="3964754"/>
            <a:ext cx="534762" cy="276999"/>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r>
              <a:rPr lang="en" sz="1400">
                <a:solidFill>
                  <a:schemeClr val="dk1"/>
                </a:solidFill>
                <a:latin typeface="Cabin"/>
                <a:ea typeface="Cabin"/>
                <a:cs typeface="Cabin"/>
                <a:sym typeface="Cabin"/>
              </a:rPr>
              <a:t>Verify</a:t>
            </a:r>
          </a:p>
        </p:txBody>
      </p:sp>
      <p:cxnSp>
        <p:nvCxnSpPr>
          <p:cNvPr id="181" name="Shape 181"/>
          <p:cNvCxnSpPr>
            <a:stCxn id="176" idx="2"/>
            <a:endCxn id="178" idx="2"/>
          </p:cNvCxnSpPr>
          <p:nvPr/>
        </p:nvCxnSpPr>
        <p:spPr>
          <a:xfrm>
            <a:off x="4873757" y="3576718"/>
            <a:ext cx="424500" cy="284700"/>
          </a:xfrm>
          <a:prstGeom prst="curvedConnector4">
            <a:avLst>
              <a:gd name="adj1" fmla="val -40381"/>
              <a:gd name="adj2" fmla="val 160186"/>
            </a:avLst>
          </a:prstGeom>
          <a:noFill/>
          <a:ln w="38100" cap="flat" cmpd="sng">
            <a:solidFill>
              <a:schemeClr val="accent1"/>
            </a:solidFill>
            <a:prstDash val="dash"/>
            <a:round/>
            <a:headEnd type="none" w="med" len="med"/>
            <a:tailEnd type="triangle" w="lg" len="lg"/>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1098769" y="300831"/>
            <a:ext cx="7202456" cy="374884"/>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buClr>
                <a:schemeClr val="dk1"/>
              </a:buClr>
              <a:buSzPct val="25000"/>
              <a:buFont typeface="Cabin"/>
              <a:buNone/>
            </a:pPr>
            <a:r>
              <a:rPr lang="en" sz="2200" b="0" i="0" u="none" strike="noStrike" cap="none">
                <a:solidFill>
                  <a:schemeClr val="dk1"/>
                </a:solidFill>
                <a:latin typeface="Cabin"/>
                <a:ea typeface="Cabin"/>
                <a:cs typeface="Cabin"/>
                <a:sym typeface="Cabin"/>
              </a:rPr>
              <a:t>ENCRYPTION / DECRYPTION ROUTINES</a:t>
            </a:r>
          </a:p>
        </p:txBody>
      </p:sp>
      <p:sp>
        <p:nvSpPr>
          <p:cNvPr id="187" name="Shape 187"/>
          <p:cNvSpPr txBox="1">
            <a:spLocks noGrp="1"/>
          </p:cNvSpPr>
          <p:nvPr>
            <p:ph type="body" idx="1"/>
          </p:nvPr>
        </p:nvSpPr>
        <p:spPr>
          <a:xfrm>
            <a:off x="463396" y="675715"/>
            <a:ext cx="3746033" cy="3428999"/>
          </a:xfrm>
          <a:prstGeom prst="rect">
            <a:avLst/>
          </a:prstGeom>
          <a:noFill/>
          <a:ln>
            <a:noFill/>
          </a:ln>
        </p:spPr>
        <p:txBody>
          <a:bodyPr lIns="68575" tIns="34275" rIns="68575" bIns="34275" anchor="t" anchorCtr="0">
            <a:noAutofit/>
          </a:bodyPr>
          <a:lstStyle/>
          <a:p>
            <a:pPr marL="177800" marR="0" lvl="0" indent="-171450" algn="l" rtl="0">
              <a:lnSpc>
                <a:spcPct val="120000"/>
              </a:lnSpc>
              <a:spcBef>
                <a:spcPts val="0"/>
              </a:spcBef>
              <a:spcAft>
                <a:spcPts val="0"/>
              </a:spcAft>
              <a:buClr>
                <a:schemeClr val="accent1"/>
              </a:buClr>
              <a:buSzPct val="100000"/>
              <a:buFont typeface="Arial"/>
              <a:buChar char="•"/>
            </a:pPr>
            <a:r>
              <a:rPr lang="en" sz="1500" b="0" i="0" u="none" strike="noStrike" cap="none">
                <a:solidFill>
                  <a:schemeClr val="dk1"/>
                </a:solidFill>
                <a:latin typeface="Cabin"/>
                <a:ea typeface="Cabin"/>
                <a:cs typeface="Cabin"/>
                <a:sym typeface="Cabin"/>
              </a:rPr>
              <a:t>client_main.c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connect_to_server()</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get_rand_iv()    // rand.c</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PKE_client()     // PKE.c</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Authentication/HMAC  // authentication.c</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process_input (PUT, GET, LS, </a:t>
            </a:r>
            <a:r>
              <a:rPr lang="en"/>
              <a:t>VERIFY, …)</a:t>
            </a:r>
            <a:r>
              <a:rPr lang="en" sz="1400" b="0" i="0" u="none" strike="noStrike" cap="none">
                <a:solidFill>
                  <a:schemeClr val="dk1"/>
                </a:solidFill>
                <a:latin typeface="Cabin"/>
                <a:ea typeface="Cabin"/>
                <a:cs typeface="Cabin"/>
                <a:sym typeface="Cabin"/>
              </a:rPr>
              <a:t> </a:t>
            </a:r>
          </a:p>
          <a:p>
            <a:pPr marL="177800" marR="0" lvl="0" indent="-171450" algn="l" rtl="0">
              <a:lnSpc>
                <a:spcPct val="120000"/>
              </a:lnSpc>
              <a:spcBef>
                <a:spcPts val="800"/>
              </a:spcBef>
              <a:spcAft>
                <a:spcPts val="0"/>
              </a:spcAft>
              <a:buClr>
                <a:schemeClr val="accent1"/>
              </a:buClr>
              <a:buSzPct val="100000"/>
              <a:buFont typeface="Arial"/>
              <a:buChar char="•"/>
            </a:pPr>
            <a:r>
              <a:rPr lang="en" sz="1500" b="0" i="0" u="none" strike="noStrike" cap="none">
                <a:solidFill>
                  <a:schemeClr val="dk1"/>
                </a:solidFill>
                <a:latin typeface="Cabin"/>
                <a:ea typeface="Cabin"/>
                <a:cs typeface="Cabin"/>
                <a:sym typeface="Cabin"/>
              </a:rPr>
              <a:t>file_transfer.c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put_cmd_client()</a:t>
            </a:r>
          </a:p>
          <a:p>
            <a:pPr marL="863600" marR="0" lvl="2" indent="-177800" algn="l" rtl="0">
              <a:lnSpc>
                <a:spcPct val="100000"/>
              </a:lnSpc>
              <a:spcBef>
                <a:spcPts val="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creates signature file</a:t>
            </a:r>
          </a:p>
          <a:p>
            <a:pPr marL="863600" marR="0" lvl="2" indent="-177800" algn="l" rtl="0">
              <a:lnSpc>
                <a:spcPct val="100000"/>
              </a:lnSpc>
              <a:spcBef>
                <a:spcPts val="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send_file() </a:t>
            </a:r>
          </a:p>
          <a:p>
            <a:pPr marL="177800" marR="0" lvl="0" indent="-171450" algn="l" rtl="0">
              <a:lnSpc>
                <a:spcPct val="100000"/>
              </a:lnSpc>
              <a:spcBef>
                <a:spcPts val="0"/>
              </a:spcBef>
              <a:spcAft>
                <a:spcPts val="0"/>
              </a:spcAft>
              <a:buClr>
                <a:schemeClr val="accent1"/>
              </a:buClr>
              <a:buSzPct val="100000"/>
              <a:buFont typeface="Arial"/>
              <a:buChar char="•"/>
            </a:pPr>
            <a:r>
              <a:rPr lang="en" sz="1500" b="0" i="0" u="none" strike="noStrike" cap="none">
                <a:solidFill>
                  <a:schemeClr val="dk1"/>
                </a:solidFill>
                <a:latin typeface="Cabin"/>
                <a:ea typeface="Cabin"/>
                <a:cs typeface="Cabin"/>
                <a:sym typeface="Cabin"/>
              </a:rPr>
              <a:t>utils.c</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encrypted_send()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encrypt()         //  EVP.c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raw_send()</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send // hton routines</a:t>
            </a:r>
          </a:p>
          <a:p>
            <a:pPr marL="520700" marR="0" lvl="1" indent="-177800" algn="l" rtl="0">
              <a:lnSpc>
                <a:spcPct val="100000"/>
              </a:lnSpc>
              <a:spcBef>
                <a:spcPts val="0"/>
              </a:spcBef>
              <a:spcAft>
                <a:spcPts val="0"/>
              </a:spcAft>
              <a:buClr>
                <a:schemeClr val="accent1"/>
              </a:buClr>
              <a:buSzPct val="100000"/>
              <a:buFont typeface="Arial"/>
              <a:buNone/>
            </a:pPr>
            <a:endParaRPr sz="1400" b="0" i="0" u="none" strike="noStrike" cap="none">
              <a:solidFill>
                <a:schemeClr val="dk1"/>
              </a:solidFill>
              <a:latin typeface="Cabin"/>
              <a:ea typeface="Cabin"/>
              <a:cs typeface="Cabin"/>
              <a:sym typeface="Cabin"/>
            </a:endParaRPr>
          </a:p>
          <a:p>
            <a:pPr marL="863600" marR="0" lvl="2" indent="-177800" algn="l" rtl="0">
              <a:lnSpc>
                <a:spcPct val="120000"/>
              </a:lnSpc>
              <a:spcBef>
                <a:spcPts val="400"/>
              </a:spcBef>
              <a:spcAft>
                <a:spcPts val="0"/>
              </a:spcAft>
              <a:buClr>
                <a:schemeClr val="accent1"/>
              </a:buClr>
              <a:buSzPct val="100000"/>
              <a:buFont typeface="Arial"/>
              <a:buNone/>
            </a:pPr>
            <a:endParaRPr sz="1200" b="0" i="0" u="none" strike="noStrike" cap="none">
              <a:solidFill>
                <a:schemeClr val="dk1"/>
              </a:solidFill>
              <a:latin typeface="Cabin"/>
              <a:ea typeface="Cabin"/>
              <a:cs typeface="Cabin"/>
              <a:sym typeface="Cabin"/>
            </a:endParaRPr>
          </a:p>
          <a:p>
            <a:pPr marL="177800" marR="0" lvl="0" indent="-171450" algn="l" rtl="0">
              <a:lnSpc>
                <a:spcPct val="120000"/>
              </a:lnSpc>
              <a:spcBef>
                <a:spcPts val="800"/>
              </a:spcBef>
              <a:spcAft>
                <a:spcPts val="0"/>
              </a:spcAft>
              <a:buClr>
                <a:schemeClr val="accent1"/>
              </a:buClr>
              <a:buSzPct val="100000"/>
              <a:buFont typeface="Arial"/>
              <a:buNone/>
            </a:pPr>
            <a:endParaRPr sz="1500" b="0" i="0" u="none" strike="noStrike" cap="none">
              <a:solidFill>
                <a:schemeClr val="dk1"/>
              </a:solidFill>
              <a:latin typeface="Cabin"/>
              <a:ea typeface="Cabin"/>
              <a:cs typeface="Cabin"/>
              <a:sym typeface="Cabin"/>
            </a:endParaRPr>
          </a:p>
          <a:p>
            <a:pPr marL="177800" marR="0" lvl="0" indent="-171450" algn="l" rtl="0">
              <a:lnSpc>
                <a:spcPct val="120000"/>
              </a:lnSpc>
              <a:spcBef>
                <a:spcPts val="800"/>
              </a:spcBef>
              <a:buClr>
                <a:schemeClr val="accent1"/>
              </a:buClr>
              <a:buSzPct val="100000"/>
              <a:buFont typeface="Arial"/>
              <a:buNone/>
            </a:pPr>
            <a:endParaRPr sz="1500" b="0" i="0" u="none" strike="noStrike" cap="none">
              <a:solidFill>
                <a:schemeClr val="dk1"/>
              </a:solidFill>
              <a:latin typeface="Cabin"/>
              <a:ea typeface="Cabin"/>
              <a:cs typeface="Cabin"/>
              <a:sym typeface="Cabin"/>
            </a:endParaRPr>
          </a:p>
        </p:txBody>
      </p:sp>
      <p:sp>
        <p:nvSpPr>
          <p:cNvPr id="188" name="Shape 188"/>
          <p:cNvSpPr txBox="1"/>
          <p:nvPr/>
        </p:nvSpPr>
        <p:spPr>
          <a:xfrm>
            <a:off x="4470619" y="675715"/>
            <a:ext cx="4091795" cy="3580278"/>
          </a:xfrm>
          <a:prstGeom prst="rect">
            <a:avLst/>
          </a:prstGeom>
          <a:noFill/>
          <a:ln>
            <a:noFill/>
          </a:ln>
        </p:spPr>
        <p:txBody>
          <a:bodyPr lIns="68575" tIns="34275" rIns="68575" bIns="34275" anchor="t" anchorCtr="0">
            <a:noAutofit/>
          </a:bodyPr>
          <a:lstStyle/>
          <a:p>
            <a:pPr marL="177800" marR="0" lvl="0" indent="-171450" algn="l" rtl="0">
              <a:lnSpc>
                <a:spcPct val="120000"/>
              </a:lnSpc>
              <a:spcBef>
                <a:spcPts val="0"/>
              </a:spcBef>
              <a:spcAft>
                <a:spcPts val="0"/>
              </a:spcAft>
              <a:buClr>
                <a:schemeClr val="accent1"/>
              </a:buClr>
              <a:buSzPct val="100000"/>
              <a:buFont typeface="Arial"/>
              <a:buChar char="•"/>
            </a:pPr>
            <a:r>
              <a:rPr lang="en" sz="1500">
                <a:solidFill>
                  <a:schemeClr val="dk1"/>
                </a:solidFill>
                <a:latin typeface="Cabin"/>
                <a:ea typeface="Cabin"/>
                <a:cs typeface="Cabin"/>
                <a:sym typeface="Cabin"/>
              </a:rPr>
              <a:t>server_main.c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accept()</a:t>
            </a:r>
          </a:p>
          <a:p>
            <a:pPr marL="863600" marR="0" lvl="2" indent="-177800" algn="l" rtl="0">
              <a:lnSpc>
                <a:spcPct val="100000"/>
              </a:lnSpc>
              <a:spcBef>
                <a:spcPts val="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fork to connected_sock</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process_client()</a:t>
            </a:r>
          </a:p>
          <a:p>
            <a:pPr marL="863600" marR="0" lvl="2" indent="-177800" algn="l" rtl="0">
              <a:lnSpc>
                <a:spcPct val="100000"/>
              </a:lnSpc>
              <a:spcBef>
                <a:spcPts val="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PKE_server()     // session key</a:t>
            </a:r>
          </a:p>
          <a:p>
            <a:pPr marL="863600" marR="0" lvl="2" indent="-177800" algn="l" rtl="0">
              <a:lnSpc>
                <a:spcPct val="100000"/>
              </a:lnSpc>
              <a:spcBef>
                <a:spcPts val="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user_authentication_server() // authentication.c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while(true)  </a:t>
            </a:r>
          </a:p>
          <a:p>
            <a:pPr marL="863600" marR="0" lvl="2" indent="-177800" algn="l" rtl="0">
              <a:lnSpc>
                <a:spcPct val="100000"/>
              </a:lnSpc>
              <a:spcBef>
                <a:spcPts val="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put_cmd_server()</a:t>
            </a:r>
          </a:p>
          <a:p>
            <a:pPr marL="177800" marR="0" lvl="0" indent="-171450" algn="l" rtl="0">
              <a:lnSpc>
                <a:spcPct val="120000"/>
              </a:lnSpc>
              <a:spcBef>
                <a:spcPts val="800"/>
              </a:spcBef>
              <a:spcAft>
                <a:spcPts val="0"/>
              </a:spcAft>
              <a:buClr>
                <a:schemeClr val="accent1"/>
              </a:buClr>
              <a:buSzPct val="100000"/>
              <a:buFont typeface="Arial"/>
              <a:buChar char="•"/>
            </a:pPr>
            <a:r>
              <a:rPr lang="en" sz="1500">
                <a:solidFill>
                  <a:schemeClr val="dk1"/>
                </a:solidFill>
                <a:latin typeface="Cabin"/>
                <a:ea typeface="Cabin"/>
                <a:cs typeface="Cabin"/>
                <a:sym typeface="Cabin"/>
              </a:rPr>
              <a:t>file_transfer.c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put_cmd_server()</a:t>
            </a:r>
          </a:p>
          <a:p>
            <a:pPr marL="863600" marR="0" lvl="2" indent="-177800" algn="l" rtl="0">
              <a:lnSpc>
                <a:spcPct val="100000"/>
              </a:lnSpc>
              <a:spcBef>
                <a:spcPts val="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receive_file() </a:t>
            </a:r>
          </a:p>
          <a:p>
            <a:pPr marL="177800" marR="0" lvl="0" indent="-171450" algn="l" rtl="0">
              <a:lnSpc>
                <a:spcPct val="100000"/>
              </a:lnSpc>
              <a:spcBef>
                <a:spcPts val="0"/>
              </a:spcBef>
              <a:spcAft>
                <a:spcPts val="0"/>
              </a:spcAft>
              <a:buClr>
                <a:schemeClr val="accent1"/>
              </a:buClr>
              <a:buSzPct val="100000"/>
              <a:buFont typeface="Arial"/>
              <a:buChar char="•"/>
            </a:pPr>
            <a:r>
              <a:rPr lang="en" sz="1500">
                <a:solidFill>
                  <a:schemeClr val="dk1"/>
                </a:solidFill>
                <a:latin typeface="Cabin"/>
                <a:ea typeface="Cabin"/>
                <a:cs typeface="Cabin"/>
                <a:sym typeface="Cabin"/>
              </a:rPr>
              <a:t>utils.c</a:t>
            </a:r>
          </a:p>
          <a:p>
            <a:pPr marL="520700" lvl="1" indent="-177800">
              <a:buClr>
                <a:schemeClr val="accent1"/>
              </a:buClr>
              <a:buSzPct val="100000"/>
              <a:buFont typeface="Arial"/>
              <a:buChar char="•"/>
            </a:pPr>
            <a:r>
              <a:rPr lang="en">
                <a:solidFill>
                  <a:schemeClr val="dk1"/>
                </a:solidFill>
                <a:latin typeface="Cabin"/>
                <a:ea typeface="Cabin"/>
                <a:cs typeface="Cabin"/>
                <a:sym typeface="Cabin"/>
              </a:rPr>
              <a:t>encrypted_recv</a:t>
            </a:r>
            <a:r>
              <a:rPr lang="en">
                <a:solidFill>
                  <a:schemeClr val="dk1"/>
                </a:solidFill>
                <a:latin typeface="Cabin"/>
                <a:ea typeface="Cabin"/>
                <a:cs typeface="Cabin"/>
                <a:sym typeface="Cabin"/>
              </a:rPr>
              <a:t>() </a:t>
            </a:r>
            <a:endParaRPr lang="en-US" sz="1400" b="0" i="0" u="none" strike="noStrike" cap="none" smtClean="0">
              <a:solidFill>
                <a:schemeClr val="dk1"/>
              </a:solidFill>
              <a:latin typeface="Cabin"/>
              <a:ea typeface="Cabin"/>
              <a:cs typeface="Cabin"/>
              <a:sym typeface="Cabin"/>
            </a:endParaRP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smtClean="0">
                <a:solidFill>
                  <a:schemeClr val="dk1"/>
                </a:solidFill>
                <a:latin typeface="Cabin"/>
                <a:ea typeface="Cabin"/>
                <a:cs typeface="Cabin"/>
                <a:sym typeface="Cabin"/>
              </a:rPr>
              <a:t>decrypt</a:t>
            </a:r>
            <a:r>
              <a:rPr lang="en" sz="1400" b="0" i="0" u="none" strike="noStrike" cap="none">
                <a:solidFill>
                  <a:schemeClr val="dk1"/>
                </a:solidFill>
                <a:latin typeface="Cabin"/>
                <a:ea typeface="Cabin"/>
                <a:cs typeface="Cabin"/>
                <a:sym typeface="Cabin"/>
              </a:rPr>
              <a:t>()  	           // EVP.c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smtClean="0">
                <a:solidFill>
                  <a:schemeClr val="dk1"/>
                </a:solidFill>
                <a:latin typeface="Cabin"/>
                <a:ea typeface="Cabin"/>
                <a:cs typeface="Cabin"/>
                <a:sym typeface="Cabin"/>
              </a:rPr>
              <a:t>raw_recv</a:t>
            </a:r>
            <a:r>
              <a:rPr lang="en" sz="1400" b="0" i="0" u="none" strike="noStrike" cap="none">
                <a:solidFill>
                  <a:schemeClr val="dk1"/>
                </a:solidFill>
                <a:latin typeface="Cabin"/>
                <a:ea typeface="Cabin"/>
                <a:cs typeface="Cabin"/>
                <a:sym typeface="Cabin"/>
              </a:rPr>
              <a:t>()          </a:t>
            </a:r>
          </a:p>
          <a:p>
            <a:pPr marL="520700" marR="0" lvl="1" indent="-177800" algn="l" rtl="0">
              <a:lnSpc>
                <a:spcPct val="100000"/>
              </a:lnSpc>
              <a:spcBef>
                <a:spcPts val="0"/>
              </a:spcBef>
              <a:spcAft>
                <a:spcPts val="0"/>
              </a:spcAft>
              <a:buClr>
                <a:schemeClr val="accent1"/>
              </a:buClr>
              <a:buSzPct val="100000"/>
              <a:buFont typeface="Arial"/>
              <a:buChar char="•"/>
            </a:pPr>
            <a:r>
              <a:rPr lang="en" sz="1400" b="0" i="0" u="none" strike="noStrike" cap="none">
                <a:solidFill>
                  <a:schemeClr val="dk1"/>
                </a:solidFill>
                <a:latin typeface="Cabin"/>
                <a:ea typeface="Cabin"/>
                <a:cs typeface="Cabin"/>
                <a:sym typeface="Cabin"/>
              </a:rPr>
              <a:t>recv()     // ntoh routines</a:t>
            </a:r>
          </a:p>
          <a:p>
            <a:pPr marL="520700" marR="0" lvl="1" indent="-177800" algn="l" rtl="0">
              <a:lnSpc>
                <a:spcPct val="100000"/>
              </a:lnSpc>
              <a:spcBef>
                <a:spcPts val="0"/>
              </a:spcBef>
              <a:spcAft>
                <a:spcPts val="0"/>
              </a:spcAft>
              <a:buClr>
                <a:schemeClr val="accent1"/>
              </a:buClr>
              <a:buFont typeface="Arial"/>
              <a:buNone/>
            </a:pPr>
            <a:endParaRPr sz="1400" b="0" i="0" u="none" strike="noStrike" cap="none">
              <a:solidFill>
                <a:schemeClr val="dk1"/>
              </a:solidFill>
              <a:latin typeface="Cabin"/>
              <a:ea typeface="Cabin"/>
              <a:cs typeface="Cabin"/>
              <a:sym typeface="Cabin"/>
            </a:endParaRPr>
          </a:p>
          <a:p>
            <a:pPr marL="520700" marR="0" lvl="1" indent="-177800" algn="l" rtl="0">
              <a:lnSpc>
                <a:spcPct val="100000"/>
              </a:lnSpc>
              <a:spcBef>
                <a:spcPts val="0"/>
              </a:spcBef>
              <a:spcAft>
                <a:spcPts val="0"/>
              </a:spcAft>
              <a:buClr>
                <a:schemeClr val="accent1"/>
              </a:buClr>
              <a:buFont typeface="Arial"/>
              <a:buNone/>
            </a:pPr>
            <a:endParaRPr sz="1400" b="0" i="0" u="none" strike="noStrike" cap="none">
              <a:solidFill>
                <a:schemeClr val="dk1"/>
              </a:solidFill>
              <a:latin typeface="Cabin"/>
              <a:ea typeface="Cabin"/>
              <a:cs typeface="Cabin"/>
              <a:sym typeface="Cabin"/>
            </a:endParaRPr>
          </a:p>
          <a:p>
            <a:pPr marL="863600" marR="0" lvl="2" indent="-177800" algn="l" rtl="0">
              <a:lnSpc>
                <a:spcPct val="120000"/>
              </a:lnSpc>
              <a:spcBef>
                <a:spcPts val="400"/>
              </a:spcBef>
              <a:spcAft>
                <a:spcPts val="0"/>
              </a:spcAft>
              <a:buClr>
                <a:schemeClr val="accent1"/>
              </a:buClr>
              <a:buFont typeface="Arial"/>
              <a:buNone/>
            </a:pPr>
            <a:endParaRPr sz="1200" b="0" i="0" u="none" strike="noStrike" cap="none">
              <a:solidFill>
                <a:schemeClr val="dk1"/>
              </a:solidFill>
              <a:latin typeface="Cabin"/>
              <a:ea typeface="Cabin"/>
              <a:cs typeface="Cabin"/>
              <a:sym typeface="Cabin"/>
            </a:endParaRPr>
          </a:p>
          <a:p>
            <a:pPr marL="177800" marR="0" lvl="0" indent="-171450" algn="l" rtl="0">
              <a:lnSpc>
                <a:spcPct val="120000"/>
              </a:lnSpc>
              <a:spcBef>
                <a:spcPts val="800"/>
              </a:spcBef>
              <a:spcAft>
                <a:spcPts val="0"/>
              </a:spcAft>
              <a:buClr>
                <a:schemeClr val="accent1"/>
              </a:buClr>
              <a:buFont typeface="Arial"/>
              <a:buNone/>
            </a:pPr>
            <a:endParaRPr sz="1500">
              <a:solidFill>
                <a:schemeClr val="dk1"/>
              </a:solidFill>
              <a:latin typeface="Cabin"/>
              <a:ea typeface="Cabin"/>
              <a:cs typeface="Cabin"/>
              <a:sym typeface="Cabin"/>
            </a:endParaRPr>
          </a:p>
          <a:p>
            <a:pPr marL="177800" marR="0" lvl="0" indent="-171450" algn="l" rtl="0">
              <a:lnSpc>
                <a:spcPct val="120000"/>
              </a:lnSpc>
              <a:spcBef>
                <a:spcPts val="800"/>
              </a:spcBef>
              <a:buClr>
                <a:schemeClr val="accent1"/>
              </a:buClr>
              <a:buFont typeface="Arial"/>
              <a:buNone/>
            </a:pPr>
            <a:endParaRPr sz="1500">
              <a:solidFill>
                <a:schemeClr val="dk1"/>
              </a:solidFill>
              <a:latin typeface="Cabin"/>
              <a:ea typeface="Cabin"/>
              <a:cs typeface="Cabin"/>
              <a:sym typeface="Cabin"/>
            </a:endParaRPr>
          </a:p>
        </p:txBody>
      </p:sp>
      <p:sp>
        <p:nvSpPr>
          <p:cNvPr id="189" name="Shape 189"/>
          <p:cNvSpPr/>
          <p:nvPr/>
        </p:nvSpPr>
        <p:spPr>
          <a:xfrm>
            <a:off x="2753285" y="1835523"/>
            <a:ext cx="2037229" cy="2644075"/>
          </a:xfrm>
          <a:prstGeom prst="curvedUpArrow">
            <a:avLst>
              <a:gd name="adj1" fmla="val 13232"/>
              <a:gd name="adj2" fmla="val 34126"/>
              <a:gd name="adj3" fmla="val 25392"/>
            </a:avLst>
          </a:prstGeom>
          <a:solidFill>
            <a:schemeClr val="accent1">
              <a:alpha val="28627"/>
            </a:schemeClr>
          </a:solidFill>
          <a:ln w="15875" cap="flat" cmpd="sng">
            <a:solidFill>
              <a:srgbClr val="851530"/>
            </a:solidFill>
            <a:prstDash val="solid"/>
            <a:round/>
            <a:headEnd type="none" w="med" len="med"/>
            <a:tailEnd type="none" w="med" len="med"/>
          </a:ln>
        </p:spPr>
        <p:txBody>
          <a:bodyPr lIns="68575" tIns="34275" rIns="68575" bIns="34275" anchor="ctr" anchorCtr="0">
            <a:noAutofit/>
          </a:bodyPr>
          <a:lstStyle/>
          <a:p>
            <a:pPr marL="0" marR="0" lvl="0" indent="0" algn="ctr" rtl="0">
              <a:spcBef>
                <a:spcPts val="0"/>
              </a:spcBef>
              <a:buNone/>
            </a:pPr>
            <a:endParaRPr sz="1400">
              <a:solidFill>
                <a:schemeClr val="dk1"/>
              </a:solidFill>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088684" y="603389"/>
            <a:ext cx="7202456" cy="786926"/>
          </a:xfrm>
          <a:prstGeom prst="rect">
            <a:avLst/>
          </a:prstGeom>
          <a:noFill/>
          <a:ln>
            <a:noFill/>
          </a:ln>
        </p:spPr>
        <p:txBody>
          <a:bodyPr lIns="68575" tIns="34275" rIns="68575" bIns="34275" anchor="t" anchorCtr="0">
            <a:noAutofit/>
          </a:bodyPr>
          <a:lstStyle/>
          <a:p>
            <a:pPr marL="0" marR="0" lvl="0" indent="0" algn="ctr" rtl="0">
              <a:lnSpc>
                <a:spcPct val="90000"/>
              </a:lnSpc>
              <a:spcBef>
                <a:spcPts val="0"/>
              </a:spcBef>
              <a:buClr>
                <a:schemeClr val="dk1"/>
              </a:buClr>
              <a:buSzPct val="25000"/>
              <a:buFont typeface="Cabin"/>
              <a:buNone/>
            </a:pPr>
            <a:r>
              <a:rPr lang="en" sz="2200" b="0" i="0" u="none" strike="noStrike" cap="none">
                <a:solidFill>
                  <a:schemeClr val="dk1"/>
                </a:solidFill>
                <a:latin typeface="Cabin"/>
                <a:ea typeface="Cabin"/>
                <a:cs typeface="Cabin"/>
                <a:sym typeface="Cabin"/>
              </a:rPr>
              <a:t>AUTHORIZATION AND AUTHENTICATION</a:t>
            </a:r>
            <a:br>
              <a:rPr lang="en" sz="2200" b="0" i="0" u="none" strike="noStrike" cap="none">
                <a:solidFill>
                  <a:schemeClr val="dk1"/>
                </a:solidFill>
                <a:latin typeface="Cabin"/>
                <a:ea typeface="Cabin"/>
                <a:cs typeface="Cabin"/>
                <a:sym typeface="Cabin"/>
              </a:rPr>
            </a:br>
            <a:r>
              <a:rPr lang="en" sz="2200" b="0" i="0" u="none" strike="noStrike" cap="none">
                <a:solidFill>
                  <a:schemeClr val="dk1"/>
                </a:solidFill>
                <a:latin typeface="Cabin"/>
                <a:ea typeface="Cabin"/>
                <a:cs typeface="Cabin"/>
                <a:sym typeface="Cabin"/>
              </a:rPr>
              <a:t>4 WAY HANDSHAKE</a:t>
            </a:r>
            <a:br>
              <a:rPr lang="en" sz="2200" b="0" i="0" u="none" strike="noStrike" cap="none">
                <a:solidFill>
                  <a:schemeClr val="dk1"/>
                </a:solidFill>
                <a:latin typeface="Cabin"/>
                <a:ea typeface="Cabin"/>
                <a:cs typeface="Cabin"/>
                <a:sym typeface="Cabin"/>
              </a:rPr>
            </a:br>
            <a:endParaRPr lang="en" sz="2200" b="0" i="0" u="none" strike="noStrike" cap="none">
              <a:solidFill>
                <a:schemeClr val="dk1"/>
              </a:solidFill>
              <a:latin typeface="Cabin"/>
              <a:ea typeface="Cabin"/>
              <a:cs typeface="Cabin"/>
              <a:sym typeface="Cabin"/>
            </a:endParaRPr>
          </a:p>
        </p:txBody>
      </p:sp>
      <p:sp>
        <p:nvSpPr>
          <p:cNvPr id="195" name="Shape 195"/>
          <p:cNvSpPr txBox="1">
            <a:spLocks noGrp="1"/>
          </p:cNvSpPr>
          <p:nvPr>
            <p:ph type="body" idx="1"/>
          </p:nvPr>
        </p:nvSpPr>
        <p:spPr>
          <a:xfrm>
            <a:off x="1088684" y="1511799"/>
            <a:ext cx="7202456" cy="2587959"/>
          </a:xfrm>
          <a:prstGeom prst="rect">
            <a:avLst/>
          </a:prstGeom>
          <a:noFill/>
          <a:ln>
            <a:noFill/>
          </a:ln>
        </p:spPr>
        <p:txBody>
          <a:bodyPr lIns="68575" tIns="34275" rIns="68575" bIns="34275" anchor="t" anchorCtr="0">
            <a:noAutofit/>
          </a:bodyPr>
          <a:lstStyle/>
          <a:p>
            <a:pPr marL="177800" marR="0" lvl="0" indent="-177800" algn="l" rtl="0">
              <a:lnSpc>
                <a:spcPct val="100000"/>
              </a:lnSpc>
              <a:spcBef>
                <a:spcPts val="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Client Sends Authorization Request to Server</a:t>
            </a:r>
          </a:p>
          <a:p>
            <a:pPr marL="520700" marR="0" lvl="1" indent="-177800" algn="l" rtl="0">
              <a:lnSpc>
                <a:spcPct val="100000"/>
              </a:lnSpc>
              <a:spcBef>
                <a:spcPts val="400"/>
              </a:spcBef>
              <a:spcAft>
                <a:spcPts val="0"/>
              </a:spcAft>
              <a:buClr>
                <a:schemeClr val="accent1"/>
              </a:buClr>
              <a:buSzPct val="100000"/>
              <a:buFont typeface="Arial"/>
              <a:buChar char="•"/>
            </a:pPr>
            <a:r>
              <a:rPr lang="en" sz="1000" b="0" i="0" u="none" strike="noStrike" cap="none">
                <a:solidFill>
                  <a:schemeClr val="dk1"/>
                </a:solidFill>
                <a:latin typeface="Cabin"/>
                <a:ea typeface="Cabin"/>
                <a:cs typeface="Cabin"/>
                <a:sym typeface="Cabin"/>
              </a:rPr>
              <a:t>Challenge string, Client certificate</a:t>
            </a:r>
          </a:p>
          <a:p>
            <a:pPr marL="177800" marR="0" lvl="0" indent="-177800" algn="l" rtl="0">
              <a:lnSpc>
                <a:spcPct val="100000"/>
              </a:lnSpc>
              <a:spcBef>
                <a:spcPts val="80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Server receives request</a:t>
            </a:r>
          </a:p>
          <a:p>
            <a:pPr marL="520700" marR="0" lvl="1" indent="-177800" algn="l" rtl="0">
              <a:lnSpc>
                <a:spcPct val="100000"/>
              </a:lnSpc>
              <a:spcBef>
                <a:spcPts val="400"/>
              </a:spcBef>
              <a:spcAft>
                <a:spcPts val="0"/>
              </a:spcAft>
              <a:buClr>
                <a:schemeClr val="accent1"/>
              </a:buClr>
              <a:buSzPct val="100000"/>
              <a:buFont typeface="Arial"/>
              <a:buChar char="•"/>
            </a:pPr>
            <a:r>
              <a:rPr lang="en" sz="1000" b="0" i="0" u="none" strike="noStrike" cap="none">
                <a:solidFill>
                  <a:schemeClr val="dk1"/>
                </a:solidFill>
                <a:latin typeface="Cabin"/>
                <a:ea typeface="Cabin"/>
                <a:cs typeface="Cabin"/>
                <a:sym typeface="Cabin"/>
              </a:rPr>
              <a:t>Verifies client’s certificate, extracts the clients name. Verifies the client name is authorized</a:t>
            </a:r>
          </a:p>
          <a:p>
            <a:pPr marL="520700" marR="0" lvl="1" indent="-177800" algn="l" rtl="0">
              <a:lnSpc>
                <a:spcPct val="100000"/>
              </a:lnSpc>
              <a:spcBef>
                <a:spcPts val="400"/>
              </a:spcBef>
              <a:spcAft>
                <a:spcPts val="0"/>
              </a:spcAft>
              <a:buClr>
                <a:schemeClr val="accent1"/>
              </a:buClr>
              <a:buSzPct val="100000"/>
              <a:buFont typeface="Arial"/>
              <a:buChar char="•"/>
            </a:pPr>
            <a:r>
              <a:rPr lang="en" sz="1000" b="0" i="0" u="none" strike="noStrike" cap="none">
                <a:solidFill>
                  <a:schemeClr val="dk1"/>
                </a:solidFill>
                <a:latin typeface="Cabin"/>
                <a:ea typeface="Cabin"/>
                <a:cs typeface="Cabin"/>
                <a:sym typeface="Cabin"/>
              </a:rPr>
              <a:t>Responds with Server challenge, Server Certificate, hashed Client challenge using Server Private key</a:t>
            </a:r>
          </a:p>
          <a:p>
            <a:pPr marL="177800" marR="0" lvl="0" indent="-177800" algn="l" rtl="0">
              <a:lnSpc>
                <a:spcPct val="100000"/>
              </a:lnSpc>
              <a:spcBef>
                <a:spcPts val="80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Client receives server response</a:t>
            </a:r>
          </a:p>
          <a:p>
            <a:pPr marL="520700" marR="0" lvl="1" indent="-177800" algn="l" rtl="0">
              <a:lnSpc>
                <a:spcPct val="100000"/>
              </a:lnSpc>
              <a:spcBef>
                <a:spcPts val="400"/>
              </a:spcBef>
              <a:spcAft>
                <a:spcPts val="0"/>
              </a:spcAft>
              <a:buClr>
                <a:schemeClr val="accent1"/>
              </a:buClr>
              <a:buSzPct val="100000"/>
              <a:buFont typeface="Arial"/>
              <a:buChar char="•"/>
            </a:pPr>
            <a:r>
              <a:rPr lang="en" sz="1000" b="0" i="0" u="none" strike="noStrike" cap="none">
                <a:solidFill>
                  <a:schemeClr val="dk1"/>
                </a:solidFill>
                <a:latin typeface="Cabin"/>
                <a:ea typeface="Cabin"/>
                <a:cs typeface="Cabin"/>
                <a:sym typeface="Cabin"/>
              </a:rPr>
              <a:t>Verifies Server certificate and hashed client challenge using Server public key</a:t>
            </a:r>
          </a:p>
          <a:p>
            <a:pPr marL="520700" marR="0" lvl="1" indent="-177800" algn="l" rtl="0">
              <a:lnSpc>
                <a:spcPct val="100000"/>
              </a:lnSpc>
              <a:spcBef>
                <a:spcPts val="400"/>
              </a:spcBef>
              <a:spcAft>
                <a:spcPts val="0"/>
              </a:spcAft>
              <a:buClr>
                <a:schemeClr val="accent1"/>
              </a:buClr>
              <a:buSzPct val="100000"/>
              <a:buFont typeface="Arial"/>
              <a:buChar char="•"/>
            </a:pPr>
            <a:r>
              <a:rPr lang="en" sz="1000" b="0" i="0" u="none" strike="noStrike" cap="none">
                <a:solidFill>
                  <a:schemeClr val="dk1"/>
                </a:solidFill>
                <a:latin typeface="Cabin"/>
                <a:ea typeface="Cabin"/>
                <a:cs typeface="Cabin"/>
                <a:sym typeface="Cabin"/>
              </a:rPr>
              <a:t>Responds with hashed server challenge using Client private key</a:t>
            </a:r>
          </a:p>
          <a:p>
            <a:pPr marL="177800" marR="0" lvl="0" indent="-177800" algn="l" rtl="0">
              <a:lnSpc>
                <a:spcPct val="100000"/>
              </a:lnSpc>
              <a:spcBef>
                <a:spcPts val="800"/>
              </a:spcBef>
              <a:spcAft>
                <a:spcPts val="0"/>
              </a:spcAft>
              <a:buClr>
                <a:schemeClr val="accent1"/>
              </a:buClr>
              <a:buSzPct val="100000"/>
              <a:buFont typeface="Arial"/>
              <a:buChar char="•"/>
            </a:pPr>
            <a:r>
              <a:rPr lang="en" sz="1200" b="0" i="0" u="none" strike="noStrike" cap="none">
                <a:solidFill>
                  <a:schemeClr val="dk1"/>
                </a:solidFill>
                <a:latin typeface="Cabin"/>
                <a:ea typeface="Cabin"/>
                <a:cs typeface="Cabin"/>
                <a:sym typeface="Cabin"/>
              </a:rPr>
              <a:t>Server receives client response</a:t>
            </a:r>
          </a:p>
          <a:p>
            <a:pPr marL="520700" marR="0" lvl="1" indent="-177800" algn="l" rtl="0">
              <a:lnSpc>
                <a:spcPct val="100000"/>
              </a:lnSpc>
              <a:spcBef>
                <a:spcPts val="400"/>
              </a:spcBef>
              <a:spcAft>
                <a:spcPts val="0"/>
              </a:spcAft>
              <a:buClr>
                <a:schemeClr val="accent1"/>
              </a:buClr>
              <a:buSzPct val="100000"/>
              <a:buFont typeface="Arial"/>
              <a:buChar char="•"/>
            </a:pPr>
            <a:r>
              <a:rPr lang="en" sz="1000" b="0" i="0" u="none" strike="noStrike" cap="none">
                <a:solidFill>
                  <a:schemeClr val="dk1"/>
                </a:solidFill>
                <a:latin typeface="Cabin"/>
                <a:ea typeface="Cabin"/>
                <a:cs typeface="Cabin"/>
                <a:sym typeface="Cabin"/>
              </a:rPr>
              <a:t>Verifies hashed server challenge using Client public key</a:t>
            </a:r>
          </a:p>
          <a:p>
            <a:pPr marL="520700" marR="0" lvl="1" indent="-177800" algn="l" rtl="0">
              <a:lnSpc>
                <a:spcPct val="100000"/>
              </a:lnSpc>
              <a:spcBef>
                <a:spcPts val="400"/>
              </a:spcBef>
              <a:buClr>
                <a:schemeClr val="accent1"/>
              </a:buClr>
              <a:buSzPct val="100000"/>
              <a:buFont typeface="Arial"/>
              <a:buChar char="•"/>
            </a:pPr>
            <a:r>
              <a:rPr lang="en" sz="1000" b="0" i="0" u="none" strike="noStrike" cap="none">
                <a:solidFill>
                  <a:schemeClr val="dk1"/>
                </a:solidFill>
                <a:latin typeface="Cabin"/>
                <a:ea typeface="Cabin"/>
                <a:cs typeface="Cabin"/>
                <a:sym typeface="Cabin"/>
              </a:rPr>
              <a:t>Responds to Client whether they are authenticated and authorized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88684" y="603389"/>
            <a:ext cx="7202400" cy="786899"/>
          </a:xfrm>
          <a:prstGeom prst="rect">
            <a:avLst/>
          </a:prstGeom>
        </p:spPr>
        <p:txBody>
          <a:bodyPr lIns="68575" tIns="68575" rIns="68575" bIns="68575" anchor="t" anchorCtr="0">
            <a:noAutofit/>
          </a:bodyPr>
          <a:lstStyle/>
          <a:p>
            <a:pPr marL="1828800" lvl="0" indent="457200">
              <a:spcBef>
                <a:spcPts val="0"/>
              </a:spcBef>
              <a:buNone/>
            </a:pPr>
            <a:r>
              <a:rPr lang="en"/>
              <a:t>SHA-256 HASHING</a:t>
            </a:r>
          </a:p>
        </p:txBody>
      </p:sp>
      <p:sp>
        <p:nvSpPr>
          <p:cNvPr id="201" name="Shape 201"/>
          <p:cNvSpPr txBox="1">
            <a:spLocks noGrp="1"/>
          </p:cNvSpPr>
          <p:nvPr>
            <p:ph type="body" idx="1"/>
          </p:nvPr>
        </p:nvSpPr>
        <p:spPr>
          <a:xfrm>
            <a:off x="1088684" y="1511799"/>
            <a:ext cx="7202400" cy="2588100"/>
          </a:xfrm>
          <a:prstGeom prst="rect">
            <a:avLst/>
          </a:prstGeom>
        </p:spPr>
        <p:txBody>
          <a:bodyPr lIns="68575" tIns="68575" rIns="68575" bIns="68575" anchor="t" anchorCtr="0">
            <a:noAutofit/>
          </a:bodyPr>
          <a:lstStyle/>
          <a:p>
            <a:pPr lvl="0">
              <a:spcBef>
                <a:spcPts val="0"/>
              </a:spcBef>
              <a:buNone/>
            </a:pPr>
            <a:r>
              <a:rPr lang="en"/>
              <a:t>create_file_hash()</a:t>
            </a:r>
          </a:p>
          <a:p>
            <a:pPr lvl="0">
              <a:spcBef>
                <a:spcPts val="0"/>
              </a:spcBef>
              <a:buNone/>
            </a:pPr>
            <a:endParaRPr/>
          </a:p>
        </p:txBody>
      </p:sp>
      <p:sp>
        <p:nvSpPr>
          <p:cNvPr id="202" name="Shape 202"/>
          <p:cNvSpPr txBox="1"/>
          <p:nvPr/>
        </p:nvSpPr>
        <p:spPr>
          <a:xfrm>
            <a:off x="1586225" y="2845825"/>
            <a:ext cx="839700" cy="361500"/>
          </a:xfrm>
          <a:prstGeom prst="rect">
            <a:avLst/>
          </a:prstGeom>
          <a:noFill/>
          <a:ln>
            <a:noFill/>
          </a:ln>
        </p:spPr>
        <p:txBody>
          <a:bodyPr lIns="91425" tIns="91425" rIns="91425" bIns="91425" anchor="t" anchorCtr="0">
            <a:noAutofit/>
          </a:bodyPr>
          <a:lstStyle/>
          <a:p>
            <a:pPr lvl="0">
              <a:spcBef>
                <a:spcPts val="0"/>
              </a:spcBef>
              <a:buNone/>
            </a:pPr>
            <a:r>
              <a:rPr lang="en"/>
              <a:t>CLIENT</a:t>
            </a:r>
          </a:p>
        </p:txBody>
      </p:sp>
      <p:sp>
        <p:nvSpPr>
          <p:cNvPr id="203" name="Shape 203"/>
          <p:cNvSpPr/>
          <p:nvPr/>
        </p:nvSpPr>
        <p:spPr>
          <a:xfrm>
            <a:off x="1877725" y="2391000"/>
            <a:ext cx="1212900" cy="3615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txBox="1"/>
          <p:nvPr/>
        </p:nvSpPr>
        <p:spPr>
          <a:xfrm>
            <a:off x="1404750" y="1918700"/>
            <a:ext cx="1803900" cy="480300"/>
          </a:xfrm>
          <a:prstGeom prst="rect">
            <a:avLst/>
          </a:prstGeom>
          <a:noFill/>
          <a:ln>
            <a:noFill/>
          </a:ln>
        </p:spPr>
        <p:txBody>
          <a:bodyPr lIns="91425" tIns="91425" rIns="91425" bIns="91425" anchor="t" anchorCtr="0">
            <a:noAutofit/>
          </a:bodyPr>
          <a:lstStyle/>
          <a:p>
            <a:pPr lvl="0">
              <a:spcBef>
                <a:spcPts val="0"/>
              </a:spcBef>
              <a:buNone/>
            </a:pPr>
            <a:r>
              <a:rPr lang="en"/>
              <a:t>Image,  user name, and timestamp </a:t>
            </a:r>
          </a:p>
        </p:txBody>
      </p:sp>
      <p:sp>
        <p:nvSpPr>
          <p:cNvPr id="205" name="Shape 205"/>
          <p:cNvSpPr/>
          <p:nvPr/>
        </p:nvSpPr>
        <p:spPr>
          <a:xfrm>
            <a:off x="3265700" y="1994425"/>
            <a:ext cx="1014600" cy="9213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txBox="1"/>
          <p:nvPr/>
        </p:nvSpPr>
        <p:spPr>
          <a:xfrm>
            <a:off x="3312350" y="2274325"/>
            <a:ext cx="921300" cy="361500"/>
          </a:xfrm>
          <a:prstGeom prst="rect">
            <a:avLst/>
          </a:prstGeom>
          <a:noFill/>
          <a:ln>
            <a:noFill/>
          </a:ln>
        </p:spPr>
        <p:txBody>
          <a:bodyPr lIns="91425" tIns="91425" rIns="91425" bIns="91425" anchor="t" anchorCtr="0">
            <a:noAutofit/>
          </a:bodyPr>
          <a:lstStyle/>
          <a:p>
            <a:pPr lvl="0">
              <a:spcBef>
                <a:spcPts val="0"/>
              </a:spcBef>
              <a:buNone/>
            </a:pPr>
            <a:r>
              <a:rPr lang="en"/>
              <a:t>SHA 256</a:t>
            </a:r>
          </a:p>
        </p:txBody>
      </p:sp>
      <p:sp>
        <p:nvSpPr>
          <p:cNvPr id="207" name="Shape 207"/>
          <p:cNvSpPr/>
          <p:nvPr/>
        </p:nvSpPr>
        <p:spPr>
          <a:xfrm>
            <a:off x="4455375" y="2367650"/>
            <a:ext cx="1212900" cy="268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 name="Shape 208"/>
          <p:cNvSpPr txBox="1"/>
          <p:nvPr/>
        </p:nvSpPr>
        <p:spPr>
          <a:xfrm>
            <a:off x="4507875" y="2065550"/>
            <a:ext cx="1107900" cy="186600"/>
          </a:xfrm>
          <a:prstGeom prst="rect">
            <a:avLst/>
          </a:prstGeom>
          <a:noFill/>
          <a:ln>
            <a:noFill/>
          </a:ln>
        </p:spPr>
        <p:txBody>
          <a:bodyPr lIns="91425" tIns="91425" rIns="91425" bIns="91425" anchor="t" anchorCtr="0">
            <a:noAutofit/>
          </a:bodyPr>
          <a:lstStyle/>
          <a:p>
            <a:pPr lvl="0">
              <a:spcBef>
                <a:spcPts val="0"/>
              </a:spcBef>
              <a:buNone/>
            </a:pPr>
            <a:r>
              <a:rPr lang="en"/>
              <a:t>Produces</a:t>
            </a:r>
          </a:p>
        </p:txBody>
      </p:sp>
      <p:sp>
        <p:nvSpPr>
          <p:cNvPr id="209" name="Shape 209"/>
          <p:cNvSpPr/>
          <p:nvPr/>
        </p:nvSpPr>
        <p:spPr>
          <a:xfrm>
            <a:off x="5913275" y="2227675"/>
            <a:ext cx="1282950" cy="618150"/>
          </a:xfrm>
          <a:prstGeom prst="flowChartPunchedCar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0" name="Shape 210"/>
          <p:cNvSpPr txBox="1"/>
          <p:nvPr/>
        </p:nvSpPr>
        <p:spPr>
          <a:xfrm>
            <a:off x="6000800" y="2321000"/>
            <a:ext cx="1107900" cy="361500"/>
          </a:xfrm>
          <a:prstGeom prst="rect">
            <a:avLst/>
          </a:prstGeom>
          <a:noFill/>
          <a:ln>
            <a:noFill/>
          </a:ln>
        </p:spPr>
        <p:txBody>
          <a:bodyPr lIns="91425" tIns="91425" rIns="91425" bIns="91425" anchor="t" anchorCtr="0">
            <a:noAutofit/>
          </a:bodyPr>
          <a:lstStyle/>
          <a:p>
            <a:pPr marL="0" lvl="0" indent="0">
              <a:spcBef>
                <a:spcPts val="0"/>
              </a:spcBef>
              <a:buNone/>
            </a:pPr>
            <a:r>
              <a:rPr lang="en"/>
              <a:t>    Hash</a:t>
            </a:r>
          </a:p>
        </p:txBody>
      </p:sp>
      <p:sp>
        <p:nvSpPr>
          <p:cNvPr id="211" name="Shape 211"/>
          <p:cNvSpPr txBox="1"/>
          <p:nvPr/>
        </p:nvSpPr>
        <p:spPr>
          <a:xfrm>
            <a:off x="5936600" y="2904150"/>
            <a:ext cx="1586100" cy="361500"/>
          </a:xfrm>
          <a:prstGeom prst="rect">
            <a:avLst/>
          </a:prstGeom>
          <a:noFill/>
          <a:ln>
            <a:noFill/>
          </a:ln>
        </p:spPr>
        <p:txBody>
          <a:bodyPr lIns="91425" tIns="91425" rIns="91425" bIns="91425" anchor="t" anchorCtr="0">
            <a:noAutofit/>
          </a:bodyPr>
          <a:lstStyle/>
          <a:p>
            <a:pPr lvl="0">
              <a:spcBef>
                <a:spcPts val="0"/>
              </a:spcBef>
              <a:buNone/>
            </a:pPr>
            <a:r>
              <a:rPr lang="en"/>
              <a:t>Saves in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fade">
                                      <p:cBhvr>
                                        <p:cTn id="12" dur="1000"/>
                                        <p:tgtEl>
                                          <p:spTgt spid="2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
                                        </p:tgtEl>
                                        <p:attrNameLst>
                                          <p:attrName>style.visibility</p:attrName>
                                        </p:attrNameLst>
                                      </p:cBhvr>
                                      <p:to>
                                        <p:strVal val="visible"/>
                                      </p:to>
                                    </p:set>
                                    <p:animEffect transition="in" filter="fade">
                                      <p:cBhvr>
                                        <p:cTn id="17" dur="1000"/>
                                        <p:tgtEl>
                                          <p:spTgt spid="2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gtEl>
                                        <p:attrNameLst>
                                          <p:attrName>style.visibility</p:attrName>
                                        </p:attrNameLst>
                                      </p:cBhvr>
                                      <p:to>
                                        <p:strVal val="visible"/>
                                      </p:to>
                                    </p:set>
                                    <p:animEffect transition="in" filter="fade">
                                      <p:cBhvr>
                                        <p:cTn id="22" dur="1000"/>
                                        <p:tgtEl>
                                          <p:spTgt spid="2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
                                        </p:tgtEl>
                                        <p:attrNameLst>
                                          <p:attrName>style.visibility</p:attrName>
                                        </p:attrNameLst>
                                      </p:cBhvr>
                                      <p:to>
                                        <p:strVal val="visible"/>
                                      </p:to>
                                    </p:set>
                                    <p:animEffect transition="in" filter="fade">
                                      <p:cBhvr>
                                        <p:cTn id="27" dur="1000"/>
                                        <p:tgtEl>
                                          <p:spTgt spid="2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6"/>
                                        </p:tgtEl>
                                        <p:attrNameLst>
                                          <p:attrName>style.visibility</p:attrName>
                                        </p:attrNameLst>
                                      </p:cBhvr>
                                      <p:to>
                                        <p:strVal val="visible"/>
                                      </p:to>
                                    </p:set>
                                    <p:animEffect transition="in" filter="fade">
                                      <p:cBhvr>
                                        <p:cTn id="32" dur="1000"/>
                                        <p:tgtEl>
                                          <p:spTgt spid="2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7"/>
                                        </p:tgtEl>
                                        <p:attrNameLst>
                                          <p:attrName>style.visibility</p:attrName>
                                        </p:attrNameLst>
                                      </p:cBhvr>
                                      <p:to>
                                        <p:strVal val="visible"/>
                                      </p:to>
                                    </p:set>
                                    <p:animEffect transition="in" filter="fade">
                                      <p:cBhvr>
                                        <p:cTn id="37" dur="1000"/>
                                        <p:tgtEl>
                                          <p:spTgt spid="20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8"/>
                                        </p:tgtEl>
                                        <p:attrNameLst>
                                          <p:attrName>style.visibility</p:attrName>
                                        </p:attrNameLst>
                                      </p:cBhvr>
                                      <p:to>
                                        <p:strVal val="visible"/>
                                      </p:to>
                                    </p:set>
                                    <p:animEffect transition="in" filter="fade">
                                      <p:cBhvr>
                                        <p:cTn id="42" dur="1000"/>
                                        <p:tgtEl>
                                          <p:spTgt spid="20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9"/>
                                        </p:tgtEl>
                                        <p:attrNameLst>
                                          <p:attrName>style.visibility</p:attrName>
                                        </p:attrNameLst>
                                      </p:cBhvr>
                                      <p:to>
                                        <p:strVal val="visible"/>
                                      </p:to>
                                    </p:set>
                                    <p:animEffect transition="in" filter="fade">
                                      <p:cBhvr>
                                        <p:cTn id="47" dur="1000"/>
                                        <p:tgtEl>
                                          <p:spTgt spid="20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0"/>
                                        </p:tgtEl>
                                        <p:attrNameLst>
                                          <p:attrName>style.visibility</p:attrName>
                                        </p:attrNameLst>
                                      </p:cBhvr>
                                      <p:to>
                                        <p:strVal val="visible"/>
                                      </p:to>
                                    </p:set>
                                    <p:animEffect transition="in" filter="fade">
                                      <p:cBhvr>
                                        <p:cTn id="52" dur="1000"/>
                                        <p:tgtEl>
                                          <p:spTgt spid="2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1"/>
                                        </p:tgtEl>
                                        <p:attrNameLst>
                                          <p:attrName>style.visibility</p:attrName>
                                        </p:attrNameLst>
                                      </p:cBhvr>
                                      <p:to>
                                        <p:strVal val="visible"/>
                                      </p:to>
                                    </p:set>
                                    <p:animEffect transition="in" filter="fade">
                                      <p:cBhvr>
                                        <p:cTn id="57"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1088684" y="603389"/>
            <a:ext cx="7202400" cy="786899"/>
          </a:xfrm>
          <a:prstGeom prst="rect">
            <a:avLst/>
          </a:prstGeom>
        </p:spPr>
        <p:txBody>
          <a:bodyPr lIns="68575" tIns="68575" rIns="68575" bIns="68575" anchor="t" anchorCtr="0">
            <a:noAutofit/>
          </a:bodyPr>
          <a:lstStyle/>
          <a:p>
            <a:pPr lvl="0">
              <a:spcBef>
                <a:spcPts val="0"/>
              </a:spcBef>
              <a:buNone/>
            </a:pPr>
            <a:r>
              <a:rPr lang="en"/>
              <a:t>				    SHA-256 HASHING</a:t>
            </a:r>
          </a:p>
        </p:txBody>
      </p:sp>
      <p:sp>
        <p:nvSpPr>
          <p:cNvPr id="217" name="Shape 217"/>
          <p:cNvSpPr txBox="1">
            <a:spLocks noGrp="1"/>
          </p:cNvSpPr>
          <p:nvPr>
            <p:ph type="body" idx="1"/>
          </p:nvPr>
        </p:nvSpPr>
        <p:spPr>
          <a:xfrm>
            <a:off x="1088684" y="1511799"/>
            <a:ext cx="7202400" cy="2588100"/>
          </a:xfrm>
          <a:prstGeom prst="rect">
            <a:avLst/>
          </a:prstGeom>
        </p:spPr>
        <p:txBody>
          <a:bodyPr lIns="68575" tIns="68575" rIns="68575" bIns="68575" anchor="t" anchorCtr="0">
            <a:noAutofit/>
          </a:bodyPr>
          <a:lstStyle/>
          <a:p>
            <a:pPr marL="0" lvl="0" indent="0" rtl="0">
              <a:spcBef>
                <a:spcPts val="0"/>
              </a:spcBef>
              <a:buNone/>
            </a:pPr>
            <a:r>
              <a:rPr lang="en"/>
              <a:t>Working of SHA 256:</a:t>
            </a:r>
          </a:p>
          <a:p>
            <a:pPr marL="457200" lvl="0" indent="-228600" algn="just" rtl="0">
              <a:spcBef>
                <a:spcPts val="0"/>
              </a:spcBef>
            </a:pPr>
            <a:r>
              <a:rPr lang="en"/>
              <a:t>When the client puts the image into server using the put command then the respective hash is produced and saved on server side as .sig file.</a:t>
            </a:r>
          </a:p>
          <a:p>
            <a:pPr marL="457200" lvl="0" indent="-228600" rtl="0">
              <a:spcBef>
                <a:spcPts val="0"/>
              </a:spcBef>
            </a:pPr>
            <a:r>
              <a:rPr lang="en"/>
              <a:t>When another client requests the same image file using get command then the client is provided with the image and the hash file. Then the client  can verify using the verify command.</a:t>
            </a:r>
          </a:p>
          <a:p>
            <a:pPr marL="457200" lvl="0" indent="-228600" algn="just">
              <a:spcBef>
                <a:spcPts val="0"/>
              </a:spcBef>
            </a:pPr>
            <a:r>
              <a:rPr lang="en"/>
              <a:t>SHA hashing will ensure that the data remains unchanged and the original owner is identified.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02134" y="342089"/>
            <a:ext cx="7202400" cy="786900"/>
          </a:xfrm>
          <a:prstGeom prst="rect">
            <a:avLst/>
          </a:prstGeom>
        </p:spPr>
        <p:txBody>
          <a:bodyPr lIns="68575" tIns="68575" rIns="68575" bIns="68575" anchor="t" anchorCtr="0">
            <a:noAutofit/>
          </a:bodyPr>
          <a:lstStyle/>
          <a:p>
            <a:pPr lvl="0">
              <a:spcBef>
                <a:spcPts val="0"/>
              </a:spcBef>
              <a:buNone/>
            </a:pPr>
            <a:r>
              <a:rPr lang="en" sz="3200">
                <a:latin typeface="Arial"/>
                <a:ea typeface="Arial"/>
                <a:cs typeface="Arial"/>
                <a:sym typeface="Arial"/>
              </a:rPr>
              <a:t>Running the program</a:t>
            </a:r>
          </a:p>
        </p:txBody>
      </p:sp>
      <p:pic>
        <p:nvPicPr>
          <p:cNvPr id="223" name="Shape 223" descr="server.png"/>
          <p:cNvPicPr preferRelativeResize="0"/>
          <p:nvPr/>
        </p:nvPicPr>
        <p:blipFill>
          <a:blip r:embed="rId3">
            <a:alphaModFix/>
          </a:blip>
          <a:stretch>
            <a:fillRect/>
          </a:stretch>
        </p:blipFill>
        <p:spPr>
          <a:xfrm>
            <a:off x="152400" y="1542698"/>
            <a:ext cx="3899175" cy="2526325"/>
          </a:xfrm>
          <a:prstGeom prst="rect">
            <a:avLst/>
          </a:prstGeom>
          <a:noFill/>
          <a:ln>
            <a:noFill/>
          </a:ln>
        </p:spPr>
      </p:pic>
      <p:pic>
        <p:nvPicPr>
          <p:cNvPr id="224" name="Shape 224" descr="user1.png"/>
          <p:cNvPicPr preferRelativeResize="0"/>
          <p:nvPr/>
        </p:nvPicPr>
        <p:blipFill>
          <a:blip r:embed="rId4">
            <a:alphaModFix/>
          </a:blip>
          <a:stretch>
            <a:fillRect/>
          </a:stretch>
        </p:blipFill>
        <p:spPr>
          <a:xfrm>
            <a:off x="4282025" y="342100"/>
            <a:ext cx="4809175" cy="2042875"/>
          </a:xfrm>
          <a:prstGeom prst="rect">
            <a:avLst/>
          </a:prstGeom>
          <a:noFill/>
          <a:ln>
            <a:noFill/>
          </a:ln>
        </p:spPr>
      </p:pic>
      <p:pic>
        <p:nvPicPr>
          <p:cNvPr id="225" name="Shape 225" descr="user2.png"/>
          <p:cNvPicPr preferRelativeResize="0"/>
          <p:nvPr/>
        </p:nvPicPr>
        <p:blipFill>
          <a:blip r:embed="rId5">
            <a:alphaModFix/>
          </a:blip>
          <a:stretch>
            <a:fillRect/>
          </a:stretch>
        </p:blipFill>
        <p:spPr>
          <a:xfrm>
            <a:off x="4292800" y="2527775"/>
            <a:ext cx="4787624" cy="2338509"/>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Words>
  <Application>Microsoft Macintosh PowerPoint</Application>
  <PresentationFormat>On-screen Show (16:9)</PresentationFormat>
  <Paragraphs>85</Paragraphs>
  <Slides>7</Slides>
  <Notes>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Cabin</vt:lpstr>
      <vt:lpstr>Arial</vt:lpstr>
      <vt:lpstr>simple-light-2</vt:lpstr>
      <vt:lpstr>Gallery</vt:lpstr>
      <vt:lpstr>TEAM STRONGE ENCRYPTION</vt:lpstr>
      <vt:lpstr>BOB BUYS A PICTURE FROM ALICE</vt:lpstr>
      <vt:lpstr>ENCRYPTION / DECRYPTION ROUTINES</vt:lpstr>
      <vt:lpstr>AUTHORIZATION AND AUTHENTICATION 4 WAY HANDSHAKE </vt:lpstr>
      <vt:lpstr>SHA-256 HASHING</vt:lpstr>
      <vt:lpstr>        SHA-256 HASHING</vt:lpstr>
      <vt:lpstr>Running the program</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STRONGE ENCRYPTION</dc:title>
  <cp:lastModifiedBy>Gulia, Riccardo</cp:lastModifiedBy>
  <cp:revision>1</cp:revision>
  <dcterms:modified xsi:type="dcterms:W3CDTF">2017-04-23T20:27:46Z</dcterms:modified>
</cp:coreProperties>
</file>