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embeddedFontLst>
    <p:embeddedFont>
      <p:font typeface="Quattrocento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672">
          <p15:clr>
            <a:srgbClr val="A4A3A4"/>
          </p15:clr>
        </p15:guide>
        <p15:guide id="2" pos="288">
          <p15:clr>
            <a:srgbClr val="F26B43"/>
          </p15:clr>
        </p15:guide>
        <p15:guide id="3" orient="horz" pos="4056">
          <p15:clr>
            <a:srgbClr val="F26B43"/>
          </p15:clr>
        </p15:guide>
        <p15:guide id="4" orient="horz" pos="1488">
          <p15:clr>
            <a:srgbClr val="A4A3A4"/>
          </p15:clr>
        </p15:guide>
        <p15:guide id="5" pos="3816">
          <p15:clr>
            <a:srgbClr val="A4A3A4"/>
          </p15:clr>
        </p15:guide>
        <p15:guide id="6" pos="7416">
          <p15:clr>
            <a:srgbClr val="F26B43"/>
          </p15:clr>
        </p15:guide>
        <p15:guide id="7" orient="horz" pos="312">
          <p15:clr>
            <a:srgbClr val="F26B43"/>
          </p15:clr>
        </p15:guide>
        <p15:guide id="8" orient="horz" pos="2160">
          <p15:clr>
            <a:srgbClr val="A4A3A4"/>
          </p15:clr>
        </p15:guide>
        <p15:guide id="9" orient="horz"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672" orient="horz"/>
        <p:guide pos="288"/>
        <p:guide pos="4056" orient="horz"/>
        <p:guide pos="1488" orient="horz"/>
        <p:guide pos="3816"/>
        <p:guide pos="7416"/>
        <p:guide pos="312" orient="horz"/>
        <p:guide pos="2160" orient="horz"/>
        <p:guide pos="2304"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QuattrocentoSans-bold.fntdata"/><Relationship Id="rId14" Type="http://schemas.openxmlformats.org/officeDocument/2006/relationships/font" Target="fonts/QuattrocentoSans-regular.fntdata"/><Relationship Id="rId17" Type="http://schemas.openxmlformats.org/officeDocument/2006/relationships/font" Target="fonts/QuattrocentoSans-boldItalic.fntdata"/><Relationship Id="rId16"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 name="Google Shape;4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 name="Google Shape;5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 name="Google Shape;5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4bc3dd724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8" name="Google Shape;68;g124bc3dd724_0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g124bc3dd724_0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 name="Google Shape;7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4bc3dd724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4bc3dd724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g124bc3dd724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4bc3dd724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4bc3dd724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124bc3dd724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4bc3dd724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4bc3dd724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g124bc3dd724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14" name="Shape 14"/>
        <p:cNvGrpSpPr/>
        <p:nvPr/>
      </p:nvGrpSpPr>
      <p:grpSpPr>
        <a:xfrm>
          <a:off x="0" y="0"/>
          <a:ext cx="0" cy="0"/>
          <a:chOff x="0" y="0"/>
          <a:chExt cx="0" cy="0"/>
        </a:xfrm>
      </p:grpSpPr>
      <p:sp>
        <p:nvSpPr>
          <p:cNvPr id="15" name="Google Shape;15;p2"/>
          <p:cNvSpPr/>
          <p:nvPr>
            <p:ph idx="2" type="pic"/>
          </p:nvPr>
        </p:nvSpPr>
        <p:spPr>
          <a:xfrm>
            <a:off x="0" y="0"/>
            <a:ext cx="12192000" cy="6858000"/>
          </a:xfrm>
          <a:prstGeom prst="rect">
            <a:avLst/>
          </a:prstGeom>
          <a:solidFill>
            <a:srgbClr val="595959"/>
          </a:solidFill>
          <a:ln>
            <a:noFill/>
          </a:ln>
        </p:spPr>
      </p:sp>
      <p:sp>
        <p:nvSpPr>
          <p:cNvPr id="16" name="Google Shape;16;p2"/>
          <p:cNvSpPr txBox="1"/>
          <p:nvPr>
            <p:ph type="title"/>
          </p:nvPr>
        </p:nvSpPr>
        <p:spPr>
          <a:xfrm>
            <a:off x="457200" y="4517136"/>
            <a:ext cx="6581554" cy="1371600"/>
          </a:xfrm>
          <a:prstGeom prst="rect">
            <a:avLst/>
          </a:prstGeom>
          <a:noFill/>
          <a:ln>
            <a:noFill/>
          </a:ln>
        </p:spPr>
        <p:txBody>
          <a:bodyPr anchorCtr="0" anchor="ctr" bIns="45700" lIns="91425" spcFirstLastPara="1" rIns="91425" wrap="square" tIns="45700">
            <a:normAutofit/>
          </a:bodyPr>
          <a:lstStyle>
            <a:lvl1pPr lvl="0" algn="l">
              <a:lnSpc>
                <a:spcPct val="127777"/>
              </a:lnSpc>
              <a:spcBef>
                <a:spcPts val="0"/>
              </a:spcBef>
              <a:spcAft>
                <a:spcPts val="0"/>
              </a:spcAft>
              <a:buClr>
                <a:schemeClr val="lt1"/>
              </a:buClr>
              <a:buSzPts val="3600"/>
              <a:buFont typeface="Quattrocento Sans"/>
              <a:buNone/>
              <a:defRPr sz="36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p:cSld name="Intro">
    <p:spTree>
      <p:nvGrpSpPr>
        <p:cNvPr id="17" name="Shape 17"/>
        <p:cNvGrpSpPr/>
        <p:nvPr/>
      </p:nvGrpSpPr>
      <p:grpSpPr>
        <a:xfrm>
          <a:off x="0" y="0"/>
          <a:ext cx="0" cy="0"/>
          <a:chOff x="0" y="0"/>
          <a:chExt cx="0" cy="0"/>
        </a:xfrm>
      </p:grpSpPr>
      <p:sp>
        <p:nvSpPr>
          <p:cNvPr id="18" name="Google Shape;18;p3"/>
          <p:cNvSpPr/>
          <p:nvPr>
            <p:ph idx="2" type="pic"/>
          </p:nvPr>
        </p:nvSpPr>
        <p:spPr>
          <a:xfrm>
            <a:off x="0" y="0"/>
            <a:ext cx="12192000" cy="6858000"/>
          </a:xfrm>
          <a:prstGeom prst="rect">
            <a:avLst/>
          </a:prstGeom>
          <a:solidFill>
            <a:srgbClr val="7F7F7F"/>
          </a:solidFill>
          <a:ln>
            <a:noFill/>
          </a:ln>
        </p:spPr>
      </p:sp>
      <p:sp>
        <p:nvSpPr>
          <p:cNvPr id="19" name="Google Shape;19;p3"/>
          <p:cNvSpPr txBox="1"/>
          <p:nvPr>
            <p:ph type="title"/>
          </p:nvPr>
        </p:nvSpPr>
        <p:spPr>
          <a:xfrm>
            <a:off x="457199" y="914400"/>
            <a:ext cx="11174819" cy="9037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Quattrocento Sans"/>
              <a:buNone/>
              <a:defRPr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3429000" y="2240280"/>
            <a:ext cx="4645152" cy="419709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55555"/>
              </a:lnSpc>
              <a:spcBef>
                <a:spcPts val="0"/>
              </a:spcBef>
              <a:spcAft>
                <a:spcPts val="0"/>
              </a:spcAft>
              <a:buClr>
                <a:schemeClr val="lt1"/>
              </a:buClr>
              <a:buSzPts val="1800"/>
              <a:buFont typeface="Arial"/>
              <a:buNone/>
              <a:defRPr b="0" i="0" sz="18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21" name="Google Shape;21;p3"/>
          <p:cNvSpPr txBox="1"/>
          <p:nvPr>
            <p:ph idx="3" type="body"/>
          </p:nvPr>
        </p:nvSpPr>
        <p:spPr>
          <a:xfrm>
            <a:off x="630936" y="4498848"/>
            <a:ext cx="2121408" cy="621792"/>
          </a:xfrm>
          <a:prstGeom prst="rect">
            <a:avLst/>
          </a:prstGeom>
          <a:noFill/>
          <a:ln>
            <a:noFill/>
          </a:ln>
        </p:spPr>
        <p:txBody>
          <a:bodyPr anchorCtr="0" anchor="t" bIns="45700" lIns="0" spcFirstLastPara="1" rIns="91425" wrap="square" tIns="45700">
            <a:noAutofit/>
          </a:bodyPr>
          <a:lstStyle>
            <a:lvl1pPr indent="-228600" lvl="0" marL="457200" marR="0" rtl="0" algn="l">
              <a:lnSpc>
                <a:spcPct val="150000"/>
              </a:lnSpc>
              <a:spcBef>
                <a:spcPts val="0"/>
              </a:spcBef>
              <a:spcAft>
                <a:spcPts val="0"/>
              </a:spcAft>
              <a:buClr>
                <a:schemeClr val="dk1"/>
              </a:buClr>
              <a:buSzPts val="1200"/>
              <a:buFont typeface="Arial"/>
              <a:buNone/>
              <a:defRPr b="1" i="0" sz="12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150000"/>
              </a:lnSpc>
              <a:spcBef>
                <a:spcPts val="0"/>
              </a:spcBef>
              <a:spcAft>
                <a:spcPts val="0"/>
              </a:spcAft>
              <a:buClr>
                <a:schemeClr val="dk1"/>
              </a:buClr>
              <a:buSzPts val="1200"/>
              <a:buFont typeface="Arial"/>
              <a:buNone/>
              <a:defRPr b="1" i="0" sz="12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150000"/>
              </a:lnSpc>
              <a:spcBef>
                <a:spcPts val="0"/>
              </a:spcBef>
              <a:spcAft>
                <a:spcPts val="0"/>
              </a:spcAft>
              <a:buClr>
                <a:schemeClr val="dk1"/>
              </a:buClr>
              <a:buSzPts val="1200"/>
              <a:buFont typeface="Arial"/>
              <a:buNone/>
              <a:defRPr b="1" i="0" sz="1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150000"/>
              </a:lnSpc>
              <a:spcBef>
                <a:spcPts val="0"/>
              </a:spcBef>
              <a:spcAft>
                <a:spcPts val="0"/>
              </a:spcAft>
              <a:buClr>
                <a:schemeClr val="dk1"/>
              </a:buClr>
              <a:buSzPts val="1200"/>
              <a:buFont typeface="Arial"/>
              <a:buNone/>
              <a:defRPr b="1" i="0" sz="12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150000"/>
              </a:lnSpc>
              <a:spcBef>
                <a:spcPts val="0"/>
              </a:spcBef>
              <a:spcAft>
                <a:spcPts val="0"/>
              </a:spcAft>
              <a:buClr>
                <a:schemeClr val="dk1"/>
              </a:buClr>
              <a:buSzPts val="1200"/>
              <a:buFont typeface="Arial"/>
              <a:buNone/>
              <a:defRPr b="1" i="0" sz="12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lette Balance act">
  <p:cSld name="Palette Balance act">
    <p:bg>
      <p:bgPr>
        <a:solidFill>
          <a:srgbClr val="D8D8D8"/>
        </a:solidFill>
      </p:bgPr>
    </p:bg>
    <p:spTree>
      <p:nvGrpSpPr>
        <p:cNvPr id="22" name="Shape 22"/>
        <p:cNvGrpSpPr/>
        <p:nvPr/>
      </p:nvGrpSpPr>
      <p:grpSpPr>
        <a:xfrm>
          <a:off x="0" y="0"/>
          <a:ext cx="0" cy="0"/>
          <a:chOff x="0" y="0"/>
          <a:chExt cx="0" cy="0"/>
        </a:xfrm>
      </p:grpSpPr>
      <p:sp>
        <p:nvSpPr>
          <p:cNvPr id="23" name="Google Shape;23;p4"/>
          <p:cNvSpPr txBox="1"/>
          <p:nvPr>
            <p:ph type="title"/>
          </p:nvPr>
        </p:nvSpPr>
        <p:spPr>
          <a:xfrm>
            <a:off x="457199" y="2569464"/>
            <a:ext cx="3619501" cy="1179576"/>
          </a:xfrm>
          <a:prstGeom prst="rect">
            <a:avLst/>
          </a:prstGeom>
          <a:noFill/>
          <a:ln>
            <a:noFill/>
          </a:ln>
        </p:spPr>
        <p:txBody>
          <a:bodyPr anchorCtr="0" anchor="b" bIns="45700" lIns="91425" spcFirstLastPara="1" rIns="91425" wrap="square" tIns="45700">
            <a:normAutofit/>
          </a:bodyPr>
          <a:lstStyle>
            <a:lvl1pPr lvl="0" algn="l">
              <a:lnSpc>
                <a:spcPct val="125000"/>
              </a:lnSpc>
              <a:spcBef>
                <a:spcPts val="0"/>
              </a:spcBef>
              <a:spcAft>
                <a:spcPts val="0"/>
              </a:spcAft>
              <a:buClr>
                <a:schemeClr val="dk1"/>
              </a:buClr>
              <a:buSzPts val="3200"/>
              <a:buFont typeface="Quattrocento Sans"/>
              <a:buNone/>
              <a:defRPr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
          <p:cNvSpPr/>
          <p:nvPr>
            <p:ph idx="2" type="pic"/>
          </p:nvPr>
        </p:nvSpPr>
        <p:spPr>
          <a:xfrm>
            <a:off x="4279392" y="1463040"/>
            <a:ext cx="1499616" cy="2194560"/>
          </a:xfrm>
          <a:prstGeom prst="rect">
            <a:avLst/>
          </a:prstGeom>
          <a:noFill/>
          <a:ln>
            <a:noFill/>
          </a:ln>
        </p:spPr>
      </p:sp>
      <p:sp>
        <p:nvSpPr>
          <p:cNvPr id="25" name="Google Shape;25;p4"/>
          <p:cNvSpPr/>
          <p:nvPr>
            <p:ph idx="3" type="pic"/>
          </p:nvPr>
        </p:nvSpPr>
        <p:spPr>
          <a:xfrm>
            <a:off x="6227064" y="1463040"/>
            <a:ext cx="1499616" cy="2194560"/>
          </a:xfrm>
          <a:prstGeom prst="rect">
            <a:avLst/>
          </a:prstGeom>
          <a:noFill/>
          <a:ln>
            <a:noFill/>
          </a:ln>
        </p:spPr>
      </p:sp>
      <p:sp>
        <p:nvSpPr>
          <p:cNvPr id="26" name="Google Shape;26;p4"/>
          <p:cNvSpPr/>
          <p:nvPr>
            <p:ph idx="4" type="pic"/>
          </p:nvPr>
        </p:nvSpPr>
        <p:spPr>
          <a:xfrm>
            <a:off x="8174736" y="1463040"/>
            <a:ext cx="1499616" cy="2194560"/>
          </a:xfrm>
          <a:prstGeom prst="rect">
            <a:avLst/>
          </a:prstGeom>
          <a:noFill/>
          <a:ln>
            <a:noFill/>
          </a:ln>
        </p:spPr>
      </p:sp>
      <p:sp>
        <p:nvSpPr>
          <p:cNvPr id="27" name="Google Shape;27;p4"/>
          <p:cNvSpPr/>
          <p:nvPr>
            <p:ph idx="5" type="pic"/>
          </p:nvPr>
        </p:nvSpPr>
        <p:spPr>
          <a:xfrm>
            <a:off x="10122408" y="1463040"/>
            <a:ext cx="1499616" cy="2194560"/>
          </a:xfrm>
          <a:prstGeom prst="rect">
            <a:avLst/>
          </a:prstGeom>
          <a:noFill/>
          <a:ln>
            <a:noFill/>
          </a:ln>
        </p:spPr>
      </p:sp>
      <p:sp>
        <p:nvSpPr>
          <p:cNvPr id="28" name="Google Shape;28;p4"/>
          <p:cNvSpPr/>
          <p:nvPr>
            <p:ph idx="6" type="pic"/>
          </p:nvPr>
        </p:nvSpPr>
        <p:spPr>
          <a:xfrm>
            <a:off x="4279392" y="4087368"/>
            <a:ext cx="1499616" cy="2194560"/>
          </a:xfrm>
          <a:prstGeom prst="rect">
            <a:avLst/>
          </a:prstGeom>
          <a:noFill/>
          <a:ln>
            <a:noFill/>
          </a:ln>
        </p:spPr>
      </p:sp>
      <p:sp>
        <p:nvSpPr>
          <p:cNvPr id="29" name="Google Shape;29;p4"/>
          <p:cNvSpPr/>
          <p:nvPr>
            <p:ph idx="7" type="pic"/>
          </p:nvPr>
        </p:nvSpPr>
        <p:spPr>
          <a:xfrm>
            <a:off x="6227064" y="4087368"/>
            <a:ext cx="1499616" cy="2194560"/>
          </a:xfrm>
          <a:prstGeom prst="rect">
            <a:avLst/>
          </a:prstGeom>
          <a:noFill/>
          <a:ln>
            <a:noFill/>
          </a:ln>
        </p:spPr>
      </p:sp>
      <p:sp>
        <p:nvSpPr>
          <p:cNvPr id="30" name="Google Shape;30;p4"/>
          <p:cNvSpPr/>
          <p:nvPr>
            <p:ph idx="8" type="pic"/>
          </p:nvPr>
        </p:nvSpPr>
        <p:spPr>
          <a:xfrm>
            <a:off x="8174736" y="4087368"/>
            <a:ext cx="1499616" cy="2194560"/>
          </a:xfrm>
          <a:prstGeom prst="rect">
            <a:avLst/>
          </a:prstGeom>
          <a:noFill/>
          <a:ln>
            <a:noFill/>
          </a:ln>
        </p:spPr>
      </p:sp>
      <p:sp>
        <p:nvSpPr>
          <p:cNvPr id="31" name="Google Shape;31;p4"/>
          <p:cNvSpPr/>
          <p:nvPr>
            <p:ph idx="9" type="pic"/>
          </p:nvPr>
        </p:nvSpPr>
        <p:spPr>
          <a:xfrm>
            <a:off x="10122408" y="4087368"/>
            <a:ext cx="1499616" cy="219456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mersive palette Balancing Act">
  <p:cSld name="Immersive palette Balancing Act">
    <p:bg>
      <p:bgPr>
        <a:solidFill>
          <a:schemeClr val="accent5"/>
        </a:solidFill>
      </p:bgPr>
    </p:bg>
    <p:spTree>
      <p:nvGrpSpPr>
        <p:cNvPr id="32" name="Shape 32"/>
        <p:cNvGrpSpPr/>
        <p:nvPr/>
      </p:nvGrpSpPr>
      <p:grpSpPr>
        <a:xfrm>
          <a:off x="0" y="0"/>
          <a:ext cx="0" cy="0"/>
          <a:chOff x="0" y="0"/>
          <a:chExt cx="0" cy="0"/>
        </a:xfrm>
      </p:grpSpPr>
      <p:sp>
        <p:nvSpPr>
          <p:cNvPr id="33" name="Google Shape;33;p5"/>
          <p:cNvSpPr/>
          <p:nvPr/>
        </p:nvSpPr>
        <p:spPr>
          <a:xfrm>
            <a:off x="0" y="2400300"/>
            <a:ext cx="4267200" cy="4457700"/>
          </a:xfrm>
          <a:prstGeom prst="rect">
            <a:avLst/>
          </a:prstGeom>
          <a:solidFill>
            <a:srgbClr val="D293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4" name="Google Shape;34;p5"/>
          <p:cNvSpPr txBox="1"/>
          <p:nvPr>
            <p:ph type="title"/>
          </p:nvPr>
        </p:nvSpPr>
        <p:spPr>
          <a:xfrm>
            <a:off x="457199" y="1399032"/>
            <a:ext cx="3619501" cy="8778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Quattrocento Sans"/>
              <a:buNone/>
              <a:defRPr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457200" y="2779776"/>
            <a:ext cx="3465576" cy="325526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66666"/>
              </a:lnSpc>
              <a:spcBef>
                <a:spcPts val="0"/>
              </a:spcBef>
              <a:spcAft>
                <a:spcPts val="0"/>
              </a:spcAft>
              <a:buClr>
                <a:schemeClr val="lt1"/>
              </a:buClr>
              <a:buSzPts val="1800"/>
              <a:buFont typeface="Arial"/>
              <a:buNone/>
              <a:defRPr b="0" i="0" sz="18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36" name="Google Shape;36;p5"/>
          <p:cNvSpPr/>
          <p:nvPr>
            <p:ph idx="2" type="pic"/>
          </p:nvPr>
        </p:nvSpPr>
        <p:spPr>
          <a:xfrm>
            <a:off x="4254500" y="0"/>
            <a:ext cx="7480300" cy="6858000"/>
          </a:xfrm>
          <a:prstGeom prst="rect">
            <a:avLst/>
          </a:prstGeom>
          <a:noFill/>
          <a:ln>
            <a:noFill/>
          </a:ln>
        </p:spPr>
      </p:sp>
      <p:sp>
        <p:nvSpPr>
          <p:cNvPr id="37" name="Google Shape;37;p5"/>
          <p:cNvSpPr/>
          <p:nvPr/>
        </p:nvSpPr>
        <p:spPr>
          <a:xfrm>
            <a:off x="11734800" y="4445000"/>
            <a:ext cx="457200" cy="2413000"/>
          </a:xfrm>
          <a:prstGeom prst="rect">
            <a:avLst/>
          </a:prstGeom>
          <a:solidFill>
            <a:srgbClr val="884C5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8" name="Google Shape;38;p5"/>
          <p:cNvSpPr/>
          <p:nvPr/>
        </p:nvSpPr>
        <p:spPr>
          <a:xfrm>
            <a:off x="11734800" y="0"/>
            <a:ext cx="457200" cy="4462272"/>
          </a:xfrm>
          <a:prstGeom prst="rect">
            <a:avLst/>
          </a:prstGeom>
          <a:solidFill>
            <a:srgbClr val="86A29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extLst>
    <p:ext uri="{DCECCB84-F9BA-43D5-87BE-67443E8EF086}">
      <p15:sldGuideLst>
        <p15:guide id="1"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s">
  <p:cSld name="Instructions">
    <p:spTree>
      <p:nvGrpSpPr>
        <p:cNvPr id="39" name="Shape 39"/>
        <p:cNvGrpSpPr/>
        <p:nvPr/>
      </p:nvGrpSpPr>
      <p:grpSpPr>
        <a:xfrm>
          <a:off x="0" y="0"/>
          <a:ext cx="0" cy="0"/>
          <a:chOff x="0" y="0"/>
          <a:chExt cx="0" cy="0"/>
        </a:xfrm>
      </p:grpSpPr>
      <p:sp>
        <p:nvSpPr>
          <p:cNvPr id="40" name="Google Shape;40;p6"/>
          <p:cNvSpPr txBox="1"/>
          <p:nvPr>
            <p:ph type="title"/>
          </p:nvPr>
        </p:nvSpPr>
        <p:spPr>
          <a:xfrm>
            <a:off x="457199" y="914400"/>
            <a:ext cx="7467601" cy="1572768"/>
          </a:xfrm>
          <a:prstGeom prst="rect">
            <a:avLst/>
          </a:prstGeom>
          <a:noFill/>
          <a:ln>
            <a:noFill/>
          </a:ln>
        </p:spPr>
        <p:txBody>
          <a:bodyPr anchorCtr="0" anchor="ctr" bIns="45700" lIns="91425" spcFirstLastPara="1" rIns="91425" wrap="square" tIns="45700">
            <a:normAutofit/>
          </a:bodyPr>
          <a:lstStyle>
            <a:lvl1pPr lvl="0" algn="l">
              <a:lnSpc>
                <a:spcPct val="127777"/>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457200" y="2540000"/>
            <a:ext cx="6591300" cy="34036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66666"/>
              </a:lnSpc>
              <a:spcBef>
                <a:spcPts val="0"/>
              </a:spcBef>
              <a:spcAft>
                <a:spcPts val="0"/>
              </a:spcAft>
              <a:buClr>
                <a:schemeClr val="dk1"/>
              </a:buClr>
              <a:buSzPts val="1800"/>
              <a:buFont typeface="Quattrocento Sans"/>
              <a:buAutoNum type="arabicPeriod"/>
              <a:defRPr b="0"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42" name="Google Shape;42;p6"/>
          <p:cNvSpPr/>
          <p:nvPr>
            <p:ph idx="2" type="pic"/>
          </p:nvPr>
        </p:nvSpPr>
        <p:spPr>
          <a:xfrm>
            <a:off x="8115300" y="1384300"/>
            <a:ext cx="3410712" cy="4572000"/>
          </a:xfrm>
          <a:prstGeom prst="roundRect">
            <a:avLst>
              <a:gd fmla="val 2543" name="adj"/>
            </a:avLst>
          </a:prstGeom>
          <a:noFill/>
          <a:ln>
            <a:noFill/>
          </a:ln>
        </p:spPr>
      </p:sp>
    </p:spTree>
  </p:cSld>
  <p:clrMapOvr>
    <a:masterClrMapping/>
  </p:clrMapOvr>
  <p:extLst>
    <p:ext uri="{DCECCB84-F9BA-43D5-87BE-67443E8EF086}">
      <p15:sldGuideLst>
        <p15:guide id="1" orient="horz" pos="1032">
          <p15:clr>
            <a:srgbClr val="FBAE40"/>
          </p15:clr>
        </p15:guide>
        <p15:guide id="2" pos="336">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199" y="914400"/>
            <a:ext cx="11174819" cy="90376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600"/>
              <a:buFont typeface="Quattrocento Sans"/>
              <a:buNone/>
              <a:defRPr b="0" i="0" sz="36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112">
          <p15:clr>
            <a:srgbClr val="F26B43"/>
          </p15:clr>
        </p15:guide>
        <p15:guide id="2" pos="2568">
          <p15:clr>
            <a:srgbClr val="F26B43"/>
          </p15:clr>
        </p15:guide>
        <p15:guide id="3" pos="288">
          <p15:clr>
            <a:srgbClr val="5ACBF0"/>
          </p15:clr>
        </p15:guide>
        <p15:guide id="4" pos="7392">
          <p15:clr>
            <a:srgbClr val="5ACBF0"/>
          </p15:clr>
        </p15:guide>
        <p15:guide id="5" orient="horz" pos="576">
          <p15:clr>
            <a:srgbClr val="5ACBF0"/>
          </p15:clr>
        </p15:guide>
        <p15:guide id="6" orient="horz" pos="3744">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pic>
        <p:nvPicPr>
          <p:cNvPr descr="Abstract image of curvy lines" id="48" name="Google Shape;48;p7"/>
          <p:cNvPicPr preferRelativeResize="0"/>
          <p:nvPr>
            <p:ph idx="2" type="pic"/>
          </p:nvPr>
        </p:nvPicPr>
        <p:blipFill rotWithShape="1">
          <a:blip r:embed="rId3">
            <a:alphaModFix/>
          </a:blip>
          <a:srcRect b="0" l="0" r="0" t="0"/>
          <a:stretch/>
        </p:blipFill>
        <p:spPr>
          <a:xfrm>
            <a:off x="-37875" y="0"/>
            <a:ext cx="12191549" cy="6858000"/>
          </a:xfrm>
          <a:prstGeom prst="rect">
            <a:avLst/>
          </a:prstGeom>
          <a:solidFill>
            <a:srgbClr val="595959"/>
          </a:solidFill>
          <a:ln>
            <a:noFill/>
          </a:ln>
        </p:spPr>
      </p:pic>
      <p:sp>
        <p:nvSpPr>
          <p:cNvPr id="49" name="Google Shape;49;p7"/>
          <p:cNvSpPr txBox="1"/>
          <p:nvPr>
            <p:ph type="title"/>
          </p:nvPr>
        </p:nvSpPr>
        <p:spPr>
          <a:xfrm>
            <a:off x="895349" y="1343209"/>
            <a:ext cx="10848975" cy="13716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27777"/>
              </a:lnSpc>
              <a:spcBef>
                <a:spcPts val="0"/>
              </a:spcBef>
              <a:spcAft>
                <a:spcPts val="0"/>
              </a:spcAft>
              <a:buClr>
                <a:schemeClr val="lt1"/>
              </a:buClr>
              <a:buSzPct val="90000"/>
              <a:buFont typeface="Quattrocento Sans"/>
              <a:buNone/>
            </a:pPr>
            <a:r>
              <a:rPr lang="en-US"/>
              <a:t>               </a:t>
            </a:r>
            <a:r>
              <a:rPr b="1" lang="en-US" sz="4000">
                <a:solidFill>
                  <a:schemeClr val="dk1"/>
                </a:solidFill>
              </a:rPr>
              <a:t>CS331(SOFTWARE ENGINEERING LAB)</a:t>
            </a:r>
            <a:endParaRPr b="1" sz="4000">
              <a:solidFill>
                <a:schemeClr val="dk1"/>
              </a:solidFill>
            </a:endParaRPr>
          </a:p>
          <a:p>
            <a:pPr indent="457200" lvl="0" marL="3200400" rtl="0" algn="l">
              <a:lnSpc>
                <a:spcPct val="127777"/>
              </a:lnSpc>
              <a:spcBef>
                <a:spcPts val="0"/>
              </a:spcBef>
              <a:spcAft>
                <a:spcPts val="0"/>
              </a:spcAft>
              <a:buClr>
                <a:schemeClr val="lt1"/>
              </a:buClr>
              <a:buSzPct val="100000"/>
              <a:buFont typeface="Quattrocento Sans"/>
              <a:buNone/>
            </a:pPr>
            <a:r>
              <a:rPr b="1" lang="en-US">
                <a:solidFill>
                  <a:schemeClr val="dk1"/>
                </a:solidFill>
              </a:rPr>
              <a:t>GROUP-16</a:t>
            </a:r>
            <a:endParaRPr b="1">
              <a:solidFill>
                <a:schemeClr val="dk1"/>
              </a:solidFill>
            </a:endParaRPr>
          </a:p>
          <a:p>
            <a:pPr indent="457200" lvl="0" marL="914400" rtl="0" algn="l">
              <a:lnSpc>
                <a:spcPct val="127777"/>
              </a:lnSpc>
              <a:spcBef>
                <a:spcPts val="0"/>
              </a:spcBef>
              <a:spcAft>
                <a:spcPts val="0"/>
              </a:spcAft>
              <a:buClr>
                <a:schemeClr val="lt1"/>
              </a:buClr>
              <a:buSzPct val="150000"/>
              <a:buFont typeface="Quattrocento Sans"/>
              <a:buNone/>
            </a:pPr>
            <a:r>
              <a:rPr b="1" i="1" lang="en-US">
                <a:solidFill>
                  <a:srgbClr val="FFFF00"/>
                </a:solidFill>
              </a:rPr>
              <a:t>LEAVE MANAGEMENT SYSTEM </a:t>
            </a:r>
            <a:br>
              <a:rPr b="1" i="1" lang="en-US">
                <a:solidFill>
                  <a:srgbClr val="FFFF00"/>
                </a:solidFill>
              </a:rPr>
            </a:br>
            <a:br>
              <a:rPr lang="en-US"/>
            </a:br>
            <a:r>
              <a:rPr lang="en-US">
                <a:solidFill>
                  <a:srgbClr val="92D050"/>
                </a:solidFill>
              </a:rPr>
              <a:t> </a:t>
            </a:r>
            <a:r>
              <a:rPr b="1" lang="en-US" sz="2700">
                <a:solidFill>
                  <a:srgbClr val="92D050"/>
                </a:solidFill>
              </a:rPr>
              <a:t>TEAM MEMBERS </a:t>
            </a:r>
            <a:r>
              <a:rPr lang="en-US">
                <a:solidFill>
                  <a:srgbClr val="92D050"/>
                </a:solidFill>
              </a:rPr>
              <a:t>:- </a:t>
            </a:r>
            <a:br>
              <a:rPr lang="en-US"/>
            </a:br>
            <a:r>
              <a:rPr b="1" lang="en-US" sz="2400">
                <a:solidFill>
                  <a:srgbClr val="FF0000"/>
                </a:solidFill>
              </a:rPr>
              <a:t>1)V.VEERANJINEYULU -1901211. </a:t>
            </a:r>
            <a:br>
              <a:rPr b="1" lang="en-US" sz="2400"/>
            </a:br>
            <a:r>
              <a:rPr b="1" lang="en-US" sz="2400">
                <a:solidFill>
                  <a:srgbClr val="D7CCD1"/>
                </a:solidFill>
              </a:rPr>
              <a:t>2)M.BHARADWAJ RATHOD -1901108. </a:t>
            </a:r>
            <a:br>
              <a:rPr b="1" lang="en-US" sz="2400"/>
            </a:br>
            <a:r>
              <a:rPr b="1" lang="en-US" sz="2400">
                <a:solidFill>
                  <a:srgbClr val="FFC000"/>
                </a:solidFill>
              </a:rPr>
              <a:t>3)N.MANI MOKSHITH -1901124. </a:t>
            </a:r>
            <a:br>
              <a:rPr b="1" lang="en-US" sz="2400"/>
            </a:br>
            <a:r>
              <a:rPr b="1" lang="en-US" sz="2400">
                <a:solidFill>
                  <a:srgbClr val="00B0F0"/>
                </a:solidFill>
              </a:rPr>
              <a:t>4)M.HARIKRISHNA-1901110.</a:t>
            </a:r>
            <a:endParaRPr b="1" sz="2400">
              <a:solidFill>
                <a:srgbClr val="00B0F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1000"/>
                                        <p:tgtEl>
                                          <p:spTgt spid="49"/>
                                        </p:tgtEl>
                                        <p:attrNameLst>
                                          <p:attrName>ppt_w</p:attrName>
                                        </p:attrNameLst>
                                      </p:cBhvr>
                                      <p:tavLst>
                                        <p:tav fmla="" tm="0">
                                          <p:val>
                                            <p:strVal val="0"/>
                                          </p:val>
                                        </p:tav>
                                        <p:tav fmla="" tm="100000">
                                          <p:val>
                                            <p:strVal val="#ppt_w"/>
                                          </p:val>
                                        </p:tav>
                                      </p:tavLst>
                                    </p:anim>
                                    <p:anim calcmode="lin" valueType="num">
                                      <p:cBhvr additive="base">
                                        <p:cTn dur="1000"/>
                                        <p:tgtEl>
                                          <p:spTgt spid="4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pic>
        <p:nvPicPr>
          <p:cNvPr descr="A person standing on a rock while looking at the ocean wave with outstretched arms" id="55" name="Google Shape;55;p8"/>
          <p:cNvPicPr preferRelativeResize="0"/>
          <p:nvPr>
            <p:ph idx="2" type="pic"/>
          </p:nvPr>
        </p:nvPicPr>
        <p:blipFill rotWithShape="1">
          <a:blip r:embed="rId3">
            <a:alphaModFix/>
          </a:blip>
          <a:srcRect b="0" l="0" r="0" t="0"/>
          <a:stretch/>
        </p:blipFill>
        <p:spPr>
          <a:xfrm>
            <a:off x="0" y="0"/>
            <a:ext cx="12192000" cy="6858000"/>
          </a:xfrm>
          <a:prstGeom prst="rect">
            <a:avLst/>
          </a:prstGeom>
          <a:solidFill>
            <a:srgbClr val="6768AB">
              <a:alpha val="74901"/>
            </a:srgbClr>
          </a:solidFill>
          <a:ln>
            <a:noFill/>
          </a:ln>
        </p:spPr>
      </p:pic>
      <p:sp>
        <p:nvSpPr>
          <p:cNvPr descr="Shaded overlay" id="56" name="Google Shape;56;p8"/>
          <p:cNvSpPr/>
          <p:nvPr/>
        </p:nvSpPr>
        <p:spPr>
          <a:xfrm>
            <a:off x="0" y="0"/>
            <a:ext cx="12192000" cy="6858000"/>
          </a:xfrm>
          <a:prstGeom prst="rect">
            <a:avLst/>
          </a:prstGeom>
          <a:solidFill>
            <a:srgbClr val="6768AB">
              <a:alpha val="74901"/>
            </a:srgbClr>
          </a:solidFill>
          <a:ln cap="flat" cmpd="sng" w="12700">
            <a:solidFill>
              <a:srgbClr val="907E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7" name="Google Shape;57;p8"/>
          <p:cNvSpPr txBox="1"/>
          <p:nvPr>
            <p:ph idx="1" type="body"/>
          </p:nvPr>
        </p:nvSpPr>
        <p:spPr>
          <a:xfrm>
            <a:off x="685800" y="1638300"/>
            <a:ext cx="10610850" cy="4799076"/>
          </a:xfrm>
          <a:prstGeom prst="rect">
            <a:avLst/>
          </a:prstGeom>
          <a:noFill/>
          <a:ln>
            <a:noFill/>
          </a:ln>
        </p:spPr>
        <p:txBody>
          <a:bodyPr anchorCtr="0" anchor="t" bIns="45700" lIns="91425" spcFirstLastPara="1" rIns="91425" wrap="square" tIns="45700">
            <a:noAutofit/>
          </a:bodyPr>
          <a:lstStyle/>
          <a:p>
            <a:pPr indent="-285750" lvl="0" marL="285750" rtl="0" algn="l">
              <a:lnSpc>
                <a:spcPct val="127272"/>
              </a:lnSpc>
              <a:spcBef>
                <a:spcPts val="0"/>
              </a:spcBef>
              <a:spcAft>
                <a:spcPts val="0"/>
              </a:spcAft>
              <a:buClr>
                <a:schemeClr val="lt1"/>
              </a:buClr>
              <a:buSzPts val="2200"/>
              <a:buFont typeface="Arial"/>
              <a:buChar char="•"/>
            </a:pPr>
            <a:r>
              <a:rPr lang="en-US" sz="2200"/>
              <a:t>This project is aimed at developing an online leave management system that is of importance to an organization. The Leave Management System (LMS) is a web based application that can be accessed throughout the organization or a specified staff/Dept. This system can be used to automate the workflow of leave applications and their approvals. The periodic crediting of leave is also automated. There are features like email notifications, cancellation of leave, automatic approval of leave in this system.</a:t>
            </a:r>
            <a:endParaRPr/>
          </a:p>
          <a:p>
            <a:pPr indent="-146050" lvl="0" marL="285750" rtl="0" algn="l">
              <a:lnSpc>
                <a:spcPct val="127272"/>
              </a:lnSpc>
              <a:spcBef>
                <a:spcPts val="0"/>
              </a:spcBef>
              <a:spcAft>
                <a:spcPts val="0"/>
              </a:spcAft>
              <a:buClr>
                <a:schemeClr val="lt1"/>
              </a:buClr>
              <a:buSzPts val="2200"/>
              <a:buFont typeface="Arial"/>
              <a:buNone/>
            </a:pPr>
            <a:r>
              <a:t/>
            </a:r>
            <a:endParaRPr sz="2200"/>
          </a:p>
          <a:p>
            <a:pPr indent="-285750" lvl="0" marL="285750" rtl="0" algn="l">
              <a:lnSpc>
                <a:spcPct val="116666"/>
              </a:lnSpc>
              <a:spcBef>
                <a:spcPts val="0"/>
              </a:spcBef>
              <a:spcAft>
                <a:spcPts val="0"/>
              </a:spcAft>
              <a:buClr>
                <a:schemeClr val="lt1"/>
              </a:buClr>
              <a:buSzPts val="2400"/>
              <a:buFont typeface="Arial"/>
              <a:buChar char="•"/>
            </a:pPr>
            <a:r>
              <a:rPr lang="en-US" sz="2400"/>
              <a:t>The online Leave Management System is designed to run on the organization’s server and to allow employees to apply for their leave balance, revoke leave application, and cancel leave. Consequently, the Admin &amp; HOD should be able to review the contents of the leave application and approve or reject the applications.</a:t>
            </a:r>
            <a:endParaRPr sz="2200"/>
          </a:p>
        </p:txBody>
      </p:sp>
      <p:sp>
        <p:nvSpPr>
          <p:cNvPr id="58" name="Google Shape;58;p8"/>
          <p:cNvSpPr txBox="1"/>
          <p:nvPr>
            <p:ph type="title"/>
          </p:nvPr>
        </p:nvSpPr>
        <p:spPr>
          <a:xfrm>
            <a:off x="457199" y="420624"/>
            <a:ext cx="11174819" cy="108432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Quattrocento Sans"/>
              <a:buNone/>
            </a:pPr>
            <a:r>
              <a:rPr b="1" lang="en-US"/>
              <a:t>OVERVIEW :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1000"/>
                                        <p:tgtEl>
                                          <p:spTgt spid="5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1000"/>
                                        <p:tgtEl>
                                          <p:spTgt spid="5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8D8"/>
        </a:solidFill>
      </p:bgPr>
    </p:bg>
    <p:spTree>
      <p:nvGrpSpPr>
        <p:cNvPr id="62" name="Shape 62"/>
        <p:cNvGrpSpPr/>
        <p:nvPr/>
      </p:nvGrpSpPr>
      <p:grpSpPr>
        <a:xfrm>
          <a:off x="0" y="0"/>
          <a:ext cx="0" cy="0"/>
          <a:chOff x="0" y="0"/>
          <a:chExt cx="0" cy="0"/>
        </a:xfrm>
      </p:grpSpPr>
      <p:sp>
        <p:nvSpPr>
          <p:cNvPr id="63" name="Google Shape;63;p9"/>
          <p:cNvSpPr txBox="1"/>
          <p:nvPr>
            <p:ph type="title"/>
          </p:nvPr>
        </p:nvSpPr>
        <p:spPr>
          <a:xfrm>
            <a:off x="111626" y="128264"/>
            <a:ext cx="11534700" cy="1179600"/>
          </a:xfrm>
          <a:prstGeom prst="rect">
            <a:avLst/>
          </a:prstGeom>
          <a:noFill/>
          <a:ln>
            <a:noFill/>
          </a:ln>
        </p:spPr>
        <p:txBody>
          <a:bodyPr anchorCtr="0" anchor="b" bIns="45700" lIns="91425" spcFirstLastPara="1" rIns="91425" wrap="square" tIns="45700">
            <a:normAutofit/>
          </a:bodyPr>
          <a:lstStyle/>
          <a:p>
            <a:pPr indent="0" lvl="0" marL="0" rtl="0" algn="l">
              <a:lnSpc>
                <a:spcPct val="125000"/>
              </a:lnSpc>
              <a:spcBef>
                <a:spcPts val="0"/>
              </a:spcBef>
              <a:spcAft>
                <a:spcPts val="0"/>
              </a:spcAft>
              <a:buClr>
                <a:schemeClr val="dk1"/>
              </a:buClr>
              <a:buSzPts val="3200"/>
              <a:buFont typeface="Quattrocento Sans"/>
              <a:buNone/>
            </a:pPr>
            <a:r>
              <a:rPr b="1" lang="en-US" sz="4800"/>
              <a:t>Login </a:t>
            </a:r>
            <a:endParaRPr b="1" sz="4800"/>
          </a:p>
        </p:txBody>
      </p:sp>
      <p:pic>
        <p:nvPicPr>
          <p:cNvPr id="64" name="Google Shape;64;p9"/>
          <p:cNvPicPr preferRelativeResize="0"/>
          <p:nvPr/>
        </p:nvPicPr>
        <p:blipFill>
          <a:blip r:embed="rId3">
            <a:alphaModFix/>
          </a:blip>
          <a:stretch>
            <a:fillRect/>
          </a:stretch>
        </p:blipFill>
        <p:spPr>
          <a:xfrm>
            <a:off x="6157175" y="1307864"/>
            <a:ext cx="5823287" cy="5245337"/>
          </a:xfrm>
          <a:prstGeom prst="rect">
            <a:avLst/>
          </a:prstGeom>
          <a:noFill/>
          <a:ln>
            <a:noFill/>
          </a:ln>
        </p:spPr>
      </p:pic>
      <p:sp>
        <p:nvSpPr>
          <p:cNvPr id="65" name="Google Shape;65;p9"/>
          <p:cNvSpPr txBox="1"/>
          <p:nvPr/>
        </p:nvSpPr>
        <p:spPr>
          <a:xfrm>
            <a:off x="112700" y="1545475"/>
            <a:ext cx="5823300" cy="42483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Char char="●"/>
            </a:pPr>
            <a:r>
              <a:rPr lang="en-US" sz="2400"/>
              <a:t>HOD</a:t>
            </a:r>
            <a:endParaRPr sz="2400"/>
          </a:p>
          <a:p>
            <a:pPr indent="-381000" lvl="0" marL="457200" rtl="0" algn="l">
              <a:spcBef>
                <a:spcPts val="0"/>
              </a:spcBef>
              <a:spcAft>
                <a:spcPts val="0"/>
              </a:spcAft>
              <a:buSzPts val="2400"/>
              <a:buChar char="●"/>
            </a:pPr>
            <a:r>
              <a:rPr lang="en-US" sz="2400"/>
              <a:t>Staff</a:t>
            </a:r>
            <a:endParaRPr sz="2400"/>
          </a:p>
          <a:p>
            <a:pPr indent="-381000" lvl="0" marL="457200" rtl="0" algn="l">
              <a:spcBef>
                <a:spcPts val="0"/>
              </a:spcBef>
              <a:spcAft>
                <a:spcPts val="0"/>
              </a:spcAft>
              <a:buSzPts val="2400"/>
              <a:buChar char="●"/>
            </a:pPr>
            <a:r>
              <a:rPr lang="en-US" sz="2400"/>
              <a:t>Admin</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US" sz="2400"/>
              <a:t> All the above mentioned people can login through this portal</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US" sz="2400"/>
              <a:t>And after logged in the will be directed to respective home pages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1000"/>
                                        <p:tgtEl>
                                          <p:spTgt spid="63"/>
                                        </p:tgtEl>
                                        <p:attrNameLst>
                                          <p:attrName>ppt_w</p:attrName>
                                        </p:attrNameLst>
                                      </p:cBhvr>
                                      <p:tavLst>
                                        <p:tav fmla="" tm="0">
                                          <p:val>
                                            <p:strVal val="0"/>
                                          </p:val>
                                        </p:tav>
                                        <p:tav fmla="" tm="100000">
                                          <p:val>
                                            <p:strVal val="#ppt_w"/>
                                          </p:val>
                                        </p:tav>
                                      </p:tavLst>
                                    </p:anim>
                                    <p:anim calcmode="lin" valueType="num">
                                      <p:cBhvr additive="base">
                                        <p:cTn dur="1000"/>
                                        <p:tgtEl>
                                          <p:spTgt spid="6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1000"/>
                                        <p:tgtEl>
                                          <p:spTgt spid="6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000"/>
                                        <p:tgtEl>
                                          <p:spTgt spid="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0"/>
          <p:cNvSpPr txBox="1"/>
          <p:nvPr/>
        </p:nvSpPr>
        <p:spPr>
          <a:xfrm>
            <a:off x="101400" y="914400"/>
            <a:ext cx="11913000" cy="4802400"/>
          </a:xfrm>
          <a:prstGeom prst="rect">
            <a:avLst/>
          </a:prstGeom>
          <a:noFill/>
          <a:ln>
            <a:noFill/>
          </a:ln>
        </p:spPr>
        <p:txBody>
          <a:bodyPr anchorCtr="0" anchor="t" bIns="91425" lIns="91425" spcFirstLastPara="1" rIns="91425" wrap="square" tIns="91425">
            <a:spAutoFit/>
          </a:bodyPr>
          <a:lstStyle/>
          <a:p>
            <a:pPr indent="-419100" lvl="0" marL="457200" rtl="0" algn="l">
              <a:spcBef>
                <a:spcPts val="0"/>
              </a:spcBef>
              <a:spcAft>
                <a:spcPts val="0"/>
              </a:spcAft>
              <a:buSzPts val="3000"/>
              <a:buChar char="●"/>
            </a:pPr>
            <a:r>
              <a:rPr lang="en-US" sz="3000"/>
              <a:t>Staff can apply for the leave by giving the </a:t>
            </a:r>
            <a:r>
              <a:rPr lang="en-US" sz="3000"/>
              <a:t>details of himself/herself.</a:t>
            </a:r>
            <a:endParaRPr sz="3000"/>
          </a:p>
          <a:p>
            <a:pPr indent="-419100" lvl="0" marL="457200" rtl="0" algn="l">
              <a:spcBef>
                <a:spcPts val="0"/>
              </a:spcBef>
              <a:spcAft>
                <a:spcPts val="0"/>
              </a:spcAft>
              <a:buSzPts val="3000"/>
              <a:buChar char="●"/>
            </a:pPr>
            <a:r>
              <a:rPr lang="en-US" sz="3000"/>
              <a:t>Details includes</a:t>
            </a:r>
            <a:endParaRPr sz="3000"/>
          </a:p>
          <a:p>
            <a:pPr indent="-419100" lvl="0" marL="457200" rtl="0" algn="l">
              <a:spcBef>
                <a:spcPts val="0"/>
              </a:spcBef>
              <a:spcAft>
                <a:spcPts val="0"/>
              </a:spcAft>
              <a:buSzPts val="3000"/>
              <a:buChar char="●"/>
            </a:pPr>
            <a:r>
              <a:rPr lang="en-US" sz="3000"/>
              <a:t>First Name</a:t>
            </a:r>
            <a:endParaRPr sz="3000"/>
          </a:p>
          <a:p>
            <a:pPr indent="-419100" lvl="0" marL="457200" rtl="0" algn="l">
              <a:spcBef>
                <a:spcPts val="0"/>
              </a:spcBef>
              <a:spcAft>
                <a:spcPts val="0"/>
              </a:spcAft>
              <a:buSzPts val="3000"/>
              <a:buChar char="●"/>
            </a:pPr>
            <a:r>
              <a:rPr lang="en-US" sz="3000"/>
              <a:t>Last Name</a:t>
            </a:r>
            <a:endParaRPr sz="3000"/>
          </a:p>
          <a:p>
            <a:pPr indent="-419100" lvl="0" marL="457200" rtl="0" algn="l">
              <a:spcBef>
                <a:spcPts val="0"/>
              </a:spcBef>
              <a:spcAft>
                <a:spcPts val="0"/>
              </a:spcAft>
              <a:buSzPts val="3000"/>
              <a:buChar char="●"/>
            </a:pPr>
            <a:r>
              <a:rPr lang="en-US" sz="3000"/>
              <a:t>Email address</a:t>
            </a:r>
            <a:endParaRPr sz="3000"/>
          </a:p>
          <a:p>
            <a:pPr indent="-419100" lvl="0" marL="457200" rtl="0" algn="l">
              <a:spcBef>
                <a:spcPts val="0"/>
              </a:spcBef>
              <a:spcAft>
                <a:spcPts val="0"/>
              </a:spcAft>
              <a:buSzPts val="3000"/>
              <a:buChar char="●"/>
            </a:pPr>
            <a:r>
              <a:rPr lang="en-US" sz="3000"/>
              <a:t>Available leave days</a:t>
            </a:r>
            <a:endParaRPr sz="3000"/>
          </a:p>
          <a:p>
            <a:pPr indent="-419100" lvl="0" marL="457200" rtl="0" algn="l">
              <a:spcBef>
                <a:spcPts val="0"/>
              </a:spcBef>
              <a:spcAft>
                <a:spcPts val="0"/>
              </a:spcAft>
              <a:buSzPts val="3000"/>
              <a:buChar char="●"/>
            </a:pPr>
            <a:r>
              <a:rPr lang="en-US" sz="3000"/>
              <a:t>Leave type</a:t>
            </a:r>
            <a:endParaRPr sz="3000"/>
          </a:p>
          <a:p>
            <a:pPr indent="-419100" lvl="0" marL="457200" rtl="0" algn="l">
              <a:spcBef>
                <a:spcPts val="0"/>
              </a:spcBef>
              <a:spcAft>
                <a:spcPts val="0"/>
              </a:spcAft>
              <a:buSzPts val="3000"/>
              <a:buChar char="●"/>
            </a:pPr>
            <a:r>
              <a:rPr lang="en-US" sz="3000"/>
              <a:t>Start leave date</a:t>
            </a:r>
            <a:endParaRPr sz="3000"/>
          </a:p>
          <a:p>
            <a:pPr indent="-419100" lvl="0" marL="457200" rtl="0" algn="l">
              <a:spcBef>
                <a:spcPts val="0"/>
              </a:spcBef>
              <a:spcAft>
                <a:spcPts val="0"/>
              </a:spcAft>
              <a:buSzPts val="3000"/>
              <a:buChar char="●"/>
            </a:pPr>
            <a:r>
              <a:rPr lang="en-US" sz="3000"/>
              <a:t>End Leave Date</a:t>
            </a:r>
            <a:endParaRPr sz="3000"/>
          </a:p>
          <a:p>
            <a:pPr indent="-419100" lvl="0" marL="457200" rtl="0" algn="l">
              <a:spcBef>
                <a:spcPts val="0"/>
              </a:spcBef>
              <a:spcAft>
                <a:spcPts val="0"/>
              </a:spcAft>
              <a:buSzPts val="3000"/>
              <a:buChar char="●"/>
            </a:pPr>
            <a:r>
              <a:rPr lang="en-US" sz="3000"/>
              <a:t>Reason for leave</a:t>
            </a:r>
            <a:endParaRPr sz="3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1000"/>
                                        <p:tgtEl>
                                          <p:spTgt spid="7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1"/>
          <p:cNvSpPr txBox="1"/>
          <p:nvPr>
            <p:ph type="title"/>
          </p:nvPr>
        </p:nvSpPr>
        <p:spPr>
          <a:xfrm>
            <a:off x="457201" y="336525"/>
            <a:ext cx="6513600" cy="877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Quattrocento Sans"/>
              <a:buNone/>
            </a:pPr>
            <a:r>
              <a:rPr b="1" lang="en-US"/>
              <a:t>Leave Applications and Staff details</a:t>
            </a:r>
            <a:endParaRPr b="1"/>
          </a:p>
        </p:txBody>
      </p:sp>
      <p:pic>
        <p:nvPicPr>
          <p:cNvPr id="78" name="Google Shape;78;p11"/>
          <p:cNvPicPr preferRelativeResize="0"/>
          <p:nvPr/>
        </p:nvPicPr>
        <p:blipFill>
          <a:blip r:embed="rId3">
            <a:alphaModFix/>
          </a:blip>
          <a:stretch>
            <a:fillRect/>
          </a:stretch>
        </p:blipFill>
        <p:spPr>
          <a:xfrm>
            <a:off x="5956225" y="1214325"/>
            <a:ext cx="6144001" cy="1382850"/>
          </a:xfrm>
          <a:prstGeom prst="rect">
            <a:avLst/>
          </a:prstGeom>
          <a:noFill/>
          <a:ln>
            <a:noFill/>
          </a:ln>
        </p:spPr>
      </p:pic>
      <p:sp>
        <p:nvSpPr>
          <p:cNvPr id="79" name="Google Shape;79;p11"/>
          <p:cNvSpPr txBox="1"/>
          <p:nvPr/>
        </p:nvSpPr>
        <p:spPr>
          <a:xfrm>
            <a:off x="93950" y="2362200"/>
            <a:ext cx="5655600" cy="3879000"/>
          </a:xfrm>
          <a:prstGeom prst="rect">
            <a:avLst/>
          </a:prstGeom>
          <a:noFill/>
          <a:ln>
            <a:noFill/>
          </a:ln>
        </p:spPr>
        <p:txBody>
          <a:bodyPr anchorCtr="0" anchor="t" bIns="91425" lIns="91425" spcFirstLastPara="1" rIns="91425" wrap="square" tIns="91425">
            <a:spAutoFit/>
          </a:bodyPr>
          <a:lstStyle/>
          <a:p>
            <a:pPr indent="-419100" lvl="0" marL="457200" rtl="0" algn="l">
              <a:spcBef>
                <a:spcPts val="0"/>
              </a:spcBef>
              <a:spcAft>
                <a:spcPts val="0"/>
              </a:spcAft>
              <a:buClr>
                <a:schemeClr val="lt1"/>
              </a:buClr>
              <a:buSzPts val="3000"/>
              <a:buChar char="●"/>
            </a:pPr>
            <a:r>
              <a:rPr lang="en-US" sz="3000">
                <a:solidFill>
                  <a:schemeClr val="lt1"/>
                </a:solidFill>
              </a:rPr>
              <a:t>Admin and HOD can see the details of staff and leave </a:t>
            </a:r>
            <a:r>
              <a:rPr lang="en-US" sz="3000">
                <a:solidFill>
                  <a:schemeClr val="lt1"/>
                </a:solidFill>
              </a:rPr>
              <a:t>applications</a:t>
            </a:r>
            <a:r>
              <a:rPr lang="en-US" sz="3000">
                <a:solidFill>
                  <a:schemeClr val="lt1"/>
                </a:solidFill>
              </a:rPr>
              <a:t>.</a:t>
            </a:r>
            <a:endParaRPr sz="3000">
              <a:solidFill>
                <a:schemeClr val="lt1"/>
              </a:solidFill>
            </a:endParaRPr>
          </a:p>
          <a:p>
            <a:pPr indent="-419100" lvl="0" marL="457200" rtl="0" algn="l">
              <a:spcBef>
                <a:spcPts val="0"/>
              </a:spcBef>
              <a:spcAft>
                <a:spcPts val="0"/>
              </a:spcAft>
              <a:buClr>
                <a:schemeClr val="lt1"/>
              </a:buClr>
              <a:buSzPts val="3000"/>
              <a:buChar char="●"/>
            </a:pPr>
            <a:r>
              <a:rPr lang="en-US" sz="3000">
                <a:solidFill>
                  <a:schemeClr val="lt1"/>
                </a:solidFill>
              </a:rPr>
              <a:t>They can see  how many leave applications are accepted,rejected,pending.</a:t>
            </a:r>
            <a:endParaRPr sz="3000">
              <a:solidFill>
                <a:schemeClr val="lt1"/>
              </a:solidFill>
            </a:endParaRPr>
          </a:p>
          <a:p>
            <a:pPr indent="-419100" lvl="0" marL="457200" rtl="0" algn="l">
              <a:spcBef>
                <a:spcPts val="0"/>
              </a:spcBef>
              <a:spcAft>
                <a:spcPts val="0"/>
              </a:spcAft>
              <a:buClr>
                <a:schemeClr val="lt1"/>
              </a:buClr>
              <a:buSzPts val="3000"/>
              <a:buChar char="●"/>
            </a:pPr>
            <a:r>
              <a:rPr lang="en-US" sz="3000">
                <a:solidFill>
                  <a:schemeClr val="lt1"/>
                </a:solidFill>
              </a:rPr>
              <a:t>Admin can add the leaves for festivals and vacations.</a:t>
            </a:r>
            <a:endParaRPr sz="3000">
              <a:solidFill>
                <a:schemeClr val="lt1"/>
              </a:solidFill>
            </a:endParaRPr>
          </a:p>
        </p:txBody>
      </p:sp>
      <p:pic>
        <p:nvPicPr>
          <p:cNvPr id="80" name="Google Shape;80;p11"/>
          <p:cNvPicPr preferRelativeResize="0"/>
          <p:nvPr/>
        </p:nvPicPr>
        <p:blipFill>
          <a:blip r:embed="rId4">
            <a:alphaModFix/>
          </a:blip>
          <a:stretch>
            <a:fillRect/>
          </a:stretch>
        </p:blipFill>
        <p:spPr>
          <a:xfrm>
            <a:off x="6045650" y="2674425"/>
            <a:ext cx="4194375" cy="4008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1000"/>
                                        <p:tgtEl>
                                          <p:spTgt spid="7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2"/>
          <p:cNvSpPr txBox="1"/>
          <p:nvPr>
            <p:ph type="title"/>
          </p:nvPr>
        </p:nvSpPr>
        <p:spPr>
          <a:xfrm>
            <a:off x="457200" y="4517136"/>
            <a:ext cx="65817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87" name="Google Shape;87;p12"/>
          <p:cNvSpPr txBox="1"/>
          <p:nvPr/>
        </p:nvSpPr>
        <p:spPr>
          <a:xfrm>
            <a:off x="32200" y="193175"/>
            <a:ext cx="12074100" cy="5541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Char char="●"/>
            </a:pPr>
            <a:r>
              <a:rPr lang="en-US" sz="2400"/>
              <a:t>Staff can see his/her Leave history he or she join the company or college.</a:t>
            </a:r>
            <a:endParaRPr sz="2400"/>
          </a:p>
        </p:txBody>
      </p:sp>
      <p:pic>
        <p:nvPicPr>
          <p:cNvPr id="88" name="Google Shape;88;p12"/>
          <p:cNvPicPr preferRelativeResize="0"/>
          <p:nvPr/>
        </p:nvPicPr>
        <p:blipFill>
          <a:blip r:embed="rId3">
            <a:alphaModFix/>
          </a:blip>
          <a:stretch>
            <a:fillRect/>
          </a:stretch>
        </p:blipFill>
        <p:spPr>
          <a:xfrm>
            <a:off x="152400" y="899675"/>
            <a:ext cx="11887203" cy="296046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1000"/>
                                        <p:tgtEl>
                                          <p:spTgt spid="8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3"/>
          <p:cNvSpPr txBox="1"/>
          <p:nvPr>
            <p:ph type="title"/>
          </p:nvPr>
        </p:nvSpPr>
        <p:spPr>
          <a:xfrm>
            <a:off x="457200" y="4517136"/>
            <a:ext cx="65817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95" name="Google Shape;95;p13"/>
          <p:cNvSpPr txBox="1"/>
          <p:nvPr/>
        </p:nvSpPr>
        <p:spPr>
          <a:xfrm>
            <a:off x="48300" y="80500"/>
            <a:ext cx="11961300" cy="12930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Char char="●"/>
            </a:pPr>
            <a:r>
              <a:rPr lang="en-US" sz="2400"/>
              <a:t>In Order</a:t>
            </a:r>
            <a:r>
              <a:rPr lang="en-US" sz="2400"/>
              <a:t> to approve the leave application of a staff it has to be approved by HOD and the Admin</a:t>
            </a:r>
            <a:endParaRPr sz="2400"/>
          </a:p>
          <a:p>
            <a:pPr indent="-381000" lvl="0" marL="457200" rtl="0" algn="l">
              <a:spcBef>
                <a:spcPts val="0"/>
              </a:spcBef>
              <a:spcAft>
                <a:spcPts val="0"/>
              </a:spcAft>
              <a:buSzPts val="2400"/>
              <a:buChar char="●"/>
            </a:pPr>
            <a:r>
              <a:rPr lang="en-US" sz="2400"/>
              <a:t>Admin and HOD can approve/Reject the leave application.</a:t>
            </a:r>
            <a:endParaRPr sz="2400"/>
          </a:p>
        </p:txBody>
      </p:sp>
      <p:pic>
        <p:nvPicPr>
          <p:cNvPr id="96" name="Google Shape;96;p13"/>
          <p:cNvPicPr preferRelativeResize="0"/>
          <p:nvPr/>
        </p:nvPicPr>
        <p:blipFill>
          <a:blip r:embed="rId3">
            <a:alphaModFix/>
          </a:blip>
          <a:stretch>
            <a:fillRect/>
          </a:stretch>
        </p:blipFill>
        <p:spPr>
          <a:xfrm>
            <a:off x="2423775" y="1525900"/>
            <a:ext cx="9615825" cy="5181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95"/>
                                        </p:tgtEl>
                                        <p:attrNameLst>
                                          <p:attrName>style.visibility</p:attrName>
                                        </p:attrNameLst>
                                      </p:cBhvr>
                                      <p:to>
                                        <p:strVal val="visible"/>
                                      </p:to>
                                    </p:set>
                                    <p:anim calcmode="lin" valueType="num">
                                      <p:cBhvr additive="base">
                                        <p:cTn dur="1000"/>
                                        <p:tgtEl>
                                          <p:spTgt spid="9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4"/>
          <p:cNvSpPr txBox="1"/>
          <p:nvPr>
            <p:ph type="title"/>
          </p:nvPr>
        </p:nvSpPr>
        <p:spPr>
          <a:xfrm>
            <a:off x="457200" y="4517136"/>
            <a:ext cx="65817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03" name="Google Shape;103;p14"/>
          <p:cNvSpPr txBox="1"/>
          <p:nvPr/>
        </p:nvSpPr>
        <p:spPr>
          <a:xfrm>
            <a:off x="80500" y="128800"/>
            <a:ext cx="11913000" cy="9234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Char char="●"/>
            </a:pPr>
            <a:r>
              <a:rPr lang="en-US" sz="2400"/>
              <a:t>Admin can add staff/Remove the staff.</a:t>
            </a:r>
            <a:endParaRPr sz="2400"/>
          </a:p>
          <a:p>
            <a:pPr indent="-381000" lvl="0" marL="457200" rtl="0" algn="l">
              <a:spcBef>
                <a:spcPts val="0"/>
              </a:spcBef>
              <a:spcAft>
                <a:spcPts val="0"/>
              </a:spcAft>
              <a:buSzPts val="2400"/>
              <a:buChar char="●"/>
            </a:pPr>
            <a:r>
              <a:rPr lang="en-US" sz="2400"/>
              <a:t>A user (HOD/Admin/staff) can </a:t>
            </a:r>
            <a:r>
              <a:rPr lang="en-US" sz="2400"/>
              <a:t>update</a:t>
            </a:r>
            <a:r>
              <a:rPr lang="en-US" sz="2400"/>
              <a:t> their profile.</a:t>
            </a:r>
            <a:endParaRPr sz="2400"/>
          </a:p>
        </p:txBody>
      </p:sp>
      <p:pic>
        <p:nvPicPr>
          <p:cNvPr id="104" name="Google Shape;104;p14"/>
          <p:cNvPicPr preferRelativeResize="0"/>
          <p:nvPr/>
        </p:nvPicPr>
        <p:blipFill>
          <a:blip r:embed="rId3">
            <a:alphaModFix/>
          </a:blip>
          <a:stretch>
            <a:fillRect/>
          </a:stretch>
        </p:blipFill>
        <p:spPr>
          <a:xfrm>
            <a:off x="152400" y="1204600"/>
            <a:ext cx="11887201" cy="2441413"/>
          </a:xfrm>
          <a:prstGeom prst="rect">
            <a:avLst/>
          </a:prstGeom>
          <a:noFill/>
          <a:ln>
            <a:noFill/>
          </a:ln>
        </p:spPr>
      </p:pic>
      <p:pic>
        <p:nvPicPr>
          <p:cNvPr id="105" name="Google Shape;105;p14"/>
          <p:cNvPicPr preferRelativeResize="0"/>
          <p:nvPr/>
        </p:nvPicPr>
        <p:blipFill>
          <a:blip r:embed="rId4">
            <a:alphaModFix/>
          </a:blip>
          <a:stretch>
            <a:fillRect/>
          </a:stretch>
        </p:blipFill>
        <p:spPr>
          <a:xfrm>
            <a:off x="2092825" y="3957550"/>
            <a:ext cx="7357052" cy="26267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3"/>
                                        </p:tgtEl>
                                        <p:attrNameLst>
                                          <p:attrName>style.visibility</p:attrName>
                                        </p:attrNameLst>
                                      </p:cBhvr>
                                      <p:to>
                                        <p:strVal val="visible"/>
                                      </p:to>
                                    </p:set>
                                    <p:anim calcmode="lin" valueType="num">
                                      <p:cBhvr additive="base">
                                        <p:cTn dur="1000"/>
                                        <p:tgtEl>
                                          <p:spTgt spid="103"/>
                                        </p:tgtEl>
                                        <p:attrNameLst>
                                          <p:attrName>ppt_w</p:attrName>
                                        </p:attrNameLst>
                                      </p:cBhvr>
                                      <p:tavLst>
                                        <p:tav fmla="" tm="0">
                                          <p:val>
                                            <p:strVal val="0"/>
                                          </p:val>
                                        </p:tav>
                                        <p:tav fmla="" tm="100000">
                                          <p:val>
                                            <p:strVal val="#ppt_w"/>
                                          </p:val>
                                        </p:tav>
                                      </p:tavLst>
                                    </p:anim>
                                    <p:anim calcmode="lin" valueType="num">
                                      <p:cBhvr additive="base">
                                        <p:cTn dur="1000"/>
                                        <p:tgtEl>
                                          <p:spTgt spid="10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1000"/>
                                        <p:tgtEl>
                                          <p:spTgt spid="10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1000"/>
                                        <p:tgtEl>
                                          <p:spTgt spid="10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alancing Act">
  <a:themeElements>
    <a:clrScheme name="Balancing Act">
      <a:dk1>
        <a:srgbClr val="000000"/>
      </a:dk1>
      <a:lt1>
        <a:srgbClr val="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