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7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33:5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33:5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33:5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8:34:0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7F98-0CC0-497E-BB40-20CC362FF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77704-9A52-467C-8F1E-16EF0E84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BFB9-E3F5-4179-AC84-65AE1C0E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F653-D0FB-4896-B388-1844D6C6935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E676-AF73-4770-AD3A-AC3F9EA3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B397-BC62-4331-AC16-5BA4E707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C573-AE83-4A58-9424-EB70DA0B2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84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0FB5-447C-48F0-AD18-4367B24B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F51F4-E1DF-470A-BE6F-C7E541BB1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7FAF-78BE-4559-B0B9-3982BC4A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F653-D0FB-4896-B388-1844D6C6935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1402-22A4-4E52-8197-81DD355B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A44A-823A-4D74-8679-F383B312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C573-AE83-4A58-9424-EB70DA0B2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22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25E23-2474-4E27-8DD7-BEDBFDA2D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C52AA-9B4F-439E-88F6-D344DED69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4A8F-9928-4433-B475-5E4BBFA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F653-D0FB-4896-B388-1844D6C6935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2E7EB-AE65-44B0-BFF8-58595327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DE466-B092-4F57-9DF0-17FCF05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C573-AE83-4A58-9424-EB70DA0B2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41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A250-5070-4279-8B08-4C6990A8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F5B7-7264-4737-9B51-AACC39F2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395B0-DED8-4F39-AE6A-6C3C5813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F653-D0FB-4896-B388-1844D6C6935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B9F1F-2CC1-4B02-A03C-C1436B47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E92CB-69AA-4868-A70C-2E480B63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C573-AE83-4A58-9424-EB70DA0B2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1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7F73-0EFA-4E98-B1D3-52726E8F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43854-78FE-4729-94A9-1B785DD8F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DE7F-5B74-4828-AD87-1EFC70A1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F653-D0FB-4896-B388-1844D6C6935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942B-5FA2-40E3-B13B-636CDE5C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4C7C-53DB-4E59-B36F-4C5AE115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C573-AE83-4A58-9424-EB70DA0B2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4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43AC-9F56-4DA1-AB29-104053B7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719C-DA05-4FF9-932A-AFE7B7D43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D0FE5-98AF-451D-8A85-27793FFB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B1EFB-DD4E-49BE-809F-ABEBC31A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F653-D0FB-4896-B388-1844D6C6935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5E857-490C-4A73-AB1C-D46A17D0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24594-7007-4A67-B3CE-D33BC00D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C573-AE83-4A58-9424-EB70DA0B2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4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F28E-B53C-42CC-9EA5-15A9E639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1E3E2-2C22-4495-969C-7A8609F70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9F9BE-54E1-4465-9F44-A7E8CE763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A93CA-308D-47E2-8386-19931EE78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03822-6918-4E79-A6CF-DDDDA932E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F9E80-B338-495C-9D20-8AC099D8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F653-D0FB-4896-B388-1844D6C6935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8BDE2-418A-40CD-BB3C-E40A0881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4A8EB-94E7-4764-AFFE-4C929444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C573-AE83-4A58-9424-EB70DA0B2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65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88F4-EDCA-4631-AB57-FDB54A2C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C68D0-8DE2-49CA-8D4E-5C8C7DF6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F653-D0FB-4896-B388-1844D6C6935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4915F-85BA-4FE3-AB29-B3086F26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31B71-FDEE-4DF6-BDD3-CB35415B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C573-AE83-4A58-9424-EB70DA0B2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6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891F3-1073-41D7-A51F-F5610402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F653-D0FB-4896-B388-1844D6C6935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BF1BE-72A6-4702-8559-00059CD8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95BAE-B965-41A8-8F9A-23A8E324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C573-AE83-4A58-9424-EB70DA0B2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1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057E-C24F-408E-A046-F3EA298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9343-355A-4F55-A537-2341CAC38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C97E2-D2AE-47EC-94D4-3C931E185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5A2E5-BAD5-4565-B5C3-B38AB1FE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F653-D0FB-4896-B388-1844D6C6935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F86F1-5189-491E-89DB-F94D8E9A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34E18-A9AA-4952-8109-8B5802B3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C573-AE83-4A58-9424-EB70DA0B2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23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92B6-51B0-48BE-95FB-D7B8315A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418DD-43F0-40B2-A8E7-9107065A2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72380-3B38-4132-B089-475F41D24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FC650-02A6-43CA-AA7B-3DAB3E79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F653-D0FB-4896-B388-1844D6C6935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DF90-9DB0-4E58-BFD5-0F4D3A39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DE7CF-547A-420E-8137-D5CF65E5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C573-AE83-4A58-9424-EB70DA0B2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8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3D72-DA1C-4E11-8952-E1242620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88CA5-BCBB-4E61-9A61-FF66A010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8BDD-5295-4886-9CFE-52E500A1F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F653-D0FB-4896-B388-1844D6C6935A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9D9CF-35DC-4D88-B9DC-EABA4C65D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A3CB-5967-489B-AC36-15DC6C1B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C573-AE83-4A58-9424-EB70DA0B2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9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653316-8E0B-488E-BB3E-5AA0698E6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8350"/>
            <a:ext cx="9144000" cy="3219450"/>
          </a:xfrm>
        </p:spPr>
        <p:txBody>
          <a:bodyPr>
            <a:normAutofit/>
          </a:bodyPr>
          <a:lstStyle/>
          <a:p>
            <a:r>
              <a:rPr lang="en-US" sz="4800" b="1" dirty="0"/>
              <a:t>ER-Diagram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2907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EFE255-F4E7-43F6-A439-1CF146058D37}"/>
              </a:ext>
            </a:extLst>
          </p:cNvPr>
          <p:cNvSpPr/>
          <p:nvPr/>
        </p:nvSpPr>
        <p:spPr>
          <a:xfrm>
            <a:off x="1430419" y="39947"/>
            <a:ext cx="1074198" cy="506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3C6C8C-D500-46AF-95B6-7DACD8F1D9B0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67665" y="292961"/>
            <a:ext cx="462754" cy="71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58701-0F5E-444D-9C8A-26471373BF2A}"/>
              </a:ext>
            </a:extLst>
          </p:cNvPr>
          <p:cNvCxnSpPr>
            <a:cxnSpLocks/>
          </p:cNvCxnSpPr>
          <p:nvPr/>
        </p:nvCxnSpPr>
        <p:spPr>
          <a:xfrm flipH="1">
            <a:off x="1025391" y="553743"/>
            <a:ext cx="673573" cy="38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52E2FC9-7AF0-4856-90A7-BC4499E3EDDF}"/>
              </a:ext>
            </a:extLst>
          </p:cNvPr>
          <p:cNvSpPr/>
          <p:nvPr/>
        </p:nvSpPr>
        <p:spPr>
          <a:xfrm>
            <a:off x="123174" y="137601"/>
            <a:ext cx="844491" cy="3983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EC7E02-D24B-4288-B7EC-E7E6F73BEAE4}"/>
              </a:ext>
            </a:extLst>
          </p:cNvPr>
          <p:cNvSpPr/>
          <p:nvPr/>
        </p:nvSpPr>
        <p:spPr>
          <a:xfrm>
            <a:off x="0" y="767268"/>
            <a:ext cx="1429008" cy="470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UserName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D0883E-EA48-4173-BC85-754F4B672B4F}"/>
              </a:ext>
            </a:extLst>
          </p:cNvPr>
          <p:cNvCxnSpPr>
            <a:cxnSpLocks/>
          </p:cNvCxnSpPr>
          <p:nvPr/>
        </p:nvCxnSpPr>
        <p:spPr>
          <a:xfrm flipH="1">
            <a:off x="1822166" y="535988"/>
            <a:ext cx="245241" cy="936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D819AE0-AA66-4848-83A8-CD6088926AE5}"/>
              </a:ext>
            </a:extLst>
          </p:cNvPr>
          <p:cNvSpPr/>
          <p:nvPr/>
        </p:nvSpPr>
        <p:spPr>
          <a:xfrm>
            <a:off x="1261744" y="1467819"/>
            <a:ext cx="1607246" cy="628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Password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59345D-B7F7-4773-97CD-BB819F58941D}"/>
              </a:ext>
            </a:extLst>
          </p:cNvPr>
          <p:cNvCxnSpPr/>
          <p:nvPr/>
        </p:nvCxnSpPr>
        <p:spPr>
          <a:xfrm>
            <a:off x="2504617" y="553743"/>
            <a:ext cx="1242873" cy="7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D0DA9D2-AB1A-4A2E-89FA-047D588D330C}"/>
              </a:ext>
            </a:extLst>
          </p:cNvPr>
          <p:cNvSpPr/>
          <p:nvPr/>
        </p:nvSpPr>
        <p:spPr>
          <a:xfrm>
            <a:off x="1912008" y="1130068"/>
            <a:ext cx="2298337" cy="359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Updation_Date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8718EF-5350-42C5-AA1F-B974FA57D2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546888" y="394381"/>
            <a:ext cx="1050136" cy="392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7BE61136-1F1B-4E6E-A87F-E16A82D601FD}"/>
              </a:ext>
            </a:extLst>
          </p:cNvPr>
          <p:cNvSpPr/>
          <p:nvPr/>
        </p:nvSpPr>
        <p:spPr>
          <a:xfrm>
            <a:off x="3597024" y="418311"/>
            <a:ext cx="1398217" cy="73684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CDFB2AC-88C1-417F-B053-EF68865CA838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 flipV="1">
            <a:off x="4995241" y="419884"/>
            <a:ext cx="709769" cy="366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DEAFE17-041F-4436-A1CE-565B019428B9}"/>
              </a:ext>
            </a:extLst>
          </p:cNvPr>
          <p:cNvSpPr/>
          <p:nvPr/>
        </p:nvSpPr>
        <p:spPr>
          <a:xfrm>
            <a:off x="5705010" y="287066"/>
            <a:ext cx="1793289" cy="26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Hod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B49B5C-E4A2-449F-8FD5-B9E39E6E548D}"/>
              </a:ext>
            </a:extLst>
          </p:cNvPr>
          <p:cNvCxnSpPr>
            <a:cxnSpLocks/>
          </p:cNvCxnSpPr>
          <p:nvPr/>
        </p:nvCxnSpPr>
        <p:spPr>
          <a:xfrm>
            <a:off x="2560030" y="95265"/>
            <a:ext cx="8166990" cy="110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E81FF6F-C101-4AF6-9BFC-1F47BB2661DE}"/>
              </a:ext>
            </a:extLst>
          </p:cNvPr>
          <p:cNvSpPr/>
          <p:nvPr/>
        </p:nvSpPr>
        <p:spPr>
          <a:xfrm>
            <a:off x="4986525" y="939644"/>
            <a:ext cx="935933" cy="383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62B5A1-14FE-4898-98F3-F4E2BB0D730B}"/>
              </a:ext>
            </a:extLst>
          </p:cNvPr>
          <p:cNvSpPr/>
          <p:nvPr/>
        </p:nvSpPr>
        <p:spPr>
          <a:xfrm>
            <a:off x="6391189" y="1422820"/>
            <a:ext cx="1793290" cy="3764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User_name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A32E0-C7F0-4C0D-9507-F877E3843227}"/>
              </a:ext>
            </a:extLst>
          </p:cNvPr>
          <p:cNvSpPr/>
          <p:nvPr/>
        </p:nvSpPr>
        <p:spPr>
          <a:xfrm>
            <a:off x="7445348" y="770243"/>
            <a:ext cx="1764377" cy="4498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E5E264-1816-4053-83C9-FF49F5D926DD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454492" y="635306"/>
            <a:ext cx="577385" cy="304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E696CC-21EF-4059-8DA9-96598E6389D8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>
            <a:off x="6601655" y="552701"/>
            <a:ext cx="686179" cy="870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2D5F66-D427-41BB-B6D4-F030FC7DC1C7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>
            <a:off x="7498299" y="419884"/>
            <a:ext cx="205436" cy="416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A3443B4F-ECAA-4E92-89EA-18E42535E25D}"/>
              </a:ext>
            </a:extLst>
          </p:cNvPr>
          <p:cNvSpPr/>
          <p:nvPr/>
        </p:nvSpPr>
        <p:spPr>
          <a:xfrm>
            <a:off x="10074756" y="1472303"/>
            <a:ext cx="1431958" cy="77690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Adds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D30D8D-878E-44D8-A894-21EDE0785A3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709003" y="220271"/>
            <a:ext cx="81732" cy="1252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6F7A478-E076-46BE-815D-C1F90B24312E}"/>
              </a:ext>
            </a:extLst>
          </p:cNvPr>
          <p:cNvSpPr/>
          <p:nvPr/>
        </p:nvSpPr>
        <p:spPr>
          <a:xfrm>
            <a:off x="7426588" y="3436357"/>
            <a:ext cx="1959150" cy="611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1BFF31E-3BE7-4012-BE1E-F439A25EA999}"/>
              </a:ext>
            </a:extLst>
          </p:cNvPr>
          <p:cNvSpPr/>
          <p:nvPr/>
        </p:nvSpPr>
        <p:spPr>
          <a:xfrm>
            <a:off x="4666602" y="4138385"/>
            <a:ext cx="2116512" cy="7124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Available leaves</a:t>
            </a:r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0191896-1EE7-4CB1-99E4-BBFE08D49B9B}"/>
              </a:ext>
            </a:extLst>
          </p:cNvPr>
          <p:cNvSpPr/>
          <p:nvPr/>
        </p:nvSpPr>
        <p:spPr>
          <a:xfrm>
            <a:off x="7050329" y="5133699"/>
            <a:ext cx="1806477" cy="532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First_name</a:t>
            </a:r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ED262D-2236-407E-87CA-31BA12CF604E}"/>
              </a:ext>
            </a:extLst>
          </p:cNvPr>
          <p:cNvSpPr/>
          <p:nvPr/>
        </p:nvSpPr>
        <p:spPr>
          <a:xfrm>
            <a:off x="5543575" y="5120826"/>
            <a:ext cx="1485659" cy="5360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Emp_id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0E7CAF-C7D7-49D1-B534-E0E30BB934C1}"/>
              </a:ext>
            </a:extLst>
          </p:cNvPr>
          <p:cNvSpPr/>
          <p:nvPr/>
        </p:nvSpPr>
        <p:spPr>
          <a:xfrm>
            <a:off x="9748933" y="4821811"/>
            <a:ext cx="1843977" cy="4228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Last_name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898A48-D19D-40D4-A6D0-90199E147946}"/>
              </a:ext>
            </a:extLst>
          </p:cNvPr>
          <p:cNvSpPr/>
          <p:nvPr/>
        </p:nvSpPr>
        <p:spPr>
          <a:xfrm>
            <a:off x="5097349" y="2249211"/>
            <a:ext cx="1876179" cy="5957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  <a:endParaRPr lang="en-IN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AC7985-CBC7-46A8-BD18-FAEBD2E93227}"/>
              </a:ext>
            </a:extLst>
          </p:cNvPr>
          <p:cNvSpPr/>
          <p:nvPr/>
        </p:nvSpPr>
        <p:spPr>
          <a:xfrm>
            <a:off x="7050328" y="2083771"/>
            <a:ext cx="1355835" cy="5326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DOB</a:t>
            </a:r>
            <a:endParaRPr lang="en-IN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FEB543-E958-4506-BE18-633AE1DB452A}"/>
              </a:ext>
            </a:extLst>
          </p:cNvPr>
          <p:cNvSpPr/>
          <p:nvPr/>
        </p:nvSpPr>
        <p:spPr>
          <a:xfrm>
            <a:off x="10212641" y="3907957"/>
            <a:ext cx="1294073" cy="532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898A6B-DAFA-4A1F-BBD7-C19180F25916}"/>
              </a:ext>
            </a:extLst>
          </p:cNvPr>
          <p:cNvSpPr/>
          <p:nvPr/>
        </p:nvSpPr>
        <p:spPr>
          <a:xfrm>
            <a:off x="9985367" y="2950043"/>
            <a:ext cx="1593868" cy="611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B83DFD-1E54-428C-87E7-68F93F6A5A91}"/>
              </a:ext>
            </a:extLst>
          </p:cNvPr>
          <p:cNvSpPr/>
          <p:nvPr/>
        </p:nvSpPr>
        <p:spPr>
          <a:xfrm>
            <a:off x="8856806" y="2169931"/>
            <a:ext cx="1355835" cy="532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  <a:endParaRPr lang="en-IN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D6E7C06-F37C-4CD9-8CB0-F428697F8CE5}"/>
              </a:ext>
            </a:extLst>
          </p:cNvPr>
          <p:cNvCxnSpPr>
            <a:stCxn id="37" idx="4"/>
            <a:endCxn id="28" idx="0"/>
          </p:cNvCxnSpPr>
          <p:nvPr/>
        </p:nvCxnSpPr>
        <p:spPr>
          <a:xfrm>
            <a:off x="7728246" y="2616428"/>
            <a:ext cx="677917" cy="819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322BB3-7D04-4CA1-AE65-EDAA687C5B52}"/>
              </a:ext>
            </a:extLst>
          </p:cNvPr>
          <p:cNvCxnSpPr>
            <a:stCxn id="40" idx="4"/>
          </p:cNvCxnSpPr>
          <p:nvPr/>
        </p:nvCxnSpPr>
        <p:spPr>
          <a:xfrm flipH="1">
            <a:off x="8856806" y="2702587"/>
            <a:ext cx="677918" cy="726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43D315-35BD-4F18-9E8A-B25E940BBD8F}"/>
              </a:ext>
            </a:extLst>
          </p:cNvPr>
          <p:cNvCxnSpPr/>
          <p:nvPr/>
        </p:nvCxnSpPr>
        <p:spPr>
          <a:xfrm>
            <a:off x="8576441" y="1322774"/>
            <a:ext cx="0" cy="1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0962BA-88C1-4E1D-86E2-95B38B7222CD}"/>
              </a:ext>
            </a:extLst>
          </p:cNvPr>
          <p:cNvCxnSpPr>
            <a:stCxn id="39" idx="2"/>
          </p:cNvCxnSpPr>
          <p:nvPr/>
        </p:nvCxnSpPr>
        <p:spPr>
          <a:xfrm flipH="1">
            <a:off x="9385738" y="3255586"/>
            <a:ext cx="599629" cy="305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D3BE6F5-37F0-4AB1-B62A-391BFFC99E57}"/>
              </a:ext>
            </a:extLst>
          </p:cNvPr>
          <p:cNvCxnSpPr>
            <a:cxnSpLocks/>
          </p:cNvCxnSpPr>
          <p:nvPr/>
        </p:nvCxnSpPr>
        <p:spPr>
          <a:xfrm>
            <a:off x="6717875" y="2778844"/>
            <a:ext cx="879191" cy="65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B661025-B43F-477E-AB2A-BC8C19F17B8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058202" y="3728546"/>
            <a:ext cx="1368386" cy="13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04E5BD-9E3C-48CA-974A-6D9CF33E40E2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6783114" y="4047442"/>
            <a:ext cx="861721" cy="447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25C468-9189-4BBE-9473-E510649CC788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286405" y="4047442"/>
            <a:ext cx="1736479" cy="1073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956FC83-553F-4EED-9200-C14DFE3D9051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V="1">
            <a:off x="7953568" y="4047442"/>
            <a:ext cx="452595" cy="1086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FD40F07-F0A0-4A93-9964-2E29E558D560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9271904" y="4047442"/>
            <a:ext cx="747073" cy="836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9F11D32-31EA-4380-BBA6-958F5582AD74}"/>
              </a:ext>
            </a:extLst>
          </p:cNvPr>
          <p:cNvCxnSpPr>
            <a:stCxn id="38" idx="2"/>
            <a:endCxn id="28" idx="3"/>
          </p:cNvCxnSpPr>
          <p:nvPr/>
        </p:nvCxnSpPr>
        <p:spPr>
          <a:xfrm flipH="1" flipV="1">
            <a:off x="9385738" y="3741900"/>
            <a:ext cx="826903" cy="43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4CF3E2-6825-402B-A704-BB2D40B6B0E3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385738" y="2249211"/>
            <a:ext cx="1404997" cy="119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B3040DB-B8EA-493B-814B-44CBB396CB8E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8943043" y="4047442"/>
            <a:ext cx="0" cy="167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Diamond 112">
            <a:extLst>
              <a:ext uri="{FF2B5EF4-FFF2-40B4-BE49-F238E27FC236}">
                <a16:creationId xmlns:a16="http://schemas.microsoft.com/office/drawing/2014/main" id="{2D1A6B98-27C1-4C26-A1B2-B161B6904FE1}"/>
              </a:ext>
            </a:extLst>
          </p:cNvPr>
          <p:cNvSpPr/>
          <p:nvPr/>
        </p:nvSpPr>
        <p:spPr>
          <a:xfrm>
            <a:off x="7867537" y="5721452"/>
            <a:ext cx="2151012" cy="63817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IN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B0F92F-2545-4BCC-B03E-4DBB97072ADB}"/>
              </a:ext>
            </a:extLst>
          </p:cNvPr>
          <p:cNvCxnSpPr>
            <a:cxnSpLocks/>
          </p:cNvCxnSpPr>
          <p:nvPr/>
        </p:nvCxnSpPr>
        <p:spPr>
          <a:xfrm flipH="1" flipV="1">
            <a:off x="3747490" y="3328128"/>
            <a:ext cx="3697859" cy="115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Diamond 116">
            <a:extLst>
              <a:ext uri="{FF2B5EF4-FFF2-40B4-BE49-F238E27FC236}">
                <a16:creationId xmlns:a16="http://schemas.microsoft.com/office/drawing/2014/main" id="{8479B2F9-6A85-4EC7-B91B-FE9DFD19DF45}"/>
              </a:ext>
            </a:extLst>
          </p:cNvPr>
          <p:cNvSpPr/>
          <p:nvPr/>
        </p:nvSpPr>
        <p:spPr>
          <a:xfrm>
            <a:off x="3246289" y="3065793"/>
            <a:ext cx="1090214" cy="56900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  <a:endParaRPr lang="en-IN" dirty="0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7F018CD-920C-4ABE-A400-7C6FFFFBB399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2309489" y="3350296"/>
            <a:ext cx="936800" cy="11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16F29C2-44AA-4A1E-9EEB-78C168C4C646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3779520" y="419884"/>
            <a:ext cx="1925490" cy="1617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Diamond 130">
            <a:extLst>
              <a:ext uri="{FF2B5EF4-FFF2-40B4-BE49-F238E27FC236}">
                <a16:creationId xmlns:a16="http://schemas.microsoft.com/office/drawing/2014/main" id="{B7E0EEEB-0C3A-4E5B-86AA-0567FECDF4CB}"/>
              </a:ext>
            </a:extLst>
          </p:cNvPr>
          <p:cNvSpPr/>
          <p:nvPr/>
        </p:nvSpPr>
        <p:spPr>
          <a:xfrm rot="19393371">
            <a:off x="2711030" y="1729503"/>
            <a:ext cx="1587297" cy="97642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 of</a:t>
            </a:r>
            <a:endParaRPr lang="en-IN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CAE3E7F-37C4-497D-92E4-F47CC997E8F8}"/>
              </a:ext>
            </a:extLst>
          </p:cNvPr>
          <p:cNvCxnSpPr>
            <a:cxnSpLocks/>
            <a:stCxn id="131" idx="1"/>
          </p:cNvCxnSpPr>
          <p:nvPr/>
        </p:nvCxnSpPr>
        <p:spPr>
          <a:xfrm flipH="1">
            <a:off x="2312841" y="2692877"/>
            <a:ext cx="556149" cy="38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91424A67-5C44-4098-A782-FDEE23B44E43}"/>
              </a:ext>
            </a:extLst>
          </p:cNvPr>
          <p:cNvSpPr/>
          <p:nvPr/>
        </p:nvSpPr>
        <p:spPr>
          <a:xfrm>
            <a:off x="296523" y="3815050"/>
            <a:ext cx="748937" cy="3562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IN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D44878E-3A55-4506-BEE9-EAC3EC663D15}"/>
              </a:ext>
            </a:extLst>
          </p:cNvPr>
          <p:cNvSpPr/>
          <p:nvPr/>
        </p:nvSpPr>
        <p:spPr>
          <a:xfrm>
            <a:off x="323170" y="4226453"/>
            <a:ext cx="2071540" cy="4694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Dept-name</a:t>
            </a:r>
            <a:endParaRPr lang="en-IN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713FD48-1232-4420-B3C5-D0516930B2C2}"/>
              </a:ext>
            </a:extLst>
          </p:cNvPr>
          <p:cNvSpPr/>
          <p:nvPr/>
        </p:nvSpPr>
        <p:spPr>
          <a:xfrm>
            <a:off x="1591170" y="3807858"/>
            <a:ext cx="2260418" cy="3888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Creation_date</a:t>
            </a:r>
            <a:endParaRPr lang="en-IN" dirty="0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2BD9A0B-932B-4812-BE7A-9669D01B2DD7}"/>
              </a:ext>
            </a:extLst>
          </p:cNvPr>
          <p:cNvCxnSpPr>
            <a:cxnSpLocks/>
          </p:cNvCxnSpPr>
          <p:nvPr/>
        </p:nvCxnSpPr>
        <p:spPr>
          <a:xfrm flipH="1">
            <a:off x="527162" y="3453373"/>
            <a:ext cx="413398" cy="37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45EF32E-3DC2-472B-9B7C-D6EE0A52B117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1189025" y="3444043"/>
            <a:ext cx="366549" cy="799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30C190C-4E08-4D81-8DAF-3F8E6F687E4C}"/>
              </a:ext>
            </a:extLst>
          </p:cNvPr>
          <p:cNvSpPr/>
          <p:nvPr/>
        </p:nvSpPr>
        <p:spPr>
          <a:xfrm>
            <a:off x="2173451" y="5859986"/>
            <a:ext cx="1341355" cy="401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  <a:endParaRPr lang="en-IN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3213A3B-163E-4DB2-B081-FE69756B6BE1}"/>
              </a:ext>
            </a:extLst>
          </p:cNvPr>
          <p:cNvSpPr/>
          <p:nvPr/>
        </p:nvSpPr>
        <p:spPr>
          <a:xfrm rot="10800000" flipH="1" flipV="1">
            <a:off x="1588974" y="4983540"/>
            <a:ext cx="1925832" cy="4341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  <a:endParaRPr lang="en-IN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E84C26E-82E2-4207-AAF1-53064BAE93E9}"/>
              </a:ext>
            </a:extLst>
          </p:cNvPr>
          <p:cNvSpPr/>
          <p:nvPr/>
        </p:nvSpPr>
        <p:spPr>
          <a:xfrm>
            <a:off x="4000891" y="6228609"/>
            <a:ext cx="1453601" cy="3494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To_Date</a:t>
            </a:r>
            <a:endParaRPr lang="en-IN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8544205-6C22-417D-8F86-1FE10F3D290B}"/>
              </a:ext>
            </a:extLst>
          </p:cNvPr>
          <p:cNvSpPr/>
          <p:nvPr/>
        </p:nvSpPr>
        <p:spPr>
          <a:xfrm>
            <a:off x="4038543" y="4983540"/>
            <a:ext cx="1086631" cy="8090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From_date</a:t>
            </a:r>
            <a:endParaRPr lang="en-IN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DBF266C-D672-40FA-A15D-DBBAA03567EB}"/>
              </a:ext>
            </a:extLst>
          </p:cNvPr>
          <p:cNvCxnSpPr>
            <a:cxnSpLocks/>
            <a:stCxn id="175" idx="3"/>
            <a:endCxn id="113" idx="1"/>
          </p:cNvCxnSpPr>
          <p:nvPr/>
        </p:nvCxnSpPr>
        <p:spPr>
          <a:xfrm flipV="1">
            <a:off x="3514806" y="6040538"/>
            <a:ext cx="4352731" cy="20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B241BAE-88EB-45F9-8C02-5015902447CB}"/>
              </a:ext>
            </a:extLst>
          </p:cNvPr>
          <p:cNvCxnSpPr>
            <a:cxnSpLocks/>
          </p:cNvCxnSpPr>
          <p:nvPr/>
        </p:nvCxnSpPr>
        <p:spPr>
          <a:xfrm flipH="1">
            <a:off x="4259001" y="631297"/>
            <a:ext cx="1984962" cy="3251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Diamond 186">
            <a:extLst>
              <a:ext uri="{FF2B5EF4-FFF2-40B4-BE49-F238E27FC236}">
                <a16:creationId xmlns:a16="http://schemas.microsoft.com/office/drawing/2014/main" id="{BE93477F-B572-4D1F-8266-2CE421098DCC}"/>
              </a:ext>
            </a:extLst>
          </p:cNvPr>
          <p:cNvSpPr/>
          <p:nvPr/>
        </p:nvSpPr>
        <p:spPr>
          <a:xfrm rot="17850434">
            <a:off x="3366536" y="4109874"/>
            <a:ext cx="1291614" cy="58099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sanction</a:t>
            </a:r>
            <a:endParaRPr lang="en-IN" dirty="0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68D7998-93A4-43CC-918D-280B8F89B588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3295525" y="4973169"/>
            <a:ext cx="418545" cy="886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9F6A530-668A-4459-AACC-E2444E3BDB4A}"/>
              </a:ext>
            </a:extLst>
          </p:cNvPr>
          <p:cNvCxnSpPr>
            <a:cxnSpLocks/>
            <a:stCxn id="176" idx="4"/>
            <a:endCxn id="175" idx="0"/>
          </p:cNvCxnSpPr>
          <p:nvPr/>
        </p:nvCxnSpPr>
        <p:spPr>
          <a:xfrm>
            <a:off x="2551890" y="5417653"/>
            <a:ext cx="292239" cy="442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F7E64E2-57FD-4B9A-99F2-878CCF5BD96A}"/>
              </a:ext>
            </a:extLst>
          </p:cNvPr>
          <p:cNvCxnSpPr>
            <a:cxnSpLocks/>
          </p:cNvCxnSpPr>
          <p:nvPr/>
        </p:nvCxnSpPr>
        <p:spPr>
          <a:xfrm flipH="1">
            <a:off x="30650" y="526852"/>
            <a:ext cx="1830065" cy="3310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1E046598-4789-4AEA-B232-588466159319}"/>
              </a:ext>
            </a:extLst>
          </p:cNvPr>
          <p:cNvSpPr/>
          <p:nvPr/>
        </p:nvSpPr>
        <p:spPr>
          <a:xfrm>
            <a:off x="1217467" y="6176008"/>
            <a:ext cx="883589" cy="532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IN" dirty="0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1A40890-FC8E-413D-AFDD-E8F7A234782E}"/>
              </a:ext>
            </a:extLst>
          </p:cNvPr>
          <p:cNvCxnSpPr>
            <a:cxnSpLocks/>
          </p:cNvCxnSpPr>
          <p:nvPr/>
        </p:nvCxnSpPr>
        <p:spPr>
          <a:xfrm>
            <a:off x="1858659" y="3469210"/>
            <a:ext cx="386265" cy="34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B7BC69B-4A7F-40FD-B181-C80BBE245739}"/>
              </a:ext>
            </a:extLst>
          </p:cNvPr>
          <p:cNvSpPr/>
          <p:nvPr/>
        </p:nvSpPr>
        <p:spPr>
          <a:xfrm>
            <a:off x="2417851" y="6452846"/>
            <a:ext cx="1792494" cy="3255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Leave_type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B3E6B4-E5BA-4716-B739-84FF47FF973E}"/>
              </a:ext>
            </a:extLst>
          </p:cNvPr>
          <p:cNvCxnSpPr>
            <a:cxnSpLocks/>
          </p:cNvCxnSpPr>
          <p:nvPr/>
        </p:nvCxnSpPr>
        <p:spPr>
          <a:xfrm>
            <a:off x="16790" y="3837202"/>
            <a:ext cx="512676" cy="1428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99081DB5-7512-455A-956E-44A93E71D539}"/>
              </a:ext>
            </a:extLst>
          </p:cNvPr>
          <p:cNvSpPr/>
          <p:nvPr/>
        </p:nvSpPr>
        <p:spPr>
          <a:xfrm rot="1802222">
            <a:off x="461588" y="5209079"/>
            <a:ext cx="1199485" cy="73718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sanction</a:t>
            </a:r>
            <a:endParaRPr lang="en-IN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FF0B799-682B-490B-A213-42ED09EB5CFF}"/>
              </a:ext>
            </a:extLst>
          </p:cNvPr>
          <p:cNvCxnSpPr>
            <a:cxnSpLocks/>
            <a:stCxn id="46" idx="3"/>
            <a:endCxn id="175" idx="1"/>
          </p:cNvCxnSpPr>
          <p:nvPr/>
        </p:nvCxnSpPr>
        <p:spPr>
          <a:xfrm>
            <a:off x="1580529" y="5877879"/>
            <a:ext cx="592922" cy="182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43A58F-AC9C-4F75-A8A6-E0F994B83272}"/>
              </a:ext>
            </a:extLst>
          </p:cNvPr>
          <p:cNvCxnSpPr>
            <a:cxnSpLocks/>
            <a:stCxn id="238" idx="6"/>
          </p:cNvCxnSpPr>
          <p:nvPr/>
        </p:nvCxnSpPr>
        <p:spPr>
          <a:xfrm flipV="1">
            <a:off x="2101056" y="6259453"/>
            <a:ext cx="416867" cy="182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E2B487-4DFC-4BEE-A4D2-544EDDD860E5}"/>
              </a:ext>
            </a:extLst>
          </p:cNvPr>
          <p:cNvCxnSpPr>
            <a:cxnSpLocks/>
            <a:stCxn id="7" idx="0"/>
            <a:endCxn id="175" idx="2"/>
          </p:cNvCxnSpPr>
          <p:nvPr/>
        </p:nvCxnSpPr>
        <p:spPr>
          <a:xfrm flipH="1" flipV="1">
            <a:off x="2844129" y="6261155"/>
            <a:ext cx="469969" cy="19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02811B-7AF8-42A6-8DE3-85F46B8B2909}"/>
              </a:ext>
            </a:extLst>
          </p:cNvPr>
          <p:cNvCxnSpPr>
            <a:endCxn id="177" idx="1"/>
          </p:cNvCxnSpPr>
          <p:nvPr/>
        </p:nvCxnSpPr>
        <p:spPr>
          <a:xfrm>
            <a:off x="3514806" y="6261155"/>
            <a:ext cx="698960" cy="1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ircle: Hollow 84">
            <a:extLst>
              <a:ext uri="{FF2B5EF4-FFF2-40B4-BE49-F238E27FC236}">
                <a16:creationId xmlns:a16="http://schemas.microsoft.com/office/drawing/2014/main" id="{D8B248A8-9D87-4407-85BC-68068FF37BE2}"/>
              </a:ext>
            </a:extLst>
          </p:cNvPr>
          <p:cNvSpPr/>
          <p:nvPr/>
        </p:nvSpPr>
        <p:spPr>
          <a:xfrm>
            <a:off x="4732940" y="3423974"/>
            <a:ext cx="1383487" cy="569005"/>
          </a:xfrm>
          <a:prstGeom prst="donut">
            <a:avLst>
              <a:gd name="adj" fmla="val 211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2A8A7-CB3B-4344-80F5-A81283F80B9D}"/>
              </a:ext>
            </a:extLst>
          </p:cNvPr>
          <p:cNvCxnSpPr/>
          <p:nvPr/>
        </p:nvCxnSpPr>
        <p:spPr>
          <a:xfrm>
            <a:off x="408541" y="479317"/>
            <a:ext cx="3281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6541A3-AEFA-49F8-92EC-15FA5078C394}"/>
              </a:ext>
            </a:extLst>
          </p:cNvPr>
          <p:cNvCxnSpPr/>
          <p:nvPr/>
        </p:nvCxnSpPr>
        <p:spPr>
          <a:xfrm>
            <a:off x="5305425" y="1238125"/>
            <a:ext cx="23815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912E96-0477-472F-A767-A0920F2089E1}"/>
              </a:ext>
            </a:extLst>
          </p:cNvPr>
          <p:cNvCxnSpPr/>
          <p:nvPr/>
        </p:nvCxnSpPr>
        <p:spPr>
          <a:xfrm>
            <a:off x="5965794" y="5534025"/>
            <a:ext cx="732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5CDF62-C65C-4BCA-8F4E-1A6E9B205B02}"/>
              </a:ext>
            </a:extLst>
          </p:cNvPr>
          <p:cNvCxnSpPr/>
          <p:nvPr/>
        </p:nvCxnSpPr>
        <p:spPr>
          <a:xfrm>
            <a:off x="527162" y="4138385"/>
            <a:ext cx="2824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C30C5B-1029-4D47-8102-92D38A141636}"/>
              </a:ext>
            </a:extLst>
          </p:cNvPr>
          <p:cNvCxnSpPr>
            <a:cxnSpLocks/>
          </p:cNvCxnSpPr>
          <p:nvPr/>
        </p:nvCxnSpPr>
        <p:spPr>
          <a:xfrm>
            <a:off x="1429008" y="6578075"/>
            <a:ext cx="4317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E456E3B-8270-4F88-96BD-B6C69DA6634F}"/>
              </a:ext>
            </a:extLst>
          </p:cNvPr>
          <p:cNvSpPr/>
          <p:nvPr/>
        </p:nvSpPr>
        <p:spPr>
          <a:xfrm>
            <a:off x="765394" y="3042950"/>
            <a:ext cx="1580360" cy="401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Departments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83D2520-4382-4534-9B83-56F43496B31C}"/>
              </a:ext>
            </a:extLst>
          </p:cNvPr>
          <p:cNvSpPr txBox="1"/>
          <p:nvPr/>
        </p:nvSpPr>
        <p:spPr>
          <a:xfrm flipH="1">
            <a:off x="3313576" y="447078"/>
            <a:ext cx="49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5F8953B-2B5A-44C1-88FD-156EB76D82AD}"/>
              </a:ext>
            </a:extLst>
          </p:cNvPr>
          <p:cNvSpPr txBox="1"/>
          <p:nvPr/>
        </p:nvSpPr>
        <p:spPr>
          <a:xfrm>
            <a:off x="4953076" y="4571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24001A0-60DB-433C-A4A0-C8B8FAC1314C}"/>
              </a:ext>
            </a:extLst>
          </p:cNvPr>
          <p:cNvSpPr txBox="1"/>
          <p:nvPr/>
        </p:nvSpPr>
        <p:spPr>
          <a:xfrm>
            <a:off x="2530060" y="2467029"/>
            <a:ext cx="10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9140B6-E888-4F58-8071-F1B58D991BB7}"/>
              </a:ext>
            </a:extLst>
          </p:cNvPr>
          <p:cNvSpPr txBox="1"/>
          <p:nvPr/>
        </p:nvSpPr>
        <p:spPr>
          <a:xfrm>
            <a:off x="4210345" y="13227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E5CC0E-7B56-4F22-94CD-3D856E37F43D}"/>
              </a:ext>
            </a:extLst>
          </p:cNvPr>
          <p:cNvSpPr txBox="1"/>
          <p:nvPr/>
        </p:nvSpPr>
        <p:spPr>
          <a:xfrm>
            <a:off x="10786018" y="1114223"/>
            <a:ext cx="14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08B644-4D0A-4AE2-87D0-5BFEDE82D7F0}"/>
              </a:ext>
            </a:extLst>
          </p:cNvPr>
          <p:cNvSpPr txBox="1"/>
          <p:nvPr/>
        </p:nvSpPr>
        <p:spPr>
          <a:xfrm>
            <a:off x="10663284" y="2301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A472E7-F513-4E0F-A560-51C121163CA6}"/>
              </a:ext>
            </a:extLst>
          </p:cNvPr>
          <p:cNvSpPr txBox="1"/>
          <p:nvPr/>
        </p:nvSpPr>
        <p:spPr>
          <a:xfrm>
            <a:off x="8977966" y="53563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9828D9-72E2-4B3D-8F5C-4F82E0465006}"/>
              </a:ext>
            </a:extLst>
          </p:cNvPr>
          <p:cNvSpPr txBox="1"/>
          <p:nvPr/>
        </p:nvSpPr>
        <p:spPr>
          <a:xfrm>
            <a:off x="7564897" y="568494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326ECAE-42F1-4CB5-B19E-87D22A21D425}"/>
              </a:ext>
            </a:extLst>
          </p:cNvPr>
          <p:cNvSpPr txBox="1"/>
          <p:nvPr/>
        </p:nvSpPr>
        <p:spPr>
          <a:xfrm>
            <a:off x="4408606" y="35026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5E2566-33A6-4147-8B26-A7AB11998C32}"/>
              </a:ext>
            </a:extLst>
          </p:cNvPr>
          <p:cNvSpPr txBox="1"/>
          <p:nvPr/>
        </p:nvSpPr>
        <p:spPr>
          <a:xfrm>
            <a:off x="3672078" y="50159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F0397E2-F268-4AB9-B828-1E6D24BBD781}"/>
              </a:ext>
            </a:extLst>
          </p:cNvPr>
          <p:cNvSpPr txBox="1"/>
          <p:nvPr/>
        </p:nvSpPr>
        <p:spPr>
          <a:xfrm>
            <a:off x="519416" y="48991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F89B9D-C3CC-4974-A1A1-1012B17C109F}"/>
              </a:ext>
            </a:extLst>
          </p:cNvPr>
          <p:cNvSpPr txBox="1"/>
          <p:nvPr/>
        </p:nvSpPr>
        <p:spPr>
          <a:xfrm>
            <a:off x="1673218" y="560224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63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7AA3B3-8180-4A95-974C-666AA06AD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USE CASE DIAGRAM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20631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0D4BD0-7AE5-4CF7-AEE0-B17C1FB291CB}"/>
              </a:ext>
            </a:extLst>
          </p:cNvPr>
          <p:cNvSpPr/>
          <p:nvPr/>
        </p:nvSpPr>
        <p:spPr>
          <a:xfrm>
            <a:off x="1804806" y="168981"/>
            <a:ext cx="8560439" cy="6125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1F529E-3A0A-4E68-AE33-78616879DECE}"/>
              </a:ext>
            </a:extLst>
          </p:cNvPr>
          <p:cNvSpPr/>
          <p:nvPr/>
        </p:nvSpPr>
        <p:spPr>
          <a:xfrm>
            <a:off x="2503503" y="403934"/>
            <a:ext cx="3364636" cy="6303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 Users and Full Application.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961245B-BF36-4EF7-9F7C-0ABA75159A91}"/>
              </a:ext>
            </a:extLst>
          </p:cNvPr>
          <p:cNvSpPr/>
          <p:nvPr/>
        </p:nvSpPr>
        <p:spPr>
          <a:xfrm>
            <a:off x="2552331" y="1202930"/>
            <a:ext cx="3364636" cy="63031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 leave.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542A176-C85D-4CD1-A54D-B8BBE2FDCFA9}"/>
              </a:ext>
            </a:extLst>
          </p:cNvPr>
          <p:cNvSpPr/>
          <p:nvPr/>
        </p:nvSpPr>
        <p:spPr>
          <a:xfrm>
            <a:off x="3981634" y="2404757"/>
            <a:ext cx="5104660" cy="63031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 and  Logout from System .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BFFAA50-E36F-4C5A-A716-F855EB861AA0}"/>
              </a:ext>
            </a:extLst>
          </p:cNvPr>
          <p:cNvSpPr/>
          <p:nvPr/>
        </p:nvSpPr>
        <p:spPr>
          <a:xfrm>
            <a:off x="3982005" y="3206341"/>
            <a:ext cx="5103375" cy="63031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Update My Profile.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DAEC4BC-91B7-47D4-931B-74F1BA1E77E9}"/>
              </a:ext>
            </a:extLst>
          </p:cNvPr>
          <p:cNvSpPr/>
          <p:nvPr/>
        </p:nvSpPr>
        <p:spPr>
          <a:xfrm>
            <a:off x="3968319" y="3961233"/>
            <a:ext cx="5104658" cy="6126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Change account password.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A9CF843F-6317-46C6-96F5-29582ED6D3FC}"/>
              </a:ext>
            </a:extLst>
          </p:cNvPr>
          <p:cNvSpPr/>
          <p:nvPr/>
        </p:nvSpPr>
        <p:spPr>
          <a:xfrm>
            <a:off x="2423604" y="4718435"/>
            <a:ext cx="4110360" cy="6126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 Approval of leave 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AB829D-0B42-4927-92AE-3579035E5D00}"/>
              </a:ext>
            </a:extLst>
          </p:cNvPr>
          <p:cNvSpPr/>
          <p:nvPr/>
        </p:nvSpPr>
        <p:spPr>
          <a:xfrm>
            <a:off x="2423604" y="5475637"/>
            <a:ext cx="4110360" cy="627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 Notification.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C1189B-3884-49CD-A8A0-E15A7FBB7780}"/>
              </a:ext>
            </a:extLst>
          </p:cNvPr>
          <p:cNvSpPr/>
          <p:nvPr/>
        </p:nvSpPr>
        <p:spPr>
          <a:xfrm>
            <a:off x="6192914" y="168981"/>
            <a:ext cx="3471168" cy="6303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Request for leave.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1C8BB2-DAE3-48E5-9161-D1A188905327}"/>
              </a:ext>
            </a:extLst>
          </p:cNvPr>
          <p:cNvSpPr/>
          <p:nvPr/>
        </p:nvSpPr>
        <p:spPr>
          <a:xfrm>
            <a:off x="6225470" y="932548"/>
            <a:ext cx="3422340" cy="594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 leave status.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B8A722A-F969-458D-8F39-F7E4C4D7CA62}"/>
              </a:ext>
            </a:extLst>
          </p:cNvPr>
          <p:cNvSpPr/>
          <p:nvPr/>
        </p:nvSpPr>
        <p:spPr>
          <a:xfrm>
            <a:off x="825623" y="27520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4B347E-E46C-41B5-BA9E-367EDAE31A54}"/>
              </a:ext>
            </a:extLst>
          </p:cNvPr>
          <p:cNvCxnSpPr>
            <a:cxnSpLocks/>
          </p:cNvCxnSpPr>
          <p:nvPr/>
        </p:nvCxnSpPr>
        <p:spPr>
          <a:xfrm>
            <a:off x="1044748" y="754602"/>
            <a:ext cx="9475" cy="44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5AA84-FFF4-4F04-A007-B1693BC2877D}"/>
              </a:ext>
            </a:extLst>
          </p:cNvPr>
          <p:cNvCxnSpPr>
            <a:cxnSpLocks/>
          </p:cNvCxnSpPr>
          <p:nvPr/>
        </p:nvCxnSpPr>
        <p:spPr>
          <a:xfrm>
            <a:off x="1065366" y="1154106"/>
            <a:ext cx="328572" cy="443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12F332-F3C5-402C-B629-0D39E4473908}"/>
              </a:ext>
            </a:extLst>
          </p:cNvPr>
          <p:cNvCxnSpPr>
            <a:cxnSpLocks/>
          </p:cNvCxnSpPr>
          <p:nvPr/>
        </p:nvCxnSpPr>
        <p:spPr>
          <a:xfrm flipH="1">
            <a:off x="825623" y="1160141"/>
            <a:ext cx="219125" cy="437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057598-0564-4943-9231-F30750466B53}"/>
              </a:ext>
            </a:extLst>
          </p:cNvPr>
          <p:cNvCxnSpPr>
            <a:cxnSpLocks/>
          </p:cNvCxnSpPr>
          <p:nvPr/>
        </p:nvCxnSpPr>
        <p:spPr>
          <a:xfrm>
            <a:off x="1045073" y="836109"/>
            <a:ext cx="221110" cy="220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462DA0-12F8-489A-A851-9A129FDD494F}"/>
              </a:ext>
            </a:extLst>
          </p:cNvPr>
          <p:cNvCxnSpPr>
            <a:cxnSpLocks/>
          </p:cNvCxnSpPr>
          <p:nvPr/>
        </p:nvCxnSpPr>
        <p:spPr>
          <a:xfrm flipH="1">
            <a:off x="871051" y="862252"/>
            <a:ext cx="162554" cy="233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6BD6BDD-8FEA-4ADB-8A86-41093849F542}"/>
              </a:ext>
            </a:extLst>
          </p:cNvPr>
          <p:cNvSpPr/>
          <p:nvPr/>
        </p:nvSpPr>
        <p:spPr>
          <a:xfrm>
            <a:off x="825623" y="4038957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5F7951-3E33-4339-AA98-EB7FF3DA447F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1050319" y="4496157"/>
            <a:ext cx="3904" cy="651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2E0A3B-D352-47E5-B666-F6DF33A2A90F}"/>
              </a:ext>
            </a:extLst>
          </p:cNvPr>
          <p:cNvCxnSpPr>
            <a:cxnSpLocks/>
          </p:cNvCxnSpPr>
          <p:nvPr/>
        </p:nvCxnSpPr>
        <p:spPr>
          <a:xfrm>
            <a:off x="1054223" y="5093934"/>
            <a:ext cx="328572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2DB4C4-3ECA-4EE6-93DA-7856D2777A01}"/>
              </a:ext>
            </a:extLst>
          </p:cNvPr>
          <p:cNvCxnSpPr/>
          <p:nvPr/>
        </p:nvCxnSpPr>
        <p:spPr>
          <a:xfrm flipH="1">
            <a:off x="842917" y="5102483"/>
            <a:ext cx="22629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7F612C-65AE-4C16-AEA0-BB67AD87FA73}"/>
              </a:ext>
            </a:extLst>
          </p:cNvPr>
          <p:cNvCxnSpPr/>
          <p:nvPr/>
        </p:nvCxnSpPr>
        <p:spPr>
          <a:xfrm>
            <a:off x="1065366" y="4651899"/>
            <a:ext cx="317429" cy="37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4DEF18-B1F3-4C1B-B762-CB4BDF40AE2F}"/>
              </a:ext>
            </a:extLst>
          </p:cNvPr>
          <p:cNvCxnSpPr>
            <a:cxnSpLocks/>
          </p:cNvCxnSpPr>
          <p:nvPr/>
        </p:nvCxnSpPr>
        <p:spPr>
          <a:xfrm flipH="1">
            <a:off x="818458" y="4651899"/>
            <a:ext cx="215147" cy="316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4FDA173C-CD70-4C2C-9515-B9125B0770AE}"/>
              </a:ext>
            </a:extLst>
          </p:cNvPr>
          <p:cNvSpPr/>
          <p:nvPr/>
        </p:nvSpPr>
        <p:spPr>
          <a:xfrm>
            <a:off x="11123720" y="1034246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79A9F18-8CE1-4654-9F54-282870F31E38}"/>
              </a:ext>
            </a:extLst>
          </p:cNvPr>
          <p:cNvCxnSpPr>
            <a:cxnSpLocks/>
          </p:cNvCxnSpPr>
          <p:nvPr/>
        </p:nvCxnSpPr>
        <p:spPr>
          <a:xfrm>
            <a:off x="11356759" y="1473747"/>
            <a:ext cx="0" cy="807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C604719-67E9-4C1E-8423-352849EE7F36}"/>
              </a:ext>
            </a:extLst>
          </p:cNvPr>
          <p:cNvCxnSpPr>
            <a:cxnSpLocks/>
          </p:cNvCxnSpPr>
          <p:nvPr/>
        </p:nvCxnSpPr>
        <p:spPr>
          <a:xfrm>
            <a:off x="11352320" y="1677880"/>
            <a:ext cx="392837" cy="346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8FAF70-F556-4160-9CE2-4C33D75D308E}"/>
              </a:ext>
            </a:extLst>
          </p:cNvPr>
          <p:cNvCxnSpPr>
            <a:cxnSpLocks/>
          </p:cNvCxnSpPr>
          <p:nvPr/>
        </p:nvCxnSpPr>
        <p:spPr>
          <a:xfrm flipH="1">
            <a:off x="11060837" y="1664623"/>
            <a:ext cx="300362" cy="35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A42070-F725-4FB3-93E0-9EE616A4A6A7}"/>
              </a:ext>
            </a:extLst>
          </p:cNvPr>
          <p:cNvCxnSpPr>
            <a:cxnSpLocks/>
          </p:cNvCxnSpPr>
          <p:nvPr/>
        </p:nvCxnSpPr>
        <p:spPr>
          <a:xfrm flipH="1">
            <a:off x="11122792" y="2255157"/>
            <a:ext cx="229528" cy="319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00F04C-BBCA-4D97-9465-A7E9D08A942D}"/>
              </a:ext>
            </a:extLst>
          </p:cNvPr>
          <p:cNvCxnSpPr/>
          <p:nvPr/>
        </p:nvCxnSpPr>
        <p:spPr>
          <a:xfrm>
            <a:off x="11377844" y="2255157"/>
            <a:ext cx="383958" cy="319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E85E8A7-91B0-481A-AA39-28D9A671DC5B}"/>
              </a:ext>
            </a:extLst>
          </p:cNvPr>
          <p:cNvSpPr/>
          <p:nvPr/>
        </p:nvSpPr>
        <p:spPr>
          <a:xfrm>
            <a:off x="6275033" y="1677880"/>
            <a:ext cx="3364636" cy="577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  leave balance.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B2CA97-507D-4F19-BD7D-1C1D30F0573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13845" y="1138568"/>
            <a:ext cx="1138486" cy="379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0214A7D-670B-4746-ABA7-C76064C8384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282823" y="719090"/>
            <a:ext cx="1220680" cy="22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D89EC6-310E-4288-BCA3-A79C3ED8B6D5}"/>
              </a:ext>
            </a:extLst>
          </p:cNvPr>
          <p:cNvCxnSpPr/>
          <p:nvPr/>
        </p:nvCxnSpPr>
        <p:spPr>
          <a:xfrm>
            <a:off x="9759330" y="563733"/>
            <a:ext cx="1363462" cy="126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2F10BD7-1C80-4BB4-904E-489FBD78281E}"/>
              </a:ext>
            </a:extLst>
          </p:cNvPr>
          <p:cNvCxnSpPr/>
          <p:nvPr/>
        </p:nvCxnSpPr>
        <p:spPr>
          <a:xfrm>
            <a:off x="9688497" y="1331430"/>
            <a:ext cx="1210135" cy="546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68F7D6-CC4E-463E-AABB-479599DBD28E}"/>
              </a:ext>
            </a:extLst>
          </p:cNvPr>
          <p:cNvCxnSpPr/>
          <p:nvPr/>
        </p:nvCxnSpPr>
        <p:spPr>
          <a:xfrm>
            <a:off x="9647810" y="2024109"/>
            <a:ext cx="1298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6F092F-AD5A-4BBC-B9E9-BCD32B21065A}"/>
              </a:ext>
            </a:extLst>
          </p:cNvPr>
          <p:cNvCxnSpPr/>
          <p:nvPr/>
        </p:nvCxnSpPr>
        <p:spPr>
          <a:xfrm>
            <a:off x="6520648" y="2574755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96E96E2-49A2-4158-B33B-8505A279B83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56143" y="1357402"/>
            <a:ext cx="2425491" cy="1362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4FF6ECC-C11D-4811-82C4-D42F93383E69}"/>
              </a:ext>
            </a:extLst>
          </p:cNvPr>
          <p:cNvCxnSpPr>
            <a:cxnSpLocks/>
          </p:cNvCxnSpPr>
          <p:nvPr/>
        </p:nvCxnSpPr>
        <p:spPr>
          <a:xfrm>
            <a:off x="1507846" y="1515465"/>
            <a:ext cx="2509696" cy="186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7AE637F-7A45-4ED8-9DDB-EBC9B9DC73C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07846" y="1707961"/>
            <a:ext cx="2460473" cy="2559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3115AC-081B-490F-9DD1-5E578029AA9C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78071" y="1754846"/>
            <a:ext cx="1045533" cy="3269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1BF32B6-B369-491F-97F2-DCA899712F8E}"/>
              </a:ext>
            </a:extLst>
          </p:cNvPr>
          <p:cNvCxnSpPr/>
          <p:nvPr/>
        </p:nvCxnSpPr>
        <p:spPr>
          <a:xfrm flipH="1" flipV="1">
            <a:off x="1218509" y="1707961"/>
            <a:ext cx="1205095" cy="4081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276E859-4AFE-41A5-BA97-155546073D7B}"/>
              </a:ext>
            </a:extLst>
          </p:cNvPr>
          <p:cNvCxnSpPr>
            <a:stCxn id="7" idx="3"/>
          </p:cNvCxnSpPr>
          <p:nvPr/>
        </p:nvCxnSpPr>
        <p:spPr>
          <a:xfrm flipV="1">
            <a:off x="9086294" y="2121763"/>
            <a:ext cx="1974543" cy="59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D58845D-A235-4767-98A0-CA04295699BF}"/>
              </a:ext>
            </a:extLst>
          </p:cNvPr>
          <p:cNvCxnSpPr/>
          <p:nvPr/>
        </p:nvCxnSpPr>
        <p:spPr>
          <a:xfrm flipV="1">
            <a:off x="9081855" y="2281628"/>
            <a:ext cx="1953458" cy="123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658CFEA-746F-4133-9972-39209330ECB5}"/>
              </a:ext>
            </a:extLst>
          </p:cNvPr>
          <p:cNvCxnSpPr/>
          <p:nvPr/>
        </p:nvCxnSpPr>
        <p:spPr>
          <a:xfrm flipV="1">
            <a:off x="9090733" y="2510537"/>
            <a:ext cx="1877629" cy="175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107FA61-20FC-4503-8293-574091BB3846}"/>
              </a:ext>
            </a:extLst>
          </p:cNvPr>
          <p:cNvCxnSpPr>
            <a:endCxn id="6" idx="1"/>
          </p:cNvCxnSpPr>
          <p:nvPr/>
        </p:nvCxnSpPr>
        <p:spPr>
          <a:xfrm flipV="1">
            <a:off x="1229652" y="1518086"/>
            <a:ext cx="1322679" cy="305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D8568CE-42C2-47A3-BEAC-3E1075AD815A}"/>
              </a:ext>
            </a:extLst>
          </p:cNvPr>
          <p:cNvCxnSpPr>
            <a:endCxn id="7" idx="1"/>
          </p:cNvCxnSpPr>
          <p:nvPr/>
        </p:nvCxnSpPr>
        <p:spPr>
          <a:xfrm flipV="1">
            <a:off x="1282823" y="2719914"/>
            <a:ext cx="2698811" cy="199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E6C0B4C-AB84-4B79-ACB6-B04CBBF970E2}"/>
              </a:ext>
            </a:extLst>
          </p:cNvPr>
          <p:cNvCxnSpPr/>
          <p:nvPr/>
        </p:nvCxnSpPr>
        <p:spPr>
          <a:xfrm flipV="1">
            <a:off x="1361429" y="4947152"/>
            <a:ext cx="0" cy="3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DB68B81-CEF1-45B2-8DD7-0B1186EF37AF}"/>
              </a:ext>
            </a:extLst>
          </p:cNvPr>
          <p:cNvCxnSpPr/>
          <p:nvPr/>
        </p:nvCxnSpPr>
        <p:spPr>
          <a:xfrm flipV="1">
            <a:off x="1547586" y="3521497"/>
            <a:ext cx="2412176" cy="1288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25D4B54-A393-4D9F-99FB-9B98A116A19B}"/>
              </a:ext>
            </a:extLst>
          </p:cNvPr>
          <p:cNvCxnSpPr>
            <a:cxnSpLocks/>
          </p:cNvCxnSpPr>
          <p:nvPr/>
        </p:nvCxnSpPr>
        <p:spPr>
          <a:xfrm flipH="1">
            <a:off x="1582045" y="4273046"/>
            <a:ext cx="2350366" cy="73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FF49AC6-B225-462F-BFBC-C3C06837E91B}"/>
              </a:ext>
            </a:extLst>
          </p:cNvPr>
          <p:cNvCxnSpPr>
            <a:cxnSpLocks/>
          </p:cNvCxnSpPr>
          <p:nvPr/>
        </p:nvCxnSpPr>
        <p:spPr>
          <a:xfrm flipV="1">
            <a:off x="1523952" y="4999959"/>
            <a:ext cx="899652" cy="8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762D9F4-A194-47AD-9834-A66E9EBA11A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94129" y="5163824"/>
            <a:ext cx="929475" cy="625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D5A48DD-E825-44D7-91E3-D008408DAD6F}"/>
              </a:ext>
            </a:extLst>
          </p:cNvPr>
          <p:cNvSpPr txBox="1"/>
          <p:nvPr/>
        </p:nvSpPr>
        <p:spPr>
          <a:xfrm>
            <a:off x="439279" y="1645524"/>
            <a:ext cx="93618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ADMIN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61998D7-2D7F-42A0-8F5F-B5C643FFA8B5}"/>
              </a:ext>
            </a:extLst>
          </p:cNvPr>
          <p:cNvSpPr txBox="1"/>
          <p:nvPr/>
        </p:nvSpPr>
        <p:spPr>
          <a:xfrm>
            <a:off x="632290" y="5601258"/>
            <a:ext cx="6505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HOD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36B8B54-3F9B-450A-A0D3-9E647F534DBA}"/>
              </a:ext>
            </a:extLst>
          </p:cNvPr>
          <p:cNvSpPr/>
          <p:nvPr/>
        </p:nvSpPr>
        <p:spPr>
          <a:xfrm>
            <a:off x="10962348" y="2867487"/>
            <a:ext cx="924846" cy="4350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STAFF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D1EF93-73EB-47BD-8C11-614506581324}"/>
                  </a:ext>
                </a:extLst>
              </p14:cNvPr>
              <p14:cNvContentPartPr/>
              <p14:nvPr/>
            </p14:nvContentPartPr>
            <p14:xfrm>
              <a:off x="2828595" y="209541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D1EF93-73EB-47BD-8C11-6145065813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9595" y="20864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D59A86-FE9D-4DD6-93CE-151F52F98C8D}"/>
                  </a:ext>
                </a:extLst>
              </p14:cNvPr>
              <p14:cNvContentPartPr/>
              <p14:nvPr/>
            </p14:nvContentPartPr>
            <p14:xfrm>
              <a:off x="3009315" y="208569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D59A86-FE9D-4DD6-93CE-151F52F98C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0675" y="20766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2FBB55-3A4A-48A1-94C2-7A022527115B}"/>
                  </a:ext>
                </a:extLst>
              </p14:cNvPr>
              <p14:cNvContentPartPr/>
              <p14:nvPr/>
            </p14:nvContentPartPr>
            <p14:xfrm>
              <a:off x="2981235" y="2133210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2FBB55-3A4A-48A1-94C2-7A02252711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2595" y="21242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7863BA-8115-430E-AAA0-A0562D5BAA3F}"/>
                  </a:ext>
                </a:extLst>
              </p14:cNvPr>
              <p14:cNvContentPartPr/>
              <p14:nvPr/>
            </p14:nvContentPartPr>
            <p14:xfrm>
              <a:off x="13239795" y="1619130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7863BA-8115-430E-AAA0-A0562D5BAA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31155" y="161013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BF3DAA-56D4-4E11-81ED-A88C4910630B}"/>
              </a:ext>
            </a:extLst>
          </p:cNvPr>
          <p:cNvCxnSpPr/>
          <p:nvPr/>
        </p:nvCxnSpPr>
        <p:spPr>
          <a:xfrm>
            <a:off x="5029200" y="1850994"/>
            <a:ext cx="0" cy="553763"/>
          </a:xfrm>
          <a:prstGeom prst="straightConnector1">
            <a:avLst/>
          </a:prstGeom>
          <a:ln w="349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1F5EED-CF0E-4AC2-A6CA-C34B32C3FE14}"/>
              </a:ext>
            </a:extLst>
          </p:cNvPr>
          <p:cNvCxnSpPr/>
          <p:nvPr/>
        </p:nvCxnSpPr>
        <p:spPr>
          <a:xfrm>
            <a:off x="5875537" y="732408"/>
            <a:ext cx="22046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E4F7D1-FC2A-4339-AA6F-5DDC239385AD}"/>
              </a:ext>
            </a:extLst>
          </p:cNvPr>
          <p:cNvCxnSpPr/>
          <p:nvPr/>
        </p:nvCxnSpPr>
        <p:spPr>
          <a:xfrm>
            <a:off x="6096000" y="754602"/>
            <a:ext cx="0" cy="165015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5022A89-D227-4658-9EA7-D6C56D23B113}"/>
              </a:ext>
            </a:extLst>
          </p:cNvPr>
          <p:cNvSpPr txBox="1"/>
          <p:nvPr/>
        </p:nvSpPr>
        <p:spPr>
          <a:xfrm>
            <a:off x="4896775" y="1943210"/>
            <a:ext cx="154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&lt;&lt;Include&gt;&gt;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50DE5C-06ED-4361-B34F-EDC9CDD78078}"/>
              </a:ext>
            </a:extLst>
          </p:cNvPr>
          <p:cNvCxnSpPr/>
          <p:nvPr/>
        </p:nvCxnSpPr>
        <p:spPr>
          <a:xfrm flipV="1">
            <a:off x="3454400" y="2867487"/>
            <a:ext cx="0" cy="178441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A6A99A-1D69-4E7B-8F30-86F2C754C689}"/>
              </a:ext>
            </a:extLst>
          </p:cNvPr>
          <p:cNvCxnSpPr/>
          <p:nvPr/>
        </p:nvCxnSpPr>
        <p:spPr>
          <a:xfrm flipV="1">
            <a:off x="3484880" y="2867487"/>
            <a:ext cx="474882" cy="3407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3AD0A0-B596-4377-AC18-216CF00693C6}"/>
              </a:ext>
            </a:extLst>
          </p:cNvPr>
          <p:cNvCxnSpPr>
            <a:cxnSpLocks/>
          </p:cNvCxnSpPr>
          <p:nvPr/>
        </p:nvCxnSpPr>
        <p:spPr>
          <a:xfrm flipV="1">
            <a:off x="3023488" y="2767311"/>
            <a:ext cx="45857" cy="267198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6F48B03-4601-4F94-A895-AB88A8243F40}"/>
              </a:ext>
            </a:extLst>
          </p:cNvPr>
          <p:cNvCxnSpPr/>
          <p:nvPr/>
        </p:nvCxnSpPr>
        <p:spPr>
          <a:xfrm>
            <a:off x="3053265" y="2715619"/>
            <a:ext cx="930977" cy="2402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6E2809-FE18-4733-B99E-54772B56F95F}"/>
              </a:ext>
            </a:extLst>
          </p:cNvPr>
          <p:cNvSpPr txBox="1"/>
          <p:nvPr/>
        </p:nvSpPr>
        <p:spPr>
          <a:xfrm>
            <a:off x="2530352" y="3964468"/>
            <a:ext cx="14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&lt;&lt;Include&gt;&gt;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F3740C-CFAB-4B19-B472-2E77EEEC8022}"/>
              </a:ext>
            </a:extLst>
          </p:cNvPr>
          <p:cNvCxnSpPr>
            <a:stCxn id="13" idx="3"/>
          </p:cNvCxnSpPr>
          <p:nvPr/>
        </p:nvCxnSpPr>
        <p:spPr>
          <a:xfrm flipV="1">
            <a:off x="9664082" y="477520"/>
            <a:ext cx="546718" cy="661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CCACD23-99E2-45EA-9D96-5B216384D3AD}"/>
              </a:ext>
            </a:extLst>
          </p:cNvPr>
          <p:cNvCxnSpPr/>
          <p:nvPr/>
        </p:nvCxnSpPr>
        <p:spPr>
          <a:xfrm>
            <a:off x="10231120" y="563733"/>
            <a:ext cx="0" cy="215188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D0C6C58-E5CF-4D8B-85C2-61202AAFD1D5}"/>
              </a:ext>
            </a:extLst>
          </p:cNvPr>
          <p:cNvCxnSpPr>
            <a:cxnSpLocks/>
          </p:cNvCxnSpPr>
          <p:nvPr/>
        </p:nvCxnSpPr>
        <p:spPr>
          <a:xfrm flipH="1" flipV="1">
            <a:off x="9117392" y="2743497"/>
            <a:ext cx="1124506" cy="1972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94EDE4E-AF15-4879-AA55-9BCED71E700C}"/>
              </a:ext>
            </a:extLst>
          </p:cNvPr>
          <p:cNvCxnSpPr/>
          <p:nvPr/>
        </p:nvCxnSpPr>
        <p:spPr>
          <a:xfrm>
            <a:off x="9688497" y="1229732"/>
            <a:ext cx="341050" cy="1190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38BB7F1-C6A1-4E2E-85DF-863EBEA4E17B}"/>
              </a:ext>
            </a:extLst>
          </p:cNvPr>
          <p:cNvCxnSpPr/>
          <p:nvPr/>
        </p:nvCxnSpPr>
        <p:spPr>
          <a:xfrm flipH="1">
            <a:off x="10038771" y="1307847"/>
            <a:ext cx="31050" cy="121345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B3ADD39-A6FC-4448-A59A-DDD7613BBFE4}"/>
              </a:ext>
            </a:extLst>
          </p:cNvPr>
          <p:cNvCxnSpPr/>
          <p:nvPr/>
        </p:nvCxnSpPr>
        <p:spPr>
          <a:xfrm flipH="1">
            <a:off x="9089262" y="2574755"/>
            <a:ext cx="890438" cy="3814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32EACC6-970E-4328-B1B1-67B0081F1B76}"/>
              </a:ext>
            </a:extLst>
          </p:cNvPr>
          <p:cNvCxnSpPr/>
          <p:nvPr/>
        </p:nvCxnSpPr>
        <p:spPr>
          <a:xfrm flipV="1">
            <a:off x="9688497" y="1850725"/>
            <a:ext cx="244291" cy="834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987FD30-F83D-4AAA-B1D2-A5029C02C1C1}"/>
              </a:ext>
            </a:extLst>
          </p:cNvPr>
          <p:cNvCxnSpPr/>
          <p:nvPr/>
        </p:nvCxnSpPr>
        <p:spPr>
          <a:xfrm flipH="1">
            <a:off x="9896282" y="1882578"/>
            <a:ext cx="34870" cy="54551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1D69A32-CC3A-4591-AEF6-C9D0DC9D8AEA}"/>
              </a:ext>
            </a:extLst>
          </p:cNvPr>
          <p:cNvCxnSpPr/>
          <p:nvPr/>
        </p:nvCxnSpPr>
        <p:spPr>
          <a:xfrm flipH="1">
            <a:off x="9085380" y="2447648"/>
            <a:ext cx="787328" cy="73298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69EC38-DBB7-4777-A7BA-038F499C426F}"/>
              </a:ext>
            </a:extLst>
          </p:cNvPr>
          <p:cNvSpPr txBox="1"/>
          <p:nvPr/>
        </p:nvSpPr>
        <p:spPr>
          <a:xfrm>
            <a:off x="9676045" y="1754685"/>
            <a:ext cx="149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&lt;&lt;include&gt;&gt;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7483896-656E-4E06-BAF9-F74E2A38745F}"/>
              </a:ext>
            </a:extLst>
          </p:cNvPr>
          <p:cNvCxnSpPr/>
          <p:nvPr/>
        </p:nvCxnSpPr>
        <p:spPr>
          <a:xfrm>
            <a:off x="9081855" y="4409440"/>
            <a:ext cx="55781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A8CEC9D-E208-45B7-8F46-35E581A891C3}"/>
              </a:ext>
            </a:extLst>
          </p:cNvPr>
          <p:cNvCxnSpPr>
            <a:cxnSpLocks/>
          </p:cNvCxnSpPr>
          <p:nvPr/>
        </p:nvCxnSpPr>
        <p:spPr>
          <a:xfrm flipH="1" flipV="1">
            <a:off x="9607363" y="2901562"/>
            <a:ext cx="32306" cy="143223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A94A539-24DC-4D08-9ACF-52897B6E47C2}"/>
              </a:ext>
            </a:extLst>
          </p:cNvPr>
          <p:cNvCxnSpPr>
            <a:cxnSpLocks/>
          </p:cNvCxnSpPr>
          <p:nvPr/>
        </p:nvCxnSpPr>
        <p:spPr>
          <a:xfrm flipH="1">
            <a:off x="9056331" y="2901562"/>
            <a:ext cx="551032" cy="1972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11C2DF-0D11-473D-813B-6D9B4D65A188}"/>
              </a:ext>
            </a:extLst>
          </p:cNvPr>
          <p:cNvCxnSpPr/>
          <p:nvPr/>
        </p:nvCxnSpPr>
        <p:spPr>
          <a:xfrm>
            <a:off x="9081855" y="3667760"/>
            <a:ext cx="26534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F327ABF-7D72-4D79-B301-907B128B22D7}"/>
              </a:ext>
            </a:extLst>
          </p:cNvPr>
          <p:cNvCxnSpPr/>
          <p:nvPr/>
        </p:nvCxnSpPr>
        <p:spPr>
          <a:xfrm flipV="1">
            <a:off x="9367520" y="2921290"/>
            <a:ext cx="0" cy="74647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883ED9C-052E-4350-B35F-FDC8003201CA}"/>
              </a:ext>
            </a:extLst>
          </p:cNvPr>
          <p:cNvSpPr txBox="1"/>
          <p:nvPr/>
        </p:nvSpPr>
        <p:spPr>
          <a:xfrm>
            <a:off x="9437454" y="3117764"/>
            <a:ext cx="138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&lt;&lt;extend&gt;&gt;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6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570B366-C0C5-4C91-A495-BD0B5432E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DATA FLOW DIAGRAM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05553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3972811B-0522-4599-A7D9-4A21B810A731}"/>
              </a:ext>
            </a:extLst>
          </p:cNvPr>
          <p:cNvSpPr/>
          <p:nvPr/>
        </p:nvSpPr>
        <p:spPr>
          <a:xfrm>
            <a:off x="3343675" y="1706049"/>
            <a:ext cx="2306502" cy="1084043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Check availability of leave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30F316B4-7F95-414D-885D-AF263BB5915F}"/>
              </a:ext>
            </a:extLst>
          </p:cNvPr>
          <p:cNvSpPr/>
          <p:nvPr/>
        </p:nvSpPr>
        <p:spPr>
          <a:xfrm>
            <a:off x="6823875" y="471992"/>
            <a:ext cx="1760562" cy="815526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Check Login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A1412393-3DC0-4BFE-9B00-2C5F49C281FA}"/>
              </a:ext>
            </a:extLst>
          </p:cNvPr>
          <p:cNvSpPr/>
          <p:nvPr/>
        </p:nvSpPr>
        <p:spPr>
          <a:xfrm>
            <a:off x="6332553" y="3488762"/>
            <a:ext cx="2743200" cy="989551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Application Accepted/rejected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6" name="Google Shape;66;p14">
            <a:extLst>
              <a:ext uri="{FF2B5EF4-FFF2-40B4-BE49-F238E27FC236}">
                <a16:creationId xmlns:a16="http://schemas.microsoft.com/office/drawing/2014/main" id="{902D4E4F-E812-414C-8D97-908642AF32A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588902" y="901163"/>
            <a:ext cx="4234973" cy="893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67;p14">
            <a:extLst>
              <a:ext uri="{FF2B5EF4-FFF2-40B4-BE49-F238E27FC236}">
                <a16:creationId xmlns:a16="http://schemas.microsoft.com/office/drawing/2014/main" id="{597F3B75-32C1-441F-BB49-130C8E4CE98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704153" y="1287518"/>
            <a:ext cx="3" cy="4955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68;p14">
            <a:extLst>
              <a:ext uri="{FF2B5EF4-FFF2-40B4-BE49-F238E27FC236}">
                <a16:creationId xmlns:a16="http://schemas.microsoft.com/office/drawing/2014/main" id="{CE0E6A47-CFBF-435E-8F47-0BDE21F53277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5650177" y="2248071"/>
            <a:ext cx="1472748" cy="11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69;p14">
            <a:extLst>
              <a:ext uri="{FF2B5EF4-FFF2-40B4-BE49-F238E27FC236}">
                <a16:creationId xmlns:a16="http://schemas.microsoft.com/office/drawing/2014/main" id="{CC3DE819-4BAD-47E6-B5E0-4E52B2A08B4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704153" y="2713061"/>
            <a:ext cx="0" cy="7757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70;p14">
            <a:extLst>
              <a:ext uri="{FF2B5EF4-FFF2-40B4-BE49-F238E27FC236}">
                <a16:creationId xmlns:a16="http://schemas.microsoft.com/office/drawing/2014/main" id="{750B102A-117C-4522-BD93-6716D55F657C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435651" y="1557905"/>
            <a:ext cx="1" cy="13634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72;p14">
            <a:extLst>
              <a:ext uri="{FF2B5EF4-FFF2-40B4-BE49-F238E27FC236}">
                <a16:creationId xmlns:a16="http://schemas.microsoft.com/office/drawing/2014/main" id="{D312AB24-0E71-4753-89E0-1FAD171EEAD5}"/>
              </a:ext>
            </a:extLst>
          </p:cNvPr>
          <p:cNvSpPr/>
          <p:nvPr/>
        </p:nvSpPr>
        <p:spPr>
          <a:xfrm>
            <a:off x="6619200" y="5500141"/>
            <a:ext cx="2169900" cy="93479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Staff/Employee</a:t>
            </a:r>
            <a:endParaRPr sz="2000" dirty="0">
              <a:solidFill>
                <a:schemeClr val="lt1"/>
              </a:solidFill>
            </a:endParaRPr>
          </a:p>
        </p:txBody>
      </p:sp>
      <p:cxnSp>
        <p:nvCxnSpPr>
          <p:cNvPr id="13" name="Google Shape;73;p14">
            <a:extLst>
              <a:ext uri="{FF2B5EF4-FFF2-40B4-BE49-F238E27FC236}">
                <a16:creationId xmlns:a16="http://schemas.microsoft.com/office/drawing/2014/main" id="{09CCA391-C9DE-4A99-AD06-21F64D0D53CD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7704150" y="4478313"/>
            <a:ext cx="3" cy="10218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60;p14">
            <a:extLst>
              <a:ext uri="{FF2B5EF4-FFF2-40B4-BE49-F238E27FC236}">
                <a16:creationId xmlns:a16="http://schemas.microsoft.com/office/drawing/2014/main" id="{CA6AE192-C211-4650-B7AA-A8B46C490072}"/>
              </a:ext>
            </a:extLst>
          </p:cNvPr>
          <p:cNvSpPr/>
          <p:nvPr/>
        </p:nvSpPr>
        <p:spPr>
          <a:xfrm>
            <a:off x="282401" y="423063"/>
            <a:ext cx="2306501" cy="1134842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Staff/Employee</a:t>
            </a:r>
            <a:endParaRPr sz="2000" dirty="0">
              <a:solidFill>
                <a:schemeClr val="lt1"/>
              </a:solidFill>
            </a:endParaRPr>
          </a:p>
        </p:txBody>
      </p:sp>
      <p:cxnSp>
        <p:nvCxnSpPr>
          <p:cNvPr id="16" name="Google Shape;71;p14">
            <a:extLst>
              <a:ext uri="{FF2B5EF4-FFF2-40B4-BE49-F238E27FC236}">
                <a16:creationId xmlns:a16="http://schemas.microsoft.com/office/drawing/2014/main" id="{000D264D-8331-40CE-B0B6-54941AD7B5BE}"/>
              </a:ext>
            </a:extLst>
          </p:cNvPr>
          <p:cNvCxnSpPr>
            <a:cxnSpLocks/>
            <a:stCxn id="14" idx="2"/>
            <a:endCxn id="2" idx="1"/>
          </p:cNvCxnSpPr>
          <p:nvPr/>
        </p:nvCxnSpPr>
        <p:spPr>
          <a:xfrm>
            <a:off x="1435652" y="1557905"/>
            <a:ext cx="1908023" cy="6901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CFE331E7-3A3B-4EF4-B421-A4CAEB57EF5E}"/>
              </a:ext>
            </a:extLst>
          </p:cNvPr>
          <p:cNvSpPr/>
          <p:nvPr/>
        </p:nvSpPr>
        <p:spPr>
          <a:xfrm>
            <a:off x="138176" y="2921341"/>
            <a:ext cx="2743199" cy="1134843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New Leave Application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523525-23A9-4D70-8B04-688271173467}"/>
              </a:ext>
            </a:extLst>
          </p:cNvPr>
          <p:cNvCxnSpPr>
            <a:cxnSpLocks/>
          </p:cNvCxnSpPr>
          <p:nvPr/>
        </p:nvCxnSpPr>
        <p:spPr>
          <a:xfrm flipV="1">
            <a:off x="2690380" y="2477725"/>
            <a:ext cx="4482579" cy="95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E7F612-F52C-451F-9924-6F042A91BDA1}"/>
              </a:ext>
            </a:extLst>
          </p:cNvPr>
          <p:cNvCxnSpPr/>
          <p:nvPr/>
        </p:nvCxnSpPr>
        <p:spPr>
          <a:xfrm>
            <a:off x="7172960" y="2001520"/>
            <a:ext cx="0" cy="57912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E37634-6813-4D39-858E-87E2A3646090}"/>
              </a:ext>
            </a:extLst>
          </p:cNvPr>
          <p:cNvCxnSpPr/>
          <p:nvPr/>
        </p:nvCxnSpPr>
        <p:spPr>
          <a:xfrm>
            <a:off x="7172960" y="2001520"/>
            <a:ext cx="130987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BEE2F6-4563-4BEA-AC5C-B9CDF69DE266}"/>
              </a:ext>
            </a:extLst>
          </p:cNvPr>
          <p:cNvCxnSpPr/>
          <p:nvPr/>
        </p:nvCxnSpPr>
        <p:spPr>
          <a:xfrm>
            <a:off x="7172960" y="2580640"/>
            <a:ext cx="125984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AEA732E-0ACC-45B8-B038-532847A83386}"/>
              </a:ext>
            </a:extLst>
          </p:cNvPr>
          <p:cNvSpPr txBox="1"/>
          <p:nvPr/>
        </p:nvSpPr>
        <p:spPr>
          <a:xfrm>
            <a:off x="7122925" y="2075274"/>
            <a:ext cx="130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66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0;p15">
            <a:extLst>
              <a:ext uri="{FF2B5EF4-FFF2-40B4-BE49-F238E27FC236}">
                <a16:creationId xmlns:a16="http://schemas.microsoft.com/office/drawing/2014/main" id="{9BF90BBE-0D30-4B8F-8B50-0D97A773B066}"/>
              </a:ext>
            </a:extLst>
          </p:cNvPr>
          <p:cNvSpPr/>
          <p:nvPr/>
        </p:nvSpPr>
        <p:spPr>
          <a:xfrm>
            <a:off x="75055" y="3200014"/>
            <a:ext cx="2292894" cy="714646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Check available leave of employee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" name="Google Shape;81;p15">
            <a:extLst>
              <a:ext uri="{FF2B5EF4-FFF2-40B4-BE49-F238E27FC236}">
                <a16:creationId xmlns:a16="http://schemas.microsoft.com/office/drawing/2014/main" id="{453E27AB-BFE5-461A-B789-1094D156C010}"/>
              </a:ext>
            </a:extLst>
          </p:cNvPr>
          <p:cNvSpPr/>
          <p:nvPr/>
        </p:nvSpPr>
        <p:spPr>
          <a:xfrm>
            <a:off x="75055" y="4360985"/>
            <a:ext cx="2292894" cy="892650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Check frequencies of leave for particular date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" name="Google Shape;82;p15">
            <a:extLst>
              <a:ext uri="{FF2B5EF4-FFF2-40B4-BE49-F238E27FC236}">
                <a16:creationId xmlns:a16="http://schemas.microsoft.com/office/drawing/2014/main" id="{5C02A6A7-85CF-4F5A-AEA3-B6EEA60B120A}"/>
              </a:ext>
            </a:extLst>
          </p:cNvPr>
          <p:cNvSpPr/>
          <p:nvPr/>
        </p:nvSpPr>
        <p:spPr>
          <a:xfrm>
            <a:off x="75055" y="5788423"/>
            <a:ext cx="2292894" cy="1069576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Application Accepted/Rejected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18" name="Google Shape;88;p15">
            <a:extLst>
              <a:ext uri="{FF2B5EF4-FFF2-40B4-BE49-F238E27FC236}">
                <a16:creationId xmlns:a16="http://schemas.microsoft.com/office/drawing/2014/main" id="{0ED47BB3-914D-459C-B3FE-66BA0AC06D5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221502" y="3914660"/>
            <a:ext cx="0" cy="4463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9;p15">
            <a:extLst>
              <a:ext uri="{FF2B5EF4-FFF2-40B4-BE49-F238E27FC236}">
                <a16:creationId xmlns:a16="http://schemas.microsoft.com/office/drawing/2014/main" id="{7C3B1179-98DD-4DEE-9BC1-32EFAA7D423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221502" y="5253635"/>
            <a:ext cx="0" cy="5347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85;p15">
            <a:extLst>
              <a:ext uri="{FF2B5EF4-FFF2-40B4-BE49-F238E27FC236}">
                <a16:creationId xmlns:a16="http://schemas.microsoft.com/office/drawing/2014/main" id="{52B5A905-8DCF-44E3-B297-775160545AC5}"/>
              </a:ext>
            </a:extLst>
          </p:cNvPr>
          <p:cNvSpPr/>
          <p:nvPr/>
        </p:nvSpPr>
        <p:spPr>
          <a:xfrm>
            <a:off x="6238725" y="5497612"/>
            <a:ext cx="1538751" cy="85305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Staff</a:t>
            </a:r>
            <a:endParaRPr sz="2100">
              <a:solidFill>
                <a:schemeClr val="lt1"/>
              </a:solidFill>
            </a:endParaRPr>
          </a:p>
        </p:txBody>
      </p:sp>
      <p:cxnSp>
        <p:nvCxnSpPr>
          <p:cNvPr id="21" name="Google Shape;95;p15">
            <a:extLst>
              <a:ext uri="{FF2B5EF4-FFF2-40B4-BE49-F238E27FC236}">
                <a16:creationId xmlns:a16="http://schemas.microsoft.com/office/drawing/2014/main" id="{85A3C1A2-18B3-4ECC-BFC6-B21FD907DE0C}"/>
              </a:ext>
            </a:extLst>
          </p:cNvPr>
          <p:cNvCxnSpPr>
            <a:cxnSpLocks/>
          </p:cNvCxnSpPr>
          <p:nvPr/>
        </p:nvCxnSpPr>
        <p:spPr>
          <a:xfrm>
            <a:off x="6801453" y="669419"/>
            <a:ext cx="6802" cy="1122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97;p15">
            <a:extLst>
              <a:ext uri="{FF2B5EF4-FFF2-40B4-BE49-F238E27FC236}">
                <a16:creationId xmlns:a16="http://schemas.microsoft.com/office/drawing/2014/main" id="{6589F029-A58E-4B3D-9FA5-1632727085F9}"/>
              </a:ext>
            </a:extLst>
          </p:cNvPr>
          <p:cNvCxnSpPr>
            <a:cxnSpLocks/>
          </p:cNvCxnSpPr>
          <p:nvPr/>
        </p:nvCxnSpPr>
        <p:spPr>
          <a:xfrm flipH="1">
            <a:off x="7007556" y="2516700"/>
            <a:ext cx="1395" cy="12662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98;p15">
            <a:extLst>
              <a:ext uri="{FF2B5EF4-FFF2-40B4-BE49-F238E27FC236}">
                <a16:creationId xmlns:a16="http://schemas.microsoft.com/office/drawing/2014/main" id="{2916F779-DC91-4888-821E-465C3DC183D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007556" y="4585991"/>
            <a:ext cx="545" cy="9116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86;p15">
            <a:extLst>
              <a:ext uri="{FF2B5EF4-FFF2-40B4-BE49-F238E27FC236}">
                <a16:creationId xmlns:a16="http://schemas.microsoft.com/office/drawing/2014/main" id="{6A19D7B9-56D8-4092-84F0-634114CBA22C}"/>
              </a:ext>
            </a:extLst>
          </p:cNvPr>
          <p:cNvCxnSpPr>
            <a:cxnSpLocks/>
          </p:cNvCxnSpPr>
          <p:nvPr/>
        </p:nvCxnSpPr>
        <p:spPr>
          <a:xfrm>
            <a:off x="996250" y="593300"/>
            <a:ext cx="20489" cy="3821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94;p15">
            <a:extLst>
              <a:ext uri="{FF2B5EF4-FFF2-40B4-BE49-F238E27FC236}">
                <a16:creationId xmlns:a16="http://schemas.microsoft.com/office/drawing/2014/main" id="{F2BCE61D-FBA6-478F-9F2E-04FA87283214}"/>
              </a:ext>
            </a:extLst>
          </p:cNvPr>
          <p:cNvCxnSpPr>
            <a:cxnSpLocks/>
          </p:cNvCxnSpPr>
          <p:nvPr/>
        </p:nvCxnSpPr>
        <p:spPr>
          <a:xfrm flipV="1">
            <a:off x="1494268" y="606797"/>
            <a:ext cx="4513379" cy="2075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93;p15">
            <a:extLst>
              <a:ext uri="{FF2B5EF4-FFF2-40B4-BE49-F238E27FC236}">
                <a16:creationId xmlns:a16="http://schemas.microsoft.com/office/drawing/2014/main" id="{57B0D19F-7739-4FAF-B1E5-A908511FD09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67949" y="2346255"/>
            <a:ext cx="4175726" cy="39769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92;p15">
            <a:extLst>
              <a:ext uri="{FF2B5EF4-FFF2-40B4-BE49-F238E27FC236}">
                <a16:creationId xmlns:a16="http://schemas.microsoft.com/office/drawing/2014/main" id="{5A2BA541-E48D-4A83-B2AE-1A0371C69534}"/>
              </a:ext>
            </a:extLst>
          </p:cNvPr>
          <p:cNvCxnSpPr>
            <a:cxnSpLocks/>
          </p:cNvCxnSpPr>
          <p:nvPr/>
        </p:nvCxnSpPr>
        <p:spPr>
          <a:xfrm flipH="1">
            <a:off x="2438400" y="2246883"/>
            <a:ext cx="3808181" cy="24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91;p15">
            <a:extLst>
              <a:ext uri="{FF2B5EF4-FFF2-40B4-BE49-F238E27FC236}">
                <a16:creationId xmlns:a16="http://schemas.microsoft.com/office/drawing/2014/main" id="{D3818190-3C28-42DA-8F91-44D828370507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>
            <a:off x="2292894" y="1899930"/>
            <a:ext cx="3845617" cy="2664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78;p15">
            <a:extLst>
              <a:ext uri="{FF2B5EF4-FFF2-40B4-BE49-F238E27FC236}">
                <a16:creationId xmlns:a16="http://schemas.microsoft.com/office/drawing/2014/main" id="{2833C416-6812-4F9D-8C81-AA5EB0965F87}"/>
              </a:ext>
            </a:extLst>
          </p:cNvPr>
          <p:cNvSpPr/>
          <p:nvPr/>
        </p:nvSpPr>
        <p:spPr>
          <a:xfrm>
            <a:off x="592184" y="257668"/>
            <a:ext cx="1217206" cy="90291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HOD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07" name="Google Shape;79;p15">
            <a:extLst>
              <a:ext uri="{FF2B5EF4-FFF2-40B4-BE49-F238E27FC236}">
                <a16:creationId xmlns:a16="http://schemas.microsoft.com/office/drawing/2014/main" id="{B3B82C1B-EEB9-4AFD-AAE7-752634DD09F5}"/>
              </a:ext>
            </a:extLst>
          </p:cNvPr>
          <p:cNvSpPr/>
          <p:nvPr/>
        </p:nvSpPr>
        <p:spPr>
          <a:xfrm>
            <a:off x="0" y="1811199"/>
            <a:ext cx="2292894" cy="710308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Gets New Application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128" name="Google Shape;88;p15">
            <a:extLst>
              <a:ext uri="{FF2B5EF4-FFF2-40B4-BE49-F238E27FC236}">
                <a16:creationId xmlns:a16="http://schemas.microsoft.com/office/drawing/2014/main" id="{52A5306A-E8DB-47C4-993B-09285FE5F78D}"/>
              </a:ext>
            </a:extLst>
          </p:cNvPr>
          <p:cNvCxnSpPr>
            <a:cxnSpLocks/>
          </p:cNvCxnSpPr>
          <p:nvPr/>
        </p:nvCxnSpPr>
        <p:spPr>
          <a:xfrm>
            <a:off x="1146447" y="1167492"/>
            <a:ext cx="0" cy="63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88;p15">
            <a:extLst>
              <a:ext uri="{FF2B5EF4-FFF2-40B4-BE49-F238E27FC236}">
                <a16:creationId xmlns:a16="http://schemas.microsoft.com/office/drawing/2014/main" id="{CC0534E1-D86A-46B0-8ECA-1BDDB1BA6895}"/>
              </a:ext>
            </a:extLst>
          </p:cNvPr>
          <p:cNvCxnSpPr>
            <a:cxnSpLocks/>
            <a:stCxn id="107" idx="2"/>
          </p:cNvCxnSpPr>
          <p:nvPr/>
        </p:nvCxnSpPr>
        <p:spPr>
          <a:xfrm>
            <a:off x="1146447" y="2521507"/>
            <a:ext cx="19454" cy="6540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92;p15">
            <a:extLst>
              <a:ext uri="{FF2B5EF4-FFF2-40B4-BE49-F238E27FC236}">
                <a16:creationId xmlns:a16="http://schemas.microsoft.com/office/drawing/2014/main" id="{36E58DC7-B086-42E3-A7F6-8747E31C6C24}"/>
              </a:ext>
            </a:extLst>
          </p:cNvPr>
          <p:cNvCxnSpPr>
            <a:cxnSpLocks/>
          </p:cNvCxnSpPr>
          <p:nvPr/>
        </p:nvCxnSpPr>
        <p:spPr>
          <a:xfrm flipH="1">
            <a:off x="2330422" y="2145372"/>
            <a:ext cx="3928330" cy="143077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80;p15">
            <a:extLst>
              <a:ext uri="{FF2B5EF4-FFF2-40B4-BE49-F238E27FC236}">
                <a16:creationId xmlns:a16="http://schemas.microsoft.com/office/drawing/2014/main" id="{66788EE5-536E-49F3-B9D4-12673EF907E4}"/>
              </a:ext>
            </a:extLst>
          </p:cNvPr>
          <p:cNvSpPr/>
          <p:nvPr/>
        </p:nvSpPr>
        <p:spPr>
          <a:xfrm>
            <a:off x="6238725" y="3782913"/>
            <a:ext cx="1538751" cy="714646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      Notify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" name="Google Shape;80;p15">
            <a:extLst>
              <a:ext uri="{FF2B5EF4-FFF2-40B4-BE49-F238E27FC236}">
                <a16:creationId xmlns:a16="http://schemas.microsoft.com/office/drawing/2014/main" id="{CAE89A0D-EBE7-4CDA-9E21-73B527B6F695}"/>
              </a:ext>
            </a:extLst>
          </p:cNvPr>
          <p:cNvSpPr/>
          <p:nvPr/>
        </p:nvSpPr>
        <p:spPr>
          <a:xfrm>
            <a:off x="6096000" y="243102"/>
            <a:ext cx="1666530" cy="714646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Check Login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242650-FB06-48D8-A414-62CC77F91957}"/>
              </a:ext>
            </a:extLst>
          </p:cNvPr>
          <p:cNvCxnSpPr/>
          <p:nvPr/>
        </p:nvCxnSpPr>
        <p:spPr>
          <a:xfrm flipH="1">
            <a:off x="6231919" y="1811199"/>
            <a:ext cx="153875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23351D-D1F4-4FAB-A01F-CB93237F8023}"/>
              </a:ext>
            </a:extLst>
          </p:cNvPr>
          <p:cNvCxnSpPr/>
          <p:nvPr/>
        </p:nvCxnSpPr>
        <p:spPr>
          <a:xfrm>
            <a:off x="6238725" y="1811199"/>
            <a:ext cx="0" cy="53505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08933C-E3FD-4F01-BDC9-E8F7307BF984}"/>
              </a:ext>
            </a:extLst>
          </p:cNvPr>
          <p:cNvCxnSpPr>
            <a:cxnSpLocks/>
          </p:cNvCxnSpPr>
          <p:nvPr/>
        </p:nvCxnSpPr>
        <p:spPr>
          <a:xfrm>
            <a:off x="6238725" y="2346255"/>
            <a:ext cx="1538751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B51292-08E9-4413-80B9-3E9AA7F71316}"/>
              </a:ext>
            </a:extLst>
          </p:cNvPr>
          <p:cNvSpPr txBox="1"/>
          <p:nvPr/>
        </p:nvSpPr>
        <p:spPr>
          <a:xfrm>
            <a:off x="6296279" y="1941894"/>
            <a:ext cx="18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69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18F9AB78-CDAC-42A2-93D6-5639C274BEA2}"/>
              </a:ext>
            </a:extLst>
          </p:cNvPr>
          <p:cNvSpPr/>
          <p:nvPr/>
        </p:nvSpPr>
        <p:spPr>
          <a:xfrm>
            <a:off x="1231649" y="151728"/>
            <a:ext cx="1828073" cy="73922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Admin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" name="Google Shape;104;p16">
            <a:extLst>
              <a:ext uri="{FF2B5EF4-FFF2-40B4-BE49-F238E27FC236}">
                <a16:creationId xmlns:a16="http://schemas.microsoft.com/office/drawing/2014/main" id="{C37A9F12-5E71-4732-9444-44C2837130F7}"/>
              </a:ext>
            </a:extLst>
          </p:cNvPr>
          <p:cNvSpPr/>
          <p:nvPr/>
        </p:nvSpPr>
        <p:spPr>
          <a:xfrm>
            <a:off x="1113694" y="1438999"/>
            <a:ext cx="2039811" cy="1073532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Get new Application request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1A703B82-E784-4A51-B359-0F849D1655B5}"/>
              </a:ext>
            </a:extLst>
          </p:cNvPr>
          <p:cNvSpPr/>
          <p:nvPr/>
        </p:nvSpPr>
        <p:spPr>
          <a:xfrm>
            <a:off x="996138" y="3429000"/>
            <a:ext cx="2353879" cy="1117314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Check Available Leave of employee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" name="Google Shape;106;p16">
            <a:extLst>
              <a:ext uri="{FF2B5EF4-FFF2-40B4-BE49-F238E27FC236}">
                <a16:creationId xmlns:a16="http://schemas.microsoft.com/office/drawing/2014/main" id="{D8609EB9-360D-4B5B-821D-DBB7508EF659}"/>
              </a:ext>
            </a:extLst>
          </p:cNvPr>
          <p:cNvSpPr/>
          <p:nvPr/>
        </p:nvSpPr>
        <p:spPr>
          <a:xfrm>
            <a:off x="869728" y="5598087"/>
            <a:ext cx="2606700" cy="1153683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Add/Delete/Update employee Detail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" name="Google Shape;107;p16">
            <a:extLst>
              <a:ext uri="{FF2B5EF4-FFF2-40B4-BE49-F238E27FC236}">
                <a16:creationId xmlns:a16="http://schemas.microsoft.com/office/drawing/2014/main" id="{688957D4-3AD1-4EAD-A1FB-359BACC23A0B}"/>
              </a:ext>
            </a:extLst>
          </p:cNvPr>
          <p:cNvSpPr/>
          <p:nvPr/>
        </p:nvSpPr>
        <p:spPr>
          <a:xfrm>
            <a:off x="7717125" y="95047"/>
            <a:ext cx="2470230" cy="997134"/>
          </a:xfrm>
          <a:prstGeom prst="flowChartTermina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Login Check </a:t>
            </a:r>
            <a:endParaRPr sz="2400" dirty="0">
              <a:solidFill>
                <a:schemeClr val="lt1"/>
              </a:solidFill>
            </a:endParaRPr>
          </a:p>
        </p:txBody>
      </p:sp>
      <p:cxnSp>
        <p:nvCxnSpPr>
          <p:cNvPr id="8" name="Google Shape;109;p16">
            <a:extLst>
              <a:ext uri="{FF2B5EF4-FFF2-40B4-BE49-F238E27FC236}">
                <a16:creationId xmlns:a16="http://schemas.microsoft.com/office/drawing/2014/main" id="{7E60F1B4-BC2C-47AF-BDA8-5CF6EEBE1A4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133600" y="890953"/>
            <a:ext cx="12086" cy="5480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110;p16">
            <a:extLst>
              <a:ext uri="{FF2B5EF4-FFF2-40B4-BE49-F238E27FC236}">
                <a16:creationId xmlns:a16="http://schemas.microsoft.com/office/drawing/2014/main" id="{C7A79BAF-2BFA-4D0A-B910-1226AED3EA6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133600" y="2512531"/>
            <a:ext cx="39478" cy="9164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111;p16">
            <a:extLst>
              <a:ext uri="{FF2B5EF4-FFF2-40B4-BE49-F238E27FC236}">
                <a16:creationId xmlns:a16="http://schemas.microsoft.com/office/drawing/2014/main" id="{A1FE8F13-C8CC-4A7C-BF42-E551215ACE8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173078" y="4546314"/>
            <a:ext cx="0" cy="10517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12;p16">
            <a:extLst>
              <a:ext uri="{FF2B5EF4-FFF2-40B4-BE49-F238E27FC236}">
                <a16:creationId xmlns:a16="http://schemas.microsoft.com/office/drawing/2014/main" id="{4A7C1346-566A-4002-A1A9-9E1A296E24E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059722" y="521341"/>
            <a:ext cx="4657403" cy="722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3;p16">
            <a:extLst>
              <a:ext uri="{FF2B5EF4-FFF2-40B4-BE49-F238E27FC236}">
                <a16:creationId xmlns:a16="http://schemas.microsoft.com/office/drawing/2014/main" id="{F2C343E9-3610-4D34-B892-509F519F3ED5}"/>
              </a:ext>
            </a:extLst>
          </p:cNvPr>
          <p:cNvCxnSpPr>
            <a:cxnSpLocks/>
          </p:cNvCxnSpPr>
          <p:nvPr/>
        </p:nvCxnSpPr>
        <p:spPr>
          <a:xfrm flipH="1" flipV="1">
            <a:off x="3153505" y="2157672"/>
            <a:ext cx="5323745" cy="36081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4;p16">
            <a:extLst>
              <a:ext uri="{FF2B5EF4-FFF2-40B4-BE49-F238E27FC236}">
                <a16:creationId xmlns:a16="http://schemas.microsoft.com/office/drawing/2014/main" id="{9693CE97-F024-4BC4-8633-E601849E102E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350017" y="3987657"/>
            <a:ext cx="4859263" cy="19927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5;p16">
            <a:extLst>
              <a:ext uri="{FF2B5EF4-FFF2-40B4-BE49-F238E27FC236}">
                <a16:creationId xmlns:a16="http://schemas.microsoft.com/office/drawing/2014/main" id="{E1E742A5-7589-45D0-8ED3-8930BF3FD55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76428" y="6174929"/>
            <a:ext cx="4773493" cy="1336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6;p16">
            <a:extLst>
              <a:ext uri="{FF2B5EF4-FFF2-40B4-BE49-F238E27FC236}">
                <a16:creationId xmlns:a16="http://schemas.microsoft.com/office/drawing/2014/main" id="{80291560-F7B8-4C24-A58F-74FC039EA16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52240" y="1092181"/>
            <a:ext cx="58618" cy="46626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DF8459-9C8C-47FA-B884-6727BFAB4E1B}"/>
              </a:ext>
            </a:extLst>
          </p:cNvPr>
          <p:cNvCxnSpPr/>
          <p:nvPr/>
        </p:nvCxnSpPr>
        <p:spPr>
          <a:xfrm flipH="1">
            <a:off x="8209280" y="5882640"/>
            <a:ext cx="176784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151A29-0DCC-4CEF-8420-FA31399E1271}"/>
              </a:ext>
            </a:extLst>
          </p:cNvPr>
          <p:cNvCxnSpPr/>
          <p:nvPr/>
        </p:nvCxnSpPr>
        <p:spPr>
          <a:xfrm>
            <a:off x="8229600" y="5882640"/>
            <a:ext cx="0" cy="51816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C5EE55-E114-46E8-890A-3FFA7CF3592D}"/>
              </a:ext>
            </a:extLst>
          </p:cNvPr>
          <p:cNvCxnSpPr/>
          <p:nvPr/>
        </p:nvCxnSpPr>
        <p:spPr>
          <a:xfrm>
            <a:off x="8229600" y="6400800"/>
            <a:ext cx="174752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B719C56-D91F-4ADC-B271-D05AA65BF524}"/>
              </a:ext>
            </a:extLst>
          </p:cNvPr>
          <p:cNvSpPr txBox="1"/>
          <p:nvPr/>
        </p:nvSpPr>
        <p:spPr>
          <a:xfrm>
            <a:off x="8382005" y="5980382"/>
            <a:ext cx="160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80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203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bharadwajrathod24@gmail.com</dc:creator>
  <cp:lastModifiedBy>veeranjaneya10602@gmail.com</cp:lastModifiedBy>
  <cp:revision>12</cp:revision>
  <dcterms:created xsi:type="dcterms:W3CDTF">2022-02-06T15:19:54Z</dcterms:created>
  <dcterms:modified xsi:type="dcterms:W3CDTF">2022-02-07T10:08:30Z</dcterms:modified>
</cp:coreProperties>
</file>