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Technical Deep Dive into Classification Model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Improve recall with acceptable false positives</a:t>
            </a:r>
          </a:p>
          <a:p>
            <a:r>
              <a:t>• Try ensemble or anomaly-based hybrid models</a:t>
            </a:r>
          </a:p>
          <a:p>
            <a:r>
              <a:t>• Use cost-sensitive learning</a:t>
            </a:r>
          </a:p>
          <a:p>
            <a:r>
              <a:t>• Add drift detection &amp; real-time scoring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100,000 transactions analyzed</a:t>
            </a:r>
          </a:p>
          <a:p>
            <a:r>
              <a:t>• Fraud Ratio: 1.49% (~1,488 cases)</a:t>
            </a:r>
          </a:p>
          <a:p>
            <a:r>
              <a:t>• Avg Normal Amount: $192.37</a:t>
            </a:r>
          </a:p>
          <a:p>
            <a:r>
              <a:t>• Avg Fraud Amount: $165.73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Analyzed distribution of fraud vs. normal transactions</a:t>
            </a:r>
          </a:p>
          <a:p>
            <a:r>
              <a:t>• Time and amount fields analyzed for seasonal patterns</a:t>
            </a:r>
          </a:p>
          <a:p>
            <a:r>
              <a:t>• Informed feature engineering and SMOTE strategy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Multicollinearity &amp; VIF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VIF threshold set to 10</a:t>
            </a:r>
          </a:p>
          <a:p>
            <a:r>
              <a:t>• 0 features removed due to multicollinearity</a:t>
            </a:r>
          </a:p>
          <a:p>
            <a:r>
              <a:t>• Indicates good feature independence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Original Features: 30</a:t>
            </a:r>
          </a:p>
          <a:p>
            <a:r>
              <a:t>• Post VIF: 30</a:t>
            </a:r>
          </a:p>
          <a:p>
            <a:r>
              <a:t>• Final (RFE): 15</a:t>
            </a:r>
          </a:p>
          <a:p>
            <a:r>
              <a:t>• SMOTE applied to balance classes</a:t>
            </a:r>
          </a:p>
          <a:p>
            <a:r>
              <a:t>• V1, V2, V6 identified as top features via SHAP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Recursive Feature Elimination (RFE)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Estimator used: likely Logistic Regression / RF</a:t>
            </a:r>
          </a:p>
          <a:p>
            <a:r>
              <a:t>• 15 best predictors selected from 30</a:t>
            </a:r>
          </a:p>
          <a:p>
            <a:r>
              <a:t>• Cross-validation used for optimal subset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SMOTE + Scaling + Model</a:t>
            </a:r>
          </a:p>
          <a:p>
            <a:r>
              <a:t>• Classifiers: Logistic Regression, RF, XGBoost</a:t>
            </a:r>
          </a:p>
          <a:p>
            <a:r>
              <a:t>• Best model selected by F1 Score and Fraud Capture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F1 Score: 0.0%</a:t>
            </a:r>
          </a:p>
          <a:p>
            <a:r>
              <a:t>Fraud Detection Rate: 35.6%</a:t>
            </a:r>
          </a:p>
          <a:p>
            <a:r>
              <a:t>False Alarm Rate: 0.51%</a:t>
            </a:r>
          </a:p>
          <a:p>
            <a:r>
              <a:t>Net Benefit: $16,567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Top Predictors: V1, V2, V6</a:t>
            </a:r>
          </a:p>
          <a:p>
            <a:r>
              <a:t>• SHAP used for model explainability</a:t>
            </a:r>
          </a:p>
          <a:p>
            <a:r>
              <a:t>• Helped communicate model logic to stakeholders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