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16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3DBD58-50CE-7149-7552-C5034047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9FC5AE-1BEF-EBC0-DC47-16AFC4E7B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1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D0DFC6-5ED6-7C75-3C41-951DD2D27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80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C7BC33-E26D-3F22-CA39-95CF9C039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0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F31BE-3DF4-747F-925F-F09CEEF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6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8EF7D-336B-9D49-4ED9-33D25CF9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87000"/>
            <a:ext cx="7772400" cy="42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2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Bharadwaj Yadavalli</cp:lastModifiedBy>
  <cp:revision>3</cp:revision>
  <dcterms:created xsi:type="dcterms:W3CDTF">2013-01-27T09:14:16Z</dcterms:created>
  <dcterms:modified xsi:type="dcterms:W3CDTF">2025-07-19T06:28:20Z</dcterms:modified>
  <cp:category/>
</cp:coreProperties>
</file>