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2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harani\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FEMALE 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Full-Time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22</c:v>
                </c:pt>
                <c:pt idx="1">
                  <c:v>35</c:v>
                </c:pt>
                <c:pt idx="2">
                  <c:v>34</c:v>
                </c:pt>
                <c:pt idx="3">
                  <c:v>18</c:v>
                </c:pt>
                <c:pt idx="4">
                  <c:v>28</c:v>
                </c:pt>
                <c:pt idx="5">
                  <c:v>32</c:v>
                </c:pt>
                <c:pt idx="6">
                  <c:v>29</c:v>
                </c:pt>
                <c:pt idx="7">
                  <c:v>36</c:v>
                </c:pt>
                <c:pt idx="8">
                  <c:v>28</c:v>
                </c:pt>
                <c:pt idx="9">
                  <c:v>33</c:v>
                </c:pt>
              </c:numCache>
            </c:numRef>
          </c:val>
          <c:extLst>
            <c:ext xmlns:c16="http://schemas.microsoft.com/office/drawing/2014/chart" uri="{C3380CC4-5D6E-409C-BE32-E72D297353CC}">
              <c16:uniqueId val="{00000000-03BD-4079-A0AB-EB4A433167D5}"/>
            </c:ext>
          </c:extLst>
        </c:ser>
        <c:ser>
          <c:idx val="1"/>
          <c:order val="1"/>
          <c:tx>
            <c:strRef>
              <c:f>Sheet1!$C$3:$C$4</c:f>
              <c:strCache>
                <c:ptCount val="1"/>
                <c:pt idx="0">
                  <c:v>Part-Time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26</c:v>
                </c:pt>
                <c:pt idx="1">
                  <c:v>23</c:v>
                </c:pt>
                <c:pt idx="2">
                  <c:v>32</c:v>
                </c:pt>
                <c:pt idx="3">
                  <c:v>38</c:v>
                </c:pt>
                <c:pt idx="4">
                  <c:v>19</c:v>
                </c:pt>
                <c:pt idx="5">
                  <c:v>24</c:v>
                </c:pt>
                <c:pt idx="6">
                  <c:v>28</c:v>
                </c:pt>
                <c:pt idx="7">
                  <c:v>29</c:v>
                </c:pt>
                <c:pt idx="8">
                  <c:v>27</c:v>
                </c:pt>
                <c:pt idx="9">
                  <c:v>22</c:v>
                </c:pt>
              </c:numCache>
            </c:numRef>
          </c:val>
          <c:extLst>
            <c:ext xmlns:c16="http://schemas.microsoft.com/office/drawing/2014/chart" uri="{C3380CC4-5D6E-409C-BE32-E72D297353CC}">
              <c16:uniqueId val="{00000002-03BD-4079-A0AB-EB4A433167D5}"/>
            </c:ext>
          </c:extLst>
        </c:ser>
        <c:ser>
          <c:idx val="2"/>
          <c:order val="2"/>
          <c:tx>
            <c:strRef>
              <c:f>Sheet1!$D$3:$D$4</c:f>
              <c:strCache>
                <c:ptCount val="1"/>
                <c:pt idx="0">
                  <c:v>Temporary</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40</c:v>
                </c:pt>
                <c:pt idx="1">
                  <c:v>23</c:v>
                </c:pt>
                <c:pt idx="2">
                  <c:v>30</c:v>
                </c:pt>
                <c:pt idx="3">
                  <c:v>26</c:v>
                </c:pt>
                <c:pt idx="4">
                  <c:v>32</c:v>
                </c:pt>
                <c:pt idx="5">
                  <c:v>24</c:v>
                </c:pt>
                <c:pt idx="6">
                  <c:v>29</c:v>
                </c:pt>
                <c:pt idx="7">
                  <c:v>39</c:v>
                </c:pt>
                <c:pt idx="8">
                  <c:v>26</c:v>
                </c:pt>
                <c:pt idx="9">
                  <c:v>33</c:v>
                </c:pt>
              </c:numCache>
            </c:numRef>
          </c:val>
          <c:extLst>
            <c:ext xmlns:c16="http://schemas.microsoft.com/office/drawing/2014/chart" uri="{C3380CC4-5D6E-409C-BE32-E72D297353CC}">
              <c16:uniqueId val="{00000004-03BD-4079-A0AB-EB4A433167D5}"/>
            </c:ext>
          </c:extLst>
        </c:ser>
        <c:dLbls>
          <c:showLegendKey val="0"/>
          <c:showVal val="0"/>
          <c:showCatName val="0"/>
          <c:showSerName val="0"/>
          <c:showPercent val="0"/>
          <c:showBubbleSize val="0"/>
        </c:dLbls>
        <c:gapWidth val="100"/>
        <c:overlap val="-24"/>
        <c:axId val="344623552"/>
        <c:axId val="344632192"/>
      </c:barChart>
      <c:catAx>
        <c:axId val="34462355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44632192"/>
        <c:crosses val="autoZero"/>
        <c:auto val="1"/>
        <c:lblAlgn val="ctr"/>
        <c:lblOffset val="100"/>
        <c:noMultiLvlLbl val="0"/>
      </c:catAx>
      <c:valAx>
        <c:axId val="3446321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44623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290233"/>
            <a:ext cx="8610600" cy="1938992"/>
          </a:xfrm>
          <a:prstGeom prst="rect">
            <a:avLst/>
          </a:prstGeom>
          <a:noFill/>
        </p:spPr>
        <p:txBody>
          <a:bodyPr wrap="square" rtlCol="0">
            <a:spAutoFit/>
          </a:bodyPr>
          <a:lstStyle/>
          <a:p>
            <a:r>
              <a:rPr lang="en-US" sz="2400" dirty="0"/>
              <a:t>STUDENT NAME: BHARANI.R</a:t>
            </a:r>
          </a:p>
          <a:p>
            <a:r>
              <a:rPr lang="en-US" sz="2400" dirty="0"/>
              <a:t>REGISTER NO: 312203461 / 03E4F975F65BE52886546155516EEB1C</a:t>
            </a:r>
          </a:p>
          <a:p>
            <a:r>
              <a:rPr lang="en-US" sz="2400" dirty="0"/>
              <a:t>DEPARTMENT: DEPARTMENT OF MANAGEMENT</a:t>
            </a:r>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0" name="Text Placeholder 19">
            <a:extLst>
              <a:ext uri="{FF2B5EF4-FFF2-40B4-BE49-F238E27FC236}">
                <a16:creationId xmlns:a16="http://schemas.microsoft.com/office/drawing/2014/main" id="{CC71E8F7-E091-ED77-280A-26E9D7C9C0D1}"/>
              </a:ext>
            </a:extLst>
          </p:cNvPr>
          <p:cNvSpPr>
            <a:spLocks noGrp="1"/>
          </p:cNvSpPr>
          <p:nvPr>
            <p:ph type="body" idx="1"/>
          </p:nvPr>
        </p:nvSpPr>
        <p:spPr/>
        <p:txBody>
          <a:bodyPr/>
          <a:lstStyle/>
          <a:p>
            <a:endParaRPr lang="en-IN"/>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1" name="Chart 10">
            <a:extLst>
              <a:ext uri="{FF2B5EF4-FFF2-40B4-BE49-F238E27FC236}">
                <a16:creationId xmlns:a16="http://schemas.microsoft.com/office/drawing/2014/main" id="{572E02D6-72F9-B28F-A503-1CA76041F695}"/>
              </a:ext>
            </a:extLst>
          </p:cNvPr>
          <p:cNvGraphicFramePr>
            <a:graphicFrameLocks/>
          </p:cNvGraphicFramePr>
          <p:nvPr>
            <p:extLst>
              <p:ext uri="{D42A27DB-BD31-4B8C-83A1-F6EECF244321}">
                <p14:modId xmlns:p14="http://schemas.microsoft.com/office/powerpoint/2010/main" val="1265325187"/>
              </p:ext>
            </p:extLst>
          </p:nvPr>
        </p:nvGraphicFramePr>
        <p:xfrm>
          <a:off x="609600" y="1545345"/>
          <a:ext cx="10818144" cy="51197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544D6E-6389-0139-83BB-305892D18371}"/>
              </a:ext>
            </a:extLst>
          </p:cNvPr>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8D3F0B-CEE3-3125-CF66-BD3FAD8CED1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id="{6B0EA301-70B9-815B-881E-77791078BF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699</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Bharani R</cp:lastModifiedBy>
  <cp:revision>13</cp:revision>
  <dcterms:created xsi:type="dcterms:W3CDTF">2024-03-29T15:07:22Z</dcterms:created>
  <dcterms:modified xsi:type="dcterms:W3CDTF">2024-08-30T17:31:34Z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