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146847057" r:id="rId12"/>
    <p:sldId id="2146847058"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727201" y="4311940"/>
            <a:ext cx="11045072" cy="1384995"/>
          </a:xfrm>
          <a:prstGeom prst="rect">
            <a:avLst/>
          </a:prstGeom>
          <a:noFill/>
        </p:spPr>
        <p:txBody>
          <a:bodyPr wrap="square" lIns="91440" tIns="45720" rIns="91440" bIns="45720" rtlCol="0" anchor="t">
            <a:spAutoFit/>
          </a:bodyPr>
          <a:lstStyle/>
          <a:p>
            <a:r>
              <a:rPr lang="en-US" sz="2800" b="1" dirty="0">
                <a:solidFill>
                  <a:srgbClr val="FFC000"/>
                </a:solidFill>
                <a:latin typeface="Arial"/>
                <a:cs typeface="Arial"/>
              </a:rPr>
              <a:t>    </a:t>
            </a:r>
            <a:r>
              <a:rPr lang="en-US" sz="2800" b="1" dirty="0" err="1">
                <a:solidFill>
                  <a:srgbClr val="FFC000"/>
                </a:solidFill>
                <a:latin typeface="Arial"/>
                <a:cs typeface="Arial"/>
              </a:rPr>
              <a:t>N.Bharanidharan</a:t>
            </a:r>
            <a:endParaRPr lang="en-US" sz="2800" b="1" dirty="0">
              <a:solidFill>
                <a:srgbClr val="FFC000"/>
              </a:solidFill>
              <a:latin typeface="Arial"/>
              <a:cs typeface="Arial"/>
            </a:endParaRPr>
          </a:p>
          <a:p>
            <a:r>
              <a:rPr lang="en-US" sz="2800" b="1" dirty="0">
                <a:solidFill>
                  <a:srgbClr val="FFC000"/>
                </a:solidFill>
                <a:latin typeface="Arial"/>
                <a:cs typeface="Arial"/>
              </a:rPr>
              <a:t>    College of Engineering Guindy</a:t>
            </a:r>
          </a:p>
          <a:p>
            <a:r>
              <a:rPr lang="en-US" sz="2800" b="1" dirty="0">
                <a:solidFill>
                  <a:srgbClr val="FFC000"/>
                </a:solidFill>
                <a:latin typeface="Arial"/>
                <a:cs typeface="Arial"/>
              </a:rPr>
              <a:t>    Department of computer science and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4" name="Picture 3">
            <a:extLst>
              <a:ext uri="{FF2B5EF4-FFF2-40B4-BE49-F238E27FC236}">
                <a16:creationId xmlns:a16="http://schemas.microsoft.com/office/drawing/2014/main" id="{93526B0D-A286-AA19-A98A-83313A3CB77B}"/>
              </a:ext>
            </a:extLst>
          </p:cNvPr>
          <p:cNvPicPr>
            <a:picLocks noChangeAspect="1"/>
          </p:cNvPicPr>
          <p:nvPr/>
        </p:nvPicPr>
        <p:blipFill>
          <a:blip r:embed="rId2"/>
          <a:stretch>
            <a:fillRect/>
          </a:stretch>
        </p:blipFill>
        <p:spPr>
          <a:xfrm>
            <a:off x="1716665" y="2582944"/>
            <a:ext cx="8748074" cy="1979629"/>
          </a:xfrm>
          <a:prstGeom prst="rect">
            <a:avLst/>
          </a:prstGeom>
        </p:spPr>
      </p:pic>
    </p:spTree>
    <p:extLst>
      <p:ext uri="{BB962C8B-B14F-4D97-AF65-F5344CB8AC3E}">
        <p14:creationId xmlns:p14="http://schemas.microsoft.com/office/powerpoint/2010/main" val="2442879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4" name="Picture 3">
            <a:extLst>
              <a:ext uri="{FF2B5EF4-FFF2-40B4-BE49-F238E27FC236}">
                <a16:creationId xmlns:a16="http://schemas.microsoft.com/office/drawing/2014/main" id="{CC8304F5-5DB7-F15E-91DF-76201C12E868}"/>
              </a:ext>
            </a:extLst>
          </p:cNvPr>
          <p:cNvPicPr>
            <a:picLocks noChangeAspect="1"/>
          </p:cNvPicPr>
          <p:nvPr/>
        </p:nvPicPr>
        <p:blipFill>
          <a:blip r:embed="rId2"/>
          <a:stretch>
            <a:fillRect/>
          </a:stretch>
        </p:blipFill>
        <p:spPr>
          <a:xfrm>
            <a:off x="575894" y="1791720"/>
            <a:ext cx="5211087" cy="4336622"/>
          </a:xfrm>
          <a:prstGeom prst="rect">
            <a:avLst/>
          </a:prstGeom>
        </p:spPr>
      </p:pic>
      <p:pic>
        <p:nvPicPr>
          <p:cNvPr id="6" name="Picture 5">
            <a:extLst>
              <a:ext uri="{FF2B5EF4-FFF2-40B4-BE49-F238E27FC236}">
                <a16:creationId xmlns:a16="http://schemas.microsoft.com/office/drawing/2014/main" id="{294E3DC8-A4C3-55F5-F704-C5FEE3469F4B}"/>
              </a:ext>
            </a:extLst>
          </p:cNvPr>
          <p:cNvPicPr>
            <a:picLocks noChangeAspect="1"/>
          </p:cNvPicPr>
          <p:nvPr/>
        </p:nvPicPr>
        <p:blipFill>
          <a:blip r:embed="rId3"/>
          <a:stretch>
            <a:fillRect/>
          </a:stretch>
        </p:blipFill>
        <p:spPr>
          <a:xfrm>
            <a:off x="5995447" y="1791720"/>
            <a:ext cx="5712644" cy="4336621"/>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52F3A-47E8-E906-00A7-AE6FD20FB412}"/>
              </a:ext>
            </a:extLst>
          </p:cNvPr>
          <p:cNvPicPr>
            <a:picLocks noChangeAspect="1"/>
          </p:cNvPicPr>
          <p:nvPr/>
        </p:nvPicPr>
        <p:blipFill>
          <a:blip r:embed="rId2"/>
          <a:stretch>
            <a:fillRect/>
          </a:stretch>
        </p:blipFill>
        <p:spPr>
          <a:xfrm>
            <a:off x="484821" y="914399"/>
            <a:ext cx="5283472" cy="5488428"/>
          </a:xfrm>
          <a:prstGeom prst="rect">
            <a:avLst/>
          </a:prstGeom>
        </p:spPr>
      </p:pic>
      <p:pic>
        <p:nvPicPr>
          <p:cNvPr id="5" name="Picture 4">
            <a:extLst>
              <a:ext uri="{FF2B5EF4-FFF2-40B4-BE49-F238E27FC236}">
                <a16:creationId xmlns:a16="http://schemas.microsoft.com/office/drawing/2014/main" id="{67AC91DC-7340-8987-A33F-22CDFE41C396}"/>
              </a:ext>
            </a:extLst>
          </p:cNvPr>
          <p:cNvPicPr>
            <a:picLocks noChangeAspect="1"/>
          </p:cNvPicPr>
          <p:nvPr/>
        </p:nvPicPr>
        <p:blipFill>
          <a:blip r:embed="rId3"/>
          <a:stretch>
            <a:fillRect/>
          </a:stretch>
        </p:blipFill>
        <p:spPr>
          <a:xfrm>
            <a:off x="5468739" y="914399"/>
            <a:ext cx="5835950" cy="2432116"/>
          </a:xfrm>
          <a:prstGeom prst="rect">
            <a:avLst/>
          </a:prstGeom>
        </p:spPr>
      </p:pic>
    </p:spTree>
    <p:extLst>
      <p:ext uri="{BB962C8B-B14F-4D97-AF65-F5344CB8AC3E}">
        <p14:creationId xmlns:p14="http://schemas.microsoft.com/office/powerpoint/2010/main" val="27701405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TotalTime>
  <Words>968</Words>
  <Application>Microsoft Office PowerPoint</Application>
  <PresentationFormat>Widescreen</PresentationFormat>
  <Paragraphs>89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Key_log json file</vt:lpstr>
      <vt:lpstr>PowerPoint Presentation</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bharani dharan</cp:lastModifiedBy>
  <cp:revision>25</cp:revision>
  <dcterms:created xsi:type="dcterms:W3CDTF">2021-05-26T16:50:10Z</dcterms:created>
  <dcterms:modified xsi:type="dcterms:W3CDTF">2024-04-16T15:49:08Z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