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8" r:id="rId6"/>
    <p:sldId id="261" r:id="rId7"/>
    <p:sldId id="262" r:id="rId8"/>
    <p:sldId id="263" r:id="rId9"/>
    <p:sldId id="264" r:id="rId10"/>
    <p:sldId id="265" r:id="rId11"/>
    <p:sldId id="267"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302129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59056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1426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2490491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410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315517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168916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390961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420898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19FE3-D691-4390-BF24-541DF275566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375237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19FE3-D691-4390-BF24-541DF275566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59030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19FE3-D691-4390-BF24-541DF275566C}"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163318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19FE3-D691-4390-BF24-541DF275566C}"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85936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19FE3-D691-4390-BF24-541DF275566C}"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14464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3619FE3-D691-4390-BF24-541DF275566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401181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19FE3-D691-4390-BF24-541DF275566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C3991F-AA72-4EB9-858A-62516030BD1F}" type="slidenum">
              <a:rPr lang="en-IN" smtClean="0"/>
              <a:t>‹#›</a:t>
            </a:fld>
            <a:endParaRPr lang="en-IN"/>
          </a:p>
        </p:txBody>
      </p:sp>
    </p:spTree>
    <p:extLst>
      <p:ext uri="{BB962C8B-B14F-4D97-AF65-F5344CB8AC3E}">
        <p14:creationId xmlns:p14="http://schemas.microsoft.com/office/powerpoint/2010/main" val="130057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619FE3-D691-4390-BF24-541DF275566C}" type="datetimeFigureOut">
              <a:rPr lang="en-IN" smtClean="0"/>
              <a:t>01-04-2024</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9C3991F-AA72-4EB9-858A-62516030BD1F}" type="slidenum">
              <a:rPr lang="en-IN" smtClean="0"/>
              <a:t>‹#›</a:t>
            </a:fld>
            <a:endParaRPr lang="en-IN"/>
          </a:p>
        </p:txBody>
      </p:sp>
    </p:spTree>
    <p:extLst>
      <p:ext uri="{BB962C8B-B14F-4D97-AF65-F5344CB8AC3E}">
        <p14:creationId xmlns:p14="http://schemas.microsoft.com/office/powerpoint/2010/main" val="141573578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5400" dirty="0">
                <a:latin typeface="Times New Roman" pitchFamily="18" charset="0"/>
                <a:cs typeface="Times New Roman" pitchFamily="18" charset="0"/>
              </a:rPr>
              <a:t>S.</a:t>
            </a:r>
            <a:r>
              <a:rPr lang="en-IN" sz="5400" dirty="0">
                <a:effectLst/>
                <a:latin typeface="Times New Roman" pitchFamily="18" charset="0"/>
                <a:cs typeface="Times New Roman" pitchFamily="18" charset="0"/>
              </a:rPr>
              <a:t>BHARANI</a:t>
            </a:r>
            <a:r>
              <a:rPr lang="en-IN" sz="5400" dirty="0">
                <a:latin typeface="Times New Roman" pitchFamily="18" charset="0"/>
                <a:cs typeface="Times New Roman" pitchFamily="18" charset="0"/>
              </a:rPr>
              <a:t> CHANDAR</a:t>
            </a:r>
          </a:p>
        </p:txBody>
      </p:sp>
      <p:sp>
        <p:nvSpPr>
          <p:cNvPr id="3" name="Subtitle 2"/>
          <p:cNvSpPr>
            <a:spLocks noGrp="1"/>
          </p:cNvSpPr>
          <p:nvPr>
            <p:ph type="subTitle" idx="1"/>
          </p:nvPr>
        </p:nvSpPr>
        <p:spPr/>
        <p:txBody>
          <a:bodyPr>
            <a:normAutofit fontScale="77500" lnSpcReduction="20000"/>
          </a:bodyPr>
          <a:lstStyle/>
          <a:p>
            <a:r>
              <a:rPr lang="en-US" sz="8000" dirty="0"/>
              <a:t>FINAL PROJECT</a:t>
            </a:r>
            <a:endParaRPr lang="en-IN" sz="8000" dirty="0"/>
          </a:p>
        </p:txBody>
      </p:sp>
    </p:spTree>
    <p:extLst>
      <p:ext uri="{BB962C8B-B14F-4D97-AF65-F5344CB8AC3E}">
        <p14:creationId xmlns:p14="http://schemas.microsoft.com/office/powerpoint/2010/main" val="392017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702"/>
            <a:ext cx="8229600" cy="1143000"/>
          </a:xfrm>
        </p:spPr>
        <p:txBody>
          <a:bodyPr/>
          <a:lstStyle/>
          <a:p>
            <a:r>
              <a:rPr lang="en-US" dirty="0">
                <a:effectLst/>
                <a:latin typeface="Times New Roman" pitchFamily="18" charset="0"/>
                <a:cs typeface="Times New Roman" pitchFamily="18" charset="0"/>
              </a:rPr>
              <a:t>MODELLING</a:t>
            </a:r>
            <a:endParaRPr lang="en-IN"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417638"/>
            <a:ext cx="8229600" cy="4709160"/>
          </a:xfrm>
        </p:spPr>
        <p:txBody>
          <a:bodyPr>
            <a:noAutofit/>
          </a:bodyPr>
          <a:lstStyle/>
          <a:p>
            <a:pPr marL="137160" indent="0">
              <a:buNone/>
            </a:pPr>
            <a:r>
              <a:rPr lang="en-US" sz="1900" dirty="0">
                <a:latin typeface="Times New Roman" panose="02020603050405020304" pitchFamily="18" charset="0"/>
                <a:cs typeface="Times New Roman" panose="02020603050405020304" pitchFamily="18" charset="0"/>
              </a:rPr>
              <a:t>The modeling approach for customer segmentation and targeted marketing using Random Forest algorithms involves several key steps to ensure accurate and effective results. Firstly, data collection from various sources such as customer transactions, demographics, and interactions is essential to build a comprehensive dataset. Next, data preprocessing techniques such as data cleaning, normalization, and feature engineering are applied to prepare the data for modeling. The Random Forest algorithm is then employed to train the model using the preprocessed data. This ensemble learning technique combines multiple decision trees to make predictions, resulting in robust and accurate segmentation of customers into distinct groups based on their characteristics and behaviors. The model's performance is evaluated using metrics such as accuracy, precision, recall, and F1-score to ensure its reliability and effectiveness. Once the model is trained and validated, it is deployed to predict customer segments and generate targeted marketing strategies. This includes designing personalized marketing campaigns, recommending products or services based on customer preferences, and optimizing marketing channels for maximum impact. Continuous monitoring and refinement of the model are also crucial to adapt to changing customer trends and improve marketing effectiveness over time.</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86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a:xfrm>
            <a:off x="395536" y="1488613"/>
            <a:ext cx="6347714" cy="3880773"/>
          </a:xfrm>
        </p:spPr>
        <p:txBody>
          <a:bodyPr>
            <a:noAutofit/>
          </a:bodyPr>
          <a:lstStyle/>
          <a:p>
            <a:pPr marL="137160" indent="0">
              <a:buNone/>
            </a:pPr>
            <a:r>
              <a:rPr lang="en-US" sz="1600" dirty="0">
                <a:latin typeface="Times New Roman" panose="02020603050405020304" pitchFamily="18" charset="0"/>
                <a:cs typeface="Times New Roman" panose="02020603050405020304" pitchFamily="18" charset="0"/>
              </a:rPr>
              <a:t>The results of implementing customer segmentation and targeted marketing using Random Forest algorithms are highly promising and impactful. By leveraging advanced machine learning techniques, businesses can achieve more accurate and actionable insights into their customer base, leading to improved marketing strategies and enhanced customer experiences. One significant outcome is the ability to identify distinct customer segments based on various attributes such as purchasing behavior, demographics, and preferences. This segmentation allows businesses to tailor their marketing messages and offers to each segment's unique needs, increasing the relevance and effectiveness of marketing campaigns. Moreover, the use of Random Forest algorithms enables businesses to predict customer behavior with greater accuracy. This predictive capability empowers marketers to anticipate customer needs, personalize recommendations, and optimize marketing efforts for maximum impact and ROI. Overall, the results of customer segmentation and targeted marketing using Random Forest algorithms lead to increased customer engagement, higher conversion rates, and improved customer satisfaction. By leveraging data-driven insights, businesses can make more informed decisions and drive sustainable growth in today's competitive market landscape.</a:t>
            </a:r>
            <a:endParaRPr lang="en-IN" sz="1600" dirty="0"/>
          </a:p>
        </p:txBody>
      </p:sp>
    </p:spTree>
    <p:extLst>
      <p:ext uri="{BB962C8B-B14F-4D97-AF65-F5344CB8AC3E}">
        <p14:creationId xmlns:p14="http://schemas.microsoft.com/office/powerpoint/2010/main" val="359972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4912-86EE-A012-A66E-8D0AFA719B42}"/>
              </a:ext>
            </a:extLst>
          </p:cNvPr>
          <p:cNvSpPr>
            <a:spLocks noGrp="1"/>
          </p:cNvSpPr>
          <p:nvPr>
            <p:ph type="title"/>
          </p:nvPr>
        </p:nvSpPr>
        <p:spPr/>
        <p:txBody>
          <a:bodyPr/>
          <a:lstStyle/>
          <a:p>
            <a:r>
              <a:rPr lang="en-IN" dirty="0"/>
              <a:t>PROJECT LINK</a:t>
            </a:r>
          </a:p>
        </p:txBody>
      </p:sp>
      <p:sp>
        <p:nvSpPr>
          <p:cNvPr id="4" name="TextBox 3">
            <a:extLst>
              <a:ext uri="{FF2B5EF4-FFF2-40B4-BE49-F238E27FC236}">
                <a16:creationId xmlns:a16="http://schemas.microsoft.com/office/drawing/2014/main" id="{B655C3BF-1433-0C91-B178-60A839D67821}"/>
              </a:ext>
            </a:extLst>
          </p:cNvPr>
          <p:cNvSpPr txBox="1"/>
          <p:nvPr/>
        </p:nvSpPr>
        <p:spPr>
          <a:xfrm>
            <a:off x="683568" y="1628800"/>
            <a:ext cx="7128792" cy="923330"/>
          </a:xfrm>
          <a:prstGeom prst="rect">
            <a:avLst/>
          </a:prstGeom>
          <a:noFill/>
        </p:spPr>
        <p:txBody>
          <a:bodyPr wrap="square">
            <a:spAutoFit/>
          </a:bodyPr>
          <a:lstStyle/>
          <a:p>
            <a:r>
              <a:rPr lang="en-IN" dirty="0"/>
              <a:t>https://www.kaggle.com/code/bharanisreemurugan/customer-segmentation-recommendation-system/notebook?scriptVersionId=169748925</a:t>
            </a:r>
          </a:p>
        </p:txBody>
      </p:sp>
    </p:spTree>
    <p:extLst>
      <p:ext uri="{BB962C8B-B14F-4D97-AF65-F5344CB8AC3E}">
        <p14:creationId xmlns:p14="http://schemas.microsoft.com/office/powerpoint/2010/main" val="6078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29600" cy="1828800"/>
          </a:xfrm>
        </p:spPr>
        <p:txBody>
          <a:bodyPr>
            <a:normAutofit/>
          </a:bodyPr>
          <a:lstStyle/>
          <a:p>
            <a:r>
              <a:rPr lang="en-US" sz="6000" dirty="0">
                <a:effectLst/>
                <a:latin typeface="Times New Roman" pitchFamily="18" charset="0"/>
                <a:cs typeface="Times New Roman" pitchFamily="18" charset="0"/>
              </a:rPr>
              <a:t>PROJECT TITLE</a:t>
            </a:r>
            <a:endParaRPr lang="en-IN" sz="6000"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1331640" y="2708920"/>
            <a:ext cx="6400800" cy="3456384"/>
          </a:xfrm>
        </p:spPr>
        <p:txBody>
          <a:bodyPr>
            <a:noAutofit/>
          </a:bodyPr>
          <a:lstStyle/>
          <a:p>
            <a:r>
              <a:rPr lang="en-US" sz="4400" dirty="0">
                <a:latin typeface="Times New Roman" pitchFamily="18" charset="0"/>
                <a:cs typeface="Times New Roman" pitchFamily="18" charset="0"/>
              </a:rPr>
              <a:t>CUSTOMER SEGMENTATION AND TARGETED MARKETING USING RANDOM FOREST</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423302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effectLst/>
                <a:latin typeface="Times New Roman" pitchFamily="18" charset="0"/>
                <a:cs typeface="Times New Roman" pitchFamily="18" charset="0"/>
              </a:rPr>
              <a:t>AGENDA</a:t>
            </a:r>
            <a:endParaRPr lang="en-IN" sz="54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137160" indent="0">
              <a:buNone/>
            </a:pPr>
            <a:r>
              <a:rPr lang="en-IN" dirty="0">
                <a:latin typeface="Times New Roman" pitchFamily="18" charset="0"/>
                <a:cs typeface="Times New Roman" pitchFamily="18" charset="0"/>
              </a:rPr>
              <a:t>The agenda for customer segmentation and targeted marketing using random forest algorithms involves several key steps. Initially, data collection and pre processing are vital to ensure high-quality input for the model. This includes gathering customer data such as demographics, purchasing behaviour, and interaction history. The next step is exploratory data analysis (EDA) to gain insights into the data and identify patterns that can guide the segmentation strategy. Once the data is prepared, the random forest algorithm can be applied for segmentation. This involves training the model on historical customer data to classify customers into different segments based on their characteristics and behaviour. The model's accuracy and performance should be evaluated using appropriate metrics to ensure its effectiveness in segmenting customers accurately. After segmentation, targeted marketing strategies can be developed for each customer segment. </a:t>
            </a:r>
          </a:p>
        </p:txBody>
      </p:sp>
    </p:spTree>
    <p:extLst>
      <p:ext uri="{BB962C8B-B14F-4D97-AF65-F5344CB8AC3E}">
        <p14:creationId xmlns:p14="http://schemas.microsoft.com/office/powerpoint/2010/main" val="367286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8280920" cy="5693866"/>
          </a:xfrm>
          <a:prstGeom prst="rect">
            <a:avLst/>
          </a:prstGeom>
        </p:spPr>
        <p:txBody>
          <a:bodyPr wrap="square">
            <a:spAutoFit/>
          </a:bodyPr>
          <a:lstStyle/>
          <a:p>
            <a:r>
              <a:rPr lang="en-IN" sz="2800" dirty="0">
                <a:latin typeface="Times New Roman" pitchFamily="18" charset="0"/>
                <a:cs typeface="Times New Roman" pitchFamily="18" charset="0"/>
              </a:rPr>
              <a:t>This involves tailoring marketing messages, offers, and campaigns to resonate with the specific needs and preferences of each segment. Personalization plays a crucial role here, leveraging the insights gained from segmentation to deliver relevant and engaging marketing content to different customer groups. Furthermore, on going monitoring and optimization are necessary to refine the segmentation model and marketing strategies over time. This includes analyse the effectiveness of marketing campaigns, collecting feedback from customers, and adjusting segmentation criteria as needed to ensure continuous improvement and relevance in targeted marketing efforts.</a:t>
            </a:r>
          </a:p>
        </p:txBody>
      </p:sp>
    </p:spTree>
    <p:extLst>
      <p:ext uri="{BB962C8B-B14F-4D97-AF65-F5344CB8AC3E}">
        <p14:creationId xmlns:p14="http://schemas.microsoft.com/office/powerpoint/2010/main" val="258247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52C0-C7C9-779F-7A10-9C52DCD6CDB9}"/>
              </a:ext>
            </a:extLst>
          </p:cNvPr>
          <p:cNvSpPr>
            <a:spLocks noGrp="1"/>
          </p:cNvSpPr>
          <p:nvPr>
            <p:ph type="title"/>
          </p:nvPr>
        </p:nvSpPr>
        <p:spPr/>
        <p:txBody>
          <a:bodyPr>
            <a:normAutofit fontScale="90000"/>
          </a:bodyPr>
          <a:lstStyle/>
          <a:p>
            <a:r>
              <a:rPr lang="en-IN" sz="4800" dirty="0">
                <a:effectLst/>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AFD8D191-3B4A-C772-58E4-AA30A0DC3100}"/>
              </a:ext>
            </a:extLst>
          </p:cNvPr>
          <p:cNvSpPr>
            <a:spLocks noGrp="1"/>
          </p:cNvSpPr>
          <p:nvPr>
            <p:ph idx="1"/>
          </p:nvPr>
        </p:nvSpPr>
        <p:spPr>
          <a:xfrm>
            <a:off x="457200" y="1433948"/>
            <a:ext cx="8229600" cy="4709160"/>
          </a:xfrm>
        </p:spPr>
        <p:txBody>
          <a:bodyPr>
            <a:noAutofit/>
          </a:bodyPr>
          <a:lstStyle/>
          <a:p>
            <a:pPr marL="137160" indent="0">
              <a:buNone/>
            </a:pPr>
            <a:r>
              <a:rPr lang="en-US" sz="2000" dirty="0">
                <a:latin typeface="Times New Roman" panose="02020603050405020304" pitchFamily="18" charset="0"/>
                <a:cs typeface="Times New Roman" panose="02020603050405020304" pitchFamily="18" charset="0"/>
              </a:rPr>
              <a:t>Customer segmentation and targeted marketing are critical components of any business strategy aimed at maximizing customer engagement and profitability. In today's competitive market, businesses are inundated with vast amounts of customer data, making it challenging to identify meaningful patterns and extract actionable insights. To address this challenge, leveraging advanced machine learning techniques such as Random Forest algorithms can significantly enhance the effectiveness of customer segmentation and targeted marketing strategies. By utilizing Random Forest algorithms, businesses can efficiently analyze large datasets, identify distinct customer segments based on various attributes and behaviors, and develop personalized marketing campaigns tailored to each segment's preferences and needs. This approach not only improves customer satisfaction and loyalty but also optimizes marketing resource allocation and enhances overall business performance. However, effective implementation requires a deep understanding of the business domain, robust data collection and preprocessing methods, and rigorous model evaluation to ensure accurate and reliable results.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3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48" y="161562"/>
            <a:ext cx="6347713" cy="1320800"/>
          </a:xfrm>
        </p:spPr>
        <p:txBody>
          <a:bodyPr>
            <a:normAutofit fontScale="90000"/>
          </a:bodyPr>
          <a:lstStyle/>
          <a:p>
            <a:r>
              <a:rPr lang="en-US" sz="5400" dirty="0">
                <a:latin typeface="Times New Roman" pitchFamily="18" charset="0"/>
                <a:cs typeface="Times New Roman" pitchFamily="18" charset="0"/>
              </a:rPr>
              <a:t>PROJECT OVERVIEW</a:t>
            </a:r>
            <a:endParaRPr lang="en-IN" sz="5400" dirty="0">
              <a:latin typeface="Times New Roman" pitchFamily="18" charset="0"/>
              <a:cs typeface="Times New Roman" pitchFamily="18" charset="0"/>
            </a:endParaRPr>
          </a:p>
        </p:txBody>
      </p:sp>
      <p:sp>
        <p:nvSpPr>
          <p:cNvPr id="3" name="Content Placeholder 2"/>
          <p:cNvSpPr>
            <a:spLocks noGrp="1"/>
          </p:cNvSpPr>
          <p:nvPr>
            <p:ph idx="1"/>
          </p:nvPr>
        </p:nvSpPr>
        <p:spPr>
          <a:xfrm>
            <a:off x="580347" y="1488613"/>
            <a:ext cx="6347714" cy="3880773"/>
          </a:xfrm>
        </p:spPr>
        <p:txBody>
          <a:bodyPr>
            <a:noAutofit/>
          </a:bodyPr>
          <a:lstStyle/>
          <a:p>
            <a:pPr marL="137160" indent="0">
              <a:buNone/>
            </a:pPr>
            <a:r>
              <a:rPr lang="en-US" sz="2000" dirty="0">
                <a:latin typeface="Times New Roman" panose="02020603050405020304" pitchFamily="18" charset="0"/>
                <a:cs typeface="Times New Roman" panose="02020603050405020304" pitchFamily="18" charset="0"/>
              </a:rPr>
              <a:t>The project on customer segmentation and targeted marketing using Random Forest algorithms aims to revolutionize marketing strategies by harnessing the power of machine learning. With a focus on data-driven decision-making, the project seeks to analyze large volumes of customer data to identify distinct segments and tailor marketing campaigns accordingly. By leveraging Random Forest algorithms, the project aims to overcome the challenges of data complexity and variability, enabling more accurate predictions and personalized recommendations for customers. Key components of the project include data collection, preprocessing, model training, and evaluation, ensuring a robust and reliable solution. Ultimately, the project aims to enhance customer satisfaction, increase engagement, and optimize marketing resource allocation, leading to improved business performance and competitive advantage in the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09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Times New Roman" pitchFamily="18" charset="0"/>
                <a:cs typeface="Times New Roman" pitchFamily="18" charset="0"/>
              </a:rPr>
              <a:t>WHO ARE THE END USERS?</a:t>
            </a:r>
            <a:endParaRPr lang="en-IN"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137160" indent="0">
              <a:buNone/>
            </a:pPr>
            <a:r>
              <a:rPr lang="en-US" dirty="0">
                <a:latin typeface="Times New Roman" panose="02020603050405020304" pitchFamily="18" charset="0"/>
                <a:cs typeface="Times New Roman" panose="02020603050405020304" pitchFamily="18" charset="0"/>
              </a:rPr>
              <a:t>The end users for the project on customer segmentation and targeted marketing using Random Forest algorithms are primarily marketing teams and business analysts within organizations. These professionals are responsible for designing and executing marketing campaigns, analyzing customer behavior, and making data-driven decisions to optimize marketing strategies. By utilizing the insights generated from Random Forest algorithms, end users can effectively segment customers based on their attributes and behaviors, tailor marketing messages to specific customer segments, and measure the impact of their marketing efforts. Additionally, executives and stakeholders interested in maximizing customer engagement and profitability are also important end users, as they rely on the project's outcomes to drive strategic business decisions and achieve competitive advantage in the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23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a:bodyPr>
          <a:lstStyle/>
          <a:p>
            <a:r>
              <a:rPr lang="en-US" sz="2400" dirty="0">
                <a:effectLst/>
                <a:latin typeface="Times New Roman" pitchFamily="18" charset="0"/>
                <a:cs typeface="Times New Roman" pitchFamily="18" charset="0"/>
              </a:rPr>
              <a:t>YOUR SOLUTION AND ITS VALUE PROPOSITION </a:t>
            </a:r>
            <a:endParaRPr lang="en-IN" sz="24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11560" y="1124744"/>
            <a:ext cx="6347714" cy="4968552"/>
          </a:xfrm>
        </p:spPr>
        <p:txBody>
          <a:bodyPr>
            <a:noAutofit/>
          </a:bodyPr>
          <a:lstStyle/>
          <a:p>
            <a:pPr marL="137160" indent="0">
              <a:buNone/>
            </a:pPr>
            <a:r>
              <a:rPr lang="en-US" sz="1600" dirty="0">
                <a:latin typeface="Times New Roman" panose="02020603050405020304" pitchFamily="18" charset="0"/>
                <a:cs typeface="Times New Roman" panose="02020603050405020304" pitchFamily="18" charset="0"/>
              </a:rPr>
              <a:t>The solution for customer segmentation and targeted marketing using Random Forest algorithms offers a compelling value proposition by leveraging advanced machine learning techniques to drive business success. The primary value lies in the ability to analyze vast amounts of customer data and extract meaningful insights, leading to more accurate customer segmentation and personalized marketing strategies. By employing Random Forest algorithms, the solution addresses the challenges of data complexity and variability, resulting in improved prediction accuracy and enhanced decision-making capabilities for marketing teams and business analysts. This, in turn, enables organizations to optimize marketing resource allocation, increase customer engagement, and ultimately drive higher conversion rates and revenue growth. The value proposition of the solution extends to delivering a more personalized and relevant customer experience, fostering customer loyalty, and gaining a competitive edge in the market by aligning marketing strategies with customer preferences and needs effectively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6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latin typeface="Times New Roman" pitchFamily="18" charset="0"/>
                <a:cs typeface="Times New Roman" pitchFamily="18" charset="0"/>
              </a:rPr>
              <a:t>THE</a:t>
            </a:r>
            <a:r>
              <a:rPr lang="en-US" sz="3200" dirty="0">
                <a:latin typeface="Times New Roman" pitchFamily="18" charset="0"/>
                <a:cs typeface="Times New Roman" pitchFamily="18" charset="0"/>
              </a:rPr>
              <a:t> WOW IN YOUR SOLUTION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580061" y="1488613"/>
            <a:ext cx="6347714" cy="3880773"/>
          </a:xfrm>
        </p:spPr>
        <p:txBody>
          <a:bodyPr>
            <a:noAutofit/>
          </a:bodyPr>
          <a:lstStyle/>
          <a:p>
            <a:pPr marL="137160" indent="0">
              <a:buNone/>
            </a:pPr>
            <a:r>
              <a:rPr lang="en-US" sz="1600" dirty="0">
                <a:latin typeface="Times New Roman" panose="02020603050405020304" pitchFamily="18" charset="0"/>
                <a:cs typeface="Times New Roman" panose="02020603050405020304" pitchFamily="18" charset="0"/>
              </a:rPr>
              <a:t>The "wow" solution for customer segmentation and targeted marketing using Random Forest is a game-changer in the field of data-driven marketing strategies. By harnessing the power of Random Forest algorithms, this solution offers unparalleled accuracy and efficiency in customer segmentation, enabling businesses to uncover hidden patterns and insights within their customer data. What makes this solution truly remarkable is its ability to not only segment customers effectively but also to generate highly personalized marketing campaigns tailored to each segment's unique preferences and behaviors. This level of personalization not only improves customer engagement but also significantly increases conversion rates and revenue. Moreover, the solution's predictive capabilities allow businesses to anticipate customer needs and behaviors, enabling proactive and targeted marketing efforts that resonate with customers on a deeper level. The seamless integration of machine learning into marketing strategies empowers businesses to optimize their marketing resource allocation, maximize ROI, and stay ahead of the competition in today's dynamic market landscape. Overall, the "wow" solution for customer segmentation and targeted marketing using Random Forest algorithms sets a new standard for data-driven marketing excellence, driving sustainable growth and customer satisfaction for businesses across industries.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8933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TotalTime>
  <Words>1502</Words>
  <Application>Microsoft Office PowerPoint</Application>
  <PresentationFormat>On-screen Show (4:3)</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S.BHARANI CHANDAR</vt:lpstr>
      <vt:lpstr>PROJECT TITLE</vt:lpstr>
      <vt:lpstr>AGENDA</vt:lpstr>
      <vt:lpstr>PowerPoint Presentation</vt:lpstr>
      <vt:lpstr>PROBLEM STATEMENT </vt:lpstr>
      <vt:lpstr>PROJECT OVERVIEW</vt:lpstr>
      <vt:lpstr>WHO ARE THE END USERS?</vt:lpstr>
      <vt:lpstr>YOUR SOLUTION AND ITS VALUE PROPOSITION </vt:lpstr>
      <vt:lpstr>THE WOW IN YOUR SOLUTION</vt:lpstr>
      <vt:lpstr>MODELLING</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2021PITIT255</dc:creator>
  <cp:lastModifiedBy>sri dharini Ramalingam</cp:lastModifiedBy>
  <cp:revision>10</cp:revision>
  <dcterms:created xsi:type="dcterms:W3CDTF">2024-04-01T07:59:45Z</dcterms:created>
  <dcterms:modified xsi:type="dcterms:W3CDTF">2024-04-01T16:54:52Z</dcterms:modified>
</cp:coreProperties>
</file>