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6D32F-764D-4DB6-89DA-13685C8240BB}" v="144" dt="2024-11-17T17:46:16.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11/17/2024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11/17/2024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11/17/2024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11/17/2024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11/17/2024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A738-3E92-2AB2-A9CF-449264383CFE}"/>
              </a:ext>
            </a:extLst>
          </p:cNvPr>
          <p:cNvSpPr>
            <a:spLocks noGrp="1"/>
          </p:cNvSpPr>
          <p:nvPr>
            <p:ph type="ctrTitle"/>
          </p:nvPr>
        </p:nvSpPr>
        <p:spPr/>
        <p:txBody>
          <a:bodyPr/>
          <a:lstStyle/>
          <a:p>
            <a:r>
              <a:rPr lang="en-IN" sz="1800" b="1" dirty="0"/>
              <a:t>KONGU ENGINEERING COLLEGE  PERUNDURAI – 638 060</a:t>
            </a:r>
            <a:br>
              <a:rPr lang="en-IN" sz="1800" b="1" dirty="0"/>
            </a:br>
            <a:br>
              <a:rPr lang="en-IN" sz="1800" dirty="0"/>
            </a:br>
            <a:r>
              <a:rPr lang="en-IN" sz="1800" dirty="0"/>
              <a:t>JAVA MINI PROJECT:</a:t>
            </a:r>
            <a:r>
              <a:rPr lang="en-IN" sz="1800" b="1" dirty="0"/>
              <a:t>SIMPLE JAVA BUS INFORMATION SYSTEM</a:t>
            </a:r>
            <a:br>
              <a:rPr lang="en-IN" sz="1800" b="1" dirty="0"/>
            </a:br>
            <a:r>
              <a:rPr lang="en-IN" sz="1800" b="1" dirty="0"/>
              <a:t> </a:t>
            </a:r>
            <a:br>
              <a:rPr lang="en-IN" sz="1800" b="1" dirty="0"/>
            </a:br>
            <a:br>
              <a:rPr lang="en-IN" sz="1800" b="1" dirty="0"/>
            </a:br>
            <a:r>
              <a:rPr lang="en-IN" sz="1800" b="1" dirty="0"/>
              <a:t>                                    Submitted by: Bharani </a:t>
            </a:r>
            <a:r>
              <a:rPr lang="en-IN" sz="1800" b="1" dirty="0" err="1"/>
              <a:t>dharan</a:t>
            </a:r>
            <a:r>
              <a:rPr lang="en-IN" sz="1800" b="1" dirty="0"/>
              <a:t> S(23EIR010).</a:t>
            </a:r>
            <a:br>
              <a:rPr lang="en-IN" sz="1800" b="1" dirty="0"/>
            </a:br>
            <a:r>
              <a:rPr lang="en-IN" sz="1800" b="1" dirty="0"/>
              <a:t>                                                               BHARANITHARAN T(23IR011).</a:t>
            </a:r>
            <a:br>
              <a:rPr lang="en-IN" sz="1800" b="1" dirty="0"/>
            </a:br>
            <a:r>
              <a:rPr lang="en-IN" sz="1800" b="1" dirty="0"/>
              <a:t>                                                    BHARATHI M(23EIR012).</a:t>
            </a:r>
            <a:br>
              <a:rPr lang="en-IN" sz="1800" b="1" dirty="0"/>
            </a:br>
            <a:endParaRPr lang="en-IN" sz="1800" b="1" dirty="0"/>
          </a:p>
        </p:txBody>
      </p:sp>
      <p:pic>
        <p:nvPicPr>
          <p:cNvPr id="2052" name="Picture 4">
            <a:extLst>
              <a:ext uri="{FF2B5EF4-FFF2-40B4-BE49-F238E27FC236}">
                <a16:creationId xmlns:a16="http://schemas.microsoft.com/office/drawing/2014/main" id="{986C2427-7A8C-D029-3BCE-732005AD8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962" y="4263356"/>
            <a:ext cx="2556386" cy="1294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35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3926-06DE-9A2A-D6A1-481B45557627}"/>
              </a:ext>
            </a:extLst>
          </p:cNvPr>
          <p:cNvSpPr>
            <a:spLocks noGrp="1"/>
          </p:cNvSpPr>
          <p:nvPr>
            <p:ph type="title"/>
          </p:nvPr>
        </p:nvSpPr>
        <p:spPr/>
        <p:txBody>
          <a:bodyPr/>
          <a:lstStyle/>
          <a:p>
            <a:r>
              <a:rPr lang="en-IN" dirty="0"/>
              <a:t>         Objective of the project:</a:t>
            </a:r>
          </a:p>
        </p:txBody>
      </p:sp>
      <p:sp>
        <p:nvSpPr>
          <p:cNvPr id="3" name="Content Placeholder 2">
            <a:extLst>
              <a:ext uri="{FF2B5EF4-FFF2-40B4-BE49-F238E27FC236}">
                <a16:creationId xmlns:a16="http://schemas.microsoft.com/office/drawing/2014/main" id="{2AF14A5F-87A0-52C0-1D63-F8C27108A164}"/>
              </a:ext>
            </a:extLst>
          </p:cNvPr>
          <p:cNvSpPr>
            <a:spLocks noGrp="1"/>
          </p:cNvSpPr>
          <p:nvPr>
            <p:ph idx="1"/>
          </p:nvPr>
        </p:nvSpPr>
        <p:spPr>
          <a:xfrm>
            <a:off x="1066800" y="1553497"/>
            <a:ext cx="10058400" cy="4481543"/>
          </a:xfrm>
        </p:spPr>
        <p:txBody>
          <a:bodyPr>
            <a:normAutofit/>
          </a:bodyPr>
          <a:lstStyle/>
          <a:p>
            <a:r>
              <a:rPr lang="en-US" i="1" dirty="0">
                <a:solidFill>
                  <a:srgbClr val="FF0000"/>
                </a:solidFill>
              </a:rPr>
              <a:t>Primary Objectives</a:t>
            </a:r>
          </a:p>
          <a:p>
            <a:r>
              <a:rPr lang="en-US" i="1" dirty="0">
                <a:solidFill>
                  <a:srgbClr val="FF0000"/>
                </a:solidFill>
              </a:rPr>
              <a:t>:1. Design and implement a simple Bus Information System using Java.</a:t>
            </a:r>
          </a:p>
          <a:p>
            <a:r>
              <a:rPr lang="en-US" i="1" dirty="0">
                <a:solidFill>
                  <a:srgbClr val="FF0000"/>
                </a:solidFill>
              </a:rPr>
              <a:t>2. Store and manage bus records, including bus number, route name, arrival time, and departure time.</a:t>
            </a:r>
          </a:p>
          <a:p>
            <a:r>
              <a:rPr lang="en-US" i="1" dirty="0">
                <a:solidFill>
                  <a:srgbClr val="FF0000"/>
                </a:solidFill>
              </a:rPr>
              <a:t>3. Provide functionality for adding, updating, and deleting bus </a:t>
            </a:r>
            <a:r>
              <a:rPr lang="en-US" i="1" dirty="0" err="1">
                <a:solidFill>
                  <a:srgbClr val="FF0000"/>
                </a:solidFill>
              </a:rPr>
              <a:t>records.Secondary</a:t>
            </a:r>
            <a:r>
              <a:rPr lang="en-US" i="1" dirty="0">
                <a:solidFill>
                  <a:srgbClr val="FF0000"/>
                </a:solidFill>
              </a:rPr>
              <a:t> Objectives.</a:t>
            </a:r>
          </a:p>
          <a:p>
            <a:r>
              <a:rPr lang="en-US" i="1" dirty="0">
                <a:solidFill>
                  <a:srgbClr val="FF0000"/>
                </a:solidFill>
              </a:rPr>
              <a:t>4. Display bus records sorted by arrival or departure time.</a:t>
            </a:r>
          </a:p>
          <a:p>
            <a:r>
              <a:rPr lang="en-US" i="1" dirty="0">
                <a:solidFill>
                  <a:srgbClr val="FF0000"/>
                </a:solidFill>
              </a:rPr>
              <a:t>5. Simple and robust operation of project.</a:t>
            </a:r>
          </a:p>
          <a:p>
            <a:pPr marL="0" indent="0">
              <a:buNone/>
            </a:pPr>
            <a:endParaRPr lang="en-IN" dirty="0"/>
          </a:p>
        </p:txBody>
      </p:sp>
      <p:pic>
        <p:nvPicPr>
          <p:cNvPr id="1026" name="Picture 2">
            <a:extLst>
              <a:ext uri="{FF2B5EF4-FFF2-40B4-BE49-F238E27FC236}">
                <a16:creationId xmlns:a16="http://schemas.microsoft.com/office/drawing/2014/main" id="{26C081C0-1F10-4DA5-4550-8C040000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826" y="4336028"/>
            <a:ext cx="4454013" cy="21483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FA1EE5-1585-C9F3-8E79-A173F6710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817" y="4565728"/>
            <a:ext cx="2923715" cy="19186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68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59A-2E3A-40EE-55D1-F1DCBF042DAD}"/>
              </a:ext>
            </a:extLst>
          </p:cNvPr>
          <p:cNvSpPr>
            <a:spLocks noGrp="1"/>
          </p:cNvSpPr>
          <p:nvPr>
            <p:ph type="title"/>
          </p:nvPr>
        </p:nvSpPr>
        <p:spPr>
          <a:xfrm>
            <a:off x="1720644" y="-1061884"/>
            <a:ext cx="9404555" cy="3076078"/>
          </a:xfrm>
        </p:spPr>
        <p:txBody>
          <a:bodyPr/>
          <a:lstStyle/>
          <a:p>
            <a:r>
              <a:rPr lang="en-IN" dirty="0"/>
              <a:t>     </a:t>
            </a:r>
            <a:r>
              <a:rPr lang="en-IN" dirty="0">
                <a:solidFill>
                  <a:srgbClr val="C00000"/>
                </a:solidFill>
              </a:rPr>
              <a:t>Problem Statement</a:t>
            </a:r>
            <a:r>
              <a:rPr lang="en-IN" dirty="0"/>
              <a:t>:</a:t>
            </a:r>
          </a:p>
        </p:txBody>
      </p:sp>
      <p:sp>
        <p:nvSpPr>
          <p:cNvPr id="3" name="Content Placeholder 2">
            <a:extLst>
              <a:ext uri="{FF2B5EF4-FFF2-40B4-BE49-F238E27FC236}">
                <a16:creationId xmlns:a16="http://schemas.microsoft.com/office/drawing/2014/main" id="{DB49DCD2-4203-F9EB-DB28-25F9C705EF84}"/>
              </a:ext>
            </a:extLst>
          </p:cNvPr>
          <p:cNvSpPr>
            <a:spLocks noGrp="1"/>
          </p:cNvSpPr>
          <p:nvPr>
            <p:ph idx="1"/>
          </p:nvPr>
        </p:nvSpPr>
        <p:spPr>
          <a:xfrm>
            <a:off x="442452" y="875071"/>
            <a:ext cx="9837173" cy="3321337"/>
          </a:xfrm>
        </p:spPr>
        <p:txBody>
          <a:bodyPr>
            <a:normAutofit fontScale="70000" lnSpcReduction="20000"/>
          </a:bodyPr>
          <a:lstStyle/>
          <a:p>
            <a:pPr marL="0" indent="0">
              <a:buNone/>
            </a:pPr>
            <a:r>
              <a:rPr lang="en-US" i="1" dirty="0"/>
              <a:t>Create a 5 Bus Records with Bus number, Route Name, In time, out time</a:t>
            </a:r>
          </a:p>
          <a:p>
            <a:pPr marL="0" indent="0">
              <a:buNone/>
            </a:pPr>
            <a:r>
              <a:rPr lang="en-US" i="1" dirty="0"/>
              <a:t>•Display the bus records based on out time ascending initially</a:t>
            </a:r>
          </a:p>
          <a:p>
            <a:pPr marL="0" indent="0">
              <a:buNone/>
            </a:pPr>
            <a:r>
              <a:rPr lang="en-US" i="1" dirty="0"/>
              <a:t>•Get the Input from the User as route name or bus number</a:t>
            </a:r>
          </a:p>
          <a:p>
            <a:pPr marL="0" indent="0">
              <a:buNone/>
            </a:pPr>
            <a:r>
              <a:rPr lang="en-US" i="1" dirty="0"/>
              <a:t>•Update the certain record it can be either bus number, route name , in time or out time</a:t>
            </a:r>
          </a:p>
          <a:p>
            <a:pPr marL="0" indent="0">
              <a:buNone/>
            </a:pPr>
            <a:r>
              <a:rPr lang="en-US" i="1" dirty="0"/>
              <a:t>•New bus record added either last or first</a:t>
            </a:r>
          </a:p>
          <a:p>
            <a:pPr marL="0" indent="0">
              <a:buNone/>
            </a:pPr>
            <a:r>
              <a:rPr lang="en-US" i="1" dirty="0"/>
              <a:t>•Delete the bus Record from the List.</a:t>
            </a:r>
          </a:p>
          <a:p>
            <a:pPr marL="0" indent="0">
              <a:buNone/>
            </a:pPr>
            <a:r>
              <a:rPr lang="en-US" i="1" dirty="0"/>
              <a:t>•And, Display updated List</a:t>
            </a:r>
          </a:p>
          <a:p>
            <a:pPr marL="0" indent="0">
              <a:buNone/>
            </a:pPr>
            <a:r>
              <a:rPr lang="en-US" i="1" dirty="0"/>
              <a:t>•Display the records either based on in time ascending descending or out time ascending based on user choice</a:t>
            </a:r>
          </a:p>
          <a:p>
            <a:r>
              <a:rPr lang="en-US" i="1" dirty="0"/>
              <a:t>Create variables of:	private String[] bus Numbers, private String[] routes. And methods of</a:t>
            </a:r>
          </a:p>
          <a:p>
            <a:pPr marL="0" indent="0">
              <a:buNone/>
            </a:pPr>
            <a:r>
              <a:rPr lang="en-US" i="1" dirty="0"/>
              <a:t>•public Bus  Management System(); (Constructor)public void add Bus(String number, String route)public void update Route(String bus Number, String   new Route)	public void delete Bus(String number)public void display All </a:t>
            </a:r>
            <a:r>
              <a:rPr lang="en-US" dirty="0"/>
              <a:t>Buses().</a:t>
            </a:r>
            <a:endParaRPr lang="en-IN" dirty="0"/>
          </a:p>
        </p:txBody>
      </p:sp>
      <p:sp>
        <p:nvSpPr>
          <p:cNvPr id="4" name="AutoShape 2">
            <a:extLst>
              <a:ext uri="{FF2B5EF4-FFF2-40B4-BE49-F238E27FC236}">
                <a16:creationId xmlns:a16="http://schemas.microsoft.com/office/drawing/2014/main" id="{8E4933A1-CE70-121E-0C10-4C505FA819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2A4281CB-5A95-E091-5375-E9C6C5E0A30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4E97957A-BBCF-52A4-A461-38348E1B3FB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a:extLst>
              <a:ext uri="{FF2B5EF4-FFF2-40B4-BE49-F238E27FC236}">
                <a16:creationId xmlns:a16="http://schemas.microsoft.com/office/drawing/2014/main" id="{C2554BAE-BFFB-BCE3-BE94-E61600E1B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32" y="3737684"/>
            <a:ext cx="4341198" cy="28218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01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917F-EFAF-4E07-F9CC-D2BA16A204A3}"/>
              </a:ext>
            </a:extLst>
          </p:cNvPr>
          <p:cNvSpPr>
            <a:spLocks noGrp="1"/>
          </p:cNvSpPr>
          <p:nvPr>
            <p:ph type="title"/>
          </p:nvPr>
        </p:nvSpPr>
        <p:spPr/>
        <p:txBody>
          <a:bodyPr/>
          <a:lstStyle/>
          <a:p>
            <a:r>
              <a:rPr lang="en-IN" dirty="0"/>
              <a:t>         Problem background:</a:t>
            </a:r>
          </a:p>
        </p:txBody>
      </p:sp>
      <p:pic>
        <p:nvPicPr>
          <p:cNvPr id="3074" name="Picture 2">
            <a:extLst>
              <a:ext uri="{FF2B5EF4-FFF2-40B4-BE49-F238E27FC236}">
                <a16:creationId xmlns:a16="http://schemas.microsoft.com/office/drawing/2014/main" id="{C749870A-4D53-5914-9300-C1F029A62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18" y="4725015"/>
            <a:ext cx="3028950" cy="1714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AutoShape 4">
            <a:extLst>
              <a:ext uri="{FF2B5EF4-FFF2-40B4-BE49-F238E27FC236}">
                <a16:creationId xmlns:a16="http://schemas.microsoft.com/office/drawing/2014/main" id="{1E2AF93C-17B1-B705-5882-2471266D3F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4E2DBB75-47E3-91F3-790C-B4460FEC4AE3}"/>
              </a:ext>
            </a:extLst>
          </p:cNvPr>
          <p:cNvSpPr txBox="1"/>
          <p:nvPr/>
        </p:nvSpPr>
        <p:spPr>
          <a:xfrm>
            <a:off x="3048000" y="2692794"/>
            <a:ext cx="6096000" cy="1754326"/>
          </a:xfrm>
          <a:prstGeom prst="rect">
            <a:avLst/>
          </a:prstGeom>
          <a:noFill/>
        </p:spPr>
        <p:txBody>
          <a:bodyPr wrap="square">
            <a:spAutoFit/>
          </a:bodyPr>
          <a:lstStyle/>
          <a:p>
            <a:r>
              <a:rPr lang="en-IN" b="1" i="1" dirty="0"/>
              <a:t>Public transportation systems play a vital role in urban mobility. Efficient management of bus operations is crucial for providing reliable services to commuters. Currently, manual methods are used to manage bus records, leading to inefficiencies and errors.</a:t>
            </a:r>
          </a:p>
        </p:txBody>
      </p:sp>
      <p:pic>
        <p:nvPicPr>
          <p:cNvPr id="3078" name="Picture 6">
            <a:extLst>
              <a:ext uri="{FF2B5EF4-FFF2-40B4-BE49-F238E27FC236}">
                <a16:creationId xmlns:a16="http://schemas.microsoft.com/office/drawing/2014/main" id="{3D9F6CF5-93E9-8F7B-A909-F9F5849AF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4972393"/>
            <a:ext cx="2209800" cy="12430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DA7F6D7-9517-0921-6F09-80193BCA4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1632" y="4153515"/>
            <a:ext cx="304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00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129D23-31FC-3572-470F-8446AC6B0D2B}"/>
              </a:ext>
            </a:extLst>
          </p:cNvPr>
          <p:cNvSpPr txBox="1"/>
          <p:nvPr/>
        </p:nvSpPr>
        <p:spPr>
          <a:xfrm>
            <a:off x="3755923" y="1209368"/>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6E566BEB-F04E-EC66-E397-578AD3B62E58}"/>
              </a:ext>
            </a:extLst>
          </p:cNvPr>
          <p:cNvSpPr txBox="1"/>
          <p:nvPr/>
        </p:nvSpPr>
        <p:spPr>
          <a:xfrm>
            <a:off x="619432" y="816077"/>
            <a:ext cx="8524568" cy="4031873"/>
          </a:xfrm>
          <a:prstGeom prst="rect">
            <a:avLst/>
          </a:prstGeom>
          <a:noFill/>
        </p:spPr>
        <p:txBody>
          <a:bodyPr wrap="square">
            <a:spAutoFit/>
          </a:bodyPr>
          <a:lstStyle/>
          <a:p>
            <a:r>
              <a:rPr lang="en-US" sz="1400" dirty="0"/>
              <a:t>Object-Oriented Programming (OOP): The code utilizes encapsulation (Bus class) and abstraction (Bus Management System class) to organize data and behavior.</a:t>
            </a:r>
          </a:p>
          <a:p>
            <a:r>
              <a:rPr lang="en-US" dirty="0"/>
              <a:t> </a:t>
            </a:r>
          </a:p>
          <a:p>
            <a:r>
              <a:rPr lang="en-US" sz="1400" dirty="0"/>
              <a:t>Generics: The List interface and Comparator class leverage generics for type safety. Functional Programming: Java 8's Stream API and lambda expressions (buses . stream(), Comparator. comparing()) enable concise and expressive data processing.</a:t>
            </a:r>
          </a:p>
          <a:p>
            <a:endParaRPr lang="en-US" dirty="0"/>
          </a:p>
          <a:p>
            <a:r>
              <a:rPr lang="en-US" dirty="0"/>
              <a:t> </a:t>
            </a:r>
            <a:r>
              <a:rPr lang="en-US" sz="1400" dirty="0"/>
              <a:t>Separation of Concerns: The code divides responsibilities between the Bus class (data model) and Bus Management System class (business logic). Command-Line Interface (CLI): The main method uses a Scanner to interact with users, demonstrating a simple CLI</a:t>
            </a:r>
            <a:r>
              <a:rPr lang="en-US" dirty="0"/>
              <a:t>.</a:t>
            </a:r>
          </a:p>
          <a:p>
            <a:endParaRPr lang="en-US" dirty="0"/>
          </a:p>
          <a:p>
            <a:r>
              <a:rPr lang="en-US" dirty="0"/>
              <a:t> </a:t>
            </a:r>
            <a:r>
              <a:rPr lang="en-US" sz="1400" dirty="0"/>
              <a:t>Data Sorting: The display Buses By Out Time and display Buses By In Time methods utilize Java's built-in sorting capabilities. Data Filtering: The delete Bus method employs Java 8's remove If method for efficient data removal.  </a:t>
            </a:r>
          </a:p>
          <a:p>
            <a:endParaRPr lang="en-US" dirty="0"/>
          </a:p>
          <a:p>
            <a:r>
              <a:rPr lang="en-US" sz="1400" dirty="0"/>
              <a:t>Overall, this code showcases a well-structured, readable, and maintainable design</a:t>
            </a:r>
            <a:r>
              <a:rPr lang="en-US" dirty="0"/>
              <a:t>.</a:t>
            </a:r>
            <a:endParaRPr lang="en-IN" dirty="0"/>
          </a:p>
        </p:txBody>
      </p:sp>
      <p:sp>
        <p:nvSpPr>
          <p:cNvPr id="11" name="TextBox 10">
            <a:extLst>
              <a:ext uri="{FF2B5EF4-FFF2-40B4-BE49-F238E27FC236}">
                <a16:creationId xmlns:a16="http://schemas.microsoft.com/office/drawing/2014/main" id="{AF6EC5E4-4E00-8642-FAEF-FE332336527F}"/>
              </a:ext>
            </a:extLst>
          </p:cNvPr>
          <p:cNvSpPr txBox="1"/>
          <p:nvPr/>
        </p:nvSpPr>
        <p:spPr>
          <a:xfrm>
            <a:off x="4817806" y="550606"/>
            <a:ext cx="5274201" cy="646331"/>
          </a:xfrm>
          <a:prstGeom prst="rect">
            <a:avLst/>
          </a:prstGeom>
          <a:noFill/>
        </p:spPr>
        <p:txBody>
          <a:bodyPr wrap="none" rtlCol="0">
            <a:spAutoFit/>
          </a:bodyPr>
          <a:lstStyle/>
          <a:p>
            <a:r>
              <a:rPr lang="en-IN" dirty="0">
                <a:solidFill>
                  <a:srgbClr val="C00000"/>
                </a:solidFill>
              </a:rPr>
              <a:t>Methods and implementation of this program</a:t>
            </a:r>
          </a:p>
          <a:p>
            <a:endParaRPr lang="en-IN" dirty="0"/>
          </a:p>
        </p:txBody>
      </p:sp>
      <p:pic>
        <p:nvPicPr>
          <p:cNvPr id="5122" name="Picture 2">
            <a:extLst>
              <a:ext uri="{FF2B5EF4-FFF2-40B4-BE49-F238E27FC236}">
                <a16:creationId xmlns:a16="http://schemas.microsoft.com/office/drawing/2014/main" id="{876901B5-DEF9-C494-480D-E1A88C982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021" y="4847950"/>
            <a:ext cx="6167282" cy="17845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6E91E18-4095-8C2B-956A-90F182CAF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1818880"/>
            <a:ext cx="2596945" cy="1731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2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A1236B-9F18-44C8-F128-E70C458783C7}"/>
              </a:ext>
            </a:extLst>
          </p:cNvPr>
          <p:cNvSpPr txBox="1"/>
          <p:nvPr/>
        </p:nvSpPr>
        <p:spPr>
          <a:xfrm>
            <a:off x="3057832" y="1337187"/>
            <a:ext cx="7507183" cy="2308324"/>
          </a:xfrm>
          <a:prstGeom prst="rect">
            <a:avLst/>
          </a:prstGeom>
          <a:noFill/>
        </p:spPr>
        <p:txBody>
          <a:bodyPr wrap="none" rtlCol="0">
            <a:spAutoFit/>
          </a:bodyPr>
          <a:lstStyle/>
          <a:p>
            <a:r>
              <a:rPr lang="en-IN" dirty="0">
                <a:solidFill>
                  <a:srgbClr val="C00000"/>
                </a:solidFill>
              </a:rPr>
              <a:t>Advantages of this program:</a:t>
            </a:r>
          </a:p>
          <a:p>
            <a:endParaRPr lang="en-IN" dirty="0">
              <a:solidFill>
                <a:srgbClr val="C00000"/>
              </a:solidFill>
            </a:endParaRPr>
          </a:p>
          <a:p>
            <a:pPr marL="342900" indent="-342900">
              <a:buAutoNum type="arabicParenR"/>
            </a:pPr>
            <a:r>
              <a:rPr lang="en-IN" dirty="0"/>
              <a:t>Simple Execution.</a:t>
            </a:r>
          </a:p>
          <a:p>
            <a:pPr marL="342900" indent="-342900">
              <a:buAutoNum type="arabicParenR"/>
            </a:pPr>
            <a:r>
              <a:rPr lang="en-IN" dirty="0"/>
              <a:t>Owner can easily change the bus based on their Requirement</a:t>
            </a:r>
          </a:p>
          <a:p>
            <a:pPr marL="342900" indent="-342900">
              <a:buAutoNum type="arabicParenR"/>
            </a:pPr>
            <a:r>
              <a:rPr lang="en-IN" dirty="0"/>
              <a:t>Adoptable to different Conditions.</a:t>
            </a:r>
          </a:p>
          <a:p>
            <a:pPr marL="342900" indent="-342900">
              <a:buAutoNum type="arabicParenR"/>
            </a:pPr>
            <a:r>
              <a:rPr lang="en-IN" dirty="0"/>
              <a:t>User can enter their unique bus </a:t>
            </a:r>
            <a:r>
              <a:rPr lang="en-IN" dirty="0" err="1"/>
              <a:t>name,and</a:t>
            </a:r>
            <a:r>
              <a:rPr lang="en-IN" dirty="0"/>
              <a:t> all other</a:t>
            </a:r>
          </a:p>
          <a:p>
            <a:r>
              <a:rPr lang="en-IN" dirty="0"/>
              <a:t>Details.</a:t>
            </a:r>
          </a:p>
          <a:p>
            <a:r>
              <a:rPr lang="en-IN" dirty="0"/>
              <a:t>5) Reliable and better safety.</a:t>
            </a:r>
          </a:p>
        </p:txBody>
      </p:sp>
      <p:pic>
        <p:nvPicPr>
          <p:cNvPr id="6146" name="Picture 2">
            <a:extLst>
              <a:ext uri="{FF2B5EF4-FFF2-40B4-BE49-F238E27FC236}">
                <a16:creationId xmlns:a16="http://schemas.microsoft.com/office/drawing/2014/main" id="{4580F1EE-480B-2146-61B8-AC86EAED8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0923639" y="5786283"/>
            <a:ext cx="79886" cy="532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F5F5DD5-3C17-DF6A-D2C8-DB4B6BBBA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962" y="3893574"/>
            <a:ext cx="4869037" cy="267391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C1B57C2-012F-5CF4-A480-F1BCFD7BA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3363" y="3893574"/>
            <a:ext cx="3696676" cy="260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8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08E5-5CBB-7B93-C7E5-E2827B77677C}"/>
              </a:ext>
            </a:extLst>
          </p:cNvPr>
          <p:cNvSpPr>
            <a:spLocks noGrp="1"/>
          </p:cNvSpPr>
          <p:nvPr>
            <p:ph type="title"/>
          </p:nvPr>
        </p:nvSpPr>
        <p:spPr>
          <a:xfrm>
            <a:off x="4326194" y="642594"/>
            <a:ext cx="6799006" cy="1371600"/>
          </a:xfrm>
        </p:spPr>
        <p:txBody>
          <a:bodyPr>
            <a:normAutofit fontScale="90000"/>
          </a:bodyPr>
          <a:lstStyle/>
          <a:p>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br>
              <a:rPr lang="en-IN" sz="900" dirty="0"/>
            </a:br>
            <a:r>
              <a:rPr lang="en-IN" sz="2200" dirty="0"/>
              <a:t>SAMPLE CODE:</a:t>
            </a:r>
            <a:br>
              <a:rPr lang="en-IN" sz="2200" dirty="0"/>
            </a:br>
            <a:br>
              <a:rPr lang="en-IN" sz="900" dirty="0"/>
            </a:br>
            <a:br>
              <a:rPr lang="en-IN" sz="900" dirty="0"/>
            </a:br>
            <a:br>
              <a:rPr lang="en-IN" sz="900" dirty="0"/>
            </a:br>
            <a:r>
              <a:rPr lang="en-IN" sz="900" dirty="0"/>
              <a:t>package practice18;</a:t>
            </a:r>
            <a:br>
              <a:rPr lang="en-IN" sz="900" dirty="0"/>
            </a:br>
            <a:r>
              <a:rPr lang="en-IN" sz="900" dirty="0"/>
              <a:t>import </a:t>
            </a:r>
            <a:r>
              <a:rPr lang="en-IN" sz="900" dirty="0" err="1"/>
              <a:t>java.util.ArrayList</a:t>
            </a:r>
            <a:r>
              <a:rPr lang="en-IN" sz="900" dirty="0"/>
              <a:t>;</a:t>
            </a:r>
            <a:br>
              <a:rPr lang="en-IN" sz="900" dirty="0"/>
            </a:br>
            <a:r>
              <a:rPr lang="en-IN" sz="900" dirty="0"/>
              <a:t>import </a:t>
            </a:r>
            <a:r>
              <a:rPr lang="en-IN" sz="900" dirty="0" err="1"/>
              <a:t>java.util.Comparator</a:t>
            </a:r>
            <a:r>
              <a:rPr lang="en-IN" sz="900" dirty="0"/>
              <a:t>;</a:t>
            </a:r>
            <a:br>
              <a:rPr lang="en-IN" sz="900" dirty="0"/>
            </a:br>
            <a:r>
              <a:rPr lang="en-IN" sz="900" dirty="0"/>
              <a:t>import </a:t>
            </a:r>
            <a:r>
              <a:rPr lang="en-IN" sz="900" dirty="0" err="1"/>
              <a:t>java.util.List</a:t>
            </a:r>
            <a:r>
              <a:rPr lang="en-IN" sz="900" dirty="0"/>
              <a:t>;</a:t>
            </a:r>
            <a:br>
              <a:rPr lang="en-IN" sz="900" dirty="0"/>
            </a:br>
            <a:r>
              <a:rPr lang="en-IN" sz="900" dirty="0"/>
              <a:t>import </a:t>
            </a:r>
            <a:r>
              <a:rPr lang="en-IN" sz="900" dirty="0" err="1"/>
              <a:t>java.util.Scanner</a:t>
            </a:r>
            <a:r>
              <a:rPr lang="en-IN" sz="900" dirty="0"/>
              <a:t>;</a:t>
            </a:r>
            <a:br>
              <a:rPr lang="en-IN" sz="900" dirty="0"/>
            </a:br>
            <a:br>
              <a:rPr lang="en-IN" sz="900" dirty="0"/>
            </a:br>
            <a:r>
              <a:rPr lang="en-IN" sz="900" dirty="0"/>
              <a:t>public class </a:t>
            </a:r>
            <a:r>
              <a:rPr lang="en-IN" sz="900" dirty="0" err="1"/>
              <a:t>BusManagementSystem</a:t>
            </a:r>
            <a:r>
              <a:rPr lang="en-IN" sz="900" dirty="0"/>
              <a:t> {</a:t>
            </a:r>
            <a:br>
              <a:rPr lang="en-IN" sz="900" dirty="0"/>
            </a:br>
            <a:r>
              <a:rPr lang="en-IN" sz="900" dirty="0"/>
              <a:t>    private List&lt;Bus&gt; buses;</a:t>
            </a:r>
            <a:br>
              <a:rPr lang="en-IN" sz="900" dirty="0"/>
            </a:br>
            <a:br>
              <a:rPr lang="en-IN" sz="900" dirty="0"/>
            </a:br>
            <a:r>
              <a:rPr lang="en-IN" sz="900" dirty="0"/>
              <a:t>    public </a:t>
            </a:r>
            <a:r>
              <a:rPr lang="en-IN" sz="900" dirty="0" err="1"/>
              <a:t>BusManagementSystem</a:t>
            </a:r>
            <a:r>
              <a:rPr lang="en-IN" sz="900" dirty="0"/>
              <a:t>() {</a:t>
            </a:r>
            <a:br>
              <a:rPr lang="en-IN" sz="900" dirty="0"/>
            </a:br>
            <a:r>
              <a:rPr lang="en-IN" sz="900" dirty="0"/>
              <a:t>        buses = new </a:t>
            </a:r>
            <a:r>
              <a:rPr lang="en-IN" sz="900" dirty="0" err="1"/>
              <a:t>ArrayList</a:t>
            </a:r>
            <a:r>
              <a:rPr lang="en-IN" sz="900" dirty="0"/>
              <a:t>&lt;&gt;();</a:t>
            </a:r>
            <a:br>
              <a:rPr lang="en-IN" sz="900" dirty="0"/>
            </a:br>
            <a:r>
              <a:rPr lang="en-IN" sz="900" dirty="0"/>
              <a:t>        // Sample data</a:t>
            </a:r>
            <a:br>
              <a:rPr lang="en-IN" sz="900" dirty="0"/>
            </a:br>
            <a:r>
              <a:rPr lang="en-IN" sz="900" dirty="0"/>
              <a:t>        </a:t>
            </a:r>
            <a:r>
              <a:rPr lang="en-IN" sz="900" dirty="0" err="1"/>
              <a:t>buses.add</a:t>
            </a:r>
            <a:r>
              <a:rPr lang="en-IN" sz="900" dirty="0"/>
              <a:t>(new Bus("101", "Route A", "08:00", "10:00"));</a:t>
            </a:r>
            <a:br>
              <a:rPr lang="en-IN" sz="900" dirty="0"/>
            </a:br>
            <a:r>
              <a:rPr lang="en-IN" sz="900" dirty="0"/>
              <a:t>        </a:t>
            </a:r>
            <a:r>
              <a:rPr lang="en-IN" sz="900" dirty="0" err="1"/>
              <a:t>buses.add</a:t>
            </a:r>
            <a:r>
              <a:rPr lang="en-IN" sz="900" dirty="0"/>
              <a:t>(new Bus("102", "Route B", "09:00", "11:00"));</a:t>
            </a:r>
            <a:br>
              <a:rPr lang="en-IN" sz="900" dirty="0"/>
            </a:br>
            <a:r>
              <a:rPr lang="en-IN" sz="900" dirty="0"/>
              <a:t>        </a:t>
            </a:r>
            <a:r>
              <a:rPr lang="en-IN" sz="900" dirty="0" err="1"/>
              <a:t>buses.add</a:t>
            </a:r>
            <a:r>
              <a:rPr lang="en-IN" sz="900" dirty="0"/>
              <a:t>(new Bus("103", "Route C", "07:30", "09:30"));</a:t>
            </a:r>
            <a:br>
              <a:rPr lang="en-IN" sz="900" dirty="0"/>
            </a:br>
            <a:r>
              <a:rPr lang="en-IN" sz="900" dirty="0"/>
              <a:t>        </a:t>
            </a:r>
            <a:r>
              <a:rPr lang="en-IN" sz="900" dirty="0" err="1"/>
              <a:t>buses.add</a:t>
            </a:r>
            <a:r>
              <a:rPr lang="en-IN" sz="900" dirty="0"/>
              <a:t>(new Bus("104", "Route D", "10:00", "12:00"));</a:t>
            </a:r>
            <a:br>
              <a:rPr lang="en-IN" sz="900" dirty="0"/>
            </a:br>
            <a:r>
              <a:rPr lang="en-IN" sz="900" dirty="0"/>
              <a:t>        </a:t>
            </a:r>
            <a:r>
              <a:rPr lang="en-IN" sz="900" dirty="0" err="1"/>
              <a:t>buses.add</a:t>
            </a:r>
            <a:r>
              <a:rPr lang="en-IN" sz="900" dirty="0"/>
              <a:t>(new Bus("105", "Route E", "06:30", "08:30"));</a:t>
            </a:r>
            <a:br>
              <a:rPr lang="en-IN" sz="900" dirty="0"/>
            </a:br>
            <a:r>
              <a:rPr lang="en-IN" sz="900" dirty="0"/>
              <a:t>    }</a:t>
            </a:r>
            <a:br>
              <a:rPr lang="en-IN" sz="900" dirty="0"/>
            </a:br>
            <a:br>
              <a:rPr lang="en-IN" sz="900" dirty="0"/>
            </a:br>
            <a:r>
              <a:rPr lang="en-IN" sz="900" dirty="0"/>
              <a:t>    public void </a:t>
            </a:r>
            <a:r>
              <a:rPr lang="en-IN" sz="900" dirty="0" err="1"/>
              <a:t>addBus</a:t>
            </a:r>
            <a:r>
              <a:rPr lang="en-IN" sz="900" dirty="0"/>
              <a:t>(String number, String route, String </a:t>
            </a:r>
            <a:r>
              <a:rPr lang="en-IN" sz="900" dirty="0" err="1"/>
              <a:t>inTime</a:t>
            </a:r>
            <a:r>
              <a:rPr lang="en-IN" sz="900" dirty="0"/>
              <a:t>, String </a:t>
            </a:r>
            <a:r>
              <a:rPr lang="en-IN" sz="900" dirty="0" err="1"/>
              <a:t>outTime</a:t>
            </a:r>
            <a:r>
              <a:rPr lang="en-IN" sz="900" dirty="0"/>
              <a:t>) {</a:t>
            </a:r>
            <a:br>
              <a:rPr lang="en-IN" sz="900" dirty="0"/>
            </a:br>
            <a:r>
              <a:rPr lang="en-IN" sz="900" dirty="0"/>
              <a:t>        </a:t>
            </a:r>
            <a:r>
              <a:rPr lang="en-IN" sz="900" dirty="0" err="1"/>
              <a:t>buses.add</a:t>
            </a:r>
            <a:r>
              <a:rPr lang="en-IN" sz="900" dirty="0"/>
              <a:t>(new Bus(number, route, </a:t>
            </a:r>
            <a:r>
              <a:rPr lang="en-IN" sz="900" dirty="0" err="1"/>
              <a:t>inTime</a:t>
            </a:r>
            <a:r>
              <a:rPr lang="en-IN" sz="900" dirty="0"/>
              <a:t>, </a:t>
            </a:r>
            <a:r>
              <a:rPr lang="en-IN" sz="900" dirty="0" err="1"/>
              <a:t>outTime</a:t>
            </a:r>
            <a:r>
              <a:rPr lang="en-IN" sz="900" dirty="0"/>
              <a:t>));</a:t>
            </a:r>
            <a:br>
              <a:rPr lang="en-IN" sz="900" dirty="0"/>
            </a:br>
            <a:r>
              <a:rPr lang="en-IN" sz="900" dirty="0"/>
              <a:t>    }               </a:t>
            </a:r>
            <a:br>
              <a:rPr lang="en-IN" sz="900" dirty="0"/>
            </a:br>
            <a:br>
              <a:rPr lang="en-IN" sz="900" dirty="0"/>
            </a:br>
            <a:r>
              <a:rPr lang="en-IN" sz="900" dirty="0"/>
              <a:t>    public void </a:t>
            </a:r>
            <a:r>
              <a:rPr lang="en-IN" sz="900" dirty="0" err="1"/>
              <a:t>updateRoute</a:t>
            </a:r>
            <a:r>
              <a:rPr lang="en-IN" sz="900" dirty="0"/>
              <a:t>(String </a:t>
            </a:r>
            <a:r>
              <a:rPr lang="en-IN" sz="900" dirty="0" err="1"/>
              <a:t>busNumber</a:t>
            </a:r>
            <a:r>
              <a:rPr lang="en-IN" sz="900" dirty="0"/>
              <a:t>, String </a:t>
            </a:r>
            <a:r>
              <a:rPr lang="en-IN" sz="900" dirty="0" err="1"/>
              <a:t>newRoute</a:t>
            </a:r>
            <a:r>
              <a:rPr lang="en-IN" sz="900" dirty="0"/>
              <a:t>) {</a:t>
            </a:r>
            <a:br>
              <a:rPr lang="en-IN" sz="900" dirty="0"/>
            </a:br>
            <a:r>
              <a:rPr lang="en-IN" sz="900" dirty="0"/>
              <a:t>        for (Bus </a:t>
            </a:r>
            <a:r>
              <a:rPr lang="en-IN" sz="900" dirty="0" err="1"/>
              <a:t>bus</a:t>
            </a:r>
            <a:r>
              <a:rPr lang="en-IN" sz="900" dirty="0"/>
              <a:t> : buses) {</a:t>
            </a:r>
            <a:br>
              <a:rPr lang="en-IN" sz="900" dirty="0"/>
            </a:br>
            <a:r>
              <a:rPr lang="en-IN" sz="900" dirty="0"/>
              <a:t>            if (</a:t>
            </a:r>
            <a:r>
              <a:rPr lang="en-IN" sz="900" dirty="0" err="1"/>
              <a:t>bus.getBusNumber</a:t>
            </a:r>
            <a:r>
              <a:rPr lang="en-IN" sz="900" dirty="0"/>
              <a:t>().equals(</a:t>
            </a:r>
            <a:r>
              <a:rPr lang="en-IN" sz="900" dirty="0" err="1"/>
              <a:t>busNumber</a:t>
            </a:r>
            <a:r>
              <a:rPr lang="en-IN" sz="900" dirty="0"/>
              <a:t>)) {</a:t>
            </a:r>
            <a:br>
              <a:rPr lang="en-IN" sz="900" dirty="0"/>
            </a:br>
            <a:r>
              <a:rPr lang="en-IN" sz="900" dirty="0"/>
              <a:t>                </a:t>
            </a:r>
            <a:r>
              <a:rPr lang="en-IN" sz="900" dirty="0" err="1"/>
              <a:t>bus.setRoute</a:t>
            </a:r>
            <a:r>
              <a:rPr lang="en-IN" sz="900" dirty="0"/>
              <a:t>(</a:t>
            </a:r>
            <a:r>
              <a:rPr lang="en-IN" sz="900" dirty="0" err="1"/>
              <a:t>newRoute</a:t>
            </a:r>
            <a:r>
              <a:rPr lang="en-IN" sz="900" dirty="0"/>
              <a:t>);</a:t>
            </a:r>
            <a:br>
              <a:rPr lang="en-IN" sz="900" dirty="0"/>
            </a:br>
            <a:r>
              <a:rPr lang="en-IN" sz="900" dirty="0"/>
              <a:t>                break;</a:t>
            </a:r>
            <a:br>
              <a:rPr lang="en-IN" sz="900" dirty="0"/>
            </a:br>
            <a:r>
              <a:rPr lang="en-IN" sz="900" dirty="0"/>
              <a:t>            }</a:t>
            </a:r>
            <a:br>
              <a:rPr lang="en-IN" sz="900" dirty="0"/>
            </a:br>
            <a:r>
              <a:rPr lang="en-IN" sz="900" dirty="0"/>
              <a:t>        }</a:t>
            </a:r>
            <a:br>
              <a:rPr lang="en-IN" sz="900" dirty="0"/>
            </a:br>
            <a:r>
              <a:rPr lang="en-IN" sz="900" dirty="0"/>
              <a:t>    }</a:t>
            </a:r>
            <a:br>
              <a:rPr lang="en-IN" sz="900" dirty="0"/>
            </a:br>
            <a:endParaRPr lang="en-IN" sz="900" dirty="0"/>
          </a:p>
        </p:txBody>
      </p:sp>
      <p:pic>
        <p:nvPicPr>
          <p:cNvPr id="7170" name="Picture 2">
            <a:extLst>
              <a:ext uri="{FF2B5EF4-FFF2-40B4-BE49-F238E27FC236}">
                <a16:creationId xmlns:a16="http://schemas.microsoft.com/office/drawing/2014/main" id="{16BFDA9E-E83F-FE89-1FAF-12674CF7C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555" y="4709909"/>
            <a:ext cx="3760838" cy="169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3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31B8-1C40-AB9A-20B1-A0B2299BD581}"/>
              </a:ext>
            </a:extLst>
          </p:cNvPr>
          <p:cNvSpPr>
            <a:spLocks noGrp="1"/>
          </p:cNvSpPr>
          <p:nvPr>
            <p:ph type="title"/>
          </p:nvPr>
        </p:nvSpPr>
        <p:spPr/>
        <p:txBody>
          <a:bodyPr/>
          <a:lstStyle/>
          <a:p>
            <a:r>
              <a:rPr lang="en-IN" dirty="0">
                <a:solidFill>
                  <a:srgbClr val="C00000"/>
                </a:solidFill>
              </a:rPr>
              <a:t>          SAMPLE OUTPUT:</a:t>
            </a:r>
          </a:p>
        </p:txBody>
      </p:sp>
      <p:pic>
        <p:nvPicPr>
          <p:cNvPr id="4" name="Picture 3">
            <a:extLst>
              <a:ext uri="{FF2B5EF4-FFF2-40B4-BE49-F238E27FC236}">
                <a16:creationId xmlns:a16="http://schemas.microsoft.com/office/drawing/2014/main" id="{DCCBDACE-2634-23DD-2CB0-06F47F845D03}"/>
              </a:ext>
            </a:extLst>
          </p:cNvPr>
          <p:cNvPicPr>
            <a:picLocks noChangeAspect="1"/>
          </p:cNvPicPr>
          <p:nvPr/>
        </p:nvPicPr>
        <p:blipFill>
          <a:blip r:embed="rId2"/>
          <a:stretch>
            <a:fillRect/>
          </a:stretch>
        </p:blipFill>
        <p:spPr>
          <a:xfrm>
            <a:off x="1533832" y="2535304"/>
            <a:ext cx="7983793" cy="2505075"/>
          </a:xfrm>
          <a:prstGeom prst="rect">
            <a:avLst/>
          </a:prstGeom>
        </p:spPr>
      </p:pic>
    </p:spTree>
    <p:extLst>
      <p:ext uri="{BB962C8B-B14F-4D97-AF65-F5344CB8AC3E}">
        <p14:creationId xmlns:p14="http://schemas.microsoft.com/office/powerpoint/2010/main" val="44823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FE89-2E0F-25C4-9A91-E170B4AE01DC}"/>
              </a:ext>
            </a:extLst>
          </p:cNvPr>
          <p:cNvSpPr>
            <a:spLocks noGrp="1"/>
          </p:cNvSpPr>
          <p:nvPr>
            <p:ph type="title"/>
          </p:nvPr>
        </p:nvSpPr>
        <p:spPr>
          <a:xfrm>
            <a:off x="1302774" y="2057400"/>
            <a:ext cx="10058400" cy="1371600"/>
          </a:xfrm>
        </p:spPr>
        <p:txBody>
          <a:bodyPr>
            <a:noAutofit/>
          </a:bodyPr>
          <a:lstStyle/>
          <a:p>
            <a:r>
              <a:rPr lang="en-IN" sz="2000" dirty="0"/>
              <a:t>Conclusion:</a:t>
            </a:r>
            <a:br>
              <a:rPr lang="en-IN" sz="2000" dirty="0"/>
            </a:br>
            <a:br>
              <a:rPr lang="en-US" sz="2000" dirty="0"/>
            </a:br>
            <a:r>
              <a:rPr lang="en-US" sz="2000" dirty="0"/>
              <a:t>The Bus Management System effectively manages bus records, enabling efficient updates, deletions, and sorting.</a:t>
            </a:r>
            <a:br>
              <a:rPr lang="en-US" sz="2000" dirty="0"/>
            </a:br>
            <a:br>
              <a:rPr lang="en-US" sz="2000" dirty="0"/>
            </a:br>
            <a:r>
              <a:rPr lang="en-US" sz="2000" dirty="0"/>
              <a:t>The system utilizes Java's Array List and Stream API for seamless data </a:t>
            </a:r>
            <a:r>
              <a:rPr lang="en-US" sz="2000" dirty="0" err="1"/>
              <a:t>manipulation.Users</a:t>
            </a:r>
            <a:r>
              <a:rPr lang="en-US" sz="2000" dirty="0"/>
              <a:t> can interact with the system through a command-line interface, updating routes and deleting buses.</a:t>
            </a:r>
            <a:br>
              <a:rPr lang="en-US" sz="2000" dirty="0"/>
            </a:br>
            <a:br>
              <a:rPr lang="en-US" sz="2000" dirty="0"/>
            </a:br>
            <a:r>
              <a:rPr lang="en-US" sz="2000" dirty="0"/>
              <a:t>The code demonstrates object-oriented programming principles, ensuring organization and </a:t>
            </a:r>
            <a:r>
              <a:rPr lang="en-US" sz="2000" dirty="0" err="1"/>
              <a:t>reusability.Overall</a:t>
            </a:r>
            <a:r>
              <a:rPr lang="en-US" sz="2000" dirty="0"/>
              <a:t>, this system provides a robust foundation for managing bus information, facilitating streamlined transportation operations.</a:t>
            </a:r>
            <a:endParaRPr lang="en-IN" sz="2000" dirty="0"/>
          </a:p>
        </p:txBody>
      </p:sp>
      <p:pic>
        <p:nvPicPr>
          <p:cNvPr id="8194" name="Picture 2">
            <a:extLst>
              <a:ext uri="{FF2B5EF4-FFF2-40B4-BE49-F238E27FC236}">
                <a16:creationId xmlns:a16="http://schemas.microsoft.com/office/drawing/2014/main" id="{A9BB1E00-34D7-4ED4-130B-1EB4EFA49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754" y="4591664"/>
            <a:ext cx="2561296" cy="153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979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193</TotalTime>
  <Words>967</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Garamond</vt:lpstr>
      <vt:lpstr>Savon</vt:lpstr>
      <vt:lpstr>KONGU ENGINEERING COLLEGE  PERUNDURAI – 638 060  JAVA MINI PROJECT:SIMPLE JAVA BUS INFORMATION SYSTEM                                        Submitted by: Bharani dharan S(23EIR010).                                                                BHARANITHARAN T(23IR011).                                                     BHARATHI M(23EIR012). </vt:lpstr>
      <vt:lpstr>         Objective of the project:</vt:lpstr>
      <vt:lpstr>     Problem Statement:</vt:lpstr>
      <vt:lpstr>         Problem background:</vt:lpstr>
      <vt:lpstr>PowerPoint Presentation</vt:lpstr>
      <vt:lpstr>PowerPoint Presentation</vt:lpstr>
      <vt:lpstr>                        SAMPLE CODE:    package practice18; import java.util.ArrayList; import java.util.Comparator; import java.util.List; import java.util.Scanner;  public class BusManagementSystem {     private List&lt;Bus&gt; buses;      public BusManagementSystem() {         buses = new ArrayList&lt;&gt;();         // Sample data         buses.add(new Bus("101", "Route A", "08:00", "10:00"));         buses.add(new Bus("102", "Route B", "09:00", "11:00"));         buses.add(new Bus("103", "Route C", "07:30", "09:30"));         buses.add(new Bus("104", "Route D", "10:00", "12:00"));         buses.add(new Bus("105", "Route E", "06:30", "08:30"));     }      public void addBus(String number, String route, String inTime, String outTime) {         buses.add(new Bus(number, route, inTime, outTime));     }                     public void updateRoute(String busNumber, String newRoute) {         for (Bus bus : buses) {             if (bus.getBusNumber().equals(busNumber)) {                 bus.setRoute(newRoute);                 break;             }         }     } </vt:lpstr>
      <vt:lpstr>          SAMPLE OUTPUT:</vt:lpstr>
      <vt:lpstr>Conclusion:  The Bus Management System effectively manages bus records, enabling efficient updates, deletions, and sorting.  The system utilizes Java's Array List and Stream API for seamless data manipulation.Users can interact with the system through a command-line interface, updating routes and deleting buses.  The code demonstrates object-oriented programming principles, ensuring organization and reusability.Overall, this system provides a robust foundation for managing bus information, facilitating streamlined transportation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Bharani Dharan</dc:creator>
  <cp:lastModifiedBy>Bharani Dharan</cp:lastModifiedBy>
  <cp:revision>2</cp:revision>
  <dcterms:created xsi:type="dcterms:W3CDTF">2024-11-17T14:34:02Z</dcterms:created>
  <dcterms:modified xsi:type="dcterms:W3CDTF">2024-11-17T17:47:02Z</dcterms:modified>
</cp:coreProperties>
</file>