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0:43:26.6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5556 2099 0,'0'-71'16,"0"142"-16,0-177 0,36-35 16,-19 88-1,54 0-15</inkml:trace>
  <inkml:trace contextRef="#ctx0" brushRef="#br0" timeOffset="1133.03">5891 1164 0,'0'0'15,"0"-35"1,0 17-16,0 1 16,0 34 15,-35 89-16,0 0 1,0 53 0,-18 35-1,17-53 1,1 18 0,0-107-1,35 1 16,-18-53-15,18-35 0,0-35-1,0-19 1</inkml:trace>
  <inkml:trace contextRef="#ctx0" brushRef="#br0" timeOffset="1533.24">5750 1376 0,'0'0'0,"0"-53"15,0 18 1,36-18 0,34 17-1,-52 36 1,70-17-1,35 34 1,-52 54 0,-18 35-1,-35 35 1,-18 18 0,-36-18-1,1-18 1,0-52-1,17-36 1,18-53 15,0 1-31,0-36 16,0-35 0</inkml:trace>
  <inkml:trace contextRef="#ctx0" brushRef="#br0" timeOffset="1765.82">5909 1676 0,'0'0'0,"0"-18"32,18 18-17,-18-18-15,70 1 16,-52 17-16,88-36 15,-36 19 1,-17-1 0,-35 18-1,-1 0 1</inkml:trace>
  <inkml:trace contextRef="#ctx0" brushRef="#br0" timeOffset="2101.92">6756 1341 0,'0'0'0,"0"-18"31,0 36 0,0-1-31,-18 54 16,0 52 0,1-88-16,-19 107 15,1 16 1,0-69 0,17-1 15,18-71-16,0-52 17,0 17-32</inkml:trace>
  <inkml:trace contextRef="#ctx0" brushRef="#br0" timeOffset="2499.15">6615 1464 0,'0'0'0,"0"-18"0,0-35 16,0 1 0,52-19-1,54 18 1,-70 53-16,69-35 16,1 35 15,-88 0-31,52 53 15,-34 35 1,-36-18 0,-106 36-1,0-35 1,-70 17 0,123-70-1,17-1 1,36-52 15,18 35-31,17-35 16,1 17-16</inkml:trace>
  <inkml:trace contextRef="#ctx0" brushRef="#br0" timeOffset="2848.5">7867 1252 0,'0'0'0,"0"-17"0,-18 17 15,1-36 1,-19 36-1,19 18 1,-19 35 0,1 53-1,0-18 1,-18 18 0,53-71-1,-35 36 1,35-18-1</inkml:trace>
  <inkml:trace contextRef="#ctx0" brushRef="#br0" timeOffset="3147.99">7373 1799 0,'-18'0'0,"36"0"0,-53 71 16,17-1 0,18-52-16,0 35 15,53 0 1,53-36 0,0-17-1,35-35 16,-53 0-15,-53 17-16,53-35 16,-35 0-1,-17-35 1,-36 71-16</inkml:trace>
  <inkml:trace contextRef="#ctx0" brushRef="#br0" timeOffset="3416.31">7497 1288 0,'0'0'16,"-18"0"-16,53-18 31,18 18-16,106-35 1,-36 35 0,-87-18-16,69 0 15,-52 18 1</inkml:trace>
  <inkml:trace contextRef="#ctx0" brushRef="#br0" timeOffset="3982.39">9402 864 0,'0'0'0,"-18"-17"15,18-1-15,-18 18 16,18-18-1,0 1 1,88-19 0,54 36-1,104-35 1,-175 35-16,53-17 16,-72 17-16,90-18 15,-90 18 1,-104 0 15,-37 18-15</inkml:trace>
  <inkml:trace contextRef="#ctx0" brushRef="#br0" timeOffset="4251.88">9807 758 0,'-17'18'0,"17"0"0,0-1 16,-18 54 0,0-53-16,-35 158 15,0-35 1,-17 53 0,52-53-1,-17 18 1,17-71-1,18-53-15,0 18 16,18-106 15,17 36-31</inkml:trace>
  <inkml:trace contextRef="#ctx0" brushRef="#br0" timeOffset="4698.56">10037 1464 0,'70'0'31,"-52"-18"-31,35 1 16,35-36-1,0 0 1,-35-18 0,-53 36-1,0 17 1,-88 18 0,0 53-1,17 18 16,36-36-31,-18 36 16,0 70 0,18-18-1,35-70 1,35-17 0,35-36-1,36-36 1,-35 1-16</inkml:trace>
  <inkml:trace contextRef="#ctx0" brushRef="#br0" timeOffset="5181.89">10971 1323 0,'53'-35'0,"-106"70"0,177-123 16,-124 70 15,-18 18-16,-70 0 1,17 18 0,-34 35-1,52-18 1,35 18 0,36-36-1,88 1 1,-18 0-1,0 35 1,-35-18 0,-53 35-1,-35-17 1,-89 18 0,-35-53-1,54-18 16,-19-36-15,71 1 0,35 17-16,1-35 15,17 36 1,17-36 0,54 18-1,-53 17-15</inkml:trace>
  <inkml:trace contextRef="#ctx0" brushRef="#br0" timeOffset="5748.47">11606 882 0,'0'-18'0,"0"36"0,0-71 0,0 0 31,0 35-15,0 36 0,0 70-1,-35 36 1,17-71-16,-34 88 16,34-88-16,-53 88 15,36 18 1,17-71-1,18 0 1,36-88 0,34 0-1,36-53 1,0-53 0,-18 18 15,-35 35-16,-35 18 1,-1 35 0,-34 17-1,-36 54 1,17 0 0,36-1-1,0-17 1,0-35-16,89-36 31,-1-35-15,-18 18-1</inkml:trace>
  <inkml:trace contextRef="#ctx0" brushRef="#br0" timeOffset="6098.76">12277 917 0,'0'0'16,"-18"0"-16,0 0 0,-52 0 15,17 53 1,35 0 0,18-35-16,0-1 15,71-17 1,-18-17-1,0-36 1,-36 0 0,-17-18-1,-70 71 1,-18 0 0,35 36-1,17 16 16,36-16-15,0-1-16</inkml:trace>
  <inkml:trace contextRef="#ctx0" brushRef="#br0" timeOffset="6331.28">11307 1288 0,'0'0'15,"0"17"-15,17-17 16,71 0 0,-17 0-1,-36 0 1,71-17-1,-53-1-15</inkml:trace>
  <inkml:trace contextRef="#ctx0" brushRef="#br0" timeOffset="6982.05">12453 1429 0,'0'0'0,"-18"0"0,1 0 0,-1 0 31,0 0-15,18 17 0,0 19-1,0-19-15,-35 54 16,0-18 0,-18 17-1,35-52 1,1 0-1,-1-18 1,18-71 0,0 0-1,71-17 1,34-18 0,19 54-1,-89 34 1,142 0-1,-54 18 1,1 71 0,-107-18-1,-17 53 1,-70-36 0,52-52-16,-70 52 15,53-52 1,52-18 31,1-18-47</inkml:trace>
  <inkml:trace contextRef="#ctx0" brushRef="#br0" timeOffset="7747.92">13794 1358 0,'0'0'0,"17"-17"0,1-19 16,0 1-16,-18-36 15,0 1 1,-36 52 0,-34 18-1,-36 71 1,-35 35-1,17-1 1,89-34 0,35-18-1,53-35 1,70-18 0,1-36-1,-18-34 16,-36-1-15,-34 36 0,-36 17-1,0 36 17,0 0-17,0 70 1,0 53-1,-18 0 1,18 88 0,-35-70-1,35-88-15,-71 193 16,18 1 0,0-71-1,-17 35 1,-36 0 15,-35-70-15,-36-71-1,-34-70 1,70-18 0,-1-71-1,90-17 1,34-53-1,36 18 1,34 70 0,-34 17-1</inkml:trace>
  <inkml:trace contextRef="#ctx0" brushRef="#br0" timeOffset="8881.04">5009 2593 0,'-17'0'0,"34"0"0,-52 0 0,-35 18 31,52-18-15,36 0-1,17 17 1,53-17-1,18 18 1,70-18 0,18 0-1,-105 0-15,263 0 16,107-35 0,-53 17 15,176 0-16,0 1 1,-194 17 0,300 0-1,-265 0 1,142 0 0,-19 0-1,-17 0 1,-158 0-1,229 0 1,-212-36 0,-141 36-1,17-35 1,-52 0 0,-71 17-1,-53 18 16,-70-17-15,-18-1 15</inkml:trace>
  <inkml:trace contextRef="#ctx0" brushRef="#br0" timeOffset="9028.35">13441 2399 0,'17'18'31,"-17"-36"48</inkml:trace>
  <inkml:trace contextRef="#ctx0" brushRef="#br0" timeOffset="10797.99">1817 4410 0,'0'0'0,"0"-18"16,0-35-1,0 36-15,0-1 16,17 18 15,-17 18-31,0 34 16,0 90 0,0-19-1,-17 36 16,17-142-31,-18 72 16,18-72 0,18-70 15,52-53-15,-52 71-16,17-35 15,-17 34-15,35-52 16,17 18-1,-34 70 1,-1 70 0,-35 18-1,0 71 1,18 0 0,34-89-1,54-52 16,35-53-15,53-89 0,-70 18-1,-89 71-15,36-124 16,-71 54 0,-71-36-1,-35 88 1,-17 53-1,-18 53 1,106 17 0,35 1-1,52-18 1,72-53 0</inkml:trace>
  <inkml:trace contextRef="#ctx0" brushRef="#br0" timeOffset="11331.69">3334 3969 0,'0'0'0,"-18"-18"0,-52 53 31,70-17-31,-18 53 15,-17 123 1,17-36 0,-17 36-1,17-70 1,-17 17 0,17-123-1,1-54 32,17-70-31,0-17-1,52 17 1,90 0 0,16 36-1,36 70 1,-141 17-16,18 19 15,-36 70 1,-53 17 0,-70 18-1,35-88 1,18-18 0,35-88 30,18 36-46,35-1 0</inkml:trace>
  <inkml:trace contextRef="#ctx0" brushRef="#br0" timeOffset="11913.6">4427 4480 0,'0'0'0,"0"-70"16,0 52-16,0-35 15,0 36-15,-35-36 16,-18 53 0,-53 17-1,36 71 16,-18 36-15,35-18 0,17 35-1,36-106-15,0 36 16,36-54 0,34-17-1,18-70 1,36-18-1,-54 17 1,-34 36-16,-19-53 16,-17-1-1,0 54 1,0 53 0,-17 35-1,-19 52 16,1 19-15,35-54 0,53-34-1,71-36 1,-1-53 0,0-18-1</inkml:trace>
  <inkml:trace contextRef="#ctx0" brushRef="#br0" timeOffset="12214.3">5133 4145 0,'0'0'0,"0"-35"0,0-36 15,-18 54 1,-52 52 0,34 71-1,1 53 16,0-1-15,0-52 0,17 18-1,18-107-15,0 36 16,88-35 0,-35-18-1,35-71 1,-35 18-1,-35 36-15</inkml:trace>
  <inkml:trace contextRef="#ctx0" brushRef="#br0" timeOffset="12414.46">4833 4427 0,'0'0'0,"-35"0"0,-1 0 31,36 18-31,71-18 32,17 0-17,18-18 1,0-35 0,-18 18-1</inkml:trace>
  <inkml:trace contextRef="#ctx0" brushRef="#br0" timeOffset="12798.81">7108 4286 0,'0'0'0,"0"-53"31,-17 53-15,-1 0-16,1 18 15,-36 70 1,17 0-1,-34 18 1,70-88-16,-53 52 16,35-17-1,54-53 17,-1 0-32</inkml:trace>
  <inkml:trace contextRef="#ctx0" brushRef="#br0" timeOffset="13249.81">7567 4304 0,'0'0'0,"0"-35"31,-18 35-31,1 0 16,-18 0-16,-54 35 15,36 0 1,0 18 0,53-18-1,0-17 1,106 0 0,-17-18-1,34 17 16,-35 1-15,-35 17 0,-53 18-1,-70-18 1,34-35-16,-87 36 16,35-19-1,17-17 1,36 0-1,-1 0 1,19-35 0,17 0-1</inkml:trace>
  <inkml:trace contextRef="#ctx0" brushRef="#br0" timeOffset="13630.83">7126 3757 0,'-18'0'16,"36"0"-16,-53 0 0,17 18 0,18-1 15,-17 36 1,17-17-1,70-19 1,1-17 0,-1-35-1,-52-18 1,-18 35-16,0-17 16,-71 0-1,18 35 16,-17 35-15,35 0 0,17 36-1,18-53-15,0-1 0</inkml:trace>
  <inkml:trace contextRef="#ctx0" brushRef="#br0" timeOffset="14165.75">9666 4163 0,'-18'0'16,"18"17"-16,-17 1 15,-1 17-15,-35 106 16,18-35 15,0 18-15,-1-1-1,19-70 1,17-35-16</inkml:trace>
  <inkml:trace contextRef="#ctx0" brushRef="#br0" timeOffset="14514.79">9472 4480 0,'0'0'0,"0"-53"0,-18-35 16,18-35 0,36 34-1,105 19 16,-106 52-31,71 18 16,-53 0-16,194 36 16,-106 52-1,0 71 1,-123-1 0,-18-52-1,-71 0 1,53-88-16,-17 34 15,0-34 1,17-36 15,1 18-31,-1-35 16</inkml:trace>
  <inkml:trace contextRef="#ctx0" brushRef="#br0" timeOffset="14730.7">9578 4480 0,'0'0'0,"-35"-17"16,35-1-1,70 18 1,124-35 0,18 35-1,52-18 1,-70-17-1,-88 17 1,-53 18-16</inkml:trace>
  <inkml:trace contextRef="#ctx0" brushRef="#br0" timeOffset="14980.72">11112 4092 0,'0'0'16,"-17"0"0,-1 53-1,-35 71 1,18-19 0,0 19-1,35-89-15,-18 36 16,0-1-1,18-52 1</inkml:trace>
  <inkml:trace contextRef="#ctx0" brushRef="#br0" timeOffset="15298.05">10971 4357 0,'0'0'0,"0"-71"0,0-35 31,18-17-15,53 52-1,70 36 1,-106 35-16,53 0 16,0 88-1,-70 53 1,-53-52-1,-89 16 1,1-34 0,70-53-1,88-36 17,-17 0-17</inkml:trace>
  <inkml:trace contextRef="#ctx0" brushRef="#br0" timeOffset="15563.41">12083 4039 0,'0'0'15,"0"-17"-15,-18 17 31,0 17-31,-17 54 16,0 17 0,-18 53-1,18-53 1,17-52-16,-17 34 16,35-17-1,0-35 1</inkml:trace>
  <inkml:trace contextRef="#ctx0" brushRef="#br0" timeOffset="15829.95">11589 4621 0,'0'18'0,"0"-36"0,-18 89 15,18-53-15,0-1 16,88 18 0,-52-17-16,122-18 15,-17-18 1,36-34 0,-89 16-1,0-52 1,-53 0-1</inkml:trace>
  <inkml:trace contextRef="#ctx0" brushRef="#br0" timeOffset="16097.36">11871 3863 0,'0'0'16,"88"-35"0,-53 35-1,54-18-15,122 18 16,-158 0-16,71 0 16,-18 0-1,-89 0 16</inkml:trace>
  <inkml:trace contextRef="#ctx0" brushRef="#br0" timeOffset="16365.86">13282 4551 0,'0'0'0,"-18"0"0,1 0 0,-1 0 31,36 0 0,-1 0-15,36 0-1</inkml:trace>
  <inkml:trace contextRef="#ctx0" brushRef="#br0" timeOffset="16564.84">13705 4551 0,'18'0'63,"0"0"-48,-1 0-15,1 0 0,17 0 16</inkml:trace>
  <inkml:trace contextRef="#ctx0" brushRef="#br0" timeOffset="16748.12">14270 4533 0,'0'0'0,"-18"0"31,36 0 16,-1 0-31,1 0-16,0-17 0,-1 17 15</inkml:trace>
  <inkml:trace contextRef="#ctx0" brushRef="#br0" timeOffset="17280.57">16087 4057 0,'0'0'0,"-18"-18"0,-17 1 15,17-1-15,0 0 0,-17-17 16,-18 0 0,18-36-1,0 18 1,35-35 0,0 53-16,70-53 15,89-71 1,17 71 15,124 35-15,-123 70-1,-54 89 1,-123 71 0,-88-1-1,-88 0 1,34-34-1,-52 34 1,106-88 0,-18 36-1,89-71 1,17-18 0</inkml:trace>
  <inkml:trace contextRef="#ctx0" brushRef="#br0" timeOffset="17847">15875 5274 0,'0'0'0,"0"18"0,0-1 16,-18 19-1,54-36 1,34 0 0,-17-18-1,-35-35 1,-1-18 0,-34 36-1,-54 35 1,-17 18 15,35 35-15,53 17-1,0-34 1,53-19 0,18-17-1,-19-17 1,19-19-1,-53-17 1,-18 0 0,-71 53-1,18 0 1,0 53 0,53-35-1,18 0 1,0-18 15,-1 0-31,1 0 0</inkml:trace>
  <inkml:trace contextRef="#ctx0" brushRef="#br1" timeOffset="-119487.52">1305 6227 0,'0'0'16,"-17"-18"-1,17 0 17,-18 18-32,18-17 15,0 34 32,18 19-31,17-1-1,0-18 1,36-17 0,17 0-1,0-17 1,0-54 0,-35 18-1,-35-35 1,-18 53-1,0 17-15,0 1 16,-18 34 15,1 71-15,-19 18 15,19 53-15,-1 17-1,18-52 1,0-18 0,-18-71-1,1-17 1,-36-18 0,-18-71-1,36 53-15,-36-52 16,-17-1-1,35 18 1,36 53 0,-1 18-1,18 53 17,35-1-17,54 18 1,-19-52-1,54-19 1,-36-17 0,35-53-1,-17-53 1,-35 1 0,-18-54-1,-36 71 1,-17-18-1,0 124 32,0 17-31,0 88-16,-35 1 31,35-89-31,0 71 16,0 0-1,0-89 1,0 1 0,0-36-1,35-17 1</inkml:trace>
  <inkml:trace contextRef="#ctx0" brushRef="#br1" timeOffset="-119252.5">1834 6526 0,'0'-17'31,"0"-1"-31,71 0 31,0-17-15,-1 18-1,-35-1 1,-17 18 0,0 0-1</inkml:trace>
  <inkml:trace contextRef="#ctx0" brushRef="#br1" timeOffset="-118887.45">3069 6456 0,'-17'0'16,"-1"0"0,18 17-1,0 1-15,-18 35 16,1-35-16,17 52 16,0-17-1,-18-18-15,0 18 16,18-17-1</inkml:trace>
  <inkml:trace contextRef="#ctx0" brushRef="#br1" timeOffset="-118437.24">3492 6456 0,'0'0'0,"-17"0"16,-1 0-1,1 0-15,-36 35 16,0 0 0,35-17-1,36-18 16,35 18-15,-36-18-16,54 17 16,-18 1-1,-18 35 17,-35-36-17,-18 36 1,-87-17-1,-1-19 1,53-17 0,0-35-1,35 0 1,18-18 0,0 0-1,0 18 1</inkml:trace>
  <inkml:trace contextRef="#ctx0" brushRef="#br1" timeOffset="-118203.15">3316 6103 0,'-18'-18'15,"18"36"48,18-18-47,0 0-16,-1 0 0,1 0 0</inkml:trace>
  <inkml:trace contextRef="#ctx0" brushRef="#br1" timeOffset="-117553.93">5186 6491 0,'17'0'0,"-34"0"0,34-18 0,1-17 15,17-18 1,-17 36-16,-18-36 16,0-35-1,0 17 1,-18 53-1,-52 18 1,-18 53 0,-1 0-1,-34 106 17,70-53-17,35 0 1,36-54-1,70-52 1,0-35 0,-17-18-1,35-105 1,-106 69 0,17 19-1,1 52 1,-18 106 15,0-70-31,0 70 16,0 18-1,35-35 17,36-54-17,17-34 1,-17-36-1</inkml:trace>
  <inkml:trace contextRef="#ctx0" brushRef="#br1" timeOffset="-116654.03">7549 6685 0,'-17'0'0,"17"-18"16,0 1-1,0-1 1,0 1-16,17-1 16,1-17-1,-18 17-15,35-17 16,-17-18-1,-18 35-15,-35-70 16,-36 35 0,-35 18-1,-17 17 1,17 36 0,-35 52-1,17 54 1,89-1-1,35-35 1,35-17 0,71-71-1,-18-35 17,-52 17-32,87-70 15,-35 17 1,-17-34-1,-53 52 1,-18 17 0,0 54-1,0 88 1,0-18 0,0 18-1,0-36 1,53-52-1,70-53 1</inkml:trace>
  <inkml:trace contextRef="#ctx0" brushRef="#br1" timeOffset="-116354.06">8061 6315 0,'0'0'16,"0"-18"-16,0 0 15,-35 18 1,-18 71 0,35 17-1,-17 106 1,17 0 0,-17-35-1,17-106-15,-17 159 16,0-36-1,35-88 1,0-123 15,0 0-15,17-18-16</inkml:trace>
  <inkml:trace contextRef="#ctx0" brushRef="#br1" timeOffset="-116037.68">7955 6491 0,'0'0'0,"0"-35"0,0 0 15,0 17-15,35-35 16,36 18 0,0 35-1,34 0 1,-69 88-1,-36-18 1,-89 19 0,-16-36-1,-1-18 1,70-35 15,89-35 0,18-1-31</inkml:trace>
  <inkml:trace contextRef="#ctx0" brushRef="#br1" timeOffset="-115753.23">8520 6315 0,'-18'0'31,"18"35"-31,-18-17 0,1 87 16,-19 72 0,1-18-1,0 52 1,0-140 0,17 88-1,-17 35 1,35-106-1,17-141 17,1 35-32</inkml:trace>
  <inkml:trace contextRef="#ctx0" brushRef="#br1" timeOffset="-115437.4">8502 6491 0,'0'0'0,"0"-53"0,0 0 16,0 36-16,35-36 16,18 53-1,35 0 17,18 35-17,-88 36 1,-18 17-1,-18-71-15,-52 36 16,-72 18 0,37-36-1,87-35 1,36-53 15,-1 36-31,19-1 16</inkml:trace>
  <inkml:trace contextRef="#ctx0" brushRef="#br1" timeOffset="-114970.95">9190 6050 0,'0'0'0,"0"-18"15,0 36 16,-35 17-15,-18 71 0,0 53-1,53-124-15,-36 71 16,36 18 0,53-89-1,0-35 1,35-35-1,-35-54 1,-17-16 0,-19 16-1,-17 72 17,0 70-1,0 17-16,0-35-15,-17 71 16,17-53 0,0-18-1,35-35 1,0-35 0</inkml:trace>
  <inkml:trace contextRef="#ctx0" brushRef="#br1" timeOffset="-114788.64">9490 6174 0,'0'0'0,"-18"0"0,-17 0 16,35 17 31,0 1-32</inkml:trace>
  <inkml:trace contextRef="#ctx0" brushRef="#br1" timeOffset="-114403.58">10142 6262 0,'0'0'0,"0"-18"0,0 1 0,0-1 31,-35 18-16,17 0-15,-52 35 16,-18 53 0,35-17-1,35 52 1,18-52 0,53-1-1,71-70 1,-1 0-1,36-52 1</inkml:trace>
  <inkml:trace contextRef="#ctx0" brushRef="#br1" timeOffset="-112520.56">10619 6279 0,'0'0'0,"17"-52"0,-17-1 31,-35 35-16,-18 18 1,-35 53 0,17 53-1,36-18 1,35-53-16,-18 71 16,18-35-1,36-71 1,34-36-1,-17-34 1,0-54 0,-18 36-1,-35 35 1,0 36 15,0 52 0,0-18-31,0 54 16,-17-36-16,17 71 16,0-35-1,35-18 1,18-53 0,70 0-1,18-124 1,-52 18-1,16-35 1,-34 0 0,-36 53-1,-17 53 1,-18 17 15,-18 88-15,-35 36-1,0 0 1,36 35 0,17 0-1,0-88 1,0-35-16,88 0 16,-35-18-1,35-71 1,0-35-1,-17 36 1,-53 52-16,17-35 16,0 18-1,-35 70 32,0-17-47,-18 52 16,1 1-1,17 35 1,0-71 0,53-17-1,17-36 1,1-35 0,17-53-1,-17 0 1,-54 89-16,19-36 15,-36 70 17,0 1-32,-18 35 15,-17 53 1,17 0 15,18-36-15,71-35-1,17-35 1,18-52 0,-18-54-1,-35 18 1,-53 70-16,17-106 16,-17 54-1,-53 70 1,-35 0-1,-18 70 1,36 36 0,52 18-1,36-36 1,35-53 15,70-17-15,36-18-1,-53-35 1,17-71 0,-70 18-1,0-1 1,-53 54 0,-18 70 15,1-17-31,-18 70 15,-1-17 1,1 17 0,35-18-1,-18-70 1,54-52 31,-1-37-32,35-52 1,19 35 0,-72 89-16,36-18 15,-35 17-15,35 18 16,-36 0-16,19 35 16,-36 36-1,0 35 1,-18 17-1,18-52 1,18-54-16,70 18 16,-18-35-1,54-17 1,-36-71 15,-17 17-15,-36-52-1,0 34 1,-35 72-16,0-18 0</inkml:trace>
  <inkml:trace contextRef="#ctx0" brushRef="#br1" timeOffset="-112320.75">12506 5891 0,'0'0'16,"-35"0"-16,-18 0 0,0 18 16,35-18-1,1 18 1,-1-18 15</inkml:trace>
  <inkml:trace contextRef="#ctx0" brushRef="#br1" timeOffset="-112104.75">11007 6121 0,'0'0'0,"-36"0"0,19 17 0,-1-17 16,53 0-1,36 0 1,70 0 0,-106 0-16,54-35 15,-37 17 1</inkml:trace>
  <inkml:trace contextRef="#ctx0" brushRef="#br1" timeOffset="-111505.17">14993 6050 0,'0'0'0,"0"-18"0,-18-105 31,-52 123 0,35 53-31,17-35 0,-35 105 16,0 71 15,0-35-15,0 17-1,36-88 1,17-70-16</inkml:trace>
  <inkml:trace contextRef="#ctx0" brushRef="#br1" timeOffset="-111137.75">14587 6138 0,'-17'-17'0,"34"34"0,-52-123 16,35 1 0,18 16-1,88-16 1,-89 87 0,160 0-1,-36 36 1,-35 88-1,-106 0 1,-142 17 0,-52-17-1,71-53 1,88-53-16,-36 18 16,53-1-1,54-17 1,70 0-1,-18 0 1,-71 0-16</inkml:trace>
  <inkml:trace contextRef="#ctx0" brushRef="#br1" timeOffset="-110737.73">15011 6315 0,'0'0'0,"-18"0"0,0-18 16,18-35 0,18 0-1,88 18 1,53 35 0,-71 0-1,-53 0-15,53 53 16,-70-35-16,0 70 15,-18 0 1,-89 0 0,19-35-1,35-53 1,17-35 0,36-53 15,52-18-16,1 35 1,-18 36 0,35 0-1,-35 35-15</inkml:trace>
  <inkml:trace contextRef="#ctx0" brushRef="#br1" timeOffset="-110305.2">16069 6174 0,'-71'0'31,"54"0"-31,-1 0 0,-52 35 16,34 35 15,1 19-16,17-54-15,18 53 16,0-70-16,0 52 16,71-52-1,35-18 1,-18-35 0,18-71-1,-36 0 1,-70 18-1,-70 17 1,-18 54 0,-36 17-1,36 35 1,88 0 15,0-17-31,35 35 16,-17-36-16</inkml:trace>
  <inkml:trace contextRef="#ctx0" brushRef="#br1" timeOffset="-109604.47">16739 6191 0,'0'0'0,"-70"-35"31,17 35-31,-35 18 16,-1 35 0,72-36-16,17 36 15,0 0 1,70-35 0,19-18 15,-1-53-16,-53 17 1,0 1 0,-35 18-1,0 34 17,0 54-17,0 70 1,0 35-1,-17-123-15,-19 194 16,19 71 0,-1-54-1,18 107 1,0 17 15,-35-71-15,-53-105-1,-36-89 1,-17-105 0,53-89-1,0-105 1,52-194 0,54 87-1,88-69 1,17-1-1,1 123 1,17-16 0,-18 16-1</inkml:trace>
  <inkml:trace contextRef="#ctx0" brushRef="#br1" timeOffset="-109138.28">16951 6227 0,'-18'-18'0,"36"36"0,-36-71 15,1 35-15,17-17 16,53-18-1,0 17 1,52 36 0,-34 53-1,-18 36 1,-53 16 15,-71 19-15,-35-71-1,71-53 1,18-18 0,17-70-1,52 17 1,37-52 0,-36 70-1,52 35 1,-16 18-1,-19 18 1,-17 17 0</inkml:trace>
  <inkml:trace contextRef="#ctx0" brushRef="#br1" timeOffset="-108618.39">17921 6262 0,'0'0'0,"18"-18"0,-18-35 16,0 36-16,0-36 15,0-18 1,-36 71 0,-52 0-1,-35 71 1,105-54-16,-70 54 15,35 35 1,35-36 0,36 1-1,70-71 1,-17 0 15,52-71-15,-35-17-1,-70 18 1,-18-1 0,-18 71 15,-17 53-15,35-35-16,-17 52 15,17 18 1,0 0-1,52-88 1,37 0 0,34-70-1</inkml:trace>
  <inkml:trace contextRef="#ctx0" brushRef="#br1" timeOffset="-107971.75">18309 6174 0,'18'-18'16,"-36"36"-16,36-54 15,-36 36 1,1 0-16,-19 71 16,1-1-1,17 1 1,1 17 0,-1-53-1,18-52 16,0-1-31,0-35 16,35-35 0,18-18-1,35 53 1,18 36 0,-18 17 15,-35 53-16,-53 35 1,0-35 0,-35 35-1,0-53 1,35-17 0,-18-53-1,36-36 1,52-17-1,36-18 1,-18 35 0,-70 71-16,88 0 15,-71 0 1,-17 89 0,-18-1 15,-18 0-16,-17 0 1,0-53 0,35-17-1,0-53 1,17 17-16</inkml:trace>
  <inkml:trace contextRef="#ctx0" brushRef="#br1" timeOffset="-107304.35">19279 6156 0,'0'18'31,"0"-1"-31,-17 1 0,-36 52 16,53-52-1,-18 53 1,-35-1-1,36-35 1,17-52 15,0-36-15,0 18-16,52-54 16,37-16-1,-19 34 1,36 36-1,-18 35 1,-17 53 0,-18 53-1,-53-18 1,0-18 0,-36-17 15,1-53-16,35-17 1,0-36 0,0 35-16,71-88 15,52 18 1,-17 35 0,0 53-1,-18 0 1,-70 71-1,-18 17 1,-18-35 0,-17 17-1,-1-34 1,36-54 31,0 0-47</inkml:trace>
  <inkml:trace contextRef="#ctx0" brushRef="#br1" timeOffset="-107088.78">20355 6191 0,'0'18'47,"-17"0"-47,-19 34 15,1 1 1,35 0 0,-18-35-1,18-36 17</inkml:trace>
  <inkml:trace contextRef="#ctx0" brushRef="#br1" timeOffset="-106921.31">20479 5997 0,'0'0'0,"0"-17"0,0-1 15,0 0 1,-18 36 0,0 17-1,18 0 1,0-17-16</inkml:trace>
  <inkml:trace contextRef="#ctx0" brushRef="#br1" timeOffset="-106471.61">20690 6138 0,'0'18'0,"-17"0"16,-1-1-16,0 1 15,-34 52 1,34 19 0,0-36-1,1-36-15,17 18 16,-18-35 0,18-35-1,35-71 1,18 18-1,53 0 1,35 0 0,0 70-1,-17 36 1,-89 17 15,-17 36-15,-18-1-1,-36-17 1,-52 0 0,71-35-1,-1-18 1</inkml:trace>
  <inkml:trace contextRef="#ctx0" brushRef="#br1" timeOffset="-105872.27">21713 6121 0,'0'0'0,"18"-18"0,-18 0 0,0-17 16,-35 35 15,17 0-31,-88 35 15,1 36 1,16 17 0,89 0-1,0-52 1,106-19 0,0-52-1,0-18 1,-18-35-1,-70 17 1,17 36 0,-35 53-1,-71 52 17,-34 107-32,16-19 31,1 107-16,53 35 1,35-89 0,0-140-16,-18 176 15,-70-71 1,17-70 0,-52-18-1,17-52 1,18-36-1,17-18 1,1-35 0,17 18-1</inkml:trace>
  <inkml:trace contextRef="#ctx0" brushRef="#br1" timeOffset="-104122.52">900 7937 0,'0'0'0,"-18"-17"15,0 17 1,18 17 15,0 36-31,0 0 31,53-17-15,18-36 0,-36 0-16,89-71 15,34-17 1,-52 17 0,-53-17-1,-53 18 1,-53 52-1,0 36 1,18 70 0,17 70-1,18-16 1,-17 52 0,-19-36 15,1-69-16,0-54 1,-36-35 0,1-35-1,-1-36 1,36 53-16,-36-52 16,-35-1-1,89 71 1,-1 18-1,18 88 1,53-36 0,18 18-1,34-52 1,37-36 0,-1-36 15,35-34-16,-52-36 1,-89 36 0,-35-19-1,0 107 17,0 35-17,0 17 1,-18 1-1,18-53-15,-35 35 16,17-36 0,18-52 15,18-53-15,0 52-1,52-52 1,36-18-1,0 36 1,-18 70 0,-35 35-1,-35 53 1,-18 36 0,0-89-16,0 18 15,0-35-15,0 52 16,0-52-1,52-18 1,19-88 0,-53 70-16</inkml:trace>
  <inkml:trace contextRef="#ctx0" brushRef="#br1" timeOffset="-103888.39">2540 7814 0,'0'0'0,"0"-18"0,-35 18 16,17 0-16,-17 18 15,17 0-15,-35 87 16,0 54 0,36-53-1,-1 35 1,18-70-1,0-54 1,18-17-16</inkml:trace>
  <inkml:trace contextRef="#ctx0" brushRef="#br1" timeOffset="-103689.23">2275 8184 0,'0'0'0,"-17"0"0,-1 0 16,0 0 0,54-17-1,70-1 1,-71 18-16,35-35 16,72 0-1,-107 35-15</inkml:trace>
  <inkml:trace contextRef="#ctx0" brushRef="#br1" timeOffset="-103322.06">2752 8220 0,'0'0'0,"0"35"16,0-53 15,35 1-16,18-36 1,-36 18-16,36-1 16,71-52-1,-124 35 1,-88 88 15,17 36-15,36-36-16,-36 89 15,36-36 1,35 0 0,53-53-1,53-35 1,0-35 0,17 0-1</inkml:trace>
  <inkml:trace contextRef="#ctx0" brushRef="#br1" timeOffset="-102922.59">3422 8043 0,'0'0'0,"-35"-17"16,35-36 0,0 35-1,70 0 1,1 18-1,-1 53 1,-17 36 0,-35-19-1,-18 18 1,0-52-16,-18 17 31,-52-18-15,52-35-1,0-18 1,18-52 0,18-19-1,53 19 1,-36 17 0,18 18-1,0 17 1,0 0-1</inkml:trace>
  <inkml:trace contextRef="#ctx0" brushRef="#br1" timeOffset="-102206.39">4127 8220 0,'18'0'15,"-18"-18"-15,35-17 16,36-18 0,52-71-1,1 1 1,-54 35 0,-70 0-1,-52 52 1,-19 54-1,0 70 1,1 36 0,-18 105-1,17-17 1,36-124 0,-89 265-16,36-54 31,0 142-16,35-17 1,53-160 0,0 71-1,18-158 1,35-142 0,17-70-1,54-124 1,-36-17-1,88-195 1,-70 36 0,-88 88-1,-71-70 1,-35 105 0,-71 18-1,18 88 16,123 88-31,-17 1 16,52 17 15,54-18-15,35 1 0,17-19-1</inkml:trace>
  <inkml:trace contextRef="#ctx0" brushRef="#br1" timeOffset="-101638.83">4939 8008 0,'0'0'0,"0"-88"32,-35 88-32,17 0 15,-53 17 1,-34 89-1,34 0 1,18 18 0,53-1-1,35-105 1,54-18 0,-19-36-1,18-52 1,-35-18-1,-35 18 1,-18 71 0,0 70 15,0 52-15,0-16-1,0-1 16,18-71-31,34 19 16,19-36 0,0-18-1,-1-35 1,1-53 0,-1 0-1,1 36 1,-36 52-1,-17 36 1,-18 17 0</inkml:trace>
  <inkml:trace contextRef="#ctx0" brushRef="#br1" timeOffset="-101173.06">5556 8079 0,'0'0'0,"0"-18"0,0 0 16,0-17 0,0 17-1,-17 18-15,-36 18 16,17 35 0,1 70-1,17-17 1,18 18-1,0-107-15,71 54 16,0-71 0,52 0-1,1-71 1,-36 1 0,18-54 15,-89 19-16,-17 52 1,-35 106 15,35-36-31,-35 71 16,17 1 0,18-37-1,0-34-15,35 0 16,36-1-1</inkml:trace>
  <inkml:trace contextRef="#ctx0" brushRef="#br1" timeOffset="-100880.61">7391 8167 0,'0'0'0,"-89"17"32,72 1-32,-18 53 15,-1 17 1,36-35-1,0-18 1</inkml:trace>
  <inkml:trace contextRef="#ctx0" brushRef="#br1" timeOffset="-100706.05">7302 7973 0,'0'0'0,"0"-18"0,0 0 16,0 1 0,18 34 31,35 1-32</inkml:trace>
  <inkml:trace contextRef="#ctx0" brushRef="#br1" timeOffset="-100423.35">7973 7832 0,'0'-36'16,"-18"36"15,0 18-15,-34 35-1,16 35 1,-34 71 0,34-18-1,19-106-15,17 53 16,17-35 0,54-53-1,0 0 1,-54-17-16</inkml:trace>
  <inkml:trace contextRef="#ctx0" brushRef="#br1" timeOffset="-100256">7832 8096 0,'-71'0'0,"142"0"0,-160-17 16,107 17 15,17-18-16,-17 18-15,123 0 16,0-18 0,-70 18-16</inkml:trace>
  <inkml:trace contextRef="#ctx0" brushRef="#br1" timeOffset="-99123.1">9931 8520 0,'-18'-18'31,"18"0"-31,0 1 15,0-1 1,53-17 0,35-53-1,0-1 1,-17-16 0,-71-1-1,-35 106 1,-89 35-1,18 36 1,0 70 0,89-18-1,34-52 1,89-18 0,-70-53-1,105 0 1,-35-36-1,35-52 1,-36 18 0,-16-54-1,-54 1 1,-53 140 15,1 89-15,-1-35-1,18 70 1,-18-88 0,18-36-1,0-34 17,0-1-32,0-35 15,18-53 16,-18 89-31,71-72 16,34 19 0,37 52-1,-37 54 1,-52 16 0,-53 54-1,0-35 1,-17-54-16,-19 36 15,19-17 1,34-36 15</inkml:trace>
  <inkml:trace contextRef="#ctx0" brushRef="#br1" timeOffset="-98589.55">11783 8114 0,'0'0'0,"0"-35"0,0-36 16,-18 53-16,-35-35 16,-35 18-1,-18 70 1,18 54-1,0 69 1,53-122-16,17 105 16,18-71-1,53-52 1,35-18 0,-17-18 15,17-87-16,-18-19 1,-17-17 0,-53 70-1,-17 142 17,-1 17-17,18-53-15,-18 89 16,18-36-1,18-53 1,70-35 0,-17 0-1,70-88 1,-53 35 0</inkml:trace>
  <inkml:trace contextRef="#ctx0" brushRef="#br1" timeOffset="-97223.92">12330 7779 0,'0'17'31,"-36"54"-15,19-36-16,-19 89 16,-17 34-1,18-34 1,0-54-1,17-52 1,18-88 15,36-36-15,16 18 0,37-1-1,-19 72 16,-52 17-31,70 0 16,-17 70 0,-54 18-1,-17 1 1,-53-1 0,0-53-1,-52-17 1,52-18-1,0-53 1,17 18 0,19 17-1,17 53 17,0-17-17,35 17 1,36-17-1,-1-1 1,54-17 0,-1-53-1,18-35 1,-35-53 0,-35 18-1,-18-18 1,-53 52-1,0 72 1,-18 17 0,0 17-16,-52 89 15,34 0 1,1 35 0,18-35 15,17-88-31,0 70 15,35-18 1,0-70-16,53 0 16,36 0-1,-18-35 1,17-53 0,-70-18-1,-35 18 1,-18 70-16,0-17 15,0 17 1,-18 54 0,-17 34-1,-1 1 1,36 17 0,0-53-16,0 18 15,53-35 16,18-18-15,35-18 0,-36-35-1,54-35 1,-54-35 0,-34 34-1,-36 72 1,-36 17-1,1 53 1,17 35 0,18 0-1,0-17 1,36-19 0,-36-34-1,0 0 16,-18-18 16,0 0-31</inkml:trace>
  <inkml:trace contextRef="#ctx0" brushRef="#br1" timeOffset="-97090.25">13705 8414 0,'-17'0'0,"-1"0"32,0 0-17,1 0 1,-18 17-16,-18-17 16</inkml:trace>
  <inkml:trace contextRef="#ctx0" brushRef="#br1" timeOffset="-93307.95">1005 10248 0,'0'0'0,"18"-106"31,-18 89-31,0-1 15,-35 0 1,17 1-16,-35 17 16,-35 17-1,-53 89 1,35 53 0,18 17-1,88 36 1,18-106 15,17-88-31,106 17 16,0-35-1,53-71 1,-53 1 0,-53-36-1,-52-18 1,-36 89-16,0-35 15,0 34 1,-36 72 0,19 87-1,17-17 1,0 0 0,0-89-16,35 89 15,18-71 16,35-35-15,-17 0 0,52-52-1,-35-19 1,-70 53-16,35-87 16,-53 16-1,-53 1 1,0 53-1,-70 35 1,34 53 0,-16 53-1,105-1 1,17-34 0,89-53-1,0-18 1,53-53 15,-18-35-15,-35-36-1,-89 53 1,1 36 0,-18 106 15,0-54-31,0 72 15,0-1 1,-18-18 0,18-34-1,0-19 1,0-34 0,0-36-1,0-53 16,18 0-15,17 0 0,0 53-1,36 53 1,-18 36 0,0 69-1,-53-16 1,35 16-1,-17-69 1,-18-19 0,17-70 15,1 1-15,-18 16-1,53-52-15,35-35 16,-17 87 15,-18 36-15,-36 53-1,-17 53 1,0 0 0,0 0-1,18-53 1,88 0-1,-36-53 1,36-53 0,-35-18-1,-1-35 1,-52-17 0,-18 105-16,0-35 15,0 36 16,-18 34-15,-17 71 0,35 1-1,0 16 1,-18 1 0,1-70-1,17-54 16,0-17-15,0 17-16,0-17 16,0-1-16,35-87 15,-17 17 1,-1 71 0,1 35-1,17 35 1,0 53 15,-35-70-31,18 70 16,17-17-1,-17-18 1,0-53 0,34 0-1,-16-36 1,-19 19-16,19-54 15,-19 54-15,19-72 16,16 1 0,-16 35-1,-19 53 1,1 18 0,0 35-1,-18-18 1,17 53-1,-17-17 1,71-1 0,-18-34-1,35-36 1,-70 0-16,87-36 16,-34-17-1,-18-35 1,-35 0-1,-18 0 1,0 53 0,0 70 15,0 35-15,0 19-1,0 16 1,0-87-1,0 17 1,17 1 0,36-36-1,35-18 1,1-70 0,-37 17-1,1-35 1,-35 18-1,-18 71 1,-18 69 15,-17 37-15,35-54-16,0 0 16,0 1-16,0 34 15,71-35 16,17-17-15,71-36 0,-54-17-1,1-53 1,-18-71 0,-70 89-1,0-1 1,-18 89 15,0-1-31,-36 54 16,1 17-1,18-53-15,-19 71 16,1-35 0,17-54-1,18-34 32,0-19-31,0 1-16,71-71 15,-18 18 1,17-18 0,1 71-1,-53 35 1,-1 35-1,-17 1-15,0 34 16,0 18 0,18 1-1,35-54 1,53-18 0,17-34-1,1-54 16,-19-17-15,-87 0 0,17-36-1,-17 71 1,0 53-16,-18 53 31,-18 36-15,-17 16-1,35 1 1,0-88-16,0 17 16,35-17-1,53-36 1,-35-17 0,35-71-1,-70 88 1</inkml:trace>
  <inkml:trace contextRef="#ctx0" brushRef="#br1" timeOffset="-93124.65">6032 10125 0,'0'0'0,"-17"0"0,-54 0 15,54 0 1,-1 0-1,18 17 32</inkml:trace>
  <inkml:trace contextRef="#ctx0" brushRef="#br1" timeOffset="-92790.6">6403 10266 0,'0'-35'16,"-18"35"-16,-17-36 16,0 19-1,-1 17 1,-16 17-1,-1 71 1,35-52-16,0 34 16,1 107-1,70-89 1,17-35 0,71-53-1,-17-35 16,17-1-31</inkml:trace>
  <inkml:trace contextRef="#ctx0" brushRef="#br1" timeOffset="-90957.53">7020 10283 0,'0'0'0,"0"-17"0,0-18 16,0 17-1,-70 18 1,-1 0-1,54 0-15,-54 70 16,-17 54 0,35 17-1,53-53 1,17-35 0,72-53-1,17-35 1,-18-71 15,-18 0-15,1-35-1,-54 71 1,-17 105 15,0 18-15,0-18-16,0 53 15,0 18 1,36-35 0,-19-54-16,72 1 15,34-36 1,-35-35 0,0-53-1,-17-70 16,-18 53-15,0-36 0,-53 106-1,0 35 1,-35 71 0,-18 35-1,35 54 1,0 34-1,18-35 1,18-53 0,35-70-1,35-18 1,36-88 0,-54 17-1,-35 36-15,54-89 16,-72 71 15,1 53-15,-18 36-1,-35 52 1,17 18 0,18 0-1,35-71 1,36-17-1,17-36 1,-17-53 0,17-35-1,-53 71-15,36-53 16,-19 35 0,-34 53-1,-18 53 16,-18-18-15,1 53 0,17-17-1,0 0 1,70-36 0,1-35-1,17 0 1,18-71-1,-88 36-15,35-53 16,-18-53 0,-35 53-1,-35 52 1,-54 36 0,-69 53-1,87 35 1,18 36 15,53-18-15,35-36-1,89-34 1,-1-36 0,-87 0-16,122-36 15,-17-70 1,-52 18-1,-1 0 1,-70 35 0,-36 106 15,-17 53-15,17-36-1,0 36 1,18-88-1,-17 17 1,17-17 0,17-89 15,19-17-15,34-53-1,18 17 1,-35 72-1,-17 52-15,16-18 16,-34 106 0,-18 0-1,18 36 1,-1-18 0,36-71-1,53-35 16,-18-35-15,1-36 0,16-35-1,-34 18 1,-71-18 0,-18 36-1</inkml:trace>
  <inkml:trace contextRef="#ctx0" brushRef="#br1" timeOffset="-90750.63">8978 9737 0,'-35'0'0,"70"0"0,-105 0 0,-54-36 15,107 36 1,-1 0-16,0-17 31</inkml:trace>
  <inkml:trace contextRef="#ctx0" brushRef="#br1" timeOffset="-90539.78">7691 10072 0,'0'0'0,"-18"17"0,0 1 0,36-18 15,70 0 1,124 0 0,-36 0-1,-141 0-15,71 0 31,-53-18-31</inkml:trace>
  <inkml:trace contextRef="#ctx0" brushRef="#br1" timeOffset="-89024.69">11518 10019 0,'0'0'0,"0"-18"0,-17-52 16,17 52 0,-18 18-1,18 18 1,0-1-16,0 1 15,-18 105 1,1-17 0,-1 35-1,0 0 1,-17-52 0,17-54-1,1-70 1,17-18-1,0-71 1,35 36 0,36-18-1,34 71 1,-16 35 0,16 53-1,-16 35 1,-72 0 15,-17 0-15,-53-17-1,-52-53 1,16-18 0,19-36-1,-18-34 1,70 52-1,18 36 17,0 17-17,0-17-15,35 35 16,36-18 0,17-35-1,124-18 16,-54-35-15,36-52 0,-88-1-1,-70 35 1,-19 1 0,-17 17-1,-35 53 1,-18 17-1,0 54 1,18-1 0,35 36-1,35-18 1,53-35 0,18-53-1,-18-17 1,36-71 15,-18-36-15,-18-35-1,18-35 1,-53 71 0,-36 35-1,-17 52 1,-17 54-1,-54 141 1,0 0 0,36-36-1,18 18 1,17-53 0,35-35-1,71-53 16,-18-53-15,-53 36-16</inkml:trace>
  <inkml:trace contextRef="#ctx0" brushRef="#br1" timeOffset="-88823.77">12823 10089 0,'0'0'0,"-35"0"0,0 0 16,70 0 0,18 0-1,-18 0-15,124-17 16,-35-1 0,-36 18-1</inkml:trace>
  <inkml:trace contextRef="#ctx0" brushRef="#br1" timeOffset="-87257.56">13600 10019 0,'-18'18'16,"0"-1"0,-17 36-1,0 35 1,35-70-16,0 17 15,-18 71 1,18-88 0,18-1-1,35-52 1,-18-18 0,18-17-1,-36 52-15,19-70 31,-19 70-15,1 18 0,-18 35-1,0 18 1,0 0 0,35 35-1,1-70 1,52 0-1,0-54 1,-17 1 0,17-53-1,-35-36 1,-18 72 0,-35 34-1,-18 36 16,1-1-15,-19 54 0,36-54-16,-17 54 15,17 35 1,70-36 0,18-34-1,36-36 1,-1-71-1,-17 18 1,-88 35-16,70-87 16,-53 34-1,-35 1 1,-17 52 0,-36 18-1,-18 53 1,54-36-1,-19 89 1,36-35 0,0 17-1,71-35 1,17-53 0,-53 0-16,71 0 15,-71-18-15,89-35 16,-1-35-1,-52 0 1,-53 35 0,-18 35-1,-53 18 1,-35 36 0,52 52-1,36-18 1,0 1 15,71 0-15,-36-71-16,18 0 15,-18 0-15,106-18 16,-35-35 0,18-53-1,-36 0 1,-53 53-1,-17 18 1,-36 70 0,-17 18-1,-18 36 1,35-19 0,-17 1-1,17-54 1,18-87 31,18-18-32,53 17 1,-54 36-16,71-53 16,54 17-1,-1 71 1,-53 53-1,-88 35 1,0 18 0,-18-18-1,18 0 1,88-70 0,1-18-1,34-35 1,-35-36 15,-52 18-15,-19 36-16</inkml:trace>
  <inkml:trace contextRef="#ctx0" brushRef="#br1" timeOffset="-86757.76">17798 9613 0,'0'0'0,"0"-35"0,0-53 31,-18 88-15,0 17-16,-35 89 15,18-71-15,-18 107 16,36-90-16,-1 72 16,-17-1-1,35-52 1,0-53 15,0-54-15</inkml:trace>
  <inkml:trace contextRef="#ctx0" brushRef="#br1" timeOffset="-85724.79">17321 9966 0,'0'0'0,"-35"0"16,17 0-16,54 0 31,-19 0-31,142-18 16,-18-17-1,53-18 1,-53 0 0,-70 36-1,-53 17 1,-18 17 15,-53 89-15,0 0-1,35-18 1,18-17 0,0-54-1,18-17-15,52 0 16,18-35-1,-17-18 1,17-53 0,-17 36-1,-71 52 1,0 71 15,0 35-15,0 0 15,0-52-15,70-19-1,19-17 1,-1 0 0,0-70-1,-70-18 1,-18 17-1,-18 36 1,0 17-16,-17 18 16,53 0 31,17 0-47,71-18 15,-89 1-15,54 17 16,-53 0-1,105-18 1,-52 18 0,-36 0-1,-35 71 1,-35-18 0,-18 35-1,35 0 1,18-53-1,53-17 1,53-18 0,-18-35-1,18-36 1,-89 53-16,1-70 16,0-53-1,-36 53 1,-52 88-1,-36 0 17,18 53-17,-89 35 1,124-53-16</inkml:trace>
  <inkml:trace contextRef="#ctx0" brushRef="#br1" timeOffset="-84408.12">7743 12100 0,'0'0'0,"0"-35"0,18-36 15,-18 36-15,18-71 16,-18 18-1,-36 70 17,-69 1-17,16 70 1,-52 53 0,18 70-1,52-53 1,71 1-1,0-71 1,18-36-16,70-17 16,0-35-1,53-71 1,18-52 0,-71-1-1,-35-18 1,-53 125-1,0-54 1,0 53 0,-17 53-1,-1 88 1,-17 53 0,17 0-1,0-105-15,18 158 16,0-89-1,18-16 1,88-89 0,-18 0-1,53-89 1,-105 72-16,52-89 16,-18-35-1,-70 53 1,-70 88 31,52 0-47,18 35 15,-18 53 1,54-35 0,-1-18-1,18 18 1,-18 0-1,-35 0 1,18-35 0,-1-18-1,36-18 1,18-35 0,17-35-1,-35 0 1,-18 35 15,-35 88 0,0 36-15,0-54-16,-17 19 16,17 16-1,0-34-15,-18-18 31,18-18-15</inkml:trace>
  <inkml:trace contextRef="#ctx0" brushRef="#br1" timeOffset="-84255.38">8819 11783 0,'0'0'0,"-35"0"15,53 0 32</inkml:trace>
  <inkml:trace contextRef="#ctx0" brushRef="#br1" timeOffset="-81841.92">8908 12153 0,'17'18'31,"1"-18"-31,0 0 16,34-18-16,107-52 16,-35-19-1,-71 54-15,52-53 16,-34-71 15,-71 106-15,-18 18-1,-35 35 1,-17 71 0,17 52-1,35-70-15,-35 106 16,-17 105-1,-1-70 1,36 106 0,17 0-1,18-124 1,0-123-16,71 88 16,-1-105-1,1-54 1,35-105 15,-53-1-15,-53-176-1,-53 71 1,-35 88 0,-36 17-1,89 89 1,35 17-1,123-17 1,89-35 0,70-54-1,-52 1 1,-19-36 0,-87 35-1,-124 72 1,-18-1 15,-52 53-15,-1 53-1,-17 105 1,35 36 0,-35 106-1,35 88 1,35-141-1,-17 35 1,35-105 0,35-54-1,36-87 1,35-125 0,35-52-1,0-88 1,-88 53 15,-53-71-15,-71 35-1,-52 71 1,-18 70 0,70 54-1,53 17 1,36 0-1,70 0 1,89-53 0,-54 17-1,18-34 1,-70 17 0,-18 18-1,-36 17 1,-17 0-1,0 89 17,-17 0-17,-1 34 1,18-34 0,35-53-1,89-18 1,-54-53-1,36-53 1,0-35 0,-53 70-1,-18 18 1,-70 89 15,-36 69-15,54-16-1,17 16 17,17-34-17,19-71-15,-1 0 16,0 0-16,106 0 16,-17-35-1,-1-71 1,-17 0-1,-71 18 1,-35 70-16,0-17 16,-88 35-1,53 35 1,0 53 0,35 1-1,0-37 1,88 19 15,-35-71-15,70-18-1,1-70 1,-36 18 0,0-19-1,-70 72 1,-71 87 15,17 1-15,-16-1-1,52-17 1,-18-53 0,36 0 15,34-53-31,19-17 15,17-36 17,-70 88-32,35-17 15,-36 18-15,54 17 16,-36 35 0,-17 35-1,17 19 1,18-1-1,-18-53 1,-17-17-16,35-18 16,0 0-1,35-71 1,-17-52 0,-1-1-1,1-52 1,-36-1 15,-35 160-15,-18 34-1,-52 72 1,34 16 0,1 72-1,35-18 1,0-54-1,35-69 1,18-36 0,53-53-1,-18-71 1,-70 89-16</inkml:trace>
  <inkml:trace contextRef="#ctx0" brushRef="#br1" timeOffset="-81641.94">12682 11836 0,'0'0'0,"0"17"15,36-17 1,87 0 0,-17-17-1,-18-1 1,-35 0-1,-35 1 1,-18-1-16</inkml:trace>
  <inkml:trace contextRef="#ctx0" brushRef="#br1" timeOffset="-80642.6">14887 11994 0,'18'0'0,"-36"0"0,71-17 16,18-71 15,-71 70-31,0-17 16,-53-36-1,35 36-15,-35 0 16,18 17-16,-18 18 16,-35 18-1,-18 70 1,53 0-1,53 18 1,0-53 0,0-36-16,53-17 15,18-17 1,-1-36 0,-17-35-1,-18 17 1,-17 18-1,0 53 17,-18 53-17,0 35 1,17 18 0,36-53-1,71-35 1,-1-18-1,36-71 1,-18-17 0,-71-18-1,-34 53 1,-36 18 0,0 52-1,-53 36 1,0 106 15,0 70-15,0-17-1,-17 106 1,52-177 0,18-35-1,0-89 1,18-52-1,-1-89 1,36 1 0</inkml:trace>
  <inkml:trace contextRef="#ctx0" brushRef="#br1" timeOffset="-80358.53">15416 12083 0,'0'0'0,"0"-124"15,36 18 1,69 36-1,19 70 17,17 0-17,-53 53 1,-52 17 0,-54 1-1,-70-18 1,70-53-16,-123 35 15,53-17 1,123-36 15,18 0-15</inkml:trace>
  <inkml:trace contextRef="#ctx0" brushRef="#br1" timeOffset="-80075.46">16228 11836 0,'17'-18'0,"-17"0"0,0 36 47,-53 88-31,36 53-1,-36 105 1,18-34-1,-1-54 1,19-123-16,-19 53 16,36-71-16,-35 18 15,35-141 17,35-18-17</inkml:trace>
  <inkml:trace contextRef="#ctx0" brushRef="#br1" timeOffset="-79442.42">16298 11889 0,'0'0'16,"0"-18"-16,0 0 0,-17-17 15,17 17-15,35 1 16,71-1-1,35 18 1,-53 35 0,0 36-1,-88 0 1,-17-36 0,-124-18-1,35-17 1,-18 0 15,89 18-15,17 0-1,107-1 1,-1-17 0,35-17-1,-17-19 1,53-69-1,0-19 1,-71 18 0,-53 71-16,36-71 15,-36 53 1,-35 36 0,-53 70-1,0 17 1,35 71 15,18-70-15,18 17-1,53-35 1,17-53 0,35-35-1,-17-1-15</inkml:trace>
  <inkml:trace contextRef="#ctx0" brushRef="#br1" timeOffset="-78975.26">17886 11377 0,'0'-18'0,"0"36"0,-18-36 31,18 36-16,-17 35-15,17 53 32,-18-53-17,0 0 1,-17-36 0,17-17-1,1 0 1,17-53-1,17-52 1,1 87-16,88-123 16,0 53-1,17 52 1,-52 36 0,-36 89-1,-35 16 1,0-16-1,-18-72 1,-52 54 0,52-36-1,-17-17 1</inkml:trace>
  <inkml:trace contextRef="#ctx0" brushRef="#br1" timeOffset="-78780.82">18256 11977 0,'0'0'16,"0"17"-16,0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1:33:28.1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17410 1499 0,'0'-17'15,"0"-1"1,0 0 0,0 1 15,0 34 31,0 1-62,0 0 16,0 35 0,0 17-1,-18 36 1,18-18 0,0-70-16,0 105 15,0-17 1,0 53-1,0-18 1,0 53 0,0-35-1,0 70 1,0-53 0,0-34 15,0 69-16,0-52 1,0 35 0,18-159-16,-18 195 15,0-54 1,0 53 0,0-17-1,0-53 1,17 88-1,-17-18 1,0-17 0,18 17-1,-18-70 1,0 70 0,0 0-1,0 1 16,0-1-15,0-17 0,-18-71-1,1 70 1,-1 1 0,18-53-1,0-1 1,0-16-1,0-37 1,-18-34 0,1-18-1,-19-53 1,36-53 0</inkml:trace>
  <inkml:trace contextRef="#ctx0" brushRef="#br0" timeOffset="3447.69">17498 1464 0,'-18'0'15,"36"0"95,-1 0-110,1 0 15,35 0-15,0 0 31,53 0-15,-18 0 0,-53 0-16,124 0 15,17-18 1,89 1 0,-53 17-1,52-18 1,54 18-1,-1 0 1,-105 0 0,88 0-1,-71 0 1,88-18 0,-34 18-1,-1 0 16,18 0-15,-89 0 0,54 0-1,-106 0 1,52 0 0,-52 0-1,-106 0-15,159 0 16,-53 0-1,17 0 1,-53-17 0,36 17-1,18 0 1,-19 0 0,-34 0 15,17 0-16,-35 0 1,17 0 0,-35 0-1,1 0 1,-72 0 0,36 0-1,-35 0 1,17 0 15,-17 35-15,-18 0-1,0-17 1,17 53 0,19-19-1,34 90 16,-35-37-15,18 37 0,0-37-1,0 36 1,-35 18 0,-1-123-16,1 52 15,-18-53-15,0 141 16,0-52-1,0 35 1,0-18 0,0 53-1,-18 17 1,1-17 15,-1 0-15,-17-35-1,-18 71 1,18-36 0,-1 17-1,1 1 1,0-36 0,17 36-1,1 0 1,-19-54-1,1 125 1,17-142 0,18 53-1,-17 0 1,17-36 0,-18 1-1,18 35 16,0-88-15,0 70 0,0-70-1,0 53 1,0-35 0,0-89-16,0 35 15,18 54 1,-1-18-1,-17-36 1,18 36 0,-18-18-1,18-35 1,-18-35-16,0 52 16,0 1-1,0-36 16,-18 18-15,0-35 0,-17-1-1,17 1 1,-17-18 0,-18 18-1,0-18 1,-35 17-1,-53 1 1,-35-18 0,-18 18-1,35-18 1,-53 0 0,-35 0-1,-70 0 16,35 0-15,17 0 0,71 0-1,-53 0 1,-18 0 0,-17 0-1,18-18 1,-1 0-1,89 1 1,-36-1 0,0 18-1,71-18 1,106 1-16,-141-1 16,-1 18-1,54-18 16,-54 18-15,36 0 0,35 0-1,18-17 1,0-1 0,0 1-1,-36-1 1,18 18-1,-88-18 1,53 18 0,53-17-1,-18 17 1,36 0 0,34 0-1,-16-18 16,34 18 1,0-18-17,-17 18 1,17 0-16,1 0 16,-36 0-1,35 0-15,-17 0 16,0 0-1,17 18 1,18 0 0</inkml:trace>
  <inkml:trace contextRef="#ctx0" brushRef="#br0" timeOffset="3595.65">17657 8537 0,'0'0'0,"-18"0"78,18-17-62</inkml:trace>
  <inkml:trace contextRef="#ctx0" brushRef="#br0" timeOffset="4913.96">10936 1887 0,'0'0'16,"-18"0"-16,-17 0 16,53 0 15,-1 0-31,125 0 16,105-17-1,-18-1 1,-123 18-1,317-18 1,-141 1 0,53-1-1,-158 18 1,-54 0 0,-105 0-1,-71 35 1</inkml:trace>
  <inkml:trace contextRef="#ctx0" brushRef="#br0" timeOffset="5513.78">11095 2099 0,'-18'-18'16,"1"18"-1,-1 0 1,0 0-16,-17 0 15,0 53 1,17-35-16,-17 52 16,-36 36-1,1 35 1,-1 89 0,-17-1-1,53-17 16,17-142-31,-35 248 16,18-54 0,-36 142-1,1 0 1,52-89 0,0 89-1,18 88 1,18-230-1,35 107 1,18-54 0,-19-123-1,19-35 1,-36-141-16,54-18 16,-1-88-1</inkml:trace>
  <inkml:trace contextRef="#ctx0" brushRef="#br0" timeOffset="7463.13">12735 1834 0,'0'-17'0,"18"17"47,0 0-32,-1 0-15,71-18 16,71 1-1,0-19 1,53 19 0,-160-1-16,90 18 15,34 0 1,-53 0 0,19 0-1,-37 18 16,-34 17-15,-53-17-16,34 70 16,-16 0-1,-36 35 1,0-34 0,17 34-1,1 1 1,0 34-1,-1 1 1,1-18 0,-18 36-1,0-19 1,0-105-16,-18 124 16,18-125-16,-17 178 15,17-54 16,0 89-15,0-71 0,0 53-1,0 17 1,0-193-16,0 123 16,17 53-1,1-18 1,17-52-1,1 34 1,-1-34 0,0 17-1,-17 0 1,-1-71 0,1 36-1,0-53 1,-1-18 15,-17-35-15,0-18-1,0-17 1,-17-18 31,-19 17-32,19-17 1,-19 0 0,-34 0-1,17 18 1,18-18-16,-1 0 16,1 0-16,-88 0 15,-36 0 1,18 0 15,-36 0-15,36 0-1,-106 0 1,177 0-16,-212-18 16,70 18-1,-35-17 1,53 17-1,70 0 1,-34 0 0,-1 0-1,0 0 1,36 0 0,52 0-1,-17 0 16,17 0-15,1 0 0,-1 0-1,1 0 1,-1 0 0,-17 0-1,17 0 1,54 0-16,-71 0 15,17 17 1,53 1 0</inkml:trace>
  <inkml:trace contextRef="#ctx0" brushRef="#br0" timeOffset="7651.41">10848 7267 0,'0'0'0,"18"0"0,-36 0 31,-17 0-15,-1 0 0</inkml:trace>
  <inkml:trace contextRef="#ctx0" brushRef="#br0" timeOffset="7797.32">10901 7355 0,'0'18'15,"-18"-18"1,1 0-16,-1 0 15</inkml:trace>
  <inkml:trace contextRef="#ctx0" brushRef="#br0" timeOffset="9230.2">1658 8908 0,'0'0'0,"0"-18"0,-35 0 15,17 1 1,0-1 0,-34 18-1,16 18 1,-17 70 0,18 35-1,-18 89 1,36-141-16,-36 140 15,-36 142 1,19-53 0,-1 176-1,18-105 1,18 140 0,35-387-16,-35 246 15,35 71 1,0-88 15,-18 70-15,1-88-1,-36 89 1,17-36 0,1-141-1,0 35 1,0-123-1,-1-54 1,19-105 0,-19-158-1,36 87 1</inkml:trace>
  <inkml:trace contextRef="#ctx0" brushRef="#br0" timeOffset="11586.67">1499 8678 0,'0'18'31,"0"0"-16,18-18 1,0 0-16,-1 0 16,71 0-1,54 0 1,-1 0 0,106-36-1,52 19 1,-210-1-16,334 0 15,71-35 1,-141 18 0,52 18-1,-87-1 1,70 0 0,70 1-1,-158 17 16,53 0-15,-124 0 0,54 0-1,-19 17 1,-34-17 0,-72 0-1,-34 0 1,-54 0-1,-34 0 1,-1 0 0,-35 36 15,-18 16-15,-35 54-1,36 71 1,17-1 15,-18-123-31,18 194 16,0-18-1,0 106 1,0 1 0,0-54-1,0 88 1,0-282-16,0 300 15,18-105 1,17 87 0,36-17-1,-36-89 1,18 72 0,-18-19-1,0-17 1,1-18 15,-19-105-15,1 52-1,-18-17 1,0-160-16,-53 72 16,0 17-1,18-35 1,-1-36-1,-16-17 1,-1-17 0,-36-19-1,-34 1 1,17 0 0,-88-18-1,-53 0 1,53 0-1,-159 0 17,-105 0-17,34 0 1,142 0 0,-141 0-1,17 0 1,-52 0-1,140 0 1,-17 0 0,123 0-1,-105 0 1,70 35 0,-53-18-1,194-17 1,-17 18 15,52 0-15,18-1-1,0-17 1,18 36 0,0-36-1,-36 0 1,-17 0-1,-36 0 1,54 0 0,-36 0-1,35 0 1,19 0 0,16 0-1,19 0 110,17-18-109,-18 18-1,18-18-15,-18 18 16,18-17 0</inkml:trace>
  <inkml:trace contextRef="#ctx0" brushRef="#br1" timeOffset="20728.41">17657 529 0,'0'0'0,"17"-17"15,-17-1-15,18 0 16,-18 36 31,0 0-32,-35 70 1,17-71-16,-17 36 16,-18 88-1,35-105-15,0 52 16,-17 0-1,17-53 1,18-17 0,0-53 15</inkml:trace>
  <inkml:trace contextRef="#ctx0" brushRef="#br1" timeOffset="21097.28">17621 635 0,'0'0'15,"0"-18"-15,0-35 16,0 1 0,36-1-1,16 17 1,37 19-1,-36 17 1,17 53 0,-17 35-1,-35 35 1,-18-35 0,0-17-1,-18 17 1,18-70-16,-18 17 15,18-17 17,-17-54-1</inkml:trace>
  <inkml:trace contextRef="#ctx0" brushRef="#br1" timeOffset="21328.63">17445 882 0,'0'0'0,"17"0"32,1 0-32,0 0 0,70-18 15,53-35 1,-17 18-1,-19 0 1,-69 0 0</inkml:trace>
  <inkml:trace contextRef="#ctx0" brushRef="#br1" timeOffset="21830.73">18186 653 0,'-18'17'16,"0"1"-16,18 0 16,-17-1-16,17 71 15,-18-17 1,0 17 0,18-70-16,0 17 15,0 0 1,0-17-1,-17-36 32,17-52-31,0-1 0,70-35-1,-17 36 1,-17 52-16,69-35 15,-16 36 1,-19 34 0,-35 36-1,-35 53 1,0-18 0,-70 18-1,70-71 1,0-17-1,0-53 32,0 17-47</inkml:trace>
  <inkml:trace contextRef="#ctx0" brushRef="#br1" timeOffset="22444.55">18927 494 0,'-18'0'0,"36"0"16,-18-18-16,0 1 15,0 34 16,0 1-31,0 0 0,0 52 16,-18 1 15,-17 34-15,17 1 0,18-35-1,0-18 1,35-36-1,1-17 1,34-35 0,1-35-1,-1-1 1,18-17 0,-35 35-1,-53 18 1,0 70 15,-17 18 0,17-36-31,-36 72 16,19-19 0,17 1-1,17-54 1,54-17-1,-1-17 1,19-36 0</inkml:trace>
  <inkml:trace contextRef="#ctx0" brushRef="#br1" timeOffset="22845.18">19614 406 0,'0'0'15,"-70"17"1,52 1 0,18 17-1,0-17-15,0 0 16,36-18-1,16 0 1,-16-18 0,-19-35-1,-17 18 1,-53-1 0,1 36-1,16 18 1,1 0-1,35 17 17</inkml:trace>
  <inkml:trace contextRef="#ctx0" brushRef="#br1" timeOffset="23162.76">18732 723 0,'0'0'0,"-17"18"31,34-18-15,1 0-16,53 0 31,-18-18-15,17 18 0,-35 0-1,-35-17-15,18 17 16</inkml:trace>
  <inkml:trace contextRef="#ctx0" brushRef="#br1" timeOffset="25562.56">19914 741 0,'-17'-18'16,"-1"1"15,18-19-31,0 19 31,0-36-15,0 35 0,18 0-1,17 18 1,18 18-1,-18 53 1,-17 52 0,-18-88-16,0 54 15,0 34 1,0-70 0,0-35-1,0-1 1,0-52-1,0 17-15</inkml:trace>
  <inkml:trace contextRef="#ctx0" brushRef="#br1" timeOffset="25814.98">20355 564 0,'0'0'0,"0"-17"0,0 34 47,-17 1-47,-36 53 15,-18 34 1,18 19 0,-17-1-1,70-17 1,-18-53-1</inkml:trace>
  <inkml:trace contextRef="#ctx0" brushRef="#br1" timeOffset="26067.98">20479 794 0,'0'35'15,"0"-17"-15,0 17 16,-18 53 0,0-35-1,1 18 1,17-54-1</inkml:trace>
  <inkml:trace contextRef="#ctx0" brushRef="#br1" timeOffset="26287.66">20532 600 0,'0'17'93</inkml:trace>
  <inkml:trace contextRef="#ctx0" brushRef="#br1" timeOffset="26794.68">20726 847 0,'0'0'15,"0"-18"-15,0 0 0,0-17 16,0 17 0,35 1-1,36 17 1,-36 0-1,18 70 17,-36 19-17,-17-1 1,0-18 0,0-17-1,0-35 1,0-53 15,0-36-15,0 0-1,18 1 1,17 17 0,36 18-1,-54 35 1,19 0-1</inkml:trace>
  <inkml:trace contextRef="#ctx0" brushRef="#br1" timeOffset="27261.07">21308 758 0,'0'-17'31,"0"34"16,0 1-47,0 0 0,0 35 16,0 35 0,0-18-1,0-17 1,35-35-1,18-18 1,-35 0 0,52-18-1,-17-35 1,18-35 0,-36 18-1,-17-1 1,-18 36-1,0 52 48,0 1-63,0 0 31</inkml:trace>
  <inkml:trace contextRef="#ctx0" brushRef="#br1" timeOffset="27783.87">22119 758 0,'0'0'0,"0"-17"15,-17 17 16,-19 0-15,-17 0 0,36 35-1,-1 0 1,18-17 0,0 17-1,35-17 1,1 17-1,-19-35 1,19 18-16,16 17 31,-52-17-15,0-1 0,-17 19-1,-36-19 1,-18 1-1,1-18 1,52 0 0,-35 0-1,36 0 17</inkml:trace>
  <inkml:trace contextRef="#ctx0" brushRef="#br1" timeOffset="27953.61">21943 1076 0,'17'18'15,"1"-36"48</inkml:trace>
  <inkml:trace contextRef="#ctx0" brushRef="#br1" timeOffset="28444.07">23160 600 0,'0'17'47,"-18"-17"-47,18 18 0,-17 0 0,-19 52 31,1 18-15,17-52-16,-17 34 15,17 1 1,18-54-1,0 1 1</inkml:trace>
  <inkml:trace contextRef="#ctx0" brushRef="#br1" timeOffset="28778.77">22983 688 0,'0'0'0,"0"-18"0,0-52 15,36-1 17,-1 36-17,53 17 1,0 18 0,18 36-1,0 52 1,-71-18-1,-17-34-15,-18 52 16,-35 0 0,-1-18-1,1-34 1,18-36 0,-1 0-1,0-53 1</inkml:trace>
  <inkml:trace contextRef="#ctx0" brushRef="#br1" timeOffset="29011.34">23054 776 0,'0'0'0,"18"0"46,-1-18-30,1 18-16,88 0 16,-71 0-16,71-17 15,70-1 1,-70 1 0,-18-1-1</inkml:trace>
  <inkml:trace contextRef="#ctx0" brushRef="#br1" timeOffset="29260.81">23865 617 0,'0'-17'0,"-17"34"47,-19 36-31,19 18-1,-1-54-15,1 72 16,-1 34-1,-17 1 1,17-71 0,0-1-1,36-52 32,-18-17-47</inkml:trace>
  <inkml:trace contextRef="#ctx0" brushRef="#br1" timeOffset="29610.97">23760 723 0,'0'0'0,"0"-17"0,0-1 16,0 0-1,35 1 1,35-1-1,36 18 1,-18 0 0,-52 53-1,-36 17 1,-53-17 0,-71 0-1,36-35 1,35 0-1,36-18 1,34 0 31,18 0-47</inkml:trace>
  <inkml:trace contextRef="#ctx0" brushRef="#br1" timeOffset="29910.58">24183 706 0,'18'-18'31,"-18"36"-15,0-1-1,0 18-15,-18 71 16,0-18-1,1 18 1,-19-17 0,19-37 15,17-34-31,17-36 47,-17 1-47</inkml:trace>
  <inkml:trace contextRef="#ctx0" brushRef="#br1" timeOffset="30294.78">24201 758 0,'0'0'0,"0"-17"0,0-18 15,35 17 1,18-17-1,-18 35 1,53 0 15,-70 35-15,-1 18 0,-17-18-1,-52 18 1,-37-18-1,36 1 1,36-36 0,-1 17-1,36-17 32,-1 0-47,1 0 0,53-53 16,-18 36-1</inkml:trace>
  <inkml:trace contextRef="#ctx0" brushRef="#br1" timeOffset="30610.69">24783 564 0,'-18'0'31,"0"0"-15,18 18-16,-17 0 0,-1 17 15,0-17-15,1 35 16,-18 17 0,35-35-1,0 1 1,17-36-1,54 0 1,-18-18 0,17-17 15,-35-1-31</inkml:trace>
  <inkml:trace contextRef="#ctx0" brushRef="#br1" timeOffset="31126.91">25082 529 0,'0'18'62,"0"-1"-62,0 1 0,-17 35 16,-1-35-1,18 17 1,-17-35 0,17 18 15,-18-18-15,0-18-1,18-17 1,0-18-1,36 0 1,52 0 0,-35 0-1,-36 53-15,54 0 16,-53 18 0,-1 35-1,-17-1 1,-17 19-1,-19-36 1,1-17 15,0 0-15,17-18 0</inkml:trace>
  <inkml:trace contextRef="#ctx0" brushRef="#br1" timeOffset="31293.88">25118 776 0,'-18'0'16,"0"0"15,1 0-16</inkml:trace>
  <inkml:trace contextRef="#ctx0" brushRef="#br1" timeOffset="35247.24">18468 2222 0,'0'0'0,"0"-35"15,0 0 1,-18 17 0,18-17-1,-17 35 16,-1 0-15,18 18-16,-18 70 16,18-53-1,-17 106-15,-1 106 32,0-70-17,1 17 1,17-53-1,-35 0 1,17-106-16,0 36 16,18-36-1,0-70 17,0-1-32</inkml:trace>
  <inkml:trace contextRef="#ctx0" brushRef="#br1" timeOffset="36310.54">18521 2170 0,'0'0'0,"0"-18"0,0 0 16,0 1 15,0-1 16,17 18-47,36-18 15,36 18 1,-1-17 0,-53 17-1,159-18 1,35 0 0,124 18-1,-88-17 1,88 17-1,-71 0 1,53 0 0,-194 0-1,-53 0 1,-70 0 0,-18 17 15,0 19-16,0-19-15,0 19 16,0 52 0,0-18 15,-18 72-15,18 16-1,0 1 1,-17-53-1,17 17 1,-36-17 0,19-53-1,-1 18 1,-17-18 0,-1-18-1,-16-35 1,-37 17-1,-17-17 1,-70 0 0,-106 0 15,-71 0-15,36 0-1,-71 0 1,141 0-1,-36 0 1,89 0 0,89 0-1</inkml:trace>
  <inkml:trace contextRef="#ctx0" brushRef="#br1" timeOffset="38843.08">19173 2857 0,'0'0'0,"-17"18"0,-18-18 32,35 18-32,17-18 15,71 0 1,89 0 0,-1-18-1,53 0 1,-193 18-16,52 0 15,18 0 1,-89 0 0,-34 0-1</inkml:trace>
  <inkml:trace contextRef="#ctx0" brushRef="#br1" timeOffset="39110.69">19103 3016 0,'0'0'0,"0"18"32,18-18-32,87 0 15,19 0 1,88 0-1,-71 0 1,-18 0 0,-105 0-1</inkml:trace>
  <inkml:trace contextRef="#ctx0" brushRef="#br1" timeOffset="39592.71">19456 2417 0,'0'0'0,"-18"0"0,0 0 0,-17 0 32,53 0-32,70 0 15,35 0 1,54 0-1,-89 0 1,-53 0 0</inkml:trace>
  <inkml:trace contextRef="#ctx0" brushRef="#br1" timeOffset="40227.35">19015 3845 0,'0'18'31,"17"-18"1,1 0-17,-18-18-15,0 1 16,-18-1 15,-17 18-15,0 0-1,17 18 1,18-1 0,18 1-1,17-18 1</inkml:trace>
  <inkml:trace contextRef="#ctx0" brushRef="#br1" timeOffset="40742.68">19438 3951 0,'18'0'0,"17"-18"15,-88 36-15,106-53 0,18-18 16,-36 18-1,0-1 1,-35 19 0,0 34 31,0 1-47,0 35 15,-18-35-15,18 87 16,0 89-1,0-52 1,0 34 0,0-88-1,0-53 1,0 36 0,-17-36-1,-36-17 1,-53-18-1,18-35 1,0-36 0,88 0-1,0-17 1,17 18 0</inkml:trace>
  <inkml:trace contextRef="#ctx0" brushRef="#br1" timeOffset="40976.37">19614 3775 0,'0'0'0,"-17"0"0,17-18 16,0 0-1,17 18 17,1 0-32,0 0 15,-1 0-15</inkml:trace>
  <inkml:trace contextRef="#ctx0" brushRef="#br1" timeOffset="41544.39">20126 3863 0,'0'0'0,"0"-35"16,0-1-1,0 19 1,-53 17 0,-18 17-1,19 19 1,-19 34 0,53 18-1,1 1 1,17-37-1,70-52 1,1-17 0,-18-36 15,0-18-15,-18 18-1,-17-17 1,-1 52-1,1 1 1,0 17 0,-1 70-1,18-17 1,-35-35-16,36 35 16,-19 0-1,1-18 1,17-35-1</inkml:trace>
  <inkml:trace contextRef="#ctx0" brushRef="#br1" timeOffset="41776.06">20496 3828 0,'0'0'16,"18"0"-1,-18 17-15,0 1 16,18 35 0,-18-36-16,17 36 15,-17 18 1,0-53 0,18-18-1</inkml:trace>
  <inkml:trace contextRef="#ctx0" brushRef="#br1" timeOffset="41993.63">20814 3845 0,'-18'0'16,"1"0"-1,-1 18-15,0 0 0,-17 17 16,17 0 0,-17 36-1,35-54 1,0 1 0</inkml:trace>
  <inkml:trace contextRef="#ctx0" brushRef="#br1" timeOffset="42492.95">20990 3792 0,'0'0'0,"-17"0"31,-1 0-31,18 18 16,-35 35 0,17-35-16,0 34 15,1-34-15,17 53 16,0-18 0,35-53 15,-17 0-31,17-36 15,0-34 1,1-1 0,-19 54-1,-17-1 17,0 36-17,0 52 1,0-52-16,0 52 15,0 1 1,35-54 0,18-17-1,18-35 1,-53 18-16</inkml:trace>
  <inkml:trace contextRef="#ctx0" brushRef="#br1" timeOffset="43209.72">18944 5098 0,'0'0'0,"-17"-71"31,-1 53-31,0 18 16,-17 36-1,0 105 1,17 53 0,18-18-1,-18 54 17,18-178-32,0 72 15,0-18 1,0-53-1,0-36 1,0-34 0,0-1-16</inkml:trace>
  <inkml:trace contextRef="#ctx0" brushRef="#br1" timeOffset="43960.05">18803 5168 0,'0'0'0,"0"-17"0,18-19 0,17 1 15,36 0 17,52-1-17,89 19 1,-142 17-16,230-35 15,-194 35-15,229 0 16,194 0 0,-194 0-1,18 0 1,-159 17 0,-17-17-1,-89 35 1,-53-17-1,-35 17 1,18 36 0,-18-1-1,0 72 17,-18-54-17,18 53 1,-35 0-1,17-35 1,-35 0 0,-17-18-1,-19-35 1,-52-18 0,0-35-1,-176 18 1,-36-18-1,-317 0 1,140-18 0,266 18-1,17 0 17,159 0-17,35 0 1,70 0 31,1 0-32</inkml:trace>
  <inkml:trace contextRef="#ctx0" brushRef="#br1" timeOffset="44544.4">19456 6756 0,'0'0'0,"17"0"16,1 0-1,0 0 1,-18-18-16,35 0 15,-35 1-15,0-1 16,-18-17 0,-17 35-1,0 0 1,35 35 0,0-17-1,53 17 1,0-35-1</inkml:trace>
  <inkml:trace contextRef="#ctx0" brushRef="#br1" timeOffset="44975.81">19861 6738 0,'18'0'16,"0"-18"-16,-1 1 15,-17-19 1,18 19-16,0-18 16,-1 17-1,-17 0 1,0 36 0,0 52-1,0 36 1,0-17-1,0 34 1,0-88-16,0 53 16,0 18-1,-35-35 17,0-54-17,-18-17 1,-18-17-1,-17-36 1,53-18 0,35 36-1,0-35 1</inkml:trace>
  <inkml:trace contextRef="#ctx0" brushRef="#br1" timeOffset="45178.21">19932 6509 0,'0'0'0,"0"-18"16,18 36 30,-1-1-46,1 1 16</inkml:trace>
  <inkml:trace contextRef="#ctx0" brushRef="#br1" timeOffset="45708.79">20408 6720 0,'0'0'0,"0"-53"31,0 36-31,0-1 32,-53 18-17,0 35 1,-17 36-1,52-53-15,-17 35 16,35 0 0,0-18-1,53-35 17,0-35-17,-36 35-15,36-71 16,-17 18-1,-19 18 1,1 35 0,-1 17-1,1 36 17,17 18-17,-17-18 1,0-36-1,17-17 1,0 0 0,-17-17-16</inkml:trace>
  <inkml:trace contextRef="#ctx0" brushRef="#br1" timeOffset="45911.02">20743 6615 0,'18'0'0,"-18"70"32,0-52-32,0 70 15,0-35 1,0-18 15,18-35-15,35 0-1</inkml:trace>
  <inkml:trace contextRef="#ctx0" brushRef="#br1" timeOffset="46115.66">21026 6632 0,'0'0'0,"-36"18"16,-17 52-1,36-34 1,-19 34 0,19-17-1</inkml:trace>
  <inkml:trace contextRef="#ctx0" brushRef="#br1" timeOffset="46592.03">21272 6667 0,'-17'0'0,"-1"0"16,1 0-16,-19 18 15,-17 53 1,53-18 0,-17 0-1,17-18 17,17-35-17,1-18 1,-18 1-16,53-19 15,0-52 1,-18 35 0,0 18-1,-17 70 17,-18 36-17,0-54-15,0 36 16,0 18-1,35-54 1,1-17 0,-19 0-1</inkml:trace>
  <inkml:trace contextRef="#ctx0" brushRef="#br1" timeOffset="47092.76">19773 5592 0,'0'0'0,"-35"-36"31,70 36-15,71-17 0,35-1-1,-88 18-15,247 0 16,-88 0-1,-18 0 1,-141 18 0,-71 17-1</inkml:trace>
  <inkml:trace contextRef="#ctx0" brushRef="#br1" timeOffset="47342.03">19861 5821 0,'0'17'0,"0"-34"0,0 52 16,18-17-1,53-18 1,-54 0-16,124 0 16,18 0-1,53 0 1,-36 0-1,-105 0 1,-142 0 0</inkml:trace>
  <inkml:trace contextRef="#ctx0" brushRef="#br1" timeOffset="47492.26">19985 6050 0,'0'0'15,"0"18"-15,17-18 16,107 0 0,17 0-1,35-36 1,-105 36-16</inkml:trace>
  <inkml:trace contextRef="#ctx0" brushRef="#br1" timeOffset="52610.74">17868 9084 0,'0'0'0,"0"-18"0,-17-17 32,-1 35-32,0 0 15,1 0 1,17 53 0,-18 18-1,-17 34 1,-1 1-1,36-70-15,-35 34 16,35 1 0,-17-71-1,-1 0 1</inkml:trace>
  <inkml:trace contextRef="#ctx0" brushRef="#br1" timeOffset="56359.42">17639 9102 0,'0'0'0,"0"-18"16,0-17-1,18-1 1,34 19-1,19 17 1,-53 0-16,35 0 16,17 70-1,-70-17 1,0 18 0,-70-1 15,17-52-16,17-18 1,72-35 15,34 17-15,-17 18 0,-35 0-16,70 0 15,-18 18 1,1 70-1,-71-35 1,-106 35 0,0-17-1,36-71 1,-1 0 15,18-36-15,0 1-1,36 0 1,-1 17 0,36 18 15,35 35-15,-18 18-1,18-17 1,0-19-1,0-17 1,35-17 0,0-19-1,-53 19-15,71-54 16,-35 1 15,-18-1-15,-36 36-1,-17 17 1,-17 53 15,-19 36-15,1 0 0,35-19-1,0 1 1,35-35-1,-17-18-15,53 0 16,-1-35 0,1-18-1,-1 0 1,-34 0 15,-1-18-15,-35 54-1,0 34 17,0 19-17,0 17 1,0 0 0,0-36-16,0 36 15,53-35 1,-18-18-1,18 0 1,0-36 0,35-52-1,-53 0 1,1 35 15,-36 18-15,0 52 15,0 19-15,0-19-16,0 54 15,0 0 1,0-36 0,17 0-1,-34-35 32,-1-18-47,0 1 16,-17-1-1,17 1 1,1 17 0,17 17 15,0 1-16,0 17 1,17-35 0,36 18-1,0-18 1,35-18 0,18-35-1,-18 0 1,-17-17-1,-53 17 1,-18 35 0,-18 18 15,18 18-31,-35 35 16,35 0 15,0 0-16,17-18 1,19 0 0,-54-35 31,0 0-47,1-18 15,-36 1 1,35 17-1,1 0-15,-1 0 16,18 17 15,53 19-15,0-36 0,35 0 15,-35 0-16,-35 0-15,105-36 16,-17-16 0,-53 16-1,-53-34 1,0 17 0,0 35-1,-18 36 16,0 35-15,1 0 0,17 0-1,0-36-15,53 18 16,0-35 0,17 0 15,1 0-16,-1-35 1,-34-35 0,-19 17-1,-17 17 1,0 19 0,0 52 15,0 18-16,-17 0 1,17-35-16,0-1 16,-18 18-1,18-52 48,0-18-48,35-36 1,1 18 0,16 18-1,-34 35-15,35 0 16,0 0 0,-35 35-1,-18 18 1,17 0-1,18 0 1,1-36 0,34 1-1,1-18 1,17 0 15,0-53-15,-52 0-1,-1-17 1,-18 17 0,-17 35-1,-17 36 17,-18 35-17,17-18 1,0 18-1,18-35-15,0 17 16,53-18 15,18-17-15,-18-17 0,35-54 15,-35 18-16,0-17 1,-36 52 0,-17 36 15,-17-1-15,17 1-16,0 35 15,0-18 1,0 1-1,0-19 1,0-34 47,0-1-63,-36 0 31,19 18-16,-1 0 1,18 18 0,0 0-1,0-1 1,35-17 0,18 18-1,18-18 1,17-18-1,-70 18-15,88-70 16,-36 17 0,1-18-1,-36 1 1,-35 52 0,-18 18 15,1 0-31,-19 35 15,19 36 1,17-36 0,0 36-1,0-18 1,0-36 0,0 18-1,-18-17 16,-17-18-15,0 0 0,-36-35-1,0 0 1</inkml:trace>
  <inkml:trace contextRef="#ctx0" brushRef="#br1" timeOffset="56615.63">20020 9137 0,'-35'-18'31,"35"1"16</inkml:trace>
  <inkml:trace contextRef="#ctx0" brushRef="#br1" timeOffset="57441.31">20091 9966 0,'0'0'0,"0"-18"0,0-35 31,0 71 0,-18 0-31,18-1 0,-35 72 16,-18 16 0,18 1-1,-54 18 1,1-36 0,35-35 15,-17-36-16,34-34 1,1-71 0,35-18-1,0 18 1,0-18 0,18 88-16,-1-17 15,-17 17-15,36 1 16,-19 17-1,36 52 1,-17 19 0,-19 17-1,18 53 17,18-70-17,18-1 1,17-52-1,-17-18 1,-36 0-16</inkml:trace>
  <inkml:trace contextRef="#ctx0" brushRef="#br1" timeOffset="58640.43">20585 10213 0,'0'0'16,"0"-18"-16,0 1 0,0-36 15,-53 17 1,-36 36 0,19 53-1,35 0 1,-1 18 15,19-1-15,17 19-1,53-54 1,-18-35 0,53-35-1,-35-18 1,18-18 0,-36 1-1,-18 34 1,1 1-1,-18 70 17,0-17-32,-18 35 15,18 0 1,0 35 15,0-53-15,71-35-1,0 0 1,-1-35 0,18-71-1,-70 53 1,17 0 0,-17 36-1,-18 34 16,0 1-31,0 0 16,0-1-16,0 54 16,0-18-1,0-18 1,53-35 0,0 0 15,-18-18-31,36-35 15,-1 0 1,-52 1 0,-1 16-1,1 36 1,-18 18 15,0 35-15,0 70-1,-35 54 1,35-107-16,-18 36 16,-17 141-1,0 18 1,-18-18 15,35-71-15,0-53-1,-17-87 1,-18-19 0,0-34-1,36-1-15,-36-53 16,35-105 0,18 17-1,0-88 1,35 36-1,18 70 1,18 35 0,17 0-1,0 35 1,53-34 0,-52 52-1</inkml:trace>
  <inkml:trace contextRef="#ctx0" brushRef="#br1" timeOffset="59407.12">21625 10283 0,'0'-17'46,"18"17"-46,0-18 16,-1 18-16,54-53 16,-54 18-1,-34 35 17,-19 0-1,-16 35-16,34 18 1,18-35-16,-18 17 16,18 18-1,36-35 1,34-1 0,-17-17-1,0-35 1,-18 0-1,0-18 1,-17-18 0,17 36-1,1 17 1,17 1 0,0 17 15,-18 17-16,0 36 1,-17-17 0,-18 34-1,0-35 1,-18-17 0,0-18-16,1-18 31,17-35-16,0 18 1,35-35 0,0 34-1,-17 19 1,0 17-16,-1 0 16,1 0 15,0 0-31</inkml:trace>
  <inkml:trace contextRef="#ctx0" brushRef="#br1" timeOffset="108651.17">14111 5221 0</inkml:trace>
  <inkml:trace contextRef="#ctx0" brushRef="#br1" timeOffset="110601.04">11483 758 0,'0'0'0,"0"-17"0,0-18 15,0-1 1,0-17 0,0 36-1,0-19 1,-35 89 15,-1 71-15,1 35-1,0 35 1,17-71 15,18-88-31,-17 54 16,17-37-1,0-34 1,-18-36 15</inkml:trace>
  <inkml:trace contextRef="#ctx0" brushRef="#br1" timeOffset="110967.04">11377 864 0,'0'0'16,"18"-17"-16,-18-36 0,0 0 15,0 35-15,53-35 32,-18 18-17,35 17 1,-17 18-1,36 53 1,-19 88 0,-52 18-1,-18-35 1,-18-1 0,-17-52-1,0-18 1,35-36-1,-18-17-15,18-53 32,0 36-17</inkml:trace>
  <inkml:trace contextRef="#ctx0" brushRef="#br1" timeOffset="111217.73">11465 1023 0,'0'0'0,"-17"0"16,-1 0 0,36 0 15,17 0-15,71 0-1,-18-35 1,18-1-1,-36 36 1,1-35 0,-53 35-16</inkml:trace>
  <inkml:trace contextRef="#ctx0" brushRef="#br1" timeOffset="111500.82">12206 723 0,'0'0'0,"18"-17"16,-18 34 15,0 18-15,0 89 0,-18-1-1,-17 36 1,17-53-1,18-88-15,0 70 16,0-71 0,0-34 31,0-1-47</inkml:trace>
  <inkml:trace contextRef="#ctx0" brushRef="#br1" timeOffset="111867.07">12188 935 0,'0'0'0,"0"-53"15,-17 0 1,17-18 0,17 54-1,72-1 1,-19 18-1,18 0 1,-35 53 0,-35 35-1,-18-52-15,-35 52 32,-54 18-17,19-36 1,-18-17-1,88-35 1,0-36 15,35-17-15,0 17 0</inkml:trace>
  <inkml:trace contextRef="#ctx0" brushRef="#br1" timeOffset="112216.52">13106 811 0,'0'0'16,"0"-17"-16,-18-1 15,0 18 1,1 0 0,-19 35-1,-16 89 1,34-36 0,0-53-16,-17 71 15,17-35 1,18-18-1,0-36 1</inkml:trace>
  <inkml:trace contextRef="#ctx0" brushRef="#br1" timeOffset="112550.17">12700 1305 0,'0'0'0,"-18"0"0,1 36 16,17 16 0,0-16-1,35-1 1,53 0-1,53-35 1,0 0 0,-52-35-1,16 0 1,-52-1 15,-17-16-15,-36 34-16,0-35 15,0-18-15</inkml:trace>
  <inkml:trace contextRef="#ctx0" brushRef="#br1" timeOffset="112883.93">12788 794 0,'0'-18'0,"0"36"0,-17-36 16,17 0-1,17 1 1,18 17 0,1-18-16,52 1 15,53-19 1,-35 19-1,-18 17 1,-106 0 31,1 0-31,-1 17-16,-17 1 0</inkml:trace>
  <inkml:trace contextRef="#ctx0" brushRef="#br1" timeOffset="132953.1">13159 3510 0</inkml:trace>
  <inkml:trace contextRef="#ctx0" brushRef="#br1" timeOffset="133898.91">18962 6085 0,'17'0'15,"1"0"126,0 0-125,-1 0-16,1 0 15,17 0-15,1 0 0</inkml:trace>
  <inkml:trace contextRef="#ctx0" brushRef="#br1" timeOffset="146796.76">10425 5997 0,'0'18'63</inkml:trace>
  <inkml:trace contextRef="#ctx0" brushRef="#br1" timeOffset="158684.21">11024 2875 0,'0'18'15,"-17"-18"95,17 17-95,-18-17-15</inkml:trace>
  <inkml:trace contextRef="#ctx0" brushRef="#br1" timeOffset="159050.57">10989 2840 0,'0'0'0,"0"-18"16,0 1-1,0-1 1,-18 18 15,18 18-15,-35 34-1,0 54 1,17 0 0,1-71-16,-19 107 15,-17-19 1,53-52 0,-17-19-1</inkml:trace>
  <inkml:trace contextRef="#ctx0" brushRef="#br1" timeOffset="159460.84">10883 2999 0,'0'0'16,"0"-18"-16,0 0 0,0-35 16,0 0-1,35 1 1,1 16 0,34 36-1,-52 0-15,35 0 16,17 71-1,-17 35 1,-35 17 15,-18-35-15,0 36 0,0-107-16,-18 72 15,18-72 1,-17 1-1,-1-18 1,0-18 0,18 1-16</inkml:trace>
  <inkml:trace contextRef="#ctx0" brushRef="#br1" timeOffset="159695.57">10866 3263 0,'0'0'0,"0"-17"31,0-1-31,17 0 16,36 1 0,35-19-1,36 19 1,-18-36-1,17 18 1,-105 35-16</inkml:trace>
  <inkml:trace contextRef="#ctx0" brushRef="#br1" timeOffset="160160.74">11430 3034 0,'0'18'15,"0"-1"1,0 1-16,0 52 15,0 1 1,-18-1 15,18-34-15,0-1 0,0-17-16,0-1 15,-17-34 16,17-36-15,0 35-16,0-52 16,0-19-1,88-34 1,-35 70 0,17 18-1,1 35 1,-18 35-1,-36 18 1,-17-18 0,18 53-16,-36 1 31,18-19-15,-17-35-1,-1-35 16</inkml:trace>
  <inkml:trace contextRef="#ctx0" brushRef="#br1" timeOffset="160303.64">12118 2769 0,'0'0'0</inkml:trace>
  <inkml:trace contextRef="#ctx0" brushRef="#br1" timeOffset="160729.46">12100 2716 0,'0'18'16,"0"0"-16,0 70 15,-17-18 1,-1 54-1,0-18 1,18-36 0,0-17-1,0-35-15,36-18 16,-19 0-16,54-18 16,-1-35-1,-17 0 1,0-35-1,-35 35 1,-1 53-16,-17 18 47,0 0-31,0 52-1,-17-17 1,17-18-1,0-17-15,0 0 16,17-18 15,1-18-15</inkml:trace>
  <inkml:trace contextRef="#ctx0" brushRef="#br1" timeOffset="160935.25">12524 2857 0,'-53'0'16,"35"0"-16</inkml:trace>
  <inkml:trace contextRef="#ctx0" brushRef="#br1" timeOffset="161160.62">11959 3034 0,'0'0'0,"-17"0"0,-1 0 15,36 0 32,-1 0-31,1 0-16,-1 0 0</inkml:trace>
  <inkml:trace contextRef="#ctx0" brushRef="#br1" timeOffset="161696.68">12647 2875 0,'0'0'0,"0"-18"0,0 1 16,0-36-1,0 18 1,18 17-1,17 18 1,18 88 15,-35 0-15,-1 36 0,-17-1-1,0-34 1,-17-37-1,17-34 1,0-36 0</inkml:trace>
  <inkml:trace contextRef="#ctx0" brushRef="#br1" timeOffset="161994.99">13159 2840 0,'0'-18'0,"-18"18"15,0 0 1,-35 35 0,36-17-16,-54 70 15,36-17 1,-18 52-1,18-34 1,35-54 0,0 0-1,53-35 1,-18 0 0</inkml:trace>
  <inkml:trace contextRef="#ctx0" brushRef="#br1" timeOffset="162243.45">13300 3052 0,'0'17'32,"-18"1"-32,18-1 15,-18 1-15,1 17 16,17 18-1,0 0 1,0-35 0,0-36 15,0 1-31</inkml:trace>
  <inkml:trace contextRef="#ctx0" brushRef="#br1" timeOffset="162460.71">13317 2946 0,'-17'-18'16,"17"0"-1,17 18 32,1 0-47,0 0 16</inkml:trace>
  <inkml:trace contextRef="#ctx0" brushRef="#br1" timeOffset="162910.51">13441 3034 0,'0'0'0,"-18"0"15,18-18 1,0 1 0,0-19-1,53 19 1,-18-1-1,18 18 1,-17 35 0,-19 1-1,-17 34 1,0-17 0,0-18-1,-17-17 1,17-36 15,0-17-15,0-18 15,0 18-15,17 0-1,1 35-15,17-36 16,0 36-16</inkml:trace>
  <inkml:trace contextRef="#ctx0" brushRef="#br1" timeOffset="163298.75">13811 2910 0,'0'18'47,"-17"0"-47,-1 52 15,0-34 1,18-19-16,0 54 31,0-18-15,0-36 0,36-17-1,34-17 1,-17-19-1,18-34 1,-54-1 0,1 18-1,-18 36 1,0-1 0,18 18 46</inkml:trace>
  <inkml:trace contextRef="#ctx0" brushRef="#br1" timeOffset="163694.91">14305 2910 0,'0'-17'16,"-18"17"-1,1 0 1,-1 0-16,-35 0 16,36 17-1,-19 36 1,36 0 0,0-35-1,71 0 1,-1-1-1,-34-17 1,-36 18-16,35-1 16,-35 1 15,-35 0-15,-71 17-1,0-17 1,18-1-1,35-17 1,35 0-16</inkml:trace>
  <inkml:trace contextRef="#ctx0" brushRef="#br1" timeOffset="164342.91">11112 2558 0,'0'0'0,"-35"0"0,-124 0 31,142 0-31,-18 0 15,17 0 1,53 0 15,106 0-15,89 0 0,-1 0-1,212-18 1,-300 18-16,247 0 15,176-18 1,-334 18 0</inkml:trace>
  <inkml:trace contextRef="#ctx0" brushRef="#br1" timeOffset="164476.01">14235 2540 0,'-18'18'16</inkml:trace>
  <inkml:trace contextRef="#ctx0" brushRef="#br1" timeOffset="165395.5">10918 3792 0,'0'0'0,"-88"18"31,88 0-31,-35-18 16,0 17-1,-1-17 1,36 18-1,18-18 1,53 0 0,-36 0-1,106 0 1,71 0 0,35-18-1,88 1 1,35-19-1,18 19 1,-300 17-16,406-18 16,-159-17-1,-35 17 1,-17 1 0,-54-1-1,-17-17 1,-71 17-1,-88 18 1,-36-18 0,1 18-1,-36-17 32,-17 17-31</inkml:trace>
  <inkml:trace contextRef="#ctx0" brushRef="#br1" timeOffset="166260.79">13053 2540 0,'17'0'110,"1"0"-95,0 0-15,35 0 16,35 0-1,35-18 1,-87 18-16,105 0 16,88 0-1,-53-17 1,18 17 0,-105 0-1</inkml:trace>
  <inkml:trace contextRef="#ctx0" brushRef="#br1" timeOffset="166409.99">14517 2487 0,'-18'0'31,"1"0"-31,-1 0 16,0 0-1</inkml:trace>
  <inkml:trace contextRef="#ctx0" brushRef="#br1" timeOffset="168844.73">11254 4621 0,'0'-17'31,"0"-1"-31,0 0 32,-18 18-17,0 0 16,18 18-31,-35 70 16,0 18 0,-18 53-1,35-106-15,-35 70 16,0-17 0,18-53-1,35-71 16,0-35-15,35-17 0,18-54-1,-17 1 17,-19 88-32,36-89 15,-18 54 1,18 34-1,-35 36 1,0 71 0,-1 70-1,-17-17 1,0 17 0,18-36-1,-18-52 1,18-35-1,-18 0 1,0-54 15</inkml:trace>
  <inkml:trace contextRef="#ctx0" brushRef="#br1" timeOffset="169115.91">10971 5098 0,'36'0'32,"-19"0"-17,1-18-15,70 0 16,36 1-1,-54 17 1,18-18 0,-88 0-1</inkml:trace>
  <inkml:trace contextRef="#ctx0" brushRef="#br1" timeOffset="169738.98">11783 5292 0,'53'-36'16,"53"-17"0,-89 36-16,54-36 15,-54 35-15,54-88 16,-36 18-1,0-18 1,-17 71 0,0 0 15,-18 52 31,0 1-30,0 0-17</inkml:trace>
  <inkml:trace contextRef="#ctx0" brushRef="#br1" timeOffset="171027.92">11747 4851 0,'0'0'0,"0"-36"31,0 19-15,0-1-16,-17 18 15,-18 0 1,-18 53 0,35 0-1,-17 70 17,17 1-17,18-54 1,0-52-16,0 53 15,18-54 1,52-17 0,36-17-1,-18-19 1,71-69 0,-106 34-1,0-52 1,-18 34-1,-35-17 1,18 36 0,-18 52-1,0 1 17,0 52-1,-18 71-16,-17-18 1,0 35 0,35-87-16,-18 34 15,18 18 1,0-35 0,18-53-1,52 0 1,-35 0-1,54-35 1,-36 0 0,-18-18 15,0-18-15,-17 54-1,-18 34 16,0 36-15,0 18 0,-18-36-1,18-17 1,0-1-16,18-17 31,17-35-15</inkml:trace>
  <inkml:trace contextRef="#ctx0" brushRef="#br1" timeOffset="171309.57">12594 4780 0,'-17'0'15,"34"0"-15,-52 0 16,17 0 78,1 18-63</inkml:trace>
  <inkml:trace contextRef="#ctx0" brushRef="#br1" timeOffset="171544.88">11924 5062 0,'18'0'16,"-1"0"0,1 0-16,52 0 15,-34 0-15,17-17 16,35-1-1</inkml:trace>
  <inkml:trace contextRef="#ctx0" brushRef="#br1" timeOffset="172076.06">12665 4939 0,'0'0'0,"17"0"46,-17 18-46,18-18 16,-18 35-16,35 18 16,-17 35-1,-18-53 17,0 0-17,0-17 1,18-18-1,-18-18 1,17-34 0,36-19-1,-18 18 1,18-17 0,-53 52-16,36-17 15,-19 17 1,1 18-1,-1 18 1</inkml:trace>
  <inkml:trace contextRef="#ctx0" brushRef="#br1" timeOffset="172678.49">13353 5027 0,'0'0'0,"17"-18"16,-17 1-16,0-18 16,0-36-1,0 36 1,-17 17-1,-1 18-15,-35 0 16,-17 71 0,-1-1-1,36 1 17,-1 17-17,36-35 1,0-18-1,36-35 1,34 0 0,1-53-1,-18 0 1,-36-17 0,1-1-1,0 54-15,-18-19 16,0 54 15,0 52-15,0-17-1,0-35 1,17 53 0,19-19-1,-19-52 1,36 0-1,0-17 1</inkml:trace>
  <inkml:trace contextRef="#ctx0" brushRef="#br1" timeOffset="172958.74">13688 4604 0,'0'17'16,"0"1"-16,-18 0 0,0 52 15,18 54 17,-35 34-17,18-69 1,17-72-16,0 54 15,0-54 1</inkml:trace>
  <inkml:trace contextRef="#ctx0" brushRef="#br1" timeOffset="173409.09">13829 5027 0,'18'0'31,"-1"0"-31,-17-18 16,35 18-1,1-35 1,-19 0 0,-17 0-1,-17 35 17,-1 0-32,-35 53 15,18-1 1,17 19-1,18-36-15,0 1 16,0-1 0,18 0 15,35-35-15,17 0-1,-17-35 1,0 0-16</inkml:trace>
  <inkml:trace contextRef="#ctx0" brushRef="#br1" timeOffset="174375.42">10795 4586 0,'0'0'0,"0"-18"0,-53 18 16,35 0-16,1 0 15,-1 0 1,36 0 15,-1 0-31,54 0 16,52 0-1,107 0 17,-177 0-32,176 0 15,141-17 1,89-1-1,-106 1 1,105 17 0,-158 0-1,53-18 1,-194 18 0,0-18-1,-71 1 1,-18 17-1,-34-18 1,-1 18 0,-106 0 31,36 0-47</inkml:trace>
  <inkml:trace contextRef="#ctx0" brushRef="#br1" timeOffset="175191.85">10548 5539 0,'0'0'0,"-35"17"31,35 1-31,0 0 32,17-18-17,1 0-15,35 0 32,88 0-17,71 0 1,-18 0-1,-124-18-15,283-17 16,-35 35 0,87-18-1,-105 0 1,123 18 0,-17 0-1,0 0 1,-89 0-1,-105-17 1,-124 17 0,-35-18-1,-35 18 1,-18-18 15,0-17-15,0 17-1,-35-17 1</inkml:trace>
  <inkml:trace contextRef="#ctx0" brushRef="#br1" timeOffset="175691.76">13600 4762 0,'17'0'47,"1"0"-32,-1 0-15,19 0 0,52 0 32,-70 0-32,52-17 15,-17 17 1,-35 0-1,-18-18 1</inkml:trace>
  <inkml:trace contextRef="#ctx0" brushRef="#br1" timeOffset="177008.67">11236 6332 0,'0'0'0,"0"-17"0,35-36 16,-17 35-16,-18-17 15,0 17 1,0 36 31,-18 52-32,18-34-15,-53 87 16,-35 18 0,0 0-1,17-88 1,-17-35 0,53-18-1,35-53 1,0-53-1,18 0 1,17 1 0,0 34-1,0 71 1,1 18 15,-19 52-15,1 36-1,0-35 1,52 34 0,1-52-1,17-53 1,0-17 0,0-54-1,-52 1 1,-19-36-1,-17 0 1,-53-18 0,-17 54-1,-1 35 17,1 35-17,17 35 1,17 53-1,36 53 1,0-53 0,89 1-1,-36-72 1,35 1 0,-35-18-16</inkml:trace>
  <inkml:trace contextRef="#ctx0" brushRef="#br1" timeOffset="177393.07">11589 6597 0,'0'-18'32,"0"1"-32,17-1 15,36 0 1,18-17-1,-1-18 1,-34 36 0,-36-36-1,-36 53 1,-17 0 0,-17 53-1,35-1 1,17 37-1,18-72-15,0 36 16,0-18 0,53 1-1,17-36 17,-17 0-17,-17 0-15</inkml:trace>
  <inkml:trace contextRef="#ctx0" brushRef="#br1" timeOffset="177892.17">12153 6403 0,'0'0'0,"18"-18"0,-18 1 16,0-1-1,-18 18 1,-52 35-1,34 18 1,-17 35 0,1 18-1,34-53 17,0 0-17,36-53 1,35 0-1,17-71 1,-34 19 0,-1-37-1,-35 54-15,18 0 16,-1 0 0,-17 52 15,0 54-16,0 17 1,0-35 0,0-36-16,18 36 15,-1-53 17,36 0-17,0 0-15</inkml:trace>
  <inkml:trace contextRef="#ctx0" brushRef="#br1" timeOffset="178209.52">12541 6350 0,'0'0'0,"0"-35"16,-17 35-1,-19 0 1,19 53-1,-19 52 1,36 1 0,0-35-1,0-1 1,18-52 15,35-18-15,18-35-1,-1-1 1,1-69 0,-18 52-16</inkml:trace>
  <inkml:trace contextRef="#ctx0" brushRef="#br1" timeOffset="178624.56">12806 6350 0,'17'-18'0,"-17"-35"16,-35 177-16,53-177 15,-1-35-15,-17 105 31,-17 19-31,-1 34 16,1 36 0,17-71-16,0 36 15,0-1 17,0-52-17,17-18 1,54-18-1,-1-34 1,18-37 0,-70 36-1,0 18 1,-18 53 15,0 52-15,0-52-16,-18 35 15,18 0 1,0-36 0,0-34 31</inkml:trace>
  <inkml:trace contextRef="#ctx0" brushRef="#br1" timeOffset="178810.17">13194 6244 0,'0'0'0,"-18"0"0,1 0 31,-1 0-15</inkml:trace>
  <inkml:trace contextRef="#ctx0" brushRef="#br1" timeOffset="179041.34">12665 6456 0,'-18'17'31,"36"-17"1,-1 0-32,36 0 15,18-17 1,-36 17-16,-17-18 0</inkml:trace>
  <inkml:trace contextRef="#ctx0" brushRef="#br1" timeOffset="179491.47">13229 6456 0,'-17'0'0,"17"17"47,0 1-31,17-18-16,-17 18 0,18 17 15,-1 18 1,-17-18-1,18-35 17,0 0-32,-1 0 15,19-53 1,-1-17 15,0 34-15,-35 19-16,18-18 15,17 35 17,0 0-17,-17 0 1,0 35-16</inkml:trace>
  <inkml:trace contextRef="#ctx0" brushRef="#br1" timeOffset="180008.58">13776 6385 0,'0'0'0,"0"-35"31,-18 35-31,1 0 16,-19 0-1,1 18 1,-18 52 0,53 18-1,0-70-15,0 17 16,0 1 0,35-36 15,18-53-16,-17 17 1,-36 19-16,17-71 16,1 52-1,-18 1 17,0 88-1,0 17-16,0 1 1,0 0 0,35-71-1,18 17 1,0-52 0,0 0-1</inkml:trace>
  <inkml:trace contextRef="#ctx0" brushRef="#br1" timeOffset="180260.8">14235 6209 0,'-18'0'16,"0"18"-16,18-1 15,-35 36 1,17 53-1,-17-18 1,17 0 0,1-35-1,17-35-15,0-1 16,35-17 0,0-17-1</inkml:trace>
  <inkml:trace contextRef="#ctx0" brushRef="#br1" timeOffset="180641.49">14270 6544 0,'17'0'16,"1"0"-1,0 0 1,35-18-1,-18 1 1,-17-1-16,-1 0 16,-17 1-16,0-1 15,0-17 1,-35 70 15,17-17-31,1 35 16,-19 35-1,19-18 1,17-17 0,17-53-1,54 0 1,17-35 15,-35 0-31</inkml:trace>
  <inkml:trace contextRef="#ctx0" brushRef="#br1" timeOffset="180858.39">14252 6315 0,'0'0'0,"-17"0"0,-1 0 15,36 0 17,-1 0-32,1 0 0,70 0 15,-35-18 1</inkml:trace>
  <inkml:trace contextRef="#ctx0" brushRef="#br1" timeOffset="181707.98">10301 6209 0,'0'-18'31,"18"18"-31,-1-17 0,36 17 16,71-36 0,123 19-1,0-1 1,141 0 0,70 1-1,-87 17 1,246-18-1,-246 18 1,17 0 0,-71-35-1,-141 35 1,1-35 15,-71 35-15,-71-18-1,0 18 1,-17 0 0</inkml:trace>
  <inkml:trace contextRef="#ctx0" brushRef="#br1" timeOffset="181841.5">14411 5980 0,'0'0'0,"0"17"15,-18 1 1,1-18 0,-19 17-1</inkml:trace>
  <inkml:trace contextRef="#ctx0" brushRef="#br1" timeOffset="191946.01">4780 4216 0,'0'0'0,"-141"0"31,106 0-31,-1 0 0,1 0 31,0-18-15,17 0 0,18 1 15,-17 17-15,-1-18-1,0 18-15,-17-18 16,-18 18-1,-17-17 1,-1-1 0,-35 1-1,0-1 1,71 18-16,-53-18 31,0 1-31,52-1 31,36 0-15,36 18 0,52 0-1,-70 0-15,87 0 16,1 0 0,71 0-1,105 18 1,-53 0-1,89-1 1,105 1 0,-35 0-1,-88-1 1,158 1 0,1-1 15,0-17-16,-71 18 1,-124-18 0,-70 0-1,-35 0 1,-35 0 0,-1 0-1,-17 0 1,-88 0-16,87 0 15,-34 0 1,17 0 0,-53 0-1,1 0 17,-36-18 30,0 1-46,-18 17-16</inkml:trace>
  <inkml:trace contextRef="#ctx0" brushRef="#br1" timeOffset="192523.16">8978 3739 0,'0'0'0,"-35"-35"16,17 35-16,1-17 16,-1 17 15,18 35-16,0 18 1,53 35 0,35 0-1,18-17 1,35-1 0,-17-35-1,-54-35 1,-52 0-16,52 0 15,-52 0 1,-18-17 0,-53 17-1,-53 17 1,-17 54 0,-54 53-1,-17-1 16,71-52-15,-1 17 0,54-53-1,17 0 1,35-35 0</inkml:trace>
  <inkml:trace contextRef="#ctx0" brushRef="#br1" timeOffset="193889.75">14676 4286 0,'-53'-17'32,"35"17"-32,0 0 15,36 0 32,0 0-47,52 0 16,89 17-1,106-17 1,-36 0 0,106 0-1,-247 0 1,106 0-1,335 0 1,-264 0 0,52 0-1,-105 0 1,0-17 0,-106 17-1,-36 0 1,-52 0-1,-36 0 48,-17 0-63,-36 0 16,54 0-1,-19 0-15</inkml:trace>
  <inkml:trace contextRef="#ctx0" brushRef="#br1" timeOffset="194756.26">17039 3881 0,'-17'0'16,"-19"-18"0,36 36 46,18-18-62,0 17 0,17 1 16,0 17-1,89 36 1,-1-1 0,36 18-1,-106-70-15,53 35 16,-18-18 0,-35-17-1,-36-18 1,-34 0 15,-54 35-15,53-17-16,-52 17 15,-71 53 1,35-17 0,-53 35 15,36-18-16,70-35 1,35-36-16,-17 19 16,17-19-1,1-17 17,-1 0-17</inkml:trace>
  <inkml:trace contextRef="#ctx0" brushRef="#br1" timeOffset="199642.75">2840 2434 0,'0'0'0,"-35"-35"31</inkml:trace>
  <inkml:trace contextRef="#ctx0" brushRef="#br1" timeOffset="200358.67">2311 3369 0,'0'18'0,"0"-1"0</inkml:trace>
  <inkml:trace contextRef="#ctx0" brushRef="#br1" timeOffset="202489.19">3034 2381 0,'0'0'0,"0"-17"31,-18 17-31,1 0 32,17 17-32,-18 54 15,0 70 1,18-18 0,-17-87-16,17 87 15,0-88-15,0 54 16,17-1 15,36-71-15,18-17-1,-1 0 1,36-70 0,-88 52-16,70-52 15,0-54 1,-35 18-1,-18-35 1,1 53 0,-19 0-1,-17 70 1,-35 124 15,0 0 0,17-71-31,18 89 16,0-1 0,0-105-16,0 105 15,35-70 1,54-35 0,-1-18-1,18-35 1,-18-36-1,-71 18 1,1 18-16,0-36 16,-1 1-1,-17 52 1,0 71 15,0-35-15,-17 34-16,-19 54 31,36-53-15,-17 0-1,17-35 1,0-1 0,0-34-1,0-18 1,0-54-1,35 19 1,36-18 0,-18 35-1,17 53 1,1 17 0,-54 54-1,-17 35 1,0-53 15,0 17-15,53-52-1,35-18 1,1-18 0,16-35-1,-34-17 1,0-19-1,-71 72-15,17-36 16,1 35 0,-18 54 15,-18-19-31,1 36 16,17 0-1,0 35 16,0-70-15,35-18 0,0 0-1,-17-35 1,-1-1-16</inkml:trace>
  <inkml:trace contextRef="#ctx0" brushRef="#br1" timeOffset="202888.32">4904 2399 0,'0'0'0,"-18"0"16,-17 0-16,-18 35 16,35 18-1,18 0 16,0-18-15,53-35 0,18 0-1,-36-53 1,-17-17 0,-18 35-1,-18-18 1,-17 35-1,-36 18 1,36 18 0,35 52-1,0-17 1,35 0 0,-17-53-16</inkml:trace>
  <inkml:trace contextRef="#ctx0" brushRef="#br1" timeOffset="203222.05">5450 2258 0,'0'17'31,"-17"1"-31,-1 17 15,0 54 1,-52 69 0,35-34-1,17-89-15,0 71 16,18-71-16,0 53 16,0-35-1,36-35 16,-19-18-15,19-18 0,-1-52-1</inkml:trace>
  <inkml:trace contextRef="#ctx0" brushRef="#br1" timeOffset="203422.39">5203 2699 0,'0'0'0,"0"-18"0,-17 18 0,34 0 31,54-18-15,17 18 0,53-35-1,-35 18 1,-71 17-16,18 0 15</inkml:trace>
  <inkml:trace contextRef="#ctx0" brushRef="#br1" timeOffset="203855.72">3881 3298 0,'-18'-17'31,"36"17"-15,52 0-1,36-18 1,53 1-1,-36 17 1,-88 0-16,71 0 16,-141 17 15</inkml:trace>
  <inkml:trace contextRef="#ctx0" brushRef="#br1" timeOffset="204087.67">4233 3281 0,'0'17'15,"0"1"-15,0 0 16,0 35 0,0-36-16,-35 54 15,0 35 1,17 0-1,0-36 1</inkml:trace>
  <inkml:trace contextRef="#ctx0" brushRef="#br1" timeOffset="204488.53">4551 3598 0,'0'0'0,"88"-53"15,-53 36 1,1-19-1,-19 19-15,-17-1 16,0-17 0,-53 35-1,0 35 1,-17 36 0,17 17-1,35-35 1,18 0 15,36-53-15,52 0-1,-18-18 1,1-17-16</inkml:trace>
  <inkml:trace contextRef="#ctx0" brushRef="#br1" timeOffset="205422.61">5080 3510 0,'18'0'0,"-36"0"0,36-18 16,-54 18 15,19 0-31,-19 18 16,1 17 0,35 1-1,18-1 16,17-35-15,0 35 0,1-17-1,-19 0-15,-17-1 16,0 1 0,-35-18-1,-53 17 1,0-17-1,35 0 1,35 0 0,36 18 15,52-18-15,-17 0-1,53 0 1,-88 0-1,70-35 1,18-18 0,-1-18-1,-52 1 1,18-54 0,-53 36-1,17-18 1,-35 71-1,-18 35 1,-17 35 0,35 36-1,-35 52 1,17 18 0,18-35-1,0-35 1,53-36 15,35-35-15,-35-18-1,53-70 1,-71 35 0,0-17-1,-17 52 1,-18 53 15,0-17-31,-18 35 16,18 0-1,0-18 1,0-17 0,36-36 15,-36 1-16,17-1-15</inkml:trace>
  <inkml:trace contextRef="#ctx0" brushRef="#br1" timeOffset="205604.42">5980 3281 0,'0'-18'0,"0"36"0,0-53 15,0 17-15,0 36 63,0-1-48,-18-17 1</inkml:trace>
  <inkml:trace contextRef="#ctx0" brushRef="#br1" timeOffset="205821">5345 3475 0,'-18'17'0,"36"-17"31,-1 0-31,54 0 16,-1 0-1,-52 0-15,70-35 16,-35 35-16</inkml:trace>
  <inkml:trace contextRef="#ctx0" brushRef="#br1" timeOffset="206421.49">6191 3475 0,'-17'0'16,"-1"0"0,0 0-1,1 17 16,17 1-31,0 0 0,0-1 16,0 36 0,0 0-1,0-17 1,17-54 31,-17 0-32,18-17-15,35-36 32,0 1-17,-36 52-15,72-35 16,-36 36 0,35 17-1,-35 53 1,-18 17-1,-17 18 1,-18-17 0,-36-36-1,19-17 1,-1-18 0,18-18 15,18 18-16</inkml:trace>
  <inkml:trace contextRef="#ctx0" brushRef="#br1" timeOffset="207139.14">6985 3422 0,'0'0'16,"18"-18"-16,-18 1 0,0-1 15,-18 18 17,-17 0-32,-36 35 15,54-17-15,-36 35 16,-36 35 0,72-35-1,17-18 16,35-35-15,36 0 0,-1-35-1,-17 0 1,-35-18 0,-1 17-1,-17 19 1,0-18-1,-17 35 17,-1 17-17,-35 54 1,18 52 0,35-17-1,0-71-15,0 124 16,35 141 15,-17-106-15,-1 18-1,-17-18 1,-35-71 0,-71 1-1,71-107-15,-53 36 16,-71-35-1,36-36 1,70-70 0,35-88-1,18-1 1,0 36 0,18 53-1</inkml:trace>
  <inkml:trace contextRef="#ctx0" brushRef="#br1" timeOffset="209838.81">2222 7937 0,'0'0'0,"0"-35"16,0 18-16,0-1 15,0-17 1,0 70 31,0 88-32,0-70-15,0 88 16,0 36 0,0-54-1,0-17 1,0-71-1,0-52 17,0-19-17</inkml:trace>
  <inkml:trace contextRef="#ctx0" brushRef="#br1" timeOffset="210104.47">2663 7920 0,'0'0'0,"0"-18"16,0 36 0,0 17-1,0 0-15,0 71 16,0 53-1,0-18 1,0-53 0,0-17-1</inkml:trace>
  <inkml:trace contextRef="#ctx0" brushRef="#br1" timeOffset="210538.64">2628 8149 0,'0'0'0,"-17"-17"0,17-1 0,0 0 16,0-35 0,35-17-1,35 17 1,71 18-1,18 17 1,-35 36 0,-89-1-16,71 89 15,-89 0 1,-34 35 0,-107 0-1,19-53 1,-54-17 15,106-71-15,-18 0-1,36 0 1,35-35 15,18-1-15,-1 36-16,1-17 0</inkml:trace>
  <inkml:trace contextRef="#ctx0" brushRef="#br1" timeOffset="210922.11">3845 7761 0,'0'0'0,"0"-18"0,-35 1 32,0 17-17,17 0-15,-17 70 16,0 19 0,-1 52-1,19 0 1,17 0-1,0-18 1,105-123 0,-87 0-16,106 0 15,-36-35 1,0-18 0,-53-17-1,-35-1 1,0 53-1</inkml:trace>
  <inkml:trace contextRef="#ctx0" brushRef="#br1" timeOffset="211103.84">3828 8114 0,'0'0'15,"17"0"16,1 0-31,17 0 16,36-35 0,-1-36-1,-34 18 1</inkml:trace>
  <inkml:trace contextRef="#ctx0" brushRef="#br1" timeOffset="211320.36">3845 7726 0,'0'-18'0,"0"1"0,0-1 32,18 18-17,35 0 1,17-18-1,1 1 1,-53-1-16,-1 0 0</inkml:trace>
  <inkml:trace contextRef="#ctx0" brushRef="#br1" timeOffset="211640.24">5080 7338 0,'-18'35'0,"-35"53"15</inkml:trace>
  <inkml:trace contextRef="#ctx0" brushRef="#br1" timeOffset="214387.41">5168 7391 0,'0'-18'0,"35"-35"32,-35 35-32,0 1 15,0-1-15,18 1 16,-18-1-1,-70 36 32,-19 34-31,-34 107 0,70-35-1,0 52 1,35-35-1,18 36 1,53-19 0,-35-140-16,53 53 15,17-54 1,-35-17 0,0-35-1</inkml:trace>
  <inkml:trace contextRef="#ctx0" brushRef="#br1" timeOffset="-214442.64">5627 7620 0,'0'0'0,"-35"35"31,35-17-15,17-18 0,1 0-16,52-35 15,-52 17-15,53-17 16,-36-18-1,-35 18 17,-18 17-17,-70 18 1,-35 70 0,-1 19-1,53-1 1,71 0-1,0-53 1,53 1 0,36-36-1,-72 0-15,54 0 16,-18-18 0,-36 0-1,-34 18 1,-1 0-1,-70 0-15,17 36 32,54-19-32,-36 71 15,35-17 1,18 0 0,18-36-1,17-18 1,71-17-1,-36-35 1</inkml:trace>
  <inkml:trace contextRef="#ctx0" brushRef="#br1" timeOffset="-213992.86">6138 7726 0,'0'0'0,"0"-18"15,-17 18 1,-36 18 0,17 17-1,1 53 1,0-17 0,35-54-16,0 72 15,18-19 1,34-70-1,19 0 1,0-53 0,70-70-1,-53 17 1,-53 18 0,-35-36-1,0 71 1,0 18-1,-17 35 1,-1 88 15,0 1-15,1 69 0,-1-105-16</inkml:trace>
  <inkml:trace contextRef="#ctx0" brushRef="#br1" timeOffset="-213826.93">6456 8132 0,'70'-18'31,"19"-53"-15,-37 1-1,-16-18 1,-1 17 0,-35 53-16,18 1 15</inkml:trace>
  <inkml:trace contextRef="#ctx0" brushRef="#br1" timeOffset="-213726.3">6720 8061 0,'18'0'31,"-18"-18"-31,35-17 0</inkml:trace>
  <inkml:trace contextRef="#ctx0" brushRef="#br1" timeOffset="-213609.79">6932 7585 0,'0'0'0,"-18"0"16</inkml:trace>
  <inkml:trace contextRef="#ctx0" brushRef="#br1" timeOffset="-213543.39">6862 7585 0,'0'0'0,"17"17"31,1-17-15</inkml:trace>
  <inkml:trace contextRef="#ctx0" brushRef="#br1" timeOffset="-213091.87">6262 8079 0,'0'17'47,"0"1"-47,0 0 16,70-18 0,1 0-1,52-18 1</inkml:trace>
  <inkml:trace contextRef="#ctx0" brushRef="#br1" timeOffset="-212641.85">7197 7743 0,'0'0'0,"-18"0"31,0 0-15,18 18-16,-17 35 15,-1 35 17,-17 53-17,0 0 1,-1 53 0,19-141-16,-19 106 15,1-53 1,17 0-1,18-89 1,0-105 15,18 71-31,0-54 16</inkml:trace>
  <inkml:trace contextRef="#ctx0" brushRef="#br1" timeOffset="-212342.95">7144 7849 0,'0'0'0,"0"-17"0,0-19 16,0 1 0,35 0-1,36 0 1,-19 35-1,-16 35 1,-36 35 0,0-17-1,-71 18 1,18-36 0,36 0-1,-1-35-15,0 0 16</inkml:trace>
  <inkml:trace contextRef="#ctx0" brushRef="#br1" timeOffset="-211476.82">7902 7691 0,'0'17'15,"0"1"-15,-35 35 16,35-36-16,-18 36 15,18 0 1,0-18 15,53-17-15,18-18 0,-18-35-1,0 0-15</inkml:trace>
  <inkml:trace contextRef="#ctx0" brushRef="#br1" timeOffset="-211076.66">8255 7302 0,'0'0'16,"-18"0"-16,18 18 31,0 0-31,36 35 31,17 35-15,-1 18 0,-34-71-16,0 18 15,-18-18-15,0 71 16,-53 35-1,-35-53 1,-18 36 0,0-54-1,53-70 1,35-17 15,18-36-15,0 35-1</inkml:trace>
  <inkml:trace contextRef="#ctx0" brushRef="#br1" timeOffset="-210377.04">7497 7796 0,'0'0'0,"52"-35"32,-34 35-32,0-35 15,-36 35 32,0 0-47,-52 17 16,35 19-1,-1 17 1,36-36 15,18 1-15,53 0 0,-19-1-1,-16 1 1,-36 17-1,-88 18 1,-1-18 0,1-17-1,70-18 1,1-18 0</inkml:trace>
  <inkml:trace contextRef="#ctx0" brushRef="#br1" timeOffset="-209776.75">7885 7779 0,'17'0'15,"18"0"1,-17 0-16,0 0 16,-18-18-1,0 0 1,-18 18 31,0 0-47,-17 36 15,35-19 1,-35 19 0</inkml:trace>
  <inkml:trace contextRef="#ctx0" brushRef="#br1" timeOffset="-205708.65">3104 9454 0,'18'0'0,"0"0"15,-1 0 32,-17-17-47,0-1 16,0 1-1,0-1 1,0-17 15,-17 35-31,-36-36 16,0 36 0,0 0-1,-18 18 1,18 17-1,18 53 1,35-70-16,-17 70 16,17 0-1,0-35 1,35-35 0,18-18-1,0-18 1,17-70-1,-34 18 1,16-19 15,-34 37-15,0-1 0,-18 17-1,0 72 16,0 34-15,35 18 0,-17-17-1,52 17 1,-52-88-16,52 35 16,19-35-1,-19-17 1,36-54-1,-35-17 1,-36 17 15,-35-34-15,0 69-16,0-52 16,-106 0-1,0 17 1,-53 36-1,36 35 1,-71 35 0,70 36-1,1 88 1,35 17 0,70-35-1,18 36 1,0-142-16,53 53 15,53-17 1,-36-36 15,54-35-15,-18-35 0,52-18-1,-16-36 1,-54 19-1</inkml:trace>
  <inkml:trace contextRef="#ctx0" brushRef="#br1" timeOffset="-203977.59">2928 9419 0,'0'0'0,"-18"0"0,1 0 0,-1-17 15,0 17 1,-17 0-16,-18 0 31,18 0-15,70 0 0,1-18-1,87 0 1,-17-17-1,53 0 1,-124 35-16,88-18 16,-34 18-1,-160 71 17,-88-1-17,36 1 1,-54 17-1,160-70-15,-71 34 16,88-16 15,17-36-15,89 0 0,0-18-1,88-17 1,-71 0-1,-34 35 1,-107 35 0,-88 35-1,-53 36 1,54-53 0,-19 35-1,106-70 1,36 0-1,70-18 1,18-18 15,-53 0-31,70-35 16,-70 36-16,71-36 16,17-35-1,-123 70-15</inkml:trace>
  <inkml:trace contextRef="#ctx0" brushRef="#br1" timeOffset="-203627.35">4145 9243 0,'0'0'15,"-18"-18"1,18 0 0,18 18-1,17 0-15,36-17 16,70-1-1,0 1 1,-53-1 0,-52 18-1,-72 0 17</inkml:trace>
  <inkml:trace contextRef="#ctx0" brushRef="#br1" timeOffset="-203258.8">4445 9155 0,'0'17'0,"0"1"15,0-1 1,0 54 0,18 17-1,-18 0 1,0 36-1,0-1 1,-36-34 0,19-54-16,-71 35 15,-1-34 1,-17-36 0,36 0-1,-18-36 1,70-52-1,18 0 1,18 0 15,35 53-15,52-18 0</inkml:trace>
  <inkml:trace contextRef="#ctx0" brushRef="#br1" timeOffset="-202277.31">4692 9437 0,'0'0'0,"0"17"47,0 1-31,0 17-16,0 36 15,0 17 1,0-17 0,18-54-1,34 19 1,19-19 0,-18-34-1,35-54 1,-17 0-1,-54 1 1,-17-18 0,0 70-16,0-17 15,0 52 17,-17 54-17,17 17 1,0 18-1,0-71 1,0-17-16,53-18 16,0 0 15,17-35-15,-35-54-1,1 37 1,-36 16-16,0-34 15,0 34 1,0 19 0,0 34-1,0 19 1,0 52 0,-18 0-1,18-35 1,0-35-1,-18-18 17,18-53-1,0 0-15,0 35-16,0-70 15,71 0 1,17 35-1,36 53 1,-54 0 0,18 88-1,-70 36 1,-18-36 0,-35 18-1,-1-54 1,36-34-1,18-71 17,17 18-17</inkml:trace>
  <inkml:trace contextRef="#ctx0" brushRef="#br1" timeOffset="-202028.12">6085 9437 0,'0'0'0,"18"0"16,-18 17-1,0 36 1,0-17-16,0-1 16,-18 71-1,1-36 1,17-52-1,0-36 17,0 1-17</inkml:trace>
  <inkml:trace contextRef="#ctx0" brushRef="#br1" timeOffset="-201627.76">6138 9119 0,'0'0'0,"-70"18"31,70 0-31,-18 34 16,0 19-1,18-36 1,36-17-1,-19-18-15,19 0 16,-1-18 15,18-52-15,-35-1 0,-18 18-1,-18 18 1,0 35-16,-17 0 15,-36 35 1,36 36 0,17-18-1,1 0 1,17-36 0</inkml:trace>
  <inkml:trace contextRef="#ctx0" brushRef="#br1" timeOffset="-201261.46">6544 9049 0,'0'0'15,"0"17"1,0 1-1,0 0-15,0 52 16,-18 18 0,-17 18-1,17-70-15,1 87 16,17-35 0,0 0-1,0-35 1,17-53-1,1 0-15,35 0 16,0-35 15,17-36-15,-34 19-16</inkml:trace>
  <inkml:trace contextRef="#ctx0" brushRef="#br1" timeOffset="-200961.2">6544 9366 0,'0'0'0,"-18"0"0,36 0 47,17 0-47,18 0 16,53-35-1,-18 0 1,-35 35 0,-35-18-1,-1 18 1,19 0 0,-36-18-1</inkml:trace>
  <inkml:trace contextRef="#ctx0" brushRef="#br1" timeOffset="-184263.96">3387 10724 0,'0'0'0,"-36"-52"31,19 52-15,-19 0-16,-52 0 31,71 17-31,-36 18 16,0 36-1,53-36-15,-35 71 16,35-35 0,0-1-1,17-70 1,36 0 0,-35 0-16,17-17 15,53-72 1,-35 36-1,0-35 1,-35 0 0,-18 70-1,17 1-15,-17 52 47,0 53-31,0 0-1,36-17 1,16-18 0,-34-53-16,53 18 15,-54-18-15,72 0 16,-1-36 0,0-34-1,-53-1 1,-17-35-1,-18 71-15,0-35 16,0 52-16,-88-123 16,-18 53-1,-106 35 1,53 53 15,-52 35-15,158 0-16,-71 89 15,1 70 1,70 53 0,53-53-1,35 17 1,53-105 0,36-18-1,-71-88-15,70 0 16,54-35-1,-54-18 1,36-35 0,-71-35-1,-35 70 1</inkml:trace>
  <inkml:trace contextRef="#ctx0" brushRef="#br1" timeOffset="-184120.42">4374 10601 0,'-70'-35'16</inkml:trace>
  <inkml:trace contextRef="#ctx0" brushRef="#br1" timeOffset="-183946.92">4357 10548 0,'17'0'0,"54"0"15,35 0 1,70 0 0,-70 0-1,-71 0 17,-70 18-1,17-18-31,-17 0 15,0 35-15</inkml:trace>
  <inkml:trace contextRef="#ctx0" brushRef="#br1" timeOffset="-183679.55">4692 10601 0,'-18'0'0,"18"18"15,-17 52 1,-1 36-1,0-18 1,-17 36 0,0-19-1,35-34 1,0-53 0,0 17-1,17-53 16,19-17-15,-1 0-16</inkml:trace>
  <inkml:trace contextRef="#ctx0" brushRef="#br1" timeOffset="-183311.61">4904 10954 0,'35'-18'31,"-17"0"-31,17 18 16,-35-17-16,35-18 16,0-1-1,1-17 1,-36 36 15,0-1-15,-18 18-1,-17 53 1,-18 18 0,35-1-1,1 1 1,17-36 0,0-17-1,35-18 1,18 0-1,35-36 1</inkml:trace>
  <inkml:trace contextRef="#ctx0" brushRef="#br1" timeOffset="-182879.68">5468 10813 0,'0'-18'15,"0"0"1,-18 18-1,-35 0 1,-17 36 0,35-1-1,35 18 1,0-36 0,53 19-1,-1-1 1,1-17-1,0 17 1,-53 0 0,-17-17-1,-72 17 1,19-35 15,-18 0-15,17 0-1,36 0 1,35-18 15,53 1-15,-36-1-16</inkml:trace>
  <inkml:trace contextRef="#ctx0" brushRef="#br1" timeOffset="-182546.98">5909 10566 0,'0'0'0,"0"-53"32,0 35-17,0 36 1,0 52-1,-35 36 1,-1 0 0,-16 17-1,34-105-15,0 70 16,18-17 0,18-36-1,35-35 1,17 0-1,-17-35 1,-35 17-16,17 1 16</inkml:trace>
  <inkml:trace contextRef="#ctx0" brushRef="#br1" timeOffset="-182130.15">5803 10866 0,'-17'0'0,"34"0"0,-52 0 0,35-18 32,53 0-17,70-17 1,-17 17 0,0 1-1,-53 17 1,-53-18-1,18 18 1,-36 0 15,18 18-31,-18-1 16,1 1 15,17 0-15,0-1-1,-18-17 1,0 0 31,1 0-47,-19 18 16</inkml:trace>
  <inkml:trace contextRef="#ctx0" brushRef="#br1" timeOffset="-179728.65">1905 12277 0,'0'-18'16,"0"0"-1,18 1-15,-18-1 16,0-35-1,0 36 1,0-1-16,-18 18 16,-17 0-1,17 70 1,0 36 0,-17 35-1,18-17 1,17-36-1,35-17 1,18-71 0,35 0-1,18-53 1,105-53 15,-69 18-15,-37-1-1,-105 37 1,-35 34 0,-35 18-1,-1 35 1,71 0 0,35 18-1,36-17 1,17 17-1,-53-18 1,18 35 0,-18-17-1,18 0 1,18-35 15,-1-18-15,36-35-1,0-36 1,0 1 0,0-19-1,-71 19 1,-35 34 0,-35 19-1,-36 17 1,36 53-1,17 0 1,18 0 0,0 17-1,36-17 1,87 0 15,-17-53-15,70 0-1,-35-53 1,1 0 0,-54-17-1,-71-1 1,-17-17 0,0 53-1,-53 17 1,1 18-1,-1 53 1,35-36-16,-17 36 16,17 36-1,18-36 1,53-36 31,-35-17-47,17 0 15,-17 0-15,52-53 16,-52 18 0,17-36-1,-17 18 1,-1 36 0,-17 52 15,0 36-16,0-1 1,0-17 0,36 0-1,16-53 1,-34 0-16,53 0 31,17 0-15,18-70-1,-18-19 1,-35 19 0,0-36-1,-36 18 1,-17 70 0,-17 71 15,-36 53-16,35-36 1,1-34-16,17 70 16,0-54-1,70-16 1,1-19 0,34-17 15,1-70-16,-35 17 1,-36-35 0,-35 35-1,0 35 1,-35 53 15,17 36-15,18-36-16,0 18 15,18 0 1,52-53 0,-34 0-1,34 0 1,-52 0 0,17-53-1,-17-17 1</inkml:trace>
  <inkml:trace contextRef="#ctx0" brushRef="#br1" timeOffset="-179530.18">4427 12382 0,'0'0'0,"-35"18"15,0 0-15,17-18 16,36 0-1,35 0 1,-36 0-16,160-53 16,-71 35-1</inkml:trace>
  <inkml:trace contextRef="#ctx0" brushRef="#br1" timeOffset="-179245.31">5927 11977 0,'0'0'0,"0"17"31,0 1-31,0 17 16,-18 71-1,0-71-15,1 107 16,-36-37-1,18-16 1,17-19 0,36-70 15,-1 0-15,1-70-1</inkml:trace>
  <inkml:trace contextRef="#ctx0" brushRef="#br1" timeOffset="-179163.84">5680 12347 0,'0'0'16,"-18"0"-16</inkml:trace>
  <inkml:trace contextRef="#ctx0" brushRef="#br1" timeOffset="-178413.44">5644 12418 0,'71'0'16,"-142"0"-16,265 0 15,-52 0 1,34-36-1,0-34 1,-52-18 0,-71-36-1,-36 54 1,-17 17 0,-53 53 15,18 70-16,0 89 1,17-71 0,1 18-1,-1-35 1,18-54 0,18-17 15,35-70-16,17-36 1,-17 35 0,18 18-1,-36 53 1,-18 36 0,-17-19-1,0 54 1,0-1-1,53-17 1,36-17 0,-1-19-1,53-17 1,-18-35 0,-52-36-1,-1-17 1,-34 35-1,-36 36 1,-53 52 0,18 0-1,-1 53 1,19-35 0,17-35 15,35 0-16,18-18 1,-18-36 0,-17 36-16</inkml:trace>
  <inkml:trace contextRef="#ctx0" brushRef="#br1" timeOffset="-178244.89">7426 12400 0,'-18'0'16,"1"0"-1,-1 0 17,0 0-17,-17-18 1,-18 1 0,18 17-1</inkml:trace>
  <inkml:trace contextRef="#ctx0" brushRef="#br1" timeOffset="-175613.8">2946 13600 0,'0'0'16,"0"-18"-16,-18 0 31,0 18-31,18 53 16,-17 35-1,17-52-15,-18 52 16,0 18-1,18-53 1,0-89 15,0-17-15,36-52 0,-36 69-1,17-52 1,1 0-1,0 70 1,17 36 0,-17 52-1,17 54 1,0-1 0,36-52-1,-1-71 1,36 0-1,-18-53 1,18-53 0,-18-35-1,-52 53 1,-19 53 0,-17 88 30,18 35-30,-18-53-16,35 71 16,18-53-1,35-18 1,-17-35 0,35-70-1,-18-1 1,-35-35-1,-53-17 1,0 52 0,-18 36-1,-35 35 1,18 106 0,17-1 15,18 37-16,18-72 1,70 1 0,-17-54-1,87-17 1,-122-17-16,87-36 16,36-53-1,-71 0 1,-53-53-1,-35 36 1,0 70 0,-35 53-1,17 53 1,18 70 15,0-17-15,36 18-1,-1-71 1,89-53 0,-36-18-1,0-70 1,-18-36 0,-52 18-1,-18 1 1,0 87-16,0-17 15,0 52 1,-18 72 0,1 52-1,-1 17 1,18-87 0,0 0 15,18-124 0,17 0-15,-17 17-16,-1-52 15,36 0 1,-17 53 0,-1 52-1,-35 54 1,17 35-1,1-36 1,35 1 0,-35-53-16,35-1 15,52-17 1,-34-53 15,17-17-15,-35-36-1,-18 35 1,-35 89 15,0 52-15,0 1 0,0 0-1,0-54-15,36 19 16,52-36-1,0-18 1,-17-17 0,-1-54-1,-52 1 1,-18-53 15,-53 106-15,-18 17-1,-35 36 1,36 52 0,17 36-1,53-18 1,18-35 0,35-35-16</inkml:trace>
  <inkml:trace contextRef="#ctx0" brushRef="#br1" timeOffset="-174798.05">6738 13547 0,'0'0'0,"0"-18"16,0-35-16,0 0 31,-53 53-16,-17 0 1,52 18-16,-17 35 16,-18 35-1,17 18 1,19-36 0,34-34-1,36-19 1,-35-17-16,53-35 15,-19-36 1,37-70 0,-19-17-1,-34 52 1,-19 0 15,-17 88-15,0 36-1,-17 70 1,17 0 0,0 36-1,0-18 1,52-1 0,19-87-1,17-18 1,18-53-1,-35-17 1,34-36 0,-52 18-1,-53 70 1,-17 36 15,-36 17-15,35 53-1,18-35 1,0 53 0,0-53-1,0-36 1,0 19 0,-35-36-1,0 0 1,-36-36-1,18-17 1,0 18 0</inkml:trace>
  <inkml:trace contextRef="#ctx0" brushRef="#br1" timeOffset="-174431.47">4780 13582 0,'0'0'0,"0"-35"15,0 17-15,18-17 16,17 35-16,36-36 16,34 1-1,1 18 1,-35-1 0,-36 18 15,-35-18-16</inkml:trace>
  <inkml:trace contextRef="#ctx0" brushRef="#br1" timeOffset="190636.39">0 9666 0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1:51:35.5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1799 2540 0,'18'0'94</inkml:trace>
  <inkml:trace contextRef="#ctx0" brushRef="#br0" timeOffset="1704.96">1887 2505 0,'0'-18'16,"0"0"-16,0 1 31,0-1-31,0 1 16,0-1-1,0 0 1,-17 18 0,-1 0 15,18 18-15,0 17-1,0 18 1,0 0-1,0 18 1,0-54-16,0 54 16,0 35-1,0-18 1,0 18 15,0-1-15,18-16-1,-1 87 1,-17-35 0,0-17-1,0 34 1,0-34 0,0 52-1,0 18 1,0-158-16,0 105 15,0 35 1,0-35 0,18 53-1,0 0 17,-1-17-17,54-19 1,-71 19-1,0-1 1,0 0 0,0-34-1,0-1 1,0-106-16,0 124 16,17-1-1,1 1 1,0 0-1,-18-18 1,17 18 0,-17-106-16,0 106 15,0-1 17,18 1-17,-18 17 1,0-17-1,0 0 1,18-124-16,-18 89 16,0-19-1,17 1 1,-17-17 0,0-1-1,0-35 1,0-36-1,0-70 17,0 18-17</inkml:trace>
  <inkml:trace contextRef="#ctx0" brushRef="#br0" timeOffset="38565.29">1993 2417 0,'-17'0'16,"-1"0"15,0 0-31,36 0 109,0 0-93,-1 0-16,1 0 0,17 0 16,36 0-1,17 0 1,53 17-1,18-17 17,-106 0-32,-18 0 0</inkml:trace>
  <inkml:trace contextRef="#ctx0" brushRef="#br0" timeOffset="39301.12">3457 2452 0,'35'0'15,"160"0"1,51 17-1,-16-17 1,-19 18 0,125 0-1,-54-1 1,88 1 0,-70 0-1,-194-1-15,264 1 16,-105 0-1,105-1 17,-35 18-17,-105-35 1,123 36 0,-142-36-1,1 0 1,-89 17-1,1-17 1,-71 0 0,-18 0-1,-35-17 32,18 17-47,-1 0 94,1 0-94,0 0 16,-1 0-16,1 0 15,17 0 1,36 0-1,-54 0-15,54 0 16,-18-18 0,17 18-1,-34-18 1,-1 18 0,-35-17 30,-88-1-14</inkml:trace>
  <inkml:trace contextRef="#ctx0" brushRef="#br0" timeOffset="40250.07">2540 2469 0,'0'0'15,"18"0"48,-1 0-63,1 0 16,0 0-16,34 0 15,19 0 1,-36 0-16,71 0 15,18 0 1,17 0 0,106-17-1,-53 17 1,35-18 0,-176 18-16</inkml:trace>
  <inkml:trace contextRef="#ctx0" brushRef="#br0" timeOffset="42632.19">8943 2646 0,'-18'0'0,"36"0"94,70-18-78,-70 18-1,17 0-15,106-17 16,-17-1 0,-19 0-1,37 1 1,-54 17-1,0 0 1,-70 0 0,-1 0-1,18 0 1,-17 0 0,-18 53-1,0-36 1</inkml:trace>
  <inkml:trace contextRef="#ctx0" brushRef="#br0" timeOffset="42717.27">9895 2787 0,'0'0'0,"0"18"16,0 34 0,0 1-1,36 18 1</inkml:trace>
  <inkml:trace contextRef="#ctx0" brushRef="#br0" timeOffset="43466.7">9825 3492 0,'0'18'0,"0"70"15,-18 1 17,-17 52-17,35 53 1,-35 35 0,-1-194-1,-52 1059 32,88-1077-47,0 54 16,-17 141-1,-1-142-15,0 124 16,18 53 0,0-35-1,0 70 1,0-35-1,0-35 1,0 52 15,0 54-15,0-142 0,18 54-1,0-1 1,-1-70-1,-17-124-15,0 141 16,18 18 0,-18-70-1,17 34 1,1-52 0,-18 0-1,18-18 1,-1-35-1,-17-17 1,0-19 15,0 1-15,0-36 62,-17 1-78,17-1 0,-18 0 16,0-52-1,1 52-15</inkml:trace>
  <inkml:trace contextRef="#ctx0" brushRef="#br0" timeOffset="45464.8">2205 8872 0,'0'0'0,"17"-35"31,1 35-31,-18-18 0,18 18 15,-18-17 1,17 17 15,-17 17-15,18 36 0,-18-35-16,-18 0 15,18-1-15,-17 71 16,17-17-1,-18 35 1,0-18 0,-17 18-1,18-36 1,17-52-16,-18 53 16,0 17-1,18-35 1,0 0-1,0-18 17,0-17-17,71-1 1,17-17 0,18 0-1,88 0 1,0 0-1,53-17 1,-177-1-16,142 18 16,106-35-1,-1 35 1,-70 0 0,141 0-1,-88 0 1,-212 17-16,265 19 15,0 16 1,-89-16 15,36-1-15,18 0 0,-71-17-1,-177 0-15,212-1 16,-35 1-1,-70 0 1,34-18 0,1 0-1,-71 0 1,-106 0-16,107 17 16,16-17-1,1 0 1,-35 0-1,-36 0 1,35 0 15,1 0-15,-1 0 0,-35-17-1,1-1 1,-19 0-1,-17 1 1,-18-1 0,-17 0-1,17 1 1,-35-1 0,18 18-1,-18-18 1,17 18 15,-17-17 0,18-1-15,-18 0 0,18-17-1,-18-18 1,0 36-16,0-36 15,-18-18 1,18 1 0,0 52-16,0-53 15,18-17 1</inkml:trace>
  <inkml:trace contextRef="#ctx0" brushRef="#br0" timeOffset="46683.43">9948 2558 0,'36'53'31,"-54"-36"-31,18 1 0,18-1 16,-1 1-16,-17 17 16</inkml:trace>
  <inkml:trace contextRef="#ctx0" brushRef="#br0" timeOffset="46715.33">9948 2963 0</inkml:trace>
  <inkml:trace contextRef="#ctx0" brushRef="#br0" timeOffset="46847.76">10001 3492 0,'0'18'0,"-17"70"15,-1 1 1,-17-1 15,17-18-15,18-52-16</inkml:trace>
  <inkml:trace contextRef="#ctx0" brushRef="#br0" timeOffset="54390.55">19597 2275 0,'-53'0'0</inkml:trace>
  <inkml:trace contextRef="#ctx0" brushRef="#br0" timeOffset="61180.58">14905 3369 0,'0'18'0,"0"-1"16,0 71 0,0-52-16,0 52 15,0 0 1,-18-53-16,18 71 15,0-35 1,0 35 0,0-1-1,0-52 17,0 0-17,0-35 1,0-36 15,0-17-15</inkml:trace>
  <inkml:trace contextRef="#ctx0" brushRef="#br0" timeOffset="62446.1">14940 2716 0,'18'-17'31,"-18"-1"-15,17 18-1,-17-35-15,18 0 16,-18 17 0,0 0-1,0 1 17,0 34-1,0 1-16,0 17 1,0 18 0,-18-35-16,18 35 15,0 70 1,0-35 0,0 18-1,0-35 1,0 35-1,0-1 1,0 19 0,0-18-1,0-18 17,0-18-17,0 19 1,0-1-1,-17-18 1,17-52-16,-18 53 16</inkml:trace>
  <inkml:trace contextRef="#ctx0" brushRef="#br0" timeOffset="62480.27">14940 4216 0,'0'17'16</inkml:trace>
  <inkml:trace contextRef="#ctx0" brushRef="#br0" timeOffset="63649.97">14870 4939 0,'0'18'0,"0"52"16,0-35-16,0-17 15,0 123 1,0-70-1,0 52 1,0-17 0,35 0-1,-18-18 1,19 71 0,-36-36-1,0 18 1,0-70-1,-36 52 1,1-17 0,0 18 15,0-36-15,35-18-1,0 1 1,0 17-1,0 0 1,0-35 0,0 18-1,0 17 1,0 0 0,0 18-1,0-35 1,0 52-1,0-17 1,0-18 0,0-17-1,-18-1 17,18 18-17,-18-35 1,1 0-1,17 0 1,-18 18 0,0-18-1,1 17 1,17 1 0,-18 17-1,18-18 1,-17 19-1,17-19 1,-36 1 0,36-54-16,0 36 15,-17 18 17,17-1-17,0-34 1,-18 34-1,18 1 1,0-54-16,0 54 16,0 0-1,-18-18 1,18 17 0,0-17-1,0 0 1,0-35-16,-17 34 15,17-16 1,0-1 0,0 0-1,0-17 17,-18-18-1,0-71-16</inkml:trace>
  <inkml:trace contextRef="#ctx0" brushRef="#br0" timeOffset="68679.21">14993 2575 0,'0'-17'0,"18"17"109,-1 0-109,1 0 16,0 0-16,-1 0 15,19 0 1,16 0-1,-34-18-15,53 18 16,87-35 0,-34 17-1,52-17 1,-35 17 0,-70 1-16,211-1 15,-35 0 1,53 1-1,-53 17 1,70 0 0,-17 0-1,-70-18 17,34 0-17,-70 1 1,71-1-1,-89 0 1,53-17 0,-87 35-1,52-35 1,-18 35 0,18-18-1,-53 18 1,-88 0-16,106 0 15,-36 0 1,54-17 0,-36 17-1,35 0 1,-17 0 15,-71 0-15,-53 0-16,54 0 15,-19 0 1,18 0 0,-35 0-1,35 0 1,-52 0 0,-19 0-16,19 0 15,-19 0 1,1 0 15,0 0-31,-1 0 16,1 0-1,17 0 17,0 17-17,-17-17 1,0 0-1,-1 0 1,19 0 0,-19 0-16,18 0 15,36 0 1,-18 0 0,17 0-1,1 18 1,35-18-1,0 17 1,-18-17 0,-18 18-1,-17-18 1,-35 18 15,-18-1 0,0 1-15,0 17 0,0 18-1,0 18 1,0-1 0,0-52-16,0 88 15,0 0 1,0-1-1,0 19 1,0-18 0,-18 35-1,18-88 1,0 88 0,0 35-1,0-35 1,0 53-1,36 18 1,-1 0 0,-17-18-1,-18-53 1,35 88 0,0 1-1,0-72 1,1 54-1,-19-141-15,19 105 16,-19 36 0,19-18-1,-19-36 17,1 54-17,-18-71 1,0-88-16,17 106 15,-17 17 1,0-52 0,0 70-1,-17-18 1,-1-70 0,18-53-16,0 88 15,-17-18 1,-1 36-1,18-18 1,0-35 0,0 53-1,0-53 17,0-18-17,0 35 1,-18-34-1,18-1 1,0 0 0,0-70-16,0 34 15,0 1 1,0 0 0,0-35-1,0 35 1,0-18-1,0-17-15,-35 17 16,35 18 0,-35 18-1,17-19 1,18 19 15,0 0-15,0-54-16,0 18 15,18 36 1,17-18 0,-35 0-1,0 0 1,0 17 0,0-34-1,0-1 1,-35 0-1,17-17 1,0 17 0,1 0-1,-19-17 17,-16 0-17,-1 17 1,0-35-1,0 35 1,-18-17 0,54-18-16,-54 0 15,-35 17 1,-53-17 0,-17 0-1,35 0 1,-18 0-1,124 0-15,-141-17 16,34 17 0,-69-18-1,34 18 1,72 0 15,-54 0-15,-70 0-1,70-17 1,-35 17 0,-18 0-1,0 0 1,54-18 0,-125-17-1,72 17 1,34 0-1,-17-17 1,-17 35 0,-1-18-1,159 18 1,-106 0 0,-17 0-1,17 0 1,36 0-1,-54 18 1,19-18 0,34 0-1,54 0 1,-36 0 0,-18-35-1,18 35 1,-17 0-1,-1 0 1,19 0 0,16 0-1,-34 0 1,17 0 15,36 0-15,-36-18-1,18 1 1,17-1 0,18 0-1,0 1 1,18-1 0,0 18-1,17 0 1,18-18-1,-18 18 1,-17 0 0,0 0-1,17 0 1,-35-17 0,18 17-1,0-18 1,-1 0-1,1 1 1,0-1 0,35 1-1,-18 17 17,1 0-17,-19 0 1,1 0-1,17 0-15,-35 0 16,-17 0 0,35 0-1,17 0 1,-17-18 15,-1-17-15,36-18-1,0 17 1,-17-17 0</inkml:trace>
  <inkml:trace contextRef="#ctx0" brushRef="#br0" timeOffset="70346">14905 4427 0,'-18'0'16,"18"-17"46,0-1-46,0 0 0,0 1-1,18-1 1,-1 18-1,-17-17 1,0-1-16,0 0 16,0 1-1,0-19 1,0 19 0,0-19 15,0 19-31,0-19 31,0 19 0,0-1 1,0 1-17,-17 17 48,17 17-48,0 18-15,-18-17 16,18 0-16,-17 105 16,-1-87-16,0 105 15,-17 70 1,17 19-1,1-89 1,-19 35 0,19-70-1,17-71-15</inkml:trace>
  <inkml:trace contextRef="#ctx0" brushRef="#br1" timeOffset="81593.78">2734 1376 0,'0'0'0,"-18"0"0,1 0 0,-19 0 31,19 0-31,34 0 31,36 0-15,36 0 0,-54 0-16,124 0 15,-36-18 1,-35 18-1,0 0 1,-70 0 0,-36 0-1,1 0-15,-1 0 16</inkml:trace>
  <inkml:trace contextRef="#ctx0" brushRef="#br1" timeOffset="82028.88">3140 1376 0,'0'17'31,"0"1"-15,0 0-16,0-1 15,0 1-15,0 35 16,0 35-1,0 0 1,0-52-16,0 52 16,0 35-1,0-70 1,0 18 0,-53-36 15,35-35-31,-52 18 15,-1-18 1,0-18 0,1-17-1,35-18 1,17 0 0,18 35-1,35 18 1,18 0-1</inkml:trace>
  <inkml:trace contextRef="#ctx0" brushRef="#br1" timeOffset="82562.73">3351 1729 0,'0'0'0,"0"-18"16,0 0-1,0 36 17,0 0-32,0 17 15,-17 35 1,-19 36-1,36-88-15,0 52 16,0 1 0,36-36-1,34-35 1,1 0 0,35-53 15,-18-17-16,-35-18 1,-36 17 0,-17-17-1,-70 35 1,-1 35 0,1 18-1,34 71 1,19-18-1,17 0 1,0-36 0</inkml:trace>
  <inkml:trace contextRef="#ctx0" brushRef="#br1" timeOffset="83126.91">3969 1535 0,'0'0'0,"0"-18"15,0 36 17,0-1-32,0 1 15,0-1-15,0 72 16,0-1-1,-36 71 1,36-71 0,-17-18-1,17-34 1,-18-36 0,18-36 30,0-34-30,0-1 0,71-35-1,-18 36 1,-36 52-16,36 1 16,35 17-1,-52 70 1,-19 1-1,-17 35 1,-35-54 0,17 19-1,-17-53 1</inkml:trace>
  <inkml:trace contextRef="#ctx0" brushRef="#br1" timeOffset="83693.39">4445 2099 0,'0'-18'47,"0"1"-47,18-89 32,-1 88-32,19-52 15,-19 52-15,36-35 16,35 18-1,0 35 1,-17 35 0,-36 18-1,-35 71 1,-17-72 0,-36 1 15,17-35-16,19-18 1,17-18 0</inkml:trace>
  <inkml:trace contextRef="#ctx0" brushRef="#br1" timeOffset="84427.58">5680 1552 0,'0'-35'15,"0"17"-15,0 1 16,-53-1 0,0 0-1,-35 18 1,-1 18-1,72 0-15,-54 52 16,54-35-16,-36 89 16,35 35-1,18-71 1,18 0 0,35-35-1,-36-53 1,89 0-1,-18 0 1</inkml:trace>
  <inkml:trace contextRef="#ctx0" brushRef="#br1" timeOffset="84876.68">5838 1799 0,'0'-35'0,"0"70"0,0-88 16,-52 53-1,-37 36 1,36 34 0,18 36-1,18-88-15,-1 52 16,18 1 0,53-71 30,0-18-30,-36 18-16,36-71 16,-17 1-1,-1-36 1,0 71 0,-35 70 15,0 18-16,0-35-15,0 70 16,0-35 0,35-18-1,1-35 1,17 0 0,-36 0-1</inkml:trace>
  <inkml:trace contextRef="#ctx0" brushRef="#br1" timeOffset="85293.14">6050 1887 0,'0'-17'0,"-18"-19"31,18 19-31,0-1 16,53-17-1,0 35 1,0 18 0,-35-1-16,0 36 15,17 35 1,-35-17 0,0-36 15,-18-17-16,1-18 1,17-18 0,0-52-1,0 17 1,35-18 0,0 18-1,18 0 1,18 0-1,-54 53-15</inkml:trace>
  <inkml:trace contextRef="#ctx0" brushRef="#br1" timeOffset="85527.47">6720 1499 0,'0'0'0,"0"-17"15,0 34 16,-35 71-15,0 1 0,-18 52-1,35 0 1,1-53 0,17-70-16,0 35 15,17-53 1,54 0-1</inkml:trace>
  <inkml:trace contextRef="#ctx0" brushRef="#br1" timeOffset="85760.02">6509 1799 0,'0'0'0,"-36"0"16,54 0 15,70 0-15,-17 0 0,35-17-1,-71 17-15</inkml:trace>
  <inkml:trace contextRef="#ctx0" brushRef="#br1" timeOffset="86091.11">7267 1887 0,'0'0'0,"18"0"32,-1 0-17,1-35 1,-18 0 0,0 0-1,-18 17 1,-17 18-1,18 18 1,-1 17 0</inkml:trace>
  <inkml:trace contextRef="#ctx0" brushRef="#br1" timeOffset="86576.58">8149 1623 0,'0'0'0,"0"-18"0,0-17 15,-17 35 16,-19 0-15,-17 35 0,-17 71-1,17 0 1,35-89-16,-35 89 16,36-18-1,52-35 1,71-53-1,-18 0 1,35-35 0,-52 0-1</inkml:trace>
  <inkml:trace contextRef="#ctx0" brushRef="#br1" timeOffset="87460.81">8555 1782 0,'0'-18'16,"0"36"-16,0-89 15,-35 53 1,17 18-16,-17 0 16,-1 18-1,19 0-15,-19 70 16,19-18 0,17 1-1,0-53 1,53-1-1,0-17 1,-18-35 0,-35-36-1,0 1 1,0-18 0,0 17-1,106 0 16,-18 71-15,18 18 0,-18 35-1,-35 35 1,-35 0 0,-18-35-1,0-35-15,-36 17 16,1-35-1,0 0 1,35-35 0,0-18-1,35-53 1,53 18 0,18 35-1,-35 35 16,17 36-15,-53 17 0,0 54-1,-17-72-15,-18 54 16,0-18 0,-35-36-1,-1-17 1,1 0-1,35-35 1,0 17-16,35-87 16,36 16-1,17 1 1,36 35 0,-19 53-1,37 36 16,-54 52-15,-88 35 0,-18-52-1,-52 17 1</inkml:trace>
  <inkml:trace contextRef="#ctx0" brushRef="#br1" timeOffset="97731.91">16387 0 0,'-18'0'16,"0"0"-16</inkml:trace>
  <inkml:trace contextRef="#ctx0" brushRef="#br1" timeOffset="100858.04">15505 1376 0,'0'-35'31,"0"17"-15,0 0-1,0 36 48,0 0-63,0-1 0,0 36 15,0 35 1,0 53 0,-18-35-1,18-53-15,-35 53 16,-1-71-16</inkml:trace>
  <inkml:trace contextRef="#ctx0" brushRef="#br1" timeOffset="100908.39">15363 2152 0,'0'0'31</inkml:trace>
  <inkml:trace contextRef="#ctx0" brushRef="#br1" timeOffset="101524.26">15258 1658 0,'0'0'0,"0"-18"0,0 1 0,-36-19 15,36-16 1,0-1-1,36 0 17,17 17-17,35 1 1,-71 18-16,54-1 16,-53 18-16,123 0 15,-53 18 1,0 52-1,-35 36 1,-53 0 0,0 17-1,0-35 1,0-17 0,-18-71 15,18-18 0,0-17-15,0 17-16,0-52 15,53-54 1,18 19 0,-36 16-1</inkml:trace>
  <inkml:trace contextRef="#ctx0" brushRef="#br1" timeOffset="101758.08">16545 1817 0,'0'17'0,"0"1"16,-17 17-16,-1-17 0,0 35 31,-17 0-15,17-36-1,1 1 1,-18-18 0,17-18-1</inkml:trace>
  <inkml:trace contextRef="#ctx0" brushRef="#br1" timeOffset="107424.08">16069 1535 0,'0'-18'78,"0"0"-62,18 18-1,-1-17-15,54-19 16,-36 19 0,53-1-1,-70 18-15,35-18 16,53 18-1,-36 0 17,1 0-17,-18 18 1,0 35 0,-18 0-1,0 0 1,-35-36-16,18 89 15,-18-17 1,0 16 0,0-16-1,-35-1 1,-18-18 0,17-52-1,-17 0 1,1-18-1,16 0 1</inkml:trace>
  <inkml:trace contextRef="#ctx0" brushRef="#br1" timeOffset="107940">15540 1852 0,'0'0'0,"-18"0"16,-35 53-1,18 18 1,-18-1 0</inkml:trace>
  <inkml:trace contextRef="#ctx0" brushRef="#br1" timeOffset="110873.38">17180 1746 0,'0'-17'0,"0"-1"47,0 0-32,0 36 48,0 0-48,0-1-15,0 19 16,-35 16 0,0 37-1,35-72-15,-18 54 16,0-18-1,18-18 1,0-17 0,53-18-1,0 0 1,-17-36 0,-19 19-16</inkml:trace>
  <inkml:trace contextRef="#ctx0" brushRef="#br1" timeOffset="111390.16">17145 1411 0,'0'0'0,"0"35"31,0-17-31,0 17 15,0-17 17,18-18-17,35 0 1,-18-18 0,0 1-1,-35-1 1,0-17-1,0 17-15,-18 18 16,-17 0 0,18 0-1,-1 18 1,0 17 0,18 0-1,0 1 1</inkml:trace>
  <inkml:trace contextRef="#ctx0" brushRef="#br1" timeOffset="111874.94">17868 1587 0,'0'-35'31,"0"18"-31,-17-1 0,-1 18 32,-53 0-17,18 35 1,-17 53 0,17 1-1,18-19 1,17 36-1,18-53 1,53-35 0,0-18-1,35 0 1,-17-18 0,17-35-1</inkml:trace>
  <inkml:trace contextRef="#ctx0" brushRef="#br1" timeOffset="126255.33">18768 1358 0,'0'0'0,"17"0"0,1-17 31,0-1-31,-18 0 16,0 1-1,0-1 1,-18 18-1,0 0-15,-52 0 16,-1 18 0,-35 35-1,18 17 1,0 54 0,35 34-1,36-34 1,17-18-1,35-36 1,53-17 0,0-35-1,36-18 17,-36-18-17,-35 0-15</inkml:trace>
  <inkml:trace contextRef="#ctx0" brushRef="#br1" timeOffset="126804.68">19085 1658 0,'0'-35'15,"-17"17"-15,-1 18 0,18-18 16,-18 18-16,-52 0 16,17 53 15,0 36-15,18-1-1,-1 0 1,36-53-16,0 1 15,0-19-15,0 1 16,53-18 0,18-18-1,-18-17 1,17-18 0,-34-18-1,-36 54-15,35-54 16,-17 36-1,-18 17 1,0 36 0,-18 53-1,0 17 17,18 0-17,0-53 1,0-17-1,53-18 1,0 0 0</inkml:trace>
  <inkml:trace contextRef="#ctx0" brushRef="#br1" timeOffset="127271.73">19367 1852 0,'0'0'0,"0"-18"0,0 1 16,0-18-16,0-1 15,18-17 17,35 36-17,-35-1-15,52 18 16,-34 0-1,-19 0-15,54 35 16,-54 36 0,19 17-1,-36-17 1,0 17 0,-36-71-1,36 1-15,-35-18 16,17 0-1,18-35 1,0-18 0,18-18-1,0 18 17,52-35-17,-17 18 1,-18 52-16</inkml:trace>
  <inkml:trace contextRef="#ctx0" brushRef="#br1" timeOffset="135503.6">20091 1482 0,'17'-36'15,"-17"19"1,0-1 0,18 0-1,-18 1 1,0-1-1,18 18 1,-18 18 0,0-1-1,0 1-15,0 53 16,0-54-16,-18 107 16,0-36-1,18 18 1,-17-18-1,17-35 1,0-35 0,17-18-1,19 0 17,17-36-17</inkml:trace>
  <inkml:trace contextRef="#ctx0" brushRef="#br1" timeOffset="135788.21">20055 1676 0,'0'-18'32,"0"0"-32,71 18 15,17 0 1,0-17 15,-70-1-31,35 18 16,-35 0-1</inkml:trace>
  <inkml:trace contextRef="#ctx0" brushRef="#br1" timeOffset="136170.97">20637 1746 0,'18'0'32,"-18"-17"-17,18 17-15,-18-18 16,0-17-1,-18 35 17,0 0-17,18 17 1,-35 1 0,35 0-1,0-1 1,18-17-1,-1 0-15</inkml:trace>
  <inkml:trace contextRef="#ctx0" brushRef="#br1" timeOffset="136504.54">20849 1817 0,'0'17'16,"0"36"0,0-35-1,35 17-15,1-17 16,34-18 0,-34 0-1</inkml:trace>
  <inkml:trace contextRef="#ctx0" brushRef="#br1" timeOffset="137736.76">21431 1693 0,'0'-35'15,"-17"35"1,-1 0-16,-17 0 15,17 0-15,-17 53 16,-18 18 0,18-1-1,35-17 1,0 0 15,17-53-15,54 0-1,-18 0 1,17-35 0,-17-36-1,-35 18 1,-18 36-16,0-36 16,0 35-16,-18 0 15,-35 1 1,0 17-1,18 0 1,35 17 0,-18-17-1,89 0 32,17 0-31,-17 0-1,17 0 1,-70 0-16,70 0 16,-18 18-1,-52 35 1,-18 0 0,0 0-1,0 0 1,-18-18-1,1-35 1,-1 0 0,18-18-1,0-35 1,0 0 15,0 36-31,53-54 16,-18 1-1,36 17 1,-1 53 0,-17 0-1,0 17 1,-35 36 0,-18-35-16,0 53 15,0-19 1,17-16-1,-17-19 1,0 1 0,-17-36 31,17-35-32,0 1 1,17-19-1,36 0 1,-35 54-16,88-36 16,-18 35-1,71 18 1,-71 0 0,-17 53-1,-54 53 1,-70 0-1,-17-18 1,-1-35 0,53-35-1,1-18 1</inkml:trace>
  <inkml:trace contextRef="#ctx0" brushRef="#br1" timeOffset="138570.07">21167 1464 0,'0'-18'47,"0"1"-15,-18 17-17,0 0 1,1 0-16,-19 0 15,-16 17 1,-19 54 0,18-1-1,35-34-15,-52 70 32,52-36-32,18 18 31,36-52-16,52-19 1,-18-17 0,-34 0-16,52 0 15</inkml:trace>
  <inkml:trace contextRef="#ctx0" brushRef="#br2" timeOffset="-187491.31">15752 2981 0,'-18'-18'31</inkml:trace>
  <inkml:trace contextRef="#ctx0" brushRef="#br2" timeOffset="-187003.76">15699 2875 0,'-18'18'15,"-53"52"1,36-52-16,0 35 16,-36 88-1,71-53 1,36 0-1,16-35 1,72-17 0,17-36 15,-106 0-31,36 0 16,88-71-1</inkml:trace>
  <inkml:trace contextRef="#ctx0" brushRef="#br2" timeOffset="-186489.42">16351 3122 0,'0'0'0,"0"-35"15,0-18 1,-53 35 0,0 18-1,36 0-15,-54 0 16,1 53-1,-54 71 17,89-36-32,35 0 31,0-17-15,35-54-1,53-17 1,-17-35-1,-53 17-15,87-52 16,-52-1 0,-17-35-1,-19 36 1,-17 52 0,0 1-1,0 34 1,-17 71-1,-19-17 1,36 35 15,0-18-15,18-53 0,53-17-1,-1-18 1</inkml:trace>
  <inkml:trace contextRef="#ctx0" brushRef="#br2" timeOffset="-186155.38">16880 2893 0,'0'0'0,"18"-88"31,-18 70-15,-18 18 0,1 35-1,-19 36 1,1 52 0,-35 18-1,34-52 1,19 34-1,17-105-15,0 35 16,53-36 0,0-17-1,17-17 1</inkml:trace>
  <inkml:trace contextRef="#ctx0" brushRef="#br2" timeOffset="-180777.69">17321 3157 0,'0'18'47,"18"-18"-47,0 0 63,-1 0-32</inkml:trace>
  <inkml:trace contextRef="#ctx0" brushRef="#br2" timeOffset="-179658.05">17410 3175 0,'17'-18'31,"-17"1"-15,0-1-16,0 0 15,-17 1 1,-1 17-16,-35 0 15,18 17 1,-36 36 0,1 53 15,34-35-15,36 52-1,0-88 1,71 1-1,-1-36 1,36 0 0,0-53-1,-35 18 1,-36 17-16,36-70 16,-54 35-1,18-18 1,-17 36-1,-18 17 1,0 54 31,-18 52-31,1-18-1,17-17 1,0-17-1,35-19 1,-17-17-16,52 0 16,-17-53-1,-18 0 1,-17-17 0,0 17-1,-18-18 1,0 89 31,0 0-47,0 35 15,0 35 17,0-35-17,0-36-15,17 19 16,54-19-1,-1-17 1,19-70 0,-19 17-1,-17-53 1,-35 71-16,-1-36 16,1-35-1,-18 36 1,0 87 15,0 19-15,0-19-16,-35 89 31,17-18-15,1 18-1,17-35 1,0-36-1,88-17 1,-35-18 0,35 0-1,-53-18-15</inkml:trace>
  <inkml:trace contextRef="#ctx0" brushRef="#br2" timeOffset="-178823.12">18927 3157 0,'0'0'0,"0"-35"0,0 0 16,0 17 15,-36 1-15,-17 17-1,36 17-15,-36 18 16,-18 54-1,36 16 1,17-52 0,1 18-1,17-53 1,70-1 0,1-34-1,-36-36 1,36-18-1,-36-17 1,18-18 15,-36 88-15,-17 1 0,0 70 15,0-36-31,0 54 15,0-18 1,-17 35 0,34-35-1,36-53 1,36 0 0,-19-53-1,18-18 1,-70 54-16,35-71 15,35-53 1,-70 52 0,17 1 15,-17 35-15,-36 141 15,0 1-16,-17 34 1,0-35 0,17 18-1,18-88-15,0 35 16,35-18 0,18-35-1,-17 0 1,-1-35-1,-35-18 1</inkml:trace>
  <inkml:trace contextRef="#ctx0" brushRef="#br2" timeOffset="-178208.18">19262 3210 0,'0'0'0,"-18"0"16,36 0 15,-1-17-31,54-1 16,52 0-1,-17 1 1,18-19 0,-19 19-1,-87 17 1,0 0-16,-18 17 47,-18-17-47,-17 71 15,0-18 17,-1 35-17,36-70-15,0 17 16,0 0-1,53-17 1,18-18 0,17-18-1,-35-17 1,0-71 0,-53 36-1,0-19 1,-36 37-1,-16 52 1,-1 0 0,17 52 15,19 19-15,-1-18-1,18-18 1,18-17-1,17-18-15</inkml:trace>
  <inkml:trace contextRef="#ctx0" brushRef="#br2" timeOffset="-177691.42">20179 3140 0,'0'0'0,"0"-18"16,0 0 0,0 1-16,35-1 31,0 18-15,18 0-1,-35 0-15,17 0 16,1 53-1,-19 18 1,-17-18 0,0 17-1,-17-17 1,-1-35 0,0-18-1,18-36 16,0-34-15,36-1 0,34-17 15,-52 70-31,35-17 16,17 0-1,1 0 1,-1 35-1,1-18 1,-53 18-16,-1 0 0</inkml:trace>
  <inkml:trace contextRef="#ctx0" brushRef="#br2" timeOffset="-176324.82">15804 3016 0,'0'-17'47,"0"-1"-32,0 0 1,0-17 0,0 17-1,0 1 1,-35 17 0,-18 0-1,36 0-15,-72 17 16,54 19-1,17-19 1</inkml:trace>
  <inkml:trace contextRef="#ctx0" brushRef="#br2" timeOffset="-172342.14">15981 4216 0,'0'0'0,"0"-71"31,0 53-31,0 1 0,0-18 16,0 17-1,0 36 17,0-1-17,-18 89 1,1-71-16,-1 71 15,0 18 1,18-54 0,0-52-1,53-18 17,-35-18-32,52-52 15,-17-1 1,0 1-1,-18 34 1,-17 36 0,0 36 15,-18-19-31,17 18 16,-17-17-16,36 53 15,-36-18 1,70-18-1,-17-35 1,18 0 0,17-53-1,-53 0 1,0-35 0,-17-18-1,-18 53 1,0 35-1,0 89 17,0 17-17,0 18 17,0-35-17,18-36 1,35-35-1,0 0 1,17-71 0,18-35-1,-17 18 1,-53-35 0,-18 105-16,0-52 15,0 34 1,-18 36-1,0 71 1,-17 17 0,17 36-1,1-36 17,17-18-17,0-52 1,0-36 15,35-17-15,-35 17-16,35-35 15,-17 36 1,17-1 0,0 18-1,1 71 1,-1-1-1,18-17 1,35-35 0,0-1 15,36-17-15,-1-52-1,-52-1 1,-54 35-16,1-53 15,-18 19 1,0-19 0,-18 71-1,-34 18 1,16 52 0,19 18-1,17 1 1,17-37-1,54-16 1,17-19 0,-17-17-1,70-53 17,-71 18-17,18-53 1,-70 17-1,-18-17 1,0 53 0,-71 35-1,36 53 1,0 17 0,0 19-1,35-36 1,0-18-1,0-18-15,17-17 16,54 0 0,-1-52-1,-34-1 17,-1-36-17,-17 37 1,-18 16-1,0 72 17,0 34-17,17-17 1,1-35-16,17 17 16,-17-17-16,17-18 15,36 0 1,-36 0-1</inkml:trace>
  <inkml:trace contextRef="#ctx0" brushRef="#br2" timeOffset="-172092.29">18785 3951 0,'0'0'0,"0"18"15,0-1 1,-17 72 0,17-54-16,-18 106 15,0-35 1,18-18 0,0-35-1,53-53 16</inkml:trace>
  <inkml:trace contextRef="#ctx0" brushRef="#br2" timeOffset="-171624.87">19156 3969 0,'0'0'0,"-18"0"0,1 35 16,-1 53 0,-17 36-1,35-36 1,-18 18 0,18-89-16,-18 54 15,18-89 32,0-35-31,18 0-1,0 18 1,52-53 0,-17 35-1,35 35 1,-52 54-1,-19 17 1,-17 35 0,-17 0-1,-1-35 1,0-53 0</inkml:trace>
  <inkml:trace contextRef="#ctx0" brushRef="#br2" timeOffset="-171408.33">18715 4269 0,'0'0'0,"-35"0"0,-36 0 31,89 0 0,-1 0-31,54 0 16,35-18-1,-36-17 1</inkml:trace>
  <inkml:trace contextRef="#ctx0" brushRef="#br2" timeOffset="-170991.98">19332 4357 0,'18'0'15,"-36"0"-15,106-18 16,-17-17-1,0-18 1,-19 0 0,-52 35-16,18 1 15,-18-1-15,-18 18 16,-52 35 0,-18 54-1,70-19 1,0 1-1,18-18 1,53-36 0,36 1 15,-1-18-15,18-35-1,-71 35-15</inkml:trace>
  <inkml:trace contextRef="#ctx0" brushRef="#br2" timeOffset="-170608.37">19932 4269 0,'0'0'0,"0"-36"15,0 1 1,35 0 0,18-1-1,18 36 1,-18 36-1,-36 34 1,-17 19 0,0-19-1,0 18 17,0-70-17,0-53 16,18 17-15,52-88 0,1-17-1,35-1 1,-18 54 0,0 52-1,-53 18 1</inkml:trace>
  <inkml:trace contextRef="#ctx0" brushRef="#br2" timeOffset="-156210.34">2734 3528 0,'0'17'31,"0"1"-31,0 0 16,0-1-16,0 1 16,0 17-1,18-35 17,17 0-17,-17-35 1,-18 17-16,17-17 15,-17 17 1,-17 1 0,-36 34-1,17 36 1,36-17 0,0-1 15,53-17-16,-35-18-15</inkml:trace>
  <inkml:trace contextRef="#ctx0" brushRef="#br2" timeOffset="-155877.14">3140 3316 0,'-53'0'31,"35"0"-31,36 0 31,-1 0-15,72 0-1,87-18 1,-35 18 0,-88-17-16,53 17 15,-18 0 1,-88 17 0,-18-17-16</inkml:trace>
  <inkml:trace contextRef="#ctx0" brushRef="#br2" timeOffset="-155493.2">3475 3334 0,'0'0'16,"0"17"-1,0 1 1,0 0-16,0 17 15,0 53 1,17 36 0,-17-19-1,0 19 1,-17-18 0,-36 17-1,-53-70 1,18-53-1,17 0 1,1-53 0,17-17-1,18-1 1,35 53-16,0-17 31,35 0-15</inkml:trace>
  <inkml:trace contextRef="#ctx0" brushRef="#br2" timeOffset="-154927.24">4057 3687 0,'0'0'0,"0"-18"16,0 0-16,0-17 16,-53 35-1,18 0 1,-18 35 0,18 18 15,17 88-16,18-70 1,0-1 0,53-34-1,-18-36 1,36-53 0,-71 35-16,35 0 15,-35 1-15,35-71 16,-35 17-1,0 53 1,0 1 0,0 87 15,0-52-31,0 53 16,18 17 15,-1-18-16,19-52 1,17-18 0,-36-35-16</inkml:trace>
  <inkml:trace contextRef="#ctx0" brushRef="#br2" timeOffset="-154710.81">4304 3722 0,'0'0'0,"0"17"32,0 19-32,35 34 15,-17 1 1,17-1 0,-35-17 15,18-17-16,-1-36-15,19 0 0</inkml:trace>
  <inkml:trace contextRef="#ctx0" brushRef="#br2" timeOffset="-154494.52">4674 3757 0,'-17'18'31,"-1"-1"-31,0 1 0,-35 35 16,-17 35-1,35-17 1,17-54-16,18 54 31</inkml:trace>
  <inkml:trace contextRef="#ctx0" brushRef="#br2" timeOffset="-153994.08">5133 3739 0,'0'0'0,"-71"0"31,54 0-31,-54 0 16,54 0-16,-36 36 15,17 34 1,1 1 0,35 17 15,0-35-16,53-35 1,0-36 0,0-17-1,0-54 1,0 1 0,-36 18-1,-17-1 1,0 142 15,18 35-15,35-36-1,0 1 1,35-54 0,-35-17-1</inkml:trace>
  <inkml:trace contextRef="#ctx0" brushRef="#br2" timeOffset="-152709.53">20232 6085 0,'0'0'0,"0"-35"31,-18 35-31,-17 0 16,17 35 0,1-17-16,17 17 15,0-17 1,0 0 0,53-1-1,17-17 1,-35-17-1,-35-1 1,-17-17 0,-19-1-1,1 36 1,0 0 0,35 53 15,-18-35-16,36-18 1</inkml:trace>
  <inkml:trace contextRef="#ctx0" brushRef="#br2" timeOffset="-152412.02">20655 5874 0,'0'0'0,"-18"0"0,1 0 16,34 0 15,54 0-31,17-18 31,36 0-15,-18 18 0,-71 0-1</inkml:trace>
  <inkml:trace contextRef="#ctx0" brushRef="#br2" timeOffset="-152011.12">20973 5856 0,'-18'35'16,"18"-17"-16,-18 17 16,1 36-1,-1 17 16,18-17-15,0-54-16,0 89 16,-18-18-1,-17 36 1,-18-36 0,-35-53-1,-35 0 1,87-35-16,-70 0 15,18-35 1,53 0 0,17-36-1,18 36 1,53 35 0</inkml:trace>
  <inkml:trace contextRef="#ctx0" brushRef="#br2" timeOffset="-151475.45">21272 6279 0,'-17'0'0,"-54"-17"31,54 17-31,-1 0 0,-35 35 16,18 36 0,17 17 15,18-35-16,0-36-15,0 1 16,0 0-16,35-18 16,18-18-1,0-35 1,0 0 0,-18-17-1,-35 17 1,18 70 15,-18 19-15,18 52-1,17-35 1,-35-36-16,35 54 16,1-71 15,17 0-16</inkml:trace>
  <inkml:trace contextRef="#ctx0" brushRef="#br2" timeOffset="-151244.77">21572 6279 0,'0'0'0,"0"-17"0,0-1 15,0 36 16,0-1-31,0 36 16,0 18 0,0-36-16,0 53 15,0-35 1,0-35 0,18-18-1</inkml:trace>
  <inkml:trace contextRef="#ctx0" brushRef="#br2" timeOffset="-151011.68">21819 6262 0,'0'35'31,"-17"-35"-31,-36 71 15,17-1 1,1 1 0,35-36-1,0-17 1</inkml:trace>
  <inkml:trace contextRef="#ctx0" brushRef="#br2" timeOffset="-150511.98">22119 6315 0,'0'0'15,"0"-36"1,0 19-16,-17 17 47,-1 0-47,0 0 0,-52 70 15,17 19 1,35-37 0,0 19 15,18-53-16,18-18 1,35 0 0,-18-53-1,18 0 1,-35 0 0,17 0-1,-17 71 1,-18 35-1,0 17 1,0 1 0,17-18-1</inkml:trace>
  <inkml:trace contextRef="#ctx0" brushRef="#br2" timeOffset="-44558.34">10001 4127 0,'0'0'15,"-17"-17"-15,-19-1 16,19 1 0,-19 17-1,1-18 1,17 18-1,1 0 1,-18-18 0</inkml:trace>
  <inkml:trace contextRef="#ctx0" brushRef="#br2" timeOffset="-44006.06">9878 4057 0,'229'0'47,"-458"0"-47,493 0 0,-228 0 16,105 0-1,-106 0-15,177 0 16,-18 0 0,88 0-1,18 0 1,-89 0 0,160 18-1,-89-1 1,-70-17-1,70 0 1,-17 0 0,-54 18-1,-140-18 1,158 0 0,-70 0-1,53 17 1,-18-17-1,-36 0 1,36 0 0,-141 0-16,88 0 15,-52 0 1,16 18 0,-16-18-1,-19 0 1,-17 0-1,-18 0 1,-35-18 47,-17 18-48,-1-17-15</inkml:trace>
  <inkml:trace contextRef="#ctx0" brushRef="#br2" timeOffset="-42842.22">10513 3722 0,'0'-18'0,"0"1"31,17 17-15,-34 0 31,-54 52-32,1 1 1,-89 71 0,53-71-1,-17 17 1,17-34 0,35-36-1,18 0 1,18 0-1,17 0 1,18-18-16,0 0 16,18 18 31,70 36-32,-70-19-15,70 36 16,71 35-1,0-17 1,-54-18 0,-16 17-1,-54-17 1,-35-35 0,0 0-1</inkml:trace>
  <inkml:trace contextRef="#ctx0" brushRef="#br2" timeOffset="-42690.04">10407 4516 0,'-18'0'62</inkml:trace>
  <inkml:trace contextRef="#ctx0" brushRef="#br2" timeOffset="-40324.97">6773 3263 0,'0'-17'16,"0"-1"-1,0 0-15,0 1 16,0-1-1,-17 18 1,-1 0-16,18 71 31,0-1 1,0 71-17,0-88-15,-18 18 16,-35 140-1,-52 89 1,69-123 0,1-1-1,17-70 1,18-71 0,0-17-1,0-54 1,-17-16-1,17-19 1</inkml:trace>
  <inkml:trace contextRef="#ctx0" brushRef="#br2" timeOffset="-39475.21">6703 3316 0,'0'0'0,"0"-18"0,0 1 31,0-1-15,17 18 0,1 0-16,88 0 15,17 0 17,71-17-17,-141-1-15,88 18 16,195-35-1,-248 35-15,176-18 16,1 18 0,-53 0-1,-89 0 1,1 18 0,-36 17-1,-53 18 1,-35 17-1,0 1 1,0 52 0,0 1 15,-35-18-15,35-89-16,-18 124 15,18-35 1,0 53-1,0-53 1,-18-18 0,-52-17-1,52-54-15,-105 54 16,-54-1 0,-122-52-1,-142 0 1,-53-18-1,141 0 1,247 0-16,-176 0 16,141-53-1,123 17 17,53-16-17,106-37 1,-52 54-16</inkml:trace>
  <inkml:trace contextRef="#ctx0" brushRef="#br2" timeOffset="-38542.5">7232 3634 0,'0'0'0,"-18"0"0,-17 0 32,53 0-17,52 0 1,54 0 0,105 0-1,-53 0 1,-17 0-1,-124 0 1,-70 35 0,-141 0-1,-54 0 17,36 18-17,89-35 1,52 17-1,70-17 1,19-18-16,87 0 16,124 0-1,0 0 1,-88 0 0,-124 18-1,-35-1-15,-141 36 16,-71 0-1,36-18 1,-1 18 0,107-35 15,70-1-31,70-17 31,-34 0-31,122 0 16,-34 0-1,-89 0-15,0 0 16,-52 36 0,-142 17-1,124-36-15,-106 36 16,88-35-16,-53 35 16,71 0-1,70-53 1,71 17-1,88-17 1,-124 0-16,177-53 16,-194 53-1</inkml:trace>
  <inkml:trace contextRef="#ctx0" brushRef="#br2" timeOffset="-37691.93">6332 6050 0,'36'-70'32,"-36"52"-32,0-35 15,0 35 1,0 54 15,0 17-15,0-36-16,-36 160 15,19-1 1,-36 89 0,0-18-1,35-106 1,1 70 15,17-87-15,0-89-1,0-123 17</inkml:trace>
  <inkml:trace contextRef="#ctx0" brushRef="#br2" timeOffset="-36959.56">6315 6032 0,'0'0'15,"0"-17"-15,0-18 0,0-1 16,0 19 15,17 17-15,72-36-1,-54 36-15,194-17 16,106-19 0,-70 19-1,141-1 1,-89 18 0,-176 0-1,-106 0-15,71 53 16,-70 0-1,-36 0 1,35 35 0,-35 18-1,0-18 17,0 53-17,0-88-15,0 106 16,0 0-1,17-53 1,-17 17 0,0-17-1,-35-18 1,-53-17 0,-88-1-1,-107-17 1,-105-35-1,-35-18 1,105-18 0,124-35-1,89 0 17,87 18-17,18 0 1,88-18-1,-35 17-15</inkml:trace>
  <inkml:trace contextRef="#ctx0" brushRef="#br2" timeOffset="-34609.12">6897 6191 0,'-53'-17'31,"35"17"-31,1 0 0,-54 0 16,18 0 15,18 0-15,52 0-1,19 0 1,-1 0-16,141 0 16,54 0-1,-72 0 1,1 0 0,-88 0-1,-36 0 1,-53 0-1,-52 35 1,-54-17 0,-52-1-1,35 18 1,-53 1 15,141-1-15,124-35 15,17 0-15,70 0-1,-16 0 1,-107 0-16,35 0 16,-70 18-1,-17 17 1,-89 18-1,-88 0 1,35 0 0,89-36-1,87 1 17,107-18-17,70 0 1,0 0-1,-53 0 1,-106 0 0,-70 0-1,-124 53 1,-17 0 0,70-36-1,53 19 1,124-36-1,17 0 1,70 0 0,-34 0-1,-53 0 17,-89 0-17,0 0-15,-123 35 16,-35 18-1,-18 0 1,88-18 0,88-17-1,106-18 1,-52 0-16,122 0 16,72-36-1,-107 1 1</inkml:trace>
  <inkml:trace contextRef="#ctx0" brushRef="#br2" timeOffset="-28870.64">176 12718 0,'0'0'0,"0"17"0,0 1 15,0 17 1,0-17-1,0-1 17,0 1-17,-17-18 1,17-18 46,0 1-46,0-1 0,0 1-16,17-19 15,-17 19-15,18-36 16,17 0 0,36 0-1,-1-18 1,36 1-1,18-1 1,-1-17 0,18 17-1,-17-17 1,-18 35 15,88-17-15,17 17-1,1 18 1,0-1 0,-54 19-1,54-1 1,70 18 0,-88 0-1,0 35 1,-35 18-1,0 18 1,-36-18 0,1 17-1,-1 18 1,-35 1 15,1-1-15,-19 0-1,-35-17 1,1 17 0,-36 0-1,0-17 1,0-1 0,0 1-1,0-18 1,-36-1-1,-16-16 1,-1 17 0,-18-18-1,1-17 1,-72 35 0,19-36 15,88 1-31,-159-1 15,0 19 1,52-36 0,-69 0-1,34 0 1,-158 0 0,106 0-1,-89 0 1,89-36-1,-35 19 1,105-1 0,-53-17-1,177 35-15,-89 0 32,36-18-17,-18 18 1,89-17-1,-19 17 1,1-18 0,0 18-1,0 0 1</inkml:trace>
  <inkml:trace contextRef="#ctx0" brushRef="#br2" timeOffset="-28026.7">406 13141 0,'0'0'0,"-18"0"31,0 0-16,1 18 1,-1 35 0,18-1-1,0 54 1,0-18 0,0-35-16,0 71 15,0 70 1,0-71-1,-35 54 1,-18-54 0,35 54-1,-17-1 1,0-70 15,17 0-15,18-36-1,0-35 1,0-17 0,35-18-1,18 0 1,0 0 0,18 0-1,52 0 1,36-35-1,-36 17 1,89 1 0,-18-19-1,141 36 1,36-17 15,-107 17-15,195 0-1,-177 17 1,53 36 0,-35-18-1,-123-17 1,52 17 0,-159-35-1,-52 0 1,17 0-1,-17 0 1,-18-35 0,0-35-1,0 17 1</inkml:trace>
  <inkml:trace contextRef="#ctx0" brushRef="#br2" timeOffset="-27575.45">4057 13282 0,'0'0'16,"-18"-18"-16,18 1 0,-17-18 16,-1 35-1,0 88 1,1 18 0,-19 123 15,19-159-31,-54 177 15,36-53 1,17 36 0,18-72-1,-17-16 1,-1-54 0,18-71-16,0 1 15,0-71 16,0-35-15</inkml:trace>
  <inkml:trace contextRef="#ctx0" brushRef="#br2" timeOffset="-25644.64">22084 12488 0,'0'0'0,"-18"0"0,1 0 16,-19 0 15,1 0-31,-18-35 15,-17 0 1,34-1 0,-17-16-1,36-1 1,-1-18 0,18-17-1,53 17 1,-35 54-16,52-71 15,36-1 1,18-17 0,-1 18-1,36 0 1,-36 18 0,71-19 15,18 19-16,0 70 1,17 0 0,-35 35-1,70 36 1,-34-18 0,-89-1-1,-88-52-15,106 71 16,-71-18-1,35 17 1,-17 19 0,-35-1-1,-1 53 1,-70-35 15,0 17-15,0 1-1,0-36 1,-70 18 0,52-71-16,-53 89 15,1-54 1,-36 18 0,-17-52-1,-124-19 1,-71-17-1,54-17 1,175-1-16,-299-53 16,18-17-1,158 35 1,1-17 0,69 34 15,54 19-16,71-1-15,-54 1 16,53-1 0</inkml:trace>
  <inkml:trace contextRef="#ctx0" brushRef="#br2" timeOffset="-24811.1">21802 12559 0,'-18'0'62,"18"18"-46,-18-1-1,18 1-15,-35 70 16,0 18 0,-36 70-1,1 1 1,-1-36-1,54-106-15,-36 124 16,35-106-16,-70 158 16,52-70-1,-16 18 1,-1-18 0,53-35 15,-53 18-16,35-89 1,18-17 0,18-18-1,35-53 1,17 35 0,36-17-1,70-1 1,-34 36-1,140 0 1,35 71 0,-52-36-1,176 36 1,-141-18 15,-106-36-15,53 1-1,-18-18 1,-106 18 0,36-18-1,-124 0-15,36-18 16,17-17 0,-35-1-1,-18 1 1,-17 18-1,0-54 1,-18 36 0</inkml:trace>
  <inkml:trace contextRef="#ctx0" brushRef="#br2" timeOffset="-24309.28">24871 12912 0,'0'0'0,"0"-36"16,-18 36-1,1 18-15,-19 17 16,19 1-16,-72 105 31,1 35-15,18 18-1,17 88 1,0-35 0,18-70-1,-1-142-15,-34 141 16,-1-87 0,-17-1-1,35-71 1,18-17-1,35-35 1,0 17-16,0-52 16</inkml:trace>
  <inkml:trace contextRef="#ctx0" brushRef="#br2" timeOffset="-23944.16">22701 13212 0,'0'0'0,"-17"-18"15,17 0 1,17 18-16,124 0 15,36 18 1,105 35 0,35 0-1,-70 0 1,-88-36 0,-141-17 15,-142 0 0,71-17-31</inkml:trace>
  <inkml:trace contextRef="#ctx0" brushRef="#br2" timeOffset="-23676.18">22701 13353 0,'-53'17'0,"106"-34"0,-247 52 15,124-35 1,70 18-1,88-1 1,-53 1-16,124 17 16,141 18-1,-89 0 1,36 17 0,-88-34 15,-106-19-16,-106-17 1,-53-17 0,-123-19-1</inkml:trace>
  <inkml:trace contextRef="#ctx0" brushRef="#br2" timeOffset="-23611.36">22401 13617 0,'0'0'0</inkml:trace>
  <inkml:trace contextRef="#ctx0" brushRef="#br2" timeOffset="-23560.39">22348 13688 0,'89'35'16,"-178"-70"-16,195 70 16</inkml:trace>
  <inkml:trace contextRef="#ctx0" brushRef="#br2" timeOffset="-23444.6">22948 13882 0,'88'0'0,"106"53"16,-35-36 0,-106-17-1,88 18 1,-793-106-16,1445 176 15,-1569-176-15,1658 123 16,-847-53-16</inkml:trace>
  <inkml:trace contextRef="#ctx0" brushRef="#br2" timeOffset="-19778.42">21608 10336 0,'0'0'15,"0"-53"1,0 36 0,0-1-16,0 1 31,17 17 0,54 88-15,-18 35-1,-36-70-15,36 124 16,106 105 0,-53-88-1,35 53 1,-18-53-1,-52-88 1,0-1 0,-54-87-16,18 17 15,1-35 1</inkml:trace>
  <inkml:trace contextRef="#ctx0" brushRef="#br2" timeOffset="-18576.46">21661 10213 0,'17'0'32,"-17"18"-17,-17 87 1,-1-69-1,-70 105 1,17-18 0,1 18-1,52-123-15,-17 53 16,17-54-16,0 18 16,1-17-1,17-36 16,0-17-15,0 18-16,17-54 16,54-70-1,-18 35 1,17-17 0,1 34 15,-18 54-16,0 35 1,-36 0-16,19 0 16,-19 71-1,36 52 1,35 18 0,-35-35-1,53 0 1,-88-88-16,52 34 15,-52-34 1</inkml:trace>
  <inkml:trace contextRef="#ctx0" brushRef="#br2" timeOffset="-16511.87">3422 9648 0,'0'0'0,"18"-17"0,105-107 31,-105 107-31,17-1 16,18 0 0,-35 1-1,-18 34 17,0 1-17,-36 53-15,-52-1 31,-71 89-15,106-124-16,-194 159 16,-70 53-1,-1 35 1,36-17 0,71-36-1,69-70 1,19 0-1,105-124-15,-52 53 16,17-52 0,35-36-1,1 0 1,17-36 0</inkml:trace>
  <inkml:trace contextRef="#ctx0" brushRef="#br2" timeOffset="-15745.25">3210 9737 0,'0'0'0,"-17"-18"31,-1 18-31,-17 0 16,17 0-16,-52 0 15,-1 18 16,89-36 16,70-35-31,-53 35-16,53-17 16,36 0-1,-18 35 1,-18 35-1,-53 106 1,-35 36 0,-71 34-1,-17-70 1,35-52 0,18-19-1</inkml:trace>
  <inkml:trace contextRef="#ctx0" brushRef="#br2" timeOffset="-14544.85">1587 13652 0,'0'0'0,"-17"0"0,-89-35 31,71 18-31,17-1 16,18-17-1,124 17 1,34 0-1,-87 18-15,193 0 16,36-17 0,-70 17-1,-125 0 1,-122 35 0,-212 36-1,-54-19 1,54 1 15,-36 18-15,124-36-1,124-35 1,140 18 0,71-18-1,-35 0 1,53 0-1,-71 0 1,-124-18 0,-105 18-1,-124 0 1,-70 53 0,71 0-1,122-35 16,107 17-15,158-35 0,-123 0-16,194 0 15,-35 0 1,0 0 0,-124 35-1,-159 18 1,-246 35-1,35-35 1,-54 0 0,266-53-16</inkml:trace>
  <inkml:trace contextRef="#ctx0" brushRef="#br3" timeOffset="16463.22">14358 2346 0,'0'0'0,"0"-35"31,0 17-31,0 0 31,0 36 16,18-18-31,-1 35-16,19 1 15,17 34 1,-36-52-16,18 52 16,18 36 15,-17-18-15,-1-35-1,-17 18 1,-1-54-1</inkml:trace>
  <inkml:trace contextRef="#ctx0" brushRef="#br3" timeOffset="16917.2">14781 2222 0,'0'18'15,"0"0"1,0-1-16,-53 36 15,1 53 1,34-71-16,-53 54 16,1 34 15,17-52-15,0 17-1,18-35 1,-1-36-1,19 1-15</inkml:trace>
  <inkml:trace contextRef="#ctx0" brushRef="#br3" timeOffset="40130.96">10583 388 0,'0'0'0,"0"18"15,0 17 1,0-17-16,0 35 16,0-18-16,0 18 15,0 35 1,0-35-1,0-18 1,0-17 15,0-36 1,0 0-32</inkml:trace>
  <inkml:trace contextRef="#ctx0" brushRef="#br3" timeOffset="42147.33">11024 441 0,'-17'18'47,"-1"-1"-47,0-17 16,-17 36-16,0 34 15,0 1 1,17-18 0,18-1 15,0-16-16,53-1 1,-36-35-16,19 0 16,52 0-1,-18-35 1,1-1 0,-53 1-1,-18-18 1,-18 36-1,-35-19 1,0 19 0,-17 17-1,34 0 1,1 0 15,35-18-15,18 18-1,35-18 1,35 1 0,-18-1-1,19 1 1,-1-19 0,-18 36-1,-17 0 1,-35 36-1,-18 16 1,0 1 0,0 18-1,-18-53-15,18 34 16,0 1 0,0-35 15,0 0-16,18-18 1,52-36 0,-34 19-1,-1-36 1,-35 18 0,0-1-1,-53 1 1,0 17-1,36 18-15,-1-17 16,0-1 0,36-17 15,0 35-15,17 0-16,18-35 31,-18 35-31,18 0 15,53 0 1,-18 0 0,18 17-1,-53 36 1,-53 0 0,-18 0-1,-17-18 1,17 0-1,1-17 1,17 0 0,35-18-1,18-18 1,0 0 0,-18-34 15,0 16-16,-35 1 1,-17 17 0,-1 1-16,-70 17 15,17-18 1,36 18 0,17 0-1,54-35 1,105 17-1,-71 1 1,36-1 0,-35 18-1,-36 0 1,-35 18 0,0 34 15,-18-16-16,1 17 1,-1-18 0,18-17-1,53-1 1,-18-17 0,-17 0-16,-1 0 15,1-35 1,-18 0-1,-35 17 1,-36-17 0,1 17-1,34 18 1,36 18 15,0-1-15</inkml:trace>
  <inkml:trace contextRef="#ctx0" brushRef="#br3" timeOffset="42764.12">12876 600 0,'-17'-18'16,"-1"18"-16,-35 0 16,36 0-1,-36 0 1,35 0-16,-17 53 15,-18 0 1,53 0 0,0 0-1,0-18 1,53-35 0,-36 0-16,19 0 15,34-53 1,-17 18-1,18-53 1,-36 17 0,0-52-1,-17 52 1,-18 18 0,0 35 15,0 71 0,0-35-31,-35 53 16,-1 34-1,1 1 1,35-53 0,0 18-1,0-36 1</inkml:trace>
  <inkml:trace contextRef="#ctx0" brushRef="#br3" timeOffset="43313.57">13317 617 0,'0'0'0,"-17"0"32,-1 0-17,-52 53 1,52-35-16,0 17 16,-35 53-1,53-35 1,0-17-1,53-36 1,18 0 0,-1-18-1,1-53 1,-53 18 0,-18-17 15,0 17-16,-36 18 1,-17 35 0,18 35-1,-18 18 1,53 0 0,0-18-1,18-17 1,35-18-1,17 0 1,-34-18 0</inkml:trace>
  <inkml:trace contextRef="#ctx0" brushRef="#br3" timeOffset="44580.09">13670 529 0,'0'0'0,"18"-35"0,-18 17 31,0 54 1,-53 34-17,18 1 1,35 34 0,0-87-16,0 35 15,0-18 1,17-17-1,54-18 1,-18-53 0,35-18-1,-18-17 1,-34 0 0,-36 18 15,0 52-16,-18 53 17,0-17-32,-52 70 15,70 0 1,-18 0 0,18-35-1,0 0 1,36-53-1,69 18 1,-34-18 0,17-53-1,0 0 1,-17 0 0,-54 0 15,-17 0-16,-17 53 1,-36 0 0,-18 18-1,18 35 1,-17 17 0,70-17-1,18-53 16,52-17-15,-17-19 0,-35 19-16,17-1 15,0-17 1,-17 35 15,-1 17-15,-17 36-1,0 18 1,0-36 0,18-35-16,-18 18 15,35-18 1,18-18 0,-35-17-1,0-36 1,-1 54-16,1-19 15,0 1 1,-1 18 0,18 17-1,1 0 1,-1 52 15,-17-34-31,-1 35 16,-17 18-1,0-36 1,0-18 0,0-34 15,0-1-31,0 1 16,0-1-16,0-35 15,0-18 1,18 36-1,17 18 1,0-1 0,1 18-1</inkml:trace>
  <inkml:trace contextRef="#ctx0" brushRef="#br3" timeOffset="44947.24">15028 670 0,'0'0'0,"-17"0"47,-1 0-31,0 0-16,-35 18 15,36 0-15,-1-1 16,18 1-1,53 35 1,0-36 0,18 19-1,-18-1 1,-36-17 0,-52 17 15,-71 0-16,18-17 1,0-18 0,70 0-16</inkml:trace>
  <inkml:trace contextRef="#ctx0" brushRef="#br3" timeOffset="168998.06">15628 5203 0,'0'0'0,"0"-17"0,0-1 15,0 1 1,-18-1 0,18 0-16,-17 18 15,-1-17 16,0 17 1,18 35-17,0 0 1,-17 53 0,-1-17-1,1 70 1,17-106-16,-18 89 15,18 35 1,-18-36 0,-17 36-1,0-18 1,-1 18 15,1-18-15,35-53-1,0-18 1,0-52 0,0 0-1,35-71 17,-35 35-32</inkml:trace>
  <inkml:trace contextRef="#ctx0" brushRef="#br3" timeOffset="170663.28">15557 5133 0,'18'-18'31,"0"18"-15,-1 0-16,1 0 0,0-17 16,17 17-16,36 0 15,70-18 1,17 18-1,54 0 1,-53 0 0,105 0-1,-123 0 1,89 0 0,-71 0 15,52 0-16,-87 0 1,-89 0-16,106 18 16,-53-18-1,0 35 1,-35-17 0,0-1-1,-35 18 1,35 18-1,-36-17 1,1 17 0,0-1-1,-1 19 1,-17-18 0,0 70 15,0-34-16,0 34 1,0-52 0,-17 34-1,-1-16 1,18-1 0,-18 18-1,18-36 1,-17 36-1,-1-35 1,1-1 0,17-52-16,-36 35 15,19-18 1,-1 0 0,-17-17 15,-18 0-16,0-1 1,-18 1 0,54-18-16,-54 0 15,-70 18 1,-18-1 0,1-17-1,-19 18 1,18-18-1,18 0 1,-17 0 0,16 0-1,-16 0 1,52 0 0,-53-35 15,71 35-16,-18-18 1,18 18 0,17-18-1,1 18 1,52-17-16,-35 17 16,0-18-1,18 0 1,0 1-1,17 17 1,0 0 0,1 0-1,17-18 17,17 18-1,19 0-16</inkml:trace>
  <inkml:trace contextRef="#ctx0" brushRef="#br3" timeOffset="171563.83">15328 7849 0,'0'0'0,"53"-106"31,-53 89-31,0-36 16,0 35-16,0 1 16,0 34 15,0 19-15,0 69-1,-18 36 1,18-105-16,-17 70 15,17-71-15,-35 177 16,-1-36 0,19-35-1,-1 35 1,0-17 0,18-18 15,-17-17-16,17-18 1,0-53 0,-18 17-1,18-17 1,0-35 0,0-36 15,35-53-16,1 1 1,-19 35-16</inkml:trace>
  <inkml:trace contextRef="#ctx0" brushRef="#br3" timeOffset="172963.54">15505 7620 0,'0'0'16,"0"-18"-16,0 1 15,0-1 1,52 18 0,-16-18-1,52-17 1,18 18 0,-89-1-1,54 18-15,-53 0 16,140 0-1,-17 0 1,124 0 0,0 0-1,-54 18 1,36-1 0,0-17-1,-53 18 1,-35-18-1,-53 0 1,0 35 0,-53-17-1,-36-1-15,36 19 16,0-1 0,0 18 15,-18 17-16,18 1 1,-53-36-16,0 18 16,18-35-16,17 105 15,-17-17 1,-18 18 0,17-1-1,-17-17 1,0 0-1,0-71-15,0 88 16,0-34 0,0 16-1,-17-16 1,-1-36 0,-17 17 15,0-35-16,-1 18 1,36-17 0,-35-1-1,0 18 1,35-36-16,-18 1 16,0-18-16,1 35 15,-19-17 1,1-18-1,-35 18 1,34-1 0,-52-17-1,-71 18 1,36-18 0,-53 0 15,-18 35-16,-18-35 1,35 18 0,-140-18-1,52 0 1,71 0 0,53 0-1,-35 0 1,-18-18-1,35 1 1,36 17 0,34 0-1,54-18 1,35 0 46,-17 18-46,17-17 0,0-1-1</inkml:trace>
  <inkml:trace contextRef="#ctx0" brushRef="#br3" timeOffset="173106.23">15169 9507 0,'0'0'16,"18"0"-16,0 0 15</inkml:trace>
  <inkml:trace contextRef="#ctx0" brushRef="#br3" timeOffset="189728.43">15928 5680 0,'0'0'0,"18"0"32,-1 0-17,-17-18 1,18 0 0,-18 1-1,0-18 1,-18 35-1,-35 0 1,36 0-16,-54 70 16,18 1-1,0 70 1,18-53 0,35 18-1,0-71-15,0 18 16,71-18 15,-19-17-15,54-18-1,0-35 1,-71 35-16</inkml:trace>
  <inkml:trace contextRef="#ctx0" brushRef="#br3" timeOffset="190212.55">16351 5909 0,'0'-18'0,"0"36"0,0-71 16,-17 35-16,-54 18 15,-35 18 1,0 35 0,1 53-1,69-36 1,19 1 15,17-18-15,35-53-1,53 0 1,-17-18 0,-18-52-1,-36-1 1,1 1-1,-1 52 1,-17 71 15,-17 17-15,17 1 0,0-18-1,0-35-15,53 17 31,0-35-15,53 0 0,-54-35-1,37-18 1</inkml:trace>
  <inkml:trace contextRef="#ctx0" brushRef="#br3" timeOffset="190478.27">16722 5733 0,'0'0'0,"0"-18"0,0 0 16,-18 18-1,0 18 1,1 0-16,-36 87 16,35-16-1,-35 34 1,36-35-1,17-35 17,0-35-32,0 0 15,53-18 1,-36 0-16</inkml:trace>
  <inkml:trace contextRef="#ctx0" brushRef="#br3" timeOffset="191862.63">16951 5944 0,'0'0'0,"-18"0"31,1 0-31,-36 36 16,17 52-1,19-71-15,-18 36 16,35 18 15,0-36-15,52-35-1,54 0 1,-17-35 0,16-18-1,-87 53-15,35-71 16,-53 54-1,0-1 1,-18 71 15,18-18-15,-17-17-16,-1 35 16,18-18-1,18-17 1,52-18 15,-17 0-15,53-71-1,-53 36 1,-36-18 0,1 35-1,-18 36 16,0 35-15,-18 0 0,18-18-1,18-35 1,35 0 0,53-17-1,-88-1-15,34-17 31,-16-54-15,17-16 0,-53 34-1,0 0 1,0 89 15,0 17-31,-18 18 16,-17 53-1,-1-53 1,36 18 0,0-18-1,36-36 1,52 1 0,-18-18-1,19 0 1,-19-35-1,-17-1 17,-53 19-32,35-36 15,-35 0 1,0 17 0,-35 36 15,-18 18-16,36 0-15,-54 52 16,53-17 0,18 18-1,0-54 1,36-17 0,52 0-1,-35-52 1,17-19-1,-17 18 17,-53 18-17,18 17 1,-18 36 0,-35 35-1,35 35 1,-18-35-1,18-18 1,53-35 0,53 0-1,-18-18 1,-70 1-16,105-71 16</inkml:trace>
  <inkml:trace contextRef="#ctx0" brushRef="#br3" timeOffset="192112.36">18750 5944 0,'18'-70'16,"-36"140"-16,36-193 16,-18 105-16,-36 71 31,1 35-15,-18 18-1,36-18 1,-1-70-16,18 35 15,0-35-15,0 34 16,53-34 0,-18-18-1,0-35 1,-35-18 0</inkml:trace>
  <inkml:trace contextRef="#ctx0" brushRef="#br3" timeOffset="192578.8">18732 6174 0,'-35'-18'0,"0"0"16,17 1-1,-17-1 1,158 106 0,-123-105-16,-70-54 15,158 53 1,-53 18-16,54 0 16,-54 0-16,18 0 15,-36 36 1,-17-1-1,-35 36 1,0-19 0,35 1-1,18 18 1,-1-71-16,36 18 16,53-18-1,-18-53 1,0-18-1,-88 1 17,0-54-17,-53 71 1,-17 53 0,-1 0-1,54 35 1,-1 36-1,18-36 1,18 1 0,35-36-1</inkml:trace>
  <inkml:trace contextRef="#ctx0" brushRef="#br3" timeOffset="192946.81">19262 6191 0,'0'0'0,"17"0"0,-17-17 0,0-1 31,53-17-15,0 35-1,-18 0 1,36 0 0,0 53-1,-19 35 1,-52-35-1,0 17 1,-17-87 15,-1-36-15,18-35 0,53-18-1,18 53 1,34 35 15,-34 18-15,-53 18-1</inkml:trace>
  <inkml:trace contextRef="#ctx0" brushRef="#br3" timeOffset="196077.3">15699 8361 0,'0'0'0,"-18"0"0,0-18 15,1-17 1,-1 17-1,18-17 1,-18 53 15,1 52-15,-19 18 0,19 1-1,17-1 1,0-71-16,0 19 31,0-19-15,70-34-1,-17-19 1,0-34 0,0-18-1,-35 35 1,-1 35-1,1 36 1,0 35 0,-18 17-1,17 1 1,36-1 0,0-34-1,0-19 1,18-34 15,17-36-15,-18-18-1,-52 53-15,0-87 16,-1 16 0,-17 19-1,-17 88 16,17-1-31,-18 54 16,-17 35 0,17-18-1,18-53 1,71-35 0,17 0-1,53-71 16,-18-17-31,-70 0 32,-17-35-17,-36 70 1,-18 88 15,0-17-31,-35 105 16,36-35-1,-18 18 1,35-53 0,0-18-1,35-35 1,18-17 0,17-54-1,-34 18 1,-1 18-1,-18 17 17,1 36-17,0 35 1,35 17 0,0-34-1,35-1 1,18-35-1,17 0 1,-88-18-16,71-17 16,-53-53-1,-53 0 1,0 35 0,-53 35-1,18 18 1,-36 88 15,71-35-15,0 18-1,18-1 1,35-70 0,70 18-1,-17-18 1,35-53-1,-35 0 1,-53 0 0,-35-17-1,-18 52 1,0 0-16,-18 18 16,-17 0-1,-18 36 1,18 17 15,17-1-15,18-16-1,18-19 1,35-17 0,17-17-1,-17-19 1,0-16-1,-35 16 1,-1 36-16,-17 36 31,0-1-15,0 35 0,0-17-1,71-17 1,-54-36-1,54 0-15,17 0 32,18-71-17,-53 0 1,35-34 0,-35-1-1,-18-35 1,-35 158 15,-70 72-15,17-1-1,18 35 1,35-105-16,0 52 16,17-17-1,54-35 1,-1-18-1,54-35 17,-36-18-17,18-53 1,-89 18 0,-17 35-1,0 88 16,-52 53-15,52-70-16,-18 52 16,0 1-1,18-53 1,0-1 0,18-17-1,0 0 1,34-35-1,1 0 17,0-36-17,-17 54 1,-19 17 0,-17 35-1,0 35 1,0-34-1,0-1 1,18-35 0,52 0-1,1-18 1,-53 1-16,52-19 16,18-17-1,-52 18 1,-19 35 15,-17 35-15,-35 18-1,17 0 1,18-35 0,53-18-1,53 0 1,-18 0-1,36-35 1,-54-18 0,-70 35-16</inkml:trace>
  <inkml:trace contextRef="#ctx0" brushRef="#br3" timeOffset="196327.51">18521 8414 0,'0'0'0,"-18"0"0,18 17 16,53-17 0,53 0-1,-53 0-15,141 0 16,-88 0-1,0-17 1,-71-19 0,-18 1-16</inkml:trace>
  <inkml:trace contextRef="#ctx0" brushRef="#br3" timeOffset="197277.78">15540 6138 0,'35'0'0,"-70"0"0,105 0 0,36-17 31,-88 17-31,35 0 16,-36 0-1,-17 17 1,-35 1 0,0 0-16,-177 70 15,-158 106 1,70-18 0,-194 54-1,141-54 1,-246 141-1,263-158 17,1 35-17,106-70 1,141-54 0,52-52-1,72-53 1,-19 17-16</inkml:trace>
  <inkml:trace contextRef="#ctx0" brushRef="#br3" timeOffset="198194.02">15663 8872 0,'0'0'15,"18"0"-15,17 0 0,18 0 16,-35-17-16,17 17 15,-17-18 1,-18 0 0,0 1-1,-71-18 1,-88-18 0,18 17-1,-141-34 1,-18-18-1,53 17 1,-88-17 15,18-36-15,228 89-16,-193-53 16,-123-36-1,87 36 1,159 71-1,36 17 1,52 0 0,1 0-1,52 0 1,0 0 62,1 0-78,-1 0 0,0 0 16</inkml:trace>
  <inkml:trace contextRef="#ctx0" brushRef="#br3" timeOffset="-170126.84">13494 6879 0,'0'0'0,"-18"0"16,0 0 0,1 0-16,-1 0 15,1 0 1,34 0-1,36 35 1,88 18 0,18 36-1,-36-19 1,54 54 0,-142-107-16,89 71 15,-1-17 1,-35-36-1,-35 1 17,-18-36-17,-52-36 17,-1 19-32,-17-1 15</inkml:trace>
  <inkml:trace contextRef="#ctx0" brushRef="#br3" timeOffset="-169827.1">14041 6579 0,'0'0'0,"0"-17"0,-18 34 31,0 36-15,-35 53 0,-52 88-1,-37 53 1,19-71-1,88-123-15,-71 71 16</inkml:trace>
  <inkml:trace contextRef="#ctx0" brushRef="#br3" timeOffset="-169161.65">13617 7849 0,'0'0'0,"0"-35"31,-17 35-31,17 18 31,0-1-15,52 89-1,1 18 1,71 34 0,-89-122-16,71 52 15,35 18 1,-53-36-1,-35-52 17</inkml:trace>
  <inkml:trace contextRef="#ctx0" brushRef="#br3" timeOffset="-168893.7">14164 7973 0,'0'0'0,"18"-18"0,-18-17 16,0 17-1,-18 18 1,-35 35-1,-123 89 17,105-71-32,-246 141 15,17-53 1,176-88-16</inkml:trace>
  <inkml:trace contextRef="#ctx0" brushRef="#br3" timeOffset="-130871.76">19032 5221 0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1:52:25.6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10125 2222 0,'0'0'0,"-18"18"0,-17 35 16,17-18-16,-17 89 15,0-36 1,35 18 0,88-36-1,141-52 1,36 17 0,-212-35-16,211 36 15,-70 16 1,-106 1-1,-141 36 1,-158-1 0,-71 35 15,193-105-31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1:52:04.1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14446 5891 0</inkml:trace>
  <inkml:trace contextRef="#ctx0" brushRef="#br0" timeOffset="380.89">14693 6032 0,'88'18'31,"1"-18"-16,210-18 1,54-34 0,247-19-1,-18 0 1,-459 71-16,124 0 16,-317 36-1,-424 70 1,-300 35 15,195-35-15,-231 105-1,566-140 1,193-36 0,318-106-1,230-70 1,-54 53-1,71 18 1,-230 52 0,-299 53-1,-159 36 1</inkml:trace>
  <inkml:trace contextRef="#ctx0" brushRef="#br0" timeOffset="1329.94">14640 6703 0,'-53'35'0,"-17"0"15,-195 124-15,18 35 16,882-617-16,-1323 899 0,653-282 31,335-88-15,53-106-1,264 18 1,-70 34 0,-265 37-1,-229-54-15,-18 124 16,-317 70-1,-106-53 1,-194 71 0,106-17-1,282-72 1,194-122-16,158 34 16,301-52-1,105 17 1,-228 0 15,-195 36-15,-371 52-1,125-70-15,-425 106 16,-52 53 0,177-18-1,228-35 1,213-71-1,158-71 1,-124-34-16,265-107 16,0-87-1,-17-72 1,-142 54 0,-35-141-1,-70-36 16,70-176-15,106 70 0,106 124-1,105-159 1,-52 36 0,-53 17-1,-283 371-15,124-265 16,-52-124-1,-107 159 1,-70-88 0,-177 53-1,-141 71 1,-317-1 0,-124 124-1,-176 106 1,-35 53 15,17 158-15,159 89-1,264 70 1,265 36 0,283 52-1,211-88 1,264 71-1</inkml:trace>
  <inkml:trace contextRef="#ctx0" brushRef="#br0" timeOffset="1947.73">13335 4939 0,'459'194'16,"87"18"-1,178 123 1,-301-88 0,-141 105-1,-441 36 1,-387 18 15,-266 18-15,-34 34-1,263-35 1,407-123 0,352 71-1,301-4481-15,-442 4110 0,-441 4180 0,1059-3915 16,-71-106-1,194 35 1,-123-71 0,-371-52-1,-247-18 1,-617 17 0,0-35-1,-441 54 16,71 16-15,387 1 0,530-70-1,582-36 1,387-71 0,54 0-1,-353 19 1,-176-19-1,-441 0 1,-636-52 0,-334 88-1,-301 35 1,301 70 0,-89 71-1,618-52 16</inkml:trace>
  <inkml:trace contextRef="#ctx0" brushRef="#br0" timeOffset="2097.28">11942 10178 0,'229'-18'16,"335"-35"-1,177-17 1,-441-1 0,-512 53-1,-970 54 1,-193 175-1,246 142 1,917-265-16</inkml:trace>
  <inkml:trace contextRef="#ctx0" brushRef="#br0" timeOffset="2147.12">9754 11289 0,'265'0'0,"1393"-106"16,-829 18 0</inkml:trace>
  <inkml:trace contextRef="#ctx0" brushRef="#br1" timeOffset="66522.72">12312 4498 0,'18'0'0,"17"0"0,-53 53 31,-52-18-31,-318 71 16,-336 141-1,-52-18 1</inkml:trace>
  <inkml:trace contextRef="#ctx0" brushRef="#br1" timeOffset="66556.03">9454 5574 0,'53'0'0,"0"-18"16</inkml:trace>
  <inkml:trace contextRef="#ctx0" brushRef="#br1" timeOffset="66722.66">10566 5345 0,'123'-36'16,"248"-34"0,105 52-1,-1446 142-15,2187-177 16,-1217 88-16,-71 106 16,-282 106-1,-123 53 1,194-88-1,123 17 1,247-106 0</inkml:trace>
  <inkml:trace contextRef="#ctx0" brushRef="#br1" timeOffset="66905.63">9454 7726 0,'-35'35'0,"0"-17"0,0 17 15,70 53 1,18-88 0</inkml:trace>
  <inkml:trace contextRef="#ctx0" brushRef="#br1" timeOffset="90783.88">10319 9260 0,'0'0'0,"-36"18"0</inkml:trace>
  <inkml:trace contextRef="#ctx0" brushRef="#br1" timeOffset="90819.79">10301 9331 0,'0'-18'15,"18"1"-15</inkml:trace>
  <inkml:trace contextRef="#ctx0" brushRef="#br1" timeOffset="93219.4">9066 7003 0,'-17'-71'16,"-1"71"-16,0-18 16,-52-34-1,52 34-15,-52-17 16,-36-18 0,18 17-1,17 1 1,36 0-1,17 35 1,18-18 0,0-17 15,18 17-31,123-35 16,-18-17-1,-17 17 1,-53 53-1,-18 70 1,-35-17-16</inkml:trace>
  <inkml:trace contextRef="#ctx0" brushRef="#br1" timeOffset="93319.65">8767 6897 0,'-18'17'15,"-159"89"1,-105 18 0,35-54-1,971-387-15,-1554 670 16,813-336-1</inkml:trace>
  <inkml:trace contextRef="#ctx0" brushRef="#br1" timeOffset="93501.69">8396 7144 0,'35'0'0,"248"-53"16,69 0 15,1 35-15,-141 18-1,-71 53 1,-1517 18-16,2752-124 0,-1517 229 15,-124 36 1,-123-18 0,71-35-1</inkml:trace>
  <inkml:trace contextRef="#ctx0" brushRef="#br1" timeOffset="93618.8">8696 8167 0,'212'-18'15,"158"-35"1,18 53-1,-70 0 1,-1606 71-16,2681-54 16,-1428 19-1</inkml:trace>
  <inkml:trace contextRef="#ctx0" brushRef="#br1" timeOffset="93684.92">9225 8784 0,'-229'141'15,"-53"71"1,811-565-16,-547 353 0</inkml:trace>
  <inkml:trace contextRef="#ctx0" brushRef="#br1" timeOffset="93951.79">8784 9419 0,'159'0'16,"-318"0"-16,388 0 0,-17 0 16,-88-17-16,440-19 15,-105 19 1,-283 34 0,-299 89-1,-389 106 1,-158 88-1,-18 17 1,511-176 15,266-53-15,246-88 0,106-70-1,-159 35 1,-194 35-16,71 0 15,-177 0 1</inkml:trace>
  <inkml:trace contextRef="#ctx0" brushRef="#br1" timeOffset="94018.97">9172 10707 0,'-35'0'0,"-335"123"15,-54 54 1,230-124 0</inkml:trace>
  <inkml:trace contextRef="#ctx0" brushRef="#br1" timeOffset="94236.02">8378 11236 0,'106'-35'16,"406"-89"-1,-1147 283-15,652-159 0,1306-318 16,-652 195 0,-336 105 15,-388 89-15,-370 105-1,-160 54 1,19 52-1,264-106 1,194 18 0,142-194-16</inkml:trace>
  <inkml:trace contextRef="#ctx0" brushRef="#br1" timeOffset="94319.02">10072 11730 0,'353'-88'16,"529"-53"0,-247 70-1,-142 53 1,-440 18-1</inkml:trace>
  <inkml:trace contextRef="#ctx0" brushRef="#br1" timeOffset="94452.22">11359 11730 0,'-388'123'16,"-88"89"15,300-89-15,317-17-1,388-106 1,-353-17-16,583-72 15</inkml:trace>
  <inkml:trace contextRef="#ctx0" brushRef="#br1" timeOffset="94651">12947 12083 0,'-35'0'16,"-300"53"-1,-865-459-15,1182 406 0,1077 423 0,-1677-335 16,389-35-16,-459 71 16,36 35-1,634-107 1,600-122-1,53-1 1,459-229 0,-706 142 15,-335 105-31,-177-124 16</inkml:trace>
  <inkml:trace contextRef="#ctx0" brushRef="#br1" timeOffset="94701.95">10389 11077 0,'-70'-35'15,"140"70"-15,-546-264 0</inkml:trace>
  <inkml:trace contextRef="#ctx0" brushRef="#br1" timeOffset="103868.97">8643 4145 0,'-35'0'0,"70"18"0,-35-1 0,-18 36 16,18 36-1,106-19 1,106-52 0,158-36-1,54-52 17,-336 52-32,71 0 15,-106 18-15,-36 53 16,-370 106-1,-264 105 1,123 19 0,0 52-1,371 0 1,458-264 0,88-107-1,195-87 1,-125 52-1,-316 71 1,-283 53 0</inkml:trace>
  <inkml:trace contextRef="#ctx0" brushRef="#br1" timeOffset="103900.91">9119 6032 0,'-141'124'16,"71"-71"0</inkml:trace>
  <inkml:trace contextRef="#ctx0" brushRef="#br1" timeOffset="104034.08">9119 6491 0,'36'0'16,"140"0"-1,-70 0-15,335-18 16,-106 1 0,-247 52-1,-1270-35-15,2223 88 16,-1482 124 0,318-159-16</inkml:trace>
  <inkml:trace contextRef="#ctx0" brushRef="#br1" timeOffset="104184.71">9966 7497 0,'18'0'0,"-1"0"0,1 0 16,-36 35-1,-35-18-15,-247 125 16</inkml:trace>
  <inkml:trace contextRef="#ctx0" brushRef="#br1" timeOffset="104268.05">8890 8255 0,'53'0'16,"-106"0"-16,159 0 0,70 0 15,54-53-15,228-70 16,-281 70-16,-36-18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2:03:49.07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6491 635 0,'0'-18'31,"0"1"16,0-1-47,0 0 16,0 1-1,0-1 1,0 1-1,0-1 17,-18 18-17,1 18 1,17 17-16,-18 53 16,1-70-1,-1 105 1,18-70-16,-18 106 15,1 35 1,17-88 0,-18 17-1,18-70 1,0-35 0,0-54 15,0-17-16,35 18 1</inkml:trace>
  <inkml:trace contextRef="#ctx0" brushRef="#br0" timeOffset="566.45">6756 1005 0,'0'0'15,"70"-35"1,-17 17-1,-53 36 1,0 0 0,-53 52-1,-35 36 1,-18-18 0,-17 18-1,35-35 1,17-36-1,71-17-15,0-36 32,0-17-17,35-36 1,18 1 0,53-36-1,-71 88 1,36-52-1,17-1 1,-35 71 0,0 0-1,-18 53 1,0 35 0,18 0-1,-17 1 1,-1-37-1,18-34 1,-18-18 0,-17 0-1,35-35 1,-36-36 0</inkml:trace>
  <inkml:trace contextRef="#ctx0" brushRef="#br0" timeOffset="837.33">7302 811 0,'0'-70'16,"0"140"-16,0-175 0,0 34 15,-52 36 1,16 35 0,1 70-1,17 71 1,-17 89-1,17-19 1,-17-52 0,35-53-1,0-88 1,35-54 15,-17 19-15</inkml:trace>
  <inkml:trace contextRef="#ctx0" brushRef="#br0" timeOffset="1499.83">7514 1288 0,'0'0'0,"-17"17"16,-1-17 0,36 0-1,52-35 1,-35 17-16,54-35 15,16-17 1,-52-1 0,-53 18-1,-17 36 1,-72 17 0,-34 88-1,35 35 16,35-17-15,35 18 0,36-54-1,35-52 1,70 0 0,54-54-1,17-52 1,-88 0-1,-71 53-15</inkml:trace>
  <inkml:trace contextRef="#ctx0" brushRef="#br0" timeOffset="2050.38">8378 706 0,'0'-89'16,"0"178"-16,-17-195 15,-18 106 16,17 17-31,0 54 16,-17 52 0,0 71-1,35 0 1,-18-52 0,0-72-1,18-35 1,0-70 15,0-18-15,18-53-1,17 18 1,18-18 0,-35 89-1,17-36-15,89 35 31,-36 18-15,35 88 0,-87-17-1,-36 35 1,-124 0 0,-17-36-1,18-35 1,70-17-1,0-18 1,35 0 0,18-18-1,18-17 1</inkml:trace>
  <inkml:trace contextRef="#ctx0" brushRef="#br0" timeOffset="5615.65">9331 1023 0,'0'0'0,"0"-18"31,18-17-16,35 0 1,35-53 0,-18 17-1,-52 53-15,35-70 16,-53 53 0,-71 17 15,-17 18-16,-18 18 1,71 0-16,-18 17 16,-35 35-1,88-17 1,0 53 0,17-35-1,54 17 1,17 18-1,-35-18 1,-53 0 0,-35-35-1,-89 0 1,36-53 0,-18 0-1,36-71 16,35-34-15,17-19 0,18 54-1,0-1 1,0 53 0,0 36-1,35 70 1,18 18-1,-18-35 1,36 17 0,-1-35-1,72-36 1,-54-17 0,53-35-1,0-18 16,-70-17-15,-1-36 0,-52 18-1,-18 17 1,-18 71 15,0 35-15,1 36-1,-1-1 1,1-52-16,17 70 16,0-35-1,70-35 1,36-18 0,-18-18 15,-53 1-31,89-36 15,-54-18 1,1-35 0,-71 36-1,0 17 1,-18 53 15,36 17 16,0 1-31,-1-18-16,1 53 15,-18-18 1,18-17-16,-18 52 16,0-17 15,17 0-16,1-17 1,35-1 0,0-35-1,17 0 1,18-53 0,-35 0-1,18-53 1,-18 36-1,-18-19 1,-17 72-16,-18-1 16,0 0-1,0 36 32,-18 0-31,18-1-1,0-34 64,-18 34-17,18 1-62,-17 0 16,17-1-16,-18 72 15,18-37 1,0-34-16,18 53 16,35-36-1,0-17 16,17-18-15,1 0 0,17-71-1,-53 18 1,36-35 0,-36 35-1,-17 0 1,-18 35-1,0 54 17,-18 17-17,0 17 1,1 1 0,17-18-1,17-18 16,19-17-15,-19-18-16,54 0 16,-18 0-1,17-71 1,-17 18 0,0-53-1,-18 89 1,-35-1-1,0 36 1,0 35 0,-35 17-1,35-17 1,0-35-16,0 35 16,53-53 15,18 17-16,17-17 1,-35-35 0,35-71-1,-17 36 1,-1-19 0,-17 36-1,-18 53 1,-35 36 15,0-19-15,18-17 15,-18-17-15,0-1-1,0-17 16,-18 17-15,1 18 0,-36 35-1,35 18 1,-17 36 0,0 16-1,35-52 1,17 0-1,36-53 1,35 18 0,18-18-1,-18-53 1,-35 0 0,-35 35-16,35-52 31,-36-18-16,-17 35 1,0 70 15,-17 36-15,-18 0 0,-1 35-1,19-17 1,17-36-1,53-17 1,-36-1-16,36-17 16,53 0-1,17-35 1,-17-18 0,35-53-1,-52 18 16,-37-35-15,-52 87 0,-88 36-1,-35 36 1,52 34 0,71 54-1,0-36 1,0-17-1,18-36 1,-18 0 0,-18-35-1,1 0 1,-1 0-16,-35 0 16,18-18-1,35-34 16,-18 34-31</inkml:trace>
  <inkml:trace contextRef="#ctx0" brushRef="#br0" timeOffset="5832.53">11765 706 0,'0'0'0,"-70"0"31,52 0-31,0 0 32,18 17-32,-17-17 15</inkml:trace>
  <inkml:trace contextRef="#ctx0" brushRef="#br0" timeOffset="6733.01">6227 1905 0,'0'0'0,"-18"0"0,-106 18 15,107-18-15,-71 0 16,-1 17 0,54-17-1,70 0 32,-17 0-47,105 18 16,1-18-1,123 0 1,53-18 0,229-17-1,124 17 1,34 1-1,1-1 1,-141 18 0,159 0-1,-195 0 1,160 0 0,-354-35 15,-35 17-16,-105-17 1,-107 17 0,-34 1-1,-54 17 17,0 0-17,1 0 1</inkml:trace>
  <inkml:trace contextRef="#ctx0" brushRef="#br0" timeOffset="6832.56">12418 1764 0,'-18'18'0,"36"-36"0,-71 36 16,-18-18 0,54 0-1,-89 0-15</inkml:trace>
  <inkml:trace contextRef="#ctx0" brushRef="#br0" timeOffset="7932.36">829 3563 0,'0'0'0,"-18"0"0,-70 0 31,71 0-31,-36 0 16,17-18-1,19 18 1,34 0 15,1 0-31,88 0 16,-71 0-16,141 18 15,-17-18 1,18 0 0,17 0-1,-89 0 16,-34 0-15,-53 0 0,-18-18-1,0-17 1,-18 17-16</inkml:trace>
  <inkml:trace contextRef="#ctx0" brushRef="#br0" timeOffset="8383.25">1535 3210 0,'0'-17'0,"-18"17"15,18 17 17,0 1-32,0 0 0,18 34 15,52 37 16,1-54-15,17-17 0,18-18-1,-18 0 1,-88-18 0,-35 36 15,-18 34-16,-71 54 1,89-70-16,-36 17 16,36-36-16,-71 71 15,18-35 1,88-17 0,18-36-1,35 0 16,88-53-15</inkml:trace>
  <inkml:trace contextRef="#ctx0" brushRef="#br0" timeOffset="8682.17">2840 3122 0,'0'0'0,"0"-18"15,-18 18-15,-17 0 16,-36 36 0,54-19-16,-36 89 15,-18 53 16,18-36-15,18 1 0,35-71-1,71-36 1,-36-17-16</inkml:trace>
  <inkml:trace contextRef="#ctx0" brushRef="#br0" timeOffset="9032.26">2716 3369 0,'0'0'0,"0"-18"15,-17-70-15,-1 18 16,53-1 0,36 18-1,52 36 1,1 34 15,-36 71-15,-70 18-1,-18 18 1,0 17 0,-18-35-1,-17-53 1,35-36-16,-18-17 15,1 0 1,17-17 0,0-1-1</inkml:trace>
  <inkml:trace contextRef="#ctx0" brushRef="#br0" timeOffset="9248.83">2593 3563 0,'0'0'0,"-35"0"16,-18 0 0,35 0-1,36 0 1,-1 0-16,124-53 16,1 18-1,34-18 1,-53 18-1,-17-1 1</inkml:trace>
  <inkml:trace contextRef="#ctx0" brushRef="#br0" timeOffset="9749.65">3457 3298 0,'-17'0'31,"-1"0"-16,-17 36 1,35-19-16,-18 72 16,18-19-1,-18 18 1,1-35 0,-1-35-1,18 0 1,0-71 15,0-18-15,53-17-1,53-36 1,0 54 0,-89 52-16,107-17 15,-54 35 1,-17 88 15,-53 0-15,-17 36-1,-19-36 1,19-35 0,17-35-1,35-36 16,18-17-15</inkml:trace>
  <inkml:trace contextRef="#ctx0" brushRef="#br0" timeOffset="10500.24">4269 3246 0,'0'0'16,"-18"0"-1,0 17 1,1 18 0,-19 54-1,36-1 1,0-35 0,0 0-1,53-53 1,-35 0-16,88 0 15,-18-53 1,18-18 0,-36-17-1,-52 35 1,0 18 0,-18 17-16,0 36 46,0 17-30,-18 89 0,-17-19-1,-1 72 1,36-142-16,-35 177 16,18-18-1,-1 53 1,18-71-1,-18 53 1,-17 54 0,-36-160-1,-17-17 1,18-88 0,17-36-1,-35-123 16,88-106-15,0-71 0,70-34-1,1 105 1,17 0 0,-35 123-1,0-17 1,0 88-1,-18 36 1</inkml:trace>
  <inkml:trace contextRef="#ctx0" brushRef="#br0" timeOffset="11431.5">6191 3193 0,'53'-53'31,"-35"53"-31,35-53 16,-18 35-16,36-35 15,17-17 1,-88 52 0,-53 0-1,-35 18 1,-36 53 0,89-35-16,-53 17 15,35 36 16,35-18-15,53-18 0,36 18-1,0 0 1,70 35 0,-88-17-1,-53 17 1,-53-18-1,-88 1 1,-18-36 0,18-35-1,35-70 1,53-1 0,53-35-1,0 36 1,18-1 15,52 36-15,18 35-1,-17 0 1,-54 0-16</inkml:trace>
  <inkml:trace contextRef="#ctx0" brushRef="#br0" timeOffset="11849.01">6562 3440 0,'0'0'0,"35"17"15,0-17 1,0-17 0,-17-1-16,70-35 15,-35 0 16,0-17-15,-53 34 0,-35 36-1,-53 0 1,-18 71 0,35 17-1,54 0 1,17 0-1,0-35 1,70-17 0,18-36-1,18 0 1,-35-18 0,17-35-1,-53 35 1</inkml:trace>
  <inkml:trace contextRef="#ctx0" brushRef="#br0" timeOffset="12681.75">7338 3334 0,'-18'0'0,"36"0"0,-54-18 16,36 0-1,0-17 1,0 0 0,0 0-1,18 17 1,17 18 15,-17 0-31,35 0 16,-35 18-1,35 52 1,-36 18 0,-17 1-1,0-1 1,0-53-1,0-17-15,-35-18 16,17-18 15,18-17-15,0-53 0,0 70-16,36-53 15,16-17 16,37 35-15,-54 36 0,0 17-1,-17 0 1,-1 0-16</inkml:trace>
  <inkml:trace contextRef="#ctx0" brushRef="#br0" timeOffset="14499.87">7990 3210 0,'0'18'46,"0"0"-30,0-1-16,0 1 16,0 88-1,0-36 1,18 1 0,17-36-1,1-35 1,34 0-1,-52-18-15,35-35 16,17-17 0,-34-1-1,-19-34 1,18 16 0,-35 72-1,0 34 32,-17 72-31,-1 34-1,1-52 1,17-54-16,0 36 16,0-35-16,17 17 15,54-35 1,-18 0-1,17-71 1,36-34 0,-71 69-1,18-87 1,-35 70 0,-18 71 15,-18-1-16,1 19 1,17 87 0,0-52-1,0 17 1,53-53 0,-1-35-1,19 0 1,0-53-1,-54 35-15,54-52 16,-1-36 0,-34 18-1,16 35 1,-34 53 0,-18 35 15,0 1 0,0-19-15,18-17-1,-1 0 1,-17-17 0,0-19-1,0 19 1,0-19-1,-17 36 1,-19 0 0,1 36-1,18-19-15,-1 71 16,18-35 0,0 36-1,0-1 1,35-53 15,36-35-15,17 0-1,-17-18 1,-1-35 0,-17-17-1,18-36 1,-71 36-1,0 17 1,0 88 15,-36 35-15,19 1 0,-1 17-1,18-70-15,0 35 31,18-18-15,52-17 0,1-18-1,70-36 1,-18-34 0,1-18-1,-54-18 1,-52 35-1,-18 36 1,-53 35 0,-35 18-1,35 70 1,53-18 0,18 1-1,35-36 1,-18 0-1,-35 1 17,0-19-17,-53-17 1,35 0 0,-17 0-1,0 0 1,17-17-1,0-1 1</inkml:trace>
  <inkml:trace contextRef="#ctx0" brushRef="#br0" timeOffset="14725.28">9190 3052 0,'0'0'0,"-18"0"0,1-18 15,17 0 1,-18 18 31,0 0-47</inkml:trace>
  <inkml:trace contextRef="#ctx0" brushRef="#br0" timeOffset="16931.64">11501 3157 0,'0'-17'15,"17"17"1,1-18-16,-1 0 16,1 1-1,0-18 1,-18 17-16,0-35 16,-18 18-1,-52-18 1,-1 53-1,-35 0 1,0 53 0,18 17-1,18 89 1,70-71 0,0 0-1,70-52 1,-17-36-1,35-36 17,18-52-17,-35-18 1,-18 1 0,-53 34-1,35 18 1,-18 71 15,-17 70-15,0-18-1,0 54 1,18-54 0,17-34-1,1-36-15,52 0 16,18-53 15,17-35-15,-35 17-1,-52-35 1,-1 53 0,-17 53-1,-18 18 1,0 35-1,0 53 1,0 0 0,17-54-1,1-34-15,70 17 16,-17-35 0,17-70-1,0-1 16,-70 1-15,-1-18 0,-17 70-16,0-35 15,-17 18 1,52 35 15,0 0-15,71 0-1,-53 0-15,141-18 16,-35 0 0,-106 1-1,-71 17 17,-88 35-17,88-17-15,-87 70 16,52-18 15,0 36-15,53-35-1,0-18 1,70-36 0,19-52-1,-1-35 1,-18 17-1,1-53 1,-18 0 0,-36 53-1,-17 35 1,-17 89 15,-18 17-15,-1-17-1,36-36 1,0 53 0,18-35-1,70-18 1,18-35 0,-18-53-1,0-35 1,-17 0-1,-54 53-15,19-53 16,-36 52-16,35-122 16,-17 69-1,-18 36 1,-18 106 15,0-17-15,-17 69-16,17 37 31,1-19-15,17-35-1,0-17 1,70-36 0,36-53-1,0-34 1,-53-1-1,18-36 1,-36 54 0,-35 18-1,0 34 1,0 36 0,0 35-1,0-17 1,17-54 15,54 1-15,17-18-1,-17-53 1,-36 0-16</inkml:trace>
  <inkml:trace contextRef="#ctx0" brushRef="#br0" timeOffset="17114.07">14235 2857 0,'0'0'15,"-18"0"-15,-17 0 0,-1 0 16,36 18 15,18-18 0,0 0-31</inkml:trace>
  <inkml:trace contextRef="#ctx0" brushRef="#br0" timeOffset="17797.99">14781 3193 0,'0'-18'32,"18"18"-32,-18-18 15,35-17-15,1 0 16,-19-18-1,-17 35 1,0-17 0,-35-36-1,-18 71 1,-18 0 0,-34 53-1,-1 53 1,35-18-1,54 53 1,34-88 0,54-17-1,-1-36 1,19-53 0,-1-18-1,-71 54-15,36-72 16,-35-16 15,-18 16-15,0 72-1,0 52 17,0-17-32,-35 87 15,17 19 1,18-54-1,18-17 1,35-53 0,52 0-1,19-70 1</inkml:trace>
  <inkml:trace contextRef="#ctx0" brushRef="#br0" timeOffset="18348.46">15452 2769 0,'0'0'0,"0"-35"16,-18 35-1,0 18 1,-17 35 0,0 52-1,17 1 1,1-18-1,17-70-15,0 70 16,0-70 0,0 0-1,0-71 17,17-18-17,1 53-15,17-34 31,53-19-31,-17 36 32,35 35-17,-18 17 1,-70 19 0,-1 69-1,-34-52 1,-54 0-1,-35-17 1,36-19 0,-19-17-1,72 0 1,-1 0 0,18-35-1,53 17 1</inkml:trace>
  <inkml:trace contextRef="#ctx0" brushRef="#br0" timeOffset="18681.22">16245 2593 0,'0'0'0,"-17"0"31,17 18-31,-36 52 16,-16 54-1,-1 17 1,17-53 0,19 18-1,17-89-15,0 36 16,0-35 15,17-18-15,72-18-1,-1-35 1,-71 53-16</inkml:trace>
  <inkml:trace contextRef="#ctx0" brushRef="#br0" timeOffset="19031.84">16387 3052 0,'0'0'0,"17"0"32,18 0-17,18-18 1,18 0 0,-36-35-1,-17 18 1,-18 0-1,-18 35 17,-35 0-17,-35 53 1,53 17 0,17-17-1,18 0 1,18-53-1,70 0 1,-70 0-16,35 0 16,-18-53-1</inkml:trace>
  <inkml:trace contextRef="#ctx0" brushRef="#br0" timeOffset="20183.27">17868 2522 0,'0'0'0,"-17"0"31,-1 18-15,-17 17-16,-36 53 15,1 36 1,34-1 0,36-52-1,53 0 1,-18-71-16,36 0 31,52 0-15,-70-53-1,-17 0 1,-36-36 0,-36 19-1,19-18 1,17 35-1,17 0 1,72 35 0,34 18-1,18 71 1,-35 35 0,-88-18-1,-1 18 1,-17-36 15,0-34-15,-53-19-1,36-34 17,17-36-17,0-53 1,35 18-1,88-54 1,1 90 0,35 34-1,-36 71 1,-52 35 0,-71 53-1,0-53 1,-18-70-1,-52 53 1,52-36 0,36-53 15,-1 1-15,1-1-16</inkml:trace>
  <inkml:trace contextRef="#ctx0" brushRef="#br0" timeOffset="20597">20285 2611 0,'0'0'0,"0"-18"0,0 0 15,0 1-15,0-36 16,0 35 0,0 89 15,0 70-16,0 0 1,0-18 0,-18-34-1,18-54 1,18-35 0,52-18-1,18-17 1</inkml:trace>
  <inkml:trace contextRef="#ctx0" brushRef="#br0" timeOffset="21047.48">20779 2805 0,'0'0'0,"-71"17"32,53 1-17,-17-1-15,-71 54 16,0 17-1,54-52 1,34-1 0,0-18-1,71-52 17,53-35-17,0-1 1,-53 0-1,17 36 1,-52 35 15,0 0-31,-18 53 16,0 18 0,17-1-1,19 1 1,16-71-1,19 0 1,17 0 0,0-53-1,-52 35-15</inkml:trace>
  <inkml:trace contextRef="#ctx0" brushRef="#br0" timeOffset="21313.99">21343 2399 0,'0'-18'16,"0"36"-16,-35-53 16,-18 52-1,0 54 1,-18 105 0,36 1-1,17-142-15,1 88 16,-1-17-1,18-71 1,18-17 0,35-18-1,0-18 1,0-17 0</inkml:trace>
  <inkml:trace contextRef="#ctx0" brushRef="#br0" timeOffset="21730.44">21449 2893 0,'0'0'0,"-18"17"0,1-17 0,-1 0 16,18 18 0,0 0-1,53-18 1,53 0-1,0-53 1,-36 17 0,-52 19-16,-1-36 15,-17 35 1,-53 18 0,-17 36-1,-18 34 1,0 18-1,70 1 17,18-37-17,70-34 1,72 0 0,16-18-1,-122 0-15,69-36 16,-34 1-16</inkml:trace>
  <inkml:trace contextRef="#ctx0" brushRef="#br0" timeOffset="22230.57">22401 2417 0,'0'0'0,"0"-18"0,-17 0 15,-36 89 1,0 35-1,18 52 17,-1 1-17,19-53 1,17-35 0,0-54-1,0-34 16,0-1-15,0 0-16,17-52 16,89-54-1,53 36 1,-36 53 0,54 52-1,-71 72 16,-106 16-31,-71-34 32,-52 0-17,-36-54 1,35-17 0,1 0-1,88 0-15,-54 0 16,-34 0-1</inkml:trace>
  <inkml:trace contextRef="#ctx0" brushRef="#br0" timeOffset="23031.35">5891 5009 0,'0'0'0,"0"-17"0,18-1 16,-18 1-16,0-1 15,0 36 32,0 17-31,0-18-16,-53 107 16,35-18-1,-34-18 1,52-53-1,0-17 1,70-36 0,-35 1-1</inkml:trace>
  <inkml:trace contextRef="#ctx0" brushRef="#br0" timeOffset="23447.92">6315 4957 0,'0'0'0,"-18"0"31,0 17-15,-52 36 0,17-18-1,35 1 1,18-19-1,53 1 1,35 17 0,-35 0-1,36 1 1,-89-19-16,0 19 16,0 17-1,-89-18 1,36-18-1,-35-17 17,35 0-17,18-35 1,17-18 0,18 18-1</inkml:trace>
  <inkml:trace contextRef="#ctx0" brushRef="#br0" timeOffset="23681.08">6068 4692 0,'-18'0'0,"36"0"0,-54 0 16,19-18-1,34 18 32,54 0-31,-53 18-16</inkml:trace>
  <inkml:trace contextRef="#ctx0" brushRef="#br0" timeOffset="24113.5">8061 4851 0,'0'0'16,"0"-18"-16,0-35 16,0 0-1,0 36-15,-53-36 16,0 35 0,-53 18-1,-17 35 1,-54 71-1,36 71 1,88-1 0,53-35-1,18-70 1,88-19 0,88-52-1,-35 0 1,-36-17-1</inkml:trace>
  <inkml:trace contextRef="#ctx0" brushRef="#br0" timeOffset="25313.69">8449 4992 0,'0'-53'16,"0"106"-16,-35-177 15,17 107-15,-52 17 16,-36 35-1,35 18 1,-35 70 0,53 18-1,53-70 1,36 17 0,17-70-1,52-18 1,1-53-1,-53 0 17,0-53-17,-35 0 1,-1 36 0,-17 87 15,0 72-16,0-1 1,0-53-16,0 53 16,18-17-1,35-54 1,17-17 0,19-35-1,-19-18 1,54-70-1,-71 17 17,-18-35-17,-17 53 1,-18 70 0,-18 36-1,-35 105 1,18 18-1,35-53 1,0 18 0,70-70-1,1-19 1,35-34 0,-36-36-1,18-36 1,-52-34-1,-1 0 17,0-1-17,-35 106-15,0 1 16,0 70 15,-35 53-15,0 35-1,35-53 1,0 0 0,0-70-16,70 17 15,1-35 1,17 0 0,0-35-1,0-36 1,-35-52-1,-53 52 1,0 36 15,-35 35-15,-36 53 0,54 35-1,-1 18 1,18-36-1,88-17 1,1-53 0,87 0-1,-35 0 1,53-53 0</inkml:trace>
  <inkml:trace contextRef="#ctx0" brushRef="#br0" timeOffset="25813.55">10742 4939 0,'0'-18'0,"-35"1"15,70 52-15,-158-88 16,105 53-16,-70 18 16,-36 52-1,1 54 1,88-36-1,35 0 1,0-70-16,70 17 16,18-17-1,18-18 1,-35-53 0,17-53-1,0-71 1,-53 19-1,-17 122-15,35-122 32,-53 105-17,-88 159 17,70-71-32,-17 53 15,0 106 1,35-141-16,0 53 15,88-18 1,53-88 0,-35 0-1,35-53 1,-106 18-16</inkml:trace>
  <inkml:trace contextRef="#ctx0" brushRef="#br0" timeOffset="26413.22">12612 4604 0,'0'0'0,"0"-18"0,-18-70 31,1 88-31,-1 0 16,0 18-1,18 52 1,-17-35-16,-19 89 16,1 70-1,17-53 1,18-70-1,0-54 17,53-34-17,-17-1-15</inkml:trace>
  <inkml:trace contextRef="#ctx0" brushRef="#br0" timeOffset="26647.45">12859 4815 0,'-36'53'32,"19"-35"-32,-71 88 15,-1-18 1,37-17 0,16-54-1,36-34 16,0-1-15,18-35 0,0 35-16</inkml:trace>
  <inkml:trace contextRef="#ctx0" brushRef="#br0" timeOffset="26863.26">12859 4815 0,'0'0'16,"35"18"-16,-17 0 0,-18 52 15,0 36 1,0-18 0,53-35-1,35-53 1,0 0 0,53-53-1,-35-35 1,-71 18-1</inkml:trace>
  <inkml:trace contextRef="#ctx0" brushRef="#br0" timeOffset="27096.28">13494 4621 0,'0'-35'16,"0"70"-16,0-88 0,0 36 16,-18 52-1,-52 89 1,34-1-1,-17 53 1,36-52 0,17-71-1,0-36-15,35 1 16,36-18 0,17-70-1,-71 52-15</inkml:trace>
  <inkml:trace contextRef="#ctx0" brushRef="#br0" timeOffset="27464.31">13670 4921 0,'0'18'32,"0"0"-17,18-18 1,-1 0-16,19 0 15,52-36 1,0-34 0,-35 34-1,-53-52 1,0 53 0,-71 35-1,-34 53 1,52 53-1,0 35 17,53-53-17,17 0 1,142-70 0,-35-18-1,52-71 1</inkml:trace>
  <inkml:trace contextRef="#ctx0" brushRef="#br0" timeOffset="27947.53">14446 4533 0,'0'0'0,"0"-17"0,-17-1 16,-1 18-1,-17 70 1,17 19-1,18-54-15,-35 106 32,-1-35-17,1 0 1,35-53 0,-17-53-1,17-18 1,0-70-1,17-18 1,71-18 0,1 72-1,34 16 1,-17 54 0,-53 70-1,-36 0 1,-34-17-1,-71-1 1,17-52 15,-35 0-15,36-36 0,52-17-1</inkml:trace>
  <inkml:trace contextRef="#ctx0" brushRef="#br0" timeOffset="31029.04">15381 4674 0,'0'0'0,"18"-17"31,-1-1-31,1 18 16,53-35-16,52-36 15,-35 1 1,-35-1 15,-53 18-15,0 36-16,-17-1 16,-54 18-1,0 0 1,36 53-1,35 0 1,35 17 0,36 18-1,17 18 1,-35 18 0,-35-36-1,-54 35 1,-34-52-1,-89-36 17,71-35-17,17-70 1,54-36 0,-1 0-1,18-17 1,0 70-1,18 53 17,-1 70-17,19 36 1,-1-18 0,-17-52-16,34 52 15,19-35 1,17-53-1,53-18 17,-35-35-17,-71 18-15,71-36 16,-35 1 0,-54 34-16,1-69 15,-18 34 1,0 53-1,-35 18 1,0 53 0,-18 53-1,53-18 1,0 1 0,17-19-1,36-52 1,53-18-1,35-36 17,-17-34-17,-54-18 1,-70 17 0,0 18-1,-35 53 1,-18 0-1,53 53 1,0 35 0,71 1-1,-36-37 1,35-16 0,-17-19-1,18-17 1,17-53-1,-17 1 1,-1-37 15,-35 1-15,-17-18 0,-18 71-1,0 88 16,0-35-31,-18 17 16,18 71 0,0-36-1,0-52-15,18 35 16,53-36 0,-1-17-1,36-52 1,-35-1-1,-1-53 1,-35 0 15,-17 53-15,0 35 0,-18 71 15,0-35-31,-18 52 15,18 19 1,0-19 0,53-17-1,18-53 1,-1 0 0,36-70-1,-53-1 1,-36-17-1,1 17 1,0 54 15,-18 34-15,0 36 0,0 35-1,0-35 1,35 0-1,36-53 1,-19 0 0,37-53-1,-36 0 1,35-52 0,0 34-1,18 0 1,-18 71-1,-53 0 1,-35 18 15,0 0-15,0-36 46,0 0-62,0 1 16,0-1 0,-35 1-1,0 17 1,17 0-16,-35 35 16,0 18-1,36-36-15,-19 72 16,36-19-1,0 18 1,53-35 15,53-35-15,35-18 0,-53-35-1,18-54 1,-53 19-1,-18-36 1,-17 35 0,-36 89 31,1 0-47,-1 52 15,1 1 1,17 17-1,0-70 1,0 35-16,52-36 31,37-17-15,-1 0 0,71-53-1,-54-17 1,54-36-1,-124 71-15,71-54 16,-106 37 0,-17 52-1,-72 0 1,-16 52 0,34 19-1,71-36-15,0 36 16,35 17-1,1-17 1,-1-18 15,-35-18-15,0-18 0,-88 1-1,52-18 1,1 0-1,0 0 1,17-35 0,-17-18-1</inkml:trace>
  <inkml:trace contextRef="#ctx0" brushRef="#br0" timeOffset="31363.65">18133 4357 0,'-18'0'0,"36"0"0,-71 0 16,35 0 0,-17 0-1,17 0 16</inkml:trace>
  <inkml:trace contextRef="#ctx0" brushRef="#br0" timeOffset="33162.41">8414 6914 0,'0'0'16,"17"-17"-16,1-36 15,-18 35 1,0 1 0,-18 17-16,-17 17 15,17 1-15,-17 52 16,35 1-1,0 35 17,0 17-17,35-70 1,36-18 0,35-70-1,0-35 1,-18-36-1,-88 35 1,0-35 0,-88 18-1,-1 53 1,1 35 0,35 53-1,18 35 1,35 0-1,0-17 1,71-18 15,-1-36-31</inkml:trace>
  <inkml:trace contextRef="#ctx0" brushRef="#br0" timeOffset="33579.94">8802 7038 0,'0'0'16,"0"-18"-16,0-52 16,17 17-1,36 0 1,0 18 0,35 17-1,18 53 1,-70 36-1,-19 35 1,-17-18 15,-35-18-15,-36-17 0,1-53-1,52-35 1,18-36-1,0 19 1,35-37 0,18 19-1,18 35 1,-53 17-16,52-17 16,-52 17-16</inkml:trace>
  <inkml:trace contextRef="#ctx0" brushRef="#br0" timeOffset="34095.66">9243 6544 0,'-36'-18'0,"72"36"0,-89-36 0,18 1 16,-71-1-1,-53 0 1,-17 36-1,34 88 1,37 35 0,34 0-1,53 53 1,1 53 0,34-70-1,1-142-15,106 124 16,87-107-1,1-52 1,70-70 0,-53-54 15,-105-17-15,-18-70-1,-89 158-15,-17-177 16,-53 72-1,-88-36 1,18 70 0,-89 71-1,-88 71 1,159 52 0,-18 36-1,107-53 1</inkml:trace>
  <inkml:trace contextRef="#ctx0" brushRef="#br0" timeOffset="34812.41">1393 8749 0,'0'0'0,"-35"-71"31,18 54-31,-1 17 0,0 0 16,1 35 15,-1 71-15,0 35-1,-17 35 1,17-70-1,1-18 1,17-70-16,35-18 31,18-35-15,-18-1 0</inkml:trace>
  <inkml:trace contextRef="#ctx0" brushRef="#br0" timeOffset="35245.44">1764 8925 0,'53'-53'0,"-106"106"0,106-88 31,-53 53-31,-88 87 32,70-87-32,-35 53 15,35-54-15,-87 89 16,34-53-1,36-35 1,52-36 15,1 0-31,35-35 16,70-105 0,-34 70-1,-1 17 1,-35 71-1,0 88 1,-18 18 15,-17-35-15,17 17 0,0-53-1,0-35 1,18-18-1,0-35 1</inkml:trace>
  <inkml:trace contextRef="#ctx0" brushRef="#br0" timeOffset="35495.62">2434 8643 0,'0'0'0,"0"-53"15,-17 35 1,-36 54-1,35 70 1,-17 52 0,-1-17 15,19 1-15,17-72-1,70-35 1,-17-52-1,0-1-15</inkml:trace>
  <inkml:trace contextRef="#ctx0" brushRef="#br0" timeOffset="35878.71">2699 9119 0,'-18'0'16,"36"0"31,-1 0-47,1 0 0,53-88 31,-54 53-15,-17-36-1,0 36 1,-17 17-1,-36 18 1,35 18-16,-17 70 16,17 0-1,0 18 1,18-35 0,53-36-1,18-35 1,-53 0-16,105-53 15,-17 0 1</inkml:trace>
  <inkml:trace contextRef="#ctx0" brushRef="#br0" timeOffset="36362.44">3298 8714 0,'0'-53'15,"0"106"-15,0-124 16,-17 71-1,-1 71 1,18 17 0,-35 71-1,17-54 1,18-69-16,-17 69 16,17-69-1,0-19 1,0-87 15,0-1-15,0 54-1,88-107 1,0 36 0,53 53-1,0 35 1,-53 53-1,-52 52 1,-72 1 0,-105-18-1,18-35 1,-18-35 0,53-18-1,70-53 1</inkml:trace>
  <inkml:trace contextRef="#ctx0" brushRef="#br0" timeOffset="39328.47">5221 8872 0,'0'0'15,"0"-17"-15,18-36 31,-1 35-31,36-17 16,-35 0-16,35-18 16,0-18-1,-53 18 1,-36 36 0,-52 17-1,18 0 1,52 0-16,-52 35 15,34 18 1,36 17 0,36 36-1,34-35 17,54 35-17,-36 17 1,-88-70-1,-71 17 1,-17-52 0,-35-18-1,17-35 1,35-53 0,18-53-1,36 35 1,17 0-1,0 88 1,53 18 0,-18 88 15,0 1-15,0 34-1,18-17 1,0-53-1,71-36 1,-1-17 0,1-35-1,34-53 1,-34 17 0,-54-52-1,-70 17 1,0 53-1,-17 53 17,-19 18-32,1 70 15,18 18 17,17-18-17,35 0 1,35-70-1,1-18 1,52-35 0,-34-18-1,16-35 1,-69-36 0,-36 89-1,-53 17 1,35 36-1,18 35 1,0 35 0,0-18 15,35-17-15,36-17-1,-36-36 1,53 0-1,18-36 1,-88 19-16,52-36 16,19-35-1,-54-1 1,-17 1 0,-1 71-1,-17 70 16,-17 52-15,17-34 0,0 17 15,35-35-15,18-53-1,-18 0-15,53 0 16,-17-53-1,-1-35 1,-17-18 0,-35 18-1,-18 35 1,0 71 15,0 87-15,-18 1-1,18-35 1,0-1 0,0-52-1,53 0 1,18-18 0,-1-36-1,-17 1 1,18-53-1,-36-18 1,-17 71 0,-1 35-1,-17 35 1,0 36 0,18-1-1,0-17 1,52-18-1,1-35 1,-1-35 15,18-35-15,1-19 0,-36 1-1,35 0 1,-53 70-1,-17 18 1,-18 18 15,-18-36 47,18 1-78,-18 17 16,18-18-16,-17 0 16,-1 18-1,-17 0-15,0 53 32,-1 36-17,19 16 1,-1-16-1,18-19 1,18-52-16,35 17 16,35-35-1,18-18 1,-18-17 0,-18-35-1,1-36 1,-36 0-1,-35 53 1,-17 53 31,-1 71-31,-17 17-1,35-18 1,0-52-16,0 52 15,17-52 1,71 0 0,36-18-1,-18-36 1,70-69 0,-70 16-1,-71 19 1,-35 17-1,0 35 1,-53 36 0,18 70 15,35-17-15,0 35-1,0-36 1,0-35-1,-18-17 1,-17 0 0,18-54 15,-54-17-15,53 36-1</inkml:trace>
  <inkml:trace contextRef="#ctx0" brushRef="#br0" timeOffset="39524.31">7990 8537 0,'0'0'0,"-17"0"0,-19-17 15,1 17 1,18 0-1</inkml:trace>
  <inkml:trace contextRef="#ctx0" brushRef="#br0" timeOffset="41161.96">9931 8961 0,'0'0'0,"0"52"16,17-52-1,19 0-15,52-35 16,0-35 0,53-54-1,-17 1 17,-54-1-17,-52 89-15,-18-141 16,0 70-1,-53 53 1,0 70 0,18 72-1,-1 87 1,19 71 0,17-106-1,0-17 1,0-89-1,17-70 17,36-71-1,-17-18-15,34 18-1,-35 71 1,1 35-1,-19 53 1,19 35 0,34 18-1,1-18 1,17-52 0,71-36-1,17-18 1,-141 0-16,71-52 15,0-18 1,-88-18 0,-18 35 15,-53 18-15,-18 53-1,1 53 1,34 35-1,36 36 1,53-36 0,35-17-1,18-71 1,0 0 0,-71-18-16,106-70 15,-17-18 1,-53 0-1,-36-35 1,-18 35 0,-17 88 15,-17 89 0,-36 35-15,35 17-1,1-34 1,17-54-16,35 35 16,71-34-1,0-36 1,17-53 0,-35-35-1,-53 17 1,18-53-1,-17 54 1,-19 52 0,-17 106 31,-17 1-32,-36 122 1,53-158-16,-36 141 15,-16 89 1,34 16 0,18-16-1,-18-142 1,18-53 0,18-141 15,35-53-16,-18-53 1,0-70 0,-17 53-1</inkml:trace>
  <inkml:trace contextRef="#ctx0" brushRef="#br0" timeOffset="41461.14">12488 8925 0,'0'-88'16,"0"176"-16,0-211 0,0 35 15,0-1 1,53 1 0,35 53-1,1 17 1,16 18 0,-52 53-1,-53 0 1,-88 35-1,-18-35 1,53-17 0,18-19-1,35-34 32,18-1-47,17 0 0</inkml:trace>
  <inkml:trace contextRef="#ctx0" brushRef="#br0" timeOffset="41878.08">13194 8537 0,'35'-17'0,"-70"34"0,176-87 16,-123 52-16,52-17 16,-52 17-1,-53 18 1,-54 0-1,36 35 1,1 1 0,52 17 15,35-36-15,53 36-1,0-18 1,-35 1-1,-18 17 1,-35 0 0,-105-36-1,-37-17 1,19 0 0,-1 0-1,72-17 1,52-1-1,0 0 1</inkml:trace>
  <inkml:trace contextRef="#ctx0" brushRef="#br0" timeOffset="42411.36">14728 8308 0,'0'0'0,"36"-176"31,-36 158-31,0-17 15,0-1 1,-18 54 0,-52 105-1,34 36 1,19-35 0,-19-1-1,36-17 1,0-53-1,0-35-15,53-18 16,0-18 0,-53 0-1</inkml:trace>
  <inkml:trace contextRef="#ctx0" brushRef="#br0" timeOffset="43445.41">14517 8555 0,'0'0'0,"-53"0"16,71 0 15,52-18-15,-52 18-16,88-17 16,70-36-1,-17 0 1,-89 17-1,-34 36 1,-72 53 31,19-35-47,-19 88 16,1 0-1,17-36 1,18 18-1,53-88 1,18 0 0,70-70-1,-35-1 1,17-17 0,-35 18-1,-70 34 1,-18 89 15,-18-35-31,-17 52 16,35 1 15,0-18-15,0-18-1,71-35 1,-1-35-1,19-18 1,-72-35 0,1 17-1,-18 18 1,0 36 0,17 17 15,36 0-16,36 0 1,16 17 0,-52 1-1,-35 0 1,0 34 0,-18 1-1,-18 18 1,18 0-1,0-54 1,70 1 0,-34-18-16,34-18 15,54-52 1,-36-19 0,-70 19-1,-36-54 1,-88 36-1,-35 88 1,0 18 0,70 52-1,71-34 17,18-1-17</inkml:trace>
  <inkml:trace contextRef="#ctx0" brushRef="#br0" timeOffset="44211.07">17674 8343 0,'0'0'0,"18"0"0,88-17 31,-89-1-31,19-35 16,-19 0 0,-17-17-1,-70-1 1,-19 71-1,72 0-15,-142 53 16,53 35 0,-17 53 15,87 0-15,36-70-1,71-18 1,52-53-1,19-53 1,-1-35 0,-71-1-1,-34-16 1,-36 34 0,0 159 15,0 18-16,-18 0 1,18-18 0,18-35-1,-1-53 1,54 0 0,-1-18-1,36-17-15</inkml:trace>
  <inkml:trace contextRef="#ctx0" brushRef="#br0" timeOffset="44528.15">18450 8308 0,'18'-53'16,"-36"106"-16,54-124 0,-36 18 15,0 18 1,-18 53 0,-17 70-1,-1 53 1,-17 35-1,-17 36 1,17 35 0,18-71-1,-1 1 17,36-89-17,18-141 16,0 36-31,52-125 16,1-16 0,-54 105-16</inkml:trace>
  <inkml:trace contextRef="#ctx0" brushRef="#br0" timeOffset="44811.27">18433 8555 0,'17'-141'16,"-34"335"-16,17-247 0,35-212 15,-35 230-15,53-53 16,53 0-1,52 70 1,-52 36 0,0 70-1,-106 0 17,-70 35-17,-72-52 1,54-53-1,0-1 1,106-17 15,70-35-15,-18 17 0</inkml:trace>
  <inkml:trace contextRef="#ctx0" brushRef="#br0" timeOffset="45160.48">19491 8061 0,'0'0'0,"18"0"0,-18-18 31,-18 36-15,-35 70-1,18 36 1,-18 105-1,18-35 1,-36 88 0,18 0-1,35-123 1,1 0 0,17-124-1,0-52 1,35-72-1,0-52 1,18 0 0,0-35-1</inkml:trace>
  <inkml:trace contextRef="#ctx0" brushRef="#br0" timeOffset="46210.87">19473 8308 0,'0'-35'16,"0"70"-16,0-229 15,18 106 1,0 70-16,35 0 16,-36 1-16,54 17 15,-36 0-15,106 70 16,-53 54 0,-88-36-1,-35 0 1,-106-35-1,-18-35 1,53-18 0,71 0 15,88 0 0,53 0-15,-71 0-16,159-36 15,-53-16 1,53-54 0,-35-35-1,-88 17 1,-1-17 0,-52 53-1,-18 70 1,-71 36-1,18 70 1,-17 53 0,70-17 15,0 70-15,70-89-1,1-87 1,52 0-1,1-54 1,-36-16 0,0-72-1,-53 54 1,-35-1 0,0 53-1,0 36 32,-17-18-31,17 18-1,0-1 142,0 1-157,0 35 15,-18 35 1,1-17-1,17-19 1,0-16 0,70-36-1,-17 0 17,-35 0-32,70-71 15,-88 54-15</inkml:trace>
  <inkml:trace contextRef="#ctx0" brushRef="#br0" timeOffset="46376.84">21167 7832 0,'0'0'0,"-36"-18"16,19 18-16,-36 0 16,18 0-1,35 35 1,35 1-1,18-1 1</inkml:trace>
  <inkml:trace contextRef="#ctx0" brushRef="#br0" timeOffset="48277.2">21519 7902 0,'0'-35'15,"-17"35"-15,-1 0 16,1 0-16,-36 0 16,-18 35-1,0 53 1,1 54 0,70-1-1,18-36 1,70-52-1,106-53 1,-35 0 0,52-53-1,-105 1 17,35-107-17,-106 53 1,-35 35-1,-35 36 1,-18 35 0,-70 71-1,35 52 1,35-35 0,53 1-1,0-37 1,70-52-1,1 0 1,-54-17-16,36-18 16,0-54-1,0 1 17,-18-18-17,-35 71 1,0 70-1,0 54 1,-17-1 0,17 18-1,35-36 1,18-52 0,53-18-1,-71 0-15,53-53 16,36-53-1,-1-53 1,-52 0 0,17 1-1,-53 87 17,-35 54-32,-88 105 31,18 18-16,34 52 1,19-105-16,17 18 16,0 52-1,17-87-15,54-1 16,17-35 0,35-18-1,-34-52 1,16-71-1,-34 35 1,-53 53 0,-36 106 31,-35 70-32,53-35 1,0 1-1,0-72-15,18 18 16,-1-35-16,54 0 16,35 0-1,0-70 1,-36-1 0,1-17-1,-71 71 1,0 34-1,-53 54 1,18-18 0,17 17 15,18-35-15,35-17-1,53-18 1,-35-35-1,-17-53 1,-19-18 0,-17 18-1,0 35 1,0 35 0,35 18-1,54 0 1,52 0-1,-35 35 1,-71 18 0,-35 35-1,0-17 17,-53 17-17,0-17 1,35-36-1,-17-35 1,35-35 15,18-36-15,35-17 0,-18 53-16,36-89 15,70-17 1,-36 106-1,-34 35 1,-53 70 0,-18 72-1,-36-1 17,19-106-32,-1 35 15,-35-17 1,36-53-1,17-53 17,0 36-32,0-36 0</inkml:trace>
  <inkml:trace contextRef="#ctx0" brushRef="#br0" timeOffset="48461.64">23883 7638 0,'0'0'16,"-18"-18"-16,-35 18 0,18 0 16,18 0 31,-1 0-32,-53 0 1</inkml:trace>
  <inkml:trace contextRef="#ctx0" brushRef="#br0" timeOffset="48676.83">22542 7867 0,'0'0'16,"-17"0"-16,17 18 0,35-18 15,106 0 1,-105 0-16,122-18 15,1-17 1,-88 35 0,-160 0 15</inkml:trace>
  <inkml:trace contextRef="#ctx0" brushRef="#br0" timeOffset="50145.09">988 10901 0,'-18'0'0,"36"0"0,-54 0 0,-34 0 16,52 0-1,1 0-15,34 0 32,19 0-17,52-53 1,-53 35-16,89-35 15,17-35 1,-106 53-16,88-71 16,-123 18-1,-53 53 1,-35 52 0,-35 89-1,70 70 1,53-70-1,53 18 1,17-71 0,19-53-1,-19 0 1,54-71 15,-54-17-15,54-18-1,-19 0 1,1 18 0,-35 70-1,-54 18-15,19 53 16,-36 71 0,-36 17-1,1-71 1,0-17-1,17-53 1,54-53 15,16-52 1,-34 69-32,35-34 15,35-71 1,-35 70-1,-106 142 17,-17 35-17,70 17 1,0-35 0,0-70-16,17 52 15,19-52-15,34 0 16,71-18-1,0-36 1,18-17 0</inkml:trace>
  <inkml:trace contextRef="#ctx0" brushRef="#br0" timeOffset="52377.97">2963 10530 0,'0'0'0,"0"-17"0,0-19 15,-53 36 1,-35 0 0,18 71-1,-19 70 1,72-35 0,17 0-1,53-18 1,17-70-1,54-18 1,-89 0-16,71-36 16,35-52-1,-35 0 17,-53-53-17,-36-36 1,-17 72-1,0 69 1,-17 89 0,17 88-1,-36-17 1,1 35 0,0-54-1,17-34 1,54-89 15,16-35-15,19-17-1,17-36 1,-70 88 0,88-34-1,-53 52 1,0 52-1,-36 19 1,36 17 0,18-17-1,-1-36 1,-52-17-16,105-1 16,-35-17-1,36-35 1,-36-36-1,-53 19 1,-35-54 0,0 70-16,-35-69 15,-18 87 17,-35 0-17,35 71 1,0 35-1,18 54 1,35-72 0,0-35-1,35-35 1,36 0 0,-1-53-1,-17 1 1,-35 34-16,17-88 15,0 36 1,-35 52 0,0 71 15,0-18-15,0 18-1,18 53 1,35-53-1,35-36 1,-17-17 0,52-35-1,-17-18 1,-88 36-16,17-54 16,-35-17-1,0 53 1,0 70 15,0-18-31,0 19 16,-18-19-16,-17 72 15,17-19 17,1-52-17,17-36 32,0 0-47,53-52 16,0-1-1,35-17 1,0 71 0,-35 17-1,-18 35 1,-35-18-16,0 36 15,18 36 1,-1-19 0,1-35-1,53-17 17,34-18-17,37-35 1,-1-18-1,-53-18 1,-70 18 0,-18-35-1,-36 71 1,-52 34 0,18 36-1,17 0 1,17 18-1,36-36 1,36-35 0,-19 0-16,71 0 15,1-35 1,-36-18 15,-18 17-15,-35 1-1,0 17 1,0 36 0,-18 35-1,-52 88 1,-36 53 0,35 0-1,18 71 1,18 70-1,35-123 1,-18-1 0,-35-70-1,18-70 1,-35-71 15,52 0-31,-17-71 16,-18-70-1,18-88 1,35 17 0,35-52-1,71-1 1,-1 53 0,37 71-1,16 35 1,-34 54-1,-54 34 1</inkml:trace>
  <inkml:trace contextRef="#ctx0" brushRef="#br0" timeOffset="52676.91">6015 10848 0,'17'18'32,"-34"-36"-32,52 36 15,18-18 1,0-53-1,-18 17 1,-17 19-16,0-54 16,-18 18-1,-53 53 1,-18 53 0,36 53-1,35-35 1,17 34-1,54-87 1,0-18 0,52-88-1,-105 70 1</inkml:trace>
  <inkml:trace contextRef="#ctx0" brushRef="#br0" timeOffset="53176.63">7585 10742 0,'0'0'16,"0"-18"-16,-53-17 15,35 35-15,18 18 16,-17 17 0,-1 18-1,0 18 1,18-54-16,0 18 15,-17-35 17,17-17-17,0-1 1</inkml:trace>
  <inkml:trace contextRef="#ctx0" brushRef="#br0" timeOffset="53344.84">7479 10530 0,'0'-70'16,"0"52"-16,-18 1 16,36 17 15,52 35-15,36-18-1,-35 1 1</inkml:trace>
  <inkml:trace contextRef="#ctx0" brushRef="#br0" timeOffset="53726.57">7955 10583 0,'0'36'0,"0"-72"0,0 125 16,-18-1 15,1 0-15,-18-35-1,-1-18 1,36-17-16,0-36 31,18-52-15,35-19 0,35-52-1,36 53 1,-107 70-16,71 1 15,-17 70 1,-53 53 0,-18-18-1,0-18 17,0-17-17,35-53 1,0 0-16</inkml:trace>
  <inkml:trace contextRef="#ctx0" brushRef="#br0" timeOffset="54776.87">8467 10883 0,'17'0'0,"19"0"16,-19-17-16,89-36 15,-35-18 1,52-35-1,-35-53 1,-70 54 0,-18-36-1,-35 105 1,-36 36 15,1 88-15,17 36-1,0 105 1,-18 124 0,18-71-1,0 142 1,0 52 0,18-159-1,0 36 1,35-71-1,0-211 1,88-71 0,35-124-1,19-52 1,52-124 15,-18-176-15,-141 194-1,-88-36 1,-88 89 0,0 105-1,18 54 1,52 35 0,71-1-1,106 1 1,-18 17-1,53-52 1,-88 35-16,53-36 16,0-35-1,-53 36 17,-53 34-17,-18 107 16,0-53-31,1 70 16,-18 18 0,35-18-1,0-53 1,70-35 0,36-35-1,-35-36 1,-1-52-1,-70-1 1,-18 54 0,-70 52-1,0 18 1,35 53 15,18 53-15,35-53-1,35 0 1,53-36 0,-17-17-16</inkml:trace>
  <inkml:trace contextRef="#ctx0" brushRef="#br0" timeOffset="55159.41">9543 10795 0,'17'0'0,"-34"0"0,34-53 16,1-17-1,0 17 1,34-18 0,-34 53-16,35 18 15,35 18 1,-17 53 15,-54 17-15,-17 0-1,-35 0 1,-18-53 0,36-35-1,17-35 1,0 0 0,17-53-1,54 17 1,17 1-1,18 17 1,-36 35 0,-17 18-1</inkml:trace>
  <inkml:trace contextRef="#ctx0" brushRef="#br0" timeOffset="55792.86">10266 10548 0,'0'18'0,"0"35"31,-18 17-15,18-211-16,18 141 15,-71 229-15,35-176 16,1 0 0,17-18-1,-18-35 1,0 0 0,18-35-1,18-18 1,35-53-1,0 36 1,-36 52-16,54-35 16,17 18-1,-35 53 17,0 70-17,-35 0 1,-18-35-1,0 0 1,-53-35 0,35-18-1,18-36 1,0-34 0,35-1-1,54-52 1,34 34-1,1 72 1,-1 34 0,-70 54-1,-53 17 1,0 18 15,-71-35-15,36-54-1,17 1 1,36-36 15,17-17-31</inkml:trace>
  <inkml:trace contextRef="#ctx0" brushRef="#br0" timeOffset="57727.07">11800 10619 0,'0'0'0,"0"-18"0,0-53 15,-35 18 1,-35-17 15,17 70-15,-18 18-1,-17 70 1,-18 35 0,88 1-1,18-36 1,53-35 0,0-53-1,35-18 1,1-52-1,-54 34-15,18-52 16,17-35 0,-52 34-1,-18 37 1,0 69 15,0 36-15,0 106-1,0-53 1,18-53 0,70-18-1,18-35 1,-18-18 0,-53 1-16,71-72 15,-35 1 1,-1-88-1,-17 17 1,-35 71 0,-18 70-1,-36 54 17,-17 87-17,36 0 1,-18 36-1,35-53 1,52-35 0,19-71-1,35-18 1,-36-35 0,1-35-1,-18-18 1,17-17-1,-70 105 1,0 106 15,-35 18-15,35-35 15,0 17-15,53-53-1,-35-35-15,52 0 16,36-35 0,0-18-1,-35-18 1,17-17 0,-53 35-1,-53 106 16,1 18-15,-1-1 0,18-52-16,0 35 15,35-18 1,18-35 15,35 0-15,-17-35-1,-18-18 1,0-53 0,-36 88-16,-17-105 15,0 52 1,-52 36 0,-54 53-1,18 52 1,35 36-1,35-71-15,18 54 16,35-1 0,71-53-1,-18-35 1,18 0 0,-18-53 15,-17-35-16,-1-18 1,-34 0 0,-36 71-1,0 88 17,-18-36-32,-17 54 15,17 17 1,-17-17-1,35-54 1,0 1 0,0-88 15,70-19-15,19-34 15,16 17-16,19 35 1,-36 71 0,-88 18-16,18 53 15,-18 52 1,-18 1 0,18-36-1,0-35 1,71-53-1,17-18 1,0-52 0,0-19-1,-52 1 1,-19-35 15,-17 34-15,0 54-16</inkml:trace>
  <inkml:trace contextRef="#ctx0" brushRef="#br0" timeOffset="57909.16">13705 9966 0,'0'0'0,"-17"-18"0,-36 18 16,53-17-1,-35 17 32,-1 0-47</inkml:trace>
  <inkml:trace contextRef="#ctx0" brushRef="#br0" timeOffset="58109.5">12241 10354 0,'0'0'0,"-35"0"0,17 0 15,18 18 1,53-18 0,71 0-1,17-36 1,-53 1-1</inkml:trace>
  <inkml:trace contextRef="#ctx0" brushRef="#br0" timeOffset="58827.7">15822 10583 0,'0'-17'32,"0"-1"-32,18 0 15,70-52 1,18-18-1,-89 52-15,19-17 16,-36-35 0,-36 71-1,-87 17 1,-1 35 15,54 35-15,17 107-1,53-36 1,71-53 0,70-17-1,106-71 1,-53-36 0,105-52-1</inkml:trace>
  <inkml:trace contextRef="#ctx0" brushRef="#br0" timeOffset="59294.44">16863 10336 0,'0'0'0,"0"-17"0,0-36 16,-71-18-1,-52 71 1,35 18 0,-36 52 15,54 36-16,17 53 1,53-53 0,88-53-1,35-53 1,18-53 0,-70 0-1,17-71 1,-70 36-1,-18-18 1,0 71 0,-18 35-1,-17 88 1,0 36 0,35-36 15,0 18-16,52-71 1,1-35 0,71 0-1,17-70 1</inkml:trace>
  <inkml:trace contextRef="#ctx0" brushRef="#br0" timeOffset="59575.29">17533 10266 0,'0'0'0,"0"-53"16,-35 35 0,-18 18-1,-53 71 1,53-1 15,0 71-15,36-17-1,17-53 1,105-36 0,36-35-1,18-71 1,-18-35 0,-105 71-16</inkml:trace>
  <inkml:trace contextRef="#ctx0" brushRef="#br0" timeOffset="60008.9">17939 10125 0,'17'-36'0,"-34"72"0,52-124 16,-53 123 15,-17 71-15,0 35 0,17-53 15,-17 35-16,35-105-15,-18 17 16,18-52 15,0-54-15,36-17 0,52-36-1,-71 107-15,107-71 16,-18 70-1,0 18 1,-54 71 0,-52 17-1,-52 53 1,-1-71 15,17-17-15,19-53-1,17-17 1</inkml:trace>
  <inkml:trace contextRef="#ctx0" brushRef="#br0" timeOffset="60525.51">19579 10107 0,'0'0'0,"-17"0"16,-36-18-16,-18 1 16,-17 17 15,35 35-16,0 53 1,35 0 0,18 1-1,71-19 1,17-35 0,71-52-1,0-54 1,-89 1-1,-17-36 1,-53 0 0,-35 36-1,-89 52 1,54 36 0,-1 34 15,71 19-16,0-18 1,88-18 0,1-17-16</inkml:trace>
  <inkml:trace contextRef="#ctx0" brushRef="#br0" timeOffset="60941.97">19950 10248 0,'0'0'16,"0"-53"-1,0 0 1,35 0 0,35 1-1,19 34 1,-36 18 0,35 18 15,-71 34-16,1 37 1,-18-19 0,-18-17-1,-17-18 1,17-35 0,1 0-1,17-53 1,17 1-1,19 16 1,17-17 0,17 0-1,-17 36 1,-35 17-16</inkml:trace>
  <inkml:trace contextRef="#ctx0" brushRef="#br0" timeOffset="61208.58">20884 9754 0,'0'0'0,"0"-53"15,0 36-15,0-1 16,0 89 15,-35 70-15,0 0-1,0-53 1,35-53-16,-36 36 16,36-18-1,53-53 17,0-35-17</inkml:trace>
  <inkml:trace contextRef="#ctx0" brushRef="#br0" timeOffset="61692.26">21149 9701 0,'0'0'16,"0"-17"-16,0 52 31,-18 71-15,1-18-1,-1 53 1,0-53 0,18-35-1,0-35-15,0 0 16,-17-18 15,-1-18-15,18-53-1,53-34 1,18-1 0,87-18-1,-69 107 1,-1 52 0,-71 71-1,-17-18 1,-35 18-1,0-36 1,17-70-16,1 18 16,17-36 15,-18 18-15</inkml:trace>
  <inkml:trace contextRef="#ctx0" brushRef="#br0" timeOffset="61893.02">20884 9948 0,'0'0'0,"-17"-17"0,-71 17 16,105 0 15,89 0-15,18 0-1,17-18 1,-53 18 0</inkml:trace>
  <inkml:trace contextRef="#ctx0" brushRef="#br0" timeOffset="62575.67">21855 10037 0,'17'0'16,"1"0"0,-1-36-1,1 36-15,35-53 16,0 0 0,-53 36-1,-53 17 16,-35 88-15,53-70-16,-18 70 16,53-18-1,17-17 1,71-35 0,1-18 15,17 0-16,-54-35 1,-16-36 0,17-17-1,0 17 1,17 36 0,-17 35-1,-18 35 1,-35 54-1,18-1 1,0-35 0,-1-18-1,-17-53 17,0-35-1,0-17-16,53-36 1,53-18 0,-18 54-1,-70 52-15,-1-17 16,-52 35 0</inkml:trace>
  <inkml:trace contextRef="#ctx0" brushRef="#br0" timeOffset="65559.11">1323 13141 0,'0'0'0,"0"-18"0,0-52 31,0 52-31,0-17 16,0 0-1,-18 35 1,18 17-16,-17 36 15,-1 88 1,0-35 0,-17 18-1,35-54 1,18-52 0,70-36 15,-18-35-16,1-17 1,52-71 0,-34 35-1,-19-18 1,-70 177 15,0 18-15,0 52-1,36-35 1,-36-52-16,52 17 16,1-36-1,18-17 1,17-35 0,18-36 15,17-52-16,-34-18 1,-72 17 0,-17 54-1,0 34 1,-17 1 0,17 18-1,0-19 1,17 1-1,19 35 1,-36-18 0,17 18-1,-17-17 17,0 34 93,0 1-110,0 0 1,-17-1-1,-1-17 17,18 18-32,-18-18 0,18 18 15,-17-1 1,17 18 0,0 18-1,0 0 16,0 18-15,0-54-16,35 19 16,18 34-1,-18-34 1,18-1 0,-18 0-1,36-35 1,-1 0-1,19-35 1,-37 0 0,37-54-1,-54 19 1,0-54 0,-35 89-16,0-35 31,0-19-16,0 72 1,0 70 15,-17-18-31,17 53 16,-18 71 0,0-53-1,-17 17 1,0-52-1,17-18 1,18-71 31,0 0-47,53-52 16,-18-1-1,36 1 16,-71 52-31,35 18 16,0 0 0,-35 18-1,36 52 1,17-17 0,0-18-1,35 1 1,53-36-1,0 0 1,-53-36 0,0-34-1,-52-1 1,-19-70 15,-17 88-15,-17 53-1,-36 18 1,17 35 0,19 35-1,17-17 1,35-18 0,18-36-1,53-17 1,-36 0-1,54-53 1,-36-35 0,-70 35-1,-18 18 1,0 70 31,0 18-32,0-35-15,0 70 16,0-35 0,-18-18-1,0-17 1,1-18 0,17-36 15,0 19-31,0-89 15,70-35 1,19 35 0,87 35-1,-53 71 1,1 53 0,-54 53 15,-52-18-16,-36-17 1,1-36 0,-19-35-1,36-17 1</inkml:trace>
  <inkml:trace contextRef="#ctx0" brushRef="#br0" timeOffset="66625.31">6826 12876 0,'-35'-53'31,"35"36"-31,0-1 0,0-35 16,0-35 0,-35 35-1,-1 0 16,-52 18-15,18 35 0,-36 71-1,71-36-15,-18 53 16,17 53 0,36-35-1,36-53 1,52-53-1,18-35 1,17-71 0,-35-18-1,-52 54 1,-36-1 0,0 89 30,0-1-46,0 72 16,0-1 0,70 18-1,36-71 1,-18-35 0,53-71-1,-17-34 1,-71-1-1,-36 18 1,-17 52 0,0 54 15,0 52-15,0-34-16,0 122 31,0 1-16,0 71 1,0-72 0,0 54-1,-17-53 1,17-124 0,0-53-1,17-88 1,1-17-1,17 0 1</inkml:trace>
  <inkml:trace contextRef="#ctx0" brushRef="#br0" timeOffset="66925.24">7479 12700 0,'0'0'15,"0"-18"-15,-18-17 0,1 0 31,52 0-15,0 17-16,53 18 16,71 0-1,-71 18 1,-52 34 0,-54 19-1,-70-18 1,-53 17-1,70-34 1,159-36 15,-17-18-15</inkml:trace>
  <inkml:trace contextRef="#ctx0" brushRef="#br0" timeOffset="67241">8237 12594 0,'0'0'0,"0"18"47,-17-1-47,17 72 16,-18 34-1,18 106 1,-53 1-1,18-36 1,-18 17 0,53-158-16,-35 71 15,17-89 1,89-141 15,-18-17 0,-1 35-31</inkml:trace>
  <inkml:trace contextRef="#ctx0" brushRef="#br0" timeOffset="67857.81">8343 12629 0,'0'0'0,"-17"-52"15,17-19 1,0 53-1,70 18 1,1 18 0,34 53-1,-52-19 1,-53-16 0,-70 17 15,-18-53-16,17 0 1,18 35 0,36-17-1,17-1-15,0 18 16,70-17 0,1-18-1,70-18 1,-18-34-1,71-37 1,-53 1 0,-35-35-1,-35-1 1,-54 71 0,-17 106 30,-17 18-30,17-36-16,-18 53 16,18-17-1,18-54 1,35 1 0,17-36-1,1-17 1,-36 18-16,0-1 0</inkml:trace>
  <inkml:trace contextRef="#ctx0" brushRef="#br0" timeOffset="68308.06">9913 12083 0,'0'0'16,"-18"0"-16,-17 17 31,0 54-16,35-18 1,0 35 0,0-53-1,-18-17 1,1-18 0,-1-18-1,18-35 1,35-70-1,53-1 1,-52 107-16,122-89 16,1 88-1,-71 54 1,-35 69 0,-35 36 15,-18-52-16,-35-1 1,-1-53 0,36-17-1,53-18 1</inkml:trace>
  <inkml:trace contextRef="#ctx0" brushRef="#br0" timeOffset="68625.19">11342 12365 0,'-18'0'31,"1"17"-31,-1 1 15,-17 53 1,-1-1 0,19 1-1,-1-18 1,18-36 0,0-34-1,35-1 1,-17-35-1,0 36-15</inkml:trace>
  <inkml:trace contextRef="#ctx0" brushRef="#br0" timeOffset="68791.39">11395 12153 0,'0'-17'0,"0"34"0,0-87 16,-53 52 15,35 18-16,1 18-15,17 17 16,0-17-16,35 17 16,18 0-1,0-17-15</inkml:trace>
  <inkml:trace contextRef="#ctx0" brushRef="#br0" timeOffset="69258.69">11695 12259 0,'0'0'0,"17"0"16,-17 35 15,0 36-15,0 35 0,0-89-16,-17 54 15,-1-1 16,-17-34-15,17-36 0,0 0-1,18-71 1,0 36 0,0 17-16,89-105 15,69-18 1,-17 52-1,36 72 1,-36 70 0,-123-18-16,-1 53 15,-52 18 1,-53-18 0,35-35-1,0-18 16,35-35-15,18-17-16</inkml:trace>
  <inkml:trace contextRef="#ctx0" brushRef="#br0" timeOffset="72474.03">13723 12823 0,'0'0'0,"-35"0"31,17-35-31,18-35 16,71-19 0,-36 72-16,88-89 15,36-18 1,-106 36 0,-71 53 15,-87 17-16,-19 18 1,89 0-16,17 36 16,18 17-1,53-18 1,53 53 0,0 0-1,-53-17 1,0 17-1,-18-53 1,35-35 0,19-17-1,-1-36 1,0-35 0,-53-18-1,1 0 16,-36 35-15,0 54 0,0 105 15,0-71-31,-18 72 16,18 17-1,0-18 1,18-53-1,52-17 1,18-36 0,-70 18-16,123-71 15,-17-17 1,-54 18 0,-35-19 15,-35 54-16,0 18 1,-35 69 0,18 1-1,-19 36 1,36-19 0,18-17-1,70-35 1,36-18-1,17-18 1,-18-52 0,-52 17-1,-36-36 1,-35 1 0,0 71 15,0 34-16,-18 36 1,-17 35 0,0 1-1,17-54 1,0 0 0,18-53 15,18-34-16,35-19 1,0 0 0,-35 54-16,52-54 15,-52 71 1,-1 35 0,-17 54 15,0-19-16,18 1 1,35-18 0,35-53-1,53 0 1,-17-36 0,-1-34-1,-35-36 1,-35 0-1,-53 71 1,-35 88 15,-18 35-15,18-17 0,17-1-1,1-52-15,-1 17 31,18-17-15,35-36 15,36-52-15,-54 52-16,89-70 16,-35 17-1,-1 18 1,-34 53-1,-19 35 1,-17 36 0,0 17-1,36-17 1,34-36 0,1-35 15,35 0-16,17-35 1,-35-18 0,18-35-1,-53 17 1,-53 36 0,-53 70 15,35-17-31,1 52 15,-1 19 1,18-54 0,53 0-1,53-17 1,-18-18 0,53-53 15,-53 0-16,-52-18 1,-19 1 0,1 70-1,-36 35 17,1-17-32,-36 35 15,0 17 1,18 1-1,17-54 1,18-34 31,35-19-47,36-34 16,-1-1-1,18-17 16,18 35-15,-35 53 0,-54 35-1,-17 18 1,0 36 0,-17-19-1,17-35 1,53-17-1,-36-18-15,107 0 16,-1 0 0,54-35-1,-54-36 1,-70 18 0,-35-53-1,-18 89 16,-71 17-15,-35 35 0,36 18-1,-18 18 1,52-18 0,36-36-16,0 1 15,53-18 1,35-18-1,-17-17 1,17-18 0,-35 0-1,-18 18 1,-52 52 31,-19 19-32,-69 70 1,16 70 0,37 36-1,-1-54 1,17 54 0,-17 0-1,18-71 1,-35-18-1,52-87-15,-70 34 16,17-70 0,1-18-1,34-52 1,36-18 0,0-71-1,0 124 1,0-124-16</inkml:trace>
  <inkml:trace contextRef="#ctx0" brushRef="#br0" timeOffset="72707.25">17692 11977 0,'0'0'0,"-35"-18"0,17 18 0,-17-53 16,17 36 0,36 17 15,17 17-15,-17 19-1</inkml:trace>
  <inkml:trace contextRef="#ctx0" brushRef="#br0" timeOffset="73941.05">20002 11853 0,'18'-17'16,"-36"34"-16,54-52 0,70-71 31,-106 71-31,35-36 16,-35 18-1,-18 53 1,-52 0 0,52 18-16,-88 88 15,53 17 1,0 71-1,36-52 1,52 34 0,88-88-1,-87-70-15,123-18 16,87-36 0,-34-52-1,-106-35 16,-53-71-15,-53 35 0,-71-88-1,-70 106 1,18 88 0,-54 106-1,54 53 1,35 105-1,70 54 1,36-124 0,88-35-1,17-88 1,71-18 0,18-53 15,-159 17-31,52-52 15,1-70 1,-70 87 0,-19 18-1,-17 71 1,0 35 0,-53 123-1,36-53 1,-19-52-1,19-36 1,-1-35 0,18-88 15,0 53-31,35-71 16,54-53-1,-19 71 16,18 53-15,-17 105 0,-54 71-1,-17 18 1,18-35 0,53-71-1,52-36 1,1-34-1,-89-1-15,141-70 16,-70-53 0,-71 35-1,-35 18 1,-88 88 0</inkml:trace>
  <inkml:trace contextRef="#ctx0" brushRef="#br0" timeOffset="74891.36">5362 14693 0,'0'0'0,"18"-35"0,-1 17 0,72-123 32,-54 106-32,0 0 0,18-36 15,0-17 1,-88 53 0,-89 35-1,-34 70 1,69 1-1,54 35 1,35-36 0,141 54-1,-88-107-15,106 71 16,17 36 0,-123-54-1,-106 36 16,-105-35-15,-1-71 0,-71-18-1,125-35 1,-1-35 0,88 17-1,18 19 1,53 16-1,-18 36-15,71-17 16,-71 17-16,18 0 0</inkml:trace>
  <inkml:trace contextRef="#ctx0" brushRef="#br0" timeOffset="76273.22">6332 14764 0,'0'0'0,"18"0"0,0-18 16,-1-17 0,-17-36-1,-17 36 1,-89 0 0,88 35-16,-88 17 15,-52 72 1,69-1-1,1 35 1,88 18 0,18-70-1,70-1 1,35-70 0,19-52-1,-54-19 16,0-17-15,-35-18 0,-53 18-1,0 70 1,-18 106 15,18 0-15,18 18-1,35-53 1,-36-35-16,89-18 16,35-35-1,-35-18 1,0-36 0,-71 19-1,-17-18 1,-18 70-1,0 0 1,0 54 0,-18 34-1,18 18 1,0 1 0,0-72-16,0 19 15,0-19 1,0-52 15,0 17-31,53-35 16,-17 0-1,-19 36-15,36-54 16,0 36 0,-35 35-1,17 71 1,-17-1 15,17 1-15,18 35-1,-53-89-15,17 18 16,36-35 0,0-17-1,18-54 1,-1-17-1,-17 17 1,-35 54-16,35-54 16,-53 36-1,0 70 17,0 53-17,0-52-15,0 34 16,17-34-1,36 34 1,36 1 0,-1-71-1,35 0 1,-17-71 0,-35 1-1,-54 34-15,19-70 16,-36 54-1,-18 34 1,-53 18 0,36 53-1,17 70 1,18-52 0,36 17-1,34-35 16,36-53-15,53-18 0,0-35-16</inkml:trace>
  <inkml:trace contextRef="#ctx0" brushRef="#br0" timeOffset="76740.62">9807 14658 0,'0'0'0,"-35"-35"31,17 35-31,-17 0 0,-36 0 16,-17 70 0,18 36-1,52-18 1,18 18 15,53-53-15,35-53-1,36 0 1,-54-35 0,1-54-1,-71 72-15,0-71 16,0-36-1,-71 36 1,18 88 0,-17 18-1,34 52 1,36 1 0,36-1-1,34-17 1,1-35-1</inkml:trace>
  <inkml:trace contextRef="#ctx0" brushRef="#br0" timeOffset="77125.1">10001 14887 0,'0'-17'0,"0"34"0,0-70 16,0-35-1,36 18 1,16-19-1,19 36 1,-53 53-16,52 0 16,18 53-1,-70 18 1,35 35 0,-35 0-1,-18-54 1,-36-34 15,-17-18-15,36-18-1,-1-52 1,18-1 0,53-17-1,-53 71-15,71-72 16,-1 54-1,18-18 1</inkml:trace>
  <inkml:trace contextRef="#ctx0" brushRef="#br0" timeOffset="77639.78">10636 14182 0,'0'0'15,"-35"-18"-15,-53-17 16,-53 17 0,88 18-16,-106 0 15,-106 35 1,1 89 0,105 88-1,89-54 1,70 36-1,35-35 1,88 0 0,89-71-1,-36-70 1,89-54 0,-53-52-1,-71 0 1,-35-106 15,-106 18-15,0-89-1,-89 71 1,1 106 0,-53 52-1,-18 36 1,1 71-1,52 0 1</inkml:trace>
  <inkml:trace contextRef="#ctx0" brushRef="#br0" timeOffset="78889.84">12524 14587 0,'17'-17'16,"-34"34"-16,34-158 15,-17 106 1,-17 0-16,-19-54 16,-34 19-1,-18-1 1,-1 71 0,19 18-1,-54 105 1,89-17-1,35 35 1,0-35 0,106-18-1,17-52 1,18-36 0,-17-71-1,-53-17 16,17-53-15,-18-36 0,-52 36-1,-18-53 1,0 141 0,-18 53-1,-17 36 1,17 87-1,-17 18 1,35 36 0,0-36-1,53-53 1,35-53 0,18-35-1,-71 0 1,89-53-16,70-88 31,-106 35-15,-53 18-1,-35 53 1,-106 35 0,18 70-1,71-52-15,-1 53 16,36 17-1,52-35 1,18-18 0,1-17-1,-19-18 1,18-71 0,-52 18-1,16-53 1,-34 18 15,0 71-15,-18 34-1,0 54 1,0 35 0,0-36-1,0-52 1,0-1-1,0-34 1,0-1-16</inkml:trace>
  <inkml:trace contextRef="#ctx0" brushRef="#br0" timeOffset="79057.5">13829 14058 0,'0'0'0,"0"-17"0,-53-1 31,35 18-15,18 35-1,0-17 1,53 17-16</inkml:trace>
  <inkml:trace contextRef="#ctx0" brushRef="#br0" timeOffset="81256.24">13970 14358 0,'0'0'0,"0"18"0,0-1 15,0 1-15,88-36 32,36-35-17,34-35 1,-69 18 15,-19-54-15,-52 54-1,-18 52-15,0-35 16,-53 53 0,0 53-1,-18 70 1,18 19-1,-17 105 1,-18 88 0,35-124-1,0 72 1,35-125 0,36-34-1,88-89 1,35-70 15,18-71-15,-54-53-1,-69 18 1,-36-53 0,-88 0-1,-1 71 1,36 52-1,36 36 1,87-18 0,54 0-1,52-35 1,89-71 0,-124 71-1,-53-36 1,-88 54 15,-35 17-15,-53 70-1,17 89 1,18 71 0,35-1-1,-17 89 1,0 17-1,-18-88 1,0 123 0,35-211-1,18-35 1,89-71 0,-19-53-1,71-53 1,-105 53-1,69-123 1,-52 35 0,-53-53-1,-53 88 1,-88 18 0,18 70-1,35 18 1,141 0 15,-36 0-31,107-35 16,70-18-1,-71-18 1,71-52 0,-141 87-1,-18 1 1,-35 53 31,0-1-47,0 54 15,0-36-15,0 36 16,36-1 0,17-17-1,17-35 1,18-36-1,-17-17 1,35-88 0,-53 34-1,-18-17 1,-35 54 0,-18 34-1,-70 36 1,35 70 15,53 35-15,0-35-1,53-35 1,35-17 0,0-36-1,89-53 1,-36-18-1,-53-17 1,-17-18 0,-54 71-1,-52 88 17,35-36-32,-18 54 15,1 17 1,17-35 15,0-35-15,17-18-1,54-53 1,0-35 0,-19 35-1,19-18 1,-36 53-1,-17 89 17,-18-53-32,18 17 15,35 0 1,-1-17 0,37-18-1,-1-35 1,0-71 15,-17-18-15,-19-17-1,-16-35 1,-19 88 0,-105 158 15,35 18-16,36 71 1,17-53 0,0 35-1,53-70 1,17-71 0,18-18-1,1-35 1,-19-35-1,-52 70 1</inkml:trace>
  <inkml:trace contextRef="#ctx0" brushRef="#br0" timeOffset="81523.52">17233 14041 0,'-17'0'0,"34"0"0,-17 0 31,35 0-31,107 0 16,-19 0-1,36 0 1,-71 0 0,-17-18-1,-54 18 1,1 0-1</inkml:trace>
  <inkml:trace contextRef="#ctx0" brushRef="#br0" timeOffset="82272.35">18909 14005 0,'0'0'0,"0"-17"15,0-1 1,0 36 15,-18 52-15,1-35-16,-1 124 15,-35 123 1,0-17 0,18-53-1,0 52 1,17-87 0,18-124-1,0-71 1,18-70-1,34-89 17,-52-34-32</inkml:trace>
  <inkml:trace contextRef="#ctx0" brushRef="#br0" timeOffset="82557.1">18750 14799 0,'-18'53'0,"36"-106"0,-18-212 16,0 89-1,0-18 1,71 35-1,17 71 1,124 18 0,-160 70-16,125 17 15,-89 89 1,-106-18 0,-140 18-1,-1-18 1,53-53 15,71-35-15,70-17 15,36-18-31</inkml:trace>
  <inkml:trace contextRef="#ctx0" brushRef="#br0" timeOffset="82822.73">19985 13723 0,'0'0'0,"0"-88"15,0 70 1,-53 53 0,35 1-16,-52 87 15,34 1 1,-16 17 15,52-35-15,0-53-1,70-1 1,18-52 0,-52 0-16</inkml:trace>
  <inkml:trace contextRef="#ctx0" brushRef="#br0" timeOffset="83523.14">20602 13988 0,'0'-53'0,"0"106"0,0-142 15,0 72-15,-35-18 16,-53 35 0,-18 35-1,18 53 1,35 0 15,35 0-15,36-35-1,52-53 1,54 0 0,-36-17-1,53-89 1,-70 18-1,-18-36 1,-36 107 0,-17 105 15,0-53-31,-17 18 16,17-18-16,0 71 15,17-35 1,54-36 15,35-35-15,-18-35-1,18-89 1,-36 18 0,1-88-1,-36 0 1,-17 124-1,-18 52 1,-36 89 0,19-36-16,-19 124 15,-16-1 1,34-69 0,18-19-1,0-35 1,35-35 15,18-53-15</inkml:trace>
  <inkml:trace contextRef="#ctx0" brushRef="#br0" timeOffset="83689.28">21131 13847 0,'-35'0'16,"70"0"-16,-88-18 15,142 0 17,16-17-17,107-18 1,-71 18 0</inkml:trace>
  <inkml:trace contextRef="#ctx0" brushRef="#br0" timeOffset="84555.9">22190 13282 0,'0'-35'0,"0"70"0,-18-141 16,-88 89-1,18 52 1,53-17-16,-106 158 16,35 0-1,-18 124 1,54-71-1,17 124 1,-18 53 0,1-194-1,-1 35 1,36-106 0,35-106-1,88-70 1,106-106 15,-141 88-31,53-53 16,-53 53-16,106-176 15,-124 17 1,-53-17 0,-105 52-1,-1 89 1,71 35-1,53 35 1,53 1 0,88-18-1,-35-1 1,53-17 0,-124 36-16,36-36 15,-18 18 1,-36 17-1,-87 88 32,52 1-31,1-53-16,-1 87 16,18-52-1,53-35 1,35-18-1,-17 0 1,17-71 0,-71 54-16,1-71 15,-18-1 1,-53 19 0,0 70-1,-35 35 1,53 18 15,35 35-15,17-35-1,36-53 1,18 18-16</inkml:trace>
  <inkml:trace contextRef="#ctx0" brushRef="#br0" timeOffset="84924.93">22507 14041 0,'0'0'15,"18"-53"1,35-36 0,-18 37-1,53 16 1,-17 19 0,-54 17-16,72 35 15,-72 53 1,-17-17 15,0 17-15,-35-53-1,17-35 1,1 0-16,-1 0 16,18-53-1,0-17 1,53-1-1,0 1 1,17 34 0,36 36-1,-35 0 1</inkml:trace>
  <inkml:trace contextRef="#ctx0" brushRef="#br0" timeOffset="85571.61">23319 13811 0,'0'0'0,"-36"18"47,1 17-32,35 36 1,0-18 0,0 17-1,0-35 1,0-17-1,0-36 17,18 18-32,-1-70 15,36-1 1,18-34 0,-1 34-1,-52 53-15,70 18 16,-35 18 15,-53 53-15,0 34-1,0-34 1,-53-1 0,18-70-1,35-35 16,0 0-15,88-53 0,36-36-1,-89 107-15,88-54 16,-17 71 0,-71 53-1,-35 53 1,-52-18-1,16 0 17,1-70-17,35-1 1</inkml:trace>
  <inkml:trace contextRef="#ctx0" brushRef="#br0" timeOffset="85742.89">24306 14146 0,'-17'0'62,"-1"0"-62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2:05:33.99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6209 617 0,'0'0'16,"0"-17"-16,0-1 16,18-17-1,-18 17-15,17 1 16,1-19 0,-18 19-1,0 52 16,0 0-31,0 89 16,-18 140 0,1 18 15,-1-123-15,0 35-1,18-70 1,-17-89-1,-1-53 17,0-88-17,1 18 1</inkml:trace>
  <inkml:trace contextRef="#ctx0" brushRef="#br0" timeOffset="449.13">6174 811 0,'0'0'0,"-36"-88"32,36 71-32,-17-1 15,17 0-15,0-35 16,35-17-1,53 17 1,71-18 0,17 54-1,107 70 1,-213 52 0,-70 72-1,-123-18 1,-89 17-1,71-105 1,17-1 0,89-70 15,17 0-15,18-18-1,0 1 1,36-1-1,-1 18-15</inkml:trace>
  <inkml:trace contextRef="#ctx0" brushRef="#br0" timeOffset="1932.42">7320 1411 0,'18'-35'15,"-18"17"-15,17 18 0,-17-17 0,18-54 32,0-35-17,-18 0 1,-18 53-1,-70 0 1,35 53 0,-53 89-1,36 17 1,52-71-16,-70 106 16,52-53-1,36 0 1,0-70-1,89 0 1,-1-36 0,18-53-1,-36-34 17,-17 16-17,-18-34 1,-17 70-1,0 0 1,-1 53 0,1 35-1,-18 54 1,0-19 0,0 36-1,0-36 1,18-17-1,35-35 1,-1-18 15,37 0-15,-1-53 0,35-53-1,-52 36 1,-54-36-1,-17 88 1,-17 1 0,-18 34-1,-1 54 1,36-1 0,18 1-1,17-18 1,18 0-1,0 0 1,0-36 0,18-17 15,-19 0-15,54-17-1,-35-36 1,17-35-1,0-36 1,-53-17 0,-17 35-1,0 18 1,-1 53 0,-17 17-1,0 106 1,-53 53-1,1-35 1,34 35 0,18-53 15,0 1-15,53-36-1,17-53 1,36 0-1,-18-53 1,18-36 0,-35 1-1,-36 0 1,-17 88-16,-18-18 16,0 36-1,-18 53 1,0-1-1,1 1 1,17-1 0,35-52 15,36-18-15,-18-18-1,17-35 1,-35 18-16</inkml:trace>
  <inkml:trace contextRef="#ctx0" brushRef="#br0" timeOffset="2140.85">9366 882 0,'0'-18'0,"-17"18"0,-1 0 16,0-17 0</inkml:trace>
  <inkml:trace contextRef="#ctx0" brushRef="#br0" timeOffset="2364.94">8484 1076 0,'0'0'0,"-17"0"15,-1 0 1,36 0 15,-1 0-31,54-18 16,-36 1-16,36-1 15</inkml:trace>
  <inkml:trace contextRef="#ctx0" brushRef="#br0" timeOffset="3149.07">9701 1147 0,'0'0'0,"18"0"0,35-71 31,-53 53-31,0-17 16,0 17-1,-71 18 1,-17 53 0,0 53-1,35 0 1,18 0-1,17-36 1,71 19 0,35-89 15,53 0-15,18-53-1,-35 0 1,-19-18-1,-69-17 1,-36 35 0,0 71 15,0 17-15,-18 53-1,18 0 1,0-35-1,53 0 1,18-53 0,17 0-1,0-70 17,-53 34-32</inkml:trace>
  <inkml:trace contextRef="#ctx0" brushRef="#br0" timeOffset="3364.92">10425 952 0,'0'0'0,"0"-17"0,-18 17 0,0 0 15,1-18 1,17 36 15,17-1-15,1 1-16,0-18 15</inkml:trace>
  <inkml:trace contextRef="#ctx0" brushRef="#br0" timeOffset="3798.75">10918 1182 0,'0'0'0,"-70"-18"31,52 18-31,1 0 16,-19 88-1,36 1 1,-35 69 0,17 19-1,1-124 1,-18 141 0,-36 53-1,0 17 1,1-17-1,-1-106 1,18 0 0,36-105-1,70-142 17,70-88-17,-88 141-15</inkml:trace>
  <inkml:trace contextRef="#ctx0" brushRef="#br0" timeOffset="4164.85">10672 1217 0,'0'0'0,"-18"-106"31,18 89-31,35-19 16,0 36-16,71-35 16,53 35-1,-18 35 1,-70 36 0,-71 17-1,-71 0 1,-70-17-1,35-54 1,18 1 0,53-18-1,88 0 32,-18 0-47,-17 0 0</inkml:trace>
  <inkml:trace contextRef="#ctx0" brushRef="#br0" timeOffset="4731.39">11853 1217 0,'0'-88'31,"0"53"-31,0-1 0,-88-17 16,35 53 0,18 0-16,-53 18 31,0 70-15,-1 36-1,19-36 1,70 0-1,0-17 1,70-71 0,19 0-1,-1-36 1,18-52 0,-18-35-1,-53 35 1,-17 70-16,-18-35 15,-18 106 17,-17 17-17,-1 19 17,36-1-17,36-35 1,-19-36-16,72-17 15,-19 0 1,36-35 0,-71 17-16</inkml:trace>
  <inkml:trace contextRef="#ctx0" brushRef="#br0" timeOffset="5248.14">12312 1023 0,'0'0'0,"-53"0"15,53 18-15,-35 35 16,17 35 0,18 0 15,0-17-15,0-19-1,0-16 1,0-54 31,-18 0-47,18-52 15,0-18 1,71-36 0,-18 18-1,53 1 1,-71 87-16,36 18 15,-18 70 1,-36 72 0,1-54 15,-18 35-15,0-70-1,-18-18 1,1-35-1,17-17 17,17-36-17,1 35-15</inkml:trace>
  <inkml:trace contextRef="#ctx0" brushRef="#br0" timeOffset="5514.38">13176 670 0,'0'0'0,"0"-17"0,0-19 16,-35 125 31,0 16-32,-18 89 1,17-70-1,1 17 1,35-123-16,0 52 16,0-35-1,53-35 1,0 0-16</inkml:trace>
  <inkml:trace contextRef="#ctx0" brushRef="#br0" timeOffset="5964.74">13635 1058 0,'0'0'0,"17"-17"0,-17-36 15,0 35 1,-17 18 15,-1 0-31,-52 35 16,17 18-1,53 0 1,0 0 0,17-35-1,36-1 1,53 1 0,-71 17-1,1 1 1,-36-1-1,0 0 1,-89-17 0,72-18-16,-71 17 15,-18-17 17,35 0-17,54 0 1,-1-35-1,18 0 1,0 17-16</inkml:trace>
  <inkml:trace contextRef="#ctx0" brushRef="#br0" timeOffset="6248.06">12771 847 0,'17'-36'31,"18"36"-31,-17 0 0,141-17 32,0 17-17,-124 0-15,141 0 16,-88 0-1,-52 0 1,-1 0 0,0 17 15</inkml:trace>
  <inkml:trace contextRef="#ctx0" brushRef="#br0" timeOffset="7648.38">14940 1235 0,'0'0'0,"0"-18"0,53-35 31,-53-17-15,0 52-1,0-17 1,-18 35 0,-17 0-1,-18 70 1,-17 36-1,52 0 1,-17 17 0,35-52-1,0-53 1,0 52 0,53-52-1,52-18 1,72-53-1,-36 0 1,0-35 0,-123 52-16,-1-34 15,-52-36 1,-53 36 0,-53 17-1,35 53 1,71 0-1,35 53 1,53-36 0,70-17-1,1 0 17,-19 0-32</inkml:trace>
  <inkml:trace contextRef="#ctx0" brushRef="#br0" timeOffset="8114.41">16016 952 0,'18'-17'0,"-36"34"0,89-87 16,-71 35-1,-36-18 1,-34 35 0,-1 36-1,18 105 1,18 18-1,-35 89 1,34-54 0,-34 124-1,52-230 1,-70 266 0,35-72-1,-35 54 1,35-89-1,-18-123 1,-35 0 0,18-106-1,-35-36 1,-18-52 0,52-18-1,-34-35 1,88 18-1,35 87-15,35-52 16,106-53 0,-88 106-1</inkml:trace>
  <inkml:trace contextRef="#ctx0" brushRef="#br0" timeOffset="8581.17">17004 794 0,'0'0'0,"18"-53"15,-18 35 1,0 1-1,0 69 1,-18 125 0,18-124-16,-53 88 15,18 35 1,17-70 0,18-53-1,18-53 16,17-18-15</inkml:trace>
  <inkml:trace contextRef="#ctx0" brushRef="#br0" timeOffset="8834">17392 1094 0,'0'0'15,"0"-18"-15,-18 18 31,1 18-31,-89 70 16,0-18 0,-35 19-1,70-37 1,54-34 0,17 0-16,35-54 31,36-34-16,34-36 1</inkml:trace>
  <inkml:trace contextRef="#ctx0" brushRef="#br0" timeOffset="9031.66">17268 1058 0,'18'-17'16,"-36"34"-16,54-34 0,-19 87 31,-17 1-15,18 35-1,35-36 1,-53-52-16,70-1 16,19-17-1,-1-17 1,35-71 0,-52-1-1</inkml:trace>
  <inkml:trace contextRef="#ctx0" brushRef="#br0" timeOffset="9265.48">17921 741 0,'0'-35'0,"0"70"0,-18-123 16,-34 88-1,-1 105 1,0 37 15,17 105-15,36-142-1,0 19 1,18-89 0,35-17-1,0-18 1,17-53 0</inkml:trace>
  <inkml:trace contextRef="#ctx0" brushRef="#br0" timeOffset="9680.23">18062 1111 0,'0'0'0,"0"18"0,-17 0 0,-19 17 32,36-18-17,36 1 1,52-18-1,-18-35 1,-34 35-16,52-53 16,-18-18-1,-52 1 1,-36 52 0,-87 36-1,16 52 1,-17 54-1,71-89-15,0 53 16,17 0 0,36-35-1,88-17 17,17-36-17,124-18 1,-194 0-16</inkml:trace>
  <inkml:trace contextRef="#ctx0" brushRef="#br0" timeOffset="10181.79">18944 864 0,'0'0'0,"-17"-70"16,-1 52-16,-35 18 15,18 71 1,-1 87-1,1-34 1,0 35 0,17-54-1,18-34 17,-17-71-17,17-53 16,0-17-15,70-54 0,-35 89-16,54-53 15,16 17 1,-34 71 0,17 71-1,-53 34 1,-35-34-1,0-36-15,-88 36 16,-18-36 0,-52-17-1,69-18 17,37 0-17,69-36 1,18 19-16</inkml:trace>
  <inkml:trace contextRef="#ctx0" brushRef="#br0" timeOffset="12813.67">19667 1094 0,'-17'0'31,"17"-18"-16,0 0 1,17 18-16,1 0 16,0-17-16,52-36 15,-17 0 1,-18-18 0,-35 18-1,0 36 1,-70 17-1,52 0-15,-88 53 16,53 17 0,36 18-1,17 1 1,53-1 15,-18-18-15,18 19-1,-53-72-15,18 36 16,-36-18 0,-88-35-1,36 0 1,-36-35 0,53-35-1,35-36 1,18 35-1,0 18 1,0 106 15,0-35-15,0 52-16,0-52 16,18 53-1,35 17 1,17-53-1,18 0 1,18-35 0,71-35-1,-107-18 1,18-35 0,-35-36-1,-35 54 1,-18 35-1,-18 52 1,-52 54 0,52-1-1,18 1 17,0-18-17,0-18 1,18-17-16,35-18 15,17 0 1,-17-18 0,35-35-1,-17-35 1,-36 17 0,-17 54-16,-1-36 15,-17 88 16,0 18-15,-17 35 0,-1-70-16,18 17 15,0 36 17,53-36-17,35-35 1,0 0-1,-35-35 1,18-36 0,-53 54-16,17-72 15,-17 19 1,-18 35 0,0 87 15,0-34-31,-18 35 15,0 18 1,18-19 0,0-16-1,71-36 1,17 0 15,-35 0-15,17-71-1,-52 54-15,0-54 16,17 0 0,-35 36-1,0 88 17,0-35-32,-35 70 15,35-35 1,0 0-1,53-36 1,0-17 0,-1 0-1,-16-53 1,-19 53 0,72-105-1,-36 34 1,52-17-1,-52 70 1,-35 18 0,0 0-1,-1 0 48,-17-17-48,0-1-15,0 0 16,0 1-16,-17 17 16,-19 0-1,-17 17 1,0 19 15,18 52-15,0 18-1,35-53 1,0-1 0,70-34-1,36 0 1,0-18 0,0-36-1,0-34 1,-36-36-1,-52 36 1,-18 17 0,-18 35-1,-35 89 1,0 17 15,36-18-15,17 18-1,17-52 1,54-1 0,-18-17-1,88-18 1,-70-18 0,52-53-1,1-34 1,-72 16-1,-34 1 1,-53 88 0,-53 0-1,35 71 1,35 17 15,18 0-15,0 0-1,0-35 1,0-17 0,0-19-1,-18-17 1,-17 0 0,0-17-1,-18-36 1</inkml:trace>
  <inkml:trace contextRef="#ctx0" brushRef="#br0" timeOffset="13031.49">21202 758 0,'0'0'0,"-71"0"16,54 0 0,-1 0-1,0 0 17,-17 0-17</inkml:trace>
  <inkml:trace contextRef="#ctx0" brushRef="#br0" timeOffset="14263.49">6262 2240 0,'0'0'0,"-35"0"0,17 0 15,-123 0 1,105 0-16,-34 18 15,17-18 1,35 0 0,36 0-1,35 0 1,-35 17-16,52-17 31,71 0-15,36 0-1,175 0 1,54-17 0,106-1-1,52 0 1,-105 18 0,176-17-1,70-1 1,-176-17-1,159 0 1,-70 17 0,-107 0-1,-229 18 1,18-17 15,-88 17-15,-141-18-1,-54 18-15,18-18 16,-35 1 15,0-1-15,0-17 0</inkml:trace>
  <inkml:trace contextRef="#ctx0" brushRef="#br0" timeOffset="14963.9">14711 1887 0,'0'0'0,"-35"0"31,52 0-15,89 0-1,88 0 1,141-35 0,-141 17-1,-17 18 1,-160 0 0,19 0-1,-19 0 32,1 0-47</inkml:trace>
  <inkml:trace contextRef="#ctx0" brushRef="#br0" timeOffset="15764.36">17621 2011 0,'-70'0'16,"140"0"-16,-229 0 15,142 0-15,-71 0 16,52 0 0,19 0-1,34 0 17,1 0-32,0 0 15,70 0 1,71 0-1,70 17 1,-17 1 0,176-18-1,17 0 1,54 0 0,-106 0-1,123 0 1,-123 0-1,70 0 1,-88 0 0,0-18-1,-141 1 1,18 17 15,-53 0-15,-89 0-1,-52 0-15,53-18 16,-54 18 0,1 0-1,-18-17 1,0-1 0</inkml:trace>
  <inkml:trace contextRef="#ctx0" brushRef="#br0" timeOffset="15930.09">22243 1958 0,'0'0'0,"-18"0"0,-17 0 15,17 0 1,0 0 15,-17 0-15,-18-18-16</inkml:trace>
  <inkml:trace contextRef="#ctx0" brushRef="#br0" timeOffset="17814.72">1182 3492 0,'0'0'15,"-18"0"-15,18 18 16,18-36 31,105-105-16,-105 105-31,52-87 16,1-19-1,-53 54 1,-18-1 0,0 89 31,0-1-47,0 19 15,0 69 1,-18 72-1,-17-19 1,-1-34 0,36-1-1,-17-70 1,-1-35 0,-35 0-1,0-18 1,-52 0-1,16-18 1,72 0-16,-89 1 16,53-1-1,35 18 1,71 0 31,106 0-32,0 0 1,-106 0-16,141 0 16,-89 0-1,-69 0 1,-19 0 0,-17-18 15,0-17-16</inkml:trace>
  <inkml:trace contextRef="#ctx0" brushRef="#br0" timeOffset="18180.24">1923 3475 0,'0'17'15,"17"-17"17,36 0-1,-53-17-31,35-18 16,-35-1-1,0 19 1,-17-1-1,-18 18 1,-1 18 0,19-18-16,-1 35 15,18 0 1,18-17 15,52-18-15,-17 0-16</inkml:trace>
  <inkml:trace contextRef="#ctx0" brushRef="#br0" timeOffset="18912.89">2963 3069 0,'0'0'0,"0"-17"16,0 34 15,0 1-31,-35 88 16,17-71-16,-35 106 31,-17 53-15,17-88-1,0 0 1,35-53 0,18-71 15,18 0-31,53-70 16,-18 0-1,35-71 1,-18 36-1,1 17 1,-36 71 0,-17 35-16,-1 70 15,-17 36 1,0 88 15,0-88-15,71 17-1,17-87 1,36-36 0,-54-53-1,36-53 1,-35-18 0,-36-87-1,-35 34 1,-18 54-1,-17 105 1,17 18 0,1 53-1,17 0 1,17 71 15,1-89-31</inkml:trace>
  <inkml:trace contextRef="#ctx0" brushRef="#br0" timeOffset="19279.43">3845 3616 0,'18'0'16,"0"0"0,-1 0-1,36-53 1,18-18-1,-54 1 1,19-36 0,-36 88-16,0-34 15,-18 69 1,-35 54 0,-53 70 15,53-35-16,18 17 1,35-88-16,35 36 16,36-53-1,70-18 1,-35-36 0,0-34-1</inkml:trace>
  <inkml:trace contextRef="#ctx0" brushRef="#br0" timeOffset="19763.08">4639 3140 0,'0'-53'0,"0"106"0,0-124 0,0 54 15,-18 17 1,-17 52 15,17-16-31,-17 70 16,0 88-1,35-89 1,-18 37 0,18-54-1,0-71 1,0 1-16,-17-18 16,17-18-1,0-52 1,35-18-1,71-54 1,35 37 0,0 52-1,0 53 1,-70 53 0,-54 52 15,-17-16-16,-106 17 1,-52-36 0,122-52-16,-52-1 15,-35-17 1,70 0 0</inkml:trace>
  <inkml:trace contextRef="#ctx0" brushRef="#br0" timeOffset="22147.59">6332 3334 0,'-17'0'16,"17"-18"0,0 0-16,0 1 15,106-54 1,-71 36-16,106-36 15,0-17 1,-123 35 0,-36 0-1,-123 53 1,0 0 15,88 18-31,-106 53 16,89-18-1,70 35 1,17-18 0,71 36-1,54 0 1,-19-18 0,-88 0-1,-70-17 1,-88-1-1,-1-34 1,-35-36 0,18-18-1,53-52 1,35-36 0,35 0 15,18 0-16,0 71 1,18 35 0,0 35-1,17 71 1,0-36 0,36 36-1,-18-18 1,35-35-1,35-53 1,19-17 0,52-54-1,-71-17 1,1-36 15,-89 1-15,-35 35-1,-18 88 1,-35 0 0,0 88-1,36 0 1,-1 53 0,18-70-1,35-1 1,36-34-1,17-36 1,36-36 0,-89 19-16,88-36 15,-17-53 1,-71 35 15,-35 1-15,-17 70-1,-19 0 1,1 53 0,35 0-1,0 35 1,35-17 0,1-36-1,34 0 1,1-35-1,17-18 1,0-17 0,0-18-1,-17-35 1,-53 17 0,-1-17 15,-17 106 0,0 17-15,-17 18-1,-1 53 1,18-88-16,0 35 16,18-18-1,35-18 1,35-17-1,0-52 1,-17-1 0,-19-71-1,-34 54 1,0-1 15,-1 71-15,-17 53 15,0-18-31,0 36 16,-17 17-1,17-35 1,17 17 0,54-70-1,-1 0 1,36-35-1,-35 0 1,-1-53 0,-34-1-1,-36 54 1,0 18 15,0 34-15,0 54-1,0 17 1,35-35 0,36 0-1,-1-53 1,18 0 0,-17-35-1,-36-1 1,18-70-1,0 18 1,35 0 0,-70 70-16,17-17 15,0 35 1,-35 18 0</inkml:trace>
  <inkml:trace contextRef="#ctx0" brushRef="#br0" timeOffset="22730.11">9349 3369 0,'0'-53'31,"-18"53"-31,0 0 16,-35 18-1,18 35 1,0 35 0,17-18-1,18 19 1,18-36 0,-1-36-1,19 1 1,70-18-1,-18 0 1,-18-35 0,1-36-1,-18 0 1,0-70 0,-53 88-1,-18 71 16,-17 53-15,0 34 0,35-87-16,0 53 15,0-1 1,88-52 0,-18-18 15,54-35-16,-18-18 1,-89 35-16,36-35 16,-35 35-16,-1-17 0</inkml:trace>
  <inkml:trace contextRef="#ctx0" brushRef="#br0" timeOffset="22945.94">9207 3104 0,'0'0'16,"-17"0"-16,-1 0 16,36 0 30,-1 0-46</inkml:trace>
  <inkml:trace contextRef="#ctx0" brushRef="#br0" timeOffset="23545.47">11007 3122 0,'0'0'0,"0"-35"0,0-36 15,0 54-15,0-89 16,0 70 0,0 19-1,0 52 1,-18 53 0,0-52-1,18 87 1,-35-70-16,17 123 15,-34 18 1,16-52 0,36-90-1,18-52 17,0-52-17,-18 34-15</inkml:trace>
  <inkml:trace contextRef="#ctx0" brushRef="#br0" timeOffset="23913.37">10848 3157 0,'0'-35'0,"0"70"0,-18-176 16,18 71 0,36-19 15,105 19-16,-18 35 1,71 35 0,-159 17-16,54 36 15,-72 71 1,-140-18 0,-1-18-1,-34 0 1,105-70-1,35-1 1,89-17 15,17-17-15,-18 17 0,-52 0-1</inkml:trace>
  <inkml:trace contextRef="#ctx0" brushRef="#br0" timeOffset="24328.53">11483 3369 0,'-53'-18'31,"35"1"-31,18-1 0,0-17 16,0-36-1,36 36 1,52 17 0,-71 18-16,72 18 15,-36 53 1,-18 52 0,-35-35 15,-53 0-16,0-35 1,35-53 0,1-35-1,17 0 1,53-53 0,0-1-1,17 36 1,36 18-1,-18 18 1</inkml:trace>
  <inkml:trace contextRef="#ctx0" brushRef="#br0" timeOffset="25445.35">12259 3175 0,'-18'18'31,"1"-18"-31,-71 88 15,17-18 1,18 36 0,53-18-1,0-35 1,71-35 0,52-18-1,18-35 1,-35-36-1,-88 1 1,-1-36 0,-17 35-1,-17 36-15,-54-18 16,-35 53 0,36 53 15,-36 70-16,71-34 1,17 16 0,106-16-1,0-89 1,18 0 0,-18-36-1,18-52 1,-35-18-1,-36 0 1,18 36 0,-53 52-1,0 71 17,0-35-17,0 35-15,-18 35 31,18-18-15,53-34 0,18-36-1,17 0 1,0-53 0,-35-18-1,-18-35 1,1 36-1,-36 35 1,0 17 0,0 53-1,0-17-15,-36 52 16,19 19 0,17-1 15,0-53-16,53 0 1,35-35 0,18-35-1,-18-35 1,-53-1 0,0-17-1,1 17 1,-36 54-1,0 34 1,0 36 0,-36 35-1,19 1 1,17-19 0,35-35 15,53-35-16,-35 0-15</inkml:trace>
  <inkml:trace contextRef="#ctx0" brushRef="#br0" timeOffset="26028.74">14182 3104 0,'0'0'0,"-18"0"0,-70 0 16,70 0-16,-17 0 16,-53 53-1,70-35-15,-52 105 16,52-34 0,18-1 15,0-35-16,53-53 1,17 0 0,19-53-1,-19-53 1,-17 0 0,-18-35-1,18 0 1,-53 70-1,0 36 1,0 70 0,0 54-1,-35 34 1,17 1 15,18-89-31,0 53 16,0-53-16,0 36 15,71-18 1,17-53 0,-17 0-1,-1-36 1,-17-16 0,-35 34-16</inkml:trace>
  <inkml:trace contextRef="#ctx0" brushRef="#br0" timeOffset="26694.85">14587 3369 0,'0'-18'16,"18"18"-1,0-17 1,-54 52-16,89-70 0,-35 17 16,35-17-1,0-18 1,-36 0 0,-17 35-1,-53 54 32,53-19-47,-35 54 16,18 17-1,17-17 1,0-36 0,52-18-1,19-17 1,-18 0-1,0-70 1,-18-1 0,18-34-1,35 16 1,-17 54 0,35 17-1,-36 54 16,-52 70-15,-18-1 0,0-34-1,-18-18 1,-17-36 0,17-17-1,1-52 1,17-19-1,17-35 1,71-17 0,-17 52-1,70-17 1,-70 88 0,-1 0 15,-52 0-16</inkml:trace>
  <inkml:trace contextRef="#ctx0" brushRef="#br0" timeOffset="26945.95">13617 2999 0,'0'0'0,"-35"17"31,17-17-15,-17 0-1,0 18-15</inkml:trace>
  <inkml:trace contextRef="#ctx0" brushRef="#br0" timeOffset="28078.35">970 5168 0,'0'0'0,"-18"0"16,18-17-16,-35 17 15,18 0-15,-1-36 16,18 1 0,0-18 15,70-17-16,-17 17 1,36 35 0,52 89-1,-88 34 1,-53 72 0,-89-54-1,-34-17 1,-36 0-1,53-71 1,71-17-16,-53-18 16,17-71-1,71-17 1,18-35 0,53 34 15,34 36-16,1 89 1,-53 34 0,-18 54-1,-17-36 1,0-17 0,52-19-1,-17-52 1,35-35-1,-70 18 1</inkml:trace>
  <inkml:trace contextRef="#ctx0" brushRef="#br0" timeOffset="28261.82">1640 5221 0,'0'0'0,"0"-35"31,-35 35-15,53 0 15,35-18-15,-36 18-16</inkml:trace>
  <inkml:trace contextRef="#ctx0" brushRef="#br0" timeOffset="28945.14">2558 4727 0,'0'0'0,"0"-17"0,0-19 16,-18 36 0,0 0-1,18 88 16,0-35-31,0 71 16,0 70 0,-35-71-1,0 1 1,35-107 0,0-52 15,53-71-16,-18 1 1,36-37 0,-36 90-1,35 34 1,-52 36-16,35 34 16,-18 72 15,0-18-16,18-18 1,0-35 0,71-53-1,-36-35 1,18-54 0,-53-16-1,-18-72 1,-35-17-1,-53 88 1,0 89 0,-35 17-1,53 70 1,17 1 0,18 35-1,18-36 16,-1-52-31,19-1 0</inkml:trace>
  <inkml:trace contextRef="#ctx0" brushRef="#br0" timeOffset="29278.26">3422 5133 0,'0'0'16,"53"0"0,17-35-1,36-36 1,-18-17-1,-52 17 1,-36-17 0,-18 70-1,-88 36 1,53 53 0,0 70-1,53-35 16,0 17-15,71-52 0,35-54-1,-36-17 1,36-53 0,-18-17-1</inkml:trace>
  <inkml:trace contextRef="#ctx0" brushRef="#br0" timeOffset="29745.94">4163 4745 0,'17'-53'0,"-34"106"0,34-177 16,-17 89-16,0 17 15,0 36 1,0 70 0,-17 18-1,17 106 16,-18-106-15,18-1 0,-18-52-1,1-70 17,17-36-17,0 35-15,17-105 16,36 35-1,71-18 1,-1 70 0,54 36-1,-54 53 1,-88 36 0,-105 16-1,-36-16 16,-70-19-15,52-17 0,36-53-1,70 0-15,-17-18 16</inkml:trace>
  <inkml:trace contextRef="#ctx0" brushRef="#br0" timeOffset="32527.84">5891 4639 0,'0'0'0,"18"0"0,53 0 16,-54 0-16,71-53 15,-17 0 16,0-35-15,-54-18 0,-17 53-1,-17 53-15,-72 0 16,1 0 0,-35 88-1,87 1 1,36-19-1,89 36 1,-19-53 0,18 17-1,-35 19 1,-53-19 0,-70 18-1,-36-17 16,71-53-31,-124-18 16,35 0 0,1-71-1,70-52 1,35 34 0,18-16-1,0 69 1,36 36-1,17 36 1,-1 69 0,1 37-1,0-54 1,35 18 0,1-89-1,34-17 16,-17-70-15,35-36 0,-35-35-1,-88 105-15,-1-52 16,-17 0 0,-53 88 15,36 53-16,-19 17 1,36-34-16,-17 87 16,17-35-1,0 1 1,35-72 0,71-17-1,35-35 16,0-36-15,-35-52 0,-71 35-1,-35 17 1,-53 54 0,18 17-1,17 52 1,18 19-1,36 17 1,17-17 0,-1-18-1,19-18 1,-53-35-16,35 0 16,35 0 15,0-71-16,-35 19 1,-18-54 0,-17 0-1,-18 88-15,0-17 16,0 17 0,0 71 15,0-35-31,0 52 15,0 1 1,0 35 0,35-71-1,18-35 1,35-35 0,-17 0-1,17-54 16,-35-17-15,-36 36 0,-17 35-1,0 17 1,0 36 0,0 52-1,0-52-15,-17 70 16,17 18-1,0-36 1,53-52 0,17-18-1,1-18 1,35-70 0,-36-35 15,-34 52-16,-1 1 1,0 52 0,-17 18-1,-18 71 1,17-19 0,1 37-1,35-19 1,-18-52-1,18-18 1,18-35 0,-1-36-1,1-17 1,-18 17 0,0 1-1,-18 34 1,0 36 15,-17 18-15,-18 0-1,17-18 17,-17-18-1,0 0-16,0-17 1,-17 35 15,-1 0-15,-17 18-16,-18 35 16,35-36-16,-17 54 15,35 17 16,0 0-15,35-35 0,36-17-1,35-36 1,17-36 0,1-34-1,-36-1 1,-35-35-1,-36 36 1,-17 34 0,-35 36-1,0 71 1,0 17 0,17 18-1,18-53 16,70-18-15,1-35 0,-36-17-1,18-36 1,-35-36 0,-18 54-1</inkml:trace>
  <inkml:trace contextRef="#ctx0" brushRef="#br0" timeOffset="32712">8484 4374 0,'0'0'0,"-17"0"0,-1 0 0,0 0 16,1 0-16</inkml:trace>
  <inkml:trace contextRef="#ctx0" brushRef="#br0" timeOffset="35677.51">10619 4533 0,'17'-17'0,"-34"34"0,70-158 31,-53 123-31,0-52 16,0 35-16,-53-36 15,0 36 16,-36 52-15,1 54 0,-18 88-1,18 52 1,88-17 0,36-52-1,52-90 1,53-52-1,0-52 1,0-54 0,-53 0-1,-35 18 1,-53 35 0,0 35-1,-17 18 16,-1 106-15,0 17 0,18-17-1,18 0 1,70-35 0,-17-71-1,70-36 1,-71-17-1,-17-52 1,-53-1 0,-17 35-1,-89 1 1,0 70 0,71 0-16,-18 0 31,35 0-16,36 0 1,52 0 0,36-36-1,0 19 1,-88 17-16,87-18 16,-16 18-1,-54 18 1,-35 52-1,0 18 1,0-35 0,0-35-16,0 53 15,0-54 1,0-52 15,0-18 0,0 35-31,0-52 16,18 35-16,34-54 16,1 19-1,18 35 1,-1 35 0,-52 17-1,-18 89 1,0-35-1,0 34 1,35-34 0,18-36-1,36-35 1,16-35 0,19-53-1,-18 0 16,-36-1-15,-70 19 0,-17 70-1,-54 0 1,18 70 0,53-17-1,0 35 1,18 1-1,-1-54 1,1-17 0,-18-36 15,-18-35-15,1 18-1,-19 35 1,19 0 15,17 53-15,0 0-1,53 0 1,35-53 0,0 0-1,-17-18 1,-36 0-16,36-70 15,-1-18 1,-17 18 0,-35 17-1,-18 54 1,0 52 15,0-17-31,-36 35 16,1 52 15,35-16-15,0-54-1,71-17 1,17-18 0,0-71-1,18-17 1,-53 35-1,-18-35 1,-35 52 0,0 19-16,0 52 31,-18 18-15,18 35-1,0 0 1,36-35 15,-19-53-31,72 18 16,34-36-1,-52-17 1,17-53 0,-35 17-1,-36-17 1,-17 70-16,0 1 15,0 52 17,-17 53-17,-1-35 1,0 35 0,1-70-16,17 17 15,0-17 16,0-36 1,0-52-17,35-54 1,18 71 0,0-17-1,0 35 1,35 35-1,0 52 1,-53-16 0,-17-19-16,0 72 15,-1-19 1,-17-35 0,-17-17-1,-1-18 16,0-18-15,18-52 0,53 17-1,18-35 1,52 0 0,-34 52-1,34 36 1,-105 18-16,35 35 15,-53 53 1,-36-1 0,1-34-1,0 0 1,17-71 0,53-18 15</inkml:trace>
  <inkml:trace contextRef="#ctx0" brushRef="#br0" timeOffset="36111.66">14605 4674 0,'18'0'31,"-1"0"-15,1 0-16,35-17 16,-18-1-16,53-17 15,-35-18 1,-35 0 0,-18 35-1,-18 18 16,-70 53-15,17 35 0,36 18-1,35-18 1,0-35 0,35-35-1,36 0 1,35-18-1,0-53 1,-36 17 0,-34-52-1</inkml:trace>
  <inkml:trace contextRef="#ctx0" brushRef="#br0" timeOffset="36512.51">15152 4639 0,'17'-53'16,"-34"106"-16,34-141 15,-17 70-15,36-17 31,34-18-15,18 18 0,1 17-1,-1 36 1,-71-1-16,1 54 16,-18 17-1,-18 36 1,18-36-1,-17 0 1,17-53 0,0-105 15,35-19-15,36 1-1,17-35 1,-18 35 15,-52 70-31,53-35 16,-18 53-1,-36 0 1,-17 35 0</inkml:trace>
  <inkml:trace contextRef="#ctx0" brushRef="#br0" timeOffset="36677.01">15963 4568 0,'0'18'15,"-17"-18"32,-1 0-15,0 0-32,-70 0 15,53 0 1</inkml:trace>
  <inkml:trace contextRef="#ctx0" brushRef="#br0" timeOffset="37944">794 7144 0,'0'0'0,"0"-18"0,0-17 15,0 17-15,0-35 16,0 36 0,-18-1-1,-17 89 32,35-36-47,-35 141 16,35-35-1,-18-17 1,18-71 0,0-36-1,35-34 1,18-54-1,-35 54-15,70-125 16,-35 37 0,-18-1-1,-17 70 1,-1 36 0,1 89-1,-18 16 1,18 54 15,-1-71-15,72-17-1,-1-71 1,70-35 0,-105 17-16,71-70 15,-1-71 1,-87 36-1,-36-18 1,-36 70 0,-87 36-1,17 70 1,53 18 0,53 35-1,53-17 1,53-36-1</inkml:trace>
  <inkml:trace contextRef="#ctx0" brushRef="#br0" timeOffset="38462.05">2064 6826 0,'0'0'0,"-36"0"31,36 18-15,-17 35-16,17 17 15,-18 71 1,1-17 0,-1 17-1,18-106-15,-18 36 31,1-36-15,-1-35 0,0-17-1,18-54 1,18-105 0,35 87-1,70 19 1,-34 70-1,-1 35 1,-53 36 0,-35 87-1,-35-69 1,-18-1 0,35-53-1,36-35 32,-1-18-47,1 1 0</inkml:trace>
  <inkml:trace contextRef="#ctx0" brushRef="#br0" timeOffset="38843.68">2787 7108 0,'0'0'0,"-18"0"15,-35 36 1,-17 52 0,35 18-1,17 0 1,36-36 0,-1-52-16,89-1 15,0-17 16,17-52-15,-34-54 0,-54 17-1,-35-34 1,-71 35 0,-17 88-1,17 17 1,1 54-1,52-36 1,1 1-16</inkml:trace>
  <inkml:trace contextRef="#ctx0" brushRef="#br0" timeOffset="40777.58">4727 6756 0,'0'0'0,"-88"17"31,70 1-31,-52 53 16,-1 52-1,18 0 1,-17 19-1,-1-37 1,36-52 0,17-53-1,18-35 1,0-71 0,0 0-1,-17 18 1,17 35-1,0 71 17,17 35-17,36 17 1,0 54 0,18-36-1,17-17 1,88-71-1,-52-53 1,35-36 0,-89-16-1,-35-19 1,-35 1 0,-53 17-1,36 71-15,-107-36 16,18 53 15,-35 54-15,71 34-1,35 71 1,35-105-16,35 140 16,53-53-1,53-17 1,-17-53-1,34-53 1,36-35 0,-17-71-1,-36-17 1,-88 34 0,-36 1-1,-17 53 1,-52 35 15,-19 18-15,18 52-1,35 36 1,18 17 0,36-52-1,34-36 1,36-17-1,35-71 1,0-35 0,-70 0-1,-18-18 1,-18 53 0,-35 35-1,0 71 32,0 0-31,0 35-1,0-17 1,18-36 0,-1-35-16,36 0 15,0-18 1,53-70-1,-35 0 1,-19 35 0,-34-35-1,-18 53 1,-18 88 15,1 0-15,17 52-1,0-69 1,35 52 0,36-35-1,34-53 1,1 0 0,35-53-1,-35-35 1,-53-1-1,-18-34 1,-35 52 0,-17 71-1,-54 18 1,1 53 0,52 17-1,18 18 16,35-53-15,54-18 0,-1-35-1,0-35 1,18-54 0,-71 72-16,36-71 15</inkml:trace>
  <inkml:trace contextRef="#ctx0" brushRef="#br0" timeOffset="41059.76">7602 6632 0,'0'0'0,"0"-17"15,-35 69 1,-18 72 0,18-18-1,17 0 1,18-36 15,0 1-15,71-54-1,-18-17 1,35-35 0,-18 0-1,19-36 1,-54 54-16</inkml:trace>
  <inkml:trace contextRef="#ctx0" brushRef="#br0" timeOffset="41409.83">7955 6932 0,'18'0'16,"-18"-18"0,-18 36-1,0-18-15,36 0 0,-53 35 16,-36 36 0,71-53-16,-17 34 15,17 19 16,53-53-15,35-18 0,18-18-1,-18-53 1,-35 19 0,-53 34-16,0-88 15,0 36 1,-53 70-1,-18 0 1,1 52 0,34-16-1,19 17 1,17-36 0,17-17-1</inkml:trace>
  <inkml:trace contextRef="#ctx0" brushRef="#br0" timeOffset="41760.33">8520 6809 0,'0'0'0,"-18"-18"15,0 18 1,1 35-1,-1-17-15,0 88 16,1 17 0,-19 71-1,-34 18 1,35-71 0,-18 18-1,35-124-15,0 53 16,18-70 15,53-89 0,-17-17-15,34-71 0</inkml:trace>
  <inkml:trace contextRef="#ctx0" brushRef="#br0" timeOffset="42045.32">8414 6950 0,'0'-71'16,"0"142"-16,0-159 0,0 17 16,53 18-1,-36 53-15,71-18 16,-17 18 0,53 53-1,-72 18 1,-52-18 15,-70 17-15,-54-17-1,54-35 1,17 0 0,88-36 15</inkml:trace>
  <inkml:trace contextRef="#ctx0" brushRef="#br0" timeOffset="42360.46">9631 6385 0,'0'0'0,"17"-17"0,1-1 0,0-17 16,-54 52-1,-69 142 17,16 70-17,19-35 1,52-141-16,-52 177 16,34-72-1,36-87 1,0-53-1,0-36 1,18-53 0</inkml:trace>
  <inkml:trace contextRef="#ctx0" brushRef="#br0" timeOffset="43993.52">10971 6756 0,'-70'0'16,"17"0"-1,35 0-15,1 0 16,-1 0 0,53 0 15,-17-18-31,17 18 0,89-53 16,52-17-1,-17-19 1,-124 36 15,-35-17-15,-70 52-1,52 18-15,-123 0 16,17 71 0,18 35-1,1 52 1,87-69-1,53 16 1,89-87 0,-1-18-1,18 0 1,-52-18 0,-72 1-1,-52 17 16,-53 0-31,35 0 32,-18 53-17,36 0 1,0-18 0,-1 18-1,36-36 1,18-17-1,53 0 1,-19-17 0,37-1-1,-1-35 1,-18 18 0,19-18-1,-19 0 1,-35 18 15,1 0-15,-1-1-1,0 19 1,18-19 0,-35 36-1,-1 0 1,1 0-1,0 0 1,-1 53 0,-17 0-1,0 35 1,0-17 0,-35-36-1,17-17 1,1-18 15,17-18-15,0-35-1,53-35 1,0 0 0,17 0-1,-52 52 1,0 36-1,-18 53 1,0 18 0,0 17-1,0 0 1,17-52 0,71-19-1,18-17 1,0-17 15,0-36-15,0-71-1,-106 107-15</inkml:trace>
  <inkml:trace contextRef="#ctx0" brushRef="#br0" timeOffset="44292.99">12488 6632 0,'18'-53'15,"-36"141"-15,18-123 0,18 0 31,-18 53-31,0 70 16,-18 53 0,1 35-1,17 71 1,-36-35 0,-34 88-1,52-212-15,-70 212 16,35-124-1,18-17 17,17-124-17,18-52 1,18-54 0,70-158-1,-35 52 1</inkml:trace>
  <inkml:trace contextRef="#ctx0" brushRef="#br0" timeOffset="44643.6">12471 6985 0,'0'0'0,"0"-18"0,0-123 16,17 88-1,54-35 1,-1 53 15,54 17-15,-1 53-1,-123 36 1,-53 0 0,-52 17-1,34-35 1,1-36-1,52 19 1,53-36 15,18-18-15,-35 18-16</inkml:trace>
  <inkml:trace contextRef="#ctx0" brushRef="#br0" timeOffset="45093.62">13229 6685 0,'0'0'0,"18"0"0,-18-18 15,0 1 1,-18 17 0,-35 35-1,0 53 1,18 1-1,35-19 1,0 1 0,71-36-1,-1-35 1,-52 0-16,70-18 16,-17-52-1,-36 17 1,-18-53 15,-17 35-15,-35-17-1,18 88-15,-54 0 16,0 0 0,1 35-1,52 18 1,18-17-1,71-1 1,-54-35-16</inkml:trace>
  <inkml:trace contextRef="#ctx0" brushRef="#br0" timeOffset="45509.53">13952 6703 0,'0'0'0,"0"-18"15,0 0-15,-17 18 32,-36 0-17,0 0 1,-18 36 0,54 17-1,17-36 1,70 19-1,18 17 1,-35-18 0,-17 0-1,-36 0 1,-36-17 0,19-18-16,-71 0 15,35 0 1,-18 0-1,36-18 17,35 1-17,0-1-15,17 0 16,1 18-16</inkml:trace>
  <inkml:trace contextRef="#ctx0" brushRef="#br0" timeOffset="45892.69">14182 6879 0,'0'0'0,"17"0"0,36 0 16,18-35 0,52 0-1,-17-36 1,-71 53-16,1-52 15,-36 17 17,-18 18-17,-70 35 1,-53 70 0,52 1-1,72-36-15,-18 71 16,35 0-1,70-53 1,54-36 0,-1-17-1,-52-35 1,-54 17-16,36-35 16</inkml:trace>
  <inkml:trace contextRef="#ctx0" brushRef="#br0" timeOffset="46892.24">16316 6509 0,'0'0'0,"0"-36"0,71-122 31,-54 34-15,-17 89-1,-17 35 1,-36 35 0,17 142-1,-17 70 1,0-89-1,18-17 17,18-70-17,34-71 1,36-18 0,0-52-1,35-54 1,18-52-1,-53 52 1,-35 89-16,17-18 16,0 71-1,0 88 1,-17 52 0,17-34-1,36-36 1,52-53 15,-17-35-15,35-70-1,-52-18 1,-54-71 0,-35-35-1,0 141-15,-71-53 16,-52 18-1,52 88 1,18 35 0,36 53-1,52-35 1,71 36 0</inkml:trace>
  <inkml:trace contextRef="#ctx0" brushRef="#br0" timeOffset="47259.55">17462 6685 0,'36'18'31,"-19"-18"-31,1 0 16,53-18-1,-1-35 1,-35 0-1,-35-17 1,0 34-16,0-16 16,-70 16-1,-1 72 1,18 52 0,-17 53-1,52 0 1,18-53 15,71-35-15,17-53-1,71-18 1,-1-70 0</inkml:trace>
  <inkml:trace contextRef="#ctx0" brushRef="#br0" timeOffset="47775.76">18274 6244 0,'0'0'0,"0"-35"0,-18-36 16,-35 54-1,-17 34 1,70 1-16,-36 123 16,19 0-1,-1 53 1,18-88 15,0 0-15,0-71-1,-17-88 17,17-17-17,35-54 1,53-17-1,18 71 1,-71 52-16,53 18 16,-52 0-16,52 53 15,-18 53 1,-52 17 0,-71-52-1,-53-1 1,-17-34-1,-1-36 17,36 0-17,70-36 1,18-17 0,53 18-16</inkml:trace>
  <inkml:trace contextRef="#ctx0" brushRef="#br0" timeOffset="50192.23">19068 6526 0,'0'-17'0,"0"-1"16,0 0-16,17-17 0,19 0 15,34-53 1,-35 35 15,-35 35-31,18-52 16,-53 52 0,-18 18-1,-53 35 1,18 53-1,70-17 1,36 70 0,35-70-1,17 17 1,-17-18 0,-53-17-1,-35-17 1,-36-36-1,1 0 17,17-53-17,18 0 1,-1-35 0,36 52-1,-17 36 1,17 53-1,0 18 1,17 17 0,54-35-1,-1-18 1,72-35 0,-37-17-1,36-54 1,-35-17 15,-35 0-15,-71-1-1,0 36 1,-18 53 0,-52 71-1,52 0 1,0 34-1,18-52 1,18 18 0,0-71-16,70 0 15,-18 0 1,19-18 0,-1-52-1,-35-1 1,-18-52-1,-17 70 17,-1 53-17,-17 35 1,0 36 0,-17 17-1,17-71-15,0 36 16,53-17-1,17-19 1,1-17 0,17-53-1,-18-17 1,-34-36 0,-19 35-1,-17 36 1,0 88 15,0-35-15,0 35-1,-17 52 1,17-52 0,35-35-1,53 0 1,0-18-1,18-18 1,-35-35 0,-1-53-1,-52 18 1,0 35 0,-1 53-1,-17 35 1,0 54 15,0-1-15,0-35-1,53-18 1,18-35 0,-1 0-1,1-18 1,-1-35-1,-17-35 1,18-18 0,-18 36-1,0 17 1,-18 53 0,-35 18-1,0-1 1,0 1-1,-18-18 32,18-18-31,0 1-16,-17-19 16,17 19-1,-36 17 1,1 0-1,-35 35 1,52 53 0,18-70-16,0 52 15,0 18 1,53-52 0,35-19-1,0-17 1,0-35-1,1-35 17,-36-1-17,-18-35 1,-35 36 0,0 52-1,-18 71 1,1 0-1,-19 53 1,36-36 0,0-35-1,71 1 1,35-36 0,-1-18-1,1-35 1,-17-17-1,-19-54 17,-35 18-17,-35 53 1,-35 124 15,0 35-15,17 17-1,18-52 1,0-1 0,0-87 46,0-71-31,0 52-31,-17 1 0</inkml:trace>
  <inkml:trace contextRef="#ctx0" brushRef="#br0" timeOffset="50410.21">21308 5997 0,'0'0'0,"-18"0"15,-17 0-15,0 0 16,-1 0 0,36 18-1,-17-1 1,-19-17 0,19 0-1</inkml:trace>
  <inkml:trace contextRef="#ctx0" brushRef="#br0" timeOffset="51958.75">3298 8802 0,'0'-71'16,"0"54"0,18-1-16,17-35 15,1-18 1,-36 19-1,-53-1 1,35 53-16,-88-18 16,-17 18-1,35 53 1,-36 53 0,71 17-1,36 36 1,69-36-1,90-105 17,16-53-17,-17-36 1,18-52 0,-71 17-1,-35 0 1,-53 36-1,0 52 1,0 36 0,0 34-1,0 54 1,0-35 0,18 35-1,35-89 1,35-17-1,-70 0 1</inkml:trace>
  <inkml:trace contextRef="#ctx0" brushRef="#br0" timeOffset="52359.26">3969 8661 0,'0'0'0,"0"-36"0,0 1 15,17-35 1,36 17 0,0 35-1,-35 18-15,70 0 16,0 88 0,-52 18-1,-36-18 1,-71 36-1,53-89 17,18-17-17,0-54 1,0-34 0,36-36-1,17 35 1,35-34-1,-35 69 1,17 36 0,-52 0-16</inkml:trace>
  <inkml:trace contextRef="#ctx0" brushRef="#br0" timeOffset="52692">4762 8784 0,'0'0'0,"18"0"0,17 0 16,18-35 15,0-18-15,-35 35-16,35-35 16,-36-17-1,-17 17 1,-17 35-1,-71 36 1,-18 52 0,53 1-1,35-36-15,1 54 16,17 16 0,70-34-1,18-53 1,-17-18-1</inkml:trace>
  <inkml:trace contextRef="#ctx0" brushRef="#br0" timeOffset="53043.32">6720 8378 0,'0'0'16,"18"-17"-16,-18-1 0,0-70 16,0 35-1,-53 0 1,0 53 0,18 18-16,-89 70 15,19 53 1,34-17-1,53 34 17,18-34-17,36-71 1,158-18 0,-53-35-1,53-53 1</inkml:trace>
  <inkml:trace contextRef="#ctx0" brushRef="#br0" timeOffset="54792.07">7302 8467 0,'0'0'0,"0"-53"16,-17-18 0,-36 71-1,0 0 1,-53 71-1,-17 52 17,70-17-17,0 0 1,35-18 0,36-35-1,52-53 1,36-35-1,0-53 1,-35-1 0,-36 19-1,0-18 1,-35 70 0,0 53 15,-17 36-16,17-1 1,0 19 15,17-19-15,54-52 0,-54-18-16,125 0 15,-37-53 1,1-18-1,0-17 1,-53 17 0,17-70-1,-70 71 1,0 105 15,-35 18-15,0 53-1,17-71-15,1 71 16,17-53 15,35 17-15,71-70 0,-18 0-1,18-70 1,-18-18-1,-17-18 1,-19-18 0,-34 54-1,-18 17 1,0 123 15,-18-52-31,-17 88 16,18 0-1,-1-18 1,18-17 15,53-19-15,53-52 0,-1-17-1,-16-18 1,17-36-1,-36 0 1,-52 1 0,-1-18-1,-17 70 1,-53 18 0,1 35-1,-19 36 1,36-1-1,35 36 17,0-53-17,70 0 1,89-53 0,-36 0-1,54-35 1,-36-36-1,-123 54-15,35-36 16,-18-53 0,-35 18-1,0 35 1,0 35 0,-88 36-1,35 17 1,-36 53-1,54 0 17,35-35-17,0 0 1,35-35 0,54-36-1,-1-52 1,-18-1-1,36-70 1,-18-35 0,-35 17-1,-53 88 1,0 89 0,-70 105-1,-1 54 1,54-54-1,17 18 1,53-88 15,52-35-15,54-36 0,18-52-1,-107 34-15</inkml:trace>
  <inkml:trace contextRef="#ctx0" brushRef="#br0" timeOffset="56508.11">11783 8414 0,'0'0'0,"0"-18"0,0-17 15,17-89 1,-17 107-16,0-71 15,0 17 1,0 106 15,0-17-15,-35 123 0,0 35-1,17-70 1,18 0-1,0-88 1,0-36 0,18 0-1,35-70 1,0 0 0,35 0-1,-70 70-15,17 1 16,0 34-1,-35 54 17,0-1-17,0 18 1,0 1 0,0-72-16,35 1 15,18-18 1,35-18-1,-17-52 1,17-36 0,-17-18-1,-36-87 1,-17 105 0,-18 71-1,-36 141 16,1 17-15,17-88 0,-17 124-1,18-53 1,17 0 0,35-53-1,35-53 1,89-18-1,-18-53 1,-53 1 0,1-18-1,-89-1 1,0 37 0,-71 52-1,36 52 1,-18 37-1,18-1 1,35-18 15,35 1-15,71-53 0,52-18-1,37-53 1,-37-36-1,-70 1 1,-52-53 0,-19 18-1,-17 87-15,0-34 16,-17 70 0,-1 53-1,0 70 1,1 18-1,-1-35 1,1-18 15,17-70-15,0-36 15,0 1-31,0-36 16,35 0-1,35-71 1,19 54 0,-19 70-1,18 0 1,1 70 0,-72 1-1,-52 17 1,-53-35-1,-53 0 17,-1 0-17,107-53 1</inkml:trace>
  <inkml:trace contextRef="#ctx0" brushRef="#br0" timeOffset="59007.36">14534 8414 0,'-17'-36'16,"17"19"-1,35-18 1,53-36 0,-35-17-1,-35 70-15,17-52 16,-17-1-1,-71 53 1,-35 18 0,-18 71-1,71 0 1,35 34 0,52 1-1,1-18 1,0 1-1,-53-54 17,0 18-32,-88-18 31,0-17-15,-89-18-1,72-36 1,34-17-1,53-35 1,1 0 0,17 70-1,0 1-15,17 17 16,1 53 0,0 17-1,17 18 1,18-17-1,17-36 1,54-17 15,-1-18-15,-34-53 0,34 0-1,-35-35 1,-52 17-1,-19-34 1,-17 87 0,-70 36-1,17 52 1,35 1 0,18 17-1,0-18 1,35-52-1,36-18 17,17 0-17,0-35 1,1-36 0,-37-35-1,-16 53 1,-19 1-1,-17 104 17,0-34-32,0 35 15,-17 35 1,17-35 0,70-18-1,-17-35 1,53 0-1,0-35 1,-36-35 15,-34-19-15,-1 1 0,-17 35-1,-1 53 1,-17 18-1,-17 52 1,-1 19 0,18-19-1,18-35 1,70-17 0,0-18-1,0-18 1,-17-34-1,-18-19 1,-36-17 0,-17 17 15,18 71-15,-18 71 15,-18-1-16,18 1 1,53-18 0,35-53-1,54 0 1,-72 0 0,18-35-1,-17-36 1,-18 0-1,17-52 1,1 52 15,-36 71-15,-17 0 0,-18 36-1,0-1 1,17-35-1,-17-18 32,0-17-31,0 0 0,0 0-1,-17 35 1,-1 35-1,-17 18 1,-18 35 0,35 0 15,18-35-15,0-35-16,53 17 15,35-35 1,-17 0-1,35-35 1,-36-18 0,1-35-1,-1-54 1,-52 90 0,-18 34-1,-53 53 1,0 36-1,18 17 1,35 0 15,18-53-15,52-35 0,1 0-1,-1-17 1,18-36-1,-17-18 1,-36 1 0,-35 34-1,-17 107 17,-19-18-17,19 17 1,-1-52-16,18 17 15,0-17 1,-18-18 0,-17 0 15,18-18-31</inkml:trace>
  <inkml:trace contextRef="#ctx0" brushRef="#br0" timeOffset="59173.95">16933 8043 0,'0'0'0,"-17"-17"0,-54-36 15,53 35 1,18 36 15,0-1-31</inkml:trace>
  <inkml:trace contextRef="#ctx0" brushRef="#br0" timeOffset="59724.64">19667 7849 0,'-17'-17'0,"34"34"15,-34-52-15,-36-53 16,35 70-16,-35-35 15,-17 36 1,-1 34 0,53 71-1,1 89 1,17-124-16,-18 106 16,-17-1-1,17-52 1,18-53-1,-35-53 1,0-35 0</inkml:trace>
  <inkml:trace contextRef="#ctx0" brushRef="#br0" timeOffset="60040.84">19085 8202 0,'-17'-123'15,"34"246"-15,-34-370 16,17 141-1,0 71-15,53-53 16,-36 53-16,107-36 16,-1 36-1,54 70 1,-72 36 0,-69 52-1,-160 36 1,-17-106-1,-18 0 1,106-36 15,71-17 1,53 0-17,-54 0-15,36-17 0</inkml:trace>
  <inkml:trace contextRef="#ctx0" brushRef="#br0" timeOffset="60459.38">19773 8132 0,'-17'-18'16,"17"0"-1,0 1-15,0-54 16,70 0-1,1 19 1,17 52 15,-71 0-31,89 35 16,-53 35 0,-53 54-1,0-18 1,-53-36-1,0-34 1,36-36 0,17-71-1,0 18 1,53-53 0,35 18-1,18 17 1,52 36-1,1 18 1</inkml:trace>
  <inkml:trace contextRef="#ctx0" brushRef="#br0" timeOffset="61523.78">20814 7867 0,'0'0'16,"0"53"-1,-18-53-15,-52 88 16,17-17-1,17 17 1,36-18 0,36-17-1,70-53 1,-89 0-16,71 0 16,36-53-1,-54 0 1,-34-35-1,-36-18 1,-36 18 0,-69 88 15,-36 35-15,52 36-1,19 53 1,70-36-1,70 0 1,54-70 0,-18-18-1,17-36 1,-35-17 0,18-52-1,-35-19 1,-71 71-1,0 35 1,-18 36 0,-17 53 15,35 17-15,0 0-1,17-35 1,54-53-1,17 0 1,0-35 0,1-36-1,-54 1 1,-18 52-16,19-70 16,-36 35-1,17 53 1,-34 35-1,-1 36 1,-17 35 0,35-89-1,0 54 1,35-18 0,53-36-1,-35-17 1,53-35-1,-18-36 1,-52-34 0,16 16-1,-52 36 1,0 71 15,-17 70-15,-1-70-16,18 88 15,0-53 17,18 0-32,70-36 31,-17-17-15,70-17-16</inkml:trace>
  <inkml:trace contextRef="#ctx0" brushRef="#br0" timeOffset="62490.25">22860 7920 0,'0'0'0,"0"-18"0,-88 18 16,0 0 0,52 0-16,-87 71 15,35-1 1,35 19-1,53-1 1,17-35 15,54-53-15,-1 0 0,19-36-1,-1-52 1,-35 0-1,35-53 1,-70 106-16,17-71 16,0-18-1,-35 71 1,-17 142 15,-1-54-31,0 18 16,18-18-16,0 124 15,0-36 1,53 1 0,18-54 15,-1-34-15,18-36-1,-70 0-15,53-71 16,-18 0-1,-18-34 1,-17 34 0,-18 53-1,-36 36 1,1 70 0,0 18-1,35-53 1,0 0-1,53-35 1,0-18 15,-18 0-31,53-18 16,0-35 0,36-53-1,-19-17 1,-69 87-1,-19 36 1,-34 71 0,-19 35-1,19-18 1,17-35 0,35-35-1,-17-18 1,-1 0-16,19 0 15,-1-71 1,-35 0 0,0-17-1</inkml:trace>
  <inkml:trace contextRef="#ctx0" brushRef="#br0" timeOffset="62673.8">22525 7514 0,'0'0'0,"-53"0"0,-18 0 16,54 0-16,-36 0 16,35 0-16,-17 18 15,17-18 1</inkml:trace>
  <inkml:trace contextRef="#ctx0" brushRef="#br0" timeOffset="64423.62">1429 11836 0,'0'0'0,"-53"-71"31,35 71-15,-17 0-16,17 53 16,-17 106-1,0-18 1,35-88-16,-18 88 15,18-71 1,0-34 0,35-36 15,1-53-15,-1-35-1,18-36 1,-18 18-1,36 18 1,-36 88 0,35 35-1,-52 36 1,35 105 0,-18-87-1,36-19 1,-18-52-1,53-18 1,-36-53 0,36-53-1,-88 71 1,-1-71 0,-34-53-1,-36 71 1,-18 17-1,36 71 1,17 18 0,18 35-1,18 0 1,52-18 0,72-35-1,-107 0 1</inkml:trace>
  <inkml:trace contextRef="#ctx0" brushRef="#br0" timeOffset="64910.39">2663 11730 0,'0'-18'15,"0"36"-15,18-106 0,-18-1 32,0 72-32,-18-1 15,1 36 1,-1 52-1,18 54 1,0-18 0,0 52-1,-17-34 1,17-106-16,-36 52 16,1-52-1,17-18 1,1-18-1,17-88 1,17 18 0,107-53 15,-36 88-15,35 53-1,-52 35 1,-71 36-1,0 35 1,-35-18 0,-36 0-1,71-70 1,18-36 15,-1 18-31</inkml:trace>
  <inkml:trace contextRef="#ctx0" brushRef="#br0" timeOffset="65307.42">3334 11800 0,'-18'0'31,"0"0"-31,1 0 16,-1 18-16,-35 70 15,36-17 1,17 35 0,0-53-1,70-36 1,-35-17-16,18 0 16,-17 0-16,87-70 15,-35-19 1,-35-34-1,-53-1 1,-53 54 0,-70 35 15,-18 52-15,35 54-1,71-18 1,35-18-16</inkml:trace>
  <inkml:trace contextRef="#ctx0" brushRef="#br0" timeOffset="69006.52">5098 12083 0,'0'17'32,"0"-34"-17,0-1-15,0-53 16,0-17-1,70-35 1,1-1 0,105-105 15,-35 106-15,-53 105-1,-52 53 1,-36 36-1,0-1 1,17-17 0,19-53-1,-1-17 1,-35-19 0,0-34-1,-71 17 1,-17 18-1,-18 35 1,36 17 0,-18 107-1,35-1 17,17 36-17,36-124-15,0 89 16,71-1-1,70-52 1,0-71 0,36-18-1,-36-35 1,-18-35 0,-105 70-16,35-70 15,-18 17 1,-35 1-1,0 88 17,0 34-17,0-16 1,-18 52 0,18 0-1,0-17 1,53-36-1,35-35 1,54-71 0,-54 1-1,-35-36 1,-36 18 0,-34-18-1,-72 18 1,-16 88-1,16 53 1,54 17 0,18 36-1,17 0 17,52-35-17,54-54 1,53-17-1,35-70 1,-18-1 0,-105 0-1,-36 1 1,-35 35 0,-17 105 15,-1-17-16,-35 35 1,18-35 0,35-35 15,0-36 0,0-35-15,53-35-1,17 0 1,36-18 0,-18 88-1,-52 36 1,-19 53 0,-17 34-1,18-52 1,-1 18-1,-17-53-15,53-1 16,18-17 0,52-35 15,-34 0-15,34-54-1,-52 1 1,-71 0-1,-36 70 1,-17 18 0,-17 71-1,70 17 1,0-35 0,53 35-1,0-52 1,-53-19-1,-18-17 17,-35-53-17,-17 36 17,52 17-17,18 17 1,0 1-1,0 17 1,88-17 0,-53-18-1,1 0-15,70 0 16,17-35 0,-52-18-1,17-36 1,-53 1-1,-17 18 1,-18 34 0,-18 72 31,0 52-32,18-18 1,0-52-16,0 70 15,36-52 1,17-36 0,35 0-1,0-53 1,-17 0 0,17-53-1,-71 35 1,-17 1-1,0 87 17,-17 36-1,-1-35-31,18 70 16,0-17-1,18-1 1,35-52-1,70-18 1,18-35 0,-70-1-1,-1-52 1,-34 0 0,-36 17-1,17 54 1,-17 52 15,0-17-31,-53 70 16,53-35-1,-35 17 17,0-52-17,17-18 16,18-71-15,53 1 0,18-18-1,17-18 1,-18 71 0,-34 35-16,34 0 15,-17 35 1,-18 35-1,-35 19 1,0-19 0,-35-17-1,0-35 17,35-36-1,18-52-16,34-1 1,37-35 0,-54 71-16,35-36 15,19 36 1,-54 35 0,-17 35-1,-18 54 1,0-1-1,0-18 1,35 1 0,53-71 15,-17 0-15,52 0-1,-35-53 1,-17-18-1,-36-34 1,-35 16 0,0 54-1,-35 70 17,17-17-32,-17 70 15,17 0 1,18-17-1,36-36 1,34-35 0,1 0 15,-36 0-31,88-35 16,-34-18-1,16-53 1,-16 0-1,-89 53 1,-18 36 0,-88 70-1,106 0 1,0 17 0,0 1-1,0-54 1,0 19-1,-70-1 1,-19-35 0,19 0-1,52 0 1</inkml:trace>
  <inkml:trace contextRef="#ctx0" brushRef="#br0" timeOffset="69523.14">12365 11183 0,'0'0'0,"0"-18"0,0-52 31,-18 70-31,-17 35 16,35 71-1,-18 53 1,1 17-1,-1-70 1,18-88-16,0 70 16,-18-88 15,18 17-15</inkml:trace>
  <inkml:trace contextRef="#ctx0" brushRef="#br0" timeOffset="70356.52">11924 11553 0,'18'0'31,"-1"0"-31,36 18 16,88-18-1,-88 0-15,176-35 16,36-36-1,-106 1 1,-36-36 0,-88 0-1,-52-35 17,-36 88-17,18 53 1,-18 71-1,17 52 1,-16 71 0,16-18-1,36-87 1,0-36 0,53-71 15,0-35-16,35-35 1,-52 70-16,69-105 16,-16 70 15,-54 53-15,0 0-1,-17 88 1,-1 0-1,-17-53-15,36 18 16,34-17 0,36-19-1,-35-17 1,34-53 0,-16-35-1,-36-18 1,-36-17-1,-17 52 1,-17 36 0,-19 88-1,-17 70 17,18 1-17,35-18 1,0-53-1,71-18 1,-1-35 0,71 0-1</inkml:trace>
  <inkml:trace contextRef="#ctx0" brushRef="#br0" timeOffset="71023.53">15064 11095 0,'0'0'0,"0"-35"31,-18 35-31,0 70 31,-35 54-15,36-89-16,-36 71 15,53-71-15,-18 36 16,1-1 0,17-52-1,17-18 1,54-71 0,-18 1-1,53-71 1,-36 70-1,-17 36 1,-53 88 15,0-36-15,0 89 0,0-18-1,35-17 1,71-36-1,-18-35 1,36-35 0,-18-53-1,-36-53 1,-52-18 0,-18 35-1,0 36 1,-35 88-1,-1 0 1,1 53 0,35 18-1,0-19 17,18-34-32</inkml:trace>
  <inkml:trace contextRef="#ctx0" brushRef="#br0" timeOffset="71373.61">15893 11359 0,'17'18'0,"-34"-36"0,70 36 16,35-18-1,18-53 1,-36 0 0,18-35-1,-70 70-15,0-35 16,-18 18-1,-71 35 1,0 71 0,-17 35-1,53 35 17,35-35-17,71-54 1,17-34-1,88-18 1,-17-53 0,-71-35-1,0 0 1</inkml:trace>
  <inkml:trace contextRef="#ctx0" brushRef="#br0" timeOffset="71839.25">16845 10901 0,'0'-18'0,"0"36"0,0-1 31,0 1-31,-35 106 16,17-19-1,-17 37 17,17-54-17,1 0 1,-1-70-1,0-54 17,18-70-17,53 18 1,53-35 0,-18 35-1,-52 70-15,87 0 16,-35 36-1,-70 35 1,-18 53 0,-53-18 15,-35-35-15,53-36-16,-71 36 15,53-53 1,-35 0-1,52 0 1,1 0-16</inkml:trace>
  <inkml:trace contextRef="#ctx0" brushRef="#br0" timeOffset="74705.92">17851 11130 0,'0'0'0,"-18"0"31,18-18-15,53-17-16,0-18 15,35 0 17,-70 0-17,-18 18 1,-89 18-1,54 17-15,-35 0 16,-19 35 0,89 18-1,0 17 1,89 18 0,16 36-1,1-18 1,-71 0-1,-70-53 1,-71 17 0,-17-70-1,35 0 17,0-70-17,70-19 1,0-34-1,18-1 1,0 89 0,0 70 15,18-17-31,35 106 16,0-1-1,0-52 1,35-19-1,0-34 1,124-53 0,-1-36-1,-52-17 17,-53-35-17,-88-1 1,-18 54-1,-71 52 1,53 18-16,-52 18 16,17 70-1,35 53 1,18-53 0,88-17-1,18-54 1,0-17-1,18-53 1,-54 0 0,18-52-1,-35-19 17,-35 71-17,0 36-15,-18 34 31,0 71-15,-18-70-16,0 70 16,18-17-1,0-54-15,18 54 16,70-53 0,36-18-1,17-36 1,-53-17-1,-18-35 1,-70 53-16,36-36 16,-19-17-1,-17 71 17,0 87-1,0 18-16,0-17 1,0-53-16,0 34 16,36-16-1,34-36 1,36-36 0,-35 1-1,-1-88 1,-35 34-1,-35 19 1,0 52 0,0 71 31,0-18-47,0 71 15,0-35 1,0 17-1,71-70 1,35-1 0,35-70-1,-71 1 1,19-54 0,-1 0-1,-18 53 1,1 35-1,-18 18 1,-18 18 0,-35 0-1,0-1 1,0-34 46,0-19-46,0 1 0,0 17-1,-35 18 1,-18 0 0,-18 53-1,54-35-15,-36 88 16,35-18-1,18 0 1,53-53 0,53-17-1,0-18 17,-71 0-32,36-53 15,-1-17 1,-17-36-1,-53 35 1,18 1 0,-18 87 15,0 1-31,-36 70 16,36 0-1,0 1 1,53-19-1,18-52 1,-36-18-16,36 0 16,-36 0-16,36-53 15,-1-18 17,1-35-17,-18 36 1,-36 17-1,1 53 1,-18 53 0,-35 53-1,17-36 1,0-17 0,18-18-1,-17-52 16,-1-18-15</inkml:trace>
  <inkml:trace contextRef="#ctx0" brushRef="#br0" timeOffset="74923.25">21202 10883 0,'0'0'0,"-71"-17"16,54 17 0,-19 0-1,36 17 1,36 1 0,34-1-1,-34-17-15</inkml:trace>
  <inkml:trace contextRef="#ctx0" brushRef="#br0" timeOffset="76124.63">22578 11060 0,'0'0'0,"35"0"0,36-18 16,17-35-1,-88 35-15,17-35 16,-52 18 0,-35 35-1,-54 18 1,18 52 0,36 19-1,34 34 1,36-17-1,36-71 1,34-35 0,1-35-1,-1-36 17,1-35-17,0 1 1,-36 34-1,-35 106 17,0 36-17,0-53-15,0 34 16,0-16-16,0 52 16,53 0-1,-36-70 1,36-1-1,-35-17 1,-18-17-16,0-54 16,53-35-1,17 18 17,54-18-17,-36 71 1,18 35-1,-53 18 1,-36-1-16,-17 54 16,0 17-1,-17 0 1,-1-70 0,1 0-1,17-36 1,17-35-1,54-35 1,-1 17 0,54-17-1,17 53 17,-53 35-17,-35 17 1,-53 36-1,0-17 1,0-1 0,0-17-1,18-18 1,70-18 0,-35-17-1,0-36 1,-53 18-1,0 18 1,-71 35 0,36 18-16,-53 34 15,-36 72 1,89-1 15,52-52-15,72-18-1,-54-53-15,88 0 16,54-35 0,-36-36-1,-88 0 1</inkml:trace>
  <inkml:trace contextRef="#ctx0" brushRef="#br0" timeOffset="76922.17">5891 13159 0,'0'0'0,"0"-18"16,0-53-1,0 36-15,-17-53 16,-36 35 0,-71 18-1,-34 35 1,34 35 15,89-17-31,-71 123 16,53-18-1,35 36 1,18-36 0,53 19-1,53-54 1,106-35 0,-142-53-16,124 0 15,-70-18 1</inkml:trace>
  <inkml:trace contextRef="#ctx0" brushRef="#br0" timeOffset="78639.77">6650 13353 0,'0'-53'16,"0"106"-16,-53-212 0,-53 88 31,18 71-15,-36 36-1,36 69 1,35-16 0,36-54-16,-19 88 15,36-52 1,0-18 0,53-53-1,36-53 1,16-35-1,1-18 1,-18-18 0,-52 72-1,-36 34 17,0 36-17,0 87 1,0-16-1,0 52 1,70-36 0,18-69-1,36-36 1,-89 0-16,71-53 16,17-53-1,-17-35 1,-70 35-1,-1-53 1,-18 71 0,1 70-1,-18 54 17,0 34-17,0 71 1,0-17-1,0-1 1,53-52 0,18-71-1,70-18 1,-18-35 0,18-52-1,-35-19 1,-88-35-1,-18 36 1,0 70 0,-36 71-1,1 70 17,18 0-17,17 88 1,0-87-1,17-1 1,54-35 0,35-53-1,35-18 1,-35-53 0,-18 1-1,-71 17 1,-17-18-1,0 19 1,-35 52 0,0 17-1,0 54 17,17-1-17,18 18 1,35-17-1,71 0 1,-71-71-16,71 0 16,88 0-1,0-53 1,-70 0 0,-1-35-1,-88-18 1,-35 18-1,-53 52 1,-17 36 0,-36 18-1,18 35 1,0 35 15,70 0-15,18-17-1,35-36 1,18-35 0,53-18-1,0-52 1,-71 52-16,18-35 16,-35 18-16,88-106 15,-36 0 1,-17-53-1,-53 106 1,-53 176 15,36-53-31,-19 106 16,1 36 15,17-19-15,18-140-16,0 52 15,36 19 1,52-72 0,53-17-1,18-70 1,-18 17 0</inkml:trace>
  <inkml:trace contextRef="#ctx0" brushRef="#br0" timeOffset="80071.57">11042 12859 0,'0'0'0,"0"-18"15,-35 36 16,17-1-31,-17 36 16,-1 88 0,1-35-1,0 18 1,17-36 0,18-53-1,36-35 1,16-17-1,37-54 1,16-52 0,1-1-1,-70 36 1,-19 70 15,-17 53-15,0 71-1,0-35 1,53 35 0,18-53-1,17-36 1,53-17 0,-53-17-1,36-72 1,-36-87-1,-70 53 1,17-36 0,-35 106-1,-53 141 17,18 53-1,17 0-16,18-17 1,35-71 0,53 0-1,1-53 1,-54 0-16,106-18 16,-18-35-1,-34-17 1,-19-36-1,-52 35 1,-18 53 0,-53 54-1,18 34 17,-1 36-17,36-35 1,0-18-1,53-36 1,71-17 0,-36 0-1,0-70 1,-17-36 0,-36 0-1,-17-70 1,17 70-1,-35 88 1,-18 89 0,1 17-1,-19 53 17,1-53-17,17 18 1,1-71-1,-1-35 1,18-53 15,18 18-15,52-53 0,-34 70-16,52-35 15,35 36 1,-34 17-1,-72 53 1,-17 17 0,-35-17-1,-53-18 1,-18 1 15,18-36-15,-18 0-1,35 0-15</inkml:trace>
  <inkml:trace contextRef="#ctx0" brushRef="#br0" timeOffset="82088.05">14305 12982 0,'18'-17'16,"-18"-1"-1,17 0-15,1 1 16,0-1-16,70-53 16,-35 19-1,0-37 1,-53 19 0,-18 52-1,-70 18 1,-18 35-1,18 36 1,70 52 0,18-17-1,53 18 1,0-36 0,-35 35 15,-36-34-16,-35-54 1,-70-17 0,17-18-1,-35-18 1,17-70 0,71 0-1,18-18 1,17 53-1,18 35 1,0 89 15,0-54-31,71 89 16,-36-35 15,53-1-15,-17-34-1,70-36 1,35 0 0,-123-18-16,106-53 15,0-17 1,-89 0 0,-52-18-1,-18 0 1,-53 89-1,0 34 1,0 54 0,18 35-1,35 17 17,0-52-17,71-18 1,34-53-1,-34 0 1,70-71 0,-53 18-1,-17-53 1,-18 0 0,-53 71-1,0 70 16,0 54-15,-18-1 0,18-35-1,0-36-15,35 36 16,18-53 15,53 0-15,0-53-1,-53 1 1,17-54 0,-52 35-1,0 36 1,-18 17 0,0 53-1,-18 36 1,18 17-1,0-17 1,35-36 0,36-35-1,17 0 1,0-35 0,-17-53 15,-36-1-16,-35 19 1,0 17 0,0 88 15,-35 71-15,35-53-1,0-18-15,0 36 16,35-36-1,53-17 1,36-18 0,-1-53-1,1-18 1,-36-35 15,-17 18-15,17 0-1</inkml:trace>
  <inkml:trace contextRef="#ctx0" brushRef="#br0" timeOffset="82657.44">16739 12912 0,'0'-53'31,"0"35"-31,-17 18 0,-19 0 16,19 0 0,-36 35-16,18 36 31,-1 52-16,36-52 1,18 17 0,70-53-1,-17-35 1,52 0 0,-105-17-16,70-36 15,0-18 1,-17-52-1,-18 35 1,-36-1 0,-52 160 15,-18 0 0,18 34-15,35-16-1,35-54 1,-17-35-16,70 0 16,0-18-1,18-35 1,-36-17 0,-52-1-1</inkml:trace>
  <inkml:trace contextRef="#ctx0" brushRef="#br0" timeOffset="82871.78">16334 12594 0,'0'0'0,"-18"0"0,0 0 31,36 0 16</inkml:trace>
  <inkml:trace contextRef="#ctx0" brushRef="#br0" timeOffset="86571.22">19068 12541 0,'0'0'16,"17"-17"-16,19-1 0,-19 0 15,18-52 1,-35-1-1,0 36 1,-70-18 0,17 53-1,-53 53 1,18 88 0,53 0-1,17-88-15,18 176 16,18-88-1,70 1 1,18-107 0,-18-35-1,-53 0-15,89-88 16,-36 17 15,-18-70-15,-52 35-1,-18 18 1,0 70 0,-53 89-1,35 52 1,18-17 0,18 0-1,53-35 1,-1-71-1,71-18 1,-70-35 0,-18-35-1,-36-18 1,-34 35 15,-89 19-15,35 52-1,19 0 1,34 17 0,88-17 15,19-53-15,-72 53-16,107-35 15,-36 0 1,0 35-1,-35 53 1,-35 0 0,-18 52-1,0-16 17,0-19-17,0-35 1,0-17-1,0-36 17,0 1-32,35-71 15,18-18 1,0 0 0,35 0-1,0 71 1,0 35-1,-88 70 1,0 19 0,0 34-1,0-52 1,18-1 0,53-35 15,52-35-16,1-35 1,-36-35 0,0-19-1,-70-16 1,-18 52 0,-18 35-1,-35 36 1,18 52-1,35 1 1,0-18 0,0 17-1,35-35 1,-17-35 31,-18-17-32,0-1 1,0-17 0,0 17-1,0 36 17,0 0-32,0 17 15,0-18 1,70 19-1,-52-36-15,70 0 16,-17 0 0,17-36-1,-18-16 1,1-54 15,-53 0-15,17 35-1,-35 36 1,0 70 15,-35 36-15,-1-1 0,36-52-16,0 70 15,0-35 1,71-35-1,17-18 1,-17-18 0,52-70-1,-70 35 1,17-53 15,-34 36-15,-36 87 15,-18 19-15,0 34-1,1-52-15,17 70 16,0-35 0,53-18-1,0-35 1,35 0-1,-35-70 1,-18 17 0,-17-35-1,-18 35 1,0 35 15,0 36-15,-18 35-1,0-36-15,-17 54 16,18-18 0,-19-18-1,36-17 1,0-36 15,0 0-31,0-35 16,53-35-1,0 0 1,0 53 0,35-1-1,-70 36-15,35 0 16,-36 53 15,-17 36-15,0-19-1,0 1 1,0-54 0,0-34 31,0-1-47,0-35 15,53-17 1,18-19-1,17 1 1,-53 88-16,36-35 16,-1 35-1,-70 35 1,0 18 0,-35 53 15,35-71-31,0 36 15,0-1 1,18-52 0,88 0-1,17-18 1,-52-36 0,34-52-1,-87 70-15,35-52 16,-18-18-1,-35 35 1,-17 53 15,-1 17-31,-35 36 16,18 53 15,17-18-15,18-35-1,0-17 1,35-36 0,36 0-1,-53 0-15,52-36 16,-17-17 0,18-35-1,-18 18 1,-18-19-1,-35 72 1,-35-1 0,-1 18-1,36 18 1,0-1 0,53-17 15,-17 0-16,-19 0-15,18 36 16,-35 17 0,0-18-1,0 35 1,-17-17 0,34-53 15,36 0-16,0-35 1,-35 35-16,35-35 16,-18 0-1,-17 17 1,-36 18 46,0 0-62</inkml:trace>
  <inkml:trace contextRef="#ctx0" brushRef="#br0" timeOffset="86753.37">23654 12788 0,'0'0'0,"-18"18"16,0-18 15,1-18 31,-1 18-62,1-17 16</inkml:trace>
  <inkml:trace contextRef="#ctx0" brushRef="#br0" timeOffset="88204.09">212 15593 0,'0'0'0,"-18"0"32,36 0-17,-1 17 1,107 1-1,-71-18-15,123 0 16,89 0 0,-54 0-1,72-35 1,-160 17 0,-52 18-1,-107-18 1,-70 18-1,-35-17 1,36 17 0,52-35-1,53-1 1,17 1 15,54 17-15,35 18-1,-18 18 1,-35 70 0,-36-17-1,-70 35 1,-70-1 0,70-34-1,35-53 1,54-36-1,-1 0-15</inkml:trace>
  <inkml:trace contextRef="#ctx0" brushRef="#br0" timeOffset="91637.16">2381 15293 0,'0'0'0,"36"-35"0,-1-1 15,35-69 1,-34-1 0,-36 35-1,-36 36 1,-17 17 0,-52 71-1,34 35 1,53-35-16,-17 106 15,17 35 1,18-71 0,53-17-1,36-88 1,87-36 0,-70-17 15,35-53-16,-71 0 1,-34-18 0,-36 71-1,0 70 17,-18 71-17,18-36 1,0 36-1,35-53 1,-17-53-16,88 0 16,-18-18-1,0-52 1,-70 17 0,-18-18 15,-53 1-16,-35-18 1,53 70 0,17-17-1,18 17 1,35-17 0,36 17-1,35 18 1,-18 35-1,-35 36 1,-18 52 0,-35-34-1,0-1 1,0-53 0,0-53 30,0 1-30,0-71 0,18-1-1,-1 54-15,36-71 16,53-17 0,-18 88-1,-35 35 1,0 70-1,-35 36 1,-1 70 0,-17-105-1,71-1 1,-1-52 0,36-18 15,0-35-16,70-71 1,-87 18 0,-54-36-1,-35 71 1,-71 53 0,-34 53-1,52 53 1,35-35-1,18 17 1,53-18 0,0-52-1,0-18 1,-18 0 0,-35-53 15,0 18-16,-18 0 1,1 17 0,-1 18-1,18 53 1,18 0 0,52-18-1,1-17 1,35-18-1,-18-36 1,35-34 0,-105 52-16,53-52 15,-19-54 1,-34 18 0,-18 71 15,0 88 0,0-35-31,-18 87 16,18-34-1,0 17 1,18-53 0,35-35-1,-35 0-15,52-17 16,1-18-1,-18-36 1,0-17 0,-18 0-1,-35 52 1,0 107 15,0-1 0,0 19-15,0-36 0,70-1-1,-34-52-15,52 0 16,18 0 0,-18-17-1,-35-54 1,-36-17-1,-17 18 1,0-19 0,0 125 15,-35 52-15,18-18 15,-19 19-16,36-54-15,0 18 16,0-18 0,0-53 15,18-17-15,0 0-1,52-89 1,-17 36-1,18-18 1,-19 71 0,1 35-1,-17 88 1,-19-17 0,-17-54-1,0 89 1,0-53-1,0-18 1,18-35 0,0 0-1,17-35 1,0-18 0,36-53-1,-18 1 1,0 52-1,-18 53 1,-18 17 0,-17 1-16,0 70 15,0-17 1,53 17 0,18-35 15,17-53-16,89 0 1,-72-18 0,1-35-1,-35-35 1,-54 18 0,-17-1-1,0 53 1,-35 36-1,0 53 1,17-1 0,1 1-1,17-18 1,52-18 0,19-35 15,0 0-16,17-53 1,-35 18 0,0-54-1,-18-16 1,-35 69-16,0-17 16,18 36-1,-18 52 16,0 18-15,0 0 0,0-35-16,0 34 15,0-16 1,0 17 0,35-36-1,-18 1 16,72-18-15,-36 0 0,35-35-1,-18-18 1,1-35 0,-1-1-1,-70 54 1,-17 53 15,-19 35-15,36 17-1,0-35 1,36 36 0,-36-36-1,0 1 16,-36-36-15,-16 0 0,-37 0-1,36 0 1,36 0-16,-1-36 16</inkml:trace>
  <inkml:trace contextRef="#ctx0" brushRef="#br0" timeOffset="93053.48">9207 15011 0,'0'0'0,"36"-18"0,-1-35 15,-35 35-15,0-34 16,-53-37 0,-35 72 15,-36 17-16,36 53 1,-18 88 0,36 18-1,35 52 1,88-17 0,88-141-1,88-53 1,-70 0-1,52-70 1,-17-36 0,-105 18-1,-37-36 1,-52 36 0,-35-18 15,-53 88-16,17 18 1,54 0-16,-71 71 16,35 35-1,0 17 1,53-17 0,35-53-1,71-53 1,-71 0-16,53-53 15,18-35 1,-71 0 0,-35 17-1,0 36 1,0 88 31,0-36-47,0 54 15,0 0 1,36-19 0,34-52-1,89-35 1,-53-35 0,0-36-1,-71 35 1,-35-17-1,18 70 1,-18 36 0,0 53-1,-18 34 1,18-16 0,0-19-1,-18-35 16,1-35-15,17-17 0,0-18-1,53-54 1,0 1 0,35 0-1,18 53 1,-89 35-16,36 0 15,18 106 1,-54-18 0,-17 70-1,0-69 1,0-54 0,71-35-1,-1-35 1</inkml:trace>
  <inkml:trace contextRef="#ctx0" brushRef="#br0" timeOffset="93920.15">11818 14852 0,'0'0'0,"-18"0"16,1 35-1,-1 36 1,0 35 0,1-71-16,17 53 15,-18 18 1,1-36 0,-1 1 15,18-89 0,0-52-15,35-18-1,53-18 1,36 35 0,-36 71-1,36 0 1,-89 0-16,35 71 15,-70-1 1,-17 1 0,-54-18-1,-52-36 1,52-17 0,54 0-1,-54-17 1,36-1-1,52 18 17,1 0-32,35 18 15,70-1 1,89-17 0,-71-17-1,18-36 1,-36 0-1,-34-35 1,-72-18 0,-34 71-1,-54 35 1,0 53 0,36 17 15,35 18-16,0-35 1,88-17 0,1-36-1,-37-18 1,1-35 0,-35 0-1,-18 35-15</inkml:trace>
  <inkml:trace contextRef="#ctx0" brushRef="#br0" timeOffset="96170.03">14870 15152 0,'17'-18'0,"-34"36"0,52-142 32,-35 107-32,0-1 15,0-17-15,-71-53 16,-17 35 15,70 53-31,-52 0 16,-36 35-1,36 18 1,17 53 0,35 35-1,18-71 1,0-52-16,71 35 15,-1-53 1,54-71 0,-54 1-1,36-54 1,-88-17 0,-18 106-16,0-106 31,0-18-16,0 89 1,0 52 0,-18 71-1,18 123 1,0-52 0,0-1-1,35 1 1,18-54-1,53-35 1,0-35 0,88-70-1,-88-1 1,-71 1 0,-17-36-1,-18 35 16,0 36-15,-18 35-16,-17 18 16,17 35-1,-17 35 1,35-18 0,17 1-1,72-36 1,16-35-1,19-35 1,-36 0 0,18-54-1,-53 1 1,-53 35 0,-53 53 15,18 36-16,17 34 1,18 1 0,35-18-1,1-18 1,-36-17 0,0-36 15,-18-17-16,-17 17 1,17 18 0,18 18-1,0-1-15,18 19 16,52-1 0,36-17-1,0-18 16,17-53-15,-34 0 0,-37-53-1,-16-35 1,-36 17 0,35-17-1,-35 124 1,0 52-1,-18 88 1,1 1 0,-1-18-1,18-54 1,-18-34 0,1 0 15,17-36-16,53-52 1,0 34 0,35-34-1,0 34 1,-35 19 0,-35 17-16,-1 0 15,-52 0 16,-36 17-15,1 19 0,52-36-16,-52 70 15,52-17 1,18 0 0,35 0-1,18-35 16,35-18-15,36 0 0,17-36-1,0-17 1,-88-17 0,-18-36-1,-35 53 1,-53 53-1,0 53 1,53 0 0,0 18-1,71-19 1,-71-16 0,0-19-16,0 1 15,0 0 1,-35-18-1,-53 17 1,17-17 0,53 0-1,18-17 17,71-19-17,17 19 1</inkml:trace>
  <inkml:trace contextRef="#ctx0" brushRef="#br0" timeOffset="96436.77">17745 14517 0,'0'0'0,"17"-35"16,19-54-16,-19 36 16,-17 71-1,-53 70 16,18 36-15,-53 52 0,53-88-1,-1 0 1,36-52 0,18-36-1,35 0 1,-53-18-16</inkml:trace>
  <inkml:trace contextRef="#ctx0" brushRef="#br0" timeOffset="96903.39">17657 14746 0,'-18'-18'15,"36"36"-15,-54-53 0,36 17 16,0-17 0,106 17-1,0-35 16,-36 36-15,19-1 0,-89 71 15,0-35-31,-53 87 16,35-34-1,18 17 1,18-35-1,17-53 1,53 0 0,0-35-1,1-36 1,-54-35 0,-35 18-1,-35 0 16,-18 88-15,-36 0 0,72 18-16,-18 52 15,35-17 1,35 0 0,0-53-16</inkml:trace>
  <inkml:trace contextRef="#ctx0" brushRef="#br0" timeOffset="97220.02">18715 14676 0,'0'0'0,"0"-18"0,-18 18 16,1 0-1,-1 0-15,-17 88 16,-18 18 15,-18 35-15,-17 35-1,35-52 1,35-1 0,1-87-16,17 17 15,17-53 16,19-36-15,17-70 0</inkml:trace>
  <inkml:trace contextRef="#ctx0" brushRef="#br0" timeOffset="97486.24">18574 14693 0,'0'0'0,"0"-17"0,53-54 31,17 18-15,-35 53-16,54 0 15,-19 0 1,-34 88 0,-36-17-1,-71-1 1,-35-17-1,88-53-15,-52 36 16,52-36 0,54 0-1</inkml:trace>
  <inkml:trace contextRef="#ctx0" brushRef="#br0" timeOffset="97687.63">19491 14799 0,'0'18'31,"0"-1"-31,-18-17 0,1 18 16,-89 52-1,35-34 1,-70 17-1</inkml:trace>
  <inkml:trace contextRef="#ctx0" brushRef="#br0" timeOffset="98836.32">3810 16633 0,'0'-35'15,"0"70"-15,0-87 0,0-1 16,0 35-16,53-17 16,0 17-1,0 53 16,-18 54-15,-35 69 0,-35 1-1,-1-71 1,19-35 0,17-70-1,0-36 1,17-36-1,1 54-15,53-106 16,-18 53 0,35 0-1,-18 88 1,1 35 0,-53 53-1,-18-70 1,0 123-1,0-53 1,-18-35 0,18-71 15,0 1-31,0-19 16,0 1-16,70-88 15,-17 17 1,71 18-1,-36 70 1,0 53 0,-88 18-1,0-35-15,0 88 16,0-36 0,-35-17-1,35-35 1,18-36 15</inkml:trace>
  <inkml:trace contextRef="#ctx0" brushRef="#br0" timeOffset="99269.17">5080 16528 0,'0'0'0,"18"-18"16,-18 0-1,-53 36 1,-18 53 0,54-1-1,-1 54 1,18-36 0,18 18-1,52-71 16,1-35-15,17-71 0,-18-35-1,-34 1 1,-36-19 0,0 89-16,-36-18 15,-34 0 1,17 53-1,-18 35 1,54 18 0,-1 35-1,53-52 1,36-36 0</inkml:trace>
  <inkml:trace contextRef="#ctx0" brushRef="#br0" timeOffset="99803.58">5874 16245 0,'0'0'0,"0"-17"0,0-19 16,-71 36 0,-35 106-1,36-17 1,-1 52-1,54 0 1,17-53 0,0-70-1,0-1 1,0-34 0,0-54-1,53-35 1,35 18 15,0 53-15,35 35-1,-17 35 1,-88 18 0,-1 70-1,-34-52 1,-71-1-1,-18-34 1,-35-19 0,53-17-1,52 0 1,36-35 0,124-18-1,-1 18 1</inkml:trace>
  <inkml:trace contextRef="#ctx0" brushRef="#br0" timeOffset="100020.44">6315 16563 0,'0'18'31,"-18"-18"-31,18 17 16,-35 71-1,17-70-15,18 53 16,-17-19 0,17-34-1,17-53 17</inkml:trace>
  <inkml:trace contextRef="#ctx0" brushRef="#br0" timeOffset="100186.06">6332 16351 0,'0'0'0,"0"-17"15,-35-1 1,0 18 0,35 18-1,0-1 1,35-17-1</inkml:trace>
  <inkml:trace contextRef="#ctx0" brushRef="#br0" timeOffset="100452.38">6685 16175 0,'0'0'0,"-18"0"31,1 35-31,-18 53 31,-36 36-15,71-89-16,-35 53 15,-1 53 1,1-70 0,35-1-1,18-70 1,70-35-1,0-35 1</inkml:trace>
  <inkml:trace contextRef="#ctx0" brushRef="#br0" timeOffset="100835.6">6897 16545 0,'0'0'0,"-18"18"15,18 0 1,0-1 15,71-17-15,35 0-1,-36-35 1,-17-18 0,-35 35-16,-18-35 15,-18 36 1,-53 17-1,-17 35 1,0 36 0,70 17-1,1 18 1,70-36 0,35-35-1,-18-35 1,54 0 15,-106 0-31</inkml:trace>
  <inkml:trace contextRef="#ctx0" brushRef="#br0" timeOffset="101036.19">7708 16739 0,'0'18'31,"0"0"-31,-17-1 0,-36 54 16,-18 17-1,1-35 1,17-18 0,-36-35-1</inkml:trace>
  <inkml:trace contextRef="#ctx0" brushRef="#br0" timeOffset="101902.39">9313 16281 0,'0'0'0,"0"-36"16,0-34-1,-17 52-15,-36 18 16,-18 35-1,-35 124 1,71-53 0,0 0-1,35-36 1,70-87 15,-70-1-15,53-35-16,-17-35 31,-1 18-15,18 34-1,-18 54 1,0 35 0,1 35-1,-36-53-15,35 36 16,18-1-1,0-52 1,53-36 0,17-52-1,-17-54 1,-53 19 0,-53-72-1,0 89 16,-71 88-15,1 53 0,34 17-1,19 36 1,34-53 0,36-18-16</inkml:trace>
  <inkml:trace contextRef="#ctx0" brushRef="#br0" timeOffset="102219.27">9984 16545 0,'88'0'16,"-35"0"0,70-53-1,-35 0 1,-17-35 0,-71 35-1,-18 0 1,-70 53 15,35 53-15,-17 53-1,52-35 1,18 17 0,35-35-1,-17-53-15,88 17 16,-18-17-1,53-52 1,-88 34-16</inkml:trace>
  <inkml:trace contextRef="#ctx0" brushRef="#br0" timeOffset="102752.15">10989 15981 0,'0'0'16,"0"-53"-16,-35 159 47,17 0-32,18 35 1,-35-35 0,0-1-1,17-52 1,18-70 31,0-1-47,0-35 15,35-17 1,71-36 0,35 17-1,-35 72 1,-71 17-1,106 0 1,-88 53 0,-53 35-1,-17-17 1,-89-1 0,-53-17-1,53-35 1,0-18-1,53 0 1,18 0 0,18-53-1</inkml:trace>
  <inkml:trace contextRef="#ctx0" brushRef="#br0" timeOffset="103552.38">12259 16422 0,'0'0'0,"18"-18"0,52-52 31,-52 52-31,17-53 16,-35 54-16,0-89 15,-35 53 1,-53 35 0,-1 36-1,-34 70 1,70 53 0,35-35-1,36-53 1,53-18-1,34-35 17,-16-53-17,52-70 1,-88 52 0,-36-17-1,-17 71 1,-35 34-1,0 71 1,35 18 0,35-18-1,18-52 1,53-36 0,0-18-1,-71 0 1</inkml:trace>
  <inkml:trace contextRef="#ctx0" brushRef="#br0" timeOffset="103802.09">13123 16104 0,'18'-70'15,"-36"140"-15,36-158 0,-71 141 32,35-35-32,1 52 15,-36 160 1,18-54-1,-1 88 1,1 1 0,17-106-1,18-36 1,0-105 0,18-106-1,0 17 1</inkml:trace>
  <inkml:trace contextRef="#ctx0" brushRef="#br0" timeOffset="104101.96">12965 16510 0,'0'0'0,"0"-212"16,0 71 0,70 18-1,36 70 1,53 53-1,-53 53 1,-36 105 0,-140-52-1,-54-35 1,-52-18 0,70-36-1,35-17 1,89 0 15,88-35-15,-36 0-16</inkml:trace>
  <inkml:trace contextRef="#ctx0" brushRef="#br0" timeOffset="104386.13">13794 16087 0,'-36'53'16,"19"-18"0,-19 35-16,-17 107 15,1 17 1,34-124-16,-53 230 16,1-88-1,17 35 1,53-124 15,0-87-15,35-107-1,53-88 1,-70 106-16</inkml:trace>
  <inkml:trace contextRef="#ctx0" brushRef="#br0" timeOffset="104968.42">13670 16404 0,'0'-88'16,"0"176"-16,0-229 0,18 0 16,17 53-1,53 17 1,-17 71 0,17 71-1,-53 52 1,-70-17 15,-71-18-15,18-70-1,-18 0 1,53-18 0,71 0 15,17 17-16,71 1 1,17-18 0,54-35-1,-124 17-15,88-35 16,-18-71 0,-70-34-1,-35 52 1,-18 53 15,-18 71-15,-17 105-1,0 53 1,35-87 0,17-19-1,36-70 1,35 0-1,36-53 1,-36 0 0</inkml:trace>
  <inkml:trace contextRef="#ctx0" brushRef="#br0" timeOffset="105385.89">15081 15822 0,'0'0'16,"-17"0"-16,-1 0 15,-17 18 1,17 35 0,0 35-1,18 0 1,0-35 0,-17-35-1,17-36 16,0-70-15,17 17 0,72-52-1,-54 87-15,18 1 16,-18 18-16,106-1 16,-35 53-1,-88 53 1,-18 53-1,0-70 17,-53 0-17</inkml:trace>
  <inkml:trace contextRef="#ctx0" brushRef="#br0" timeOffset="105585.1">15928 16316 0,'0'0'0,"-35"0"15,17 0-15,18 18 16,-18-18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2:07:27.50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8220 2558 0,'0'0'15,"53"-159"1,-53 141 0,35-52-1,-17-1 1,-18-17 0,-18 70-1,-106 36 1,-70 88-1,36 53 1,-19 105 0,89-70-1,88-123-15,18 140 16,88-87 0,123-36-1,-53-88 1,54-35-1,-36-53 17,-159 70-32,53-70 15,-53-18 1,-35 18 0,-106-1-1,1 54 1,-19 35-1,-17 53 1,141-35 0,18-18-1,70 0 1,35 0 0,-17-18-1,-18 71 1,-88 53-1,0-18 17,-53 88-17,1 1 1,-37 52 0,-34 53-1,70-123 1,35-53-1,18-88 1,18-36 0,53-88-1,-19-53 1,-34 124 0</inkml:trace>
  <inkml:trace contextRef="#ctx0" brushRef="#br0" timeOffset="799.43">9155 2928 0,'0'0'0,"-18"-35"32,0 35-32,-17 0 15,-18 53 1,-17 70-1,52 1 1,18-1 0,35-52-1,36-71 1,35-18 0,-18-35-1,-71 35-15,54-87 16,-71 16 15,0 37-15,-71-19-1,-17 53 1,53 18-16,-36 0 16,54 0-16,-1 0 15,124 0 16,0-17-15,-71 17-16,53 0 16,53 0-1,-35 17 1,-106 54 0,-17-1-1,-54 19 1,36-1-1,35-53 17,53-35-17,35 0 1,71-70 0,-18-1-1,-53 0 1,-53-17-1,-35 71-15,-35-54 16,-89 36 0,-52 35-1,70 17 1,18 36 0,70-17-1,18-19-15,18 19 16,53-36-1</inkml:trace>
  <inkml:trace contextRef="#ctx0" brushRef="#br0" timeOffset="1582.85">10813 3034 0,'0'0'0,"0"-18"0,0-52 16,-18 70-16,0-18 16,-105-17-1,35 35 1,-53 35 0,35 71-1,88-36 1,18 1-1,53-36 17,70-35-17,19-53 1,-37 18 0,19-35-1,-71-1 1,-36 18-1,-17 71 17,-35 70-17,-18 53 1,18 18 0,-18 88-1,53-194-15,-18 158 16,18 107 15,53 17-31,-35-71 31,-18 54-15,-53-106 0,18-177-16,-124 71 15,18-89 1,-141-87-1,-71-107 1,141 1 0,71-106-1,124-18 1,87-35 0,106 53-1,1 105 1,70-17-1,-18 35 17,-194 124-32,18 18 0</inkml:trace>
  <inkml:trace contextRef="#ctx0" brushRef="#br0" timeOffset="1899.93">11377 2346 0,'0'0'0,"0"-194"15,0 176-15,0-17 16,0 53 0,-53 105-1,-35 89 1,0 35-1,35-106 17,53 0-17,0-88 1,70-35 0,-17-36-1,-35 0-15,0 1 0</inkml:trace>
  <inkml:trace contextRef="#ctx0" brushRef="#br0" timeOffset="2216.05">11395 2840 0,'0'17'0,"0"1"16,17-18 15,19 0-31,34 0 16,18-53-1,1-35 1,-72 70 0,-17-52-1,-35-1 1,-36 71 0,-52 88-1,35 36 1,70-54-1,18 36 1,53-70 0,35-36-1</inkml:trace>
  <inkml:trace contextRef="#ctx0" brushRef="#br0" timeOffset="2648.8">13353 2311 0,'0'0'16,"0"-18"-16,0-53 15,-18 71-15,0 0 16,-35 0-16,1 71 15,-54 88 1,88-106 0,-70 123-1,70-70 1,-17-18 0,35-70-1</inkml:trace>
  <inkml:trace contextRef="#ctx0" brushRef="#br0" timeOffset="3198.57">12435 2558 0,'0'0'0,"-17"-36"0,-19 1 0,19-88 16,52-36-1,89 0 1,70 36 15,-18 105-15,71 71-1,-71 106 1,-70 52 0,-106-34-1,0-1 1,-35-105-1,-18-54 1,18-34 0,17-89-1,36-71 1,123-52 0,-18 53-1,89-1 1,-53 142-1,17 123 1,-70 106 15,-106 36-15,-88-1 0,-18-106-1,0-17 1,71-88-1,105-71 17</inkml:trace>
  <inkml:trace contextRef="#ctx0" brushRef="#br0" timeOffset="3699.37">14623 2593 0,'0'0'0,"70"-71"32,-70 54-32,0-36 15,0-18 1,-17-17 0,-1 88-16,-35-18 15,-70 54 1,-1 87-1,36 1 1,0 17 0,88-53-1,53-53 1,-36-35-16,124 0 16,-17-53-1,-1-35 1,-70 0-1,0-36 17,-53 89-17,0 53 1,-18 88 0,1-18-1,17 0 1,70-35-1,71-18 1,-52-35-16</inkml:trace>
  <inkml:trace contextRef="#ctx0" brushRef="#br0" timeOffset="4065.34">15416 2593 0,'0'0'0,"18"-35"0,-18-71 15,0 0 1,-35 106-1,-36 71 17,18 70-17,-35 88 1,0 53 0,17 36-1,18-18 1,18-89-1,-18 54 1,0-71 0,36-106-1,-1-70-15,18-89 32,35-52-17,53-89 1,36-70-1,-89 211 1</inkml:trace>
  <inkml:trace contextRef="#ctx0" brushRef="#br0" timeOffset="4332.77">15293 2999 0,'0'-71'16,"0"142"-16,35-407 16,0 125-1,36 105 1,52 35-1,-17 71 1,-70 0-16,87 71 16,-105 52-1,-71 19 1,-71-19 0,-17-70-1,-18-18 1,54-35-1,210-53 32</inkml:trace>
  <inkml:trace contextRef="#ctx0" brushRef="#br0" timeOffset="4782.63">16422 2522 0,'0'0'0,"35"-17"0,18-19 16,-53-52-1,-18 53 1,1 17-16,-89 1 16,0 34-1,-35 54 1,35-1-1,106 1 1,88 0 15,0-36-15,36 53 0,-89-35-1,-52 17 1,-72-34-1,-158-19 1,71-17 0,88 0-1,17-17 1,54-19 0,-19-16-1,1 16 1</inkml:trace>
  <inkml:trace contextRef="#ctx0" brushRef="#br0" timeOffset="8481.18">9631 1111 0,'-18'0'16,"1"0"-16,17-17 31,0-36-31,0-18 31,0-52-15,-53 34 0,35 54-16,-123-88 15,-18 52 1,-141 18-1,53 53 1,-88 53 0,71 35-1,-160 212 1,266-88 0,87 17-1,89-105 1,87-71-1,-16-53 17,-19-36-17,-70-17 1,-106-35 0,1 35-1,-90 0 1,19 53-1,-177 53 1,-17 88 0,123 36-1,-53 140 1,106 18 0,159-88-1,105 0 1,71-123-1,-17-54 17,-89-52-17,-52-36 17,-1 1-32,-70-1 15,52 18-15,-34-18 16,35 18-16,-159 71 15,52 35 1,-52 176 0,53 18-1,124 53 1,70-1 0,70-140-1,159 0 1,124-71-1,-53-141 1,141-53 15,-142-53-15,-175 18 0,-160 35-1,-69 53 1,-72 53-1,-70 141 1,106-18 0,70 71-1,159-35 1,53-53 0,124 17-1,105-70 1,36-88-1,35-71 17,-18-88-17,-159-1 1,-17-16 0,-176 17-1,-124 123-15,17-53 16,-34 18-1,-54 71 1,36 35 0,17 88-1,54-17 1,211 52 0,-18-105-1,177-54 1,70-17-1,-106-53 17,36-70-17,-318 88-15,159-177 16,-123 53 0,-89-35-1,-35 106 1,-88 106-1,17 52 1,18 106 0,88-34-1,54-54 1,105 0 0,105-70-1,-52-18 1,-141 0-16,229-71 15,36-52 1,-36-71 15,-141-18-15,-35-53 0,-124 54-1,-35 87 1,-71 124-1,54 71 1,-1 70 0,53 18-1,107-1 1,105-34 0,52-71-1,-52-53 1,88-36-1,-17-105 1,-124 0 15,-123 88-31,70-105 16,-53-107 0,-88 177-1,-18 35 1,18 70-1,0 36 1,18-35-16,123 53 16,18-54-1,141-17 1,-1-35 0,-105-71-1,71-88 1,-18-53-1,-53-70 17,-106 17-17,-105 106 1,-160-36 0,-17 89-1,124 106-15,-177-71 16,88 71-1,71-18 1,88 0 0,70-17-1,71-54 1,-35-70 0,-35-53-1,-71 88 1,-88-52-1,-89 70 1,-123-1 15,177 107-31,-265-71 16,247 89-16,-424-1 16,177 18-1,18 18 1,52 17-1,230-35 1,70 18 0,18-71-1,0-35 1,-70 17 0,-107-17-1,-52 17 1,-388 18-1,229 71 1,-106 88 15,229 17-15,71 18 0,159-52-1,70-19 1,36-70-1,17-70 1,-88-36 0,-35-18-1,-106 18 1,-18 71 0,88 35-16,-193 18 15,-89 52 1,159 19-1,53 16 1,88-34 0,53 17 15,35-106 0,-35-52-15,-35-36-1,-36 36 1,36 34-16,-71-17 16,71 36-16,-106-1 15,-88 36 1,52 35 0,-17 17-1,88-35 1,53-17-1,71-53 32,0-36-31,-18 1 0,0 34-16,-71-34 15,36 52-15,-18 18 16,0 0-16,-123 18 15,34 52 1,-16 72 0,87-19-1,36 36 1</inkml:trace>
  <inkml:trace contextRef="#ctx0" brushRef="#br0" timeOffset="15882.31">5980 9737 0,'0'0'0,"0"-18"0,0 0 31,0 1-15,0-1-16,-53-17 15,17 0 1,-69-1 0,-19 19-1,-105 17 1,35 17-1,-88 71 1,-36 54 15,53 52-15,177-36 0,71 36-1,70-35 1,35-106-1,-35-53 1,-53-18 0,-141-35-1,-1 36 1,-87-1 0,159 36-16,-107 35 15,89-36-15,-282 177 16,105 0-1,-35 159 1,177-88 0,140 88 15,107-124-15,158 53-1,-53-158 1,53-36-1,-105-53 1,-142-35 0,-35 18-1,-17 17 1,17 71 0,0 35-1,88 71 1,53-18-1,18-89 1,176-16 15,-88-125-15,105-105 0,-52-53-1,-106 35 1,-141 107-16,106-90 15,-71 72 1,18 52 0,-18 71-1,-17 35 1,35 53 0,17-17-1,89-36 1,70-88-1,35-88 1,-87-36 0,-1-87 15,-70 34-15,-106 72-1,-53 69 1,17 36-1,36 36 1,35-1 0,71-17-1,35-18 1,53-89 0,-53 1-1,53-106 1,-35-123-1,-142 175 1,-52 72-16,17-212 16,-105 35 15,-71 141-15,-124 35-1,106 71 1,142 0-1,34 0 1,72-17 0,16-54-1,54-52 1,-35-54 0,-89 19-1,-35 122-15,-53-140 16,-71 70-1,-122-17 1,-37 34 0,54 54-1,-89 17 17,54 18-17,140 18 1,107 0-1,70-36 17,-36 0-32,1 1 15,-18-1-15,0-70 16,-71 0 0,-87-18-1,-107 18 1,-52 70-1,-124 18 1,70 71 0,89 70 15,88 70-15,106-16-1</inkml:trace>
  <inkml:trace contextRef="#ctx0" brushRef="#br0" timeOffset="19664.14">12365 10213 0,'0'0'15,"17"-35"-15,-17 17 0,18-17 16,17-36 0,-35 54-16,0-54 15,-105-17 1,-72 52-1,-34 36 1,-72 53 0,89 36 15,-35 34-15,123 18-1,141-35 1,124-18-1,-18-53 1,18-17 0,-106-18-1,-124 35 1,-123 36 0,0 0-1,-141 87 1,71 72-1,158-19 1,53 160 0,176-142 15,36-70-15,106-53-1,-71-106 1,17-89-1,-34-34 1,-124 70 0,-89 106 15,-17 53-15,36-53-16,-1 88 15,53 106 1,36-124-1,105-35 1,71-88 0,-17-35-1,87-88 17,124-124-17,-229 106 1,-53 52-1,-124 72 1,-35 34 0,0 54-1,0 88 1,53-54 0,88-16-1,71-54 1,-18-35-1,88-71 1,-53-87 0,-176 105-1,70-106 1,1 0 0,-71 71-1,-53 53 1,35 70 15,-35-17-31,71-1 16,52 1-1,36-36 1,-18-35 0,18-35-1,-124 53-15,106-141 16,-70 17-1,-36-88 1,-53 70 0,-105-17 15,-89 71-15,-52 70-1,105 53 1,141 53-1,54-35 1,87-1 0,-35-17-1,71-88 1,-106 0 0,-36-53-1,-52-18 1,-53 53-1,53 89-15,-89-72 16,-70 19 0,18 52-1,52 18 17,54 18-17,17 17 1,53-17-1,-18-18 1,18-18 0,0-17-1,-53-71 1,-17 35 0,-89-34-1,-141 34 1,212 71-16,-159 0 15,-88 88 1,123 36 0,36 70 15,88-18-15,70-70-1,0 35 1,-35-70-1</inkml:trace>
  <inkml:trace contextRef="#ctx0" brushRef="#br0" timeOffset="31261.93">18133 9490 0,'0'0'0,"17"0"0,54 0 16,0 0-1,34-18 1,-69 18 0,-36-18-1,-71-17 1,-70 35 15,-18 0-15,-70 106-1,88 0 1,17 70 0,107-52-1,87 34 1,107-34 0,-54-54-1,71 19 1,-159-72-1,-70 19 1,-88 52 0,-1 0-1,-123 124 17,36-1-17,87-17 1,36 71-1,106-36 1,70-70 0,141 0-1,-35-142 1,-35-52 0,0-71-1,-18-17 1,-71 35-1,-17 35 1,-18 123 15,54 54-15,16-18 15,72 17-15,123 0-1,-71-123 1,124-35 0,0-106-1,-142 18 1,19-1 0,-36 54-1,-142 70-15,54 0 16,0 35-1,-18 35 1,-17 1 0,35-18-1,70-35 1,53-18 15,71-53-15,-53-53-1,-88 0 1,-36-70 0,-87-71-1,-89 17 1,-71 72 0,36 69-1,35 54 1,89 35 15,-19 0-31,107-18 16,-1-34-1,89-72 1,-18-70 15,-124 35-15,-123-88-1,18 177-15,-124-124 16,-105 17 0,17 72-1,106 87 1,-18 18 0,71 0-1,35 0 1,53-71-1,-18 1 1,-35-54 0,-35 1-1,-141-71 17,35 88-17,-141 35 1,35 54-1,123 17 1,-34 53 0,70-18-1,105-17-15,-69 17 16,69-17 0,19-18-1,-36-36 16,-18 1-15,18 35-16,-88-18 16,-141 1-1,35 34 1,-88 72 15,53 52-15,88 17-1,88-34 1,35-36 0,-17 0-1,17-35 1,36-18 0,0-35-16</inkml:trace>
  <inkml:trace contextRef="#ctx0" brushRef="#br1" timeOffset="36495.01">5309 10830 0,'0'-17'0,"0"34"0,0-52 16,0 17-16,0-35 15,-88 53 1,0 18 0,-36 88 15,19 53-16,34 70 1,53 0 0,36-88-1,88-35 1,35-53 0,-35-53-1,70-53 1,-141 18-16,89-53 15,-36-71 1,-88-35 0,-17 53-1,-89-18 1,0 89 15,-53 52-15,36 88-1,52 36 1,36 71 0,35-36-1,17 18 1,1-142-16,106 18 16</inkml:trace>
  <inkml:trace contextRef="#ctx0" brushRef="#br1" timeOffset="36795.89">6138 10901 0,'0'-18'0,"0"36"0,0-53 0,0 17 15,-17 18 1,-1 0-1,-35 70 1,35-34-16,1 70 16,-36 70-1,18-35 1,35-53 0,35-52-1,71-19 1,17-17-1</inkml:trace>
  <inkml:trace contextRef="#ctx0" brushRef="#br1" timeOffset="37244.62">6597 11324 0,'18'-17'0,"-36"34"0,88-87 0,-34-19 16,-36 72-1,0-89 1,-36 71-1,-34 17 1,-36 53 0,53 53-1,-17 89 1,52-36 0,18-70-1,18-36 1,52-35-1,36-71 1,17-35 0,-34-17-1,-72 17 1,-17 71 0,0 52 15,-17 89-16,17-17 1,0-72-16,0 89 16,70-71-1,18-35 1,18-17 0</inkml:trace>
  <inkml:trace contextRef="#ctx0" brushRef="#br1" timeOffset="38244.33">12541 11042 0,'0'-18'16,"0"36"-16,0-89 0,0 54 15,0-19 1,-17-16-1,-1 34 1,0 18 0,1 53-1,-1 35 1,18-53-16,0 159 16,0 0-1,18-70 1,52-36-1,18-70 1,-17-18 0,70-106-1,-70 18 1,-18-53 0,-53-18 15,0 88-16,-18 18 1,18 36-16,-18 17 16,18 17-1,0 36 1,36-35-16</inkml:trace>
  <inkml:trace contextRef="#ctx0" brushRef="#br1" timeOffset="38794.22">13423 10918 0,'0'-17'16,"0"34"-16,0-52 0,-17 18 0,-1-19 16,0 36 15,1 0-31,-1 88 15,18 54 1,-18-19 0,-17 36-1,17-53 1,1-36 0,17-87 30,0-19-46,17-52 16,36 0 0,-35 70-16,53-70 15,-1 70 1,36 18 0,-36 53 15,-70 0-16,0 53 1,-141 0 0,36-53-1,-37-18 1,90-17 0,69-18 15,1 0-31</inkml:trace>
  <inkml:trace contextRef="#ctx0" brushRef="#br1" timeOffset="39194.98">13899 11342 0,'18'-18'0,"-36"36"0,54-53 16,-36 17-16,35 0 15,18-52 1,-35 52-16,-1-35 16,-17 35-1,-35 18 1,-18 0-1,-18 71 1,19 53 0,16-1-1,36-52 1,53-19 0,53-52 15,17 0-16,-34-35 1,-54 18-16</inkml:trace>
  <inkml:trace contextRef="#ctx0" brushRef="#br1" timeOffset="39510.28">14305 11271 0,'0'-35'16,"0"70"-16,18-88 0,17 36 15,18-1 1,70 0-1,-52 18 1,35 71 0,-71 17-1,-35-17 1,-18-1 15,-17-34-15,-18-19-1,53-34 1,0-36 0,36-53-1,16 0 1,-16 71-16,34-54 16,-34 72-16,52-54 15</inkml:trace>
  <inkml:trace contextRef="#ctx0" brushRef="#br1" timeOffset="41912.42">18591 10213 0,'0'0'0,"-17"0"0,-1 0 15,-35 0 1,18 0 0,35 18-1,35-1 1,-17-17-16,88 0 16,70-17-1,18-36 1,-106 0-1,-35 17 1,-141 36 15,70 0-31,-87 89 16,34 16 0,-35 89-1,18-52 16,-18-1-15,18-53 0,17-70-1,36-18 1,35-53 0,0-18-1,35-17 1,-17 70-16,17-17 15,53 35 1,-35 71 0,18 17-1,-18-18 1,0-17 0,35-53 15,53 0-16,-35-53 1,53-53 0,-89 36-1,-17-36 1,-18 71 0,-35 88 15,0 17-16,-17 36 1,17-35 0,17-54-16,19 1 15,-19-18-15,89 0 16,-18 0 0,18-71 15,-18-34-16,-88 34 1,-17-17 0,-1 70-16,-52 0 15,-19 18 1,72 0 0,105 0 15,-70 0-31,70-17 15,35-1 1,-17 1 0,-53 34-1,0 36 1,-35 18 0,-18-1-1,0 1 16,-18-54-15,0 1 0,-17-18-1,35-18 1,0-52 0,0 52-16,35-35 15,53-35 1,18 53-1,-35 17 1,-1 36 0,-52 35-1,0 53 1,-18-36 0,0-35 15,-18-35-16,18-35 17,0 18-32,35-72 15,18 19 1,35-36 0,-17 88-1,17 18 1,-35 53-1,-53 35 1,0 1 0,18-1-1,17-71 1,36 1 0,-19-18 15,-16 0-31,70-53 15</inkml:trace>
  <inkml:trace contextRef="#ctx0" brushRef="#br1" timeOffset="42343.76">21414 10460 0,'0'-18'15,"0"36"-15,0-53 0,0-18 16,-18 17 0,-70 36-1,35 18 1,-18 70-1,54 18 1,-1-53 0,18 18-1,0-54 1,53-17 0,17-53 15,1-17-16,-18-36 1,-35 35 0,-1 36-1,-17 70 1,0 36 0,-17 35-1,-1-18 1,18-35-1,18-36 1,35-17 0,-1-17-1</inkml:trace>
  <inkml:trace contextRef="#ctx0" brushRef="#br1" timeOffset="42627.07">21960 10054 0,'0'0'0,"-17"0"15,-1 18 1,-35 35 0,36-18-16,-54 88 15,36-17 1,-18 35-1,35-52 1,18-54 0,35-35-1,36-18 1,0-35 0</inkml:trace>
  <inkml:trace contextRef="#ctx0" brushRef="#br1" timeOffset="43019.63">22013 10354 0,'0'18'31,"0"-1"-31,-17 1 0,17 17 16,0 0-1,0 1 1,17-19-1,19-17 1,17-53 0,-18 1-1,-35-19 1,0 36 0,-18 35 15,-17 0-31,17 0 15,-17 17 1,-18 19 0,35-1-1,18-17 17</inkml:trace>
  <inkml:trace contextRef="#ctx0" brushRef="#br1" timeOffset="43293.42">21890 10160 0,'0'0'0,"-18"0"0,-17-18 15,-36 1 1,124-1 15,-35 0-31,141 18 16,-36-17 0,-17-1-1,-53 1 1,-35 17-16</inkml:trace>
  <inkml:trace contextRef="#ctx0" brushRef="#br1" timeOffset="65341.74">8220 6191 0,'0'0'0,"17"-17"0,19-36 32,-19 53-32,19-36 15,-19 1 1,1 35-1,-18-18 17,-18 36-1,-17 0-15,-18 70-1,-18-17 1,-52 87-1,35-17 1,52-88-16,-105 177 16,0-54-1,-70 89 1,34-1 0,36-70-1,-35 35 1,17 18 15,0-35-15,0-18-1,89-70 1,-1-1 0,36-52-1,17-54 1,18-87 15,0-1-15,0 36-16</inkml:trace>
  <inkml:trace contextRef="#ctx0" brushRef="#br1" timeOffset="66324.57">8237 6050 0,'18'0'0,"0"0"16,-1 0-1,1-18 1,-36 36 31,1-18-47,-36 35 16,17-35-16,-122 71 15,-1 0 1,-17-1-1,52 1 17,71-36-17,36-35 1,34 0 0,71-53-1,36 0 1,-1-17-1,54-1 1,-71 36 0,-1-1-1,-105 19 1,36 17 0,-1 35-1,-17 0 1,17 71-1,0-18 17,0 53-17,1 1 1,-1-54 0,0-18-1,-35-34 1,18-36-1,-18-36 17</inkml:trace>
  <inkml:trace contextRef="#ctx0" brushRef="#br1" timeOffset="67424.45">12453 5944 0,'0'18'47,"-18"0"-32,-52 87 1,17 1 0,-35 53-1,35-36 1,0 1-1,35-71 1,18-71 15,36-35-15,16-53 0,37-52-1,-19 52 1,18 0-1,-70 71-15,35-18 32,0 35-17,-18 18 1,18 35 0,18 54-1,-18-19 1,-18-34-16,53 52 15,-35-18 1,17 1 0,-52-54-1,-18 1 1,0-36 15,-53-34-15,36 52-1</inkml:trace>
  <inkml:trace contextRef="#ctx0" brushRef="#br1" timeOffset="67973.92">12594 6138 0,'-17'-17'16,"17"34"31,0 1-47,0 0 16,0 17-16,0 53 15,17 71 1,18 52-1,-17-175-15,0 123 16,-1 70 15,-17-18-15,0 72 0,0 17-1,0-18 1,53-18-1,-35-34 1,-18-72 0,0 1-1,0-18 1,0-53 0,0 18-1,0-53 1,0-70 31,0-36-32,0-53-15</inkml:trace>
  <inkml:trace contextRef="#ctx0" brushRef="#br1" timeOffset="68956.45">16880 4921 0,'0'0'0,"0"-88"31,0 106 0,0-1-31,-17 36 16,-54 159 0,36-124-1,17-53-15,-35 106 16,53-35 0,0-88-1,36-53 16,-36 17-31,35-105 32,0 17-17,0-88 1,1 35 0,-1 71-1,-17 35 1,17 35-1,53 106 1,-17 18 0,35 35-1,-18-52 1,-18-19 0,-34-35-1,-19-17 1,-34-18 31</inkml:trace>
  <inkml:trace contextRef="#ctx0" brushRef="#br1" timeOffset="69458.14">17057 5027 0,'0'0'0,"-18"0"0,18-18 16,-17 18-16,-1-35 15,18 18 1,53 87 15,0 18-15,35 71-1,-53-124 1,71 124 0,106 106-1,-54-36 1,36 124 0,53 70-1,-53-105 1,142 228-1,-107-158 1,-35-52 0,-106-160-1,-53-35 1,-35-35 0,0-71-1,-17-35 16,-36-35-15,0 0 15</inkml:trace>
  <inkml:trace contextRef="#ctx0" brushRef="#br1" timeOffset="84939.55">7355 13388 0,'-17'0'31,"-1"0"-31,0 0 16,1 0-1,-1-18 1,1 18 0,-1 0-1,0 0 1,1 36-1,17 16 1,-18-16 0,18 34-16,18 54 15,35 17 17,17 0-17,1-35 1,52 0-1,36-1 1,-18-52 0,-88-17-16,141 17 15,-53-36 1,71-17 0,17-17-1,-17-36 1,-142 35-16,142-53 15,141-52 1,-124 52 0,89-52-1,-107 35 17,89-18-17,18 0 1,17 18-1,0 17 1,-71 18 0,89 36-1,-35-1 1,-107 18 0,-158 0-16,229 71 15,-52 17 1,-71 0-1,-1 53 1,-52-17 0,35 17 15,18 18-15,-88-89-1,17 18 1,-71-35-1,19-53 1,-36 18-16,0-36 31,17-52-15,1-1 0,0 1-1,34-54 1,19 36-1,-53 53-15,88-106 16,35-18 0,0 53 15,70 0-15,54 0-1,-36 36 1,177-1-1,-141 54 1,123-1 0,0 18-1,-88 0 1,88 18 0,0 34-1,35-16 1,-17 17-1,-89-36 1,107 19 0,-54-36 15,-17 0-15,-36-36-1,-123 1 1,-17-71-1,-36-35 1,-71 0 0,18-35-1,-70 87 1,-18 36 0,0 18-1,-88 35 16,53 18-31,-71 17 16</inkml:trace>
  <inkml:trace contextRef="#ctx0" brushRef="#br1" timeOffset="85972.18">10425 14958 0,'-18'-53'31,"18"35"-31,0 1 16,-18-1-16,18-17 15,0 17 1,0 36 15,0-1-31,-17 89 16,-1 0-1,-17 70 17,17-17-17,18-106 1,0-18-1,18-52 1,17-89 0,0 18-1,1-53 1,34 17 0,-70 89-16,18-1 15,17 36 1,0 36-1,1 87 1,-19-17 0,36 35-1,35-53 17,18-70-17,35-71 1,-53-35-1,-17-53 1,-53 35 0,-18 71-16,-18-89 15,-35 54 1,0 34 0,18 36-1,35 18 1,0 35-1,0 0 1,35 35 0,-17-70-1</inkml:trace>
  <inkml:trace contextRef="#ctx0" brushRef="#br1" timeOffset="86838.13">11324 15205 0,'18'0'15,"-36"0"-15,53 0 0,1 17 16,17-34 0,0-36-1,-1-18 1,-34 1 0,-18 17-1,0 35-15,0 0 16,-35 18-1,-18 53 1,18 36 0,17 52 15,18 0-15,0-53-1,53-35 1,17-53-1,72-35 1,-37-36 0,72-105-1,-89 52 1,-53-17 0,-35 53-1,0 70 1,0 89 15,0 35-15,0 0-1,-17 17 17,-19-17-17,19-36 1,-1-70-1,18-17 1,0-36 0,0-35-1,71-36 1,-54 107-16,71-54 16,36 18-1,-1 53 1,-52 35-1,-18 71 1,-53-18 0,-53 36-1,-106-18 17,71-89-17,-18 1 1,36-18-1,34 0 1,1 0 0,35-18-16</inkml:trace>
  <inkml:trace contextRef="#ctx0" brushRef="#br1" timeOffset="89354.38">13353 15134 0,'0'0'0,"17"0"31,1 0-31,52-53 16,-17 0-1,36-35 1,-37-18 0,-34 53-1,-18 36 1,-18-19 0,-52 36-1,-36 53 1,53 0-1,36 35 1,34 18 0,36-17-1,35 52 1,-52-53 0,-36 0-1,-53 0 1,-18-70-1,-70-18 1,53-53 0,0-35-1,35-18 17,17-18-17,19 89 1,17 18-1,0 34 1,53 71 0,0 36-1,0-36 1,17 0 0,1-35-1,-36-53-15,71 0 16,-18 0-1,35-106 1,-17 18 0,-18-53-1,-88 53 17,-17 70-17,-71 53 1,35 36-1,35 35 1,18-18 0,18 0-1,-1-70-15,54-1 16,52-17 0,18-52-1,-35-1 1,-18-36-1,-70 19 1,-18 35 0,0 88 31,0 35-32,0-18 1,35 1-1,-17-54-15,35 1 16,18-18 0,-1-18-1,18-52 1,-35-18 0,-35 0-1,17-18 1,-35 88-1,0 53 17,0 54-17,0-1 17,0-71-32,35 36 15,18-35 1,18-18-1,35-18 1,-36-35 0,1-35-1,-54 71-15,19-72 16,-36 54 0,0 53 15,0-1-31,0 36 15,0 53 1,0-18 0,53-35-1,17-35 17,36-18-17,-35-35 1,34-36-1,1-88 1,-53 71 0,0 18-1,-18 70 1,-35 52 15,0-34-31,0 35 16,18-53-1,0 0 1,-1-18 0,1-17-1,-18-18 17,0 18-17,-35 35 1,-1 0-1,-17 35 1,18 71 0,0-18-1,0 53 1,35-70 0,17-18-1,54-53 1,17 0-1,53-71 1,-106 54-16,71-54 16,-18-35-1,-52 36 17,-36-1-17,-18 71 1,-17 18-1,-1 70 1,19-35 0,17 35-1,70-35 1,1-53 0,17 0-1,18-53 1,0-35-1,-18-18 1,-35 71 0,-35 17 15,-18 36-15,0 52-1,-36 1 1,1-18-1,35 0 1,-35-36 0,17-17-1,0 0-15,1 0 16</inkml:trace>
  <inkml:trace contextRef="#ctx0" brushRef="#br1" timeOffset="89570.9">16069 14852 0,'0'0'16,"-18"-18"-16,-17 1 0,-18-19 31,18 19-15,17 17-1</inkml:trace>
  <inkml:trace contextRef="#ctx0" brushRef="#br1" timeOffset="90120.5">18327 14552 0,'0'0'0,"0"-35"16,0-106-1,-18 123-15,-70-53 16,53 54-16,-89-1 16,-17 53-1,18 36 17,-1 123-17,71 18 1,53-71-1,71 71 1,17-107 0,71-34-1,35-71 1,-53-71 0</inkml:trace>
  <inkml:trace contextRef="#ctx0" brushRef="#br1" timeOffset="91039.81">18662 14922 0,'0'0'0,"18"-88"16,-18 71 0,-18 17-1,-35 70 1,35-52 0,-17 70-1,35 36 1,0-54-1,35-35 1,18-35 0,-35-17-1,17-71 1,-35 17 0,0-17-1,18 17 1,17 18-1,18 18 1,18 53 0,-1 52 15,-35 18-31,-35-17 31,18 35-15,-18-53-1,0-36 1,0-87 15,0 52-31,18-52 16,35-1 0,17-35-1,-52 89-15,52-19 16,-17 36-1,-35 18 1,0 70 0,-18 18-1,35-35 1,35 17 15,-52-88-31,70 17 16,36-17-1,-1-53 1,-52-17 0,-18-18-1,-36-18 1,-34 71 0,-54 35-1,53 35 1,1 53-1,17 0 1,0-70-16,17 88 16,1-36-1,-18-52 17,-18-36-1,1-35-16,17 36-15</inkml:trace>
  <inkml:trace contextRef="#ctx0" brushRef="#br1" timeOffset="92589.08">20073 14887 0,'0'18'31,"0"-1"-31,0 1 16,-35 35-16,17 18 16,18 34-1,0-87 1,0 53 0,53-54-1,-35-17-15,70 0 16,-18-53-1,36-52 1,-35 16 0,-1 1-1,-70 70-15,0 1 16,-35 87 15,35-17-15,0 36-1,0-37 1,71-16 0,-54-36-16,71 0 15,18-53 17,-17-35-17,-54 17 1,-18 0-1,-17 54-15,0-1 16,0 36 0,-17 52-1,-18 1 1,35 35 0,-18-53-1,18 0 1,0-89 15,35-52-15,18 0-1,18-18 1,-54 88 0,54-17-1,-36 35 1,0 53-1,-35 0 1,0 35 0,0-17-1,18-18 1,0-53 0,35-36-1,-1-52 1,37-18-1,-36 36 1,35 17 0,-71 53-1,19 35 1,-19 36 15,-17-18-15,53 17-1,0-34 1,71-36 0,-36-18-1,35-53 1,-52-35 0,-18 36-1,-36-18 1,-17 70-1,-70 53 1,35 36 0,17-1-1,18 19 17,0-36-17,18-36-15,35 36 16,17-53-1,18-17 1,36-54 0,-36 0-1,-70 36-15,34-53 16,-52 70-16,0-70 16,-17 53-1,-18 17 1,35 53-1,52 36 1,-34 35 0,-18-53-1,0 17 17,0-34-17,35-36 1,71 0-1,35-106 1,-70 53 0,-36-53-1</inkml:trace>
  <inkml:trace contextRef="#ctx0" brushRef="#br1" timeOffset="94303.6">18538 1129 0,'0'0'16,"0"-18"-16,71-123 16,-71 123-1,35-52 1,-35 52-1,0 36 1,0 88 0,0 88-1,0-141-15,0 35 16,0-53-16,-17 89 16,17-71-1,0-36 1,35-17-1,35-53 1,-34-17 0,52-89-1,-35 71 17,-35 35-17,-1 53 1,1 88-1,-18 18 1,0 53 0,35-71-1,36-53 1,34-35 0,1-35-1,18-71 1,-89 71-16,36-89 15,-54-70 1,-17 71 0,-70 35-1,17 70 17,17 71-17,36 70 1,0 1-1,18-54-15</inkml:trace>
  <inkml:trace contextRef="#ctx0" brushRef="#br1" timeOffset="94636.42">19703 1446 0,'0'0'0,"70"-70"31,-70 52-31,53-70 16,-35 17 0,-18 36-16,0 0 15,-36 35 17,-34 70-17,17 19 1,35 52-1,18-88 1,0-36-16,53 54 16,0-71-1,71-18 1,-19-35 0,-69 36-16</inkml:trace>
  <inkml:trace contextRef="#ctx0" brushRef="#br1" timeOffset="95086.98">20320 1058 0,'0'0'0,"0"-123"16,0 70 0,0 53-1,-35 70 1,17 107 15,-17-18-15,17-36-1,-17-35 1,35-70 0,-18-18 15,18-18-31,0-70 16,36 18-1,52-72 1,-18 72-1,54 52 1,-36 54 0,-18 87-1,-70-17 17,-52-53-17,-54 0 1,18-36-1,-1-17 1,54-17 0,35-19-16</inkml:trace>
  <inkml:trace contextRef="#ctx0" brushRef="#br1" timeOffset="96420.92">21220 1111 0,'0'0'0,"-18"0"0,0 0 15,18-17 1,0-1 0,53-17-1,-35 17-15,52-35 16,-34-53 0,-19 36-1,-52 34 1,-71 19-1,36 17 1,17 17 0,35 54-1,18 35 17,18 0-17,35 35 1,-36-53-1,-17 18 1,-53-53 0,-52-53-1,34 0 1,0-53 0,36-53-1,35 18 1,0-53-1,0 123 1,35 0 0,18 71-1,-35 71 17,17-18-17,1 17 1,16-70-1,19-18 1,35-35 0,53-53-1,35-35 1,-53-35 0,-88-1-1,-53 54 1,-36 70-1,-34 17 1,52 1-16,-35 53 16,36 34-1,-1 1 17,36-53-17,52 0 1,36-53-1,-18 0 1,53-71 0,-52-17-1,-54 0 1,0 0 0,-35 70-1,0 54 16,0-19-31,0 71 16,0-17 0,0-1-1,18-52 1,35-18 0,70-35 15,-52-18-16,17-35 1,-35 17 0,-36 36-1,-52 105 17,35-52-32,-18 17 15,1 54 1,-1-72-1</inkml:trace>
  <inkml:trace contextRef="#ctx0" brushRef="#br1" timeOffset="97353.25">22631 1429 0,'0'0'0,"53"0"16,17-36-1,-52 19-15,52-36 32,19-35-17,-54 17 1,-18 36-1,-17 17 1,-17 71 0,-1 18-1,1 17 1,17-18 0,35-34-1,35-19 1,1-17-1,17-53 1,-17-17 0,17-36-1,-18 36 1,19 17 15,-72 53-15,-17 35-1,0-17 1,0 17 0,0-53 31,0-17-32,0-18 1,0 18-1,-17 35 17,-1 0-32,-35 53 15,35-36-15,-70 107 32,53-54-17,35 18 1,35-52-1,89-1 1,34-35 0,1-35-1,-71-1 1,1-69 0,-54 16-1,-17 1 1,-107 141 15,54 35-15,17 18-1,18-35 1,53-54 0,53 1 15,-71-18-31,54 0 15,-1-53 1,-53 0 0,-35-53-1,0 71-15</inkml:trace>
  <inkml:trace contextRef="#ctx0" brushRef="#br1" timeOffset="97536.73">23036 653 0,'0'0'0,"-17"0"0,-36 0 31,35 17-15,1-17-16</inkml:trace>
  <inkml:trace contextRef="#ctx0" brushRef="#br1" timeOffset="97604.67">22789 970 0,'-35'35'16</inkml:trace>
  <inkml:trace contextRef="#ctx0" brushRef="#br1" timeOffset="98120.7">19791 2205 0,'-18'-71'15,"18"54"-15,-17 17 32,-1 35-17,18 0-15,-71 124 16,18 0 15,-17 52-15,52-87-1,-17-1 1,35-70 0,0-88 15,0 0-31</inkml:trace>
  <inkml:trace contextRef="#ctx0" brushRef="#br1" timeOffset="98486.35">19491 2328 0,'0'0'0,"-18"-35"0,1-71 16,70 18-1,17 17 1,54 1 15,17 35-15,-124 17-16,142 53 15,-141 53 1,-71 18 0,0-53-1,-88 53 1,35-71 0,71-35-1,52 0 32,19 0-31,34 0-1,-52 0-15</inkml:trace>
  <inkml:trace contextRef="#ctx0" brushRef="#br1" timeOffset="99236.09">20055 2558 0,'0'0'0,"-17"0"0,-1-18 15,0-17 1,18-36 0,0 18-1,36 53 1,70-53-1,-1 18 1,19 53 0,-71 35-1,-36 52 1,-17 1 0,-35-35 15,35-54-31,-53 1 15,36-18 1,17-35 0,35-18-1,88-35 1,18-18 0,18 35-1,-71 18 1,-70 71-1,-18 17 1,-18 54 0,-52 16-1,70 19 1,0-36 0,35-53 15,36-35-16,-1-17 1,36-36 0,-35-53-1,-71 0 1,0 18 0,-71 17-1,-17 71 1,35 0-1,0 36 1,53 17 0,0 17-1,35-52 1</inkml:trace>
  <inkml:trace contextRef="#ctx0" brushRef="#br1" timeOffset="99903.35">21290 2399 0,'0'0'0,"35"-35"16,1 35-1,-19 0 1,1 53 0,-18-36-16,18 71 15,-18 1 1,17-37-1,19 1 1,52-35 0,0-36-1,-70 1-15,70-36 16,0-53 15,-70 0-15,-1 18-1,-17 70 1,-17 54 0,34 52-1,-52 35 1,17-35 0,18-17-1,53-71 1,35 0-1,-52-18-15,52-35 16,-18-35 0,54-18-1,-124 54 1,0 34 15,0 71-15,-18 17-1,-17-17 1,35 18 0,0-36-1,53-35 1,-35 0-16,34 0 16,-34 0-16,53-53 15,-54 18-15</inkml:trace>
  <inkml:trace contextRef="#ctx0" brushRef="#br1" timeOffset="100086.81">22525 2222 0,'-18'-17'16,"18"34"30,18 1-30,-18 0-16,17-18 16,-17 17-16</inkml:trace>
  <inkml:trace contextRef="#ctx0" brushRef="#br1" timeOffset="100669.93">23142 2381 0,'0'0'0,"0"-17"0,0-36 15,-17 17 1,-54 19 0,0 17 15,54 0-31,-89 70 15,35 19 1,19 34 0,52-17-1,0-71 1,88-35 0,-71 0-16,72-35 15,16-53 1,-34-1-1,17-69 1,-35 52 0,-18 0-1,-17 71 1,-18 52 15,-35 72-15,-1 16-1,1 37 1,17-37 0,18-69-16,0 52 15,0-71-15,53 19 16,18-36 0,0 0-1,17-53 1,-35 18-16</inkml:trace>
  <inkml:trace contextRef="#ctx0" brushRef="#br1" timeOffset="101285.47">23530 2593 0,'18'-18'0,"17"-35"16,0 0 0,-35 18-1,36-18 17,-19 18-32,1 17 31,-177 283-31,300-530 15,-158 265 1,-19 89 0,1-19-1,35 18 1,0-70-16,0 0 16,88 17-1,-52-35 1,34-18-1,-17-52 1,-18-1 0,54-17-1,-1 17 1,-18 71 15,-17 0-15,-17 89-1,-19-1 1,-34 0 0,-36-35-1,35-53 1,0 0 0,18-18-1,0-17 1,71-53-1,-1-18 1,-34 53 0,17 18-1,-18 35 1,-17 0 0,17 17 15,-35 1-31,0 0 0</inkml:trace>
  <inkml:trace contextRef="#ctx0" brushRef="#br1" timeOffset="101538.8">23230 3528 0,'0'0'16,"-17"0"-1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2:09:24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8625 688 0,'0'-18'16,"-17"18"-1,-1 0-15,0 0 16,-52-17-1,-1-1 1,36 18 0,17 0-1,36 0 17,88 0-17,70 0 1,-105 0-1,141 0 1,34 0 0,-69-18-1,-89 18 1,-70 0 0,-36 0 15,-52 18-16,-1 0 1</inkml:trace>
  <inkml:trace contextRef="#ctx0" brushRef="#br0" timeOffset="317.19">9172 688 0,'-17'0'16,"-1"0"15,18 18-31,-18-18 16,18 70-1,-17 71 1,-1 18 0,-17 17-1,17-17 1,0-88-1,18-36-15,0 0 16,0-17 0,0-53 15,18-18-15</inkml:trace>
  <inkml:trace contextRef="#ctx0" brushRef="#br0" timeOffset="1000.78">9454 1094 0,'0'35'31,"0"-17"-31,0 34 15,-17 19 1,-1 0 0,18-19-1,0-34-15,0 0 16,53-18 0,53-36-1,17-34 16,-34 17-15,-1-53 0,-53 53-1,-17 36-15,-18-19 16,0 72 15,-36 17-15,-17 70-1,18-17 1,18-71-16,-19 124 16,19-36-1,-1 54 1,18-36 0,0-53-1,-71 18 16,-34-71-15,16-17 0,1-18-1,-35-36 1,17-34 0,53 17-1,35 0 1,18 18-1,89-36 1</inkml:trace>
  <inkml:trace contextRef="#ctx0" brushRef="#br0" timeOffset="1207.9">10248 1235 0,'0'0'0,"0"-18"0,0 0 16</inkml:trace>
  <inkml:trace contextRef="#ctx0" brushRef="#br0" timeOffset="1401.22">10266 1499 0,'0'36'0,"-18"69"16,-52 72-1,17-1 1,17-88 0,1 1-1,35-72 16,0-34 1,0-72-17</inkml:trace>
  <inkml:trace contextRef="#ctx0" brushRef="#br0" timeOffset="1732.54">10248 1393 0,'0'0'0,"0"-35"0,0-18 16,18 0-1,-1-17 1,1 52-16,35-35 16,35 36-1,36 17 16,-36 35-15,-53 35 0,-35-52-16,0 35 15,-88 18 1,0-19 0,35-16-1,0-19 1</inkml:trace>
  <inkml:trace contextRef="#ctx0" brushRef="#br0" timeOffset="1799.81">10389 1429 0,'18'0'0</inkml:trace>
  <inkml:trace contextRef="#ctx0" brushRef="#br0" timeOffset="2216.31">10971 1411 0,'36'0'32,"-19"0"-32,1 0 15,52-53 1,-17 18-1,18-18 1,-36 0 0,-35 18-1,0 17 1,-17 18-16,-54 18 16,0 35-1,-17 35 1,53-18 15,17 19-15,18-19-1,71-35 1,17-35 0,-17-17-1,52-36 1</inkml:trace>
  <inkml:trace contextRef="#ctx0" brushRef="#br0" timeOffset="2648.6">11765 1235 0,'0'0'16,"0"-18"-16,0 0 0,0 1 16,-35 17-1,-18 0 16,35 0-31,-52 53 16,34 0 0,19 0-1,34-18 17,54-35-17,17 17 1,0 1-1,-70-18 1,-18 35 0,-18 1-1,-70-1 1,53-35-16,-53 35 16,17-35-1,1 0 16,52 0-15,0 0 0,18-35-16</inkml:trace>
  <inkml:trace contextRef="#ctx0" brushRef="#br0" timeOffset="3382.09">13406 1323 0,'0'0'0,"0"-18"0,0 1 16,0-19-1,17 19-15,-17-36 16,0 18 0,-17 17-1,-1 0-15,-17 18 16,-71 18 0,35 35-1,-17 70 1,35-35 15,53 18-15,18-35-1,88-54 1,-1-17 0,-16-35-1,34-18 1,-52-17-1,-54-1 1,-34-52 0,-36 70-1,-53 53 1,53 0 0,0 35-1,35 18 1,18-18 15,36-17-31</inkml:trace>
  <inkml:trace contextRef="#ctx0" brushRef="#br0" timeOffset="3666.51">14199 1058 0,'0'-17'0,"-17"-54"32,-1 71-32,-17 0 15,-18 18 1,35-1-16,1 54 16,-54 70-1,18 35 1,0 18 15,18 89-15,-18-72-1</inkml:trace>
  <inkml:trace contextRef="#ctx0" brushRef="#br0" timeOffset="3931.97">13741 2716 0,'0'89'16,"0"-178"-16,0 354 15,17-106 1,19-89-1,-19-17 1,-34-53 0,-89-35-1,-35-53 1,-53-71 0,53 0-1,-1-52 1,107 34 15,70 71-15,89 18-1,-1 0 1,-17 35-16</inkml:trace>
  <inkml:trace contextRef="#ctx0" brushRef="#br0" timeOffset="4982.58">13741 2152 0,'0'35'16,"0"-17"-16,0-1 15,0 36 1,0-35-16,35 88 16,-35 70-1,0-35 1,0 36 0,-18-18-1,-17-71 1,35-71-16</inkml:trace>
  <inkml:trace contextRef="#ctx0" brushRef="#br0" timeOffset="5834.73">15363 970 0,'-17'53'31,"17"-35"-31,-18 17 0,-17 124 16,0-36 15,35-70-31,-36 88 16,19-70-1,-1-36 1,36-53 15,-1 1-31,72-89 16,-1 0-1,18-35 1,-36 53 0,1 53-1,-54 70 1,1 106 0,0-18-1,-1-52 1,36-1 15,0-70-15,53-35-1,-36-18 1,54-105 0,-106 34-1,-18-35 1,-36 71-1,-34 53 1,17 52 0,18 89-1,35-35 1,35 35 0,35-18-1</inkml:trace>
  <inkml:trace contextRef="#ctx0" brushRef="#br0" timeOffset="6199.2">16351 1429 0,'0'0'0,"18"0"0,17 0 32,0 0-17,-17 0-15,17-18 16,-17 18-16,70-53 15,-35 18 1,-18-18 0,-35-18-1,-17 71 1,-71 18 0,-1 70-1,54 18 1,17-18 15,18-17-15,36-36-1,87-35 1,-35-18 0,1-17-1</inkml:trace>
  <inkml:trace contextRef="#ctx0" brushRef="#br0" timeOffset="6698.42">17198 952 0,'0'0'0,"0"-35"0,-18 18 16,-52 69 0,52 37-1,-17 69 1,0-34 15,35-89-31,-36 89 16,36-71-1,0-18 1,0-53 15,0 1-15,0-1-16,18-70 15,52 0 1,36-1 0,0 36-1,18 53 1,-19 71 0,-87 17-1,-71 0 1,-53-35-1,-35 18 17,53-54-17,53-17 1,52-17 0,54-36-1</inkml:trace>
  <inkml:trace contextRef="#ctx0" brushRef="#br0" timeOffset="9247.82">18045 1270 0,'0'0'0,"-18"0"0,0 0 31,36 0 16,0-18-47,-1 1 16,1-1-16,35-17 15,35-36 1,-35-35 0,-53 36-1,-35-18 1,-71 88 0,18 0-1,17 88 1,71 35 15,0-34-15,53 34-1,17-35 1,-52 0 0,-18-35-1,-35-17 1,-36-19-1,-35-17 1,36-70 0,35-19-1,17 1 1,18 71 0,35 70 15,-17 35 0,-18-71-31,35 54 16,18-1-1,18-52 1,52 0 0,1-36-1,105-70 1,-123 17-1,-18-34 1,-88 16 0,-88 89 15,35 36-15,35-1-16,-17 53 15,17-17 1,18-1-1,18-17 17,70-53-17,-17 0 1,-54 0-16,107-53 16,-54 0-1,1-35 1,-18 0-1,-53 35 1,0 88 15,0-17-31,0 52 16,0 1 0,0 0-1,0-36 1,88-18 15,-17-17-15,-1-52-1,1-19 1,-18 0 0,-1-17-1,-52 71 1,0-1-16,0 53 31,-35 53-15,35 1-1,0-36 1,18-1 0,-1-34-16,54 0 15,53-18 1,-36-36 15,0-34-15,-35-1-1,-18 1 1,-35 35 0,0 105 15,0 1-16,-18-1 1,36-17 0,0-35-16,52-18 15,1 0 1,-1-36 0,-17-16-1,18-54 1,-1-18 15,1 54-15,-53 52-1,-1 36 1,1 52 0,-18-34-1,0-19 1,0 1-1,0-71 17,0 0-17,0 18 1,0 17 0,-18 18-16,-17 0 15,-36 53 1,19 18-1,-1 17 17,53-18-17,0-17 1,17-35-16,36 17 16,124-17-1,-54-18 1,18-53-1,-35-18 1,-53 1 0,-53 34-16,0-34 15,0 52 1,-35 36 15,17 0-31,-17 34 16,-1 19 15,36-53-31,0 70 16,36-53-1,52-17 1,0-1 0,53-34-1,-35-36 1,-71 18-16,89-54 15,-71-52 1,-18 71 0,-35 34-1,-35 36 1,-18 142 0,17-54-1,36 18 1,0-36 15,0 1-15,0-54-1,-17-17 1,-18-17 0,70-19-1,-53 1 1,-17-53-1,35 70-15</inkml:trace>
  <inkml:trace contextRef="#ctx0" brushRef="#br0" timeOffset="9431.7">20285 758 0,'0'0'0,"35"-35"32,-53 35-17,1 0 1</inkml:trace>
  <inkml:trace contextRef="#ctx0" brushRef="#br0" timeOffset="9499.79">19773 1023 0,'-35'0'0,"-53"53"16</inkml:trace>
  <inkml:trace contextRef="#ctx0" brushRef="#br0" timeOffset="10448.6">9278 2558 0,'0'0'16,"-35"0"-16,-106 0 15,105-18-15,-122 18 16,34-18 0,107 1-1,52-1 1,53 18 0,194-18-1,-17 18 1,17 0-1,177-52 17,140 34-17,-69-17 1,493-1 0,-336 36-1,266-17 1,35 17-1,0 0 1,-318 0 0,353 0-1,-370 0 1,-265-18 0,70-17-1,-229-18 1,-34 53-1,-125-18 17,-140 18-1,-1 0-15,18 0-16</inkml:trace>
  <inkml:trace contextRef="#ctx0" brushRef="#br0" timeOffset="10581.06">19420 2240 0,'0'18'0,"-17"-18"31,-1 0-15,-17 0-16,0 0 15</inkml:trace>
  <inkml:trace contextRef="#ctx0" brushRef="#br0" timeOffset="12931.11">1658 3933 0,'0'0'15,"0"-17"17,0-1-17,18-52 1,52-54-1,-34 54 1,-19-19 0,-17 72-1,0 34 17,0 36-32,-17 36 15,-1 140 1,18-88-1,-18 18 17,18-71-17,-17-18 1,-19-34 0,19-36-16,-54 17 15,-52-17 1,-1 0-1,18 0 1,53 0 0,177 0 15,-18 0-15,17 0-1,18 0 1,-70 0-1,-53 0 1,-1-17 0,-17-1-1,18-17 1,-1 17-16</inkml:trace>
  <inkml:trace contextRef="#ctx0" brushRef="#br0" timeOffset="13816.51">3563 3845 0,'18'0'15,"-1"0"-15,1 0 16,0 0-16,-1 0 0,19-17 16,52-36-1,-35 17 1,0-52 0,-36 35-1,-52-17 1,-71 52-1,71 18-15,-159 18 16,53 35 0,35 17-1,106-17 1,35 18 0,141 35-1,-70-18 1,18 18 15,-107-18-15,-52 18-1,-141-18 1,17-53 0,88-35-16,-70 0 15,0-53 1,71 0-1,17-53 1,53 36 0,35 35-1,71-1 1,17 36 0</inkml:trace>
  <inkml:trace contextRef="#ctx0" brushRef="#br0" timeOffset="14315.14">4057 3863 0,'0'0'0,"18"-18"0,-18 1 15,0-19 1,-71 72 15,53-1-31,-17 18 16,-35 88-1,52-18 1,18-17 0,88-53-1,18-53 1,0-35 15,70-71-31,-35-17 31,-123 34-15,-53 1 0,-124 53-1,0 35 1,53 18-1,18 34 1,88 19 0,0 0-1,35-19 1</inkml:trace>
  <inkml:trace contextRef="#ctx0" brushRef="#br0" timeOffset="14864.24">5115 3898 0,'0'0'0,"0"-53"16,0 36-16,-17-19 15,-54 19 1,-35-1-1,-35 53 1,-18 54 0,89 16-1,35 54 1,35-35 0,70-71-1,89-53 1,-53-18-1,17-53 1,-35-17 15,-35-53-15,-17 53 0,-36 17-1,-36 89 16,19 70-15,17 0 0,0 36-1,17-18 1,36-89 0,53-17-1,-18-53 1,-17 18-1</inkml:trace>
  <inkml:trace contextRef="#ctx0" brushRef="#br0" timeOffset="15030.54">5680 3863 0,'0'-18'0,"0"36"0,0-71 16,0 71-1,0-1 1,0 54-1,-18-36-15,0 71 16,-34 88 0,34-159-1</inkml:trace>
  <inkml:trace contextRef="#ctx0" brushRef="#br0" timeOffset="15230.62">5503 5009 0,'0'124'16,"0"-248"-16,0 318 0,-17 0 15,-1 36 1,0-160-16,-17 177 31,0-88-15,17-88-1,-17-71 1,35-142 15,35-52-15,-17 142-16</inkml:trace>
  <inkml:trace contextRef="#ctx0" brushRef="#br0" timeOffset="15551.18">5680 4022 0,'0'0'0,"-18"-159"31,36 124-31,70 17 16,-53 0 0,106 18-1,-53 36 1,-35 34 0,-88 54-1,-71-19 1,-70 1-1,35-35 1,88-36 0</inkml:trace>
  <inkml:trace contextRef="#ctx0" brushRef="#br0" timeOffset="15963.9">5539 4269 0,'-18'0'31,"18"17"-31,0 1 16,-18 17-16,1 89 15,17-1 1,-18 142-1,18 35 1,0-106 15,0-142-31,0 143 16,0-107 0,35-53-1,-17-35-15</inkml:trace>
  <inkml:trace contextRef="#ctx0" brushRef="#br0" timeOffset="17213.9">7214 3775 0,'0'0'0,"0"-18"0,0-17 31,0 52 0,-35 89-15,17 18-1,1 34 1,17-52 0,0-35-1,0-53 1,17-54 0,19-34-1,17-71 1,-18 17-1,0 54 1,-35 52 0,18 18-1,17 18 1,-35 70 0,18 18-1,35 35 1,0-53-1,105-53 1,-34-35 0,52-106-1,-52-35 1,-71 35 0,-53-35-1,0 53 1,-71 18 15,36 70-31,-1 17 31,19 18-15,17 36 0,70 0-1</inkml:trace>
  <inkml:trace contextRef="#ctx0" brushRef="#br0" timeOffset="17529.91">8255 4039 0,'18'0'0,"-36"0"0,71 0 15,-18-17 1,-17-1-16,70-53 16,-35 19-1,0-19 1,-53 18-1,-18 35 17,-52 36-17,17 70 1,17 0 0,1 54-1,35-19 1,53-88-1,35-35 1,53-17 0</inkml:trace>
  <inkml:trace contextRef="#ctx0" brushRef="#br0" timeOffset="18030.37">9049 3669 0,'0'-53'0,"0"106"0,0-159 15,-36 106 1,19 18 15,-1 88-15,1-1 0,-1 72-1,0-71 1,1-18-1,17-71 1,-18-17 0,18-35-1,0-53 1,53-36 0,53 36-1,-18 53 1,35 35-1,-34 18 1,-72-1 0,19 36-1,-36-35-15,-18 105 16,-70-35 0,-18 1-1,0-54 1,53-35-1,35-18 1,18-70 0,18 53-1</inkml:trace>
  <inkml:trace contextRef="#ctx0" brushRef="#br0" timeOffset="19430.03">10266 3757 0,'0'-18'31,"0"1"-16,17-1-15,1 18 0,53-53 16,-1 0 0,-17-35-1,-53 35 1,-88 53 0,-53 18-1,35 35 1,35 35-1,54-17 1,70-1 15,-36-52-31,72 52 16,-19-17 0,-52 35-1,-18 1 1,-53-37-1,-106-16 1,0-36 0,36-71-1,70-52 1,35 35 0,18-1-1,18 19 1,35 70-1,17 70 17,-17 1-17,0 35 1,-17-36 0,52 18-1,-53-70-15,53-18 16,71 0-1,17-53 1,-35-17 0,-17-19-1,-89 1 1,-52 18 0,-72 70-1,19 0 1,-18 70-1,70 18 17,18 1-17,71 16 1,17-87 0,53 0-1,18-71 1,-71 0-1,0-35 1,-53-18 0,-17 53-1,0 35 1,-1 54 15,-17-19-31,88 36 16,-105 0-1,17 18 1,17-36 15,54-35-15,-1-18 0,19-70-1,-54 35 1,18-17-1,-36 17 1,-17 35 0,0 71 15,-17-35-31,17 70 16,0-35-1,53 17 1,0-34-1,53-36 1,17-36 0,-35-34 15,-53 34-31</inkml:trace>
  <inkml:trace contextRef="#ctx0" brushRef="#br0" timeOffset="20530.29">12330 3757 0,'0'0'31,"-18"0"-16,0 18 1,1-18-16,-19 88 16,36 0-1,0-17 1,71-1 0,-18-70-1,35 0 1,-70 0-16,35-53 15,0-17 17,-1-36-17,-16 35 1,17-17 0,-36 88-1,1 0 1,-18 35-1,0 1 1,0-19 0,0 1-1,18-53 17,-18-1-17,0 19 1,-18-1-1,-17 18 1,-1 53 0,19 18 15,-1 17-15,18-35-1,18 17 1,52-52-1,36 0 1,-71-18-16,106-36 16,-52 1-1,17-53 1,-54 35 0,-16-35-1,-36 52 1,-18 36 15,-35 71-31,18-18 31,17 35-15,18-17 0,53-18-1,35-18 1,36-35-1,-54-35 1,36-54 0,-18 1-1,-52 0 1,-36 0 0,-18 53-1,-53 35 1,54 52-1,-1 19 1,18 17 15,0 0-15,0-17 0,-53-18-1,18-36 1,0-17-1,17 0 1,-52-88 0,17 53-1</inkml:trace>
  <inkml:trace contextRef="#ctx0" brushRef="#br0" timeOffset="20647.87">12259 3440 0,'0'0'0,"-88"0"15</inkml:trace>
  <inkml:trace contextRef="#ctx0" brushRef="#br0" timeOffset="20731.06">12065 3457 0,'-18'18'47,"-35"-1"-32</inkml:trace>
  <inkml:trace contextRef="#ctx0" brushRef="#br0" timeOffset="21696.93">2064 6385 0,'0'0'0,"-18"0"15,-35-35 1,36 35-16,-36-18 15,-36-17 1,19-18 0,35 0-1,35-17 1,35-19 0,18 89-1,0 18 1,35 106-1,-88-1 1,-35 89 15,-71-54-15,53-105-16,-176 89 16,52-72-1,54-70 1,-1-18-1,89-52 1,35-54 0,71 1-1,17 88 1,53 70 0,-35 53-1,-18 53 1,-71-35-1,1-71-15,17 36 32,18-18-17,-17-53 1,17-18 0,-1-35-1</inkml:trace>
  <inkml:trace contextRef="#ctx0" brushRef="#br0" timeOffset="21879.65">2170 6597 0,'0'0'15,"0"-18"-15,0 1 16,-18 17 0,36 0 30,52 0-46,-17-18 16</inkml:trace>
  <inkml:trace contextRef="#ctx0" brushRef="#br0" timeOffset="22180.07">3369 6068 0,'0'0'0,"0"-18"32,-35 36-32,17 52 15,-52 54 1,17 17 0,0 71-1,35-107 1,18-69-16,-18 52 15,36-106 17,17-52-1,-35 34-31</inkml:trace>
  <inkml:trace contextRef="#ctx0" brushRef="#br0" timeOffset="22630.17">3157 6438 0,'0'-70'16,"0"140"-16,0-211 15,0 106-15,-17-89 16,34 36 0,107-18-1,-1 53 1,124 36 0,-141 87-1,-71 71 1,-70-35-1,-141 53 1,17-71 0,106-53-1,-53 1 1,71-36-16,-18 0 16,35-36-1,18-16 1,53 69 15,-35 1-31,70 70 16,-35-17-1,18 17 1,-19-35 0,19-18-1,0-35 1,-36 0-1,35-53 1</inkml:trace>
  <inkml:trace contextRef="#ctx0" brushRef="#br0" timeOffset="22996.97">3969 6526 0,'35'0'15,"-17"-17"1,35-19 0,-1-16-1,37-19 1,-54 18 0,-35 35-1,0 1-15,-35 17 16,-18 0-1,0 70 17,18 1-17,17 52 1,0-105-16,18 53 16,0-19-1,53-52 1,0 0-1,35-35-15</inkml:trace>
  <inkml:trace contextRef="#ctx0" brushRef="#br0" timeOffset="23713.19">4815 6297 0,'18'-18'0,"-36"36"0,36-71 15,-53 53 1,-18 0-1,-35 35 1,35 1 15,53 17-15,17 0 0,36-18-1,35 18 1,-70-53-16,53 35 15,-54 0 1,-17-17 0,-35-18-1,-53 0 1,17-35 0,-35-36-1,71 53 1,18 71 15,52 18-15,0-53-1,36 34 1,52-16 0,36-36-1,-36-53 1,1-35-1,-36-18 1,0-53 0,-70 53-1,-18 18 1,0 70 0,0 36-1,-18 70 1,1 0-1,-1-52-15,-17 105 16,35-71 15,0 1-15,35-89 15,-17 18-31,-1-17 0</inkml:trace>
  <inkml:trace contextRef="#ctx0" brushRef="#br0" timeOffset="23897.17">5239 6279 0,'-18'0'31,"53"0"-15,-17-17-1,53-1-15,34-17 16,-16 17 0</inkml:trace>
  <inkml:trace contextRef="#ctx0" brushRef="#br0" timeOffset="25263.24">5909 6526 0,'0'0'0,"0"18"0,-18-18 16,36 0 0,105-71-1,-17 1 1,35-54-1,-105 89-15,34-53 16,-52-36 15,-53 36-15,-18 71 0,-18 34-1,18 71 1,0 142-1,18-36 1,-36 123 0,1 71-1,-1-88 1,36 35 0,17 53-1,18-211 1,53-54-1,53-123 1,18-88 15,34-106-15,19-53 0,-54-53-1,-105-35 1,-89 71-1,-52 122 1,-53 37 0,17 52-1,123 53 1,107-36 15,0-17-15,70-35-1,-18-18 1,-88 71-16,71-53 31,-70 35-15,-19 35 0,-52 36 15,17 0-31,1 88 15,17-18 1,17 0 0,89-35-1,-18-53 1,36-53 0,-18-35-1,-18-36 1,-35 36-1,-53 70 1,0 1 0,-18 52 15,-17 53-15,35 53-1,0-35 1,53-71-1,35-35 1,-18 0 0,54-123-1,-1-36 1,-70 53 0,-35-52-1,-18 69 1,-18 37-1,1 52-15,-36 52 16,18 37 0,17 52 15,18 0-15,35-71-1,36 1 1,-18-71-1,-36 0-15,54-53 16,-36 18-16</inkml:trace>
  <inkml:trace contextRef="#ctx0" brushRef="#br0" timeOffset="27012.59">9102 5980 0,'0'0'0,"0"-18"0,-18-106 31,-17 124-16,17 0-15,-17 53 16,0 88 0,-1 18-1,19-35 1,17-1 0,35-70-1,35-53 1,1-88-1,-18 0 1,0-36 0,0 1 15,-36 52-15,89 71-1,-106 71 1,0 17-1,18 18 1,17-18 0,71-17-1,17-71 1,-17-71 0,53-17-1,-71 0 1,18-71-1,-71-18 1,-35 107 15,-35 123 1,-18 70-17,0 18 1,53-105-16,0 34 15,53 18 1,18-70 0,52-18-1,1-35 1,-54-18 0,54-53-1,-107 18 1,1-18-1,-18 88 1,-53 36 0,18 70 15,17 18-15,18 0-1,35-36 1,36-52-1,52-18 1,54-53 0,-54 0-1,-87 18-15,69-89 16,-52 19 0,-35-54-1,-18 71 1,0 70-1,0 106 1,0 18 15,-18 53-15,1-71 0,-1 0-1,0-35 1,18-70 15,0-36-15,36-18-1,34-35 1,18 0 0,1 89-1,-54 17-15,88 0 16,-52 70-1,-36 18 1,-88 1 15,-53-19-15,-35-17 0,18-18-1,70-35 1,71-70 15,35-1-15</inkml:trace>
  <inkml:trace contextRef="#ctx0" brushRef="#br0" timeOffset="28145.89">12171 5909 0,'0'0'16,"17"0"-16,19 0 0,-19 0 0,54 0 31,17-53-15,18 0-1,-35 0 1,-71-53-1,-18 71 1,-53 35 0,-52 18-1,35 88 1,70-1 0,36 1-1,35-35 1,-1 17-1,-16-17 1,-36-18 15,-36-18-15,-69-35 0,69 0-16,-69 0 15,34-35 1,36-54-1,35 19 1,0-1 0,0 54-1,0 52 1,17 18 0,36 35-1,18-35 1,17 0-1,35-36 1,19-17 0,-19-35 15,1-18-15,-72-17-1,-16-19 1,-36 19-1,-36 70 1,-34 0 0,17 53-1,35 35 1,18-17 0,18-18-1,70-53 1,18 0-1,-18 0 1,0-53 0,1-18 15,-19 0-15,-52 19-1,-18 69 16,0 36-15,0 18 0,0-36-1,0-17-15,35 17 16,36-35 0,17 0-1,-18-18 1,-17-52-1,-17-1 1,-36 53 0</inkml:trace>
  <inkml:trace contextRef="#ctx0" brushRef="#br0" timeOffset="29246.11">13670 5909 0,'0'18'15,"-18"52"1,18 1-1,0-54-15,0 54 16,18-36 0,35-35-1,35 0 1,0-17 0,-17-19-1,-53 19-15,52-72 16,-35 19-1,1-1 1,-36 107 15,0-19-15,0 36 0,-18-18-16,18 18 15,0 0 1,35-17-1,36-36 1,17 0 0,18-53-1,-71 0 1,36-35 0,-18-1-1,0 19 1,-18 52-1,-35 36 1,0-1-16,0 36 16,0-35 15,18-18 0,-18-18-15,0 1-1,0-1-15,0-17 16,0 17 0,-36 18-1,-34 0 1,34 53 0,-16 35-1,52-70-15,-18 70 16,18-35-1,70 0 1,36-35 15,-18-18-15,18 0 0,-88-18-16,70-35 15,-70 0 1,17-35-1,-35 35 1,-18 53 15,1 53-15,-1-35-16,0 34 16,1 19-1,17-18 1,17-35-1,54-18 1,53 0 0,-19-36 15,36-34-15,-17-18-1,-54-1 1,-17-16-1</inkml:trace>
  <inkml:trace contextRef="#ctx0" brushRef="#br0" timeOffset="29465.68">15416 5768 0,'-17'35'15,"-1"18"1,18 53 0,53-36-1,-53-52-15,35 17 16,-35 1-1,-17-1 1,-36-35 0,-35 0-1,35 0 17,-18 0-17,-17-35 1</inkml:trace>
  <inkml:trace contextRef="#ctx0" brushRef="#br0" timeOffset="29696.29">14023 5592 0,'-35'0'32,"35"17"-1,-18 1-15,-53 17-1</inkml:trace>
  <inkml:trace contextRef="#ctx0" brushRef="#br0" timeOffset="33728.9">1305 9701 0,'0'-17'47,"18"-1"-32,0 0-15,34 1 16,37-54 0,-19 18-1,-52 53-15,17-53 16,-35 36-1,-106 17 1,-88 35 0,53 36-1,18 17 17,123-18-17,0-34-15,0 17 16,88 17-1,0 1 1,36-1 0,-54 1-1,-52 17 1,-89 18 0,-35-36-1,-88-52 1,88-18-1,1-71 1,52 19 0,35 34-16,-17-53 31,35 1-15,0 52-1,53-17 1,17 35-1</inkml:trace>
  <inkml:trace contextRef="#ctx0" brushRef="#br0" timeOffset="34279.35">1976 9842 0,'0'-17'16,"0"-1"-16,-71 18 15,18 0 17,-35 53-17,17 53 1,36-18-1,35 18 1,0-35 0,88-1-1,0-52 1,-70-18-16,106-18 16,-54-35-1,54-35 1,-54 0-1,-52-18 1,-71 18 0,35 70-16,-52-52 31,-36 52-15,35 18-1,-17 88 1,70-17-1,18 17 1,36-70-16,17 17 16,0-18-16</inkml:trace>
  <inkml:trace contextRef="#ctx0" brushRef="#br0" timeOffset="35115.12">2910 9913 0,'0'0'0,"0"-18"0,0-17 0,0-18 16,-70 0-1,-18 36 17,17 34-17,36 1-15,-36 52 16,-17 54-1,35-18 1,53-36 0,35-17-1,18-53 1,88 0 0,-52-53-1,-1-35 1,-53 18-1,-17-36 1,-18 53 0,0 35-1,0 53 17,0 54-17,0-19 1,0 18-1,53-35 1,17-35 0,36-36-1,0-35 1,17-17 0,-52-18-1,-53-18 1,-18 35-1,0 89 17,0 88-17,0 17 1,-36 1 15,36-89-31,-70 212 16,17-53-1,0 123 1,35-34 0,-17-107-1,35 0 1,0-105 0,0-142 15,35-34-16,-17 69-15</inkml:trace>
  <inkml:trace contextRef="#ctx0" brushRef="#br0" timeOffset="35462.87">3457 10072 0,'0'0'0,"-17"-35"0,-1-36 15,0-35 1,18 88-16,0-105 16,71 70-1,70 18 1,-18 52 0,1 72-1,-106 16 1,-71 54-1,-36-88 1,-69-1 0,69-52-1,54-18 17,70-53-1</inkml:trace>
  <inkml:trace contextRef="#ctx0" brushRef="#br0" timeOffset="35878.04">4621 9472 0,'0'0'0,"0"-18"0,0 36 31,0 53-16,-17 34 1,17-52-16,-71 124 16,36-54-1,17-17 1,18-53 0,0-35-1,36-18 1,34-53-1,-17 17 1</inkml:trace>
  <inkml:trace contextRef="#ctx0" brushRef="#br0" timeOffset="36162.33">5098 9790 0,'0'-18'0,"-18"18"16,0 18-1,1-1-15,-71 36 16,-18 53 0,35-35-1,36-1 1,35-52-16,-18-1 16,36-34 30,-1-1-46,54-70 16,0 0 0,-18 17-1</inkml:trace>
  <inkml:trace contextRef="#ctx0" brushRef="#br0" timeOffset="36344.65">5009 9790 0,'18'-18'0,"17"0"16,-17 18-1,-89 36-15,160-36 16,-89 17-16,17 18 15,19 71 1,34-17 0,-17-54-1,0-18 1,-18-17 0,18-52-1,-18 16-15</inkml:trace>
  <inkml:trace contextRef="#ctx0" brushRef="#br0" timeOffset="36578.67">5556 9490 0,'0'0'0,"0"-53"0,0 35 32,-17 18-17,-36 71 1,35-36-16,-17 71 15,-1 70 1,36-35 0,-17-70-1,17-36 1,35-35 0,18-17-1</inkml:trace>
  <inkml:trace contextRef="#ctx0" brushRef="#br0" timeOffset="37078.49">6121 9543 0,'0'0'16,"17"-18"-16,36-35 16,-35 0-1,0 0 1,-18 36-1,-36 17 1,-70 53 0,18-1-1,18 19 1,52 17 0,18-53-1,88-17 1,36 0-1,-18 17 1,-36 0 0,-52 1-1,-36 16 1,-52 1 15,-54-17-15,1-19-1,70-17 1,-18-17 0,36-1-1,0-17 1,17 17 0,0 18-16,18-18 15</inkml:trace>
  <inkml:trace contextRef="#ctx0" brushRef="#br0" timeOffset="37894.44">7320 9684 0,'-18'0'31,"1"0"-31,17-18 0,-18 18 0,-35 0 16,18 0 0,53 0 31,123 0-32,70 0 1,160 0-1,17-18 1,-124 1 0,-193 17-16,158 0 15,-123 0 1,-71-18 0,1 1-1,-36-1 1,-18 0-1,-35 18 1,36-17 0</inkml:trace>
  <inkml:trace contextRef="#ctx0" brushRef="#br0" timeOffset="38387.55">8714 9296 0,'0'0'0,"-18"-18"16,18 0-16,-53-17 16,35 35-1,1 18 1,17 52 0,35 19-1,53-1 1,18-35-1,70 0 1,-34-53 0,-54 0-1,-71 0 1,36-18 0,-53-17-1,-17 35 1,-72 35-1,-52 53 1,-158 106 0,140-88-1,35 17 1,71-34 0,36-54-1,-1-35 32,0 0-31</inkml:trace>
  <inkml:trace contextRef="#ctx0" brushRef="#br0" timeOffset="40796.08">9860 9313 0,'0'0'0,"-18"0"0,18-53 31,0 36-31,0-36 16,36 18 0,-19 35-1,-17-18 1,18 18 0,-18 18 171,0-1-187,0 1 16,0 17-16,0 18 15,-18-18-15,1 89 16,-19-18 0,1 35-1,18-71 1,17 1-1,70-106 17,18-71-17,-17 18 1,35-18 15,-36 35-15,-17 71-1,-35 53 1,-1 35 0,1 53-1,17-35 1,1-53 0,34-35-1,-52-18-15,52-18 16,36-70-1,-35 0 1,-36-53 0,-35 0-1,-18 35 17,-17 88-17,0 18 1,-18 71-1,35 17 1,18 0 0,0-70-16,53 17 15,0-35-15</inkml:trace>
  <inkml:trace contextRef="#ctx0" brushRef="#br0" timeOffset="41944.55">11430 8925 0,'0'0'0,"-18"-17"0,-52 17 15,17 35 1,0 88 15,18 1-15,35-71-16,-36 106 15,36-1 1,0-70 0,0-17-1,0-89 17,0 1-32,0-71 15,53-18 1,36-18-1,-1 71 1,0 18 0,-18 70-1,-70 18 1,0-17 0,0 87-1,18-17 1,17-36-1,36-52 1,52-36 0,36-52-1,-18-36 1,-88 18 0,-35-36-1,-18 36 1,-35 70-1,-54 36 1,36 53 0,36 52-1,17 1 17,53-54-17,88 1 1,70-71-1,-105-36 1,35-52 0,-70 18-1,-36-36 1,-35 35 0,-17 107 15,-1 34-16,0 18 1,-17 1 0,0-37-1,35-34-15,-18 0 32,18-54-1,0-69-16,71-19 1,-1 18 0,-34 71-16,122-36 15,1 71 1,17 53 0,-87 53-1,-89-35 1,-18 17-1,-70 0 1,0-53 0,70-17-1,18-53 17,0 17-32</inkml:trace>
  <inkml:trace contextRef="#ctx0" brushRef="#br0" timeOffset="42260.9">14693 8908 0,'0'0'0,"-17"0"0,-1-18 16,0 18-16,1 0 0,-54 35 15,36 53 1,-36 89 0,54-54-1,-19 54 1,36-89 15,18-70-15,53-1-1,-19-34 1,-16-54 0</inkml:trace>
  <inkml:trace contextRef="#ctx0" brushRef="#br0" timeOffset="43260.49">14164 9331 0,'0'0'0,"-35"0"0,52 0 31,1-18-31,70 1 16,89-36-1,17-18 1,-89 36 15,19 0-15,-106 35-16,-1 0 15,-17 88 1,-35 18 0,-18 17-1,35-17 1,18-35 0,53-71-1,35-18 1,36-53-1,-1-17 1,-34 18 0,-36-19-1,-36 89 17,-52 0-17,0 71 1,-1 0-1,36-1 1,36-35 0,34-17-1,-52-18-15,105-18 16,-35-17 0,-17-35-1,-53-1 1,-18-17-1,-53 17 1,53 54 0,0-1-1,70 0 1,36 18 15,-35 0-15,-18 18-1,-53 0-15,17 34 16,-17 19 0,-17 17-1,17-35 1,17 0 0,89-35-1,-35-18 1,52-36-1,1-52 1,-71 0 0,-53-53-1,-36 35 1,19 71 0,-89-18-1,35 53 1,-17 53-1,17 0 1,36-36-16</inkml:trace>
  <inkml:trace contextRef="#ctx0" brushRef="#br0" timeOffset="44077.08">17762 9243 0,'0'0'16,"0"-18"-16,0-105 15,0 105-15,-17-88 16,-1 71-16,-35-53 31,-35 35-15,-36 70-1,1 72 1,-18 87 0,53-53-1,70-87-15,18 87 16,53-87 0,70-36-1,54-36 1,-54-34-1,18-54 1,-123 89-16,53-53 16,-54-18-1,-17 88 17,0 54-17,0 69 1,18-16-1,17 34 1,0-70 0,18-18-1,18-35 1,17 0 0,-17-53-1</inkml:trace>
  <inkml:trace contextRef="#ctx0" brushRef="#br0" timeOffset="44360.9">18415 9013 0,'0'0'0,"0"-17"0,18-36 16,-36 88 15,18 0-15,-35 89-1,17 17 1,-17 35-1,17-17 1,1 53 0,17-53-1,0-142-15,0 36 16,0-35 0,0-36-1,0-70 1,0-36-1</inkml:trace>
  <inkml:trace contextRef="#ctx0" brushRef="#br0" timeOffset="44677.69">18309 9243 0,'0'-53'0,"0"106"0,0-230 16,35 107 15,-17 52-31,70-52 15,18 34 1,35 36 0,-70 53-1,-36 35 1,-53 1 0,-52-36-1,-54 17 1,89-52-1,35-1 1,35-17 0,36-17-1,-53 17-15</inkml:trace>
  <inkml:trace contextRef="#ctx0" brushRef="#br0" timeOffset="44994.34">19156 8890 0,'0'-18'0,"0"36"0,17-89 16,-17 89 15,-17 0-31,-18 88 16,17 17-1,-35 71 1,35-18-1,-35 107 1,18-89 0,35-106-1,0-35 1,0-106 31,35-71-32,-17 71-15,-18 1 0</inkml:trace>
  <inkml:trace contextRef="#ctx0" brushRef="#br0" timeOffset="45794.26">19121 9031 0,'0'0'16,"0"-70"-16,35-36 15,-35 88-15,53-17 16,53 17-1,-36 36 1,36 52 0,-71-17-1,-35 35 1,-123 1 15,17-54-15,0-17-1,71-1 1,35 1 0,70-1-1,71-17 1,18 0 0,-18-52-1,53-37 1,-70-16-1,-36-54 1,-35-35 0,-53 123-1,-18 36 17,-35 35-17,0 106 1,18 0-1,35-53-15,-35 141 16,35-36 0,35-70-1,71-52 1,-18-36 0,36-36-1,17-105 1,-88 18-1,-18 17 1,-35 88 0,-18 71-1,-17 36 17,17 34-17,18-35 1,53-70-1,36-18 1,-37-18 0,19-52-1,-36-19-15</inkml:trace>
  <inkml:trace contextRef="#ctx0" brushRef="#br0" timeOffset="45959.96">20761 8572 0,'-18'0'0,"36"0"0,-89 0 16,54 0-16,-19 0 16,19 0-1,17 36 17,53-19-17,17-17-15</inkml:trace>
  <inkml:trace contextRef="#ctx0" brushRef="#br0" timeOffset="47909.96">21290 8643 0,'0'0'0,"-35"0"31,17 0-31,-70 0 16,17 53 0,-34 53-1,52 35 1,53-18 15,88-34-15,18-54-1,70-35 1,18 0 0,-35-53-1,-18-18 1,-106 54-16,36-71 16,-71-54-1,0 37 1,-35 87-1,-71 18 1,-18 88 0,36 36-1,53-1 1,35-52 15,53-18-15,35-36-1,-70-17-15,70 0 16,-53-17-16,88-54 16,-70-17-1,-17-36 1,-19 36 0,1 35-1,-18 71 1,-18 70-1,1 18 1,17-36 0,0 19-1,88-54 1,-18-35 0,-52 0-1,106-53 1,-54-18-1,18-87 1,-17-19 0,-18 54-1,-18 17 1,-70 141 15,-36 53-15,1 71-1,52-106-15,18 71 16,0-1 0,88-70-1,-17-53 1,52 0 15,1-71-15,-54 1-1,54-89 1,-89 89 0,-17 70-1,-36 35 1,-35 35 0,35 36-1,18-18 1,36-52-1,34-36 1,1-18 0,17-52-1,0-36 1,-35 0 15,-53 88-15,0 106 15,-17 18-15,17-88-16,0 35 15,0 17 1,35-70 0,53 0-1,-17-17 1,-36-36-1,-35-35 1,0-36 0,-18 71-1,18 0 1,0 18 0,88-18 15,18 53-16,0 0 1,-35 71 0,-71 17-1,0 53 1,-36-35 0,1-36-1,0 1 1,17-71-1,18-71 17,18-17-17,70-53 1,0 18 15,-53 87-31,107-87 16,-54 105-1,-53 36 1,-17 88 0,-18 17-1,-18 54 1,-17-89 0,35-53-1,-36-35 1,1 0-1,0-35 1,-36-89 0</inkml:trace>
  <inkml:trace contextRef="#ctx0" brushRef="#br0" timeOffset="48111.02">23883 8255 0,'-18'-18'0,"36"36"0,-53-36 16,17 1-16,-52 17 16,17 0-1,17 17 1,19 1 0,17 0-1,-53-18 1,18 0-16,17 0 0</inkml:trace>
  <inkml:trace contextRef="#ctx0" brushRef="#br0" timeOffset="48326.2">22419 8431 0,'0'0'0,"-18"18"0,1 17 31,52-17-16,53-18 1,53 0 0,-35 0-1,0-18 1,-141-17 0,-18 35-1</inkml:trace>
  <inkml:trace contextRef="#ctx0" brushRef="#br0" timeOffset="49176.58">1411 11959 0,'0'0'0,"18"-17"0,-1-54 31,-34 89-15,-1 35 0,18 35-1,-18-71-15,18 107 16,0-36-1,0-35 1,71-53 0,0 0-1,-19-35 1</inkml:trace>
  <inkml:trace contextRef="#ctx0" brushRef="#br0" timeOffset="49560.52">2099 11853 0,'0'-17'0,"0"-1"16,-35 18-1,-71 35 1,35 18 0,54-35-1,17 17 1,53-35-1,52 35 1,-16 1 0,-72-19-16,71 54 15,-88-18 1,-70 35 15,-18-35-15,-53-18-1,52-35 1,19-17 0,52-72-1,18 1 1,0 35-16</inkml:trace>
  <inkml:trace contextRef="#ctx0" brushRef="#br0" timeOffset="49760.91">1834 11589 0,'0'0'0,"-17"-18"0,-1 18 31,36 0 16,-1 0-47,1 0 0</inkml:trace>
  <inkml:trace contextRef="#ctx0" brushRef="#br0" timeOffset="50792.86">4110 11677 0,'0'0'0,"17"0"16,19-18-16,52-35 31,18-35-15,-36 18-1,-34-54 1,-36 71 0,-124 36-1,1 34 1,-18 107 0,88-36-1,53 35 1,0-105-16,35 35 15,53-18 1,0-35 0,-17 0-1,-36 0 1,-52 0 15,-89 53-15,17 18-1,-16 52 1,52-35 0,53 36-1,0-54 1,88-70 0,35-35-1,-34-35 1,87-54-1,-53 18 1,71-53 0,-158 142-16,87-54 15,-17 54 1,-88 52 0,-18 18 15,-36 53-16,-16-36 1,34-52-16,0 17 16,1-17-1,17-36 1,70-52 0,-17-1-1,53-52 1,-53 52-1,-36 53 1,-34 71 15,-36 53-15,53-88 0,-18 35-1,18 70 1,18-88-1,52-17 1,36-36 0,-18-17-1,18-35-15</inkml:trace>
  <inkml:trace contextRef="#ctx0" brushRef="#br0" timeOffset="52309.08">5838 11589 0,'0'-36'0,"0"72"0,0-107 15,-52 18 1,34 53-16,-35 0 16,-35 36-1,0 69 1,52 1 0,36 0 15,0-18-16,89-52 1,-72-19-16,107-17 16,52-35-1,-17-18 1,-71-18 0,-17-70-1,-54-17 1,-17 16-1,0 90 1,0 69 0,-17 107-1,-19-19 1,-17 54 15,36-124-31,-19 89 16,19-53-1,-1-36 1,71-70 15,18-54-15,-54 72-16,54-72 16,17 1-1,-35 71 1,-35 17-1,-1 53 1,-17 17 0,35 1-1,54-18 1,69-18 0,19-17 15,-54-36-16,1-53 1,-54 18 0,-52 18-16,0-88 15,-18 17 1,-36 53 0,-34 71-1,-36 52 1,0 54-1,36-1 1,70-52 0,0-18-1,70-36 1,36-34 15,0-54-15,-71 53-16,18-52 15,0-18 1,-53 35 0,0 17-1,0 54 1,-18 53 0,18-1-1,0 1 1,35-54-1,71 1 1,0-18 0,35-35-1,-70-54 1,-54 19 0,-17-18 15,0 70-16,-52 36 1,16 52 0,19-52-16,-1 52 15,-35 19 1,35-19 0,1-52-1,17-36 16,35-52-15,53-36 0,18 0-1,53-17 1,-53 105 15,-71 18-31,36 70 16,-71 19-1,0-19 1,0 18 0,-18-52-1,-17-36 1,17 0 0</inkml:trace>
  <inkml:trace contextRef="#ctx0" brushRef="#br0" timeOffset="53359.43">8326 11695 0,'17'0'15,"1"0"-15,35-18 16,-36 18-16,72-53 16,52-18-1,-53 1 1,-70 52-16,-1-70 16,-87 18-1,-36 70 1,-35 35-1,52 18 1,37 70 0,34-35-1,18-17 1,70-71 15,1 0-15,35-53-1,17-18 1,-70 19 0,-53 34-16,0-17 15,0 52 17,0 36-17,18 71 1,0 70-1,-1-18 1,1 71 0,-18-88-1,0 52 1,-35-52 0,-54-71-1,-87-35 16,17-88-15,36-36 0,17-70-1,71 18 1,17 88-16,18-89 16,0 89-16,35-71 15,53-35 1,-35 53-16</inkml:trace>
  <inkml:trace contextRef="#ctx0" brushRef="#br0" timeOffset="53625.35">9207 11342 0,'0'0'16,"0"-18"-1,0 36 1,0 35 0,0 0-1,0 35 1,-17-53 0,17-17-1,0-1 1,0-34-1,0-36 1</inkml:trace>
  <inkml:trace contextRef="#ctx0" brushRef="#br0" timeOffset="53795.23">9225 11183 0,'0'0'0,"-18"0"31,-17 0-15,35 18 0,35-18-1,18 17 1,-35 1-16</inkml:trace>
  <inkml:trace contextRef="#ctx0" brushRef="#br0" timeOffset="54259.48">9648 11289 0,'0'0'0,"-52"88"31,34-53-31,18 36 16,-18-36 15,18-17-16,-35-18 1,17 0 0,1-18-1,17-52 1,17-19 0,72-52-1,69 53 1,-52 70-1,-71 18-15,71 53 16,-88 36 0,-18 34-1,-53 1 1,0-72 0,18-16-1,123-54 32,0-17-47</inkml:trace>
  <inkml:trace contextRef="#ctx0" brushRef="#br0" timeOffset="54892.99">10530 11307 0,'53'-53'15,"-106"106"-15,106-142 16,-70 36-1,-36 53 1,-18 18 0,1 53-1,52-36-15,0 35 16,1 19 0,17-36 15,17-36-16,72-17 1,-37-53 0,-34 36-16,35-54 15,-18 18 1,-35 18 0,0 17-1,0 36 1,0 123-1,-17-18 1,-1 54 0,18-18-1,0 105 1,0-35 0,0-52 15,0-124-31,-18 141 15,-17-106 1,-18-53 0,-17-70-1,-19-88 1,19-19 0,52 90-16,-35-160 15,36 0 1,17 89-1,35-18 1,-17 105-16</inkml:trace>
  <inkml:trace contextRef="#ctx0" brushRef="#br0" timeOffset="55393.8">12594 11165 0,'0'0'31,"18"-123"-31,-18 105 0,0 1 15,0-1-15,-35 0 16,-1 18 0,1 89-1,0 16 1,17 89 0,-35 0-1,35-123 1,18-36-1,-17-35 1,-1-35 0</inkml:trace>
  <inkml:trace contextRef="#ctx0" brushRef="#br0" timeOffset="56208.83">11942 11412 0,'0'0'16,"52"53"15,19-17-15,-36-36-16,106 0 15,71-18 1,-18-53 0,35-34-1,-88-19 1,-123 36-1,-53-36 1,-18 107 0,-18 17-1,36 106 1,35 17 0,0 71-1,0-53 16,0-35-15,0-88 0,0-71 15,35-18-15,-17 36-16,53-89 15,-1 36 1,1 53-1,-18 53 1,-18 70 0,-17 18-1,34-18 1,1-18 0,0-70 15,53 0-16,18-53 1,-36-17 0,-18-89-1,-70 71 1,0 35 0,-70 53-1,17 71 1,18 34-1,35 37 1,17-90 0,54-34-1,17-18 1,0-35 0,36-53-1</inkml:trace>
  <inkml:trace contextRef="#ctx0" brushRef="#br0" timeOffset="56725.35">15610 11324 0,'0'-17'16,"0"34"-1,0 36 1,0-35-16,-17 88 16,-1-54-1,18-16 1,0-19 0,0-70 15</inkml:trace>
  <inkml:trace contextRef="#ctx0" brushRef="#br0" timeOffset="56908.96">15593 11077 0,'0'0'16,"0"-17"-16,-18-19 15,0 36 1,71 36 31,-17-19-47,-1-17 0,18 35 15</inkml:trace>
  <inkml:trace contextRef="#ctx0" brushRef="#br0" timeOffset="57342.91">15893 11130 0,'0'18'16,"17"35"-1,-17 0 1,-17 52 0,17-16-1,0-1 1,-18-35 0,0-36-1,1-17 1,17-35-1,0-88 1,53 17 0,52-53-1,37 71 1,-1 88 0,-53 70-1,-53 89 16,-52-35-15,-36-36 0,35-53-1,18-17 1,35-18 0,18-53-1,-18 0 1</inkml:trace>
  <inkml:trace contextRef="#ctx0" brushRef="#br0" timeOffset="58375.22">16722 11412 0,'17'0'0,"-34"0"0,52 0 16,35-35-16,36-35 15,-35-1 16,17-53-15,-70 19 0,-18 69-16,0-69 15,-36 52 1,-34 53 0,-18 88-1,35 71 1,0 35-1,18 176 1,35 0 0,0-70-1,17 106 1,-17-36 0,35-105-1,1 0 16,-19-230-31,54 35 16,-18-87 0,88-107-1,0-70 1,-35-17 0,-36-195-1,-122 159 1,-107-106-1,-35 89 1,70 140 0,71 54-1,36 34 1,52 1 0,89-36-1,-1 1 16,71-36-15,-88 18 0,-18-18-1,-88 53 1,-35 88 15,-1 36-15,19 52-1,17-87-15,17 34 16,54-17 0,0-53-1,34-17 1,1-72 0,-53 1 15,-53-53-16,0 106-15,-17-36 16,-54 36 0,-35 35-1,18 53 1,17 35 0,71-17-1,0-54-15,53 54 16,36-71-1,16 0 1</inkml:trace>
  <inkml:trace contextRef="#ctx0" brushRef="#br0" timeOffset="58775.7">18080 11254 0,'0'0'0,"-18"-53"15,1 0 16,17-18-15,17 1 0,107 34-1,-54 36 1,36 53 0,-53 35-1,-35 36 1,-18-1-1,-18-70 1,-35-53 0,35-17-1,18-71 1,0-1 0,71-34-1,17 35 16,-53 70-31,36 0 16,35 18 0,-53 0-16</inkml:trace>
  <inkml:trace contextRef="#ctx0" brushRef="#br0" timeOffset="59424.52">18927 10971 0,'0'0'16,"17"0"-1,-17 18 1,-17 17-1,-1 18 1,0 35 0,18-17-1,0 0 1,0-36 0,0-53 30,0 1-30,0-89 0,0 70-16,18-52 15,70-18 1,0 36 0,0 70-1,1 17 1,-36 36-1,-36 71 1,-34-18 0,-19-53-1,19-36 1,17-52 15,17-53 0,1 70-31,52-70 16,89-18 0,-18 53-1,36 36 1,-71 69 0,-89 19-1,1-53-15,-18 87 16,-35-34-1,-36-18 1,36-18 0,52-70 15</inkml:trace>
  <inkml:trace contextRef="#ctx0" brushRef="#br0" timeOffset="61291.62">20637 10989 0,'0'0'0,"36"-18"0,-19 1 0,-17-1 15,0 0-15,0-87 16,-35 52 0,-71 17-1,18 54 1,-71 70-1,54 53 1,69 18 0,36-35-1,53-71 1,35-36 0,18-70-1,-18-17 16,18-71-15,-53 52 0,-53 19-1,-18 105 17,1 71-17,17-88-15,0 87 16,17-34-1,54-18 1,35-53 0,35-18-1,-18-70 1,-34-53 0,-19-35 15,-52 52-16,-18 1 1,0 87 0,-53 89-1,0 124 1,35-54 0,18 18-1,0-53 1,71 1-1,17-89 1,-53 0-16,54-18 16,34-70-1,-52 17 1,-1-35 0,-52 53-1,-36 124 32,-17 0-31,35 17-1,0-18 1,18-34 0,70-36-1,-71 0-15,72 0 16,16-89-1,-34 19 1,17-18 0,-70 35-1,-18 88 17,-18-17-32,-17 52 15,17 18 16,18-17-15,36-53 0,34-1-1,36-17 1,0-70 0,-36-19-1,-52 1 1,-18-18-1,-53 71 1,-70 35 0,17 71-1,35-18 1,54 52 0,17-16-1,70-54 16,71 0-15,-35-35 0,53-53-1,-36-35 1,-17 0 0,0-18-1,-53 53 1,-71 106 15,-52 35-15,17 18-1,17-53 1,19 18 0,-1-71-1,18-18 16,35-17-15,36-36 0,52-35-1,-87 71-15,70-53 16,-1 17 0,-52 71-1,-35 53 1,-18 53-1,0-18 1,18 18 0,35-53-1,-1-53 1,19-18 0,-18-35-1,53-35 16,17-35-15,-70 70 0,-35-18-1,-18 36-15</inkml:trace>
  <inkml:trace contextRef="#ctx0" brushRef="#br0" timeOffset="61541.47">22719 10319 0,'-35'-18'0,"70"36"0,-141-54 16,71 36-16,-36 0 16,54-17-1,-1 17 32,0 0-31,-35 0-1,18 0-15</inkml:trace>
  <inkml:trace contextRef="#ctx0" brushRef="#br0" timeOffset="61775.92">20937 10548 0,'0'0'0,"-105"53"16,69 0-1,54-35 1,88-1 0,35-17-1,-53-35 16,-70 35-31,52-35 16,-52 35 0,-36 0-1</inkml:trace>
  <inkml:trace contextRef="#ctx0" brushRef="#br0" timeOffset="62707.73">3122 13353 0,'0'0'0,"0"-18"15,0-70 1,0 17 0,0 54-1,0-1 1,18 71 0,17 88-1,0-35 1,1 53-1,-19-54 1,-17-34 0,0-53-16,18-18 15,52-36 1,1-34 0,-36 52-16</inkml:trace>
  <inkml:trace contextRef="#ctx0" brushRef="#br0" timeOffset="62924.31">3792 13247 0,'0'0'0,"-17"0"15,-19 0 1,-87 106 0,35-1-1,-18 37 1,88-107-16,1 71 15,17-36 1,70-70 15,-17-17-15</inkml:trace>
  <inkml:trace contextRef="#ctx0" brushRef="#br0" timeOffset="63174.58">4092 13511 0,'0'0'15,"0"18"-15,0 0 16,-35 52 0,17-17-1,1 18 1,17-36-1,0-53 32,0-35-47,17 0 16</inkml:trace>
  <inkml:trace contextRef="#ctx0" brushRef="#br0" timeOffset="63375.24">4286 13229 0,'0'0'0,"0"-17"16,-17 17 15,17 17 16,17-17-32,36 18 1</inkml:trace>
  <inkml:trace contextRef="#ctx0" brushRef="#br0" timeOffset="63941.09">5256 13547 0,'0'0'0,"18"0"0,17 0 16,1-18 0,-36-35-1,0 0 1,0 36-16,-53-72 16,-18 54-1,-35 17 1,18 54-1,-18 70 1,53 52 0,53-17-1,18-52 1,88-36 0,-36-53-1,36-53 16,-18-53-15,1-35 0,-72 52-1,1 1 1,-18 159 15,0 70-15,0 0-1,35-35 1,18-71 0,71-35-1,-36-35 1,-53 17-16,53-35 16</inkml:trace>
  <inkml:trace contextRef="#ctx0" brushRef="#br0" timeOffset="64508.05">8237 13229 0,'0'0'0,"-17"-106"32,-1 106-32,36 36 31,35 34-16,-18-35-15,35 89 16,1 52 0,-18-52-1,-35 17 1,-18-53 0,0-70-1,17-124 16,18 35-15</inkml:trace>
  <inkml:trace contextRef="#ctx0" brushRef="#br0" timeOffset="64775.11">8767 13335 0,'35'-71'16,"-70"142"-16,70-159 15,-88 105 1,-71 54-1,1 35 1,-36 53 0,124-124-16,-106 124 15,53-89 1,35 1 0,17-54-1,54-17 32,0-17-47,105-71 16,-52 35-16</inkml:trace>
  <inkml:trace contextRef="#ctx0" brushRef="#br0" timeOffset="65491.06">9225 13335 0,'-18'18'32,"1"-1"-32,-1 1 0,-17 52 15,0 36 1,17 35 0,0-105-16,18 34 15,-17 1 16,17-54-15,0-87 15,35-18-15,-35 52-16,53-122 16,17 34-1,19 1 1,-19 105-1,1 36 1,-1 105 0,-34-17-1,-36 0 1,17-53 0,1-18-1,0-70 32,-18-1-47,35-34 16,53-71-1,18 0 1,-18 70 0,18 36-1,-71 70 1,-17 106-1,-18-35 1,-18 18 0,-35-19-1,36-52 1,-19-35 0,89-71 30,0 18-46</inkml:trace>
  <inkml:trace contextRef="#ctx0" brushRef="#br0" timeOffset="65991.96">10813 13194 0,'0'0'0,"0"-18"0,-36 1 16,-17 52-1,-17 53 1,17 36 0,-18 34-1,1 1 1,17-71 0,18-17-1,17-71 1,18-53 15,0-35-15,35-71-1,36 35 1,-36 89 0,0 18-1,1 69 1,-19-34-16,19 106 15,34-19 1,18-52 0,36-35-1,-18-18 1,17-35 0,-105 17-16,35-35 15,0 0 16,-53-17-15</inkml:trace>
  <inkml:trace contextRef="#ctx0" brushRef="#br0" timeOffset="68307.25">13388 13159 0,'0'0'0,"0"-36"15,-35-70 1,17 71-16,0-35 16,-17-19-1,35 72 1,0 34 0,0 1-16,-18 106 15,-34 87 16,-1-70-15,-36 36 0,36-89-1,-17-53 1,-18-35 0,0-88-1,52-18 1,1 0-1,35-52 1,0 69 0,18 36-1,-1 53-15,19 36 16,34 87 0,1-17-1,34 35 1,1-53 15,124-35-15,-72-53-1,54-53 1,-36-35 0,-70 18-1,-70-19 1,-36 19-1,-106-1 1,18 54 0,-36 70-1,71 17 1,18 54 0,35-19-1,35-52 16,36-53-15,17-17 0,53-54-1,-70 1 1,-1-19 0,-70 72-16,0-36 15,-35 71 16,0 70-15,17-71-16,18 36 16,0 18-1,106-36 1,-18-35 0,53-18-1,-35-34 16,0-37-15,-36-34 0,-70 88-1,0 70 17,-35 53-17,-18 0 1,35-17-1,1-71-15,17 35 16,0-70 15,0-18-15,53-35 0,-36 70-16,19-52 15,-1 34 16,0 36-15,-35 53 0,18 35-1,-1 1 1,54-1 0,52-53-1,19-35 1,52-18-1,-53-35 1,0-35 0,-88-18-1,-53 18 1,-71 53 0,-17 53-1,-35 70 1,34-18 15,36 36-15,53-53-1,53-53 1,36 0 0,34-70-1,0-1 1,-105 53-16,35-35 15,-35 1 1,-1 52 0,-34 70 15,-1 1-15,0-36-16,-17 141 15,35 1 16,-35 70-15,35 17 0,0-17-1,17 53 1,-17-229-16,0 123 16,-52 0-1,-72-89 1,36-105-1,-53-88 1,-53-53 0,141 88-16,-71-70 15,54-54 1,70-17 0,53 18-1,70-36 1,-17 36 15,88-89-15,-141 212-16,159-141 15,-89 106 1,-17 35 0</inkml:trace>
  <inkml:trace contextRef="#ctx0" brushRef="#br0" timeOffset="69973.94">15946 13106 0,'0'0'16,"0"-18"-16,0 71 47,0-35-47,-36 70 15,19-71-15,17 54 31,0 0-15,35-36 0,35-35-1,19-18 1,-1-35 0,-18-35-1,-34 0 1,-36 17-1,17 36 1,-17 53 0,0 70-1,0-70-15,0 70 16,0 0 0,89-18-1,-1-34 1,70-36 15,1-36-15,18-34-1,-72-1 1,-34-52 0,-53 17-1,-54 71 1,-52 35-1,53 0-15,-53 35 16,-18 71 0,53-36-1,18 19 1,17-54 0,71-17-1,35-36 16,-17-17-31,-1-36 32,-52 18-17,17 0 1,-35 36 0,0 34-1,18 54 1,-1-18-1,54 35 1,52-35 0,1-36-1,-89-17-15,159 0 16,-53-52 0,18-37-1,-71-16 1,-70 16 15,-18 19-15,-71 52-1,-34 53 1,34 36 0,18 35-1,53-36 1,18-17-1,-1-53-15,54 0 16,-18 0 0,17-35-1,-17-53 1,-35 17 0,-18 54-16,18-36 15,-1 17 16,-17 54 1,0 0-32,-17 17 15,-1 71 1,-17-18 0,35-53-16,-18 142 15,-17-54 1,-36 89-1,18-1 1,53-17 0,0 159-1,53-159 1,-18 0 0,-17-88-1,-18-88 1,-53-18 15,-35-71-15,53 54-16,-53-36 15,-36-71 1,71-17 0,53 0-1,53-88 1,18 35-1,87-89 1,-52 89 0,-18 71-1,18-18 1,-35 53 0,52-1-1,-52 72 1</inkml:trace>
  <inkml:trace contextRef="#ctx0" brushRef="#br0" timeOffset="70374.67">18450 13247 0,'0'0'0,"18"0"16,17 0-1,18 0 1,18-53-1,17-18 1,-35 1 0,-53-1-1,0 54-15,-18-1 16,-70 18 0,0 53-1,0 53 1,70-36 15,18 18-15,88-35-1,-17-53 1,17 0 0,-35 0-1,0-35 1,-18 0-1,0 35 1</inkml:trace>
  <inkml:trace contextRef="#ctx0" brushRef="#br0" timeOffset="70599.78">19385 13282 0,'0'0'0,"-18"0"16,-17 0-1,18 0 1,-1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2:10:39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 1252 0,'0'0'0,"0"-35"31,-17 53 1,17-1-32,0 19 15,-18 87 1,18 142 0,-18-71-1,1-124-15,-1 89 16,0 0-1,18-106 1,0-18 0,0-88 15</inkml:trace>
  <inkml:trace contextRef="#ctx0" brushRef="#br0" timeOffset="566.7">1993 1552 0,'0'0'0,"0"-17"0,0-1 16,-53-70 0,53 35-1,0-35 1,71 17-1,123 1 1,53 70 0,-88 70-1,-71 54 1,-124-1 0,-158 53-1,0-52 1,141-89-1,-105 36 1,-19-18 0,107-53-1,35-36 1,35 1 0,0 17-1,17 18-15,54 0 16,-18 71-1,35 70 1,-35-53 0,35 36-1,-35-36 1,35-17 0,-17-71-1,-18 0 1,-1-36-1</inkml:trace>
  <inkml:trace contextRef="#ctx0" brushRef="#br0" timeOffset="950.65">2646 2081 0,'17'0'31,"1"0"-31,17-17 16,36-36-1,-1-18 1,-34 1 0,-19-1-1,-17 54 1,-35 17-16,-18 17 15,-53 71 17,53 1-17,18 34 1,35-35 0,18-17-1,17-54-15,18-17 16,70 0-1,-34 0 1</inkml:trace>
  <inkml:trace contextRef="#ctx0" brushRef="#br0" timeOffset="1399.99">3634 1852 0,'0'0'0,"0"-18"16,0 1-16,-89 17 15,1 0 17,-18 53-17,89-36-15,-19 36 16,36 0 0,18-18-1,70 1 1,-17-1-1,17 36 1,-35-19 0,-53 1-1,-35-17 1,-89-19 0,36-17-1,-18 0 1,89 0-16,-36-35 15,17 0 17,36 17-17,18-35 1,53 18 0,-1 0-16</inkml:trace>
  <inkml:trace contextRef="#ctx0" brushRef="#br0" timeOffset="1700.49">4110 1464 0,'0'0'0,"0"-35"16,0-1-16,-18 36 15,1 18 1,-1 106-1,-17 34 17,-18 54-17,0-53 1,53-124-16,-18 88 16,18-70-1,71-53 1,-36-17-1,18-19 1</inkml:trace>
  <inkml:trace contextRef="#ctx0" brushRef="#br0" timeOffset="1899.24">3898 1817 0,'0'0'0,"-17"-18"15,34 1 17,18 17-17,54-36 1,-19 19 0,-52-1-16,70 0 15</inkml:trace>
  <inkml:trace contextRef="#ctx0" brushRef="#br0" timeOffset="3465.75">4586 2205 0,'0'0'0,"18"0"16,17 0 0,36-53-1,70-18 1,17-34-1,-52-1 1,-70 70-16,34-69 16,-70-37-1,-18 37 1,-34 52 0,-37 35-1,19 36 1,52 17-1,-88 141-15,36 18 32,-18 124-17,17-53 1,-17 140 0,35-105-1,18 212 1,35-195-1,35-123 1,71-35 0,17-106-1,-17-88 1,-53-1-16,123-123 16,-17 1-1,0-107 1,-53-52-1,-106 105 17,-106-70-17,-88 52 1,-53 72 0,53 105-1,17 35 1,142 18-1,70 0 1,89-35 0,70-18-1,0-35 1,-71 17 0,1-52-1,-71 52 1,-53-17-1,-18 106 32,1 35-31,-1 52 0,18-16-1,0-72-15,35 54 16,36-54-1,17-17 1,0 0 0,18-70-1,-18-18 1,-35-1 0,-53 1-1,0 71 1,0-1-1,-18 53 17,-17 53-17,18-52-15,17 17 16,0-18-16,0 71 16,52-53-1,37-53 1,16 0-1,-16-36 1,34-69 0,-52 16-1,17-87 1,-53 53 0,-35-36-1,0 88 1,-70 36 15,34 70-15,1 142-1,17-19 1,18 19 0,18-54-1,70-52 1,18-71-1,18 0 1,-19-53 0</inkml:trace>
  <inkml:trace contextRef="#ctx0" brushRef="#br0" timeOffset="3965.42">7796 1570 0,'0'0'0,"-17"-18"0,-1-17 15,0 17 1,-17 18-16,0 36 31,0 87-15,-1 36 0,19 17-1,17-141-15,-18 71 16,0-18-1</inkml:trace>
  <inkml:trace contextRef="#ctx0" brushRef="#br0" timeOffset="4649.43">7990 1905 0,'0'0'0,"18"0"0,-53 71 32,-1-19-17,19-16-15,-71 34 16,-1 18 0,37-52-1,34-36 1,18-36 15,70-34-15,1-18-1,0 0 1,-19 70 0,1 36-1,-35 34 1,-18-34-16,53 70 15,0-52 17,17-1-17,19-35 1,-19-35 0,18-36-1,-17-35 1,-18-53-1,-53 18 1,0-17 0,0 105-1,-35 35 1,-1 106 0,1 89-1,0-19 1,-1 1-1,36-35 17,0-72-17,53-52 1,-17 0-16,34-35 16,-35 18-16</inkml:trace>
  <inkml:trace contextRef="#ctx0" brushRef="#br0" timeOffset="5051.64">8819 1817 0,'-17'0'15,"-1"0"-15,-17 17 16,35 1 0,18-18-1,17 0 1,88-18-1,-105 1-15,70-36 32,-35-18-17,-53 36 1,-18 17 0,-52 18-1,-89 106 1,89 35-1,52-35 1,18 0 0,35-53-1,71-35 1,17-18 0,-70 0-16,106-71 15,-18-52 1</inkml:trace>
  <inkml:trace contextRef="#ctx0" brushRef="#br0" timeOffset="5532.38">9543 1482 0,'0'0'16,"0"-18"-16,0 0 16,-18 54-1,-17 52 1,-18 71-1,35-18 1,1 17 0,-1-122-16,18 70 15,0-71 1,0-53 15,0-35-15,0-35-1,18 70-15,34-123 32,19 53-17,52 0 1,19 88 0,-37 53-1,-16 88 1,-89-53-1,-124 0 1,18-35 0,-35-17-1,35-19 1,106-87 15</inkml:trace>
  <inkml:trace contextRef="#ctx0" brushRef="#br0" timeOffset="8199.12">10425 1817 0,'-18'0'31,"18"-18"-15,18 1-1,-1-1-15,89-35 16,-88 35 0,52-52-1,-17-1 1,-53 18 0,-88 53-1,-36 0 1,19 36-1,69 69 1,36 1 0,36 18-1,17-36 1,-1 0 0,-34 0-1,-36-35 1,-70-35-1,-18-18 17,-17-18-17,52-35 1,36-70 0,35 52-1,35-17 1,18 88-1,-17 18 1,-19 70 0,19 18-1,-1 0 1,18-54 0,35-34-1,18-18 1,0-18-1,88-70 17,-89 18-17,-52-54 1,-35 54 0,-18 34-1,-71 36 1,1 53-1,35 36 1,17-1 0,18 0-1,0-53 1,71 0 0,-54-35-16,89 0 15,0-17 1,0-54-1,-36 18 17,-17-35-17,-35 0 1,-18 70 0,0 36-1,0 53 1,0 17-1,0-35 1,0 17 0,88-35-1,-35-35 1,35-17 0,-17-36-1,-1-18 1,1-34-1,-36-1 17,-17 70-17,-36 107 17,18-53-32,-18 35 15,-17 35 1,35 18-1,0-71 1,88-18 0,-17-17-1,52-35 1,-17-35 0,-18-19-1,-52-16 1,-19 69-1,-34 54 32,17 0-47,-36 70 16,36 0 0,0-17-1,36-36 1,34-18-1,1-17 1,-1-52 0,-52 34-16,35-53 15,35-52 1,-35 35 0,18 17-1,-71 36 1,17 35-1,-17 35 17,0 0-17,0-17 1,18-18 0,-1-18 15,-17 1-31,0-18 15,0 17 1,-35 0 0,-18 18-1,18 53 1,-18 35 0,53 18-1,0-18 1,0-35-1,53 18 17,35-71-17,18 0 1,35-35 0,-53-18-1,-17-36 1,-36-16-1,-17 52 1,-18 17 0,0 72-1,-35 34 1,-1 18 0,19 1-1,17-36 1,17-18-1,89-18 17,0-17-17,-18-35 1,53-35 0,-53-1-1,1-52 1,-54 17-1,-35 35 1,-35 71 0,-18 36-1,35 69 1,18-34 0,0 52-1,0-70 1,0 0-1,0-18 1,-35-35 31,17 0-47,-17 0 16,17 0-1,18-17 1,-35-18-1,17-1-15</inkml:trace>
  <inkml:trace contextRef="#ctx0" brushRef="#br0" timeOffset="8465.87">12682 1393 0,'0'0'0,"-17"0"15,-19 0 1,19 0 0,-1 0-1,1 0 16,-1 18-15,-53 0 0</inkml:trace>
  <inkml:trace contextRef="#ctx0" brushRef="#br0" timeOffset="9998.67">2170 2963 0,'-36'0'0,"72"0"0,-107 0 16,-70 18-1,106 0-15,-36-18 16,36 17-1,158 1 32,36-18-31,300 0 0,-124 18-1,212-18 1,-71 0-1,265-36 1,70 1 0,-158 35-1,-406-18-15,723 1 16,-229 17 0,246 0-1,-16-18 1,-319 0-1,124 1 1,-599-1 0,299-17-1,35 17 1,-140 1 0,-195-1-1,-52 0 1,-142 18 15,-17 0-15,0 18-1,17 0 1</inkml:trace>
  <inkml:trace contextRef="#ctx0" brushRef="#br0" timeOffset="11299.4">935 5345 0,'0'0'16,"0"-18"-16,-18-17 15,1 35 1,-1 0 0,18 17-16,-18 54 15,-17 35 1,-18 52-1,0-52 1,0 0 15,53-88-15,0-36 0,71-88-1,-18 36 1,0-18-1,-36 70-15,19-17 16,-1 35 0,-18 35-1,-17 35 1,0 19 0,18 69-1,35-87 1,53-53-1,17-36 1,36-35 0,35-70 15,-106-1-15,-35-52-1,-106 87 1,-35 19-1,-71 35 1,54 35 0,-1 53-1,106 35 1,35-35 0,106-18-1,-17-35 1</inkml:trace>
  <inkml:trace contextRef="#ctx0" brushRef="#br0" timeOffset="11798.04">2311 4886 0,'0'0'15,"-124"-18"1,107 36-1,-1 17-15,-35 142 16,18-19 0,35 36-1,0-70 1,-18-18 0,18-18-1,-18-88 16,18-18-31,0-52 32,0-54-32,18 18 31,70-17-15,53 88-1,-52 52 1,-19 71-1,-70 1 1,0-72-16,0 72 16,-17-37-1,-19-16 1,54-54 15,-18 0-31</inkml:trace>
  <inkml:trace contextRef="#ctx0" brushRef="#br0" timeOffset="12614.93">2734 5539 0,'0'17'16,"18"-17"-1,-1 0-15,19-17 16,-19-1-16,36-17 16,18-18-1,-71 0 1,0 0 0,-71 53 15,36 18-31,-36 34 15,-17 54 1,88-17 15,35 16-15,36-69 0,-36-36-16,124 0 15,-53-36 1,35-34-1,-71-1 1,-34-17 0,-36 35-1,0 18 1,-36 35 0,19 70-1,-1 1 1,1 17-1,17-35 1,-18-18 15,0-35 1,18-35-17,18-71 1,52 18-1,-34 53-15,105-106 16,-18 88 0,36 53-1,-53 88 1,-88-18 0,-18 36-1,-36 0 1,1-53-1,0-35 1,17-18 15</inkml:trace>
  <inkml:trace contextRef="#ctx0" brushRef="#br0" timeOffset="13065.84">5168 4939 0,'0'0'0,"18"-35"0,-18-18 16,0 35-1,-18 36 1,-35 52-1,36-17-15,-36 124 16,0-36 0,35 0-1,18-35 1,0-71 0,71-17-1,-1-36 1,-17-35-1</inkml:trace>
  <inkml:trace contextRef="#ctx0" brushRef="#br0" timeOffset="14098.04">5062 5274 0,'0'0'16,"-70"-35"-1,52 35 1,1-18-1,69 0 1,19-17 0,52-18-1,-87 53-15,52-17 16,18 17 0,-71 17-1,-35 71 1,0 36-1,0-54 1,0 19 0,0-72-1,18 1 1,52 0 0,-17-18-1,53-53 1,-18-18-1,-17-17 1,-36 17 0,-35 54-1,0 70 17,0-36-32,0 36 15,0 35 1,18-35-1,70-35 1,-35-18 0,53-18 15,-36-35-15,-70-17-1,0-1 1,-17 18-1,-36 18 1,35 17 0,18 1-1,71-18 1,34-1 0,72 1-1,-54 35 1,-35 53-1,-88 17 1,0-52 0,-17 70-1,-1-70-15,-17 70 16,35-35 0,53-18-1,35-17 1,53-18-1,-106 0-15,54-53 16,-1-18 0,-71-34-1,-34 16 1,-89-34 0,-35 70-1,35 53 1,35 18-1,54-1 1</inkml:trace>
  <inkml:trace contextRef="#ctx0" brushRef="#br0" timeOffset="14914.65">9084 5539 0,'18'-18'0,"-36"36"0,53-89 31,-17 53-31,-18-52 16,18-1-1,-18-35 1,-36-17 0,-34 52-1,-89 1 1,106 70-16,-70 18 15,-19 87 1,54 36 0,53 18 15,35-35-15,53-71-1,106-53 1,-53-53-1,52-36 1,-52 19 0,-53-54-1,-35 36 1,-36 88 0,-17 88-1,17 1 1,18 34-1,35-17 1,71-71 15,18-17-15,-36-53 0,35-36-1,-52 0-15</inkml:trace>
  <inkml:trace contextRef="#ctx0" brushRef="#br0" timeOffset="15198.22">9648 5186 0,'18'-35'16,"-36"70"-16,36-123 16,-18 105-1,-18 36 1,-34 71 0,-1 70-1,35-18 1,18-123-16,-35 212 15,-1-1 1,19-87 0,-1 34 15,18-140-15,0-89-1,0 0-15,35-123 16,1-53-1,-1 71 1</inkml:trace>
  <inkml:trace contextRef="#ctx0" brushRef="#br0" timeOffset="15514.21">9613 5486 0,'0'-36'0,"0"72"0,0-230 16,0 88-1,0-18 1,71 71-1,87 36 1,37 70 0,-54 70 15,-141 18-15,-106-53-1,-88 1 1,0-36-1,70-53 1,124-18 15,124-17-15,-36-1 0</inkml:trace>
  <inkml:trace contextRef="#ctx0" brushRef="#br0" timeOffset="15864.67">10672 5027 0,'0'0'0,"0"-18"0,0 1 31,-53 17-15,35 106-1,0 17 1,-17 71-1,0 71 1,17-36 0,-70 53-1,35 0 1,53-229-16,-35 88 16,17-52-1,18-72 1,0-52-1,0-88 1,53-71 15,18 17-31</inkml:trace>
  <inkml:trace contextRef="#ctx0" brushRef="#br0" timeOffset="16498.57">10636 5274 0,'0'-35'15,"0"70"-15,0-123 0,0-18 16,0 53 0,53 18-1,71 35 1,-1 0 0,-17 88-1,-88-17 1,-18-54-16,-36 71 15,-105-17 1,35-53 15,-17-18-15,70 0 0,18 17-1,35 18 1,35-17-1,71 17 1,17-35 0,71-17-1,18-36 1,-53 0 0,-53-53-1,-71-17 1,0-36-1,-17 53 1,-18 71 0,-36 52 15,1 72-15,18 34-1,-1 18 1,18-53-1,0-17 1,18-53-16,34-18 16,1 0-1,36-53 1</inkml:trace>
  <inkml:trace contextRef="#ctx0" brushRef="#br0" timeOffset="16964.59">12100 4692 0,'0'0'15,"0"-18"-15,-35 18 16,0 0 0,17 88-1,18-52 1,-18-19-16,1 54 15,17-36 1,-18-17 0,18-53 15,0 17-31,18-70 16,52 17-1,36-17 1,-18 35-1,36 18 1,-36 88 15,-53 53-15,-35 35 0,-53-53-1,0 0 1,18-35-1,18-53 1</inkml:trace>
  <inkml:trace contextRef="#ctx0" brushRef="#br0" timeOffset="17347.82">13494 4974 0,'0'0'0,"0"18"32,0-1-32,-18 19 15,-35 70 1,36-71-16,-19 35 16,19 1-1,17-53 1,70-1-1,36-34 1,-35-19 0</inkml:trace>
  <inkml:trace contextRef="#ctx0" brushRef="#br0" timeOffset="17714.99">14005 5045 0,'0'-71'16,"-17"54"-1,-72 17 1,72 0-16,-36 17 16,18 18-1,35 1 1,53-19 0,52 19-1,-16-1 1,34 35-1,-88-17 17,-35 18-17,-106-53 1,18-1 0,-53-17-1,35-35 1,71 0-1,0-54 1,17 54-16</inkml:trace>
  <inkml:trace contextRef="#ctx0" brushRef="#br0" timeOffset="17871.09">13335 4604 0,'0'0'0,"-18"-18"15,1 18-15</inkml:trace>
  <inkml:trace contextRef="#ctx0" brushRef="#br0" timeOffset="18946.93">15381 5362 0,'-18'0'0,"36"0"0,-88-35 32,52 17-32,0 18 15,18-35 1,36 0 0,-1 17-16,71-52 15,-18-1 1,0-52-1,-70 34 1,-36 19 0,-70 52 15,-36 89-15,36 35-1,71 70 1,69-53-1,37-52 1,69-53 0,-69-18-1,-19-53 1,-17-18 0,0-52-1,18-18 1,-1 52-1,-35 72-15,106-19 16,-52 54 0,-1 88 15,-88 0-15,-35 17-1,-71-35 1,35-35-1,54-53 1,17-17 0,70-72-1,1 1 1,35-35 0,-89 88-16,54-36 15,-36 36 1,-88 88 15,35-18-15,-17 18-16,-35 88 31,70-35-15,35-36-1,53-34 1,18-36-1,35-36 1</inkml:trace>
  <inkml:trace contextRef="#ctx0" brushRef="#br0" timeOffset="19230.65">17216 4745 0,'0'0'0,"-18"-18"0,0 1 0,-70 17 15,-18 35 1,18 88 0,53-17-1,35 53 17,0-71-17,17-70-15,54 35 16,-53-36-16,105-17 15,71-17 1,18-72 0,-177 72-16</inkml:trace>
  <inkml:trace contextRef="#ctx0" brushRef="#br0" timeOffset="19665.16">17709 4745 0,'0'0'15,"0"-106"-15,0 71 16,-52 35-1,34 70 1,-17 89 0,17 35-1,0-53 17,18-53-17,0-52 1,0-54 15,0-53-15,0 54-16,53-71 15,35-18 1,1 18 0,-36 88-1,-1 35 1,-34 35-1,-18-52-15,0 88 16,-18-53 0,-34 17-1,16-52 17,19-18-17,17-18-15</inkml:trace>
  <inkml:trace contextRef="#ctx0" brushRef="#br0" timeOffset="20697.81">18556 5080 0,'0'0'0,"0"-18"0,-35-52 31,35-1-15,0 36-16,-35-36 16,-36 1-1,18 70 1,-53 53-1,18 53 1,-18 35 0,89-106-16,-1 53 15,18 0 1,53-52 0,35-36-1,36-36 1,17-52-1,-36-18 1,-87 18 0,-18 0-1,-18 141 32,18-35-47,-35 70 16,35 18-1,0-36 1,53-35 0,53-17-1,-18-18 1,71-88 0,-106 17-1,-18-35 1,-35 36-1,-35 105 17,17-17-32,1 35 31,17-36-31,-36 89 16,1-35-1,17-36 1,18-17-1,0-54 17,0 19-32,0-19 15,0 1-15,36-88 16,17 35 0,88-36-1,-18 106 1,124 71-1,-159 18 1,-70 52 0,-71-34-1,-18-37 17,1-16-17,52-36 1,71-36 15</inkml:trace>
  <inkml:trace contextRef="#ctx0" brushRef="#br0" timeOffset="21399.19">20161 4992 0,'0'0'0,"0"-18"0,0-35 15,-17 0 1,-72 36 0,19 17 15,35 17-31,-71 72 16,35 16-1,71-52 1,0 18-1,71-71 1,17 0 0,0-35-1,0-36 1,-70 18 0,0-17-1,-1 52 1,-17 88 15,-35 1-15,-18 70-1,18-17 17,-1 70-17,19-141-15,-18 123 16,35 53-1,0-17 1,-18-18 0,-53-88-1,-52-36 1,-18-70 0,106 0-16,-195-53 15,1-105 1,70 34-1,53-52 1,106 17 0,53 36 15,124-36-15,-36 71-1</inkml:trace>
  <inkml:trace contextRef="#ctx0" brushRef="#br0" timeOffset="21649.33">20285 4868 0,'0'0'0,"0"-17"16,0-1-16,0 0 15,-36 36 1,1 35-1,-18 53 1,36-71 0,17 0-1,0-52 17,0-1-17</inkml:trace>
  <inkml:trace contextRef="#ctx0" brushRef="#br0" timeOffset="21831.15">20267 4674 0,'0'0'0,"-18"0"0,1-17 16,-18-1 0,52 36 15,36-1-16,0 1 1</inkml:trace>
  <inkml:trace contextRef="#ctx0" brushRef="#br0" timeOffset="22297.11">20708 4762 0,'0'71'31,"0"-53"-31,0-1 16,-35 54 0,35-1-1,0-17 1,-18-35 0,0-18-1,1 0 1,17-53-1,0 35-15,17-70 16,54 0 0,53-18 15,-1 53-15,18 53-1,-53 18 1,-70 70-1,-36 18 1,-35-35 0,-17-19-1,52-34 1,36-18 15,35-18-15</inkml:trace>
  <inkml:trace contextRef="#ctx0" brushRef="#br0" timeOffset="22898.36">21749 4815 0,'0'0'0,"17"-17"0,1-19 16,-18-16-1,0 16 1,-71 36-1,1 36 1,-71 69 0,123-87-16,-70 88 15,88 0 1,0-53 0,88-36-1,36-17 1,-54-53-1,54-52 1,-71 34 0,-18 0-1,-35 107 32,-18-1-47,-17 36 16,-71 140-1,53-34 1,-17 52 0,17 18-1,0-53 1,35 88 0,18-211-16,-53 158 15,-17-123 1,-54-18-1,1-70 1,52-18 0,-35-36 15,18-17-15,-106-17-1</inkml:trace>
  <inkml:trace contextRef="#ctx0" brushRef="#br0" timeOffset="23696.9">2963 7038 0,'0'0'16,"0"-35"-16,0-54 15,0 72-15,0-18 16,-35 35-1,0 52 1,35-16-16,-36 158 16,19-18 15,-1 18-15,1-70-1,17-54 1,0-52-16,-18-36 31</inkml:trace>
  <inkml:trace contextRef="#ctx0" brushRef="#br0" timeOffset="24330.97">2275 7426 0,'0'0'0,"-17"0"0,-1 0 16,71 35-1,53-35 1,106 0 0,-18-70 15,-124 52-31,124-70 16,18-36-1,-142 1 1,-70 52-1,-53 18 1,-35 36 0,53 70-1,35 53 1,-18 17 0,18 53-1,-17-34 1,17-19-1,0-105-15,-18-1 16,18 1 0,-18-36 15,18-70-15,0-18-1,71-35 1,17 71-1,-53 52-15,89 18 16,-54 53 0,-34 53-1,-36-18 1,-36 0 0,36-35-1,0-35 1,18-36-1,53-53 1</inkml:trace>
  <inkml:trace contextRef="#ctx0" brushRef="#br0" timeOffset="24696.66">3757 7391 0,'0'0'16,"18"17"-16,17 1 31,-17-18-31,52-18 16,1-35-1,35-35 1,-89 18 0,-17 17-1,-17 35 1,-72 53-1,1 89 1,35 17 0,53 0-1,18-70 17,70-18-17,-17-53 1,87-18-1,-105 0-15,53-17 0</inkml:trace>
  <inkml:trace contextRef="#ctx0" brushRef="#br0" timeOffset="24962.77">5680 7126 0,'0'0'0,"-36"0"16,19 18 0,-18 17-16,-1 71 15,19-71 1,-1 36 0,18-54-16,-18 89 15,18-53 1,0-35-1,36-36 1,-1-35 0</inkml:trace>
  <inkml:trace contextRef="#ctx0" brushRef="#br0" timeOffset="25147.28">5592 7020 0,'0'0'0,"-36"-35"16,1 17-1,0 18 1,158 36 31,-105-36-47,17 17 16</inkml:trace>
  <inkml:trace contextRef="#ctx0" brushRef="#br0" timeOffset="25579.87">6156 7144 0,'0'0'0,"0"35"16,0 18 0,0 17-1,0-52-15,0 53 16,-18-1-1,1 1 1,-1-54 0,-17-17-1,17-17 17,18-71-17,18-18 1,70-35-1,53 35 1,-35 88 0,35 18-1,-106 18-15,18 52 16,-53 54 0,-35-18-1,17-53 1,1-36-1</inkml:trace>
  <inkml:trace contextRef="#ctx0" brushRef="#br0" timeOffset="26980.67">6879 7549 0,'0'0'0,"-35"0"31,35-17-31,18 17 16,105-53 0,0-18-1,-70 36-15,177-106 16,-72 35 0,-34-17-1,-106 34 1,-54-16-1,1 87-15,-18-17 16,18 17-16,-71 18 16,35 71 15,-17 105-15,35 53-1,18 106 1,17 36-1,1 70 1,-36 35 0,18-123-1,35 88 1,0-71 0,88-123-1,0-123 1,0-142-1,36-105 1,-1-71 0,36-159-1,-53-35 17,-89-36-17,-105 54 1,-35 141-1,-71-1 1,0 107 0,70 70-1,36 18 1,88 17 0,35 0-1,89-35 1,-1 1-1,36-37 1,-124 72-16,71-71 16,0-18-1,-71 53 17,-17-18-17,-36 89 16,0 70-15,18 0 0,0 0-1,53-35 1,36-53 0,-1 0-1,0-53 1,-70 36-16,70-71 15,-71-1 1,-17-34 0,-52 52-1,-54 54 17,88 17-32,-53 0 15,1 88 1,52 18-1,18-36 1,71-34 0,17-36-16</inkml:trace>
  <inkml:trace contextRef="#ctx0" brushRef="#br0" timeOffset="27412.96">8467 7285 0,'0'0'15,"-36"-35"1,36 17-16,0-17 0,0-18 31,36 17-15,69 36-1,54 36 1,-106 34 0,-53 36-1,-17-18 1,-54-17 0,18-53-1,18-18 1,35-53-1,0-36 1,35 19 0,36-36-1,52 35 17,-88 71-32,54-17 15,-19 17-15</inkml:trace>
  <inkml:trace contextRef="#ctx0" brushRef="#br0" timeOffset="28099.77">9366 7091 0,'-17'0'16,"-1"0"-16,0 17 16,1 36-1,-19 36 1,36-1-1,0 0 1,0-70-16,18 35 16,-18-36-1,0-34 32,0-19-31,-18-70-1,18 71-15,18-71 16,53-17 0,17 52-1,-18 71 1,36 36 0,-18 34-1,-70-52-15,35 105 16,-53-35-1,0-35 1,-18-35 0,1-18-1,-19-35 1,36-36 15,18-52-15,88 17-1,0 35 1,35 54 0,-18 34-1,-87 1-15,-1 35 16,-18 53 0,-34-36-1,-18 1 1,-18-36-1,70-53 17,1 1-32</inkml:trace>
  <inkml:trace contextRef="#ctx0" brushRef="#br0" timeOffset="28646.22">10954 7108 0,'0'0'0,"0"-17"0,-53-18 15,-35-1 1,35 19 0,-35 17-1,52 0-15,-34 35 16,-19 71-1,37 17 1,34-35 0,18-17-1,53-53 17,-36-18-32,36 0 15,53-89 1,0 19-1,0-54 1,-36 19 0,-52 52-1,-18 35 1,0 53 0,-35 89-1,35-1 1,0-35-1,35-17 1,36-36 0,34-52-1,37-54 17,-89 0-32</inkml:trace>
  <inkml:trace contextRef="#ctx0" brushRef="#br0" timeOffset="28912.85">11642 6615 0,'0'0'0,"0"-36"15,0 19 1,-53 105 0,0 35-1,-18 54 1,18-19-1,18-16 1,35-72 0,18-35-1,70-35 1,18-88 15,-36 35-31</inkml:trace>
  <inkml:trace contextRef="#ctx0" brushRef="#br0" timeOffset="29147.33">11959 6932 0,'18'-18'0,"-36"36"0,36-53 15,-36 35 17,-17 17-32,0 54 15,-1 17 1,-17 18-1,53-35 1,0-54-16,18 18 16,35-35-1,70-17 1,19-54 15</inkml:trace>
  <inkml:trace contextRef="#ctx0" brushRef="#br0" timeOffset="29845.97">12347 6950 0,'-17'0'31,"-1"0"-31,-35 53 16,35-36-16,-17 54 16,0 35-1,35-36 1,17-35-1,19-35 1,-1-17 0,-17-36-1,-18-18 17,17 36-32,1-71 15,35 18 1,17 18-1,19 34 1,-19 36 0,1 53-1,-36 18 1,-35 35 0,0-18-1,-18-35 1,-17-36-1,17-17 1,18-35 0,0-53-1,71 17 1,35-70 15,-18 53-15,53 35-1,-17 88 1,-89 54 0,-35 34-1,-18-52 1,-52 34 0,34-34-1,1-71 1,17 0-1,18-35 1,0-1 0</inkml:trace>
  <inkml:trace contextRef="#ctx0" brushRef="#br0" timeOffset="30029.79">12488 6544 0,'0'0'0,"-17"0"16,-1-18-16,-35 1 16,35 17-1,1 0 1,-1 0-16,-35 0 16</inkml:trace>
  <inkml:trace contextRef="#ctx0" brushRef="#br0" timeOffset="30214.42">11024 6862 0,'0'0'0,"-17"17"0,17 1 16,35-18-1,18 0 1,141 0-1,-35-18 1,-106 1-16,-1-1 0</inkml:trace>
  <inkml:trace contextRef="#ctx0" brushRef="#br0" timeOffset="30996.36">14852 6914 0,'0'0'0,"0"-35"0,0-88 47,18 123-47,-1 0 15,71 35 1,-35 53 0,0 71-1,-53 35 1,0-71 0,0-17-1,0-70 1,0-54-1,18-35 1,52-71 0,1-52-1,0 53 17,70-54-17,-71 107 1,-35 52-1,-35 36 1,0 52 0,0 18-1,0-70-15</inkml:trace>
  <inkml:trace contextRef="#ctx0" brushRef="#br0" timeOffset="31245.76">15699 7108 0,'0'0'15,"0"18"1,0 0 0,0 52-1,0 1 1,-18-18-1,18-36-15,0 19 16,0-54 15,0 0-15</inkml:trace>
  <inkml:trace contextRef="#ctx0" brushRef="#br0" timeOffset="31412.45">15769 6932 0,'0'0'0,"0"-18"0,0-17 16,0 53 31,0-1-32,18 1-15,17 0 0</inkml:trace>
  <inkml:trace contextRef="#ctx0" brushRef="#br0" timeOffset="31995.36">16669 7285 0,'0'0'0,"0"-18"0,17 1 0,1-19 15,-18-34 1,0 52-16,0-17 16,0-71-1,0 53 1,-53 35 15,-35 36-15,17 35-1,-34 53 1,16 17 0,72-17-1,34-53 1,36-53 0,35-53-1,-17-17 1,-53 52-16,70-88 15,-53 36 1,-17 17 0,-18 70 15,0 89 0,0-71-31,-18 71 16,18 18-1,53-54 1,18-52 0,70-36-1,-106 1-15</inkml:trace>
  <inkml:trace contextRef="#ctx0" brushRef="#br0" timeOffset="32313.46">18609 6791 0,'0'0'0,"0"-18"0,0 1 15,18-1 1,123 18 0,-35 0-1,52-18 1,-52 18 0,-35 0-1,-71-17 1,-36 17-1</inkml:trace>
  <inkml:trace contextRef="#ctx0" brushRef="#br0" timeOffset="32645.92">18997 6720 0,'-18'0'0,"36"0"0,-36 18 16,1 0 0,-18 52-1,-1 18 1,19 18-1,17 18 1,0-18 0,0-1-1,0-34 1,-71-18 0,0-53-1,-52 0 1,17-53-1,36 18 1,52 17-16,0-17 16,18-1-1,71-16 17,-18 34-32</inkml:trace>
  <inkml:trace contextRef="#ctx0" brushRef="#br0" timeOffset="33113.62">19650 6967 0,'0'0'0,"17"0"0,-17-53 16,0 18-1,0 18-15,-53-1 16,-52 0-1,-1 36 1,0 52 0,71 1-1,35 0 17,53-36-17,123 0 1,-70-17-1,0 35 1,-53 17 0,-53-17-1,-89 18 1,-52-54 0,-35 19-1,70-36 1,35 0-1,54-36 1,17 1 0,88-18-1</inkml:trace>
  <inkml:trace contextRef="#ctx0" brushRef="#br0" timeOffset="33612.9">20285 6932 0,'0'0'0,"0"-18"0,0-17 16,-71 18 0,18 17-1,-35 88 1,53-53-16,-36 53 15,18 71 1,53-71 0,18 0-1,52-88 17,19 0-17,69-70 1,-52-1-1,-18-52 1,-70 35 0,-36-18-1,-87 53 1,-36 53 0,17 35-1,36 18 1,53 35-1,35-35 1,17-18 0,18-35-1</inkml:trace>
  <inkml:trace contextRef="#ctx0" brushRef="#br0" timeOffset="34246.55">20796 7003 0,'0'-18'0,"0"36"0,0-54 16,0 19-1,0 34 1,-17 36 0,-36 53-1,17-18 1,19-52-16,-36 52 15,0-18 1,35-52 0,18-36 15,0 1-15,0-36-1,36-88 1,69 0-1,1 35 1,71 18 0,-54 88-1,-52 52 1,-36 90 0,-17-37-1,-18 1 1,17-35-1,1-54 1,17-34 0,18-54-1,18-35 1,-1 1 15,54-37-15,-36 54-1,-53 53 1,-88 53 15,-35 17-15</inkml:trace>
  <inkml:trace contextRef="#ctx0" brushRef="#br0" timeOffset="34862.8">9419 9031 0,'0'-18'0,"0"36"0,18-71 32,-18 71-32,0 35 15,-18 35 1,-35 18 0,36 0-1,-1-89-15,18 19 16,-18 16-1,36-52 1,53-35 0,-36 35-1</inkml:trace>
  <inkml:trace contextRef="#ctx0" brushRef="#br0" timeOffset="35195.58">9895 9137 0,'53'-35'16,"-106"70"-16,142-123 15,-89 70 1,-53 18 0,-53 0-1,35 71 1,36-36 0,35-17-16,0 34 15,71-34 1,34 17-1,1 1 1,-70-1 0,-36 18-1,-53-35 17,-71-1-17,18 1 1,36-36-1,34-52 1</inkml:trace>
  <inkml:trace contextRef="#ctx0" brushRef="#br0" timeOffset="35395.51">9648 8767 0,'0'0'15,"0"-18"1,-17 18-16,-1 0 0,36 0 47,52 18-47,-34-18 16,52 17-16</inkml:trace>
  <inkml:trace contextRef="#ctx0" brushRef="#br0" timeOffset="35795.92">12753 8890 0,'0'0'0,"0"-18"0,0-35 16,-18-52 0,1 69-16,-19 1 15,-87-36 1,-1 71 0,1 89 15,-18 87-16,106 0 1,17 36 0,36-159-16,105 88 15,0-70 1,72-36 0,16-35-1,-87-35 1</inkml:trace>
  <inkml:trace contextRef="#ctx0" brushRef="#br0" timeOffset="37362.42">13494 9119 0,'0'0'0,"0"-141"15,-53 53 1,-53 53 0,71 35-1,-71 35 1,-18 71-1,36 35 1,53-53 0,35 18-1,35-71 1,89-35 0,17-35-1,-35-18 1,-1-53-1,-52-35 1,-17 71 0,-36 34-1,0 107 1,-36 52 15,19 1-15,17-54-1,88 1 1,0-71 0,36-18-1,-1-52 1,-52-36 0,-1-71-1,-17-17 1,-53 89-1,0 69 1,-18 72 0,-34 122-1,34 1 1,18-53 15,53 0-15,-36-89-16,54 19 15,35-36 1,0-36 0,-36-34-1,1-89 1,-18 36 0,0-71-1,-53 141 1,-71 123 15,53-34-31,-17 34 16,0 106-1,35-17 1,53-88 15,35-18-15,0-53-1,0 0 1,-70-18-16,88-70 16,-36 0-1,-52-18 1,-18 35 0,-18 71-1,-17 71 1,17-54-16,1 54 15,17 35 1,35-36 0,18-17-1,88-35 1,36-18 15,-1-18-15,-35-52-1,-88-1 1,-18-35 0,-52 36-1,-72 52 1,-122 53 0,87 18-1,36 36 1,88-1-1,18-53 1,88-35 0,-1 0-1,36-71 1,-17-87 15,-53-1-15,-1-70-1,-52 123 1,-18 71 0,-36 87-1,1 107 1,18 35 0,17-70-1,52-1 1,54-52-1,18-71 1,-18-71 0,-54 36-1</inkml:trace>
  <inkml:trace contextRef="#ctx0" brushRef="#br0" timeOffset="37911.35">17727 8643 0,'0'0'0,"0"-18"0,-18-123 31,18 124-31,-17-36 16,-1 70 15,18 19-31,-17 122 15,-36 36 1,35-123-16,-53 158 16,36-88-1,35-35 1,35-106 0,18-17-1</inkml:trace>
  <inkml:trace contextRef="#ctx0" brushRef="#br0" timeOffset="39178.19">17551 8749 0,'0'0'0,"0"-71"16,0-35 0,0 71-16,70-53 15,18 35 1,54 35-1,-37 54 1,-16 70 0,-107-1-1,-106 1 1,-34-35 15,34-36-15,1-35-1,105 0 1,36-18 0,-1 18-16,54 36 15,35 52 1,0 35 0,-36-52-1,36-1 1,35-70-1,141 0 1,-88-70 0,-105-1-1,-54-52 1,-35 17 15,-53 18-15,-18 88-1,1 88 1,17 53 0,53-53-1,0 18 1,53-53 0,-36-53-16,142 0 15,18-35 1,-36-18-1,70-88 1,-87 35 0,-71-17-1,-89 70 1,-52 53 15,-18 88-15,71 0-1,35 0 1,106 0 0,-35-35-1,-1-35 1,-105-18 15,-53-18-15,70 18-16,-53-17 15,19 17 1,34 17 0,36 36-1,52-35 1,71-1 15,36-17-15,17-35-1,-71-53 1,-52 0 0,17-71-1,-35 18 1,-18-18 0,-17 142-16,-1-36 15,-17 70 1,-53 89-1,0 18 1,1 52 0,34-35-1,18-70 1,53-54 15,-18-17-15,18-53-16</inkml:trace>
  <inkml:trace contextRef="#ctx0" brushRef="#br0" timeOffset="39362.17">20002 8714 0,'0'0'0,"-52"-18"16,34 18-1,141 0 32,-87 0-47,-1 0 0,141-35 16,-52 17-1</inkml:trace>
  <inkml:trace contextRef="#ctx0" brushRef="#br0" timeOffset="40910.98">20761 8714 0,'0'-18'31,"0"0"-31,18 1 0,35-19 16,17-34 0,54-89-1,-72 53 1,-52 53-1,-17 71 1,-36 88 0,-35 53-1,-18 17 1,71-105-16,-107 264 31,72 35-15,52-52-1,1 87 1,17-17 0,17-105-1,19-142 1,34-106 0,18-70-1,71-106 1,0-89-1,-53 1 1,-71 141-16,0-265 16,-52 18-1,-89 123 1,-35 0 0,70 142 15,36 35-16,52 35 1,54-18 0,35-17-1,-18-36 1,35-35 0,-52 18-1,-53 71-15,17-54 16,-35 18-1,-18 71 17,1-18-32,-19 35 15,1 88 1,35-52 15,53 0-15,35-54-1,0-34 1,36-54 0,-18-35-1,-18-17 1,-70 70 0,-18 35-1,0 36 1,-36 35-1,-17 70 1,53-105-16,0 70 16,0 18-1,53-71 1,53-35 0,0-35 15,17-53-16,-17-71 1,-35 53 0,-36-17-1,-35 70 1,-35 106 15,17-36-31,-35 71 16,18 54-1,35-19 1,0 0 0,35-52-1,71-36 1,70-52 0,-70-54 15,53-70-16,-71 0 1,18-36 0,-88 54-1,-18 88 1,-53 123 0,-18 0-1,18 89 1,53-72-1,53 19 1,35-107 0,89-17-1,17-70 1,-35-18 15,-106 70-31</inkml:trace>
  <inkml:trace contextRef="#ctx0" brushRef="#br0" timeOffset="42562.25">12594 10248 0,'0'0'0,"0"-17"0,-17 34 32,17 1-32,-36 88 15,1 70 1,17 0 0,1-70 15,-1-18-16,18-105 1,18 17 0,17-106-1,0 0 1,18-35 0,0 70-1,-35 71-15,35 53 16,17 71-1,1-18 1,-1 0 0,54-36-1,-18-70 1,-71 0-16,106-35 16,-35-36 15,0-70-16,-71-53 1,-35 35 0,0 1-1,-18 122 1,-17 72 0,-18 122-1,35 1 1,18 35-1,71-70 1,-36-107-16,53 36 16,71-53-1,0-53 1,-53-17 0,-53-36 15,-53 18-16,-53-1 1,18 107 0,-36 70-1,53 36 1,18-36 0,36-17-1,122-54 1,-52-17-1,35-70 1,-52-1 0,-19-88-1,-70-17 1,0 141-16,0-71 31,0 53-15,0 71-1,0 105 1,-18 53 0,-17 1-1,0-54 1,35-70 0,-18-18-1,1-35 1,-1-52-1,18-37 1,71 1 0,52 18-1,-17 52 1,-18 18 0,0 71 15,-88-19-16,0-34-15,-35 53 16,-71-18 0,18-36-1,-18 1 1,88-18 0,1 0-1,17-35 1,53-1-1</inkml:trace>
  <inkml:trace contextRef="#ctx0" brushRef="#br0" timeOffset="44777.86">15628 10672 0,'0'0'0,"18"-18"0,-1 0 15,54-70 1,-53 35 0,-18 18-16,0-18 15,0 35-15,-36 18 16,-52 0 0,17 36-1,-34 52 1,87-18-1,18 19 1,88 16 0,-70-52-1,-1 0 1,-17-18 0,-35 1 15,-35-36-16,-36 0 1,18-71 0,-1 1-1,72 17 1,-1 35 0,1 18-1,17 18-15,17 35 16,71 17-1,18-35 1,53-17 0,-18-18-1,0 0 1,-106 0-16,54-53 16,-36-17 15,-36-19-16,-17 37 1,-35 34 0,-18 53-1,18 36 1,17 17 0,18-35-1,18 17 1,52-70-1,1 0 1,52-17 0,-35-36-1,-17-18 1,-18-17 0,-35 70-1,-1 1 16,-17 52-15,0 53 0,0-17-1,0-36 1,36 0 0,34-35-1,18-17 1,0-54-1,-17 18 1,-36-35 0,1 35-1,-36 71 17,0-1-17,-36 54 1,19 0-1,17-1 1,0-52 0,53-1-1,52-17 1,-52-17 0,18-36-1,-53-18 1,17 1-1,-35 34 1,-18 72 15,-17 17-15,0 35 0,17-35 15,18-36-16,18-17 1,17 0 0,18 0-1,-18-17 1,18-1 0,-18-17-1,-17 17-15,35-35 16,0 0-1,17 0 1,-17 18 0,0 35-1,-18-17 1,-52 17 46,-19 0-46,-16 0 0,-1 0-1,35 17-15,-70 54 16,17-1 0,1 18-1,70-35 1,0-35-1,88-18 1,35 0 0,36-35-1,-18-18 1,-70-18 0,17 1 15,-70 34-16,-54 89 17,-17 18-17,18-1 1,35 1 0,35-36-1,-17-35-15,88 18 16,0-18-1,-53-35 1,17-18 0,-17-35-1,-35 70 1,-18 53 31,-53 36-32,18-18 1,17-36 0,18 1-1,-35-18 1,-1 0 0,19-18-16</inkml:trace>
  <inkml:trace contextRef="#ctx0" brushRef="#br0" timeOffset="44990.56">17374 10601 0,'-17'0'0,"34"0"0,-52 0 15,17 0-15,36 0 63,70-18-48</inkml:trace>
  <inkml:trace contextRef="#ctx0" brushRef="#br0" timeOffset="45222.59">18874 11307 0,'-18'0'15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2:32:16.1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2311 0 0</inkml:trace>
  <inkml:trace contextRef="#ctx0" brushRef="#br0" timeOffset="23529.16">18256 11571 0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0:45:16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9684 1235 0,'0'-18'32,"0"36"15,0 140-16,0-105-31,0-17 0,0 17 0,0 88 15,0 35 1,-18-70 0,0 0-1,18-53 17,0-36-32,-17 1 15,-1-53 16,1-18-15,17 0-16</inkml:trace>
  <inkml:trace contextRef="#ctx0" brushRef="#br0" timeOffset="450.1">9507 1464 0,'-17'-18'0,"34"36"0,-34-53 15,17-18 17,0 18-17,0-18 1,0 35-16,35-17 15,-17 35-15,123-36 16,0 19 0,35 34-1,-52 36 1,-71 36 0,-53-19-1,-141 36 1,17-53-1,-35 0 1,71-53 0,35 17-1,53-34 32,35-1-47</inkml:trace>
  <inkml:trace contextRef="#ctx0" brushRef="#br0" timeOffset="1049.76">10495 1199 0,'0'36'16,"0"-19"-16,-18 54 16,18-36-16,-35 71 31,18 106-15,-19-54-1,1 19 1,0-54-1,35-52 1,-18-36 0,0-35-1,-17-53 1,35 0 0,0-70-1,0 88-15,71-71 16,17-18-1,0 54 1,36 34 0,-19 54 15,1 106-15,-106-19-1,0 1 1,-88-18-1,35-35 1,36-35 0,-1-18-1,18-35 1</inkml:trace>
  <inkml:trace contextRef="#ctx0" brushRef="#br0" timeOffset="1836.27">11359 1676 0,'0'-18'32,"0"36"-32,0-1 15,-52 36 1,34-35-16,-35 70 15,0 18 1,35-18 0,18-35-1,0-35 1,53-18 0,18-18-1,-18-35 1,-53-35-1,0-18 1,-35 18 0,35 0-1,0 17 17,88 36-17,-18 35 1,18 70-1,-35 1 1,-17 52 0,-19-52-1,-17 35 1,-17-53 0,-19-18-1,1-35 1,35-18-1,0-35 1,0 18-16,0-35 16,88-71-1,0 35 17,54 17-17,-37 89 1,1 53-1,-53 71 1,-53-1 0,-35-34-1,-18-37 1,35-16 0,18-72 15</inkml:trace>
  <inkml:trace contextRef="#ctx0" brushRef="#br0" timeOffset="2251.06">12277 1923 0,'88'0'16,"-71"0"0,1 0-16,53-71 15,-36 53-15,18-34 16,-18-37 0,-35 36-1,-17 36 1,-19 17-1,-52 88 1,0 35 15,35 19-31,53-72 32,0 1-17,53-54 1,0-17-1,35-35 1,-35 0 0</inkml:trace>
  <inkml:trace contextRef="#ctx0" brushRef="#br0" timeOffset="2433.23">12647 2028 0,'-18'0'31,"18"-17"16,0-1-31,0 1 0,0-1-16</inkml:trace>
  <inkml:trace contextRef="#ctx0" brushRef="#br0" timeOffset="2950.9">13529 1305 0,'0'0'16,"0"-17"-16,0-1 16,0 36-1,0 52 1,0-35-16,0 89 15,0 70 1,-35-53 0,17 0-1,0-70 17,18-54-17</inkml:trace>
  <inkml:trace contextRef="#ctx0" brushRef="#br0" timeOffset="3300.18">13353 1640 0,'0'0'0,"0"-35"0,-36-106 16,36 0-1,53 35 1,88-35-1,-35 88 1,88 71 0,-106 52 15,-52 71-15,-54-35-1,-105 35 1,17-35-1,-35 0 1,105-53 0,36-35-1,18-18 1</inkml:trace>
  <inkml:trace contextRef="#ctx0" brushRef="#br0" timeOffset="3666.48">13758 1923 0,'0'0'0,"36"35"31,17-35-15,17 0-1,-52-18-15,105-35 16,1-35-1,-89 18 1,-17 17 0,-71 53-1,-106 88 1,71 0 0,35 18-1,35-36 1,36-17-1,88-35 1,-1-18 0,-69 0-16,105-35 15,-124 35 1</inkml:trace>
  <inkml:trace contextRef="#ctx0" brushRef="#br0" timeOffset="3783.42">14446 2028 0,'0'-17'16,"0"34"-16,18-52 31,-18 18 0,0-1-15</inkml:trace>
  <inkml:trace contextRef="#ctx0" brushRef="#br0" timeOffset="4492.5">9243 2399 0,'0'0'0,"-18"0"15,36 0 16,-1 0-31,54 0 16,-18 0-16,194 0 16,247-18-1,123 18 1,-70 0 0,264 0-1,-176 0 1,247 0-1,-494 0 1,-35 0 0,-177-17-1,-140 17 17,-19 0-17,-17-18 16,-17 18-15</inkml:trace>
  <inkml:trace contextRef="#ctx0" brushRef="#br0" timeOffset="4583">14587 2364 0,'0'0'0</inkml:trace>
  <inkml:trace contextRef="#ctx0" brushRef="#br0" timeOffset="4666.78">14305 2240 0,'-18'0'0,"-17"0"0</inkml:trace>
  <inkml:trace contextRef="#ctx0" brushRef="#br0" timeOffset="9849.01">3810 4621 0,'0'18'0,"0"-36"0,0 54 16,0 246-1,0-212-15,-18 318 16,-17-70 15,-35 88-15,17-106-1,17 17 1,36-264-16,-17 106 16,17-53-1,0-89 1,0-52 0,53-106-1,-18-53 1,-17 123-16</inkml:trace>
  <inkml:trace contextRef="#ctx0" brushRef="#br0" timeOffset="10700.49">3898 4851 0,'0'0'0,"0"-36"0,0-34 16,0 17 0,0 18-1,0 17 1,71 0 0,-54 18-16,107 0 15,176 0 1,17 0-1,177-17 1,-88 17 0,229-36-1,-177 36 1,-175 0 15,-36 0-15,-124 0-1,-17 36 1,-53 34 0,-53 36-1,0 35 1,-18 71 0,-17 0-1,35-36 1,0 53-1,35 1 1,18-36 0,-18-53-1,-17 17 17,0-34-17,-71-18 1,-35-53-1,-18 0 1,-71-36 0,-123 19-1,1-19 1,175 1-16,-282-18 16,-387 17-1,299-17 1,-71 0-1,230 18 1,71-18 0,175 0-1,107 0 17,88-35-17,70-71 1</inkml:trace>
  <inkml:trace contextRef="#ctx0" brushRef="#br0" timeOffset="11032.07">5450 5345 0,'18'0'0,"-36"0"0,36-36 16,-36 36 0,-35 71-1,18 17 1,0 88 0,17-140-1,1 52 1,17 88-1,0-105 1,0-54 0,0-34-1</inkml:trace>
  <inkml:trace contextRef="#ctx0" brushRef="#br0" timeOffset="11331.99">5327 5592 0,'0'-36'0,"0"72"0,18-160 16,17 53 0,-18 54-16,54-18 15,35-1 1,35 54 15,-18 88-15,-70 0-1,-35 70 1,-18-70 0,-35 35-1,-1-88 1,1-53 0,0 0-1,17-18-15</inkml:trace>
  <inkml:trace contextRef="#ctx0" brushRef="#br0" timeOffset="11567.21">5186 5750 0,'17'0'16,"1"0"-1,0 0-15,35-17 16,52-1 0,54-17-1,-53-18 1,35 18 0,-106 17-16,71-17 15</inkml:trace>
  <inkml:trace contextRef="#ctx0" brushRef="#br0" timeOffset="12284">6279 5203 0,'0'-17'15,"0"34"-15,0-52 0,0 0 16,-88-36-1,0 18 1,53 53-16,-89-17 16,71 17-16,-123 0 15,-71 35 1,71 18 0,-1 53-1,54 0 1,17 70-1,53 53 1,35 1 0,36-19-1,35-87 1,35 17 0,0-53 15,-52-70-31,87 17 15,-70-35-15,176 0 16,-35-53 0,71-53-1,-89 18 1,36-35 0,-159 87-16,88-87 15,0-71 1,-53-18-1,-88 71 1,-88-53 0,-53 71-1,-159-19 17,124 107-17,-36 35 1,71 18-1,-35 35 1,87 0 0,54-36-16,-35 71 15,70-52 1</inkml:trace>
  <inkml:trace contextRef="#ctx0" brushRef="#br0" timeOffset="12427.55">5697 5556 0,'0'0'0</inkml:trace>
  <inkml:trace contextRef="#ctx0" brushRef="#br0" timeOffset="13548.54">8202 5539 0,'0'0'0,"-18"0"0,-105 0 16,105 0 0,-35 0-1,18 0 1,17 0-1,36 0 1,106 0 0,-89 0-16,106-18 15,159 0 1,0 1 0,158-1-1,124 0 1,-141 18-1,159-17 1,-53 17 0,-53-18-1,-106 0 17,-212 1-17,-17-1 1,-88 1-1,-36-1-15,-18 18 16,1-18 0,-36 1-1,-52-1 1,17 0-16</inkml:trace>
  <inkml:trace contextRef="#ctx0" brushRef="#br0" timeOffset="14098.8">12365 4798 0,'0'0'16,"0"-18"-1,0 36 16,0 52-15,0-52-16,35 35 16,18 53-1,53 0 1,0-36 0,70-52-1,-52-18 1,34 0-1,-87 0 1,-53-18-16,-1 0 16,-34-17-1,-89 35 1,-53 0 15,35 35-15,-34 71-1,-19 88 1,71-53 0,1 18-1,52-71 1,17-35 0,36-35-1,0-36 1,18-17-1</inkml:trace>
  <inkml:trace contextRef="#ctx0" brushRef="#br0" timeOffset="14831.99">14376 4639 0,'0'0'0,"0"-18"0,0-17 31,-18 35-31,0-18 16,-35 18-1,-17 89 1,17 69 0,35 125-1,1-54 1,17-159 0,-36 248-1,19-106 1,-1 17-1,1-17 1,-1-89 0,18-35-1,18-88 1,17-53 0,0-70-1,18-1 1</inkml:trace>
  <inkml:trace contextRef="#ctx0" brushRef="#br0" timeOffset="15848.7">14305 4657 0,'0'0'0,"-18"-18"0,-17-17 16,0-18 0,35 35-1,53 1 1,70-19 0,-70 36-16,124-17 15,-107 17-15,212-36 16,177 19-1,105-19 1,-123 19 0,124-1-1,-142 18 1,106 0 15,-282 0-15,-17-17-1,-89-1 1,0 18 0,-71 0-1,-52 0-15,0 18 16,-1 34 0,-17 54-1,-53 18 1,-17 87-1,17-17 1,35-123-16,-17 176 16,35 0-1,0-71 17,0 54-17,-18-72 1,1 19-1,-1-124-15,18 105 16,-18-52 0,-17-18-1,-53-35 1,0-17 0,-53-19-1,105-17-15,-140 0 16,17 0-1,-158 0 1,-71 0 0,53 0-1,-195 0 1,389 0-16,-441 0 31,159 18-15,-89 0-1,124-18 1,212 0 0,70 0-1,71 0 1,70-36 15,-17 36-31,52-35 16,36-36-1</inkml:trace>
  <inkml:trace contextRef="#ctx0" brushRef="#br0" timeOffset="16215.75">15981 5168 0,'0'-17'0,"0"34"0,-18-34 16,1 17-16,-1 17 15,0 71 1,1 53-1,-19 54 1,1-72 0,17 18-1,1-70 1,17-54 15,0-52-15,0 0-16</inkml:trace>
  <inkml:trace contextRef="#ctx0" brushRef="#br0" timeOffset="16831.03">15857 5292 0,'0'0'15,"0"-53"1,0 35-16,18 18 15,35-35 1,-35 35-16,70 0 16,-18 0-1,18 35 1,-52 18 15,-36 18-15,-106-1-1,-18-17 1,19-35 0,69-18-1,89-18 17,35 18-17,71 0 1,-53 0-1,35 71 1,-53-1 0,-70 1-1,-18-36-15,-18 36 16,-123-1 15,-53 1-15,18-71-1,70 0 1,18-18 0,70-35-1,1 18 1,17 0 0,35-1-1,-35 19-15</inkml:trace>
  <inkml:trace contextRef="#ctx0" brushRef="#br0" timeOffset="17498.13">16669 4974 0,'0'-17'0,"-88"-125"16,52 125 0,19-1-16,-124 0 15,-1 18 1,-69 71 0,70 0-1,88-36-15,-141 124 16,53-36-1,-53 89 1,52 35 0,90-71-1,52 0 1,88 1 15,18-89-15,88 18-1,-36-53 1,125-53 0,16-35-1,-210 17-15,105-53 16,-18-34 0,-53-37-1,-87 19 1,-19-106-1,-34 17 1,-89 0 0,0 71-1,-106-18 17,-17 89-32,70 70 31,1 35-16,140-17-15,-88 17 16,36 0-16</inkml:trace>
  <inkml:trace contextRef="#ctx0" brushRef="#br0" timeOffset="29630.68">8784 4392 0,'0'0'0,"0"-18"0,18-17 15,-18 18 1,0 34 15,-35 71-15,17-52-16,-17 52 15,-36 71 1,36-36 0,-1-17-1,19-53 1,17-36-1,0-52 1</inkml:trace>
  <inkml:trace contextRef="#ctx0" brushRef="#br0" timeOffset="29912.28">8661 4427 0,'0'0'0,"0"-17"0,17 17 16,1-18 0,17 18-1,18 53 1,0 18 0,0 34-1,-35-87-15,-1 53 16,1 17-1,-18-35 1,0-18 0,-53-35-1,0 0 1</inkml:trace>
  <inkml:trace contextRef="#ctx0" brushRef="#br0" timeOffset="30729.78">8502 4692 0,'0'0'0,"-18"-18"16,124 18 15,-35-17-15,123 17-1,-53-36 1,35 19-1,-70 17 1,-88 0 0,-18 53-1,-18 17 1,-17 18 0,17-17-1,18-53 1,-18 35-1,1-53 32,17-89-31,0 72-16,0-36 16,17-53-1,36 35 1,0 36-1,0 35 1,0 35 0,-18 36-1,-35 35 1,0-36 0,0-17-1,0-70 32,0-1-31,0-35-1,0 35-15,0-87 16,36 52 0,34 0-1,54 53 1,-54 0-1,1 88 1,-71-18 0,-53 36-1,18-53 1,-1-17 0,36-19-1,0-34 16,0-19-31</inkml:trace>
  <inkml:trace contextRef="#ctx0" brushRef="#br0" timeOffset="31729.97">10248 4586 0,'-53'0'32,"36"18"-32,-1-18 0,-53 70 15,54-52-15,-1 35 16,1-36-16,-19 89 16,19-35-1,17-18 16,53-36-15,35-17 0,18-52-1,-18-19 1,-35-35 0,-53 36-1,0-1 1,-53 71-1,-35 0 1,-18 53 0,0 53-1,53 17 1,35-52 0,18 17-1,106-70 16,18-18-15,-36-18 0,18-53-1,-36 1 1,1-54 0,-54 107-16,1-54 15,17 36 1,-35 53 15,-17 34-15,-1 19-1,18-53-15,-18 52 16,18-52-16,0 35 16,18-18-1,35-35 1,18-18 15,-19-17-15,37-53-1,-54-18 1,0 36 0,-35 52-1,0 53 16,-17-17-31,-1 17 16,18 0-16,0 36 16,0-18-1,0-18 1,53-35 0,17 0-1,19-70 1,-54 34-1</inkml:trace>
  <inkml:trace contextRef="#ctx0" brushRef="#br0" timeOffset="32196.32">11201 4639 0,'0'18'15,"-18"17"1,0 35-1,1 19 1,-1-36 0,0 0-1,1-36 1,17 1-16,0-36 31,0-52 0,17-1-15,36-17 0,-35 70-16,35-35 15,18 36 1,-19 17 0,-16 17-1,-19 36 1,1 18-1,-18 17 1,0-70-16,-18 35 16,-17-18-1,35-53 17,18-35-17</inkml:trace>
  <inkml:trace contextRef="#ctx0" brushRef="#br0" timeOffset="32529.24">11730 4357 0,'0'0'0,"0"-18"0,0 1 15,0-1 1,0 36-1,0 52 1,-35 36 0,-18 35-1,35-18 1,18-87-16,0 70 16,0-53-1,53-53 16,17 0-15,19-71 0,-19-17-1,-52 70-15</inkml:trace>
  <inkml:trace contextRef="#ctx0" brushRef="#br0" timeOffset="32787.33">11606 4516 0,'-17'-36'31,"34"36"-31,107-53 16,17 18-1,53 17 1,-159 1-1,71 17 1,-53 0 0</inkml:trace>
  <inkml:trace contextRef="#ctx0" brushRef="#br0" timeOffset="35329.07">5627 6703 0,'0'-18'32,"-18"36"-1,18-1-31,-35 36 16,17-35-16,-35 53 15,18-1 1,0-17 15,17-18-15,18-52 15,0-19-15,53-52-1,-18 35 1,1-35-1,-1 35 1,-17 35-16,17 18 16,-18 0-1,36 71 1,-17-18 0,34 35-1,1-17 1,-54-36-1,19-17 17,-19-1-17,-17-34 17,-17-19-17,-1 19-15</inkml:trace>
  <inkml:trace contextRef="#ctx0" brushRef="#br0" timeOffset="38230.86">5662 6809 0,'-18'0'15,"18"17"17,-17-17-32,-1 36 15,1-1 1,17 18-1,-18 17 1,18 1 0,0-54-16,0 107 15,0-18 1,0 17 0,0-17-1,35 18 1,18-19 15,-18 19-15,18 17-1,-17-35 1,16 35 0,1-53-1,-35-53-15,17 36 16,36 52-1,-18-34 1,35 16 0,0 19-1,0-54 1,36 19 0,-107-72-16,89 36 15,35 0 1,18-18 15,-18 1-15,36-19-1,-19 19 1,54-1 0,-71-17-1,53-1 1,36 18-1,-89-35 1,53 18 0,53 0-1,-89-18 1,54 0 0,-18 0-1,-18 0 16,-34-18-31,69-17 32,-34 17-17,-36 18 1,35-35 0,-17 0-1,-53 17 1,-71 18-16,106-35 15,18-1 1,-36 1 0,36-18-1,0 0 1,-71 18 0,71-53-1,-36 17 1,-35 18 15,36-35-15,-1 18-1,1 17 1,-1-18 0,1-17-1,-36 35 1,18-18-1,-18 1 1,-70 52-16,35 1 16,-36-1-16,89-70 15,-18 17 1,36-17 0,-1 0-1,-52 35 1,35-35 15,-1 17-15,-16-35-1,16 18 1,-34 18 0,17-19-1,-17 19 1,35-18-1,-18 52 1,0-34 0,18 17-1,-36 18 1,-17-1 0,-35 19-16,17-1 15,-17 0 1,17 1 15,0-1-15,-35 1-1,18-1 1,0 0-16,-1 18 16,-17-17 15,-17 17 16,-1 0-47,-35 0 15,-17 17 1,17 1 0,-36-18-1,19 18 1,-18-18 15,70 0-31,-35 0 16,35 0-1,-17 0 1,18 0 0,-1 0-1,0 0 1,1 0-1,-19 0 1,1 0 0,0 17-1,17-17 1,1 0 0,34 0 62,1 0-78,17-17 15,36 17 1,-54 0-16,89-18 16,-18 18-1,0-18 1,-17 1-1,0 17 1,-18 0 0,-36 0-16,18-18 15,18 18 1,-35 0 15,0 0 0,-1 0-15,-17 18 15,0-1-15,0 19 0,0 16-1,-17-16 1,-1-19-16,-35 54 15,18-18 1,0 17 0,-1-17-1,36 18 1,-17-1 0,-1-52-1,18 0 1,0-1 15,18-70 0,-1 36-31,-17-36 16,53-88 0,-35 53-1,17-36 1,-17 71-1,-18-17 1,17 70 0,-17-18-16</inkml:trace>
  <inkml:trace contextRef="#ctx0" brushRef="#br0" timeOffset="45711.3">6597 7073 0,'-18'-17'16,"1"17"0,34 0 31,1 0-32,35 0-15,88 17 16,-18 18-1,54 36 1,-124-53 0,88 35-1,123 52 1,89 1 0,-71-18-1,159 36 1,36 17-1,-125-35 1,319 106 0,-248-71-1,212 17 1,-18 19 0,-158-18-1,335 140 1,-336-140 15,177 35-15,-53 0-1,-141-35 1,71 0 0,-389-106-16,213 35 15,52 35 1,-141-35-1,-142-35 1,-52 0 0,-35-35-1,-18 0 1,0-36 15,0-17-15</inkml:trace>
  <inkml:trace contextRef="#ctx0" brushRef="#br0" timeOffset="46195.41">16933 10195 0,'0'18'63,"0"0"-63,0-1 16,0 1-16,36 17 15,34 18 1,-35-35-16,36 17 15,35 0 17,-53-17-17,-18-1 1,-35 1 0,-53 0-1,-70 35 1,17-18-1,-18 18 1,18-35 0,71 17-1,-18-35 1,53-35 15</inkml:trace>
  <inkml:trace contextRef="#ctx0" brushRef="#br0" timeOffset="46395.98">17657 10213 0,'0'0'0,"35"-18"15</inkml:trace>
  <inkml:trace contextRef="#ctx0" brushRef="#br0" timeOffset="46810.89">17709 10160 0,'-17'0'47,"-1"0"-47,1 0 16,17 18-1,-18-1-15,18 19 16,-18 87-1,1 18 1,17 88 0,-18-35-1,0-123-15,-17 141 16,17-142-16,-17 212 16,17-88-1,18 53 1,0-53-1,0-88 17,0-18-17,18-158 17,17-36-32</inkml:trace>
  <inkml:trace contextRef="#ctx0" brushRef="#br0" timeOffset="47977.57">17798 10178 0,'0'-18'0,"-18"0"16,18 1 0,-18 17-1,36 0 16,70-18-15,36 0 0,140 18-1,107 0 1,34 0 0,19-17-1,-124 17 1,52-18-1,-263 1 1,69 17 0,160 0-1,-212 0 1,-1 0 0,-52 0-1,-35 0 1,0 35-1,-18 0 1,0 89 0,-36-1-1,19 71 1,-1 18 0,0-54-1,1 72 1,17-54-1,0 124 17,-18-88-17,1-36 1,-36 36 0,53-54-1,-36-34 1,19-53-1,-19-36 1,-17 0 0,-35-35-1,-18 0 1,-35-18 0,-53-17-1,18 18 1,-142-19-1,-17 36 1,0-17 15,-18 17-15,-17-18 0,123 18-1,18 0 1,105 0-1,89 0 1,35-18 15,18 1-15,52-36 0,18-35-1,1 17 1,-72 36-16</inkml:trace>
  <inkml:trace contextRef="#ctx0" brushRef="#br0" timeOffset="48461.27">19121 10866 0,'0'0'0,"0"-18"0,0-17 16,0-1-1,-36 36 1,-34 0-1,17 36 17,35-19-32,-35 36 15,18 53 1,35-18 0,-18 0-1,18-17 1,53-18-1,18-53 1,-1 0 0,19 0-1,-1-53 1,-18 0 0,1-18-1,-18 19 1</inkml:trace>
  <inkml:trace contextRef="#ctx0" brushRef="#br0" timeOffset="49360.28">19685 10583 0,'0'0'0,"0"-17"0,-18-1 15,-35-35 1,36 35-16,-36-34 16,-18 16-1,1 36 1,-1 0-1,-17 0 1,-18 0 15,18 36-15,53-19-16,-106 54 16,35-18-1,-18 53 1,1-1-1,52-16 1,54-72-16,-1 71 16,18-52-16,0 52 15,0 35 1,18 18 0,35-70-1,52 17 1,-87-70-16,53 17 15,-36-17-15,106 17 32,18-35-17,-36 0 1,36-18 0,-18-35-1,-35 1 1,53-72-1,-106 36 1,-1-53 0,-34 17-1,0 18 1,-18-52 0,0 70-1,-36-18 1,-16 17-1,-1 19 1,-18 52 15,1 18-15,52 0-16,-88 18 16,35 17-1,1 18 1,52-18-1,-17-17-15</inkml:trace>
  <inkml:trace contextRef="#ctx0" brushRef="#br0" timeOffset="50177.49">18962 10848 0,'17'-18'31,"1"18"-15,0-35-16,-1 35 16,19-18-16,17 18 31,-36-17-31,36-1 16,-18 18-1,1 0 1,-19 0 15,-17 18 0,0-36 16,-17 18-31,-1-18-1,0 18-15,-52 0 16,35 36 15,-18 17-15,0 35 0,35-35-1,0 35 1,18-70-16,0 17 15,0 35 1,36-52 0,34 0-1,1-18 1,-36-18 0</inkml:trace>
  <inkml:trace contextRef="#ctx0" brushRef="#br0" timeOffset="72391.87">14252 8749 0,'0'-35'16,"-17"35"-1,34 17 17,1 1-32,-1 0 15,1-1-15,70 107 16,18 52 0,-35-53-1,35 54 1,-18-36-1,53 71 1,-71-107 0,-34-52-1,-19-35 17,-17-36-1,0-52-16,0 17 1,0-53 0,0 88-16</inkml:trace>
  <inkml:trace contextRef="#ctx0" brushRef="#br0" timeOffset="72758.47">15117 8943 0,'0'0'0,"17"-18"0,-17 1 15,0-19-15,0 19 16,-35 34 15,-36 54-15,-87 105-1,-19 36 1,18-18 0,-70 71-1,176-213-15,-141 160 16,88-106 0,18 0-1,71-71 1,17-70 15,0 17-15</inkml:trace>
  <inkml:trace contextRef="#ctx0" brushRef="#br0" timeOffset="176860.46">7444 3034 0,'0'0'0,"-53"-35"15</inkml:trace>
  <inkml:trace contextRef="#ctx0" brushRef="#br0" timeOffset="177329.06">7655 3457 0,'-53'106'31,"36"-71"-31,-19 18 16,1-17 0,18-19-1,17-34 1</inkml:trace>
  <inkml:trace contextRef="#ctx0" brushRef="#br0" timeOffset="177728.02">7549 3104 0,'0'0'0,"-17"-17"16,34 17 15,54 0-15,-36 0-16,106-18 15,89 18 1,-54-17 0,-70 17-1,-53 0 1,-71 0 15,-35 0-15,36 0-1</inkml:trace>
  <inkml:trace contextRef="#ctx0" brushRef="#br0" timeOffset="178080.19">7779 3157 0,'0'0'15,"-53"53"1,35-35-16,-35 88 15,18-18 1,0 35 15,-1-34-15,36-54 0,0-17-1,18-18 1</inkml:trace>
  <inkml:trace contextRef="#ctx0" brushRef="#br0" timeOffset="178543.8">8079 3528 0,'70'0'31,"-52"-18"-31,17 0 16,0-17-1,18 0 1,-35 0-1,-18 17 1,-18 18 0,-52 18-1,-1 52 1,1 18 0,17-17-1,53-18 1,0-18-1,35-35 1,36 0 15,-1 0-15,-52 0-16</inkml:trace>
  <inkml:trace contextRef="#ctx0" brushRef="#br0" timeOffset="179027.43">8643 3387 0,'0'0'16,"-53"0"0,35 17-1,-34 1-15,-1 17 16,53-17-1,-18 17 1,18-17 15,53-1-15,17-17 0,1 36-1,-18-19 1,-18 19-1,-17-1 1,-53 0 0,-54-17-1,1-1 1,18-17 0,34 0-1,1-35 1,17 35-16,18-17 15,0-19 17,18 1-17,0 35-15</inkml:trace>
  <inkml:trace contextRef="#ctx0" brushRef="#br0" timeOffset="179578.18">9172 3140 0,'0'35'31,"0"-17"-16,-35 52-15,0 18 16,17-52 0,-35 69-1,18-16 1,17-19 0,18-34-1,53-36 1,35 0-1,-17-36 1,35-52 0,-71 35-1,-17 0 1,-1 36 0,-17 52 15,0 18-16,0-36 1,-17 54 0,17-18-1,0-18 1,0-17 0,35-36 15</inkml:trace>
  <inkml:trace contextRef="#ctx0" brushRef="#br0" timeOffset="179790.41">9525 3210 0,'0'0'0,"-18"-17"16</inkml:trace>
  <inkml:trace contextRef="#ctx0" brushRef="#br0" timeOffset="180028.76">8908 3422 0,'-18'0'0,"36"0"0,-18 0 31,35 0-16,0 0-15,53-18 32,1 1-17,-1 17 1</inkml:trace>
  <inkml:trace contextRef="#ctx0" brushRef="#br0" timeOffset="180594.88">9825 3440 0,'-53'35'31,"35"-18"-31,1 1 16,-1 35-16,0 0 31,1 18-15,17-54 0,-18 1-1,18-36 16,0 1-31,0-1 16,0-35 0,0 35-16,71-88 15,17 54 1,35 16 0,-52 36-1,17 18 1,-70 52-1,-18 1 17,0 0-17,-71-18 1,1-18 0,52-35-1,0 0 1</inkml:trace>
  <inkml:trace contextRef="#ctx0" brushRef="#br0" timeOffset="181310.31">10760 3492 0,'0'0'0,"0"-17"0,17 17 0,-17-53 16,-17 35 15,-1 18-31,-70-17 16,35 34 0,-35 36-1,35 0 1,18 0-1,35-18 1,0 1 0,17-36-16,71 0 15,-17 0 1,17-36 0,-17 1-1,-54-18 1,1 35-1,-18 36 32,0 17-31,-35 36 0,17-36-16,18 18 15,-35 141 1,35 18-1,0-36 1,-35 36 0,-1-53-1,-34 35 1,-1-53 0,-52-71-1,-18-70 1,-18-35-1,35-35 17,36-1-17,53 0 1,35 54-16,17-71 16,36 52-16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2:12:01.1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4216 864 0,'0'0'0,"0"-17"0,0-1 0,0-17 15,0-18 1,0-18 0,0 54-1,0 52 1,-53 106-1,-53 88 1,35-52 0,18-54 15,53-88-31,-17 54 16,17-54-1,17-35-15</inkml:trace>
  <inkml:trace contextRef="#ctx0" brushRef="#br0" timeOffset="332.83">4110 900 0,'0'0'0,"0"-18"0,0-17 15,0-36 1,88 36-1,-53 35-15,89 0 16,123 35 0,-89 53 15,-52 89-15,-106-36-1,-70 18 1,-1-89-1,54 18 1,17-105 15,0-36-15</inkml:trace>
  <inkml:trace contextRef="#ctx0" brushRef="#br0" timeOffset="534.13">4198 1217 0,'0'0'0,"-53"0"0,0 0 16,177-53 31,-89 53-32,177-53 1,-54 18-1,36 0 1</inkml:trace>
  <inkml:trace contextRef="#ctx0" brushRef="#br0" timeOffset="1149.42">5592 1058 0,'0'0'15,"17"0"-15,1 0 0,-1-35 16,1-18 0,-18 35-1,0-52 1,-53 17 0,-70 0-1,17 53 1,0 53-1,-35 106 1,88-18 0,35 0-1,18-70 1,89-36 0,-1-35-1,-71 0-15,124-35 16,-35-54-1,53-69 1,-53-19 0,-36 18 15,-34-17-15,-36 88-1,-53 70 1,35 89-1,-35 105 1,0-17 0,36 17-1,-1 1 1,18-107 0,88-52-1,-17-18 1,-36-18-16</inkml:trace>
  <inkml:trace contextRef="#ctx0" brushRef="#br0" timeOffset="1566.09">6068 1041 0,'0'-18'0,"0"-35"16,0 35-16,0 1 15,0-54 1,53 36 0,0 35-1,17 71 1,-52 17 0,-18 35-1,0 1 1,-18-71-1,18-71 17,53-70-1,-18-18-15,-17 71-16,35-124 15,0 88 1,0 36-1,-18 35 1,0 53 0,-17-35-16</inkml:trace>
  <inkml:trace contextRef="#ctx0" brushRef="#br0" timeOffset="2565.57">7073 1199 0,'0'0'0,"18"0"0,17-35 16,-17 18-16,35-54 31,-53-17-15,0 17-1,-53 18 1,-53 53-1,-53 71 1,-17 35 0,88 0-1,52 17 1,36-70 0,71 0-1,70-36 1,18-52-1,-53-18 1,-18-35 0,-71 0 15,-17 0-15,0 70-1,-17 89 16,17-1-15,0 18 0,35-35-1,53-17 1,0-36 0,54-36-1,-54-17 1,-18-35-1,-70 0 1,0 70-16,0-35 16,-17 106 31,-19 36-32,1-1 1,17-18-1,18-52-15,0 0 16,-17-1 0,-18-17-1,35-53 1,35 0 0,53-70-1,53-18 1,18 88-1,-53 53 1,-18 70 0,-88 36 15,0 18-15,-53-54-1,53-52-15,0 52 16,53-70 15,0-35-15,17-35-1</inkml:trace>
  <inkml:trace contextRef="#ctx0" brushRef="#br0" timeOffset="2832.48">8555 688 0,'0'-35'0,"0"70"0,0-123 15,-18 52 1,-17 36 0,17 18-16,-35 88 31,18 17-15,0 89-1,17-88 1,18-1-1,18-70 1,105-53 0,-35 0-1,-52-18-15</inkml:trace>
  <inkml:trace contextRef="#ctx0" brushRef="#br0" timeOffset="3032.3">8273 970 0,'0'0'16,"-36"0"-16,-17 0 0,1 0 15,69 0 17,54 0-17,-36-18-15,53 1 16,18-36-1,17 18-15</inkml:trace>
  <inkml:trace contextRef="#ctx0" brushRef="#br0" timeOffset="4299.12">9366 1235 0,'0'0'0,"-35"53"16,35-36-1,0-34 17,35-19-17,1-69 1,-1 16-1,-35-105 1,-71 106 0,-35 70-1,1 36 1,-19 106 0,36-1-1,53-70-15,17 70 16,18-87-16,18 34 15,105-17 1,-17-53 0,17-35-1,-52-18 17,0-53-17,-71 71-15,35-53 16,-35-1-1,17 37 1,-17 69 0,0 71-1,0 36 1,0-18 0,36-36-1,105-34 1,0-36-1,88-18 1,-70-35 0,-106 35-16,70-87 31,-87-1-15,-19-35-1,-52 52 1,-88 72-1,-36 52 1,-18 88 0,89 1-1,71-1 1,52-70 0,124-17-1,-18-36 1,-106 0-16,124-89 15,-89 19 1,-17-36 0,-53 35-1,18 54 17,-18-1-17,0 36-15,0 52 16,-18 72-1,-35 52 1,36-18 0,-1 124-1,18-71 1,0-141-16,18 247 16,-1-35-1,-17-123 1,-70-36-1,-18-106 1,-124-70 0,-70-89 15,88 1-15,0-36-1,123 36 1,71-36-1,106-35 1,0 88-16</inkml:trace>
  <inkml:trace contextRef="#ctx0" brushRef="#br0" timeOffset="4932.38">10689 1129 0,'0'-35'16,"18"17"-1,-1 0-15,54-52 32,-53 52-32,52-52 15,-35-19 1,-35 54-1,-52 35 1,-37 35 0,-16 89-1,52-1 1,35-87-16,0 69 16,18-52-1,89-17 1,16-36-1,54-18 1,-18-35 0,-106 18-16,89-53 15,-36-36 17,-88 71-17,0 36 1,-53 34-1,18 54 1,35-36-16,0 36 16,0 17-1,18-35 1,-18 0 0,-18-36-1,-70-17 1,52 0-16,-52 0 15,18 0 1,70-17 0</inkml:trace>
  <inkml:trace contextRef="#ctx0" brushRef="#br0" timeOffset="6065.34">12982 970 0,'0'0'0,"-35"-123"31,17 105-31,-52-17 16,-18 35-1,17 35 1,0 106 0,36-35-1,35 17 1,0-105-16,53 35 15,53-53 1,35-18 0,35-70-1,-52 18 17,-89-54-17,-105 18 1,-36 53-1,-35 36 1,70 17 0,71 53-1,71-36 1,-36-17-16,194 0 16,-35-35-1,18-36 1,-106 19-1,-53-1 1,-53 35 0,-36 0 15,19 18-15,-19 89-1,19 34 1,-18 106-1,-1-35 1,36-123-16,0 211 16,0-35-1,0 71 1,0 34 0,0-122-1,-35 17 1,17-194-16,-52 88 15,-36-18 1,-35-105 0,17-36-1,-87-88 17,34 0-17,89-17 1,88-1-1,35 19 1,107-89 0,-90 141-16</inkml:trace>
  <inkml:trace contextRef="#ctx0" brushRef="#br0" timeOffset="6882.3">15522 1147 0,'0'0'0,"0"-18"0,0-35 16,0 35-16,0-105 16,0 35-1,0 17 1,0 53 0,-53 36-1,-17 70 1,-36 195-1,53-142 1,0 17 0,35-87-1,54-89 32,70-70-31,-18-71-1,0 36 1,0-18 0,-17 105-1,-36 72 1,-35-1-16,18 71 16,-1 70-1,19-70 1,16-18-1,19-52 1,35-36 0,53-71 15,-18-70-15,-88-53-1,-53 35 1,-53-17-1,-36 123 1,-16 53 0,69 70-1,19 36 1,17 35 0,88-17-1,-53-89 1</inkml:trace>
  <inkml:trace contextRef="#ctx0" brushRef="#br0" timeOffset="7631.91">16528 1288 0,'35'0'0,"-70"0"0,140-53 15,-34-18 17,-18-17-17,-35 70-15,-1-70 16,-17 35-1,-53 53 1,-53 71 0,36 35-1,17 70 1,53-88 0,71-35-1,17-53 1,53 0-1,0-70 1,18-54 0,-36-70 15,-52 0-15,-71 71-1,0 52 1,-18 142 15,0-19-31,-17 107 16,-18 53-1,36-71 1,17-18 0,0-70-1,0-70 16,0-1-31,35-88 16,18 18 0,53-71-1,-1 71 17,54 53-17,-71 52 1,-52 1-16,17 106 15,-53-36 1,-106 18 0,-35-36-1,-36-17 1,89-53 0,106 0-1,88-53 1</inkml:trace>
  <inkml:trace contextRef="#ctx0" brushRef="#br0" timeOffset="9898.32">18715 1129 0,'0'0'0,"-18"0"0,-17 0 16,17-18-16,1-52 16,34 17-1,71-71 1,1 18 0,-19 1-1,-70 34 1,-70 71-1,-89 18 1,35 88 0,89-1-1,53 72 17,35-54-17,17 1 1,-52-18-1,-36-54 1,-70-34 0,-71-18-1,36-53 1,88 36-16,-71-54 16,53-88-1,35 53 1,18 36-1,0 87 1,53 72 0,-35 69-1,52-34 17,-17-54-17,71-17 1,17-53-1,53 0 1,-35-53 0,-106 36-16,105-89 15,-87 18 1,-71-18 0,-18 71-1,-70 52 1,35 36-1,35-17-15,-17 69 16,35-34 0,35-1-1,36-52 1,70-18 15,-35-18-15,-71 1-16,71-71 15,-35 17 1,-18 1 0,-53 52-1,0 36 1,0 34 0,0-16-16,0 34 15,0 1 1,70-36-1,1-35 1,34 0 0,-16-53-1,-19-35 17,-35 0-17,-35 0 1,18 88-1,-18 17 1,-18 89 0,1 0-1,17-53 1,17 0 0,36-53-1,36 0 1,-1-36-1,0-52 1,-17 18 0,-1-18-1,-52 52 17,-1 36-17,-17 71 1,-17 17-1,17-17 1,17-19 0,54-52-1,17 0 1,0 0 0,-70-17-16,70-71 15,-35-1 1,0-16-1,-35 52 1,-1 17 0,-17 72 31,0-19-32,0 1 1,0-36 15,0 1-31,0-1 16,-35 18-1,17 18 1,-52 70 0,35-18-1,17 19 1,18-19-1,0-52-15,53 17 16,17-17 0,54-18-1,-18-36 17,-18-16-17,-71 34-15,36-53 16,0-34-1,-35 52 1,-71 106 15,18 17-15,17 36 0,18-88-16,0 34 15,18-16 1,35-36-1,53 0 1,-36-18 0,54-52-1,-107 52-15,36-35 32,-35 18-17,-36 17 1,-52 89-1,-1 17 1,18-18 0,35-34-1,18-19 1,0-34 31,0-1-47,0-35 15</inkml:trace>
  <inkml:trace contextRef="#ctx0" brushRef="#br0" timeOffset="10131.79">21167 776 0,'0'0'0,"-18"-18"0,-17 18 16,17 0-16,-35 0 15,18 0 1,0 0 0,17 0-1,0 0 32,1 0-47,-36 0 16</inkml:trace>
  <inkml:trace contextRef="#ctx0" brushRef="#br0" timeOffset="11482.04">4480 2558 0,'0'0'0,"-35"0"0,-159-71 31,159 53-31,-71 1 16,35 17-1,71-18 1,71 1 0,123-1-1,247-17 1,17 35 0,-281 0-16,564-18 15,-89 0 1,389 18-1,-194-35 1,440 35 0,72 0-1,16 0 17,-334 35-17,353 18 1,-371 0-1,247-18 1,-371-17 0,424 17-1,-635-17 1,18 17 0,-283-35-1,-88 0 1,-176-35-1,-142 0 1,-17 17 0,-70 0-1,-1-17 1,-52 35 0</inkml:trace>
  <inkml:trace contextRef="#ctx0" brushRef="#br0" timeOffset="11631.45">21308 2505 0,'0'0'0,"-36"0"0,19 0 15,-36 0 1,18 0 0,17 0-16,-105 0 15,34 0-15</inkml:trace>
  <inkml:trace contextRef="#ctx0" brushRef="#br0" timeOffset="14330.22">2910 5574 0,'18'0'32,"0"-18"-32,-18 1 15,17-1-15,-17-17 16,53-54 0,-17 19-1,-36-18 1,17 35-1,-17 18 1,0 87 15,0 54-15,-17 35 15,17 1-15,0-107-16,0 88 15,0-17 1,0-35 0,-71-54 15,0-17-15,36 0-16,-71 0 15,71 0-15,-53 0 16,0 0-1,70 0 1,36 0 0,87 18-1,1-18 17,88 0-17,-105 0 1,-1 0-1,-71 0 17,-17-18-32,18 18 15,-18-17-15,35-19 16</inkml:trace>
  <inkml:trace contextRef="#ctx0" brushRef="#br0" timeOffset="14663.63">3563 5627 0,'0'17'31,"0"1"-15,18-18 15,17 0-15,36-18-1,-19-34 1,-52 34 0,-17-17-1,-54 35 1,18 0 0,36 17-1,-1 19 1,18-19-1,18 1 1</inkml:trace>
  <inkml:trace contextRef="#ctx0" brushRef="#br0" timeOffset="16180.99">4568 5380 0,'0'-18'0,"0"36"0,-17-71 0,17 18 15,-18-1-15,18-17 16,0 89 15,-17 70-15,-19 52 15,19-17-15,-1-105-16,18 70 15,0-89-15,0 18 16,71-35 0,-19-52-1,37-72 1,-54 18 0,0-17-1,-35 87-15,0-16 16,18 52-1,-1 52 1,1 54 0,0 18-1,-1 17 1,72-53 15,-1-70-15,0-36-1,35-88 1,-34-17 0,-1-36-1,-71 124-15,-17-89 16,0-17 0,0 88-1,-17 53 1,-18 71-1,-18 88 1,17 17 0,36 0-1,0-70 1,89-53 15,34-53-15,89-70-1,-18-54 1,-106 18 0,-88 18-1,-35 88 1,-36 0 0,1 35-1,17 106 1,53-52-1,53-1 1,35-71 0,53-17-1,0-70 1,-18-71 15,-70 0-15,-35 35-1,0-35 1,-18 105 0,0 54-1,0 88 1,0-18 0,0 71-1,-18-36 1,0-52-1,-17-36 1,35-123 15,0 0-15,71-53 15,17 70-15,71 18-1,-107 53-15,90 0 16,-1 71 0,-124 17-1,-52 0 1,-141 0 0,17-17-1,-35-36 1,123-35-1,71-53 1,18 0 0</inkml:trace>
  <inkml:trace contextRef="#ctx0" brushRef="#br0" timeOffset="18499.13">7585 5415 0,'0'-18'31,"17"18"-31,1-17 0,70-54 16,-70 54-16,52-36 16,-17-53-1,-53 35 1,-70 1 15,-36 70-15,-35 53-1,35 70 1,106 1 0,35-19-1,89 1 1,-36 18 0,-88-54-1,-88 36 1,0-88-1,-36-18 1,36-53 0,0-53-1,52 0 17,1 18-17,35 106 16,35 70-15,1 0 0,34 18-1,-52-71-15,52 18 16,54-53 0,-1 0-1,89-88 1,-36-36-1,-70 36 1,-70-53 0,-36 88-1,-53 36 1,-18 52 15,0 53-15,36 36-1,35-1 1,88-35 0,-17-70-1,35-18 1,-36-35 0,36-71-1,-35 0 1,-36 35-1,-35 36 1,0 88 15,0 0-15,0-35 0,35 70-1,18-35 1,35-18-1,36-35 1,-36-35 0,36-71-1,-72 18 1,-34-1 0,0 36-1,-18 71 16,0 17-15,-18 71 0,18-88-16,0 70 15,35-17 1,54-54 15,-19-17-15,18-53-1,-52 36-15,-1-36 16,-17 35-16,34-88 16,-16 36-1,-19 17 1,-17 88 15,0-17-31,0 52 16,0 1-1,0-1 1,89-34 0,-19-36-1,36-53 1,-18-35 15,36-18-15,-54 18-1,18 35 1,-70 53 0,0 17-1,-18 36 1,0-35-16,0 17 16,17-35 15,1 0-16,0-53 1,-18 36-16,0-19 16,-18-34-1,-17 70 1,-36 0 15,1 88-15,34 0-1,19 53 1,17-70 0,88-36-1,0-35 1,53-35 0,-17-53-1,-36-18 1,-18-18-1,-52 71 1,-18 106 15,-35 18-15,35-36 0,-18 53-1,18-35 1,53-35-1,0-18 1,35-53 0,18-53-1,-36 36 1,-34 52-16,17-17 16,-36 35-1,-17 70 1,-70 36-1,34-35 1,1 17 0,18-71-16,17 19 15,0-89 17,0-18-1</inkml:trace>
  <inkml:trace contextRef="#ctx0" brushRef="#br0" timeOffset="18663.75">10513 5027 0,'0'0'0,"-36"-18"16,-34 18 0,-1 0-1,54 0 1,17-17-1</inkml:trace>
  <inkml:trace contextRef="#ctx0" brushRef="#br0" timeOffset="19446.66">13000 5327 0,'0'0'0,"17"-18"0,89-105 31,-106 88-31,0-18 16,0 17-16,-17-87 16,-54 17-1,-70 35 1,18 71 0,-19 89-1,54 34 1,53-70-16,17 141 15,18-70 1,18-36 0,70-71-1,0-34 1,53-71 15,-105 70-31,70-70 16,-54-53-1,-34 70 1,-18 36 0,0 70-1,18 106 1,17-53 0,0 18-1,36-35 1,-18-54-1,17-17 1,1-17 0,-36-36-1</inkml:trace>
  <inkml:trace contextRef="#ctx0" brushRef="#br0" timeOffset="19847.47">13458 5203 0,'0'-17'16,"0"34"-16,0-69 15,0 34-15,18-53 16,17 18 0,54 53-1,-37 0 1,37 71 0,-36 17-1,-53 36 1,0-107-16,0 54 15,-18-36 1,0-17 0,18-36-1,0-35 1,0-17 15,0 34-31,36-69 16,17 34-1,17 0 1,-17 54 0,35-1-1,0 18 1,-52 0-16</inkml:trace>
  <inkml:trace contextRef="#ctx0" brushRef="#br0" timeOffset="20213.68">14464 5221 0,'18'0'15,"-1"0"-15,54-18 16,-18-34 0,35-19 15,-53 0-16,-17-17 1,-36 71 0,-52 34-1,-36 71 1,35 18 0,54 18-1,17-89-15,0 18 16,52 17-1,1-52 1,18-18 0,-18-18-1,-18 1 1</inkml:trace>
  <inkml:trace contextRef="#ctx0" brushRef="#br0" timeOffset="20397.33">14781 5345 0,'0'-18'63,"0"0"-32,0 1-31,0-1 16,0-17-1</inkml:trace>
  <inkml:trace contextRef="#ctx0" brushRef="#br0" timeOffset="21946.77">16492 5151 0,'0'0'0,"18"0"32,-18-18-32,18 18 15,17-18 1,-17 18-16,17-17 16,-18-1-1,1-17 1,0-1-1,-18 1 1,0 18 0,0-1-16,0 0 15,0 1 1,0-1 0,0-17 15,17 17 0,-17 0-15,0 1-1,0-1 63,0 0-46,0 1-17,0-1 1,0 1-16,0-1 16,-17 0 15,-19-17-16,19 35 1,-54-18 0,-17 18-1,53 18-15,-53 35 16,-18 53 0,53 0-1,53 17 1,17-52-1,36-71 1,53-18 0,-70 0-16,69-52 15,19-54 1,-71 36 0,-18 0 15,-35 53-16,-18 88 17,1 70-17,17-17 1,0 0 0,88-53-1,-18-53 1,-34 0-16,105-36 15,-35-34 1,0-36 0,-36 18-1,-35-18 1,-35 53 15,-17 88 0,-19 89-15,1 17 0,-18 106-1,0-53 1,18-124-16,-35 230 16,34-88-1,19 0 1,17-142-1,70-158 17,-70 53-32,35-54 15</inkml:trace>
  <inkml:trace contextRef="#ctx0" brushRef="#br0" timeOffset="22246.65">17216 5133 0,'0'0'15,"0"-159"1,17 124-16,1-36 16,-1 36-16,89-36 15,-18 54 1,71 17 0,-88 53-1,-54 35 1,-105 18-1,-53-18 1,18-53 0,87-35-1,72-35 17,-1 17-17,0-17-15</inkml:trace>
  <inkml:trace contextRef="#ctx0" brushRef="#br0" timeOffset="22530.05">18062 4674 0,'0'0'0,"0"-17"16,0 34 0,-70 71-1,52 54 1,-35 105-1,0 35 1,18-35 0,17-177-16,-17 212 15,17-140 1,18-37 15,0-87-15,0-71-1,53-106-15</inkml:trace>
  <inkml:trace contextRef="#ctx0" brushRef="#br0" timeOffset="23130.02">18045 5133 0,'0'0'16,"17"-53"-16,-17-18 0,35-70 15,18 0 1,36 106-1,34 35 1,-17 0 0,-53 70-1,-53 1 1,-141 0 15,105-36-31,-105 0 16,0 18-1,88-35 1,53 35 0,18-36-1,123-17 1,53-17 0,35-36-1,-70-35 1,0-18-1,-53-35 1,-53 35 0,-36 70-16,1-52 15,0 0 1,-36 176 31,-35 36-32,53-18 1,0-71-16,0 71 16,0-89-16,0 54 15,71-53 1,-1-18 0,36-71-1,-36 18-15</inkml:trace>
  <inkml:trace contextRef="#ctx0" brushRef="#br0" timeOffset="23546.56">19808 4269 0,'0'0'0,"-35"17"31,18 1-31,17 0 16,-18 87-1,18-16 1,0-37 0,-18-16-1,1-19 1,-1-17 0,18-70-1,18-1 1,70-70-1,-35 53 1,53 35 0,17 88-1,-52 89 1,-71-36 15,-18 35-15,-17-52-1,-54 0 1,54-36-16</inkml:trace>
  <inkml:trace contextRef="#ctx0" brushRef="#br0" timeOffset="23797.03">20620 5027 0,'0'0'0,"-18"35"31,1 1-31,-19 52 16,-17-35 0,-17 53 15,35-89-31,-71 54 15,18-54 1,70 1-16</inkml:trace>
  <inkml:trace contextRef="#ctx0" brushRef="#br0" timeOffset="24596.53">5256 7038 0,'0'-18'0,"0"36"0,0-53 16,18-89 0,-18 107-16,0-19 15,-18 36-15,1 0 16,-1 53 0,18 53 15,0 106-16,0 17 1,0-70 0,0-71-1,0-70 1</inkml:trace>
  <inkml:trace contextRef="#ctx0" brushRef="#br0" timeOffset="24914.18">5186 7126 0,'0'0'0,"0"-70"0,-18-72 15,36 19 1,52 70 0,142 18 15,-71 52-16,-17 89 1,-142-18 0,-141 36-1,0-18 1,-17 0 0,106-89-1,87-34 1,71-36-1,106-36 1</inkml:trace>
  <inkml:trace contextRef="#ctx0" brushRef="#br0" timeOffset="25179.88">6315 6685 0,'0'0'0,"0"-18"0,-18 36 31,0 17-15,1 89-1,-1 17 1,1-35 0,-19 35-1,36-53 1,0-70-16,0 35 15,36-36 1</inkml:trace>
  <inkml:trace contextRef="#ctx0" brushRef="#br0" timeOffset="25879.5">6967 7056 0,'0'0'0,"0"-18"15,0-53 1,-70 36 0,-18 35-1,-36 0 1,18 88 0,18 71-1,53-53 1,35 17-1,35-87 1,71-36 0,53-106-1,-71 18 1,18-54 0,-71 37 15,-17 34-16,-18 142 17,-18 70-17,18-35 1,0 17 0,35-70-1,71-53 1,0-71-1,0-70 1,0-17 0,-53 34-1,-53 1 1,0 70 0,-36 70 15,-17 89-16,53 35 1,-17-17 0,17 17-1,0-71 1,35-34 0,-17-36-16,35-18 15</inkml:trace>
  <inkml:trace contextRef="#ctx0" brushRef="#br0" timeOffset="26046.15">7250 7038 0,'0'0'0,"0"-18"31,70 1-15,36-1-1,70-35 1,-123 35-16,0 18 0</inkml:trace>
  <inkml:trace contextRef="#ctx0" brushRef="#br0" timeOffset="27029.47">8043 6914 0,'53'0'16,"-35"0"-1,105-52 1,-34-19 0,-1-35-1,-71 18 1,-17-18 0,-70 71 15,52 35-31,-52 70 15,-19 107 1,19-1 0,-36 106-1,0 71 1,53-71 0,36-176-16,-1 300 15,0-142 1,18 19-1,18-107 1,0-123 0,52-106-1,-35 18-15,71-159 16,0 0 0,-18-141 15,-88 35-16,-35 123 1,-71 19 0,53 122-16,-53-17 15,-17 18 1,88 35 0,52-17-1,124-36 1,-17 0-1,88-106 1,-89 35 0,-88 72-1,-17 34 1,-36 53 31,1 0-47,-1 36 15,18 35 1,0-18 0,53-70-1,35-18 1,0-53 0,54-71-1,-107 36 1,-53-18-1,-70 53 1,0 36 0,0 52-1,35 53 1,53 18 0,0-35 15,70-36-16,-35-35-15</inkml:trace>
  <inkml:trace contextRef="#ctx0" brushRef="#br0" timeOffset="27429.37">8908 7161 0,'0'0'0,"0"-17"0,0-1 0,0-35 15,35-17 1,18 34 0,35 19-1,-17 17 1,34 88 0,-52 0 15,-53-70-31,0 52 15,-17 1 1,-36-54 0,17-17-1,1-70 1,35-1 0,0-34-1,71 34 1,-1 53-1,54-17 1,-18 35 0</inkml:trace>
  <inkml:trace contextRef="#ctx0" brushRef="#br0" timeOffset="28062.83">9737 6914 0,'0'18'15,"-36"35"16,19 0-15,17 35 0,0-70-16,0 35 15,0-18 1,17-17 0,-17-71 15,-17-18-16,17-35 1,88-17 0,0 70-1,53 35 1,-17 36 0,-71 35-1,-53-36 1,17 72-1,-17-36 1,-35-18 0,0-18-1,35-69 17,0 34-32,70-88 15,18 0 1,54 18-1,-37 70 1,19 54 0,-71 70-1,-53-1 1,-35 1 0,-36-18 15,36-70-16,52-36 17,1 1-32</inkml:trace>
  <inkml:trace contextRef="#ctx0" brushRef="#br0" timeOffset="28246.19">11342 7056 0,'0'0'0,"0"17"0,0 18 16,0-17-16,-53 70 16,0-17-1,-18 17 1,1-53 0,17-35-1</inkml:trace>
  <inkml:trace contextRef="#ctx0" brushRef="#br0" timeOffset="28745.52">12488 6350 0,'0'0'16,"-17"-18"-16,-54 1 15,89-1 1,52 0-1,195-17 1,88 18 0,-159 17-1,-88 0 1,-177 35 0,-17 0-1</inkml:trace>
  <inkml:trace contextRef="#ctx0" brushRef="#br0" timeOffset="28979.01">13017 6262 0,'0'0'0,"0"-18"16,0 195 15,-17-89-15,-36 123-1,18-69 1,17-37 0,18-52-1,18-53-15,17 0 16,-17 0-16,52-35 16</inkml:trace>
  <inkml:trace contextRef="#ctx0" brushRef="#br0" timeOffset="29345.82">13282 6756 0,'0'0'0,"18"0"31,-1 0-31,1 0 16,53-18 0,34-35-1,-16 0 1,-1-35-1,-71 35 1,-34 35 0,-71 18-1,-36 71 1,18 52 0,71-17-1,35 0 16,0-88-31,53 17 16,53-17 0,-18-18-1,53-36 1,0-16-16</inkml:trace>
  <inkml:trace contextRef="#ctx0" brushRef="#br0" timeOffset="29611.9">14235 6562 0,'0'0'0,"0"-18"0,0-17 16,-36 35 0,-87 17-1,17 89 1,18 35 0,88-17-1,17-54 16,107-34-15,-1-36 0,124-53-1,-88-53 1,-88 0 0,-36 53-16</inkml:trace>
  <inkml:trace contextRef="#ctx0" brushRef="#br0" timeOffset="30829.14">14711 6332 0,'17'-70'15,"-34"140"-15,34-158 0,-17 53 16,-17 53 0,-36 87-1,35 36 1,-35 36 0,18-18-1,17-71 16,18-53-15,36-88 15,34-53-15,-17 0 0,18 18-1,-54 71-15,19 17 16,-19 53-1,1 17 1,-18 36 0,35-35-1,18-19 1,-35-52-16,88 0 16,17 0 15,18-52-16,-35-19 1,-35-53 0,-54 1-1,-17 105 1,-17 54 0,-19 34-1,-17 36 1,18 0-1,0-71 1,35-17-16,-18-1 16,18-52 15,53-35-15,-35 52-1,35-70-15,52-36 31,-52 89-15,-35 53 0,0 35-1,-18 52 1,0-16 0,0-19-1,53-35 1,-18-35-1,53-17 1,0-54 0,-17 1-1,17-36 1,-88 71-16,18 17 16,-18 71 30,-36 17-30,1 19 0,35-72-16,-18 54 15,36-36 1,88-35 0,-18 0-1,36-35 1,-19-36-1,-69-17 1,-36 53-16,0-106 16,-18 70-1,-70 36 1,0 70 0,-18 53-1,35 18 16,54-35-15,17-54 0,70-17-1</inkml:trace>
  <inkml:trace contextRef="#ctx0" brushRef="#br0" timeOffset="31111.83">16880 6191 0,'0'0'0,"0"-17"15,-17 17-15,-36 0 16,-18 53 0,36 88-1,0 0 16,-1 53-15,36-159-16,-17 18 16,17 35-1,70-88 1,1 0 0,-1-53-1</inkml:trace>
  <inkml:trace contextRef="#ctx0" brushRef="#br0" timeOffset="31496">17092 6526 0,'0'0'0,"-53"36"15,-17 52 1,34 0 0,19 0-1,17-70 1,0 17-1,0-17-15,88-18 16,35 0 0,-34-35-1,52-36 1,-88-17 0,-36-18-1,-70 35 1,-35 71-1,-35 36 1,34 17 0,37 17-1,52-35 1,52-35 0,1 0-1</inkml:trace>
  <inkml:trace contextRef="#ctx0" brushRef="#br0" timeOffset="32644.62">17886 6632 0,'0'0'0,"0"-17"16,-35-36 0,-54 17-1,19 36 1,-36 53-1,35 18 1,54 17 0,34-35-1,72-53 1,16 0 0,-16-35-1,-1-18 16,-53-18-15,-17 36 0,-18 17-1,-18 106 17,-17 1-17,17-54-15,-35 106 16,18-17-1,17 122 1,36 1 0,-18-70-1,18-1 1,-89-35 0,1-141 15,-54-35-16,-52-88 1,70 17 0,71-71-1,70 19 1,124 16 0,35 1-1,-36 36 1,54-37-1,-53 37 1,-18-19 0,-141 106-1,-18 1 1,-35 70 0,36 0-1,-1 0 16,53-18-15,71-17 0,18-18-1,17-53 1,0-36 0,-71 19-1,-52-1 1,-36 142 15,1 35-15,-36 52-1,53-105-15,-35 88 16,35 89 0,-53-19-1,0-87 16,-35 17-15,-54-53 0,19-70-1,-53-18 1,70-71 0,70 18-1,19-70 1,17 52-16</inkml:trace>
  <inkml:trace contextRef="#ctx0" brushRef="#br0" timeOffset="33144.71">20126 6473 0,'0'0'0,"0"-52"16,0 69 15,0 1-31,-18 17 16,-35 71-1,53-88-15,-35 52 16,35-17 0,0-71 15,0 1-16</inkml:trace>
  <inkml:trace contextRef="#ctx0" brushRef="#br0" timeOffset="33344.54">20108 6279 0,'0'0'0,"0"-17"15,0-1-15,0 1 31,0 34 1,0 1-17,53-1 1,-35 1-16</inkml:trace>
  <inkml:trace contextRef="#ctx0" brushRef="#br0" timeOffset="35328.36">20920 6509 0,'17'0'109,"1"-18"-78,-18 0-15,18 1-16,-18-1 15,0 1-15,0-1 16,0-35 0,0 35-1,0-17 1,-18 35 93,18 18-93,-18-1-16,18 1 16,-17 17-16,-36 71 15,35-18 16,-35-17-15,36-36 0,17-17-1,0-36 1,17-35 0,19-17-1,16-54 1,37 18-1,-36 53 1,-36 53-16,54 0 16,-54 36-1,19 70 1,-19-1 0,19 19-1,34-54 1,124-52 15,18-36-15,-53-17-1,-1-71 1,-87 18 0,-36-35-1,-35 87-15,0-34 16,-88 17-1,-18 53 1,18 35 0,-18 89-1,36-1 1,70 36 0,35-89-1,71-34 16,-18-36-15,35-71 0,-34-35-1,-37-17 1,-34 88-16,0-142 16,-1 71-1,-17-35 1,0 88-1,0 36 1,-17 87 0,-36 89-1,53-36 1,-18 36 0,53-35-1,36-71 1,88-53 15,-53-36-15,17-34-1,-70-18 1,-35-1 0,-18 72-1,-53 17 1,35 17-16,-35 54 15,18 35 1,35 0 0,17-54-1,89-34 1,0-18 0,-53 0-16,88-53 15,-53-17 16,1-36-15,-37 0 0,-52 71-1,-17 70 17,-36 88-17,18 19 1,-18 52-1,35-141-15,18 141 16,0 105 0,0 37-1,-35-125 1,-53 19 0,-18-125-1,71-105 16,35-70-15,0 35-16,52-177 16,19 0-1,-53 124-15</inkml:trace>
  <inkml:trace contextRef="#ctx0" brushRef="#br0" timeOffset="37261.23">22983 6562 0,'0'0'0,"-70"-159"15,52 71 1,18 0 0,88 35-1,-17 53 1,52 70 0,-70 1-1,-53 17 1,-17-35 15,-89-18-15,35-17-1,36-18 1,88 17 15,53-17-15,-36-17-1,72-36 1,-54 0 0,-53 35-16,36-52 15,-71 17 1,0 18 0,-71 35-1,18 17 16,0 89-15,53-53 0,0 17-1,71-52 1,35-18 0,-18 0-1,70-70 1,-105 17-1,-17-18 1,-36 89 15,-18 35-15,0 0 0,1-18-1,17-53 32,53-17-31,-18-18-1,36 0 1,-54 53-16,1 0 16,-1 0-1,-17 35 1,18 18-1,35 0 1,-18-53 0,71 0-1,-35 0 1,-1-53 0,-52-17-1,-18-18 1,0 17 15,-53 71-15,0 18-1,0 35 1,18 35 0,35-18-1,0-17 1,53-35-1,0-18 1,0-35 0,17-54-1,-17-16 1,0-37 0,-35 37-1,-18 52 1,-18 106 31,-53 52-32,71-87-15,-17 53 16,-19 52 0,36-70-1,18 18 1,53-54-1,17-17 1,-18-17 0,-34-36-1,-1 0 1,-35 35 0,-18 18 46,18 18-46,0-1-1,18-17 1,17 0 0,1 0-1,-19 0 1,1 0-1,-1 0 1,19 0 0,17 18-1,-18-18 1,0 0 0,-17 0-16,17-35 31,-17-36-31,17-17 31,0-18-15,-17 18-1,-18 70 1,0 36 0,-53 35-1,-18 70 1,36-52-1,0 52 1,17-52 0,18-53-16,0 34 15,53-52 17,-18-17-17,-17-18 1</inkml:trace>
  <inkml:trace contextRef="#ctx0" brushRef="#br0" timeOffset="37519.12">24994 6209 0,'0'0'0,"18"0"31,17 0-31,18 0 16,35 0 0,-35 0-1,-35 0 1,0 0 0</inkml:trace>
  <inkml:trace contextRef="#ctx0" brushRef="#br0" timeOffset="43909.75">1164 9084 0,'0'0'0,"-17"0"15,-1 18 1,0-18-16,-35 0 16,18 0-1,-18 0 1,35-18 0,18-35-1,0 35-15,36-34 16,17-1 15,53 35-15,-18 36-1,-18 87 1,-70 1 0,-88 71-1,-71-36 1,53-71-1,-17-17 1,70-53 0,0-70-1,53-18 1,0 17 0,53-35-1,0 53 1,53 71-1,-36 70 17,-17 0-17,-35 18 1,0-18 0,17-35-1,0-53 1,-17 0-1,35-35 1</inkml:trace>
  <inkml:trace contextRef="#ctx0" brushRef="#br0" timeOffset="44111.08">1640 9260 0,'0'0'0,"-17"0"31,-1 0-15,36 0 31,-1 0-47,1 0 15,0-17-15</inkml:trace>
  <inkml:trace contextRef="#ctx0" brushRef="#br0" timeOffset="44827.27">2540 8925 0,'0'0'0,"0"-17"0,0-1 15,-18 0-15,1 18 32,-1 0-32,18 71 15,0 70 1,-35 35 0,0-70-1,-1 18 1,36-89-1,0-17 1,36-54 0,34-52-1,-17 0 1,35-53 0,-17 35-1,17 35 1,-35 89 15,-18 70-15,0 0-1,-17 36 1,0-53 0,35-1-1,0-70 1,-1-35-1,19-71 1,-18 18 0,-35-89-1,-18 54 1,0 88-16,0-71 16,0 71-1,0 70 16,0 18 1,0-36-32,0 19 15,35-19-15</inkml:trace>
  <inkml:trace contextRef="#ctx0" brushRef="#br0" timeOffset="45309.91">4127 8890 0,'0'0'0,"0"-18"0,18 1 16,0-54-1,-18 36 1,-71 35 0,-35 35-1,18 18 1,53-18-16,-53 54 31,88-19-15,17-17-1,54-35 1,52-1 0,1 36-1,-89-18 1,-17 18-1,-54-17 1,-87 17 0,0-36-1,17-17 1,-18 0 0,71 0-1,36-17 1,-1-1 15,36-17-15,35-1-16</inkml:trace>
  <inkml:trace contextRef="#ctx0" brushRef="#br0" timeOffset="45976.4">6068 9102 0,'0'0'0,"35"-124"31,-35 107-31,0-36 16,0-71-1,-35 54 1,-53 34 0,17 36-1,36 18-15,-71 53 16,-18 70-1,19 35 1,69-70 0,36-18-1,106-53 1,18-35 0,-1-53-1,-35 0 1,0-70-1,-52 0 17,-19 52-17,-17 89 17,0 87-17,0 19 1,0-36-1,0-70-15,36 52 16,17-34 0,0-36-1,17 0 1,1-18 0</inkml:trace>
  <inkml:trace contextRef="#ctx0" brushRef="#br0" timeOffset="46377.62">6491 9066 0,'0'0'0,"0"-53"15,35-17 1,18 17 0,18 0-1,-54 35-15,72 18 16,-1 18-1,-18 88 1,-52-18 0,-18 36-1,0-107-15,-35 54 16,0-36 0,-1-17-1,36-36 1,0-53-1,36-34 17,16 16-17,37-34 1,-36 70 0,35 53-1,-53 18 1</inkml:trace>
  <inkml:trace contextRef="#ctx0" brushRef="#br0" timeOffset="46726.87">7267 9084 0,'0'0'0,"18"0"0,17 0 16,36-35 0,17-1-1,18-52 1,-89 71-16,1-72 31,-18 19-15,-88 52-1,0 54 1,-36 87 0,54 18-1,70 0 1,17-70-1,71-54 1,54-17 0,34-35-1,-88-18 1,-53 36-16,1-1 16</inkml:trace>
  <inkml:trace contextRef="#ctx0" brushRef="#br0" timeOffset="48209.54">9225 9031 0,'0'0'16,"18"0"0,-1 0-16,19-18 15,-1-17-15,36-35 16,34-54 0,-34-35-1,-71 36 1,-18 35-1,-52 52 17,17 54-17,35 17-15,1 89 16,-1 88 0,18-36-1,18-17 1,34-89-1,54-52 1,-70-18-16,140-88 16,-35-1-1,0-52 1,-88 36 0,-35 16-1,-18 54 1,0 123 15,-18 36 0,18-18-15,0-1 0,0-69-16,0-19 15,88 1 1,18-53-1,-35-36 1,-1-52 0,-52-1-1,-18 36 1,-106 53 0,35 35-1,-17 17 1,53 36-1,35-35 17,88 0-17,-17-36 1,52-35 0,54 0-1,-36 18 1,-53 35-1,-70 35 1,-18 36 0,-36 34-1,36 19 1,0-54 0,36-17-1,52-53 1,70-17-1,-52-71 17,-53 17-17,-53-35 1,-35 0 0,-71 53-1,-70 18 1,70 35-1,53 53 1,53-18 0,53 1-1,70-36 1</inkml:trace>
  <inkml:trace contextRef="#ctx0" brushRef="#br0" timeOffset="48659.74">11853 8537 0,'0'0'0,"0"-17"0,0-1 31,-53 18-15,36 0-16,-54 0 16,1 18-1,17 34 1,35-16-1,36 17 1,52-18 0,1-17-1,17 35 1,-53-1 0,-35 1-1,-17 0 1,-89-17 15,-18-36-15,36 0-1,35-36 1,18 1 0,35 0-1,18-1 1,87 1-1,-69 18-15</inkml:trace>
  <inkml:trace contextRef="#ctx0" brushRef="#br0" timeOffset="49543.32">12488 8343 0,'0'0'0,"0"-17"0,0-72 31,0 72-31,-17 34 31,-19 54-15,19-36-16,-54 124 16,1-53-1,17 53 1,53-54-1,35-87 1,88-36 0,-34-35-1,17-52 1,-36 16 0,-70 54-1,0 17 1,0 54 15,0 17-15,-35 35-1,35-18 1,17 1 0,72-71-1,34 0 1,18-88-1,-53 17 1,1-17 0,-54 17-1,-17 36 1,-1 35 0,-17 35-1,-17 18 1,-54 89-1,36 52 17,35-18-17,0 159 1,0-17 0,0-89-1,0 35 1,-89-70-1,-16-88 1,-72-53 0,142-35-16,-159-18 15,0-88 1,106 35 0,35-53-1,35-18 1,18 36-1,0-35 1</inkml:trace>
  <inkml:trace contextRef="#ctx0" brushRef="#br0" timeOffset="51026.47">14781 8467 0,'0'0'0,"0"-18"0,-53-105 31,36 105-15,-18 18-16,-71 0 16,18 53-1,-36 88 1,89-106-16,-36 177 15,54-53 17,69 17-17,19-105 1,53-36 0,17-70-1,0-54 1,-18-34-1,-52 17 1,-36-17 0,-35 70-1,-18 88 17,18-17-32,-17 105 15,17-17 1,17 17-1,72-52 17,16-53-17,72-36 1,-71-53 0,-1-34-1,-69-37 1,-36 37-1,-36-1 1,-69 53 0,-19 53-1,1 70 1,52 1 0,54 70-1,17-35 1,88 17 15,53-105-15,-35-18-1,70-71 1,-70 1 0,17-54-1,-105 36 1,-18 53-16,18 0 15,-18 52 17,-18 36-17,0 53 1,18 0 0,0-53-1,18-36-15,88 1 16,-18-18-1,35-35 17,-17-53-17,-35-18 1,-71 0 0,18 53-1,-18 71 16,0 70-15,-18 0 0,18-53-16,0 71 15,35-35 1,36-71 0,35-18-1,17-35 1,-88 18-16</inkml:trace>
  <inkml:trace contextRef="#ctx0" brushRef="#br0" timeOffset="52060.6">16775 8696 0,'0'-18'0,"0"1"31,0-1-15,0 0-1,0 1 1,0 34 31,0 1-32,0 0-15,-18 105 16,18-88-16,-18 124 16,-35 70-1,-17 36 1,17-71 0,18 35-1,35-87 1,0-90-1,35-87 1,35-71 15</inkml:trace>
  <inkml:trace contextRef="#ctx0" brushRef="#br0" timeOffset="53409.04">16827 9137 0,'0'0'0,"0"-159"15,0 124-15,0-124 16,0 89 0,36 17-1,52 35 1,-17 18 0,70 88-1,-106-17 1,-35 35-1,-106-18 17,0-53-17,18 0 1,70-35-16,18 18 16,0 17-1,89-35 1,16 0-1,72-35 1,-18-36 0,-107 54-16,143-124 15,-72 0 1,-105 35 0,-1 0-1,-17 53 1,-70 124 31,52 17-32,0 71 1,18-54 0,0-69-16,18 52 15,70-35 1,53-53-1,0-36 1,-17-34 0,-71-18-1,-53-18 1,0 71 0,-53 17-1,0 89 1,35 34-1,18-34 17,18-1-17,70-34 1,142-36 0,-36-18-1,-53-17 1,17-36-1,-69 1 1,-54-36 0,-35 0-1,-35 71 1,-18 35 0,-18 35-1,1 18 1,-19 53-1,89 0 1,0-71 15,71-35-15,17-18 0,-35-52-1,18-36 1,17-53-1,0-17 1,-17-1 0,-54 124-1,-34 71 1,-72 123 0,36 36-1,36-1 1,52-88-1,71 0 1,35-52 15,-35-36-15,-53-18-16,106-70 16,-36 17-1,-17-17 1,-71 35-1</inkml:trace>
  <inkml:trace contextRef="#ctx0" brushRef="#br0" timeOffset="54609.42">1235 10566 0,'0'0'0,"0"-18"31,17 18-15,1-18-16,105-17 16,1-18-1,35 18 1,17-18 0,-141 53-16,36 0 15,-53 0 1,-54 35-1,-52 1 1,18-1 15,-36-35-15,17 0 0,72 17-16,-71-17 15,-36 18 1,54 0-1,-1 35 1,1 70 0,17 54-1,17-19 1,36 89 0,0-70-1,89-1 1,-19-105-1,89-19 1,17-52 15,-52-35-15,17-35 0,-71-1-1</inkml:trace>
  <inkml:trace contextRef="#ctx0" brushRef="#br0" timeOffset="55308.83">2205 10989 0,'-18'0'0,"36"0"0,-53-18 16,-1 18 0,19 71-1,17 35 1,0 0-1,0 35 1,-18-71 15,18-34-15,0-54 0,0-35-1,0-35 1,18-71-1,35 71 1,-1 35 0,-34 35-16,53 18 15,-54 0-15,54 53 16,-36 53 0,-17 0-1,17-18 1,0-35-1,1-53 1,17-71 15,-18 1-15,18-71 0,-18 53-1,18 17 1,-35 36-1,17 70 1,-35 36 0,0 52-1,17-17 1,1 17 0,17-70-1,36-35 1,-18-36-1,17-35 1,-34 0 0</inkml:trace>
  <inkml:trace contextRef="#ctx0" brushRef="#br0" timeOffset="56308.75">3440 11024 0,'-18'0'15,"0"0"1,-52 88 0,34-17-1,36-36-15,0 36 16,0-53 0,53-18-1,0-36 1,18-34-1,-71 17 1,0 35 0,-18-52-1,-35 34 1,36 19 0,-1-1-1,53 18 1,36 0-1,-18 0-15,141-35 16,0-1 0,-88 19-1,-71-1 1,-106 36 15,36-1-31,-71 36 16,-17 18-1,70 88 17,53-71-17,18 0 1,87-70 0,19-54-1,-18-34 1,-1-54-1,-34-17 1,-36 35 0,-35-52-1,0 122-15,0-34 16,-17 35 0,-1 52-1,-35 107 1,35-18-1,1 52 17,17 19-17,17-107 1,72-34 0,-1-54-1,35-70 1,-34 17-1,-54 36-15,53-53 16,-88 70 0,-35 71 15,17-35-31,0 34 16,1 54-1,17-70 1,17-54 31,-17 0-47</inkml:trace>
  <inkml:trace contextRef="#ctx0" brushRef="#br0" timeOffset="56461.06">4727 10813 0,'0'0'15,"-17"0"-15,-36 0 16,17 0 0,36 17-1,18-17 1</inkml:trace>
  <inkml:trace contextRef="#ctx0" brushRef="#br0" timeOffset="57375.61">4815 11289 0,'18'0'31,"17"0"-31,18-35 16,88-54-1,-105 54-15,69-53 16,19-53 0,-89 35-1,-17-35 1,-18 70 0,-18 54-16,-35 17 15,36 17-15,-1 54 16,-53 88-1,1 105 1,17-17 15,-53 124-15,18 34 0,35-17-1,35-17 1,18-160-1,18-34 1,35-124 0,18-71-1,105-158 1,-70-1 0,52-87-1,-105-36 1,-88 71-1,-88-18 1,87 211 0,-87-87-1,-18 35 1,106 52 0,35 1-1,88-18 1,35-17-1,18-71 1,-17 17 0,-1-17-1,-52 53 1,-71 70 0,-53 36 15,18 35-16,-1 0 1,36 17 15,0-35-15,0-52 0,18 17-1,0-36 1</inkml:trace>
  <inkml:trace contextRef="#ctx0" brushRef="#br0" timeOffset="57559.77">5662 10795 0,'53'-18'16,"-141"18"0,53 0-1,35 18 1,17 0-1,36 17 1,-18-35 0</inkml:trace>
  <inkml:trace contextRef="#ctx0" brushRef="#br0" timeOffset="57876.07">6138 10813 0,'0'0'0,"-17"-53"31,-1 53-31,-53 0 16,1 35-1,17 36 1,18 34 0,35 1-1,17 18 1,54-54-1,35-34 1,-18-36 15,71-53-15,-36-18 0,89-70-1,-177 123-15</inkml:trace>
  <inkml:trace contextRef="#ctx0" brushRef="#br0" timeOffset="59577.44">6791 10883 0,'-18'-35'16,"36"70"-16,-106-105 16,70 70-16,-52 0 15,52 17-15,-88 36 16,53 0 0,0 53-1,53-53 1,0 17-1,71-70 1,17 0 15,0-70-15,-17 17 0,-36-35-1,18-18 1,-53 88-1,18 1 1,-36 52 0,-17 71-1,35 0 1,0-36 0,70 18-1,1-88 1,17 0-1,-35-53 1,35-35 15,-17-35-15,-18-1 0,-36 89-16,1-124 15,-18 89 1,0 52-1,-18 53 1,-17 36 0,0 105-1,35-52 1,0-36 0,35 0-1,35-53 1,-17-35-1,36-35 1,-1-35 15,35-36-15,-52 18 0,-54 52-1,-34 54 16,-1 0-31,-17 52 16,-18 18 0,53-17-1,0-1 1,35-52 0,36-18-1,35-53 1,-1-17-1,1-19 1,-53 1 15,-53 53-15,18 35 0,-36 53-1,-35 17 1,18 19-1,35-37 1,18 1 0,52-53-1,18 0 1,-52-70 0,-36 17-1,0-35 1,-36 35-1,-34 18 1,52 17 15,71 18 1,53-35-17,-88 35-15,52-18 16,1 0-1,-18 36 1,-18 35 0,-35 17-1,0-17 1,-18 0 0,1 0-1,-19-35 1,36-36 31,0 1-32,0-72 1,36 19 0,-19 35-16,89-107 15,-35 72 1,35 35-1,-1 70 1,-69 35 0,-19 36-1,-34 0 1,-1-53 0,-35-18-1,53 1 1,-18-36-1,-17 0 1,0-36 15,-18-17-15</inkml:trace>
  <inkml:trace contextRef="#ctx0" brushRef="#br0" timeOffset="59776.28">8237 10442 0,'0'0'16,"-35"0"-16,17 0 0,-34-17 15,34 17 1,0 0 0,1 0 15,-54 0-16</inkml:trace>
  <inkml:trace contextRef="#ctx0" brushRef="#br0" timeOffset="59975.44">7126 10689 0,'0'0'0,"-18"18"31,36-18-31,53 0 16,34 0 0,-16 0-1,-19 0 1,-52 0-16</inkml:trace>
  <inkml:trace contextRef="#ctx0" brushRef="#br0" timeOffset="60925.34">10089 11077 0,'0'0'0,"18"0"16,35-53-1,-35 53-15,17-35 16,0-18 0,-35-17-1,0 34-15,-17-52 16,-54 35 0,-70 18-1,0 53 1,-18 70-1,71 0 1,53 88 15,87-70-15,37-53 0,34-53-1,-17-18 1,0-52-1,17-36 1,-35-35 0,-17-35-1,-53 52 1,-1-17 0,-17 88-1,0 35 1,0 36-16,-17 70 15,-1 89 1,0 17 0,18-89 15,0 1-15,0-53-1,18-35-15,35-18 16,-18 0-1,18-18 1,0-35 0</inkml:trace>
  <inkml:trace contextRef="#ctx0" brushRef="#br0" timeOffset="61676.01">11007 10742 0,'0'0'0,"17"-35"16,-70 35-1,-17 17 1,-36 54 15,71-36-31,-18 36 16,35-1 0,18-34-1,35-19 1,54-17-1,-54-35 1,-17-18 0,-18 0-1,-18-35 1,18 17 0,35 36-1,71 0 1,-88 35-16,70 0 15,-18 70 1,-52 1 15,0 17-15,-18-17 0,0-36-1,0 0 1,-18-35 15,18-53-15,0 0-1,35-35 1,-17 71-16,35-72 16,35 19-1,18 52 1,-53 36-1,-36 70 1,-17 36 15,0-72-15,-17 19 0,-18-53-1,17-18 16,18-18-15,0 0-16,0 1 0</inkml:trace>
  <inkml:trace contextRef="#ctx0" brushRef="#br0" timeOffset="62075.95">11765 10866 0,'0'17'15,"18"-17"17,-1 0-32,19 0 0,52-35 31,-70 35-31,52-18 16,54-70-1,-107 35 1,-17 18-1,-70 35 1,-19 18 0,-16 70-1,16 0 1,89 0 0,36-17-1,34-54 1,71 1-1,18-18 1,-18-35 15,-53 35-31</inkml:trace>
  <inkml:trace contextRef="#ctx0" brushRef="#br0" timeOffset="62392.25">13723 10760 0,'0'0'0,"0"17"31,0 1-31,-18 35 16,1-35-16,-1 52 15,0-17 1,-17 0 0,18-18 15,17-52 0,0-19-15,0 1-16</inkml:trace>
  <inkml:trace contextRef="#ctx0" brushRef="#br0" timeOffset="62576.45">13688 10566 0,'0'0'0,"0"-18"0,-18 0 16,-17 1-1,17 17 1,18 17 15,0 1-31,0 17 31,18-17-31,35 17 16</inkml:trace>
  <inkml:trace contextRef="#ctx0" brushRef="#br0" timeOffset="63042.1">14199 10760 0,'0'0'0,"-17"0"31,-1 35-31,-17-17 16,17 70 0,18-18-1,-18-17 1,18-35-16,-35 35 15,0-36 1,17-17 31,18-52-31,36-37-1,-19 72-15,71-89 16,89-18-1,-18 19 1,-71 122 0,-18 71-1,-70 36 1,0-106-16,-53 52 16,0 18-1,18-52 1,0-36-1,-36-18 1</inkml:trace>
  <inkml:trace contextRef="#ctx0" brushRef="#br0" timeOffset="64724.42">15822 10477 0,'0'0'0,"0"-17"0,0-71 15,0 70-15,0-35 16,0 88-16,0-52 16,-35 17-1,17 88 1,18 53-1,-35 35 1,17 18 0,18-176-1,0 17 1,18-35 0,35-17-1,0-36 1,35-71-1,0-17 1,-17 53 0,-36 70-1,-17 54 1,-1 70 0,1-18-1,52 18 1,-52-89-16,53 36 15,34-35 1,37-36 0,-54-52 15,35-36-15,-35 0-1,-52-106 1,-36 124-1,-53 53 1,0 35 0,18 123-1,35 54 1,0-107 0,0-35-16,70 71 15,18-70 1,36-36-1,17-18 1,71-53 0,-71-34 15,-106-19-15,-35 36-1,-18 88 1,-52 35-1,34 36 1,19-36-16,-1 88 16,18-52-1,71-18 1,35-53 0,-1 0-1,37-71 1,-37-52-1,-69-18 1,-19 17 0,-17 18 15,0 71-15,0 70-1,0 89 1,-17-89-16,17 89 15,-18 17 1,0-53 0,1-53-1,-1 18 1,18-88 0,18-53-1,17 0 1,71-54-1,0 89 1,52 36 0,-16 70 15,-107-36-31,-18 72 16,-69 16-1,-72-34 1,-52-18-1,52-35 1,54-18 0,52-18-1,53-35 1,53-18 0</inkml:trace>
  <inkml:trace contextRef="#ctx0" brushRef="#br0" timeOffset="66574.63">18962 10495 0,'0'0'0,"17"-35"16,36-18 0,18-53-1,-1 18 1,-34 35-1,-54 53 1,-70 0 0,0 71-1,-18 34 1,88-69-16,18 52 16,18 0-1,52-17 1,-17-36-1,0 35 1,-53-34 0,-35-1 15,-36-17-15,-17-18-1,18-36 1,17-17-1,53 18 1,-18 35 0,18 35-1,35 18 1,18-17 0,36-19-1,16-17 1,107 0-1,-71-35 1,18-36 0,-71-52 15,-70 35-15,-18 17-1,-36 54 1,-34 69-1,35 19 1,17 35 0,18-18-1,35-53 1,89 1 0,-36-36-1,18-18 1,-36-35-1,1-53 1,-18-17 0,-36 87 15,-17 19-15,0 70-1,-17 17 1,17 19-1,0-37 1,35 1 0,0-53-16,106 0 15,-35-17 1,-18-54 0,-35 1-1,0-36 1,-35 35-1,-18 54-15,0 34 47,-18 54-47,18 17 32,-17-35-17,17-35-15,0 34 16,53-52-1,52 0 1,-34 0 0,35-52-1,-18-37 1,-70 54-16,17 0 16,-35-18-1,0 106 16,-18 17-15,1 1 0,17-53-16,0 34 31,53-16-15,35-19-1,-35-17 1,17-35-1,1-53 1,-18 17 0,35-70-1,-35 88 1,0 53 0,-36 0-1,1 0 1,0 18-1,-1-18 1,-17-18 31,0 1-31,-35 17-1,-18 0 1,-17 17-1,17 71 1,35-17 0,18 17-1,0-35 1,0-35-16,35-1 16,-17-17-16,88 0 15,0 0 1,17-52-1,-17-54 1,-36 17 0,-52 37-1</inkml:trace>
  <inkml:trace contextRef="#ctx0" brushRef="#br0" timeOffset="66774.6">21872 10548 0,'0'35'16,"0"18"-1,0 0 1,0-35 0,18-18-16,52 0 15,1 0 1,17-35 0,-35-1-1,-35-34 1,-1-1-1</inkml:trace>
  <inkml:trace contextRef="#ctx0" brushRef="#br0" timeOffset="66990.98">21202 9948 0,'0'0'0,"-53"0"0,-53-17 16,71 17 0,35-18-1,-18 18 17,1 0-17,-36 0-15</inkml:trace>
  <inkml:trace contextRef="#ctx0" brushRef="#br0" timeOffset="67791.09">7179 11747 0,'0'0'0,"18"0"0,-18-35 31,-18 35-15,0 0-16,-52 71 15,17 140 1,18-34 0,17-124-16,-17 158 15,17-105 1,18-18 0,0-52-1,18-36 1,-1-88-1,1 52 1</inkml:trace>
  <inkml:trace contextRef="#ctx0" brushRef="#br0" timeOffset="68107.67">6950 12047 0,'0'0'0,"0"-35"0,-18-35 15,18-19 1,18 19-1,105 34 1,-17 36 0,35 36-1,-70 17 1,-54 35 0,-87 0-1,-89 0 1,53-35-1,0-18 1,89-17 0,34 0 15,1-18-31,53 0 16,-54 0-16</inkml:trace>
  <inkml:trace contextRef="#ctx0" brushRef="#br0" timeOffset="68540.89">7320 12382 0,'0'0'0,"-35"0"16,17-35-1,18-18 1,0 36-16,18-54 15,70 18 1,18 53 0,-18 18-1,0 70 17,-88 0-17,0 18 1,-53-35-1,36-71 1,17-36 15,0-17-15,0 0 0,0 36-16,53-36 15,17 0 1,18 18-1,18-1 1</inkml:trace>
  <inkml:trace contextRef="#ctx0" brushRef="#br0" timeOffset="69624.03">8220 12100 0,'0'0'0,"0"18"15,-71 35 1,1 35-1,34 0 1,19 18 0,17-18-1,53-52 1,70-36 0,-17-18-1,0-53 1,-36 18-1,-70-88 1,-53 18 0,-17 52-1,-36 54 17,18 52-17,0 71 1,35 35-1,35-18 1,89-52 0,17-53-1,35-18 1,-17-36 0,70-70-1,-105 36 1,17-36-1,-70 35 1,-18 54 0,0 52 15,0 18-15,0-35-16,-35 70 15,35-35 1,17 0-1,89-53 1,-35 0 0,52-71-1,-70 1 1,0-19 0,-18 1-1,0 106 16,-52 35-15,-1-36-16,-17 54 16,17 17-1,18-35 17,36-35-17,34-18 1,36-36-1,-18 1 1,-53-53 0,18 17-1,-53 18 1,0 71 0,0 17-1,-17 36 1,-1-1-1,18-34 1,0-54 47,0-17-48,0 17-15</inkml:trace>
  <inkml:trace contextRef="#ctx0" brushRef="#br0" timeOffset="69790.74">9490 12065 0,'-36'-53'15,"72"106"-15,-107-106 16,71 71 0,-17-1-1,52 1 1,18 17-1,-36-17-15</inkml:trace>
  <inkml:trace contextRef="#ctx0" brushRef="#br0" timeOffset="70742.22">10248 12241 0,'0'0'0,"0"-53"31,0 18-31,-70-35 16,-1 17-1,-17 35 1,-18 53 0,88 1-16,-52 34 15,17 54 1,35-36-1,18-18 1,88-52 0,1-18 15,-54 0-31,106-71 16,0-17-1,-53-18 1,1-70-1,-72 17 1,-17 106 0,-35 53-1,-18 106 1,0 53 0,18-53-1,35 35 1,0-71-1,0-52-15,53 17 16,53-35 0,-36 0-1,36-70 17,-35 17-17,-1-53 1,-35 0-1,-70 142 17,17 34-17,-17 36 1,18-18 0,17-53-1,52-35 1,19-17-1,52-54 1,-17 1 0,35-54-1,-105 89 1,87 0 0,-140 52-1,-36 54 1,0-1-1,35 19 1,0-54 0,18-18-1,53-17 1,53 0 0,71-35-1</inkml:trace>
  <inkml:trace contextRef="#ctx0" brushRef="#br0" timeOffset="71025">12559 12083 0,'0'0'0,"18"-18"0,-1 0 16,-17 36-1,0 17 1,-17 53 0,-19 1-1,-17-19 1,36 1 0,17-54-1,53-17 1,17-35-1</inkml:trace>
  <inkml:trace contextRef="#ctx0" brushRef="#br0" timeOffset="71390.39">13141 12047 0,'0'0'0,"0"-17"15,-35 17 1,-54 0-1,19 35 1,17 18 0,53 17-1,53-52 1,53 17 0,-18 1-1,-17 17 1,-71-1-1,-89-16 1,-52-1 0,53-35 15,0 0-15,35 0-1,35-35 1,1-36-1</inkml:trace>
  <inkml:trace contextRef="#ctx0" brushRef="#br0" timeOffset="71573.11">12488 11871 0,'0'0'0,"-17"-18"0,-1 1 15,-17-1 1,17-17-1,0 35 17,1 0-32,-36 0 15</inkml:trace>
  <inkml:trace contextRef="#ctx0" brushRef="#br0" timeOffset="71823.62">14728 12330 0,'-17'-18'16,"-1"0"0,18 1-16,18 17 15</inkml:trace>
  <inkml:trace contextRef="#ctx0" brushRef="#br0" timeOffset="72407.32">14587 12047 0,'0'0'0,"0"-17"0,0-36 16,0-18-1,0 54-15,36-36 16,17 53-1,35 17 1,-53 72 0,0 69 15,-35-34-15,0-89-16,-35 53 15,17-35 1,1-53-1,17-35 1,0-36 0,17-52-1,72-18 1,52 35 0,-18 88-1,1 54 1,-107 87-1,-17-17 1,-17-71-16,-19 89 16,1-72 15,35-34-15,18-18 15,-18-18-31,53-34 15,0 16-15</inkml:trace>
  <inkml:trace contextRef="#ctx0" brushRef="#br0" timeOffset="72740.46">15699 11924 0,'0'-35'16,"0"70"-16,-18-35 31,-53 70-16,36 54 1,0-18 0,17 0-1,18-54 17,0-34-32,53 0 15,35-18 1,1-71-1,16-17 1,-87-53 0,-18 53-1,0 52-15,-35-52 16,-53 71 0</inkml:trace>
  <inkml:trace contextRef="#ctx0" brushRef="#br0" timeOffset="72807.02">15646 12118 0,'0'0'0,"35"-18"16</inkml:trace>
  <inkml:trace contextRef="#ctx0" brushRef="#br0" timeOffset="72924.63">16351 11783 0,'0'0'0,"-17"0"16,-36 0 0</inkml:trace>
  <inkml:trace contextRef="#ctx0" brushRef="#br0" timeOffset="73073.32">16157 12171 0,'0'53'16,"0"17"-1,0-52-15,0 35 16,35-53-1,54 0 1,-36-35 0,-53-1-1</inkml:trace>
  <inkml:trace contextRef="#ctx0" brushRef="#br0" timeOffset="73239.84">16069 12136 0,'0'0'0,"-18"-18"16,18 0 0,71-17-1,88 0 1,-1-18 0,-52 18-1</inkml:trace>
  <inkml:trace contextRef="#ctx0" brushRef="#br0" timeOffset="73941.03">16263 11783 0,'0'0'0,"0"-18"0,18 18 15,-18 18 1,0-1 0,-36 36-1,1 88 1,17 18-1,18-35 1,36-71 0,17-53-1</inkml:trace>
  <inkml:trace contextRef="#ctx0" brushRef="#br0" timeOffset="74590.1">18574 11853 0,'0'0'0,"35"-35"16,-35 0 0,0-18-1,0 18 1,0 17-16,-88-35 16,35 53-1,-53 18 1,-35 70-1,35 0 1,-17 88 0,123-105-1,35-36 17,53-35-17,36-70 1,-19-1-1,19-52 1,-89 52 0,-17 18-1,-18 88 17,-18-17-32,1 53 15,-1 105 1,18-88-1,70-35 1,19-53 0,34-17-1,-70-36 1</inkml:trace>
  <inkml:trace contextRef="#ctx0" brushRef="#br0" timeOffset="74856.67">19191 11659 0,'0'0'0,"0"-70"16,0 52 0,-53 18-1,36 18-15,-54 88 16,18-1 0,-35 89-1,35-17 1,0 34-1,53-69 1,35-89 0,54-53-1,-1-36 17,-71 19-32</inkml:trace>
  <inkml:trace contextRef="#ctx0" brushRef="#br0" timeOffset="75705.97">19156 12312 0,'0'-35'16,"0"-1"-16,-35-17 15,-71-105 1,247 440-16,-353-617 16,177 335-1,53 0 17,17 0-32,106-18 15,71-52 1,17-19-1,-106 19 1,-52-18 0,-71 35-1,-18 35 17,1 18-32,-36 35 15,0 54 1,35 52-1,1 0 1,-36 70 0,0-52-1,17 53 1,54-106 0,53-71-1,34-35 1,1-53-1,0-35 1,-53-71 0,-53 36-1,-88-36 17,0 88-17,-1 36 1,107 35 15,0 0-31,123 0 16,0-35-1,-18-18 1,19-18 0,-72 1-1,-70 17 1,-18 35-1,-52 36 1,17 52 0,35 1-1,18 35 17,71-18-17,-1-70 1,54-18-1,-18-36 1,35-34 0,-35-1-1,-53 18-15</inkml:trace>
  <inkml:trace contextRef="#ctx0" brushRef="#br0" timeOffset="75806.46">20867 11712 0,'0'0'0,"0"-17"16,-53 17-1,-18 35 1,54-35-16,-1 0 16</inkml:trace>
  <inkml:trace contextRef="#ctx0" brushRef="#br0" timeOffset="77423.14">20955 11695 0,'18'0'16,"-1"0"-1,19 0-15,-1 0 16,-35-18 47,0 0-32,-18 18-16,1 0-15,-19 0 16,-17 0 0,-17 36-1,52-36-15,-35 52 16,0 37 0,36-1-1,17-18 1,35-17-1,36-35 1,52-18 0,0-18-1,-17-35 1,0-52 15,-35 16-15,-1-52-1,-17 35 1,-18-35 0,-35 124-1,-88 87 17,53 18-17,17-52-15,-17 52 16,17-53-16,1 36 15,17 35 1,35-53 0,71-18-1,17-35 17,-17 0-17,-88-18-15,88-35 16,-53-17-1,-18-19 1,-35 37 0,-18 69 15,18 1-31,-35 17 16,0 36-1,35-18 1,0 0-1,35-18 1,18-35 0,106 0-1,-71-18 1,53-17 15,18-18-15,-89 0-1,-17-18 1,-35 54-16,-18-36 16,17 35-1,-52-17 1,-71 35 0,36 35-1,-18 36 1,35 17-1,35-53 1,18 18 0,0-35-1,71-18 17,-19-18-17,72-70 1,-18-53-1,-18 17 1,-17-34 0,-54 52-1,-17 71 1,-17 52 0,-54 107-1,36-1 1,17 18-1,0 0 1,18-52 0,53-19-1,53-70 1,35 0 15,-17-53-15,-1 0-1,-70 0 1,-53 36-16</inkml:trace>
  <inkml:trace contextRef="#ctx0" brushRef="#br0" timeOffset="77689.7">21502 11518 0,'0'0'0,"-35"0"0,-18 18 0,35-18 15,177 0 1,-18 0 15,-88 0-31,123-35 16,-52 35-1,-54 0 1,-70 17 0,-17 1-16</inkml:trace>
  <inkml:trace contextRef="#ctx0" brushRef="#br0" timeOffset="79188.69">10336 13406 0,'0'0'0,"-17"17"0,17 18 16,17-35 15,1 0-16,53-35 1,17-18 0,35-35-1,-105 53-15,35-18 16,-36-88 0,-69 88-1,-37 35 1,36 53-1,-17 107 1,17 34 0,18 18-1,35-35 1,17-106 15,71-36-15,1-52-1,52-53 1,-106 53-16,36-54 16,-18-16-1,-53 52 1,0 35 0,-71 18-1,53 35 1,1 36-1,17-36 1,70-35 0,54 0-1,-18-35 1,17-18 15,-105 53-31,52-35 16,-52 17-1,-18 36 17,0-1-32,-18 36 15,18 18 1,0 17 0,71-70-1,17-18 1,18-53-1,-18 0 1,0-18 0,-35 1-1,-35 34 17,-18 54-1,0 35-16,0 35 1,0-35-16,0 159 16,0 52-1,0-52 1,0 88 0,0-106-1,0 0 1,0-159-16,-71 89 15,1-71 1,-36-36 0,0-70-1,18-53 1,0-141 15,88-70-15,53 35-1,52 35 1,-16 106 0,52-18-1</inkml:trace>
  <inkml:trace contextRef="#ctx0" brushRef="#br0" timeOffset="80822.49">13529 13353 0,'0'0'0,"-88"-141"15,70 123 1,-17 0-16,-18 18 16,18 36-1,-1 69 1,36 1 15,0-71-31,0 89 16,18-54-1,17-52 1,18-53 0,-17-18-1,-1-53 1,35-17 0,-34 34-1,-1 72 1,-35 34-1,18 36 1,-1 53 0,18-35-1,-17-36-15,35 36 32,0-54-17,70-34 1,-17-54-1,35-35 1,-35-17 0,-71-1-1,-35 36 1,0 35 0,-88 88-1,35 54 1,-52 105-1,87-89 1,36 1 0,70-53-1,70-53 1,-34-35 15,35-36-15,-124 36-16,36-35 15,-36-19 1,-35 19 0,-18 52-1,-35 36 1,53-1-16,-35 36 16,35 53-1,0-35 1,35-1-1,53-52 1,-17-18 0,88-88-1,-124 70-15,89-52 16,-1-54 15,-88 36-15,-35-18-1,0 71 1,0 88 0,-17 17-1,-1 54 1,-17-1 0,-1-35-1,19 1 1,-1-72-1,1-70 17,17-17-17,35-1 1,0 36 0,36-18-1,87 18 1,-34 35-1,17 17 1,-70 36 0,-54 35-1,-70 1 1,-70-19 0,-18-52-1,52-18 1,19 0-1,123-35 17,-18 17-32,18-17 15</inkml:trace>
  <inkml:trace contextRef="#ctx0" brushRef="#br0" timeOffset="81372.47">16439 13300 0,'0'0'0,"18"-18"0,17 0 16,-17 1-16,35-36 15,-18-18 1,-35 1 0,-17 52-1,-107 18 1,-35 53-1,71 18 1,88-36 0,35 18-1,54 0 1,-1-18 15,-18 18-15,-52-35-16,0-1 15,17 54 1,-123-18 0,-53-36-1,35-17 1,18-35 0,70 17-16,-17-35 15,17-17 1,18 52-1,18 54 17,-18-19-32,53 54 15,17-18 1,71 0 15</inkml:trace>
  <inkml:trace contextRef="#ctx0" brushRef="#br0" timeOffset="82739.03">17022 13247 0,'-18'0'16,"0"0"-16,1 0 15,-19 17 1,19 1-16,-19 35 15,19 35 1,17 0 0,0-52-1,53-19 1,17-17 15,36-17-15,-88 17-16,52-53 15,18-18 1,-17 1 0,-53 34-1,-18 54 17,0 17-17,0 18 1,0 0-1,17-18 1,54-35 0,-54 0-16,72 0 15,-1-35 1,-18-18 15,-34 0-15,-1-17-1,0 52 1,-35 0 0,0 54-1,-17 17 1,-19 17 0,36-17-1,0 0 1,89-53-1,-72 0-15,18 0 16,54-35 0,-36-18-1,17-35 1,36 17 15,-18 18-15,-53 53-1,-17 0 1,-18 18 15,0-1-15,0-34 31,0-1-32,0 1-15,-18-1 16,1 18 0,-36 0-1,35 0-15,-17 70 16,17-17 15,1 18-15,17-18-1,35-36 1,53-17 0,53 0-1,-17 0 1,-36-52 0,0-19-1,-35 18 1,-35-35-1,-18 70-15,-36 36 32,-52 88-17,35-18 1,53-53 0,0-17-1,0 17 1,53-17-1,35-18 1,-17-36 0,17 1-1,-17-35 1,-36 17 0,-35 17-1</inkml:trace>
  <inkml:trace contextRef="#ctx0" brushRef="#br0" timeOffset="82945.48">18062 13017 0,'-17'0'0,"34"0"0,-52 0 15,17-17 1,-17-18-1</inkml:trace>
  <inkml:trace contextRef="#ctx0" brushRef="#br0" timeOffset="85305.28">19932 12735 0,'0'0'0,"0"-70"15,0 52-15,0-17 16,-71 35 15,18 53-15,-35 88-1,53-18 1,0 54 0,35-142-16,0 71 15,35-18 1,18-70 0,53-18-1,35-53 1,-35 0-1,-89 35-15,89-70 16,-88 35 0,-18 35-1,-35 18 1,-18 89 15,17-19-15,19 18-1,17-52 1,35-19 0,36-17-1,-19-35 1,-52-36 0,-17 36-1,-54-35 1,36 17-1,35 17 1,71 1 0,-1 17-1,106 18 1,-105 36 15,17 34-15,-53 1-1,-17-18 1,-18 0 0,0-36-16,0 1 15,-18-18 1,18-35 15,0-1-15,71-52-1,-53 53-15,52-53 16,36 0 0,-35 70-1,-18 36 1,-36 52 0,-17 18 15,0-52-31,-35 52 15,35-35 1,18-36 0,52-17-1,36 0 1,-18-53 0,71-35-1,-124 0 1,-35 17-1,-70 54 1,-1 34 0,18 54-1,35 17 1,36-17 15,17-36-15,-17-35-1,-36-18 17,-35 1-17,36-1 1,-1 18 0,18 18-1,18-1 1,52 19-1,-52-36-15,70 17 16,53-17 0,-17-35-1,17-18 1,-53-17 15,-35-36-15,-35 35-1,-54 54 1,36 34 0,0 36-1,-17 53 1,17-18 0,53-35-1,17-53 1,-17 0-1,18-35 1,-18 0 0,-18-36-1,-35-17 1,0 52 0,0 72 30,-18 52-30,18-17 0,0-54-16,18 18 15,-18-17-15,88-18 16,0 0 0,18-35-1,0-36 1,-35 1-1,-1-54 1,-70 89 0,-53 105 15,0 19-15,36-72-1,-19 19 1,1 52-1,17-71 1,-17-17 0,53-35 15,-1 35-31,1-70 16,53-36-1,17 18 1,-18 35-1,-17 53 1</inkml:trace>
  <inkml:trace contextRef="#ctx0" brushRef="#br0" timeOffset="86088.74">22966 13035 0,'0'35'15,"0"-17"-15,0-71 0,0 141 16,0-70-16,-18 53 31,18-54-15,0 1-1,-35-18 1,35-18 0,88-70-1,-35 0 1,35 0 0,-53 35-1,-35 53 1,18 70-1,-18 36 1,0-53 0,0 18-1,18-54 1,35 1 0,17-18 15,18-35-16,-17-36 1,-36 0 0,-17-17-1,-18 53 1,-35 35 0,-18 53-1,35-36-15,-17 72 16,0-36-1,35 17 1,17-52 0,36-18-1,53-18 1,-36-35 0,54-35 15,-36 0-16,-53 35 1,-35 106 15,-17-36-31,-19 72 16,19-19 0,17-17-1,0-35 1,53-18-1,17 0 1,1-18 0,-1-70-1,-52 70 1</inkml:trace>
  <inkml:trace contextRef="#ctx0" brushRef="#br0" timeOffset="86256.32">23883 12382 0,'0'0'0,"-18"-17"0,-35-18 15</inkml:trace>
  <inkml:trace contextRef="#ctx0" brushRef="#br0" timeOffset="86422.06">23936 12294 0,'18'0'0,"35"0"15,105-35 1,-387 70-16,617-70 16,-300 35-1,-35 0 1,-35 18-16,-1 35 16,1 35 15,17 18-16,-35 17 1,0-70-16,-17 35 16</inkml:trace>
  <inkml:trace contextRef="#ctx0" brushRef="#br0" timeOffset="86604.81">24483 13264 0,'0'0'16,"-18"53"-16,-35 88 16,18-35-1,-36 35 1,18-70-1,18-53-15,-71 35 16,36-36 0,-18-17-1,-1-53 1,72 36 0</inkml:trace>
  <inkml:trace contextRef="#ctx0" brushRef="#br0" timeOffset="105253.44">1182 14429 0,'-18'0'32,"1"0"-32,-1 0 15,0 0 1,18-18 15,0 0-15,36-17 15,16 17-15,-34 1-16,53 17 15,17-18 1,-18 18 0,-34 53-1,-36 0 1,-71 35-1,-35-17 1,-35-1 0,53-52-1,53-18 1,17-18 0,18-17-1,18-18 1,52 18 15,18 17-15,71 1-1,-35 17 1,17 35 0,-88 0-1,-36 53 1,-70 18-1,-35-35 1,-88 17 0,52-53-1,-17-35 1,35-18 0,36-17-1,-18-35 1,52 34 15,19 1-15,17 17-1,70 1 17,-17-1-17,-35 18-15</inkml:trace>
  <inkml:trace contextRef="#ctx0" brushRef="#br0" timeOffset="105676.46">1993 14499 0,'18'0'16,"-1"0"0,19-17-1,-19-19 1,1 1-1,-18 0 1,-18 35 15,1 0-31,-1 17 16,0 1 0,1 17-1,17-17 1,-18 0 15</inkml:trace>
  <inkml:trace contextRef="#ctx0" brushRef="#br0" timeOffset="107268.96">2752 14305 0,'0'0'0,"0"35"31,0 1-31,0 34 16,35 18-1,18-35 1,35-35 0,-17-36-1,34-70 1,-69 71-16,34-89 16,-52 0-1,-18 53 1,-53 18 15,0 52-15,35 89-1,1 88 1,17 0 0,17-53-1,19 0 1,-36-70-1,0-18 1,-36-53 0,-52-35-1,0-36 1,-53-17 0,70 53-1,18 17 1,71 88 31,53-17-32,52 0 1,1-35 0,70-18-1,-124-18-15,107-35 16,52-52-1,-106-1 1,-34-71 0,-89 54-1,0 35 1,0 70 0,-18 124-1,0 35 1,-35 35 15,18-52-15,35-18-1,0-53 1,0-36-16,53-17 16,0-35-1,-18-36 1,-17 18-1</inkml:trace>
  <inkml:trace contextRef="#ctx0" brushRef="#br0" timeOffset="107453.25">3581 14746 0,'0'0'0,"17"0"16,1 0-16,70-18 31,-53 1-31,71-1 16,71-35-1,-36 36 1</inkml:trace>
  <inkml:trace contextRef="#ctx0" brushRef="#br0" timeOffset="109370.83">5045 15028 0,'0'0'0,"35"0"31,0-17-31,36-36 16,-1 0-1,19-71 17,-19-52-17,-52 0 1,-54 52 0,-16 106-1,-19 54 1,36 70-1,-1 88 1,36-141-16,-35 88 16,35 17-1,35-52 1,18-106 0,88-17-1,-35-36 1,18-36 15,-107 72-31,19-54 16,-36 1-1,-18 70 1,-35 0 0,0 53-1,53-18 1,71-17-1,-1-18 1,54-53 0,-1-18-1,-52 1 1,-18 17 0,-53 35-1,0 53 1,-53 36-1,35-1 17,1 36-17,17-35 1,70-18 0,18-36-1,-17-34 1,35-36-1,-53 0 1,35-53 0,-71 88-16,19-52 15,-19 35 1,-17 52 31,0 18-47,-17 54 15,-1-72 1,18 54 0,0-1-1,35-34 1,89-36 0,17 0-1,-18-53 1,-87 35-16,105-88 15,-71 18 1,-34-18 0,-36 71-1,-36 88 17,19-18-32,17 36 15,0 17 1,0-18-1,0-34 17,0-1-17,-18-17 1,0-18-16,-17 0 16,-35-36-1,34 19 1,19-1-1,17 36 17,17 35-17,36-36 1,35-17 0,36 0-1,-18 0 1,-71-17-1,53-36 1,-70 35-16,88-88 16,-36 36-1,-70 17 1,-70 53 15,17 70-15,53-52-16,-18 35 15,18 0 1,0 0 0,18-18-1,17-17 1,-35-1 0,-35-17 15,17 0 0,-17 0-15,35 18-1,0 0 1,0-1 0,18-17-1,34 18 1,1-18-1,-35 0 1,-18-18 31,0 1-31,0-1-1,-18 0-15</inkml:trace>
  <inkml:trace contextRef="#ctx0" brushRef="#br0" timeOffset="109769.02">5680 14870 0,'0'0'0,"-53"0"31,70 0-31,160-36 16,140 36 0,-17 0-1,-194 0-15,317 0 16,-193 0 15,-36 0-15,-106-17-1,-106 17 17,-17 0-32,-89 0 15,-175 35 1,210-35-16</inkml:trace>
  <inkml:trace contextRef="#ctx0" brushRef="#br0" timeOffset="110019.07">5768 14958 0,'-106'0'0,"212"0"0,-282 0 16,246-36 0,89 1-1,176-18 1,141 0-1,-17 0 17,-142 36-17,-176-1 1,-52 1 0,-54 17-1</inkml:trace>
  <inkml:trace contextRef="#ctx0" brushRef="#br0" timeOffset="110553.66">8961 14658 0,'0'0'0,"-18"0"0,-17 0 16,35 18 0,-18 52-1,-35 36 1,35-36 0,-17 1-1,18-53 1,17-1-16,0-52 31,0-18-15</inkml:trace>
  <inkml:trace contextRef="#ctx0" brushRef="#br0" timeOffset="110718.42">8855 14429 0,'0'0'16,"17"-71"-16,-17 36 15,-17 35 17,-1 17-17,53 36 1,71 0 0</inkml:trace>
  <inkml:trace contextRef="#ctx0" brushRef="#br0" timeOffset="113284.9">9366 14658 0,'0'0'16,"0"18"-16,0-1 0,0 89 15,0-18 1,0 0 0,0-35-1,0-35 1,-17-18-1,-1-35 17,18-54-17,0 19 1,53-54 0,17 72-1,19 34 1,16 106-1,-69 0 1,34 18 0,-17-35-1,35-36 1,18-35 0,18-53-1,-18-53 1,-36 18-1,18-18 17,-35 71-17,-18 35 1,-35 18 15,18-18-15,-18-18 15,-18 0-15,-34 1-1,-1 17 1,0 0 0,17 53-1,1 35 1,18-18-1,17-34 1,0 52 0,35-18-1,35-34 1,1-19 0,52-52-1,36-36 1,18-34-1,-107 16 1,-70 54 0,-35 35-1,-18 18 1,53 17 0,53 36-1,0-36 1,0 18-1,-53-18 17,17 0-17,1 1 1,52-19 0,19-17-1,17 0 1,-18-53-1,35-17 1,-70-18 0,0-36-1,-53 71 1,0 36 0,-53 34-1,18 36 1,0 53-1,-1-18 17,36 0-17,71-17 1,17-36 0,88-35-1,1 0 1,34-53-1,19-53 1,-160 36 0,-34-18-1,-36 35 1,-36 53 0,-87 35-1,35 18 1,-18 35 15,53 0-15,53-35-1,35-17 1,53-36 0,1-36-1,-37-17 1,19-35-1,-18 0 1,-35 53 0,-36 88 15,-17-1-15,17 37-1,18-36 1,35 17-1,-17-70 1,53 18 0,52-53-1,18-36 1,-35-17 0,0 0-1,-53 17 1,-36 71-1,-17 18 1,-17 35 0,-1 17-1,18 1 1,0-36 0,53-17-1,-53-36 32,0 0-47,-35-17 31,-18 17-15,0 1 0,35 34-1,18 54 1,0-18-1,71 0 1,52-53 0,1 0-1,-71 0-15,88-53 16,-35-35 0,-54 35-1,-34-18 1,-36 71 15,1 0-15,-18 53-1,17 18 1,0-1 0,18-17-1,36-35 1,69-18-1,-87 0-15,106-53 16,-19-18 0,19-17-1,-89 18 1,-35 17 0,-18 70 15,18 54-16,0-1 17,0-17-17,-70 36 1,35-72-16,-18 1 16,17-1-16,-105-17 15,35 0 1,89-35-1,17 0-15</inkml:trace>
  <inkml:trace contextRef="#ctx0" brushRef="#br0" timeOffset="113785.14">15840 14728 0,'0'0'0,"0"-35"0,0-53 15,0 70-15,-18 1 16,-52 123-1,34 17 17,1 53-17,0-52 1,35 17 0,0-106-16,0 1 15,0-72 16,0 19-31</inkml:trace>
  <inkml:trace contextRef="#ctx0" brushRef="#br0" timeOffset="114584.56">15328 14958 0,'0'0'0,"18"0"15,70 0 1,71 0-1,-18-18 17,-88 0-32,141-34 15,-71-1 1,-17-53 0,-106 35-1,0 1 1,-35 176 15,-18 35-15,0-36-1,18 54 1,17-71 0,18-17-1,18-71 1,52-71-1,36-34 17,-18 16-17,36 1 1,-54 71 0,-52 34-1,-18 54 1,0-1-1,18 36 1,35-35 0,-36-54-16,71 1 15,36-18 1,17-71 0,0-34-1,-53-1 1,-52-18 15,-36 71-15,-71 53-1,-35 89 1,36-1 0,70 53-1,0-53 1,141 18-1,-35-106 1,70-18 0,-35-70-1,-88 35 1</inkml:trace>
  <inkml:trace contextRef="#ctx0" brushRef="#br0" timeOffset="117951.33">18521 15187 0,'0'0'16,"17"0"-16,54 0 15,-53-18-15,35-17 16,70-53-1,1-36 17,-36-17-17,-53-53 1,-35 53 0,0 18-1,-35 105 1,17 18-16,-35 88 15,0 89 1,18 34 0,17-34-1,18-71 1,71-18 0,-1-88-1,89-53 1,-35-53-1,-54 18 17,-52-18-17,-18 53 1,0 71 15,0-1-15,35 1-1,18-18 1,18 0 0,-1-35-1,-52 17-15,52-35 16,-52 18 0,-18 70 15,0 36-16,-18 17 17,18-53-32,0 18 15,0 18 1,71-36 0,-1-35-1,36-35 1,-18-36-1,-70 53-15,70-87 16,-52 34 0,-19 18-1,-17 88 17,0-17-32,-35 53 15,35 17 1,0-18-1,35-17 17,53-35-17,1-18 1,69-35 0,36-71-1,-105 35 1,-72-35-1,-17 89 1,-35-1 0,-18 53-1,0 54 1,53-19 0,0-17-1,18-18 1,17-17-1,0-18 17,-35-18-17,0-17 1,-35 17 0,17 18-1,-17 0 1,35 53-1,0-35 1,88 17 0,1-35-1,52 0 1,35-35 0,-70-18-1,17-70 1,-123 70-1,0 17 17,-17 36-17,-1 36 1,-17 52 0,35-70-16,-18 52 15,18-17 1,35-18-1,-17-17 1,17-18 0,-35-18-1,0 1 1,-17-19 0,-36 36-1,35 0 1,0 53-1,18 0 17,71 0-17,-53-35-15,105-1 16,1-17 0,17-35-1,-71-18 1,36-35-1,-18-35 1,-52 70 0,-36 35-1,-18 53 17,0 36-17,18 17 1,53-35-1,18-35 17,35-18-17,-18 0 1,18-53 0,-89 35-16,71-70 15,-52 17 1,-1 18-1,-35 71 17,-53 70-17,35-53 1,1-17-16,-1 53 16,1-54-1,17 1 1,0-36 15,17-17 0,1 17-31,35-52 16,35-18 0,-17 35-1,-19 53 1,-16 17-1,-1 36 1,-17 18 0,-1-18-1,19-36 1,52 1 0,-53-18-1,18 0-15,35-18 16,-70 18-16,70-53 15,-35-17 17,-18-1-17,-35 18 1,-35 106 15,-18 0-15,18 35-1,35-35 1,35 0 0,36-35-1,-36-18-15,0 0 16,0 0-16,54-35 16,-19-1-1,18-34 1,-52-1-1,-1 71 17,-35 18-17,0 35 1,-18 0 0,-17 0-1,17-36 1,-17-17-1,17 0 1,1 0-16,-19-17 16,36-1-1,-17 18 17,17 18-17,0-1-15,0 1 16,70 0-1,19-18 17,16 0-17,19-36 1,-54-17 0,19-35-1,-72 71-15,54-54 16,-18 36-1,-53 52 1,-18 36 0,-52 18-1,17-1 1,0-17 0,17-35-1,36 0 1,-17-18-1,-1-36 17,-35-34-17,36 17-15</inkml:trace>
  <inkml:trace contextRef="#ctx0" brushRef="#br0" timeOffset="118134.7">23389 14376 0,'0'0'0,"-17"0"0,-107 0 31,89 17-31,-53 1 16,70 0-1,0-18 1</inkml:trace>
  <inkml:trace contextRef="#ctx0" brushRef="#br0" timeOffset="119184.24">8414 15910 0,'0'0'0,"17"-17"0,-17-36 16,0 35-16,-17 18 15,-54 18 1,-17 88 0,0 105-1,70-176-15,-17 107 16,35-37-1,35-52 1,71-53 15,0-35-15,0-35 0,-71-54-1,-70-17 1,-54 35-1,1 53 1,0 53 0,53 18-1,17 52 1,71-34 0,71-1-1,-1-35 1,106-35-1,-88-18 17,-17 0-17,-106 35-15,-54 71 32,-34 53-17,-18 123 1,17 53-1,18 54 1,0-19 0,35-88-1,1-52 1,-1-54 0,18-105-1,0-36-15,18-70 16,52-141-1,19-53 17,-54 193-32</inkml:trace>
  <inkml:trace contextRef="#ctx0" brushRef="#br0" timeOffset="119468.04">8837 16792 0,'35'-141'16,"-35"-106"0,-35 635-16,88-970 15,0 441 1,17 88-1,54 35 1,-36 54 0,-35 70-1,-53-18 1,-18-53-16,-140 71 16,34-53-1,-35-18 1,107-17-1,140-18 32,-53 0-47,88-18 16,-87 0-16</inkml:trace>
  <inkml:trace contextRef="#ctx0" brushRef="#br0" timeOffset="119784.21">9701 16051 0,'0'0'0,"0"-17"0,0-19 16,0 19-1,-35 87 1,17 89 0,-17 0-1,-53 194 1,17-106-1,-17 52 17,35-105-17,36 1 1,-1-143 0,18-122 15,0 35-31,35-142 15,-17-17 1</inkml:trace>
  <inkml:trace contextRef="#ctx0" brushRef="#br0" timeOffset="120067.5">9454 16439 0,'0'0'0,"0"-52"0,18-90 16,35 37-1,53-1 1,0 70-1,70 54 1,-88 70 15,-105 18-15,-107 18 0,1-71-1,-18-1 1,88-34-1,35-18 1,36 0 0,70-18-1</inkml:trace>
  <inkml:trace contextRef="#ctx0" brushRef="#br0" timeOffset="120484.05">10301 16051 0,'0'0'16,"0"-17"-16,0-19 0,-53 36 31,-35 36-15,-18 87 0,0 18-1,71-52 1,35-54-16,0 53 15,71-70 1,52-18 0,-35-18-1,0-70 1,-70-53 0,-18 17-1,-53 54 1,-17 52-1,-19 89 1,54-1 15,35 54-15,35-71 0,-17-53-16</inkml:trace>
  <inkml:trace contextRef="#ctx0" brushRef="#br0" timeOffset="120867.64">10442 16404 0,'0'0'0,"0"-17"16,0-19-16,0-17 16,35 0-1,36 18 1,-18 35-1,-35 0-15,17 71 16,-17-1 15,-18 18-15,0-35 0,-18 0-1,18-88 16,0-18-15,18-35 0,52-36-1,18 54 1,-52 52-16,140-70 16</inkml:trace>
  <inkml:trace contextRef="#ctx0" brushRef="#br0" timeOffset="121100.94">11448 15875 0,'0'0'16,"-53"106"15,-18 53-15,36-54-1,-36 54 1,54-71-1,17-35 1,17-35-16,72-18 16,-19 0-1,1-53 1,-54 0 0</inkml:trace>
  <inkml:trace contextRef="#ctx0" brushRef="#br0" timeOffset="122317.35">11254 16263 0,'0'0'16,"-53"0"-1,106 0 17,-18 0-32,18 0 15,88 0 1,-106-18-16,71 1 15,-18-1 1,-70 18 0,-18 35-1,-35 18 1,17 18 0,0-1-1,36-34 1,35-19-1,17-17 1,1-17 15,35-54-15,-53 1 0,-18-19-1,-17 72 1,-71 70 15,35-36-31,0 36 16,18 18-1,0-18 1,89-18 0,34-35-1,-17 0 1,0-53-1,-89 35-15,19-34 16,-1-54 0,-17 53 15,-71 106 0,17 17-15,36-52-16,-35 70 15,17-53 1,1-17 0,17-36 15,0-17-15,35-18-1,36-35 1,35 17-1,-36 54 1,-17 17 15,-53 17-31,0 36 16,0 18 0,-18 17-1,18-53 1,36-17-1,34-18 1,36 0 0,-71 0-16,71-53 15,-53 0 1,18-35 0,-54 53-1,-87 70 16,52-17-31,-53 35 16,36-1 15,18 1-15,-1-17 0,18-19-1,18-17-15,17 0 16,18 0-1,-18-35 1,18-18 0,0 0-1</inkml:trace>
  <inkml:trace contextRef="#ctx0" brushRef="#br0" timeOffset="122650.73">13335 15998 0,'0'0'0,"-35"0"0,-1 18 0,-34 35 31,52 18-15,18-54 0,71 1-1,-18-18 1,-18-53-1,-35-35 1,0 17 0,0 54-16,-71-1 15,19 18 1,-1 70 0,35-17-1,18 0 1,35-17-1</inkml:trace>
  <inkml:trace contextRef="#ctx0" brushRef="#br0" timeOffset="123483.62">13935 15787 0,'0'0'0,"0"-18"0,-18 18 31,-35 53-15,-17 88-1,17-35 1,53-53-16,-36 88 16,19-35-1,17 0 1,53-71-1,17-35 1,36-18 15,0-35-15,-53 1 0,-36 52-1,-87 35 16,35 0-15,35-17-16,-18 17 16,18 0-1,106-17 1,17-18 0,-17-35-1,18-36 1,-54 18-1,-52 36-15,-1-19 16,-34 36 31,-54 53-31,18 0-1,36-35-15,-36 70 16,35 18-1,-17 70 1,35-17 0,-18 53-1,-35-1 1,-17-70 0,-71 0-1,52-123 1,1 0-1,71-18 1,-36-18 15,35-35-15,0 18-16,18-89 16,0 71-16</inkml:trace>
  <inkml:trace contextRef="#ctx0" brushRef="#br0" timeOffset="123777.64">13776 16122 0,'88'0'15,"-70"0"-15,17-18 0,89 1 16,17-19 15,-36 19-15,-16-1 0,-89 36 30,-18-1-46</inkml:trace>
  <inkml:trace contextRef="#ctx0" brushRef="#br0" timeOffset="-98681.01">0 176 0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0:49:20.1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1940 1094 0,'0'0'0,"0"-18"0,0-17 16,0 17-1,0 0 1,0 1 0,-17 34-1,17 36 1,-18 36-1,18-54-15,-18 106 16,1-35 0,17-36-1,0 1 1,0-54 0,0-34-1,0-36 1,0 0-1,35-53 17,18 36-17,0 17 1,-18 53 0,-17 0-16,-1 53 15,19 17 1,-19 1-1,19 17 1,-1-35 0,35-36-1,-52-17-15,53-17 16,-1-36 0,18-53-1,-52 36 1,-36-54-1,-71 36 17,1 53-17,34 35 1,36 35 15,53-35-15</inkml:trace>
  <inkml:trace contextRef="#ctx0" brushRef="#br0" timeOffset="498.91">2875 900 0,'-18'0'31,"18"17"-16,-17 54-15,17 35 16,0 35 15,-18-35-15,18-71-16,-17 71 16,17-53-1,0-36 1,-18-52 15,18-53-15,18 17-1,-1 36-15,71-71 16,-17 53 0,52 36-1,-52 52 1,-36 18-1,-17 53 17,-18-89-32,-53 36 15,18 18 1,-1-54 0</inkml:trace>
  <inkml:trace contextRef="#ctx0" brushRef="#br0" timeOffset="1066.02">3933 1270 0,'18'-35'16,"-18"17"-16,0 0 0,-18-52 15,-52-1 1,17 54 15,-53 34-15,36 36 0,34-17-16,-87 87 15,52-35 1,36 18-1,35-53 1,53-18 0,17-35-1,107-88 1,-71 0 0,17-36-1,-88 19 1,-35 16-1,0 107 17,0 0-17,-35 87 1,0-16 0,17 16-1,18-34 1,53-36-1,-35-17-15,35-18 16,53-35 0,-71 17-16</inkml:trace>
  <inkml:trace contextRef="#ctx0" brushRef="#br0" timeOffset="1333.48">4516 900 0,'0'0'0,"-53"0"32,0 17-32,-18 71 31,36 18-15,17-70-16,-17 69 15,0 19 1,35-54-1,0-17 1,53-53 0,52-53-1,-52 18-15</inkml:trace>
  <inkml:trace contextRef="#ctx0" brushRef="#br0" timeOffset="1516.02">4357 1164 0,'0'0'0,"-71"0"0,18 0 31,36 0-15,34 0 0,89 0-1,18-17 1,52-1-16</inkml:trace>
  <inkml:trace contextRef="#ctx0" brushRef="#br0" timeOffset="1800.72">5715 1041 0,'0'0'0,"0"-18"15,-18 18-15,-17 0 16,17 0 0,-17 18-1,0 35 1,-18 52 0,0 1-1,35-35 1,18-36-1,18-35 1,17 0-16</inkml:trace>
  <inkml:trace contextRef="#ctx0" brushRef="#br0" timeOffset="2183.06">6138 1023 0,'-17'0'15,"34"0"-15,-52 0 0,-71 0 16,89 0 0,-72 35-1,36 1 1,53-19 0,53-17-1,36 18 1,16 0-1,-16 34 1,-54 19 0,-35-36-1,-35 18 1,-36-18 0,-52-35-1,34 0 1,36-52-1,18 16 1,35 1 0</inkml:trace>
  <inkml:trace contextRef="#ctx0" brushRef="#br0" timeOffset="2363.89">5556 811 0,'0'0'0,"-17"-17"0,-1 17 0,0-18 16,-35 0-1,71 18 32</inkml:trace>
  <inkml:trace contextRef="#ctx0" brushRef="#br0" timeOffset="2882.91">7620 900 0,'0'0'0,"-53"-18"31,35 36-31,-17 52 16,-18 18 0,18 53-1,35-105-15,-18 34 16,1 18 0,17-70-1</inkml:trace>
  <inkml:trace contextRef="#ctx0" brushRef="#br0" timeOffset="3200.42">7373 1111 0,'0'-17'0,"0"34"0,0-52 0,-18 17 15,18-70 1,53-18-1,71 53 1,-71 36-16,176 17 16,-70 70-1,-71 71 1,-88-17 0,-71 17-1,-34-53 1,34-53-1,71-17 1,-35-18 15,35-35-31</inkml:trace>
  <inkml:trace contextRef="#ctx0" brushRef="#br0" timeOffset="3399.43">7426 1164 0,'0'0'16,"-18"0"-1,36 0 1,17 0-16,106 0 16,18-53-1,88-17 1,-159 52-1</inkml:trace>
  <inkml:trace contextRef="#ctx0" brushRef="#br0" timeOffset="3632.57">8378 864 0,'0'0'15,"0"18"1,0 0-1,0 17-15,-17 53 16,17 36 0,-18-1-1,18-52 1,-17-19 0</inkml:trace>
  <inkml:trace contextRef="#ctx0" brushRef="#br0" timeOffset="3949.88">8361 1023 0,'0'0'0,"0"-35"0,0-36 16,17 1-1,-17 34-15,89-17 16,-1 18-1,88 35 1,-70 35 0,-71 54-1,-158 34 1,-18-52 0,-18-18-1,71-18 1,88-53 15,70-17-15,-34 17-1,34 1-15</inkml:trace>
  <inkml:trace contextRef="#ctx0" brushRef="#br0" timeOffset="4232.14">9349 723 0,'0'0'0,"0"-17"15,-18 17 17,18 17-32,-35 54 15,35-54-15,-53 107 16,0 17-1,0-35 1,53-36 15,0-52-15,-18-18 0</inkml:trace>
  <inkml:trace contextRef="#ctx0" brushRef="#br0" timeOffset="4483.14">8890 1182 0,'0'0'0,"-35"53"16,35-36-16,0 36 16,53-17-1,52-19 1,1-17-1,35-17 1,-52-19 15,-54 19-31,18-36 16,-36-18 0,-17 54-16</inkml:trace>
  <inkml:trace contextRef="#ctx0" brushRef="#br0" timeOffset="4699.46">9119 776 0,'0'0'0,"0"-18"16,0 1-16,18 17 15,0-18-15,70 1 16,35 17-1,-70-18 1,-18 18 15</inkml:trace>
  <inkml:trace contextRef="#ctx0" brushRef="#br0" timeOffset="5049.85">10654 706 0,'0'0'0,"-18"-18"0,1 18 0,-54-18 16,71-17 15,53 17-15,123 18 0,18-17-1,-123 17-15,105 0 16,-70 0-1,-53 0 1</inkml:trace>
  <inkml:trace contextRef="#ctx0" brushRef="#br0" timeOffset="5284.12">11007 617 0,'0'0'15,"-18"18"-15,0-18 0,18 18 0,-70 52 16,35 36 15,-36 70-15,36-34 0,-18 16-1,53-87 1,0-54-1,70-17 1</inkml:trace>
  <inkml:trace contextRef="#ctx0" brushRef="#br0" timeOffset="5666.51">11183 1094 0,'18'0'31,"-1"0"-31,1 0 16,17 0-1,71-36 1,-35-17 0,-36-17-1,-17 17 1,-36 35-1,-70 18 1,-36 71 0,18 17-1,18 18 1,88-18 0,0-35-1,106-18 1,-18-35-1,0 0 1</inkml:trace>
  <inkml:trace contextRef="#ctx0" brushRef="#br0" timeOffset="6065.6">11942 988 0,'0'0'0,"17"-18"16,1 0-16,-1 1 15,-34-1 1,-71 18 0,-18 35-1,35 18 1,71-17 0,0-19-1,71 19 1,17-1-1,-35 0 1,0 18 15,-53-18-15,-71 1 0,-35-19-1,-17-17 1,35 0-1,35 0 1,53-53 0,35 18-1</inkml:trace>
  <inkml:trace contextRef="#ctx0" brushRef="#br0" timeOffset="6549.55">12330 653 0,'0'0'0,"0"-18"0,0 0 15,0 36 17,-53 53-17,0 70 1,0-18-1,0 36 1,53-36 0,35-87-1,71-19 1,-71-17-16,53-17 16,18-54-1,-53 1 1,-35-19-1,-18 54 1,-18 106 31,1 17-31,17-35-1,0-18 1,35-17-1,18-18 1,-18-18-16,18-17 16</inkml:trace>
  <inkml:trace contextRef="#ctx0" brushRef="#br0" timeOffset="6733.48">12823 741 0,'0'0'0,"-17"0"0,-1 0 0,-17 0 16,0 0 15,35 17-15,0 1 0,-18-18-1</inkml:trace>
  <inkml:trace contextRef="#ctx0" brushRef="#br0" timeOffset="6916.13">12206 864 0,'0'0'0,"-88"18"32,106-18-17,-1 0-15,89 0 16,70 0-1,-140 0-15</inkml:trace>
  <inkml:trace contextRef="#ctx0" brushRef="#br0" timeOffset="7382.97">13035 952 0,'-18'53'15,"1"-35"-15,-18 35 16,35-35-16,-18 35 16,-17 17-1,17-35 1,18-17 0,-18-18-1,1 0 1,17-35-1,35-53 1,36-1 15,52-34-15,18 52 0,-17 71-1,-107 18-15,71 52 16,-35 36-1,-53 0 1,-35-35 0,-53-18-1,53-36 1,17-17 0,89-17 15</inkml:trace>
  <inkml:trace contextRef="#ctx0" brushRef="#br0" timeOffset="8065.87">14182 988 0,'0'-18'0,"0"36"0,0-71 16,-36 0-1,-34 53 1,35 0-16,-71 18 16,18 52-1,-1 36 1,72-35 0,17-1-1,53-52 1,-36-1-16,89-17 15,-18-35 1,-17-18 15,-18-17-15,-18-1 0,0 36-1,-35 17 1,0 36-1,-17 52 1,-54 36 0,18 0-1,0 53 1,53-124-16,0 106 16,0 53-1,0 0 1,0-88-1,-35 17 1,-53-34 0,-36-72 15,1-17-15,-1-35-1,36 0 1,71-36-1,17 18 1,105-70 0</inkml:trace>
  <inkml:trace contextRef="#ctx0" brushRef="#br0" timeOffset="8566.21">15469 988 0,'0'0'0,"-35"-36"15,-18 19 1,53-1-16,-18-17 16,1 0-1,17-36 1,35 18 0,89 18-1,17 17 1,0 18-1,-88 53 1,-53 88 15,-88 0-15,-71 1 0,18-54-1,70-35 1,36-36-1,35 1 1,35-18 0,-17 18-16</inkml:trace>
  <inkml:trace contextRef="#ctx0" brushRef="#br0" timeOffset="8748.95">15416 1535 0,'0'0'0,"-17"0"0,-1 17 0,-52-17 16,52 0 15,0 18-15,1-18 0,-72 17-1,72-17-15,-18 18 0</inkml:trace>
  <inkml:trace contextRef="#ctx0" brushRef="#br0" timeOffset="9950.79">723 2787 0,'0'0'0,"0"-18"0,0 1 16,0-19-1,0 19 1,-17 17 0,-1 17-1,0 19-15,1-19 16,-36 71 0,0 36-1,35-53 1,18-1-1,18-70 17,-1 0-32,54-70 15,0-1 1,-1 0 0,-17 1-1,-35 70 1,-1 0-1,-17 17-15,0 36 16,0 18 15,0 35-15,0-36 0,53-17-1,18-53 1,-36 0-16,71-35 15,70-53 1,-88 17 0,-52-52-1,-54 17 1,-52 18 0,34 70-16,-105-17 15,53 35 1,35 70-1,53-17 1,0-17 15,124-1-15</inkml:trace>
  <inkml:trace contextRef="#ctx0" brushRef="#br0" timeOffset="10465.26">1799 2469 0,'0'0'0,"0"-17"0,0-1 15,-17 18 1,-19 71 0,36 17-1,-17 71 1,17-124-16,-36 71 15,1-18 1,0 0 15,17-70-15,0-18 0,1-18-1,17-88 1,17 36-1,54-18 1,70-1 0,-35 72-1,0 34 1,-71 54 0,-35 35-1,-35-53 1,-18 17-1,35-52 1,1-18 0,17-18 15,0 1-31</inkml:trace>
  <inkml:trace contextRef="#ctx0" brushRef="#br0" timeOffset="10864.9">2187 2857 0,'0'18'16,"-17"-18"-16,34 0 31,18 0-31,54-35 15,-54 17-15,88-52 16,-87 34 15,-19 36-15,-70 0 0,-52 36-1,16 17 1,72-18-16,-36 35 15,35 1 1,18-18 0,106-35-1,18-18 1,52-36 0,-123 19-16,0 17 0</inkml:trace>
  <inkml:trace contextRef="#ctx0" brushRef="#br0" timeOffset="11297.96">2928 2734 0,'-18'0'31,"18"18"-15,-17 52-1,-1-17 1,0 18-1,1-36 1,-1-17-16,1-1 16,-19-17-1,36-17 1,0-36 0,18-36-1,35 19 1,88-36-1,-35 88 1,35 36 15,-53 35-15,-70 53 0,-71-36-1,-71 36 1,71-70-1,36-19 1</inkml:trace>
  <inkml:trace contextRef="#ctx0" brushRef="#br0" timeOffset="11815.54">4463 2558 0,'0'0'0,"0"-18"0,0-17 15,-18 35 17,0 17-17,-52 89-15,17-18 32,-18 53-17,71-123-15,-35 53 16,35-1-1,18-70 1,35 0 0,-18-17-16</inkml:trace>
  <inkml:trace contextRef="#ctx0" brushRef="#br0" timeOffset="12848.35">4110 2857 0,'-18'0'0,"36"0"0,-53 0 0,70 0 47,0-17-31,89-36-1,-19 35 1,19-17-1,-89 35-15,18-18 16,-53 54 15,0-19-31,-35 54 16,-18 17 0,18-35-1,35 18 1,0-54-1,70-17 1,54-53 0,-36 18-1,18-53 17,-53 52-17,0 1 1,-53 53 15,0-1-15,-18 54-1,18-18 1,0-35 0,18-18-16,52 0 15,-17 0 1,18-36-1,-54 1 1,18-36 0,-35 1 15,-17 35-15,-1 17-1,1 18 1,69 0 15,54-35-15,-53 17-1,-18 18-15,18 0 16,-53 18 0,0 35-1,-17 0 1,-36 17-1,35 1 1,18-36 15,88-17-15,1-18 0,34-36-1,-52 1 1,-54-71-1,-34 36 1,-72 34 0,-52 36-1,71 18 1,52 17 0</inkml:trace>
  <inkml:trace contextRef="#ctx0" brushRef="#br0" timeOffset="14154.89">7743 2928 0,'0'0'0,"0"-18"0,18-35 16,-18 36 0,0-18-1,0 17-15,0-53 16,-18-17-1,-70 0 1,18 70 0,-54 36-1,36 35 1,-18 70 0,53 54-1,53-89 1,71-35-1,17-53 1,53-18 0,-35-35 15,53-105-15,-106 52-1,0-88 1,-53 53-1,0 70 1,0 53 0,-36 36-1,-17 88 1,36 17 0,-36 54-1,18-54 1,17 18-1,18-70 1,70-71 15,54-18-15,-18-17 0,35-53-1,-88 0 1,-36 17-1,-17 53 1,-35 18 0,0 18-1,35 17 1,0 18 0,18-53-16,-1 35 15,1 18 1,-18 0-1,0 0 1,-18-35 0,71-18 31,-35-18-47,35-17 15,35-36 1,-53 1-1,0-1 1,-35 54 0,0 34-1,-17 54 1,-1-36 0,18 18-1,0-35 1</inkml:trace>
  <inkml:trace contextRef="#ctx0" brushRef="#br0" timeOffset="14332.12">8502 2611 0,'0'0'0,"-35"0"31,17 0-31,36 17 31,-1 1-15</inkml:trace>
  <inkml:trace contextRef="#ctx0" brushRef="#br0" timeOffset="15515.11">8661 2928 0,'0'0'0,"-18"0"15,18 18-15,18-18 16,-1-18 0,72-17-1,69-36 1,1-17-1,-71 0 1,-35-18 0,-53 88-16,0-35 15,-35 36 1,-18 34 0,-18 89-1,1 35 1,-18 89-1,-18 52 1,71-212-16,-71 177 16,0 89-1,53-90 17,35 19-17,54-124 1,16-106-1,-16-35-15,87-70 16,54-106 0,-72-1-1,1-87 1,-106-1 0,-70 18-1,-54 106 1,18 70-1,54 36 1,52 17 0,88-34 15,141-37-15,-70 19-1,70-54 1,-35 18-1,-35-17 1,-106 52 0,-106 19-1,-18 34 1,-35 36 0,18 87-1,18 54 1,-1 88-1,1 53 1,-36 17 0,18-17 15,17-70-15,53-1-1,18-88 1,36-106-1,69-70 1,1-71 0,71-88-1,-1-35 1,-88 52 0,-70-158-1,-124 124 1,18 122-1,-36 37 1,72 34 0,16 18-1,72 0 32,16 0-31,-34 0-16</inkml:trace>
  <inkml:trace contextRef="#ctx0" brushRef="#br0" timeOffset="15914.59">9807 2840 0,'0'0'0,"-17"0"0,-1 0 31,36 0-15,-1 0-16,89 0 15,-35-35 17,17-18-17,-88 35-15,0 0 31,-88 36-15,-1 35 0,1 35-1,71-17 1,-1 17 0,36-53-1,-1-35-15,71 0 16,36 0-1,-36-35 1</inkml:trace>
  <inkml:trace contextRef="#ctx0" brushRef="#br0" timeOffset="16297.85">10301 2893 0,'0'-18'15,"0"-17"1,0 0-1,0 17 1,53-17 0,18 35-1,-54 0-15,36 17 16,0 54 0,-35-1-1,-18-17 1,0-17-1,-36-19 1,36-34 0,0-36 15,0 0-31,53-53 31,0 53-15,18-18-1,-36 71-15,36 0 16,-54 0 0</inkml:trace>
  <inkml:trace contextRef="#ctx0" brushRef="#br0" timeOffset="16664.04">10954 2910 0,'0'0'0,"123"0"16,-105 0 0,35-35-16,17-35 15,-52 52 1,0-17 0,-18 17-16,0-35 15,-53 53 1,-36 18-1,-16 52 1,52 1 0,35 52-1,18-70 1,88-17 0,36-36-1,-1 0 1,18-71-1,-35 0 1</inkml:trace>
  <inkml:trace contextRef="#ctx0" brushRef="#br0" timeOffset="17091.3">11606 2734 0,'0'-18'16,"-53"124"15,53-88-16,0-1-15,-17 72 16,-1-36 0,1 0-1,-1-53 17,18-18-17,0-70 1,18 17-1,70-35 1,0 36 0,35 34-1,-17 54 17,-53 53-17,-35 17 1,-18-18-1,-35 1 1,-18-53 0,53-1-16,0-34 47</inkml:trace>
  <inkml:trace contextRef="#ctx0" brushRef="#br0" timeOffset="17363.93">12488 2399 0,'0'0'0,"0"-18"0,0 1 0,-35 105 47,0-18-31,-1 71-1,19-105-15,-18 52 16,-18 18 0,53-53-1,17-53 1,54 0 0,-54 0-16</inkml:trace>
  <inkml:trace contextRef="#ctx0" brushRef="#br0" timeOffset="17547.68">12259 2752 0,'0'0'0,"-18"0"0,-17-18 31,35-17-15,71 35-1,70 0 1,-71 0-1,-34-18 1,-36 0-16</inkml:trace>
  <inkml:trace contextRef="#ctx0" brushRef="#br0" timeOffset="18364.21">14058 2981 0,'0'0'16,"88"-53"-1,-70 35 1,35-35 0,-53 36-16,35-54 15,-35-17 1,-17 18-1,-107 17 1,18 53 0,-70 70-1,141-52-15,-71 105 16,70-17 0,36-18-1,0-35 1,106-53-1,88-53 1,-53 0 0,-17-35 15,-89 35-15,-35 0-1,-17 53 1,-19 18-1,1 88 1,35-36 0,0 19-1,18-36 1,52-53 0,71 0-1</inkml:trace>
  <inkml:trace contextRef="#ctx0" brushRef="#br0" timeOffset="18681.5">14781 2681 0,'0'0'0,"0"-18"0,0 1 32,-17 34-17,-36 89 1,35 0-1,-35 35 1,18 71 0,0-53-1,-18 52 1,53-175-16,-35 87 16,17-35-1,18-123 16,70-71-15,-52 71-16</inkml:trace>
  <inkml:trace contextRef="#ctx0" brushRef="#br0" timeOffset="18981.59">14693 2999 0,'0'-18'15,"0"36"-15,18-124 16,-18 88-16,17-35 15,54 18 1,35 17 0,-18 36-1,36 35 1,-107 35 0,-34-17-1,-142-1 1,53-52-1,35-1 1,89-17 31,35-17-31,-18-1-16</inkml:trace>
  <inkml:trace contextRef="#ctx0" brushRef="#br0" timeOffset="19281.23">15522 2752 0,'0'0'0,"0"-18"16,-17 53 0,-19 71-1,1 0 1,-18 70-1,35-123-15,-17 53 16,-71 123 0,89-123-1,17-53 17,35-70-1,0-36-16,-17 35-15,-18 0 0</inkml:trace>
  <inkml:trace contextRef="#ctx0" brushRef="#br0" timeOffset="19913.97">15487 2946 0,'0'-36'0,"0"72"0,18-160 15,34 36 1,37 35-1,17 53 1,-18 18 0,-35 52-1,-53 1 17,-106 17-17,0-53 1,0-17-1,36-18 1,52 0 0,18-18-1,70 71 17,-52-35-32,35 0 15,18-18 1,52 0-1,1-36 1,70-34 0,-159 34-16,141-105 31,-70 0-15,-18-53-1,-70 88 1,-18 53-1,-53 71 1,-35 88 0,17 53-1,54-54 1,17 19 0,35-71-1,88-36 1,-34-34-1,-72-1 1</inkml:trace>
  <inkml:trace contextRef="#ctx0" brushRef="#br0" timeOffset="20331.25">17022 2099 0,'-18'0'16,"0"18"-16,18-1 16,-17-17-16,17 36 15,-18 52 1,-17-35 0,17-36-1,0-17 1,18-88 15,0 70-31,36-34 16,-19 16-1,89-70 1,0 71 0,35 35-1,-53 71 1,-88 17-1,-53 53 1,-17-70 0,-18 17-1,-1-35 1</inkml:trace>
  <inkml:trace contextRef="#ctx0" brushRef="#br0" timeOffset="21197.31">1482 4516 0,'17'-36'15,"-34"72"-15,34-125 16,-17 72-16,0-54 15,-53 54 1,-17 34 0,-36 107-1,88-89-15,-17 53 16,35-35-16,-18 106 16,18 17-1,0-70 1,89-71-1,-36-35 1,52-53 0,-52-17-1</inkml:trace>
  <inkml:trace contextRef="#ctx0" brushRef="#br0" timeOffset="21397.07">1076 4745 0,'0'0'0,"-53"0"31,71 0-15,70-18 0,124-35-1,-160 36-15,125-19 16,-36 19-1</inkml:trace>
  <inkml:trace contextRef="#ctx0" brushRef="#br0" timeOffset="21848.28">1729 4692 0,'-53'0'15,"35"-18"1,18 1-16,0-1 16,0 0-16,35 1 15,18-19 1,71 36 0,-54 18-1,1 53 1,-71 17-1,0 0 1,-53 18 0,35-88-16,-17 17 15,35-106 32,53-35-31,-18 1-1,-17 87-15,35-70 16,17 0 0,1 88-1,-1 0 1,-17 35 0</inkml:trace>
  <inkml:trace contextRef="#ctx0" brushRef="#br0" timeOffset="22416.17">2646 4921 0,'-18'-17'0,"36"34"0,17-17 0,53 0 15,36-70 1,-36-1 15,-70 53-31,35-70 16,-53 18-1,-18-18 1,-53 70 0,-52 18-1,17 53 1,-35 70 0,70-35-1,54 54 1,17-72-1,70-35 1,18-35 0,-52-17-16,70-36 15,-1-71 17,-34 19-17,-36 16 1,-35 19-1,0 105 17,0-17-32,-17 52 15,17 36 1,0-18 0,17-17-1,36-53 1,-35-18-16,105-36 15,1-17 1</inkml:trace>
  <inkml:trace contextRef="#ctx0" brushRef="#br0" timeOffset="22883.45">3616 4551 0,'0'0'0,"0"17"31,-35 19-15,17 52 0,0-18-1,-17 36 1,35-53 0,-18-35-16,1 17 15,-1-35 1,1-17-1,17-54 1,17-35 0,18 71-16,18-53 15,71-1 1,-18 54 15,0 35-15,-71 35-1,-35 54 1,0-54-16,0 35 16,-53 36-1,18-53 1,17-17 0,18-72 15,0 19-31</inkml:trace>
  <inkml:trace contextRef="#ctx0" brushRef="#br0" timeOffset="23463.14">4410 4639 0,'53'-35'31,"-36"35"-31,1-18 0,0-17 16,-18 0-1,0 17 1,-53 0-1,-18 18 1,-52 36 0,70-1-1,35 0 1,18-17 15,88-1-15,0 19-1,18-1 1,-88-17-16,17 17 16,-35 18-1,-53 0 1,-35-36 0,18-17-1,-19 0 1,72 0-16,-1-17 15,0-36 1,18-18 0,18 36-1</inkml:trace>
  <inkml:trace contextRef="#ctx0" brushRef="#br0" timeOffset="26229.9">4815 4798 0,'124'-71'16,"-89"54"-16,36-19 15,70-70 1,-53 36 0,-70 35-16,17-71 15,-35 88 1,0-70 0,-53 17-1,18 71 1,-18 36-1,0 87 1,0 54 0,0 69-1,0-16 1,-17 87 0,17-52-1,-18 88 1,36-265-16,-36 247 15,18-106 1,36 18 0,17-106-1,17-105 17,89-54-17,53-123 1,17-71-1,-35-52 1,-88 34 0,-53-105-1,-88 35 1,0 159 0,53 106-16,-142-71 15,71 71 1,36 17-1,70 1 1,106 17 0,-71-18-16,71-17 15,53-54 1,-18 1 15,0-35-15,-71 35-1,-52-1 1,-18 54 0,-53 35-1,18 18 1,-18 35 0,35 35-1,18-18 1,-17 36-1,17-70 1,53-36 0,17 0-1,36-53 1,-18 0 15,53-53-15,-70 35-1,-71 18 1,-35 53 15,-1 0-15,19 0-16,17 53 31,35-17-15,0-1-1,0 0 1,-17 0 0,-18-17-1,18 0 1,-1-18-16,36 0 31,0-18-15,18-53-1,-18-17 1,-18 35 0,-35 36-16,18-19 15,-18 54 17,0 0-32,-18 35 15,18-18 1,0 53-1,0-53 1,35 1 0,36-36-1,-1 0 17,1-71-17,-18 1 1,-18-1-1,-17 53 1,-18 1 0,0 34 15,0 1-31,-36 35 16,36 0-1,0 0 1,18-18-1,88-35 1,0-35 0,-36-18-1,-52 35-15,0-35 32,-18 0-17,0 36 1,0 34 15,0 1-15,0 0-1,-36 35 1,1-18 0,17-18-1,18-34 48,0-54-48,18 54 1,35-19-16,0 1 31,-35 17-31,34 18 16,-16 0-1,-19 18 1,1 53 0,-18-36-1,71 35 1,-1-34 0,36-19-1,0-17 1,35-70-1,0-1 1,-53 18 0,-35-17-1,-53 35 17,-53 17-17,-70 36 1,35 34-1,-18 19 1,70-18 0,36-35-16,0 34 15,18-52 1,70 0 0,0-35-1,-17-18 1,-53 18-1,-1 0 1,-17 52 31,-17 1-47,-36 53 31,35-36-31,0 88 16,-34 71-1,16 18 1,36-36 0,0 89-1,0-18 1,-53-53 0,-53-71-1,18-70 1,-70-53-1,16-70 1,72-1 0,17-70-1,53-123 17</inkml:trace>
  <inkml:trace contextRef="#ctx0" brushRef="#br0" timeOffset="26405.98">6703 4216 0,'0'0'0,"-36"-18"31,19 18-16</inkml:trace>
  <inkml:trace contextRef="#ctx0" brushRef="#br0" timeOffset="27312.98">9560 4921 0,'0'0'0,"88"-35"31,-35 17-31,18-35 16,-18 0-1,-53-17 1,-18 35-1,1 17-15,-125-17 16,19 35 0,0 17-1,-1 72 17,71 16-17,35 54 1,18-124-16,0 36 15,71-53 1,35-36 0,0-35-1,70-88 1,-17 17 0,-124 89-16,106-124 15,-123 54 1,-18-1-1,-71 88 1,36 53 0,0 71-1,17-70-15,0 69 16,18 36 15,0-17-15,18-53-1,88-54 1,0-17 0,-71 0-16,18-17 0</inkml:trace>
  <inkml:trace contextRef="#ctx0" brushRef="#br0" timeOffset="27796.29">10566 4762 0,'17'-17'0,"-34"34"0,52-52 0,-17-18 16,-18 0-1,0 36-15,-18-36 16,-17 18 0,-18 35-1,-35 52 1,-1 37 15,-34 69-15,105-69-1,18-19 1,71-52 0,-1-36-1,36-52 1,-18-19 0,1-52-1,-89 71 1,17 34-1,-17 19 1,0 52 0,-17 53-1,17 18 1,-18 0 15,18-18-15,0-53-1,53-35 1,0-35 0</inkml:trace>
  <inkml:trace contextRef="#ctx0" brushRef="#br0" timeOffset="28079.62">11307 4410 0,'0'0'0,"0"-36"0,17 1 15,-17 18-15,0-1 16,-53 36 0,18 52-1,-36 54 17,1-19-17,-18 72 1,35-54-1,53-70 1,0-35 0,70-18-1,1 0 1</inkml:trace>
  <inkml:trace contextRef="#ctx0" brushRef="#br0" timeOffset="28579.85">11606 4710 0,'0'0'0,"18"-36"16,-18-17 0,-35 0-1,-1 36 1,-34 17 15,17 53-15,0 35-1,0 18 1,36-18 0,17-35-1,35-53 1,35-18 0,19-70-1,-37 17 1,-34-17-1,0 71-15,-18-1 16,0 0 0,0 54-1,-18 17 1,0 52 15,18 1-15,0-18-1,36-52 1,34-36 0,18-36-1,1-34 1</inkml:trace>
  <inkml:trace contextRef="#ctx0" brushRef="#br0" timeOffset="28812.44">11042 4516 0,'0'0'0,"-53"0"16,-106 0-16,106 0 31,106 0-15,71 0-1,70-18 1,-53 0 0,-35-17-16</inkml:trace>
  <inkml:trace contextRef="#ctx0" brushRef="#br0" timeOffset="29429.51">13123 5098 0,'0'-18'31,"18"0"-31,0 1 0,70-36 16,18-35-1,-71 70 1,71-88-16,-71 71 0,53-89 31,-88 54-15,-35 17-1,-36 53 1,-52 18 0,17 70-1,88-71-15,18 72 16,18 52 0,35-53-1,53-18 1,35-70-1,-35 0 1,-71 0-16,18-17 16</inkml:trace>
  <inkml:trace contextRef="#ctx0" brushRef="#br0" timeOffset="29912.31">14340 4586 0,'0'-18'16,"0"36"-16,0-88 15,-17 52-15,-71 0 16,-1 18 0,-34 18-1,35 52 1,-18 36 0,71 18-1,35-36 1,53-35-1,17-53 1,71-53 0,-106 35-16,36-35 15,17-52 1,-70 87 0,17-70-1,-35 35 1,-18 70 15,1 36-15,17-35-16,-18 88 15,18-18 1,0 0 0,35-52-1,54-36 1,17-18-1,-71 0 1</inkml:trace>
  <inkml:trace contextRef="#ctx0" brushRef="#br0" timeOffset="30179.48">14905 4516 0,'0'-18'15,"0"36"-15,-18-54 16,-52 36-1,-19 53 1,19 35 0,35 36-1,35-36 1,0 18 0,88-71-1,35-35 1,36-70-1,-18-19 1,-106 54-16</inkml:trace>
  <inkml:trace contextRef="#ctx0" brushRef="#br0" timeOffset="30629.3">15452 4339 0,'17'-35'15,"-34"70"-15,34-88 16,-34 89-1,-1-19-15,0 36 16,-35 88 0,18-17-1,-35 34 1,52-69 0,18-72-1,0-70 16,0 36-31,18-54 16,-1 36-16,54-36 16,52-17-1,1 35 1,-18 53 15,-1 18-15,-69 70-1,-36-17 1,-36-1 0,-16-17-1,16-35 1,36-1 0,-17-34-1</inkml:trace>
  <inkml:trace contextRef="#ctx0" brushRef="#br0" timeOffset="31145.81">16775 4463 0,'0'-36'0,"0"19"16,-18 17-1,0 0-15,-35 0 16,0 53 0,-17 35-1,35-18 1,35 19-1,53-19 1,-36-52-16,71-1 16,18-34-1,-18-19 17,1-52-17,-36 0 1,-53 18-1,-71-36 1,-17 88 0,-18 18-1,35 53 1,54 18 0,17 17-1,17-71-15,36 19 16,0-1-1</inkml:trace>
  <inkml:trace contextRef="#ctx0" brushRef="#br0" timeOffset="31498.13">17163 4762 0,'0'0'0,"17"0"0,19-17 31,16-18-16,1-36 1,18 18 0,-1-17-1,-34 17 1,-36 88 15,-18 18-15,0 35-1,1-70-15,17 17 16,0-17-16,0 52 16,17-52-1,72-18 1,17-36 15,-18 1-15</inkml:trace>
  <inkml:trace contextRef="#ctx0" brushRef="#br0" timeOffset="31779.62">18080 4233 0,'0'0'0,"0"-35"32,-18 35-17,1 0-15,-54 88 16,36 0-1,17 54 1,-17-37 0,17-52-1,18 18 1,35-54 15,36-34-15,17-71-1</inkml:trace>
  <inkml:trace contextRef="#ctx0" brushRef="#br0" timeOffset="32229.13">18327 4251 0,'35'-71'16,"-70"142"-16,70-177 16,-17 106-1,-18 53 1,-53 71-1,53-89-15,-35 71 16,-1 17 0,19-52-1,-1-18 17,0-53-32,1 0 31,17-36-16,0 19-15,17-72 16,36 19 0,53-1-1,0 54 1,-18 17 0,-35 53-1,-35 35 1,-18 0-1,-36-53 1,-34 1 0,52-19-1,-35-17 1,18-17 0</inkml:trace>
  <inkml:trace contextRef="#ctx0" brushRef="#br0" timeOffset="32412.68">17886 4445 0,'0'0'0,"-18"0"0,1 0 16,34 0 31,36 0-47,18 0 15,-36 0-15,88 0 16</inkml:trace>
  <inkml:trace contextRef="#ctx0" brushRef="#br0" timeOffset="32747.24">18785 4463 0,'0'0'0,"36"0"15,-19 0 1,1 0 0,53-18-1,-54-17 1,1 17 0,-18 0-16,-71 36 31,18 35-16,0 35 1,36-17 0,17-36-1,0-17-15,88 17 16,-17-35 15,34 0-15</inkml:trace>
  <inkml:trace contextRef="#ctx0" brushRef="#br0" timeOffset="33129.9">19244 4498 0,'0'0'15,"0"-35"-15,18-36 16,-1 36 0,36 35-1,35 0 1,-17 35-1,-18 36 1,-18 52 0,-35-52-1,0-36 17,-17-17-32,17-54 46,35-17-30,53-35 0,-17 18-1,17 17 1,-71 35 0,-34 18 15,-1 0-31,0 0 0</inkml:trace>
  <inkml:trace contextRef="#ctx0" brushRef="#br0" timeOffset="39745.48">900 7197 0,'0'0'0,"0"-18"0,17 18 0,1-53 32,-18 35-32,0 1 15,0 34 17,-18 19-17,18 34 1,0-34-16,-17 52 15,-1 18 1,18-53 0,0-36-1,0-52 17,0 17-17</inkml:trace>
  <inkml:trace contextRef="#ctx0" brushRef="#br0" timeOffset="40128.15">1041 6809 0,'0'0'0,"-18"0"0,-17 35 16,17-17-16,0 17 15,18 0 1,36-35 15,-1 0-31,18 0 16,-18-53 0,-17 18 15,-18-18-16,-53 18 1,0 35 0,35 0-16,-17 53 15,17 0 1,18 17 0,18-17-1,35 0 1</inkml:trace>
  <inkml:trace contextRef="#ctx0" brushRef="#br0" timeOffset="40627.61">1499 7020 0,'0'0'0,"-17"0"31,17 18-16,-18 35 1,0 17 0,1 36-1,17-35 1,-18-36 0,0-35-1,1 0 1,-1-53-1,18-35 1,53-36 0,53 36-1,-71 71-15,71-36 16,18 53 0,-72 17-1,-16 72 16,-36-19-15,-18 71 0,0-88-1,1-18 1,17-52 15,17-36-15</inkml:trace>
  <inkml:trace contextRef="#ctx0" brushRef="#br0" timeOffset="40928.08">2381 6720 0,'0'0'0,"0"-17"0,0-1 0,0 0 15,-17 18 1,-1 0-1,-35 71 1,18 17 0,-36 53-1,18-35 1,18 53 0,35-141-16,0 52 15,0-35 1,53-35-1,35-70 1</inkml:trace>
  <inkml:trace contextRef="#ctx0" brushRef="#br0" timeOffset="41113.6">2117 7020 0,'0'0'0,"-53"0"31,70-17-15,36 17-1,18 0 1,35-36 0,-36 36-1</inkml:trace>
  <inkml:trace contextRef="#ctx0" brushRef="#br0" timeOffset="41511.03">2593 7108 0,'0'0'0,"0"18"0,18-18 31,-1 0-16,54-18 1,-1-34 0,-34 16-1,-19 1 1,-17 17 0,-70 18-1,-19 18 1,1 53-1,35-1 1,18 36 0,17-71-16,18 18 15,53-18 1,36-35 15,87 0-15,-88-35-16</inkml:trace>
  <inkml:trace contextRef="#ctx0" brushRef="#br0" timeOffset="42244">3369 7091 0,'0'-18'0,"0"36"0,0-53 16,0-18 0,-53 35-1,0 18 1,-53 53-1,53 17 1,1 36 0,34-35-1,18-1 1,35-70 0,53-17-1,-52-1 1,52-52-1,-18-19 1,-17 19 0,-53 35-1,0 17 1,0 53 15,-53 53-15,36-52-16,-19 87 15,-16 36 1,16 105 0,1 89-1,35 0 1,0 17 0,0-140-1,0 17 16,-71-106-15,-52-53 0,-1-88-1,36-53 1,-70-70 0,34-89-1,54 0 1,70-105-1,70-18 1,71 35 0,0 123-1,36 19 1,-1 52 0,-123 88-16</inkml:trace>
  <inkml:trace contextRef="#ctx0" brushRef="#br0" timeOffset="42711.3">3563 7144 0,'0'0'0,"-18"-18"16,18-17-16,-17 0 15,17-1 1,53 1 0,53 35-1,-71 0-15,53 18 16,-17 35 0,-71 52-1,0-34 16,-89 17-15,36-70 0,36-18-1,17-36 1,17-69 0,54 16-1,-18 19 1,70 17-1,-52 53 1,-36 0 0,18 35-1,-35-17 1</inkml:trace>
  <inkml:trace contextRef="#ctx0" brushRef="#br0" timeOffset="44510.92">4639 7285 0,'0'0'0,"18"-18"0,52-17 15,-17-18 1,-18-35 0,-17 70-16,-18-52 15,-35 70 1,-71 0-1,18 17 1,-36 71 0,18 18-1,71 35 1,35-52 0,0-36-1,71-53 16,-1-18-15,36-70 0,-88 70-16,52-105 15,-34 34 1,-19 1 0,-17 53-1,0 88 16,0-36-31,-17 54 16,17 52 0,0-70-1,70-17 1,54-36 0,-36-36-1,-53 19 1,106-89-1,-53 0 1,18-53 0,-35 18-1,-71 71 1,-36 70 15,19 17-31,-54 54 16,18 52-1,18-17 1,17 35 0,18-53-1,0-52-15,18 17 16,53-53 0,-1 0-1,18-89 16,1 1-15,16-18 0,-34 54-1,-53 34 1,-54 71 15,1 17-15,35 19-1,0-72-15,0 36 16,18-35 0,70-18-1,-18-18 1,19-52 0,-1-36 15,-35 18-16,-36 70 1,-34 36 15,-19 52-15,36-35-16,-17 1 16,17-19-16,0 54 15,17-54 1,19-17-1,52 0 1,-35-35 0,-35-53-1,-18 0 1,-18 35 0,-35 53 15,35-18-16,18 1 1,36 17 0,52-36-1,18 36 1,-1 0 0,-69 0-1,-19 71 1,-17-18-1,0 35 1,-35 0 0,0-35-1,17-35 1,-17-18 0,35-18 15,0-52-16,0 52-15,18-88 16,34 18 0,54 0-1,18 17 1,-36 54 0,18 69-1,-89 1 1,-17 53-1,0 0 1,-52-18 0,16-17-1,1-54 1,17-17 0,18-53-1,0 1 1</inkml:trace>
  <inkml:trace contextRef="#ctx0" brushRef="#br0" timeOffset="44728.19">6456 6615 0,'0'0'0,"-18"0"0,-35-18 16,0 0-1,36 18-15,-1 0 16,0 0 31,1 0-31</inkml:trace>
  <inkml:trace contextRef="#ctx0" brushRef="#br0" timeOffset="44911.87">5203 6862 0,'0'0'0,"-17"17"32,34-17-32,54 0 15,70 0 1,-35-17-1,17-19 1</inkml:trace>
  <inkml:trace contextRef="#ctx0" brushRef="#br0" timeOffset="45994.01">8061 7197 0,'0'-18'32,"0"0"-32,0 1 15,18-1-15,35-70 31,-53 17-15,0-17 0,-53 0-1,-53 17 1,70 71-16,-52 0 16,-35 71-1,17 52 1,71-34-1,17 16 1,18-34 0,71-71-1,52-35 1,-35-18 0,36-53-1,-54 35 16,-17-17-15,-53 35 0,0 124 15,-17-1-15,-1 36-1,18-18 1,0-70-16,18 35 15,-1-53-15,71 18 16,18-36 0,0-35-1,18-35 1,-36 17 0,-35-34-1,-53 16 16,-36 89-15,1 36 0,17 17-1,18 35 1,36 18 0,-19-36-1,1-35 1,-36-17-1,-52-18 1,17-18 0,18-17-1,52 0 1,54 0 0,-36 17-1</inkml:trace>
  <inkml:trace contextRef="#ctx0" brushRef="#br0" timeOffset="46277.56">10001 6262 0,'0'0'0,"-17"0"16,-36 17-1,-18 89 1,53-70-16,-70 158 16,35-53-1,18 0 1,17-35 0,18-71-1,36-35 16,17-18-31</inkml:trace>
  <inkml:trace contextRef="#ctx0" brushRef="#br0" timeOffset="46678.32">10248 6667 0,'-17'18'31,"-1"0"-31,-35 35 16,-18 53 0,19-18-1,52-35 1,0-36-16,52 1 16,19-18-1,35-18 16,0-52-15,-53-18 0,-36-18-1,-52 35 1,-36 53 0,-34 18-1,16 36 1,72-19-1,17 1 1</inkml:trace>
  <inkml:trace contextRef="#ctx0" brushRef="#br0" timeOffset="46793.5">9560 6650 0,'0'0'16,"-17"-18"-16</inkml:trace>
  <inkml:trace contextRef="#ctx0" brushRef="#br0" timeOffset="46877.47">9525 6615 0,'88'0'31,"-53"0"-31,-158 0 0,405 0 16,-229 0-16,176-36 15,-176 19-15</inkml:trace>
  <inkml:trace contextRef="#ctx0" brushRef="#br0" timeOffset="47777.82">11359 6421 0,'0'-18'16,"0"36"-1,0-1 1,-17 36 0,-1-18-16,-17 89 15,17-18 1,1 17 0,17-35-1,-18-35 1,18-35-1,0-36 1,0-17 0,35-53-1,18-18 1,18 35 0,35-17-1,-18 88 16,18 18-15,-71 70 0,-18-17-1,-17-1 1,-88-17 0,0-35-1,18-18 1,-1 0-1,36-36 1,17 36 0,36 0 31,35 0-47,-36 0 0,54 18 15,35-18 16,17 0-15,1-35 0,34-36-1,-105 54-15,53-89 16,-71 35 0,-35 18-1,-53 53 1,1 71-1,-54 52 1,106-34 0,0-1-1,35-53 1,36-35 0,-1-18-1,1-70 16</inkml:trace>
  <inkml:trace contextRef="#ctx0" brushRef="#br0" timeOffset="49743.8">13564 6473 0,'0'18'31,"0"0"-31,18-18 16,0 0-1,-1 0-15,71-36 16,-70 36-16,88-52 16,35-19-1,-70 18 1,-71 0 0,0 18-1,-71 35 1,36 18 15,17 70-15,-17 35-1,0 36 1,-1 0 0,19-71-1,-1-53-15,0 18 16,-17-53-1,-18 0 1,0-53 0,-17-17-1,34-19 1,1 1 0,17 88 15,18 35 0,0 36-15,18-53-16,17 52 15,-17-52-15,35 35 16,35-36 0,36-17-1,-19 0 1,54-70-1,-35-18 1,-71-18 0,-36 18-1,-17 70 1,-35 18 0,-18 18-1,0 70 16,53-71-31,-35 72 16,35-19 0,17 1-1,72-54 1,-1-17 0,35-17-1,18-54 1,-17-35-1,-71 1 1,-53 52 0,0 17-1,-18 36 1,-17 53 0,35 35-1,0-17 16,0 0-15,0-36 0,0-17-1,-35-36 17,-1-17-17,1 17 1,17 0-1,18 36 1,0 35 0,18-35-1,53-1 1,34-17 0,1 0-1,18-53 1,-89 36-1,71-72 1,0-69 0,-18-19-1,-53 89 1,-35 18 0,-35 105 15,-36 71-16,54 17 1,-19 18 0,36-17-1,53-71 1,36-18 0,-54-35-16,53 0 15,35 0 16,-34-71-15,-19-17 0,-34-18-1,-36 36 1,-18 70 0,-35 53-1,0 52 1,18-34-1,35 17 1,17-35 0,72-35-1,34-18 1,-17 0 0,88-35-1</inkml:trace>
  <inkml:trace contextRef="#ctx0" brushRef="#br0" timeOffset="50293.33">16475 6667 0,'17'-35'16,"-34"70"-16,34-140 15,-34 69 1,-1 19-16,-35 17 16,-17 0-1,-72 35 1,37 71-1,52-18 1,35 0 0,18-17-1,71-54 1,52-17 0,-17-52-1,-18-19 1,36-88 15,-19-35-15,-52 71-1,-35-18 1,-53 141 15,-36 105-15,18 37-1,0 34 1,36-123-16,17 53 16,0 0-1,88-54 1,18-34 0,-18-18-1,18-70 1,-18-36 15,-88 53-31</inkml:trace>
  <inkml:trace contextRef="#ctx0" brushRef="#br0" timeOffset="50543.83">15028 6315 0,'0'0'0,"-53"17"0,18-17 0,-53 71 16,106-71-1,105-18 1,71 1 0,18-19-1,-71 19 1,-71-1 15,-52 18-31</inkml:trace>
  <inkml:trace contextRef="#ctx0" brushRef="#br0" timeOffset="50976.97">18045 6138 0,'0'0'0,"0"-17"0,0-1 15,52-17 1,1-1 0,-35 19-1,-18 34 1,-35 54 0,17-36-16,-35 54 15,-35 52 1,0 17-1,70-69 1,18-19 0,18-70 15,35-53-15</inkml:trace>
  <inkml:trace contextRef="#ctx0" brushRef="#br0" timeOffset="51459.86">17833 6438 0,'0'0'16,"-18"0"-16,-35 0 15,71 18 17,0-18-32,123 0 15,17-35 1,72-18-1,-36 35 1,-159 0-16,0 18 16,-35 18-1,-53 35 1,-17 53 0,17 0-1,53-54 1,88-34 15,71-36-15,-53-34-1,17-54 1,-87 18 0,-19-36-1,-87 54 1,52 70-16,-53-18 15,-52 36 1,17 34 0,0 19-1,-105 52 1</inkml:trace>
  <inkml:trace contextRef="#ctx0" brushRef="#br0" timeOffset="53226.39">1658 9031 0,'0'0'0,"0"-18"0,-35 1 31,35-1-31,-53 18 16,-18 0-1,54 0-15,-89 53 16,0 71-1,53-19 1,18 19 0,35-54-1,70 1 1,89-71 0,-124 0-16,89 0 15,35-53 1,-36-35 15,-17-53-15,-53 35-1,-36-53 1,-17 36 0,-52 176 15,52-36-31,-18 89 15,-17 18 1,-1 17 0,19-124-16,-19 89 15,36-35 1,0-54 0,53-52 15,-35 17-16,17-17 1,18-53 0,-18 53-1,1 35 1,-36 17 0,0 19-1,35 34 1,-17-70-16,17 53 15,53-18 1,36-17 0,-1-18-1,18-53 1,0-35 0,-70 0-1,-54-18 1,-17 35 15,-17 71-15,-54 36-1,1 34 1,52 18 0,18 1-1,53-54 1,35-18-1,18-17 1,35-17 0,-53-36-1,36-18 1,-71 18 0</inkml:trace>
  <inkml:trace contextRef="#ctx0" brushRef="#br0" timeOffset="53944.89">3422 9137 0,'35'-53'0,"-35"-18"16,0 54 15,-35 34-15,17 142-16,36-194 15,-53 0-15,-1 140 16,36-34 0,0-53-16,0 35 15,36-18 1,69-17-1,37-36 1,-19-53 0,-17-52-1,-71 17 1,-17-53 0,-18 124-16,0-18 15,-18 124 32,-17 52-31,35-88-16,-35 54 15,17-1 1,18 0 0,-18-70-1,18-54 16,36-17-15,-19 18-16,54-35 16,52-54-1,-70 106 1,-18 1 0,-17 52-1,-53 0 1,17-17-1,-35 17 1,-35 18 0,70-18-1,18 1 1,18 17 0,53-18-1,-36-17 1,18 17-1,-18-35 1,18 0 0,18-53-1</inkml:trace>
  <inkml:trace contextRef="#ctx0" brushRef="#br0" timeOffset="56709.41">6085 9013 0,'0'0'0,"0"-35"0,0-71 15,0 89 1,0-36 0,0 0-1,-17 53 1,-1 53 0,-17 106-1,0-1 1,17-34-1,18-89-15,-18 53 16,18-70 0,18-18-1,52-71 1,1 1 0,70-89-1,-88 71 1,0 35 15,0 71-15,-53 34-1,0 37 1,0-54-16,0 35 16,35 1-1,18-71 1,18 0-1,34-35 1,19-36 0,-18-52-1,-71-1 1,-35 54 0,0 52-1,-53 53 1,36 54 15,-19 16-15,36-69-16,0 52 15,18 0 1,88-53 0,0-17-1,35-36 1,-106 1-16,53-36 15,18-53 1,-53-35 0,-53 35-1,0 0 1,-53 89 0,0 17-1,0 88 1,35 0 15,-17 53-15,35-35-1,0-36 1,0-52-16,0 53 16,88-71-1,1 0 1,87-18-1,-35-17 1,35-36 0,-140 53-16,52-52 15,-70 35-15,-1-36 16,-17-35 0,-17 53-1,-36 36 1,-36 17 15,1 70-15,35 18-1,18 36 1,35-54 0,18-17-1,70-53 1,0 0-1,0-70 1,-52-1 0,-1-35-1,-17 18 1,-18 71 0,0 34-1,0 1-15,0 35 16,-36 53 15,36-1-15,0-34-1,0-53-15,36-1 16,52 1 0,-71-18-16,72-18 15,-1-70 1,18-35-1,-36-18 1,1-36 0,-54 124-16,19-17 15,-19 17 1,-17 70 0,-53 54-1,0 70 16,36 18-15,17-53 0,35-1-1,53-69 1,18-36 0,35-53-1,-35-18 1,17-123-1,-87 0 1,-36 106 0,0 35-1,-36 71 1,-16 52 0,16 71-1,19 18 1,-19-35 15,36-19-15,0-69-1,36-36 1,-19 0-16,36-18 16,-35 0-16,35-34 15,17-19 1,-52 18-1,0 35 1,-18 71 15,17 18-15,1-18 0,17-36-1,-17-17 1,52 0-16,36 0 31,-18-17-15,-70-1-16,70-52 15,-17-36 1,-54 53 0,-17 0-1,-17 106 16,-1-35-31,-17 70 16,35-18 0,0-17-1,53-35 1,17-18 0,19-35-1,52-54 1,-71 1 15,1-18-15,-54 71-1,-17 53 1,0 70 0,-35 35-1,35-87 1,18-1-1,52-35 1,-17 0 0,18-71-1,-36 36-15</inkml:trace>
  <inkml:trace contextRef="#ctx0" brushRef="#br0" timeOffset="56993">8467 8767 0,'17'0'0,"1"0"16,0 0-16,87-18 16,37 18-1,-37-18 1,36 1 0,-88 17-1</inkml:trace>
  <inkml:trace contextRef="#ctx0" brushRef="#br0" timeOffset="57592.24">11642 8449 0,'0'0'0,"0"-18"0,0 36 32,-18 0-32,-17 52 15,-1 54 1,-16-18-1,34-71 1,-17 71 0,17-71-16,-35 53 15,35-70 1,54-89 15,17-17-15,-36 70-16,19-105 15,34-18 1,1 35 0,-1 35-1,1 71 1,17 53 0,-70 71-1,-18-89-15,0 71 16,0 35-1,-18-53 17,0-53-17,1-35 1,-36 0 0</inkml:trace>
  <inkml:trace contextRef="#ctx0" brushRef="#br0" timeOffset="57793.12">11412 8819 0,'0'0'16,"-17"0"-16,-1 0 0,0-17 16,89-1 15,70 1-15,0-19-1,0 1 1,71-18-1,-177 53 1</inkml:trace>
  <inkml:trace contextRef="#ctx0" brushRef="#br0" timeOffset="58243.59">12400 8537 0,'0'0'16,"-18"18"15,18-1-31,-35 36 16,18-35-16,-1 70 15,0-52-15,1 52 16,-19 18 0,36-36-1,0-35 1,18-52 15,-18-1-31,18-70 16,-18-53 15,0 35-15,17 0-1,36 53 1,0 36 0,-18 17-16,54 0 15,-19 0 1,-70 70-1,0 1 1,-53-36 0,-35 18-1,17-35 1,89-36 15</inkml:trace>
  <inkml:trace contextRef="#ctx0" brushRef="#br0" timeOffset="58499.2">13123 8555 0,'0'17'46,"-17"1"-46,-1 0 0,-17 17 16,-36 53 0,36 0-1,35-17 1,0-36 0</inkml:trace>
  <inkml:trace contextRef="#ctx0" brushRef="#br0" timeOffset="58710.95">12735 8961 0,'-17'17'0,"34"-34"0,-52 52 16,35 0-1,18-17 1,87-1-1,-16-17 1,34-17 0,-88 17-16,54-36 15,-54 19-15,53-36 16</inkml:trace>
  <inkml:trace contextRef="#ctx0" brushRef="#br0" timeOffset="58925.7">12982 8502 0,'0'0'0,"-17"-18"0,-1 18 15,18-17 1,18-1 0,52 18-1,18-18 1,-52 18-1,-19 0-15,-17-17 16,0-1 0</inkml:trace>
  <inkml:trace contextRef="#ctx0" brushRef="#br0" timeOffset="60975">14305 8502 0,'-18'0'16,"36"0"-16,-36-88 31,18 70-31,18 18 0,17-18 16,18 18-1,-17 36 1,-1 34-1,-35-52-15,0 88 16,0 17 0,0-52-1,-18-18 1,1-53 0,17-36-1,0-87 1,70 17-1,-17 18 17,35 0-17,-52 52 1,16 54 0,-52 106-1,0-54 1,0 54-1,18-36 1,-18-35 0,35-53-1,18-36 1,0-34 0,18-36-1,17 18 1,-17 35-1,-36 18 1,0 35 15,-17 70-15,-18 1 0,0-1-1,35 19 1,53-19-1,36-52 1,34-18 0,-52-53-1,18-35 1,-54-18 0,-52 18-1,-18-1 1,-35 89 15,-1 0-15,-17 53-1,36 35 1,17-17 0,0-53-16,0 70 15,70-53 1,36-17-1,53-36 1,-53-35 0,35-17-1,-35-54 1,-106 71 0,0 18-1,-53 35 1,0 53-1,0 17 17,35 19-17,18-1 1,89-35 0,-1-36-1,53-17 1,-18-35-1,-17-53 1,0-36 0,0-34-1,-53 34 1,0 1 0,-53 88-1,-18 35 1,-53 105-1,54-16 1,-36 52 15,35-36-15,18-34 0,0 0-1,0-54-15,71 1 16,35-18-1,17-18 1,1-35 0,17-17-1,-106 34-15,36-34 16,-54 52-16,1-17 16,-36 17-1,-52 18 1,-19 71-1,54-18 17,35 17-17,18 1 1,35-18 0,-36-35-1,-17-1 1,-17-17 15,-1 0-31,-17-35 16,-1 0-1,-16-18 1,16 17 0</inkml:trace>
  <inkml:trace contextRef="#ctx0" brushRef="#br0" timeOffset="61225.99">16704 8273 0,'0'0'0,"35"-18"32,1 0-32,52 1 15,-35-1-15,176 18 16,-53-18-1,36 18 1,-124 0 0,-35 0-1,-106 18 1,-53 0 0</inkml:trace>
  <inkml:trace contextRef="#ctx0" brushRef="#br0" timeOffset="64075.24">1482 10619 0,'0'0'0,"-89"141"31,89-124-31,-17 19 16,52-36-1,53-53 1,-52 35-16,52-70 15,18-18 1,-89 71-16,19-53 16,-36-18-1,-18 88 1,-53 36 0,1 52-1,17 71 1,53-105-16,0 87 31,17-17-15,36-53-1,18-53 1,0-18 0,17-88-1,-18 18 1,18-35-1,1 35 1,34 70 0,-52 18-1,-36 123 1,-35-34 0,-88 16-1,35-52 1,53-35-1,17-89 32,1 54-47,35-71 16,35-18 0,-35 35-1,-35 36 1,-18 53-1,-53 70 1,18 0 0,17 18-1,18-36 1,71-52 0,52-18-1,0-18 1,107-70-1,-124 0 17,-1-53-17,-69 70 1,-36 1 0,0 52-1,0 71 1,-36 88-1,19 0 1,-18 89 0,17 16-1,-53 107 1,-52 106 0,70-212-1,0 0 1,18-141-1,35-71 17,0-88-17,35-123 1,18-36 0,35-159-1,0-69 1,-35 157-1,18-34 1,-36 105 0,36 89-1,-1 105 1,71 53 0,-35 71-1,-71 18 1,-52-19-1,-54-52 17,-17-17-17,17-36 1,-17-36 0,71 1-1,-19 17 1,36 36 15,36 17-15,17 1-1,70-36 1,-88 0-16,89 0 16,35-53-1,-36 0 1,-17-53-1,-71-18 17,-35 54-17,0 52 1,-18 36 0,1 88-1,-1 0 1,18-18-1,18-18 1,-1-70-16,36 0 16,36 0-1,-1-53 1,-18-17 0,1-36-1,-18 35 1,-36 54-16,1-18 15,0 35 1,-1 17 15,-17 18-15,18-35 15,-18-17-15,0-18-1,0-36 1,0 53 0,-18 18-1,-17 0 1,17 18-16,-34 88 16,34 35-1,0-35 1,18 17-1,71-87 1,105-19 15,1-34-15,-54-36 0,1-88-1,-54-1 1,1-34-1,-54 70 1,-17 89-16,0-1 16,0 53-1,-35 89 1,0-19 0,17 37-1,0-19 1,18-70-1,53-53 17,0-18-17,-17-17-15</inkml:trace>
  <inkml:trace contextRef="#ctx0" brushRef="#br0" timeOffset="64258.74">5009 10477 0,'0'0'0,"-17"0"16,17-17 0,17-1-1,54 1 1,-36 17-16,18 0 16,35-36-1,-52 19-15</inkml:trace>
  <inkml:trace contextRef="#ctx0" brushRef="#br0" timeOffset="66259.74">5821 10777 0,'0'18'31,"17"-18"-31,19-18 16,-19 1-16,36-19 16,35-87-1,-70-1 1,-18 54 0,-70 17-1,-19 53 1,54 0-16,-106 71 15,18 70 1,70-35 15,35 17-15,36-52 0,35-71-1,-18 0-15,71 0 16,-36-53-1,36-53 1,-35-35 0,-71 35-1,17 35 1,-17 142 15,-17 52-15,17-105-1,0 53-15,0 34 16,70-52 15,-35-53-31,36 0 16,35-17 0,17-89-1,-52 0 1,17-88-1,-35 70 1,-35 89-16,-18-53 16,0 70-1,-36 54 1,-34 52 0,34 88-1,36-52 1,0-89-16,0 88 15,36-70 17,52-53-17,18-17 1,-18-36 0,18-71-1,-71 89-15,53-106 16,-52 88-1,-19 53 1,-17 35 0,0 53-1,-17 36 1,17-71 0,0-35-16,52 17 15,37-35 1,-19-18-1,36-70 17,-18-18-17,-35 36 1,-35 34 0,-71 89 15,53-35-31,-35 52 15,17 36 1,18-35 0,53-71-1,0 0 1,35-18 0,-70-35-1,-1-53 1,-34-17-1,-19 70 17,1 35-17,53 18 17,-1-17-32,54-1 15,-53 18-15,70 0 16,0 0-1,-35 53 1,-36 0 0,1 0-1,0 17 1,-18-52-16,17 0 16,-17-1-16,0 1 15,0-36 32,0-35-47,0 36 16,71-71-1,35-18 1,0 35 0,-36 54-1,1 17 1,-71 88-1,0-18 1,-18 71 0,18-70-1,35-36 1,54-35 0,-1-17-1,35-54 1,-87 36-16,87-89 15,-52 36 17,-19 0-17,-69 70 1,-36 18 0,-18 71-1,54-1 1,-1-34-16,18 17 15,0 17 1,0-17 0,-35-18-1,-18-35 1,18 0 0,-18-17-1,0-54 1</inkml:trace>
  <inkml:trace contextRef="#ctx0" brushRef="#br0" timeOffset="66458.1">7973 10019 0,'0'0'0,"-18"0"0,0 0 16,-34-18-1,16 18 1,19 0 0,-36 0-1,35 0-15,-70 0 16</inkml:trace>
  <inkml:trace contextRef="#ctx0" brushRef="#br0" timeOffset="66643.28">6703 10160 0,'-36'0'0,"72"0"0,-124 18 0,52-1 31,54-17-15,105 0 0,-17 0-1,53 0 1,-124 0-16</inkml:trace>
  <inkml:trace contextRef="#ctx0" brushRef="#br0" timeOffset="67091.31">10354 10407 0,'0'0'15,"0"-18"-15,0-17 16,0 53 15,-18-1-31,-17 36 16,35-35-16,-35 52 15,17-52 17,18 0-17</inkml:trace>
  <inkml:trace contextRef="#ctx0" brushRef="#br0" timeOffset="67243.11">10231 10248 0,'0'0'0,"-18"-17"0,18-1 16,-18 18-1,36 0 17,0 0-32,17 0 15,0 18-15</inkml:trace>
  <inkml:trace contextRef="#ctx0" brushRef="#br0" timeOffset="67676.16">10601 10283 0,'0'0'0,"0"18"0,0 0 16,0 17-1,0 0 1,0 36-1,0-1 1,0-17 0,0-35-1,-18-18 1,-17-18 0,35-70-1,0 18 1,88-54-1,-52 106-15,140-52 32,-35 52-17,0 54 1,-70 52 0,-71 0-1,-124 53 1,54-106-1,52-17 1,53-18 0</inkml:trace>
  <inkml:trace contextRef="#ctx0" brushRef="#br0" timeOffset="68175.37">12965 10089 0,'0'0'0,"0"-17"0,-106-36 15,88 35-15,-70 18 16,-18 53 15,53 53-15,36 0 0,17 70-1,17-88 1,71-52-1,1-36 1,-37-36-16</inkml:trace>
  <inkml:trace contextRef="#ctx0" brushRef="#br0" timeOffset="68374.8">12524 10301 0,'-18'18'0,"36"-36"0,-71 53 0,35-17 16,36-18 15,52 0-15,-52 0-16,123-35 16,0-1-1,-53 36-15</inkml:trace>
  <inkml:trace contextRef="#ctx0" brushRef="#br0" timeOffset="68724.07">13035 10354 0,'0'0'15,"-18"35"-15,1-17 16,34-18 15,1 0-31,53-53 16,35-18-1,-18 1 1,-71 17 15,-52 53-15,-18 0 0,-53 71-1,53 34 1,36 19-1,70-18 1,35-71 0,18-35-1,17-53 1,-52 35-16</inkml:trace>
  <inkml:trace contextRef="#ctx0" brushRef="#br0" timeOffset="69091.42">13652 10231 0,'0'0'0,"0"-18"0,-17 0 0,-1-35 31,18 18-15,53 0 0,71 35-1,-1 17 1,-70 54-1,-35 17 1,-18 0 0,-18-70-16,0 17 15,1-17-15,-19-18 16,19 0 0,17-53-1,0-35 1,35 17-1,36 1 17,17 34-17,-18 19 1,-34-1-16</inkml:trace>
  <inkml:trace contextRef="#ctx0" brushRef="#br0" timeOffset="70057.86">14570 10125 0,'17'0'0,"-34"0"15,34-18-15,1 0 0,35-17 16,0-35 0,-53 34-16,35-34 15,-17-36 1,-18 53-1,0 71 17,-53 105-17,-53 71 1,-17 71 0,-19 70-1,54-71 1,0 142-1,70-53 1,18-88 0,36-107-1,34-140 1,54-124 0,-18-17-1,52-107 1,-70-52-1,-88 0 17,-105 53-17,-36 87 1,-18-16 0,71 69-1,88 37 1,141-1-1,17 0 1,-16 0 0,52-18-1,-53 1 1,-35-18 0,-89 70-16,-17-35 15,-17 53 1,-72 53-1,19 53 1,34-36 15,36 18-15,36-17 0,52-71-1,35-35 1,-52-18-1,17-35 1,-88 17 0,0 36-16,-53-18 15,-35 53 1,0 18 0,17 34-1,54 37 1,17-54-1,123-17 17,-35-1-32</inkml:trace>
  <inkml:trace contextRef="#ctx0" brushRef="#br0" timeOffset="70920.1">15469 10213 0,'0'-18'16,"0"-35"-1,0 18 1,0-18 0,18 18-1,35 17 1,-18 1 0,0 17-1,-35-18 141,18 18-124,0 0-17,-1 0 1,1 0 0,-18 18-16,0-1 15,0 1-15,0 17 16,0 36-1,0-54-15,0 36 16,0 0 15,-18 0-15,1-35 0,-1-18-1,0 0 1,1 0-1,-1-36 1,18 1 0,0 0-1,0-36 1,53 18 0,53-35-1,-36 71 1,-17 17-1,-17 17 1,-36 19 15,0 16-15,-36-16 0,19-1-1,-1-35 16,18-18 1</inkml:trace>
  <inkml:trace contextRef="#ctx0" brushRef="#br0" timeOffset="71392.16">13194 10301 0,'-88'0'0,"176"0"0,-388 0 16,141 0 0,71 0-1,106 0 1,211 0 0,-141 0-16,388-35 15,-70 17 1,141 1-1,-124-1 1,-229 18 15,-70-18-15,-124 1 0,-88 17-1,-124 0 1,-53 17-1</inkml:trace>
  <inkml:trace contextRef="#ctx0" brushRef="#br0" timeOffset="71623.92">13476 10442 0,'-53'35'0,"106"-70"0,-123 88 16,158-18-1,123-35 1,54-35-1,264-53 1,-229 35 15,70-18-15,-105 19 0,-142 16-1,-52 1-15</inkml:trace>
  <inkml:trace contextRef="#ctx0" brushRef="#br0" timeOffset="72424.33">16845 10054 0,'0'-17'0,"0"-1"31,18 0-31,-18 1 16,53-1 0,35-35-1,-53 35-15,18-17 16,-35 0-1,-18 17 1,0-17 0,17-18-1,1 0 1,0-17 0,-18-1-1,0 53 1,-36 89-1,1 35 1,-35 70 0,-19 18 15,54-53-15,35-53-1,35-52 1,54-36-1,16-71 1,-34 18 0</inkml:trace>
  <inkml:trace contextRef="#ctx0" brushRef="#br0" timeOffset="72608.47">16863 10001 0,'0'0'0,"-36"18"0,1-18 15,212 0 32,-72-18-31,72-17 0,-18 0-16</inkml:trace>
  <inkml:trace contextRef="#ctx0" brushRef="#br0" timeOffset="72942.59">17533 9984 0,'0'0'0,"0"17"0,-18-17 15,36 0 17,35-35-17,-35 17-15,70-35 16,-35 0-1,-36 1 1,-34 34 15,-54 36-15,-70 105 0,88-35-1,35 0 1,54-35-1,52-53 1,53 0 0,53-53-1</inkml:trace>
  <inkml:trace contextRef="#ctx0" brushRef="#br0" timeOffset="73307.21">18115 9966 0,'0'0'0,"-35"-35"15,17-1 1,18-34 15,88 17-15,-17 35 0,0 54-1,-19 52 1,-52-18-1,0-34-15,-35 52 16,-18-53 0,36-17-1,-1-18 1,18-36 0,18-52-1,52 0 1,18 17-1,53 1 1,-70 70 0</inkml:trace>
  <inkml:trace contextRef="#ctx0" brushRef="#br0" timeOffset="73924.39">18909 9737 0,'0'35'31,"-18"53"-16,1-35 1,-1 35 0,18-70-16,0 17 15,0 0 1,-18-35 15,18-52-15,0-54-1,36 0 1,-36 88-16,88-88 16,-18 71 15,19 35-15,-37 88-1,-34-17 1,0 52-1,-18-52 1,-18-53 0,0-18-1,1-18 1,17-53 0,70-87-1,19 69 1,69 1-1,-34 71 1,-36 69 15,-53 54-15,-35 0 0,-35-18-1,0-52 1,17-36-1,71-36 17</inkml:trace>
  <inkml:trace contextRef="#ctx0" brushRef="#br0" timeOffset="74292.78">20161 9719 0,'18'-18'0,"-36"36"0,71-89 16,-53 36-1,-88 35 1,-18 0 15,53 53-15,36 0 0,34 0-1,36-18 1,35 0-1,-70-17-15,35 35 16,-35-35 0,-18 17-1,-89-17 1,19-1 0,-18-17-1,70 0 1,71-17 15</inkml:trace>
  <inkml:trace contextRef="#ctx0" brushRef="#br0" timeOffset="74739.85">21184 9578 0,'0'0'16,"0"-18"-16,0-52 16,-17 70-1,-36 17 1,-18 54 0,1 52-1,34 1 1,36-71-1,71-18 1,17-35 0,18-35 15,0-53-15,-89-1-1,1-52 1,-71 18-1,-17 105 1,-19 18 0,72 18-1,17 17 1,70-35 0,18 0-1</inkml:trace>
  <inkml:trace contextRef="#ctx0" brushRef="#br0" timeOffset="75106.89">21749 9349 0,'17'-18'16,"-34"36"-16,70-107 0,-53 19 31,-18 70-15,-35 70-1,-17 36 1,-36 88-1,18 71 1,17-53 0,53-124-16,-17 141 15,17 159 1,1-194 0,-36 35-1,-18-70 1,1-124-1,34-35 1,19-70 0,17-1 15,-18 1-15,1 34-16</inkml:trace>
  <inkml:trace contextRef="#ctx0" brushRef="#br0" timeOffset="76340.17">4251 12541 0,'0'18'16,"0"-36"31,0 1-47,0-19 15,53-34 1,0-36-1,-18 35 1,0 1 0,-35 87 15,0 1-31,0 0 0,-53 70 16,1 35-1,52-34 1,0-1-1,0-18 1,0 1 15,0-53-15,-36 17 0,-34-35-1,-36 0 1,-35 17-1,17-17 1,89 0 0,141 0 15,0 0-15,35 0-1,-106 0-15,71 0 16,0 0-1,-71-17 1,0 17 0,-35-18 15,36 1-31</inkml:trace>
  <inkml:trace contextRef="#ctx0" brushRef="#br0" timeOffset="76558.16">4904 12594 0,'0'-17'16,"0"-1"-16,0 0 62,-18 18-30</inkml:trace>
  <inkml:trace contextRef="#ctx0" brushRef="#br0" timeOffset="79173.06">5662 12594 0,'0'18'16,"35"-18"-1,-17 0-15,35 0 16,53-35 0,-71 17-16,53-35 15,106-53 1,-141 71-16,88-71 16,-70-53-1,-71 36 1,-53 52-1,-53 54 1,36 17 0,34 17-1,-52 142 1,35 17 0,-35 89-1,-18 88 1,36-71-1,-1 229 1,71-211 0,18 0-1,70-123 1,0-160 0,53-105-1,18-88 1,0-89-1,-89-35 1,-87 71 0,-107-18 15,1 88-15,-142 0-1,142 124 1,52 0-1,89 35 1,70-35 0,53-1-1,-18 1 1,-87 17-16,140-52 16,-35-1-1,-70 18 1,-54 18-1,-17 53 32,0 17-31,0 36 0,0-1-1,36-17 1,34-35-1,-35-18-15,18 0 16,106-36 0,-53-52-1,-53 35 1,-53-17 0,0 34-1,0 54 16,-35 53-15,35 17 0,0-18 15,35-17-15,-17-35-16,52-18 15,36-18 1,17-35-1,-34-17 1,-1-18 0,-88 35-1,0 17 1,-18 36 0,1 71-1,-1 0 1,18-18-1,-18 17 1,18-35 15,-17-35-31,17-35 32,0-18-17,35-35 1,18 17-1,53 1 1,-71 52-16,71 18 16,-36 18-1,-17 52 1,-35 1 0,-18 0-1,17-54-15,19 1 16,17-1-1,17-34 1,-17-18 0,18-54 15,-18-17-15,0 18-1,52 18 1,-69 70-1,-1 17 1,-35 36 0,0-17-1,0-19 1,0-52 15,0-18-15,0 0-1,-35 18 1,17 35-16,0 0 16,-35 17-1,18 72 17,0-1-17,17 18 1,18-53-1,18-36-15,35 36 16,88-35 0,-18-18-1,19-35 1,-1-54 0,-53-34-1,0-71 1,-53 0-1,-17 70 1,-18 89 0,-71 141 31,54-53-47,-19 35 15,1 141 1,18-70-1,17-88 1,70-36 0,18-35-1,53-35 1,-52-54 0,-19 1-1,-52 0 1,-18 123 15,0-17-15,-18 35-16,18 17 31,0-17-15,53-35-1,0-18 1,53-18-1,-36-35 1,-34 36-16,17-19 0</inkml:trace>
  <inkml:trace contextRef="#ctx0" brushRef="#br0" timeOffset="79342.73">9737 11924 0,'0'0'0,"-124"-35"31,107 35-31,-1 0 16,18 17 31</inkml:trace>
  <inkml:trace contextRef="#ctx0" brushRef="#br0" timeOffset="79539.53">8696 12188 0,'-18'18'16,"36"-36"-16,-53 36 0,52-18 31,36 0-31,106-35 16,-71 0-1,-53 35-15,18-18 16</inkml:trace>
  <inkml:trace contextRef="#ctx0" brushRef="#br0" timeOffset="80673.03">10125 12224 0,'0'0'0,"0"-18"0,0-35 32,0 36-32,-36 17 15,-16 17 1,34 1-16,-53 52 16,18 1-1,36 35 1,52-18-1,53-70 1,36-18 0,-89 0-16,71-18 15,0-53 17,-71 1-17,-35-1 1,-71-35-1,-52 36 1,-1 70 0,72 0-1,52 35 1,52-35 0,54 0-1,53 0 1,53-35-1,-106 35 1,-18 35 0,-88 18 15,0 18-15,-18-1-1,18-52-15,-18-1 16,18 1-16,-17 0 15,-1-18 1,-17 0 0,17-53-1,18 0 1,36-35 0,-19 52-16,54-34 15,52-18 1,18 88-1,-53 0 1,-35 106 0,-35-1 15,-53-16-15,-1-19-1,1-70 1,35 18-1,53-36 17</inkml:trace>
  <inkml:trace contextRef="#ctx0" brushRef="#br0" timeOffset="82356.27">11906 12083 0,'0'0'0,"0"-18"0,0 0 0,0 1 0,-70-19 16,-54 19-1,18 34 17,18 54-17,53-36-15,-36 89 16,54-36-1,17 0 1,17-35 0,36-53-1,35-18 1,-70 1-16,88-54 16,-36-17-1,1-35 1,-53 70-1,-18 35 1,0 53 0,-53 53 15,35 1-15,18-1-1,35-53 1,71-17-1,-18-18 1,106-53 0,-70-53-1,-54-17 1,1-54 0,-53 54-1,-18 70 1,-18 53-1,-35 70 1,0 71 0,18 18 15,35-53-15,0-18-1,18-70-15,52-1 16,1-17-1,35-52 1,-36-1 0,1-53-1,-36 53 1,-35 35 0,0 36-1,0 35 1,0 17-1,0 1 1,0-18 0,88-36 15,-17-17-15,34-52-1,19-54 1,-53 0-1,17-53 1,-71 36 0,-17 87-1,-17 36 1,-36 53 0,-18 71-1,18 17 1,36-106-16,-1 53 15,18-17 1,71-18 0,-1-53-1,36 0 17,-35-35-17,17-54 1,-71 19-1,1 70 1,-36 35 15,1-17-31,-19 35 16,36-36-16,-17 36 16,17-18-1,70-17 1,54-18-1,-18 0 1,-18-70 0,-53-36 15,0 18-15,-35 52-1,-35 89 16,35-35-31,-35 35 16,-36 53 0,54-71-16,-54 106 15,36-18 1,0 89 0,17-53-1,18 35 1,-18-53-1,-35-53 1,0-53 0,18-52 15,35-36-15,0-53-16</inkml:trace>
  <inkml:trace contextRef="#ctx0" brushRef="#br0" timeOffset="82607.02">13088 12118 0,'0'0'0,"-18"-18"0,18 1 15,0-1 1,89-17-1,-1 35 1,53-36 0,-123 36-1,70-17 1,-71-36 0</inkml:trace>
  <inkml:trace contextRef="#ctx0" brushRef="#br0" timeOffset="82789.24">12735 11642 0,'-17'0'0,"34"0"0,-52 0 16,0 0-1,-18 0 1</inkml:trace>
  <inkml:trace contextRef="#ctx0" brushRef="#br0" timeOffset="83756.05">4180 14129 0,'-17'0'0,"-19"-88"31,36 70-31,0-53 15,53-17 1,18 71 0,17 34-1,-17 71 1,-71 18 0,0-88-16,-36 88 15,-69 17 1,-1-17-1,35-88 1,18-18 0,36-36-1,-1-87 17,18 70-17,35 18 1,1 35-1,34 53 1,-52 17 0,35 54-1,-36-54 1,1-35 0,0-17-1,35-18 1</inkml:trace>
  <inkml:trace contextRef="#ctx0" brushRef="#br0" timeOffset="83906.85">4745 14287 0,'0'0'0,"0"-17"15,-18 17 1,18-18-1</inkml:trace>
  <inkml:trace contextRef="#ctx0" brushRef="#br0" timeOffset="86388.98">7373 13988 0,'0'-18'16,"0"0"-1,0 1-15,53-36 16,-35 35-16,52-70 16,18-36-1,-70 36 17,-53 18-17,-89 70 1,-35 35-1,54 53 1,87-17 0,36 35-1,52-36 1,54 36 0,-1 17-1,-105-52 1,-36 17-1,-70-53 1,-53-17 0,35-36 15,71 18-31,-89-88 16,36-18-1,35 18 1,18-35-1,35 105 1,0 1 0,53 105-1,35 35 1,-35-52 0,53 35-1,0-18 1,-18-71-1,106-17 1,-53-53 0,35-35-1,-88 35 17,-70-35-17,-36 18 1,-52 52-1,-18 18 1,70 53 0,18 35-1,0-35 1,71 18 0,-54-54-16,36-17 15,35 0 1,1-17-1,-19-36 1,1-36 0,-18 1-1,0 18 17,-36 70-17,1 0 1,17 17-1,-17 1 1,-18 0 0,17-18-1,-17-18 1,0-35 0,0 18-1,-17-18 1,-1 18-1,-17 35 1,0 53 0,17 17 15,18 36-15,0-18-1,0 18 1,18-53-1,52-18 1,18-35 0,0-18-1,36-52 1,-53 17 0,-54 18-16,36-71 15,-35 35 1,-18 18-1,-18 53 32,18 53-47,0-35 16,-18 53 0,18-1-1,0-35 1,36 1-1,52-36 1,-18-36 0,36-34-1,-88-1 1,17-17 0,-35 53-1,0 17 1,0 53 15,0 71-15,-17-35-1,17-1 17,0-17-17,52-35 1,-16-18-16,52 0 15,-17-35 1,34-54 0,-16-34-1,-72 35 1,-17 17 0,-53 71-1,18 36 1,35 16-1,18 19 1,35 0 0,-36-19-1,-17-34 1,35 17 0,1-17-1,-1 0 1,-17-18-16,52 0 15,18-53 1,54-18 0,-107 36-16,53-36 15,-35-17 1,-35 71 0,-18 69 15,0-34-31,-18 35 15,18 18 1,0-36 0,35-18 15,18 1-15,0-18-1,-18-35 1,1-36-16</inkml:trace>
  <inkml:trace contextRef="#ctx0" brushRef="#br0" timeOffset="86772.83">10336 13511 0,'0'0'0,"-17"0"0,-1 18 0,-52 17 15,52 18 1,18 0 0,18-53-1,-1 0 1,71 0 0,-35-18-1,-17-70 1,-36 18-1,-18 17 1,-53 35 0,54 18-16,-54 0 15,18 53 1,36 35 0,17-35-1,70-18 1,-35-17-1</inkml:trace>
  <inkml:trace contextRef="#ctx0" brushRef="#br0" timeOffset="87588.59">10866 13370 0,'0'0'0,"0"-17"0,0-1 16,0 36 15,-53 70-15,-18 71-1,36-18 1,17 17 0,18-122-16,0 52 15,88-35 1,18-53-1,0-18 1,0-70 0,-36 17-1,1-52 17,-53 105-17,-36 71 16,0 18-15,18-54-16,-17 54 16,17 0-1,70-54 1,18-17 0,-17-17-1,17-72 1,-17 1-1,-18 0 1,-36 70 0,-17 89 15,-35-1 0,17 72-15,-17-107-16,0 124 15,17-18 1,18 88 0,18-88-1,-1 35 1,-17-34 0,-17-125-16,-36 36 15,0-53 1,18-53-1,17 0 1,18-35 0,0 18-1,0 52 1,0-35-16</inkml:trace>
  <inkml:trace contextRef="#ctx0" brushRef="#br0" timeOffset="87888.29">10901 13441 0,'0'0'0,"35"-18"31,-17 1-31,140-1 15,-105 18-15,89 0 16,34-18 0,-70 1-1,-71 17 17,-70 17-1,-1 1-31,1 17 0</inkml:trace>
  <inkml:trace contextRef="#ctx0" brushRef="#br0" timeOffset="88771.94">4427 15487 0,'0'0'0,"-17"0"0,-36 0 16,35 0-16,53 0 47,18 0-31,71-18-1,-1 18 1,-105 0-16,52 18 15,-70 0-15,0 34 16,-105 19 0,-54 0-1,71-54 1,35-17 0,88-17 15,53 17-16,36 0 1,-36 0 0,18 53-1,-106-1 1,0-16 0,-53 70-1,-35-18 1,-71-18-1,53-52 1,0-18 0,18-53-1,70 0 1,18 18 0,0 0-1,71 17 1,0-17-1</inkml:trace>
  <inkml:trace contextRef="#ctx0" brushRef="#br0" timeOffset="88946.24">5168 15699 0,'0'0'0</inkml:trace>
  <inkml:trace contextRef="#ctx0" brushRef="#br0" timeOffset="89505.15">6491 15416 0,'0'-53'31,"18"53"-31,-1 0 15,1 0-15,-18 53 16,0-17-16,0 69 16,0 90 15,-35 16-15,-18 89-1,18-53 1,17 88-1,-17-53 1,17-123 0,0-106-1,18-71 1,0-70 0,0-141-1,0 158-15</inkml:trace>
  <inkml:trace contextRef="#ctx0" brushRef="#br0" timeOffset="89822.31">6403 15787 0,'0'-53'0,"0"106"0,0-194 0,18 17 32,-1 89-32,71-106 15,18 53 1,88 35-1,-53 53 1,-35 106 0,-106 35-1,0-106-15,-106 106 16,1-53 0,-37-17-1,89-71 1,36 0-1,34 0 1,1-18-16,53 1 16,-18-1-1</inkml:trace>
  <inkml:trace contextRef="#ctx0" brushRef="#br0" timeOffset="90171.81">7214 15663 0,'18'0'0,"-18"-17"16,35-19-1,36-34 1,-18-1 0,-18 54-16,18-36 15,-53 0 1,-18 53-1,-52 35 1,17 18 0,17 35-1,36 0 17,0-17-17,36-36 1,52-17-1,0-18 1,18-35-16</inkml:trace>
  <inkml:trace contextRef="#ctx0" brushRef="#br0" timeOffset="90538.48">7796 15522 0,'0'0'0,"0"-17"0,-17-36 15,17 35-15,0-17 16,0 17-16,53-17 16,17 17-1,18 53 1,-52 54 15,-36-19-15,0 18-1,0-70-15,-36 0 16,1-1 0,17-17-1,18-53 1,0-17 0,18-1-1,53 1 1,-1 34-1,-17 19 1</inkml:trace>
  <inkml:trace contextRef="#ctx0" brushRef="#br0" timeOffset="91603.97">8396 15522 0,'0'0'0,"0"35"15,18-35 1,17 0 0,88-70-1,36-36 1,-71 18 0,-70-53-1,-36 53 1,-34 52-1,-54 54 1,88 0-16,-53 87 16,1 125-1,52-54 1,1 124 15,-1 35-15,0-88-1,1 71 1,17-248-16,-36 142 16,36-18-1,0-106 1,53-70 0,18-89-1,-36 36-15,159-142 16,-35 1-1,17-106 1,-105-18 0,-89 71-1,-140 17 1,105 177 0,-53-36-1,53 54-15,-124-19 16,107 1-1,70 17 1,88-17 0,36 0-1,70-18 1,-159 53-16,106-53 16,-18-18-1,-105 36 1,-18 17-1,-35 71 17,17-35-32,1 105 15,17-34 1,0-19 15,52-34-15,37-36-1,34-53 1,-52-18 0,-71-52-1,0 17 1,-53 18 0,-18 88-1,36 0-15,-53 35 16,35 53-1,53-35 1,0 17 0,53-52-1,53 0 17,-36-18-32</inkml:trace>
  <inkml:trace contextRef="#ctx0" brushRef="#br0" timeOffset="94037.76">9578 15593 0,'0'0'15,"0"-36"1,0-16 0,18-19-1,-1 53-15,54-52 16,-1 52 0,18 18-1,-35 35 1,0 71-1,-53 0 1,-53-35 0,18-36-1,0-35 17,35-71-1,0 36-31,35-18 15,-35 36-15,53-72 16,-35 72-16,35-36 16,35 35-1,-35 18 1,53 0 0,-1 0-1,-87 0-15,17 18 16,-17 17-1,-18 0 1,0 36 0,-35-1-1,17-17 1,18 0 15,0-35-31,-18 0 16,1-18 15,17-36-15,0 19-16,0-54 15,70-52 1,1 17 0,-36 88-1,18 1 1,-35 69-1,-1 19 1,1 35 0,-18-53 15,0-18-15,-18-35-1,1 0 1,17-71-1,35 1 1,88-89 0,-34 106-1,16 36 1,-52 34 0,-35 54-1,17 35 1,36-18-1,-1-18 1,19-52 0,52 0-1,0-36 1,-18-35 15,-70-53-15,-35 18-1,-36-18 1,-35 89 0,-53 17-1,18 53 1,35 52 0,36-16-1,17-37 1,53-16-1,0-36 1,35-18 0,-18-52-1,-52-1 17,17 0-17,-35 36 1,0 53-1,0 17 1,-17 53 0,17-17-1,17-36 1,89-17 0,0-18-1,53-18 1,-89-52-1,-35-1 1,-17-17 0,-18 70-1,-53 71 32,53-35-47,-35 70 16,0-18-1,35-52 1,0 0 0,17-36 15,-17 0-31,36-34 16,34-37-1,18 19 1,-35 35-1,-18 35 1,-17 70 0,0 1-1,-1-18 1,36-18 15,18-35-15,-36 0-1,53-53 1,-35-18 0,35-34-1,1 52 1,-1 0 0,-88 88 15,0 18-16,0-35 1,-18-1 0,18-34 15,0-1-15,18-17-1,-18 17-15,0-17 16,0 17-1,-35 18 1,-36 18 0,18 52-1,18 36 1,35-88-16,-18 88 16,18-54-1,71-16 1,17-36-1,71 17 1,-1-52 0,1-35-1,-53-36 1,-71 18 15,-35 17-15,-35 71-1,-36 35 1,19 53 0,34-17-1,18 0 1,0-54 0,35 1-1,18-18 1,18-18-1,-54 18 1</inkml:trace>
  <inkml:trace contextRef="#ctx0" brushRef="#br0" timeOffset="94172.15">13847 15505 0,'0'0'0,"0"-18"31,0 0 0,0-17-15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0:50:56.66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 1993 0,'0'0'0,"-18"-17"0,-123 17 31,124 0-15,-19 0-16,1 0 16,35 17-1,53 18 1,159-17 0,35-18 15,52-35-16,-210 17-15,211-35 16,-142 36 0,-34-1-1,-107 18 1,-17-18 0,-35 1-1,17 17-15</inkml:trace>
  <inkml:trace contextRef="#ctx0" brushRef="#br0" timeOffset="449.72">2028 1552 0,'0'0'0,"-17"-17"15,-1 17 1,1 0-1,-1 17 1,18 54 0,0 52-1,35-52 1,-17-54-16,70 36 16,18-35-1,35-53 1,-53-18-1,-53-18 1,-35 36 0,-88 17-1,-53 54 1,35 69 0,-17 54 15,52-35-16,1 17 1,52-71 0,18-52-1,18-18-15</inkml:trace>
  <inkml:trace contextRef="#ctx0" brushRef="#br0" timeOffset="898.74">3281 1499 0,'0'-17'0,"0"34"0,-18-87 16,1 34-1,-1 19 1,-17 52-1,-1 36 1,-17 105 0,53-141-16,-35 106 15,18 18 1,-1-88 15,18-18-15</inkml:trace>
  <inkml:trace contextRef="#ctx0" brushRef="#br0" timeOffset="1199.96">2963 1746 0,'-17'-35'0,"34"70"0,-34-158 16,17 17-1,17 0 1,1 71-16,53-18 15,52 18 1,0 52 0,19 89-1,-72 18 1,-70 70 15,-35-18-15,-18-53-1,18-70 1,-1-53 15,19-17-31</inkml:trace>
  <inkml:trace contextRef="#ctx0" brushRef="#br0" timeOffset="1399.31">3052 1799 0,'0'0'0,"0"-17"16,17-1 0,54 0-1,-54 1-15,124-36 16,18 17 0,71-34 15,-89 52-16,-106 1-15</inkml:trace>
  <inkml:trace contextRef="#ctx0" brushRef="#br0" timeOffset="2499.27">4057 1517 0,'0'0'0,"-18"18"32,1 34-17,-1 19 1,18-36-16,-35 89 15,17-54 1,18-17 0,0-70 31,0-19-47,0 19 15,35-89 1,18 0-1,35-17 1,1 70 0,-1 35-1,-53 36 1,-35 105 0,-17-35-1,-19 36 1,36-54-1,36-17 1,52-53 0,106-70-1,-71-1 1,36-35 0,-71 18 15,-70 35-16,-36 53 17,-17 53-17,0 18 1,17-1 0,18-17-1,35-18 1,1-35-16,16 0 15,-34 0-15,88-52 16,-18-19 0,-17 0-1,-71 18 1,0 18 0,0 18 15,0 34-16,0 71 1,0 18 0,0 88-1,-18-17 1,-35 175 0,35-105-1,18 71 1,0-18-1,0-124 1,18-17 0,-18-71-1,-18-70-15,-34-18 16,-37-71 0,1-52 15,-35-124-16,34-53 1,89-35 0,36 35-1,52 123 1,106-17 0,-18 71-1,18 17 1</inkml:trace>
  <inkml:trace contextRef="#ctx0" brushRef="#br0" timeOffset="5351.06">6703 1499 0,'0'0'0,"-71"-17"16,18 17 0,36 0-16,-54 0 15,53 17 1,18 19-1,18-36 1,70 0 0,89-18-1,-54-17 1,18-36 15,-105 1-15,-36-1-1,-36 53 1,-52 18 0,0 71-1,35 88 1,35-18 0,1 53-1,-1-18 1,0-70-1,1-71 1,-1-35 0,-35-17-1,18-54 1,-53-35 0,35 0 15,18 71-16,17 18 1,18 69 0,0 19-1,18 35 1,52-18 0,-35-88-16,54 35 15,69-35 1,-34-35-1,70-53 1,-106 0 0,0-36-1,-88 18 1,0 71 0,-17 35 15,-54 71-16,18 52 1,35-35 0,18-70-16,0 70 15,36-70 1,52-1 0,0-17-1,71-70 1,-36-1-1,18-52 1,-141 52 0,-17 54-1,-54 34 1,54 36 15,-1 53-15,18-88-16,0 52 15,35-17 1,-17-35 0,0-18-1,-18-18 1,-18-17 0,-53-53-1,36 70 1,0 18-1,35 35 1,0 36 0,35-18-1,53-18 1,36-17 0,-18-18 15,35-53-16,-53 0 1,18-88 0,-36-36-1,-34 19 1,-1 69 0,-35 54-1,0 53 1,-35 88-1,-18 70 1,17-53 0,36 19-1,0-72 1,36-35 0,34-35 15,1-17-16,35-54 1,-36 1 0,-17-19-1,-53 37 1,0 69 0,-35 54-1,-1-1 1,36 1-1,18-18 1,70-36 0,36-17-1,-1-17 1,-35-71 15,-17 17-15,-36-17-1,-35 53 1,-35 87 15,-18 37-15,18-1 0,17-35-1,18-36 1,0-34 15,0-1-15,35-17-16,36-53 15,35-18 1,-36 35 0,-52 71-1,35 0 1,-35 53-1,-18 53 1,0-35 0,53 17-1,35-53 1,0-35 0,141-18-1,-88-17 1,0-53-1,-70-18 1,-71 18 0,-35 53-1,-71 17 1,-35 89 0,35 17 15,18 35-16,70-52 1,36-36 0,88-35-1,-18 0 1,18-71 0,-36-17-1,-17 18 1,-35-1-1,-18 54 1,17 17 0,-17 52-1,-53 54 1,1 53 15,16-18-15,1 124-1,17-71 1,-17 53 0,-18 0-1,-17-53 1,-72 0 0,107-159-16,-124 53 15,71-88 1,-18-35-1,71-53 1,17-18 0,18-53-1,53-70 1,-53 88 0</inkml:trace>
  <inkml:trace contextRef="#ctx0" brushRef="#br0" timeOffset="5599.16">8819 1270 0,'0'-18'15,"0"36"48,0 0-63,-17-18 0,-1 0 16,-17 17-16</inkml:trace>
  <inkml:trace contextRef="#ctx0" brushRef="#br0" timeOffset="5801.52">7867 1623 0,'0'0'0,"18"0"0,17 0 15,0 0-15,53 0 16,89 0-1,-54 0 1,36-36 0</inkml:trace>
  <inkml:trace contextRef="#ctx0" brushRef="#br0" timeOffset="6432.81">11254 1711 0,'0'0'0,"0"-18"0,17-17 15,1 35 1,-18 18 0,0-1-16,0 54 15,-35 70 1,17-106-16,0 53 16,-17 1 15,35-54-16,0-53 17</inkml:trace>
  <inkml:trace contextRef="#ctx0" brushRef="#br0" timeOffset="6865.44">11765 1623 0,'-123'-18'31,"87"18"-31,19 0 16,-54 35-16,54 1 15,17-19 1,0 19-1,17-1 1,71 0 0,-17 0-1,17 18 1,-53 0 0,-52-17-1,-89-1 1,35-18-1,-34-17 1,52 0 0,17 0-1,36-35 1,0 0 0,0 17-1</inkml:trace>
  <inkml:trace contextRef="#ctx0" brushRef="#br0" timeOffset="7065.01">11377 1446 0,'0'0'15,"-35"-35"1,17 35-16,36 0 47,-1 0-47,54 0 15</inkml:trace>
  <inkml:trace contextRef="#ctx0" brushRef="#br0" timeOffset="7749.26">13388 1799 0,'0'0'0,"18"0"0,17-53 16,0 0-1,-35-35 1,-18-18 0,-52 36-1,-54 34 1,72 36-16,-72 0 16,-52 89 15,87 16-16,1 72 1,88-89 0,36 18-1,-19-106-15,71 18 16,71-36 0,18-70-1,-72-18 1,19-53-1,-71 18 1,0-88 0,-53 141-1,0 35 1,0 88 0,-53 88 15,35-70-31,-35 88 15,-17 53 1,17-17 0,53-107-1,0 1 1,53-71 0,52-18-1,-87 18-15</inkml:trace>
  <inkml:trace contextRef="#ctx0" brushRef="#br0" timeOffset="8515.93">13988 1605 0,'0'-53'0,"0"106"0,0-123 16,-53 52 0,-35 36 15,17 34-16,-17 72 1,70-106-16,0 35 16,18 35-1,36-53 1,52-35 0,0-18-1,-70-35 1,-18-17-1,0 35-15,0-36 16,0-17 0,0 35-1,88 18 1,35 17 0,-34 18 15,-1 71-16,-71-36-15,1 35 16,-18 54 0,-18-36-1,-17 0 1,0-52 0,17-36-1,1-18 1,17-35-1,17-53 1,36 0 0,53 0-1,18 36 1,-54 70 0,1 53 15,-54 17-16,-17 54 1,0-18 0,-17-53-1,-36-18 1,53-53 15,0 1-15,35-36-1</inkml:trace>
  <inkml:trace contextRef="#ctx0" brushRef="#br0" timeOffset="8899.35">14834 1764 0,'18'0'31,"0"0"-31,-1 0 15,71-35 1,-17-1 0,35-34-1,-53-1 1,-53 1 0,0 52-1,-36 18-15,-34 0 16,-36 88-1,35 18 1,36 18 0,35-36-1,71-53 1,52-17 0,-35-36 15,1-53-16,-36 19-15</inkml:trace>
  <inkml:trace contextRef="#ctx0" brushRef="#br0" timeOffset="9398.41">16598 1535 0,'0'0'0,"0"-18"16,35-53-1,-17 71-15,-18-17 16,0 34-1,0 36 1,0 18 0,0 17-1,-18-35 1,18-35-16,-17 17 16,17-53 30,0-17-46</inkml:trace>
  <inkml:trace contextRef="#ctx0" brushRef="#br0" timeOffset="9748.54">16792 1252 0,'18'-105'16,"-36"210"-16,36-281 15,-71 141 1,35 35-16,-17 35 31,35-17-31,0-1 16,53 1-1,17-18 1,19-35 0,-72-1-1,-17-17 16,-88 0-15,18 53 0,-19 53-1,72 36 1,17 34 0,17-52-1,72-1 1</inkml:trace>
  <inkml:trace contextRef="#ctx0" brushRef="#br0" timeOffset="10164.92">17251 1393 0,'-18'18'16,"1"0"-1,-19 35-15,1 0 31,35-1-15,-18 19 0,1-71-1,-19 0 1,36-53 0,0-17-1,53-19 1,71-52-1,-89 124-15,53-19 16,142 54 0,-142 53-1,-18 52 1,-70-17 0,-88-18-1,-53-17 16,-35 17-15</inkml:trace>
  <inkml:trace contextRef="#ctx0" brushRef="#br0" timeOffset="14665.62">4992 4445 0,'0'0'15,"0"18"1,17-18 0,19-18-1,-1 0-15,88-105 16,19-1-1,69-52 1,-105 53 0,-53-19-1,-124 19 1,-17 52 0,53 54-1,-53 17 1,0 88-1,52 88 1,19-17 0,-1 70-1,18-70 1,71-88 0,-1-71-1,36-18 1,-18-35-1,0-53 1,-70 0 0,-18 18-1,-53 35 1,35 53 15,-17 18-31,35 17 31,0 1-15,18-36-16,52 0 16,19-18-1,-19-17 1,36-36 0,-71 36-1,-35 17 1,0 53 15,0 71-15,-17-18-1,-1 36 1,18-106-16,0 35 16,0-36-16,18-17 31,52-17-16,1-19 1,17-70 0,-35 18-1,-18-35 1,-35 105-16,18-52 16,-1 70-1,-17 52 16,0 37-15,-17-54-16,17 18 16,-18-18-16,18 53 15,18-35 1,35-53 0,70-17-1,-17-36 16,-53 35-31,70-53 16,1-52 0,-89 35-1,-35 70 1,-35 18 0,-18 53-1,35 18 1,18-36-16,0 53 15,18-35 1,0-18 0,-1 1-1,-17-54 17,-17 0-17,-19 1 1,1-36-1,17 35 1,1 18 0,-1 35-1,18 1 1,0-19-16,0 36 16,53-53-1,53 0 1,35 0-1,-35-53 1,0-53 0,-1-17-1,-34 0 1,-71 70 0,-35 70 30,35 1-46,0 35 16,0 70 0,0-35-1,0-17 1,17-18 0,-17-35 15,-17-36-16,-36-35 1,0 18 0,18-1-1,17 36 17,18 18-32,0 0 0,0 52 15,35-34 16,36-1-15,-1-35 0,89 0-1,17-71 1,-140 54-16,70-54 16,-1-35-1,-52 18 1,-35 0-1,-18 70 1,-35 106 15,-1-17-15,36 35 0,0-18-1,53-53 16,36-35-15,-54 0-16,53 0 16,18-70-1,-36-18 1,1-18 0,-36 18-1,-35 70 1,0 36-1,-17 34 1,-19 54 0,19-18-1,-1-35 1,0-17 0,18-72 30,18-17-30,35-35 0,17 0-1,-52 70-15,17 18 16,1-17 0,-19 34-1,1 72 1,-18-1-1,18-18 1,-1 1 0,1-53-16,35-1 15,35-17 1,18-35 0,-18-36-1,35-34 16,-52-1-15,-53 18 0,-18 70-1,-18 18 1,-53 18 0,54 34-1,-1 1 1,18-35-16,0 53 15,0-19 1,18 1 0,35 0-1,-18-35 1,-17-18 0,-18 18-1,0-36 16,0 0 1,0 1 77,17 17-93,1-18-1,17-17-15,1-18 16,34-35 0,1 17-1,-54 18 1,1 18 15,-18 17-15,0 36 62,-18-18-78,18 18 15,0-1-15,-35 1 16,17 17 0,18 0-1,0 18 1,0 0 0,0-18-1,18-35-15,17 0 31,36 0-15,-1-17 0,-17-18-1,35-36 1,-35 18 0,-35 18-1,-18 17 1,-18 18 15,1 0-15,17 18-16,-36-1 15,19 1 1,17 0 46,0-1-46,0 1 0,0 0 15,-18-18-15,1 0-1,-1 0 1,0 0-16,-17 0 15,-36 0 1,54 35 0,34-35 15,1 0-31,53 0 16,-54 0-16,107 0 15,35 0 16,-71-18-15,0-35 0,-53 18-1,0-18 1,-35 18 0,-35 35-1,-18 35 1,0 18-1,53 0 1,0 18 0,0-54-16,0 18 15,0 1 1,0-1 0,-17-35 15,-19 0-16,-16-35 1,34 17-16,-35-35 16</inkml:trace>
  <inkml:trace contextRef="#ctx0" brushRef="#br0" timeOffset="14848.17">8961 3757 0,'0'0'0,"-18"0"16,-35-18-16,-18 18 16,36 0-1,35-35 1,18 35 0</inkml:trace>
  <inkml:trace contextRef="#ctx0" brushRef="#br0" timeOffset="15631.33">12100 3598 0,'0'0'0,"18"-17"16,0-36-1,-18 35-15,17 0 0,-17-17 16,18-18 0,-18 89 15,0-19-31,-88 142 15,-18-36 1,-53 54 0,36-54-1,-1-35 1,36-70 0,53-53-1,-1-71 16,36 18-15,0-36 0,18-17-1,17 88 1,36 36 0,-18 70-1,17 52 1,1 1-1,-1-18 1,36 1 0,-18-72-1,-70 1-15,141-18 16,-53-35 0,35-36-1,-106 53 1</inkml:trace>
  <inkml:trace contextRef="#ctx0" brushRef="#br0" timeOffset="16781.41">12665 3704 0,'17'-17'16,"-34"34"-16,34-105 15,-17 53 1,-17 35-16,-36 0 16,18 17-1,-36 54 1,53-53-16,18 34 15,-53 54 1,53-35 0,0-36-1,53-35 1,18-18 0,-53 1-16,70-36 15,-35-35 16,-36 35-15,1-18 0,0 54-1,-18 52 17,0 35-17,-18 1 1,0-18-1,18 17 1,18-52 0,0-18-16,87 0 15,19-35 1,-18 0 0,0-54-1,-89 36 1,18-17 15,-35 52-15,0 54 15,0 16-15,-17 37-1,17-36 1,35-36-1,-17-17-15,88 0 16,-18-17 0,18-54-1,-54 0 1,-34 36 0,-18 0-1,0 17 16,0 71 1,0 18-17,0-54-15,-35 89 16,0 71 0,35-142-16,-36 141 15,1 54 1,35 69-1,0-69 1,-18 52 0,-35-53-1,36-176-15,-54 35 16,-52-35 0,-18-70-1,35-72 16,-18-87-15,71-89 0,71-70-1,88 18 1,17 105 0,89-17-1,-18 70 1,-53 71-1</inkml:trace>
  <inkml:trace contextRef="#ctx0" brushRef="#br0" timeOffset="17482.41">13811 3845 0,'0'18'0,"0"-36"0,18 36 47,0-18-47,52-35 31,18-36-15,-35 18-1,-53 36-15,0-36 16,0 35 0,-53 36-1,-35 52 1,70 1-1,1 17 1,17-35 0,53-18-1,70-35 1,-35 0 0,1-53-1,-37 0 16,-34 0-15,17-35 0,-17 35-1,53 0 1,-18 36 0,52 17-1,1 35 1,-53 36-1,-53 34 1,-35-34 0,0-53-1,-1-1 1,19-34 0,17-36-1,0 35-15,35-88 31,0 0-15,36-17 0,-18 70-1,-18 35 1,-35 54 0,-53-1-1</inkml:trace>
  <inkml:trace contextRef="#ctx0" brushRef="#br0" timeOffset="18547.68">847 6509 0,'0'0'0,"-36"0"0,19 0 15,-124 0 1,105 0-16,-175 0 16,87 0-1,36 0 1,70 0 0,36 0-1,70 0 1,-35 0-1,106 0 1,88 0 0,-53 0-1,123-36 1,-123 19 0,0-1-1,-158 18 1,-36-17-1,-18-1 1,-17-17 0</inkml:trace>
  <inkml:trace contextRef="#ctx0" brushRef="#br0" timeOffset="18965.89">1376 6227 0,'-18'0'0,"36"0"0,-53 0 32,35 17-17,35 18 1,35 1 0,36-1-1,0-17 1,18-18-1,-36 0 1,-88-18 0,-18 18-1,-35 0 1,-70 71 0,-1 17-1,89-53-15,-106 88 16,53-52 15,70-36-15,18-17-1,0-53 17</inkml:trace>
  <inkml:trace contextRef="#ctx0" brushRef="#br0" timeOffset="21996.46">2805 6227 0,'0'0'0,"-18"0"16,0 0-1,1 0 1,17 17 15,0 1-31,17-1 16,1-17-1,70 0 1,53-35 0,-17-18-1,-89 18-15,53-18 16,-35-18-1,-53 19 1,-35 34 0,0 18-1,17 18-15,0 87 16,1 1 0,17 71-1,0-54 1,0 18 15,0-88-15,-18-35-1,-35-36 1,-17-52 0,17-1-1,-18-17 1,36 35-1,17 53 1,18 53 0,18 53-1,35-18 1,53-18 0,-1-34-1,-69-36-15,175-36 31,-34-17-15,-36-70 0,-71 35-1,-34-36 1,-36 107-16,0-36 16,0 35-1,-36 18 1,1 53-1,17 71 1,18-19 0,0-16-1,71-37 1,17-52 0,18-35-1,17-71 16,-34 18-15,-1-53 0,-88 71-1,-35 52 1,-1 18 0,19 53-1,17 53 1,35-18-1,0-18 1,-17-52 0,-36-18 15,1 0-15,-19-53-16,1 0 15,35 36 1,-35-1-16,17 18 31,18 53-15,0 17-1,53-17 1,53-35 0,-36-18-1,-17 0-15,106-35 16,-53-36-1,17-52 1,-52 34 0,0-52-1,-36-35 1,-35 105 0,0 107 15,0-19-16,-35 89 1,-1 53 0,36 0-1,0-71 1,18 0 0,52-70-1,19-18 1,34-71-1,-17-17 1,-36 0 0,-70 17-1,-17 89 32,17-1-47,-18 54 16,1-53-16,17 52 31,0 1-15,70-36-1,1-35 1,52-35 0,-17-71-1,-18 0 1,-53 36-1,-17 34 1,-18 19 0,0 52-1,0-17-15,-18 34 16,-17 19 0,0 0-1,0-36 1,35-53 31,0-17-32,0 17-15,53-70 16,17 35 0,18 0-1,-35 53 1,-18 0-1,1 71 1,-19-18 0,-17 35-1,36-18 1,-1-34 0,53-19-1,53-34 1,53-36 15,-17-18-15,-107 18-1,-17-35 1,-53 0 0,-17 53-1,-1 35-15,-70 0 16,-1 35-1,-34 36 1,70-1 0,35 18-1,36-52 1,70-36 0,36-36-1,-36 1 1,-17-36 15,-19 19-15,-34 34-1,-18 0-15,18 18 16,-18 53 15,0-18-31,-18 54 16,0 34-1,1-70-15,-18 176 16,17-35 0,-35 106-1,0 18 1,0-107 0,-53 107-1,-17-177 1,35-70 15,-18-54-15,35-17-1,36-53 1,17-53 0,1-70-1,17-53 1</inkml:trace>
  <inkml:trace contextRef="#ctx0" brushRef="#br0" timeOffset="22247.7">5856 5786 0,'0'0'0,"-18"-18"16,1 18-1,-1 0 32,18 18-31</inkml:trace>
  <inkml:trace contextRef="#ctx0" brushRef="#br0" timeOffset="22446.67">4815 6156 0,'36'18'31,"-19"-18"-31,19 0 16,52 0 0,53-36-1,-88 19-15</inkml:trace>
  <inkml:trace contextRef="#ctx0" brushRef="#br0" timeOffset="23597.28">8220 6456 0,'0'0'0,"0"-18"15,17-52 1,1 52-16,17-70 16,18-18-1,53-123 1,-18 35 0,-88 88-1,-35 106 1,-53 70-1,17 89 1,54-106-16,-36 70 16,35 19-1,18-37 1,71-52 0,-1-53-1,71-17 1,71-89 15,-71-35-15,-53 35-1,-70-35 1,-18 70 0,-35 71-1,-36 88 1,-17 54-1,53-1 1,-1-53 0,19 35-1,17-52 1,0-53 0,0-36-1,0-53 1,70-17 15,-17 0-15,35 17-1,-70 54-15,52 17 16,-34 0 0,-19 53-1,-17 17 1,36 18-1,34-17 1,18-36 0,36-35-1,-18-53 1,35 0 0,-53-17-1,-17-71 1,-71 70 15,-89 71-15,19 18-1,-1 70 1,36 0 0,35-70-16,0 52 15,71-17 1,34-35-1,36-18 1,1-35 0,-72-1-1,-35-34 1,-35 52-16,0 1 16</inkml:trace>
  <inkml:trace contextRef="#ctx0" brushRef="#br0" timeOffset="23830.03">7937 5980 0,'0'0'0,"-88"52"31,106-69-31,70-1 15,-53 18-15,36-17 16,123-19 0,-71 19-1,-70-1 1</inkml:trace>
  <inkml:trace contextRef="#ctx0" brushRef="#br0" timeOffset="24662.94">11589 6244 0,'17'0'0,"1"-17"16,35-36-1,-35 17 1,-18 19-16,35-54 15,-18-17 1,-52-36 0,-18 72-1,-35 52 1,-35 70 0,17 36-1,0 17 1,71-17 15,35-70-15,106-36-1,-18-18 1,35-35 0,-35-18-1,-52 1 1,-19 35-1,-34 70 17,17 18-17,0-36-15,0 36 16,0-35-16,53 35 16,-1-53-1,72 0 1,-1-18 15,-87 1-31</inkml:trace>
  <inkml:trace contextRef="#ctx0" brushRef="#br0" timeOffset="24946.78">12312 5944 0,'0'-17'16,"0"34"-16,18-105 16,-18 70-1,0 36 1,-18 70-1,-17 53 1,-36 53 0,1 71-1,34-71 1,1 35 0,35-70-1,0-106 1,35-88 15,36-71-15,-1-18-1,-17-17-15</inkml:trace>
  <inkml:trace contextRef="#ctx0" brushRef="#br0" timeOffset="25262.74">12347 6279 0,'0'-35'0,"0"70"0,0-229 16,-17 106-1,17 18 1,35 34 0,35 36-1,36 0 1,0 71 0,-71-1-1,-52 1 1,-54-36 15,-70 18-15,35-17-1,89-36-15,-1 17 16,36-17 0,87-17-1,1-19 1,-70 19-16</inkml:trace>
  <inkml:trace contextRef="#ctx0" brushRef="#br0" timeOffset="25546.41">13123 5909 0,'0'0'0,"0"-18"16,0 1 0,0 34-1,-35 54 1,35-53-16,-35 123 31,-1 17-15,-16 125-1,-19-1 1,18-123 0,18-1-1,17-105 1,18-70-1,53-89 1,0 0 0</inkml:trace>
  <inkml:trace contextRef="#ctx0" brushRef="#br0" timeOffset="26162.58">13106 6174 0,'0'-36'0,"0"72"0,0-160 16,17 36-1,19 53 17,52 17-17,-71 18-15,72 18 16,-1 52 0,-71 1-1,-34-18 1,-89-18-1,-17-35 1,34 0 0,54 0-1,88 35 17,70-35-17,1 0 1,17 0 15,18-53-15,-71 18-1,-17-53 1,-36-36 0,-18 89-16,1-18 15,0 18-15,-18-18 16,-18 141 15,0-70-31,1 70 16,17 0-1,0-17 1,53-18 0,35-53-1,35 0 1,-34-36-1,-1-34 1</inkml:trace>
  <inkml:trace contextRef="#ctx0" brushRef="#br0" timeOffset="26596.27">14587 5486 0,'-35'-18'31,"17"18"-15,18 18-16,0 17 16,0-17-16,-17 35 15,-1-1 1,1-34 0,-19-18-1,36-18 1,0-87-1,18 34 17,70-35-17,0 36 1,36 34 0,-1 54-1,-52 70 1,-71 18-1,-18-18 1,-70 18 0,53-53-1,17-53 1</inkml:trace>
  <inkml:trace contextRef="#ctx0" brushRef="#br0" timeOffset="27679.38">15857 5733 0,'0'0'0,"18"-18"0,0-35 15,-18 35 1,17 1 0,-17 34-1,-17 54 1,-1 35 0,-17 17-1,-1-35 1,36-52-1,0-54 17,18 18-32,0-53 15,-1-17 1,54-36 0,-36 71-16,18-18 15,35 53 1,-52 53-1,-19 17 17,1 18-17,52-17 1,19-36 0,16-35-1,-16-18 1,34-52-1,-52-1 1,-36-87 0,-17 87-1,-18 18 1,-18 124 15,0-36-31,1 53 16,17 36 15,0-54-15,35-35-1,18-35 1,35-17 0,0-36-1,18-88 1,-53 17-1,-35 71 1,-1 36 0,-17 52-1,-17 71 1,-1-36 0,0-34-16,18 34 15,0-34 1,53-36-1,18-18 17,-18-17-32</inkml:trace>
  <inkml:trace contextRef="#ctx0" brushRef="#br0" timeOffset="28046.46">17392 5345 0,'0'0'0,"-35"0"0,-18-18 16,-18 18 0,36 18-16,0 52 15,35-17 1,53 0 0,17-53-1,54 0 1,-1-53 15,-123 0-15,0-17-1,-53 52 1,-53 0 0,0 54-1,54 52 1,52-18-1,0-17 1,70-17 0</inkml:trace>
  <inkml:trace contextRef="#ctx0" brushRef="#br0" timeOffset="28312.49">17956 5362 0,'0'0'0,"0"-17"0,0-1 16,-53 71 15,53-18-31,-52 89 16,16-1 0,1 36-1,17-71 1,1 0-1,-1-70 1</inkml:trace>
  <inkml:trace contextRef="#ctx0" brushRef="#br0" timeOffset="28895.04">17339 5768 0,'18'-18'15,"17"18"1,71 0 0,-53 0-16,105 0 15,54-53 1,17-17 0,-87-1-1,-54-52 1,-88 52-1,-53 1 1,0 70 0,-18 70-1,18 54 1,-17 52 0,35-17-1,-1-53 1,19-36-1,17-52 17,0-53-1,0-1-31,35-34 16,53-71-1,36 17 1,-19 71-1,1 71 1,-53 70 0,-53 18-1,0-18 1,-88 0 0,53-52-1</inkml:trace>
  <inkml:trace contextRef="#ctx0" brushRef="#br0" timeOffset="30129.18">18874 5574 0,'0'0'16,"0"-18"-16,0-17 15,-18 35 1,-35 18 0,0 35-1,-17 52 1,52 1 0,0-88-16,18 88 15,18-53 1,52-53-1,36 0 17,-35-36-17,-53 19-15,52-54 16,-70 36-16,18-89 16,-18 19-1,-53 34 1,0 53-1,-71 18 1,-17 106 0,88-35-1,53 70 1,0-71 0,71 19-1,17-54 1,36-35-1,-1-18 17,-35-35-17,18-70 1,-18 17 0,-70 35-1,-36 89 16,-35 70-15,36 18 0,17-53-1,17 18 1,1-54-16,53-17 16,34 0-1,1-35 1,-35-36-1,17-34 17,-35 34-17,-53 18 1,-18 106 15,-17 35-15,17-17-1,18 17 1,71-53 0,-53-17-16,52-18 15,36-35 1,-18-18 0,0-71-1,18-52 1,-18-1 15,-70 89-15,-18 71-1,-71 52 1,1 71 0,35 0-1,-1 35 1,36-106-16,-17 53 15,17 0 1,53-70 0,17-18-1,18-18 1,1-17 0,-54 17-16,53-87 15,-53 52 1</inkml:trace>
  <inkml:trace contextRef="#ctx0" brushRef="#br0" timeOffset="30297.19">19985 5592 0,'0'0'0,"-35"0"0,17 0 15,36-18 1,87 18-1,107 0 1,-106-18 0</inkml:trace>
  <inkml:trace contextRef="#ctx0" brushRef="#br0" timeOffset="30412.29">20038 5750 0,'0'0'0,"-36"18"0,-16-18 0,-19 35 16</inkml:trace>
  <inkml:trace contextRef="#ctx0" brushRef="#br0" timeOffset="31296.1">8696 7250 0,'0'0'0,"0"-18"0,18-17 15,-18 17-15,0-35 16,-18 53 15,-17 124-15,17 34-1,0-105 1,1 141 0,-1-53-1,0 18 1,18-71 0,0-141 15,0-35-16,18-35 1,70-1 0,1 54-1,69 52 1,-122 18-16,52 0 16,-53 18-16,71 52 15,-89 36 1,-34-35-1,-124 34 1,-18-34 15,53-71-15,18 0 0,70 0-1,36 0 16,35-35-15,0 35-16</inkml:trace>
  <inkml:trace contextRef="#ctx0" brushRef="#br0" timeOffset="31730.66">9331 7761 0,'0'0'0,"0"-18"0,18-34 31,17-19-15,35 18 0,-17 35-1,-17 18-15,87 36 16,-35 17-1,-17 35 1,-71 18 0,0-53-1,-71-1 1,18-52 0,53-35-1,0-35 1,0-1-1,53 1 17,0 17-17,18 35 1,-54 0-16,72 1 16,-72 17-16,89 0 15</inkml:trace>
  <inkml:trace contextRef="#ctx0" brushRef="#br0" timeOffset="32195.72">10389 7567 0,'0'0'0,"0"-18"0,0 1 0,-35-1 16,0 18-1,-18 0 1,-18 71-1,54-54 1,-1 54 0,0 17-1,18 0 1,53-70 0,53 0-1,0-36 1,-18-17-1,-70 17-15,35-53 16,-36-17 0,-17 0-1,-88 35 1,-18 53 0,53 35-1,-35 54 1,53-1-1,17-18 1,36-17 15,70-53-31</inkml:trace>
  <inkml:trace contextRef="#ctx0" brushRef="#br0" timeOffset="32812.18">10883 7655 0,'0'0'0,"18"-17"0,-1-36 16,-52 53 15,-18 88-15,53-18-1,-35 19 1,35-1-1,0-71 17,53-17-17,17-52 1,1-1 0,0-36-1,-54 54-15,1 0 16,-1 17-16,1 36 31,-18 52-15,0-17-1,18 36 1,52-37 0,1-34-1,-36-18-15,71-18 16,0-34-1,-53-19 17,-53-35-17,0-35 1,0 88 0,-18 36-1,-17 34 1,17 18-1,18 18 1,18 0 0,17-53-16</inkml:trace>
  <inkml:trace contextRef="#ctx0" brushRef="#br0" timeOffset="33228.62">12083 7585 0,'0'0'0,"35"-18"0,-35 0 31,0 1-31,0-1 0,-71 18 31,1 35-15,-1 1 0,54 17-1,17-36 1,70 19-1,36 16 1,-71-16 0,-17-1-1,-36 0 1,-52-17 0,-54-18-1,36 0 1,35-35-1,18-1 17,35 19-17,0-1-15,70 0 32,-52 1-32,35 17 15</inkml:trace>
  <inkml:trace contextRef="#ctx0" brushRef="#br0" timeOffset="33963.64">12312 7726 0,'0'0'0,"18"0"16,-1 0-16,36-35 16,0-1-1,18-17 1,-36-17-1,-35 52 1,0 1 0,-71 52 15,36 18-15,0 17-1,17 1 1,18-18-1,0-36-15,71 19 16,35-36 0,-18 0-1,0-18 1,-35-35 0,-18 0-1,-35 36-15,35-72 16,-17 54-1,53-18 17,-1 36-17,1 17 1,-36 0-16,36 0 16,-54 17-16,18 54 15,-35-18 1,18 17-1,-36 1 1,-17-54 0,0-17-1,35-53 17,18 1-17,34-19 1,-34 36-1,70-36-15,-70 36 16,35 17 15,-18 18-15,-17 36 0</inkml:trace>
  <inkml:trace contextRef="#ctx0" brushRef="#br0" timeOffset="34179.57">13882 7691 0,'0'17'78,"-18"-17"-78,-17 0 0,-18 35 16</inkml:trace>
  <inkml:trace contextRef="#ctx0" brushRef="#br1" timeOffset="-81411.69">14093 13212 0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0:51:37.3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2469 0,'0'0'0,"0"-17"0,-18-36 47,18 35-47,0 1 15,0-1-15,0 0 16,0 1 0,-18 17 15,1 17-15,-1 19-1,18 34 1,0 1-1,0-36-15,0 53 16,0 36 0,0-36-1,0 0 1,0 0 0,0-17-1,0 70 1,0 18-1,0-36 1,0 36 15,-17-53-15,-19 88 0,1-36-1,35-87-15,-18 88 16,-17 70-1,17-53 1,18 19 0,0 69-1,0-88 1,0 89 0,0-18-1,0-53 1,0 35-1,0-35 1,0 18 0,0 106 15,0-107-15,0 19-1,0 52 1,0-71-1,0 72 1,0-36 0,0-36-1,36-70 1,-36-52 0,0-1-1,0-124 16,0-69-15,-18-72 15,18 54-31</inkml:trace>
  <inkml:trace contextRef="#ctx0" brushRef="#br0" timeOffset="2603.83">1499 2381 0,'18'0'63,"0"0"-48,-1 0-15,36 0 16,88 0-1,-88 0-15,71 0 16,34 0 0,125-35-1,-1 35 1,71-18 0,-54 1-1,160-1 1,0 18-1,35 0 1,-53-18 15,-124 18-15,89 0 0,-142 0-1,-175 0-15,263 0 16,-87 0-1,17 0 1,-106 0 0,36 0-1,-35 0 1,69 0 0,-122 0-1,17 0 1,-53 0-1,-35 0 1,-18 0 15,-17 0-15,-18 18 15,0 17-15,0 1-1,0-19-15,0 71 16,0-17 0,-18 35-1,18 35 1,0-35 0,0 35-1,0 0 1,18 141-1,0-105 1,-18 70 15,0-53-15,0 88 0,-36-18-1,-16 54 1,-1-18-1,17-89 1,19 107 0,-19-36-1,1-70 1,0 70 0,17-211-16,-17 140 15,17 36 1,-17 18-1,17-89 1,1 53 15,-1-176-31,-17 106 16,0 53 0,-1-36-1,19-52 1,-1 17-1,0-18 1,1 1 0,17-18-1,0-18 1,0-53 0,0-17-1,-18-18 79,0 0-78,-34 0-1,16 0-15,1 0 16,0 0-16,-53 0 15,-71 0 1,-35 0 0,17 0-1,-175 0 1,52 0 0,194 0-16,-370 0 15,70-18 1,124 18-1,-124 0 1,53-18 0,-141 18 15,18 0-15,88 0-1,106 0 1,-89 0-1,142 0 1,0 0 0,70 0-1,53 0 1,-17 0 0,-1 18-1,-34 0 1,-1-18-1,71 0 1,-18 0 15,70 0-15,19 0 0,-1 0 46,36-18-46</inkml:trace>
  <inkml:trace contextRef="#ctx0" brushRef="#br0" timeOffset="4865.49">15540 2593 0,'0'0'0,"17"0"0,19-35 47,-36 17-32,0 36 64,0-1-64,0 1-15,0 0 0,0 17 16,0-18-16,0 54 15,0 70 1,0-17 0,17-1-1,-17 36 1,0-18 0,0 88-1,0-88 1,0 36-1,18 34 1,-18-52 0,0 18 15,0-125-31,0 90 16,-18 87-1,-17 0 1,17-88-1,18 71 1,-17-71 0,-18 124-1,-1-71 1,36-53 0,-35 88-1,17 0 1,1-35-1,-1 0 1,18-52 15,-18 52-15,-17-18 0,35-17-1,-17-53 1,17 70-1,0-35 1,0-53 0,0 18-1,0-35 1,0-18 0,0-1-1,0-16 1,0-19-1,0 36 1,0-17 0,0-19 15,0 1-31,0 0 16,0-36 30,0 0-30,0 1-16,0-54 16,0-35-1</inkml:trace>
  <inkml:trace contextRef="#ctx0" brushRef="#br0" timeOffset="7748.53">15752 2417 0,'-18'0'0,"0"0"47,1 0-31,-1 0-1,18-18 1,18 0 31,-1 18-31,107-17-1,34-1 1,178 0-1,-54 18 1,-194 0-16,212 0 16,141-17-1,-18 17 1,-52 0 0,105-18-1,-159 18 1,142 0-1,-247 0 1,17 0 0,0 0 15,-52 0-15,52 0-1,-88 0 1,18 0-1,-89 0 1,1 0 0,-1 0-1,-17 0 1,-17 0 0,-1 0-1,-17 35 1,-18 18-1,0 35 1,0 1 0,0 34 15,-18 36-15,18-18-1,0-18 1,0 54-1,18 34 1,-1-69 0,1 157-1,-18-16 1,17-72 0,-17 54-1,0 17 1,0-17-1,0-18 1,-35 35 15,0-18-15,0-52 0,-1 70-1,19 1 1,-19-36-1,1 35 1,0-106 0,0 53-1,-18 1 1,35-54 0,18 1-1,0-125-15,0 72 16,0-36-1,0-17 1,0-18 0,0-18 15,-35 0-15,17 0-1,1-17 1,-1 35-1,0-18 1,1 18 0,-1-18-1,-17-17 1,17-18 0,-70 18-1,-18-18 1,18 0-1,-124 0 1,-17-18 0,17 18 15,-141-35-15,18 35-1,124-18 1,-177-35-1,88 36 1,88-1 0,-70-17-1,88 35 1,-36-18 0,-16 0-1,122 1 1,-52-1-1,35 1 1,17-1 0,-17 18 15,0 0-15,17-18-1,36 18 1,35 0-1,-17 0 1,34 0 0,19 0-1,-18 0 17,17 18-17,-17-18 1,17 0-16,18 18 15,-53-18 1,35 0 0,1 0-1,-1 0 17,-17 0-17,-18 17 1,-18 1-1,18-18 1,-17 17 0,35-17-1,-1 0 1,1 0 0,17 0 15,1 0-16,-18 0 1,35-17 15,0-1-31</inkml:trace>
  <inkml:trace contextRef="#ctx0" brushRef="#br1" timeOffset="14214.15">3757 617 0,'0'0'0,"0"18"0,-18 0 16</inkml:trace>
  <inkml:trace contextRef="#ctx0" brushRef="#br1" timeOffset="14798.88">2540 1164 0,'0'0'0,"0"-17"0,0-1 0,0-35 31,0 35-31,0 1 16,-18 17-1,-17 53 1,-35 70 0,34 1-1,19-19 1,-1-69-16,0 87 15,18-52 1,-17-36 0,-1-35-1,0-18 17,18-35-17,-17 36-15</inkml:trace>
  <inkml:trace contextRef="#ctx0" brushRef="#br1" timeOffset="15116.34">2258 1199 0,'0'0'0,"0"-17"0,17-1 0,19-35 16,34-35-1,18 17 1,36 1-1,52 70 1,-140 18-16,34 34 16,-35-16-16,36 87 15,-71 36 17,-18-53-17,-70 0 1,53-53-1,0-36 1,-1-17 0,-52-35-1</inkml:trace>
  <inkml:trace contextRef="#ctx0" brushRef="#br1" timeOffset="15347.07">2275 1446 0,'0'0'0,"18"0"32,0 0-17,17 0-15,71-17 32,70-36-17,-123 53-15,88-53 16,0 18-1,-88 35 1</inkml:trace>
  <inkml:trace contextRef="#ctx0" brushRef="#br1" timeOffset="15964.4">3034 1305 0,'0'0'0,"0"71"16,0-36-1,0 36 1,0-18-1,0-18 1,0-18 0,0-34 15,0-36 0,0-18-15,18 54-16,17-19 15,35-52 1,36 88 0,-18 18-1,-52 35 1,-36 17 0,0-17-1,-18 0 1,-17-35-1,17-18 1,18-35 0,0-18-1,35-18 17,54-17-17,52 17 1,-18 71-1,-35 18 1,-35 70 0,-53-17-1,-70 35 1,34-71 0,1 0-1,35-53 16,0-17-15</inkml:trace>
  <inkml:trace contextRef="#ctx0" brushRef="#br1" timeOffset="16497.41">4357 1305 0,'0'0'0,"0"-17"16,0-1-16,-35-17 16,-36 17-1,-35 18 1,18 53 0,-36 35-1,54 0 1,52-52-16,1 52 15,17-18 1,53-52 0,35-18-1,0-53 17,35-35-17,-34-18 1,-19 18-1,-52 35 1,-18 71 15,0 70-15,-18 18 0,18-36-1,0 1 1,53-54-1,53-17 1,-18-17 0,-70-1-16,52-17 15</inkml:trace>
  <inkml:trace contextRef="#ctx0" brushRef="#br1" timeOffset="17131.04">4957 1270 0,'-18'0'15,"18"18"1,18-18 0,52 0-1,18-18 1,-70 18-16,88-18 15,-53 1 1,-36 17 0,-52 53 15,-36 0 0,-34 35-15,-36 35-1,17-35 1,89-70 0,17 0-1,18-36 1,0 0-16,18-17 16,35-35-1,-18 34 1,18 19-1,-18 17 1,0 17 0,-17 36-1,35 18 17,-18-54-17,36 1 1,-1-18-1,19 0 1,-54-18-16,35-17 16,36-35-1,-18 17 1</inkml:trace>
  <inkml:trace contextRef="#ctx0" brushRef="#br1" timeOffset="17830.11">5680 1446 0,'35'-35'16,"0"0"-1,-35 17 1,-35 18-1,0 88-15,-1-158 16,-34 140 0,52-17-1,18-35 1,0 17-16,18 0 31,0-35-31,17 18 16,35-18-1,-52-35 1,-18 0 0,0-36-1,0 18 1,18-17 0,70 34-1,0 19 1,-35 17-1,35 70 1,-53 1 0,-35-54-16,18 36 15,0-35-15,-18 35 32,0-18-17,-18-35 1,0 0-1,18-35 1,0-53 0,53 17-1,18-35 1,-1 53 0,19 53-1,16 36 1,-69 34-1,-19-52-15,-17 52 16,0 36 0,0-53-1,-53 18 1,36-71 15,-1 17-15,18-52-1</inkml:trace>
  <inkml:trace contextRef="#ctx0" brushRef="#br1" timeOffset="17996.09">6509 1623 0,'-18'0'0,"0"0"31,18-18 16,0 0-47</inkml:trace>
  <inkml:trace contextRef="#ctx0" brushRef="#br1" timeOffset="19247.98">17022 1446 0,'0'0'0,"0"-88"31,0 71-31,0 34 32,0 1-17,0 88 1,-36 52 0,19-34-1,17-89-15,0 53 16,0-35-1,0-17 1,53-72 0,-18 19-1</inkml:trace>
  <inkml:trace contextRef="#ctx0" brushRef="#br1" timeOffset="19548.43">17745 1482 0,'53'-36'16,"-53"19"-16,0-1 16,0-17-1,-36 17 1,-69 18 0,-37 53-1,1 71 1,71-19-1,52 37 1,36-54 0,88-35-1,52-53 17,1-18-17,-35-53 1</inkml:trace>
  <inkml:trace contextRef="#ctx0" brushRef="#br1" timeOffset="19831.99">18203 1411 0,'0'0'0,"0"18"46,-17-1-46,-1 54 16,0 52 0,1-34-1,-1 16 1,0-34 15,18-36-15,0-52 15</inkml:trace>
  <inkml:trace contextRef="#ctx0" brushRef="#br1" timeOffset="20197.07">18927 1429 0,'0'0'0,"0"-36"31,-18 36-31,0 0 0,-52 0 16,-19 53 15,37 0-15,-37 71-1,89-1 1,0-70 0,0-35-16,89 17 15,-1-35 1,18 0 0,-53-18-1,-1-52 1,-34 52-16</inkml:trace>
  <inkml:trace contextRef="#ctx0" brushRef="#br1" timeOffset="20463.09">19473 1446 0,'-17'0'31,"17"18"-15,0 0-16,-36 35 15,19 17 1,-1 36 0,0-88-16,18 35 15,-17-1 1</inkml:trace>
  <inkml:trace contextRef="#ctx0" brushRef="#br1" timeOffset="22696.8">2963 3669 0,'0'-18'31,"-17"36"-16,-19 17 1,-17 89 0,36-71-16,-36 70 15,-18 36 1,71-89 0,0-34-1,0-54 1,0-17-1</inkml:trace>
  <inkml:trace contextRef="#ctx0" brushRef="#br1" timeOffset="22913.05">2893 3775 0,'0'0'0,"17"-53"0,19 35 16,-1 36 15,-35 35-16,0-18-15,0 71 16,0 53 0,0-54-1,0-34 1,0-53 0</inkml:trace>
  <inkml:trace contextRef="#ctx0" brushRef="#br1" timeOffset="23080.58">2611 4110 0,'-18'0'0,"18"-18"15,70 18 1,-52 0 0,106-17-1,70-36 1,-36 0-1,1 0-15</inkml:trace>
  <inkml:trace contextRef="#ctx0" brushRef="#br1" timeOffset="23297.06">3492 3810 0,'0'-18'16,"-35"36"0,18 35-1,-19 70 1,19 1-1,-1-89-15,-17 124 16,-1-71 0,19 0-1,17-70 1,0-36 15</inkml:trace>
  <inkml:trace contextRef="#ctx0" brushRef="#br1" timeOffset="23396.8">3422 3898 0,'0'0'0</inkml:trace>
  <inkml:trace contextRef="#ctx0" brushRef="#br1" timeOffset="23596.44">3757 7020 0,'0'-88'0,"0"176"0,35-441 16,-35 336-16,-35 52 31,17-17-31,-52 35 16,52-53 0,-52-935-1,34-212 1,36 795-1,36 122 1,34 142-16</inkml:trace>
  <inkml:trace contextRef="#ctx0" brushRef="#br1" timeOffset="23863.43">3986 3810 0,'0'0'0,"0"53"31,0-35-15,0-1-16,-17 177 16,-1-53-1,-17 18 17,0-71-32,17 0 31,18-70-16,0-36 1,35-52 0</inkml:trace>
  <inkml:trace contextRef="#ctx0" brushRef="#br1" timeOffset="24413.3">3986 3881 0,'0'-18'0,"0"36"0,36-107 15,17 54 1,-18 17 0,35 18-1,-17 36 1,-53-19-16,0 36 16,-35 0 15,-36 0-16,19-35 1,-1 17 0,53-17-1,17-1 1,36-17 0,18 0-1,17-35 1,53-36-1,18-17 1,-71-18 0,-88 36-1,0 35 1,-53 88 31,53-1-32,-18-34-15,18 70 16,0-35 0,0-18-1,36-35 1,34 0 0,1-35-1</inkml:trace>
  <inkml:trace contextRef="#ctx0" brushRef="#br1" timeOffset="24863.76">4974 3422 0,'0'0'0,"-17"0"16,-1 18-1,0 34 1,18 19-1,0 17 1,-17-17 0,-1-36-1,0-17 1,1-18 0,-1-53-1,18 0 1,0 18-16,53-36 15,18-17 1,87 35 0,-70 53-1,-35 88 17,-17 18-32,-36 17 31,0-52-16,-89 17 1,37-53 0,-1-35-1</inkml:trace>
  <inkml:trace contextRef="#ctx0" brushRef="#br1" timeOffset="26212.53">4075 5027 0,'0'-18'0,"0"-17"31,-18 35-31,0 0 16,1 0-16,-36 0 15,-18 53 1,-52 35-1,35 0 1,-54 54 0,37 52-1,52-36 1,17 142 15,19-141-15,52 35-1,36-71 1,87 36 0,-17-71-1,142 1 1,-36-89 0,-36 0-1,71-53 1,-35-36-1,-88 19 1,35-89 0,-88 36-1,35-54 1,-35-34 15,-88 34-15,-18-34-1,-18 158-15,-53-71 16,-52-52 0,17 52-1,-35 1 1,18 70 0,-107 35-1,-34 18 1,17 71-1,35 17 1,71 0 0,-53 36-1,53-18 1,106-71 0,-107 141-1,72-35 1,52 53-1,18-70 1,88 35 0,1-54-1,69 37 1,-69-90 0,69-52-1,1-17 1,-18-54-1,-88 36-15</inkml:trace>
  <inkml:trace contextRef="#ctx0" brushRef="#br1" timeOffset="27423.04">3492 3810 0,'0'-18'46,"18"18"-46,0 0 16,35-17 0,0 17-1,0 0 1,-18 0 0,-35 35-1,0 18 1,-71 0-1,-17-18 1,17 18 0,36-18-1,18-17 1</inkml:trace>
  <inkml:trace contextRef="#ctx0" brushRef="#br1" timeOffset="27775.54">3704 4092 0,'18'0'16,"-1"0"-1</inkml:trace>
  <inkml:trace contextRef="#ctx0" brushRef="#br1" timeOffset="30380.1">18803 4604 0,'0'0'0,"18"-18"0,-1-35 32,-17 36-32,0-1 0,0-17 15,0-18 1,-53 35-1,-70 0 1,70 18-16,-88 0 16,-71 36-1,71 17 17,-35 70-32,70-17 31,-35 106-16,35-36 1,-18 71 0,72-88-1,-1 52 1,35-52 0,36 35-1,70-35 1,35-36-1,18 1 1,-35-36 0,53-17-1,0-36 1,88-35 15,-177 0-31,107-18 16,52-35-1,-70-17 1,70-18 0,-35-36-1,-35 36 1,-124 53-16,124-124 16,-71 0-1,18-88 1,-53 71-1,-53-54 1,0 36 0,0 142-16,-71-160 15,-35 106 1,-123 0 0,-18 53 15,-70 36-16,105 17 1,159 0-16,-159 35 16,142 0-1,35-17 1</inkml:trace>
  <inkml:trace contextRef="#ctx0" brushRef="#br1" timeOffset="31178.95">18397 3722 0,'0'0'0,"0"-18"0,18-88 15,-18 89 1,0-36-1,-53 17 1,0 72 0,-17 52-1,-1 35 1,18-34 0,0 34-1,36-70 1,17-35-16,0-71 31,35-35-15,18 17-1,0-70 1,-18 70 0,-17 36-16,-18 17 31,17 36-16,19 88 1,-19-18 0,-17 0-1,18 0 1,-18-52 0,-18-36-1,1 0-15</inkml:trace>
  <inkml:trace contextRef="#ctx0" brushRef="#br1" timeOffset="31528.94">17939 3898 0,'0'0'0,"-18"-17"15,71 17 1,35-18 0,71 0 15,0-17-16,35 0 1,-159 17-16,53-17 16,-53 0-1,-35 17 1,-17 53 15,-18 53-15,35-70-16,-36 53 15,1 70 1,-18-53 0,18 0-1</inkml:trace>
  <inkml:trace contextRef="#ctx0" brushRef="#br1" timeOffset="31830.84">18609 3757 0,'0'0'0,"0"-18"0,18 1 16,17-18 0,35 35-1,1 0 1,17 0-1,-35 0 1,-53 17-16,0 18 16,-53 18-1,-70 0 1,-1-35 0,124 0-1,36-18 32,-19 0-47</inkml:trace>
  <inkml:trace contextRef="#ctx0" brushRef="#br1" timeOffset="32079.12">19085 3722 0,'0'17'31,"0"1"-31,0 0 16,-17 17-16,-19 53 16,-17 53-1,36-35 1,-1 0 0,18-88-1,0-1 1,18-34-1</inkml:trace>
  <inkml:trace contextRef="#ctx0" brushRef="#br1" timeOffset="32678.47">19050 3792 0,'0'-35'0,"0"70"0,0-88 15,0 36-15,35-36 16,1 0-1,16 35 1,19 18 0,-53 0-16,35 36 15,-53 34 1,-36 1 0,-34-36 15,-36-17-16,53-1 1,35-17 0,18 36 15,71-19-15,-1 1-1,54-18 1,-89 0-16,71-53 15,70 0 1,-87-18 0,-1-34-1,-71 34 1,-17 0 0,-17 124 30,-18 18-30,-18 17 0,53-35-1,0 0 1,17-53-16,36 18 16,18-18-1,-18-18 1</inkml:trace>
  <inkml:trace contextRef="#ctx0" brushRef="#br1" timeOffset="33063.14">20126 3316 0,'0'0'0,"0"-53"31,0 36-31,18-1 16,-1 0-16,19 1 16,-1 17-16,35 0 15,-34 53 1,-36 52 0,-71-34-1,-35-1 1,71-52-16,-18 0 15,35 17 1,36-35 15,17 0-15,71-18 0,-35-17-1,-36 35 1,53-35-1</inkml:trace>
  <inkml:trace contextRef="#ctx0" brushRef="#br1" timeOffset="34478.01">5909 3351 0,'0'0'0,"18"0"0,-1-17 15,-17 34 16,0 1-15,0 17-16,0 36 16,0 52-1,-17-34 1,-1-1 0,0-35-1,18-18 1,0-17-1</inkml:trace>
  <inkml:trace contextRef="#ctx0" brushRef="#br1" timeOffset="79056.75">8590 3422 0,'-18'0'31,"18"-18"-15,-17 18 0,17-17-16,-18 17 15,-52 0 17,17 0-17,0 0 1,18 0-1,17 0 1,0 0 0,1 0-1,-1 0 1,0 0 15,18-18 63,0 0-78,0 1-1,18-1 1,0 18-16,-1-18 15,19 1 1,-1-36 0,-18 35-16,54-35 15,0 18 1,34 0 0,-52 0-1</inkml:trace>
  <inkml:trace contextRef="#ctx0" brushRef="#br1" timeOffset="79105.53">9084 2928 0,'35'0'0,"-70"0"0,88-18 16</inkml:trace>
  <inkml:trace contextRef="#ctx0" brushRef="#br1" timeOffset="79157.1">9419 2822 0,'88'-17'31</inkml:trace>
  <inkml:trace contextRef="#ctx0" brushRef="#br1" timeOffset="79838.82">13441 2963 0,'-18'0'0,"1"0"0,-19 0 0</inkml:trace>
  <inkml:trace contextRef="#ctx0" brushRef="#br1" timeOffset="82888.88">8502 3069 0,'-18'35'15,"18"-17"-15,-17-18 16,34 0 109,1 0-109,-18-18-16,35 1 15,18 17 1,-53-18-16,53 18 15,-18-17-15,18-1 16,35-17 0,-35 35-1,53-36 1,-35 19 0,17-19-1,0 19 1,0-1-1,1 0 1,-37 1 0,37-1-1,-1 1 1,-71 17 0,107-18-1,-36 18 1,18-18-1,-35 18 1,34 0 0,-16 0-1,34 0 1,-52 0 0,17 0-1,-18 0 1,36 0-1,-18 0 1,-52 0-16,87 0 16,-17 0-1,35 0 17,-53 0-17,36 0 1,-18 0-1,17 0 1,-17 0 0,53 18-1,-1 0 1,-34-18 0,35 17-1,-124-17-15,71 18 16,17-1-1,-35-17 1,71 18 0,-53 0-1,70-1 1,-17 1 15,0 0-15,-53 17-1,17-17 1,-17-1 0,-18-17-1,71 36 1,-71-36 0,53 17-1,-35 18 1,18-17-1,-1 0 1,-17-1 0,-18 19-1,-17-1 17,34-17-17,-34 17 1,35 0-1,-89-35-15,54 18 16,17 17 0,-35-35-1,0 18 1,-18-18 15,-17 0-31,-18 17 16,18-17-1,-18-17 32,0-1-31,0 0-16</inkml:trace>
  <inkml:trace contextRef="#ctx0" brushRef="#br1" timeOffset="83472.53">15328 3034 0,'0'0'0,"-17"0"16,17 18 0,0-1-16,0 18 15,0 18 1,52 0 15,19 18-15,-18-36-1,-35-17-15,52 17 16,-52-35 0,-1 18-1,-34-18 32,-54 35-31,54-17-16,-125 34 15,19 1 1,-18 36 0,53-36-1,-1 17 17,72-52-32,-1-1 15,-35 1 1,18 0-1,17-18 1</inkml:trace>
  <inkml:trace contextRef="#ctx0" brushRef="#br1" timeOffset="87321.74">8237 7655 0,'0'0'0,"18"-17"31,0 17-31,-18 17 63,-36 71-32,19-70-31,-71 53 16,-36-1-1,53-17 1,-17-18-1,53-35 1,53 0 31,-1 0-47,36 18 31,18 17-15,-36-35-16,18 36 15,18 17 1,-54-36-16,18 54 16,1-18-1,-19 0 1,1-36 0,-18 1-1</inkml:trace>
  <inkml:trace contextRef="#ctx0" brushRef="#br1" timeOffset="88505.32">8149 7955 0,'0'0'0,"-17"0"0,17 18 46,0-1-46,17-17 16,1 18-16,17 0 16,36 17-1,17 0 1,18 18 15,-1-18-15,72 18-1,-36-17 1,-88-19-16,159 36 16,-54-35-1,89 17 1,35 0 0,-87-17-1,51 17 1,-16 1-1,17-19 1,53 1 0,-89-1-1,19 1 1,34 0 15,-105-1-15,53-17-1,-1 0 1,-87 0 0,34 0-1,1 0 1,0 0 0,17-17-1,-52-1 1,17 0-1,0 1 1,-53-1 0,-70 18-16,88-35 15,17 17 1,-52 18 15,35-35-15,-36 17-1,18-17 1,0 0 0,-35 17-1,-17-17 1,-1 17 0,0 1-1,18-1 1,-35 0-1,35 1 1,-36 17 0,19-36-1,-19 36 1,19 0 15,-36-17-15,0-1 31,-18 18-47,18-17 15,-35 17-15</inkml:trace>
  <inkml:trace contextRef="#ctx0" brushRef="#br1" timeOffset="91411.82">9260 4551 0,'0'0'0,"-17"0"31,34 0 16,1 0-47,0 0 16,-1 0-16,19 0 15,-1 0-15,35-35 16,36-18 0,-53 35-16,88-88 15,-70 36 1,-54-54-1,-17 36 1,-52 17 0,34 54-16,-35-1 15,18 53 1,-18 36 0,-18 105 15,18-17-16,-17 88 1,35 53 0,17 0-1,-17-53 1,17-71 0,18-17-1,18-106 1,70-53-1,-18-71 1,89-70 0,0-35-1,-71 52 1,-53-70 15,-123 18-15,-124 52-1,71 71 1,0 36 0,106 17-1,106 0 17,52-36-17,53-16 1,-35-1-1,-17-18 1,-106 53-16,-1-17 16,1 35-16,-18-35 15,0 70 17,-18 18-1,18 18-16,0 17 1,0-71-16,18 19 16,35-19-1,0-17 1,53 0 0,-36-53-1,18-17 1,-35-18-1,-35 35 1,-36 53 15,1 53-15,-1 0 0,18-36-1,0 54 1,18-36-1,52-17 1,1-18 0,-1-36-1,1-16 1,-18-37 0,-36 36-1,-17 36 1,0 34 15,0 54-15,-17-18-1,-19 17 1,19-34 0,17-54 46,0 0-62,0-34 16,0 34-16,53-53 15,35 1 1,-18 52 0,72 1-1,-54 34 1,-53 36-1,-35 18 1,-35-18 0,-1-1-1</inkml:trace>
  <inkml:trace contextRef="#ctx0" brushRef="#br1" timeOffset="92171.46">11430 4357 0,'-18'53'16,"1"-36"-16,-1 72 15,18-72-15,-18 71 16,18-35 0,0 0 15,89-53-16,-19 0 1,107-53 0,-54-17-1,-17-36 1,-71-18 0,-17 36-1,-18 18 1,-18 123 15,-17 17-15,0 71-1,-1-53 1,36 18 0,0-88-1,36 35 1,52-53-1,35 0 1,-35-35 0,1-36-1,-54 18 1,-17-17 0,-18 87 15,-18 18-16,18 18 1,-18 18 0,18-53-16,0-1 15,36-17 1,16-17 0,-34 17-1</inkml:trace>
  <inkml:trace contextRef="#ctx0" brushRef="#br1" timeOffset="92348.13">12488 4269 0,'0'0'0,"-17"0"0,-1 0 31</inkml:trace>
  <inkml:trace contextRef="#ctx0" brushRef="#br1" timeOffset="92537.81">11800 4410 0,'0'0'0,"-17"0"0,-19 17 16,1 1 0,35 0-1,18-18 1,17 0-16,89 0 16,-54 0-16</inkml:trace>
  <inkml:trace contextRef="#ctx0" brushRef="#br1" timeOffset="93337.61">13088 4516 0,'53'35'16,"-53"-18"-16,18 1 16,-1 35-1,-17-35-15,0 35 16,0-1 0,-17-16-1,-19-36 1,36-18-1,0-17 1,36-53 0,87-36-1,-35 71 1,18 18 0,-53 35 15,-35 71-16,-18-19 1,0 37 0,-89-19-1,72-52 1,-1 17 0,1-35-1,-19 0 1,19-35-1,-1 17 1</inkml:trace>
  <inkml:trace contextRef="#ctx0" brushRef="#br1" timeOffset="94020.75">12647 4568 0,'-18'-17'31,"1"17"-31,-1 0 16,-52 17 0,52 1-16,-17 35 15,-18 18 1,35-19 0,18 1-1,53-35 1,53-18-1,0-35 1,17-36 0,-70 1-1,-35 17 1,-54 0 0,-52 53 15,0 17-16,35 36 1,18 18 0,35-1-1,0-52 1,35-18-16</inkml:trace>
  <inkml:trace contextRef="#ctx0" brushRef="#br1" timeOffset="94787.17">13917 4639 0,'0'0'0,"18"0"16,52-71-1,-70 54 1,0-1-16,-53-35 16,-17 36-1,52 17 1,-70 0-1,0 70 1,35 1 0,35 17-1,1-35 1,17-18 0,70-17-1,18-36 1,-17-35-1,35 0 1,-53-17 0,-36 17-1,-17 70 32,-17 19-31,17 17-1,-18 17 1,18-35-16,0-17 16,0 0-16,18-1 15,35-17 1,35-35 0,-53 17-16</inkml:trace>
  <inkml:trace contextRef="#ctx0" brushRef="#br1" timeOffset="96005.6">14570 4233 0,'-18'0'16,"0"18"-16,-52 70 31,52-70-31,-17 35 15,17-18-15,-52 88 16,34-34 0,36-1-1,0-53 1,71-17 0,35-36-1,-18-35 1,-17-17-1,-36 17 1,-17 17 0,-18 19-1,-53 70 17,17 17-1,36 1-16,0-18 1,36-36 0,17-17-1,17-35 1,18-35 0,-17-1-1,-18-17 1,17 0-1,-70 70-15,18-17 16,0 17 0,-36 71 15,-17 35-15,-1-17-1,19-36 1,-1 36-1,0-1 1,18-35 0,53-35-1,18 0 1,17-53 0,-35 18-1,18-18 1,-54 36-1,-17 52 17,-35 18-17,17 0 1,18-36 0,53 19 15,18-36-16,-1-18 1,1-53 0,-53 54-16,-1-18 15,1-1 1,-18 19 0,-18 34 15,18 1-31,-53 35 15,-17 88 1,-1 35 0,18-35-1,-17 18 1,-18 0 0,35-71 15,53-70-31,-36 35 15,1-53 1,17-18 0,18-52-1,0-72 1</inkml:trace>
  <inkml:trace contextRef="#ctx0" brushRef="#br1" timeOffset="96250.73">14887 4480 0,'0'0'16,"18"0"0,35 0-16,53 0 15,17 0 16,18 0-15,-53 0 0,-88-17 15</inkml:trace>
  <inkml:trace contextRef="#ctx0" brushRef="#br1" timeOffset="96437.35">14534 4286 0,'0'0'0,"-17"0"16,-1 0-16,1 18 16,17 0-1,0-1 1</inkml:trace>
  <inkml:trace contextRef="#ctx0" brushRef="#br1" timeOffset="97054">10319 5539 0,'0'-18'16,"0"36"-16,0-89 16,-18 71-1,18 18 1,-35 70-1,17-53-15,1 106 16,-54 36 0,18-54-1,35-17 1,1-71 0</inkml:trace>
  <inkml:trace contextRef="#ctx0" brushRef="#br1" timeOffset="97353.86">10089 5733 0,'0'0'0,"18"-194"16,35 88 0,0 70-1,17 19 16,1 17-15,0 70 0,-71 54-1,-71-1 1,-35-34 0,-53-19-1,71-35 1,88-17-1,53-18 1,-18 0-16,1 0 16</inkml:trace>
  <inkml:trace contextRef="#ctx0" brushRef="#br1" timeOffset="97704.93">10372 5980 0,'0'17'16,"17"-17"0,1 0-1,17-35 1,36-36 0,-36 36-1,-35 17-15,0 1 16,-71 34-1,19 36 1,-1 36 0,35-37-1,18 19 1,35-53 0,53-1 15,1-17-16,-1-35 1</inkml:trace>
  <inkml:trace contextRef="#ctx0" brushRef="#br1" timeOffset="98054.53">10795 5891 0,'0'0'0,"0"-70"31,18 52-16,70 1 1,0 34 0,-35 36-1,-35 35 1,-18-35 0,-89 18-1,72-54 1,-19 1-1,1-18 1,35-18 0,18-35-1,52-17 1,1 35 0,17-1-1,-70 19-15,-1 17 0</inkml:trace>
  <inkml:trace contextRef="#ctx0" brushRef="#br1" timeOffset="98987.15">11536 5539 0,'0'0'0,"17"-18"0,-17-35 31,0 35-15,-35 160 15,18-107-15,-1 18-16,-53 158 16,18-52-1,-35 106 1,18 17-1,17-88 1,17 53 0,54-159-1,70-70 1,53-71 0,-17-35 15,17-71-16,-53-123 1,-105 105 0,-107 1-1,1 88 1,-18 17 0,35 53-1,106 1 1,70-1-1,18-17 1,54-36 0,-19 18-1,0-17 1,-34 17 0,-72 35 15,-34 54 0,-19 17-15,19-18-16,-19 53 15,19-17 1,17-1 0,35-70-1,53 0 1,1-35-1,-37-18 1,-34 35-16,17-88 16,-35 36-1,-53 52 1,-17 18 0,-18 18 15,52 35-16,36 35 1,36-70 0,34-18-16</inkml:trace>
  <inkml:trace contextRef="#ctx0" brushRef="#br1" timeOffset="99387.2">12241 5838 0,'0'0'0,"0"-52"31,0 34-31,53 0 16,-35 1-16,17 17 16,36 35 15,-36 18-16,-35 17 1,0-17 0,-18-17-1,18-19-15,-17-17 16,-1 0 0,18-53-1,0 18 1,18-36-1,17 36 1,36 0 0,-54 17-16,54 1 15,-36 17 1</inkml:trace>
  <inkml:trace contextRef="#ctx0" brushRef="#br1" timeOffset="100005.02">12735 5733 0,'0'35'15,"0"-17"-15,-17 34 16,-19 19 0,36-36-1,-17 1 1,17-54 31,0-35-32,0-18 1,0 19 0,70-1-1,1 35 1,-18 18 0,-36 0-16,19 53 31,-36 17-16,0 1 1,0-18 0,-18-35-1,18-36 17,0-53-17,53 1 1,53-18-1,-36 35 1,-34 53-16,87 0 16,-52 35-1,-18 36 1,-53-19 0,-18 37 15,-53-36-16,18-36 1,36 1 0,87-71 15</inkml:trace>
  <inkml:trace contextRef="#ctx0" brushRef="#br1" timeOffset="101420.05">13758 5750 0,'0'0'0,"0"-70"15,-17 52 1,-19-35-16,1 36 16,17 17-1,-34 0-15,-19 70 31,0 36-15,54-36 0,17 1-1,17-53 1,1-18-16,35 0 16,0 0-1,17-71 1,-34-35-1,-19 53 1,-17 36 0,0 87 15,0-52-15,0 35-16,0 17 15,0-34 16,53-1-15,0-35 0,53-18-1,18-52 1,-54-1 0,-17 18-1,-88 71 16,-1 35-15,19 0 0,-1-18-1,1-17 1,17-36 15,0 0-15,35-35-1,18 1 1,0 16 0,-36 19-1,1 17-15,-18 53 16,0-1 0,18 19-1,17-36 1,18-17-1,35-18 1,-17-35 0,17-36-1,-35 18 1,17-17 0,-35 70 15,-35 17 0,0 1-15,0 0-1,18-36 32,-18 0-47,18-17 16,-18 17-16,0 1 15,0-1 1,-53 36 0,0 52-1,0 36 1,35-35 0,18-54-16,0 54 31,53-36-16,53-35 1,-18 0 0,36-53-1,-36-17 1,-35-19 0,-53 54-1,-53 35 1,-53 88-1,53-17 1,53-1 0,18-17-1,52-53 1,36 0 0,-53-17-1</inkml:trace>
  <inkml:trace contextRef="#ctx0" brushRef="#br1" timeOffset="103719.71">10160 7285 0,'0'0'16,"0"-18"0,18 18-16,-1-17 15,36-36 1,0 0-1,0 17 1,-35 19-16,-1-18 16,-34-1-1,-72 36 1,-52 18 15,18 17-31,-18 53 31,88 1-15,53-72-16,35 54 16,89-1-1,-36-17 1,18 35 0,-106-17-1,-18-18 1,-141-18-1,-17-35 1,70 0 0,0-70-1,53 17 1,36 0 0,17 35-1,0 1-15,70-1 31,36 18-15,-71 0-16</inkml:trace>
  <inkml:trace contextRef="#ctx0" brushRef="#br1" timeOffset="104103.3">10319 7620 0,'0'0'0,"53"0"16,-18-18 0,-35 1-16,53-19 15,0-34 1,-53 17 0,0 18 15,-18 35-31,-52 35 31,-19 53-15,36 18-1,36-53 1,17 17 0,53-34-1,17-36 1,-34 0-16,105 0 15,35-53 1,-141 35-16</inkml:trace>
  <inkml:trace contextRef="#ctx0" brushRef="#br1" timeOffset="105052.67">11095 7426 0,'0'0'0,"0"-35"15,-18 35 1,-17 0-16,-53 17 31,17 54-15,18-1-1,36 36 1,17-88-16,0 52 16,53-34-1,52-19 1,36-17-1,-35-35 1,0-35 0,-88 52-16,35-53 15,-18-17 1,-17 35 0,-36 71 30,0 35-30,1 0 0,-1 17-1,18-17 1,35-35 0,36-1-1,-53-17-15,34 0 16,37-35-1,-19-35 1,-35-19 0,-17 54-1,-18 0 1,0 53 15,-18-1-31,18 54 31,-17-18-15,17 0 0,53-18-1,17-18 1,36-17 0,-71-17-1,1-18 1,-19-36-1,1 18 1,35-17 0,17 34-1,1 36 1,0 0 0,17 53-1,-53 0 1,-17 35 15,-18-35-15,0-35-1,-18-18 1,18-18 0,0 1-1,0-19 1</inkml:trace>
  <inkml:trace contextRef="#ctx0" brushRef="#br1" timeOffset="105138.33">12506 7532 0,'18'-18'16,"-36"36"-16,71-53 16,-18 17-1,18 0 1</inkml:trace>
  <inkml:trace contextRef="#ctx0" brushRef="#br1" timeOffset="105343.46">12841 7444 0,'0'17'16,"-18"1"-16,18 0 15,-35 34 1,18 19 0,-1-36-1,18-17 1</inkml:trace>
  <inkml:trace contextRef="#ctx0" brushRef="#br1" timeOffset="105719.21">12876 7197 0,'0'0'16,"-17"0"-16,-1 0 16,0 35-1,1 0 1,34 0 0,36-35-1,0 0 1,-35 0-16,17-52 15,-17 34-15,-18-17 16,0-36 0,-35 53-1,-18 1 1,0 34 0,17 54-1,19-18 16,17-35-15</inkml:trace>
  <inkml:trace contextRef="#ctx0" brushRef="#br1" timeOffset="106152.57">13423 7038 0,'0'18'31,"0"-1"-31,-53 54 16,-17 52 0,17-17-1,0 18 16,53-54-15,0 1 0,70-54-1,-17-17 1,36-35 0,-19-18-1,-17-35 1,-35 70-16,17-35 15,-35 36 1,0 34 0,-18 36-1,1 0 1,17-18 0</inkml:trace>
  <inkml:trace contextRef="#ctx0" brushRef="#br1" timeOffset="106551.72">13564 10089 0,'36'-1446'15,"-72"3104"-15,36-1870 0,88-1816 16,1 1693 0,-36 211-1,35 1 1,-53 35 0,-35 105 30,-53 54-30,-17 17 0,52-53-16,-17 54 15,-18 52 1,17 0 0,1-35-1,0-1 16,0-34-15,-1-53 0,19-18-1,17-18 1,0-35 0,0-53-1,0 71-15</inkml:trace>
  <inkml:trace contextRef="#ctx0" brushRef="#br1" timeOffset="106835.33">13406 7108 0,'0'0'0,"0"-17"0,88 17 32,-18-18-17,-52 18-15,88 0 16,17 0 0,1 0-1,-54 0 1,-52 0-1,-18-17-15</inkml:trace>
  <inkml:trace contextRef="#ctx0" brushRef="#br1" timeOffset="106935.89">14129 7214 0,'0'18'0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1:03:59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5450 2187 0,'-17'0'15,"17"-17"17</inkml:trace>
  <inkml:trace contextRef="#ctx0" brushRef="#br0" timeOffset="20457.09">3810 459 0,'0'0'0,"0"-18"0,18 0 16,-18 1-1,0-1-15,-36 18 47,-17 0-31,1 35-1,-37 36 1,36-1 0,-17 19-1,70-54-15,-35 35 16,35-17-1,0 18 1,35-18 0,53-36-1,-70-17-15,70 0 16,0-17 0,-17-18-1,17-36 1,-35 18 15,-18-35-15,-17 0-1,-18 0 1,-36 17 0,-17 18-1,-17 53 1,-1 0-1,1 35 1,-1 18 0,36-17-1,0 16 1,35-34 0</inkml:trace>
  <inkml:trace contextRef="#ctx0" brushRef="#br0" timeOffset="21374.24">3122 353 0,'0'0'0,"18"0"0,17-18 15,-17 0-15,35-17 16,-18 0 0,-35 17-1,0 1 1,-88 17 0,17 17-1,-70 54 16,70-18-15,18 0 0,36-18-1,17 0 1,35-17 0,18-18-1,35 18 1,-17-1-1,17 1 1,-17 17 0,-1 0-1,-70 18 1,-18 0 0,-52 0-1,-18-18 1,-53 1 15,17-19-15,-35-17-1,89-35 1,-1 0 0,54 17-1,-1 0 1,36 1 15,35-1-15</inkml:trace>
  <inkml:trace contextRef="#ctx0" brushRef="#br0" timeOffset="21907.43">4463 441 0,'0'0'15,"0"-18"-15,0 1 32,0 34-1,0 1-31,-36 70 16,19-17-1,-19 17 1,19-18-1,-1-52-15,18 17 16,0-17 0</inkml:trace>
  <inkml:trace contextRef="#ctx0" brushRef="#br0" timeOffset="22260.52">4339 529 0,'0'0'0,"0"-17"0,18-1 15,35-35 1,0 0 0,70-18-1,-88 54-15,71-1 16,18 18-1,-54 35 1,1 71 0,-54-17-1,-17 16 1,-17-87-16,-36 53 16,-18 17-1,54-53 1,-1-35 15,0 0 0</inkml:trace>
  <inkml:trace contextRef="#ctx0" brushRef="#br0" timeOffset="22524.29">4445 670 0,'18'0'16,"-1"0"-16,71-17 16,18-1-1,18 0 1,-107 18-16,54 0 31,-53-17-15</inkml:trace>
  <inkml:trace contextRef="#ctx0" brushRef="#br0" timeOffset="23091.14">6315 265 0,'0'0'0,"0"-18"15,0 0-15,-18 18 16,0 0-16,-17 71 31,0 35-15,0 52-1,-1-52 1,36 35 0,-17-70-1,17-18 1</inkml:trace>
  <inkml:trace contextRef="#ctx0" brushRef="#br0" timeOffset="23473.88">6121 370 0,'0'0'0,"0"-17"0,0-1 0,0-35 31,35-17-15,18 52-1,-35 0-15,70 36 16,-18 35 0,36 70-1,-71-17 1,-35 18-1,-35-36 1,-35 0 0,17-35-1,17-18 1,36-17 0,-17-36 15,17 1-31,0-1 15</inkml:trace>
  <inkml:trace contextRef="#ctx0" brushRef="#br0" timeOffset="23690.74">6050 670 0,'18'0'31,"17"0"-31,0-17 16,36-1 0,35 18-1,-18-18 1,-70 1-16,52 17 16,-52 0-1</inkml:trace>
  <inkml:trace contextRef="#ctx0" brushRef="#br0" timeOffset="24157.22">6615 582 0,'0'-18'15,"0"1"1,17-1-1,36 1 1,-35 17-16,52-18 16,1 18-1,-1 35 1,-34 18 0,-19 18-1,-17-18 1,-53 17 15,36-70-15,-18 0-1,35-53 17,0 0-17,0 36-15,17-72 16,36 37-1,0 16 1,0 19 0,0 17-1</inkml:trace>
  <inkml:trace contextRef="#ctx0" brushRef="#br0" timeOffset="24473.53">7355 459 0,'0'-18'16,"0"0"0,-17 18 15,-1 0-31,0 36 15,-17 17 1,35-18-16,-17 53 16,-1-35-1,18 35 1,0-53 0,53-17-1,0-18 1,17-35-1</inkml:trace>
  <inkml:trace contextRef="#ctx0" brushRef="#br0" timeOffset="25025.3">7726 194 0,'0'0'0,"0"-18"0,0 1 15,-18 34 1,1 72 0,-1 16-1,-35 54 1,18-71 0,35-52-16,-36 87 15,36-70 1,0 0 15,-17-53 0,17-18-15,0 1-16,0-54 16,17 1-1,54-19 1,0 36-1,52 18 1,-105 18-16,70 17 16,-18 35-1,-52 18 1,-18 35 0,-18-18-1,-35 19 1,18-36 15,35-36-15,0-34 15</inkml:trace>
  <inkml:trace contextRef="#ctx0" brushRef="#br0" timeOffset="25275.34">8202 582 0,'0'18'16,"0"-1"0,0 1-16,0 53 15,0-36 1,-18 35 15,1-52-15,17 0-1</inkml:trace>
  <inkml:trace contextRef="#ctx0" brushRef="#br0" timeOffset="25484.95">8202 353 0,'0'0'0,"0"17"63</inkml:trace>
  <inkml:trace contextRef="#ctx0" brushRef="#br0" timeOffset="25857.25">8714 282 0,'-18'0'15,"0"0"1,1 0 0,-1 18-1,0-1-15,18 1 0,-70 88 16,52-18-1,-35 36 17,36-71-17,17-18-15,0 18 16,0-36 0,70 1-1,-17-18 1,18-53-1</inkml:trace>
  <inkml:trace contextRef="#ctx0" brushRef="#br0" timeOffset="26057.47">8431 582 0,'0'0'0,"-17"0"0,34 0 47,1 0-47,17 0 15,36 0 1,-1-18 0,-17 1-1</inkml:trace>
  <inkml:trace contextRef="#ctx0" brushRef="#br0" timeOffset="26723.67">8961 635 0,'17'0'31,"1"0"-15,-1 0-16,54-18 15,-53 1 1,35-19 0,-1 1-1,-52 0 1,0 17 0,-52 18-1,-72 18 1,54 35-1,-19 35 1,72 0 0,17-35-1,53 18 1,0-54 0,-18-17-16,53 18 15,35-53 1,-52 17-1</inkml:trace>
  <inkml:trace contextRef="#ctx0" brushRef="#br0" timeOffset="27040.86">9578 494 0,'0'-18'16,"-18"18"-16,1 0 15,-36 18 1,35 0-16,0 34 16,-17 37-1,18-36 1,-1 35 0,18-53-1,53-17 1,0-18-1,-36 0 1,72 0 0,-19-53-1,54-35 1,-72 35-16</inkml:trace>
  <inkml:trace contextRef="#ctx0" brushRef="#br0" timeOffset="27824.87">10037 282 0,'0'-17'0,"0"34"0,0-87 16,-36 87 15,1 54-15,17-54-16,1 89 16,-36 18-1,17-18 1,36-36 15,0 1-15,36-36-1,34-17 1,1-18 0,17-36-1,-35-17 1,18-17-1,-36-1 1,-18 1 0,-17 35-1,0 17 1,0 53 15,-17 36-15,-1-1-1,1-52 1,17 52 0,0-34-1,35-19 1,18-17 0,17-17-1,1-54 1,-36-17-1,-17 17 1,-1 19 0,-17 34-1,0 71 17,-17-36-32,-1 54 15,18-18 1,-18 0 15,18 0-15,0-36-1,36 1 1,17-18 0,0-35-1,-36 17-15</inkml:trace>
  <inkml:trace contextRef="#ctx0" brushRef="#br0" timeOffset="28257.17">10689 635 0,'0'0'0,"0"-18"0,0-17 15,18-18 1,17 18 0,36 0-1,-18 17 1,52 18-1,-69 0 1,17 35 0,-1 36-1,-34-18 1,-18 35 0,-35-35-1,0-36 1,-1-17-1,36-52 17,18-1-17,0 35-15,34-53 16,-16 1 0,-19 52-16,54-35 15,-36 53 1,18-17 15,-18 17-15,1 0-16</inkml:trace>
  <inkml:trace contextRef="#ctx0" brushRef="#br0" timeOffset="28673.29">11483 529 0,'18'0'16,"-1"0"-16,18 0 15,1-17 1,-1-19 0,-17 1-1,-18-36 1,0 54-1,-36 17 17,1 17-17,-18 54 1,36 0 0,-19 17-1,36-35 1,53 17-1,18-52 1,35-18 0,17 0-1,-17-35 1,-18-18 0</inkml:trace>
  <inkml:trace contextRef="#ctx0" brushRef="#br0" timeOffset="29108.54">9613 229 0,'0'0'0,"18"0"0,193 0 31,-175 0-31,123 0 16,-18-17-1,17-1 1,-52 18-1,-53 0 1</inkml:trace>
  <inkml:trace contextRef="#ctx0" brushRef="#br0" timeOffset="30056.57">970 1235 0,'18'0'47,"-1"0"-47,1 0 0,53 0 16,34-18-1,-69 18 1,70 0 0,-36-18-1,-88 18 17,-34 0-32</inkml:trace>
  <inkml:trace contextRef="#ctx0" brushRef="#br0" timeOffset="30473.23">970 1252 0,'-18'0'16,"1"0"-16,-1 36 15,1-36-15,-1 17 16,-17 36-1,17 18 17,-35 35-17,18 17 1,-36 53 0,36 1-1,17-71 1,18 35-1,0-71 1,53 1 0,35-1-1,-17-70 1,35-17 0,-36-36-1,1 0 1,35-18-1</inkml:trace>
  <inkml:trace contextRef="#ctx0" brushRef="#br0" timeOffset="33256.65">2046 1517 0,'0'0'0,"35"-18"0,-17 1 15,0-19-15,-1 1 16,-17 17 0,0-17-1,-35 35 1,-18 0-1,-35 53 17,17 0-17,36 0 1,35 0 0,0-36-1,35 19 1,18-19-1,0 36 1,-18-17 0,-17 17-1,-18-36-15,0 36 16,-53 18 0,-17-36-1,17-35 1,17 0-1,1-18 17,35 1-32,-35-54 15,17 18 1,18 0 0,0 36-1,0-1 1,0 36-1,0 17 1,18 53 0,17-35-1,-17 18 1,35-36 0,35-18-1,-35-17 1,53-52-1,-36-1 17,18-53-17,-52 35 1,-19-17 0,-17 53-1,0 17 1,-35 36 15,0 52-15,35-52-16,-36 53 15,36 17 1,0-18 0,0-17-1,18-18 1,17-17-1,71-18 17,-18-18-17,36-52 1,-36-18 0,0 0-1,-70 17 1,-18 53-1,-53 18 1,0 36 0,53-1-1,0 18 1,18-18 0,17 18-1,0 0 1,1-18-1,-1-17 17,0-18-17,18 0 1,18-18 0,-18-17-1,-18-36 1,0 1-1,0-1 1,-35 18 0,18 36-1,-18 34 17,0 36-17,-18 18 1,1-18-1,17 35 1,0-70 0,0 17-1,17-18 1,36-17 0,18 0-1,-18-17 1,35-54-1,-35-17 1,0 18 0,-36 17-1,-17 35 1,0 36 15,0-1-15,0 1-16,0 52 15,-17 1 1,17 0 15,0-19-15,35-34 0,36-18-1,-1 0 1,1-70-1,-18 34 1,0-52 0,-1 0-1,-16 70 1,-36 36 15,0 52-15,-18 1-1,18 17 1,0-35 15,71-53-15,-36 0 0,53 0-1,-35-53 1,-35 36-16,35-54 15,-18 53-15,18-70 16,35 18 0,-35 52-1,-35 18 1,-1 18 0,-17 17-1,18-35-15,-18 18 31,0-36 1,0 0-17,0 1 1,0-19 0,0 19-16,-18 17 31,-17 17-16,-18 36 1,0 35 0,35-35-1,18-17-15,-17 34 16,17-35 0,53 1-1,35-36 1,71 0-1,-1-36 17,-52-16-17,-53-19 1,0-35 0,-53 36-1,0 52 1,-18 18-1,1 53 1,-18 35 0,17-17-1,18-1 1,0-35 0,53-35-1,-36 0-15,72-17 16,-19-18-1,18-54 1,-70 72 0</inkml:trace>
  <inkml:trace contextRef="#ctx0" brushRef="#br0" timeOffset="33516.26">4216 1482 0,'0'0'0,"-18"0"0,0 0 16</inkml:trace>
  <inkml:trace contextRef="#ctx0" brushRef="#br0" timeOffset="34473.24">6456 1358 0,'0'-35'31,"0"17"-31,-35 1 16,-18 17 0,-18 17-1,18 36 1,-17 53-1,52-71-15,-17 71 16,17 53 0,18-71-1,53 0 1,35-52 0,18-36-1,35-53 1,0-36 15,-35-16-31,-88-1 31,-36-18-15,-35 36 0,18 70-16,-89-70 15,19 71 1,16 34-1,36 36 1,36 88 0,17-35-1,17 88 1,36-106 0,36-17-1,-19-53 1,1-18-1</inkml:trace>
  <inkml:trace contextRef="#ctx0" brushRef="#br0" timeOffset="35072.73">6879 1746 0,'0'0'16,"0"-17"-1,0-1-15,0 0 16,35-17 0,36 0-1,-18 17 1,17 0 0,-17 18-1,-35 18-15,35 53 16,-35-1-1,-18 18 17,-18-17-17,-35-18 1,35-35 0,18-89 15,53 18-16,0-35 1,18 17 0,17 1-1,-70 70-15,52-18 16,1 18 0,-71 53-1,0 35 1,0-17-1,0-1 17,-18-34-17,18-54 32,0-17-47</inkml:trace>
  <inkml:trace contextRef="#ctx0" brushRef="#br0" timeOffset="35248.26">7638 1411 0,'0'0'0,"-18"0"0,18 18 46,0-1-30,18 1 0</inkml:trace>
  <inkml:trace contextRef="#ctx0" brushRef="#br0" timeOffset="35755.85">7990 1746 0,'0'18'32,"18"-18"-17,17-18 1,36-35 0,-1 0-1,-34 0 1,-36 18-1,-18 35 1,0 0 0,-70 53-1,53 53 1,17-35 0,18 17-1,0-71-15,36 19 16,69-19-1,-16-17 1,-72-17 0</inkml:trace>
  <inkml:trace contextRef="#ctx0" brushRef="#br0" timeOffset="36272.67">8625 1587 0,'0'0'0,"-17"0"32,-1 18-32,0 35 15,1 0 1,17-35-16,-18 70 16,1-53-1,-1 0 1,0-35 15,18-17 0,0-36-15,0 0 0,36-35-1,34 17 1,18 18-1,-52 36-15,52 17 16,18 0 0,-18 35-1,-88 35 1,17 19 0,-34-36-1,-18-1 1,17-34-1,0-18 17,18-35-17</inkml:trace>
  <inkml:trace contextRef="#ctx0" brushRef="#br0" timeOffset="36572.36">9366 1376 0,'0'0'0,"18"0"0,-18-18 0,18 18 15,-18-17 1,0 52 0,-18 35-1,-17 36 1,-1-18-1,36 1 1,0-72 0,0 1-1,0 0 1,36-18 0,-1-36-1,-17 1-15</inkml:trace>
  <inkml:trace contextRef="#ctx0" brushRef="#br0" timeOffset="36772.39">9278 1552 0,'18'0'46,"-1"0"-46,1 0 0,35-17 16,0-1 0,-18 18-1</inkml:trace>
  <inkml:trace contextRef="#ctx0" brushRef="#br0" timeOffset="37223.87">9754 1623 0,'0'0'0,"18"0"16,0 0-1,-1 0-15,36-18 16,18 0-1,-1-17 1,-52 0 15,-18 17-15,-18 18 0,-35 0-1,-17 18 1,17 35-1,35 0 1,18-36-16,-17 72 16,17-54-1,17 18 1,18-53 0,54 17-1,-19-17 1,54-17-1</inkml:trace>
  <inkml:trace contextRef="#ctx0" brushRef="#br0" timeOffset="37838.98">10583 1587 0,'0'0'0,"0"-17"16,0-1-16,0 1 15,-17-19 1,-1 36 0,-53 0-1,19 0 1,16 18-16,-17 35 16,18 35-1,35-35 1,0 18-1,0-36 1,53-35 15,0 0-15,35-18 0,0-52-1,-17-19 1,17-34-1,-35 52 1,-18-52 0,-35 105-1,0 1 1,-35 87 15,-18 36-15,-17 0-1,17 17 1,53-70 15,0 18-15,0-54 0,17-17-1,1 0-15,17-17 16,-17 17-16</inkml:trace>
  <inkml:trace contextRef="#ctx0" brushRef="#br0" timeOffset="37986.76">10742 1799 0,'0'-17'15,"-18"17"17,1 0-1,-1 0-16</inkml:trace>
  <inkml:trace contextRef="#ctx0" brushRef="#br0" timeOffset="38588.93">11818 1235 0,'0'0'15,"0"-18"1,0 36-1,-18-18-15,1 70 16,-1 18 15,0-70-31,-34 106 16,34-36 0,0-18-1,18-34 1</inkml:trace>
  <inkml:trace contextRef="#ctx0" brushRef="#br0" timeOffset="38888.19">11712 1446 0,'0'0'0,"0"-17"0,35-71 15,36 35 1,-53 35-16,123-35 15,-18 53 1,54 35 0,-89 36 15,-53 52-15,-35-17-1,-106 35 1,36-70-1,34-53 1,1-18 0,18-18-1</inkml:trace>
  <inkml:trace contextRef="#ctx0" brushRef="#br0" timeOffset="39106.62">11765 1570 0,'0'0'0,"0"-18"31,18 18-15,70-17 0,71 17-1,-36-18 1,18 0-1,-105 1-15</inkml:trace>
  <inkml:trace contextRef="#ctx0" brushRef="#br0" timeOffset="39571.83">12488 1482 0,'0'-18'31,"0"0"-15,0 1-16,0-1 16,53-17 15,0 35-15,-18 0-16,18 0 15,-35 0-15,70 53 16,-35 0-1,-35 35 1,-18-18 0,-53-17-1,18-35 1,-1-18 0,36-35-1,0-54 1,53 1-1,-18 35 1,54 0 15,-72 53-31,36-17 16,18 17 0,-36 0-1,0 0-15</inkml:trace>
  <inkml:trace contextRef="#ctx0" brushRef="#br0" timeOffset="39921.35">13494 1411 0,'0'-18'0,"0"36"0,17-71 16,-17 36-1,0-19 1,-17 36 15,-1 18-15,-52 52 0,52-52-16,-35 17 15,53 1-15,-35 69 16,35-34-1,35 0 1,53-54 0,0-17-1,18-53 1,-71 36-16,36-36 16</inkml:trace>
  <inkml:trace contextRef="#ctx0" brushRef="#br0" timeOffset="40439.62">13917 1217 0,'0'-18'0,"0"36"0,0-124 16,0 89-1,-35 17 1,17 17 0,1 71-1,-1 18 1,-17 18-1,35-36 1,0-53-16,0 53 16,0-35-1,-18-53 17,18-35-17,0 17-15,0-35 16,35-35-1,53 0 17,1 53-17,52 0 1,-35 35 0,17 52-1,-105 37 1,-36-36-1,-53 35 1,1-35 0,52-18-1,36-53 17,17-17-17</inkml:trace>
  <inkml:trace contextRef="#ctx0" brushRef="#br0" timeOffset="40688.74">14605 1411 0,'0'18'31,"0"-1"-15,-35 36-1,17 0 1,0-35-16,18 35 16,0-18-1,18-53 17,0 1-17</inkml:trace>
  <inkml:trace contextRef="#ctx0" brushRef="#br0" timeOffset="40879.72">14605 1164 0,'0'0'0,"-35"0"15,17 0 1,0 0-1,18 18 1</inkml:trace>
  <inkml:trace contextRef="#ctx0" brushRef="#br0" timeOffset="41321.76">15011 1023 0,'0'0'0,"0"18"0,-71 70 16,53-53-16,-17 18 15,-35 71 1,-1-1-1,53-17 1,18-53 15,36-18-15,34-35 0,1-35-1,-18-1-15</inkml:trace>
  <inkml:trace contextRef="#ctx0" brushRef="#br0" timeOffset="41505.68">14728 1358 0,'18'0'31,"0"0"-31,17 0 0,53 0 16</inkml:trace>
  <inkml:trace contextRef="#ctx0" brushRef="#br0" timeOffset="41922">15240 1411 0,'18'0'16,"-1"0"0,1 0-16,70-18 15,0 1 1,-70-1-16,88-17 15,-89 0 1,-17 17 0,-53 18 15,-17 0-15,-36 35-1,18 36 1,53 17-1,35-17 1,53-36 0,52-18-1,-16-17 1,34 0 0</inkml:trace>
  <inkml:trace contextRef="#ctx0" brushRef="#br0" timeOffset="42239.41">16034 1252 0,'-53'-17'32,"35"17"-32,-17 0 15,-18 35 1,0 53-1,35-35 1,18-35-16,-17 70 16,17-35-1,17-18 1,54-35 0,17 0-1,36-35 1,-1-36-1,-105 54 1</inkml:trace>
  <inkml:trace contextRef="#ctx0" brushRef="#br0" timeOffset="43004.64">16545 935 0,'0'0'0,"0"-18"0,0 1 16,-17 17-1,-19 35 1,-34 88 0,-1 36-1,54-53 1,-1-88-16,0 105 16,18-52-1,0-1 1,53-35-1,35-35 1,1-17 15,-36-19-15,-36 19-16,54-71 16,-36 17-1,0 1 1,-35 34-1,0 54 17,-17 17-17,-19 36 1,19-18 0,17 17-1,0-35 1,53-17-1,-36-18-15,19 0 32,34-35-17,-17-18 1,0-18 0,0 1-1,-35 17 1,-36 71 15,0 17-15,-17 18-1,17 17 1,18-17 0,0-35-16,18 35 15,53-36 1,-1-17-1,18-35 1,-52 17 0</inkml:trace>
  <inkml:trace contextRef="#ctx0" brushRef="#br0" timeOffset="43421.31">17321 1358 0,'0'0'0,"0"-17"15,36-36 1,17 17 0,70 19-1,-35 17 1,-17 35 0,-54 36-1,-17-19 1,-17 37-1,-18-36 1,-18-36 15,35-17-15,36-70 15,17 34-15,-35 19-16,70-71 15,-34 52 1,17-17 0,-18 53-1,0 0 1,-17 0 0</inkml:trace>
  <inkml:trace contextRef="#ctx0" brushRef="#br0" timeOffset="43838.06">17956 1411 0,'0'18'16,"18"-18"-16,0 0 16,17 0-1,18-36 1,0 1-1,0-18 1,-36 0 0,-17 36-16,0-19 15,-35 36 1,-53 18 0,17 35-1,36 35 1,0 0-1,35-35 1,53-17 15,17-36-15,54 0 0,-36 0-1,0-71 1,-53 53-16</inkml:trace>
  <inkml:trace contextRef="#ctx0" brushRef="#br0" timeOffset="44222.45">16122 1094 0,'0'17'0,"18"-17"16,17 0-1,-18 0-15,107 0 16,-18-17 0,70-1-1,-88 0 1,-17 1-1</inkml:trace>
  <inkml:trace contextRef="#ctx0" brushRef="#br0" timeOffset="44888.31">18556 741 0,'35'0'31,"1"-18"-31,17 18 0,105-17 16,-52 17 15,-71-18-31,107 18 16,-90 0-1,-52 70 16,0 1-15,0-53-16,-17 123 16,17-18-1,0 1 1,0 17 0,-18 0-1,-17-53 1,-18 18-1,35-88-15,-17 35 16,-35-1 15,-1-16-15,0-19 0,-34-17-1,-1 0 1,0 0-1,53-17 1,18-1 0,17 18-1</inkml:trace>
  <inkml:trace contextRef="#ctx0" brushRef="#br0" timeOffset="45023.8">18362 1870 0,'0'0'0,"-18"0"15,1 0-15,-18 0 16,17 0 15,0 0-15,1-18-16</inkml:trace>
  <inkml:trace contextRef="#ctx0" brushRef="#br0" timeOffset="48918.71">1199 1252 0,'-17'0'31,"34"0"32,72 0-48,-72 0 1,1 0-16,52 0 15,-52 0 1,-36 0 31,1 0-31,-36 0-1,0 0 1,35 0-16,-35 0 15,18 0 1,0 0 0,0 0-1,-1 0 1,19 0 0,-1 0 15,0 0-16,1 0 1,-1 0 0,0 18-1,1 0 17,-18 17-17,35-17 1,0-1-1,-18 1 1,0-1 0,18 1-16,0 17 15,-17 18 1,17-17 0,0 52-1,-18 0 1,18 18-1,-18 0 1,1-53 0,-1 35 15,0-53-15,18 18-1,0-35 1,0-1-1,0 1 1,0-1 15,0 1-15,0 0 0,0-1-1,0 1 16,-17-18-15,17 18-16,-18-1 31,18 1 1,0 0-1,18-18 16,-1 0-47,19 0 15,-19 0-15,36 0 16,18-18 0,70 0-1,-18 18 1,19-17-1,-37 17 1,-87 0 0,0 0 15,-1-18-15,-34 18 62,-1 0-78,0 0 15,1 0-15,-54 0 16,-35 35 0,1-35-1,69 18-15,-70 0 16,18-18-1,35 17 1,0-17 0,18 18 15,17-18-15,1 0-1,-1 18 1,1-18 15,-1 0 16,18-18 0,0 0-47,0 1 15,0-1-15,0-17 16,-18 17-16,18-35 16,0-35-1,0 0 17,36-18-17,-19-18 1,18 54-1,-35 52-15,18-52 16,-18 52 0,0-17-1,0 52 32,0 19-31,0-19-16,0 54 15,-18 35 1,18-18 0,-17 35 15,-1-34-15,18-72-16,-17 54 15,17-1 1,0-52-1,0-36 48,0 1-63,0-19 16,0-17-1,35-52 1,0-1-1,-17 71-15,-1-54 16,1-16 0,0 52 15,-18 35-15,0 53 15,-18 53-16,0-70-15,1 88 16,-1 17 0,0-34-1,1 16 1,-1-52 0,18 18-1,0-36 1,0-17 15,18-18 78,-1 0-109,1 0 16,0 0-16,52 0 16,1-18-1,-36 18-15,71-17 16,17-1 0,-52 18-1,-36 0 1,-17 0-1,-53 0 17,17 0-32,-35 0 31,0 0-15,-17 0-1,17 18 1,17-18-1,19 0 17</inkml:trace>
  <inkml:trace contextRef="#ctx0" brushRef="#br0" timeOffset="53454.64">1323 3757 0,'0'-18'0,"0"36"140,-18 0-124,18-1-16,0 1 16,0 0-16,-17 17 15,17 0 1,0 18-1,0 0 1,0-35-16,0 52 16,0 1-1,0-18 17,0 35-17,0-18 1,0 19-1,0-1 1,0 0 0,0-17-1,-18 34 1,18-16 0,0 16-1,-18 19 1,18-54-1,-17 36 1,17-53 0,-18 35-1,18-35 17,0 53-17,-18-35 1,1 17-1,17-18 1,0 19 0,-18-19-1,18 18 1,0-70-16,0 35 16,0 0-1,0 17 1,0 1-1,0 0 1,-17 17 0,17 0 15,0-35-15,0 53-1,0-53 1,0 35-1,0-35 1,0-18-16,0 36 16,0-19-1,0 37 1,0-1 0,0 18-1,0 0 1,0 17-1,0-52 1,0 34 0,0-34-1,0 35 17,0 17-17,0-17 1,0-18-1,0 36 1,0-54 0,0 36-1,-18-35 1,18-54-16,0 72 16,-18-19-1,18 1 1,0-36-1,0 18 1,0-18 0,-17 0 15,17-17-15,0 0 15,0-1 0,-18-17 16,0-17-31,18-19-1,-17 19-15,17-1 0</inkml:trace>
  <inkml:trace contextRef="#ctx0" brushRef="#br0" timeOffset="54621.93">1446 3792 0,'0'0'15,"18"0"157,0 0-172,-1 0 16,1 0-16,17 0 0,-17 0 16,52-17-1,36 17 1,0 0-1,53-18 1,17 0 0</inkml:trace>
  <inkml:trace contextRef="#ctx0" brushRef="#br0" timeOffset="55105.19">2840 3704 0,'70'0'16,"-34"0"-16,175-17 16,1 17-1,88 0 1,-88-18-1,52 18 1,1-18 0,-1 1-1,-17-1 17,-88 18-17,35-18 1,18 1-1,17 17 1,-17-18 0,-54 18-1,36 0 1,18-18 0,-36 18-1,54 0 1,-177 0-16,53-17 15,17 17 1,-88 0 0,-17 0 15,-36 0 0,1 0-15,-1 0-16,-53-18 15,36 18-15</inkml:trace>
  <inkml:trace contextRef="#ctx0" brushRef="#br0" timeOffset="56204.78">2028 3775 0,'-17'0'0,"-1"0"15,1 0 16,34 0 32,1 0-47,-1 0-16,1 0 0,0 0 15,52 0 1,-34 0-16,16-18 15,54 18 1,-17 0 0,34 0-1,-35 0 1,36 0 15,-89 0-31,53 0 16,36 0-1,-36 0 1,0 0 0,18-18-1,-18 18 1,71 0 0,-89 0-1,19-17 1</inkml:trace>
  <inkml:trace contextRef="#ctx0" brushRef="#br0" timeOffset="58021.09">7232 3581 0,'18'0'16,"-18"-18"0,17 18-16,-17-18 31,18 18-31,-1 0 31,1 0-15,-18 18-1,0 0 1,18 35 0,-18-18-1,0 18 1,0-36-16,17 36 16,-17 18-1,18-18 1,0 35-1,-18 18 1,0-18 0,0 71-1,-18-71 17,-17 35-17,17 1 1,0 17-1,18-35 1,-17 88 0,-18-53-1,35-35 1,-18 53 0,18-1-1,-18-34 1,18 35-1,0-124-15,0 124 16,0-54 0,0 72-1,0-18 17,0-1-17,0-17 1,0 1-1,0-19 1,0 18 0,0-35-1,0 17 1,0 1 0,0-106-16,-17 52 15,17 18 1,-18 0-1,18 1 1,0-36 0,0-36-16,0 36 15,0-35-15,-18 35 32,18 0-17,0-18 1,0-17-1,0-1 1,0 1 31,0-36 31,0 1-62,-17-1-16,17 0 0,-88-52 15</inkml:trace>
  <inkml:trace contextRef="#ctx0" brushRef="#br0" timeOffset="59602.21">1129 9119 0,'-18'-17'16,"18"-1"0,18 18 46,0 0-46,-1 0-16,1 0 0,17 0 15,53 0 1,53-18 0,-105 18-16,87-17 15,54-1 1,-36 18 0,53-18-1,35 18 1,-35 0-1,106 0 1,-124-35 0,89 35-1,35 0 17,-89 0-17,72 0 1,-54 0-1,-17 0 1,-36 0 0,53 0-1,-17 0 1,-18 0 0,-159 0-16,106 0 15,36 0 1,-1 0-1,-52 0 1,52 18 0,-35-18-1,-106 0-15,71 17 32,18-17-17,-1 18 1,1-18-1,-36 0 1,35 0 0,-35 0-1,-35 0 1,-35 0 0,17 0-1,1 0 1,-1 0-1,18 0 1,-36-18 0,1 18-1,-18-17 1,-18-1 31,-17 1-32,0-1-15</inkml:trace>
  <inkml:trace contextRef="#ctx0" brushRef="#br0" timeOffset="60501">7179 8255 0,'0'18'47,"0"-1"-47,0 1 15,0 0 1,0-1-16,0 18 16,0 36-1,0-18 1,0 17-1,0 1 1,0 0 0,-18-18-1,18 35 1,0-18 15,0-17-15,0 0-1,0 0 1,0-35 0,0 17-1,0-17 1,0-36 62,0 0-62</inkml:trace>
  <inkml:trace contextRef="#ctx0" brushRef="#br0" timeOffset="60587.65">7161 9102 0,'0'-18'16,"0"0"-1</inkml:trace>
  <inkml:trace contextRef="#ctx0" brushRef="#br0" timeOffset="62786.92">10019 3157 0,'-18'0'15,"18"18"63,0 0-62,0-1 0,0 1-16,-17-18 15,-1 53 1,0-18-1,1 36 1,-1-18 0,18-36-16,-18 71 15,1 1 1,17-36 0,0 35-1,-18 0 1,0 0-1,18-70-15,-17 105 16,17 18 0,-18-52-1,18 34 1,0 0 15,-35-34-15,17 52-1,18-106-15,-17 141 16,17-52 0,0 35-1,0-18 1,0-18 0,0 89-1,0-53 1,-18-1-1,18-52 1,-18 53 0,1 17-1,-1-52 1,18-71 0,0 106-1,-35-18 1,17 17-1,1-17 1,-1 18 0,-17 53-1,17-106 1,0 17 0,18 18-1,-17-17 1,-1-18-1,18-1 1,0-16 0,0-19-1,0-35 1,-35 18 15,35-35-15,0 0-1,17 17 1,-17-17 15,0-36 63,0 0-78,18 1-16,-18-1 0,18-35 15,-1 35-15</inkml:trace>
  <inkml:trace contextRef="#ctx0" brushRef="#br0" timeOffset="65168.2">10107 3157 0,'-18'0'32,"18"-17"-17,0-1 1,18 18-1,35 0 1,0 0 0,53-18-1,0 18 1,-1 0 0,72-17-1,-124 17-15,176 0 16,-70 0-1,70 0 1,-17 0 0,-36 0-1,89-18 1,-177 18-16,194 0 31,0 0-15,-35 0-1,71 0 1,-18 0 0,-36 0-1,18 0 1,-17 0 0,-36 0-1,-35 0 1,-70 18-1,123-18 1,-71 0 0,-52 0-1,17 0 1,-18 0 15,-52 0-15,17 0-1,-70 0-15,17 0 16,0 0 0,0 0-1,1 0 1,-19 0 0,54 0-1,-18 0 1,0 0-1,-53-18 1,35 18 0,-17 0-1,-1 0 32,-17 18-31,0-1-1,0 19 1,-17-1 0,-1 36-1,0-54-15,1 36 16,-1 35 0,18 18-1,-18 18 1,18-36-1,0 106 1,0-18 0,0-17-1,0 35 1,0 0 15,0 18-15,-35 17-1,0-35 1,35 0 0,-18-53-1,1 53 1,-19-17 0,19-19-1,-19 19 1,1 17-1,0 0 1,17-35 0,18-36-1,-17 53 1,17-17 15,0 0-15,0-71-1,0 36 1,-18-36 0,0-18-1,18-34-15,0 52 16,0 0 0,0 0-1,-17-35 1,17 0-1,0 0 1,0-35 0,-18-1-1,18 1 48,-18-18-48,1 0 17,17-18-17,-18 1-15,-35-19 16,0-17-16</inkml:trace>
  <inkml:trace contextRef="#ctx0" brushRef="#br0" timeOffset="66902.17">9543 8661 0,'-18'0'32,"18"17"-17,0 1 17,18-18-17,-1 0-15,19 18 16,16-18-1,-16 0-15,70 0 16,123 0 0,-70 0-1,70-18 1,53 0 0,53 1 15,-123 17-16,105-18 1,-87 18 0,17-18-1,-71 18 1,53 0 0,54 0-1,-54 0 1,-53 0-1,54 0 1,-19 0 0,-17 0-1,-53 0 1,71 0 15,-53 0-15,0 0-1,-54 0 1,1-17 0,0 17-1,-88 0-15,52 0 16,18 0 0,18 0-1,-17 0 1,-1 0-1,18 0 1,-1 0 0,-16 0-1,-37 0 1,19 0 15,-18 0-15,0 0-1,-18 0 1,-17 0 0,17 0-1,-17 0 1,-18-18 15,0 0-15,-18 18-1,18-17 17,-18 17-32,1 0 15,17-18 1,0 1 0,0-1 15,0-35-16,0 0 1,0 0 0,0 0-1,0-17 1</inkml:trace>
  <inkml:trace contextRef="#ctx0" brushRef="#br0" timeOffset="68519.33">17886 3087 0,'0'0'0,"17"0"31,-17-18-15,0 36 62,0-1-62,0 1-16,0 0 15,0 35-15,0 35 16,0-53-16,-17 18 16,17-18-1,0 71 1,-18-18-1,18 18 1,0 0 0,0-18-1,0 89 1,-17-125-16,-1 143 16,18-107-1,-18 141 1,1-53-1,-1-34 1,-17 104 0,17-69-1,-17-1 1,0-35 15,-1 36-15,19-1-1,-19-17 1,1 35 0,17 0-1,1 0 1,-1-53 0,0 35-1,18 18 1,0-35-1,0 0 1,0-18 0,0-17-1,0-36 1,0 53 15,0-35-15,0-36-1,0-34 1,0-19 0,0 1-1,0-1 1,0-34 15,0-18-15,0-18-1,0 0 1,0 17-16,53-52 16,-35 35-16,17-35 15</inkml:trace>
  <inkml:trace contextRef="#ctx0" brushRef="#br0" timeOffset="72071.44">17992 3016 0,'0'0'0,"-18"0"31,36 0 16,-1 0-47,36 0 15,18 0 1,-36 0-16,106 0 16,18 0-1,0 18 1,35-53-1,53 17 1,105 0 0,-105 1-1,36 17 1,-36-18 0,35 18 15,-71-18-16,54 18 1,-212 0-16,211-17 16,-69-1-1,34 18 1,-18 0 0,-52-18-1,-18 18 1,0-17-1,1 17 1,-19 0 0,36 0-1,0 0 1,-54 0 15,-87 0-31,88-18 16,-18 18-1,-35 0 1,35 0 0,0 0-1,-17 0 1,-18 0 0,-36 0-1,1 0 48,-18 18-48,0-1-15,0 1 0,0 17 16,0 18 0,0 18 15,0-18-16,0 17 1,0-34-16,0 87 16,0-17-1,-18 35 1,1 0 0,-18 18-1,17-36 1,0 89-1,18-18 1,-17-70 0,-1 52-1,18 18 1,0 0 0,0 0 15,0-18-16,-18 18 1,1 18 0,17-18-1,-18-53 1,18 106 0,-18-53-1,18-70 1,0 52-1,0-17 1,-17 0 0,17-107-16,-18 72 15,18 17 1,-17-35 0,17 0 15,-18-36-16,0 18 1,1 1 0,17-36-1,-18 0 1,0-36 0,1 18-1,17 1 1,-18-19-1,18 1 1,-18-18 15,18 18-15,-17-1 15,17 1 0,0 0-15,0-1 0,0 1-1,0-1 1,0 1 15,-18-18 0,0 0-31,1 0 16,-36 18 0,35-18-16,-35 17 15,-35 1 1,18-18 0,-54 18 15,-70-18-16,-18 0 1,1 0 0,-1 0-1,0 17 1,-17-17 0,53 0-1,-124 0 1,-53 0-1,89 0 1,87-17 0,-35-1-1,-34 18 1,34 0 0,88 0 15,107 0-31,-107 0 15,36 0 1,0 0 0,-18 0-1,18 0 1,70 0-16,-70 0 16,17 0-1,-17 0 1,18 0-1,-1 0 1,1 0 0,-54 0-1,54 0 1,-1 0 0,0 0 15,19 0-16,16 0 1,-34 0 0,17 0-1,18 0 1,-1 0 0,1 0-1,0 0 1,-1 0 15,1 0-15,18 0 31,-1 0-47,0 0 15,1 0 16,-1 0-15,0 0 0,1 0-1,-1 0 1,0 0 0,1 0-1,-19 0 1,19 0-1,-1 0 17</inkml:trace>
  <inkml:trace contextRef="#ctx0" brushRef="#br1" timeOffset="100515.18">1834 4533 0,'0'-17'15,"0"-1"1,0 0-16,0 1 16,0-1-1,0 36 48,0-1-63,0 19 0,0 52 15,0 53 1,-17 0 15,-1-88-31,1 53 16,-1 0 0,18-54-1,0-34 1,0-36 15,0-17-15,0 18-16,0-72 15</inkml:trace>
  <inkml:trace contextRef="#ctx0" brushRef="#br1" timeOffset="100998.82">1764 4604 0,'0'0'0,"0"-18"0,-35-17 32,17 0-17,18-1 1,0-17-1,18 18 1,35-18 0,17 36-1,18 17 1,-70 0-16,35 0 16,70 88-1,-105 0 1,-18 18-1,-53-36 17,-35 18-17,35-35 1,0-35 0,35-18 15,1 0-16,-1 0 1</inkml:trace>
  <inkml:trace contextRef="#ctx0" brushRef="#br1" timeOffset="101597.03">2011 5009 0,'-18'0'31,"18"-17"-31,-17-1 15,17-17 1,35 0 0,0-1-1,18 36 1,-18 0 0,-17 0-16,52 36 15,-34 17 1,-19 35-1,-17-18 17,-17 18-17,-19-52 1,36-19 0,-35-17-1,35-53 1,0-17-1,0-1 1,71-17 0,-1 18-1,-17 34 1,-17 19 0,16 17-1</inkml:trace>
  <inkml:trace contextRef="#ctx0" brushRef="#br1" timeOffset="102031.13">2540 5062 0,'53'0'16,"-18"-17"0,0-19-1,18 1 1,-35-35 0,0 70-16,-18-36 15,0 1 1,-18 35-1,-35 35 17,0 1-32,-17 52 31,34 0-15,36-17-1,0-19 1,18-34-1,53 0 1,-1-18 0,1-18-1,-54 0-15,1 18 0</inkml:trace>
  <inkml:trace contextRef="#ctx0" brushRef="#br1" timeOffset="102497.31">3087 4904 0,'0'0'0,"0"-36"16,-53 36 31,35 0-31,-52 53-1,52-35-15,0 0 16,1 52-1,34-35 17,19-35-17,17 0 1,0 18 0,-18-18-1,-35 35 1,0-17-1,-18 17 1,-52-17 15,52-18-31,-35 0 16,18 0 0,17 0-1,36 0 32,-1-18-31</inkml:trace>
  <inkml:trace contextRef="#ctx0" brushRef="#br1" timeOffset="102948.32">3228 5080 0,'0'0'0,"0"-18"16,18 18-16,-18-17 15,52-19 1,-34 19-16,17-18 15,-17-18 1,-18 17 0,-35 36 15,-36 36-15,54-19-16,-1 36 15,-17 18 1,35-18-1,0 0 1,0-18 15,53-35-15,17 0 0,36-35-1,-88 17-15</inkml:trace>
  <inkml:trace contextRef="#ctx0" brushRef="#br1" timeOffset="103464.3">3669 4851 0,'-18'17'31,"18"1"-31,0 0 0,0 17 16,0-17-16,-17 34 15,-1 19 17,-17 0-17,17-36 1,18-18 0,0-34 15,0-18-16,0 17-15,0-35 16,35-35 0,18 17-1,35 1 1,1 34 0,-1 36-1,-71 36 1,19 34-1,-36 18 1,0-35 0,-18 18 15,0-53-15,1-18-1,17-18 1</inkml:trace>
  <inkml:trace contextRef="#ctx0" brushRef="#br1" timeOffset="103762.56">4145 4586 0,'0'0'15,"0"18"17,0-1-32,0 1 0,0 0 15,0 52 1,-35 36 0,0 0-1,35 0 1,0-53-1,0-36 1</inkml:trace>
  <inkml:trace contextRef="#ctx0" brushRef="#br1" timeOffset="103997.37">4022 4815 0,'0'0'0,"17"0"47,1 0-47,35-17 16,-18 17-1,-17 0 1,-1-18 0</inkml:trace>
  <inkml:trace contextRef="#ctx0" brushRef="#br1" timeOffset="104748.08">4639 4992 0,'18'-18'16,"17"-35"-1,-35 36-15,18-1 16,-18-53 0,0 54-16,0-54 15,-53 54 1,-36 17-1,19 0 1,-36 70 15,18 1-15,17 70 0,54-71-1,17-17 1,70-53-1,1 0 1,35-35 0,17-36-1,-35-34 1,-35-1 0,-35 70-1,-1 1 1,-34 53 15,17-1-15,-35 54-1,17 0 1,18 17 0,0-35-1,35-18 1,18-17-1,35-36 1,1-35 0</inkml:trace>
  <inkml:trace contextRef="#ctx0" brushRef="#br1" timeOffset="105064.95">5186 4568 0,'0'0'0,"0"-17"16,0-1 0,-18 18-1,18 35 1,-35 18 0,35-35-16,-35 88 15,-1-18 1,19 18-1,17-18 1,0-35 0,53-53-1,-18 0 1,18-18 0,17-52-1</inkml:trace>
  <inkml:trace contextRef="#ctx0" brushRef="#br1" timeOffset="105363.63">5433 4745 0,'0'-18'0,"-18"18"31,0 18-31,1-1 16,-1 19-1,18-19-15,-35 54 16,17 17 0,1-17-1,17-36 1,35-35 15,-17 0-31,34 0 16,37-35-1,-72 17 1</inkml:trace>
  <inkml:trace contextRef="#ctx0" brushRef="#br1" timeOffset="106229.81">5821 4745 0,'0'0'0,"-18"0"31,1 0-15,-36 35 0,17 36-1,36-36-15,-17 18 16,17 17 0,0-34-1,0-1 1,35-35-1,-17 0 1,-1 0-16,1-53 31,-18 0-15,18-17 0,-18-19-1,17 54 1,36 0-1,0 17 1,18 18 0,-19 0-1,1 35 1,-35 54 0,-18-19-1,0 1 1,0-18-1,0-36 1,-18 1 15,1-18 1,17-18-32,0-35 15,0-17 1,17-36-1,36 18 1,18 35 0,35 35-1,-18 18 1,-53 36 0,0 34-1,-35 1 1,0 17-1,-35-18 1,18-34 15,17-19-15,-18-17 0,0 0-1,1-17 1,-1-36-1</inkml:trace>
  <inkml:trace contextRef="#ctx0" brushRef="#br1" timeOffset="106496.15">5962 4286 0,'0'0'16,"-18"-17"-16,1 17 0,-1 0 31,-17 0-15,35 17 15,-18 1-16,0-18 1,-17 18 0</inkml:trace>
  <inkml:trace contextRef="#ctx0" brushRef="#br1" timeOffset="106763.89">5027 4568 0,'35'0'32,"-17"0"-32,35 0 15,35 0 1,0 0-1,-52 0-15,34-17 16,-17 17 0,-35 0-1</inkml:trace>
  <inkml:trace contextRef="#ctx0" brushRef="#br1" timeOffset="107948.18">3122 5592 0,'0'-18'16,"0"36"-16,18-36 15,-18-17 1,0 52 31,0 1-47,0 17 16,-18 0-16,-52 89 15,34-36 1,-34 36-1,-1-54 1,53-52-16,-52 52 31,17-52-15,0-18 0,0-18-1,36-35 1,17-35-1,0 18 1,0-1 0,35 53-1,18 1 1,-18 34 0,36 36-1,-36 36 1,0-19-1,0-35 17,18-17-32,0 0 31,-17-18-15,52-18-1,-35-17-15</inkml:trace>
  <inkml:trace contextRef="#ctx0" brushRef="#br1" timeOffset="109163.2">3545 5874 0,'0'0'0,"36"-36"16,-36-16 0,-53 34 30,35 18-46,0 0 0,-34 70 16,-19 1 15,18 17-15,35-17 0,18-36-1,0-17 1,36-18-1,70-36 1,-36 1 0,-17-35-1,-18-1 1,-17 18 0,-18 35-1,0 36 32,0 0-47,0 35 16,-18 35 15,1-35-15,17 0-1,0-36-15,17 1 16,54 0-1,17-18 1,-35-18 0,35-35-1,-17-18 1,-18 1 0,-36-1-1,1 71 1,-18-17-1,0 70 17,0-36-17,0 36 1,0 0 0,0 0-1,70-53 16,19-18-15,-36-17 0,17-35-1,-35 17 1,-35 0 0,18 35-1,-18 36 16,-18 17-15,-17 53 0,18 36 15,-1-36-15,0-53-16,18 89 15,-17-71-15,-1 88 16,0 53-1,-17-53 1,0-71 0,17-34-1,-35-36 1,0-18 0,-17-53-1,-18 1 1,52 17-1,19-18 1,34 1 0,54-36 15,-36 53-31</inkml:trace>
  <inkml:trace contextRef="#ctx0" brushRef="#br1" timeOffset="109563.17">4533 6032 0,'0'0'0,"18"0"15,-18-17-15,17 17 0,19-18 16,-19 1-16,54-36 15,-18 35 1,-36-17 0,-69 52 31,34-17-47,-35 53 15,35-17-15,1 16 16,17 37-1,0-36 1,0-36 0,88-17-1,-35 0 1,35-35 0,-53 0-1</inkml:trace>
  <inkml:trace contextRef="#ctx0" brushRef="#br1" timeOffset="109913.38">4974 5962 0,'18'-18'0,"-36"36"16,36-53-1,17-1 1,0 1 0,36 35-1,-1 0 1,-17 18-1,-35 70 1,0-70-16,-18 34 16,0 1-1,-36-17 1,36-54 31,0 0-47,0-52 15,18-1 1,17 18 0,-17 18-1,-18 17 1</inkml:trace>
  <inkml:trace contextRef="#ctx0" brushRef="#br1" timeOffset="112929.07">2046 7056 0,'0'0'0,"-18"-18"0,1 18 16,-18-18-1,52 18 48,1 0-63,17 0 0,36-17 15,34 17 17,-34 0-17,-18 0 1,-71 0 15,-52 17-15,-18-17-1,35 0 1,35 0-16,-35 0 16,18 0-1,0 0 1,17 18-1,0 17 1,1 0 0,-1 54 15,18-19-15,-18 36-1,1-18 1,-19 53-1,19-52 1,-1-54-16,1 106 16,17-53-1,0 36 1,0-54 0,52 1-1,19-71 1,0 0-1,17-36 1,-18 1 0,18-35-1,-17-1 17,-18 36-32</inkml:trace>
  <inkml:trace contextRef="#ctx0" brushRef="#br1" timeOffset="113762.54">3016 7355 0,'0'0'15,"18"-70"1,-18 52 0,-18 1-16,1 17 15,-36 0 1,0 0 0,-18 52-1,-35 54 1,1 35-1,52-35 1,53 18 0,17-71-1,71-36 1,1-17 0,-1 0-1,0-35 1,-35-18-1,-35 0 1,-18 18 0,-53 17-1,-18 18 17,18 0-17,36 18-15,-1-18 16,36 0 15,17 0-15,18 0-1,0 0 1,-36 0 0,1 53-1,-18 0 1,0 35-1,-35 35 1,17-34 0,0-54-1,-17 88 1,0-70 0,35 18-1,0-89 16,0 1-15,17-1-16,19-53 16,-19 36-16</inkml:trace>
  <inkml:trace contextRef="#ctx0" brushRef="#br1" timeOffset="114293.85">3369 7338 0,'0'-18'0,"0"36"0,-18-36 16,18 0 0,0 1-1,-17 17 1,17 17-1,-18 54 1,0 17 0,1 36-1,-1-18 1,18-36 0,0-52-16,0 35 15,71-53 1,-1 0-1,18-36 1,18-34 0,-35-18 15,-36-18-15,-35 35-1,0 1 1,0 52-1,18 18 64</inkml:trace>
  <inkml:trace contextRef="#ctx0" brushRef="#br1" timeOffset="114713.36">4339 7250 0,'0'0'16,"0"-18"-16,-17 18 0,-1 0 15,0 0 17,18 18-32,0-1 0,-17 54 15,-1-1 1,18 36-1,-18-18 1,18-17 0,0-53 15,0-1-31,0-34 47</inkml:trace>
  <inkml:trace contextRef="#ctx0" brushRef="#br1" timeOffset="115029.52">4075 7743 0,'0'18'16,"0"0"-16,0-1 0,17-17 16,36 0-1,18 0 17,-18 0-17,-36 0-15,54 0 16,-18-35-1,-36 17 1,1-17 0,0 0-1,-18 17-15</inkml:trace>
  <inkml:trace contextRef="#ctx0" brushRef="#br1" timeOffset="115378.95">4092 7214 0,'-17'0'31,"34"0"0,1 0-31,35 0 16,17 0 0,1 0-1,-53 0 1,-18-17-16,35-1 15,-18 0 17</inkml:trace>
  <inkml:trace contextRef="#ctx0" brushRef="#br1" timeOffset="116119.64">4727 6985 0,'0'-18'31,"18"18"-16,52 0 1,-34 0 0,34 0-1,-52 0 1,52 0 0,-17 0-1,-17 0 1,-36 36-1,0-1 1,0 35 0,0 1-1,0 52 1,0-17 0,0-17-1,0-1 1,0 0-1,0-35 1,0 17 0,0-34-1,0-1 17,-36-17-17,19 17 1,-19-18-1,1-17 1,-18 0 0,0 0-1,18 0 1,0 0 0,-1 0-1</inkml:trace>
  <inkml:trace contextRef="#ctx0" brushRef="#br2" timeOffset="138409.39">688 7849 0,'0'0'0,"-18"0"15,1 18 1,-1-18-16,-17 0 16,-1 18-1,-16-1 1,-1 18-1,17-17 1,19-18-16,-1 18 16,36-36 31,35-17-47,35-18 31,71-35-16,-124 70-15,124-88 16,-71 36 0,53-18-1,-71 35 1,1 17 0,-18 19-1,-35 17-15,-18-18 16,0 36 15,-18-1-15,-35 36-1,53-35-15</inkml:trace>
  <inkml:trace contextRef="#ctx0" brushRef="#br2" timeOffset="138883.39">476 8008 0,'-17'0'31,"34"-18"1,1 18-32,17-17 15,0-19-15,107-34 31,-19-1-15,-70 36-16,88-53 16,53-18-1,-88 36 1,-18 17 0,-70 35-1</inkml:trace>
  <inkml:trace contextRef="#ctx0" brushRef="#br2" timeOffset="139476.72">1164 7144 0,'0'0'16,"-17"0"-1,17 17 17,0 1-17,0 0-15,52 35 16,19-36 0,17 18-1,18-35 16,-88 0-31,70 0 16,-35 0 0,0 0-1,-36 0 1,-17 53 0,-53 0-1,36-35-15,-71 70 16,-36 36-1,36-36 1,0 0 0,52-35-1,1-35 1,35-1 0,-17-17 15,-1 0-16</inkml:trace>
  <inkml:trace contextRef="#ctx0" brushRef="#br2" timeOffset="140376.59">370 8167 0,'0'0'0,"0"-18"31,0-17-15,0 17-16,-17-17 16,17 17-1,0 1 1,0-1-1,35 89 1,-17-36-16,52 106 16,54 53-1,-36-18 1,35 89 0,-34-36 15,-1 1-16,53 193 1,-53-194 0,18 18-1,-53-106 1,0-35 0,-53-71-1,0-70 1,0-35-1,0-89 1,-36 0 0</inkml:trace>
  <inkml:trace contextRef="#ctx0" brushRef="#br2" timeOffset="141175.28">353 8043 0,'0'0'0,"-18"-17"0,0 17 31,18-18-15,0 0 0,18 36 15,17 35-16,36 88 1,0 0 0,-1 18-1,71 88 1,-106-177-16,18 72 16,53 122 15,0 1-16,-53-71 1,35 17 0,-35-87-1,-35-1 1,17-34 0,-35-54-1,18-18 1,-1-17-1,-17-17 17,18-1-17,-18 1 1,0-1 0</inkml:trace>
  <inkml:trace contextRef="#ctx0" brushRef="#br2" timeOffset="141320.97">1341 10195 0,'17'0'63,"-17"-17"-16</inkml:trace>
  <inkml:trace contextRef="#ctx0" brushRef="#br2" timeOffset="142908.57">1958 9807 0,'0'-17'16,"0"-1"-1,0 0 1,0 1 0,-18-19-1,1 19 1,-1-1 0,18 36 30,0-1-30,0 19-16,0 34 16,0 71-1,0-17 1,0 35 0,0-36-1,0-17 1,0-89-16,0 19 15,0-54 17,0-52-17,0 17 1</inkml:trace>
  <inkml:trace contextRef="#ctx0" brushRef="#br2" timeOffset="143242.09">1976 9790 0,'-18'0'15,"18"-18"-15,18 0 31,17 1-15,53 17 0,-53 0-16,53-18 15,18 18 1,-70 0 0,-36 18 30,0-1-30,-18 1-16,0-18 0</inkml:trace>
  <inkml:trace contextRef="#ctx0" brushRef="#br2" timeOffset="143508.79">1976 10072 0,'0'17'16,"0"-34"-16,0 52 15,17-35 1,36 0 0,0 0-1,-35-18 1,35 18-1,-18-17 1,-18 17 0,1 0-16</inkml:trace>
  <inkml:trace contextRef="#ctx0" brushRef="#br2" timeOffset="144175.92">2487 10125 0,'0'0'0,"-18"0"16,18-18-1,0 0 1,-17 18 0,-1 18-1,18 17 1,0 18 0,0 18-1,0-54-15,0 54 16,0-18-1,53-35 1,18-18 0,-18-36-1,35-34 1,-53 17 0,18-35 15,-53 35-16,0 17 1,-18 36 15,1 36-15,17-19-16,-18 36 16,18 18-1,0-1 1,18-17-1,52-17 1,-17-36 0,18-36-1,-36-17 1,-17 36 0</inkml:trace>
  <inkml:trace contextRef="#ctx0" brushRef="#br2" timeOffset="144709.04">3069 10089 0,'0'18'31,"0"0"-31,0 17 16,0 18-1,0 0 1,0-36-16,0 54 15,0-18 1,0-35 0,0-36 31,0-35-32,0 35-15,0-35 31,0-17-15,0 17 0,71 18-1,17 17 1,-18 18 0,1 53-1,-36-18 1,-35 53-1,0-17 1,-35 0 0,17-71-16,18 17 15,0-34 32,0-19-47,0 19 16</inkml:trace>
  <inkml:trace contextRef="#ctx0" brushRef="#br2" timeOffset="145025.39">3757 10019 0,'0'0'0,"0"-18"0,-18 18 47,1 0-47,-18 18 16,-1 70-1,1 0 1,17-35 0,18-18-16,0 54 31,36-54-16,34-17 1,-17-18 0,53-36-1,-88 36-15</inkml:trace>
  <inkml:trace contextRef="#ctx0" brushRef="#br2" timeOffset="145592">4127 9913 0,'0'0'16,"0"-53"-16,0 35 16,0 1-16,-17 17 15,17 17 1,-35 54 0,17 17-1,-17 36 1,17-1 15,18-17-15,0-35-1,0-36 1,71-35 0,-19-35-1,19-36 1,0-35-1,-36 53 1,0 0 0,-35 36-1,18 17 1,-18 17 0,0 36 15,0 18-16,-18-18 1,18 17 0,18-52-1,52-18 1,19 0 0,-37-53-1,1-18 1,-17 36-16</inkml:trace>
  <inkml:trace contextRef="#ctx0" brushRef="#br2" timeOffset="145786.81">4674 9895 0,'0'0'0,"-35"0"16,17 0-1,1 18 1,17 0 0</inkml:trace>
  <inkml:trace contextRef="#ctx0" brushRef="#br2" timeOffset="146008.54">3863 10160 0,'18'0'31,"-1"0"-31,1 0 15,17 0 1,18-18 0,-18 1-16</inkml:trace>
  <inkml:trace contextRef="#ctx0" brushRef="#br2" timeOffset="146992.31">4851 10107 0,'0'0'16,"-18"0"-16,0 0 16,-17 18-1,0-1 1,-18 36-1,53-35-15,-35 35 16,17 17 0,18 1-1,35-53 1,36-18 0,-1-18-1,-52-17 16,-18-18-15,0-18 0,-18 1-1,18 34 1,36-17 0,34 53-1,1 0 1,17 18-1,-53 17 1,1 18 0,-19 0-1,-17-18 1,0 1 0,0-19-1,-35-17 16,35-53 1,0 36-32,0-36 15,18-18 1,34 18 0,1 1-1,18 34 1,-18 18-1,-36 0-15,54 53 16,-71 17 0,0-17-1,0 18 1,-18-18 0,1-36-1,17-34 32,17 17-31</inkml:trace>
  <inkml:trace contextRef="#ctx0" brushRef="#br2" timeOffset="147543.42">5980 10107 0,'0'0'0,"0"-18"0,0 1 16,0-18 0,-36 17-1,-17 18 1,-35 18 0,-18 34-1,18 1 1,18 36 15,52-19-15,18-52-16,0 35 15,18-36 1,70-17 0,0-53-1,-35 18 1,17-53-1,-52 70-15,0-35 16,17 18 0,-35 53 31,0-1-47,0 36 15,0-17 1,0-19-1,0 36 1,18-35 0,35-1-1,17-17 1,1-53 0</inkml:trace>
  <inkml:trace contextRef="#ctx0" brushRef="#br2" timeOffset="147841.92">6368 9860 0,'0'0'0,"0"-35"31,0 52 0,-18 54-31,-17 35 31,35-36-31,0 19 32,0-72-32,0 36 15,0-18 1,35-17 0,18-18-1,0-35 1,-36 17-16,1 1 0</inkml:trace>
  <inkml:trace contextRef="#ctx0" brushRef="#br2" timeOffset="148508.2">7038 9719 0,'18'-18'62,"-1"18"-62,18 0 0,-17 0 16,35 0-16,53-17 16,0-1-1,-89 18-15,54 0 31,-89 0 1,1 0-32</inkml:trace>
  <inkml:trace contextRef="#ctx0" brushRef="#br2" timeOffset="148791.28">7267 9719 0,'0'0'0,"-17"0"15,17 35 1,-18 18 0,0 0-1,18-18-15,-35 89 16,17-1 0,1-34-1,-1 16 16,18-34-15,0-53 0,0-71 15,18 17-31</inkml:trace>
  <inkml:trace contextRef="#ctx0" brushRef="#br2" timeOffset="149174.9">7338 10142 0,'0'0'0,"17"0"0,1 0 15,0 0 1,-1-35 0,36 0-1,-35 35 1,-18-35-1,0 17 1,-18 18 15,-35 18-15,18 52 0,35 1-1,-18-1 1,18-35-1,18-17 1,17 0 0,18-18-1,-35-18-15,70-35 16,-70 53 0</inkml:trace>
  <inkml:trace contextRef="#ctx0" brushRef="#br2" timeOffset="149590.93">7920 10037 0,'0'0'0,"0"-18"16,-53 18 15,-35 18-15,70 17-1,-17 0 1,35 0-1,17-17 1,1-18-16,53 35 16,-18-35-1,17 18 1,-52 17 0,-18-17-1,-88 35 1,-1-36 15,19-17-15,-1 0-1,54 0 1,-1-17 0,18-1-1,35-17 1,-17 35-16</inkml:trace>
  <inkml:trace contextRef="#ctx0" brushRef="#br2" timeOffset="150143.6">8255 9790 0,'0'0'0,"0"-18"16,0 36 15,-18 52-15,1 36 0,-1-35-1,0 34 1,18-87-16,0 35 15,0 17 1,71-34 0,-18-36-1,17-18 1,1-35 0,-53 0-1,17-35 16,-35 70-15,0 1 0,0 34-1,0 36 1,0 0 0,0 18-1,0-54 16,18-17-15,-1-17 0,36-54-1,-53 54-15</inkml:trace>
  <inkml:trace contextRef="#ctx0" brushRef="#br2" timeOffset="150335.82">8661 9860 0,'0'0'0,"-18"0"0,0 0 31,1 0 1,17 18-32</inkml:trace>
  <inkml:trace contextRef="#ctx0" brushRef="#br2" timeOffset="150541.48">8132 10037 0,'-18'0'0,"36"0"0,-36 17 15,0-17 1,36 0 0,35 0-1,35 0 1,-35-17-16</inkml:trace>
  <inkml:trace contextRef="#ctx0" brushRef="#br2" timeOffset="151091.73">8784 10037 0,'-17'35'31,"17"-18"-31,-18-17 0,0 53 31,18 0-15,-17-17-1,17-19-15,0 1 16,0-1 0,0-34 30,0-1-46,0-17 16,0 17-16,0-17 16,53-36-1,17 36 1,1 35 0,17-17-1,-53 52 1,0 18 15,-35 0-15,0-18-1,-35 0 1,17-17 0</inkml:trace>
  <inkml:trace contextRef="#ctx0" brushRef="#br2" timeOffset="151992.12">9384 10125 0,'18'-36'15,"-18"19"1,-18 17 0,-17 0-1,17 0-15,-53 0 16,18 53 0,36 0-1,-1 0 1,18-18-1,35-35 1,18 0 0,-17 0-1,17-35 1,-18-1 0,-17 19-1,17-19 1,-18 19 15,-17 34 0,0 1-15,0 53 0,0-54-16,-35 107 15,18 17 1,17 53-1,0 17 1,0-17 0,0 71-1,0-18 1,0-194-16,0 88 16,0 18-1,-18-71 16,0-88-15,-35 0 0,0-35-1,-52-53 1,-72-54 0,18-34-1,89 0 1,52-71-1,36 17 1,70 36 0,18 36-1,17 52 1,-52 53 0,17 35-1,-35 1 1,-35 17 15,-18-18-15</inkml:trace>
  <inkml:trace contextRef="#ctx0" brushRef="#br2" timeOffset="152127.93">9278 10460 0,'-18'0'16,"1"0"-1,-1 0 17,0 0-32</inkml:trace>
  <inkml:trace contextRef="#ctx0" brushRef="#br2" timeOffset="174538.33">2152 10777 0,'18'0'16,"-1"0"109</inkml:trace>
  <inkml:trace contextRef="#ctx0" brushRef="#br2" timeOffset="175955.12">2117 10795 0,'0'0'0,"-18"0"16,18 18 0,-35-18-1,17 0-15,-17 0 16,17 0-16,-17 0 15,-18 0 1,0 0 0,-17 0-1,34 0 1,-17 0 0,18 0-1,0 0 1,52 0 93,1 0-109,0 0 16,-1 0-16,1 0 15,53 0 1,-19 0 0,1 0-1,18 0 1,-18 0 0,17 0-1,1 0 1,17 0-1,-70 0-15,70 0 16,18 0 0,-18 0 15,35 0-15,-34 0-1,16 0 1,1 0-1,-17 0 1,16 0 0,-34 0-1,52 0 1,-52 0 0,-36 0-16,71 0 15,-18 0 1,18 0-1,-35 0 1,34 0 15,1 0-15,-18 17 0,1-17-1,-19 18 1,54-18-1,-54 18 1,54-18 0,-89 0-16,36 0 15,52 0 1,1 0 0,-54 0-1,1 0 1,-18-18-1,35 18 1,-53 0 0,-17 0 15,17-18-15,-35 1 124,0-1-140,0 0 16</inkml:trace>
  <inkml:trace contextRef="#ctx0" brushRef="#br2" timeOffset="176778.8">6967 10760 0,'0'17'16</inkml:trace>
  <inkml:trace contextRef="#ctx0" brushRef="#br2" timeOffset="177638.92">6950 10795 0,'0'0'0,"-18"0"62,0 0-62,-17 0 16,-18 0-1,0 0 1,36 0-16,-19 0 16,1 0-1,0 0 1,17 0-1,36 0 79,88 0-78,-89 0-16,19-18 15,87 18 1,-17-17 0,-71 17-16,89 0 15,-36 0 1,35-18 0,18 18-1,-35 0 1,35 0-1,0 0 1,1 0 0,-37 0 15,19 0-15,-36 0-1,-17 0 1,34 0-1,-69 0-15,52 0 16,53 0 0,-53 0-1,0 0 1,1 0 0,-19 0-1,-17 0 1,-35 0-1,-1 0 17,-34 0 108</inkml:trace>
  <inkml:trace contextRef="#ctx0" brushRef="#br2" timeOffset="177854.87">9207 10742 0,'-17'0'16,"-1"0"0,1 0 62</inkml:trace>
  <inkml:trace contextRef="#ctx0" brushRef="#br2" timeOffset="179821.3">4604 11007 0,'0'0'0,"53"0"31,-53-18-15,-18 18 30,0 0-46,-35 35 16,-52 1 0,-36 69-1,105-69 1,-34 34 0,-195 124-1,71-70 1,-53-1-1,88-52 1,-17 35 0,141-89-16,-18 19 15,-35 34 1,70-70-16,-35 35 16,0 1-1,18-36 1,17 0-1,18-18 32,0 0-47,18 1 32,35-19-17,-36 19-15</inkml:trace>
  <inkml:trace contextRef="#ctx0" brushRef="#br2" timeOffset="180271.49">3016 11853 0,'0'0'0,"0"18"62,-17-18-46,17 18-16,0-1 0,-71 71 16,18-35-1,18 18 1,17-53 0,1 17-1,-1-35 1,18-18 15,18 1 0,-1 17-31,18 0 16,-17 0-16,53-18 16,-1 18-1,18 0 1,-17 0-1,-53 18 1,17-1 0,-35 1-1</inkml:trace>
  <inkml:trace contextRef="#ctx0" brushRef="#br2" timeOffset="180320.64">3281 12136 0,'35'0'15</inkml:trace>
  <inkml:trace contextRef="#ctx0" brushRef="#br2" timeOffset="181137.5">5662 11271 0,'0'0'0,"-18"-17"31,1 17-31,-1-18 0,1 18 16,-1-18-1,18 36 32,0 0-31,53 52-1,-36-52-15,36 35 16,36 35 0,16 0-1,-16 0 1,34 0 0,-35 1-1,36 69 1,-71-52-1,17-18 1,-17-35 0,0-17-1,-35-36 17,-18-18-1,0 0-16,0 1 1,0-1 0,0-17-1</inkml:trace>
  <inkml:trace contextRef="#ctx0" brushRef="#br2" timeOffset="181720.53">6579 11959 0,'0'0'0,"-17"0"16,17 18 30,0-1-30,0 1 0,0 0-16,35 35 15,-17 0 1,-1-53-16,36 35 16,0 0-1,-18-17 1,-17-1-1,0-17 1,-36 0 15,-53 18 1,-17 17-17,-18 1 1,36-1-1,-18-18 1,52 19 0,1-19-1,17 1 1,1-18 0,-1 0-1,1-18 16</inkml:trace>
  <inkml:trace contextRef="#ctx0" brushRef="#br2" timeOffset="186402.97">547 12488 0,'0'0'0,"0"-17"0,0-19 15</inkml:trace>
  <inkml:trace contextRef="#ctx0" brushRef="#br2" timeOffset="186586.81">547 12418 0,'0'0'16,"0"17"-1,0 19 1,0 70-1,-18-1 1,18-16 0,-17-19-1,17-17 1,-18-53 15,0 0-15,18-18-16</inkml:trace>
  <inkml:trace contextRef="#ctx0" brushRef="#br2" timeOffset="186804.01">282 12506 0,'0'0'0,"0"-18"0,0 1 16,0-1-16,18-17 15,-18 17 1,53 0-16,0-17 31</inkml:trace>
  <inkml:trace contextRef="#ctx0" brushRef="#br2" timeOffset="187255.82">653 12382 0,'17'18'15,"54"53"1,-36-1 0,-17 18-1,-18-17 1,0 0 0,0-36-1,-18-35 1,18-18-1,0 1-15,0-36 16,0-36 0,18 19-1,35-1 17,17-17-17,-52 70-15,17 18 16,-17-17-16,88 34 15,-36 19 1,-17 70 0,-53-18-1,0 0 1,-35 35 0,17-70-1,1-53 1,-1 0-1,0-35 17,18 17-32</inkml:trace>
  <inkml:trace contextRef="#ctx0" brushRef="#br2" timeOffset="187719.63">529 12435 0,'0'0'0,"18"0"31,-36-17-31,-17-1 16</inkml:trace>
  <inkml:trace contextRef="#ctx0" brushRef="#br2" timeOffset="187770.13">247 12400 0,'-18'0'16,"18"35"-1</inkml:trace>
  <inkml:trace contextRef="#ctx0" brushRef="#br2" timeOffset="188419.98">1729 12859 0,'0'0'0,"0"-18"15,17-17 1,1 17-16,-18-17 16,0 0-1,0 17-15,-35-17 32,-36-1-17,0 19 1,-17 17-1,18 0 1,17 53 0,-18 53-1,54-18 1,-1-53 0</inkml:trace>
  <inkml:trace contextRef="#ctx0" brushRef="#br2" timeOffset="188503.84">1341 13053 0,'88'-18'15,"-35"-17"1</inkml:trace>
  <inkml:trace contextRef="#ctx0" brushRef="#br2" timeOffset="188769.34">1711 12823 0,'0'-35'32,"18"-18"-17,-18 36-15,0-1 16,0 0-16,0 36 31,-18 17-15,0 36-1,1-1 1,17-17 0,0-35-16,0 17 15,53-35 1,17 0-1,-17-17 1,0-19 0,-35 19-16</inkml:trace>
  <inkml:trace contextRef="#ctx0" brushRef="#br2" timeOffset="189286.75">1976 12735 0,'0'0'0,"0"-17"16,0-1-1,0 36 17,0 17-17,-18 18 1,18 17 0,-18-17-1,1-17 1,-1-19-1,53-17-15,-52 0 32,17-35-17,0-18 1,0-35 15,35 17-15,-17 54-16,34-19 15,19 1 1,-18 35 0,0 18-1,-36 35 1,-17 17 0,0-52-16,0 52 15,-52-17 1,52-17-1,-18-36 1,18-18 31,0 0-47</inkml:trace>
  <inkml:trace contextRef="#ctx0" brushRef="#br2" timeOffset="189885.94">2487 12665 0,'0'0'0,"0"-18"15,-18 18 1,-17 0-1,18 0 1,-1 18-16,18 35 16,-18 35-1,18-35 1,0 17 15,0-34-15,18-36-16,35 0 15,0 0 1,35-18 0,-35-17-1,0-36 1,-18-17 0,-35 35-1,0 35 1,0 54 15,-18 17-15,1 17-1,17-35-15,0 1 32,106 17-17,-106-18 1,35-35-1,18 0 1,17-35 0,-34-1-16</inkml:trace>
  <inkml:trace contextRef="#ctx0" brushRef="#br2" timeOffset="190752.46">3228 12665 0,'-35'0'31,"17"-36"-31,-17 36 16,17 0-1,-35 36 1,18 17 15,-18 35-15,53-71-16,-18 54 15,18-18 1,0-18 0,36-35-1,17 0 1,-1-17 0,-52-1-16,18-35 15,35-18 1,-35 19-1,-18-19 1,0 53 0,0 1-1,35 17-15,-35 17 16,-35 19 15,17 52-15,18-35-1,0 0 1,0-36 0,18 1-16,35-18 15,-18 0 1,35-35 0,-17-18-1,-17-35 1,16-1-1,-16 1 1,-36 18 0,0 52-1,-18 18 17,18 18-17,-18 17 1,1-17-16,-1 52 15,-17 36 1,0-18 0,35 0-1,0-35 1,70-18 0,-52-35-16,35 0 15,-36 0-15,72 0 16,-19-52-1,36-37 1,-18 19 0</inkml:trace>
  <inkml:trace contextRef="#ctx0" brushRef="#br2" timeOffset="191802.83">1341 13053 0,'0'0'0,"17"0"0,54 0 31,-54 0-31,54 0 15,-18-18 1,0-17 0,17 0-1,-52 35-15,0-36 16,17 19 0</inkml:trace>
  <inkml:trace contextRef="#ctx0" brushRef="#br2" timeOffset="193934.95">5486 12577 0,'0'0'0,"0"-18"0,-53 18 31,35 0-15,-17 0-16,0 0 15,-18 70 1,35-34 0,-35 52-1,0 53 1,36-35-1,-1-18 1,18-53 0,18-35 15,17-53-15,-35 18-1</inkml:trace>
  <inkml:trace contextRef="#ctx0" brushRef="#br2" timeOffset="194168.3">5327 12629 0,'0'0'0,"70"-52"31,-52 52-31,0 0 15,52 0 1,-17 52 0,0 19-1,-70 17 1</inkml:trace>
  <inkml:trace contextRef="#ctx0" brushRef="#br2" timeOffset="194268.9">5521 13106 0,'0'17'16,"-18"1"-1,1-36 32</inkml:trace>
  <inkml:trace contextRef="#ctx0" brushRef="#br2" timeOffset="195485.52">5186 13017 0,'0'0'15,"17"-17"1,1 17 0,0 0-16,70-35 15,53 17 1,18-17-1,-71 35 1,-70 0-16,52-36 16,-52 36-1,17-35 1,-17 35 15,-18-18-15,17 18-1,-17 18 17,-17 17-17,17 1 1,0 34 0,-18-52-16,18 17 15,0-17-15,0 52 16,18-34-1,17-36 1,36 0 0,-1-53-1,-35 17 1,-17 1-16,17-35 31,-17-1-15,-18 0-1,0 36 1,0 53 15,0 17-15,0 36 0,0-1-1,0 1 1,0-18-1,18-36 1,-1-17-16,54 0 16,-18 0-1,17-53 1,1-17 0,-18-1 15,-18-17-16,-17 18 1,-1 17 0,-17 17-1,0 19 17,0-1-1,0 0 0,0 1 0,0 34 1,0 1-17,-17 53 1,-19 17-1,1 35 1,35-52 0,0-1-1,53-52 1,18-18 0,-19 0-1,19-35 1,-36-18-1,-17 35-15</inkml:trace>
  <inkml:trace contextRef="#ctx0" brushRef="#br2" timeOffset="195703.38">6526 12841 0,'-17'0'32,"34"0"-32,1 0 15,53 0 1,-1-18 0,36-17-1,-88 35-15,70-17 16</inkml:trace>
  <inkml:trace contextRef="#ctx0" brushRef="#br2" timeOffset="195837.26">7056 12771 0,'0'0'0,"-18"0"0,-17 70 31,17-52-16</inkml:trace>
  <inkml:trace contextRef="#ctx0" brushRef="#br2" timeOffset="196118.37">7073 13141 0,'53'-18'31,"-35"1"-31,-1-1 0,36-17 15,-53 17-15,18-52 16,-18-19 0,-18 19-1,-52 35 1,17 35 15,35 17-15,1 36-1,17 0 1,0-35-16</inkml:trace>
  <inkml:trace contextRef="#ctx0" brushRef="#br2" timeOffset="196718.96">7144 12806 0,'-18'-18'15,"0"18"-15,1 0 16,-1 0-1,1 0 1,-19 53 0,19 0-1,-1 35 1,18-35 0,0 0-1,18-53 1,-1 0-16,54 0 15</inkml:trace>
  <inkml:trace contextRef="#ctx0" brushRef="#br2" timeOffset="198002.71">7444 12823 0,'17'0'31,"-17"18"0,0 0-31,0 17 16,0 18-1,0 17 1,0-17 0,0-35-16,0 17 15,-17-35 17,17-17-17,0-1 1,0-53-1,0 19 1,17-37 0,1 72-16,17-36 15,36 18 1,-1 17 15,1 36-15,-18 17-1,-36-18-15,1 54 16,0-18 0,-18 0-1,0-36 1,-18 1 0,0-18-1,1 0 1,-1-53-1,0 0 1,18 0 0,0 0-1,71 1 1,17 16 15,18 19-15,-18 17-1,0 53 1,-70 17 0,-18-17-1,-35 35 1,-18-53 0,35-17-1,18-36 32,18 18-47,0 0 16</inkml:trace>
  <inkml:trace contextRef="#ctx0" brushRef="#br2" timeOffset="198551.65">8467 12753 0,'0'0'0,"0"-18"0,0 1 16,0-1 0,-36 0-1,-17 18 1,1 0 0,16 89-1,1-19 1,17-35-16,1 54 15,17-19 1,0-35 0,35-35-1,18 0 1,17-53 0,1-17 15,-36-18-16,-17 17 1,0 1 0,-18 52-1,0 0 1,0 54 0,0 34-1,0 1 1,0 17-1,0-35 1,52-53 15,1-35-15,-35 17 0</inkml:trace>
  <inkml:trace contextRef="#ctx0" brushRef="#br2" timeOffset="198851.58">8890 12471 0,'-35'53'31,"17"-36"-31,18 1 16,-18 0-16,-17 87 15,35-16 1,-35 16 0,35-34-1,0-36 1,0-17 15,35-18-15,18-18-1,0 1-15</inkml:trace>
  <inkml:trace contextRef="#ctx0" brushRef="#br2" timeOffset="199034.91">9190 12682 0,'0'0'0,"-18"0"31,18 18-31,-35 35 16,17 0-1</inkml:trace>
  <inkml:trace contextRef="#ctx0" brushRef="#br2" timeOffset="199151.72">9066 12982 0,'0'18'0,"0"-36"0,0 53 31,18-35-16,0 0 1,52 0 0,-35-35-1,18-18 1</inkml:trace>
  <inkml:trace contextRef="#ctx0" brushRef="#br2" timeOffset="199951.86">9402 12753 0,'0'18'47,"-18"-1"-47,0 18 16,1 36 0,17-53-1,0 35 1,0-36-1,17-17 17,1 0-17,-18-35 1,0-36 0,0 1-1,35 17 1,0 0-1,-17 35 1,53 18 0,-54 0-16,19 0 15,16 0 1,-34 71 0,-18-18 15,0 0-16,0 0 1,0-36-16,-18 19 16,18-19 15,-17-17-15,17-17-1,0-1-15,0-35 16,0 0-1,53-35 1,0 17 0,35 18-1,18 18 1,-36 35 0,-34 0-1,34 18 1,-70 35-1,0 35 1,0 0 0,-18-17-1,-34-36 1,34 0 0,-17-35-1</inkml:trace>
  <inkml:trace contextRef="#ctx0" brushRef="#br2" timeOffset="200001.88">9966 13000 0,'0'0'0</inkml:trace>
  <inkml:trace contextRef="#ctx0" brushRef="#br2" timeOffset="200700.28">9243 12541 0</inkml:trace>
  <inkml:trace contextRef="#ctx0" brushRef="#br2" timeOffset="201868.78">8678 12629 0,'0'0'15,"-17"0"-15,-1 0 16,0 0-16,54 0 47,-19 0-47,36 0 15,53 0 1,-71 0-16,54-17 16,-54 17-16,0 0 15,-17 0 1,17 0-1,-17-18 1</inkml:trace>
  <inkml:trace contextRef="#ctx0" brushRef="#br2" timeOffset="202417.82">9155 12718 0,'-18'0'78,"18"17"-78,-18 1 0,18 0 16,-17 17-16,17 0 16,0-17-1,0 52 1,0-34-1,17-1 1,19-35 0,34 0-1,1-35 1,-36-1-16</inkml:trace>
  <inkml:trace contextRef="#ctx0" brushRef="#br2" timeOffset="203080.07">9349 12382 0,'-18'0'31,"18"18"-15,0 0-1,0-1 1,18-17 31,-1 0-31,-17-17-1,0-1-15,0 0 16,0 1-1,-17 17 17,-1 35-17,18-17 1,0-1 0</inkml:trace>
  <inkml:trace contextRef="#ctx0" brushRef="#br2" timeOffset="204451.59">5556 12753 0,'0'18'16,"0"-1"140,0 1-156,0-1 0,0 1 16,0 35-16,0 18 16,-17-36-16,17 35 15,-18 19 16,18-19-15,0-35 0,0-17-1,0-36 32,-18 18-47</inkml:trace>
  <inkml:trace contextRef="#ctx0" brushRef="#br2" timeOffset="204600.06">5503 13264 0</inkml:trace>
  <inkml:trace contextRef="#ctx0" brushRef="#br2" timeOffset="206784.73">688 13476 0,'0'0'0,"-18"0"0,-70 0 32,70 0-32,-17-18 15,0 18 16,53 0-15,17 0 0,88-17-1,-70 17-15,106-18 16,53 18 0,-89 0-1,-70 0 1,-106 0 15,0 18-15,18-18-1,0 17 1</inkml:trace>
  <inkml:trace contextRef="#ctx0" brushRef="#br2" timeOffset="207068.47">952 13511 0,'0'0'0,"-17"0"31,-1 0-15,-17 0 0,17 71-1,1-53-15,-1 52 16,0 54-1,1-54 1,-1 1 0,0-18-1,18-36 1,0 1 0</inkml:trace>
  <inkml:trace contextRef="#ctx0" brushRef="#br2" timeOffset="207501.6">988 13882 0,'35'0'16,"-17"0"-1,-1 0-15,1-18 16,0 18-16,52-35 16,-17-18-1,-18 0 1,-35 35 0,-35 18 30,-35 36-30,17-1 0,17 53-1,19-35 1,17-18 0,0-17-1,35-18 1,18 0-1,35-18 1,-70 18 0</inkml:trace>
  <inkml:trace contextRef="#ctx0" brushRef="#br2" timeOffset="207968.01">1693 13758 0,'0'0'0,"36"-35"0,-36 17 31,-18 18-15,-35 0 0,18 0-16,-36 36 15,1-1 1,17 0 0,53 1-1,35-36 16,36 0-15,-54 0-16,71 17 16,-35 1-1,-17-1 1,-19 1 0,-17 17 15,-70 1-16,-19-19 1,1 1 0,0-18-1,35 0 1,36 0 0,17-18-1,35-17 1,35 17-1</inkml:trace>
  <inkml:trace contextRef="#ctx0" brushRef="#br2" timeOffset="208584.52">2046 13476 0,'0'-18'0,"-18"36"47,1 0-47,-1 35 15,1 17 1,-1 36-1,18-71-15,0 36 16,0-1 0,0-34-1,35-19 1,18-17 0,0-17-1,18-54 16,-19 18-15,-34-17 0,17 17-1,-17 35 1,-18 53 15,0-17-31,0 35 16,-18 35-1,18-53 1,0 1 0,18-36-1,35 0 1,0-36 0,0-34-1,-36 52 1</inkml:trace>
  <inkml:trace contextRef="#ctx0" brushRef="#br2" timeOffset="208777.1">2522 13476 0,'-17'-18'0,"-19"18"31,19 0-31,-1 0 78</inkml:trace>
  <inkml:trace contextRef="#ctx0" brushRef="#br2" timeOffset="209000.23">1870 13670 0,'0'0'16,"0"18"-16,17-18 47,1 0-47,17 0 15,36-18 1,-36 0 0</inkml:trace>
  <inkml:trace contextRef="#ctx0" brushRef="#br2" timeOffset="209584.48">2769 13741 0,'0'0'0,"0"35"16,-17-17-1,-1 17 1,-17 18-1,17-18 1,0 0 0,1 1-1,-1-36 17,1 0-17,17-18 1,0 0-1,0-52 1,0-1 0,70 1-1,36 17 1,-36 17 0,19 36-1,-72 0-15,1 53 16,17 0-1,-35 0 1,0 18 0,-35-36-1,0-17 1,35-1 0,0-34 15</inkml:trace>
  <inkml:trace contextRef="#ctx0" brushRef="#br2" timeOffset="210267.29">3351 13723 0,'0'0'15,"0"-53"1,0 35-16,-17 18 15,-19 0 1,19 0-16,-54 53 16,18 0-1,36 36 1,-1-37 0,18-16-1,35-36 16,-17 0-31,70-18 16,-35-17 0,0-18-1,-18 18 1,-35-1 0,0 54 30,0 0-46,0 35 16,-17-36-16,-1 54 16,-17 17-1,-1 35 1,36-87-16,0 69 16,-17 72-1,17-36 16,-18 18-15,-17-71 0,-18 0-1,-35-35 1,-53-53 0,52 0-1,-34-53 1,70 18-1,0-18 1,53 35-16,-17-35 16,17 18-1</inkml:trace>
  <inkml:trace contextRef="#ctx0" brushRef="#br2" timeOffset="211033.6">5644 13458 0,'0'0'0,"-105"36"31,87-36-31,36 0 16,35 0 0,35 0-1,-35 0-15,123-18 16,-17 18-1,-71 0 1,-70 0 0,-36 0 15</inkml:trace>
  <inkml:trace contextRef="#ctx0" brushRef="#br2" timeOffset="211316.46">5927 13547 0,'0'0'0,"0"17"0,-18-17 16,18 18-16,-35 35 16,-1 35-1,19 0 1,-1 18-1,18 0 1,0-53 0,0-36-1,18-34 32</inkml:trace>
  <inkml:trace contextRef="#ctx0" brushRef="#br2" timeOffset="211733.13">6068 13917 0,'17'0'16,"1"0"-1,0 0-15,-1 0 0,19-18 16,-1-17 0,18 0-1,-36 0 1,-17 17-16,0 0 16,-35 18-1,-18 18 16,0 35-15,36 0 0,-1 17-1,18-34 1,18-19 0,35 1-1,-18-18 1,35-18-1,-34 1-15</inkml:trace>
  <inkml:trace contextRef="#ctx0" brushRef="#br2" timeOffset="212184.09">6703 13794 0,'0'0'0,"0"-18"0,-88 18 46,52 0-30,-17 35 0,36 1-1,17-19 1,0 18 0,35-35-1,-17 0-15,52 36 16,1-36-1,17 35 1,-70-17 0,-18-1-1,-36 19 1,1-36-16,-36 17 16,-17 1-1,18-18 16,34 0-15,19 0 0,34-18 15,36 1-15,-35-1-16</inkml:trace>
  <inkml:trace contextRef="#ctx0" brushRef="#br2" timeOffset="212750.24">7232 13494 0,'0'0'0,"0"-18"0,0 36 47,0 35-32,-18 70 1,-17-17 0,17 17-1,18-34 1,0-36-1,71-36 1,-18-17 0,0-53-1,0 18 1,-36 0-16,1-18 16,-18 35-16,18-35 15,-1 18 16,-17 53 1,0-1-32,0 54 15,0-1 1,0-17 0,0-35-1,36-18 1,16 0-1,1-53 1,-17 18 0</inkml:trace>
  <inkml:trace contextRef="#ctx0" brushRef="#br2" timeOffset="212949.33">7691 13547 0,'0'0'0,"-18"0"16,0 0-1,1 0 32</inkml:trace>
  <inkml:trace contextRef="#ctx0" brushRef="#br2" timeOffset="213150.15">7020 13741 0,'0'0'0,"-17"0"0,-1 17 0,18 1 15,18-18 1,70 0 15,18 0-15,-1-18-1,-87 18-15,35-17 0</inkml:trace>
  <inkml:trace contextRef="#ctx0" brushRef="#br2" timeOffset="213716.99">7885 13741 0,'0'17'0,"0"-34"0,0 52 0,-18 0 15,18 18 1,-18 0 15,18-35-31,0 17 16,0-17-1,0-1 1,-17-17 0,-1 0-1,0-35 1,18-18-1,0-17 1,71 17 0,17 0-1,0 17 1,18 36 0,-35 36-1,-36 17 16,-35 17-15,0-17 0,-53-18-1,53-17-15,-18-18 16,18-18 31,18-17-32</inkml:trace>
  <inkml:trace contextRef="#ctx0" brushRef="#br2" timeOffset="214567.03">8837 13635 0,'0'0'0,"-18"0"0,-17-18 16,-35 18-1,-36 0 1,35 53 0,36-35-16,0 35 15,-1 35 1,36-70-16,0 34 15,0-34 1,53-18 0,35 0-1,-17-35 1,0 0 0,-18-36-1,-1 18 1,-16 18 15,-19 35-15,-17 17 15,-17 72-15,-19 34-1,19-17 1,-1 35-1,1-106-15,17 106 16,0 71 0,0 17-1,0-88 1,35 71 0,-18-53-1,-17-71 1,-35-17 15,18-54-31,-54-17 16,-17 0-1,0-35 1,-18-71 0,0-123-1,88 123 1,18 53-16,0-176 15,0 52 1,53-17 0,35 53-1,1 71 1,52-1 0,-106 54-16,0 17 15</inkml:trace>
  <inkml:trace contextRef="#ctx0" brushRef="#br1" timeOffset="-198431.19">11007 4216 0,'17'-36'32,"-17"19"-32,0-1 15,0-17-15</inkml:trace>
  <inkml:trace contextRef="#ctx0" brushRef="#br1" timeOffset="-198132.32">11007 4251 0,'-18'141'16,"0"-106"-1,1 1-15,-36 105 16,18-35 0,17-1-1,0-69 1,1-36 15,17-18-15,0 0-16,0-52 15,0 52 1</inkml:trace>
  <inkml:trace contextRef="#ctx0" brushRef="#br1" timeOffset="-197450.05">10866 4251 0,'0'0'16,"-18"-18"-16,0 1 0,18-1 0,-17 18 16,-19-53-1,36 18 1,36-18 0,34 18-1,36-1 1,-18 19-1,-53 17-15,71 0 32,-35 53-17,-53 52 1,-18 19 0,-71-36-1,-17-35 1,35-18-1,53-52 32,17-1-47,54 0 16,0 18 0,-54 0-16,71 0 15,-17 53 1,-18 18-1,-18 17 17,-35-17-17,-88 34 1,53-87-16,-106 53 16,17-71-1,1 0 1,52-36-1,-17-17 1,53-17 0,35 52-1,17 1 1,36-1 0</inkml:trace>
  <inkml:trace contextRef="#ctx0" brushRef="#br1" timeOffset="-195759.89">11765 4498 0,'0'0'0,"0"-18"0,-18-35 31,18 36-16,-17 17-15,17-18 16,-18 18 0,18 53-1,-17 0 1,17 35 0,-18-35-1,18 35 1,0-35-1,35-35 1,36-18 15,-18-36-15,35-16 0,-35-1-1,17-18 1,-52 36-16,35-36 15,-53 54 1,0-1 0,-35 53 15,35-17-31,-18 35 16,18-18-16,0 18 15,-18 35 1,18-35-1,0-18 17,36-35-32,34 0 31,-52 0-31,105-35 16,-52-18-1,35-17 1,-18-19-1,-70 37 1,-1 16 0,-34 36-1,-54 18 1,53 35 0,1-18-1,17 18 1,17-18-1,36 1 1,-17-19 15,-19 1-15,-17-1 0,-17-17 15,-36 0-16,17-17 1,1-1 0,17-17-1,18 53 17,0-1-17,0 36 1,53-35-1,-17-18 1,34 0 0,-52 0-1,52-18 1,54-35 0,-18 0-1,-36 0 1,-52 0-1,-18 18 1,-35 35 15,17 18-31,0 17 16,1 18 0,17 0-1,0-18 1,35 0-1,-35-17 1,-18-18 31,-35-18-31,18 1-1,17-1 1,-34 36-1</inkml:trace>
  <inkml:trace contextRef="#ctx0" brushRef="#br1" timeOffset="-195140.75">13388 4551 0,'0'-18'0,"0"1"32,-18 17-17,18 17 1,-17 18-1,-19 36 1,36-53-16,-17 17 16,17 35-1,17-52 1,72 0 0,16-18-1,-52-18 1,18-35-1,-36-17 1,-17 17 15,-18 35-15,0 0 0,0 36 15,0 0 0,0-1-31,-18-17 109</inkml:trace>
  <inkml:trace contextRef="#ctx0" brushRef="#br1" timeOffset="-194566.09">13035 4798 0,'18'0'62,"52"-18"-46,-52 0-16,0 1 15,35-1 1,-18 1 0,-35-1-16,35-17 0</inkml:trace>
  <inkml:trace contextRef="#ctx0" brushRef="#br1" timeOffset="-194232.75">13300 4145 0,'-18'18'32,"-17"-18"-32</inkml:trace>
  <inkml:trace contextRef="#ctx0" brushRef="#br1" timeOffset="-193982.98">13247 4251 0,'0'0'16,"53"0"15,0 0-15,-18-35-1,-35-1 1,18-17 15,-18 36-31,0-1 16,-36 1 0,1 17-1,-18 35 1,18 35-1,17-17 1,18-17 0,18-19-16</inkml:trace>
  <inkml:trace contextRef="#ctx0" brushRef="#br1" timeOffset="-192132.18">13705 4551 0,'18'0'16,"-18"-18"-1,18 18-15,-18-17 16,0 34 62,0 1-78,0-1 0,-18 36 16,0 18 15,1-18-15,17-36-16,-18 36 15,18-35 1,0 0-1,0-36 17,0-35-17,0 35-15,0-34 16,18-19 0,35 18-1,-18 0 1,18 36-1,-18-1 1,-17 18 15,17 53-15,-17 0 0,-1 0-1,-17-18 1,53 0-1,-53-17-15,71-1 16,-36-17 0,71 0-1,0-35 1,-36 35 0,-17-88-1,-35 0 1,0 17-1,-18 54 1</inkml:trace>
  <inkml:trace contextRef="#ctx0" brushRef="#br1" timeOffset="-191916.7">14393 4445 0,'-17'0'16,"-1"35"0,53-70-16,-70 88 0,-18 0 15,53 17 1,-18 1-1,36-36 1,35-17 0,0-1-1,0-17 1,-35 0-16,87-52 16,-34 16-1,-18 1 1</inkml:trace>
  <inkml:trace contextRef="#ctx0" brushRef="#br1" timeOffset="-191183.01">14905 4516 0,'0'-36'16,"-35"36"15,-18 0-15,141 36-16,-212-54 16,107 71-1,17 0 1,0-18-1,0 18 1,17-18 0,-17-17-1,18-18 1,-53 0 15,-1 0-15,36-18-16,-17 18 15,-1 0 1,1-17 0,17 34 15,0 1-31,0-1 16,17 19-1,18-19 1,54 19-1,-19-72 1,36-17 0,35 1-1,-35-19 1,-18-17 0,-70 17-1,-1 36 1,-17 0-1,-105 35 1,87 35 0,0 18 15,-17-18-15,35 18-1,71-18 1,-18-17-1,-18 17 1,-18-17 0,-17 0-1,-52-1 1,-1-17 0,17 0-16</inkml:trace>
  <inkml:trace contextRef="#ctx0" brushRef="#br1" timeOffset="-191010.52">14552 4621 0,'-18'0'16</inkml:trace>
  <inkml:trace contextRef="#ctx0" brushRef="#br1" timeOffset="-190693.43">14464 4463 0</inkml:trace>
  <inkml:trace contextRef="#ctx0" brushRef="#br1" timeOffset="-189133.81">11712 5415 0,'18'0'16,"-36"0"-16,53-18 0,-17-17 15,-18 18 1,18 17 0,-18-18-16,0 0 15,-18 36 16,0 0-15,-34 87 0,-1 54-1,0-35 1,-18 52 0,1-70-1,17-53 1,-35-18-1,35-35 1,0 0 0,53-18-1,-36-52 1,36-1 0,0-52-1,0-1 1,18 54-1,35 17 1,-18 71 0,36 87-1,-18 1 1,17 0 0,-52-35-1,35-36 1,-53-18-16,53 1 15,-36-18 1</inkml:trace>
  <inkml:trace contextRef="#ctx0" brushRef="#br1" timeOffset="-189050.65">11959 5944 0,'18'-17'15</inkml:trace>
  <inkml:trace contextRef="#ctx0" brushRef="#br1" timeOffset="-188108.89">12206 5733 0,'0'-71'32,"0"53"-32,-35 1 15,17 17 1,-52 17-1,-19 36 1,37 18 0,34-36-1,-35 53 1,35-17 0,18-18-1,0-36 1,71-17-1,35 0 1,-36-52 0,-17 16-1,0-34 1,-18-1 0,-17 1-1,-18-1 1,0 89 31,0 17-47,0 53 31,-18-17-15,18-18-1,0-36-15,0 36 16,18-35-1,53-1 1,-1-17 0,1-17-1,-1-54 1,-34 1 0,-1-1-1,-35 1 1,0 52-1,0 36 32,0 35-31,0-1 0,0 1-1,0 0 1,0-35-1,70 0 1,-52-18-16,53 0 16,-36-36-1,35-17 1,-52-17 0,0 17-1,-1 0 1,1 35-1,-18 36 17</inkml:trace>
  <inkml:trace contextRef="#ctx0" brushRef="#br1" timeOffset="-187650.72">12894 5909 0,'0'35'15,"0"53"1,0 18-1,0-35 1,0 35 0,0 0-1,-35 52 1,-18-34 0,18-71-1,-1 17 1,19-52-1,-1-18 1,0 0 0,-17-53-1,17 0 17,-17-70-17,18-19 1,17 37-1,17-19 1,1 107-16,17-54 16,53-17-1,-17 35 1,-18 35 0,0-35-1,-18 36 1,18-1-1</inkml:trace>
  <inkml:trace contextRef="#ctx0" brushRef="#br1" timeOffset="-187216.14">13176 5838 0,'0'0'0,"18"0"16,0 0 0,17 0-1,18-17 1,-53-1-16,35-17 16,-17 0-1,-1-1 1,-17 19-1,-53 17 1,0 53 0,18 17 15,0 18-15,35-35-1,0 18 1,0-36-1,53-17 1,0-18 0,0 0-1,0-53 1</inkml:trace>
  <inkml:trace contextRef="#ctx0" brushRef="#br1" timeOffset="-186733.78">13547 5803 0,'0'0'0,"0"-53"31,0 36-15,17 17 0,36-36-1,-35 36 1,52 0-1,-70 36 1,36 52 0,-36-35-1,0 17 1,0-52-16,0 35 16,-18-53 15,18-18 0,0 1-31,18-19 16,-18 19-1,35-36 1,0-18 0,1 36-1,-1 0 1,0 17-1,-17 18 1</inkml:trace>
  <inkml:trace contextRef="#ctx0" brushRef="#br1" timeOffset="-182950.32">10389 6897 0,'0'-35'16,"0"17"-1,0 0 1,-17 18 31,17 36-32,-18 69 1,0 19 0,-17 87-1,17 1 1,1-159-16</inkml:trace>
  <inkml:trace contextRef="#ctx0" brushRef="#br1" timeOffset="-182884.27">10107 8079 0,'0'17'15</inkml:trace>
  <inkml:trace contextRef="#ctx0" brushRef="#br1" timeOffset="-182200.56">10319 6950 0,'0'17'15,"0"1"1,0 0-16,0 17 0,0 53 16,0 53 15,0-106-31,-18 160 16,-35-19-1,18-53 1,0 18-1,17-35 1,18-53 0,0 0-1,0-70 17</inkml:trace>
  <inkml:trace contextRef="#ctx0" brushRef="#br1" timeOffset="-181101.12">10354 6862 0,'0'35'32,"0"-18"-1,18-17-31,-1 0 16,1 0-16,35 0 15,35 0 1,88-17-1,71-1 1,-35 1 0,123 17-1,-106 0 1,-87 0 0,16 0-1,-69 0 1,-72 0-1,54 0 1,-54 17 0,1-17 15,0 35-15,-18 18-1,0-17 1,0-19-16,0 89 15,17 35 1,-17-17 0,0 34-1,0-34 1,0-36 0,-17-53-16,-19 71 15,19-18 1,-19 18-1,-16-18 1,16-35 0,1 0-1,35-17 17,-35-19-17,17 1 1,-35-1-1,-17-17 1,-1 0 0,36 0-16,-106 0 15,-36 53 1,-176-70 0,-17-1-1,88 0 1,229 1-1,-123-1 1,87 1 0</inkml:trace>
  <inkml:trace contextRef="#ctx0" brushRef="#br1" timeOffset="-181050.14">10125 8290 0,'0'0'16,"0"-17"-1,0-1-15,35-17 16</inkml:trace>
  <inkml:trace contextRef="#ctx0" brushRef="#br1" timeOffset="-180533.64">10619 7655 0,'17'0'32,"1"0"-32,0 0 15,-18-17-15,17-1 16,-17 0-1,-17 18 48,17 18-63,0 0 16</inkml:trace>
  <inkml:trace contextRef="#ctx0" brushRef="#br1" timeOffset="-180001.34">11024 7620 0,'0'0'0,"18"0"16,-18-18-16,0 1 31,18-19-31,-1 19 32,-17-1-32,35 18 15,-35-17 1,0 34 15,0 1-31,0 17 16,-17 71-1,-18-18 1,17-17 0,-17 34-1,35-34 1,-18-18-1,-53 0 1,1-53 0,17 0-1,-18-18 17,54-17-17,17 0 1,0-18-1,0 17 1,0 19 0</inkml:trace>
  <inkml:trace contextRef="#ctx0" brushRef="#br1" timeOffset="-179718.76">11095 7302 0,'0'-17'0,"0"-1"46,0 36-14,0-1-17,17 1 1</inkml:trace>
  <inkml:trace contextRef="#ctx0" brushRef="#br1" timeOffset="-179124.62">11448 7585 0,'0'0'0,"0"-36"15,17 36-15,-17-35 16,0 18 0,-35 17 15,-18 17-15,-17 36-1,70-35-15,-18 35 16,0-36-1,18 1 1,36-18 15,-19 0-15,1-35 0,-1 35-16,19-53 15,-1 17 1,-17 1-1,-18 53 17,0 17-17,0 18 1,17 0 0,36-35-1,-35-1 1</inkml:trace>
  <inkml:trace contextRef="#ctx0" brushRef="#br1" timeOffset="-178884.08">11589 7497 0,'0'0'0,"0"17"32,0 18-17,0 1 1,0-1 0,0-17-16,0-1 15,17 1 1,1-18 15</inkml:trace>
  <inkml:trace contextRef="#ctx0" brushRef="#br1" timeOffset="-178632.81">11765 7497 0,'0'0'0,"0"17"31,-18-17-31,-17 35 16,0 1 0,0 17-1,17-36 1,18 1-1</inkml:trace>
  <inkml:trace contextRef="#ctx0" brushRef="#br1" timeOffset="-178101.71">11994 7497 0,'0'-36'32,"-17"36"-17,-1 0-15,-35 0 16,18 36-1,0 16 1,17 1 0,18-35-1,0 0 1,18-18 15,35 0-15,-18-36-1,18 1 1,-18-18 0,-17 36-16,-1 17 15,-17 17 17,0 1-17,0 35 1,0-18-1,0-17 1,0-1 0</inkml:trace>
  <inkml:trace contextRef="#ctx0" brushRef="#br1" timeOffset="-177485.15">13035 7020 0,'0'0'0,"0"-35"32,0 17-32,0 36 47,0 35-32,-18 88 1,-17 0-1,0 53 1,35-159-16,-35 107 16,-1 16-1,1-17 17,35-52-17,0-19 1,0-52-1,35-71 17,-35 35-32</inkml:trace>
  <inkml:trace contextRef="#ctx0" brushRef="#br1" timeOffset="-177035.11">13194 6932 0,'-18'0'0,"1"-18"15,-1 18 16,36 0 16,-1 0-31,54 0 0,52 0-1,54-17 1,-36-1-1</inkml:trace>
  <inkml:trace contextRef="#ctx0" brushRef="#br1" timeOffset="-176285.45">14252 6862 0,'0'0'16,"18"0"-16,194 0 16,-18 0-1,-53 0 1,35-18 0,-70 18-1,-88 0 1,-18 18 31,0-1-32,0 1-15,0 17 16,0-17 0,0 35-1,0 17 1,0 36-1,0 0 1,0 35 0,-18 18-1,-17-71 1,-18 35 0,17-17-1,19-35 1,-1 17-1,-17-17 1,0-19 0,17 1-1,-17-17 17,17-19-17,-17 19 1,17-19-1,0-17-15,-34 0 16,-37 0 0,-52 0-1,-70 0 1,-36 0 0,53 0-1,-89 0 1,54 0-1,53 0 1,-1 18 0,89-18-1,35 0 1,36-18 15,17-52-15,17 52-16</inkml:trace>
  <inkml:trace contextRef="#ctx0" brushRef="#br1" timeOffset="-175151.19">13194 6879 0,'0'0'0,"-53"0"31,35 0-31,-17 18 16,17-18 0,1 0-1,-1 0 1,36 0 15,-1 0-31,54 0 16,17 0-1,0 0 1,53 0 0,-35 0-1,88 0 1,-141 0 0,177-18-1,-72 18 1,19 0-1,-54-17 1,-52 17 0,-18 0-1,-36 0-15,-34 0 63,-1 0-48</inkml:trace>
  <inkml:trace contextRef="#ctx0" brushRef="#br1" timeOffset="-174517.77">13441 7638 0,'0'0'0,"17"0"0,19 0 31,-19 0-31,-17-18 16,0 0-1,-17 18 32,-1 0-47,18 18 0,-18-18 16,18 18-1,18-18 48,0 0-48</inkml:trace>
  <inkml:trace contextRef="#ctx0" brushRef="#br1" timeOffset="-174002.17">13617 7673 0,'18'0'0,"-1"0"16,1 0-16,17-35 15,1-1 1,-36 19 0,17-1-1,1 0-15,0 1 16,-18-1-1,0 36 17,-18 35-17,0-36-15,1 36 16,-1-17-16,-17 52 16,35 0-1,-18 35 1,0-34-1,18-19 1,-17-17 0,-1-53-1,-17 0 1,-18 0 15,0-35-15,35-18-1,1 35-15,17-17 16,0 17-16,0-17 16</inkml:trace>
  <inkml:trace contextRef="#ctx0" brushRef="#br1" timeOffset="-173729.31">13811 7338 0,'0'0'0,"0"-18"15,0 36 63</inkml:trace>
  <inkml:trace contextRef="#ctx0" brushRef="#br1" timeOffset="-173133.95">14129 7567 0,'0'-18'0,"0"36"0,0-53 15,0 0 1,-18 17 0,-17 18-1,-36 18 1,1 17 0,-1 18-1,54-36-15,-1 36 16,18-17-1,53-36 17,17 0-17,1-36 1,-53 19 0,34-19-1,1-17 1,-53 36-1,0-1 1,0 71 15,0-18-15,0 18 0,36-17-1,-19-36 1,1 0-1,0 0 1</inkml:trace>
  <inkml:trace contextRef="#ctx0" brushRef="#br1" timeOffset="-172868.25">14323 7497 0,'0'0'0,"0"17"47,0 1-47,0 17 16,17 18 0,1-18-1,-18-17 1,0 0 15</inkml:trace>
  <inkml:trace contextRef="#ctx0" brushRef="#br1" timeOffset="-172652.04">14482 7497 0,'17'0'16,"-17"35"0,-17-18-1,-19 19 1,36-19-16,-53 19 16,18-19-1</inkml:trace>
  <inkml:trace contextRef="#ctx0" brushRef="#br1" timeOffset="-172069.12">14676 7497 0,'0'0'0,"0"-18"16,-18 18 15,0 0-31,1 0 16,-1 18-1,-17 17 1,-1 0 0,36 18-1,0-35 1,0-1 15,18-17-15,0 0-1,-1-17 1,19-19 0,17-17-1,-53 36-15,0-1 16,17 18 0,-17 18-1,0 17 1,0 18-1,0-35 1,0 17 0,35-35-1,1 0 1,-1 0 0</inkml:trace>
  <inkml:trace contextRef="#ctx0" brushRef="#br2" timeOffset="-163103.17">9119 6756 0,'-17'17'16,"-1"-17"-1,0 0 1,1 0-16,-19 18 16,-34 0-1,-1 17 1,18-17-1,-17 17 1,52-35 0,36 0 15,52-18-15,72-35-1,-1 0 16,-88 18-31,158-71 16,36 0 0,-88 36-1,-18-1 1,-106 71 0,-52 0 30,-19 0-46,-34 53 16,-18-18 0,70-17-16</inkml:trace>
  <inkml:trace contextRef="#ctx0" brushRef="#br2" timeOffset="-162648.79">8819 6932 0,'0'0'0,"-17"0"15,-18 0 1,-1 0-1,72 0 32,-19 0-47,71-35 16,89-36 0,-19 18-1,72-53 16,17 1-15,-71 52 0,-88 17-1,-70 19 1,-18-1 46</inkml:trace>
  <inkml:trace contextRef="#ctx0" brushRef="#br2" timeOffset="-162103.66">9966 6156 0,'0'0'0,"-18"0"15,1 0 1,17 18 15,0-1-31,0 1 16,17 17-1,54 0 1,17-17 0,18-18-1,-36 0 1,-17 0 0,-35 0 15,-36 0 0,-17 53-15,-18 18-1,-35 34 1,0 19 0,17-54-1,54-52-15,-36 53 16,17-71-1,19 0 1,17-18 15</inkml:trace>
  <inkml:trace contextRef="#ctx0" brushRef="#br2" timeOffset="-161503.86">8908 6932 0,'0'18'62,"0"-1"-46,0 1-16,0 0 0,35 17 15,18 71 1,0 70 0,0-17-1,17 70 1,1 53 0,-54-193-16,107 210 31,17 37-16,35-1 1</inkml:trace>
  <inkml:trace contextRef="#ctx0" brushRef="#br2" timeOffset="-161370.56">9966 9613 0,'35'106'0,"1"-71"15,87 177 1,-317-565-16,423 829 16,-264-423-1,35-70 16,0-19-15,0 19-16,-18-54 16</inkml:trace>
  <inkml:trace contextRef="#ctx0" brushRef="#br2" timeOffset="-160504.03">9049 7179 0,'0'0'0,"0"-18"0,0 1 31,0-1-15,0 0-16,0 36 47,0 106-31,53 17-1,17 53 16,18 53-15,-70-177-16,70 142 16,0 70-1,1-17 1,-54 17 0,53-53-1,-17-52 1,-1-36-1,1-35 1,-36-54 0,0-16-1,-17-36 1,0 0-16,-18-36 47,0-16-47,0-19 31,0 53-31</inkml:trace>
  <inkml:trace contextRef="#ctx0" brushRef="#br2" timeOffset="-159837.79">9507 8643 0,'18'18'16,"-18"-1"-16,18 19 15,-1-19-15,1 1 16,-18 0-16,35 70 16,36 18 15,-18-18-16,17 53 1,18-18 0,-17-17-1,-71-71-15,35 36 16,1 17 0,-1-17-1,-35-36 1,0-17-1,0-1 1,0-34 15</inkml:trace>
  <inkml:trace contextRef="#ctx0" brushRef="#br2" timeOffset="-159648.29">10072 9701 0,'0'18'16,"0"0"-16,0-1 15,0 1-15,0 0 16,0-1 0,0 1-1,-18-18 16</inkml:trace>
  <inkml:trace contextRef="#ctx0" brushRef="#br2" timeOffset="-157654.52">12347 9349 0,'0'0'0,"-17"0"31,-1 0-15,18 17-16,-18 1 16,18 0-16,-35 70 15,0-18 1,-18 71 0,53-17-1,-18-71 1</inkml:trace>
  <inkml:trace contextRef="#ctx0" brushRef="#br2" timeOffset="-157604.58">12153 9895 0,'0'-35'16,"0"70"-16,0-105 15</inkml:trace>
  <inkml:trace contextRef="#ctx0" brushRef="#br2" timeOffset="-157221.14">12206 9472 0,'0'0'0,"18"-18"0,-1 1 16,-17-1-16,53-17 16,0-18-1,18 18 1,-18 35-1,17 0 1,-17 35 0,-35-17-16,-1 87 15,1 19 1,-18 17 0,0-70-1,-18-1 16,18-35-15,-17-52 15</inkml:trace>
  <inkml:trace contextRef="#ctx0" brushRef="#br2" timeOffset="-156987.36">12188 9648 0,'53'0'32,"-35"0"-32,17 0 15,53-17-15,36-1 31,-36 1-15,-17-1 0,-36 18-1</inkml:trace>
  <inkml:trace contextRef="#ctx0" brushRef="#br2" timeOffset="-156654.77">12982 9402 0,'-17'0'31,"17"17"-15,0 18-1,-18 54 1,18-72-16,-18 89 16,1-35-1,17-1 1,0-35 0,-18-35-1,18-17 16</inkml:trace>
  <inkml:trace contextRef="#ctx0" brushRef="#br2" timeOffset="-156304.58">12894 9419 0,'0'0'0,"0"-70"31,18 70-31,17-36 16,35 36-1,-52 0-15,35 0 16,-35 0-16,52 18 16,-52 35-1,-18 0 1,-35 0-1,-54 0 1,19-36 0,52 1-1,1-18 1,52 0 15</inkml:trace>
  <inkml:trace contextRef="#ctx0" brushRef="#br2" timeOffset="-155954.34">13617 9402 0,'0'0'16,"-17"0"0,17-18-16,-18 18 15,-17 35 1,35-17-16,-18 35 16,18 17-1,-35 18 16,35-35-15,0-17 0,0-19-1</inkml:trace>
  <inkml:trace contextRef="#ctx0" brushRef="#br2" timeOffset="-155654.72">13264 9825 0,'0'0'0,"-17"17"0,17 36 15,53-17 16,17-19-15,-52-17-16,35 0 16,17 0-1,1-35 1,-36 17 0,0-35-1,-35 18 1,0 18-16</inkml:trace>
  <inkml:trace contextRef="#ctx0" brushRef="#br2" timeOffset="-155371.15">13423 9349 0,'0'0'0,"18"0"15,-1-18 1,1 18-16,53 0 16,17 0-1,-35 0 1,-18-18-1,-17 18 1</inkml:trace>
  <inkml:trace contextRef="#ctx0" brushRef="#br2" timeOffset="-154587.95">14587 9313 0,'0'-17'31,"18"17"-15,0 0-16,-1 0 0,19 0 16,52 0-1,35-18 1,-88 18-16,36 0 15,-18 0 1,-35 0 0,-54 18 15</inkml:trace>
  <inkml:trace contextRef="#ctx0" brushRef="#br2" timeOffset="-154287.62">14852 9331 0,'0'0'0,"-18"0"16,1 0-1,-1 0 1,0 18-16,18-1 16,-17 54-1,-1 52 1,-17-17-1,0 35 1,17-35 0,18-35-1,0-54 1,18-52 15,17 0-15</inkml:trace>
  <inkml:trace contextRef="#ctx0" brushRef="#br2" timeOffset="-153886.45">14993 9772 0,'18'0'31,"-1"0"-31,-17-18 0,53 1 16,0-19 0,0 1-1,-35-18 1,-18 18 0,0 17-16,-18 18 15,-52 0 16,17 36-15,-18 34 0,0 36-1,71-18 1,18-35 0,35-18-1,18-35 1,-18 0-1,17-35 1</inkml:trace>
  <inkml:trace contextRef="#ctx0" brushRef="#br2" timeOffset="-153453.23">15646 9648 0,'0'0'0,"0"-17"0,-18 17 31,-17 0-15,-36 17 0,36 19-1,17-1 1,18-17 0,0 17-1,53-17 1,-18-1-1,18 18 1,-35-17 0,0 0-1,-18 17 1,-18 0 0,-53-17-1,36-18 1,-53 0-1,53 0 1,-1 0 0,36-18 15,36 1-15,-19 17-16</inkml:trace>
  <inkml:trace contextRef="#ctx0" brushRef="#br2" timeOffset="-152888.4">15998 9419 0,'0'0'15,"0"-17"1,0 17-1,-17 0 1,-1 35 0,18-18-16,-17 36 15,-19 71 1,1-18 0,35-1-1,0-16 1,0-54-1,35-17 1,36-18 0,-18-36-1,17-17 1,-34-17 0,-1 17-1,-35 71 32,0 17-31,0 18-1,-18 0 1,18-36 0,0 1-16,35-18 31,1-35-16</inkml:trace>
  <inkml:trace contextRef="#ctx0" brushRef="#br2" timeOffset="-152702.02">16387 9525 0,'0'0'0,"-71"-35"15,36 35 32,35 17-31,-18-17-16</inkml:trace>
  <inkml:trace contextRef="#ctx0" brushRef="#br2" timeOffset="-152472.04">15857 9648 0,'18'0'31,"0"0"-31,-1 0 0,1 0 16,35 0 0,17 0-1,-34 0-15</inkml:trace>
  <inkml:trace contextRef="#ctx0" brushRef="#br2" timeOffset="-151904.49">16457 9701 0,'0'0'0,"-18"0"15,1 0-15,-1 36 16,1 17 15,17-36-31,-18 36 16,0 18-1,1-18 1,17-36 0,0-34 30,0-19-30,0 19-16,17-36 16,36-18-1,18-17 1,-1 53 0,18 17-1,-17 36 16,-36 35-15,-35 17 0,0 18-1,-17-52 1,-1-1 0,0 0-1</inkml:trace>
  <inkml:trace contextRef="#ctx0" brushRef="#br2" timeOffset="-151505.45">17110 9754 0,'0'0'0,"0"-17"0,-18-1 16,0-17 0,1 35-1,-18 35 1,-71 0 0,88 36-1,-17 17 1,35-53-1,0 1 1,17-36 0,36 0-1,18-53 1,-18 0 0,-18 0-1,-17 35 1,-18-17-1,17 0 1</inkml:trace>
  <inkml:trace contextRef="#ctx0" brushRef="#br2" timeOffset="-151372.1">17145 9719 0,'0'35'15,"0"-70"1,-18 88-16,18 0 16,0-36-16,-17 36 15,17 53 1,-36 18-1,19 17 1</inkml:trace>
  <inkml:trace contextRef="#ctx0" brushRef="#br2" timeOffset="-150938.7">17022 10742 0,'0'18'0,"0"-1"0,0 142 16,0-353-16,-18 600 16,18-195-1,0-69 1,0-19 15,-18-88-31,-17 18 16,-18-35-1,18-18 1,-1-18 0,19-88-1,-1 1 1,18-72-1,0 124-15,0-141 16,18 71 0,35-54-1,17-17 1,-17 53 0,35-18-1,1 36 1,-54 105 15,18 1-15,-18 17-1,-17 0 1</inkml:trace>
  <inkml:trace contextRef="#ctx0" brushRef="#br2" timeOffset="-149314.05">12136 10266 0,'0'0'0,"-18"0"0,-194 0 47,177 0-47,-53 0 16,0 0 0,17 0-1,53 0 1,36 0 31,0 0-47,-1 0 15,71 0 1,-35 17 0,71-17-1,35 0 1,35 0 15,-36 0-15,-105 0-16,230 0 15,34-17 1,36 17 0,-124 0-1,89 0 1,-1 0-1,-35 17 1,18 19 0,18-36-1,-71 17 1,35-17 0,-53 0-1,-158 0 1,229 0-1,-36 0 1,-105 0 0,17 0-1,-35 0 1,-52 18 0,16-18-1,-34 18 1,-53-18-1,-1 0 1,-34 0 47</inkml:trace>
  <inkml:trace contextRef="#ctx0" brushRef="#br2" timeOffset="-149165.21">17286 10372 0,'0'0'0,"-18"0"0,1 0 32</inkml:trace>
  <inkml:trace contextRef="#ctx0" brushRef="#br2" timeOffset="-148655.97">17163 10372 0,'0'0'0,"-53"-71"31,35 71-16,0 0 1,1 0 0,17 18-1,-35-1-15,35 36 16,0 35 0,0-17-1,0-18 1,0 0-1</inkml:trace>
  <inkml:trace contextRef="#ctx0" brushRef="#br2" timeOffset="-127907.47">12771 10742 0,'0'0'0,"0"-35"16,0 17 0,0 1-1,0-1 1,17 0 0,-17 1-1,-17 17 1</inkml:trace>
  <inkml:trace contextRef="#ctx0" brushRef="#br2" timeOffset="-127706.7">12136 11377 0,'-18'71'15,"0"-71"1,1 17-16,-1-17 47,18-17-31</inkml:trace>
  <inkml:trace contextRef="#ctx0" brushRef="#br2" timeOffset="-126875.14">12735 10707 0,'0'0'0,"0"-18"16,18 18-1,0 0 1,-18-17 0,0 34 30,0 1-30,-18 35-16,-53 35 16,54-70-1,-54 70 1,54-71-16,-54 89 16,-53 53-1,1-71 1,52 0-1,-17-17 1,35-36 0</inkml:trace>
  <inkml:trace contextRef="#ctx0" brushRef="#br2" timeOffset="-126758.2">11959 11589 0,'0'-53'31,"0"35"-31,18 18 0,-18-35 15,17 17-15</inkml:trace>
  <inkml:trace contextRef="#ctx0" brushRef="#br2" timeOffset="-126615.95">12100 11077 0,'-17'-17'0</inkml:trace>
  <inkml:trace contextRef="#ctx0" brushRef="#br2" timeOffset="-126173.16">12136 11024 0,'0'0'16,"0"18"15,0 0-31,0 52 15,0 18 1,-18 36 0,0-89-1,-35 53 1,0-17 0,36-54-1,34-17 48,-17-17-48,18 17-15,0 0 0,52 0 16,18-35 0,36 35-1,-18-18 1,17 18-1,-87 0 1,-36-18 78</inkml:trace>
  <inkml:trace contextRef="#ctx0" brushRef="#br2" timeOffset="-123375.81">10989 12453 0,'18'-18'16,"-1"18"-16,1-35 31,-18 17-16,0-17 1,0 0 0,0 17-1,0 1-15,-18 17 47,1 35-31,-19 35-1,19-52-15,17 53 16,-36 35 0,36-1 15,0-52-15,53-35-1,0-18 1,35-35-1,1-36 1,-36 18 0,0-35-1,-36 17 1,-17 1 0,0 17-1,0 71 16,0 34-15,0 37 0,0-1 15,0-70-31,0 34 16,18-16-1,17-19 1,0 1-1,18-18 1,-17-35 0</inkml:trace>
  <inkml:trace contextRef="#ctx0" brushRef="#br2" timeOffset="-122825.64">11571 12471 0,'0'0'0,"0"-18"0,0 36 47,0-1-47,0 36 15,0 0 17,0 18-17,0-36 1,0-17-1,0-1 1,0-34 0,0-19-1,0-34 1,0 17 0,0 35-16,53-35 15,18-17 1,-1 70-1,18-18 1,1 18 15,-54 53-15,-18 18 0,-17-1-1,-52 1 1,34-36-1,0-17 1,18-1 0,0-34 15,18-1-15</inkml:trace>
  <inkml:trace contextRef="#ctx0" brushRef="#br2" timeOffset="-122541.29">12347 12453 0,'0'18'16,"0"-1"-1,0 1-15,0 17 16,-17 36 0,-1-18-1,18-36 1,0 1 0</inkml:trace>
  <inkml:trace contextRef="#ctx0" brushRef="#br2" timeOffset="-122058.87">12259 12241 0,'0'0'0,"-35"0"31,17 0-31,18 36 16,0-1 0,0 0-1,0-17 1,53-18-1,-35 0-15,35-18 16,-36-17 0,1-18 15,-1 18-15,-17-1-1,-52 1 1,34 35-16,-17 0 15,-1 53 1,19 0 0,17-18-1,0 1 1,17-19 0,19-17-1</inkml:trace>
  <inkml:trace contextRef="#ctx0" brushRef="#br2" timeOffset="-121708.45">12753 12188 0,'0'18'47,"0"0"-47,0-1 0,0 1 15,0 0-15,-35 70 16,17-18 0,-17 19-1,35-19 1,0-35-1,0-17 1,0 0 0,35-18-1,-17 0 1</inkml:trace>
  <inkml:trace contextRef="#ctx0" brushRef="#br2" timeOffset="-121424.95">12647 12471 0,'18'0'16,"-1"0"-16,19-18 15,52 18 1,18-35 0,-36 35 15,-52 0-31,-1-18 16,19 0-1,-36 1 1</inkml:trace>
  <inkml:trace contextRef="#ctx0" brushRef="#br2" timeOffset="-120575.52">10689 13176 0,'0'0'0,"18"0"0,-18-17 31,0 34-15,-18 19-1,-17 16 1,35-34-16,-35 53 15,35-54-15,-18 71 16,0-52 0,18-1-1,0-53 17</inkml:trace>
  <inkml:trace contextRef="#ctx0" brushRef="#br2" timeOffset="-120259.27">10619 13229 0,'0'-17'0,"0"34"0,17-34 0,1-19 32,-18 19-32,53 17 15,0-18 1,35 18-1,-35 35 1,0 36 0,-53-1-1,0 1 1,-36-18 0,1-18-1,18-35 1,-1 0-1,-17 0 1</inkml:trace>
  <inkml:trace contextRef="#ctx0" brushRef="#br2" timeOffset="-120025.53">10583 13423 0,'0'-17'32,"18"17"-32,35-18 15,17 18 1,54-35 0,-106 35-16,52-18 15,71 0 1,-123 18-1</inkml:trace>
  <inkml:trace contextRef="#ctx0" brushRef="#br2" timeOffset="-119757.8">11289 13194 0,'0'18'31,"0"-1"-31,0 1 16,0-1-16,-18 19 15,18-19-15,-17 36 16,-1 18 0,18-36-1,-18 0 1</inkml:trace>
  <inkml:trace contextRef="#ctx0" brushRef="#br2" timeOffset="-119392.45">11218 13317 0,'0'-17'0,"0"-19"15,0 19 1,53-1 0,0 1-1,0-1 1,0 18 0,-35 0-1,-1 18-15,-17 17 16,-17 35-1,-36-34 1,-35-1 0,52-35 15,36 18-15,18-18 15,0 0-16,17 0-15</inkml:trace>
  <inkml:trace contextRef="#ctx0" brushRef="#br2" timeOffset="-119109.47">11747 13159 0,'0'0'0,"0"17"31,0 1-15,0 35-16,-17 0 31,-18 0-15,17 0-1,0-36 1,18 1 0</inkml:trace>
  <inkml:trace contextRef="#ctx0" brushRef="#br2" timeOffset="-118810.14">11501 13529 0,'0'0'16,"0"18"-16,0-1 16,0 19-1,17-36 1,54 0-1,-1 0 1,-17-18 0,-35 0-16,17 1 15,0-19 1,-35 1 0,0 0-1</inkml:trace>
  <inkml:trace contextRef="#ctx0" brushRef="#br2" timeOffset="-118526.08">11589 13159 0,'0'0'0,"-18"0"16,18-18 0,18 18-1,17-18 1,36 18 0,17 0-1,-35 0 1,-36 0-1</inkml:trace>
  <inkml:trace contextRef="#ctx0" brushRef="#br2" timeOffset="-118204.64">12259 13106 0,'0'-18'32,"18"18"-32,-1 0 0,19 0 15,34-18 1,-17 18-1,0 0 1,-18 0 0</inkml:trace>
  <inkml:trace contextRef="#ctx0" brushRef="#br2" timeOffset="-117942.89">12453 13070 0,'-18'36'15,"18"-19"-15,0 1 16,-35 53 0,35-54-16,-18 18 15,-17 71 1,18-35-1,17-36 1,0-17 0</inkml:trace>
  <inkml:trace contextRef="#ctx0" brushRef="#br2" timeOffset="-117543.5">12559 13370 0,'0'0'0,"18"0"0,17-17 16,-18-1-1,1-17 1,0 17-16,-18 0 16,17-17 15,-34 35 0,-19 35-15,19-17-16,-1 17 15,1 18 1,-1 0 0,18-35-1,0-1 1,35-17 0,-17 0-1,35 0 1</inkml:trace>
  <inkml:trace contextRef="#ctx0" brushRef="#br2" timeOffset="-117101.04">13053 13282 0,'-18'-18'31,"0"18"-31,-17 0 15,-35 18 1,17 17 0,35 1-1,0-36-15,18 17 16,0 1 0,36 0-1,34-18 1,-17 17-1,-18 1 1,-17-1 0,-18 1 15,-70 0-15,-1 17-1,18-35 1,18 18-1,0-18 1,52 0 15</inkml:trace>
  <inkml:trace contextRef="#ctx0" brushRef="#br2" timeOffset="-116505.89">13458 13088 0,'0'0'15,"0"-18"-15,0 36 47,0 0-47,0 17 16,-35 36-1,35-36-15,-35 18 16,35 17 0,0-34-1,0-1 1,35-35 15,18 0-15,0-35-1,-35-18 17,35 0-17,-36 35 1,-17 36 31,0-1-47,-17 36 15,-1-17 1,0-1 0,18-18-1,0-34 32,0-1-31</inkml:trace>
  <inkml:trace contextRef="#ctx0" brushRef="#br2" timeOffset="-116298.47">13670 13159 0,'0'0'0</inkml:trace>
  <inkml:trace contextRef="#ctx0" brushRef="#br2" timeOffset="-116075.61">13282 13229 0,'0'0'0,"0"18"16,18-18 15,-1 0-15,1 0-16,17 0 15,36 0 1,-36 0 0</inkml:trace>
  <inkml:trace contextRef="#ctx0" brushRef="#br2" timeOffset="-115543.67">13811 13264 0,'-17'36'16,"-1"-36"-16,18 17 0,0 1 15,-35 17 1,35 1 0,0-19-1,-18 18 1,0-35 15,18-17 0,0-1-31,0-35 16,36 18 0,-36 17-16,70-35 15,1 53 17,-18-17-17,-18 17 1,-17 53-1,-18 0 1,-18-18 0,0-17-1,1-1 1,-1-17 0</inkml:trace>
  <inkml:trace contextRef="#ctx0" brushRef="#br2" timeOffset="-114759.53">14411 13282 0,'-18'-35'31,"1"35"-15,-54 0 0,18 35-1,36 0 1,-1-17-16,18 17 16,0-17-1,70-18 16,-34 0-15,-19 0-16,19-18 16,-36 1-16,17 17 15,1-18 17,-18 36 14,-18-1-30,1 54 0,-19 35-1,19-1 1,-1 72 0,0-18-1,18-36 1,0-70-16,0 106 15,0-36 1,0 1 0,-17-36-1,-36-35 17,-35-18-17,52-35-15,-34 0 16,-36-35-1,53-53 1,36-36 0,34-88-1,71 1 1,1 17 0,-19 53-1,-17 35 1,18 0-1,-36 53 1</inkml:trace>
  <inkml:trace contextRef="#ctx0" brushRef="#br2" timeOffset="-113776.9">15787 10425 0,'0'0'0,"0"-18"15,0 36 48,0-1-63,0 1 0,0-1 15,0 54-15,0 70 16,0 0 15,0-105-31,-35 122 16,35 19-1,-18-1 1,-17-17 0,17-36-1,0-52 1,18-36 0,-17-35 15,-1 0-16</inkml:trace>
  <inkml:trace contextRef="#ctx0" brushRef="#br2" timeOffset="-113474.99">15275 11589 0,'0'0'0,"-17"-18"31,17 0-31,17 18 16,36 0-1,0 36 1,18 17 0,-18 17-1,-36-17 1,-17-35-16,18 17 15,-1-35 1,1 0 0,0 0-1</inkml:trace>
  <inkml:trace contextRef="#ctx0" brushRef="#br2" timeOffset="-113243.56">16087 11589 0,'-18'0'0,"-17"0"16,-1 17-16,-34 19 16,52-19-16,-52 54 15,-1-18 1,36 0-1,0-53 1,-1 0 0</inkml:trace>
  <inkml:trace contextRef="#ctx0" brushRef="#br2" timeOffset="-112243.7">15557 12188 0,'0'0'0,"18"-17"0,53-18 31,-54 17-31,1-17 16,-18 17 0,-18 18-1,-52 18 1,-1 17 0,-35 18-1,71-18 1,35 0-1,0-17-15,53 0 16,0-1 0,35 19-1,-35-1 17,0 0-17,-53 18 1,-35-18-1,-71 1 1,-18-19 0,54-17-1,-1 0 1,36-17 0,0-1-1,35 0 1,53 1 15,0 17-15</inkml:trace>
  <inkml:trace contextRef="#ctx0" brushRef="#br2" timeOffset="-111743.52">15857 12312 0,'0'0'0,"-17"0"32,-1 0-17,0 18-15,1 17 16,-18 35-1,35-17 1,0 0 0,17-35-1,18-18 1,36 0 15,17-35-15,-53 17-16,18-17 15,0-36 1,-35 18 0,-18 0-1,-71 53 1,1 0 0,17 36-1,35-1 1,18 18-1,0-36 1,18-17 0</inkml:trace>
  <inkml:trace contextRef="#ctx0" brushRef="#br2" timeOffset="-111159.87">16457 12347 0,'0'0'0,"18"-35"15,-18 17 1,-18 18 0,0 0-1,-34 0 1,16 53-1,-17 18 1,18-18 0,35-18-1,0-17 1,18-1 15,35-17-15,-36 0-16,36-17 15,-18-19 1,18-17 0,-17 0-1,-36 18 1,0 18 0,0 69 15,0 1-16,0-17 1,0 17 0,0-36-1,0 1-15,0 0 32,53-18-17,17 0 1,-17-18-1</inkml:trace>
  <inkml:trace contextRef="#ctx0" brushRef="#br2" timeOffset="-110807.86">16898 12365 0,'0'0'0,"0"-18"16,0 1-1,0 34 32,0 1-47,0 17 0,0 36 16,0 17-1,-35 18 17,-1 35-17,19-35 1,17-89-16,-18 89 15,18-53 1,-17-18 0,17-17-1,0-53 17,0-36-17</inkml:trace>
  <inkml:trace contextRef="#ctx0" brushRef="#br2" timeOffset="-110460.02">16880 12418 0,'0'0'0,"0"-18"0,0 0 0,36-52 31,-19 17-16,54-18 1,17 36 0,0 35-1,-70 35 1,-18 18 0,-71 18-1,-34-1 1,34-34-1,53-19-15,-35 1 16,36 0 0,-1-18-1</inkml:trace>
  <inkml:trace contextRef="#ctx0" brushRef="#br2" timeOffset="-109767.4">15381 13088 0,'-18'0'31,"1"18"-31,17-1 16,-53 54 0,18-18-1,-18 35 1,53-17 0,0-36-1,17-35 32</inkml:trace>
  <inkml:trace contextRef="#ctx0" brushRef="#br2" timeOffset="-109459.96">15293 13194 0,'0'0'0,"18"-18"0,-18 1 16,17-1-1,36-17 1,18 17 0,-54 0-16,71 18 15,-35 36 1,-35 52 0,-18-35-1,0 17 1,-18-17-1,-17-17 1,0-19 0,17-17-1,1-17 1</inkml:trace>
  <inkml:trace contextRef="#ctx0" brushRef="#br2" timeOffset="-109244.4">15275 13335 0,'18'0'32,"0"0"-17,-1 0-15,1 0 0,70-18 16,-17 1-1,52-19 1,-52 36 0</inkml:trace>
  <inkml:trace contextRef="#ctx0" brushRef="#br2" timeOffset="-108943.37">16210 13070 0,'0'0'0,"-18"0"32,1 0-32,-1 18 15,18 0-15,0 35 16,-35 17-1,17 1 1,18-36 0,0-17-1,-17-18 1</inkml:trace>
  <inkml:trace contextRef="#ctx0" brushRef="#br2" timeOffset="-108693.21">15910 13406 0,'0'17'15,"18"-17"-15,17 0 16,36 0-1,-18 0 1,0 0 0,-18-17-1,-18-1 1,-17 0 0</inkml:trace>
  <inkml:trace contextRef="#ctx0" brushRef="#br2" timeOffset="-108443.46">15998 13088 0,'-17'0'15,"17"-18"-15,17 18 31,1 0-31,35 0 16,18 0 0,34-17-1,-34-1 1,0 18 0</inkml:trace>
  <inkml:trace contextRef="#ctx0" brushRef="#br2" timeOffset="-108193.21">16633 13000 0,'18'0'15,"0"0"-15,17-18 16,53 18-1,-53 0 1,36 0 0,-53 0-1,-1 0 1</inkml:trace>
  <inkml:trace contextRef="#ctx0" brushRef="#br2" timeOffset="-107932.59">16845 12982 0,'-35'0'31,"35"18"-31,0 17 16,-18 18-1,-17 35 1,-18-17-1,35-1 1,1-52-16,17 17 16,0 1-1</inkml:trace>
  <inkml:trace contextRef="#ctx0" brushRef="#br2" timeOffset="-107559.42">16827 13317 0,'36'-17'31,"-19"17"-31,-17-18 0,18 0 15,17 1 1,-17-18 0,-18 17-1,0 0-15,0 36 47,-18 0-31,-17 34-1,17 1 1,18-17 0,0-1-1,18-35 17,0 0-32,35-18 15</inkml:trace>
  <inkml:trace contextRef="#ctx0" brushRef="#br2" timeOffset="-107143.77">17268 13229 0,'0'-17'32,"-17"17"-17,-36 0 1,35 17-1,1 1-15,-1 17 16,0-17 0,18-1-1,36-17 1,-1 18 0,18 0-1,-36-1 1,-34 1 15,-36-18-15,35 18-16,-17-18 15,0 17 1,17-17-16,0 0 31,18-17 0,18-1-31</inkml:trace>
  <inkml:trace contextRef="#ctx0" brushRef="#br2" timeOffset="-106611.03">17515 13000 0,'0'-18'0,"0"36"0,18-53 15,-18 52 32,0 1-47,-18 52 16,-17-17 15,17 36-15,18-72-16,0 36 15,0 18 1,0-36 0,36-35-1,17 18 1,17-18 0,-34-53-1,-1 17 1,-18 1-1,-17 53 32,0-1-47,-17 19 16,17-1 15,0-53 16,17 1-31,-17-1-16</inkml:trace>
  <inkml:trace contextRef="#ctx0" brushRef="#br2" timeOffset="-106438.39">17798 13159 0,'-18'0'94,"18"-18"-79</inkml:trace>
  <inkml:trace contextRef="#ctx0" brushRef="#br2" timeOffset="-106227.92">17445 13159 0,'0'17'0,"-18"-17"15,36 0 1,17 0-1,0 0 1,18 0 0,-35 0-1</inkml:trace>
  <inkml:trace contextRef="#ctx0" brushRef="#br2" timeOffset="-106095.49">17851 13194 0,'0'18'31</inkml:trace>
  <inkml:trace contextRef="#ctx0" brushRef="#br2" timeOffset="-105688.27">17851 13247 0,'0'17'15,"0"-34"-15,0 70 16,-36-18-1,36-17-15,-17-1 16,17 19 0,0-54 46,0 0-46,0 1-1,0-1-15,53-35 16,-1 18 0,1 17-1,0 1 1,-35 17 0,17 35-1,-35-18-15,0 36 16,0-35-1,-35 17 1,0-35 0</inkml:trace>
  <inkml:trace contextRef="#ctx0" brushRef="#br2" timeOffset="-104860.64">18362 13282 0,'0'-35'31,"-18"35"-31,1 0 15,-18 0-15,-18 0 16,17 17 0,19 19-1,17-19 1,0 1 0,53-18 15,0 0-16,-36 0-15,18 0 16,-17 0 0,0 0 15,-18 18 0,0 17-15,-36 53-1,1-17 1,0 70 0,35 35-1,0-35 1,0-105-16,0 158 31,-18 17-15,1-70-1,-19 18 1,1-35 0,-18-36-1,-17-35 1,-1-36 0,18-17-1,0-35 1,18-71-1,17 0 1,71-193 0,53 34-1,-18 89 1,36-71 15,-54 123-15,-34 1-1,-36 52 1,0 36 0,0 17-16</inkml:trace>
  <inkml:trace contextRef="#ctx0" brushRef="#br2" timeOffset="-103710.78">16827 10425 0,'-17'0'16,"-1"0"-1,36 0 48,-1 0-63,89-18 15,53 18 1,17-18 0,124 18 15,-17-35-16,-54 17 1,-159 18-16,213-17 16,-89-1-1,-106 18 1,0 0 0,-70 0-1,-1-18 1,-34 18 31,-1 0-47,-17 0 15,-1 0 1</inkml:trace>
  <inkml:trace contextRef="#ctx0" brushRef="#br2" timeOffset="-103228.09">18150 10477 0,'0'-35'31,"0"18"-31,0-1 32,18 18-17,35 35 1,18 36 0,-19-1 15,54 36-16,-70-71-15,52 89 16,-18-54 0,18 36-1,-17 0 1,-53-35 0,17-18-1,-35-36 1,0-34 31</inkml:trace>
  <inkml:trace contextRef="#ctx0" brushRef="#br2" timeOffset="-102894.87">18362 11289 0,'18'0'16,"-1"0"-16,19 0 15,52 18 1,-18-1-1,36 1 1,-71-18-16,54 17 16,-36 1-1,-36-18 1,1 0 15,17-35 0,-35 0-31</inkml:trace>
  <inkml:trace contextRef="#ctx0" brushRef="#br2" timeOffset="-102692.4">19050 11077 0,'18'-17'16,"-18"34"15,0 18-16,-36 36 1,1 0 0,-35-18-1,34-36 1,1-17 0,17 0-1</inkml:trace>
  <inkml:trace contextRef="#ctx0" brushRef="#br2" timeOffset="-101827.74">18380 12012 0,'0'0'0,"17"-35"31,-34 52 1,-1 19-32,18-19 0,-35 89 15,0-35 1,-1 35 15,1-18-15,17-71-1,18 19 1,0-54 15,0-17-15,0 17-16</inkml:trace>
  <inkml:trace contextRef="#ctx0" brushRef="#br2" timeOffset="-101359.55">18239 12136 0,'0'0'16,"0"-18"-16,0-35 15,0 35 1,88-52 15,35 52-15,-17 18-1,18 18 1,-89 17 0,-35 36-1,-71-18 1,36-36-16,-71 18 16,-17 1-1,52-36 1,54 0-1,17 35 17,52 18-17,1-18 1,0 0 0,18 1 15,-36-19-16,-17 1 1,-1-18 0,-17-18-1</inkml:trace>
  <inkml:trace contextRef="#ctx0" brushRef="#br2" timeOffset="-100944.93">18768 12330 0,'17'0'0,"1"0"15,17-18 1,18 0 0,-35 1-1,17-36 1,-17 35-1,-18 0 1,-53 18 15,0 53-15,35-35-16,-35 70 16,53-35-1,0 0 1,0-18-1,36-17 1,52-18 0,-18 0-1,19-35 1,-54 17 0</inkml:trace>
  <inkml:trace contextRef="#ctx0" brushRef="#br2" timeOffset="-100559.85">19279 12312 0,'18'-18'16,"-36"36"-16,36-71 16,-53 53-1,-18 0 1,17 35 0,1 1-1,35-19 1,0 1-16,0-1 15,71 1 1,17 0 0,-18 17-1,-17-17 1,-53 17 0,-53-17 15,-52-1-16,16-17 1,54 0 0,0 0-1,35-17 17,53-36-17</inkml:trace>
  <inkml:trace contextRef="#ctx0" brushRef="#br2" timeOffset="-100261.58">19632 12012 0,'0'-18'16,"0"36"-16,18-53 0,-18 17 31,0 36-16,0 17 1,-18 0-16,-17 71 16,17 0-1,1-35 1,17-1 0,0-35-1,17-35 16,-17-17-15</inkml:trace>
  <inkml:trace contextRef="#ctx0" brushRef="#br2" timeOffset="-100012.02">19438 12259 0,'35'0'15,"1"0"-15,-19 0 16,71-18 0,36 1-1,-1 17 1,-105 0-16,35 0 16,-71 0 30,1 0-46,-1 0 0</inkml:trace>
  <inkml:trace contextRef="#ctx0" brushRef="#br2" timeOffset="-99295.89">19332 13017 0,'0'0'15,"-17"-17"1,-1 17-16,0 0 0,1 0 16,-19 70 15,1 19-16,0-19 1,0 36 0,-1-71-1,36-17 1,0-36 15,18 1-31</inkml:trace>
  <inkml:trace contextRef="#ctx0" brushRef="#br2" timeOffset="-99060.58">19156 13123 0,'17'0'0,"-34"0"0,70 0 16,-36 0 0,1 0-1,17 36 1,1 17-1,-36 17 1,0-17 0,0-18-1,0 1 1,-18-36-16,0 0 16,-17 0-1</inkml:trace>
  <inkml:trace contextRef="#ctx0" brushRef="#br2" timeOffset="-98862.18">19085 13264 0,'0'0'0,"0"-17"32,36 17-32,16 0 31,37-35-16,-54 35-15,71-18 16,53 0 0,-107-17-16</inkml:trace>
  <inkml:trace contextRef="#ctx0" brushRef="#br2" timeOffset="-98362.36">19756 13053 0,'0'0'0,"-36"17"31,1 54-15,0 0 0,35-19-1,0 1 1,0-17 0,0-19 15,0-34 0,0-1-15,0-35-1,0-17 1,0 17 0,17 17-1,36 19 1,18-1-1,-1 18 1,-52 0-16,0 18 16,-18 35-1,-36 0 1,-34-36 15,-1 18-15,-17-17-1,106-36 17,17 18-32</inkml:trace>
  <inkml:trace contextRef="#ctx0" brushRef="#br2" timeOffset="-98084.68">20179 13088 0,'0'18'47,"-18"-1"-47,18 1 0,-17 35 31,-1 0-16,18-18 1,-18-17 0,18-1-1</inkml:trace>
  <inkml:trace contextRef="#ctx0" brushRef="#br2" timeOffset="-97828.62">19932 13370 0,'0'0'0,"-18"0"0,18 18 16,0 0-16,36-18 16,16 17-1,1-17 16,-35 0-31,35 0 16,-35 0-16,17-17 16,-17-1-16,-1 0 15,-17-17 1,0 17-16</inkml:trace>
  <inkml:trace contextRef="#ctx0" brushRef="#br2" timeOffset="-97576.9">20055 13106 0,'0'0'0,"-17"-18"31,17 0-31,17 18 16,1 0-1,35 0 1,35 0 0,-17 0-1,-18 0 1,-36-17-16,19-1 16</inkml:trace>
  <inkml:trace contextRef="#ctx0" brushRef="#br2" timeOffset="-97310.7">20532 13035 0,'35'0'15,"-17"0"-15,34-18 31,-16 18-15,34 0 0,-34 0-1,-19 0 1</inkml:trace>
  <inkml:trace contextRef="#ctx0" brushRef="#br2" timeOffset="-97056.64">20708 13017 0,'0'0'0,"-35"18"15,-1 35 1,1-18 0,35-17-1,-53 53 1,18-19-1,17 19 1,1-53 0,17-1-1,0 1 1,17-36 15</inkml:trace>
  <inkml:trace contextRef="#ctx0" brushRef="#br2" timeOffset="-96627.95">20761 13264 0,'35'-17'31,"-17"-1"-31,0 18 16,17-17 0,18-19-1,-53 19 1,0 34 15,0 1-31,-18-18 16,0 18-16,-17 17 15,0 0 1,0-17 0,17 17-1,18-17 1,0-1 0,18-17 30,-1 0-30,19-17 0</inkml:trace>
  <inkml:trace contextRef="#ctx0" brushRef="#br2" timeOffset="-96178.71">21114 13229 0,'0'-17'15,"0"-1"1,-18 18 0,0 0-1,1 0-15,-18 0 16,17 18 0,18 17-1,0-18 16,18 1-15,17 0 0,-18-1-1,1-17 1,-18 18 0,0 0-1,-70-18 1,-1 17-1,36 1 1,35-36 31,17 1-31,19 17-16,-36-18 15</inkml:trace>
  <inkml:trace contextRef="#ctx0" brushRef="#br2" timeOffset="-95628.89">21325 13000 0,'0'0'15,"18"-18"1,0 18-1,-18-17-15,0 34 32,0 1-32,-36 52 15,19-34-15,-19 17 16,19 17 0,-1 1 15,18-54-16,53-17 17,-35 0-32,17 0 15,36-35 1,-36 17 0,-17-17-1,-18 53 32,0-1-47,-18 36 16,18-35-1,0 0 1,0-1 0,18-34 30,34-19-30,-52 19-16</inkml:trace>
  <inkml:trace contextRef="#ctx0" brushRef="#br2" timeOffset="-95439.61">21625 13053 0,'0'0'16,"-17"0"15,-1 0 0</inkml:trace>
  <inkml:trace contextRef="#ctx0" brushRef="#br2" timeOffset="-95211.84">21184 13106 0,'0'0'0,"0"17"31,18-17-16,0 0-15,17 0 16,18 0 0,0 0-1,-18 0 1</inkml:trace>
  <inkml:trace contextRef="#ctx0" brushRef="#br2" timeOffset="-94627.9">21625 13141 0,'0'18'16,"0"-1"-16,0 1 15,0 0 1,0-1-1,0 18 1,0 1 0,-17-36-1,17 17 1,-18-17 0,18-17 30,0-1-30,0 0 0,18 18-16,17-35 15,35 18 1,-17-1 0,0 18-1,0 0 1,0 18-1,-53-1-15,0 18 16,0 18 0,-18-17-1,-17-19 1,0 1 0,17-18-1,36 0 32,-18-18-31</inkml:trace>
  <inkml:trace contextRef="#ctx0" brushRef="#br2" timeOffset="-93664.68">22119 13282 0,'0'0'0,"0"-18"0,0 1 32,0-1-32,-17 18 47,-1 0-47,0 0 0,-35 35 15,36 1 16,-1-19-15,18 1-16,35-18 31,1 0-15,17-18 0,-36 1-1,18-1 1,-17 18-1,-18 18 48,0-1-63,0 1 16,0 0-16,0 35 15,0-36 1,-18 71-1,1 18 1,-1 53 0,18 17-1,0-52 1,0 35 0,0 35-1,-17-89 1,-54 1-1,0-18 1,36-52 0,17-36-16,-34 17 15,34 1-15,-35-18 16,0 0 0,18-18-1,17-35 16,18-52-15,18-54 0,88-53-1,17 18 1,-17 18 0,-53 70-1,0 0 1,-36 53-1,36 0 1,-35 18 0,-36 35 62,1 0-78</inkml:trace>
  <inkml:trace contextRef="#ctx0" brushRef="#br0" timeOffset="-84397.7">9825 14093 0,'-18'0'32,"1"0"-17,17 18 1,0 0-16,-18 17 16,0 36-1,1-1 1,-1 107-1,18-89 1,0 18 0,0-54-1,0-34 1,0-36 31,0 1-47,0-1 15</inkml:trace>
  <inkml:trace contextRef="#ctx0" brushRef="#br0" timeOffset="-83547.07">10125 14464 0,'0'-18'16,"0"36"31,0 0-47,0-1 15,0 1 1,0-1 0,17-17-1,19 0 1,-19 0-1,1-52 1,-18 16 0,0 1-1,-18 35 17,1 0-17,-1 35-15,18 1 16,0-1 15,18-35 0,-18-18 1,0 1-32,0-1 15,0 0 1</inkml:trace>
  <inkml:trace contextRef="#ctx0" brushRef="#br0" timeOffset="-81764.06">10883 14182 0,'-53'0'31,"36"0"-15,-1 0-16,0-18 15,36 18 32,35-18-47,-35 18 0,87 0 31,72 0-31,-54 0 32,1 0-17,-71 0 1,-71 0 15,-17 0-15,-18 0-1,18 18-15</inkml:trace>
  <inkml:trace contextRef="#ctx0" brushRef="#br0" timeOffset="-81647.83">11130 14217 0,'-18'0'16,"-17"0"-16</inkml:trace>
  <inkml:trace contextRef="#ctx0" brushRef="#br0" timeOffset="-81447.65">10971 14499 0,'0'18'0,"0"17"16,-17 53-1,-1 0 1,0-52-1,18-19-15,0 1 16,0-36 31,0-17-47,36 17 16</inkml:trace>
  <inkml:trace contextRef="#ctx0" brushRef="#br0" timeOffset="-81030.83">11201 14587 0,'17'0'31,"1"0"-15,0-17-1,35-19 1,-18 1-1,0-18 1,-35 36 0,-18 17 31,1 17-47,-36 54 15,18-18 1,17 17-1,18-52 1,0 17 0,18-17-1,35-1 1,-1-17 0,19 0-1,-36-17 1,18-18-16</inkml:trace>
  <inkml:trace contextRef="#ctx0" brushRef="#br0" timeOffset="-80563.37">11183 14287 0,'0'-35'16,"-18"35"30,-35 106-30,36-88 0,17 70-1,-18 0 1,1-35 0,17-35-16</inkml:trace>
  <inkml:trace contextRef="#ctx0" brushRef="#br0" timeOffset="-79929.77">11677 14570 0,'0'0'0,"18"-18"0,-1 18 15,-17-53 1,35 18-1,-35 0 1,-17 35 15,-1 0-15,-17 17-16,0 36 16,17-18-1,18 18 1,0-35 15,35 0-15,-17-1-16,35-17 15,0 36 1,-18-19 0,-35 1-1,-18-1 1,-70 19-1,0-36 1,35 0 0,35 0 15,36 0 0,0 0-31</inkml:trace>
  <inkml:trace contextRef="#ctx0" brushRef="#br0" timeOffset="-79597.73">12100 14287 0,'0'0'0,"0"18"47,0 0-47,-17 17 15,17-17-15,-36 88 16,1-36 0,17 36-1,1-71 1,17 0 15,35-35-15,0 0-1,-17 0-15</inkml:trace>
  <inkml:trace contextRef="#ctx0" brushRef="#br0" timeOffset="-79413.52">11906 14552 0,'18'0'31,"0"0"-31,-1 0 0,54-18 16,-1 18-1,-52-17-15,70-18 16</inkml:trace>
  <inkml:trace contextRef="#ctx0" brushRef="#br0" timeOffset="-79197.87">12629 14287 0,'0'-17'15,"-17"17"1,-1 17 0,-17 72-1,35-72-15,-18 72 16,1-37 0</inkml:trace>
  <inkml:trace contextRef="#ctx0" brushRef="#br0" timeOffset="-79090.29">12577 14570 0,'0'-18'16,"0"0"-16</inkml:trace>
  <inkml:trace contextRef="#ctx0" brushRef="#br0" timeOffset="-78848.28">12594 14340 0,'0'0'0,"18"0"16,-1 0 0,-17 53-1,36 18 1,17 17 0,-36-35-1,1-35-15,35 17 31,-53-17-15,35-18 0,-17 0-1</inkml:trace>
  <inkml:trace contextRef="#ctx0" brushRef="#br0" timeOffset="-78421.8">12559 14393 0,'0'-35'16,"0"53"30,0 70-30,-18-53-16,1 36 16,-19 35-1,19-54 1,17-16 0</inkml:trace>
  <inkml:trace contextRef="#ctx0" brushRef="#br0" timeOffset="-77981.09">13035 14305 0,'0'0'16,"0"-18"-1,-18 18 16,1 0-15,-18 53 0,35-35-16,-36 53 15,1 34 1,-18 1 0,35-53-1,18-18 1,18-52 31,0-1-32,-18 1-15</inkml:trace>
  <inkml:trace contextRef="#ctx0" brushRef="#br0" timeOffset="-77231.43">13476 14323 0,'0'-18'16,"0"0"-16,0 1 15,-18 17 1,-34 0-1,-19 0 1,18 53 0,-17 53-1,52-89-15,-17 71 16,17 18 0,36-53-1,52-35 1,18-18 15,-17 0-15,-53-18-16,52-35 15,-52 0 1,-18 36 0,-36-1-1,1 18 1,-35 18-1,34-1 1,36 1 0,36-18 15,-1-18-15,-17 18-16,-1 0 15,1 0 1,-1 53 15,-17 0-15,0 53-1,-35 0 1,-18 35 0,0 18-1,18-89 1,17 1-1,18-89 17,0 1-17</inkml:trace>
  <inkml:trace contextRef="#ctx0" brushRef="#br0" timeOffset="-76065.26">9913 15487 0,'-18'0'16,"18"-18"-1,-17 18 1,-1-17 0,18-1-1,0-17 1,0-1-1,35 1 1,-35 18-16,53-1 16,0 0-1,0 18 1,-35 71 0,-1 52-1,-17 1 1,-35-18 15,-18-36-15,-35 1-1,35-54 1,-17-17 0,52-17-1,-17-54 1,35 1-1,0-1 1,17 18 0,19 53-1,16 0 1,1 53 0,0 18-1,-17-18 1,-1-18 15,0 0-15,0-17-1,-17-18 1,17 0 0,-35-18-16</inkml:trace>
  <inkml:trace contextRef="#ctx0" brushRef="#br0" timeOffset="-75848.13">10460 15628 0,'0'0'0,"17"-18"0,-17 1 15,18 17 63,0 0-62</inkml:trace>
  <inkml:trace contextRef="#ctx0" brushRef="#br0" timeOffset="-74865.32">11007 15381 0,'0'-18'31,"0"1"0,-18 17 1,0-18-32,1 18 15,-19 0 1,72 0 31,-19 0-47,107-17 15,-18 17 1,17 0 0,-35 0-1,-70 0 1,-36 0 31</inkml:trace>
  <inkml:trace contextRef="#ctx0" brushRef="#br0" timeOffset="-74464.67">11271 15346 0,'0'0'0,"-17"17"16,17 1 0,0 0-1,0-1-15,0 36 16,0 35 0,0-35-1,0 36 1,-18-36-1,-53-1 17,1-16-17,-36-36 1,18 0 0,17-53-1,36 0 1,17 18-1,18 17 1,0 0-16,18 18 16,17 0-1,-17 0-15</inkml:trace>
  <inkml:trace contextRef="#ctx0" brushRef="#br0" timeOffset="-73914.05">11448 15575 0,'0'0'16,"17"-18"-1,-17 36 32,-17 0-47,17-1 0,-18 19 16,18 34-1,0-52-15,0 35 16,0-36 0,35 1-1,1-18 1,34-18-1,-17-34 17,-18-1-17,-17-18 1,-18 53 0,0 1-1,0 52 16,0 36-15,0-54-16,0 19 16,0-1-1,18-18 1,52-17 0,1-17-1,-18 17 1</inkml:trace>
  <inkml:trace contextRef="#ctx0" brushRef="#br0" timeOffset="-73431.45">12030 15593 0,'0'0'16,"-18"35"15,0 0-15,18 18-1,-17-17 1,17-19 0,-18 1-1,1-18 1,-1 0 0,0-35-1,18-1 1,18-34-1,35 34 17,-18 19-32,36-36 15,34 35 1,-16 18 0,-36 71-1,-53-18 1,0 17-1,-53-17 1,17 0 0,36-71 46,0 1-62</inkml:trace>
  <inkml:trace contextRef="#ctx0" brushRef="#br0" timeOffset="-73181.53">12541 15557 0,'0'18'15,"0"0"1,-35 52-1,17-17 1,18-17 0,0-19-1,0 1 1,0-36 0,18 1-1</inkml:trace>
  <inkml:trace contextRef="#ctx0" brushRef="#br0" timeOffset="-72831.95">12594 15328 0,'0'0'0,"-17"0"16,17 18-1,-18-1 1,18 19-1,0-19 1,35-17 0,-17 0-16,-1-35 15,-17 0 1,0-18 0,0 18-1,-35 35 1,0 17-1,0 54 17,35-1-17,0-52 1,0 0-16</inkml:trace>
  <inkml:trace contextRef="#ctx0" brushRef="#br0" timeOffset="-72498.44">13000 15275 0,'0'18'31,"0"0"-31,0-1 0,-35 54 15,17-1 1,18-52 0,-18 70-1,1 0 1,17-17 0,0-36-1,0 0 1,17-35-1,19-35 1,-1 0 0</inkml:trace>
  <inkml:trace contextRef="#ctx0" brushRef="#br0" timeOffset="-72269.59">12859 15505 0,'0'0'0,"-18"0"0,0 0 15,18-18 17,106 18-17,-35 0 1,35-18 0,-36 18-1,-52 0-15</inkml:trace>
  <inkml:trace contextRef="#ctx0" brushRef="#br0" timeOffset="-71632.29">9790 16404 0,'0'-17'32,"0"-1"-17,0 0 1,0-17 0,70 17-1,1 18 1,-54 0-1</inkml:trace>
  <inkml:trace contextRef="#ctx0" brushRef="#br0" timeOffset="-71240.4">9737 16827 0,'-71'0'31,"53"0"-31,1 0 16,-18 0 0,-1-52-1,1 16 1,35 19-1,0-19 1,18 36 0</inkml:trace>
  <inkml:trace contextRef="#ctx0" brushRef="#br0" timeOffset="-71025.74">10231 16528 0,'0'0'0,"0"-18"0,17 18 31,-17-18-31</inkml:trace>
  <inkml:trace contextRef="#ctx0" brushRef="#br0" timeOffset="-70048.84">9754 16439 0,'0'0'16,"0"-17"-1,0-1-15,18 18 16,17-17 0,36-1-1,-1 18 1,-17 0 0,-53 35-1,0 0 1,-70 18-1,52-35-15,-53 17 32,19-17-17,52 0 1,17-18 31,1 0-47,35 0 15,0 0 1,17 0 0,-17 35-1,-18 18 1,-35-36-16,-17 36 16,-54 0-1,18-35 1,-35-1-1,53 36 17,-18-88-17,0-35 1,18 17 0,35 35-1</inkml:trace>
  <inkml:trace contextRef="#ctx0" brushRef="#br0" timeOffset="-69465.22">10672 16422 0,'0'0'0,"0"-35"16,0 52 31,0 1-47,0 35 15,-36 17 1,19 54-1,-1-36 1,0-53-16,1 36 16,-19-54-1</inkml:trace>
  <inkml:trace contextRef="#ctx0" brushRef="#br0" timeOffset="-69430.91">10566 16792 0,'0'-35'15</inkml:trace>
  <inkml:trace contextRef="#ctx0" brushRef="#br0" timeOffset="-69182.21">10636 16439 0,'0'0'0,"18"-17"16,0 34 0,34 54-1,1-18 1,-35-35-16,53 70 15,-1-18 1,1 1 0,-36-54-1,0-17 1,-17-17 0,-18-18-1</inkml:trace>
  <inkml:trace contextRef="#ctx0" brushRef="#br0" timeOffset="-68915.68">11130 16334 0,'0'0'0,"0"-18"16,0 0 0,-35 36-1,17 35 1,1 35-1,-19 0 1,36-52-16,-35 34 16,35-35-16,0 36 15,0-18 1,18-53 15,17-18-15</inkml:trace>
  <inkml:trace contextRef="#ctx0" brushRef="#br0" timeOffset="-68415.79">11236 16545 0,'35'-17'31,"-35"34"-16,0 1 1,0 35 0,0 17-1,0 1 1,0-36-16,0 18 16,36-18-1,16-35 1,1-17-1,0-54 17,-17-17-17,-19 0 1,1 17 0,-18 54 15,0 52-16,0 18 1,0-36-16,-18 19 16,18-1-16,0 36 15,0-36 1,35-35 0,18 0-1,18-35 1</inkml:trace>
  <inkml:trace contextRef="#ctx0" brushRef="#br0" timeOffset="-67899.3">11836 16581 0,'0'0'16,"0"-18"0,-18 18-1,0 0 1,1 53-1,17 0 1,-18 17 0,18-17-1,0-35 1,0-1 0,0-34-1,0-36 1,0-18 15,0 1-31,35 17 31,54 0-15,-19 53 0,1 0-1,-18 35 1,-36 53-1,-17-35 1,0-17-16,0 17 16,-17-36-16,-1 36 15,18-35 1,0-36 15,0 0-31,53-17 16,-35 18-16</inkml:trace>
  <inkml:trace contextRef="#ctx0" brushRef="#br0" timeOffset="-67647.2">12382 16563 0,'0'18'31,"-17"-1"-31,-1 1 16,18-1-16,-35 36 16,35 18-1,-18-18 1,18-36 0,18-17 15,-18-35-31,35 0 15</inkml:trace>
  <inkml:trace contextRef="#ctx0" brushRef="#br0" timeOffset="-67466.11">12435 16351 0,'-35'36'31,"35"-19"-31,0 1 16,0-1-16,-35-17 15</inkml:trace>
  <inkml:trace contextRef="#ctx0" brushRef="#br0" timeOffset="-67282.64">12435 16475 0,'36'-53'15,"-72"106"-15,72-141 16,-36 70-16,0-17 15,0 17-15,-53 18 47,17 35-31,19 1 0,-1-1-1,18-18 1,18-17-16</inkml:trace>
  <inkml:trace contextRef="#ctx0" brushRef="#br0" timeOffset="-66932.73">12823 16281 0,'0'0'0,"0"17"47,0 1-47,0 0 16,-17 52 0,-1-52-16,-17 52 15,0 19 1,-1-1-1,36-35 1,0-18 0,0-17-16,18-18 31,35-36-15,-35 19-16</inkml:trace>
  <inkml:trace contextRef="#ctx0" brushRef="#br0" timeOffset="-66644.45">12700 16510 0,'0'0'0,"18"0"47,-1 0-31,1-18-16,35 1 15,0-1 1,0 0 0,-36 18-16,1 0 15</inkml:trace>
  <inkml:trace contextRef="#ctx0" brushRef="#br0" timeOffset="-52881.97">14870 14323 0,'0'0'0,"0"-18"0,0-52 15,0 52 1,-18 18 15,0 0-15,18 53-1,-17 35 1,-1 18 0,18-18-1,-18 0 1,18-35 0,0-35-1,0-36 32</inkml:trace>
  <inkml:trace contextRef="#ctx0" brushRef="#br0" timeOffset="-52516.92">15064 14552 0,'17'18'31,"-17"-1"-31,18-17 32,0 0-32,17 0 15,-18 0 1,1-35-1,-18 17 1,-18 18 0,1 0-1,-1 0 1,18 18 15,0 0-15,53-18-1,-35 0-15</inkml:trace>
  <inkml:trace contextRef="#ctx0" brushRef="#br0" timeOffset="-51967.98">15981 14270 0,'0'0'0,"0"-35"16,-18 35 0,-35 0-1,-17 0 1,-1 17-1,36 36 1,17 0 0,18-18-1,18 1 1,35-1 0,0 18-1,-18-18 1,0 18-1,-35-35-15,0 35 16,-35-18 0,-71 18 15,18-53-15,17 0-1,1 0 1,35-36-1,35 19 1,0-1 0,35 1-1,18-1 1</inkml:trace>
  <inkml:trace contextRef="#ctx0" brushRef="#br0" timeOffset="-51451.58">16210 14393 0,'0'0'0,"18"-17"16,-18-1 0,0 0-16,0 1 15,0-1 1,-36 18-1,-16 53 1,-1 18 0,35-36-16,-17 35 15,35 36 1,0-35 0,17-36-1,72-35 1,-1 0-1,18-35 1,-18-53 0,-88 17 15,0-35-15,-35 36-1,-36 34 1,-35 36-1,36 36 1,34 34 0,19-34-1,17-1 1</inkml:trace>
  <inkml:trace contextRef="#ctx0" brushRef="#br0" timeOffset="-51167.93">16669 14305 0,'0'18'47,"-18"17"-32,0 53 1,1 0 0,-1-70-16,1 88 15,17-71 1,0-17 0</inkml:trace>
  <inkml:trace contextRef="#ctx0" brushRef="#br0" timeOffset="-50867.67">16633 14376 0,'0'-18'0,"0"36"0,0-54 16,36 1-1,34 17 1,1 1-1,-1 52 1,-34 36 0,-36 35-1,0-18 1,0 0 0,-18-70-16,0 34 15,1-52 1,-1 0-1,0-35 17</inkml:trace>
  <inkml:trace contextRef="#ctx0" brushRef="#br0" timeOffset="-50668.62">16510 14570 0,'18'0'16,"-1"0"-16,19 0 15,-1 0-15,53 0 16,-35-18 0,35-17-1,-53 17 1</inkml:trace>
  <inkml:trace contextRef="#ctx0" brushRef="#br0" timeOffset="-50383.75">17163 14305 0,'0'18'31,"0"-1"-31,0 36 16,0 36 0,-18-19-1,0 1 1,1-18 0,17-36-16,0 1 15,0-36 16,17 1-15</inkml:trace>
  <inkml:trace contextRef="#ctx0" brushRef="#br0" timeOffset="-50100.34">17163 14393 0,'0'-17'15,"0"-19"1,0 89-16,17-159 15,1 106-15,35-17 16,0-1 0,35 18-1,-70 0-15,-1 18 16,-17 35 0,-17 0-1,-54 35 1,-52-35-1,52-18 1,18-35 0,53-18-1</inkml:trace>
  <inkml:trace contextRef="#ctx0" brushRef="#br0" timeOffset="-47505.54">16210 15258 0,'18'0'109,"-18"-18"-93,17 18 0,1-18-16,-18 1 15,18-1-15,-18-17 16,0 0 0,17-18-1,-17 35-15,0 0 16,0 1 15,0 34-15,-35 36-1,0 53 1,35-71 0,-36 89-1,19-36 1,17 0-1,0-53 1,53 1 0,17-19-1,-52-17-15,53 0 16,-1-17 0,18-36-1,-70-18 1,35-17-1,-53 18 1,17 52-16,-17-17 16,0 17-1,0 0 17,0 36-1,0 0-16</inkml:trace>
  <inkml:trace contextRef="#ctx0" brushRef="#br0" timeOffset="-47160.66">16951 15152 0,'18'-35'16,"-18"17"15,0 36 0,0 17-15,-18 53-1,0 0 1,1 0 0,-1-17-1,18-18 1,0-71 31</inkml:trace>
  <inkml:trace contextRef="#ctx0" brushRef="#br0" timeOffset="-46835.41">16775 15522 0,'0'18'0,"0"-36"0,0 53 16,0 1 0,0-19-1,17-17 1,36 0 0,18 0-1,-18-17 1,17-1-1,-52 0 1,-1 1 0,-17-1-1</inkml:trace>
  <inkml:trace contextRef="#ctx0" brushRef="#br0" timeOffset="-46466.36">16827 15134 0,'18'0'31,"0"0"-31,-1 0 16,36-17-1,18 17 1,-36-18-1,-17 18-15,-18-18 47</inkml:trace>
  <inkml:trace contextRef="#ctx0" brushRef="#br0" timeOffset="-44408.85">19050 14287 0,'0'-17'47</inkml:trace>
  <inkml:trace contextRef="#ctx0" brushRef="#br0" timeOffset="-43851.05">19050 14252 0,'0'-17'62,"0"-1"-46,0 0 15,0 1-31,0-1 16,0 0 15,0 1-15,0 34 15,-18 19-15,1 52-1,-1 0 1,0 18 0,-17-18-1,35-53 1,0-17-1,0-36 32,0 1-47</inkml:trace>
  <inkml:trace contextRef="#ctx0" brushRef="#br0" timeOffset="-43252">19262 14464 0,'17'0'63,"1"0"-47,0-18-1,-18 1 1,0-1-1,0 0-15,-18 18 47,18 18-47,0 0 16,0-1 0,0 1-1,18-36 32,-18 1-16</inkml:trace>
  <inkml:trace contextRef="#ctx0" brushRef="#br0" timeOffset="-39852.79">20091 14111 0,'0'-35'31,"0"17"-31,-18 18 31,0 0-15,18 18 0,-17-1-16,17 54 15,-18 52 1,0 19 0,1-54-1,-1-18 1,18-34-1,-17-36 1,17-18 0,0 0-1</inkml:trace>
  <inkml:trace contextRef="#ctx0" brushRef="#br0" timeOffset="-39452.87">19897 14164 0,'0'0'15,"0"-18"-15,0-17 16,17 0 0,36-18-1,0 35 1,18 1-1,17 17 1,-70 0-16,52 17 16,-35 71-1,-35 1 1,-105-1 0,34-18 15,-17-17-16,70-35 1,18-36 31,0 1-31</inkml:trace>
  <inkml:trace contextRef="#ctx0" brushRef="#br0" timeOffset="-39036.29">20355 14287 0,'0'18'31,"0"0"-31,0-1 16,-35 54-1,35-18 1,0 0 0,0-18-1,35-35 1,-17 0-16,35 0 16,17-53-1,-34 0 1,-36-17-1,0-1 1,-53 53 0,0 1-1,18 34 1,-1 19 15,36-19-15,0 1-16</inkml:trace>
  <inkml:trace contextRef="#ctx0" brushRef="#br0" timeOffset="-38586.06">20884 14252 0,'18'0'0,"-36"0"0,18 0 31,-35 0-15,-35 18 0,34 17-1,1 0 1,35 1 0,0-19 15,18-17-31,52 36 15,1-19 1,-36 19 0,0-1-1,-35 0 1,-53-17 0,36-18-16,-36 35 15,-35-35 1,52 0-1,1 0 1,35-18 15,53-17-15</inkml:trace>
  <inkml:trace contextRef="#ctx0" brushRef="#br0" timeOffset="-38269.5">21167 14058 0,'0'18'47,"0"-1"-47,-18 36 15,0 36 1,-35 16 0,18-16-1,35-19 1,-17-17 0,17-35 15,17-18-16,1 0-15</inkml:trace>
  <inkml:trace contextRef="#ctx0" brushRef="#br0" timeOffset="-38053.09">21026 14411 0,'0'0'0,"0"-18"31,0 1-15,17 17-16,36-36 15,-35 36-15,17-35 16,36 17 15</inkml:trace>
  <inkml:trace contextRef="#ctx0" brushRef="#br0" timeOffset="-37253.1">21414 14323 0,'0'-18'16,"-18"18"-1,36 0 32,-18 18-31,0-1-16,0 54 31,0-53-31,0 35 16,-18-1-1,0-16 1,18-19 0,0-34 15,0-1-15,0 0-16,0-17 15,53-35 1,-17 17-1,34 17 1,-52 36-16,-1 0 16,19 18-1,-36 0-15,0 35 16,0 0 15,0 17-15,0-35-1,-18-35 1,0 18 0,18-71 15,0 18-15,71-53-1,-18 35 1,17 0-1,-52 53-15,35 0 16,17 17 0,-34 54-1,-19-18 1,-17 35 0,-35-35 15,17-53-31,-34 35 15,16-17 1</inkml:trace>
  <inkml:trace contextRef="#ctx0" brushRef="#br0" timeOffset="-36670.22">22243 14429 0,'0'0'0,"0"-71"32,0 53-17,-18 1 1,-35 17-1,0 35 1,-17 18 0,52-18-16,-17 18 15,-1 18 1,36-36 0,18 0-1,35-35 1,18 0-1,-1-53 1,-52 0 0,17-17-1,-17 52 1,-18 1 15,0 52 0,0 53-15,0-53 0,0 18-1,0-35 1,53 0 0,-36-18-16,18 0 15,1 0 1</inkml:trace>
  <inkml:trace contextRef="#ctx0" brushRef="#br0" timeOffset="-36169.65">22560 14446 0,'0'18'31,"0"0"-16,0-1-15,0 1 16,-35 35 0,17-18-1,1 0 1,17-17 0,-18-18-1,18-18 1,0 1-1,0-54 1,35 1 0,36-36-1,35 35 1,-36 71 0,36 18-1,-53 35 16,-53-18-31,18 53 16,-18-17 0,-53-1-1,-18-34 1,1-19 0,52-17-16,-70 0 15,70 0-15</inkml:trace>
  <inkml:trace contextRef="#ctx0" brushRef="#br0" timeOffset="-35053.02">18891 15152 0,'0'-18'31,"0"1"-15,0-1 15,0 0-16,0-17 1,0 17 0,0 1-16,53-1 15,-35 0 1,35 18 0,-18 0-1,0 0 1,-35 71-1,0-53-15,-17 70 16,-54 18 0,1-36-1,-19 1 1,19-54 0,34-34 30,36-36-30,0-18 0,18 18-1,35 18 1,0 35 0,-18 0-1,-17 18-15,0 52 16,-1-17-1,1 18 1,-18-18 0,17-36-1,-17 1 1,53-18 15,-35-18-31</inkml:trace>
  <inkml:trace contextRef="#ctx0" brushRef="#br0" timeOffset="-34872.98">19350 15311 0,'0'-18'78,"0"0"-78</inkml:trace>
  <inkml:trace contextRef="#ctx0" brushRef="#br0" timeOffset="-34303.11">20073 15117 0,'0'0'0,"0"-18"0,0-35 31,-18 71-15,1 17-1,-19 71 1,19 17-1,-1-52 1,1-36-16,17 36 16,0-19-1,-18-34 1,18-53 15</inkml:trace>
  <inkml:trace contextRef="#ctx0" brushRef="#br0" timeOffset="-33820.04">19967 15169 0,'0'0'16,"0"-17"-16,18-54 16,-1 18-1,54 18 1,0 0-1,34 35 1,-16 70 0,-72-17-1,-52 71 1,-53-54 15,-36 1-15,36-54-1,70-17 1,18-17 15,18 17 1,0 17-32,17 19 15,18 17 1,-18 0-1,1-18 1,-1-18 0,-18-17-1,1 0 1</inkml:trace>
  <inkml:trace contextRef="#ctx0" brushRef="#br0" timeOffset="-33453.29">20408 15434 0,'18'0'31,"-1"0"-31,36-18 16,-35 1-16,35-19 15,17-16 1,-52 16-1,-36 36 17,-34 18-17,-1 17 1,35-17-16,0 52 31,18-17-15,0-17-1,18-19 1,17-17 0,53 0-1,-17-35 1,0 0 0</inkml:trace>
  <inkml:trace contextRef="#ctx0" brushRef="#br0" timeOffset="-33069.77">21026 15328 0,'0'-17'0,"0"34"0,17-52 16,1 35-16,-18-35 16,-18 35-1,-52 35 1,52 0 0,-17 0 15,35-17-31,0 0 15,0 17 1,53-17 0,0-18-1,17 17 1,-35 19 0,-35-1-1,-70-18 1,-18 1-1,35 0 1,17-18 0,19 0-1,17-36 1,53-16 0</inkml:trace>
  <inkml:trace contextRef="#ctx0" brushRef="#br0" timeOffset="-32752.73">21343 15169 0,'0'0'0,"0"-17"0,0-18 16,0-1-1,0 19 1,0 34-1,0 54 1,0-1 0,-53 36-1,35 0 1,18-71 0,0 1-1,18-36 32,-18-18-47</inkml:trace>
  <inkml:trace contextRef="#ctx0" brushRef="#br0" timeOffset="-32552.41">21237 15311 0,'0'0'0,"18"0"47,-1 0-47,36 0 15,36-36 1,-72 36-16,54-35 16,-36 17-1</inkml:trace>
  <inkml:trace contextRef="#ctx0" brushRef="#br0" timeOffset="-31936.98">22031 15099 0,'0'0'0,"0"-18"0,0 1 15,-18 17 32,1 0 31,-1 0-78,0 0 16,-17 53 0,0 35-16,-36 35 31,18-35-16,-17 1 1,52-37 0,18-34-1,18-36 1,17-17 0,0 0-16</inkml:trace>
  <inkml:trace contextRef="#ctx0" brushRef="#br0" timeOffset="-31712.29">21943 15134 0,'17'-17'0,"-34"34"0,52-52 16,-35 17-1,0 71 1,0 18 0,0 52-1,0-17 16,0-35-15,0-36 0,0-18-1,0-34 1</inkml:trace>
  <inkml:trace contextRef="#ctx0" brushRef="#br0" timeOffset="-31536.83">21837 15399 0,'0'0'16,"-18"0"-16,1 0 16,34 0 15,19 0-31,34-18 16,36 0 15,-35-17-31</inkml:trace>
  <inkml:trace contextRef="#ctx0" brushRef="#br0" timeOffset="-31153.36">22401 15222 0,'0'0'0,"-17"0"31,-1 0-31,-52 0 16,34 36-1,36 17 1,0-18 0,0-18-1,71 1 1,-36 0 0,0 17-1,-17-17 16,-18-1-15,-71 1 0,1-18-1,-1 0 1,36 0 0,35-18 15,0 1-31,18-1 0</inkml:trace>
  <inkml:trace contextRef="#ctx0" brushRef="#br0" timeOffset="-30187.2">22719 15222 0,'0'0'0,"0"-35"16,-18 35 15,1 0-31,-54 0 16,18 18-1,18 35 1,35-18-1,17-17 1,-17-1-16,71 1 16,-18 17-1,-18 0 1,-35 1 0,0-19 15,-88 1-16,0 0 1,70-18 0,1 0-1,34 0 17,36 0-17,18 0 1,17-53-1,-18 17 1,19-17 0,-54-17-1,-17 35 1,-18 17 0,0 36 15,0-1-16,-18 36 1,18 0 0,0 0-1,0-35 1,53-18 0,35 0-1,-35-18 1,0-17-1,-18-36 1,-35 36 0,0 17-1,0 36 17,-18 35-32,-17 17 15,35-34 16,0-19-31,0 19 16,0-19 0,18-17-1,17 0 1,0-35 0,18-18-1</inkml:trace>
  <inkml:trace contextRef="#ctx0" brushRef="#br0" timeOffset="-29770.53">23301 15275 0,'18'-53'31,"-1"53"-31,-17-17 16,36 17-1,-1 0 16,-18 35-15,-17 36 0,0-1-1,0-17 1,0-35-16,0 17 16,0-53 30,0 1-30,0-1-16,18-35 16,17-17-1,1 17 1,-19 35 0,19 18 15,-1 0-16</inkml:trace>
  <inkml:trace contextRef="#ctx0" brushRef="#br0" timeOffset="-29420.97">23671 15346 0,'0'0'16,"18"0"-16,0 0 0,17-35 15,18-18 1,-36 35 0,-17-17-1,-17 35 1,-36 0 0,35 17-16,-35 36 31,36 0-16,17 18 1,0-36 0,0-17-1,106-1 1,-54-17 0,54 0-1,-70 0-15</inkml:trace>
  <inkml:trace contextRef="#ctx0" brushRef="#br0" timeOffset="-28887.71">24201 15363 0,'0'-35'0,"0"70"0,0-123 16,0 71 0,-36-1-1,-17 36 16,0 17-15,36-17-16,-36 52 16,35-17-1,1-18 1,52-35 15,-17 0-31,34-17 16,1-36-1,18-35 1,-18-1 0,17-34-1,-70 35 1,0 52 0,-35 89 30,0 18-30,0 52 0,35-34-1,0 16 1,0-87-16,0 17 16,70-35-1,1 0 1,-1-17-1,1-36 1</inkml:trace>
  <inkml:trace contextRef="#ctx0" brushRef="#br0" timeOffset="-27637.43">18821 15998 0,'0'-17'0,"-18"-1"16,0 18-1,18-17 1,0-19 0,0 1-1,53 17 1,0 1 0,-35 17-16,17 0 31,-17 53-16,-18-18 1,-53 35 0,-53-17-1,18-17 1,53-19 0,35-34 15,35 17-16,18-36 1,-36 36-16,36 0 16,18 36-1,-36-1 1,0 18 0,-35 17 15,-17-34-16,-71 17 1,-1-36 0,1-17-1,35 0 1,36-17 0,-1-1-1,18-17 1,0 17-1,35 0-15</inkml:trace>
  <inkml:trace contextRef="#ctx0" brushRef="#br0" timeOffset="-27437.71">19244 16210 0,'0'0'0,"0"-18"16,0 1 15,0-1 1</inkml:trace>
  <inkml:trace contextRef="#ctx0" brushRef="#br0" timeOffset="-26885.19">19844 3634 0,'17'17'31,"-34"-17"-15,-1 0-1,0 0 1,-34 0 0,16 0-1,1 0 1,17-17-1</inkml:trace>
  <inkml:trace contextRef="#ctx0" brushRef="#br0" timeOffset="-26454.22">19720 3634 0,'0'0'0,"18"0"0,52 17 31,1-17-15,-36 0-16,36 0 16,-18 0-1,0 0 1,-124 0 15,53 0-31,-34 0 16,-54 0-1,35 0 1,54 0 0,34 0 31,1 0-47,-1 0 15,36 0 1,18-17-1,-36 17 1,18 0 0,-18 0-1,-17 0 1,0 0-16,-1 0 16</inkml:trace>
  <inkml:trace contextRef="#ctx0" brushRef="#br0" timeOffset="-24870.81">19985 16051 0,'0'0'16,"0"-53"-1,0 36 1,-18-1-1,18 1 1,0-1 0,-35 36-1,17 70 1,1-53-16,17 53 16,-18 18-1,0-18 1,18-35-1,-17-53 1</inkml:trace>
  <inkml:trace contextRef="#ctx0" brushRef="#br0" timeOffset="-24371.47">19844 16034 0,'0'0'0,"0"-18"0,0 0 16,0-34-1,53-1 1,0 35 0,17 18-1,-52 0-15,35 18 16,-36-1-16,1 71 15,-18-17 1,-53 17 0,0-53-1,-35-17 1,35 0 0,18-18 15,35-18-16,0 0 1,17 36 15,1 0-31,17 35 16,-17 0 0,35 0-1,-36-18 1,1-35-1,0 0 1,-1 0 0</inkml:trace>
  <inkml:trace contextRef="#ctx0" brushRef="#br0" timeOffset="-23987.78">20161 16298 0,'0'0'0,"0"-17"47,18 17-32,35-36 1,-18 1 0,0 0-1,-17 0 1,-36 35 15,1 17-31,-36 36 16,-18 18-1,54-18 1,-1 0 0,18-36-16,0 1 15,18-1 16,35-17-15,-1 0 0,-16-17-16</inkml:trace>
  <inkml:trace contextRef="#ctx0" brushRef="#br0" timeOffset="-23571.31">20673 16175 0,'0'-18'16,"0"1"-16,-18 17 16,0 0-1,-17 35 1,35 0 0,0 18-1,0-35 16,53 17-15,0-17 0,-18-1-1,-17 1 1,-18 0 0,-71-1-1,1-17 1,52 0-16,-88 0 15,71 18 1,17-18 0,18 17-1,18-17 1,0-17-16</inkml:trace>
  <inkml:trace contextRef="#ctx0" brushRef="#br0" timeOffset="-23288.69">21043 16034 0,'0'-36'32,"-17"36"-32,-1 18 15,-17 53 1,-1 17-1,19-18 1,-1 19 0,18-36-1,0-36 1,18-17 15,-1 0-31</inkml:trace>
  <inkml:trace contextRef="#ctx0" brushRef="#br0" timeOffset="-23104.58">20867 16228 0,'0'0'0,"17"0"31,36 0-15,0-18 0,0 0-1</inkml:trace>
  <inkml:trace contextRef="#ctx0" brushRef="#br0" timeOffset="-22304.98">21537 16016 0,'0'0'16,"0"-18"-16,-18 1 15,-17 17 1,-35 17-1,34 36 1,-17 53 0,36-88-16,-1 70 15,18 0 1,0-35 0,71-18-1,-1-35 16,54-17-15,-1-36 0,-17-35-1,-35-18 1,-36 18 0,-18-18-1,-17 53 1,0 35-1,0 54 1,-52 69 0,-1-16-1,17 34 1,36-52 0,0-18-1,53-53 1,0 0 15,35-18-15,-35-17-1,-17-18 1,-36 17 0,0 54 15,0 17-16,-18 18 1,18-35 0,0 0-1,0-36 32,0 0-47</inkml:trace>
  <inkml:trace contextRef="#ctx0" brushRef="#br0" timeOffset="-22121.95">22066 16122 0,'0'0'0,"0"-18"16,0 36 46</inkml:trace>
  <inkml:trace contextRef="#ctx0" brushRef="#br0" timeOffset="-21188.13">22207 16281 0,'0'0'0,"18"0"15,0 0 1,17 0 0,-17 0-16,34 0 15,-16-36 1,-36 1-1,0 0 1,0 17 0,-18 18-1,-52 35 1,34 18 0,19 18-1,17-18 16,0 0-15,35-36 0,53-17-1,0 0 1,0-17 0,1-36-1,-36 18 1,0-36-1,-53 53 1,0 1 0,0 52 15,-36 18-15,19-18-1,-1-17 1,0 0-1,1 17 1,17-53 47,0 1-63,0-1 15,53-53 1,17 18-1,18-17 1,1 35 0,-37 35-1,-34 0-15,0 70 16,-18-17 0,0 35-1,-36-35 16,1 0-15,0-35 0,35-36 15,0 0-15,0 1-16</inkml:trace>
  <inkml:trace contextRef="#ctx0" brushRef="#br0" timeOffset="-20855.55">23283 15928 0,'0'0'0,"0"18"31,0-1-31,0 1 16,-17 52 0,-19 54-1,1-54 1,17 36 0,1-88-16,17 17 15,0 0 1,70-17-1,-34-18 1,34 0 0,-34-18-1</inkml:trace>
  <inkml:trace contextRef="#ctx0" brushRef="#br0" timeOffset="-20556.03">23142 16140 0,'18'0'16,"-1"0"-1,1 0-15,53 0 16,-54 0-16,36 0 15,53 0 1,-53 0 0,-18 0-1,-17 0 1</inkml:trace>
  <inkml:trace contextRef="#ctx0" brushRef="#br1" timeOffset="4908.3">19632 3933 0,'18'0'16,"-18"-17"-16,17 17 0,-17-18 15,0-17 1,0 17 15,0 54-15,-53 52 15,36-71-31,-142 160 16,36-1-1,34-70 1,1-35-1,53-36 1,0-35 0,35-71 15,17 1-15,54-54-1,-18 54 1,0 17-1,-36 53-15,19 0 16,-1 88 15,0-17-15,0 17 0,1-18-1,17-52 1,-36 0-16,89-18 15,-35-18 1,34-35 0,-52-18-1,-17-34 1</inkml:trace>
  <inkml:trace contextRef="#ctx0" brushRef="#br1" timeOffset="5242.27">19738 3739 0,'-35'0'16,"-18"0"-16,-53 53 31,88-53-31,-70 71 16,17 52-1,54 1 1,17 17-1,35-53 1,71-35 0,-18-53-1,18 0 1,-18-53 0,-53 18-1,1 17 1,-19 18-1,1 0 1</inkml:trace>
  <inkml:trace contextRef="#ctx0" brushRef="#br1" timeOffset="6025.12">19808 3757 0,'0'0'15,"0"-18"17,18 18-1,0 0-16,-1 0-15,36 18 16,-17 0 0,16 52-1,-52 18 1,18 71 0,-18-124-16,-35 89 15,-36 17 1,-17-70-1,35-54 1,18 1 0</inkml:trace>
  <inkml:trace contextRef="#ctx0" brushRef="#br1" timeOffset="6724.89">20267 4322 0,'18'-18'0,"-36"36"0,53-54 15,-17 36-15,0-53 16,-1 36-16,1-36 16,-18-18 15,-35 18-15,-18 18-1,0 35 1,35 0-16,-70 53 15,17 17 1,36 72 0,0-37-1,35-34 1,0-36 0,53-17-1,17-18 1,1-35-1,-1-36 1,1-35 0,-53 18 15,-1 70-31,-17-35 16,0 36-16,0 52 31,-17 36-16,-19 35 1,36-71-16,0 0 16,0 53-1,0-70 1,53-18 0,18 0-1,-18-53 1,35-18-1</inkml:trace>
  <inkml:trace contextRef="#ctx0" brushRef="#br1" timeOffset="7007.72">20832 3898 0,'0'0'0,"17"-88"15,-17 70 1,0 36-1,-17 17 1,-19 71 0,-17 18-1,0 34 1,0-17 0,36-88-1,17-35-15,0 35 16,53-53 15,0-35-15</inkml:trace>
  <inkml:trace contextRef="#ctx0" brushRef="#br1" timeOffset="7591.13">21184 4198 0,'0'0'0,"18"-18"16,-18 1-16,0-36 16,0 18-1,0 17-15,0 0 16,-35 1 0,-36 17-1,18 53 1,-17 52-1,17 19 1,35-54 15,18-17-15,35-35 0,36-18-1,-36-18 1,-17 1-16,35-36 15,0-35 1,-36-18 0,1 70-1,-18 72 17,0-1-32,0 36 15,-18 52 1,18-70-1,0 0 1,36-35 0,34-18 15,-52 0-31,35-18 16,-18-35-1,18-53 1,-53 89-16</inkml:trace>
  <inkml:trace contextRef="#ctx0" brushRef="#br1" timeOffset="7957.91">20690 3828 0,'18'0'15,"17"0"1,54 0 0,69-18-1,-17 0 1,-88 18-16,141-35 15,-70 35 1,-18 0 0,-71-18-1,-53 18 17,-70 53-17,53-35-15,-36 17 16</inkml:trace>
  <inkml:trace contextRef="#ctx0" brushRef="#br1" timeOffset="8741.11">19085 5239 0,'0'0'0,"0"-18"0,71-70 32,-54 70-32,19-52 15,-19 17 1,1 53-16,-18-18 15,-18 89 17,-52 70-17,17-35 1,-53 35 0,71-106-16,-36 53 15,-35 0 1,36-52-1,35-36 1,17-53 0,18-53 15,0 0-15,35 0-1,18 53 1,0 18-1,-18 53 1,1 52 0,-1 18-1,-35-70-15,18 53 16,34 17 0,-16-53-1,34-17 1,54-18-1,-54-35 1</inkml:trace>
  <inkml:trace contextRef="#ctx0" brushRef="#br1" timeOffset="9924.31">19756 5362 0,'17'-35'15,"-34"70"-15,34-105 16,-17 52-16,-17-17 15,-36 17 1,-36 18 0,-34 71-1,52-1 1,1 1 0,70-1-1,0-52-15,0 17 16,70-17-1,1-18 1,35-53 15,-18 0-31,-35-18 32,-35 1-17,-1 35 1,-17 52 15,0 1-15,0 52-1,-17 1 1,17 0 0,35-54-1,0-17 1,36 0-1,-1-35 1,-52 17-16,52-52 16,-17 17-1,-17 0 17,-19 35-17,-17 1 1,0 34-1,0 19 1,0 16 0,-17 1-1,17-35 1,35 0 0,18-18-1,53-18 1,-1-35-1,-52 0 1,18-17 0,-53 34 15,-1 36-15,-17-17-1,0 34 1,-17 36-1,-19 0 1,-17 18 0,0 35-1,-17 52 1,-18 19 0,52-54-1,1 36 1,35-36-1,0-52 1,-35-36 0,-36-35 15,18-53-15,-17-17-1,-18-36 1,35 53-1,35 0 1,18 35 0,18-17-1,52-18 1,-52 36-16</inkml:trace>
  <inkml:trace contextRef="#ctx0" brushRef="#br1" timeOffset="10357.97">20690 5450 0,'18'0'15,"0"-17"1,-1 17-16,-17-18 15,36 0 1,34-34 0,-17-19-1,-18 18 1,-35 18 0,0 17-1,-70 53 1,17 18-1,0 18 1,18 17 0,17-35 15,18-18-15,18 1-1,52-36 1,18-18-1,-70 18-15</inkml:trace>
  <inkml:trace contextRef="#ctx0" brushRef="#br1" timeOffset="10774.3">21167 5327 0,'0'0'15,"0"-18"-15,0 1 16,0-1-16,0-17 15,17 17 1,36 18 0,0 0-1,18 18 17,-54-1-32,36 36 15,-35 18 1,-18-1-1,-53-34 1,0-1 0,0-35-1,35 0 1,18-53 0,53 0-1,18-35 1,17 0-1,-35 52 1,-35 36-16,17 0 16</inkml:trace>
  <inkml:trace contextRef="#ctx0" brushRef="#br1" timeOffset="14135">19456 2187 0,'17'-17'16,"-17"-1"0,0 0-1,18 18 1,-36 18 46,18 0-62,-17-18 16,-1 35-16,0-18 16,18 1-1,-17-18 1</inkml:trace>
  <inkml:trace contextRef="#ctx0" brushRef="#br1" timeOffset="15956.07">19544 2134 0,'0'18'31,"-18"0"-31,1-1 0,-19 18 16,19 1-16,-36 70 16,-53 35-1,35-35 1,1-18 0,52-71-1,1-17 1,17-35-1,0-35 1,0-1 0,52-35-1,-16 71 1,-19 0 15,19 35-15,-1 53-1,0-1 1,18 37 0,0-36-1,35-36 1,18-17 0,0-35-1,-18-18 1,-17-35-1,-36 17 1,-35-35 0,0 89-16,-18-54 15,-70-17 17,-18 70-17,0 18 1,-17 53-1,70 0 1,35 71 0,54-54-1,70 18 1,-18-70 0,18 0-1,-71-18-15</inkml:trace>
  <inkml:trace contextRef="#ctx0" brushRef="#br1" timeOffset="16490.62">20373 2258 0,'0'0'0,"0"-18"0,-18 0 16,-35 1-1,-35 17 1,35 0 0,-35 70-1,35 1 1,35-36-16,-17 71 16,35-53-1,18-18 1,35-35-1,17 0 1,1-35 0,-36 17-16,53-52 15,-35-1 17,0 1-17,-53 34 1,0 19-1,-35 52 17,35-17-32,-53 70 15,53 0 1,0 0 0,0-52-1,18-19 1,35-17-1,-18-35 1</inkml:trace>
  <inkml:trace contextRef="#ctx0" brushRef="#br1" timeOffset="16755.59">20832 2081 0,'0'0'0,"0"18"32,0 0-32,0 17 15,-53 53 1,-18 53 0,36-53-1,-1 18 1,36-53-1,0-35 1</inkml:trace>
  <inkml:trace contextRef="#ctx0" brushRef="#br1" timeOffset="17308.08">21096 2275 0,'0'0'0,"0"-53"31,0 36-31,-18 17 31,1 0-31,-54 53 16,71-36-16,-70 72 15,34-1 1,19 0 0,17-17-1,35-71 1,36 0 15,-18-53-15,17-36-1,-35 19 1,-17-18 0,0 35-1,-18 70 17,-18 36-17,0 18 1,1 35-1,17-53 1,0-18 0,53-35-1,-36 0 1,36-35 0,-18-36-1</inkml:trace>
  <inkml:trace contextRef="#ctx0" brushRef="#br1" timeOffset="17590.76">20549 2134 0,'-17'0'0,"34"0"0,-17 0 31,36 0-31,52 0 16,71-17-1,-54 17 1,1-18 15,-53 0-15,-35 18-16,-1 0 0</inkml:trace>
  <inkml:trace contextRef="#ctx0" brushRef="#br1" timeOffset="17922.84">21837 2205 0,'0'17'31,"0"1"-31,-18 17 16,1 36-1,-19 35 1,19-89-16,-1 36 16,18 0-1</inkml:trace>
  <inkml:trace contextRef="#ctx0" brushRef="#br1" timeOffset="18373.32">22119 2275 0,'0'0'0,"18"-17"0,-1 17 16,-17-18-16,-17 18 31,-1 0-15,1 0-16,-36 0 15,-18 35 1,36 1 0,35-19-1,0 19 1,53-19 0,0 1-1,0 0 1,-18 17-1,-18-18 1,-17 36 0,-35-17-1,-35-1 17,-1-35-17,18 0 1,18 0-1,17-18 1,18-17-16</inkml:trace>
  <inkml:trace contextRef="#ctx0" brushRef="#br1" timeOffset="18583.07">21872 2028 0,'0'0'0,"0"-17"0,-17 17 15</inkml:trace>
  <inkml:trace contextRef="#ctx0" brushRef="#br1" timeOffset="19173.48">22648 2311 0,'0'0'16,"18"0"-16,0-36 16,-1 1-1,36-18 1,-35 18-1,-18 0 1,-18 35 0,-88 0-1,0 35 1,18 18 0,71 0-1,17-18 1,70 18-1,-35-53-15,54 53 16,17 0 0,-54-18-1,-34 0 1,-36 1 15,-123-1-15,35-35-1,18 0 1,53 0 0,35-35 15,18 17-31</inkml:trace>
  <inkml:trace contextRef="#ctx0" brushRef="#br1" timeOffset="19456.15">23177 2099 0,'0'0'0,"18"0"0,-18-18 0,-18 36 47,18 0-32,-52 70 1,16-18 0,36-52-16,-53 88 15,36-36 1,17-17 0,0-35-1,17-18 1</inkml:trace>
  <inkml:trace contextRef="#ctx0" brushRef="#br1" timeOffset="20022.73">22948 2346 0,'18'0'31,"-1"0"-16,1 0-15,17 0 16,54-18 0,-19 18-1,36-35 1,0 17 0,-36 18-1,-52 0 1,-18 18-1,-53 17 1,-35 18 0,17 18-1,71-18 1,0-36 0,0 19-1,0-19 1,71-17-1,-1 0 1,36-53 0,-88 36-16,35-19 15,-53-52 1,0 53 0,-53-18-1,0 53 1,0 0-1,35 0 1,54 0 15</inkml:trace>
  <inkml:trace contextRef="#ctx0" brushRef="#br1" timeOffset="20506.07">23742 2293 0,'0'-18'0,"0"1"0,18 17 16,-1-18-1,1 18-15,35 0 16,-18 0-1,18 18 1,-35 17 0,35 36-1,-36-18 1,-17-18 15,0-18-15,-17-17-1,-1 0 1,18-35 0,0 18-16,0-19 15,18 19 1,17-19 0,0 1-1,18 35 1,-18 0-1,18 0 1</inkml:trace>
  <inkml:trace contextRef="#ctx0" brushRef="#br1" timeOffset="20873.8">24306 2346 0,'18'0'0,"0"0"16,17 0 0,18 0-1,0-18 1,-18 1 0,-35-1-1,0 0 1,-53 18-1,18 18 1,0 35 0,-1-18-1,36-17-15,-17 35 16,17-36 15,0 19-15,17-19-1,36-17 1,-18 0-16</inkml:trace>
  <inkml:trace contextRef="#ctx0" brushRef="#br1" timeOffset="21489.83">24836 2381 0,'0'0'0,"0"-17"16,0-1-16,0 0 15,-18 1 17,0 17-17,-52 0 1,-1 35-1,18 18 1,18-18 0,17 36-1,18-54 1,0 1 0,36-18-1,34 0 1,1-35-1,-1-36 1,1 1 0,-36 17-1,-17 35-15,17-35 32,-35 18-17,-18 35 16,-35 53-15,18 0 0,-18 35-1,53-70-15,-17 34 16,-1 19 0,18-53-1,0-1 1,18-17 15</inkml:trace>
  <inkml:trace contextRef="#ctx0" brushRef="#br1" timeOffset="21672.72">24783 2663 0,'0'0'0,"-18"0"31,18 18-15,-18-18 15,1 0-15,-19 0-16</inkml:trace>
  <inkml:trace contextRef="#ctx0" brushRef="#br1" timeOffset="23239.06">10372 2381 0,'0'0'0,"0"-17"0,53-19 16,-36 36-1,1-17-15,35-19 16,-18 1-1,0 0 1,-35 17 0,-70 18-1,-1 0 1,-35 35 0,36 18-1,52-17 1,18 17-1,88-18 1,18 0 0,-35 0-1,-1 36 1,-70-18 15,-17 17-15,-72 1-1,-52-36 1,36-35 0,16-17-1,54-36 1,35 0 0,0 0-1,18 18 1,52 35-1,-34 0 1</inkml:trace>
  <inkml:trace contextRef="#ctx0" brushRef="#br1" timeOffset="23755.83">10901 2417 0,'0'0'0,"-35"0"15,-18 17 1,0 36 0,-18 35-1,36 0 1,35 1-1,0-54-15,35 0 16,53-35 0,1 0-1,34-53 1,0-35 15,-70 18-15,-53-36-1,-35 18 1,-88 70 0,34 18-1,-16 88 1,69 0 0,19 0-1,17 1 1,70-72-1,18-17 1,-35 0 0</inkml:trace>
  <inkml:trace contextRef="#ctx0" brushRef="#br1" timeOffset="24207.46">11342 2452 0,'0'0'0,"17"-18"31,-17 36-15,0-1-1,0 1-15,-35 70 16,18-17 0,17-1-1,0-34 1,35-36-1,35-18 1,-17-35 0,-17-17-1,-1 17 17,-18-18-17,-17 53 1,0 89 15,0 0-15,-17 17-1,17-35 1,0-18 0,53-17-1,17-18 1</inkml:trace>
  <inkml:trace contextRef="#ctx0" brushRef="#br1" timeOffset="24621.64">11783 2575 0,'0'0'0,"0"-35"31,0 0-15,35-1-1,0 36 1,54-17 0,-37 17-1,-34 0-15,35 53 16,-53 0 0,0 35-1,-71-35 1,36-18-1,18-35 1,34-53 15,36 0-15,0-17 15,0 17-15,-35 35-16,70 0 15,-18 1 1,-52 17-16</inkml:trace>
  <inkml:trace contextRef="#ctx0" brushRef="#br1" timeOffset="24905.36">12577 2434 0,'0'-35'31,"0"17"-31,-18 18 16,-35 18-1,35-18-15,-17 70 16,35-52-16,-35 53 31,17 17-15,18-18-1,35-52 1,18-18 0,0 0-1,-35 0-15,52-35 16</inkml:trace>
  <inkml:trace contextRef="#ctx0" brushRef="#br1" timeOffset="25322.48">12912 2505 0,'-53'0'15,"53"17"1,17-17 15,19 0-15,17-17-1,-36 17-15,36-36 16,-35 1 0,-18 0-1,-18 35 1,-70 0 0,0 35-1,17 53 1,18 1-1,53-37 1,0 1 0,36-35-1,34-18 1,-17 0 0,-35-18-1</inkml:trace>
  <inkml:trace contextRef="#ctx0" brushRef="#br1" timeOffset="25855.83">14023 2417 0,'0'0'0,"0"-18"0,18-17 32,-1 17-32,-17 0 0,0-17 15,0 17 1,-53 18 0,0 0-1,18 0-15,-53 71 16,17 0-1,36 52 1,17-17 0,18-36-1,53 1 1,53-53 15,0-18-15,-18-18-1,-53 0-15</inkml:trace>
  <inkml:trace contextRef="#ctx0" brushRef="#br1" timeOffset="26255.26">14393 2540 0,'0'-18'0,"0"36"0,0-53 16,0 17-1,-35 18 1,-36 18-1,1 35 1,52-18-16,-35 53 16,53-17-1,53-18 1,35-36 15,1-17-15,17-17-1,-18-36 1,-71-36 0,-17-16-1,-17 52 1,-54 0 0,18 53-1,-17 17 1,52 19-1,18 17 1,0-18 0</inkml:trace>
  <inkml:trace contextRef="#ctx0" brushRef="#br1" timeOffset="26821.93">14922 2540 0,'0'0'0,"0"-18"15,0 1-15,-17 17 16,-1 0 0,-35 17-1,-17 54 1,-1 17-1,54-35 1,17-35-16,0 35 16,0-36-1,52-17 1,1 0 0,18-53 15,17-35-16,-17-18 1,-18-17 0,-36 52-1,-17 36 1,0 70 15,0-17-31,-35 88 16,0-18-1,17 18 1,0-53 0,18-18-1,18-35 1,53 0 15,-18-35-31</inkml:trace>
  <inkml:trace contextRef="#ctx0" brushRef="#br1" timeOffset="27271.94">15416 2628 0,'18'0'62,"0"0"-62,-1 0 0,19 0 16,-19-17-16,18-19 15,1 1 1,-36 17 15,0 1-15,-53 17-1,35 0-15,-88 53 16,36 17 0,35 1-1,35-1 1,17 1 0,36-71-1,18 0 1,-54 0-16,36 0 15,0-18 1,-53-17 0,0 17-1</inkml:trace>
  <inkml:trace contextRef="#ctx0" brushRef="#br1" timeOffset="27414.21">15575 2769 0,'0'18'47,"0"-36"0</inkml:trace>
  <inkml:trace contextRef="#ctx0" brushRef="#br1" timeOffset="28834.63">16439 2522 0,'0'0'0,"0"-17"16,-17 34 30,17 1-46,-53 88 16,18-18 0,17-35-1,18-18 1</inkml:trace>
  <inkml:trace contextRef="#ctx0" brushRef="#br1" timeOffset="29273.73">16739 2522 0,'0'0'0,"0"-17"15,-17 17 17,-36 17-17,35 19 1,0-1 0,18-17 15,18-18-16,0 0-15,17 35 16,18 0 0,-53 18-1,0-18 1,0-17 0,-53 0-1,-18-18 1,54 0-1,-18 0 1,35-53 0,0 0-1</inkml:trace>
  <inkml:trace contextRef="#ctx0" brushRef="#br1" timeOffset="29504.78">16475 2222 0,'0'0'0,"-18"0"0,18 18 94,-18-18-78,1 18-16</inkml:trace>
  <inkml:trace contextRef="#ctx0" brushRef="#br1" timeOffset="30172.63">15169 3034 0,'71'-35'32,"-53"35"-32,-18-18 0,17 18 15,1-35 1,-53 35 15,-36 0-15,18 35-1,18 0 1,35 18 0,35-35-1,36 17 1,-36-17-1,0 17 1,-17 18 0,-53-18-1,-54-17 1,-16-1 0,-1-17 15,53 0-16,18-17 1,35-1-16,-18 18 16,18-17-1,35-1 1,18 18 0</inkml:trace>
  <inkml:trace contextRef="#ctx0" brushRef="#br1" timeOffset="30454.72">15505 3069 0,'0'0'0,"17"-17"16,-17 34 15,0 1-16,-17 17 1,-36 18 0,35 0-1,-17 0 1,35-36-16,-18-17 16</inkml:trace>
  <inkml:trace contextRef="#ctx0" brushRef="#br1" timeOffset="30987.9">15346 3193 0,'17'0'15,"1"0"1,0 0-16,35-18 15,17 18 1,-52-18-16,88 18 16,-18 0-1,-53 0 1,-35 36 15,-53-1-15,36-17-16,-19 17 15,19 0 1,17 0 0,17-35-1,36 0 1,18 0 15,-54 0-31,54-17 16,-18-36-1,-35-18 1,-18 18 0,-53 18-1,-18 17 1,1 18 0,52 0-1,-17 36 1,35-19-1</inkml:trace>
  <inkml:trace contextRef="#ctx0" brushRef="#br1" timeOffset="31439.83">15981 3104 0,'17'-17'16,"1"17"-1,0 0-15,-1 0 16,36 0 0,0 35-1,-53 0 1,0-17-16,0 35 15,0 0 1,-17-36 0,-1-17 15,18-17 0,0-1-31,0 1 16,53-36-1,-18 0 1,18 17 0,-18 19-1,36-1 1,-53 18 0,17 0-1</inkml:trace>
  <inkml:trace contextRef="#ctx0" brushRef="#br1" timeOffset="31821.37">16510 3193 0,'0'0'0,"18"0"16,17 0-16,0 0 15,18-18 16,-53 0-31,18-17 16,-18 17 0,0 1-1,-36 17 1,-34 17 0,17 19-1,18 17 1,35-36-16,0 19 15,0-1 1,35-18 0,0 1-1,53-18 1,-35 0 0,-35 0-1</inkml:trace>
  <inkml:trace contextRef="#ctx0" brushRef="#br1" timeOffset="32322.32">17022 3140 0,'0'0'0,"0"-18"16,0 0-16,-36 18 16,1 0-1,-18 0 1,0 53-1,35 0 1,1-17 0,17-19-16,0 18 15,0-17 1,35-18 0,18 0 15,18-35-16,-18-18 1,35-35 0,-18 0-1,-34 17 1,-19-17 0,-17 70-1,0 36 16,-17-1-31,-54 72 16,18-36 0,18 35-1,35-35 1,0 17 0,0-52 15</inkml:trace>
  <inkml:trace contextRef="#ctx0" brushRef="#br1" timeOffset="32474.35">17074 3351 0,'0'18'15,"18"-18"32,-18-18-16</inkml:trace>
  <inkml:trace contextRef="#ctx0" brushRef="#br2" timeOffset="39292.26">17039 6738 0</inkml:trace>
  <inkml:trace contextRef="#ctx0" brushRef="#br2" timeOffset="39619.83">17022 6773 0,'0'0'0,"-18"0"16,0 0-1,-17 0 1,17 0 0,36-17 15,123-54-15,88 1-1,54-36 1,-36 0-1,-106 71 1,-53-1 0,-106 36 31,1 0-47,-19 0 15,-34 36 1,17 17 15,18-36-31,-1 1 0</inkml:trace>
  <inkml:trace contextRef="#ctx0" brushRef="#br2" timeOffset="40004.62">16810 6879 0,'0'0'0,"-18"18"0,36-18 47,17 0-47,89-35 15,-89 17 1,124-35-1,88-35 1,17-18 0,-123 35-1,18-17 1,-88 53 0,-36 17-1,-35 1 16</inkml:trace>
  <inkml:trace contextRef="#ctx0" brushRef="#br2" timeOffset="40670.24">18009 6121 0,'0'17'31,"0"1"-15,0 0-16,0-1 15,36 1 1,34 17 0,18 0-1,18-35 1,-18 0-1,-52 0 1,-1 0 0,-53 0 15,1 18-31,-19 0 0,-52 52 16,18 1-1,-19 35 16,19-18-15,52-53 0,1-17-1,-1-18 1,-17 0 0</inkml:trace>
  <inkml:trace contextRef="#ctx0" brushRef="#br2" timeOffset="41319.74">16810 7020 0,'-18'18'62,"18"0"-46,0-1-16,0 1 0,18 35 15,-1-18-15,19 53 16,-19-53-16,89 142 16,-18-36-1,71 88 16,-106-176-31,88 159 16,18 52 0,17 1-1,18 105 1,-88-87 0,-35-125-1,-1-16 1,-52-72-1,0-52 1,-1-18 0,19-36-1,-36-16 1,0-1 0,17 35-16</inkml:trace>
  <inkml:trace contextRef="#ctx0" brushRef="#br2" timeOffset="47869.67">20514 10089 0,'-18'0'0,"36"0"0,-53 0 15,-1-17 1,36-1-1,36 18 1,17 0 0,123 0-1,-17 0 1,-53 0 0,-36 0-1,-87 0 16,-19 0-15,-34 18-16</inkml:trace>
  <inkml:trace contextRef="#ctx0" brushRef="#br2" timeOffset="48136.07">20796 10089 0,'0'0'0,"-17"18"46,-1 17-30,-35 36 0,0 35-1,18-36 1,0 18 0,35-52-1,0-19-15,0 1 31,17-18 1,-17-18-32</inkml:trace>
  <inkml:trace contextRef="#ctx0" brushRef="#br2" timeOffset="48802.31">20796 10107 0,'0'0'0,"18"0"0,-36 18 62,1-1-62,-1 1 16,-17 35-16,-18 17 15,17 36 17,36-35-17,0 17 1,53-53 0,-35-35-16,53 18 15,34-18 1,19 0-1,-54-35 1,19-1 0,-72-17-1,-17 1 1,0 34 0</inkml:trace>
  <inkml:trace contextRef="#ctx0" brushRef="#br2" timeOffset="49020.38">20814 10319 0,'-18'0'16,"36"0"15,0 0-31,-1 0 16,54-18-1,-54 0-15,54 1 16,-36-18 0,-35-1-1</inkml:trace>
  <inkml:trace contextRef="#ctx0" brushRef="#br2" timeOffset="49236.47">20796 10107 0,'0'-18'31,"18"1"1,0 17-32,-1 0 0,18 0 15,71-18 1,-18 1-1,-35 17-15</inkml:trace>
  <inkml:trace contextRef="#ctx0" brushRef="#br2" timeOffset="49503.33">21414 10072 0,'17'0'47,"1"0"-47,17 0 0,18 0 16,71 0 0,-36-18-1,0 18 1,-70 0-1,-36 0 1,-70 0 0</inkml:trace>
  <inkml:trace contextRef="#ctx0" brushRef="#br2" timeOffset="49769.35">21608 10054 0,'-18'18'16,"18"-1"15,0 19-15,-18 34-1,1-17 1,-19 53 0,19-71-16,-18 53 15,35-35 1,0-35-1,17-18 17,18-18-32</inkml:trace>
  <inkml:trace contextRef="#ctx0" brushRef="#br2" timeOffset="50103.52">22066 10142 0,'0'0'0,"0"-35"16,0 17-1,0 36 32,-17 0-47,-36 17 16,53 0-16,-71 53 15,36 18 1,35-53 0,35 0-1,36-53 1,-1 0 0,36-35-1,-53-18 16,18-18-31</inkml:trace>
  <inkml:trace contextRef="#ctx0" brushRef="#br2" timeOffset="50419.46">22754 9948 0,'0'0'15,"0"-17"1,18 17-16,35-18 16,35 18-1,0 0 1,18 0 15,-88 0-31,52 0 16,-88 0 15,-17 18-31</inkml:trace>
  <inkml:trace contextRef="#ctx0" brushRef="#br2" timeOffset="50686.74">22948 9948 0,'0'0'0,"-17"18"0,17 17 15,-36 18 1,1 35 0,17-52-16,1 17 15,-1-36-15,-17 89 16,-18 0-1,18-53 17,35-36-17,0 1 1,0-36 0,35-17-16</inkml:trace>
  <inkml:trace contextRef="#ctx0" brushRef="#br2" timeOffset="51035.47">23001 10283 0,'0'0'0,"18"0"0,-1-17 0,19 17 16,34-35-1,-17 17 1,-18-17-1,-52 35 32,-54 0-31,-17 53 0,53-1-1,-1 37 1,36-72-16,0 19 15,0-1 1,53-18 0,0-17-1,0-17 1</inkml:trace>
  <inkml:trace contextRef="#ctx0" brushRef="#br2" timeOffset="51419.91">23477 10231 0,'0'-18'0,"0"36"0,-17-54 31,-54 36-15,54 0-16,-19 0 16,19 36-1,-1-1 1,18 0-1,53 0 1,0 1 0,-36-1-1,1-17-15,0 17 16,-36 0 0,-17-35-1,-36 18 1,18-18 15,0-18-15,36 18-16,-1-18 15,18-17 1,0 18 0</inkml:trace>
  <inkml:trace contextRef="#ctx0" brushRef="#br2" timeOffset="51920.61">23724 9948 0,'0'0'0,"18"-17"0,0-19 15,-18 54 16,0 0-31,-53 70 32,17 0-17,-34 36 1,52-1 0,18-105-16,0 35 15,71-1 1,17-52-1,-18-35 1,19-35 0,-54 17-1,-35 35-15,35-35 16,-35 88 15,-53 18-15,53 18-1,0-36 17,0-17-17,36-18 1,17-35 0</inkml:trace>
  <inkml:trace contextRef="#ctx0" brushRef="#br2" timeOffset="52108.79">24130 10107 0,'0'0'16,"-18"0"0,18-18-1,18 1 16</inkml:trace>
  <inkml:trace contextRef="#ctx0" brushRef="#br2" timeOffset="52302.5">23513 10142 0,'0'0'0,"17"0"31,1 18-31,17-18 16,-17 0-16,35 0 16</inkml:trace>
  <inkml:trace contextRef="#ctx0" brushRef="#br2" timeOffset="52852.52">24165 10213 0,'18'0'15,"-18"18"1,0 17 0,-35 35-1,17-17 1,-17 0 0,17-18-1,18-52 32,18-54-31,35 18-1,-36 36-15,36-36 16,-18 35-16,36-35 16,35 53-1,-18 0 1,-70 18-1,-18 52 1,-18 1 0,-17-18-1,17-35-15,-35-1 16,53 1 0,0-36 15,18 1-16</inkml:trace>
  <inkml:trace contextRef="#ctx0" brushRef="#br2" timeOffset="53635.23">24977 10248 0,'0'0'0,"0"-17"0,17 17 16,-17-18-1,-70 18 1,-1 0 0,1 18-1,-19 17 1,54 0 0,35-17-16,18-18 46,35 0-30,17-18 0,18-17-1,-17 17 1,-53 18 0,-18-17-1,0 34 1,-18 1-1,-35 52 1,18 71 0,17-105-16,1 105 15,-19 35 1,19 1 0,-1-36-1,0 70 1,-17-34-1,-18-18 17,0-36-17,36-70 1,-1-53 0,-17-35-1,-1-71 1,36 71-16,0-71 15,18-106 1,88 0 0,0 71-1,52 0 1,-34 53 0,-54 17-1,-34 54 1,-36-1-1,-18 18 17,-52-17-32</inkml:trace>
  <inkml:trace contextRef="#ctx0" brushRef="#br2" timeOffset="66577.88">547 14975 0,'0'18'16,"0"0"-16,0 17 15,-18 36 1,1-36 0,-1 0-1</inkml:trace>
  <inkml:trace contextRef="#ctx0" brushRef="#br2" timeOffset="66947.31">423 15363 0,'-17'0'0</inkml:trace>
  <inkml:trace contextRef="#ctx0" brushRef="#br2" timeOffset="67155.54">406 15399 0,'-18'0'31</inkml:trace>
  <inkml:trace contextRef="#ctx0" brushRef="#br2" timeOffset="67449.91">388 15416 0,'0'18'15,"-18"-18"1,-17 0 0,-18 0-1,36 0 1,-1 18 0,0-18 15,1 0-16,-36 17-15,-106-17 16,159 18 15,0 0-15,0 17 0,0-18-1</inkml:trace>
  <inkml:trace contextRef="#ctx0" brushRef="#br2" timeOffset="166698.21">0 15505 0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1:14:07.2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4251 1817 0,'0'-18'0,"0"1"15</inkml:trace>
  <inkml:trace contextRef="#ctx0" brushRef="#br0" timeOffset="1668.18">1376 1023 0,'0'0'0,"-18"0"0,1-35 32,-1 17-32,18 0 15,0-17 1,-18 35-1,1 18 17,17 52-17,-18 19 1,0 69 0,-17-17-1,17-35 1,1-18-1,-1-17 1,18-18 0,0-71 31,18 1-47,17-19 15</inkml:trace>
  <inkml:trace contextRef="#ctx0" brushRef="#br0" timeOffset="2051.41">1640 1376 0,'0'0'0,"0"17"15,0 1 1,18-18 15,0 0-31,35-18 16,-36-17 0,1 35-16,0-35 15,-18 0 16,-18 35-31,-53 0 32,36 35-17,35 0 1,0-17 0,0-1-1,18-17 1</inkml:trace>
  <inkml:trace contextRef="#ctx0" brushRef="#br0" timeOffset="3116.4">2857 1129 0,'0'0'0,"0"-18"0,18 1 31,-18-1-31,18 0 16,-18 36-1,0 17 1,0 89 0,0-36-1,0-70-15,0 70 16,0-18 0,0-52-1,0 0 1,17-18 15,36-53-15,-17-36-1,17-16 1,-1 34 0,-34 18-1,17 53 1,-17 18-1,-18 52 1,0 19 0,0-19-1,53-17 1,0-35 0,70-18-1,-17-36 1,18-34 15,-71-18-15,-36-1-1,-17-52 1,-53 35 0,-17 71-1,-1 35 1,53 35-1,1 36 1,17-36 0,53-35-1</inkml:trace>
  <inkml:trace contextRef="#ctx0" brushRef="#br0" timeOffset="3699.41">4127 741 0,'0'0'0,"0"-18"0,-17 18 31,-1 18-15,1 52-1,-1 54 1,0-1-1,18-87-15,-17 105 16,17-53 0,0 18-1,-18-71 1,18-17 0,-18-18-1,18-53 1,0 0 15,0-18-15,71-52-1,-1 35 1,36-1 0,18 89-1,-36 53 1,-53 18-1,-35 52 1,-35-52 0,-36-1-1,36-34 1,35-54 31,0 0-47,0 1 15</inkml:trace>
  <inkml:trace contextRef="#ctx0" brushRef="#br0" timeOffset="4116.04">4586 1235 0,'53'0'15,"-35"0"1,-1 0-16,36-18 16,18-17-1,17-36 1,-70 36 0,-18 0-1,-36 35 16,-17 17-31,-35 54 32,35-1-17,36 36 1,17-53 0,0-35-16,35 17 15,35-35 1,54 0-1,-53-35 1,34-36 0,-52 18-1</inkml:trace>
  <inkml:trace contextRef="#ctx0" brushRef="#br0" timeOffset="4567.14">5133 1164 0,'18'-17'16,"-36"52"-16,18-53 0,18 18 46,-18 18-46,0 17 32,0-17-32,0 52 15,0-17 1,0-18 0,-18-35-1,18 18 1,0-53 15,0 17-31,0-35 16,18-53-1,34 36 1,37-18 0,16 35-1,72 53 1,-89 70-1,-35 36 17,-53-35-17,-18-1 1,-17-17 0,-18-35-1,36-18 1</inkml:trace>
  <inkml:trace contextRef="#ctx0" brushRef="#br0" timeOffset="6634.08">6773 1041 0,'0'0'15,"0"-18"-15,0-53 16,0 54-16,0-71 15,0 52 1,-17 54 15,17 70-15,-36 89 0,19-54-1,-1 36 1,18-71-1,18 0 17,17-88-17,-17 0-15,52 0 16,18-35 0,18-53-1,-18 0 1,1-36-1,-54-17 1,-17 35 0,-18 71-1,0 52 17,-18 89-17,18-70-15,-18 69 16,1 19-1,17-54 17,0 1-17,17-53 1,54-18 0,-1-18-1,54-53 1,-36 19-1,36-37 1,-89 19 0,-35 35-1,-18 87 17,1-16-17,-1 52 1,18-35 15,0 0-15,0-36-1,-18 1 1,1-18 0,-1-18-1,-17-17 1,-1-18-1,36 36-15,-17 17 16,17-18 0,0 71 15,0-18-15,17 18-1,1-53-15,35 35 16,35-35-1,-17 0 17,52-17-17,-52-19 1,17-17 0,-35-17-1,-35 52-15,17-70 16,-35 35-1,17 18 1,-17 53 15,0-1-31,-17 36 16,-1 18 0,1-18-1,17 17 1,0-35 15,35 1-15,35-36-1,19-18 1,-19-17 0,18-36-1,-17 1 1,-18-1-1,-53 18 1,-18 53 15,18 53-15,0-18 0,0 18-1,0 0 1,0 0-1,0-35 1,0-1 15,0 1-15,18-18 0,17 0-1,0-35 1,18 17-1,-35-17 1,-18 17 15</inkml:trace>
  <inkml:trace contextRef="#ctx0" brushRef="#br0" timeOffset="6805.07">8749 1358 0,'0'18'16,"-18"-18"62,18-18-78,0 1 16</inkml:trace>
  <inkml:trace contextRef="#ctx0" brushRef="#br0" timeOffset="8116.27">9525 1376 0,'0'0'0,"-18"0"32,36 0-17,88-53 1,-18-18 0,35-17-1,-105 53-15,17 0 16,-35-1-16,0-34 15,-17 17 17,-71 53-17,-1 17 1,1 89 0,88 0-1,0-71-15,0 54 16,53-1-1,53-53 1,35-35 0,18-18-1,0-34 1,-71-19 0,0-35-1,-70 36 1,-18-1-1,0 89 32,-18 17-31,18-17-16,0 70 16,0-35-1,-18 17 1,1-34-1,-1-1 1,0-35 0,18-18-1,0-35 1,18-35 0,70-35-1,18 17 1,0 53-1,35 53 17,-70 53-17,-71 53 1,0-18 0,-18-71-16,-53 72 15,36-36 1,0-36-1,35-34 17,0-1-32</inkml:trace>
  <inkml:trace contextRef="#ctx0" brushRef="#br0" timeOffset="8399.29">11289 723 0,'0'0'16,"18"-17"-16,-18-1 16,0 36-1,0-1 1,-36 107 0,1-19-1,-18 54 1,35-123-16,1 16 15,17 37 1,0-72-16,0 1 16,53-18-1,0-35 1,-18-1 0</inkml:trace>
  <inkml:trace contextRef="#ctx0" brushRef="#br0" timeOffset="8599.6">11148 1041 0,'0'0'0,"-18"17"32,36-17-17,17 0 1,53 0-1,-17-17 1,-36-1-16</inkml:trace>
  <inkml:trace contextRef="#ctx0" brushRef="#br0" timeOffset="8998.84">11536 1129 0,'0'0'0,"0"18"0,0-1 31,35-17-15,0-35 0,54-18-1,-37 18 1,-16-36-1,-36 53 1,-36 18 0,19 0-16,-36 36 15,0 52 1,18-17 0,17 17-1,18-18 1,53-52-1,18-18 17,34 0-17,-69-18-15</inkml:trace>
  <inkml:trace contextRef="#ctx0" brushRef="#br0" timeOffset="9399.84">12012 1094 0,'0'-36'15,"0"72"-15,0-107 16,0 36 0,71 17-1,17 0 1,-71 18-16,54 0 16,0 36-1,-36 17 1,-18 53-1,-17-36 17,-52 1-17,16-54 1,19-17 0,17-17-1,0-54 1,35 18-1,35-70 1,-17 70 0,18 17-1,-18 36 1,17 0 0</inkml:trace>
  <inkml:trace contextRef="#ctx0" brushRef="#br0" timeOffset="9899.78">12859 1094 0,'0'0'0,"88"-53"31,-88 35-31,35 0 16,-17 1-16,17-36 15,-35 35 1,-35 1 0,-18 34-1,-35 36 1,35 18 0,53-36-1,0 18 1,35-18-1,18-17 17,18 17-17,-19 0 1,-52 1 0,-17-19-1,-71 1 1,-1 0-1,1-18 1,35 0 0,18-18-1,35-17 1,35-18 0</inkml:trace>
  <inkml:trace contextRef="#ctx0" brushRef="#br0" timeOffset="10333.84">14270 794 0,'0'-18'0,"0"36"0,0-54 0,17 36 16,-17 18 30,-17 70-46,-18 18 32,35-71-32,-53 71 15,17 0 1,19 0 0,17-88-1,35-18 16,-17-36-15</inkml:trace>
  <inkml:trace contextRef="#ctx0" brushRef="#br0" timeOffset="11015.88">14005 1129 0,'0'0'0,"-17"0"15,140 0 32,-52 0-31,52-35-1,36-18 1,-71 0 0,-17-18-1,-54 36 1,-17 17-16,0-17 15,-17 53 17,-19 52-17,36 36 1,-17-71-16,17 18 16,-18-17-16,0 52 15,1-35 1,17-18-1,0-53 32,0 1-31,0-19 0,35-34-1,18-1 1,35 18-1,-17 18 1,35 35 0,-71 18-1,-18 70 1,-17-35 0,-70 17-1,35-34 1,35-19-16,-18-17 15,18 18 17,35-53-1,-17 17-31</inkml:trace>
  <inkml:trace contextRef="#ctx0" brushRef="#br0" timeOffset="11432.5">15169 1164 0,'18'0'15,"0"0"1,17 0-16,-17 0 0,52-35 16,54-18-1,-19 0 1,-87 18-1,0-18 17,-18 35-17,-71 18 1,18 53 0,-35 53-1,35-35 1,36 34-1,17-52 1,0-35-16,52 0 16,19-18-1,35 0 1,-18-36 0,-17-17-1,-18-35 1</inkml:trace>
  <inkml:trace contextRef="#ctx0" brushRef="#br0" timeOffset="12348.67">17022 617 0,'0'0'0,"17"-17"0,1-36 31,-18 35-31,0 1 16,0-1-1,-18 106 16,1 18-15,17 70 0,0-52-1,35-18 1,0-89-16,36-17 16,34 0-1,54-88 1,-53 0-1,0-36 17,-88-17-17,-18 71 1,0 52-16,0-35 16,-36 53-1,36 53 16,0-18-15,36 1 0</inkml:trace>
  <inkml:trace contextRef="#ctx0" brushRef="#br0" timeOffset="12617.64">17992 635 0,'0'0'0,"0"-35"31,-18 35 0,18 53-15,-35 52 0,17 1-1,0-70-15,1 87 16,-1-52-1,1-18 1</inkml:trace>
  <inkml:trace contextRef="#ctx0" brushRef="#br0" timeOffset="13131.94">17921 794 0,'0'0'0,"0"-71"0,0 18 16,18 0 15,-1 36-31,19-1 16,52-17 0,-18 35-1,36 35 1,-53 0-1,-35 36 1,-36-18 0,-17-36-16,-53 36 15,-53-17 1,88-19 0,17-17-1,19 0 1,34 18 31,19 35-32,-1 0 1,35 17 0,-52-17-1,0-53-15,-1 36 16,1-36-1,0 0 17,-1-18-17,36-53 1</inkml:trace>
  <inkml:trace contextRef="#ctx0" brushRef="#br0" timeOffset="13548.33">18680 706 0,'0'0'0,"17"0"0,1-18 15,17 0 1,-35 1-16,18-1 16,-1 0-1,19 18 1,-36 18-1,0 53 1,-36-1 0,-52 89-1,71-89 1,17 1 0,0-36-1,0-17 1,35-18-1,18 0 17,-18 0-17,18-35 1,-35 17 0,-18-17-1</inkml:trace>
  <inkml:trace contextRef="#ctx0" brushRef="#br0" timeOffset="13701.46">18874 1041 0,'-18'0'16,"18"17"31,0 1-32,-18-18 1</inkml:trace>
  <inkml:trace contextRef="#ctx0" brushRef="#br0" timeOffset="15415.78">19826 1270 0,'35'0'31,"-17"0"-31,0 0 0,70-71 16,0 19-1,18-72 1,-36 1 0,-52 87-1,0-70 1,-18-17 0,-18 52-1,-35 71 1,36 36-1,-36 70 1,35 17 0,-17 89-1,17-106 1,18-18 0,0-71-1,0 1 1,71-89 15,-36 1 0,53-36-15,-35 71 0,-18 35-1,-17 0-15,0 0 16,17 88-1,0-35 1,36 17 0,-1-52-1,36 0 1,0-18 0,35-36-1,0-34 1,-53-1-1,-17-35 1,-71 54 15,0 34-15,-71 53 0,18 71-1,36-35 1,17 17-1,0-53 1,53-17 0,-36-18-16,36 0 15,35-18 1,-35-17 0</inkml:trace>
  <inkml:trace contextRef="#ctx0" brushRef="#br0" timeOffset="15546.04">21449 1129 0,'0'-18'31,"-18"18"16,1 0-31</inkml:trace>
  <inkml:trace contextRef="#ctx0" brushRef="#br0" timeOffset="16615.56">4604 2134 0,'0'0'0,"17"-17"0,-17-1 16,53 0 0,-35 1-16,35-36 15,-53 18 1,0-18 0,-88 53-1,-89 0 1,36 35-1,88 0-15,-53 36 16,18 70 0,71-18 15,-1 36-15,53-53-1,53 0 1,36-71-1,52-35 1,-35-35 0,-52-1-16</inkml:trace>
  <inkml:trace contextRef="#ctx0" brushRef="#br0" timeOffset="17599.58">5168 2346 0,'0'0'0,"0"-53"15,-35 35 1,-71 1 15,36 17-15,-89 70 0,88 19-1,18 52 1,53-36-1,18-34 1,52-36 0,72-35-1,-54-53 1,18-35 0,-53 18-1,-18-36 1,-18 53-1,-17 35 1,-17 89 31,-1-1-31,18 36-1,0-35 1,88-36-1,1-35 1,69-35 0,-52-1-1,0-52 1,-71 35 0,-35-17-1,0 87 32,0 36-47,-17 36 31,-19-37-15,36-34-16,-17 35 16,-1-18-1,0-35 16,1-35-15,17-18 0,17-53-1,54-17 1,35 52 0,35 18-1,0 53 1,-70 53-1,-54-35-15,19 88 16,-36 0 15,-18-18-15,-17-35 0,-1-18-1,19-35 16,17-18-15,0 1-16,0-54 16</inkml:trace>
  <inkml:trace contextRef="#ctx0" brushRef="#br0" timeOffset="18747.36">7038 2787 0,'0'0'0,"0"18"0,0-1 16,18-17 30,-18-17-46,52-19 16,37-52 0,-36 0-1,-18 53-15,35-89 16,-34 54 0,-36 34-1,-18 36 1,-53 53-1,19 35 1,52 18 15,0-53-15,70 0 0,-35 0-1,1-35 1,-36-1-1,-18-17 1,-17 0 0,-18-35-1,35 17 1,1 1 0,17 34 15,0 36-16,17-17 17,36-19-17,18 1 1,-54-18-16,124-18 16,1-17-1,16-36 1,-70-17-1,18-18 1,-88 36 0,-18-1-1,-35 71 1,-36 36 0,18 34-1,0 36 1,53-18-1,36 0 1,34-70 15,36-18-15,-18 0 0,36-53-1,-19-35 1,-34 0-1,-71 35 1,0 35 0,-18 18-1,-17 88 1,0 0 0,35-17-1,0-53-15,17 35 16,36-53-1,0 0 1,-17-18 15,-1-53-31</inkml:trace>
  <inkml:trace contextRef="#ctx0" brushRef="#br0" timeOffset="20131.39">9613 2893 0,'0'-18'15,"0"0"1,18 1-16,-18-1 16,88-35-1,-17-17 1,17-54 0,0-17-1,-53 18 1,-35 34-1,0 72 1,0 34 15,0 19-15,-35 105 0,35-106-16,-18 89 15,18 34 1,18-87-1,53-36 1,-1-35 0,54-17-1,-19-54 1,-16-70 0,-54 0-1,-35 53 1,0 17-1,0 53 1,0 36 15,0 53-15,-18 70 0,1-35-1,-19-1 1,19-34-1,17-89 32,0-17-47,17-18 16,19-35 0,34-36-1,-52 107-15,35-18 16,35 35-1,-70 17 1,-18 71 15,0 1-15,0-1 0,0-18-1,70-34 1,-17-36-1,53 0 1,0-36 0,-18-17-1,35-52 1,-70 34 0,-35-17-1,0 35 1,-18 35-1,-18 18 1,-35 88 15,18-17-15,17 35 0,18-36-1,35-52 1,54 0-1,-72-18-15,54 0 16,-1-53 0,-52-18-1,0 36 1</inkml:trace>
  <inkml:trace contextRef="#ctx0" brushRef="#br0" timeOffset="20415.89">9860 2505 0,'0'0'0,"-18"0"0,1 0 16,34 0-1,72 0 1,52-18 0,53-35-1,-141 36-15,53-1 16,-36 0 0,-52 1-1</inkml:trace>
  <inkml:trace contextRef="#ctx0" brushRef="#br0" timeOffset="21547.82">13123 2170 0,'0'0'0,"18"-18"0,17-53 16,-35 54-16,0-19 15,-35-16 1,17 52-16,-70 0 31,-71 0-15,54 70 0,-19 54-1,36 52 1,88-53-1,18 36 1,34-106 0,107-53-1,-35 0 1,52-70 0,-70 17-1,-36-53 1,-105 53-1,-88 35 1,-36 18 15,71 0-31,52 0 32,142 0-1,-18 0-16,18 36 1,-53 16 0,-35 54-1,-18-70-15,0 69 16,-53 36 0,0-17-1,-18 17 1,36 0-1,35-88 1,18-71 31,35-70-31,35-35-1,-53 88-15</inkml:trace>
  <inkml:trace contextRef="#ctx0" brushRef="#br0" timeOffset="22014.03">13705 2222 0,'0'0'0,"0"-35"15,0 53 32,0-1-47,0 89 16,-17 18-1,17-36 17,0 18-17,0-89-15,35 1 16,53-18-1,-17-18 1,52-52 0,-17-18-1,-71 0 1,-35 52-16,18-70 16,-18 71-1,0 17 1,0 36 31,0 0-32,18-18 1,-1 0-16</inkml:trace>
  <inkml:trace contextRef="#ctx0" brushRef="#br0" timeOffset="22347.72">14658 2170 0,'0'0'0,"18"-18"16,-1 0 0,1 18-1,-18 18 16,0 0-31,0 52 16,-35 36 0,17-35 15,-17 17-15,35-35-1,0-36 1,0-34 15,0-1-15</inkml:trace>
  <inkml:trace contextRef="#ctx0" brushRef="#br0" timeOffset="22663.74">14446 2575 0,'0'0'0,"0"18"0,0 0 16,0-1-16,0 18 31,53-17-15,0-18-1,18 0 1,-18 0-1,17-18 1,-52 18-16,-1-35 16,36 0-1,-35 0 1,-18-18 0,0 0-1</inkml:trace>
  <inkml:trace contextRef="#ctx0" brushRef="#br0" timeOffset="22982.36">14534 2117 0,'-17'-18'15,"17"0"16,17 18-31,36 0 16,0-17 0,18 17-1,-18 0 1,-36 0-16,19 0 16</inkml:trace>
  <inkml:trace contextRef="#ctx0" brushRef="#br0" timeOffset="25513.6">2099 3581 0,'0'-18'0,"0"36"0,0-107 31,0 72-31,0-1 0,0-17 16,0 17 0,0 71 15,0-18-31,0 107 16,-18-37-1,-35 37 1,36-54-1,-1-53 1,18-53 31,0-17-47</inkml:trace>
  <inkml:trace contextRef="#ctx0" brushRef="#br0" timeOffset="26329.93">1782 3792 0,'0'0'0,"-36"36"31,36-19-31,18-17 16,52 0-1,19 0 1,-54 0-16,141-35 15,-35-18 1,36-17 0,-89 52 15,-70 0-15,-18 1-1,0-19 16,0 19-15,0-19 0,0 19-1,0-19 1,0 19-16,0-18 16,-18 35 30,0 35-46,-35 71 16,18 0 0,18-89-1,-1 89 1,-35 0 0,35-36-1,1-52 1,17-53 15,70-36-15,-52 54-16,70-54 15,53-35 1,-17 53 0,-19 53-1,-52 18 1,-53 17-16,0 18 15,0-18-15,-17 36 16,-36 35 0,18-53 15,35-18-15,0-53 15,0 1-31,70-36 15,-52 17-15</inkml:trace>
  <inkml:trace contextRef="#ctx0" brushRef="#br0" timeOffset="27196.06">3475 3792 0,'0'0'0,"35"-17"31,-35-1-31,0 0 0,0 1 16,0-18-1,0 17 1,-35 0 0,-18 1-1,-35 17 1,35 35-1,-18 53 1,36-17 0,35-36-16,-35 71 15,35-53 1,35-18 0,36-35-1,34-71 1,-16 1-1,-37-1 1,-16-17 0,-19 35 15,-17 18-15,0 88 15,0-36-31,0 54 15,0 17 1,0-17 0,18-1-1,35-70 1,70-35 0,-34-18-1,16-35 1,-34 0-1,0-53 1,-36 52 0,-35 72-1,0-36 1,0 106 15,-18 35-15,-17 18-1,0 0 1,17-36 0,18-17-1,35-53 1,18 0 0,-18-35-1,18-18 1,-53 18-1</inkml:trace>
  <inkml:trace contextRef="#ctx0" brushRef="#br0" timeOffset="27414.28">3933 3704 0,'0'0'15,"18"0"1,0 0-1,35-17 1,35-1 0,0-17-1,0-1 1,-52 19 0,-19-1-16,1 18 15</inkml:trace>
  <inkml:trace contextRef="#ctx0" brushRef="#br0" timeOffset="29230.82">5821 3492 0,'0'0'0,"0"-17"0,0-36 15,0 0 1,0 18 0,-18 52 15,-17 36-31,17-17 0,-35 69 15,-35 72 1,18-54 0,-19 1-1,54-54 17,17-70-17,1 0-15,-1-17 16,1-54-1,-19-35 1,19 36 0,17-54-1,0 71 1,35 36 0,18 34-1,17 89 1,-34-35-1,34 17 1,1-35 0,88-18 15,-36-35-15,36-18-1,-18-34 1,-71-1-1,19-36 1,-89 1 0,0 18-1,-53 52 1,-35 18 0,17 53-1,0 53 1,36 0-1,35-36 1,0-17 0,35-53-1,54 0 17,-36-35-17,17-53 1,-35 35-1,-17-35 1,-18 70 0,0 0-1,0 89 17,0-54-32,-18 36 15,18 36 1,0-54-1,53-18 1,35-17 0,18-35 15,0-18-15,-35 0-1,-36-17 1,-17 52-1,-18 36 17,0 52-17,0-34 1,0-1 0,70-17-1,1-18 1,-54 0-16,54-36 15,-36 36-15,18-35 16,0-36 0,-18 36-1,-35 0 17,0 53-1,0 70-16,-17-18 1,-1 124 0,-53 71-1,36-36 1,-18 124 0,53-265-16,-35 177 15,-18 17 1,35-70-1,1-107 1,-36-69 0,-18-36 15,54-18-31,-54-52 16,-35-107-1,18 18 1,53-123-1,52-35 1,54 105 0,-36 159-16,106-141 15,-35 88 1,18 0 0,-36 36-1,-18 17 1,-34 18-1,-19 35-15,-17-36 16</inkml:trace>
  <inkml:trace contextRef="#ctx0" brushRef="#br0" timeOffset="29580.85">7338 3898 0,'0'0'15,"17"0"-15,-17-17 16,36-19 0,17 1-1,0-18 1,-36 18 0,-17 0-1,-17 35 1,-36 35-1,0 35 1,17 19 0,36-19-1,0-17 17,53-53-17,36 0 1,-19-18-1,1-35-15</inkml:trace>
  <inkml:trace contextRef="#ctx0" brushRef="#br0" timeOffset="29964.66">7761 3792 0,'0'-17'0,"0"-1"15,18 0 1,35-17-1,-36 18-15,54 17 16,-18 0 0,17 17-1,-52 54 17,-18 35-17,-35-18 1,-36-18-1,53-52 1,1-18 0,17-53-1,53-18 1,17-17 0,-52 71-16,17-36 15,18 0 1,-53 35-1,0 1 1</inkml:trace>
  <inkml:trace contextRef="#ctx0" brushRef="#br0" timeOffset="30932.34">9366 3722 0,'0'-18'0,"0"36"0,36-195 32,-36 160-32,0-1 15,0 36 1,0 35-1,-18 88 1,0-18 0,1-35-1,17-52 1,0 34 0,0-52-1,0-36 1,35-35-1,53-52 1,-17 16 0,-36 72-16,71-71 15,-53 70 1,-53 36 0,17 70-1,1-18 1,0 36-1,34-18 1,37-88 0,17-17-1,-18-36 17,0-35-17,-53 17 1,-17-88-1,-53 89 1,-36 17 0,53 53-1,1 53 1,17 17 0,17-52-16,36 52 15,0-17 1</inkml:trace>
  <inkml:trace contextRef="#ctx0" brushRef="#br0" timeOffset="31297.29">10425 3863 0,'0'0'16,"17"0"0,1 0-1,35 0 1,0-18-1,0-17 1,17-18 0,-52 0-1,-36 36 1,-52 17 0,17 35-1,17 35 1,19-17-1,17 53 1,0-53 0,53-18-1,35-35 1,18-17 15,17-19-31</inkml:trace>
  <inkml:trace contextRef="#ctx0" brushRef="#br0" timeOffset="31614.02">11871 3616 0,'0'0'0,"0"-18"0,18-17 15,-18 17-15,0-35 16,-18 18-1,-35 18 1,0 52 0,-35 71 15,70-71-31,-17 53 16,17 18-1,18-18 1,36-35-1,105-35 1,-18-18 0,1-18-16</inkml:trace>
  <inkml:trace contextRef="#ctx0" brushRef="#br0" timeOffset="32813.48">12488 3704 0,'0'-17'0,"0"34"0,0-52 0,0 0 15,-53 35 1,-17 0 0,-1 35-1,18 18 17,-17 53-17,52-53 1,18-18-16,0 35 15,71-52 1,-1-18 0,18-18-1,-17-35 1,0-17 0,-54-36-1,-17 36 1,0 52-1,0 53 17,-17 0-32,-1 18 15,18 36 17,0-19-17,35-52 1,53-18-1,-17 0 1,17-71 0,18-35-1,-71 18 1,-17-18 0,-18 53-1,0 71 16,0 0-31,-35 88 16,17-1 0,18-34 15,18-1-15,52-52-1,36-18 1,18-18-1,-19-52 1,-16-18 0,-37 0-1,1-36 1,-53 53 0,0 54-1,-17 52 1,-36 36-1,18 35 1,17-18 0,18 0-1,0-35 17,88-36-17,18-17 1,-18-17-1,0-36 1,1-18 0,-72 1-1,1-1 1,-53 89 15,-1 17-15,19 36-1,17-36-15,-18 0 16,18 18 0,53-18-1,17-17 17,89-18-17,0-18 1,-71 1-16</inkml:trace>
  <inkml:trace contextRef="#ctx0" brushRef="#br0" timeOffset="33329.5">14623 3651 0,'0'0'16,"0"-35"-16,0-18 16,-36 53-1,19 0-15,-36 18 16,-53 52-1,53 1 1,-18-1 0,71 1-1,18-36 17,53-35-17,-1 0 1,18-70-1,1-19 1,-36 1 0,-36 53-16,18-141 15,-35 87 1,0 1 0,-17 159 15,-36 52-16,35 1 1,18-89-16,0 88 16,0-70-1,71-17 17,-1-36-17,1 0 1,-18-53-1,-18 0-15</inkml:trace>
  <inkml:trace contextRef="#ctx0" brushRef="#br0" timeOffset="33896.58">15540 3528 0,'0'0'0,"17"0"0,1-36 16,0 19 0,-18 34 15,0 19-15,0 17-1,0 35 1,-18-35-1,18-36 1,0-34 15,0-18-15,0-1-16</inkml:trace>
  <inkml:trace contextRef="#ctx0" brushRef="#br0" timeOffset="34080.21">15663 3351 0,'18'-17'0,"-36"34"0,36-105 16,-18 71 0,-18-19-1,36 36 32,17 18-31,18 0-1,-35-18-15</inkml:trace>
  <inkml:trace contextRef="#ctx0" brushRef="#br0" timeOffset="34345.48">16298 3210 0,'0'0'0,"18"-17"15,-18-1 1,0 36-1,-18 35 1,-52 70 0,17 0-1,35-34 1,18-1 15,0-70-15,0-1-16,53-17 15,18-17 1,-36-19 0</inkml:trace>
  <inkml:trace contextRef="#ctx0" brushRef="#br0" timeOffset="34562.4">16263 3387 0,'0'0'0,"18"0"32,-1 0-17,36 0-15,35 0 16,-52 0 0,17-18-1,17 0 1,-52 18-16</inkml:trace>
  <inkml:trace contextRef="#ctx0" brushRef="#br0" timeOffset="36078.85">17286 3545 0,'0'0'15,"18"0"-15,-1 0 0,1 0 0,0 0 16,87-35 0,-34-18-1,17-17 17,-35-54-17,-35 36 1,-18-18-1,0 89 1,-35 17 0,-1 17-1,-34 89 1,52 0 0,-35 53-1,35-124-15,1 71 16,17-36-1,0-52 1,0 0 0,35-36-1,18-17 1,-35 17 0,52-88-1,1 36 1,17-19-1,-35 36 1,-35 53 0,17 36-1,0 70 1,-17-36 0,35 18-1,0-52 1,52-19-1,1-17 1,-70 0-16,69-35 16,1-36-1,-35 1 17,-18-36-17,-53 35 1,-18 1-1,-35 70 1,-17 35 0,17 18-1,-18 53 1,53-36 0,18 1-1,0-53-15,0-1 16,71 1-1,-18-18 1,17-35 0,1-1-1,0-52 1,-1-18 15,-52 36-15,-1 52-1,-17 36 17,-17 52-17,17-52-15,0 70 16,0-17 0,0-18-1,53-18 1,35-35-1,-18 0 1,72-35 0,-37-18-1,1-53 17,-53 18-17,-35-18 1,-18 88-1,-71 18 1,18 53 0,18 35-1,35-17 1,0-1 0,18-17-1,17 0 1,-17-53-1,-18 18 1,-18-18 15,0 0-15,1 0 0,-36 0-1,17 0 1</inkml:trace>
  <inkml:trace contextRef="#ctx0" brushRef="#br0" timeOffset="36312.08">19191 3616 0,'0'18'16,"-18"-18"62,1 17-78,-1-17 0,1 0 16,-54 0-1,-17 0 1,0 0-16</inkml:trace>
  <inkml:trace contextRef="#ctx0" brushRef="#br0" timeOffset="37396.07">8026 4815 0,'0'0'0,"88"-123"31,-70 105-31,-18 1 16,0 34 15,0 71-31,-36 54 16,-34 69 15,17-70-15,17 0-1,1-70 1,35-53 0,35-18-1,18-53 1,-17 0 0</inkml:trace>
  <inkml:trace contextRef="#ctx0" brushRef="#br0" timeOffset="37730.56">8096 4851 0,'0'-18'0,"0"36"0,-17-89 16,-1 1-1,18 52 1,0-17-16,106-1 31,-18 19-15,35 34-1,-34 54 1,-89 35 0,-53 35-1,-53-18 1,0-52 0,71-53-1,52-18 32,1 0-47,17-36 16,-17 36-16</inkml:trace>
  <inkml:trace contextRef="#ctx0" brushRef="#br0" timeOffset="38280.17">8449 5221 0,'0'0'16,"0"-18"15,0 1-31,0-1 16,0 1-16,35-36 15,18 17 1,35-17 0,-35 53-1,36 36 1,-72-19 0,18 36-1,-17 53 1,-53-18-1,-18-35 1,35-35 0,1-18-1,17-18 1,0 1-16,17-54 16,19 0-1,52-34 1,-18 34-1,36 53 1,-35 18 0,-54 0-16,19 36 15,-1 34 1,-18-34 15</inkml:trace>
  <inkml:trace contextRef="#ctx0" brushRef="#br0" timeOffset="39846.4">9278 5239 0,'0'0'16,"35"0"-16,1-18 16,17-17-1,-1-36 1,-16 1 0,-36-1-1,0 54-15,-36 17 31,-16 70-15,16 1 0,1 34-1,35-16 1,0-54 15,88-17-15,-17-18-1,70-53 1,18-36 0,-54 1-1,-69 71-15,34-72 16,-70 72-16,0-18 16,-53 35-1,-17 17 1,70 71-1,0-17 1,70-1 0,-17-34-1,-35-19 1,-53-17 31,17 0-47,-17 0 15,-36-17 1,18 17 0,53 17 15,18 19-15,70-19-1,0 1 1,-52-18-16,122 0 15,-17-35 1,-35-18 0,0-35-1,-53 17 1,-53-35 15,0 71-15,-53 35-1,0 70 1,18 1 0,35 35-1,0-36 1,70-34 0,54-36-1,-18-18 1,17-35-1,-17-35 1,-71 17 0,-17-17-1,-36 123 32,-17 36-31,0 0-1,35-54-15,-18 54 16,18-54 0,18-34 15,17-19-15,36-52-1,-1 18 1,-52 52-16,70-35 15,-70 53 1,-18 35 0,0 54-1,0-19 1,0-17 15,70-35-15,18-18-1,1-53 1,-19 0 0,-35-53-1,18-35 1,-17 17 0,-36 72-1,0 34 1,-18 88-1,0 19 1,-17 52 0,35-18-1,0-52 1,18-54 15,52-17-15,1-17-1,-54-18 1,1 17-16,0-53 16</inkml:trace>
  <inkml:trace contextRef="#ctx0" brushRef="#br0" timeOffset="40028.33">11659 4921 0,'-53'0'15,"53"-17"1,18 17 15,53 0-15,-19 0-1,19-36 1,-18 36 0</inkml:trace>
  <inkml:trace contextRef="#ctx0" brushRef="#br0" timeOffset="40695.33">12153 5151 0,'0'0'0,"18"0"15,35-18 1,-36 18-16,36-35 16,53-36-1,-88-35 1,-18 18 15,-18 0-15,-52 88-1,-36 0 1,70 17-16,-34 72 16,-1 34-1,71-17 1,0-35 0,36-36-1,17-35 1,70-35-1,-35-36 1,-35 0 0,0-52-1,-53 52 1,0 54 15,0 34-15,0 89-1,-35 0 1,35-18 0,0-17-1,35-36 1,53-17 0,0-54-1,-17-16 1,-36-1-1</inkml:trace>
  <inkml:trace contextRef="#ctx0" brushRef="#br0" timeOffset="40944.33">12929 4674 0,'0'0'0,"0"-35"16,-17 35 15,-1 18-15,-17 70-1,-1 0 1,19-53-16,17 106 16,-18-35-1,18-53 1,18-35 0,17-18-1,36-18 1,17-35-1</inkml:trace>
  <inkml:trace contextRef="#ctx0" brushRef="#br0" timeOffset="41195.53">13335 4851 0,'0'-18'16,"-18"53"15,-52 36-16,17-18 1,18 53 0,-1-53-1,36-18 1,36-18 0,69-17-1,19-35 1,-36-18-1</inkml:trace>
  <inkml:trace contextRef="#ctx0" brushRef="#br0" timeOffset="41910.94">13600 4939 0,'0'-18'0,"0"36"0,-18-36 16,-17 36 0,-36 52 15,53-17-16,18 18 1,0-53-16,0 17 16,18-18-1,17-17 1,-17 0 0,-18-52-1,0-37 1,35-16-1,36-1 1,-18 53 0,35 35-1,-17 18 1,-19 71 15,-34 35-15,-18-1-1,-18-16 1,1-37 0,-1-34-1,1-18-15,-1 0 16,0-35 0,18-18-1,53-35 1,35-36-1,1 36 1,34 0 0,18 88-1,-70 17 1,-18 107 15,-36-36-15,-17 36-1,-53-54 1,-17-17 0,34-53-1,19-35 17,17 17-32</inkml:trace>
  <inkml:trace contextRef="#ctx0" brushRef="#br0" timeOffset="42111.38">13829 4568 0,'0'0'0,"-18"0"0,1 0 16,-1 0-1,0 0 1,1 0 15,-1 0-15,0 0-16</inkml:trace>
  <inkml:trace contextRef="#ctx0" brushRef="#br0" timeOffset="42295.42">12823 4710 0,'0'0'16,"0"17"-16,18-17 16,53 0-1,70 0 1,-35 0 15,-89 0-31</inkml:trace>
  <inkml:trace contextRef="#ctx0" brushRef="#br0" timeOffset="43178.33">15752 4780 0,'0'0'0,"52"-123"16,-34 105-16,-18-17 16,0 17-16,0-35 15,-53 106 17,-17 88-1,-1 18-16,53-106-15,-87 88 16,16-18 0,54-87-16,-71 52 15,36-88 1,17 0 0,-18-71-1,54-17 1,17-123-1,0 87 1,70 36 0,1 70-1,-18 36 1,0 105 0,-1 1 15,19-1-16,-18-70 1,35 0 0,18-53-1,-18 0 1,53-70 0,-35-1-1,-71 53-15</inkml:trace>
  <inkml:trace contextRef="#ctx0" brushRef="#br0" timeOffset="44211.24">16157 4957 0,'18'-18'0,"-18"-35"16,-35 35 0,-54 18-1,178 106-15,-266-176 16,371 123-16,-441-53 16,194 105 15,36-34-16,17-53-15,0 34 16,0-16 0,53-19-1,17-34 1,18-36 0,1-18-1,-54 1 1,0-36-1,-35 124 32,0 17-47,0 18 16,-18 35 0,18-35 15,0-36-31,71 19 15,17-36 1,18 0 0,18-71-1,-54 18 1,-17-70 0,-35 52-1,-18 36 1,0 88 15,-18 53-15,0-53-1,18-36-15,0 36 16,53-35 15,18-18-15,-1-18-1,19-52 1,-36-19 0,-18 1-1,-18 35 1,-17 71 15,0 53-15,-17-36-16,-36 71 15,53-71-15,-35 71 16,-18 70 0,17 1-1,1-36 1,-18 35 0,-35-17 15,17-124-16,-17-35 1,35 0 0,-17-53-1,35-35 1,17 17 0,18 1-1,70-1 1,-17 18-1,36-35 1</inkml:trace>
  <inkml:trace contextRef="#ctx0" brushRef="#br0" timeOffset="44611.63">17251 4921 0,'0'0'0,"0"-35"15,0 17 17,17 1-17,36-1 1,0-17 0,0-1-1,-53 19-15,18-1 16,-18 1-1,-35 17 1,-36 17 0,18 54-1,0 52 1,36-52 0,17 17 15,52-53-16,54-35 1,0-17 0,-53-1-16</inkml:trace>
  <inkml:trace contextRef="#ctx0" brushRef="#br0" timeOffset="45028.05">17692 4851 0,'0'0'0,"0"-18"0,17-17 16,19-18-1,-1 18 1,18 17 0,17 18-1,-52 0-15,17 35 16,-35 53 15,0 1-15,0 16-1,-35-52 1,17-35 0,1-18-16,-1-18 15,18-35 1,18-52 0,35 16-1,35-34 1,18 35-1,-89 88-15,54-36 16,0 36 0,-54 0-1,-17 36 1,-17-1 0</inkml:trace>
  <inkml:trace contextRef="#ctx0" brushRef="#br0" timeOffset="46543.98">1076 7426 0,'-18'0'0,"1"0"31,17-18-31,-18 1 16,18-1-1,0 0 1,0 1-16,0-19 15,0-34 1,18 17 0,35 18-1,17-1 1,36 54 0,-18 106-1,-70-1 1,-71 36-1,-53-36 1,0-52 0,0-18-1,89-36-15,-1-17 16,-35-35 15,36 0-15,17-18-1,0 0 1,0 35 0,88 18-1,-35 18 1,0 35 0,0 0-1,-36 0 1,18-18-1,-17-35 1,-18 18 0,18-36 46,-1 18-62</inkml:trace>
  <inkml:trace contextRef="#ctx0" brushRef="#br0" timeOffset="46710.83">1605 7638 0,'0'0'16,"18"-36"-1,-18 19 1,0-1 31,17 18-47,-17-35 15</inkml:trace>
  <inkml:trace contextRef="#ctx0" brushRef="#br0" timeOffset="48827.36">2522 7232 0,'0'0'0,"0"-18"0,0-88 31,0 71-31,0-18 16,0 36-1,0-1 1,0 36 0,-17-1-16,-1 107 15,18-18 1,-53 52-1,36-69 1,-1-19 0,53-105 15,53-53-15,-17-1 15,35-34-16,-53 70 1,-36 35 0,1 71-1,0 35 1,-1 1 0,18-1-1,1-35 1,34-36-1,1-34 1,17-71 0,-17 17-1,-18-52 1,-36 52 0,-17-17 15,0 70-16,0 36 1,0 35 0,0 70-1,0-17 1,18 0 0,88-71-1,17-35 1,36-53-1,-71-17 1,18-71 0,-53 35-1,-53-18 1,0 107-16,0-36 31,0 35-15,-18 36-1,18 70 1,-17 18 0,-36 70-1,35-88 1,0-35 0,1-53-1,17-17 1,35-54-1,-17 36-15,35-53 16,17-18 0,-17 35-1,18 54 1,-54 17 15,-17 70-15,0 36-1,18-18 1,17-17 0,18-54-1,53-17 1,0-17 0,35-72-1,-106 72-15,53-71 16,-35-18-1,-35 35 1,-18 54 0,-53 34-1,35 54 1,18 17 15,0-17-15,36-19-1,16-34 1,72-18 0,-18-35-1,-71 17-15,36-35 16,-18-35 0,-53 53-1,17 0 1,-17 87 15,0-34-31,-17 70 16,-1-17-1,0-1 1,18-52 0,-17-18 30,17-18-46,0-17 16,0-53 0,17 0-1,54 0 1,17 17 0,-17 53-1,-54 18-15,71 18 16,-52 35-1,-19 35 1,-17-17 0,-35-1-1,-18-17 1,35-35 15,18-54 0,0 19-31</inkml:trace>
  <inkml:trace contextRef="#ctx0" brushRef="#br0" timeOffset="50426.68">6438 6985 0,'18'-88'15,"-18"70"1,17-17-16,1 17 16,-18 36 15,0 17-16,-53 71 1,18-18 0,0 71-1,35-71 1,0 0 0,35-88-16,71 0 15,0-17 1,35-54-1,-35-17 1,-18-36 0,-18 19-1,-52 34 1,0 53-16,-18 1 16,0 52 30,-18 53-30,-17-17 0,17 52-1,18-87-15,0 34 16,35-17 0,18-53-1,53-18 1,0-52-1,-36 17 1,-34 18-16,52-54 16,-70 19-1,-18 35 1,-18 35 0,0 17 15,1 54-16,17-54-15,0 54 16,17 17 0,-17-35-1,18-18 1,-36-35 15,-17-17-15,17-1-16,1-17 15,-1 35 1,18-18 0,0 71 15,0-35-31,0 17 31,18 18-31,35-53 31,35 18-15,35-36 0,-17-17-1,35-71 1,-70 18 0,-18-18-1,-53 35 1,-53 71 15,0 53-15,0 35-1,53 18 1,0-53 0,18-18-1,34-17 16,-34-18-31,88-18 16,0-35 0,-36-17-1,-34-18 1,-19 17 0,-17 36-1,0 17 1,18 54 15,0 16-15,-18-16-1,17 34 1,-17-52-16,0 35 31,0-18-15,0-17-1,35-18 1,1 0 0,17-36-1,-18-34 1,-17 35 0,-1-18-1,-17 35-15</inkml:trace>
  <inkml:trace contextRef="#ctx0" brushRef="#br0" timeOffset="52026.52">9366 7179 0,'0'0'0,"18"0"62,0-18-62,-1 18 0,18-35 16,-17 17-16,70-52 16,0-1-1,18-17 1,-70 35-1,-36 0 1,-89 53 0,54 53-1,35 18 1,0-18 0,71 35-1,-1-18 16,-70-52-31,18 17 16,-18 1 0,-53-36-1,-35 0 1,-18-18 0,53-35-1,18 35 1,35 36 15,35 53-15,18-18-1,35-1 1,-70-52-16,123 18 16,0-36 15,53-52-16,-71-1 1,-17-17 0,-70 0-1,-36 70-15,0-35 16,-18 53 0,-35 18-1,18 35 1,17 18-1,18 17 1,0-35 0,18-36-16,52 1 15,1-18 1,35-18 0,17-52 15,-70-1-16,-35 54-15,17-36 16,-35 35 0,-35 53 15,35-17-31,-18 17 16,0 36-1,1-54-15,-18 72 16,17-54-1,0-35 1,1-18 15,17-52-15,0 52-16,0-53 16,70-34 15,71 16-16,0 54 1,36 35 0,-71 18-1,-71-1-15,18 72 16,-53-1 0,-18-18-1,-35-17 1,0-17-1,18-36 1,35-18 15,18-35-15,17 53 0</inkml:trace>
  <inkml:trace contextRef="#ctx0" brushRef="#br0" timeOffset="53101.19">11853 7056 0,'0'0'15,"18"-18"-15,17-17 16,-35-18 0,0 0-1,-35 18 1,17 17-16,-35 18 15,-17 0 1,17 18 0,-35 52-1,17 18 1,54-17 0,17-54-16,0 72 31,17-54-16,36-17 1,35-18 0,-35-53-1,35-36 1,-52-16 0,-1 16-1,0-52 1,1 71-1,-19-1 1,-17 54 0,0 34-1,0 54 1,0-1 0,0 36 15,0 0-16,0-18 1,0-35 0,18 0-1,35-35 1,17-18 0,1 0-1,-54 0-15,72-36 16,-72 19-16,89-54 15,-18 18 1,1-35 0,-37 35-1,-52 18 1,-35 53 31,-18 34-32,36-16 1,17-1 0,0 0-1,17-17-15,19 0 16,16-1 0,-16 18-1,-19-35 1,-17 36-1,-35-19 1,-18 1 0,-17-18-1,34 0 1,1 0 0,35 18 15</inkml:trace>
  <inkml:trace contextRef="#ctx0" brushRef="#br0" timeOffset="53260.42">12471 7197 0,'17'0'78,"1"0"-62,-18-18-1,0 0 1</inkml:trace>
  <inkml:trace contextRef="#ctx0" brushRef="#br0" timeOffset="53926.35">13458 6526 0,'0'0'0,"0"-17"16,36-71-1,-19 70-15,1-35 16,-18 18-1,-18 35 17,1 17-32,-54 124 15,-17 89 1,17-54 0,36-123-16,-106 176 31,35-70-16,18-18 1,53-70 0,35-54-1,0-34 1,17-36 0,54-53-1,-1 18 1</inkml:trace>
  <inkml:trace contextRef="#ctx0" brushRef="#br0" timeOffset="55012.31">13758 6809 0,'18'-18'31,"0"0"-31,-1 18 16,1-17-16,17-1 16,36-17-1,35-1 1,-71 1 0,-35-18-1,0 18 1,-71 35-1,-17 18 1,35 35 0,36 35-1,17-35 1,0-36-16,70 36 16,-17-53 15,35 18-16,-35-18 1,-71 0 15,-34 0-15,34 0-16,-88 18 16,18 52-1,53-17 1,35 0-1,0-18 1,53-17 0,-18-18-16,71 0 15,-1-18 1,37-35 0,-37-17-1,-52-1 16,-17 1-15,-36 52-16,17 0 16,-17 36 15,-35 70-15,17-70-16,18 35 15,-35 17 1,0 1-1,35-54 1,0-34 15,0-1-15,0 1-16,53-54 16,17-35 15,18 36-16,18-1 1,-35 71 0,17 18-1,-53 52 1,-35 18 0,-17 1-1,-1-54 1,-17 0-1,17-17 1,18-53 15,71-36-15</inkml:trace>
  <inkml:trace contextRef="#ctx0" brushRef="#br0" timeOffset="55275.67">15328 6562 0,'0'0'0,"35"-53"16,-35 17-1,-17 36 1,-36 89 0,0 16-1,-35 72 1,70-89-1,18-35 1,0-35 0,35-18-1,18 0 1,-35-53 0</inkml:trace>
  <inkml:trace contextRef="#ctx0" brushRef="#br0" timeOffset="55460.06">15117 6809 0,'-18'0'16,"36"0"-16,-54 0 15,72 0 1,16 0 0,72 0-1,-36-18 1,53 0-1,-88 18-15</inkml:trace>
  <inkml:trace contextRef="#ctx0" brushRef="#br0" timeOffset="56493.54">15540 6844 0,'0'0'15,"0"18"16,53-18-15,17-18 0,19-17-1,-37 17 1,-34-17 0,-53 35 15,17 0-31,1 0 0,-72 70 15,36 1 1,0-1 0,53 1-1,18-53 1,88-1 0,-18-17 15,-17-17-16,-1-19 1,-34-17 0,-19 0-1,1 1 1,-1 16 0,54 1-1,17 35 1,-17 0-1,-1 18 1,-17 70 0,-53-35-1,-17 17 1,-36-52 0,17 0-1,19-18 16,17-36-15,17-17 0,54-17-1,-18 17 1,0 18 0,-18 17-1,-17 18 1,-18 35-1,0-17 17,17-18-1,19-18-15,-19 1-16,71-19 31,-17-17-16,17 18 1,-88 17 0,-70 18 15,52 18-31,-53 17 16,-17 1-1,35-19 1,53 19-1,-17-19 1,34-17 0,1 0-1</inkml:trace>
  <inkml:trace contextRef="#ctx0" brushRef="#br0" timeOffset="56926.14">16951 6791 0,'0'-18'31,"-18"18"-15,-17 0 0,-18 0-1,-17 53 1,52-53-16,0 53 15,18-35 1,53-1 0,18 19-1,-18-36 1,-18 35 0,-17-35-16,-18 18 15,-18-1 16,-70 19-15,0-36 0,35 0-1,35 0 1,0 0 0,36-53-1,35 17 1</inkml:trace>
  <inkml:trace contextRef="#ctx0" brushRef="#br0" timeOffset="57242.69">17992 6650 0,'0'0'0,"0"-18"0,0-70 31,0 70-15,0 1-16,-18 52 31,18 0-31,-35 53 16,-36 36 0,18-1-1,18-52 1,35-18-1,0-35 1,18-18 0,-18-18-1</inkml:trace>
  <inkml:trace contextRef="#ctx0" brushRef="#br0" timeOffset="58076.42">17586 6862 0,'0'0'0,"-18"0"0,36 17 32,70-17-17,53 0 1,36 0 0,17-35-1,-88 0 1,-1-54-1,-105 36 1,0 36-16,0-36 16,-35 53-1,-18 53 1,-17 53 0,34-18-1,-17 18 16,36-36-15,17-52-16,0 0 16,0-1-1,53-52 17,-36 17-32,36-17 15,18-36 1,52-17-1,-87 71 1,-19 17 0,-17 53-1,0-1 1,18 19 0,-1-53-16,36 17 31,18-17-16,35-18 1,-36-18 0,54-35-1,-18-18 1,-53-17 0,-53 71-1,-36 17 1,-34 53-1,17 35 1,35-35 0,18 35-1,71-71 1,-1-17 0,36-35-1,0-18 16,-71 0-31</inkml:trace>
  <inkml:trace contextRef="#ctx0" brushRef="#br0" timeOffset="60159.96">20144 6862 0,'17'0'31,"1"0"-31,0 0 15,17 0 1,0-53 0,-35 0-1,0-18 1,-70 1 0,-19 70-1,-17 0 16,18 52-15,71-16-16,-72 70 16,72-18-1,52-18 1,71-52 0,-36-18-1,36 0 1,18-71-1,-71 1 1,0-71 0,-18 35-1,0-70 1,-17 87 0,-36 160 30,-17 52-30,-18 36 0,53-18-1,18-70 1,105-1 0,-35-70-1,89 0 1,-1-17-1,-70-36 1,-36-18 0,-70 54-16,0-54 15,-17-17 1,-54 88 0,1 0-1,-18 88 16,35-17-15,35 34 0,36-69-1,35-19 1,17-17 0,1-17-1,-18-19 1,35-69-1,-71 16 1,19 19 0,-36 52-1,0 106 17,-18-17-17,0-36 1,18 53-16,0-35 31,53-17-15,35-19-1,-17-17 1,70-35 0,-70-18-1,17-53 1,-18-35-1,-34 18 1,-1-1 0,-17 54-1,-36 123 17,-53 88-17,19 0 1,34-35 15,18-71-31,0 35 16,53 1-1,53-36 1,35-35 0,-35 0-1,-1-17 1,-34-54-1,-18-17 1,-53 17 0,0 36-1,-53 35 1,0 53 0,-17 18-1,52-1 1,18-52 15,18-1-15,17-17-1,18 0 1,17-53 0,-17-17-1,0-1 1,-35 54-1,-18 52 17,-36 36-17,19-54-15,-1 54 16,18-36 0,0-17-1,53-1 16,0-17-15,0-17 0,-35 17-16,17-36 15,-18-34 1,-17-18 0,-17 52-1</inkml:trace>
  <inkml:trace contextRef="#ctx0" brushRef="#br0" timeOffset="60440.45">21519 6544 0,'0'0'0,"-17"0"0,34 0 31,36 0-31,53-35 31,35 17-15,-35 0-1,0 18 1,-88 0-16,-1 0 16,1 0-16,-36 0 46</inkml:trace>
  <inkml:trace contextRef="#ctx0" brushRef="#br0" timeOffset="62210.09">2117 9013 0,'0'0'0,"17"-70"31,-17 52-31,18 1 0,-18-1 31,0 89 1,-18-54-32,1 36 15,17-18-15,-36 71 16,36-53 0,0-18-1,0-52 16,0-19-15,18 19-16</inkml:trace>
  <inkml:trace contextRef="#ctx0" brushRef="#br0" timeOffset="62408.61">2205 8661 0,'0'-18'16,"0"36"-16,0-54 0,-18 36 0,1-17 31,17 34 0,17 1-15,1-18-16,35 35 16,0-35-16</inkml:trace>
  <inkml:trace contextRef="#ctx0" brushRef="#br0" timeOffset="62708.41">2822 8590 0,'18'0'0,"-36"0"0,36-18 15,-18-17 1,-18 35 15,1 35-31,-19 36 16,-17 53 15,-17 34-15,35-52-1,17-71-15,18 18 16,18 0 0,34-53-1,19-17 1,-18-36-1,-53 17 1</inkml:trace>
  <inkml:trace contextRef="#ctx0" brushRef="#br0" timeOffset="62892.3">2663 8890 0,'0'0'0,"0"-18"0,0 1 16,36 17 15,52-36-15,-18 19-1,1-18 1,-36 17 0</inkml:trace>
  <inkml:trace contextRef="#ctx0" brushRef="#br0" timeOffset="64359.6">4039 9084 0,'0'-18'16,"0"1"-16,0-19 16,0 19-16,18-36 15,35-53 1,17 0 0,19 0-1,-54 71 1,18-18-16,-53 36 31,-53 34-15,-18 18-1,54 71 1,17-17 0,35-1-1,-17-71-15,52 36 16,-17 0-1,-53-35 1,-18-18 0,-70 0-1,18-53 1,17 35 0,35 18-1,18 18 1,0 17 15,18 18-15,35-35-1,-36-1-15,107-17 16,70-17 0,-35-36-1,-1-35 1,-69 17-1,-54-52 1,-35 70 0,-35 53-1,-54 0 1,36 53 0,0 52-1,53-34 1,0-36-16,53 53 31,36-70-15,34-18-1,1-35 1,-36 0 0,18-89-1,-106 71 1,0-17-1,-18 87 17,0 36-17,1 18 1,17-54-16,-18 72 16,18-37-1,0-34 1,-18-18 15,18-18-15,0-87-1,36 34 1,34-35 0,36 53-1,53 18 1,0 35-1,-89 35 1,-52-17-16,17 70 16,-35-17-1,-53 17 1,-17-35 0,52-36-1,0-17 1,18-35 31,71-18-32</inkml:trace>
  <inkml:trace contextRef="#ctx0" brushRef="#br0" timeOffset="65258.78">6403 8714 0,'0'0'0,"18"-36"16,-18-17-1,-18 53-15,-17-17 16,-54-1 0,19 36-1,17 17 1,-18 53 15,54 0-15,17 1-1,0-1 1,53-88 0,17 0-1,-17-18 1,18-52-1,17-19 1,0-34 0,0-1-1,-35 36 1,-18 0 0,-35 70-1,-52 71 32,16 18-31,-17 35-1,18 17 1,35-52 0,0-36-16,0 18 15,71-18 1,34-35-1,19-17 1,-36-36 0,18-18-1,-53 18 1,-53 36-16,18-19 16,-36 19-1,-35 17 16,0 35-15,53 18 0,0 17-1,35 1 1,-17-36 0,-18-17-1,-18 0 1,-52-18-1,-1 0 1,36-18 0,17-17-1,18 17 1</inkml:trace>
  <inkml:trace contextRef="#ctx0" brushRef="#br0" timeOffset="68458.28">7955 8925 0,'0'-17'31,"18"17"-31,-1-18 0,-17 0 16,53-35-1,-35 36-15,53-71 16,34-18 0,-34 0-1,-71 35 1,0 54-1,-53 17 1,35 0-16,-52 53 16,70 17-1,0-35 1,70 36 0,1-18-1,-36-18 1,-35 36 15,18-18-15,-18-36-1,70-17 1,1 0 0,70-35-1,0-35 1,0-19-1,-70 19 1,-71-1 0,0 1-1,-35 52 1,-54 18 0,36 53-1,36 17 1,-1 19 15,18-36-15,35 17-1,89-35 1,-36-35 0,53-17-1,0-54 1,-52 36-1,-19-36 1,-35 36 0,-17 0-1,-18 17 32,18 18 63,-1 0-95,1 0-15,0 0 0,-1-17 16,54 17-1,-1 0 1,-34 0 0,-19 17-1,-17 1-15,0 17 16,0 0 0,0-17-1,0-36 32,0 1-31,18-1-1,-18-52 1,0 17 0,-35 17-1,-36 36 1,18 36-1,18-19-15,-36 36 16,-35 88 0,71-70-1,18 17 1,34-70 0,54-18-1,-54 0 1,72-36-16,16-34 31,1-1-15,-53-17-1,-53 53 1,0 0 0,0 87 15,-18-34-31,18 88 15,-17 17 1,-18 54 0,-1 17-1,19-53 1,-36 53 0,35-88-1,18-71 16,71-123 1,-54 70-32,36-52 15,106-160 1,-36-34 0,-52 70-1,-18 0 1,-35 88-1,-1 88 1,-17 1 0,0 52-1,0 18 1,0 17 0,18-17-1,35-53 1,35 0 15,-18-35-15,-17-18-1,18-35 1,-53 35 0,-18-18-1,0 54 1,0 34-1,0 54 1,-36 17 0,36-35-1,0 18 1,36-18 0,34-36-1,36-17 1,0-35 15,35-36-15,-35 1-1,-53-18 1,-53 35 0,-53 53 15,-18 70-16,71-52-15,-17 35 16,-1 17 0,18-17-1,53-35 1,53-18 0,17 0-1,-35-35 1,53-54 15,-88 19-15,-35 35-1,-18 17 1,-53 18 0,35 53-1,18 17 1,18-17-1,0-35 1,-18 0 0,0-36 46,-18 18-62,0 0 16,18 18 15,0-1-15,18-17-1,35 18 1,-35-18-16,52 0 16,-17 0-1,53-53 1,-18 0-1,-17-17 1,35-89 0,-54 71-1,-52-1 1,-17 107 15,-36 53-15,0 70-1,18-71 17,35 18-17,0-35 1,0-35 0,53-18-1,35-35 1,-71-1-1,1 1-15</inkml:trace>
  <inkml:trace contextRef="#ctx0" brushRef="#br0" timeOffset="68658.78">12030 8361 0,'-18'0'0,"36"0"0,-54 0 15,54 0 16,35 0-31,18 0 32,-1-18-17,-52 18-15,-1-35 16,-17 0 0</inkml:trace>
  <inkml:trace contextRef="#ctx0" brushRef="#br0" timeOffset="69142.25">13388 8026 0,'0'0'16,"0"-18"-16,-88-17 15,70 35 1,-17 35-16,-36 71 16,54-71-16,-19 71 15,19 17 1,17-34-1,0-54 17,0-17-17,0-36 17</inkml:trace>
  <inkml:trace contextRef="#ctx0" brushRef="#br0" timeOffset="69624.52">12947 8361 0,'18'-18'15,"-1"18"1,18-17-16,54-19 16,69-17-1,-16 0 1,-72 36-1,-52 17 1,-18 17 0,0 54-1,-36 0 1,19 17 0,17-35-1,88-18 1,-70-35-16,105 0 15,-17-35 1,17-36 0,-34-35-1,-89 18 1,-53-18 0,0 89-1,-35 34 1,52 36 15,19-18-15,-19-17-1</inkml:trace>
  <inkml:trace contextRef="#ctx0" brushRef="#br0" timeOffset="70125.19">15522 7743 0,'0'0'0,"0"-17"0,35-71 31,-35 70-31,0 0 16,0 36 0,-17 88-1,-18 17 1,-1-17 0,36-71-16,-53 89 15,53-71 1,0-18 15,0-88 0,18-53-31</inkml:trace>
  <inkml:trace contextRef="#ctx0" brushRef="#br0" timeOffset="73540.73">15452 7796 0,'17'-53'16,"-34"106"-16,34-123 0,1 35 15,35-36 1,17 36 0,36 17-1,35 36 1,-70 35 0,-71 52-1,-71-34 1,-52 35-1,17-71 17,88-35-17,18-18 1,36-17 0,52 18-1,35 17 1,-17 35-1,18 53 1,-107 0 0,-52 18-1,-106-18 1,35-70 0,-17-18-1,70-53 1,35-18 15,0-34-15,1 69-1,17 19 1,0 87 0,17 1-1,54 17 1,0-53-1,34 1 1,107-54 0,-71-35-1,36-35 1,-72 0 0,-16-36-1,-72 36 1,-17 70 15,-35 18-15,-18 88-1,18 1 1,17 17 0,18-36-1,53-17 1,35-53-1,-17-18 1,17-52 0,-35-1-1,-18-35 1,-17 18 0,-1 53-1,-34 70 16,-1 36 1,0-54-32,1 72 15,-1-19 1,18-35-16,0 36 16,71-53-1,17-18 1,35-36-1,-17 1 1,35-53 0,-105 70-16,52-88 15,-88 53 1,0 36 0,-35 17-1,17 35 1,18 53 15,0 1-15,18-37-1,-18-16 1,0-54 31,-18-17-32,-17-18 1,-1 35 0,19 18-1,17 18 1,0 35 0,0-36-16,53 36 15,17-17 1,54-36 15,17 0-31,-35-36 31,17-34-15,-52-36 0,-71 18-1,0 35 1,-36 53-1,-17 35 1,53 18 0,0 71-1,0-36 1,18-53 0,0-17-1,-36-18 16,0 0-15,-34-36 0,52 19-1,-36-1 1,36 36 15,0 17-15,18-35-16,35 35 15,35-35 1,53 0 0,-35-17-1,17-36 1,-17-35 0,-53-18-1,-53 35 1,-17 71 31,-36 71-32,17-18 1,36-18-16,-17 53 16,17-35-1,70-35 1,36-18-1,0 0 1,17-71 0,-70 1-1,-17-36 1,-19 17 0,-17 72-1,-35 105 16,0 0 1,-1 0-17,36-52 1,0-19 0,0-34-1,0-19 1,18 19-16,35-54 15,0 1 1,35-19 0,-17 54-1,-54 35 1,19 35 0,-36 89-1,0-36 1,35-17 15,0-54-15,71 1-1,35-36 1,-17-52 0,-36-36-1,-35 18 1,-36 0-1,-17 70 1,-17 18 0,-89 88-1,53 18 1,35-18 0,18-17-1,18-36 1,70-17-1,53-18 17,-53-53-17,18-18 1,-35 1 0,-18-19-1,-53 36 1,-36 89 15,19 17-15,17 35-1,0-18 1,0-34 0,0-19-16,17-17 15,-17 18 1,0-36 31,-17-17-32,-1 35 1,-17 0 0,35 18-1,0-1 1,35 1-1,36-18 1,-1 0 0,-52 0-16,88-35 15,35-36 1,-35 1 0,-1-54-1,-69 71 1,-36 0-1,-124 71 17,54 35-17,17 53 1,53-18 0,17 0-1,1-35 1,0-35-1,-36-18 32,18-18-31,-18 18-16,1-18 16,-71-35-1</inkml:trace>
  <inkml:trace contextRef="#ctx0" brushRef="#br0" timeOffset="73758.2">18979 7761 0,'0'0'0,"-52"0"16,34 0-16,0 0 62,1 0-62,-1 0 0,0 0 16</inkml:trace>
  <inkml:trace contextRef="#ctx0" brushRef="#br0" timeOffset="75657.2">21625 7673 0,'0'0'16,"18"-18"-16,35-70 31,-53 70-31,17-34 15,1 52 1,0 0 0,-18 88-1,0-53-15,0 88 16,-88 54 0,-1 17-1,19-88 1,-1-18-1,36-70 17,35-54-17,0-52 1,0 0 0,18-53-1,17 70 1,-17 36-1,-1 35 1,1 70 0,-1 36-1,36-17 1,36-1 0,69-53-1,-52-35 1,71-35-1,-72-18 1,1-53 15,-71 0-15,-35 18 0,-70 35-1,-1 53 1,18 35-1,-35 53 1,53-17 0,17 53-1,36-54 1,35-70 0,17 0-1,1-53 1,0-17-1,-19-19 17,-16 19-17,-36 35 1,-36 70 15,1 53-15,35-17-1,0-54-15,0 54 16,35-36 0,54-17-1,34-18 1,-35-53 0,53-35-1,-88 17 1,-17 0-1,-19 54 1,-17 70 31,-35 0-31,35-36-16,0 54 15,35-18 1,18-36-1,53-17 1,-35-17 0,17-36-1,-71 35-15,36-35 16,-35-35 0,17 53-1,-35 17 1,0 71 31,0-35-47,-17 52 15,-36 54 1,17-36 0,19 71-1,17 17 1,0 18-1,17-17 1,-17-54 0,-53-70-1,-35-35 1,-35-18 0,35 0-1,52 0-15,-52-36 16,35-17 15,53 36-15,0-36-1,18-18 1,70-17 0,-53 18-16</inkml:trace>
  <inkml:trace contextRef="#ctx0" brushRef="#br0" timeOffset="76106.62">23389 8096 0,'0'-17'31,"0"-1"-31,18 18 0,17-35 15,18 17 1,-35 18 0,35-53-1,-36 18 1,-17 0 0,-17 35 15,-19 70-16,36-52-15,-35 88 16,35-53 0,0-1-1,18-16 1,35-36 0,52 0-1,-52 0 1,35-53-1,-52 0 1,-19 35 0</inkml:trace>
  <inkml:trace contextRef="#ctx0" brushRef="#br0" timeOffset="76508.64">23901 7973 0,'0'-36'16,"0"72"-16,0-124 15,0 70 1,53-35-1,0 35 1,-1 18 0,1 0-1,-17 36 1,-36 34 0,0 1-1,-18 17 1,-17-53-1,17-17 1,0-18 15,18-53-15,36-18 0,34-34-1,-17 52 1,18 0-1,-71 35-15,17 18 16,1 0 0,-18 53-1,-35-18 1</inkml:trace>
  <inkml:trace contextRef="#ctx0" brushRef="#br0" timeOffset="76675.14">24095 8026 0,'-18'17'16,"36"-34"-16,-54 34 0,19-17 31,-1 0 1,1 0-17,-1 0-15</inkml:trace>
  <inkml:trace contextRef="#ctx0" brushRef="#br0" timeOffset="78024.1">1852 10195 0,'0'0'16,"0"-17"-16,0-19 16,0 19-16,-35-1 15,17 18 1,-35 18 0,18 52-1,0 124 1,35-88 15,0 0-31,0-88 31,35-18-15,0-53 0,-17 35-16,35-70 15,0-36 1,-18 54-1,-35 35 1,18 35 0,-18 52-1,0-16-15,17 52 16,1 53 0,17-53-1,18-35 1,18-35-1,52-71 1,36-35 15,-36-53-15,-87 17 0,-36 54-1,-53 17 1,0 53-1,0 53 1,35-1 0,18 19-1,18-71 1,35 0 0</inkml:trace>
  <inkml:trace contextRef="#ctx0" brushRef="#br0" timeOffset="79174.19">2946 10037 0,'0'0'0,"0"-36"15,0 1 1,-36 35 0,1 88-1,17 36 1,-17 17-1,0-35 1,35 17 0,-18-88-1,36-88 17,35-52-17,-18 16 1,0 1-1,1 71 1,-1 17 15,-17 0-31,-18 35 16,17 53 0,1 18-1,17-36 1,18-17-1,-35-53-15,35 0 16,52-17 0,-34-19-1,17-52 1,-35 0 0,-53 17-1,0 19 1,-18 34 15,1 36-31,-1 34 31,1 54-15,17-18 0,0-17-1,35-53 1,0-18-1,53-36 1,-17-17 0,17-52-1,-17 34 1,-36 18 0,-17 53-1,-18 53 16,0-35-15,0 17-16,17 88 31,18-70-15,18-35 0,36-18-1,-37-18 1,37-35-1,-1-35 1,-53-18 0,-35 36-1,-17 70 17,-36 35-17,17 53 1,19 1-1,-1-37 1,18-16 0,53-36 15,35 0-15,18-36-1,-88 19-15,17-1 0</inkml:trace>
  <inkml:trace contextRef="#ctx0" brushRef="#br0" timeOffset="80206.52">5662 10125 0,'0'0'0,"-53"-53"16,53 35 0,-17 18-1,-19 0 1,1 35 0,17 54-1,-17 34 1,0-17-1,17 0 1,36-106 15,70-53-15,-17-35 0,17-18-1,-35 35 1,-36 54-16,1-19 15,-18 72 32,0 34-31,0 18 0,0-70-16,53 88 15,17-18 1,-17-88-1,53 0 1,-35-53 0,17-35-1,-18-36 1,-70 107-16,36-71 16,-1-18-1,-17 53 1,-1 35-1,-17 71 1,-35 35 15,35 18-15,0-18 0,35-35-1,36-17 1,17-36-1,18-36 1,-71 36-16,89-88 16,-54 35-1,-17-53 1,-53 53 0,-70 71 15,34 0-31,1 35 15,17 35 1,18 0 15,36-35-15,52-35 0,0-18-1,-17-53 1,-19-18-1,-52 53-15</inkml:trace>
  <inkml:trace contextRef="#ctx0" brushRef="#br0" timeOffset="80840.16">8290 9860 0,'0'0'0,"0"-18"0,36-52 16,-36 52-16,17-70 31,-17 18-15,0 34 0,-53 54-1,-17 70 1,-1 53-1,54-35 1,-19 35 0,36-35-1,18-53 1,0-35-16,70 17 16,-18-35-1,54-18 1,17-35-1,-106 36-15</inkml:trace>
  <inkml:trace contextRef="#ctx0" brushRef="#br0" timeOffset="81739.88">8872 10001 0,'18'-17'16,"-36"34"-16,36-105 16,-71 17-1,0 54 1,-53-1-1,18 53 1,18 71 0,34 0-1,36-53 1,18 18 0,52-71-1,1 0 1,-36 0-16,71-53 15,-18-18 1,-35 1 15,-17-19-15,-19 54 0,-34 106 15,17-54-31,-36 54 15,36 17 1,0-17 0,53-54-1,88-17 1,-70 0 0,35-53-1,-36-35 1,-52 18-1,0-1 17,-18 53-17,0 36 1,0 53 0,-18-36-1,0 35 1,1-34-1,-1-36 1,18-18 15,0-17-15,53-53 0,35-18-1,0 35 1,-70 71-16,105-17 15,-52 52 1,-18 53 0,-36 0 15,-17-17-15,-35-1-1,35-52-15,-17 17 16,-1-35-1,18-35 17,-18 0-17</inkml:trace>
  <inkml:trace contextRef="#ctx0" brushRef="#br0" timeOffset="83006.07">10389 10160 0,'53'-18'31,"-53"1"-31,35-19 16,36-34 0,0-1-1,-54 36-15,107-88 16,-71 52-1,-36 36 1,-34 35 0,-89 53-1,35 52 1,54 1 0,34-35-1,1-18 1,17-18-1,-35-17 1,-35-18 31,0-18-31,17-17-1,0 35 1,18 17 15,0 1-31,18 0 16,0-18-16,52 35 15,54-35 1,-1 0 0,71 0-1,-17-71 1,-36 1-1,-53-18 1,-88-1 0,0 37 15,-35 34-15,-18 36-1,35-1-15,-70 71 16,35 18-1,35-35 1,36-1 0,70-52-1,18-18 1,70-18 0,-35-52-1,-70 17 1,-53-53-1,-18 35 1,-36 71 15,-17 18-15,18 35 0,17 35-1,18-17 1,36-36-1,34-17 1,-34-18-16,69 0 16,-16-18-1,-1-17 1</inkml:trace>
  <inkml:trace contextRef="#ctx0" brushRef="#br0" timeOffset="84072.66">12594 9931 0,'0'0'0,"0"17"16,18-17-1,-1 0 1,1 0 0,17-17-1,-17-1-15,70-53 16,0-34-1,1-1 1,-19-18 0,-70 71-1,-18 36 1,-87 105 0,52 18-1,17 53 1,36-36-1,18-52 1,88-18 0,53-53 15,-53-18-15,35-53-1,-71-17 1,18-71-1,-52 1 1,-36 69 0,-18 160 15,-35 17-15,18 53-1,17-17 1,18-107-16,-17 36 15,17-35 1,17-36 31,36-52-31,0-1-1,-35 54-15,52-72 16,-35 72-1,-35 87 17,0 18-17,18-17 1,0-53-16,35 35 16,0-53-1,17 0 1,18-36-1,-17-17 1,17-35 15,-70-53-15,-18 106 0,-36 35-1,-16 53 1,-1 35-1,53 18 1,0-53 0,70-36-1,18-17 1,-17 0 0,17-53-1,-35-35 1,-35 35-1</inkml:trace>
  <inkml:trace contextRef="#ctx0" brushRef="#br0" timeOffset="84290.91">13035 9631 0,'0'0'0,"-18"17"0,36-17 32,53 0-17,52-35 1,-88 35-16,107-53 16,-72 0-1</inkml:trace>
  <inkml:trace contextRef="#ctx0" brushRef="#br0" timeOffset="85106">15557 9402 0,'0'-18'15,"18"0"1,0 1-16,70-36 15,18-18 1,17-35 0,-52 36-1,-71 34 1,-124 36 0,89 18-16,-106 35 15,17 35 1,89-35-1,53 35 1,70 1 15,0-37-15,-52-16-16,87 52 16,-70-18-1,-71 19 1,-105-1-1,-1-35 1,-105-53 0,123 0-1,18-71 1,70-17 0,18 35-1,18 35 1,70 1-1,36 17 1,-36 0 0</inkml:trace>
  <inkml:trace contextRef="#ctx0" brushRef="#br0" timeOffset="87372.53">16298 9437 0,'0'0'16,"0"-18"-16,18 1 0,-18-19 16,-18 19-1,-17 17 1,17 0-16,-70 35 16,18 53-1,-1 0 1,53 53-1,18-52 1,53-19 0,71-70 15,17-35-15,18-36-1,-53-52 1,-71 35-1,-18-36 1,-34 54 0,-1 52-16,-88 0 15,-17 18 1,17 53 0,0 53-1,71 35 1,53-35-1,70-18 1,18-88 15,35 0-15,-18-53 0,-17-17-1,0-54 1,-18 1-1,-35 52 1,-35 36 0,-18 70 15,-18-17-31,0 35 16,18-36-16,-17 54 15,17 17 1,0-35-1,70-35 1,1-18 15,-18 0-15,-36-18-16,72-52 16,-37-19-1,-16 19 1,-1-1-1,-17 54 1,-18 52 15,0 18-15,0 35 0,0-17-1,17-36 1,36 0-1,-35-35-15,70 0 16,0-53 15,18 0-15,-53 0 0,-18-17-1,-17-1 1,-18 54-1,0-1 1,0 0 109,18 18-109,-36 0 31,0 0-47,1 18 31,-1-18-31,36 0 78,-1 0-78,1 0 16,17 18-1,-35-1 1,18 1-16,-1 17 15,-17-17-15,0 35 16,18 0 0,35-18 15,0-17-15,-18-18-1,36 0 1,-54-18-16,72-35 15,-1 0 1,35-35 0,-35 35-1,-17-18 1,-71 36 0,-53 35-1,-17 35 1,52 18-1,18 0 1,0 18 0,53-36 15,-36-17-31,19 17 16,-1-17-1,-35-1 1,-35-34 15,-18-1-15,35 0-1,18 36 32,35-18-47,18 18 16,36-1-1,-72-17-15,54 0 16,52-35 15,-17-18-15,-35 0 0,17-35-1,-53-18 1,-35 71-1,-70 52 1,-1 36 0,53 36-1,18-19 1,18-17 0,70-35-1,18-18 1,-18 0-1,18-36 1,-35 1 15,-54 18-31</inkml:trace>
  <inkml:trace contextRef="#ctx0" brushRef="#br0" timeOffset="87522.41">19526 9402 0,'-17'0'15,"-1"0"1,0 0-1,1 0 17,-1 0-17,0 0-15,-105 17 16,-18 18 0</inkml:trace>
  <inkml:trace contextRef="#ctx0" brushRef="#br0" timeOffset="88221.81">6967 11007 0,'0'0'0,"18"0"0,-18-18 16,0 0-16,-35 18 31,-1 0-31,-69 18 16,16 35-1,72-18-15,-36 124 16,35-18 0,18-17 15,35-36-15,36-71-1,70 1 1,18-18-1,-18-71 1,-35 1 0</inkml:trace>
  <inkml:trace contextRef="#ctx0" brushRef="#br0" timeOffset="88606.51">7497 11254 0,'0'-18'0,"-36"18"16,-17 35-1,0 53 1,36 18 0,17-35 15,0-54-31,35 54 16,18-71-1,70 0 1,19-53-1,-37-17 1,-16-36 0,-89-18-1,-36 36 1,-52 70 0,18 18-1,-19 18 1,72 35-1,17-18-15,0 18 16,17-35-16,72 35 16</inkml:trace>
  <inkml:trace contextRef="#ctx0" brushRef="#br0" timeOffset="89372.11">8396 11271 0,'0'0'0,"0"-17"0,0-19 16,0-17-1,-70 18 1,-1 53 0,0 52-1,19 19 1,-1 34-1,53-52 1,0-1 0,70-70 15,18 0-15,-17-53-1,17-35 1,-35-18-1,-18-35 1,-17 35 0,0 18-1,-18 106 17,-36 70-17,1 0 1,17 36-1,18-89-15,0 53 16,53-35 0,35-18 15,18-35-15,35-53-1,1-17 1,-54-36-1,-88 18 1,0 35 0,-53 53-1,0 70 1,18 1 0,35 52-1,35-87 1,35-1-1,36-35 1,-18-18 0,-17-17-1</inkml:trace>
  <inkml:trace contextRef="#ctx0" brushRef="#br0" timeOffset="90205.36">10072 11112 0,'0'0'0,"0"-17"0,0-1 15,-35 18 1,-1 0 0,-34 88-1,-1 1 1,71-72-16,-18 36 15,1 35 1,17-52 0,53-36 15,0 0-15,0-36-1,-36 19-15,19-36 16,-19-35-1,-17 70-15,0-35 16,-17 0 0,-1 53-1,0 0 1,89-35 15,52 0-15,-35 17-1,1 0 1,-72 1 0,-17 34 15,0 1-15,0 17-1,0-17-15,-35 70 16,0 53-1,-18-35 1,35 70 0,18 36-1,18-88 1,-1 52 0,-17-53-1,-35-52 1,-71-36-1,-35-35 1,88-53 0,18-35 15,35 0-15,0 35-1,0-18 1,0-17-1,0 71-15</inkml:trace>
  <inkml:trace contextRef="#ctx0" brushRef="#br0" timeOffset="90754.77">11448 10918 0,'0'0'16,"0"-17"-16,0-18 15,0 17 16,-18 18-15,0 35-16,1-17 0,-19 88 16,1-1-1,35 19 17,0-36-17,0-70 1,0-1-1,-35-69 17,0-1-17,35 35-15</inkml:trace>
  <inkml:trace contextRef="#ctx0" brushRef="#br0" timeOffset="92971.95">9984 11201 0,'0'0'0,"-18"0"0,-35 0 31,124-53 0,-36 35-31,0 18 0,124-35 16,-106 35-16,70-18 16,-87 18 15,-36 53-15,-124 35-1,1-35 1,-18 35-1,88-35 1,70-17 0,71-19-1,-17-17 1,35 0 0,-36 18-1,-70 35 1,-17 17-1,-36 19 1,-35 34 0,17 1-1,53-72 17,18-34-32,36 17 15,17-35 1,35-35-1,35-53 1,-17 0-16</inkml:trace>
  <inkml:trace contextRef="#ctx0" brushRef="#br0" timeOffset="93488.59">11359 11095 0,'0'0'0,"36"-18"15,-36 36 17,0-1-17,0 1-15,-18 70 32,0-52-32,18 17 15,0 17 1,36-52-1,-1-18 1,0-18 0,18-35-1</inkml:trace>
  <inkml:trace contextRef="#ctx0" brushRef="#br0" timeOffset="93923.27">11959 11007 0,'18'-36'32,"-36"19"-17,1 17-15,-36 0 32,-18 35-17,18 0 1,18-17-1,35 17 1,17 0 0,54 1-1,-18-19 1,18 36 0,-19-17-1,-52-1 1,0-17-16,-17 17 15,-36-35 1,-35 17 0,17-17 15,53 0-15,-34-70-1,34-1 1</inkml:trace>
  <inkml:trace contextRef="#ctx0" brushRef="#br0" timeOffset="94138.93">11659 10777 0,'0'0'16,"-17"0"-16,-1 0 0,0 0 15,18-17 1,18 17 31,17 0-47</inkml:trace>
  <inkml:trace contextRef="#ctx0" brushRef="#br0" timeOffset="94654.76">13088 10918 0,'0'0'15,"53"0"-15,-18 0 0,53-17 16,-70-1-16,17-17 15,-35 0 1,-53 35 0,-52 0 15,-19 17-15,36 36-1,88 0 1,35-18-1,71 18 1,18 0 0,-54 0-1,-35 18 1,-35-54-16,-17 36 16,-54-35-1,-52 0 1,17-18-1,18 0 1,52-53 0,36 0 15,53-18-15,-17 53-16</inkml:trace>
  <inkml:trace contextRef="#ctx0" brushRef="#br0" timeOffset="94954.64">13705 10777 0,'0'0'0,"18"-35"15,-18 0 1,0 17 0,-18 124 15,-17 0-16,-18 0 1,0 17 0,53-35-1,0-52 17,53-36-17,-35 0-15,52-18 16,-52-35-1,0 18-15</inkml:trace>
  <inkml:trace contextRef="#ctx0" brushRef="#br0" timeOffset="95474.64">13617 10989 0,'0'0'0,"-17"0"15,17-18 1,35 18-1,53-35 1,-70 35-16,52-18 16,-34 18-16,34-17 15,-17-1 17,-35 18-17,-18 18 1,-36 52-1,-17 19 1,36 16 0,17-34-1,17-53 1,72-1 0,34-52-1,-17-18 1,-53-35-1,-36-18 1,-17 53 0,-88 0 15,-18 53-15,36 0-1,17 53 1,53-18-1,35-35 17,-17 0-32</inkml:trace>
  <inkml:trace contextRef="#ctx0" brushRef="#br0" timeOffset="95938.48">14340 10936 0,'0'0'0,"0"-18"16,0 1-16,53-18 15,36 35 1,-37 0 15,1 0-15,-35 70-1,0-17 1,-18-35-16,0 35 16,-36-18-1,19-18 1,17-34 15,35-18-15,-35 17-16,71-53 15,-36 18 1,18-17 0,0 52 15,17 18-15,-35 0-1,-17 18 1,0 0-16</inkml:trace>
  <inkml:trace contextRef="#ctx0" brushRef="#br0" timeOffset="96304.39">14975 10954 0,'18'0'15,"-36"0"-15,71 17 16,-35-17-16,17 0 16,53-17-1,-17-1 1,-36-17-1,-35 0 1,0-1 0,-53 36 15,-35 36-15,35-1-1,0 35 1,36 1-1,17-1 1,88-17 0,0-53-1,71 0 1,17-17 0,-35-19-1,-105 19-15</inkml:trace>
  <inkml:trace contextRef="#ctx0" brushRef="#br0" timeOffset="96804.37">15963 10936 0,'18'-18'0,"-36"36"0,53-106 16,-35 70-1,0-17 1,-70 35 15,52 0-31,-35 0 16,-35 71-1,18-1 1,52-17 0,18 18-1,18-54 1,-1-17-16,36 0 16,35 0-1,-17-70 1,-36-1-1,36-70 1,-18-18 0,-18 36 15,-35 70-15,0 70-1,-71 89 1,36 0-1,17 35 1,18-105-16,0 52 16,53-35-1,18-36 1,17-17 0,0 0-1,18-35 1</inkml:trace>
  <inkml:trace contextRef="#ctx0" brushRef="#br0" timeOffset="96962.61">16792 10989 0,'0'0'0,"-35"0"15</inkml:trace>
  <inkml:trace contextRef="#ctx0" brushRef="#br0" timeOffset="98354.59">1005 13035 0,'0'0'0,"-17"0"0,-1 0 15,18-18 1,0 1-16,0-18 16,35-1-1,54 1 1,-19 17 15,-52 18-31,35 0 16,-53 71-1,-18-1 1,-88 19 0,18-36-1,17-18 1,1-17 0,52-18-1,1-18 1,34 0-1,36 1 1,53-19 0,35 36-1,-17 18 17,-54 17-17,-70 18 1,-53 18-1,-53-36 1,71-17-16,-71-1 16,0 1-1,36-18 1,17 0 0,18 0-1,35-18 1,35 1 15,18-36-15</inkml:trace>
  <inkml:trace contextRef="#ctx0" brushRef="#br0" timeOffset="98570.9">1676 13123 0,'0'0'0,"17"0"0,1 0 16,0 0 15,-1 0-15,-17-17-1,18 17 1,-18-18-16</inkml:trace>
  <inkml:trace contextRef="#ctx0" brushRef="#br0" timeOffset="99870.26">2469 12682 0,'-17'-17'16,"34"34"-16,-69-34 0,-90-1 31,125 18-31,-54 18 16,54-1-16,17 72 15,0-1 1,105 0 0,1-70-1,88-18 1,-17-89 0,-54-16-1,-88 34 1,-35 0-1,-17 36 1,-54 35 0,36 71-1,-18 87 17,18-16-17,-1 16 1,19-87-1,-18-1 1,-18-70 0,17 0-1,-34-70 1,-1 17 0,1-35-1,34 70 1,19 18-1,17 53 1,70 35 0,19-17 15,34-36-15,53-35-1,1-18 1,-18-70-1,-71 18 1,-53-19 0,-35 19-1,0 35 1,0 52 0,-18 54-1,18-1 1,-35 19-1,35-36 1,-18-36 0,18-52 15,0-18 0,36-71-15,34 36-1,54 0 1,-89 88-16,53 0 16,0 35-1,-52 36 1,-19 17 0,-17-35-1,-35 18 1,0-54-1,35 1 1,35-53 15</inkml:trace>
  <inkml:trace contextRef="#ctx0" brushRef="#br0" timeOffset="101621.36">5080 13053 0,'0'0'0,"18"-18"0,-18-17 16,0-18-1,0 0 1,-36 18-1,-69 35 1,-1 17 0,-18 72-1,89-72-15,-36 71 32,54 36-17,17-71 1,35 0-1,53-53 1,36-18 0,-18-70-1,-36 0 1,1-89 0,-36 36-1,0 0 1,-35 71-1,-17 70 1,-19 88 0,1 18-1,17 70 1,1-70 15,17 35-15,70-106-1,1-35 1,52 0 0,1-53-1,35-17 1,-18-36 0,-88-18-1,-53 36 1,-36 88-1,-34 0 1,-18 71 0,-18 52-1,70-35 17,19 1-17,17-54 1,53-35-1,17-18 1,18-35 0,-17-53-1,-18 18 1,-35 0 0,-18 53-1,0 88 16,0-18-31,0 36 16,0 34 0,0-52-1,88-17 1,0-19 15,53-17-15,-106-17-16,54-54 15,-37 0 1,1-87 0,-17 34-1,-36 1 1,0 70 0,-18 123 15,-17 19-16,-1 69 1,19-52 0,17-71-16,0 71 15,35-53 17,53-35-17,36-18 1,-18-53-1,-1-35 1,-34 17 0,-53 36-16,-18-89 15,0 72 1,-53 52 0,-36 70-1,37 1 1,-19 52-1,71-52 1,0-36 0,35-35-1,18 0 1,35-53 15,-17-35-15,-36 0-1,1 35 1,-36 70 15,0 36-15,-18 35 0,18-70-16,0 35 15,0-18 1,53-35-1,0 0 1,17-70 0,-52 52-16</inkml:trace>
  <inkml:trace contextRef="#ctx0" brushRef="#br0" timeOffset="101837.01">6262 12735 0,'0'0'0,"-18"18"0,-35 0 15,36-18 1,52 0 0,35 0-1,19-18 1,-19-17-1,-52 35-15</inkml:trace>
  <inkml:trace contextRef="#ctx0" brushRef="#br0" timeOffset="102686.86">7091 12647 0,'0'0'0,"0"-18"0,0 36 31,0 53-15,0 17-1,-18 53 1,18-53-1,0-70-15,-17 52 16,17-52 0,-18-36 15,18-35 0,0-17-15,18 52-16,34-17 15,37-36 1,-1 54 0,18 17-1,-18 53 1,-70 17 0,-71 36-1,-36-53 1,1-18-1,35-35 1,18 0 0,17 0-1,1 0-15,17-35 47,17 35-47,19-18 16,-1 1-16</inkml:trace>
  <inkml:trace contextRef="#ctx0" brushRef="#br0" timeOffset="103904.35">8026 13035 0,'35'-18'15,"-70"36"-15,105-36 0,-34 18 0,34-52 16,-70-1-1,18 35-15,-18-53 16,0 19 0,-18-19-1,-17 53 17,-36 18-17,-17 53 1,53-35-16,-36 52 15,1 54 1,52-36 0,18-17-1,35-54 1,53-17 0,36-53-1,-71 0 1,17-52-1,-34 34 1,-19-35 0,-17 89-1,0-1 17,0 71-17,0 17 1,0 36-1,0-53 1,36 35 0,17-88-1,17 0 1,1-35 0,17-18-1,0-17 1,-70-1-1,-18 53-15,0 1 16,-36 87 15,19 1-15,17-18 15,0-18-15,0-17-1,0-36 32,-18 18-47,18-18 16,-18 18 0,1 0-16,17 18 31,0 17-16,0-17 1,70 17 0,54-35-1,-18 0 1,-71 0-16,141-53 31,-87 0-15,16-35-1,-87 18 1,-18-1 0,-18 54-1,-52 34 1,17 71 0,53-17-1,0-1 1,0-34-1,18-19-15,34-17 16,1 0 0,0 0-1,-17-53 1,-19 1 15</inkml:trace>
  <inkml:trace contextRef="#ctx0" brushRef="#br0" timeOffset="105103.03">9984 12594 0,'0'0'0,"-36"-17"31,19 17-31,-1 35 16,0 53-1,18-53-15,0 53 16,0 18 0,0-35-1,0-54 1,18-17 15,17-17-15,36-89-1,-36 35 1,0-17 0,-17 71-1,0-1 1,17 71 0,-17 35-1,17 0 1,0-17-1,18-1 1,0-70 0,18 0-1,17-70 1,0-18 15,-35-36-15,-35 54-1,-1-1 1,-17 36 0,-17 105 15,-1 19-15,18 16-1,0-34 1,35-1-1,-17-70-15,70 0 16,35 0 0,19-35-1,-37-35 1,-16-19 15,-72 1-15,-17 18-1,-53 70 1,18 0 0,-18 88-1,35 0 1,18 0 0,53 0-1,18-70 1,52-18-1,-34-18 1,-1-17 0</inkml:trace>
  <inkml:trace contextRef="#ctx0" brushRef="#br0" timeOffset="105970.19">12682 12682 0,'0'0'0,"18"-17"0,0-19 16,-18 19-16,0-1 15,0 1-15,-18-36 16,-53 35 0,19 18-1,-54 53 1,17 17-1,-16 107 1,105-54 0,0-52-1,70-36 1,1-35 15,35-70-15,-1-54-1,-52 36 1,-17 0 0,-19 70-1,-17 71 17,0-18-32,-17 36 15,17 35 1,0-53-1,53-1 1,17-52 0,1 0-1,-18-52 1,-36 34-16,18-35 31,18-70-15,0 52-1,18 18 1,17 35 0,-17 36-1,-36 53 1,-17-1 0,-1 36-1,-17-35 1,0-54-1,-17-17 1,17-35 0,0-36-1,35-17 1,0 35 15,18-17-15,18 52-1,-1 0 1,-35 18-16</inkml:trace>
  <inkml:trace contextRef="#ctx0" brushRef="#br0" timeOffset="106287.64">13811 12841 0,'0'0'0,"36"0"16,16-35-1,19 0 1,17-54 0,-17 19-1,-54 35 1,-87 35 15,-18 35-15,-1 53-1,54 0 1,35 18 0,0-88-16,18 35 15,52-53 1,36-36 0,-18-34-1</inkml:trace>
  <inkml:trace contextRef="#ctx0" brushRef="#br0" timeOffset="106986.58">15205 12524 0,'17'0'0,"36"-36"31,0 1-31,-35 17 0,88-35 31,-36 1-15,-52-1-1,-36 53 1,-105 0 0,-1 53-1,89-36-15,-53 54 16,88 17 0,88-35-1,35 35 1,-52-35-1,0 35 1,-71-70-16,-53 35 16,-53-36-1,-88-17 17,53-35-17,35-18 1,88-35-1,53 35 1,107 0 0,16 18-1</inkml:trace>
  <inkml:trace contextRef="#ctx0" brushRef="#br0" timeOffset="107253.83">16157 12188 0,'0'0'15,"18"-17"-15,-18-36 0,0 0 16,-71 141 15,54-53-31,-1 36 16,0-18 0,-70 106-16,71-53 31,-1-1-16,53-34 1,36-71 0,17-18-1,-35 1-15</inkml:trace>
  <inkml:trace contextRef="#ctx0" brushRef="#br0" timeOffset="107736">15946 12559 0,'0'0'0,"-36"0"0,36-18 32,106 18-17,70-17 1,-34-19 0,34 19 15,-105 17-16,-71 17 1,-53 19 0,-18 17-1,18 35 1,36-35 0,17-36-16,52 19 15,54-19 1,0-17-1,18-70 1,-54 17 0,-70-18-1,-18-17 1,-70 53 15,18 35-15,34 0-1,36 35 1,18-17 0,35-18-1</inkml:trace>
  <inkml:trace contextRef="#ctx0" brushRef="#br0" timeOffset="108153.75">17039 12541 0,'0'-17'32,"0"-19"-32,0 1 15,35 17 1,54 1 0,-36 17 15,35 35-16,-71-17-15,36 52 16,-53-17 0,-17 18-1,-19-71 1,1 17 0,35-34-1,0-19 1,18-16-1,-1 16 1,54 1 0,17 0-1,0 17 1,-70 18 0</inkml:trace>
  <inkml:trace contextRef="#ctx0" brushRef="#br0" timeOffset="108719.51">17762 12471 0,'0'0'16,"0"17"0,0 1-16,36-18 31,17 0-15,17-35-1,-35-18 1,-17 35-1,-18-17 1,-35 35 0,17 0-16,-52 53 15,34 17 1,19-17 0,17 18 15,53-54-16,52 1 1,1-18 0,-18-35-1,1-18 1,-36-18 0,-36 18-1,-34 71 16,-1 35-15,-17 0 0,35-18-1,0 0 1,17-35 31,-17-35-32,18 0 1,0 35-16</inkml:trace>
  <inkml:trace contextRef="#ctx0" brushRef="#br0" timeOffset="108872.03">18344 12347 0,'0'0'0,"0"-53"16,0 36-1,-17 17 16,17 17-15,0 1 0,35 0-1</inkml:trace>
  <inkml:trace contextRef="#ctx0" brushRef="#br0" timeOffset="109369.52">18662 12365 0,'0'0'0,"0"17"16,0 1 0,0 35-1,-18 0 1,1 0 0,17 0-1,0-36 1,-18-17 31,18-17-32,0-1-15,18-17 16,-1 0 0,71-54-1,-17 19 1,53-36-1,-1 106 1,-52 18 0,-54 70-1,-17-53-15,0 53 16,-53 1 0,18-37-1,17-52 16,36 0-15,70-17 0,-53-1-16,1 1 15</inkml:trace>
  <inkml:trace contextRef="#ctx0" brushRef="#br0" timeOffset="109953.12">19861 12418 0,'36'-18'16,"-72"36"-16,89-54 15,-53 19-15,0-1 16,-70 1 0,-54 34-1,-17 54 1,71-1 0,52 1-1,18-53-15,18 17 16,52-18-1,36-17 1,-35-17 0,17-36-1,-53 0 1,36-35 15,-54 35-15,-17 106 15,-35 17-15,-36 36-1,54-71-15,-19 107 16,36-19 0,0 71-1,0-53 1,-17 18-1,-54-18 1,-17-70 0,-18-54-1,18-17 1,35-35 15,-17-36-15,52-17-1,18 35-15</inkml:trace>
  <inkml:trace contextRef="#ctx0" brushRef="#br0" timeOffset="111902.67">21325 12347 0,'0'0'15,"89"18"1,-72-18-16,19 0 15,16-35 1,-52 17-16,18-53 16,-18 18-1,-70-17 1,-36 52 0,17 36 15,-16 88-16,16 17 1,72 1 0,34-54-1,54-70 1,70 0 0,-17-35-1,87-89 1,-70-52-1,-52 17 1,-37-17 0,-52 70-1,0 71 1,-105 105 15,34 36-15,-17 88-1,70-53 1,18 0 0,106-70-1,70-36 1,1-35 0,-36-35-1,0-36 1,-88-17-1,-53 0 1,-53 18 0,-17 70-1,-54 70 1,54 18 0,52-17 15,18-1-16,35-52 1,36-18 0,17-18-1,-35-35 1,17-52 0,-34 34-1,-1-17 1,-53 141 15,-35 35-15,53-35-1,0 17 1,0-52-16,71 17 31,-1-35-15,36 0-1,-17-53 1,52-52 0,-36-54-1,-52 0 1,-17 53 0,-36 71-1,-36 53 1,-17 52-1,-17 89 1,52 35 0,18-106-1,106 0 1,0-70 15,53-18-15,-36 0-1,-17-88 1,-53-18 0,-35 18-1,-18 35 1,-71 53 0,-17 35-1,-18 53 1,88-52-16,1 17 15,17 17 1,17-52 0,36-1-1,18-17 1,-1-70 15,-17-18-15,-17 17-1,-19 36 1,-17 88 15,0-18-31,-17 18 16,17-35-16,0 34 16,52-16-1,1-36 1,71 0-1,17-36 1,-53-16 0,-70 34-16,17-88 15,-35 18 1,0 70 0</inkml:trace>
  <inkml:trace contextRef="#ctx0" brushRef="#br0" timeOffset="112135.65">23054 11906 0,'-35'0'0,"70"0"0,-123 0 15,53 0 1,87 0 0,107 18-1,18-18 1,-124 0-16,158-18 15,-105 1 1,-53-1 0,-124 18-1,36 0-15</inkml:trace>
  <inkml:trace contextRef="#ctx0" brushRef="#br0" timeOffset="112919.39">3775 14817 0,'0'0'0,"-18"-36"0,18 19 16,-35-54 0,17-35-1,18 53 1,-17 53 0,17 53-1,0 36 1,0 34-1,0-70 1,0 0 0,0-36-16,0-34 47,0-18-47,0-18 15</inkml:trace>
  <inkml:trace contextRef="#ctx0" brushRef="#br0" timeOffset="113102.62">3792 14340 0,'0'-17'15,"0"34"-15,0-70 16,-53 36 0,36 17-1,-1 0 1,53 35-1,18-17 1,-17-1 0</inkml:trace>
  <inkml:trace contextRef="#ctx0" brushRef="#br0" timeOffset="113554.94">4304 14552 0,'0'0'0,"-53"71"32,35-36-32,18 18 15,0 0 1,0-18-16,0 18 16,0-35-1,0-1 1,-17-52 15,17-18-15,0 18-16,0-71 15,35 0 1,88 0 0,19 89 15,34 52-16,-88 53 1,-70-53-16,-18 89 16,-18-54-1,-17 1 1,0-53 0,70-36 15,0 0-31</inkml:trace>
  <inkml:trace contextRef="#ctx0" brushRef="#br0" timeOffset="113820.04">5750 14305 0,'0'0'0,"-17"53"31,-1-35-31,0 52 16,1 36 0,-1 18-1,0-54 1,18-35-16,0 18 16,0-35-1,18-18 1,-18-35-1</inkml:trace>
  <inkml:trace contextRef="#ctx0" brushRef="#br0" timeOffset="114619.99">5503 14693 0,'-17'0'0,"34"0"0,-87 0 16,140 0 31,54-17-32,70-19 1,-141 19-16,105-36 16,-16-35-1,-89-18 1,-53 35 0,-18 18-1,-17 53 1,-18 124-1,35-18 1,18 52 0,0-34-1,0-71 1,0-18 0,18-35 15,17-18-16,-17-52 1,52-36 0,1 0-1,-1 53 1,18 36 0,-52 52-1,-36 35 1,0 19-1,0-19 1,70-35 0,36-17-1,18-36 1,-36-35 15,35-35-15,-70 18-1,-53-18 1,-17 88 0,-54 52-1,36 37 1,35-36 0,0-18-1,35-35 1,71 0-1,-36-53 1,-17 18 0,0-36-1</inkml:trace>
  <inkml:trace contextRef="#ctx0" brushRef="#br0" timeOffset="115835.1">8202 14552 0,'0'0'16,"18"-18"0,17-17-16,53-53 15,0 0 16,18-36-15,-88 107-16,-1-72 16,-17 19-1,-17 70 1,-36 0 0,18 70-1,-36 107 1,53-124-16,-52 229 15,-1-53 1,-17 124 0,35-88-1,36 70 1,17-71 0,53-123-1,35-123 16,0-71-15,88-88 0,1-53-1,-71 18 1,-54-142 0,-104 142-1,-90-1 1,-34 89-1,88 53 1,17 0 0,71-1-1,0 19-15,71-36 16,35 0 0,105-53 15,-52 18-16,17-36 1,-140 89-16,34-53 16,-70 70-1,0 1 1,-17 52 15,-1 0-31,18 53 16,0 54-1,35-37 1,18-69 0,53-36-1,-35 0 1,17-71 0,-53-35 15,-35-17-16,-35-1 1,-18 71 0,-18 53-1,18 0 1,0 89 0,36-1-1,34-35 1,72-36-1,-36-17 1</inkml:trace>
  <inkml:trace contextRef="#ctx0" brushRef="#br0" timeOffset="116268.09">9666 14393 0,'0'-17'0,"-18"-1"16,18 0-1,-35-17 1,35 17-16,0-17 16,35-18-1,54 36 1,-1 17 0,0 0-1,-35 35 1,-18 71-1,-35-53 1,-53 17 0,36-52-1,-1-18 1,0-18 0,18-35-1,0 36 1,18-54-1,0 18 1,35 18 0,17 35-1,-35-18 1,36 18 0</inkml:trace>
  <inkml:trace contextRef="#ctx0" brushRef="#br0" timeOffset="116951.95">10336 14199 0,'0'18'16,"0"0"-1,0 34 1,0 19 0,0 0 15,0-18-16,0-18 1,0-18-16,-17-17 16,-1 0-1,18-17 1,-18-54 0,18-35-1,36 36 1,52-18-1,0 52 1,0 36 0,-17 53-1,-53 0 1,-1 35 0,-17-17 15,-17-36-16,-1-35 1,18-53 15,0 0-15,0 36-16,53-71 16,35 17-1,53 0 1,18 54-1,-53 34 1,-53 54 0,-53-53-16,0 35 15,-36 70 1,-34-35 0,52-70-1,-17-18 16,35-18-31</inkml:trace>
  <inkml:trace contextRef="#ctx0" brushRef="#br0" timeOffset="117885.15">12788 13988 0,'0'0'0,"18"0"0,-1-36 31,-17 19-15,0 34 46,-17 1-62,-1 17 16,-17 53 0,-18 36-1,35-18 1,18-18 0,0-53-1,53-35 1,18 0-1,-1-53 1,1-17 0,-53 52-16,-18-17 15,0 17 1</inkml:trace>
  <inkml:trace contextRef="#ctx0" brushRef="#br0" timeOffset="118068.44">12665 14199 0,'-18'0'32,"36"0"-17,-1 0 1,72 0 0,52-17-1,0-1 1,-53 0-1</inkml:trace>
  <inkml:trace contextRef="#ctx0" brushRef="#br0" timeOffset="118634.56">13670 14235 0,'18'0'0,"-36"0"0,53 0 16,-17 0-1,0 0 1,-1 0-16,19-36 15,-1-17 1,-17 0 0,-18 1-1,-71-19 1,53 71-16,-52 0 16,-18 53-1,17 35 1,0 18-1,54 17 1,17-70 0,70-17-1,-52-36-15,53 0 16,34-71 0,-16 0 15,-1-17-16,-53 18 1,-35 34 0,-35 72 15,17 52-15,18-35-1,0 35 1,0-70-16,18 17 15,88-35 1,-18 0 0,53-53-1,-35-18 1</inkml:trace>
  <inkml:trace contextRef="#ctx0" brushRef="#br0" timeOffset="119168.27">14534 13988 0,'0'0'0,"0"-36"16,0 72 15,-35-19-31,18 36 16,-1 18 0,18-54-16,-18 54 15,1-1 1,17-52-1,-18-18 17,18-35-17,18-18 1,52-18 0,18 18-1,-17 53 16,35-17-15,-71 17-16,18 17 16,0 89-1,-53-53 1,-88 35 0,-71-17-1,53-53 1,71-18-16,-36 0 15,54 0-15,-19 0 16,72-36 15,-1 36-31,35-53 16,72-35 15</inkml:trace>
  <inkml:trace contextRef="#ctx0" brushRef="#br0" timeOffset="119452.01">15363 13899 0,'0'-17'16,"0"34"-1,-17 36 1,-18 53-1,-1-18 1,19-17 0,17-1-1,0-52-15,0 0 16,17-1 0,19-17 15,34-35-16,1-18-15</inkml:trace>
  <inkml:trace contextRef="#ctx0" brushRef="#br0" timeOffset="119901.54">15681 14199 0,'18'0'16,"-1"0"-1,36 0 1,0 0 0,18-35-1,-18-18 1,-53 18 0,0 17-1,0 1-15,-53-1 31,-18 36-15,18 34 0,0 37-1,53-19 1,0-17 0,36-18-1,16-35 1,1 0-1,0-17 1,0-19 0,-18 19-1,-17-1 1,0 18 0</inkml:trace>
  <inkml:trace contextRef="#ctx0" brushRef="#br0" timeOffset="120151.34">16281 14358 0,'17'0'31,"-34"0"47,-1 0-62,0 0-16,1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1:29:12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617 0,'0'0'0,"0"-17"0,0-19 32,0 54-17,-18 17 1,18-17-16,-52 105 16,-1 19-1,17 34 16,1-70-15,0 0 0,35-71-1,0-17-15,0-36 32,0 0-17</inkml:trace>
  <inkml:trace contextRef="#ctx0" brushRef="#br0" timeOffset="409.89">7444 758 0,'0'0'0,"0"-17"0,0-1 0,0 1 16,0-1-1,0-17 1,53 17 0,52-17-1,1 35 1,35 35 0,-35 36-1,-35 105 1,-71-53-1,-53 36 1,-212-106 93</inkml:trace>
  <inkml:trace contextRef="#ctx0" brushRef="#br0" timeOffset="666.77">7355 1076 0,'18'0'16,"0"0"-16,105-35 15,-17 17 1,88-17 0,-53 17-1,-70 18 1,-54 0-1,1 0-15</inkml:trace>
  <inkml:trace contextRef="#ctx0" brushRef="#br0" timeOffset="1199.91">7955 1041 0,'18'0'0,"-1"0"16,1 0-1,-18 123 16,0-105-31,0 17 16,0-17-16,0 88 16</inkml:trace>
  <inkml:trace contextRef="#ctx0" brushRef="#br0" timeOffset="1284.4">7920 1482 0,'0'0'0,"0"-18"31,0-17-15,17 17-16</inkml:trace>
  <inkml:trace contextRef="#ctx0" brushRef="#br0" timeOffset="1483.28">8378 900 0,'0'0'0,"0"-18"0,0 0 16,0 1-1,0-1-15,0 0 16,0 1-16</inkml:trace>
  <inkml:trace contextRef="#ctx0" brushRef="#br0" timeOffset="1633.23">8378 970 0,'0'35'16,"0"71"-1,-17 18 1,-1-18 0,1-71-1,17-18 1</inkml:trace>
  <inkml:trace contextRef="#ctx0" brushRef="#br0" timeOffset="1933.39">8361 917 0,'0'0'0,"0"-106"31,0 89-31,0-19 15,17 1 1,72 0 0,34 17-1,-35 18 1,36 18 0,-107 0-16,1 52 15,-36 36 1,-70-18 15,53-70-31</inkml:trace>
  <inkml:trace contextRef="#ctx0" brushRef="#br0" timeOffset="2028.54">8484 1076 0,'71'-35'15</inkml:trace>
  <inkml:trace contextRef="#ctx0" brushRef="#br0" timeOffset="2348.59">9349 794 0,'0'0'16,"0"-18"0,-18 0-16,-123 548 156</inkml:trace>
  <inkml:trace contextRef="#ctx0" brushRef="#br0" timeOffset="2666.91">9119 1464 0,'71'0'31,"-36"0"-31,-17 0 0,70-18 16,-17 1 0,-36-36-1,0 18 1,-35 17-1,18-17-15</inkml:trace>
  <inkml:trace contextRef="#ctx0" brushRef="#br0" timeOffset="2982.4">9525 670 0,'-18'18'31,"1"-18"-31,17 18 0</inkml:trace>
  <inkml:trace contextRef="#ctx0" brushRef="#br0" timeOffset="5889.39">9066 741 0,'0'0'0,"-17"0"0,-1 0 15,0 0 1,54 0 0,-19-18-1,72 18 1,-54-17-16,124-1 15,-36-17 1,1 35 0,-89 0-1</inkml:trace>
  <inkml:trace contextRef="#ctx0" brushRef="#br0" timeOffset="12282.23">11642 688 0,'0'0'0,"-18"-18"0,-17 1 31,17 17-31,-17 0 16,35-18-1,-18 18 1,36 0 15,-1 0-31,19 0 16,-1 0-16,106 0 16,0-18-1,71 18 1,-71 0-1,-18 0 17,-70 0-17,-70 0 17,-1 0-17,-52 0 1,52 0-16</inkml:trace>
  <inkml:trace contextRef="#ctx0" brushRef="#br0" timeOffset="12615.34">11994 706 0,'-35'0'31,"35"17"-31,0 18 16,-35 71 0,-36 53-1,71-106-15,-35 53 16,0 35-1,17-71 1,0-34 0,1-19-1</inkml:trace>
  <inkml:trace contextRef="#ctx0" brushRef="#br0" timeOffset="13098.5">12188 1199 0,'18'0'0,"0"0"0,-1 0 16,72 0 0,-37-35-1,1-18 1,-35 18 0,0-18-1,-18 35 1,0 1-16,-18 17 31,-17 0-15,-36 53-1,18 53 1,18-36 0,17 36-1,18-53 1,18-18-1,17-17 1,36-1 0,-36-17-1,0 0-15</inkml:trace>
  <inkml:trace contextRef="#ctx0" brushRef="#br0" timeOffset="13614.99">13070 1041 0,'0'0'0,"18"-36"15,-18 19 1,-18 17 0,-35 0-1,-17 35 1,-18 18-1,52-35-15,1 17 16,18 0 0,17 0-1,52-35 1,37 0 0,-19 0-1,18 18 1,-35 0 15,-53 35-15,0-18-1,-106 18 1,89-36-16,-71 1 16,-18 0-1,18-18 1,52 0-1,19 0 1,-1-18 0,18 0-1,18-34 1</inkml:trace>
  <inkml:trace contextRef="#ctx0" brushRef="#br0" timeOffset="14215.09">13564 829 0,'0'-18'15,"0"36"17,0 0-32,-35 70 15,0 0 1,-18 36 0,35-19-1,1-69-15,17-1 16,0 18-1,0-36 17,52-17-17,-16 0 1,34-52 0,18-1-1,-17-36 1,-18 19-1,-35 52 1,-18 36 15,-36 35-15,36-36-16,-35 54 16,35 0-1,0-36 1,71-35 15,-18 0 0,-36-18-31,36-17 0</inkml:trace>
  <inkml:trace contextRef="#ctx0" brushRef="#br0" timeOffset="14433.33">14093 794 0,'0'0'0,"-17"-18"16,-1 18 15,18 18 16</inkml:trace>
  <inkml:trace contextRef="#ctx0" brushRef="#br0" timeOffset="14664.61">13388 1076 0,'0'0'0,"18"0"31,-1 0-31,1 0 0,17 0 16,-17 0-16,52 0 15,54-18 1,-71 18-1</inkml:trace>
  <inkml:trace contextRef="#ctx0" brushRef="#br0" timeOffset="15216.99">14393 1076 0,'0'18'47,"-17"-1"-31,17 1-16,-36 52 16,19-17-1,-19 18 1,36-53-16,-35 17 15,35 0 17,0-53-1,0 1-15,0-18-1,0 17-15,35-70 16,36 17-1,35-35 1,-18 53 0,0 53-1,-17 18 1,-71 0-16,17 52 16,-17 18-1,-35 1 1,0-19-1,0-52 1,17-18 15</inkml:trace>
  <inkml:trace contextRef="#ctx0" brushRef="#br0" timeOffset="15949.52">15363 1023 0,'0'0'16,"0"-18"-16,0 1 0,0-19 15,-17 19-15,-18 17 16,-54 0-1,19 35 17,-18 36-17,17-1 1,18 18 0,35-35-1,36-35 1,70-18-1,1 0 1,34-53 0,-52 0-1,-1 0 1,-52 0 0,-1 36-1,-17 34 32,0 1-31,-35 17-1,17 1-15,1 34 16,-18 54 0,35 34-1,0 1 1,0 70-1,0 1 1,0-19 0,0-17-1,-18-70 1,-17-1 0,-18-52-1,-35-54 1,-89-17 15,71-17-31</inkml:trace>
  <inkml:trace contextRef="#ctx0" brushRef="#br0" timeOffset="16014.89">14587 2593 0,'0'-53'15</inkml:trace>
  <inkml:trace contextRef="#ctx0" brushRef="#br0" timeOffset="17264.62">6914 1782 0,'0'0'0,"-35"-36"31,18 19-31,17-1 31,17 18 1,18 0-17,107 0 1,-19 0 0,124 0-1,88-18 1,-53 18-1,-176 0 1,317-17 0,-70 17-1,88 0 1,-70-18 0,123 18-1,158-18 1,-246 18-1,176-35 1,-159 35 0,142-18-1,-18-17 1,-71 18 0,-71-19-1,-158 19 1,-17-1-1,-89 18 17,-71 0-17,-34 0 1,-54 0 15,0 0-31</inkml:trace>
  <inkml:trace contextRef="#ctx0" brushRef="#br0" timeOffset="17330.98">14922 1482 0,'-17'0'15</inkml:trace>
  <inkml:trace contextRef="#ctx0" brushRef="#br0" timeOffset="17433.73">14552 1482 0,'-18'0'0,"-52"0"16</inkml:trace>
  <inkml:trace contextRef="#ctx0" brushRef="#br0" timeOffset="18348.37">9260 1411 0,'-17'0'16,"-36"0"0,-18 0-1,36 0 1,0 0-1,52 0 32,1 0-47,0 0 16</inkml:trace>
  <inkml:trace contextRef="#ctx0" brushRef="#br0" timeOffset="44595.81">1852 3316 0</inkml:trace>
  <inkml:trace contextRef="#ctx0" brushRef="#br0" timeOffset="45327.71">1852 3457 0,'0'-17'31,"0"-1"-15,0 0-16,0 1 15,0-54 1,18 1 0,-1 17-1,1 17 1,-18 19 0,18 17 30,-18 35-46,0 53 16,0 53 0,0-35-1,0 0 1,0 0 15,0-89-31,0 36 16,-18-17-1,0-1 1,-52-35 0,17 0-1,-35 0 1,70 0-16,-35 0 16,35 0-1,1-18 1,105 18 15,0 0-15,-52 0-16,87-17 15,-35 17 17,0-18-17,-70 18 1,0 0-1,-18-18 1,35 1 0</inkml:trace>
  <inkml:trace contextRef="#ctx0" brushRef="#br0" timeOffset="45544.18">2575 3616 0,'0'0'0,"0"-18"0,18 1 16,-18-1 15,18 18 1,-1 0-17,1 0 1,-1 0-1,1 0-15</inkml:trace>
  <inkml:trace contextRef="#ctx0" brushRef="#br0" timeOffset="46828.1">3598 3263 0,'0'-17'16,"0"-19"-1,-17 36 32,17 18-47,0 17 16,0 53-1,0-52-15,-18 69 16,0 19 0,18-36-1,0-35 1,18-53 15,17-35-15,-17 17-16,35-52 15,17-54 1,-17 36 0,0 17-1,-35 54 1,17 34 15,-17 54-15,-1 52-1,1-17 1,17-53 0,18 0-1,0-53 1,71-18 0,-54-34-1,18-37 1,-70-17-1,0-35 1,-18 18 0,-53 52-1,18 71 1,-1 0 15,1 0-15,35 36-1,0-1 1,88-17 0</inkml:trace>
  <inkml:trace contextRef="#ctx0" brushRef="#br0" timeOffset="47377.51">4833 3069 0,'0'-17'15,"0"34"1,0 1 0,-18 35-16,18-18 15,-17 53 1,-19 53-1,19-35 1,-1 0 0,1-35-1,-1-71 1,18-36 15,18-52-15,34-18-1,19-17 1,0 35 0,-54 70-16,89-35 15,-18 53 17,-35 53-17,-53 53 1,0 0-1,-35-1 1,35-69-16,-35 17 16,17-18-1,18-53 17,18-17-32</inkml:trace>
  <inkml:trace contextRef="#ctx0" brushRef="#br0" timeOffset="47628.35">5521 3263 0,'0'53'15,"0"-35"-15,0-1 16,-35 54-1,-1 17 1,19-17 0,17-18-1,17-71 17</inkml:trace>
  <inkml:trace contextRef="#ctx0" brushRef="#br0" timeOffset="47812.63">5609 3034 0,'0'0'0,"0"-35"16,-17 35-1,34 0 32,18 17-31</inkml:trace>
  <inkml:trace contextRef="#ctx0" brushRef="#br0" timeOffset="48093.92">6085 2981 0,'0'18'31,"-17"17"-31,-36 53 16,-18 53 15,54 0-16,-1-53 1,18-17 0,18-71-1,-1 0 1</inkml:trace>
  <inkml:trace contextRef="#ctx0" brushRef="#br0" timeOffset="48328.32">5909 3281 0,'18'0'31,"-1"0"-31,1 0 16,17 0-1,36 0 1,17-35 0,-70 35-16</inkml:trace>
  <inkml:trace contextRef="#ctx0" brushRef="#br0" timeOffset="48810.58">6350 3298 0,'0'0'16,"53"0"-1,-35-17-15,34-18 16,19-18 0,-53 0-1,-18 35 1,-18 0-1,-53 18 1,-17 53 0,71-17-16,-36 52 15,17 53 1,36-53 15,36-35-15,52-18-1,18-35 1,17-35-16</inkml:trace>
  <inkml:trace contextRef="#ctx0" brushRef="#br0" timeOffset="49660.34">7056 3122 0,'0'0'0,"0"-18"16,0-34 0,0 34-1,-18 18 17,-17 88-1,17 53-16,18-17 1,-35 34 0,35-87-1,-18-36 1,0-35 0,18-17-1,0-1-15,0-35 16,0-53-1,36-17 1,17 52 0,52 1-1,-16 70 1,16 35 0,-16 71 15,-89-36-16,-71 36 1,1-71 0,-36 1-1,35-19 1,36-17 0,35-17 15,0-1-16</inkml:trace>
  <inkml:trace contextRef="#ctx0" brushRef="#br0" timeOffset="50443.62">7832 3210 0,'0'0'0,"-53"0"32,35 0-32,-17 18 15,-53 70 1,35-17 0,17 17-1,36-35 1,0 0-1,53-53 1,-35-18 0,35-35-1,-35 0 1,-1-53 0,36-17 15,18 52-16,34 36 1,1 35 0,0 35-1,-53 36 1,-35-36-16,-18 71 16,-36 0-1,-34-53 1,17 0-1,35-53 1,89-53 15,-53 17-31,52-34 16,36-54 0,-36 36 15,1 35-16,-53 36 1,-36 70 15,0-36-31,-35 71 16,1 36 0,52-36-1,0-17 1,88-54-1,-71-17-15,36-17 16,18-36 0</inkml:trace>
  <inkml:trace contextRef="#ctx0" brushRef="#br0" timeOffset="53059.65">10248 3193 0,'0'0'0,"0"-18"0,-17-17 31,-1 35-15,18 17-16,0 19 15,0 34 1,18 1 0,52-18-1,-17-36 1,35-17 0,18-70 15,-88 52-31,35-35 15,-36-35 1,-17 35 0,0 18-1,-35 35 1,0 35 0,-1 89-1,19 17 1,-1 35-1,0-35 1,18-70 0,0-18-1,-35-36 17,-18-17-32,-17-53 31,-1 0-16,1-35 1,34 53 0,19 17-16,-1 1 15,18 34 1,0 19 0,53 34-1,-18-17 1,53 0-1,-70-35-15,88-18 16,0 0 0,53-18-1,-1-53 1,-52 19 0,-35-37 15,-54 1-16,-17 35 1,-17 36 0,-36 17-1,0 52 1,18 19 0,17 53-1,18-54 1,35-17-1,53-35 1,1-18 0,52-36-1,35-52 1,-88 18 0,0-19 15,-88 36-16,-17 53 17,-1 0-32,1 53 15,17 36 1,0-19 0,0-17-1,0-35 1,0-1-1,-18-34 17,0-19-17,-17 1 1,17 18 0,1 17 15,17 52-16,0-16 1,53-1 0,35-35-1,0 0 1,18 0 0,0-53-1,-71 35-15,36-52 16,-1-36-1,1-35 1,-54 53 0,19-18-1,-36 88-15,0 54 32,-36 34-1,-17 89-16,36-18 1,-1-53 0,18-70-16,0 52 15,18-34 1,70-36 0,18 0-1,-18-18 1,0-53-1,-17-34 1,-54 52 0,-17 35-1,-17 36 17,-1-1-17,0 54 1,18-1-1,0-17 1,71-35 0,-36-18-1,53-18 1,-17-17 0,17-35-1,-17-19 1,-54 36-1,-17 36 1,-17 52 15,-1-17-31,-35 52 16,36 1 15,-19-18-15,36-36-1,0 1 1,0-53 15,0 17-31,18-70 16,35 17 0,35-17-1,35 18 1,-17 70-1,-88 0-15,88 35 16,-89 35 0,-17 19-1,-52-1 1,-1-35 0,35-18 15,0-35-16,36 0 1,35-18-16</inkml:trace>
  <inkml:trace contextRef="#ctx0" brushRef="#br0" timeOffset="53726.63">13864 3510 0,'0'-18'15,"0"36"-15,0-53 0,0 17 0,0-35 16,-35 36 0,-53 17-1,17 53 1,36-36 0,-53 89-1,52-35 1,19-1-1,17-35 1,35-35 0,-17 0-16,70-17 15,18-54 1,-36 18 0,1-17-1,-36 34 1,-35 19-1,-18 52 17,-17 36-17,-18 17 1,36 88 0,-1 54-1,0 52 16,1-18-15,-1 1 0,-17-106-1,-36-1 1,-17-69 0,-18-54-1,18-35 1,0-53-1,88-18 1,0-70 0,0-53-1,0 106 1</inkml:trace>
  <inkml:trace contextRef="#ctx0" brushRef="#br0" timeOffset="53993.59">13070 2981 0,'0'0'0,"0"-18"0,-17 18 16,-1-17-1,0 17-15,1 0 47,-1 0-31,-17 17-16,-18-17 16</inkml:trace>
  <inkml:trace contextRef="#ctx0" brushRef="#br0" timeOffset="54226.78">11818 3316 0,'0'0'0,"0"18"16,71-18-1,87-36 1,1 19-1,-35-1 1,-19 1 0,-87-1-1,0 18-15,-1-18 16</inkml:trace>
  <inkml:trace contextRef="#ctx0" brushRef="#br0" timeOffset="55110.37">14993 2963 0,'0'0'0,"0"-17"0,0-19 31,0 19-31,18-19 16,-1 19-16,36-89 15,0 35 1,-18 1 0,-35 35-1,-35 140 16,-35 19-15,34-89-16,-105 212 16,35-35-1,-17 52 1,17-34 0,53-107 15,0 1-16,36-89 1,17-88 15,35 0-15,35-53 0</inkml:trace>
  <inkml:trace contextRef="#ctx0" brushRef="#br0" timeOffset="56359.53">15557 3104 0,'0'0'0,"0"-17"0,0-36 31,0 35-15,-17 18 15,-1 0-31,1 88 16,-1 71 0,0-35-1,18-1 1,0-52-1,53-54 1,-35-17-16,35 0 16,35-53-1,0-52 1,-35 16 0,0-52 15,-35 88-16,-1 36-15,-17-19 16,-17 107 15,-19 52-15,36-34 0,0 34-1,0-88-15,0 18 16,53 0-1,53-53 1,-18-17 0,36-54-1,-54 0 1,-34 36-16,34-71 16,-35 36 15,-35 17-16,0 106 17,-17-36-32,-1 54 15,18-53-15,-17 52 16,-19 18 0,19-35-1,17-35 1,0-36 15,0 1-31,17-36 16,1 35-16,17-70 15,53-18 1,18 36 0,-18 52 15,-17 53-16,-71 18 1,0 53 0,0-18-1,0-17 1,35-36 0,18-17-1,-35-18-15,70-18 16,-17-35-1,17-18 1,-18-34 0,-52 52-1,-18 35 1,-18 53 0,-35 54 15,53-19-16,0-17 1,0-35 0,36-1-1,-19-17-15,36-35 16,-35 17-16</inkml:trace>
  <inkml:trace contextRef="#ctx0" brushRef="#br0" timeOffset="56528.43">17304 3052 0,'0'0'0,"-18"-18"15,-35 0-15,18 18 16,70 0 31,0 0-32,-17 0-15</inkml:trace>
  <inkml:trace contextRef="#ctx0" brushRef="#br0" timeOffset="56809.51">17762 2963 0,'-17'0'16,"-1"18"-1,0 0-15,-34 70 16,-19 53 0,53-18-1,1 1 1,17-107-16,0 54 16,70-36-1,-17-35 16,18-35-15,-36 0-16</inkml:trace>
  <inkml:trace contextRef="#ctx0" brushRef="#br0" timeOffset="56976.83">17568 3246 0,'0'0'0,"-35"-18"16,123 0 31,-70 1-47,17 17 0,36-36 15,17 1 1</inkml:trace>
  <inkml:trace contextRef="#ctx0" brushRef="#br0" timeOffset="59359.08">18891 2928 0,'0'0'0,"0"18"32,0-1-32,0 19 15,0-19-15,0 54 16,18-36 0,35-35-1,17 0 1,89-35-1,35-53 1,-70-1 0,-107 1-1,-17 35 1,-106 53 0,18 71 15,0 70-16,35 53 1,53-53 0,0 18-1,0-53 1,0-53 0,-18-36-1,-34-17 1,-19-35-1,18-18 1,0-53 0,36 53-1,-1 53 1,18 18 0,0 70 15,53 0-16,0-35 1,53-17 0,-18-36-1,-53 0-15,141-36 16,-52-17 0,17-35-1,-35-35 1,-89 34-1,-17 37 1,-35 87 15,18 35-15,-19 36 0,36-35-1,18 17 16,35-88-15,-18 0-16,36 0 16,52-35-1,-35-18 1,1-35 0,-72 17-1,-34 0 1,-36 71-1,53 36 1,0 34 0,0 1-1,35-1 1,0-17 0,-17-53-1,-18-17 32,-35-1-31,17 0-1,-17-17 1,35 53 0,0-1-1,70 1 1,-17 0-1,71-18 1,-107 0-16,89-18 16,35-53-1,-53 1 1,1-71 0,-37 0 15,-34 17-16,-18 89 1,-53 106 15,0 17-15,0 70 0,36-16-1,17-107-15,0 35 16,53 1-1,17-53 1,36-18 0,17-71-1,-52 18 1,0-53 0,-71 18-1,0 70 16,-18 18-15,0 53 0,-17 18-1,35-53-15,0 52 16,18 1 0,17-54-1,53-17 1,-35-17-1,35-36 1,0-35 0,-52-1-1,-36 54 1,-18 88 15,18-35-15,-18 17-1,-17 53 1,35-53 0,0-17 15,0-36-15,18-17-1,35-35 1,-36 52-16,89-88 15,-18 53 1,36 36 0,-54 34-1,-52 54 1,-18-54-16,0 89 16,-35-53 15,-1 18-16,-16-36 1,52-17 0,17-36 15,1 0-31,17 18 0</inkml:trace>
  <inkml:trace contextRef="#ctx0" brushRef="#br0" timeOffset="59992.94">22578 3334 0,'0'0'0,"17"-18"0,-17-52 15,-35 52 1,-53 18 0,0 18-1,-18 70 16,88-71-31,-35 72 16,36-19 0,17-17-1,70-53 1,18-18 0,1-17-1,16-35 1,-87 34-16,35-17 15,-18-17 1,-17 52 0,-53 71 15,17-18-15,-17 18-16,17-17 0,-70 105 31,35 0-16,18 70 1,-1 54 0,36-89-1,-35 36 1,35-177-16,-70 71 16,34-71-1,-34-35 1,-1-17-1,36-36 1,17-35 0,18 17-1,36-105 1,-19 123 0</inkml:trace>
  <inkml:trace contextRef="#ctx0" brushRef="#br0" timeOffset="60196.16">22049 2840 0,'0'0'0,"-18"-53"15,18 35 1,0 36 31</inkml:trace>
  <inkml:trace contextRef="#ctx0" brushRef="#br0" timeOffset="60410.82">20796 3034 0,'0'0'0,"-17"0"0,34 0 32,19 0-32,69 0 15,89 0 1,36-18-1</inkml:trace>
  <inkml:trace contextRef="#ctx0" brushRef="#br0" timeOffset="60692.42">23795 2540 0,'0'0'0,"17"-18"0,-17 1 16,18-19 0,-18 54-1,-53 70 1,-70 89 0,-54 52-1,19-35 1,105-141-16,-106 123 15,71-88 1,70-70-16</inkml:trace>
  <inkml:trace contextRef="#ctx0" brushRef="#br0" timeOffset="61425.89">7161 4957 0,'0'0'0,"-17"-89"31,17 72-31,-36 17 16,1 53-1,18-18-15,-36 106 16,35 0 0,-53 18-1,19-36 1,34-70-1</inkml:trace>
  <inkml:trace contextRef="#ctx0" brushRef="#br0" timeOffset="61742.39">6844 5256 0,'0'0'0,"-18"-70"0,18-18 31,0-53-15,36 105-16,34-52 16,54 17-1,34 89 1,-52 70 0,0 89-1,-106-124-15,0 35 16,0-53-16,-35 106 15,-36-53 1,36-70 0,0-18-1,-18-35 1,0-1 0</inkml:trace>
  <inkml:trace contextRef="#ctx0" brushRef="#br0" timeOffset="61925.24">6950 5292 0,'0'0'0,"35"-18"31,53 0-15,-53 18-16,124-35 16,0 0-1,70-18 1,-105 0-1,-54 18 1</inkml:trace>
  <inkml:trace contextRef="#ctx0" brushRef="#br0" timeOffset="62126">7955 4886 0,'0'-18'0,"-18"71"32,-17 71-17,0 17 1,0-35 15,35-71-31,-18 53 16,18-35-1,0-35 1,0-36 0,0 0-16</inkml:trace>
  <inkml:trace contextRef="#ctx0" brushRef="#br0" timeOffset="62392.85">7832 5133 0,'0'-35'0,"0"70"0,53-211 16,-18 105-1,53 0 1,0 54 0,18 52-1,-88 71 16,-54-36-15,-87 36 0,17-35-1,18-36 1,88-17 0,88-54-1,-35 1-15</inkml:trace>
  <inkml:trace contextRef="#ctx0" brushRef="#br0" timeOffset="62625.29">8961 4851 0,'0'0'0,"-18"0"0,0 17 16,-35 19-16,0 52 31,18 18-15,0-36-1,35-17 1,0-18 0</inkml:trace>
  <inkml:trace contextRef="#ctx0" brushRef="#br0" timeOffset="62858.72">8431 5362 0,'0'0'0,"-17"35"16,34-35 15,36 0-31,-35 0 0,123 0 31,-35 0-15,35-52 0,-53-1-1,-88 0 1,0 35-16</inkml:trace>
  <inkml:trace contextRef="#ctx0" brushRef="#br0" timeOffset="63043.15">8643 4886 0,'0'0'0,"-35"-18"0,17 18 0,0-35 16,89 0 15,35 35-15,53-18-1,-18 0 16,17-17-31</inkml:trace>
  <inkml:trace contextRef="#ctx0" brushRef="#br0" timeOffset="63344.26">10407 4710 0,'0'0'0,"-18"0"16,1 0-16,34 0 31,19-18-31,69 18 16,-69 0-16,87 0 15,1-18 16,-36 18-15,-141 0 15,-18 18-15,36-18-16</inkml:trace>
  <inkml:trace contextRef="#ctx0" brushRef="#br0" timeOffset="63560.81">10636 4692 0,'0'0'0,"-17"0"16,17 18-1,-18 34 1,18-34-16,-18 53 16,-35 123-1,18-88 1,-18 35 0,36-53 15,17-53-16,17-35 17</inkml:trace>
  <inkml:trace contextRef="#ctx0" brushRef="#br0" timeOffset="63941.79">10777 5151 0,'18'0'32,"0"0"-32,35-18 15,-1-17 1,19-1 0,-18-34-1,-53 52 1,0-17-16,0 17 31,-53 18-15,-35 88-1,0 18 1,52 0 0,19-35-1,17-36 1,53-35-1,52 0 1,19-35 0</inkml:trace>
  <inkml:trace contextRef="#ctx0" brushRef="#br0" timeOffset="64875.29">11501 4974 0,'0'0'0,"-53"0"31,0 18-15,35-18-16,-52 53 15,52-18 1,18 0 0,35-17-1,0 17 1,18-17-1,-35-1 1,0 1 0,-36-18 15,0 0-31,-17 0 16,17 0-1,-34-18-15,34 1 0,-17 17 31,-1 0-15,19 0 0,17 53-1,17 0 1,36-36 0,-17 1-16,52-18 15,18 0 1,-18-18-1,18-35 1,-36-17 0,18-71-1,-70 105-15,53-105 16,-54 71 0,-17 34-1,-35 89 32,17-17-47,-35 105 16,18-35-1,17-1 1,18-16 0,36-72-1,52 1 1,-18-18-1,72-88 1,-37 0 0,-87 17-1,17 18 1,-35 88 15,-17-17-15,-19 70-1,36-35 1,0 0 0,0-35-1,71-54 17,-53 19-32,-1-1 0</inkml:trace>
  <inkml:trace contextRef="#ctx0" brushRef="#br0" timeOffset="65042.35">12418 4798 0,'0'0'0,"-18"0"0,0-18 0,-34 18 16,34 0 0,0 0-1,18 18 16</inkml:trace>
  <inkml:trace contextRef="#ctx0" brushRef="#br0" timeOffset="65241.72">11836 4992 0,'17'0'32,"1"0"-32,0 0 0,70 0 15,35-18 1,-87 1 0</inkml:trace>
  <inkml:trace contextRef="#ctx0" brushRef="#br0" timeOffset="65741.06">12788 4939 0,'0'18'0,"-17"-1"15,17 1-15,-36 35 16,1 35-1,17-35 1,18 35 0,0-53-1,0-17-15,-17-18 16,17-18 15,0-35 0,17-35-15,19 53-16,-1-36 16,141-52-1,-17 88 1,-53 35 0,-36 88-1,-70 0 1,0 18-1,0-89-15,-52 36 16,-1-17 0,35-36-1,36 0 17</inkml:trace>
  <inkml:trace contextRef="#ctx0" brushRef="#br0" timeOffset="66475.39">13935 5009 0,'0'0'16,"-36"-52"-1,1 52-15,0 0 16,-36 35-1,-35 53 1,1 0 0,69-17-1,19-54-15,17 36 16,70-53 0,-17 0-1,53 0 16,-35-53-15,17-17 0,-18-18-1,-70 70 1,0 36 15,0 35-15,0-36-16,-17 71 15,17-52-15,0 105 16,0 88 0,0 18-1,17-53 1,1 71 0,-18-1-1,-53-52 16,-53-53-15,0-89 0,18-70-1,35-35 1,36-71 0,17 53-16,53-176 15,70 0 1,89-89-1,17 36 1,-106 105 0,-52 1-1,-71 158-15</inkml:trace>
  <inkml:trace contextRef="#ctx0" brushRef="#br0" timeOffset="66608.31">14393 5450 0,'0'18'15,"0"-36"-15,0 54 0,-35-36 16,0 0 0,17 0-16,-52 17 15,-36 19 1,0-19-16</inkml:trace>
  <inkml:trace contextRef="#ctx0" brushRef="#br0" timeOffset="67709.28">1870 7373 0,'0'0'15,"-18"0"-15,-52 0 16,52 0-16,-35 0 16,18-18-1,35 1-15,-18-36 31,18 0-15,35-18 0,1 18-1,52 53 1,-35 18 0,17 123-1,-52 36 1,-36-36-1,-88 0 1,18-71 0,-53-17-1,35-35 1,18-71 0,70 0-1,-17-35 16,35 17-15,35 18 0,54 36-1,-19 52 1,18 36 0,-35-1-1,-17 18 1,-19-52-1,1-1 1,17-35 0,-17 0-1</inkml:trace>
  <inkml:trace contextRef="#ctx0" brushRef="#br0" timeOffset="67816.07">2152 7620 0,'0'0'16,"0"-18"-16,0 36 16</inkml:trace>
  <inkml:trace contextRef="#ctx0" brushRef="#br0" timeOffset="67897.62">2011 7514 0</inkml:trace>
  <inkml:trace contextRef="#ctx0" brushRef="#br0" timeOffset="68461.03">3246 7214 0,'0'0'0,"0"-17"16,-71-36 15,53 53-31,1 0 16,-19 158 0,36-16-1,0 52 1,-17-53-1,17-71 1,0 1 0</inkml:trace>
  <inkml:trace contextRef="#ctx0" brushRef="#br0" timeOffset="68727.72">3598 7532 0,'0'0'0,"-53"53"31,18-36-31,17 1 16,-105 53 0,35-19-1,-18 19 1,71-36-1,35-52 17,53-36-17,35-53 1</inkml:trace>
  <inkml:trace contextRef="#ctx0" brushRef="#br0" timeOffset="68924.75">3528 7479 0,'70'-18'0,"-140"36"0,176-36 15,-53 54 1,-36 69 0,-17-16-1,0 16 1,18-52 0,17-17-1,-17-36-15,17 0 16,0-18-1</inkml:trace>
  <inkml:trace contextRef="#ctx0" brushRef="#br0" timeOffset="69158.12">4092 7197 0,'0'0'0,"0"-18"0,18-35 15,-53 53 16,-1 88-15,-17 53 0,36 36-1,-19-36 1,19-35 0,17-71-1,17-35 1,19 0-16</inkml:trace>
  <inkml:trace contextRef="#ctx0" brushRef="#br0" timeOffset="69558">4233 7620 0,'0'18'31,"0"-1"-31,18-17 31,17 0-15,53-53-1,-17 0 1,-18-35 0,-35 71-16,-18-72 15,-36 72 1,-34 17-1,-1 35 1,1 71 0,34 35-1,19-35 1,34-36 0,54-52 15,52-18-31,18-35 31,-17-18-31</inkml:trace>
  <inkml:trace contextRef="#ctx0" brushRef="#br0" timeOffset="70043.36">5115 7144 0,'0'-36'0,"0"72"0,0-107 16,-17 71-1,-1 0-15,-17 88 16,35 18 0,-18 71-1,18-54 1,-35 1 0,17-72-1,1-69 32,17-54-31,0 1-1,52-36 1,1 35 0,-17 54-16,69-36 15,19 53 1,-18 53-1,-71 53 1,-53-18 0,-105 18-1,-71-1 1,106-69 0,0-36-1,88-36 1,0-34 15</inkml:trace>
  <inkml:trace contextRef="#ctx0" brushRef="#br0" timeOffset="72657.12">6227 7285 0,'17'0'31,"1"-18"-15,-18 1-16,53-19 16,35-34-1,-70 52-15,34-52 16,-34 17-1,-71 35 1,-35 18 0,-35 35-1,34 36 1,72 35 0,52-18-1,53-35 1,53 35 15,-17-17-15,-89-1-1,-106 18 1,-70-52 0,36-19-1,-37-17 1,54-53-1,18-35 1,17-53 0,53 88-1,0 35 1,17 36 0,36 53-1,-17 17 1,34 18 15,-17-36-15,53-17-1,-18-53 1,88-35 0,71-53-1,-123-1 1,-36-34-1,-88 17 1,0 53 0,-53 53-1,0 0 1,-35 106 0,70 0-1,18-18 1,0-17 15,71-36-15,0-35-1,-36 0-15,88-18 16,1-35 0,-1-35-1,-70-18 1,-35 36-1,-36 34 1,-70 54 0,53 17-1,35 54 1,17-1 0,19-18-1,34-17 1,-52-35-1,35 0 1,-18-18 0,53 0-1,-17-53 1,-18 0 0,17-53-1,-52 71-15,-1-36 16,1 0-1,-18 54 1,0 70 15,0-36-31,-18 54 16,18 17 0,0-17-1,36-36 1,17-35 15,35 0-15,0-53-1,-17-17 1,-18-36 0,-18 53-1,-35 0 1,0 70 15,-35 54-15,35-53-16,0 70 15,0-18 1,17-17 0,54-35-1,-1-18 1,36-53 15,-18-17-15,-35-1-1,-18-35 1,-17 71 0,-18 17-1,0 71 1,-18 18-1,18 17 1,0 0 0,53-70-1,18-1 1,17-17 0,0-70-1,1-18 16,-19-1-15,1-34 0,-1 70-1,-52 53-15,-18 18 32,0 17-17,0 18 1,0-36-1,17-34 17,1-18-17,-18-18 1,0 35 0,0 0-1,-35 18 1,0 71 15,-18 52-15,35-52-1,0 35 1,36-36 0,0-52-16,35 0 15,52-18 1,19 0-1,-36-53 1,36-53 0,-54-18-1,-35 36 1,-35 53 0,-70 70-1,17 36 1,18 52 15,35-35-15,17-52-1,1-19-15,70-17 16,36 0 0,-36-53-1,0-17 1,-53-54-1</inkml:trace>
  <inkml:trace contextRef="#ctx0" brushRef="#br0" timeOffset="72824.28">8908 6932 0,'0'0'0,"-53"0"31,17 0-15</inkml:trace>
  <inkml:trace contextRef="#ctx0" brushRef="#br0" timeOffset="72857.34">8908 6879 0,'17'0'16,"1"0"-16</inkml:trace>
  <inkml:trace contextRef="#ctx0" brushRef="#br0" timeOffset="75340.46">11359 7020 0,'0'0'0,"71"0"31,-71 18 16,0 0-47,18-1 15,-1-17 1,36 0 0,0 0-1,18-35 1,-54 0-1,-17-18 1,0-18 0,0 36-1,-17 17 1,-1 18 0,18 18-16,-35 88 15,-18 52 1,18 1 15,17 18-15,0-54-1,18-52 1,-35-54 0,0-17-1,-1-35 1,-34-53-1,-1-18 1,71 88-16,-17-35 16,-1 36-1,18 70 1,0 17 0,35 36-1,36-35 1,17-18 15,53-53-15,18 0-1,-18-53 1,18-53 0,-53-18-1,-71 18 1,-35 36-1,-35 70 1,-18 18 0,-18 87-1,36 19 1,35-36 0,18-17-1,52-36 1,36-35 15,17-53-15,18-35-1,-35 17 1,-88 36-16,35-106 16,-53 70-1,0 36 1,-71 35-1,54 53 1,-1 70 0,36-34-1,17-54 1,0 18 0,-35-71 30,0 1-30,-35-1 0,0 18-1,35 18 1,0-1 0,0 18-1,35 1 1,-17-36-16,70 0 15,18 0 1,-18-53 0,18-18-1,-18-70 1,-18-18 0,-34 18-1,-36 71 1,0 52 15,-36 36-15,1 52-1,-18 124 1,53-53 0,0-35-1,88-35 1,18-36-1,-18-35 1,54-70 0,-72-19-1,-35 1 1,-35 18 0,0 52-1,0 36 1,0 70 15,-17-18-15,17 19-1,35-37 1,18-52 0,53 0-1,0-35 1,-1-35-1,-52-36 1,-35 18 0,-18 105 15,-35 54-15,35-54-16,-18 54 15,-17 0 1,17-36 15,18-53 0,0 1-15,18-72 0,52-17-1,19 36 1,34-18-1,0 88 1,-87 0-16,17 17 16,-36 72-1,-17 16 1,-35-52 0,-18 18-1,18-36 1,52-52 31,19-1-32,-19 0-15</inkml:trace>
  <inkml:trace contextRef="#ctx0" brushRef="#br0" timeOffset="76009.24">15117 7285 0,'0'0'0,"0"-18"0,0 1 16,0-1-16,-36-17 15,19 35-15,-54-18 16,-52 18 0,87 18-16,-34 35 15,-1 35 1,54 0 15,17-35-15,17-18-1,89-35 1,-35-17 0,34-36-1,-16-36 1,-72 36-1,19 18 1,-36 18-16,17 17 16,-34 70 15,-36 18-15,35-70-16,-53 105 15,1 54 1,52 70 15,1 17-15,-19 1-1,1-18 1,35-71 0,-71 18-1,1-70 1,52-107-16,-52 36 15,-54-53 1,36 0 0,35-17-1,53-36 1,0-88 0,18-53-1</inkml:trace>
  <inkml:trace contextRef="#ctx0" brushRef="#br0" timeOffset="76306.85">14287 6791 0,'-17'-18'0,"34"36"0,-34-53 0,-18-1 15,-1 19 1,19 34 46,-54 19-46</inkml:trace>
  <inkml:trace contextRef="#ctx0" brushRef="#br0" timeOffset="76590.87">12965 7073 0,'0'0'0,"-18"0"0,36 0 31,87 0-15,1-17-1,-70 17-15,52 0 16,-35 0-1,-36 0 17,-52 0-17</inkml:trace>
  <inkml:trace contextRef="#ctx0" brushRef="#br0" timeOffset="80189.33">3087 9666 0,'0'18'15,"0"-36"48,17 0-63,1 1 0,17-18 15,18-36 1,-17 18 0,-19 0-1,-17 18 1,-17 53 31,-19 52-32,1 71 1,35-17 0,-18 34-1,1-52 1,-1-53-1,18-35-15,-53 17 16,0-17 0,-35-18-1,17 0 1,19 0 0,34 0-16,18-18 15,53 18 1,53 0-1,-18 0 17,18 0-17,0 0 1,-36-18 0,-52 18-1,-1 0 1,-17-17-1,0-18 1,18 17-16</inkml:trace>
  <inkml:trace contextRef="#ctx0" brushRef="#br0" timeOffset="80489.87">3792 9807 0,'18'0'47,"0"0"-31,-1 0-16,1-17 16,0-19-1,-18 19 1,0-1-1,-36 18 1,19 0 0,-1 0-1,36 0 17,-1 0-32</inkml:trace>
  <inkml:trace contextRef="#ctx0" brushRef="#br0" timeOffset="81639.84">5221 9490 0,'18'-18'0,"-36"36"0,71-54 0,-18 19 16,18-36-1,35-18 1,-88 36 0,0-36-1,-88 71 1,0 0 0,-53 71-1,53-18 1,52 35-1,36 0 1,18-88 0,35 53-1,53 18 1,-18-1 0,-35 19-1,-53 34 1,-53-70-1,35-35-15,-123 52 16,0-52 0,35-18-1,-17-35 1,52-18 0,36-53-1,35 88-15,0-70 16,0 70-1,71 18 1,-19 36 15,1 34-15,18 18 0,17-17-1,-17-18 1,-18-53-1,52 0 1,19-35 0,-36-1-1,-53 19-15,71-72 16,-53-16 0,-53 52-1,0 0 1,0 88 15,0-17-15,-35 87-1,17-34 1,18 17 0,18-17-1,52-71 1,36 0-1,18-18 1,-18-52 0,-18-36-1,-53 18 1,-35-36 0,-53 18-1,-53 89 1,-35 34-1,53 19 17,17 69-17,36-16 1,35-37 0,0 1-1,53-53-15</inkml:trace>
  <inkml:trace contextRef="#ctx0" brushRef="#br0" timeOffset="82189.49">6826 9666 0,'0'0'0,"-123"-106"31,105 89-31,0 17 0,1 0 16,-71 0-1,17 70 1,1 1 0,-19 70-1,54-53 1,35 0-1,0-70-15,35 17 16,36-35 0,52-35-1,1-36 1,-36 1 0,-70 34-16,35-52 15,-36 0 1,-34 88 15,17 18-15,-18 35-1,-17 52 1,35-16 0,0-19-1,70-34 1,-17-36-1,53-18 1,17-53 0</inkml:trace>
  <inkml:trace contextRef="#ctx0" brushRef="#br0" timeOffset="82539.5">7338 9613 0,'0'0'15,"0"-17"-15,0-19 16,0 89 31,0-18-47,-36 89 15,1-1 1,-35 71 0,52 71-1,18-18 1,-18 88-1,18-247-15,0 230 16,0-124 0,0-53-1,-35-88 1,35-71 0,0-52-1,0 34-15,18-158 16,17-17-1</inkml:trace>
  <inkml:trace contextRef="#ctx0" brushRef="#br0" timeOffset="82822.78">7267 9842 0,'0'0'0,"0"-52"15,18-107 1,70 71-1,36 35 1,-1 53 0,36 70-1,-106 36 1,-106 0 0,-88 0-1,0-71 1,35-17-1,70-18 1,19 0 0</inkml:trace>
  <inkml:trace contextRef="#ctx0" brushRef="#br0" timeOffset="83356.48">8978 9260 0,'0'0'0,"0"-70"32,0 52-32,-35 36 31,17-1-31,18 19 0,-70 105 16,17 0-1,18 53 1,17-35-1,18-106 17,0-36-32,35 1 15,0-18 1,1-18-16</inkml:trace>
  <inkml:trace contextRef="#ctx0" brushRef="#br0" timeOffset="83606.19">9296 9507 0,'17'0'0,"-34"0"0,34-17 16,-52 34-1,-53 36 1,0 18 0,-18-1-1,71-52-15,-18 35 16,17-53-1,54-71 32,53 1-31,-54 52-16</inkml:trace>
  <inkml:trace contextRef="#ctx0" brushRef="#br0" timeOffset="83807.81">9243 9402 0,'35'0'0,"0"0"15,-105 0-15,140 17 0,-52 36 16,-18 71 0,18-1-1,-18-88-15,35 36 16,-17-18 0,52-53-1,-35 0 1,36-88-1,-36 17 1</inkml:trace>
  <inkml:trace contextRef="#ctx0" brushRef="#br0" timeOffset="84023.11">9772 9207 0,'0'-35'0,"0"70"0,0-123 15,-18 88 1,-35 88-1,36-52-15,-36 123 16,0-18 0,0 35-1,35-53 1,18-87 0,71-36-1,-18-36 1</inkml:trace>
  <inkml:trace contextRef="#ctx0" brushRef="#br0" timeOffset="84422.51">9948 9525 0,'0'18'0,"0"-1"0,0 1 15,0 0 1,18-18-1,53 0 1,-19-18 0,54-53-1,-35 18 1,-71 36-16,17-18 16,-17-1-1,-105 36 1,16 53-1,-34 53 17,52-18-17,54-53-15,17 71 16,35-35 0,36-54-1,70-17 1,35-52-1,-141 34-15</inkml:trace>
  <inkml:trace contextRef="#ctx0" brushRef="#br0" timeOffset="84922.54">10777 9084 0,'0'0'0,"-17"0"0,-1 0 0,-17 35 15,0 89 1,17 17 15,18-35-15,-18 52 0,1-105-1,17-35-15,-18 17 16,0-35-1,18-53 1,0-35 0,0 0-1,18 53-15,70-71 16,89 35 0,-54 71-1,18 36 1,-88 52-1,-53 0 17,-88 35-17,35-105-15,-71 53 16,-52-18 0,70-53-1,71 0 1,35-89-1,18 72-15,17-36 0</inkml:trace>
  <inkml:trace contextRef="#ctx0" brushRef="#br0" timeOffset="87255.51">11818 9349 0,'0'0'16,"18"-18"-16,-1 0 0,36-17 31,0-36-15,0-17 0,-53 53-1,-70 35 1,-19 18-1,1 52 1,53 1 0,35-18-1,0-36-15,17 54 16,1-53-16,53 52 16,-54 1-1,-17 17 1,-17-18-1,-54-34 17,36-36-32,-36 17 15,36-17-15,-53-17 16,17-36 0,36-35-1,17-1 1,18 54-1,0 17 1,18 54 0,35 34-1,0 36 1,0-35 0,35-18-1,35-36 1,-87-17-16,87-17 15,18-36 1,-35-53 15,-53 35-15,-53-35 0,0 54-1,-18 34-15,-35 18 16,1 53-1,-1 35 1,53 0 0,0 18-1,0-88-15,35 35 16,35-36 0,19-17-1,-1-35 1,18-36-1,-36-34 17,-17 16-17,-18 54 1,-35 53 15,0 52-15,0-52-16,0 52 15,0-52-15,0 17 16,18 18 0,53-53-1,-18 0 1,35-53 0,0-35-1,-18 18 1,-52 34-16,35-34 15,-35 52 17,-18 71-1,-18-35-31,-17 35 16,17 17-1,18 36 1,18-53-1,52-53 1,19 0 0,16-53-1,-16-18 1,-72 54-16,71-89 16,-70 53-1,-18 35 1,-18 71 15,1 0 0,17-17-31,0 52 16,17-18 0,54-17-1,-1-53 1,36 0-1,-53-35 1,35-89 0,-35 36-1,18-18 1,-36 54 0,-17 52-1,-1 0 1,-17 52-1,0-34 1,18-18 47,-18-18-48,0 1-15,0-18 16,0 17-1,0 0 1,-35 36 15,0 35-15,17-36-16,0 72 16,18-19-1,0 18 1,36-52-1,34-19 1,18-17 15,0-53-15,1-17 0,-54-36-1,0 53 1,-35 18-1,-17 35 1,-36 53 0,17 35-1,19 18 1,17-71 0,17 0-1,72-35 1,16 0-1,-16-70 1,-36-18 15,-1-1-15,-16 36 0,-36 89 15,0 52-16,-36-18 1,1 19 0,18-36-1,-1-71 32,18-17-47</inkml:trace>
  <inkml:trace contextRef="#ctx0" brushRef="#br0" timeOffset="87439.54">13970 9225 0,'0'0'0,"-35"0"31,17 0-31,0-35 16,1 35-16,-1 0 0</inkml:trace>
  <inkml:trace contextRef="#ctx0" brushRef="#br0" timeOffset="87972.64">16069 9207 0,'-18'-17'0,"36"34"0,-36-52 16,-17-35-16,17 52 15,1 18 1,-36 35 0,18 53-1,17 54 1,0-1-1,1-35 1,-1-71-16,18 53 16,-18-88 15</inkml:trace>
  <inkml:trace contextRef="#ctx0" brushRef="#br0" timeOffset="88255.38">15787 9243 0,'0'0'0,"17"-18"0,19-52 31,34 17-15,54 53 0,-1 35-1,54 88 1,-142-17-1,-53 18 1,-88-18 0,18-54-1,0-34 1,70-18-16,-52-18 16,52 18-16</inkml:trace>
  <inkml:trace contextRef="#ctx0" brushRef="#br0" timeOffset="88590.66">15769 9472 0,'-17'-18'16,"34"36"-16,-34-53 15,69 0 1,90-1 0,34 1-1,106-18 1,-53 0-1,-123 18 1,-88 17-16,0 1 16,-18-1-1,-53 53 1,17 36 0,19 17-1,-1 35 1,0 19-1,18-90 1,18-34 15,35-36-15</inkml:trace>
  <inkml:trace contextRef="#ctx0" brushRef="#br0" timeOffset="88890.89">16739 9190 0,'0'0'0,"0"-71"16,36 54-1,-19-1-15,36-17 16,53 35 0,0 35-1,-71 36 1,-53-1-1,-70 1 1,-53-1 15,18-34-15,140-36 15,89-71-15</inkml:trace>
  <inkml:trace contextRef="#ctx0" brushRef="#br0" timeOffset="89121.91">17586 9084 0,'0'35'15,"-18"-17"-15,-17 52 16,17-52-16,-35 53 15,53-36-15,-35 36 16,35-1 15,0-35-15</inkml:trace>
  <inkml:trace contextRef="#ctx0" brushRef="#br0" timeOffset="89355.81">17163 9525 0,'-18'18'0,"36"-36"0,-36 53 15,0-17-15,18 17 16,0-17-16,71-1 16,17 1-1,71-18 1,0-18-1,-71-17 1,0-18 15,-53-35-15,-35 35-16</inkml:trace>
  <inkml:trace contextRef="#ctx0" brushRef="#br0" timeOffset="89555.27">17515 9119 0,'0'0'0,"-17"-17"16,-1 17-16,0 0 15,18-18 1,71 18 0,17-18-1,89 1 1,34-36-1,-87 18 1</inkml:trace>
  <inkml:trace contextRef="#ctx0" brushRef="#br0" timeOffset="89821.31">18821 8837 0,'0'-18'0,"35"18"16,-17-17-16,17 17 16,88-18-1,18 1 1,-88 17-16,159-36 16,-71 36-1,-106 0 1,-70 0-1,-53 18 1,0 0 0</inkml:trace>
  <inkml:trace contextRef="#ctx0" brushRef="#br0" timeOffset="90038.33">19262 8767 0,'-18'35'31,"0"53"-16,-17 35 1,17 1 0,1-89-16,-36 106 15,35-52 1,18-1 0,-17-53-1,34-35 1,54-35-1</inkml:trace>
  <inkml:trace contextRef="#ctx0" brushRef="#br0" timeOffset="90405.41">19438 9296 0,'0'-18'31,"18"18"-31,35-18 15,0 1 1,35-36 0,-18 0-1,-34 0 1,-19 53-16,-17-35 16,-35 35-1,-53 35 1,-18 71-1,35-36 1,18 19 0,53-36 15,36-53-15,87 0-1,18-18 1,-105 0-16</inkml:trace>
  <inkml:trace contextRef="#ctx0" brushRef="#br0" timeOffset="92221.24">20161 9172 0,'18'-17'0,"-36"34"0,54-70 15,-36 36 1,-71 17 0,36 0-16,-1 17 15,19 19 1,34 16-1,36-16 1,0-1 15,-17 0-15,-36 1 0,-18-19-1,-88 1 1,35-18-1,1 0 1,35 0 0,35 18-1,0-1 1,105 1 0,-16-18-1,52 0 1,18-53-1,-54 0 1,19-53 0,-18-53 15,-18-17-15,-70 70-1,-18 89 1,-36 52-1,-52 106 1,17 18 0,19-18-1,52-53 1,17-17 0,71-36-1,1-35 1,34-35-1,18-36 1,-88 0 15,-18-17-15,-35 71 0,-17 87 15,-19-52-31,19 35 15,17 17 1,0-34 0,35-19-1,53-17 1,18-17 0,-35-36-1,-36-36 1,-17 19-1,-18 17 1,0 71 15,-53 52-15,0 1 0,17-1-1,19-34 1,17-19-1,0-34 17,53-54-17,17 0 1,89-34 0,0 16-1,-124 72-15,18 17 16,-18 0-16,-17 70 15,-18 1 1,-35 35 15,-18-36-15,35-17 0,36-18-1,123-17 1,-88-18-16,70 0 15,54-18 1,-19-52 0,-87-1-1,-36-17 1,-35 53 0,-88 35-1,-18 35 1,18 36-1,53-1 1,17-17 0,36-35 15,52-18-15,36-18-1,-53 1 1,-18-36-1,1 17 1,-54 36 15,0 0-31,-52 53 16,-36 88 0,35 53-1,18-17 1,1 70-1,52-194-15,-18 211 16,0-70 15,-52-17-15,-36-54 0,0-88-1,-88-35 1,53-70-1,53-36 1,88-35 0,0-106-1,0 194-15</inkml:trace>
  <inkml:trace contextRef="#ctx0" brushRef="#br0" timeOffset="92438.52">21625 8608 0,'-17'-18'0,"34"36"0,-52-54 16,-36 36 0,36 0-1,18 0 1,-1 0-1,0 0 1,-52 36 0</inkml:trace>
  <inkml:trace contextRef="#ctx0" brushRef="#br0" timeOffset="92638.77">20320 9066 0,'0'0'15,"-18"18"-15,18 0 0,0-1 16,36-17-16,105 0 16,-18 0 15,36-17-15,-124 17-16,36 0 15,-71-18 1</inkml:trace>
  <inkml:trace contextRef="#ctx0" brushRef="#br0" timeOffset="93706.5">3034 11765 0,'-35'0'16,"-1"-35"-1,19 17 1,-1 1-16,18-54 16,0 36 15,0 17-31,53 0 16,18 18-1,-1 71 1,-52 88-1,-18-18 1,-88 71 0,-36-54-1,1-70 1,52-70 0,18-53-1,35-36 1,18-52-1,36-18 1,34 105 0,-34 54 15,34 70-15,-52 0-1,17 36 1,0-18-1,1-36 1,-1-70 15</inkml:trace>
  <inkml:trace contextRef="#ctx0" brushRef="#br0" timeOffset="93888.52">3440 12030 0,'0'0'0,"0"-18"0,0 0 16,0 1-16,17 17 31,1 0-15,70-35-1,-53 35-15</inkml:trace>
  <inkml:trace contextRef="#ctx0" brushRef="#br0" timeOffset="94154.88">4374 11518 0,'-88'18'31,"71"-1"-31,-1 19 0,0 87 15,18-88-15,-17 89 16,17 35 15,0-36-15,0-52 0,0-36-1,0-53 1,0 1-16,0-36 0</inkml:trace>
  <inkml:trace contextRef="#ctx0" brushRef="#br0" timeOffset="94804.8">4216 11959 0,'0'-70'16,"0"140"-16,0-282 15,0 107 1,70-1 0,-34 88-16,69 1 15,36 34 1,-35 54-1,-106-1 1,-70 36 0,-54-53 15,-70 18-15,124-54-1,34-17 1,54 36 15,53 52-15,-54-71-16,19 36 15,-19-35-15,54 52 16,-1-52 0,36-18-1,35-18 1,-17-52-1,34-71 1,-69 17 15,-54 18-15,-17 18 0,-18 53-1,0 53 1,-18 87-1,-17-16 1,-1 69 0,19-34-1,17-54 1,35-34 0,-17-19-16,35-17 15,52-35 1,-16-35-1,-54 34 1</inkml:trace>
  <inkml:trace contextRef="#ctx0" brushRef="#br0" timeOffset="95004.18">5151 11977 0,'0'0'0,"17"0"47,1 0-31,-1-18-16,54 1 15,35-19 1,0-17 0,-89 36-16</inkml:trace>
  <inkml:trace contextRef="#ctx0" brushRef="#br0" timeOffset="95204.71">5274 11642 0,'-18'0'31,"36"0"-15,17 0-1,-17-18-15,52 0 16,36 1 0,-88 17-16</inkml:trace>
  <inkml:trace contextRef="#ctx0" brushRef="#br0" timeOffset="95688.25">6121 11606 0,'0'0'0,"17"0"0,1 0 16,0 0-16,17-53 31,-17 18-15,-18 0-1,-71 35 1,18 18-1,-35 34 1,53 1 0,35 18-1,52-18 1,1-36 0,36 36-1,-1 0 1,-71 0-1,-17-35-15,0 52 16,-105-17 15,-1-17-15,-18-36 0,54 0-1,34 0 1,36-53-1,18 35-15,53-35 16,-18 18-16</inkml:trace>
  <inkml:trace contextRef="#ctx0" brushRef="#br0" timeOffset="95939.76">6473 11642 0,'0'0'0,"-17"-18"16,34 18 0,36 0-16,36 0 15,-54-18 1,141 18 0,-52 0-1,-89 0 1,-88 0 15,0 0-15,18 0-16</inkml:trace>
  <inkml:trace contextRef="#ctx0" brushRef="#br0" timeOffset="96137.42">6720 11606 0,'0'18'0,"0"-36"0,-17 54 0,-19-1 15,19 18 1,17 35-1,-35 36 1,35-89-16,0 35 16,0 1 15,0-89 0,0 1-15</inkml:trace>
  <inkml:trace contextRef="#ctx0" brushRef="#br0" timeOffset="98037.66">7479 12118 0,'35'0'16,"36"-18"-1,-54 1-15,89-36 16,88-71 15,-88 36-31,18-18 32,-107 18-17,-17 0 1,0 70-16,-17-17 15,-1 17-15,-35 18 16,0 71 0,0 52-1,18 1 1,0 123 0,-36 53-1,18 52 1,-17 19-1,52-142 1,-35 53 0,53-88 15,0-105-15,71-72-1,34-140 1,19-18-1,35-89 1,-36-70 0,-88-17-1,-35 70 1,-105 71 0,16 87-1,-17 1 1,54 71-1,52-1 1,70 18 15,18-35-15,71-18 0,-18-35-1,-17-1 1,-19 1-1,-87 53-15,17-36 16,-35 18 0,-17 53 15,17 18-31,-36 35 16,19 35-1,17 0 1,35-17-1,53-71 1,-17 0 0,70-35 15,-53-18-15,-53 35-16,54-70 15,-36-18 1,-53 53-1,0 35 1,-18 71 15,18-35-31,-35 88 16,35-18 0,0 0-1,35 0 1,35-88-1,19 0 1,34-70 0,-35-1 15,1-70-15,-19 0-1,-52 53 1,-18 35-1,-18 53 1,-52 106 0,34 17-1,36-35 1,0 18 0,71-35-1,17-36 1,18-52-1,-18-36 1,36-36 0,-36-34 15,-18-1-15,-34-17-1,-36 124 1,-18 52-1,-35 88 1,35 1 0,18-18-1,71-36 1,-1-70 0,-17 0-1,18-35 1</inkml:trace>
  <inkml:trace contextRef="#ctx0" brushRef="#br0" timeOffset="99920.71">11959 11165 0,'0'0'0,"-17"0"0,-36-53 16,17 36 0,-17 17-1,18 53 1,0 88-1,17-88-15,18 53 16,-17 17 0,17-52 15,0-54-15,17-52 15,18-18-16,-17 18-15,53-71 16,-18 35 0,0 36-1,-1 53 1,-16 35 0,17 53-1,-18-18 1,35-35-1,19-53 1,-19 0 0,36-53 15,0-35-15,-36-54-1,-17-34 1,-35 88-1,-18 0 1,0 52 0,0 54-1,0 70 1,-18 71 0,18-36-1,0 1 1,18-54-1,53-34 1,70-36 15,-53-18-15,35-52 0,-34-36-1,-54 18 1,-35-18-1,0 88 1,-35 36 0,-1 52-1,1 1 1,35 17 0,0 0-1,71-53 1,17-35-1,-18 0 1,54-35 0,-18-53-1,-18 17 17,-18-105-17,-52 53 1,-18 52-1,0 53 1,0 36 0,0 53-1,0 105 1,-18-53 0,18 1-1,0-36 1,0-35-1,0-71 32,0 1-31,0-36 0,0-53-1,36 35 1,34-17-1,-52 71-15,35-36 16,53 35 0,17 18-1,-17 35 1,-53 71 0,-53 0-1,-88-18 1,-36-17-1,18-36 1,0-17 0,36-18-1,52 0 17,18-18-17,36-17 1,16-18-1,1 35-15</inkml:trace>
  <inkml:trace contextRef="#ctx0" brushRef="#br0" timeOffset="102189">14975 11095 0,'0'0'0,"36"-106"16,-36 88-1,0 1-15,-18-1 32,-17 18-17,-36 0 1,54 18-16,-19 17 15,19 36 1,17-19 0,53 19-1,-1 17 1,1-35 0,-35 35-1,-18-17 1,-53-36-1,-35-17 1,35-18 0,0-35-1,18-36 17,17-17-17,18 35 1,0 71 15,18 52-15,17-17-1,-17-35-15,52 52 16,1-52 0,35-1-1,17-17 1,-17-35-1,17-35 1,-52-19 0,-53-16 15,-18 16-15,-18 72-1,-35 17 1,0 53-1,18 70 1,35-17 0,0-53-1,70-18 1,19-35 0,-19 0-1,54-53 1,-71-17-1,0-36 1,-18 18 0,-18 70 15,-17 106 0,0 0-15,0 1-1,18-36 1,53-18 0,-54-35-16,36 0 15,18 0 1,-54-18-16,54-52 16,-1-19-1,-34 1 1,-19 18-1,1 52 1,-18 36 0,-18 52-1,1 1 17,17 17-17,0-35 1,88-35-1,53-18 1,-53-18 0,18-53-1,-53-17 1,-35 18 0,-18 17-1,-18 123 16,18 18-15,0-17 0,0 0-1,71-36 17,-1-35-17,1-18 1,17-52-1,-35-1 1,35-52 0,-35 52-1,0 53 1,-36 36 0,-17 35-1,0-18 1,0-17-1,18-36 17,-18 1-17,0-1 1,18-53 0,-18 36-1,-53 35 16,-18 71-15,36 35 0,35-1-1,0-34 1,88-18 0,18-36-1,0-17 1,-71 0-16,71-35 15,-35-35 1,-19-36 0,-16 0-1,-36 88 17,-53 71-17,18 35 1,17 1-1,18-1 1,18-53 0,70-35-1,35 0 1,-70-53 0,53-53-1,0-17 1,-36 35-1,-34 70 1,-36 53 0,-53 54-1,17 16 17,19-52-17,17-17 1,-18-54 15,18 0-31,-18 1 0</inkml:trace>
  <inkml:trace contextRef="#ctx0" brushRef="#br0" timeOffset="102270.09">17410 10901 0,'0'0'0</inkml:trace>
  <inkml:trace contextRef="#ctx0" brushRef="#br0" timeOffset="103154.18">19685 10795 0,'-18'0'15</inkml:trace>
  <inkml:trace contextRef="#ctx0" brushRef="#br0" timeOffset="105820.07">19667 10901 0,'0'0'0,"-17"-18"31,-1 36-31,0-1 16,1 1-16,-36 106 15,0-1 1,-18 53 0,18-70-1,18-18 1,35-70-1,0-36 17</inkml:trace>
  <inkml:trace contextRef="#ctx0" brushRef="#br0" timeOffset="106119.77">19491 11007 0,'0'0'0,"0"-18"0,18 0 16,35-35 0,-1 36-1,54-1 1,18 18 0,-107 18-16,54 52 15,-36 54 1,-35-18-1,-35 35 1,-36-35 0,36-53-1,0-36 1,0-17 0</inkml:trace>
  <inkml:trace contextRef="#ctx0" brushRef="#br0" timeOffset="106352.57">19350 11236 0,'0'0'0,"0"-18"0,0 1 16,17-1-1,72 0 1,105 1-1,-36-19 1,36-16 0,-17-19-1,-107 53 1</inkml:trace>
  <inkml:trace contextRef="#ctx0" brushRef="#br0" timeOffset="106569.53">20408 10918 0,'0'18'31,"0"0"-31,-17 17 16,-54 53-1,36 18 1,17-18 0,18-70-16,-18 70 15,1-35 1,17-35-1</inkml:trace>
  <inkml:trace contextRef="#ctx0" brushRef="#br0" timeOffset="106855.37">20249 11112 0,'0'0'0,"0"-17"16,36-54-1,34 18 1,1 36 0,-36 17-16,36 0 15,17 35 1,-71 36 0,-17-19-1,-105 19 1,16-36-1,72-17-15,-71 0 16,70-1 0,53-34 15,-17-1-15</inkml:trace>
  <inkml:trace contextRef="#ctx0" brushRef="#br0" timeOffset="107148.16">21078 11024 0,'-17'0'31,"17"18"-31,-18 0 0,-17 52 15,0 36 1,17-18 0,18-70-16,-18 35 15,1-36-15,-1 19 32</inkml:trace>
  <inkml:trace contextRef="#ctx0" brushRef="#br0" timeOffset="107403.14">20708 11395 0,'0'0'0,"-18"0"0,18 17 0,-17 1 15,17 0 1,35 17-1,-17-35-15,52 0 16,18 0 0,-17 0-1,-36-18 17,-17-17-17,0-53 1,-18 53-16</inkml:trace>
  <inkml:trace contextRef="#ctx0" brushRef="#br0" timeOffset="107636.25">20937 11024 0,'0'0'0,"-35"-17"15,35-1 1,18 18-1,70 0 1,-18 0 0,36 0-1,-88 0-15,70 0 16,-17-18 15,-36 18-31</inkml:trace>
  <inkml:trace contextRef="#ctx0" brushRef="#br0" timeOffset="107919.54">21943 10918 0,'0'-17'47,"17"17"-47,19 0 15,-19-18-15,72 18 16,16 0 0,36-17-1,-52 17 1,-72 0 15,-105 0 0,70 0-31,-17 0 0</inkml:trace>
  <inkml:trace contextRef="#ctx0" brushRef="#br0" timeOffset="108153.08">22190 10883 0,'-36'35'16,"19"1"-1,-1 52 1,-35 53-1,18-35 1,0 0 0,17-36-1,18-34 17,0-54-1</inkml:trace>
  <inkml:trace contextRef="#ctx0" brushRef="#br0" timeOffset="108553.17">22296 11289 0,'70'-35'31,"-52"35"-31,35-36 16,17-17 0,18 0-1,-70 18 17,-18 18-17,-71 17 1,36 35-1,18-18-15,-72 89 16,19-17 0,52-1-1,1-35 1,17-18 0,52-35-1,19 0 1,17-18-1</inkml:trace>
  <inkml:trace contextRef="#ctx0" brushRef="#br0" timeOffset="109487.56">22983 11201 0,'0'0'0,"0"-18"0,0-17 15,0 17 1,0 0-1,-52 18 1,-19 18 0,0 35-1,71-18 1,0 18 0,0 0-1,53 0 1,0-18-1,-35-17-15,0 0 16,-36-18 31,0 0-31,-17-36-1,-36 36 1,36 0-1,18 0-15,17 18 32,35 17-17,35-35 1,19 0 0,-54 0-16,71-17 15,-18-19 1,0-52-1,-17 0 1,-36-36 0,0 19-1,-35 87-15,18-35 32,-36 71-1,-17 52-16,0 18 1,17 18 0,18-88-16,0 70 15,0-17 1,18-71 0,35 0-1,17 0 1,1-71-1,17-17 1,-88 53 0,0 88 15,-18 0 0,1 35-15,17-71-1,0 1 1,17-18 0,18-35-1,36-18 1,-53 18-16</inkml:trace>
  <inkml:trace contextRef="#ctx0" brushRef="#br0" timeOffset="109671.56">23848 10989 0,'0'0'0,"0"-18"0,-18 18 16,0 0-1</inkml:trace>
  <inkml:trace contextRef="#ctx0" brushRef="#br0" timeOffset="109886.15">23230 11112 0,'0'0'0,"-17"18"0,-1-18 15,36 0 17,52 0-17,19-35 1,34 35 15,-105-18-31</inkml:trace>
  <inkml:trace contextRef="#ctx0" brushRef="#br0" timeOffset="110403.5">23936 11148 0,'0'0'0,"0"17"16,-18 1-1,18 0-15,-17 17 16,-1 18-1,18 0 1,-18 0 0,18-36-1,-17-17 17,17-17-1,0-36-16,35 0 1,-17 35-16,52-70 16,71-18-1,-70 71 1,-18 35 0,-36 88-1,-17-17 1,-35 35-1,0-36 1,0-17 0,17-53-1,36 0 32,52-35-31,-52 35-16</inkml:trace>
  <inkml:trace contextRef="#ctx0" brushRef="#br0" timeOffset="111185.55">24677 11183 0,'17'-18'0,"-17"1"16,0-1-1,-35 0-15,-35 18 16,-1 36-1,-17 17 1,35 35 0,35-53-1,18 18 1,53-53 15,18 0-15,-1-18-1,-17-17 1,0-18 0,-53 36-1,0-1 1,0 36 0,-35 52-1,-18 1 1,0 52-1,0 18 1,0 18 0,36 53-1,-1-54 1,18 72 15,0-19-15,-18 19-1,-17-36 1,-36-35 0,19-71-1,-54-18 1,18-70 0,17-17-1,-17-89 1,70-88-1,18 17 1,71-105 0,87 0-1,1 0 1,-35 88 15,-36 70-15,-18 71-1,-34 36 1,-19 17-16</inkml:trace>
  <inkml:trace contextRef="#ctx0" brushRef="#br0" timeOffset="111319.5">24589 11889 0,'0'0'0,"-18"0"32,0 0-32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9T11:32:03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 988 0,'0'0'15,"-18"-18"-15,-70-70 16,88 70 0,-18-17-1,1 17-15</inkml:trace>
  <inkml:trace contextRef="#ctx0" brushRef="#br0" timeOffset="799.78">2187 600 0,'0'-18'16,"18"0"31,-18 1-32,0 34 48,0 1-48,0 0-15,-18-1 0,18 54 16,-17 70 0,17 0-1,0 36 1,0-142 0,0 71-1,0-18 1,52-18-1,1-52 1,53-18 0,0-18-1,53-105 1,-89 17 0,1-53-1,-71 36 1,0-36-1,0 71 1,0 17 0,-18 36-1,18 53 48,0-1-48,18 19 1,0-1-16</inkml:trace>
  <inkml:trace contextRef="#ctx0" brushRef="#br0" timeOffset="1435.72">3034 988 0,'0'-18'16,"0"0"-1,0 36 16,0 0-31,0-1 0,0 19 16,0-1 0,0 53-1,0 0 1,0-35 0,0-17-1,0-19 1,0-34 15,0-1-15,0-17-16,18-36 15,-1-35 17,36 18-17,0 17 1,18 36-1,-54 35-15,54 0 16,-36 53 0,-17 35-1,-18 1 1,0-19 0,-18-17-1,18-35 1,0-1-1</inkml:trace>
  <inkml:trace contextRef="#ctx0" brushRef="#br0" timeOffset="1734.23">3775 917 0,'0'0'0,"0"18"32,0-1-17,0 1-15,0 53 16,-18 17-1,0-18 1,18-52-16,0 17 16,0-17-1,0-36 32</inkml:trace>
  <inkml:trace contextRef="#ctx0" brushRef="#br0" timeOffset="2182.08">3792 635 0,'0'0'0,"-17"0"16,-1 0-16,0 0 0,1 18 15,-1 17 1,18 18 0,18-36-1,52-17 17,-17 0-17,-35 0-15,17-35 16,0-18-1,-35 18 1,0-36 0,-52 36-1,16 35 1,-34 18 0,34 52-1,36-17 1,0 18-1,18-36 1,17-35 0</inkml:trace>
  <inkml:trace contextRef="#ctx0" brushRef="#br0" timeOffset="2532.8">4251 617 0,'0'0'16,"-18"0"31,18 18-47,0 0 0,-17 17 15,-19 53 1,19 53-1,-1-53 1,18 18 0,0-53-1,18 0 1,17-53 0,36-18 15,-54-34-16,1 34-15</inkml:trace>
  <inkml:trace contextRef="#ctx0" brushRef="#br0" timeOffset="2733.08">4233 864 0,'0'0'0,"-17"0"0,-36 0 16,17 0-1,72-17 17,-1 17-32,36 0 15,52-36 17,-35 36-17</inkml:trace>
  <inkml:trace contextRef="#ctx0" brushRef="#br0" timeOffset="3316.99">5327 564 0,'0'0'0,"-18"0"0,-17-17 31,70-1 0,1 18-31,34 0 0,107-17 32,-36 17-17,0-18 1,-88 18-1,-71 0 17,-17 0-32</inkml:trace>
  <inkml:trace contextRef="#ctx0" brushRef="#br0" timeOffset="3599.44">5627 547 0,'0'0'0,"0"17"0,-35 36 16,-1 0 0,1 53-1,0 0 1,-1 106 15,1-107-15,17 1-1,18-53 1,0-35 0,18-18-1,17-35 1,-17 17-16</inkml:trace>
  <inkml:trace contextRef="#ctx0" brushRef="#br0" timeOffset="4031.78">5733 1129 0,'17'0'0,"1"18"15,0-18-15,-1 0 16,18 0-1,36-36 1,-53 19-16,52-36 16,-52 0-1,-1 0 1,-17 18 0,-52 35-1,-19 0 1,0 70-1,19 1 1,16 35 0,36-54-1,0 1 1,36-35 15,34-18-15,-17-18-1,-35 1-15</inkml:trace>
  <inkml:trace contextRef="#ctx0" brushRef="#br0" timeOffset="5133.47">6473 935 0,'0'0'0,"18"-18"0,-18 1 16,-35 17 15,-18 0-15,35 17-16,-35 18 15,36 18 1,-1 0 15,18-35-15,18 0-1,17-1 1,-17-17-16,70 0 16,-53 18-1,0 17 1,-17 0 0,-18 18-1,-53-35 1,-53 0-1,53-18 1,18 0 0,0-36-1,17 19 1,18 34 31,0 1-32,0 0 1,18-18-16,35 17 16,0-17-1,70 0 1,18-53 0,-17-17-1,-36-1 1,-18-52-1,-70 35 1,18-36 0,-18 106-16,18-34 15,-18 16 1,0 54 31,0 0-47,0 52 15,-36 18 1,19 71 0,17-35-1,17-36 1,36-53 0,18-35-1,17 0 1,-35-53-1,-35 53-15,17-70 16,18-19 0,-36 19-1,1 34 1,0 36 15,-18 53-15,0 0-1,0 18 1,0-18 0,0-18-1,35-35 1,18-18 0,0-34-1,-18-1 1</inkml:trace>
  <inkml:trace contextRef="#ctx0" brushRef="#br0" timeOffset="5324.49">7567 741 0,'0'0'16,"-53"-18"-1,36 18 1,-1 0 46</inkml:trace>
  <inkml:trace contextRef="#ctx0" brushRef="#br0" timeOffset="5548.47">6720 935 0,'0'0'0,"-35"17"31,70-17-15,18 0-16,-17 0 15,105-35 1,-35 18-1,-1-19 1,-52 36-16</inkml:trace>
  <inkml:trace contextRef="#ctx0" brushRef="#br0" timeOffset="6264.43">7885 900 0,'0'17'62,"0"1"-62,0-1 16,0 19-16,-18 52 15,0 18 1,1-18 0,17-53-1,-18-35 1,18-17 15,0-19-15,0-17-1,0-70 1,0 88-16,18-18 16,70-71-1,18 71 1,70 36 0,-88 34-1,0 89 1,-70-18-1,-18 36 1,-18-36 0,-34-17-1,16-54 1,36-34 31,18 17-47</inkml:trace>
  <inkml:trace contextRef="#ctx0" brushRef="#br0" timeOffset="6981.31">8996 935 0,'0'0'0,"17"-18"0,-17-70 16,-35 53-1,-35 17 1,-1 18 0,-35 71-1,36-1 1,-19 71 0,89-105-1,0 34 1,0 18-1,53-70 1,89 0 0,-1-54-1,-53-17 1,18-52 0,-89 34-1,-17-17 1,0 70-1,0 1 1,0 69 15,0-34-31,0 53 32,0 70-17,0 0 1,0-18-1,36 89 1,16 35 0,1 18-1,-17 17 1,-36-88 0,0 35-1,0-52 1,0-142-16,-36 35 15,-52-17 1,0-35 0,0-71-1,-36-88 1</inkml:trace>
  <inkml:trace contextRef="#ctx0" brushRef="#br0" timeOffset="7132.37">8608 2311 0,'0'-89'15,"88"-105"1,-17 36 0,52-36-1,-17 70 1,70 1 0,-88 70-1,-35 18 1</inkml:trace>
  <inkml:trace contextRef="#ctx0" brushRef="#br0" timeOffset="8116.06">2117 1887 0,'-18'0'0,"36"0"0,-54 0 16,-34-35-1,52 35-15,18-18 16,18 18 31,52 0-32,89 0 1,-106 0-16,300 0 16,-18 0-1,194 0 1,124 0 0,-106 0-1,229-17 1,-177-1-1,-387 1-15,670-1 16,-212 0 0,212-17-1,-123 35 1,-283 0 0,88 0 15,-352 0-16,-53 0 1,-124 0 0,-17 0-1,-36 0 1,-17 0-16,-36 0 16,36 0-16</inkml:trace>
  <inkml:trace contextRef="#ctx0" brushRef="#br0" timeOffset="8998.01">8590 2222 0,'18'0'47,"-18"18"-47,0 0 16,0-1 0,0 1-16,0 17 15,0 36 1,0-1-1,0 89 1,0-71 0,35 18-1,36-35 1,17-36 0,35-17-1</inkml:trace>
  <inkml:trace contextRef="#ctx0" brushRef="#br0" timeOffset="10568.43">1023 3334 0,'0'-18'62,"18"0"-46,-18 1-16,17-1 16,1 1-16,17-54 15,-35 36 1,0-1-1,0 54 32,0 35-47,0 106 16,0-36 15,-17 36-15,-1-53-1,0-53 1,-17 0 0,0-36-1,-53-17 1,17 0 0,-17 0-1,17-17 1,54 17-1,34 0 1,71-18 0,18 18-1,35 0 1,-35-18 0,-18 18 15,-70 0-16,-18-17 17,18-1-17</inkml:trace>
  <inkml:trace contextRef="#ctx0" brushRef="#br0" timeOffset="10915.89">1535 3510 0,'17'0'15,"1"0"1,-1 0 0,1 0-16,53-35 31,-36 0-16,-35-1 1,0 19-16,-53 17 31,0 17-15,18 19 0,17-1-1,18 0 1,18-35 15,17 0-31</inkml:trace>
  <inkml:trace contextRef="#ctx0" brushRef="#br0" timeOffset="11930.62">2946 3404 0,'0'-17'16,"0"-1"-16,0-35 16,17-17-1,36-19 1,-53 54 0,0-18-16,0 18 31,0 17-16,0 71 17,0 71-17,0-89-15,0 88 16,0 36 0,0-53-1,0-18 1,0-70-1,-17-18-15,-19 0 16,-17 0 0,-35-71-1,18 18 1,-36-35 0,53 70 15,35 36-16,18 17 1,36 54 0,16-36-1,37 17 1,-19-52 0,54-18-1,-36-18 1,18-52-1,-18-1 1,18-70 0,-36 17-1,-52 89-15,0-71 16,-18 18 15,0 70-15,-18 54 15,0-19-31,-35 124 16,18-17-1,0 35 1,17-71 0,18-18-1,53-70 1,18 0-1,-18 0 1,-36-17-16,1-1 16</inkml:trace>
  <inkml:trace contextRef="#ctx0" brushRef="#br0" timeOffset="12197.78">3334 3404 0,'17'0'31,"1"0"-31,17 0 16,36-17-1,-36 17-15,53-18 16,-17 0-1,-36 18 1,-17-17 0,17 17-1</inkml:trace>
  <inkml:trace contextRef="#ctx0" brushRef="#br0" timeOffset="12547.21">4533 3246 0,'0'0'0,"0"17"47,-17 36-47,-1 18 15,0 34 1,1-34 0,-1-18 15,0-35-31,18-1 15,18-34 1</inkml:trace>
  <inkml:trace contextRef="#ctx0" brushRef="#br0" timeOffset="12997.22">5045 3281 0,'0'-18'0,"-18"18"16,0 0-1,-17 0-15,-35 53 16,17 0 0,53-18 15,0-17-16,35 17 1,18-35 0,35 18-1,-53-1 1,-17 19 0,-18-1-1,-18 0 1,-70-17-1,-18 17 1,18-35 0,53 0-1,0-17 1,-1-36 0,36 17-1</inkml:trace>
  <inkml:trace contextRef="#ctx0" brushRef="#br0" timeOffset="13180.23">4498 3034 0,'0'0'0,"-35"-35"16,35 17-1,-53 18 1,0 0 0</inkml:trace>
  <inkml:trace contextRef="#ctx0" brushRef="#br0" timeOffset="14247.11">6491 3581 0,'0'-18'62,"18"0"-62,-18 1 0,0-1 16,17-35 0,-17-35-1,0 70-15,-70-52 16,-18-1 0,17 71-1,-17 18 1,17 52-1,18 89 1,53-53 0,0 0-1,53-36 1,0-52 0,18-18 15,-1-53-16,-52 36-15,105-89 16,-34 0 0,-36-35-1,-36 35 1,-17 35 0,0 107 15,0 34-16,0 71 1,35-35 0,1-35-1,17-1 1,-18-70-16,18 0 16,17 0-1</inkml:trace>
  <inkml:trace contextRef="#ctx0" brushRef="#br0" timeOffset="14530.31">7849 2981 0,'0'0'0,"0"-18"0,18 1 0,-18-36 15,-18 53 16,1 17-31,17 36 16,0-35-16,-18 105 16,0-17-1,-17 35 1,35-35 0,0-35-1,18-71 16,-1 0-31,1 0 0</inkml:trace>
  <inkml:trace contextRef="#ctx0" brushRef="#br0" timeOffset="15331.22">7638 3316 0,'0'0'0,"-18"0"0,-17 0 15,52 0 17,1 0-32,70 0 15,71-35 1,-141 17-16,87-17 16,1 17 15,-53 1-16,-53 34 17,0 36-17,0-35-15,0 52 16,0-17 0,0 0-1,18-35 1,35-18-1,35-18 1,-18-52 0,-17-1-1,-35 18 1,0 0 0,-18 36 15,0 34 0,0 1-31,-18 35 16,0 70-1,1 1 1,-19 70 0,36 35-1,0 18 1,0-18-1,0-88 1,-17 1 0,-71-54-1,-1-88 1,54 0-16,-124-53 16,18-53 15,71 0-16,52-53 1,53 18 0,54 35-1,87-70 1</inkml:trace>
  <inkml:trace contextRef="#ctx0" brushRef="#br0" timeOffset="15696.95">8978 3175 0,'0'0'0,"-17"0"15,-1 0 1,0 53-1,18-35-15,0 87 16,0-52-16,-17 159 16,-19-18-1,1 106 1,-18-18 0,18-106-1,17-123-15,-17 124 16,17-107-1,18-52 1,0-106 0</inkml:trace>
  <inkml:trace contextRef="#ctx0" brushRef="#br0" timeOffset="16063.56">8890 3669 0,'0'-35'0,"0"70"0,0-194 16,0 53-1,0 71-15,35-88 16,18 52 0,88 18-1,-17 53 1,-54 0-1,-34 71 1,-36-54-16,0 71 16,-106 1-1,-35-19 1,52-17 0,1-35 15,71-18-16,87-18 17,-35-17-32</inkml:trace>
  <inkml:trace contextRef="#ctx0" brushRef="#br0" timeOffset="16447.43">9419 3369 0,'71'0'15,"-54"0"-15,19-35 16,-19 35-16,107-71 16,-36 18 15,0-35-16,-88 35 1,-88 53 15,53 0-31,-36 53 16,-17 71 0,88-1-1,0-52 1,35-1-1,18-35 1,35-35 0,-70 0-16,35-17 15</inkml:trace>
  <inkml:trace contextRef="#ctx0" brushRef="#br0" timeOffset="17047.68">11412 3087 0,'0'0'0,"0"-18"16,0 1-16,0-19 16,0-17-1,-35 36 1,17 17 0,1 0-1,-36 35 1,18 18-1,-1 53 1,36-18 0,0-35-1,71 0 1,-18-53 0,35-36-1,0-52 1,-70 35-1,-18-35 1,0 71-16,-35-36 16,-36 35-1,-17 18 1,53 0 0,17 18 15,36-1-16,87-17 1,-52 0-16</inkml:trace>
  <inkml:trace contextRef="#ctx0" brushRef="#br0" timeOffset="17547.22">12188 2787 0,'0'0'15,"-35"-35"1,18 35-16,-36-18 16,-18 18-1,1 71 1,52-36-16,-17 53 16,-1 71 15,36 0-16,0 87 1,0 1 0,0-53-1,0 124 1,0-89 0,-17-88-1,-36 18 1,-18-35-1,-17-71 1,-71-53 0,18-53-1,53-18 1,0-17 0,88 0 15,-18 35-16,-17-35 1,17 70-16</inkml:trace>
  <inkml:trace contextRef="#ctx0" brushRef="#br0" timeOffset="18312.98">13582 2910 0,'-18'-17'0,"18"-1"16,0 0-1,0 1-15,-17-18 16,17 17-1,0 0 1,-18 18 0,-17 88-1,17 1 1,-17 34 0,35-88-16,-35 89 31,17-54-16,18-17 1,0-70 15</inkml:trace>
  <inkml:trace contextRef="#ctx0" brushRef="#br0" timeOffset="18613.12">13441 2910 0,'0'0'0,"17"-35"0,19-71 16,-1 36 0,53-18-1,-17 88 1,35 52 0,-18 37-1,-35 34 16,-53-88-31,0 54 16,0-54-16,-18 35 16,-35 19-1,18-54 1,-18-17 0,35-18-1</inkml:trace>
  <inkml:trace contextRef="#ctx0" brushRef="#br0" timeOffset="18830.5">13406 3052 0,'0'0'0,"0"-18"16,17 18-1,36 0-15,71-35 31,-1-1-15,124 1 0,-88 0-1,-71 17-15</inkml:trace>
  <inkml:trace contextRef="#ctx0" brushRef="#br0" timeOffset="19080.88">14482 2699 0,'0'-18'15,"0"53"32,-18-17-47,0 35 0,-17 53 16,35-18 0,-35 18-1,35-36 16,0-34-15,0-19 0,0-34-1,17-19-15</inkml:trace>
  <inkml:trace contextRef="#ctx0" brushRef="#br0" timeOffset="19380.22">14411 2893 0,'0'0'0,"0"-36"0,0-16 15,0-37 1,53 36 0,35 1-1,18 52 1,-36 17 0,-52 1-1,0 88-15,-36-36 31,-105 18-15,17-35 0,35-35-1,54-18-15,34 0 32,54-35-17,-54 35-15</inkml:trace>
  <inkml:trace contextRef="#ctx0" brushRef="#br0" timeOffset="19646.52">15434 2575 0,'-18'0'16,"1"0"-16,-1 18 15,0 0-15,-34 87 16,16-34 0,1 35-1,0-18 1,35-35 0,-18-18-1</inkml:trace>
  <inkml:trace contextRef="#ctx0" brushRef="#br0" timeOffset="19913.29">14922 3069 0,'0'0'0,"-17"71"31,17-54-31,0 1 16,70 0 0,19-18-1,-72 0-15,124 0 16,0-36 0,-52 1-1,-36-18 1,-53 0-1,0 36-15</inkml:trace>
  <inkml:trace contextRef="#ctx0" brushRef="#br0" timeOffset="20129.77">15117 2628 0,'-18'-17'16,"36"34"-16,-71-34 15,35 17-15,18-18 16,71 0 0,52 18-1,-17-17 1,0 17 0,-53-18-1,17 0 1</inkml:trace>
  <inkml:trace contextRef="#ctx0" brushRef="#br0" timeOffset="20596.79">17004 2417 0,'0'-18'0,"0"36"0,-18-36 0,1 0 15,-1 18 1,18-17-16,18 17 16,123-18-1,53 18 16,-141 0-31,52 0 16,37 0 0,-195 0 15,35 0-31</inkml:trace>
  <inkml:trace contextRef="#ctx0" brushRef="#br0" timeOffset="20813.66">17286 2328 0,'0'18'0,"0"17"16,-18 71-1,-17 0 1,0 35 0,17-106-16,-35 106 15,0-70 16,18 17-15,18-53 0</inkml:trace>
  <inkml:trace contextRef="#ctx0" brushRef="#br0" timeOffset="21229.91">17586 2893 0,'0'0'0,"18"0"0,-1 0 0,36-18 16,18-35 0,-18 18-1,0 0 16,-36 17-31,-17-17 16,0-18 0,-17 53-1,-72 0 1,36 35 0,-35 53-1,53 0 1,35 1-1,0-36 1,35-53 0,36 0-1,-1 0 1,19-36 0</inkml:trace>
  <inkml:trace contextRef="#ctx0" brushRef="#br0" timeOffset="22246.55">18397 2663 0,'36'0'16,"-72"0"-16,89-17 0,-35-1 15,-89 18 17,54 0-32,-71 35 15,17 1 1,71-1-1,0 0 1,53 1 0,17-1-1,1 0 1,-53-17 0,-18 17-1,-71-17 32,36-18-47,-36 0 16,-35-18-1,18-17 1,53 17 0,17 0-1,18 71 16,53-17-15,18-1 0,-1-17-1,71-18 1,18 0 0,-18-53-1,-17-18 16,-54-35-15,1-35 0,-53 35-1,-18 71-15,0-35 16,0 17 0,0 106 15,-18 52-16,-17 36 1,35-105-16,-18 52 16,0 18-1,18-53 1,53-18 0,0-35-1,35-35 16,1-1-15,-1-87 0,-71 52-1,1 36 1,-18 17 0,0 54-1,-35 52 1,35-18-1,0 1 1,0-53 0,35-18-1,18 0 1,17-53 0,-17-18-1</inkml:trace>
  <inkml:trace contextRef="#ctx0" brushRef="#br0" timeOffset="22443.94">19509 2381 0,'0'0'0,"-18"0"16,0 0 0,-17 0-1,17 0 1,18 18 15</inkml:trace>
  <inkml:trace contextRef="#ctx0" brushRef="#br0" timeOffset="22646.34">18838 2611 0,'0'0'0,"-17"0"0,17 17 16,-18-17-1,36 0 1,52 0 0,1 0-1,17 0 1,0 0-1</inkml:trace>
  <inkml:trace contextRef="#ctx0" brushRef="#br0" timeOffset="23162.17">19826 2611 0,'0'17'15,"-18"-17"-15,18 18 0,-17-18 16,-1 53 0,1 17-1,17 1 1,0-54-16,0 54 16,-18-18-1,18-35 1,-18-18-1,1-53 17,17 0-17,17 17-15,71-69 16,1 16 0,34 1-1,-17 71 1,17 52 15,-34 71-15,-72 0-1,-34-1 1,-36-52 0,0-17-1,35-19 16,71-17-15</inkml:trace>
  <inkml:trace contextRef="#ctx0" brushRef="#br0" timeOffset="23963.2">20973 2716 0,'0'0'0,"0"-17"0,0-19 16,0-34 0,-53 70-1,-53 18 1,18 52 0,52-35-16,-87 89 15,70-54 1,35 19-1,36-54 1,70-17 0,36-18-1,-54-36 1,1-34 0,-18 17-1,-36-18 16,1 54-15,-18 52 15,0 18-15,0 53 0,0 17-1,18 71 1,-18-141-16,0 159 15,0-54 1,0 72 0,-18-36-1,-35 53 1,18-53 0,-36-53-1,1-35 1,-1-106 15,18-36-15,-35-87-1,0-89 1,17-17 0,54 158-16,-1-228 15,53 122 1,106-35-1,53 54 1,-52 52 0,-1 18-1,-124 52-15,1 36 16</inkml:trace>
  <inkml:trace contextRef="#ctx0" brushRef="#br0" timeOffset="25163.15">988 5239 0,'-18'0'0,"18"-18"78,0-17-62,0 17-16,0 1 15,-18 17 16,1 0-31,17 35 16,-18 0 0,18 0-1,0-17-15,0 0 16,0-1 0,35-17-1,-17-35 1,17 0 15,-17-18-15,-18 35-1,-35 53 17,17 1-17,18 34 1,0-34-1,18-19 1</inkml:trace>
  <inkml:trace contextRef="#ctx0" brushRef="#br0" timeOffset="25546.71">1464 5168 0,'18'0'47,"-1"-17"-32,1-1 1,-18 0-16,18 1 15,-18-1 1,-18 18 0,-35 35-1,35 18 1,18-35-16,0 35 16,0 0-1,0-36 1,36-17 15</inkml:trace>
  <inkml:trace contextRef="#ctx0" brushRef="#br0" timeOffset="27912.68">2240 5362 0,'-18'0'31,"18"18"-15,0-1-16,0 19 15,0-19 1,89 1 0,-19-18-1,-34 0 1,87-53-1,-52 0 1,17-35 0,-53 35-1,-35-17 1,0 52 0,-18 36-1,1 34 1,17 72-1,0-18 1,0 35 0,0-35-1,-53 35 1,35-106 0,-70-17-1,35-18 16,-35-71-15,17 18 0,1-53-1,17 54 1,53 34 0,17 71 15,54 35-16,0-17 1,-36-54-16,35 54 16,54-36-1,-18-17 1,35-36 0,-35-35-1,35-88 16,-88 70-15,-53-34 0,0 69-1,0 19 1,-18 52 15,18-17-31,-18 35 16,18 17-1,0-17 1,18 0 0,17-53-1,-17 0-15,70 0 16,0-35 0,53-54-1,-35 1 16,-35 18-15,-36 34 0,-35 19-1,0 34 1,0 36 0,0 18-1,0-18 1,18 17-1,-18-17 1,0-35 0,-71-18 15,18-35-15,-17-18-1,52 53-15,18-18 31,-18 18-15,1 35 0,17 1-1,53 17 1,17-36 0,71 1-1,-35-18 1,18-71-1,-54 1 1,18-36 0,-70 18-1,17-53 1,-17 52 0,-18 36-1,0 71 32,0 17-31,0-17-16,0 70 15,0 36 1,-18-36 0,18 53-1,0-53 1,53-70-1,88-18 1,-52-53 0,16-35-1,-34 0 1,0-18 0,-54 53-1,1 35 1,-18 36 15,0 35-15,17 17-1,1-34 1,35-1 0,-18-35-1,-17 0-15,53-18 16,-19-35-1,-34 36-15</inkml:trace>
  <inkml:trace contextRef="#ctx0" brushRef="#br0" timeOffset="28112.54">4974 5045 0,'-17'0'0,"34"0"0,-52 0 0,17 0 15,1 0 1,-1 0 0,0 0-1,18 35 1,-17-35 0,-19 35-1</inkml:trace>
  <inkml:trace contextRef="#ctx0" brushRef="#br0" timeOffset="28297.45">3916 5486 0,'0'0'0,"-18"0"0,1 35 16,34-35 15,18 0-31,71-18 15,35-35 17</inkml:trace>
  <inkml:trace contextRef="#ctx0" brushRef="#br0" timeOffset="28945.97">5274 5380 0,'0'0'0,"-35"-18"31,17 18-31,0 0 16,18 18 0,0 17-1,0 0 1,0 54 0,-17-19-1,17-35 1,0 1-1,-18-54 17,18 0-32,0-34 15,0-19 1,88-35 0,18 18-1,71 0 1,-142 88-1,88 0 1,1 53 0,-89 35-1,-35 0 1,-70 18 0,17-36-1,17 1 1,72-71 15,17-35-15,-36 17-16</inkml:trace>
  <inkml:trace contextRef="#ctx0" brushRef="#br0" timeOffset="29796.07">6597 5309 0,'0'0'0,"0"-70"16,0 52 0,-53 18-1,-18 0 1,54 0-16,-71 35 15,17 54 1,53-1 0,18-53-1,0 18 1,89-53 0,-19 0-1,36-71 1,-88 54-1,35-19 1,-18-34 0,-18 35-1,-17 17 1,0 36 15,18 52-15,-18 36-1,0 18 1,0 70 0,0-18-1,0 89 1,0-195-16,18 212 16,-1-70-1,1 53 1,0-36 15,-18-88-15,-71 0-1,-17-88 1,-18-53 0,-35-53-1,-18-106 1,89-35-1,52-123 1,106-142 0,0 248-1,71-1 1,-53 88 0,17 1-1,-34 35 16,-89 70-15,-18 0-16</inkml:trace>
  <inkml:trace contextRef="#ctx0" brushRef="#br0" timeOffset="33127.93">8502 5080 0,'0'0'0,"0"-35"0,0-71 31,0 88-31,0 1 16,-18 52 0,18-17-16,-17 123 15,-1-18 1,-17 36 15,35-53-15,0 17-1,0-70 1,0-88 15,-18 35-31</inkml:trace>
  <inkml:trace contextRef="#ctx0" brushRef="#br0" timeOffset="34011.26">8132 5486 0,'0'0'0,"0"17"16,17-17 15,18 0-31,71 0 31,-88 0-31,88-35 16,70-18-1,-52 0 1,-19-17 0,-69-1-1,-36 1 1,-36 34-1,1 36 1,0 36 0,35 52-1,0 18 1,-18 52 0,1-69-1,17-1 1,-18-53 15,18-53 0,0 1-31,0-36 16,71-53 0,-1 18-1,18 35 1,0 0-1,1 53 1,-36 53 0,-36 35-1,-17-35 1,0 35 0,18-35-1,17-35 1,-17-18-1,52 0 1,1-36 0,17-34-1,-17-18 1,-36 17 0,-35-17-1,-35 70 1,-18 18-1,17 71 1,19-1 0,17 19-1,35-19 1,36-35 0,17-35-1,-18 0 1</inkml:trace>
  <inkml:trace contextRef="#ctx0" brushRef="#br0" timeOffset="35027.51">11730 5274 0,'0'0'0,"0"-53"31,0 35-31,17-17 16,-17 18-16,0-19 16,-17-34-1,-36 17 1,0 35-1,-35 53 1,-36 54 0,1 52-1,70-35 1,35 17 0,18-52-1,18-18 1,70-53-1,0-36 17,1-52-17,-19 17 1,-17-17 0,-35 18-1,-18 34 1,0 107 15,0 17-15,0-17-1,35-1 1,18-52 0,-36 0-16,89-18 15,0-36 1,-71 36-1</inkml:trace>
  <inkml:trace contextRef="#ctx0" brushRef="#br0" timeOffset="35312.08">12259 5133 0,'0'0'0,"-18"0"31,18 18-16,-17 87 1,-1 19 0,0-71-16,1 88 15,-18 71 1,35-54 0,-18 1-1,18-71 1,0-70 15,0-36-15,18-70-1</inkml:trace>
  <inkml:trace contextRef="#ctx0" brushRef="#br0" timeOffset="35612.76">12153 5415 0,'0'0'0,"0"-18"0,0-52 16,0 17 0,71 0-1,-1 35 1,54 18 0,-89 0-16,71 53 15,-71 0 1,-35 18-1,-123 17 17,17-53-17,-71 1 1,125-36 0</inkml:trace>
  <inkml:trace contextRef="#ctx0" brushRef="#br0" timeOffset="35928.71">12965 5186 0,'0'0'16,"-53"0"-16,35 17 15,18 1 1,-18 53 0,1 17-1,-1 71 1,-17 52 0,0-52-1,-1 53 1,19-124-1,17-53 1</inkml:trace>
  <inkml:trace contextRef="#ctx0" brushRef="#br0" timeOffset="36627.83">12859 5503 0,'0'0'0,"0"-17"0,0-19 0,-18-87 32,18 35-17,0 70-15,71-52 16,52 52 0,-17 36-1,17 70 1,-87 0-1,-36-18 1,-106 1 0,71-53-16,-71-1 15,-35-17 1,70 0 0,18-17-1,71 17 16,-1 0-15,72 0 0,52 0-1,-35 0 1,35 0 0,-18-53-1,18-18 1,-35-52-1,-71 52 1,-17-35 0,-18 71-1,18 17 1,-18 36 0,-18 88-1,0 0 1,18-36-1,0 18 17,53-52-17,0-36 1,-35 0-16,105-18 16,-52-35-1,-36 36-15</inkml:trace>
  <inkml:trace contextRef="#ctx0" brushRef="#br0" timeOffset="37111.33">14323 4762 0,'-53'0'31,"35"0"-31,18 18 0,-17 53 16,-1-1-1,18-34 1,0 34 0,0-17-1,0-18 1,0-52 15,0-54-15,0-17-1,70-36 1,19 36 0,34 35-1,1 53 1,-54 36 0,-52-19-16,-18 107 15,0-36 1,-53 35-1,0-34 17,35-72-17,18 1 1,0-36 0,0 1-16</inkml:trace>
  <inkml:trace contextRef="#ctx0" brushRef="#br0" timeOffset="37444.33">15505 5080 0,'0'0'0,"0"-18"0,0 36 32,0 17-17,0 36 1,-18-1 0,0 1-1,1-18 1,-1-36-1,0-17-15,18-35 32</inkml:trace>
  <inkml:trace contextRef="#ctx0" brushRef="#br0" timeOffset="37626.53">15522 4780 0,'0'0'0,"-17"0"32,-1 0-32,18 18 31,0-1-15,0 1-16,35 0 15,0-1-15</inkml:trace>
  <inkml:trace contextRef="#ctx0" brushRef="#br0" timeOffset="38094.19">15875 4939 0,'0'18'31,"0"-1"-31,0 18 0,0 18 15,0-17 1,0 52 0,0 0-1,0-35 1,-18-18 0,1-35 15,17-17-31,0-54 15,0 0 1,106-70 0,-18 36-1,88 16 1,-35 89 0,-70 71-1,-71 52 1,0-34 15,-71 16-15,18-69-1,36-19 1,17-34-16</inkml:trace>
  <inkml:trace contextRef="#ctx0" brushRef="#br0" timeOffset="41976.8">17515 5203 0,'0'18'0,"0"17"31,18-35-15,35 0-16,35-17 15,36-36 1,-19-18 15,37-70-15,-107 106-16,35-89 16,-70-17-1,-17 53 1,-71 0-1,17 70 1,36 54 0,-1 69-1,1 89 1,18 18 0,17-88-1,35 17 1,53-71-1,35-52 17,1-18-17,-18-53 1,0-18 0,-89-17-1,1-53 1,-36 53-1,-17 70 1,0 18 0,35 36-1,17-1 1,36-18 0,35-17-1,-70 0-15,70-17 16,18-54-1,-35 18 17,-54 36-17,-17 34 17,0 36-17,-17 18 1,-1 52-1,18-17 1,0-53 0,0-35-16,53 17 15,35-35 1,36-18 0,-36-35-1,18-35 1,-18-53 15,-71 106-31,1-53 16,0-1-1,-1 72 1,-17 70 15,-17 35-15,-1-53-16,-17 53 15,35-52-15,0 34 16,0 1 0,35-36-1,71-35 1,17-18 0,-17-35-1,35-70 1,-70 35-1,-71 17 1,0 54 15,-35 17-15,-1 105 0,19-34-1,34 17 1,19-35-1,-19 0 1,-17-71 15,0-17-15,-17 0 0,-1 0-1,0 17 1,1 18-1,-1 35 1,18-17 0,0 35-1,35-18 1,54-17 0,-19-18-1,54 0 1,-1-53-1,36-71 1,-89 36 0,-70-18-1,0 53 1,-17 53 0,-1 89-1,0-1 1,18 0-1,0-18 1,18-17 15,-18-17-15,-18-36 15,-34-36-15,16 1-1,19 35 1,-1 0 0,18 18-1,0 17 1,71-17 0,34-1-1,-16-17 1,52 0-1,-18-35 1,-35-53 15,-35 0-15,-35-1 0,0 19-1,-18 52 1,-18 54-1,-17 52 1,17-18 0,18 1-1,0-18 1,71-18 0,-1-35-1,-35 0-15,36 0 16,52-53-1,-52-17 17,35-36-17,-53 18 1,-53 35 0,0 35-1,-36 53 1,1 36-1,0 17 1,17-35 0,18 17-1,0-52 1,0-36 15,0 1-15,18-54-1,35 1 1,-36 52 0,72-88-1,-1 53 1,18 18 0,-36 35-1,-35 53 1,-35 35-1,0-53-15,0 36 16,18 17 0,17-35-1,18-35 1,36-18 0,-37 0-1,-16 0-15,52-71 16,18-35-1,-53 36 17,-36-18-17,-17 70 1,-17 18 0,-54 53-1,1 35 1,34 18-1,19-53 1,17 17 0,105-34-1,37-19 1,52-17 0,-71-17-1,1-72 1,-54 1-1,-52 0 17,-18 53-17,-53 35 1,18 35 0,-1 18-1,36 18 1,0 17-1,0-71 1,18 1 0,17-18-1,-17 0 1,-18-18 0,0-17-1,-18 17 1,-17 18-1,35 36 32,35-19-31,-17-17-16,17 0 16,-17 18-16,70-18 15,-18 0 1,36-53-1,-17 0 1,34-53 0,-35 1-1,-53-1 1,-35 53 0,-35 88 15,0 18-16,35 53 1,0-89 0,0 89-1,0-53 1,18 18 0,-18-36-1,-36-17 1,-17-18-1,18 0 1,-18 0 0,36-53-1,-19 0 1,36 18 0</inkml:trace>
  <inkml:trace contextRef="#ctx0" brushRef="#br0" timeOffset="42222.94">21819 4568 0,'0'18'16,"-35"-18"31,0 0-31,17 0-16</inkml:trace>
  <inkml:trace contextRef="#ctx0" brushRef="#br0" timeOffset="48259.62">3510 6562 0,'18'0'0,"-18"-18"16,0 0 0,0 1-1,17 17-15,-17-36 16,0 19-16,18-18 15,-18 52 48,0 1-63,-18 88 16,18-71-16,-17 53 15,-1-35-15,-52 123 16,-1-52-1,-35 17 1,36-53 0,-1-17-1,53-71 1,-34-53 0,34 0-1,0-53 1,1-17-1,17 52 1,0-17 15,53 70-15,-1 54 0,1 16-1,36 54 1,-19-35-1,18 35 1,36-36 0,17-70-1,-18-17 1,36-36 0,-18-36-1,-53 37 1,-17-54-1,-71 35 1,-18 1 15,-17 34-15,-36 36 0,19 36-1,-37 87 1,36-35-1,36-35 1,17 18 0,0-54-1,70-17 1,-52 0-16,35-17 16,0-36-1,17-18 1,-34 18-1,-19-17 1,1 52 15,-18 1-31,0 34 32,0 71-17,0-70-15,0 35 16,35 17-1,18-17 1,18-53 0,35-35-1,-1 0 1,-16-36 0,-54 1-1,-35 34 1,0 54 31,0 0-47,0 52 31,0 1-15,35-1-1,-17-70-15,17 18 16,-17-18-16,70 0 15,0-53 1,0 0 0,-35-35-1,-35 35 1,-18 35-16,0-17 16,0 0-1</inkml:trace>
  <inkml:trace contextRef="#ctx0" brushRef="#br0" timeOffset="48679.6">5133 7408 0,'0'18'16,"0"158"0,0 1-1,0 87 1,0-17-1,-18-35 1,-17-89 0,-18-34-1,-17-89 1,-1-18 0,-53-88-1,1-88 1,52 0-1,54 124-15,17-213 16,35 89 15,71-17-15,17 52 0,-17 88-1,-53 18 1,547-123 31</inkml:trace>
  <inkml:trace contextRef="#ctx0" brushRef="#br0" timeOffset="49194.87">5397 7126 0,'0'0'0,"71"-35"32,-53 35-32,35-53 15,-53 35 1,17-17 0,-17 17-1,-17 1 1,-19 17-1,19 0-15,-19 53 16,1 17 15,35 1-15,0 17 0,0-35-1,53-53 1,18 0-1,-18-35 1,17-36 0,-35 18-1</inkml:trace>
  <inkml:trace contextRef="#ctx0" brushRef="#br0" timeOffset="49577.07">5750 6985 0,'0'-18'0,"0"36"0,18-53 15,17 17 1,-17 0 0,35 1-16,0 17 31,-36 0-31,36 17 16,-18 36-1,-17 0 1,-18 35-1,-18 1 1,1-54 0,-1-35-1,18-53 17,0-18-17,0 1 1,0 52-16,18-35 15,-1 36-15,36-54 16,0 36 15,36 0-15</inkml:trace>
  <inkml:trace contextRef="#ctx0" brushRef="#br0" timeOffset="50209.48">8043 6773 0,'-70'-17'31,"52"17"-31,-35 0 16,-35 70-1,0 18 1,53 1 0,17-72-16,18 71 15,53-52 1,35-19 0,0-17-1,18-53 1,0-17-1,-88-1 1,-18 1 15,-71-1-15,-17 54 0,-18 34-1,88 1-15,-17 17 16,35 53-1,0-35 1,35-17 0,36-19-1,-36-17-15</inkml:trace>
  <inkml:trace contextRef="#ctx0" brushRef="#br0" timeOffset="50609.68">8167 6967 0,'0'0'0,"0"-35"0,0 0 16,0 17-1,17 1 1,1-1-16,53-17 16,-1 17-1,-17 18 1,18 53-1,-54 17 1,-17 1 0,-70 17-1,52-70 1,0-1 0,1-34-1,17-18 1,0-36-1,35-35 1,-35 53 15,71 0-15,-18 53 0,-18-17-16</inkml:trace>
  <inkml:trace contextRef="#ctx0" brushRef="#br0" timeOffset="51142.55">8784 6579 0,'0'0'16,"-35"-17"-16,0-1 0,-89-35 16,-70-17-1,71 52 1,-71 36-1,-18 70 1,71 35 0,106-70-1,-54 88 1,72-105-16,-19 105 16,36 53-1,36-53 1,140-18-1,53-70 1,-35-53 0,124-70-1,-71-54 1,-88 1 0,-18-36-1,-124-35 1,-52 53-1,-141-36 1,52 107 0,-35 70 15,36 35-15,52 18-1,19-18 1,34-17-16</inkml:trace>
  <inkml:trace contextRef="#ctx0" brushRef="#br0" timeOffset="52108.82">10971 6932 0,'18'0'0,"-18"-18"0,88-17 31,-70 35-31,70-53 16,-35 0 0,-18 0-1,-17 0 1,-53 18 0,17 18-16,-106 17 15,1 17 1,-18 54-1,70-18 1,54 35 0,52-35 15,53 0-15,36 0-1,-1 17 1,-70-17-1,-53 35 1,-106 36 0,-35-71-1,-35-36 1,52-34 0,54-36-1,17-35 1,53-18-1,0 18 1,35 52 0,18 36 15,70-17-15,-17 17-16</inkml:trace>
  <inkml:trace contextRef="#ctx0" brushRef="#br0" timeOffset="54075.53">11765 6809 0,'-70'-18'31,"52"18"-31,-53 18 16,1 35 0,35 17-1,-18 54 17,53-36-17,0-18 1,0-17-1,70-35 1,1-18 0,-54-18-16,89-35 15,-35 0 1,-18-35 0,-36 18-1,-17-1 1,-70-17-1,-1 53 1,1 35 15,34 35-15,19 35 0,-1 19-1,18-1 1,0 0-1,71-17 1,17-54 0,-18-17-1,54-53 1,-18-17 0,-36-36-1,-34 18 1,-19 17-1,-17 36 1,0 17 15,0 36-15,0 70 0,0 0-1,0-17 1,0 17-1,0-17 1,35-54 0,36-17-1,-53 0-15,52-53 16,-17-17 0,18-18-1,-54-1 1,-17 36-1,0 36-15,0 34 47,0 19-31,0 34 0,0 18-1,0-35 1,0 0-1,36-53 1,34-17 0,18-36-1,-70 35-15,35-35 16,35-35 0,-70 0-1,-18 70 1,0 53 15,0 1-15,0-19-1,17 36 1,36 0 0,0 0-1,0-18 1,-18-35-1,54 0 1,-19-35 0,36-35-1,-18-1 1,-17-17 0,-54 35-1,19 18 1,-1 35-1,-35 35 1,0-17 15,0 17-15,0-53 31,0-17-32,0 0 1,0 17 0,-18 18-1,1 0 1,-19 53 0,19-35-16,-19 70 15,36-35 1,0 17-1,18-17 1,35-35 15,35-18-15,53-36 0,-35-16-1,0-19 1,-71 18-1,-17-35 1,-18 53 0,-71 35-1,1 70 1,17 36 0,53-35-1,0-1 1,18-35-1,17-17 1,53-36 0,-17-35-1</inkml:trace>
  <inkml:trace contextRef="#ctx0" brushRef="#br0" timeOffset="54458.6">14870 6509 0,'-71'141'31,"53"-106"-31,1 36 16,-19 123-1,36-124 1,36 18-1,34-70 1,71-18 0,-105 0-16,105-53 15,-106 36-15</inkml:trace>
  <inkml:trace contextRef="#ctx0" brushRef="#br0" timeOffset="54842.06">15452 6773 0,'0'0'15,"-18"0"-15,-53 0 16,-17 53 0,18 35-1,52-35 17,18 18-17,71-36 1,17-17-1,-71-18-15,107 0 16,-36-53 0,-35 0-1,-35-18 1,-18-17 0,-89 35-1,-16 36 1,16 52-1,54 18 1,18 0 0,52-18 15,0-17-31</inkml:trace>
  <inkml:trace contextRef="#ctx0" brushRef="#br0" timeOffset="55577.8">16104 6756 0,'0'0'0,"-17"0"0,-36-18 16,0 18-1,-53 35 1,18 54-1,35-37 1,53-16-16,0 34 31,0-17-15,18-35 0,52-18-1,18-35 1,-17-1-1,-54 1-15,72-71 16,-36 0 0,-18-35-1,-18 18 1,-17 105 0,-35 36-1,35 17-15,-35 53 16,0 53-1,17-17 1,18-36 0,35-35 15,53-35-15,-52-18-16,87 0 15,-35 0 1,18-71-1,-35 0 1,-54 1 0,-17-1-1,-52 71 1,-19 71 0,36 17-1,35-35 1,0 0-1,88-53 1,-70 0-16,34 0 31,54-35-15</inkml:trace>
  <inkml:trace contextRef="#ctx0" brushRef="#br0" timeOffset="56692.69">18344 6350 0,'0'0'0,"124"-71"31,-124 54-31,18-1 16,-18 1-16,0-1 15,-36 106 17,-34 36-17,-36 87 17,71-158-32,-54 88 15,-34 18 1,35-71-1,52-53 1,19-105 15,17-1-15,0 36-16,0-106 16,0 0-1,17 0 1,1 70-1,17 71 1,-17 18-16,17 70 31,36 71-31,-1-18 32,-17-53-17,53 0 1,18-70-1,34 0 1,-17-54 0,-35-17-1</inkml:trace>
  <inkml:trace contextRef="#ctx0" brushRef="#br0" timeOffset="57858.35">19138 6685 0,'0'0'0,"0"-18"0,0-52 16,0 17-1,-88 35 1,35 36 0,-17 53-1,17 52 17,17-17-17,19-18 1,17-53-1,35-17 1,36-18 0,-19-53-1,-34 53-15,70-88 16,-52 17 0,-36 1-1,0 34 1,0 72 15,0-19-31,0 54 16,-18 17 15,18-17-15,0-18-1,70-36 1,1-17-1,70-35 1,-17-36 0,-71 19-1,-1-19 1,-34 53 0,-18 1-1,0 52 1,-18 0-1,1 36 1,17-36 0,53 0-1,35-35 17,18 0-17,-18-53 1,-35 1-1,-36-1 1,1 0 0,0 35-1,-18 36 17,0 70-17,-18 0 1,-17 18-1,35 88 1,-18-141-16,-17 176 16,0-70 15,-36 88-15,36-18-1,17-70 1,-17 0-1,17-89 1,-17-70 0,0-53-1,17-70 1,0-18 0,18-106-1,0-88 1,53 123-1,36-17 1,34 88 0,-17 52-1,88 19 17</inkml:trace>
  <inkml:trace contextRef="#ctx0" brushRef="#br0" timeOffset="58276.72">20549 6897 0,'18'0'31,"0"-18"-31,-1 1 16,1 17-16,70-53 15,-35 0 1,-53 0 0,0 35-16,0 0 31,-53 18-15,-53 36-1,53 34 1,0 19-1,53 16 1,53-69 0,53-36-1,18 0 1,-19 0 0,1-53-1,-18 0 1</inkml:trace>
  <inkml:trace contextRef="#ctx0" brushRef="#br0" timeOffset="58624.2">21096 6791 0,'0'-35'16,"-18"105"-16,36-176 31,-18 177-31,18-177 16,52 71-1,18 35 1,1 17-1,-19 72 1,-34-1 0,-36-70-16,0 52 15,0-52-15,0 35 16,-18-36-16,0-17 31,18-17-15,0-19-1,0-34 1,0 35-16,18-36 16,35-35 15,17 36-15,1 17-1,-18 17-15</inkml:trace>
  <inkml:trace contextRef="#ctx0" brushRef="#br0" timeOffset="58990.83">22348 6279 0,'0'0'0,"-17"0"16,-1 0-1,1 0 1,-1 18-1,18 35 1,0 0 0,-18-18-1,18-17-15,-17 17 16</inkml:trace>
  <inkml:trace contextRef="#ctx0" brushRef="#br0" timeOffset="59174.74">22472 6332 0,'0'0'0,"0"-17"0,0 34 32,0 1-17,-18 35 1,-17 0-1,35-36-15,-71 54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630A-1612-596B-2191-092C97E5A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1B9A7-F556-2E5B-4DED-879685FE8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36A7-86B9-BD62-C9C9-067E838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B4E6-9784-4D47-2925-6D81CE6D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CCCBD-8830-D9B9-20BF-8A9A094B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6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FCAB-366D-EDB9-1ACF-46E92C7D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DD20C-22F3-2743-C60A-A3619EE41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D82C-AC6B-C635-CD7C-C294999C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3B2F-1C40-8BD2-43C6-ACB95B04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6D71-1B09-EB66-630E-A5A7F19B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3F2AA-9F26-22FF-14AA-DBBC00296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EBE0D-3D35-97EE-06B7-73C988A2D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E376-89C7-383F-4786-CA31F543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2597-0AB3-4E4F-3672-2128F3C1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3328-02DF-D81D-64DC-EC949EC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6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8383-1C62-2472-DBC2-017874E2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42AF-D8DF-3508-FF2C-3B4D38B0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F6D1F-8623-CCEB-93C8-DED33884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DE7F-F82B-8CA2-1283-789ACBBA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FF57-EBB3-81F7-F9FA-29987D4D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1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4A3A-725E-D2A7-75BE-65E1CC53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5E0B-CE3E-29F9-5F30-E6B21B51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7FFF-942C-0991-C64A-630B5CC4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BBAF-D658-878E-F97E-165B72B4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2B51-AB26-AE28-64BB-1CEDA205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7859-1E34-EF6D-9AD3-0442D56D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A062-01FC-A977-F6E8-ABD1D6DC3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4BD82-105B-D272-313B-D8430F8D6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B99D-3D12-CEA4-8EE0-E6E7600E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80595-4A82-ABF9-429F-FA08265F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13C29-F2BA-C40F-D67E-FB5D377E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D9E0-70E1-D7DF-1D48-629A33B6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0870-F1F3-7CED-232A-4DBE7569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E831D-463F-7625-74F0-ACB270AF7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4371A-E2C0-8FD8-7F90-85694D3C9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452D8-46B5-9824-0B1F-FBDB9A439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A717D-41DD-63FF-34EE-8BBC6837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9F554-664B-8C02-F2F2-2D3DCE65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F3B6-E303-8649-84D7-FAB9FE9C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6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454-34DA-8D92-C36B-F86ADDF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2A1D1-1422-8008-67C6-DD72988B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4B989-8CA1-0934-A1D3-A9D9E6C3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75D7F-03DA-501F-7F24-600AD3CF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B047F-8D0D-5A7D-12B7-14540DE2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73838-F7DC-8FCA-D0B0-36567DCD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42F8E-E452-E601-7CED-14778373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2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50E3-4B22-85C6-8ED3-C402D68C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46DE-CAA4-B698-16B2-5462404C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6F65A-4028-F64E-C2DE-E7239B27E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4C47C-3928-2F50-80B9-16127CB6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D6EC-73E5-DB25-16D7-FC8D874A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CDA2-3E21-3C9B-7091-CD951D0F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7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91D9-D6E7-4522-38BE-07C5D1DF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73E43-EE79-8051-E48A-7DD836F62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07AB9-B08E-0005-2B96-1F51FC8D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B7A3-C8E6-2965-DB46-15375ACF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79E2-508E-9809-33CF-C3651CF9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BB8A-B099-0974-3EF8-E2ACA5A5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0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0E362-B5DE-41B9-9BDF-8A766D47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4056-BB75-1D22-D291-2E0CD955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F9B4-868F-0F2B-CF96-48D42FD18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F436-92AA-4C80-AD1B-50265CC72FEB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17E7-A9AB-2F6C-FF64-725ED944D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A991-677C-DA0B-0E1E-5680E4642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E186-6B79-45D3-8CA2-0A25F6855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8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E58F22-7983-B8EA-C5C1-4801F71E8A1D}"/>
                  </a:ext>
                </a:extLst>
              </p14:cNvPr>
              <p14:cNvContentPartPr/>
              <p14:nvPr/>
            </p14:nvContentPartPr>
            <p14:xfrm>
              <a:off x="177840" y="247680"/>
              <a:ext cx="768384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E58F22-7983-B8EA-C5C1-4801F71E8A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238320"/>
                <a:ext cx="770256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57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9E89C8-098C-917D-DCD4-6BE3FD664F00}"/>
                  </a:ext>
                </a:extLst>
              </p14:cNvPr>
              <p14:cNvContentPartPr/>
              <p14:nvPr/>
            </p14:nvContentPartPr>
            <p14:xfrm>
              <a:off x="0" y="133200"/>
              <a:ext cx="9106200" cy="536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9E89C8-098C-917D-DCD4-6BE3FD664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3840"/>
                <a:ext cx="9124920" cy="53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72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B24F7C-69A7-C29D-B082-0DCC13E203AA}"/>
                  </a:ext>
                </a:extLst>
              </p14:cNvPr>
              <p14:cNvContentPartPr/>
              <p14:nvPr/>
            </p14:nvContentPartPr>
            <p14:xfrm>
              <a:off x="50760" y="0"/>
              <a:ext cx="8903160" cy="539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B24F7C-69A7-C29D-B082-0DCC13E203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-9360"/>
                <a:ext cx="8921880" cy="54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41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7544B-7474-758A-9797-53C94EB7E165}"/>
                  </a:ext>
                </a:extLst>
              </p14:cNvPr>
              <p14:cNvContentPartPr/>
              <p14:nvPr/>
            </p14:nvContentPartPr>
            <p14:xfrm>
              <a:off x="3594240" y="799920"/>
              <a:ext cx="425520" cy="36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7544B-7474-758A-9797-53C94EB7E1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4880" y="790560"/>
                <a:ext cx="44424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53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0520B9-0CCE-8ACE-27F3-849A95B3523A}"/>
                  </a:ext>
                </a:extLst>
              </p14:cNvPr>
              <p14:cNvContentPartPr/>
              <p14:nvPr/>
            </p14:nvContentPartPr>
            <p14:xfrm>
              <a:off x="2851200" y="831960"/>
              <a:ext cx="3588120" cy="371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0520B9-0CCE-8ACE-27F3-849A95B352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1840" y="822600"/>
                <a:ext cx="3606840" cy="37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86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A7D8A8-D06B-E019-6AE4-8BF835E5BDC4}"/>
                  </a:ext>
                </a:extLst>
              </p14:cNvPr>
              <p14:cNvContentPartPr/>
              <p14:nvPr/>
            </p14:nvContentPartPr>
            <p14:xfrm>
              <a:off x="216000" y="177840"/>
              <a:ext cx="8617320" cy="54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A7D8A8-D06B-E019-6AE4-8BF835E5BD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40" y="168480"/>
                <a:ext cx="863604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10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EB23CB-EA03-648E-F46B-79E2DBD2365C}"/>
                  </a:ext>
                </a:extLst>
              </p14:cNvPr>
              <p14:cNvContentPartPr/>
              <p14:nvPr/>
            </p14:nvContentPartPr>
            <p14:xfrm>
              <a:off x="69840" y="146160"/>
              <a:ext cx="8725320" cy="619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EB23CB-EA03-648E-F46B-79E2DBD236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136800"/>
                <a:ext cx="874404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85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354F15-5E4A-ACFD-1012-B649F173D516}"/>
                  </a:ext>
                </a:extLst>
              </p14:cNvPr>
              <p14:cNvContentPartPr/>
              <p14:nvPr/>
            </p14:nvContentPartPr>
            <p14:xfrm>
              <a:off x="920880" y="152280"/>
              <a:ext cx="7874280" cy="54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354F15-5E4A-ACFD-1012-B649F173D5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142920"/>
                <a:ext cx="7893000" cy="54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73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66617F-ED6A-C45F-06E9-1453EC231124}"/>
                  </a:ext>
                </a:extLst>
              </p14:cNvPr>
              <p14:cNvContentPartPr/>
              <p14:nvPr/>
            </p14:nvContentPartPr>
            <p14:xfrm>
              <a:off x="266760" y="222120"/>
              <a:ext cx="8496720" cy="530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66617F-ED6A-C45F-06E9-1453EC231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12760"/>
                <a:ext cx="8515440" cy="53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1A7439-F5FE-D73D-E5B4-1CE266756D9E}"/>
                  </a:ext>
                </a:extLst>
              </p14:cNvPr>
              <p14:cNvContentPartPr/>
              <p14:nvPr/>
            </p14:nvContentPartPr>
            <p14:xfrm>
              <a:off x="241200" y="412920"/>
              <a:ext cx="824292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1A7439-F5FE-D73D-E5B4-1CE266756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403560"/>
                <a:ext cx="8261640" cy="36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0029C7-0816-AC09-D40E-CADE4C27E194}"/>
                  </a:ext>
                </a:extLst>
              </p14:cNvPr>
              <p14:cNvContentPartPr/>
              <p14:nvPr/>
            </p14:nvContentPartPr>
            <p14:xfrm>
              <a:off x="831960" y="0"/>
              <a:ext cx="5740560" cy="416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0029C7-0816-AC09-D40E-CADE4C27E1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600" y="-9360"/>
                <a:ext cx="5759280" cy="41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69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EB4803-F4EF-BF02-A523-333480E1021B}"/>
                  </a:ext>
                </a:extLst>
              </p14:cNvPr>
              <p14:cNvContentPartPr/>
              <p14:nvPr/>
            </p14:nvContentPartPr>
            <p14:xfrm>
              <a:off x="0" y="63360"/>
              <a:ext cx="9100080" cy="635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EB4803-F4EF-BF02-A523-333480E10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4000"/>
                <a:ext cx="9118800" cy="63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0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8062A0-AB87-11C8-FBDD-58551A251717}"/>
                  </a:ext>
                </a:extLst>
              </p14:cNvPr>
              <p14:cNvContentPartPr/>
              <p14:nvPr/>
            </p14:nvContentPartPr>
            <p14:xfrm>
              <a:off x="1276200" y="368280"/>
              <a:ext cx="6274440" cy="418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8062A0-AB87-11C8-FBDD-58551A2517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840" y="358920"/>
                <a:ext cx="6293160" cy="42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18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22DE2A-C014-F4B8-1562-4FF5245F9AEC}"/>
                  </a:ext>
                </a:extLst>
              </p14:cNvPr>
              <p14:cNvContentPartPr/>
              <p14:nvPr/>
            </p14:nvContentPartPr>
            <p14:xfrm>
              <a:off x="190440" y="216000"/>
              <a:ext cx="7658640" cy="603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22DE2A-C014-F4B8-1562-4FF5245F9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06640"/>
                <a:ext cx="7677360" cy="60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2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A55787-891F-86C6-90CD-E8709F2E566D}"/>
                  </a:ext>
                </a:extLst>
              </p14:cNvPr>
              <p14:cNvContentPartPr/>
              <p14:nvPr/>
            </p14:nvContentPartPr>
            <p14:xfrm>
              <a:off x="63360" y="342720"/>
              <a:ext cx="7334640" cy="441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A55787-891F-86C6-90CD-E8709F2E5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333360"/>
                <a:ext cx="7353360" cy="44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5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285B62-CD5A-446A-774E-A652827F9C8C}"/>
                  </a:ext>
                </a:extLst>
              </p14:cNvPr>
              <p14:cNvContentPartPr/>
              <p14:nvPr/>
            </p14:nvContentPartPr>
            <p14:xfrm>
              <a:off x="260280" y="222120"/>
              <a:ext cx="7398000" cy="348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285B62-CD5A-446A-774E-A652827F9C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212760"/>
                <a:ext cx="7416720" cy="35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66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FAF4BC-CE65-4B46-A3B3-7172A9600DF3}"/>
                  </a:ext>
                </a:extLst>
              </p14:cNvPr>
              <p14:cNvContentPartPr/>
              <p14:nvPr/>
            </p14:nvContentPartPr>
            <p14:xfrm>
              <a:off x="0" y="57240"/>
              <a:ext cx="9042840" cy="601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FAF4BC-CE65-4B46-A3B3-7172A9600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7880"/>
                <a:ext cx="906156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88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EDC4C6-C73E-5A92-71DD-7B70842094DA}"/>
                  </a:ext>
                </a:extLst>
              </p14:cNvPr>
              <p14:cNvContentPartPr/>
              <p14:nvPr/>
            </p14:nvContentPartPr>
            <p14:xfrm>
              <a:off x="285840" y="177840"/>
              <a:ext cx="8471160" cy="565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EDC4C6-C73E-5A92-71DD-7B70842094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68480"/>
                <a:ext cx="8489880" cy="56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8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869BE9-D01C-A67A-0FDE-7794E6F4241B}"/>
                  </a:ext>
                </a:extLst>
              </p14:cNvPr>
              <p14:cNvContentPartPr/>
              <p14:nvPr/>
            </p14:nvContentPartPr>
            <p14:xfrm>
              <a:off x="488880" y="203040"/>
              <a:ext cx="8401320" cy="478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869BE9-D01C-A67A-0FDE-7794E6F42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520" y="193680"/>
                <a:ext cx="8420040" cy="48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54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9841-D1F1-6323-6657-667E452B8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8291E-5805-D044-FC4C-96F00F73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A492C8-984C-AE0D-FDD1-27A5DC75C61A}"/>
                  </a:ext>
                </a:extLst>
              </p14:cNvPr>
              <p14:cNvContentPartPr/>
              <p14:nvPr/>
            </p14:nvContentPartPr>
            <p14:xfrm>
              <a:off x="235080" y="177840"/>
              <a:ext cx="8267760" cy="295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A492C8-984C-AE0D-FDD1-27A5DC75C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168480"/>
                <a:ext cx="8286480" cy="29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08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2022-12-19T12:34:42Z</dcterms:created>
  <dcterms:modified xsi:type="dcterms:W3CDTF">2022-12-19T12:34:58Z</dcterms:modified>
</cp:coreProperties>
</file>