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0:40:07.3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7197 952 0,'0'0'0,"0"-88"0,0 18 15,0 52-15</inkml:trace>
  <inkml:trace contextRef="#ctx0" brushRef="#br0" timeOffset="1102.67">6385 423 0,'0'0'0,"0"-17"0,-35-1 32,17 18-32,1-18 15,17 1 1,0 34 15,0 1-31,17 35 16,1-35-16,70 87 15,-35 37 1,35-54 0,0 35 15,-35 1-16,0-18 1,-17-54 0,-36-34-1,0-53 17,0-18-17,0 35-15</inkml:trace>
  <inkml:trace contextRef="#ctx0" brushRef="#br0" timeOffset="1501.92">6844 300 0,'-18'0'31,"1"17"-31,17 1 16,-18 0-16,-35 70 16,-18 35-1,1 19 1,-54 104-1,54-51 1,-1-54 0,54-124-16,-19 89 15,36-71 1,-17-35 0,17-17 30,17-1-46</inkml:trace>
  <inkml:trace contextRef="#ctx0" brushRef="#br0" timeOffset="2303.31">7250 917 0,'0'0'0,"0"-17"0,0-36 31,0 35-31,-18 18 47,18 18-47,0 17 16,0 88-1,0-87-15,0 105 16,0 35-1,0 18 1,0 71 0,0-71-1,0-18 1,-35 36 15,-1-36-15,19-123-1,17-70 17,-18-54-17,18 36-15,0-36 0</inkml:trace>
  <inkml:trace contextRef="#ctx0" brushRef="#br0" timeOffset="2803.03">7161 882 0,'0'-71'32,"0"54"-32,36-1 15,17-17 1,52 17 0,-16 18-1,34 18 1,-105-1-16,70 72 15,-70 34 1,-36-17 0,-88 0-1,-35-36 17,53-34-32,17-36 31,36 0-16,17 0 1,18-36 0,36 1-1,-19 35-15</inkml:trace>
  <inkml:trace contextRef="#ctx0" brushRef="#br0" timeOffset="3502.89">8343 988 0,'0'0'0,"18"-18"0,-1 0 0,1-17 31,-18-35-16,0 52-15,0-35 16,-88 18 0,0 35-1,17 0 1,-35 70 0,18 36-1,18 18 1,52-1-1,18-35 1,0-35 0,70-35-1,1-18 1,0-18 15,34-35-15,-34-35-1,-36-18 1,-17 0 0,-18 1-1,0 52 1,0 17 0,0 89-1,0 36 1,0 16-1,0 1 1,0-18 0,35-17-1,0-71 1,18 0 0,18 0 15,-1-88-16,-34 35-15</inkml:trace>
  <inkml:trace contextRef="#ctx0" brushRef="#br0" timeOffset="3802.11">8872 441 0,'0'0'0,"-53"18"15,53 35 1,0-1 0,0 72-1,0 35 1,0-124 0,0 35-16,0 89 31,0-88-16,0-54 1,36-34 15,-36-18-31,53-36 16</inkml:trace>
  <inkml:trace contextRef="#ctx0" brushRef="#br0" timeOffset="4435.53">9172 370 0,'0'18'31,"0"0"-15,0 17-16,0 71 31,0-89-31,0 54 15,0 70 1,0-35 0,0-71-16,-17 71 15,17-53 1,0-18 0,-18-35 15,0 0-16,18-17-15,0-72 16,0 19 0,36-36-1,16 35 1,37 19 15,-54 34-15,0 18-16,53 0 15,-35 35 1,-17 53 0,-19 1-1,-17 16 1,-17-16 0,17-72-16,-36 54 15,19-54 1,17 1-1,-18-18 1,18-53 15,-18 18-15</inkml:trace>
  <inkml:trace contextRef="#ctx0" brushRef="#br0" timeOffset="4751.85">8572 706 0,'0'0'15,"18"0"-15,0 0 0,105 0 16,1 0 0,17 0-1,-53 0 1,-53 0 0,-17-18-16,-36 18 46,1 0-46</inkml:trace>
  <inkml:trace contextRef="#ctx0" brushRef="#br0" timeOffset="5435.67">6050 1623 0,'0'0'0,"-18"0"16,1-18 0,-1 18-1,36 0 32,-1 0-47,36 0 16,53 0-1,88 0 1,53 0 0,159-18 15,-283 1-31,371-1 15,-88 1 1,158-19 0,-140 19-1,34-1 1,-158 18 0,-229 0-16,176 0 15,-159 0 1,-70 0-1,-18-18 32</inkml:trace>
  <inkml:trace contextRef="#ctx0" brushRef="#br0" timeOffset="5568.87">10336 1446 0,'-17'0'16,"-1"0"15,0 0-15</inkml:trace>
  <inkml:trace contextRef="#ctx0" brushRef="#br0" timeOffset="14369.45">1482 2787 0,'0'0'0,"-18"18"0,-17-1 31,17 1-31,18-36 47,0 1-31,18-1-1,-1-35 1,19-18 0,-36 19-1,0-1 1,17 17 0,-17 19-1,0 34 1,0 19-1,0 34 1,0 54 0,0-19-1,-17 19 1,-1-89-16,18 53 16,-18 1-1,1-1 16,-1-53-15,0-17 0,-17-18-1,-53 0 1,17 0 0,19 0-1,-19 0 1,53 0-1,36 0 48,53-18-63,34 0 16,54 1-1,-124 17 1,54 0-1,34-18 1,-70 18 0,-35 0-1,-18-17 1,0-1 46</inkml:trace>
  <inkml:trace contextRef="#ctx0" brushRef="#br0" timeOffset="14620.01">1923 3087 0,'35'-18'16,"-53"18"15,1 0 0</inkml:trace>
  <inkml:trace contextRef="#ctx0" brushRef="#br0" timeOffset="16434.14">3175 2505 0,'0'17'0,"0"19"31,0-19-31,35 107 16,71 17-1,-18 0 1,0-18 0,18 36-1,-88-141-15,35 88 16,-35-53-1,-1-36 1,-34-34 15,-1-1-31,0-17 16</inkml:trace>
  <inkml:trace contextRef="#ctx0" brushRef="#br0" timeOffset="16767.91">3792 2646 0,'0'0'0,"18"-18"0,0-17 16,-18 0-1,-36 35 1,-52 70-1,-53 54 1,88-89-16,-53 71 16,53-53-16,-123 158 15,35-17 1,35-53 0,53-52-1,53-72 16,18-34-15,35-1-16</inkml:trace>
  <inkml:trace contextRef="#ctx0" brushRef="#br0" timeOffset="16986.68">3916 3104 0,'0'0'0,"0"18"31,0 0-31,-35 35 16,-1 88-1,1 0 1</inkml:trace>
  <inkml:trace contextRef="#ctx0" brushRef="#br0" timeOffset="17169.34">3687 4057 0,'0'70'16,"0"-140"-16,-36 352 15,1-35 1,17-194-16,18 106 16,0 0-1,0-107 1,0-34-1,0-53 1,0-71 0,36-70-1</inkml:trace>
  <inkml:trace contextRef="#ctx0" brushRef="#br0" timeOffset="17549.57">3704 3351 0,'0'0'0,"0"-35"0,0-35 15,35-36 1,54 35 0,69 1-1,-122 70-15,34 0 16,-35 0-16,89 35 15,-89 35 1,-52 54 0,-72-1-1,1-52 1,-18-18 0,18-36-1,53-17 16,17 0-15,18-17 0,0-1-1,18 1-15</inkml:trace>
  <inkml:trace contextRef="#ctx0" brushRef="#br0" timeOffset="17933.4">3863 3281 0,'0'17'15,"0"1"-15,0 0 16,-18 52 0,-17 71-1,-18 1 1,-35 87 0,70-176-16,-52 123 15,17 18 1,35-70-1,18-71 1,0-89 15,18 1-15</inkml:trace>
  <inkml:trace contextRef="#ctx0" brushRef="#br0" timeOffset="18650.99">4780 3140 0,'0'0'0,"0"-18"0,35 0 16,-35 1-16,0-18 15,0-1 1,-53 1 0,1 17-1,-54 18 1,18 36 15,-36 69-15,89-16-1,17 34 1,18-52 0,53-36-1,35-35 1,-70 0-16,70-35 15,18-54 1,-36 37 0,-34-37-1,-36 19 1,0 35 0,-18 52 30,18 36-30,0 18 0,-35 34-1,35-87-15,35 53 16,18-36 0,0-35-1,35-18 1,-35-35-1,18-35 1,-71 71-16</inkml:trace>
  <inkml:trace contextRef="#ctx0" brushRef="#br0" timeOffset="18885.75">5309 2752 0,'-70'35'31,"52"-17"-31,-52 70 16,52-18-1,18 54 1,0-1 0,0-52-1,0-1 1,0-52-16,35-18 15,18 0 1</inkml:trace>
  <inkml:trace contextRef="#ctx0" brushRef="#br0" timeOffset="19419.25">5609 2769 0,'0'0'0,"-17"0"32,17 18-32,-18 0 15,-17 70 1,35-71-16,-18 72 16,-17 34-1,17-35 1,18 0-1,-18-17 1,1-71 0,17-53 15,0 0-15,17-53-1,72 18 1,-19 35 15,-17 36-31,53-19 16,-18 54-1,-17 53 1,-54-19 0,-17 37-1,-35-1 1,0-18-1,-1-70 1,1 0 0,18-17-1</inkml:trace>
  <inkml:trace contextRef="#ctx0" brushRef="#br0" timeOffset="19666.68">5115 3052 0,'0'0'0,"18"0"32,0 0-17,-1-18-15,71 0 16,-35 18-1,35-17 1,-70 17 0</inkml:trace>
  <inkml:trace contextRef="#ctx0" brushRef="#br0" timeOffset="21284.14">6562 3369 0,'0'0'16,"17"0"15,1 0-31,0-18 16,52-17 0,-35 17-16,107-87 15,-37 16 1,1-34-1,-53-18 1,-88 35 0,0 0-1,-1 71 1,-87 70 0,35 71-1,52 17 1,19 54 15,17-124-31,0 70 16,53 18-1,17-88 1,1-53 0,35-17-1,17-54 1,-105 53-16,17-70 15,18 0 1,-53 35 0,-18 36-1,-35 17 1,18 35 0,35 0-1,0-17 16,53-1-15,17-17 0,19-17-1,-19-36 1,36 18 0,-88 35-1,-54 0 16,19 35-15,-1 0 0,18-17-16,0 35 15,0 0 1,53-53 0,-18 17-1,71-52 1,-18-18 15,-17 0-15,-53 35-16,17-17 15,-18 18 1,-17-1 0,-35 18-1,88 0 1,-53 18-16,0 52 15,-18 54 1,1 34 0,-1 54-1,1-53 1,17 105 0,0 89-1,0-159 1,0 53 15,-18-53-15,-53-88-1,1-53 1,-18-71 0,-53-141-1,52-70 1,54 0-1,35-142 1,106 19 0,70 87-1,1 89 1,-72 87 0,19 19-1,-89 52 1,-35 1 15,0-1-15</inkml:trace>
  <inkml:trace contextRef="#ctx0" brushRef="#br0" timeOffset="22134.44">9402 3140 0,'17'0'0,"-34"0"0,122-53 31,-87 35-31,-18 1 16,0-1-16,0-17 16,-18 17-16,-17-35 15,17 18-15,-52-36 16,-18 18 0,-1 18-1,19 53 1,-36 52 15,36 71-15,52-52-1,18 69 1,18-70 0,52-17-1,18-53 1,0-36-1,1-53 1,-19-17 0,1-18-1,-54 1 1,-17-1 0,0 35 15,-35 71-31,0 71 31,35-1-15,0 36-1,0 18 1,35-54 0,-35-52-16,71 17 15,35-35 1,-1-35-1,19-53 1</inkml:trace>
  <inkml:trace contextRef="#ctx0" brushRef="#br0" timeOffset="22416.76">10248 2346 0,'-35'0'16,"17"0"-16,-17 35 16,-53 142-1,70-36 1,18-71 0,0 142-1,0-124 1,0-70-16,18 70 15,-1-70-15,36-1 16,36-17 0,-37-53-1</inkml:trace>
  <inkml:trace contextRef="#ctx0" brushRef="#br0" timeOffset="22699.63">10636 2452 0,'0'0'0,"0"-18"0,0 1 31,-35 17-15,35 17-16,-53 71 16,0 71-1,18 17 1,0-17-1,17-71 1,18 1 0,0-54-1,70-35 1,-17-35 0</inkml:trace>
  <inkml:trace contextRef="#ctx0" brushRef="#br0" timeOffset="22999.49">10231 2857 0,'0'0'0,"-36"0"15,19 0-15,-36 0 16,70 0-1,19 0 1,34 0 0,54-17-1,-36 17 1,0-18 0,-70 18-16,17 0 15,-17 0 1</inkml:trace>
  <inkml:trace contextRef="#ctx0" brushRef="#br0" timeOffset="23683.61">10883 3034 0,'-17'0'16,"-1"18"-16,0-18 15,-17 0 1,17-18 0,18 0-1,36-35 1,34 18-1,-35 17 1,1 18 0,-1-17-16,71 17 15,-36 0 1,1 53 0,-53 17-1,-18 1 1,-71 17-1,36-53 1,-1-35 0,36-17 15,0-1-31,53-35 16,-35 35-16,53-34 15,34-19 1,-16 36 15,-36 35-15,-36 17-1,-17 54 1,-17 17 0,-19-17-1,19-36 1,17-17-1,0-54 17,0-17-17,0 36-15</inkml:trace>
  <inkml:trace contextRef="#ctx0" brushRef="#br0" timeOffset="23866.87">11395 2752 0,'0'0'0,"-36"-36"16,-16 36-1,16-17 1,54 17 0,17 0-1,0 0 1,-17 0-16</inkml:trace>
  <inkml:trace contextRef="#ctx0" brushRef="#br0" timeOffset="24833.26">11642 2963 0,'0'0'0,"-18"0"0,36 0 47,17 0-47,53-35 31,18-36-15,-71 54-16,18-54 15,-35-52 1,-18 35 0,-88 35-1,17 53 1,53 17-1,-35 19-15,18 87 16,18 36 0,-1 17-1,0-88 1,18 18 0,-17-18-1,17-70 1,-18-36 31,18-52-32,0-1 1,0 1 0,35 52-16,53-35 15,18 0 1,-17 53-1,34 0 1,-70 71 0,-35-18-1,-18-36-15,-71 89 16,-17-53 0,-53 18-1,35-71 1,35 0-1,54 0 17,-1-36-17,18 1 1,53 0 0,-35 17-16</inkml:trace>
  <inkml:trace contextRef="#ctx0" brushRef="#br0" timeOffset="25600.89">12347 2946 0,'-17'0'31,"17"17"-31,-18 1 0,0 35 16,1-18-16,-1 18 31,18 35-15,0 0-1,35-52 1,36-19 0,-1-34-1,1-54 1,-18 1-1,-18-1 1,0-35 0,-35 53-1,0 36 1,0 87 15,-17-17-15,-1 53 15,18-35-15,0-54-16,18 36 15,17-35 1,53-18 0,-17-53-1,35-35 1,-1-53-1,-34-1 1,-53 1 0,-18 71-1,0 34 1,0 54 0,-36 70-1,1 36 1,0 17-1,35-35 17,-18 17-17,18-52 1,0-36 0,35-35-1,-17 0-15,53-35 16</inkml:trace>
  <inkml:trace contextRef="#ctx0" brushRef="#br0" timeOffset="26032.17">13353 3104 0,'17'0'31,"1"0"-31,0 0 16,-1 0-16,18-17 15,-17 17-15,17-53 16,-35 18 0,0 17-1,-35 18 1,0 0-1,-36 53 1,1 35 0,34-17-1,36 17 1,0-18 0,0-34-1,18-36-15,35 0 16,-35 0-16,52 0 31,36-36-15,-18 1-16</inkml:trace>
  <inkml:trace contextRef="#ctx0" brushRef="#br0" timeOffset="26499.43">14093 3034 0,'0'-18'15,"0"1"-15,-35 17 16,-35 0 0,-19 17-1,72 1-15,-18 0 16,17-1-16,-17 36 16,35-18-1,0-17 1,70 17-1,-17 1 17,35-19-17,-70 1-15,17-1 16,-17 1 0,-18 17-1,-35-17 1,-36-18-1,36 0-15,-36 18 16,-35-1 0,36-17-1,34 0 1,36-17 0,0-19-1,0-17 1,0 36-1</inkml:trace>
  <inkml:trace contextRef="#ctx0" brushRef="#br0" timeOffset="26901.81">12965 2875 0,'0'0'0,"-18"-18"31,36 18-15,-1 0-1,71 0-15,-52 0 16,87 0 0,1 0-1,-71 0-15,105-17 16,-70 17 0,-35 0-1,-35 0 1,-36 0 15,-35 0-15</inkml:trace>
  <inkml:trace contextRef="#ctx0" brushRef="#br0" timeOffset="28349.89">2910 4039 0,'0'0'0,"-17"-17"15,34 17 32,1 0-31,17 0-16,-17 0 15,105 0 1,1 0 0,123-18-1,-18 18 1,106-18-1,89 1 1,52 17 0,35 0-1,-87-18 1,193 18 0,18 0-1,-459 0-15,160 0 16,-178 0-16,495-18 31,-141 18-15,175-17-1,37-1 1,-195 1 0,123 17-1,-475 0-15,440 0 16,-176 0-1,88 0 1,-176 0 0,88 0-1,-106-18 1,-264 18-16,105 0 16,-52 0-1,-89 0 1,0 0 15</inkml:trace>
  <inkml:trace contextRef="#ctx0" brushRef="#br1" timeOffset="39180.79">4533 5186 0,'35'-53'32,"-17"53"-32,0-35 15,-18 17 1,-18 36 31,-17 17-47,0 35 15,-1-52-15,-34 70 16,-54 71 15,18 17-15,18-34 0,18-1-1,17-53 1,53-71-1,-18-17 1,18-17 0,0-54-1,18 54-15</inkml:trace>
  <inkml:trace contextRef="#ctx0" brushRef="#br1" timeOffset="39665.19">4886 5203 0,'0'0'0,"0"18"78,-18 0-78,1-1 0,-1 1 16,-35 35-16,-17 35 15,-54 71 1,106-106 0,-70 70-1,-18 18 1,36-52 0,35-1-1,17-53 1,0-17-1,18-36 17,0-35-17</inkml:trace>
  <inkml:trace contextRef="#ctx0" brushRef="#br1" timeOffset="40331.36">5186 5274 0,'17'-18'16,"1"18"-16,17-17 31,-35 34 0,0 1-31,-17 17 16,-19 53 0,1 36-1,0-1 1,0 19 0,17-37-1,18-87-15,0 0 16,18-1-1,17-17 1,0-35 15,0 0-15,-17-18 0,-18 35-16</inkml:trace>
  <inkml:trace contextRef="#ctx0" brushRef="#br1" timeOffset="40565.67">4992 5627 0,'0'0'16,"-18"0"-16,18-18 15,18 18-15,35-17 16,35-19-1,-70 19-15,87-1 16,1-17 15,-18 35-15,-70 0 0</inkml:trace>
  <inkml:trace contextRef="#ctx0" brushRef="#br1" timeOffset="41313.69">5980 5733 0,'0'0'0,"17"0"0,18 0 0,1 0 16,-1-53 0,-17 17 15,-18-16-15,0 34-16,-18-17 15,-53-1 1,-34 36-1,16 0 1,-34 36 0,52 34-1,-34 54 1,87-54 0,18 18-1,18-17 1,35-53-1,35-18 1,-71 0 0,54-18-1,52-35 1,-17-35 0,-53 17-1,0-17 1,-53 35-1,0 18 1,0 70 15,0 53-15,0-17 0,0-1-1,0-52-15,0 17 16,0-17-16,35 17 15,36-17 1,-18-18 15,35-35-15,-35 17-16</inkml:trace>
  <inkml:trace contextRef="#ctx0" brushRef="#br1" timeOffset="42097.77">6862 5592 0,'0'0'0,"0"-18"16,0-17-1,-53 35 1,35 0-16,-35 0 16,-53 17-1,36 36 1,-1 35-1,36-17 1,17-53 0,18 70-16,0-53 31,35-17-15,54-18-1,-1-53 1,18-18-1,-71 54-15,0-19 16,1-70 0,-36 54-1,0 34 1,-18 18 15,18 18-31,-18 34 16,18 19-1,0 17 1,0 0 0,0 53 15,18 1-15,17-19-1,-17-70-15,-1 159 16,-17-36-1,0 18 1,-70-53 0,-18-17-1,-18-71 1,53-36-16,-123-17 16,-18-17-1,52-54 1,-16-17-1,52 0 1,71 17 0,35-52 15,70 34-15,36-69-1</inkml:trace>
  <inkml:trace contextRef="#ctx0" brushRef="#br1" timeOffset="43049.24">7161 5627 0,'0'0'0,"18"-35"16,-18 17-1,-18 36 32,-17 52-31,17 1-1,18 34 1,-17-52 0,17-17-1,-18-36 1,1 0 15,17-18-15,0-17-1,0-36 1,0-17 0,17 0-1,1 70-15,52-70 16,1 53-1,35 35 1,-18 53 0,-70 17-1,-1 36 1,-17-88-16,0 52 16,-17 1-1,-1-54 1,0-17-1,1 0 1,17-70 31</inkml:trace>
  <inkml:trace contextRef="#ctx0" brushRef="#br1" timeOffset="43630.32">7937 5592 0,'0'-18'0,"0"-35"32,0 35-32,-52 1 15,34 17-15,-53 0 16,54 0-16,-54 17 15,1 72 1,-1 16 0,53-16 15,1-1-15,17-35-1,0-36-15,53-17 16,17 0-1,36-35 1,18-36 0,-54 1-1,-17-36 1,-35 36 0,-18 52-1,-18 71 16,18-36-31,-18 36 16,18 36 15,0-19-15,18-35 0,35-35-1,0 0 1,17-35-1,-52 17-15</inkml:trace>
  <inkml:trace contextRef="#ctx0" brushRef="#br1" timeOffset="44431.24">8396 5592 0,'0'-18'0,"-53"18"31,53 18 0,0 17-31,0 18 16,0-18 15,0-17-31,0 52 16,0-35-1,0-17 1,0-36 31,0-34-32,0-1 1,0 35-16,0-70 16,53 0-1,0 52 1,35 19-1,0 17 1,-35 35 0,-35-17-1,17 52 1,-35 1 0,0-1-1,0-17 1,0-35-1,-17-18 1,-1-18 0,18-17-1,0-36 1,18-17 0,35 18-1,-36 52-15,36-17 16,-18 35-16,71-36 15,-35 36 17,17 53-32,-53 36 31,-35 16-15,-17-16-1,17-54 1,-18-18-1,36-17 1,-18-52 15,0 34-31,0-17 16</inkml:trace>
  <inkml:trace contextRef="#ctx0" brushRef="#br1" timeOffset="44848.19">9278 5609 0,'18'0'15,"-1"0"1,1 0-16,0 0 0,-1 0 16,19 0-1,16-35 1,19-18-1,-36 0 1,-35 18 0,-35 35-1,-36 0 1,54 0-16,-54 17 16,36 72-1,35 34 1,0-17-1,35-36 1,18-34 15,35-36-15,18-18 0,-71 18-16,18-35 15,36-53-15</inkml:trace>
  <inkml:trace contextRef="#ctx0" brushRef="#br1" timeOffset="45397.7">10142 4745 0,'-17'0'31,"52"-18"-15,-17 18-16,52 0 16,71-17 15,18-1-15,-53 0-1,-88 18-15,70 0 16,-124 0 15,19 0-31</inkml:trace>
  <inkml:trace contextRef="#ctx0" brushRef="#br1" timeOffset="45813.58">10178 4710 0,'0'0'0,"-18"0"0,0 0 16,1 17 0,-1 18-1,0-35-15,-34 71 16,16-18 0,1 70-1,0 36 1,-1-35-1,-17 52 1,1 71 0,52-88-1,-36 35 1,36-53 0,18-71-1,70-17 1,-53-53-16,89 0 15,-1-17 1,36-54 0,-18-17 15,-70 35-31</inkml:trace>
  <inkml:trace contextRef="#ctx0" brushRef="#br1" timeOffset="46730.67">11060 5380 0,'0'0'0,"0"-18"16,0 1-16,0-1 0,-36-17 15,-17-1 1,-17 36-1,35 0 1,-18 53 15,53-35-31,-36 52 16,19 1 0,17 0-1,0-18 1,35-53-1,53 0 1,-17-53 0,-54 35-16,72-53 15,-54 18 1,0-17 0,-35 35-1,0 52 16,0 19-15,0 34 0,0-17 15,18-18-15,52-17-1,-52-18-15,35 0 16,-35 0-16,34 0 15,1-53 1,-17-18 0,-19 1-1,-17-36 1,-17 71-16,-36-36 16,-35-17-1,-36 35 1,18 53-1,-53 35 1,36 36 0,-53 123 15,87-35-15,72-53-1,17 35 1,35-35-1,36-71 1,70 0 0,-35-35-1,17-35 1,-35-18 0,-53 0-1,1 18 1</inkml:trace>
  <inkml:trace contextRef="#ctx0" brushRef="#br1" timeOffset="47246.4">11747 5115 0,'-17'0'0,"-1"0"16,18 36-1,0 34 1,0-52-16,-17 52 16,-1 36-1,18-35 1,-18-18 0,18-36-1,0-34 16</inkml:trace>
  <inkml:trace contextRef="#ctx0" brushRef="#br1" timeOffset="47596.21">11712 5186 0,'0'0'0,"0"-18"0,18-17 15,35 0 1,35-1 0,0 36-1,36 0 1,-107 18-16,89 88 16,-88-36-1,-18 36 1,0-35-1,-36-1 1,19-17 0,-18-53 15,17 0-15,0-35-1,1 17-15</inkml:trace>
  <inkml:trace contextRef="#ctx0" brushRef="#br1" timeOffset="47813.67">11695 5397 0,'0'0'0,"-18"0"0,36 0 31,34 0-15,-34 0-16,88 0 15,53-17 1,-18-1 0,-35-17 15,-71 35-31</inkml:trace>
  <inkml:trace contextRef="#ctx0" brushRef="#br1" timeOffset="48079.76">12629 5133 0,'0'18'32,"0"-1"-32,-17 1 0,17 17 15,-35 53 1,-1 0-1,36-35 1,0 0 0,0-35 15,0-36-15</inkml:trace>
  <inkml:trace contextRef="#ctx0" brushRef="#br1" timeOffset="48346.7">12612 5133 0,'0'0'15,"0"-18"-15,17 18 0,1 0 16,0 18 0,17 52-1,18-17 1,-35-17-16,34 17 15,-34-18-15,17 18 16,18 0 0,-17-36 15,-19-17 0,1-35-31</inkml:trace>
  <inkml:trace contextRef="#ctx0" brushRef="#br1" timeOffset="48630.02">13176 4974 0,'0'0'0,"0"-17"15,0 34-15,-17 18 16,-36 89-1,17-36 1,-17 53 0,36-53-1,17-70 1,0 35 0,0-35-1,53-36 16,-18-17-31</inkml:trace>
  <inkml:trace contextRef="#ctx0" brushRef="#br1" timeOffset="48900.55">13564 5203 0,'0'0'0,"18"0"16,0 0 0,-1 0-1,1 0 1,35 0 0,-36 0-16,19 0 15,17 0 1,-36 0-16,1-17 15,-36 17 17</inkml:trace>
  <inkml:trace contextRef="#ctx0" brushRef="#br1" timeOffset="49130.75">13547 5362 0,'0'0'16,"0"18"0,17-18-1,19 0 1,-1 0 0,35 0-1,1-35 1,-18 17-1,-35 18-15</inkml:trace>
  <inkml:trace contextRef="#ctx0" brushRef="#br1" timeOffset="49996.6">14640 4815 0,'0'0'0,"-17"18"15,17 0 1,0 17-1,0-17 1,0-1 0,17-17-1,19 0 1,16-53 0,-16 18-1,-36-18 1,0 18-1,-18 17 1,-35 18 0,18 18-1,17 52 1,18-34 0,0 34-1,0-52 1,18-18-1,17 0 1,-17-18 0,-1-35-1,-17 18 17,0-18-17,-17 53 16,-1 53-15,-17 71 0,17-19-1,18-16 1,0-72-16,0 36 16,71-35-1,-1-18 1,-52 0-16</inkml:trace>
  <inkml:trace contextRef="#ctx0" brushRef="#br1" timeOffset="50312.41">15275 5009 0,'0'0'0,"0"-17"16,-17 17-16,-1 0 31,-17 0-15,-18 88 0,18 0-1,-1 18 1,36-88-16,-17 52 15,17 1 1,0-54 0</inkml:trace>
  <inkml:trace contextRef="#ctx0" brushRef="#br1" timeOffset="50662.05">15205 5062 0,'0'0'0,"0"-17"0,0-1 16,17-17 0,1 35-16,70-35 15,0 35 1,36 0-1,-36 88 1,-53 0 0,-35 35 15,-17-17-15,-36-35-1,35-18 1,-17-36-1,17-17 1,1-17 0,-1-1-16</inkml:trace>
  <inkml:trace contextRef="#ctx0" brushRef="#br1" timeOffset="50896.89">14975 5309 0,'0'0'0,"-17"0"0,34 0 31,36 0-31,18 0 32,70-17-17,-106 17-15,18-18 16,35 18-1,-70 0-15,17-18 16</inkml:trace>
  <inkml:trace contextRef="#ctx0" brushRef="#br1" timeOffset="51229.1">15840 5045 0,'0'17'31,"0"1"-31,0 0 0,0-1 16,0 36-1,35 35 1,0-17-1,-35-18 1,36 0 0,-36-36-1,17-17 1,-17-17 0,0-1-1,18-17 1</inkml:trace>
  <inkml:trace contextRef="#ctx0" brushRef="#br1" timeOffset="51495.84">16210 4974 0,'-18'18'31,"18"-1"-31,-35 19 15,35-19-15,-53 54 16,-17 35 0,17-18-1,18-35 1,-1-18 0,54-35 15,0-18-16</inkml:trace>
  <inkml:trace contextRef="#ctx0" brushRef="#br1" timeOffset="52362.42">16739 4745 0,'-17'0'0,"-36"0"31,35 17-31,18-34 62,0-1-46,0 1-16,18 17 16,17 0-1,-35 17 17,0 1-17,0 17 1,0-17-16,-18 35 15,1-36 1,-19-17 0,19 0-1,17-53 17,0 18-17,0-18 1,0 36-1,17 17 1,19-18 0,-19 18-1,-17 35 17,0-17-32,0 17 15,0 18 1,-17-35-1,-1-1 1,0-17 0,1-17-1,17-19 1,0 1 0,0 0-1,17 17 1,36 1-1,-17 17 1,-1 70 0,-35 36-1,-18-35 17,-52 34-17,17-52 1,35-53-1</inkml:trace>
  <inkml:trace contextRef="#ctx0" brushRef="#br1" timeOffset="53364.05">16880 4445 0,'0'-18'15,"18"18"1,0 0 0,17 0-16,71 0 15,0 0 17,-36 0-17,-52 0-15,52 0 16,-52 0-16,0 0 15,-1 53 1,-17-17 0,0 34-1,0 36 1,0 0 0,0 35-1,0-88-15,0 53 16,-17 52-1,-1-34 1,18-18 0,-35 17-1,17-52 17,18-36-32,-35 36 15,17-1 1,-17-35-1,-36 1 1,18-1 0,1-35-1,34 0-15,-53 18 16,1-18 0,-36 0-1,0 0 1,36-18-1,52 18-15,-35 0 16,18-18 0,35 1 62,17-1-78,-17 0 15</inkml:trace>
  <inkml:trace contextRef="#ctx0" brushRef="#br0" timeOffset="59211.5">1323 8026 0,'0'-18'16,"-18"18"0,1 0-16,-1 0 31,0-18-31,18-17 15,0-18 1,0 36-16,18-1 16,35-17-1,35 35 1,-35 17 15,35 71-15,-53 36-1,-35 35 1,-88 17 0,0-70-1,-53-18 1,53-53 0,-36-35-1,54-17 1,17-54-1,53-35 1,0 36 0,53-18-1,17 88 1,36 0 15,0 70-15,-53 1-1,-35-1 1,17 18 0,-18-52-1,-17-1 1,18-35 0,0 0-1</inkml:trace>
  <inkml:trace contextRef="#ctx0" brushRef="#br0" timeOffset="59422.09">1887 8414 0,'0'0'0,"0"-18"78</inkml:trace>
  <inkml:trace contextRef="#ctx0" brushRef="#br0" timeOffset="59964">3351 7532 0,'0'-18'31,"18"36"-31,0-1 16,52 72-1,36 52 1,-71-106-16,71 88 15,-18 1 1,-70-71-16,35 88 16,-35-70-1,-18-36 1,0-70 15,0 17-31</inkml:trace>
  <inkml:trace contextRef="#ctx0" brushRef="#br0" timeOffset="60261.69">4022 7655 0,'0'0'16,"0"-35"-1,-18 35 1,-35 18-1,-70 70 1,17 18 0,-35 88-1,105-141-15,-69 88 16,-1 0 0,88-71-1,18-52 1,53-71 15</inkml:trace>
  <inkml:trace contextRef="#ctx0" brushRef="#br0" timeOffset="60695.13">4269 7955 0,'0'0'0,"-18"0"0,0 0 16,1 0 0,17 53-1,0 35 1,0-52-16,0 158 15,0 17 1,0-17 0,-36 88-1,19-105 1,-19 17 15,19-159-31,17 89 16,-18-71-1,18-71 17,0 0-32,0-70 15,0-106 1,18 123-16</inkml:trace>
  <inkml:trace contextRef="#ctx0" brushRef="#br0" timeOffset="61060.97">4233 8132 0,'0'0'0,"0"-53"0,-17 35 0,17-35 15,0-18 1,0 19 15,70 16-15,18 1-1,71 35 1,0 35 0,-89 36-1,-70 35 1,-88-18 0,-53 35-1,53-70 1,-35 0-1,87-35 1,19-18 0,87-53 15</inkml:trace>
  <inkml:trace contextRef="#ctx0" brushRef="#br0" timeOffset="61695.31">5221 8061 0,'0'0'15,"18"0"-15,-1-18 0,36-17 16,-17-18 0,-36 0-1,0 0 1,-36 18-1,19 35-15,-19 0 16,-52 0 0,-18 88-1,1 36 1,52 17 15,53-35-15,0-36-1,0-52-15,35-18 16,53 0 0,0-35-1,-35-18 1,18-36 0,-54 1-1,1-18 1,-18 89-16,0-36 15,0 18 1,0 87 15,0 54-15,18-17 0,-18-72-1,17 71 1,1-52-1,35-1 1,-18-35 0,18-35-1,35-36 1,-70 53-16</inkml:trace>
  <inkml:trace contextRef="#ctx0" brushRef="#br0" timeOffset="61961.13">5786 7761 0,'0'0'16,"17"-35"-16,-17 17 16,0 53-1,-17 18 1,-1 71 15,18-18-15,0 17-1,0-35 1,0-52 0,35-36-1,0 0 1,36-89 0,-36 37-16</inkml:trace>
  <inkml:trace contextRef="#ctx0" brushRef="#br0" timeOffset="62477.18">6191 7673 0,'0'18'47,"0"-1"-47,-17 18 0,17 54 31,-18 34-16,18-17 1,-18-35 0,18-19-1,-17-34 1,17 0 0,0-54-1,0-16 1,0-54-1,35 35 1,-17 53-16,35-52 16,35 17-1,-18 53 17,-17 35-17,-35 18 1,-1 35-1,-17 18 1,-35-35 0,0-36-1,35-17 1,-18-18 0,18-36-1,-53-16 1</inkml:trace>
  <inkml:trace contextRef="#ctx0" brushRef="#br0" timeOffset="62711.57">5609 7920 0,'0'0'0,"18"0"31,-1 0-31,1 0 16,70-18 0,-17 18-1,-1-17 1,-34 17 0</inkml:trace>
  <inkml:trace contextRef="#ctx0" brushRef="#br0" timeOffset="64261.15">7726 8184 0,'0'0'0,"-18"18"31,18 0-31,0-36 31,0 0-15,53-34-16,18-19 16,-54 36-1,71-71 1,-52 71-16,34-89 15,-52 18 1,-18 0 0,-53 71-1,-53 35 1,36 18 0,34-1-16,-34 107 15,35-1 1,35 1-1,0 35 1,35-54 0,35-16-1,-52-72-15,53 1 16,17-18 15,0-18-15,-17-35-1,-19-52 1,-34-1 0,0 35-1,-18 36 1,-18 35 0,-17 0-1,17 53 1,1-18-1,17-17-15,0 35 16,35-36 0,35-17-1,1-17 1,35-36 15,-18-18-15,-35 18-1,-18 18 1,-53 35 15,-17 18-15,18 34 0,-1-34-16,18 70 15,0-35 1,18 0-1,34-53 1,37 0 0,-1-17-1,53-54 17,-70 0-17,-36 1 1,0-1-1,-35 54 1,18-1 0,-18 53 15,-18 53-15,18 18-1,-18 71 1,18-124-16,0 88 15,0-88-15,0 123 16,0 89 0,0-18-1,0-89 1,0 19 15,-17-71-15,-18-89-16,-36 1 15,-105-36 1,-1-35 0,71-17-1,-35-1 1,18-35 0,123 36-1,0-54 1,70-52-1</inkml:trace>
  <inkml:trace contextRef="#ctx0" brushRef="#br0" timeOffset="64743.57">9948 7479 0,'-53'0'31,"89"0"0,-19 0-31,89 0 16,35 0-1,36-35 1,-142 35-16,71 0 16,-18 0-1,-123 0 16</inkml:trace>
  <inkml:trace contextRef="#ctx0" brushRef="#br0" timeOffset="65060.71">10283 7532 0,'-17'0'15,"-1"17"1,18 1 0,-17 0-16,17 17 15,0 0-15,0 53 16,-18 54 0,18-19-1,-35 36 1,17-53-1,18-89 1,35-87 15,-17 52-15</inkml:trace>
  <inkml:trace contextRef="#ctx0" brushRef="#br0" timeOffset="65478">10425 7937 0,'0'36'31,"0"-19"-31,0 1 0,17-18 16,18 0-1,36-18 1,17-35-1,-17 1 1,-54-1 0,-17 17-1,-35 36 1,18 0 0,-72 0-1,36 36 1,0 69-1,36 19 1,17-53 0,0 17-1,53-88 1,0 0 0,35-18-1,-53 0-15</inkml:trace>
  <inkml:trace contextRef="#ctx0" brushRef="#br0" timeOffset="66111.52">10954 7902 0,'0'0'15,"0"-17"-15,0-1 16,0-17-1,70-1 1,1 1 0,35 35-1,-36 53 1,-70 0 0,0-35-16,0 105 15,-53-52 1,-17 17-1,17-53 1,35-17 0,53-89 15,18 18-15,36-53 15,-36 36-16,35-18 1,-71 52 0,-17 54 15,-35 53-15,17-1-1,18 36 1,0-18-1,0-35 1,53-35 0,0-18-1,0 0 1,18-53 0,-36-18 15,-17 54-31</inkml:trace>
  <inkml:trace contextRef="#ctx0" brushRef="#br0" timeOffset="66426.99">11871 7514 0,'0'0'0,"0"-17"0,-18 17 31,1 0-15,-19 88-1,1 18 1,35-18 0,0-53-16,-18 71 15,18-71-15,-17 53 16,17 18 15,0-35-15,0-36-1,53-35 1,0-35 0,0-36-1,-36 36-15</inkml:trace>
  <inkml:trace contextRef="#ctx0" brushRef="#br0" timeOffset="66659.59">11712 7832 0,'-17'0'31,"34"0"-15,18 0-16,54 0 16,17-18 15,-36 0-16,-35 18 1,-35-17 0</inkml:trace>
  <inkml:trace contextRef="#ctx0" brushRef="#br0" timeOffset="67011.14">12471 7638 0,'0'0'0,"17"0"15,-17-18 1,-17 18 0,17 18-1,-36 17 1,1 35-1,0 36 1,0-18 0,35-70-16,-18 88 15,18-53 1,35 0 0,18-36-1,0-17 1,0-17-1,-35-1-15</inkml:trace>
  <inkml:trace contextRef="#ctx0" brushRef="#br0" timeOffset="67360.86">12912 7479 0,'0'0'0,"35"0"16,-17 0-1,34 35 1,19 53 0,-36-17-1,-17-36-15,0 71 16,-18 0-1,-36 17 1,-17-34 0,18-37-1,0-34 1,17-18 0,1 0-1,-1-18 1,-17 18-16</inkml:trace>
  <inkml:trace contextRef="#ctx0" brushRef="#br0" timeOffset="68428.74">3581 8784 0,'0'0'0,"-177"53"31,142-35-31,-18-18 16,35 17 0,18 1-1,71-18 1,35 18-1,-53-18-15,158 17 16,-34-17 0,140 0-1,107 0 1,-72 0 0,213 0 15,-107 0-16,-299 0-15,512 0 16,34-17 0,-176 17-1,212 0 1,-194 0 0,352-18-1,-175 18 1,-248-18-1,71 1 1,-195 17 0,37-36-1,-90 19 1,-122-1 15,-107 1-15,-52-1-1,-18 0 1</inkml:trace>
  <inkml:trace contextRef="#ctx0" brushRef="#br1" timeOffset="75976">3933 10195 0,'0'-17'0,"0"34"0,18-34 0,0-36 32,-18 35-17,0 36 32,-36 17-47,-34 71 31,-18 53-15,17-36 0,-35 36-1,89-124-15,-36 36 16,17-18 0</inkml:trace>
  <inkml:trace contextRef="#ctx0" brushRef="#br1" timeOffset="76325.88">4233 10037 0,'0'17'31,"0"1"-31,0-1 16,-17 54 0,-72 52-1,72-70-15,-54 71 16,-17 52-1,0-17 1,35-88 0,35-36-1</inkml:trace>
  <inkml:trace contextRef="#ctx0" brushRef="#br1" timeOffset="76876.98">4833 10160 0,'0'0'0,"0"-18"16,53-17 0,-35 0-1,-18 52 16,-53 72-15,0 34 0,17-17-1,1 35 1,35-106-16,0 36 16,0-53-1,0 52 1,35-70-1,36 0 1</inkml:trace>
  <inkml:trace contextRef="#ctx0" brushRef="#br1" timeOffset="77126.41">4568 10495 0,'0'0'0,"-17"0"16,17-18-1,0 1-15,53-1 16,53-17 0,-1 17-1,1-17 1,-53 35-1</inkml:trace>
  <inkml:trace contextRef="#ctx0" brushRef="#br1" timeOffset="78526.39">5574 10548 0,'53'-53'32,"-53"35"-32,0-34 15,17 34 1,-17-53-1,0 36 1,-35 0 0,-18 35-1,-53 0 1,1 70 0,34 36-1,36 18 1,17-36-1,18-18 1,0-52 0,18-18-16,52 0 15,-17 0 1,35-53 0,1-17-1,-36-1 16,-53 0-15,0 19 0,0 69 15,0 18-15,0 54-1,0-19 1,0-52-16,35 52 15,18-52 1,53 0 0,35-18-1,-36-36 1,19-34 0,-36-1-1,-70-17 16,-18 18-15,-53 34 0,-18 36-1,1 36 1,52-19-16,-52 36 16,34 18-1,36-18 1,18-53-1,35 0 1,17 0 0,36-53-1,-88 17 1,17 1 0,-17 17-1,-18 1 16,0 34 1,-18 54-17,1 17 1,-1 36 0,18 52-1,0-17 1,0-89-16,0 213 15,0-1 1,0-70 0,0 70-1,-18-53 1,-35-123 0,-88 17 15,0-123-16,-123 0 1,-1-105 0,106-19-1,18-105 1,53-89 0,88 159-1,70-35 1,19 53-1,69-35 1,-69 105-16</inkml:trace>
  <inkml:trace contextRef="#ctx0" brushRef="#br1" timeOffset="79308.38">6509 10495 0,'0'-18'0,"0"36"0,0-53 15,0 17 16,0 36 1,0 17-17,0 53 1,0-52-16,-18 34 16,18 1-1,0-36 1,0-53 31,0-35-32,0 36-15,0-36 16,35-35 0,36-1-1,-1 37 16,36 16-15,-70 36-16,17 0 16,-18 0-16,53 88 15,-70 1 1,-18-19 0,-18 18-1,0-52 1,-17-19-1,35-34 32,0-1-47,35 0 16</inkml:trace>
  <inkml:trace contextRef="#ctx0" brushRef="#br1" timeOffset="80558.61">7497 10477 0,'0'0'0,"0"-17"0,0-1 0,0 1 15,0-1 1,-89-17 0,72 17-16,-36 0 15,-18 18 1,1 36-1,-1 52 1,53 35 0,18-87-16,0 34 15,0-52-15,0 70 16,53-53 0,0-35-1,53-35 16,-71 0-15,71-71 0,-35-18-1,-54 54 1,1 35 0,-36 70 15,18-18-31,-17 36 15,17-17-15,-18 70 16,18-36 0,35-35-1,54-35 1,-1 0 0,-18-53-1,36-35 16,-88 18-15,17-19 0,-35 37-1,-18 69 17,18 1-32,-17 52 15,17 1 1,0 0-1,0-54 1,0 1 0,-18-18 15,1-35-15,17-18-1,17-36 16,18 19-15,-17 52-16,53-35 16,-54 36-16,54-1 15,-1 18 1,-17 53 0,-35 17-1,17 19 1,-35-1-1,0-35 1,0-36 0,-17-17-1,-1-17 1,18-54 0,0 18-1,18 36 1,52-107-1,18 54 1,18 17 0,18 53-1,-54 53 1,-52 52 0,-18-69-16,0 70 15,0-53 1,-35-18-1,35-18 1,0-34 15,0-1-31,0 1 16</inkml:trace>
  <inkml:trace contextRef="#ctx0" brushRef="#br1" timeOffset="80942.02">8925 10530 0,'18'0'15,"0"0"1,52-17 0,-17-19-1,18-16 1,-54 52-16,18-53 15,-35 17 1,-35 36 0,-18 0-1,-53 89 1,18 34 0,88-52-1,0-36 1,0 35-1,71-34 1,17-36 0,18 0-1,0-53 1,-89 35-16</inkml:trace>
  <inkml:trace contextRef="#ctx0" brushRef="#br1" timeOffset="81441.13">10142 9596 0,'0'0'16,"36"0"15,-19 0-31,36 0 0,71-18 16,-19-17 15,1 35-15,-123 0 15,-1 0-31,-35 0 16</inkml:trace>
  <inkml:trace contextRef="#ctx0" brushRef="#br1" timeOffset="81808.78">10107 9613 0,'0'0'0,"-18"0"0,1 35 16,-18 1-1,-1 17 1,19 52 0,17 37-1,-36-37 16,-17 89-15,-17 18 0,17 17-1,18-52 1,35-71 0,35-18-1,53-71 1,-53-17-16,36 0 15,141-70 1,-71-1 0,-53-17-1,-70 71-15</inkml:trace>
  <inkml:trace contextRef="#ctx0" brushRef="#br1" timeOffset="82125.6">10707 10001 0,'-18'-17'0,"-70"17"16,88 17 0,-53 54-1,35-54-15,1 72 16,-19 34-1,36-17 1,0 0 0,36-36-1,-19-70-15,36 0 16,36 0 0,-1-53-1,-35 18 16,-36 17-31</inkml:trace>
  <inkml:trace contextRef="#ctx0" brushRef="#br1" timeOffset="82342.28">10460 10301 0,'0'0'0,"0"-18"31,17 18-15,1 0-16,53-17 15,35-1 1,-36 1 0,-35 17-16,-17 0 15</inkml:trace>
  <inkml:trace contextRef="#ctx0" brushRef="#br1" timeOffset="82758.25">11024 10301 0,'0'0'0,"-17"18"15,34-18 1,1 0-1,52-18 1,19-17 0,-72 17-16,36 1 15,-35-19 1,-18 1 0,-71 35-1,-35 18 16,18 52-15,18 18 0,52 36-1,18-54 1,53-52 0,53-18-1,-18 0 1,36-53-1,-36 18 1</inkml:trace>
  <inkml:trace contextRef="#ctx0" brushRef="#br1" timeOffset="83307.84">11536 10213 0,'0'0'0,"0"-18"15,0-17 16,17 17-15,36 1 0,18 17-1,-36 17 1,0 54 0,-35 35-1,0-89-15,-35 54 16,-35 17-1,34-53 1,19-35 0,17-53 15,35 36-31,18-71 16,17-1-1,-17 19 1,0 35 15,-53 17-31,0 36 31,-35 35-15,17-1 0,1 54-1,17-88-15,0 35 16,0 0-1,88-36 1,-17-17 0,52-53-1,-52 18 1</inkml:trace>
  <inkml:trace contextRef="#ctx0" brushRef="#br1" timeOffset="83609.02">12382 9948 0,'0'0'0,"0"-35"16,0 0-1,-52 123 17,34-35-17,0-18-15,1 53 16,-19 53-1,36-17 1,0-54 0,0-17-1,53-35 1,0-18 0,18-71-1,-36 19 1</inkml:trace>
  <inkml:trace contextRef="#ctx0" brushRef="#br1" timeOffset="83825.38">12277 10195 0,'0'0'0,"17"0"31,19 0-15,-19 0-16,54 0 16,-1-17-1,-17-19 1,-35 36-16</inkml:trace>
  <inkml:trace contextRef="#ctx0" brushRef="#br1" timeOffset="84125.73">13106 9948 0,'0'0'0,"-18"-17"0,0 17 0,1 0 16,-19 0-1,-69 53 1,52 17-1,-18 36 1,36 17 0,35-52-1,0-53-15,0 52 16,53-35 0,53-17-1,35-53 1,-71 17-1</inkml:trace>
  <inkml:trace contextRef="#ctx0" brushRef="#br1" timeOffset="84425.41">13388 10001 0,'0'0'0,"18"0"0,-1-17 0,18-1 15,18 18 1,-35 0-16,53 18 16,-1 52-1,-35 18 1,-35 36 0,-17-1-1,-71 1 16,-1-54-15,36-52 0,53-36-1</inkml:trace>
  <inkml:trace contextRef="#ctx0" brushRef="#br1" timeOffset="84976.15">14217 10142 0,'-18'0'16,"36"0"15,0 0-16,-1 0-15,1 0 16,70-17 0,0 17-1,-52 0 1,-36-18-16,17 18 16</inkml:trace>
  <inkml:trace contextRef="#ctx0" brushRef="#br1" timeOffset="85159.01">14270 10231 0,'0'17'0,"0"1"16,17-18 15,36 0-31,0 0 31,-17 0-31,17-35 16,17 17-16</inkml:trace>
  <inkml:trace contextRef="#ctx0" brushRef="#br1" timeOffset="85791.28">15222 9648 0,'-17'-17'0,"-1"17"16,53 17-16,-105-34 0,35 17 16,35 17-1,-18 1-15,18 0 16,0-1-16,35 1 31,18-18-15,0 0-1,-18-18 1,-17-17 0,-18-18-1,-35 36 1,17-1-1,-17 18 1,-1 35 0,1 18-1,18-18 1,17-17 0,52-18 15,-16-35 0,-19-1-15,-17 19-16,0-18 15,0 17 1,-53 18 0,1 88-1,16 36 1,36-36-1,0-53-15,0 71 16,71-71 0,17-17-1</inkml:trace>
  <inkml:trace contextRef="#ctx0" brushRef="#br1" timeOffset="86441.55">15734 9931 0,'0'-18'0,"0"36"0,18-36 0,-1-17 31,-34 35-15,-19 35 0,19 89-1,-19-19 1,1 54 0,0-18-1,35-53 1,0-70-1,17 17 1,36-35 0,0-35-1,0-53 1,-53 70-16</inkml:trace>
  <inkml:trace contextRef="#ctx0" brushRef="#br1" timeOffset="86658.52">15416 10231 0,'0'0'0,"18"0"31,0 0-31,35 0 0,17 0 16,54 0-1,-19-18 17,-87 0-32,17 18 0</inkml:trace>
  <inkml:trace contextRef="#ctx0" brushRef="#br1" timeOffset="86974.73">16069 10089 0,'0'0'0,"18"0"31,-1 0-31,36 0 16,-18 36-1,-17-19 1,17 72-1,1-19 1,-19 18 0,1-17-1,0-36 1,-1-35 0,1-18-1</inkml:trace>
  <inkml:trace contextRef="#ctx0" brushRef="#br1" timeOffset="87225.16">16722 10054 0,'0'0'0,"-18"0"15,0 18-15,-52 35 16,-18 53-1,17-18 17,-17 18-17,70-71-15,18 0 16,0-17 0,18-18-1,17-36-15</inkml:trace>
  <inkml:trace contextRef="#ctx0" brushRef="#br1" timeOffset="87791.27">17110 9878 0,'-18'0'32,"18"-18"-1,0 0-15,0 1-16,18 17 15,35-18 1,-36 1-1,-17 34 1,0 18 0,-17 1-1,-54 17 1,36-36 0,17-17-1,1 0 16,-1-17-15,18-36 0,18 0-1,-18 35-15,70-17 16,-17 35 0,0 35-1,-35 53 1,-36 1-1,-70 16 1,-18-34 0,88-53-16</inkml:trace>
  <inkml:trace contextRef="#ctx0" brushRef="#br1" timeOffset="88475.19">17427 9419 0,'0'0'16,"0"-17"0,35 17-16,54-18 15,-1 18 1,-53 0-16,71 0 16,-53 0-1,0 0 1,-53 35 15,0 0-15,0 71-1,0 18 1,0 34 0,-18-16-1,18-37 1,0 19-1,0-36 1,-35 71 0,-18-53-1,0-36 1,-35 1 0,-18-36-1,18-35 1,-36 0-1,89 0 1,-35 0 0,17 0-1,35 0 1,0 0 15,1-18-31</inkml:trace>
  <inkml:trace contextRef="#ctx0" brushRef="#br0" timeOffset="94074.1">1058 12647 0,'0'0'0,"-53"0"16,53-18 0,0 1-1,0-1 17,18 1-32,35 17 15,-35 0-15,35-18 16,-18 18-1,-35 70 17,-18 1-17,-52 52 1,-19-17 0,36-53-1,1-35 1,16-1-1,36-34 1,18-18 0,0 17-16,17-17 15,53 35 1,-17 0 0,-18 0-1,17 70 1,-52 18-1,-36 36 17,-70-18-17,17-36 1,1-17 0,-18-35-1,35-18 1,0 0-1,17-35 1,36 17 0,0-17-1,0-1 17</inkml:trace>
  <inkml:trace contextRef="#ctx0" brushRef="#br0" timeOffset="94309.65">1658 13053 0,'0'0'0,"18"0"16,-36 0 31,36 0-16</inkml:trace>
  <inkml:trace contextRef="#ctx0" brushRef="#br0" timeOffset="94823.5">3263 12312 0,'0'0'0,"18"-18"0,17 1 16,-17 17-1,17 35 1,36 35 0,-36-52-16,88 106 15,-34-19 1,-1 19-1,-53-36 1,-17 0 0,-18-52-1,0-54 17</inkml:trace>
  <inkml:trace contextRef="#ctx0" brushRef="#br0" timeOffset="95107.72">4039 12277 0,'0'0'0,"0"-18"0,0 0 16,0 36 0,-88 53-1,-53 52 1,18-17-1,87-71-15,-70 71 16,-35 17 0,71-52-1,52-36 1,18-17 0,18-18-1,-1 0-15</inkml:trace>
  <inkml:trace contextRef="#ctx0" brushRef="#br0" timeOffset="95473.5">4251 12594 0,'0'0'0,"-18"18"31,18-1-31,-17 1 16,-19 88 0,19-88-16,17 123 15,0 70 1,0 36 0,0-35-1,0 53 1,0-71-1,-18 52 17,0-122-17,1-89 1,-1-70 0,18-53-1,0-36-15</inkml:trace>
  <inkml:trace contextRef="#ctx0" brushRef="#br0" timeOffset="95823.95">4233 12823 0,'0'-35'0,"0"70"0,0-158 16,0 105-16,0-17 15,0-35 1,53 52-1,88-17 17,-35 35-17,18 88 1,-89 18 0,-88 17-1,-53-17 1,18-53-1,0-36 1,70-17 0,18-17-1,35-18 1,36-1 0</inkml:trace>
  <inkml:trace contextRef="#ctx0" brushRef="#br0" timeOffset="96389.08">5256 12735 0,'0'0'0,"18"0"0,-18-17 16,0-1 0,0-35-1,0 18 1,0 17-16,-53 18 15,35 0-15,-34 0 16,-1 53 0,-18 71-1,53-19 1,1 19 0,17-54-1,17-70 1,36 0-1,0-53 17,18-52-17,-1 16 1,-34-34 0,-19 52-1,-17 107 16,0-19-31,0 54 16,0 52 0,18-34-1,0-72-15,34 54 16,1-54 0,36-17-1,-1-17 1,35-71-1,1-54 1</inkml:trace>
  <inkml:trace contextRef="#ctx0" brushRef="#br0" timeOffset="96640.76">6068 12453 0,'0'0'16,"17"-53"-1,-34 53 1,-1 18-1,18-1-15,-53 72 16,36-1 0,17 35-1,0 1 1,0-54 0,0-52-16,17 17 15,1-35-15,17 18 16,36-36-1,-36-17 1</inkml:trace>
  <inkml:trace contextRef="#ctx0" brushRef="#br0" timeOffset="97156.47">6491 12418 0,'0'0'0,"0"-18"16,-18 36 15,18-1-31,-17 54 16,17 0-1,-18-36-15,18 71 16,-17-18 0,-1 0-1,18-35 1,0-71 31,0 1-32,0-54 1,18 1 0,52-36-1,18 18 1,-52 88-16,16-18 15,90 18 1,-89 35 0,-18 36-1,-35 35 1,-18-36 0,-17 1-1,0-54 1,-1-17-1,19-35 17,-1 0-32</inkml:trace>
  <inkml:trace contextRef="#ctx0" brushRef="#br0" timeOffset="97408.84">5750 12577 0,'0'0'0,"-17"17"0,-1-17 15,53 0 1,36 0 0,88 0-1,-18 0 1,-53-17-1,-35 17 17</inkml:trace>
  <inkml:trace contextRef="#ctx0" brushRef="#br0" timeOffset="98908.79">7638 12894 0,'0'0'0,"17"0"31,-17-18-31,36-17 15,34-18 1,54-70 0,-54 35-1,-35 35-15,1-89 16,-36-16 0,-18 87-1,-70 36 1,0 53-1,-1 70 17,72-53-32,-18 71 15,17 70 1,18 1 0,53-72-1,17 1 1,1-53-1,70-53 1,-70-17 0,17-54-1,-35-17 1,-36 17 0,-17 1-1,0 52-15,0 0 16,-35 18-1,17 36 17,18 17-17,0 0 1,0-18 0,71-35-1,0-18 1,-1-35-1,36 0 1,-36 18 0,-70 17-1,0 36 17,0 53-17,-35 17 1,35-18-1,18-17 1,52-53 15,54 0-15,-18-35 0,17-36-1,-35-17 1,-52 35-1,-1-17 1,-35 52 0,-18 36 15,1 17-15,-1 53-1,18-52-15,-18 87 16,1 0-1,17 72 17,0-37-17,0 72 1,17-1 0,-17-176-16,0 88 15,0 0 1,-35-53-1,-71-53 1,-88-35 0,-53-35-1,89-35 1,122 34-16,-105-105 16,71 18-1,70-1 1,17 1-1,54 35 17,-54 70-32,89-105 15</inkml:trace>
  <inkml:trace contextRef="#ctx0" brushRef="#br0" timeOffset="99456.43">10583 12153 0,'0'18'0,"0"-36"0,18 1 0,-18-1 0,-18-106 31,1 107-31,-36-18 16,-35 35-1,-18 52 1,18 107 0,52 0-1,19 35 1,52-18-1,35-87 1,-52-54 0,70 0-1,0-35 1,1-18 0,-54 1-16</inkml:trace>
  <inkml:trace contextRef="#ctx0" brushRef="#br0" timeOffset="100210.25">10918 12488 0,'18'-17'16,"-36"34"-16,71-87 16,-53 52-16,-17 18 15,-19 18 1,-34 52 0,35 36-1,17-35 1,18 35-1,53-71 1,53-18 15,-18-34-15,-18-18 0,-70 17-16,0-35 15,-17 0 1,-71-17-1,35 17 1,35 0 0,53 17-1,89-17 1,-36 53 0,36 18-1,-54 17 1,-35 54-1,-17-19 17,-18 18-17,-18-35 1,-17-17 0,17-54 15,18 0-31,0-35 15,0-17 1,0 52-16,36-88 16,34 18-1,18 18 1,36 70 0,-36 35-1,18 71 1,-88-36-1,-18 18 17,-53-17-17,35-53 1,0-18 0,18-18-1</inkml:trace>
  <inkml:trace contextRef="#ctx0" brushRef="#br0" timeOffset="100489.45">12312 12083 0,'0'-18'0,"0"36"0,0-54 31,0 54-15,-18 17-16,-35 36 15,18 70 1,35-106 0,-18 89-1,18-54 1,-17 18 0,-1-35-1</inkml:trace>
  <inkml:trace contextRef="#ctx0" brushRef="#br0" timeOffset="100706.57">11942 12435 0,'0'0'0,"-18"0"0,0 0 0,-17 0 16,141 0 31,-89 0-47,54 0 15,70-17 1,-53-1 0,0 18-1</inkml:trace>
  <inkml:trace contextRef="#ctx0" brushRef="#br0" timeOffset="101573.78">12841 12577 0,'18'0'0,"-1"0"0,1 0 15,0 0-15,-18-36 16,0 19 0,0-19-1,0-17 1,-53 0 0,-18 36-1,-17-1 1,-18 53-1,18 54 1,35-1 0,35 0-1,18-35 1,36 0 0,17-53-1,0 0 1,-36 0-16,71-71 15,-35 18 1,18-17 15,-36-1-15,0 18 0,-35 36-1,0 70 16,-17 35-15,17-35 0,0 17-1,0-52-15,53 17 16,17-35 0,18 0-1,-17-35 1,35-36-1,-36 1 17,-34 17-17,-36 35 1,0 54 15,0-19-31,-36 36 16,19 18-1,17-18 1,0-18 0,35-35-1,-17 0 1,35-53 0</inkml:trace>
  <inkml:trace contextRef="#ctx0" brushRef="#br0" timeOffset="101988.78">13458 12171 0,'0'0'0,"-17"0"0,-1 0 16,-35 0-1,-17 70 1,52-34-1,18 17 1,35-18 0,18-35-1,35 0 1,-70-18-16,35-35 16,-35 0-1,-18-17 1,0 35-1,-53 35 1,-18 17 15,1 54-15,17 35 0,35-18-1,18-35 1,0-18-16</inkml:trace>
  <inkml:trace contextRef="#ctx0" brushRef="#br0" timeOffset="102606.35">13882 12524 0,'0'0'16,"-18"0"-16,1-18 0,-1 18 31,-17 0-15,35 18-1,0-1-15,-36 36 16,19 0-1,17 0 1,-18-18 0,18-17-1,0-36 32,0 1-47,18-54 16,17 18-1,53-35 1,0 35 15,-52 35-31,69 18 16,-16 0 0,-54 53-1,-17 18 1,-18 17-1,-36-35 1,-52 18 0,70-54-1,1-17 1,34-53 15,1 53-31,0-17 16</inkml:trace>
  <inkml:trace contextRef="#ctx0" brushRef="#br0" timeOffset="103089.13">14605 12418 0,'0'0'0,"18"0"0,-1-36 15,-17 19 1,0-1-16,-53 18 31,0 0-15,-17 53-1,52-18 1,18-17-16,0 0 16,53 17-1,35-35 1,-35 18-1,0 17 1,-35 18 15,-18-18-15,-35 18 0,-36-35-1,-17-1 1,0-17-1,17 0 1,53 0 0,1 0-1,34-53 1,54 18 0,-53 35-16</inkml:trace>
  <inkml:trace contextRef="#ctx0" brushRef="#br0" timeOffset="103422.51">15328 12224 0,'0'0'0,"0"-18"0,0 0 0,-17 18 31,-19 18-15,1 35 0,-18 53-1,18 0 1,0-36 0,35-52-16,0 70 15,0-35 1,52-35-1,19-1 1,35-17 15</inkml:trace>
  <inkml:trace contextRef="#ctx0" brushRef="#br0" timeOffset="103723.47">15875 12118 0,'0'0'0,"0"-18"15,0 1-15,18 17 16,35 0 0,-1 53-1,19 70 1,-36-35-1,-17-53-15,-18 89 16,0-53 0,-53 17 15,-18-35-15,19-36-1,-1-17 1</inkml:trace>
  <inkml:trace contextRef="#ctx0" brushRef="#br0" timeOffset="105004.97">3616 13476 0,'0'0'0,"-35"0"0,-106 18 31,141-1-16,17-17 1,54 0 0,-36 0-16,141 0 15,1 18 1,87-18 0,89 0-1,-53 0 1,-194 0-16,264 0 15,-246 0-15,299 0 16,177 0 15,70 0-15,-123 0 0,229 0-1,-141 0 1,459 18-1,-212-18 1,-212 17 0,194-17-1,-246 0 1,-424 0-16,582 0 16,-282 0-1,70-17 1,-229-1-1,-53 0 1,-105 18 0,-124-17 15,-36-1-15,-34 18 15,-19-18-16,19 18-15,-1 0 0</inkml:trace>
  <inkml:trace contextRef="#ctx0" brushRef="#br1" timeOffset="114088.39">2593 14217 0,'0'0'0,"0"-18"16,0 36 15,-35 17-15,17 0-16,-17 36 16,-71 105-1,-18 18 1,19-70-1,16-18 1,54-71 0,35-53 15,35-35-15,1 36-16</inkml:trace>
  <inkml:trace contextRef="#ctx0" brushRef="#br1" timeOffset="114371.47">2910 14199 0,'0'0'0,"0"18"31,-35 52-15,-18 36-1,18-53-15,-53 88 16,-53 36 0,17-54-1,18 1 1,71-71 0,17-36-1,36-52 1,17 0-1</inkml:trace>
  <inkml:trace contextRef="#ctx0" brushRef="#br1" timeOffset="114703.99">3246 14252 0,'0'0'0,"0"-17"0,0 34 31,-18 1-15,18 17-16,-53 89 16,18 17-1,17 17 1,0-69-1,18-19 1,18-70 0,35 0 15,18-53-15,-54 36-16</inkml:trace>
  <inkml:trace contextRef="#ctx0" brushRef="#br1" timeOffset="114905.59">3104 14658 0,'-17'0'0,"34"0"0,-52 0 16,53 0 15,-1 0-31,1 0 0,53 0 15,34-53 1,1 18 0</inkml:trace>
  <inkml:trace contextRef="#ctx0" brushRef="#br1" timeOffset="116338.15">4039 14728 0,'0'0'0,"0"-17"0,0-54 31,0 54-31,-17-54 15,-1 53-15,-35-34 16,-53 52 0,36 17-1,-18 71 1,52 1 0,19 16-1,17-34 1,0-53-16,35 17 15,0-35 1,71-35 0,-35-1 15,34-52-15,-34 0-1,-53 35 1,-18 35-1,0 54 17,0 34-17,0 18 1,0-17 0,52-36-1,19-17 1,53-18-1,-1 0 1,-88-18-16,142-35 16,-72 0-1,-16-17 17,-89 17-17,-36 0 1,-34 35-1,-71 18 1,17 53 0,36 18-1,70-36 1,18-17 0,53-18-1,53 0 1,-71 0-16,54-18 15,34-17 1,-70 17 0,-35 18-1,-18 18 32,0-1-47,0 72 16,-18-1-1,-17 71 1,17-18 0,18 88-1,0 0 1,0 1 0,0-1-1,0-88 1,-53 18-1,-17-106 1,-89-18 0,0-53 15,-70-70-15,17-88-1,89-1 1,17-70-1,106 71 1,0 123-16,88-123 16,18 52-1,53-17 1,-36 71 0,-88 34-16</inkml:trace>
  <inkml:trace contextRef="#ctx0" brushRef="#br1" timeOffset="116988.72">5133 14570 0,'0'17'31,"0"1"-31,0 0 0,-18 17 16,-17 35 0,17-34-16,18 17 15,-17 0 17,17-36-17,-18-17 1,18-17 15,0-1-31,0-35 16,18-18-1,52-17 1,-17 18 0,53 34-1,0 54 1,-71 53-1,-35 34 1,0-52 0,-18 0-1,1-17 17,34-54-1,1 0-16</inkml:trace>
  <inkml:trace contextRef="#ctx0" brushRef="#br1" timeOffset="118437.88">6032 14587 0,'0'0'16,"0"-17"-16,0-1 15,-17 0-15,-54-17 16,18 18 0,36 17-16,-54 17 31,1 36-15,-54 53-1,71-18 1,36 18-1,34-53 1,71-36 0,1-17-1,-1-17 1,18-54 0,-36 18-1,-35-35 1,-17 18-1,-18 87 32,0 1-47,-18 70 16,18-17 15,0 17-15,53-71-1,18-17 1,17 0 0,-17-35-1,-54 35-15,36-53 16,-35-17 0,-18-18-1,0 52 1,0 72 15,0-19-31,0 18 16,-18 54-1,-17-36 17,17-18-17,18-18 1,0-34 15,0-1-31,18-17 16,35-53-1,-35 35 1,34 18 0,-16 17-1,-1 18 1,0 70-1,-35-17 1,0 18 0,0-53-1,0-1 17,18-17-1,0-17-31,52-36 15,-17 0 1,53-18 0,-36 18-1,19 36 1,-54 17 0,-35 53-1,0 17 1,0-17-1,18 18 1,34-54 0,-34-17-16,53 0 31,17 0-15,-35-17-1,0-36 1,-36-18-1,-17 18 1,0 0 0,-53 53-1,18 53 1,17 35 0,18-35-1,0 0 1,36-18-1,17-35 1,17 0 0,1-35-1,17-18 1</inkml:trace>
  <inkml:trace contextRef="#ctx0" brushRef="#br1" timeOffset="118870.77">8061 14182 0,'0'0'0,"18"0"31,-1 0-31,54-18 16,-1 18 0,-34 0-16,69-18 15,-16 18 1,-36-17 0,-106 17 15,35 0-31,-17 0 0</inkml:trace>
  <inkml:trace contextRef="#ctx0" brushRef="#br1" timeOffset="119203.61">8149 14164 0,'-17'0'0,"-1"18"47,0 52-32,1 1 1,-54 88 0,18 35-1,18-36 1,17-105-16,-35 177 16,36-72-1,17 36 1,17-88-1,54-53 1,17-53 0,36-18-1,-1-52 17,-52 17-32</inkml:trace>
  <inkml:trace contextRef="#ctx0" brushRef="#br1" timeOffset="119520.53">8784 14464 0,'-17'-18'0,"34"36"0,-52-53 0,17 17 15,-35 18 1,36 0-16,-36 0 15,-18 71 1,18 34 0,36 1-1,-1 18 17,18-36-17,0 18 1,35-53-1,53-53 1,18 0-16</inkml:trace>
  <inkml:trace contextRef="#ctx0" brushRef="#br1" timeOffset="120288.79">9084 14711 0,'0'0'0,"0"-35"15,-18 35 1,1 35 0,17-18-16,-36 36 15,19 53 17,17-35-17,0-36 1,53-17-1,17-18 1,-52 0-16,35-53 16,-53 0-1,0 0 1,-35 0 0,17-18-1,18 36 1,18-18-1,87 36 1,-52 17 0,18 17-1,-53 36 17,-18 35-17,0-70-15,0 53 16,0-36-1,0 0 1,-18-35 0,18-53 15,0 36-31,0-19 16,0 1-16,70-71 15,-17 36 1,53 17-1,-18 53 1,-35 53 0,0 52-1,-35-69 1,-18 52 0,0 18-1,-18-53 1,1-36-1,17-34 17,17-1-32,1-35 0</inkml:trace>
  <inkml:trace contextRef="#ctx0" brushRef="#br1" timeOffset="120553.83">10142 14358 0,'0'0'0,"0"-18"0,0 1 0,0 34 32,0 1-32,-35 88 15,35 0 1,-18 35 15,18-18-15,0-105-16,0 52 15,18-34 1,17-19 0,1-17-1</inkml:trace>
  <inkml:trace contextRef="#ctx0" brushRef="#br1" timeOffset="120753.15">9931 14781 0,'0'0'0,"-18"0"31,36 0-31,-1 0 0,54 0 32,52-17-17,1-19 1,-71 19-1,0-1 1</inkml:trace>
  <inkml:trace contextRef="#ctx0" brushRef="#br1" timeOffset="121723.77">10954 14870 0,'0'0'0,"17"-53"16,-17 35-16,0-17 15,-35-36 1,-35 36-1,-19 0 1,19 35 0,-18 35-1,70-17 1,-35 34 0,35 54-1,1-18 1,17-17-1,0-36 1,35-35 0,71-17-1,0-36 1,-18 0 0,0-35-1,-53 35 1,-35 35-1,0 53 17,-17 36-17,17-18 1,0 0 15,35-36-15,-17-17-16,87 0 15,-34 0 1,35-35 0,-36-18-1,-52 0 1,-18-17 0,0 52-1,0 89 16,0-18-15,0-1 0,0-16-1,0-19 17,18-17-17</inkml:trace>
  <inkml:trace contextRef="#ctx0" brushRef="#br1" timeOffset="121920.26">11448 14570 0,'0'0'0,"-18"0"15,0 0 1,1 0-1,17 17 1,17-17 0,1 18-1</inkml:trace>
  <inkml:trace contextRef="#ctx0" brushRef="#br1" timeOffset="122437.54">11783 14676 0,'0'35'15,"-18"-35"-15,18 35 16,-18-17-16,18 35 16,0-36-16,-17 36 15,17 0 1,-18-18-1,1 1 1,-1-36 15,0-53 1,18 35-32,0-17 15,18-53 1,70-18-1,18 18 1,-71 70-16,71-17 16,-71 35-16,54 0 15,-1 70 1,-71 1 0,-17 35-1,-53-36 1,1-17-1,16-53 1,36-18 15,18 18-15</inkml:trace>
  <inkml:trace contextRef="#ctx0" brushRef="#br1" timeOffset="122869.72">12629 14676 0,'0'0'15,"18"-18"-15,-18 0 0,0 1 16,-35-1 0,17 18-16,-35 0 15,-17 0 1,52 35-1,18 1 1,0-1 0,35-18-1,54 36 17,-37-17-17,19 17 1,-71-1-1,-18-16 1,1-19-16,-71 1 16,-18-18-1,35 0 1,-17 0 0,88-53 15,0 35-31,18-17 15</inkml:trace>
  <inkml:trace contextRef="#ctx0" brushRef="#br1" timeOffset="123387.03">13988 13917 0,'0'0'0,"17"0"0,1-18 16,-18 1-16,-18 17 31,1 0-31,-1 0 0,-105 88 16,17 0 15,-35 89-15,35-1-1,0 89 1,106-36 0,0-53-1,88-52 1,-17-54 0,17-70-1,35-35 1,-34-18-1,-54 35-15</inkml:trace>
  <inkml:trace contextRef="#ctx0" brushRef="#br1" timeOffset="124170.29">14552 14587 0,'0'0'16,"0"-35"-16,0-18 15,-70 36 1,-1 17 0,-35 35-1,88-18-15,-34 19 16,-19 87 0,71-52-1,35-36 1,18-17-1,18-18 1,-1-36 0,1-17-1,-53-17 17,-1 17-17,1 53 1,-18 35 15,0 18-15,0-35-16,17 52 15,19-34 1,34-1 0,18-35-1,-35 0 1,18-71-1,-36 1 1,-17-71 0,-36 0-1,-52 35 1,-36 35 15,-71 71-15,1 71-1,35 52 1,0 71 0,53-17-1,88-72 1,17 19 0,1-106-16,70 35 15,71-36 1,0-17-1,-54-35 1,1-36 0,-70 54-16</inkml:trace>
  <inkml:trace contextRef="#ctx0" brushRef="#br1" timeOffset="124569.78">15346 14305 0,'-71'35'31,"71"-17"-31,-17 17 16,-54 71-1,18-18 1,0 18 0,36-35-1,17-54 1</inkml:trace>
  <inkml:trace contextRef="#ctx0" brushRef="#br1" timeOffset="124902.66">15275 14340 0,'0'0'0,"53"-88"32,-18 71-17,18 17 1,53 0-1,-18 17 1,1 89 0,-72-71-16,1 54 15,-18 34 1,-71-35 0,18-35-1,0-53 1,18 0-1,18-18 1,17 1 0</inkml:trace>
  <inkml:trace contextRef="#ctx0" brushRef="#br1" timeOffset="125137.15">15187 14517 0,'0'0'0,"18"0"31,-1 0-31,89 0 16,0 0 0,-71 0-16,71-18 15,-71 18-15,54-17 16,-1 17-1</inkml:trace>
  <inkml:trace contextRef="#ctx0" brushRef="#br1" timeOffset="125369.58">16140 14323 0,'0'0'0,"-18"0"16,0 0-1,-17 35 1,-18 18 0,53-18-16,-35 36 15,35-36-15,-18 36 16,1 17 0,17-71-1,0 1 1,17-18-1</inkml:trace>
  <inkml:trace contextRef="#ctx0" brushRef="#br1" timeOffset="125620.4">16069 14340 0,'0'0'0,"0"-17"0,18 17 16,-1 0-1,1 17-15,-18 1 16,35 88 0,53 0-1,-35-36 1,18 1 0,-36-36-1,-17-35 1,-1 0-1</inkml:trace>
  <inkml:trace contextRef="#ctx0" brushRef="#br1" timeOffset="125870.11">16633 14252 0,'0'0'0,"0"18"31,0-1-15,0 1-16,-17 35 16,-1-35-16,-17 70 15,17-53-15,-17 53 16,17 1 0,18-54-1,0-18 1,18-17-16</inkml:trace>
  <inkml:trace contextRef="#ctx0" brushRef="#br1" timeOffset="126519.04">16933 14728 0,'18'0'47,"-18"-17"-16,0-1-15,0 1 62,0-1-47,18 18-15,-1 0 0,1 18-16,0-1 15,-18 1 1,0 17-1,0 18 1,-53-35 0,35-18-16,-17 0 15,17 0 17,18-36-17,0 1 1,18 0-1,-1 35-15,1 0 16,17 0 0,-17 53-1,-18 0 1,-35 17 15,-36 1-15,-35-1-1,0-52 1,18-18-16</inkml:trace>
  <inkml:trace contextRef="#ctx0" brushRef="#br1" timeOffset="127386.42">17815 14129 0,'-35'0'16,"17"0"-16,18 17 0,-35 1 15,35 17 1,-18 1 15,18-19-15,18-17-1,0 0 1,17 0 0,-17-35-1,-18 0 1,0-1 0,-18 36 15,18 18-31,0 35 15,0-18 1,0 0 0,0-17-1,35-18 1,1 0 15,-1-35-15,-35 0-1,0-1 1,-35 36 0,-1 0-1,1 18 1,17 0-16,1 70 16,-19 18-1,36-18 1,36-35-1,17-36 1</inkml:trace>
  <inkml:trace contextRef="#ctx0" brushRef="#br1" timeOffset="127652.4">18397 14358 0,'-17'0'31,"-1"0"-31,-52 35 16,34 54 0,1-19-1,17-35-15,-17 71 16,35-53-1,0-18 1,0-17 0</inkml:trace>
  <inkml:trace contextRef="#ctx0" brushRef="#br1" timeOffset="127986.6">18239 14482 0,'0'0'0,"17"-106"32,-17 88-32,18 0 0,17-17 15,0-18 1,1 36-16,34 17 16,1 0-1,17 88 1,-35 0-1,-35 35 1,-18-87-16,-18 52 16,0-70-16,-35 34 15,18-16 1,17-19 15,1-17-15,-1-17-16</inkml:trace>
  <inkml:trace contextRef="#ctx0" brushRef="#br1" timeOffset="128236.53">18115 14517 0,'18'0'32,"-1"0"-32,1 0 0,88 0 15,0 0 1,-71 0 0,88 0-1,-70 0 1,-35 0-16</inkml:trace>
  <inkml:trace contextRef="#ctx0" brushRef="#br1" timeOffset="128485.4">18909 14340 0,'0'0'16,"0"-17"-16,0 34 46,0 1-46,0 53 16,18 34 0,17-16-1,-18-19 1,-17-17 0,18-53 15</inkml:trace>
  <inkml:trace contextRef="#ctx0" brushRef="#br1" timeOffset="128721.14">19297 14358 0,'0'0'16,"-18"0"-1,1 0-15,-54 35 16,1 54 0,34-19-1,1 18 1,17-70 0,18 0-1,0-1 1</inkml:trace>
  <inkml:trace contextRef="#ctx0" brushRef="#br1" timeOffset="129319.31">19632 14235 0,'0'-18'16,"0"0"31,0 1-16,18 17-15,-1 0-1,1 0 1,0 0 0,-18 17-1,0 1 1,0 0 0,-53-1-1,35-17-15,-17 0 16,17 0-1,18-35 17,35 0-17,18 17 1,-35 18 0,17 0-16,-17 0 15,-18 71 16,0 17-15,-53-18 0,35-52-16,-52 35 15,-1-18 1</inkml:trace>
  <inkml:trace contextRef="#ctx0" brushRef="#br1" timeOffset="129836.41">20055 13794 0,'18'0'31,"0"17"-31,-1 1 15,1 0-15,53 70 16,-1 0 0,-52 53-1,-18 53 1,-88-53 0,70-88-1,-123 106 1,35-71-1,-18 0 1,36-53 0,88-52 15,18-18-15,-18 17-16</inkml:trace>
  <inkml:trace contextRef="#ctx0" brushRef="#br1" timeOffset="130437.08">20267 13547 0,'0'0'0,"0"-18"32,18 18-32,52-18 15,36 18 1,53-17 0,0 17-1,-71 0 1,-53 0-16,18 53 15,-53 0 1,0 52 0,0 1-1,-18 35 1,1 0 0,17-105-1,-36 193 1,19 0-1,-1-70 1,1 17 0,-19-70-1,-70 53 1,-35-88 0,18-36-1,-36 0 1,89-35-1,-19 0 1,36 0 0,36-17-16,-19-1 15,-52-17 1</inkml:trace>
  <inkml:trace contextRef="#ctx0" brushRef="#br1" timeOffset="131369.26">1993 16369 0,'0'0'0,"-17"0"31,-1 0-31,-17 35 15,-71 53 1,35 18 0,36-53-16,-53 88 15,0-17 1,70-89-16,-53 71 16,36-53-1,35-71 1</inkml:trace>
  <inkml:trace contextRef="#ctx0" brushRef="#br1" timeOffset="131652.26">2399 16263 0,'-18'35'16,"1"-17"-16,-19 17 0,19 1 16,-107 140-1,54 0 1,-36 89 0,35-106-1,54-106-15,-19 35 16,36-53-1,18-53 1,17-17 0</inkml:trace>
  <inkml:trace contextRef="#ctx0" brushRef="#br1" timeOffset="131951.79">3052 16334 0,'0'17'15,"0"1"-15,0 17 16,0-17-16,-53 123 16,0-18-1,17 54 1,19-71-1,17-36 1,0-52-16,17-18 16,36 0-1,18-71 1</inkml:trace>
  <inkml:trace contextRef="#ctx0" brushRef="#br1" timeOffset="132168.9">2716 16845 0,'-17'0'16,"34"0"-16,-34 18 0,34-18 31,1 0-31,35-36 16,-18 19-16,106-18 15,-52-1 1,-1 1 0,-71 35-16</inkml:trace>
  <inkml:trace contextRef="#ctx0" brushRef="#br1" timeOffset="133569.51">3792 16986 0,'0'0'0,"18"-17"15,70-107 1,-70 106 0,-1-34-1,-17-37 1,0 19-1,-17 70-15,-54-35 16,-35 35 0,1 52-1,-1 72 1,35-1 0,54 36-1,17-88 1,17-54-16,89 19 15,-18-36 1,36-71 0,-36 1-1,-18-19 1,-52 19 0,-18-1 15,0 54-16,0 34 1,-18 71 0,18 1-1,0 16 1,18 1 0,53-70-1,-18-19 1,52-34-1,-16-19 1,34-52 0,1-18-1,-107 0 1,-17 53 0,-53 36 15,-17 17-16,-18 70 1,17 19 0,71-19-1,0-17 1,18-53 0,70 0-1,-18-35 1,36-18-1,-88 18 1,-18 52 31,0 1-47,-18 17 16,18-17-1,-17 105 1,-1 1-1,18 87 1,0-34 0,0 87-1,0-70 1,-35 89 0,-36-1-1,1-106 1,-54-35-1,-17-141 1,-18 0 0,-70 0-1,17-176 1,89-53 0,35-89-1,88 71 16,52 0-15,125 53 0,-18 106-1,35-18 1,-141 71-16</inkml:trace>
  <inkml:trace contextRef="#ctx0" brushRef="#br1" timeOffset="135485.76">4886 16739 0,'0'0'0,"0"-35"31,0 53-15,0 35 0,-18 35-1,-35 35 1,53-87-16,-17 16 16,17-34-16,-36 53 15,19-71 1,17-36 15,0 19-31,17-54 16,36-17-1,-53 53-15,71-54 16,-18 54 0,0 35 15,-36 18-16,19 70 1,-19-53-16,1 36 16,17 17-1,18-35 1,18-35 0,17-18-1,71-18 1,-36-35-1,36-35 1,-141 0 0,-18-1-1,-53 37 1,-53 52 0,18 0-1,-36 52 16,54 37-15,52-1 0,18 18-1,18-36 1,-1-70-16,36 36 16,-35-36-16,70 0 15,18-36 1,-53 1-1,35-53 1,-70 17 0,-1 36-16,1-18 15,-18 35-15,0 36 47,0 0-47,0 70 31,17-18-15,36-17 0,-35-53-16,35 0 15,35 0 1,-35-17 0,35-54-1,-70 18 1,0-53-1,-18 71 1,0 53 15,0 35-15,0 17 0,0-52-1,-18 70 1,18-35-1,-18-35 1,18-36 15,18-17-15,-18 17-16,35-35 16,18-35-1,35 17 1,-35 54-1,-18 17 1,-17 53 0,-18 17-1,0-34-15,0 16 16,0-16 0,18-19 15,-1-17-16,54-17 1,-36-36 0,-17 35-16,52-35 15,19-35 1,-54 35 0,-17 35-1,-18 54 1,0 17-1,0 35 1,0-35 0,70 0-1,-17-36 1,53 1 0,-36-18 15,36-53-16,-71 0 1,-17-53 0,-18 36-1,0-18 1,-18 70-16,1 18 16,-1 0-16,-35 35 15,36 36 1,-1 52-1,18-52 1,18 17 0,35-53-1,17-35 1,-17 0 0,35-53 15,-35 18-31</inkml:trace>
  <inkml:trace contextRef="#ctx0" brushRef="#br1" timeOffset="135951.29">8308 16140 0,'-18'-36'16,"36"36"0,0-17-16,34-1 15,90-17 1,-1-1-1,0 36 1,-106 0-16,0 0 16,-52 0-1,-71 18 1,-18 17 0</inkml:trace>
  <inkml:trace contextRef="#ctx0" brushRef="#br1" timeOffset="136301.03">8326 16104 0,'-18'18'16,"36"-36"-16,-54 36 15,36 0-15,-17 17 16,-54 18 0,36 17-1,-36 54 1,54-71-16,-1 70 15,-35 106 1,53-52 0,0 17-1,53-88 1,35 17 0,-17-52-1,70-36 16,-35-53-15,35-52 0,-35-1-1,-71 54-15</inkml:trace>
  <inkml:trace contextRef="#ctx0" brushRef="#br1" timeOffset="137369.14">9119 16457 0,'0'0'0,"-17"0"0,-19 0 15,-17 0-15,-52 0 16,-1 71 0,53 17 15,0 53-16,53-88-15,0 17 16,0 72 0,35-54-1,71-35 1,0-53 0,35-36-1,-35 1 1,35-71-1,-53 0 1,-53 36 0,-35 35-1,-52 52 17,16 54-17,19-54 1,-1 89-1,18-35 1,18-1 0,35-52-1,17-18 1,1 0 0,-18-35-1,-53-18 1,0-18-1,-18 18 1,-17-17 0,35 17-1,35 0 1,35 53 0,1-18 15,-18 36-16,-18 35 1,-17 17 0,-18 36-1,0-53 1,0-18 0,-18-35-1,1 0 1,17-17-1,0-54 1,17 1 0,71-36-1,36 0 1,-36 88 0,36 1 15,-54 87-16,-52 36 1,-18-35 0,0 35-1,-18-71 1,18-18 0,0-69 15,18 52-31</inkml:trace>
  <inkml:trace contextRef="#ctx0" brushRef="#br1" timeOffset="137634.54">10601 16475 0,'0'0'0,"-18"0"31,18 17-16,-17 72 1,17-72-16,-18 107 16,-17 17-1,35-35 1,0-18 0,0-71-1,17-17 1,19 0-1,-19-17-15,1-1 16</inkml:trace>
  <inkml:trace contextRef="#ctx0" brushRef="#br1" timeOffset="137868.35">10425 16775 0,'0'0'0,"-18"0"0,18-18 32,18 18-17,70-18 1,-18 18 0,-52 0-16,35-17 15,-35-1 1,-18 0-1</inkml:trace>
  <inkml:trace contextRef="#ctx0" brushRef="#br1" timeOffset="138817.87">11307 16880 0,'0'0'0,"17"-17"0,18-89 31,-35 88-15,0-35-16,-52 0 16,-72 18 15,36 35-16,-36 18 1,54 35 0,17 53-1,53-18 1,0 0 0,0-70-16,35 35 15,18-53 1,0 0-1,18-18 1,-19-17 0,37-36-1,-54-17 1,-17 35 0,-1 35 15,-17 71 0,0-35-31,0 52 16,0-34-16,18 17 15,35-18 1,-18-35 0,53 0-1,0-35 1,-35-18-1,-35 35-15,17-53 16,-17 1 0,-18 17-1,0 106 17,-18 0-17,18-18 1,-17 18-1,17 18 1,0-36 0,0-53 15,0 1-31</inkml:trace>
  <inkml:trace contextRef="#ctx0" brushRef="#br1" timeOffset="139001.01">11677 16616 0,'-18'-18'15,"1"1"-15,-1 17 16,36 17 31,-1-17-47,1 18 15,0-18-15</inkml:trace>
  <inkml:trace contextRef="#ctx0" brushRef="#br1" timeOffset="139486.67">12065 16704 0,'0'0'0,"0"18"0,0 17 16,-35 18-1,35-36-15,-36 36 16,36 18 0,0-18-1,0-18 1,0 0 0,-35-35 30,35-17-46,-17-18 16,17-36 0,17 0-1,89-52 1,0 52 0,35 18-1,-106 53-15,36 18 16,-18 88-1,-53-18 1,0 18 0,-36-35-1,36-36 1,0-53 31,36-17-32</inkml:trace>
  <inkml:trace contextRef="#ctx0" brushRef="#br1" timeOffset="139934.47">12965 16686 0,'0'-17'0,"0"34"0,-18-52 16,-17 35-1,17 0-15,-53 0 16,1 18 0,35 17-1,35 0 1,0 1 0,70-19 15,18 18-16,-17 18 1,-36-17 0,-35 34-1,-17-34 1,-89-1 0,88-18-16,-52-17 15,52 0-15,-88 18 16,53-18-1,0-18 1,53-17 0,18-18-1,35 0 1</inkml:trace>
  <inkml:trace contextRef="#ctx0" brushRef="#br1" timeOffset="140451.85">14093 15963 0,'0'0'0,"18"-17"0,17-89 32,-52 106-1,-1 0-31,0 0 15,-17 0-15,-71 70 16,-70 107 0,70-1-1,-35 89 1,88 17 0,53-35-1,35-71 1,18-105-1,71-18 1,-36-53 0,35-36-1,-17-34 1,-35 17 0</inkml:trace>
  <inkml:trace contextRef="#ctx0" brushRef="#br1" timeOffset="140751.26">14464 16228 0,'-18'0'0,"36"0"0,-53 0 0,-1 0 16,-17 17-1,-35 72 1,35-1-1,36-53-15,-19 106 16,19 0 0,17-53-1,35-17 1,18-71 0,35 0 15,-35-18-16,-35 1-15</inkml:trace>
  <inkml:trace contextRef="#ctx0" brushRef="#br1" timeOffset="140951.34">14129 16616 0,'0'0'0,"-18"0"0,0 0 16,18-18 15,18 18-31,35-17 16,70 17-1,-105 0-15,88-18 16,-18 18 0</inkml:trace>
  <inkml:trace contextRef="#ctx0" brushRef="#br1" timeOffset="141351.1">14640 16633 0,'0'0'0,"-17"0"16,17 18-16,-18-18 16,36 0 30,-1 0-46,54-35 16,-54 17-16,19-17 16,-36 0-1,0 17 1,-53 18 0,-18 18-1,36 35 16,17 70-15,18-70 0,18 17-1,17-52 1,36-18 0,-18 0-1,0-35-15</inkml:trace>
  <inkml:trace contextRef="#ctx0" brushRef="#br1" timeOffset="141900.7">14975 16528 0,'0'-18'0,"0"0"16,36 1-16,17-1 15,35 0 1,0 18 15,-17 36-15,-71-19-16,0 36 15,0-35-15,-53 88 16,-36-18 0,19-35-1,17-36 1,71-34 15,35-36-15,35-18-1,-18 1 1,18-1 0,-70 36-1,-36 35 16,-17 18-15,18 35 0,-36 35-1,53-18 1,17 18 0,1-70-16,35 0 15,17-1 1,19-34-1,-19-36 1,-52 35-16</inkml:trace>
  <inkml:trace contextRef="#ctx0" brushRef="#br1" timeOffset="142169.01">15822 16281 0,'0'-18'0,"0"-17"15,-18 52 17,1 1-32,-1 35 15,-52 88 1,52-17 0,-17-36-1,35 0 1,0-53-1,17-35 1,54 0 0,-53-35-1</inkml:trace>
  <inkml:trace contextRef="#ctx0" brushRef="#br1" timeOffset="142384.35">15646 16475 0,'0'0'0,"17"0"63,1 0-63,0 0 0,-1 0 15,1 0-15,52 0 16,-17 0-1,-35 0-15</inkml:trace>
  <inkml:trace contextRef="#ctx0" brushRef="#br1" timeOffset="142667.41">16245 16387 0,'-17'0'15,"-1"0"1,0 0-16,-17 0 16,-35 52-1,52-34-15,-17 70 16,17-17 0,18-1-1,0-17 1,53-17-1,35-36 1,18-18 0,-71 0-16</inkml:trace>
  <inkml:trace contextRef="#ctx0" brushRef="#br1" timeOffset="142951.07">16651 16316 0,'0'0'0,"18"-18"0,-1 1 16,36 17-1,0-18 1,-35 71 0,17 18-1,-35-36-15,18 71 16,-18-18-1,-36 0 1,19-35 0,-18-18-1,17-35 1</inkml:trace>
  <inkml:trace contextRef="#ctx0" brushRef="#br1" timeOffset="143484.97">17321 16810 0,'0'0'0,"-17"0"16,-1 0-16,0 0 15,-17 0 1,35-35-1,0 17 1,53-17 0,-35 35-16,17 0 15,-17 0 1,-1 17 0,-17 19-1,-53-19 16,-35 18-15,53-35 0,0 0-1,35-17 1,0-18 0,53-18-1,17 35 1,1 18-1,-54 18 1,1 52 0,-53 18-1,-106 18 1,-89 0 0,107-71-1,35-35 1</inkml:trace>
  <inkml:trace contextRef="#ctx0" brushRef="#br1" timeOffset="144284.26">18115 16104 0,'0'0'0,"18"0"0,-1-17 0,1-36 16,-18 17-1,-18 36 16,1 0-15,-1 18 0,0 17-1,18-17-15,0 17 16,0-17 0,18 0-1,0-18 1,17 0-1,-17-18 1,-18-17 0,0-1-1,-36 54 17,1 35-17,0 53 1,35-89-1,0 54 1,17-18 0,19-35-16</inkml:trace>
  <inkml:trace contextRef="#ctx0" brushRef="#br1" timeOffset="144617.18">18785 16210 0,'0'0'0,"0"-18"0,0 1 16,-17 17 0,-1 0-16,-35 70 15,0 1 1,-17 35 15,34-18-15,36-53-16,-17 53 15,17-17 1,53 17 0,17-88-1,1 0 1,-1-53-1</inkml:trace>
  <inkml:trace contextRef="#ctx0" brushRef="#br1" timeOffset="144851.31">18362 16510 0,'0'0'0,"-18"0"0,-17-18 31,53 18-15,52-17-1,36-1 1,53 0 0,-36 1-1,-87 17-15,-1-18 16</inkml:trace>
  <inkml:trace contextRef="#ctx0" brushRef="#br1" timeOffset="145117.57">18962 16316 0,'17'0'31,"1"0"-31,-18 35 0,35 53 31,1-17-15,-36 0-1,0-54-15,17 36 16,-17-18 0,18-35-1,0 0 1,-1 0-16</inkml:trace>
  <inkml:trace contextRef="#ctx0" brushRef="#br1" timeOffset="145334.51">19438 16334 0,'0'0'0,"-18"0"31,-35 17-16,36 1-15,-36 35 16,-35 35 0,70-35-1,0-18 1,18-17 0,36-18-16</inkml:trace>
  <inkml:trace contextRef="#ctx0" brushRef="#br1" timeOffset="145716.57">19879 16281 0,'-18'0'62,"18"-18"-15,0 0-47,18 18 16,-18-17-16,18-1 15,17 0 1,-35 36 15,0 0-31,0 17 16,-53 53-1,18-52 1,-18-19 0,18-17-1</inkml:trace>
  <inkml:trace contextRef="#ctx0" brushRef="#br1" timeOffset="146084.31">20161 15963 0,'18'-17'0,"17"-1"31,-17 18-31,-1 35 16,36 36-1,-17 87 1,-19-34 0,-17-71-16,-17 88 31,-36-35-16,-53 0 1,18-18 0,35-53-1,17-17 1,36-36 0,0-17-1</inkml:trace>
  <inkml:trace contextRef="#ctx0" brushRef="#br1" timeOffset="146650.21">20832 15857 0,'0'0'0,"0"-17"15,17 17 1,36-18 0,35 18-1,-35 0 1,18 0 0,-36 35-1,-35-17-15,18 35 16,-18 53-1,0 35 1,0-35 0,-36 52-1,1-16 1,0-1 0,-18 0-1,18-53 1,-54-17 15,19-19-15,-36-16-1,0-36 1,0 0 0,1 0-1,52-18 1,0 0-1,53 1 1,0-1 0</inkml:trace>
  <inkml:trace contextRef="#ctx0" brushRef="#br1" timeOffset="146816.59">20443 17163 0,'0'0'16,"-70"0"-1,52 0 1,-17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0:42:40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2081 653 0,'0'-18'0,"-17"18"31,-1 0-31,18-18 16,-18 1-1,18-1 1,-17 18 0,17 18 15,0-1-31,35 36 15,71 106 1,-18-18 0,-53-106-16,71 89 15,-18-1 1,-35-70 0,-35-17-1</inkml:trace>
  <inkml:trace contextRef="#ctx0" brushRef="#br0" timeOffset="266.02">2681 741 0,'0'0'0,"0"-18"0,0-17 15,-18 53 1,-52 52 0,-89 89-1,36-18 1,-54 53 0,89-88-1,70-89-15,-17 36 16,53-53 15</inkml:trace>
  <inkml:trace contextRef="#ctx0" brushRef="#br0" timeOffset="616.44">3016 1041 0,'0'0'0,"-17"17"32,-1 1-32,-17 0 0,-1 52 15,-17 142 1,53-18 0,0 141-1,18-53 1,0 106 15,-18-35-15,-18-53-1,-17-159 1,17-70 0,1-89-1,17-158 1,0-36-16</inkml:trace>
  <inkml:trace contextRef="#ctx0" brushRef="#br0" timeOffset="982.78">2893 1393 0,'0'0'0,"-36"-70"16,36 17-16,0 35 0,0-70 31,53 0-15,71 17-1,-1 71 1,36 53 0,-106 36-1,-88 52 1,-106-18-1,35-70 1,-53 18 0,71-71-1,70 0 1,18-18 0,71-35-1,-18 35 1</inkml:trace>
  <inkml:trace contextRef="#ctx0" brushRef="#br0" timeOffset="1518.35">3933 1111 0,'0'0'0,"18"-17"0,0-1 15,-1-35 1,-17-35-1,-17 70-15,-36 1 16,-18 17 0,-17 70-1,0 36 1,17 70 0,54-52-1,17-18 1,0-89-16,35-17 15,53 0 17,-17-17-17,17-72 1,-35 19 0,-53 35-16,17-54 15,1 1 1,-18 71-1,0 34 1,0 54 0,0 35-1,0-36 1,35 18 0,1-70-1,17-18 1,-18-18-1,35-35 1</inkml:trace>
  <inkml:trace contextRef="#ctx0" brushRef="#br0" timeOffset="1766.38">4480 776 0,'0'0'0,"0"-18"16,-53 18-1,18 124 1,35 17 0,0 35-1,0-70 1,0 0 0,0-53-1,18-53 1,52-35-1,-34 17 1</inkml:trace>
  <inkml:trace contextRef="#ctx0" brushRef="#br0" timeOffset="2250.37">4780 811 0,'0'0'0,"0"-53"16,0 142 15,0-72-15,0 142-1,0-124-15,0 71 16,0 0 0,0-35-1,0-36 1,-18-35 31,1 0-47,17-18 15,0-88 1,53 1 0,35-37-1,0 89 1,18 53-1,-53 89 1,-18 87 0,-35-88-1,0-17 1,-17-36 0,-19-35-1,1 0 1,0-18-1</inkml:trace>
  <inkml:trace contextRef="#ctx0" brushRef="#br0" timeOffset="2474.71">4092 1076 0,'0'-18'15,"18"18"-15,-1-17 16,89 17 0,-35 0-1,35 0 1,-71 0 0</inkml:trace>
  <inkml:trace contextRef="#ctx0" brushRef="#br0" timeOffset="3849.51">5891 1429 0,'18'-18'31,"-18"0"-31,18 18 16,35-52-1,17-54 1,-35 18 0,-35 52-16,0-70 15,0 71-15,0-88 16,-35 34-1,-18 72 1,0 52 0,18 106-1,35 71 1,0-18 0,18-88-1,70-18 1,-35-53 15,53-35-15,-36-17-1,18-72 1,-52 36 0,-19-35-1,-17 35 1,-17 36-1,-1 34 1,18 1-16,-18 53 16,18-19-1,0-16 1,36-36 0,52 0-1,-18-36 1,36-16-1,-71 16 17,-17 1-17,-18 53 17,0 17-17,0-17-15,-18 52 16,18-35-1,53 1 1,18-19 0,35-17-1,0-35 1,17-53 0,-88 35-1,-17-35 1,-18 52-1,0 19 17,0 123-1,0-1-15,0 89-1,0 1 1,0 87-1,0-212-15,18 142 16,17 70 0,-17-35-1,-18-106 1,-71-17 0,-52-71-1,-36-53 1,106 0-16,-194-89 31,71-16-15,17-89-1,106 35 1,53-53 0,123 36-1,36-1 1</inkml:trace>
  <inkml:trace contextRef="#ctx0" brushRef="#br0" timeOffset="4299.53">8149 653 0,'0'0'0,"-17"0"0,-1 0 16,36 0-1,34 0 1,90 0 0,-19 0-1,-70 0-15,88 0 16,-106 0-16,54 0 15,-72 0 17,-52 0-17,-36 17-15</inkml:trace>
  <inkml:trace contextRef="#ctx0" brushRef="#br0" timeOffset="4532.08">8431 670 0,'0'0'0,"-17"0"15,-1 36 1,18 34 0,0 54-1,0 70 1,0-18 0,0-35-1,0-88 1,0-35-1,18-18 1,35-36 0</inkml:trace>
  <inkml:trace contextRef="#ctx0" brushRef="#br0" timeOffset="4965.76">8661 1252 0,'0'0'15,"0"-17"-15,-36-1 16,36 0-16,0-17 16,0-18-1,53 18 1,53 0 0,0 52-1,35 89 1,-53 18-1,-88-1 17,-35-35-17,-18-52 1,18-36 0,17 0-1,18-18-15,0-53 16,18 1-1,35-36 1,17 35 0,18-17-1,-17 53 1,17 17 0,-52 36-1</inkml:trace>
  <inkml:trace contextRef="#ctx0" brushRef="#br0" timeOffset="5515.78">9754 1393 0,'0'0'15,"18"0"-15,70 18 16,-35-18 0,35-18-1,-70-34 1,-18-1-1,-35-36 1,-89 19 0,36 52-1,-53 54 1,35 69 0,53-16-1,35 34 1,18-17-1,53-71 17,0-35-17,35-35 1,1-18 0,-1-18-1,-18-34 1,-52 16-1,-18 107 17,0 35-17,0-18-15,0 36 16,35-1 0,18-17-1,0-53 1,35 0-1,-52 0 1</inkml:trace>
  <inkml:trace contextRef="#ctx0" brushRef="#br0" timeOffset="5882.22">10248 1323 0,'0'0'0,"0"-35"0,0-18 15,0 0 1,18 0-1,35 35 1,35 54 0,-35 34-1,0 36 1,-18-18 0,-17 18-1,-18-71 1,0-17-1,17-71 32,1 0-31,17-53 0,-17 71-16,17-53 15,36 17 1,-1 18-1,1 36 1</inkml:trace>
  <inkml:trace contextRef="#ctx0" brushRef="#br0" timeOffset="6382.88">10830 1393 0,'53'0'31,"-35"0"-31,-1 0 16,19-17-16,70-36 16,-36 18-1,-17-18 1,-53 0 0,-71 18-1,1 35 1,-54 88-1,107-18 17,17 36-17,0-35 1,53-1 0,-36-52-16,54-18 15,35 0 1,-18-35-1,-35 17 1</inkml:trace>
  <inkml:trace contextRef="#ctx0" brushRef="#br0" timeOffset="6782.75">11377 1288 0,'0'0'0,"0"-18"0,0-35 15,0 18 1,35 0-1,18 17 17,-35 18-32,52 0 15,19 88 1,-19 0 0,-52 0-1,-18-17 1,-53-18-1,35-53 1,1 0 0,17-35-1,0-36 1,17 18 0,54-53-1,-18 53 1,35 1-1,-35 52 1,-18 0 0</inkml:trace>
  <inkml:trace contextRef="#ctx0" brushRef="#br0" timeOffset="7266.74">12365 1199 0,'0'0'0,"17"0"15,36-17 1,-17-1 0,-36-17-1,0 17-15,-36 18 16,-52 0 0,0 0-1,17 36 1,54-1-1,17-18 17,53 19-17,17-1 1,54 36 0,-71-19-1,-36 1 1,-17-17-1,-106-19 1,-17 1 0,0-18-1,52 0 1,36-18 0,35-17-1,17 0 1,89-18-1,-88 35 1</inkml:trace>
  <inkml:trace contextRef="#ctx0" brushRef="#br0" timeOffset="7500.34">12665 1199 0,'0'0'0,"0"-17"16,0 34-1,0 19 1,0 34 0,0 1-1,0-18 1,0-36-16,0 1 31,0-36-15,17-17-1</inkml:trace>
  <inkml:trace contextRef="#ctx0" brushRef="#br0" timeOffset="7865.51">12700 811 0,'0'0'0,"0"-17"0,-35-1 16,-18 18-1,18 18 1,35-1-16,0 19 16,17-1-1,36-17 1,0-36 0,0-17-1,-35-36 1,-18 18-1,-71 18 17,0 35-17,19 53 1,34 17 0,18 54-1,0-18 1,35-71-16</inkml:trace>
  <inkml:trace contextRef="#ctx0" brushRef="#br0" timeOffset="8381.99">13035 1147 0,'0'0'0,"-18"0"16,18 17-1,-17 1-15,17 35 16,-18-36 0,18 36-1,0 0 1,0-18 0,0 1-1,-17-36 1,-1 0-1,0-36 1,18-69 0,18 34-1,88-52 1,0 34 0,52 72-1,-52 34 1,-18 89-1,-70-70 1,-18 52 0,0 0-1,-35-35 1,-1-18 0,19-35-16,-1 0 15,53-35 16,18 17-15</inkml:trace>
  <inkml:trace contextRef="#ctx0" brushRef="#br0" timeOffset="9067.1">13988 1111 0,'0'0'0,"17"-17"0,-17-36 16,0 17-1,-53 19 17,-52 34-17,16 54 1,19 52 0,52-34-1,18-36 1,18-18-1,52-18 1,71-34 0,-70-18-1,0-36 1,-71 0 0,0 1-1,0 52 1,-36 54 31,36-19-47,-35 54 15,0 52 1,-1-17 0,19 106-1,17-159-15,-18 141 16,1 53-1,17-53 1,-18 88 0,-17 18-1,-1-194 1,-70 88 0,1-124-1,16-70 1,-16-18 15,34-70-15,71 18-1,-35-89 1,17 53-16</inkml:trace>
  <inkml:trace contextRef="#ctx0" brushRef="#br0" timeOffset="10065.95">3316 1993 0,'0'0'0,"-35"0"0,-106 18 32,123-18-32,-88 0 15,53 0 1,71 0 15,35 17-15,-35-17-16,193 0 15,54 18 1,176-18 0,0 0-1,282 0 1,-529 0-16,194 0 15,-176 0-15,687 0 32,-193 0-17,264-18 1,-741 18-16,494 0 16,-17-17-1,352-36 1,-493 18-1,70-18 1,-247 17 0,35 1-1,-229 18 1,-88 17 0,-88-18-16,-1 18 15,-34 0 32,-1 0-47,0 0 31,-35-18-15,36 18-16</inkml:trace>
  <inkml:trace contextRef="#ctx0" brushRef="#br1" timeOffset="15514.51">1288 3828 0,'17'-18'31,"-17"0"-31,18 1 16,17-19-16,0-34 31,-35 52-31,18-35 16,-18 0-1,35 36 1,-35 70 15,0 17-15,0 54-1,0-107-15,0 89 16,0 0 0,0 17-1,0-70 1,0 18-1,-53-53 17,36-18-17,-124 0 1,53 0 0,17 0-1,36 0 1,52 0 15,1 0-31,105 0 16,-34 0-1,16 0 1,1-18 0,-53 18-1,-35-18 1,-18 1-1,0-1 1</inkml:trace>
  <inkml:trace contextRef="#ctx0" brushRef="#br1" timeOffset="15726.76">1852 3969 0,'0'0'0,"0"-18"79</inkml:trace>
  <inkml:trace contextRef="#ctx0" brushRef="#br1" timeOffset="16197.97">2752 3845 0,'0'-35'16,"-18"35"-1,0 0 1,18 35 0,-17 53-1,17 18 1,0-35-1,0-1 1,17-70 0,1 0-16,17 0 15,18-35 1,-35 17-16</inkml:trace>
  <inkml:trace contextRef="#ctx0" brushRef="#br1" timeOffset="16397.5">2681 3669 0,'-35'0'16,"17"0"-1,36 0 32,-1 0-47,1 0 0</inkml:trace>
  <inkml:trace contextRef="#ctx0" brushRef="#br1" timeOffset="17230.84">3687 3933 0,'0'0'16,"17"0"-16,18-35 15,-35 18-15,0-1 16,0-17-1,-52-1 1,-19 19 0,53 17-1,-70 0 1,-35 35 0,34 18-1,-16 70 1,87-17-1,18 53 1,0-106 0,53-53-1,35-18 1,-17-35 0,52-70-1,18-36 1,-53-17-1,-70 52 1,-18-17 15,0 88-15,0 71 0,-35 88-1,17 52 1,1-34-1,17 52 1,0-88 0,70 1-1,18-72 1,0-34 0,-35-36-1,-17 17 1</inkml:trace>
  <inkml:trace contextRef="#ctx0" brushRef="#br1" timeOffset="17664.18">4057 3986 0,'0'0'16,"18"-17"15,-1-1-31,36-17 16,-18 0-1,-17-18 1,-18 17 0,-18 36-1,-35 0 1,36 18-16,-1 35 15,-17 35 1,35 0 15,0 0-15,53-35 0,-36-53-16,72 0 15,17 0 1,35-70-1,-36-1 1,19-35 0,-71 36-1</inkml:trace>
  <inkml:trace contextRef="#ctx0" brushRef="#br1" timeOffset="18114.2">4762 3775 0,'0'17'16,"0"-34"-16,0-1 0,-17 53 31,17-17-31,0 35 15,-18 0 1,18 70 0,0-52 15,-17-36-15,17-17-1,-18-54 16,18 19-31,0-54 16,0 54-16,0-72 16,70-16-1,1 52 1,35 17 0,-18 36-1,0 36 1,-70 34-1,-18 18 1,0 36 15,0-71-15,0-18 0,0-70 15,0 0-31</inkml:trace>
  <inkml:trace contextRef="#ctx0" brushRef="#br1" timeOffset="18664.09">5521 3598 0,'0'0'0,"0"36"0,-18 34 16,1 36-1,-1 35 1,18-35-1,0-88-15,0 52 16,0-52-16,18-1 16,35-17-1,17-17 1,18-54 0,1-35-1,-37 36 1,-34 52-16,0-17 15,-18 17 1,0 36 0,0 35-1,-18 35 17,18-17-17,0 17 1,35-88-1,18 0 1,18-53 0,-18 0-1</inkml:trace>
  <inkml:trace contextRef="#ctx0" brushRef="#br1" timeOffset="18859.09">6156 3581 0,'0'0'0,"-18"0"0,1 0 31,17 17-15,0 1-1</inkml:trace>
  <inkml:trace contextRef="#ctx0" brushRef="#br1" timeOffset="19064.34">5345 3775 0,'-18'17'0,"36"-17"31,-1 0-31,54 0 16,52-17 15,1-19-31</inkml:trace>
  <inkml:trace contextRef="#ctx0" brushRef="#br1" timeOffset="20481.14">6279 3969 0,'0'0'0,"36"0"0,70-36 31,-71 36-31,71-52 15,-1 16 1,-69 19-16,87-72 16,-87 37-1,-19-37 1,-17 54 0,-70 17-1,-1 18 1,53 18-16,-52 53 15,17 17 1,18 71 0,-1 52 15,36-17-15,0 36-1,0-178-15,0 90 16,36 16-1,17-69 1,-18-89 0,53-18-1,0-70 1,-17-36 0,-54 1-1,-52 17 1,-88-35-1,-18 70 1,-53 18 0,158 53-1,-34-17 1,70-1 0,106-35 15,-71 35-31,106-34 15,18-1 1,88-53 0,-142 71-1,-34 17 1,-71 0 0,0 54 15,-18-19-31,18 18 15,0-17-15,0 70 16,0-35 0,18-18-1,53-17 17,17-53-17,0-18 1,0 0-1,-53-18 1,-35 19 0,0 34-1,0 0-15,0 36 32,0 52-17,-17 54 1,-1 52-1,18 1 1,0 52 0,0-176-1,35 123 1,-17 54 0,-18-72-1,-18-87 1,-70-53-1,-53-36 1,106 0-16,-89-35 16,1-35-1,35 18 1,52-54 0,36-17-1,18 106-15</inkml:trace>
  <inkml:trace contextRef="#ctx0" brushRef="#br1" timeOffset="21164.07">9049 3581 0,'0'0'0,"17"0"0,54-36 16,-53 19-1,17-19-15,-18 19 16,36-36 0,-53 18-1,-17 17 1,-54 36-1,36-1-15,-53 36 16,-36 53 0,89-18-1,35-52 1,106-1 0,17-18-1,1 19 1,-1 52-1,-105-18 1,-71 36 0,-123-18 15,17-70-15,-53 0-1,177-18-15,-71-53 16,18-35-1,88-1 1,17-16 0,54 34-1</inkml:trace>
  <inkml:trace contextRef="#ctx0" brushRef="#br1" timeOffset="21447.36">9560 3298 0,'0'36'16,"0"-19"-16,0 54 16,0 35-1,-17 35 1,17-35-1,0-18 1,0-70-16,0-1 16,35-17-1,-35-17 1</inkml:trace>
  <inkml:trace contextRef="#ctx0" brushRef="#br1" timeOffset="21630.96">9349 3739 0,'-18'0'31,"36"-17"-15,-1 17-1,89-35 1,0 17-1,-36 18-15</inkml:trace>
  <inkml:trace contextRef="#ctx0" brushRef="#br1" timeOffset="22214.22">10195 3757 0,'0'0'0,"18"0"0,0 0 0,17 0 15,0-35 1,-35 0 0,0 17-1,0-53 1,-53 1 0,-17 34-1,-54 36 1,18 53-1,-17 53 1,52 35 0,71-35-1,0-35 1,53-54 0,53-34-1,-18-19 1,71-69-1,-106 34 1,-18-17 0,-35 35 15,0 88 0,0-17-31,0 35 16,0 35-1,35-35 1,1 17 0,-1-70-1,18 0 1,35-35 0</inkml:trace>
  <inkml:trace contextRef="#ctx0" brushRef="#br1" timeOffset="23114.16">10777 3334 0,'0'0'0,"-17"-18"16,-36 18 0,18 18-1,-1 88 1,19-1-1,17 54 1,0-71 0,0-70-16,17 70 15,36-70 1,0-18 0,35-18-1,-35-17 1,18-53-1,-36 35 1,-35-18 0,18 71 15,-18 53 0,0 18-15,0-1-1,35-17 1,0-35 0,36-18-1,-1-18 1,-52 1-16,88-36 16,-18-36-1,-17 37 1,-36-19-1,-18 53 1,-17 1 0,0-1 93,-17 18-93,-1 0-16,1 0 15,-1 0 1,0 71 0,-17-1-1,35 18 1,0-70-16,0 35 15,35-18 1,36-17 0,-18-18-1,35-53 17,0-18-17,0-34 1,-70 52-16</inkml:trace>
  <inkml:trace contextRef="#ctx0" brushRef="#br1" timeOffset="23318.93">11518 3157 0,'0'0'0,"-35"0"16,17 0-16,1 0 16</inkml:trace>
  <inkml:trace contextRef="#ctx0" brushRef="#br1" timeOffset="23547.21">10495 3545 0,'0'0'0,"35"0"31,-17 0-31,53 0 16,87-17-1,19-1 1,-71-17 0,-89 35-1</inkml:trace>
  <inkml:trace contextRef="#ctx0" brushRef="#br1" timeOffset="24380.44">13229 3457 0,'0'0'0,"-17"35"31,17-17-31,17-18 31,18 0-15,18-35 0,36 0-1,-54-1 1,-35 1-1,0 17-15,-71 18 16,-52 18 0,17 35 15,0 35-15,88-17-1,18-1 1,53-70-1,18 0 1,35 0 0,-89 0-1,1 0 1,-36 0 0,1 0-16,-71 0 15,-1 36 1,-34 69-1,52 1 1,71-53 0,53 0 15,53-53-15,71-18-1,-54-35 1,53-35-1,-52 18-15</inkml:trace>
  <inkml:trace contextRef="#ctx0" brushRef="#br1" timeOffset="24630.27">13899 3298 0,'0'0'0,"0"-52"0,0 16 15,-52 36 1,-1 106-1,53 53 1,-36 17 0,36-70 15,0 18-15,0-72-1,18-52 1,0 0-16,-1 0 15,1 0-15</inkml:trace>
  <inkml:trace contextRef="#ctx0" brushRef="#br1" timeOffset="25047.05">13988 3775 0,'17'0'31,"1"0"-31,0 0 16,17 0-16,71-18 16,-18-17-1,-18-36 17,-70 36-17,-17 35 1,-36 0-1,-53 35 1,88-17-16,-52 52 16,52-17-1,18 0 1,18-35 0,52-18-1,54 0 1,-36 0-1,-53-18-15,71-35 16,-18 18 0,-52 0-1</inkml:trace>
  <inkml:trace contextRef="#ctx0" brushRef="#br1" timeOffset="25699.39">14658 3616 0,'0'18'0,"0"-36"0,0 0 15,-18 36 16,1 35-15,17 0 0,-18 17-1,0-34 1,18-19 0,0-34 30,18-19-46,-18-17 16,53-35 0,0 18-1,0 52 17,0 18-17,-18 35 1,0 36-1,-17-18 1,-18-36-16,17 36 16,1-35-1,0-18 1,17 0 0,-17 0-1,52-71 1,18 1-1,54-18 1,-54 35 0,18 53-1,-54 17 17,-52 54-17,0 17 1,-17-17-1,-18-18 1,52-53 31,1 0-47,35-18 16,-36 0-16</inkml:trace>
  <inkml:trace contextRef="#ctx0" brushRef="#br1" timeOffset="26130.83">15734 3634 0,'0'0'0,"-18"0"0,1 0 16,17 17-1,17-17 1,1 0-1,70 0 1,-70-17-16,17-1 16,53-53-1,-88 18 1,-17 18 0,-54 35-1,18 35 1,-17 36-1,34 35 1,36-18 0,18-53-1,52 1 17,36-36-17,-18 0 1,-70 0-16,106-71 15,-36 1 1</inkml:trace>
  <inkml:trace contextRef="#ctx0" brushRef="#br1" timeOffset="26596.7">16298 3510 0,'0'-18'16,"0"36"-16,-17-36 31,17 36-31,0 0 0,0 35 16,0 35-1,-18 0 1,18-53 0,0 1 15,-18-36 0,18-36-15,0-34-1,53-18 1,-35 52-16,35-17 16,123-70-1,-88 123 1,18 18 0,-70 52-1,-19 36 1,-17-18-1,-35-17 1,0-54 0,35-34 31,0-1-32,35-35-15</inkml:trace>
  <inkml:trace contextRef="#ctx0" brushRef="#br1" timeOffset="26896.49">17092 3034 0,'0'0'0,"-18"-18"31,1 18-31,-18 71 16,-1 88-1,-17-18 1,18 35 0,35-70-1,0-88 1,0 70 0,53-71-1,0-17 1,35-35-1,-35-18 1,-35 36-16</inkml:trace>
  <inkml:trace contextRef="#ctx0" brushRef="#br1" timeOffset="27130.43">16863 3351 0,'0'0'0,"-36"0"0,19 0 15,52 0 1,53 0 0,89-17-1,-54 17 17,1 0-17,-107 0 1,-52 17-1,-18 1-15,-35 0 0</inkml:trace>
  <inkml:trace contextRef="#ctx0" brushRef="#br1" timeOffset="28415.26">1446 5486 0,'0'0'0,"-17"0"16,-19-18 0,19 0-1,-1 1-15,1-1 16,17-35-1,17-17 1,36 52 0,35 36-1,0 52 17,-17 107-17,-53-36 1,-18-88-16,-53 52 15,35-52-15,-158 106 16,35-71 0,0-52-1,-1-36 1,72-18 0,35-70-1,35-53 1,0 35-1,88 35 1,-18 71 0,19 53-1,-54-35 1,53 105 0,-53-35-1,-17-17 1,0-18-1,-1-35 1,36-18 0,-35 0-16</inkml:trace>
  <inkml:trace contextRef="#ctx0" brushRef="#br1" timeOffset="28574.75">1852 5891 0,'0'0'0,"0"-17"63</inkml:trace>
  <inkml:trace contextRef="#ctx0" brushRef="#br1" timeOffset="28980.12">2840 5662 0,'-18'0'31,"18"18"-31,-17-1 16,-36 89-1,35 0 1,0-71-16,18 53 16,0-70-16,0 17 15,0-17-15,36-18 16,17 0 0,35-88-1,-35 17 1</inkml:trace>
  <inkml:trace contextRef="#ctx0" brushRef="#br1" timeOffset="29148.63">2875 5450 0,'0'0'16,"-53"-35"0,0 17-1,18 18 1,35 18-1,71 0 1,-19 17 0</inkml:trace>
  <inkml:trace contextRef="#ctx0" brushRef="#br1" timeOffset="29762.97">3669 5838 0,'0'0'16,"18"0"-16,34 0 0,1 0 16,0-52-1,-35-1 1,-18 17 0,0-17-1,-106-17 1,-35 52-1,17 36 1,36 52 0,18 107-1,70-71 1,0 17 0,53-70-1,35-35 1,-18-36-1,54-53 1,-1-52 0,-34-53-1,-54 35 17,-18-18-17,-17 88 1,-17 54-1,-1 17-15,18 70 16,0 71 0,0-17-1,18 52 1,-1-70 0,36-53-1,-35-36-15,53-17 16,-19-17-1,-16-18 1</inkml:trace>
  <inkml:trace contextRef="#ctx0" brushRef="#br1" timeOffset="30179.77">4304 5821 0,'-18'17'31,"1"1"-16,17 0 1,17-18 0,1 0-16,52-36 15,19-16 1,-19-19 0,-70 0-1,0 36 1,-53 35-1,-35 53 1,0 53 0,88 0 15,0 0-15,35-54-1,18-34 1,88-18-1,0-35 1,18-53 0,-71-1-1,-52 19-15</inkml:trace>
  <inkml:trace contextRef="#ctx0" brushRef="#br1" timeOffset="30596.06">4992 5627 0,'0'0'0,"0"-18"15,-18 53 1,-17 54-1,35-1 1,0 18 0,0-36-1,0-35 17,0-52-1,0-18-16,0-18 1,35-71 0,-17 89-16,35-71 15,35 18 1,-18 88 0,19 35-1,-72 53 1,-17 36-1,0-18 1,-17-36 0,17-52-1,70-71 32,-52 35-47</inkml:trace>
  <inkml:trace contextRef="#ctx0" brushRef="#br1" timeOffset="31079.3">5838 5327 0,'-17'0'31,"-1"18"-31,18-1 16,-17 1-16,-19 88 15,19 52 1,17-34 0,0-1-1,0-70 1,17-53 0,71 18-1,-17-18 1,17-53-1,-17-18 1,-1-17 0,-52 0-1,0 88 1,-18 35 0,0 36-1,0 17 1,0-53-1,0-17 1,53-18 0,-18-35-1,-18-36 17</inkml:trace>
  <inkml:trace contextRef="#ctx0" brushRef="#br1" timeOffset="31235.53">6279 5415 0,'-52'0'15,"52"-18"32</inkml:trace>
  <inkml:trace contextRef="#ctx0" brushRef="#br1" timeOffset="31413.59">5468 5609 0,'0'0'0,"-18"0"0,36 0 31,88 0-15,35-53-1</inkml:trace>
  <inkml:trace contextRef="#ctx0" brushRef="#br1" timeOffset="32778.87">6685 5838 0,'0'18'0,"106"-18"32,-71 0-32,89-53 15,-89 36-15,71-54 16,0-35-1,-89 18 1,-17-18 0,-17 53-1,-19 53 17,-17 71-17,36 35 1,-18 88-1,35-18 1,0 53 0,0-17-1,0 0 1,0-71 0,35-88-1,18-53 1,17-71-1,1-52 1,-36 17 0,-17 53-16,-18-106 15,-18 53 17,-88-17-17,0 70 1,1 53-1,69 0-15,1 0 16,106 0 15,34-35-15,37-18 0,-90 35-16,37-35 15,-54 36-15,71-36 16,-71 35-16,36-17 15,-89 35 32,18 17-47,0 36 16,0-35 0,0 17-1,0-17-15,18 35 16,35-53-1,52 0 1,36-36 0,-35-16-1,18-37 1,-124 36 0,17 53-1,-17 53 16,0-35-31,0 70 16,0 53 0,0 18-1,18 35 17,0-35-17,-1 88 1,36-36-1,-17-52 1,-36-53 0,-18-71-1,-53-52 1,-87-72 0,-19-34-1,54 17 1,87 71-16,-16-106 15,52 35 1,52-35 0</inkml:trace>
  <inkml:trace contextRef="#ctx0" brushRef="#br1" timeOffset="34196.5">9772 5062 0,'0'0'16,"0"-17"-16,-53-71 16,35 70-1,-52 18 1,-36 0-1,71 18-15,-36 52 16,-35 89 0,53 17-1,36-35 1,34 18 0,54-88-1,-53-54-15,123 1 16,35-36-1,-35-35 1,53-52 0,-106 16-1,-70 1 1,-18 53 15,-35 35-15,0 70-1,-1 19 1,36 34 0,18-35-1,0-70-15,17 17 16,0-17-16,53-18 16,-17 0-1,-18-53 1,-53-18-1,0 1 1,-124-54 0,89 71-1,35 0 17,53 1-17,35 34 1,36 18-1,-19 53 1,-16 35 0,-89-17-1,0 34 1,0-34 0,-18-36-1,0-35 1,18-35-1,0-53 1,0 17 0,71-35-1,17 18 17,36 53-17,-19 53 1,-34 34-1,-36 37 1,-35 17 0,0-54-1,-35-16 1,35-72 15,0-16-15,70-54-1,-52 88-15,70-70 16,-70 70-16,53-17 16,-1 35-1,-35 35 17,-17 53-17,-18 1 1,0-36-1,0-1 1,18-69 15,35-18-15,-36 17-16</inkml:trace>
  <inkml:trace contextRef="#ctx0" brushRef="#br1" timeOffset="34896.18">11800 5345 0,'-17'0'16,"-1"0"-16,-17 17 15,17 18 1,1-17 0,17 70-1,0 1 1,0-37-1,0-16 1,0-54 15,0 0-15,0 1-16,17-71 16,18 17-1,36-52 1,35 70-1,-18 35 1,36 53 0,-72 36-1,-34 17 17,-18-17-17,-18-1 1,-17-17-1,18-53 1,17-35 0,17-18-1,54-35 1,35-1 0,-36 19-1,54 35 1,-54 35-1,-17 88 1,-35 0 0,-18-17-1,-18-1 1,-17-35 15,17-17-15,53-53 15,-17 17-31</inkml:trace>
  <inkml:trace contextRef="#ctx0" brushRef="#br1" timeOffset="35579.23">13106 5345 0,'0'0'0,"-53"0"31,-35 17-15,52 18 0,36-17-16,-17 35 15,17 0 1,35-35 15,0-1-15,-17-17-1,-18-17 1,0-19 0,0-34-1,17-36 1,36 35 0,71 1-1,-1 70 1,-17 53-1,-35 53 1,-54-36 0,-17 18-1,0-35 1,-17-35 15,-1-18-31,0 0 16,1-35-1,17-18 1,17 0 0,54-71-1,-53 107-15,70-72 16,53 37 0,0 69-1,-53 54 1,18 52-1,-106-17 1,0-53 0,0-35-16,-53-1 15,0-17 1,36-17 0</inkml:trace>
  <inkml:trace contextRef="#ctx0" brushRef="#br1" timeOffset="36078.18">15169 4710 0,'0'0'0,"0"17"31,0 1-15,0 52-16,0 72 15,-35 69 1,18-34-1,17-89 1,0-53-16,0 0 16,17-35-1,1-17 1,-18-19 0</inkml:trace>
  <inkml:trace contextRef="#ctx0" brushRef="#br1" timeOffset="36412.19">14905 5098 0,'0'0'0,"-71"-106"16,54 71-16,-1-124 15,36 71 1,105-18 0,36 53-1,-106 35-15,229 18 16,-106 71-1,-17 70 1,-141-18 0,-89 36-1,-88-53 1,1-53 15,-19-36-15,142-17-16,0 0 15,35-35 1,88 0 0,35 17-16</inkml:trace>
  <inkml:trace contextRef="#ctx0" brushRef="#br1" timeOffset="36978.99">16016 5239 0,'0'0'0,"124"35"15,-54-35 1,1 0 0,-54-35-1,-17-18 1,-70-35 15,-18 35-15,-18 53-1,35 35 1,36 0-16,-36 89 16,54-36-1,17 18 1,0-36 0,35-70-1,36 0 1,-1-17-1,-35-1-15,71-53 16,-18-34 0,-70 34-1,-18 36 1,-18 70 31,18-17-47,0 35 15,0 35 1,53-18 0,0-52-1,35-18 1,-70 0-16,53 0 16,-1-53-1,-52 18 1</inkml:trace>
  <inkml:trace contextRef="#ctx0" brushRef="#br1" timeOffset="37329.04">16633 5239 0,'0'-53'0,"0"106"0,0-124 0,0 36 16,0 17-16,18-35 15,0 36-15,35-19 16,35 1 15,-35 35-15,17 88-1,-34 18 1,-36-18 0,-18-17-1,0-36 1,1-35 0,17-17 15,0-1-31,35-53 15,18 1 1,0-18 0,0 52-1,17 1 1,-34 35 0</inkml:trace>
  <inkml:trace contextRef="#ctx0" brushRef="#br1" timeOffset="38444.47">17445 5221 0,'0'0'0,"-53"18"16,71-18 15,52-36-15,1 1-1,-1-18 1,-34 0 0,-36 18-1,-89 17 1,19 36 15,-18 70-15,70 0-1,18 18 1,18-88-16,34 52 16,54-34-1,0-36 1,-18 0 0,18-53-1,-35 0 1,-36 18-16,0-71 15,-17 18 1,-18 17 0,0 53-1,-18 54 1,1 52 15,-1 35-15,-17-17-1,35-53 1,0-35 0,17-36 15,19-17-15,-36 17-16,53-52 15,35-36 1,-18 18-1,-34 88 1,-19 35 0,-17 53-1,18 0 1,17-35 15,53-18-15,36-35-1,-1 0 1,54-52 0,-107-19-1,18-105 1,-70 17 0,-18-35-1,0 70 1,-35 89-1,0 70 1,-1 54 0,19 69-1,-1-17 1,18 18 15,0-124-31,0 54 16,53-19-1,0-52 1,0-18 0,35 0-1,-18-71 1,-52-17 0</inkml:trace>
  <inkml:trace contextRef="#ctx0" brushRef="#br1" timeOffset="38710.87">18732 4886 0,'0'0'0,"0"18"0,18-1 16,17-17 0,71 0-16,35 0 31,71-17-16,-36-1 1,-105 18 0,-53 0-1,-54 0 1,-70 18 0</inkml:trace>
  <inkml:trace contextRef="#ctx0" brushRef="#br1" timeOffset="40327.9">847 7779 0,'0'0'0,"0"-18"0,0 0 32,0 1-32,0-1 31,17 1-31,36-19 15,35 1 1,1 35 0,-1 35-1,-71 18 1,-52 35 0,-71 18-1,53-53 1,0-18-1,18-35 1,35-53 15,35 18-15,71 18 0,0 17 15,18 17-16,34 54 1,-87 17 0,-71-53-16,-53 106 15,-35-52 1,-36-19 0,-34-35-1,52-35 1,-35-17-1,88-36 1,35-18 0,18 36-1,0-18 1,53 18 0</inkml:trace>
  <inkml:trace contextRef="#ctx0" brushRef="#br1" timeOffset="40555.07">1940 7955 0,'0'0'0,"0"-18"31</inkml:trace>
  <inkml:trace contextRef="#ctx0" brushRef="#br1" timeOffset="47077.33">3034 7832 0,'18'-36'16,"-18"19"-1,-18 17 48,0 17-47,18 1-16,0 0 0,0 70 15,0 18 1,0-18-1,0-35 1,18-36 0,0-17-16,17 0 15,18-35 1,17-53 0</inkml:trace>
  <inkml:trace contextRef="#ctx0" brushRef="#br1" timeOffset="47277.45">3122 7514 0,'0'0'16,"-70"-17"-1,70 34 16,17-17-15,1 18-16,-1-1 0</inkml:trace>
  <inkml:trace contextRef="#ctx0" brushRef="#br1" timeOffset="47943.63">3986 8043 0,'0'0'15,"18"0"-15,0 0 0,-1-17 16,19-19 0,-1-34-1,-35-18 1,0 70-16,-18-35 15,-70-17 1,0 52 0,-53 18-1,-18 53 1,18 53 0,88 17 15,53-35-16,18 1 1,52-72 0,54-17-1,-1-53 1,1-53 0,-36 18-1,0-53 1,-53-18-1,-35 54 1,0-1 0,-35 106-1,0 53 1,-1 35 0,36 53-1,0 0 16,0 0-15,36-70 0,17-54-1,17-17 1,1-35 0</inkml:trace>
  <inkml:trace contextRef="#ctx0" brushRef="#br1" timeOffset="48843.62">4463 7832 0,'-36'17'16,"36"1"-16,18-18 31,35 0 0,35-35-15,-53 35-16,18-36 16,18-17-1,-71 1 1,-18 34 0,-70 18-1,17 18 1,-17 52-1,71 1 1,-1 87 0,53-87-1,53-36 1,54-35 0,-37-17 15,72-54-16,-36-17 1,-35 0 0,-53-1-1,-36 54 1,-52 35 15,17 88-15,1 1-1,17-19 1,0 1 0,0-18-1,0-71 32,0 0-31,0-35-1,35-52 1,18 34 0,35-17-1,-70 70-15,70 18 16,18 0 0,-36 71-1,-52-18 1,-18 35-1,0-18 1,-18-17 0,18-35-1,36-89 17,-19 54-17</inkml:trace>
  <inkml:trace contextRef="#ctx0" brushRef="#br1" timeOffset="49344.54">6227 7373 0,'0'71'31,"0"-54"-31,-36 107 15,19-18 1,-1 17 0,18-17-1,0-36 1,0-52-16,18 35 31,52-53-15,-35 0-1,36-35 1,-18-18 0,0-35-1,0-1 1,-53 72 0,0 70 15,-18 0-16,0 17 1,18-52-16,0 17 16,36 0-1,17-35 1,-18-17 0,18-36-1</inkml:trace>
  <inkml:trace contextRef="#ctx0" brushRef="#br1" timeOffset="49514.27">6879 7532 0,'0'-18'0,"-70"18"16,52 0-1,0 0 1,1 18-1</inkml:trace>
  <inkml:trace contextRef="#ctx0" brushRef="#br1" timeOffset="49711.3">5980 7708 0,'0'0'0,"17"0"15,36 0 1,18 0 0,-1-35-1</inkml:trace>
  <inkml:trace contextRef="#ctx0" brushRef="#br1" timeOffset="50894.85">6914 7867 0,'0'18'0,"0"-36"0,18 36 15,17-18 1,-17 0-16,70 0 16,36-53-1,-19-18 1,-34 18 0,-53-53-1,-18 18 1,-71 71-1,1 34 1,17 54 0,-18 70-1,1 53 1,17-35 0,53-89-16,-18 159 31,18-70-16,0 18 1,53-54 0,0-88-1,0-35 1,-36-17-16,72-89 16,-54 18-1,-18-71 1,-34-17-1,-54 34 1,36 107-16,-53-53 16,53 70-16,-89-35 15,89 53 1,52-17 0,89-19 15,71-16-16,87-19 1,-123 18 0,-17 0-1,-89 53 1,-105 35 15,52-17-31,0 35 16,18-35-16,-17 87 15,17 1 1,53-53 0,35-35-1,18-18 1,-18-53 0,18-53 15,-71 36-16,-35-19 1,0 54 0,-18 35-1,-17 53 1,-18 141 0,35-53-1,-17 88 1,0 18-1,0-70 1,-18 52 0,-36-105-1,-16-89 1,-72-35 0,-17-53 15,35-35-16,-17-89 1,141 124-16</inkml:trace>
  <inkml:trace contextRef="#ctx0" brushRef="#br1" timeOffset="51709.99">9313 7673 0,'18'18'16,"0"-18"-16,-1 0 15,1 0-15,0 0 16,-1-53-1,-17 0 1,0 35-16,0-17 16,-17 17-16,-54-17 15,-17 35 1,17 18 0,-17 70-1,70 0 16,18 35-15,18-70 0,35-53-1,17-17 1,1-54 0,0 1-1,-36-72 1,-17 107-16,-1-106 15,-17-18 1,0 53 0,0 89-1,-35 70 1,35 105 0,0-105-16,0 89 15,0 34 16,53-53-15,0-70 0,53-35-1,-1-18 1,107-88 0,-124 17-1</inkml:trace>
  <inkml:trace contextRef="#ctx0" brushRef="#br1" timeOffset="52360.13">10107 7514 0,'0'0'16,"-18"0"0,1 18-16,-18 35 15,-1 17 1,19 1 0,17-18-1,70-18 16,18-35-15,71-35 0,-71-18-1,0-35 1,-52-1 0,-36 37-1,0 34 1,0 36-1,0 52 1,0 54 0,0 34-1,0 19 1,0 105 0,0 53 15,0-123-16,35 35 1,-35-53 0,0-88-1,-53-1 1,-88-87 0,-106-36-1,0-52 1,-35-71-1,106-89 1,123 36 0,88-53-1,124 71 1,35 35 0,106-53-1,-212 159 1</inkml:trace>
  <inkml:trace contextRef="#ctx0" brushRef="#br1" timeOffset="52859.37">11007 7532 0,'0'0'16,"0"-18"-16,0 1 15,0-1 1,0 53-1,0 53 1,-36 1 0,1-19-1,0-17 1,17-53 0,1 0-1,-1-18 16,18-52-15,18-1 0,70-35-1,35 36 1,1 52 0,-18 54-1,-36 16 1,-35 54-1,-35 0 1,-35-35 0,0-36-1,35-53 32,17-17-47,1 17 16</inkml:trace>
  <inkml:trace contextRef="#ctx0" brushRef="#br1" timeOffset="53377.22">11942 7567 0,'17'-18'0,"-34"36"0,52-71 16,-18 53-16,-17-35 15,0-36 1,-70 71-1,-18 0 1,17 53 0,1 35-1,34 36 1,19-54 0,17 19 15,70-89-16,1 0 1,35-18 0,-1-53-1,-52-17 1,-53-35 0,0 105-1,-17 18 1,17 53-1,0 18 1,0 17 0,35-18-1,36-52 1,17-18 0,35 0-1,-35-53 16,1-17-31</inkml:trace>
  <inkml:trace contextRef="#ctx0" brushRef="#br1" timeOffset="54626.84">12577 7532 0,'-18'0'32,"18"70"-17,0-52-15,-18 35 16,1 35-1,17-35 1,0-35 0,0-36 15,0-17-15,17-53-1,36-1 1,-18 19 15,18 52-15,0 36-1,-35-1-15,17 36 16,0 36 0,18-37-1,-17-34 1,52-18-1,18 0 1,-36-35 0,18-53-1,-52-18 1,-1 53 0,-35 35-1,0 89 32,0-54-47,-18 89 16,18-53-1,18 18 1,35-54 0,0-17-1,35-17 1,-53 17-16,36-71 15,-18 1 1,-18-19 0,-17 72-1,-18 70 17,0-36-32,0 54 31,0-1-16,35-34 1,36-19 0,-1-17-1,18 0 1,-52-17-16,87-36 16,0-35-1,-34 17 1,-1-17-1,-53 35 1,-35 71 15,-17 17-15,-1-35 0,36-18 30,-1-17-30,-17 17-16,0-17 16,0 17-1,-53 1 1,0 52 0,-17 53-1,17 36 1,53-18-1,17-36 1,36-52 0,36-1-1,-1-17 1,-18-35 0,1-35-1,-53-36 16,-1 88-31</inkml:trace>
  <inkml:trace contextRef="#ctx0" brushRef="#br1" timeOffset="54826.91">13899 7161 0,'0'0'16,"-17"0"-16,-1 0 0,1 0 16,34 0 15,1 0-31,17 0 16</inkml:trace>
  <inkml:trace contextRef="#ctx0" brushRef="#br1" timeOffset="55742.94">16616 7179 0,'17'-18'47,"-17"1"-47,0-1 16,0 0 0,0 1-1,-88-1 1,18 18-1,-54 35 1,36 71 0,70-18-1,18-70-15,18 88 16,35-53 0,70-18-1,1-35 16,-36 0-15,-88-35 0,-18 17-1,-105 18 1,35 18 0,-18 35-1,35 17 1,71-34-1,53-19 1,18-17 0,35 0-1,17-35 1,-52 0 0,-54 17-1,-52 36 16,-53 88-15,-36 35 0,19 0-1,-1 35 1,70-17 0,54-141-1,106-1 1,-19-87-1</inkml:trace>
  <inkml:trace contextRef="#ctx0" brushRef="#br1" timeOffset="57076.08">18027 7056 0,'0'0'0,"0"-18"0,-18 0 16,1 18 0,-1 18-1,0 17-15,-17 53 16,0 71 0,17-124-16,1 71 31,-1-18-16,18-70 1,18-71 15,17-17-15,0-89 0,-17 88-1,17 36 1,-17 70-1,-1 53 1,36 18 0,18-17-1,-18-37 1,-36-52-16,54 0 16,35-17 15,17-54-16,-70-17 1,0-53 0,0 0-1,-53 53 1,0 70 0,0 36-1,0 70 1,-18 18-1,18-53-15,-17 88 16,17-53 0,35-18-1,35-52 1,19-18 0,-54 0-1,36-53-15,17-17 16,-53 52-1,71-123 1,-89 53 0,-52-1-1,-53 89 1,0 0 0,88 53-1,0 18 1,70 17-1,19 0 1,-37-35 0,1-17-1,-53-19-15,36-17 16,17 0 0,17-53-1,1 0 1,35-70 15,-36 35-15,-17 35-1,-53 70 1,0 54 0,0 52-1,0-52 1,0 0-1,35-71 17,1-53-17,-1-18 1,-18 36-16</inkml:trace>
  <inkml:trace contextRef="#ctx0" brushRef="#br1" timeOffset="57294.16">19773 6914 0,'-35'-17'16,"70"34"-16,-88-34 15,36 17 1,34 0 15,1 0-31,35 0 16,-36-18-1,-17 1 1,0-1 0</inkml:trace>
  <inkml:trace contextRef="#ctx0" brushRef="#br1" timeOffset="57575.79">20232 6703 0,'0'0'0,"0"17"16,0 19-1,-53 34 1,0 54 0,18-1-1,35 18 1,0 0-1,0-123-15,0 53 16,35-54 0,18-17-1,17-35 1,-52 17-16</inkml:trace>
  <inkml:trace contextRef="#ctx0" brushRef="#br1" timeOffset="57976.59">20391 7179 0,'17'0'31,"1"0"-15,70 0 0,-35 0-1,-18 0-15,89-53 16,-36 18-1,-70-18 1,-36 35 0,-53 1-1,36 17-15,-141 53 16,70 35 0,53 35-1,53 1 16,70-71-15,36-36 0,-70-17-16,69 0 15,37-17 1,-19-72 0,-52 1-1,-54 53-15</inkml:trace>
  <inkml:trace contextRef="#ctx0" brushRef="#br1" timeOffset="58192.62">20179 6791 0,'0'0'0,"-18"0"0,1 18 15,105-18 16,71 0-15,105 0 0,-35-18-1,-140 0 1,-72 18-16</inkml:trace>
  <inkml:trace contextRef="#ctx0" brushRef="#br1" timeOffset="58842.55">6085 9013 0,'0'0'0,"-17"-17"31,-1 17-31,-17 0 16,0 123-1,17 18 1,-17-17 0,35-89-16,-36 53 15,36 1 1,-17-89 0</inkml:trace>
  <inkml:trace contextRef="#ctx0" brushRef="#br1" timeOffset="59442.38">5556 9402 0,'0'0'0,"18"0"0,17 0 16,89 0-1,34-18 1,-105 0-16,124-35 15,140-35 1,-140 18 0,-19-19-1,-105 36 1,-53 18 0,-88 35-1,0 71 1,35 52 15,35-35-15,-17 54-1,17-54 1,18-53 0,0-17-1,18-71 16,53-35-15,-1 17 0,71 0-1,-105 71-15,69 18 16,-52 35 0,-53 35-1,0-35 1,0 18 15,0-54-15,0-34 15,36-36-15</inkml:trace>
  <inkml:trace contextRef="#ctx0" brushRef="#br1" timeOffset="59808.72">7232 9402 0,'0'0'0,"0"17"0,0 1 15,35-1 1,0-17 0,36 0-1,-36-17-15,54-18 31,-37-1-15,-52 1 0,-70 17-1,-1 36 1,-35 53 0,89-36-16,-18 53 15,17 18 1,53-36-1,18-52 1,88-18 0,0-53-1,-70 18 1</inkml:trace>
  <inkml:trace contextRef="#ctx0" brushRef="#br1" timeOffset="60292.52">10566 9084 0,'0'0'0,"17"-53"31,1 53-31,53 0 16,34 18 0,36 88-1,1 17 1,-90-17 0,-52 0-1,0-71-15,0 18 16,18-53 15,0-53-15,-1-18-1</inkml:trace>
  <inkml:trace contextRef="#ctx0" brushRef="#br1" timeOffset="60526.24">11307 9013 0,'0'-17'16,"0"34"-16,17-69 0,-34 52 31,-72 70-15,-17 18-1,71-52-15,-141 122 16,17-17 0,89-52-1,70-36 1,52-53-1,-16 0-15,70-53 16,-71 35-16</inkml:trace>
  <inkml:trace contextRef="#ctx0" brushRef="#br1" timeOffset="60826.28">11501 9260 0,'0'71'15,"-18"-36"1,-17 106 0,-1 124-1,-17 52 1,18-34 0,18-195-16,-19 247 15,-17-70 1,36-107-1,17-122 1,0-72 0,0-70-1,17-88 1,1 71 0</inkml:trace>
  <inkml:trace contextRef="#ctx0" brushRef="#br1" timeOffset="61175.91">11518 9437 0,'0'0'0,"0"-18"0,0 1 16,0-72 0,0 19-1,71 17 1,17 35-1,0 18 1,-53 0-16,54 71 16,-72-18-1,-34 17 1,-107 1 0,71-36-1,-88 36 1,53-71 15,88-36 0,18 36-31,-1-17 0</inkml:trace>
  <inkml:trace contextRef="#ctx0" brushRef="#br1" timeOffset="61675.51">12488 9137 0,'0'-18'0,"0"36"0,0-53 15,0 17-15,-70 18 16,52 0-16,-88 0 16,36 71-1,-36 34 1,71 19 15,35-18-15,0-18-1,0-70-15,88-1 16,-18-52 0,19-36-1,-37-17 1,1-35-1,-53 105-15,18-105 16,-18 105 0,0 0-1,0 89 1,0 17 0,0 36-1,0-1 1,53-35 15,35-88-15,-17-35-1,-1 0-15</inkml:trace>
  <inkml:trace contextRef="#ctx0" brushRef="#br1" timeOffset="61925.22">13176 8872 0,'0'-17'0,"0"-19"16,-17 19 0,-72 140-1,19 18 1,52-88-16,-88 141 16,71-35-1,35-88 1,53-36 15,53-53-15,0-35-1,-71 36-15,-17-1 0</inkml:trace>
  <inkml:trace contextRef="#ctx0" brushRef="#br1" timeOffset="62343.32">13476 8837 0,'0'0'0,"0"-18"0,0 36 16,-35 123 0,17 0-1,-17 36 1,0-19 0,35-87-1,0 0 1,-36-107 31,36-52-32,53-35 1,0 34 0,-18 54-16,36-35 15,-36 52-15,36 18 16,17 53-1,-53 70 1,-35-52 0,-35 35-1,-18-18 1,18-88 0,-18-35-1</inkml:trace>
  <inkml:trace contextRef="#ctx0" brushRef="#br1" timeOffset="62542.05">12647 9084 0,'0'0'0,"-70"0"31,87 0-16,18 0-15,71 0 16,-35 0-16,88-35 16,-107 35-16</inkml:trace>
  <inkml:trace contextRef="#ctx0" brushRef="#br1" timeOffset="63242.18">15152 9102 0,'53'17'16,"-36"-17"-1,1 0-15,105-53 16,-105 36-16,70-36 16,0-18-1,-88-17 16,-52 70-15,-107 1 0,35 70-1,-70 88 1,141-18 0,53-52-1,71-1 1,0-52-1,52-18 1,-17 0 0,-106-18-1,-88 18 1,-18 0 0,-35 53-1,17 18 1,107-53-16,-1 70 31,53 18-15,71-36-1,18-70 1,87-18 0,-70-34-1,53-54 1</inkml:trace>
  <inkml:trace contextRef="#ctx0" brushRef="#br1" timeOffset="63459.15">15787 9190 0,'0'0'0,"53"53"32,0 53-17,0-18 1,-18 0 15,-18-35-15,1-35-1,0-18-15,17-18 16,0-17 0,1-1-16</inkml:trace>
  <inkml:trace contextRef="#ctx0" brushRef="#br1" timeOffset="63675.01">16369 9225 0,'0'-18'0,"0"36"0,0-53 16,-35 35-1,-71 53 1,18 17 0,-18 19-1,88-54 1,-35 35-16,36 19 15,17-54 17,52-35-17,1 0-15</inkml:trace>
  <inkml:trace contextRef="#ctx0" brushRef="#br1" timeOffset="64092.2">16686 9260 0,'0'0'0,"18"0"0,-18-17 16,0-1-1,-18 71 32,18-18-47,0 106 16,0 89 15,0-19-15,0-140-16,0 176 15,-88 176 1,53-211 0,-18 70-1,0-35 1,18-141-1,0-36 1,35-87 0,0-54-1,35-123 1,18-88 0,-36 123-1</inkml:trace>
  <inkml:trace contextRef="#ctx0" brushRef="#br1" timeOffset="64408.84">16722 9349 0,'0'0'0,"0"-18"0,0 0 16,17-35-1,36 18 1,-18 35-16,36 0 15,17 35 1,-52 18 0,-36 36-1,-89-1 1,-17-35 0,18-36-1,53-17 1,35-17 31,0-1-47</inkml:trace>
  <inkml:trace contextRef="#ctx0" brushRef="#br1" timeOffset="66108.49">18468 3210 0,'18'-35'15,"-18"17"1,17 1-16,1-1 16,-18-35-1,0 36 1,-53-1 0,-35 36-1,-36 52 1,36 1-1,88-36 1,-18 35 0,18 19-1,53-72 1,71-17 0,-18 0-1,-36-17 1,-52-1-1,-36 18 1,-70 18 0,-53 35-1,17 35 1,89-35 0,35-36-16,0 36 15,71-35 1,35-18-1,-18-18 17,53-35-17,-53 0 1,-35 18 0,-53 88 15,-18 0-16,-17 53 1,35-71-16,0 0 16,-18 1-16,1 34 15,-1-52 1,18-1 0,0-34 15</inkml:trace>
  <inkml:trace contextRef="#ctx0" brushRef="#br1" timeOffset="66238.56">18627 3863 0,'0'-18'78</inkml:trace>
  <inkml:trace contextRef="#ctx0" brushRef="#br1" timeOffset="67224.45">12206 4057 0,'0'0'0,"0"-18"32,0 36-32,0 17 15,71 71 1,-1 35-1,1-35 17,-54-35-17,1-71 1,-18 17 0,0-34-1,0-1-15,0 0 0</inkml:trace>
  <inkml:trace contextRef="#ctx0" brushRef="#br1" timeOffset="67441.5">12506 4145 0,'0'0'0,"-53"71"47,0-36-47,35 0 0,-34 36 16,-19-1 15,53-17-15,71-53 15,-35 0-31,0 0 0</inkml:trace>
  <inkml:trace contextRef="#ctx0" brushRef="#br1" timeOffset="67725.3">12876 4304 0,'0'0'0,"-17"0"31,17 18-15,-18 34-16,0 19 15,1 70 1,17-106-1,-18 36-15,1 141 32,-19-89-17,19-35 1,17-123 15,0-18-31</inkml:trace>
  <inkml:trace contextRef="#ctx0" brushRef="#br1" timeOffset="68024.14">12859 4445 0,'0'0'0,"0"-18"0,0-17 16,0 17-16,35-34 15,18-1 1,53 35-1,-18 18 17,-35 71-17,-53 17 1,-106-18 0,-17-17-1,34-18 1,36-35-1,124-35 17</inkml:trace>
  <inkml:trace contextRef="#ctx0" brushRef="#br1" timeOffset="68557.64">13670 4269 0,'0'0'0,"0"-18"0,0 0 15,0 1 1,-18 17 0,-34 0-1,34 0-15,-35 53 16,0 52-1,18-16 1,35-36 0,0-18-1,53-35 1,0-18 0,35-52-1,-71-1 1,19 1 15,-36 17-15,0 35-1,0 89 17,0-54-32,0 71 15,0-35 1,0 0-1,53-35 1,0-18 0,17-53-1,-35 35 1</inkml:trace>
  <inkml:trace contextRef="#ctx0" brushRef="#br1" timeOffset="68790.92">14129 4057 0,'0'18'16,"-18"-1"-1,0 71 1,-17 18 0,18-18-1,17 1 1,0-72-16,0 1 15,52-18 1,19-35 0</inkml:trace>
  <inkml:trace contextRef="#ctx0" brushRef="#br1" timeOffset="69257.91">14446 4039 0,'0'0'0,"0"124"15,0-107 1,-35 142 0,35-106-1,0 18 1,0-89 31,0 0-32,0 1-15,0-1 0,0-52 16,53-1 0,17 0-1,1 54 1,0 17-1,-36 88 17,-35-17-17,0-1 1,-35-35 0,17-17-1,0-18 1,1-35-1</inkml:trace>
  <inkml:trace contextRef="#ctx0" brushRef="#br1" timeOffset="69474.64">13935 4198 0,'17'0'32,"1"0"-32,17 0 0,-17 0 15,52-18 1,89-17 0,-88 0-1,-54 35-15</inkml:trace>
  <inkml:trace contextRef="#ctx0" brushRef="#br1" timeOffset="70224.16">16016 4092 0,'0'-17'47,"0"-1"-47,18 0 15,35-17 1,-18 0 0,-35 17-16,18-17 15,-107 35 16,-16 53-15,52-18 15,35 36-15,18-54-16,0 18 16,53 1-1,0-36 1,53 0-1,-53 0 1,-71 0 15,-88 35-15,36 0 0,-36 54-1,88-19 1,18-17-1,0-35 1,53 17 0,35-35-1,53 0 1,-17 0 0,-1-71-1,-52 36-15</inkml:trace>
  <inkml:trace contextRef="#ctx0" brushRef="#br1" timeOffset="70441.33">16510 4180 0,'35'36'15,"-35"-19"-15,18 1 0,17 35 16,-17 0-1,-1-36 1,1 1 15,0-18-15,-18-18-16</inkml:trace>
  <inkml:trace contextRef="#ctx0" brushRef="#br1" timeOffset="70657.75">16757 4145 0,'-71'71'31,"54"-54"-31,-1 1 0,-70 70 16,35-35-1,18 18 1,35-54-1,35-17 1,-17 0 0,-1 0-16</inkml:trace>
  <inkml:trace contextRef="#ctx0" brushRef="#br1" timeOffset="71025.03">16933 4145 0,'0'-18'16,"0"36"15,0 0-31,0-1 16,0 36-16,0 18 15,0-36-15,-17 106 16,-1-35-1,0 53 17,1-36-17,17 18 1,-18-35 0,18-53-1,0-106 16,0-70-15,0 52-16</inkml:trace>
  <inkml:trace contextRef="#ctx0" brushRef="#br1" timeOffset="71326.02">16880 4251 0,'0'-18'0,"0"36"0,0-89 0,0 1 15,0 52 1,53-35-16,36 18 31,-1 35-15,0 53 0,-70 70-1,-36-34 1,-88 16-1,0-52 1,53-53 0,36 0-1</inkml:trace>
  <inkml:trace contextRef="#ctx0" brushRef="#br1" timeOffset="71523">17515 4410 0,'0'0'0,"18"0"16,-18 17-16</inkml:trace>
  <inkml:trace contextRef="#ctx0" brushRef="#br0" timeOffset="76689.72">2187 10901 0,'0'-18'0,"-17"18"15,17 18 17,0-1-32,17 1 0,71 70 15,71 124 1,0 0-1,-53-71 1,-89-106 0,89 71-1,-88-71 1</inkml:trace>
  <inkml:trace contextRef="#ctx0" brushRef="#br0" timeOffset="76939.94">2893 10918 0,'0'0'0,"0"-35"0,0 18 0,0-1 16,-88 88-1,52-52-15,-70 123 16,-35 89-1,36-36 1,-1 0 15,70-106-15,36-53-16</inkml:trace>
  <inkml:trace contextRef="#ctx0" brushRef="#br0" timeOffset="77190.09">2963 11430 0,'0'35'0,"0"-70"0,0 106 15,0-19-15,0 178 16,0 70-1,-17-36 1,-36 107 15,35-301-31,-35 159 16,36-176-16</inkml:trace>
  <inkml:trace contextRef="#ctx0" brushRef="#br0" timeOffset="77240.61">2787 13229 0,'0'-35'16,"0"-71"-16</inkml:trace>
  <inkml:trace contextRef="#ctx0" brushRef="#br0" timeOffset="77539.78">2893 11324 0,'0'0'0,"17"-123"31,1 105-31,53-53 0,34 54 31,54 34-15,-71 72 0,-70-54-16,-36 106 15,-70-35 1,-35 0-1,-1-36 1,71-70 0</inkml:trace>
  <inkml:trace contextRef="#ctx0" brushRef="#br0" timeOffset="78039.63">4004 11201 0,'0'0'16,"18"-18"-16,-1-35 15,-17 35-15,0-17 16,-70 18 0,-18 34-1,17 54 1,-17 88-1,17-1 1,54 36 0,34-141-1,54-53 1,35-35 0,-18-36-1,18-52 1,-71 70-16,0-88 15,-35 53 1,0 70 15,0 71-15,0 88 0,0 0-1,0-17 1,35-71-1,18-53 1,53-36 0,-88 19-16</inkml:trace>
  <inkml:trace contextRef="#ctx0" brushRef="#br0" timeOffset="78273.17">4727 10954 0,'0'0'0,"0"-18"15,0 0-15,-35 36 16,-18 123 15,0 106-15,18-88 0,35-36-1,17-70 1,54-53-1,17-53 1,-53 36-16</inkml:trace>
  <inkml:trace contextRef="#ctx0" brushRef="#br0" timeOffset="78707.2">5115 10936 0,'0'0'0,"0"18"0,-17 35 16,-19 70-16,1 89 31,17-89-15,1-17 0,17-88-16,0 17 15,0-53 16,0-35-15,53-70 0,17-18-1,18 53 1,36 52 0,-18 107-1,-53 17 1,-36 36-1,-34-19 1,-19-52 15,19-53-31,-54 18 16,1-18 0,34 0-16</inkml:trace>
  <inkml:trace contextRef="#ctx0" brushRef="#br0" timeOffset="78906.5">4286 11342 0,'36'-18'31,"-19"18"-31,36-17 0,53-1 16,-53 0-16,106-17 15,-54 0 1,-52 17 0</inkml:trace>
  <inkml:trace contextRef="#ctx0" brushRef="#br0" timeOffset="80174.14">6032 11606 0,'0'0'0,"0"18"16,18-18-1,88-53 1,-18-17 0,36-36-1,-36-53 1,-88 18-1,-35-53 1,-1 123 0,19 54-16,-72-1 15,19 89 1,35 34 0,35 125-1,0 17 1,70-71-1,54-70 1,-19-89 15,37-17-15,-1-52 0,-71-37-1,-70 19 1,-17-54-1,-19 89 1,-17 35 0,36 35-1,-1 18 1,36-17 0,52-36-1,19-36 1,34-17-1,-52 0 1,-19 18 15,-34 35-15,-18 18 0,0 52-1,-35 1 1,35-18-1,0-18 1,88-17 0,0-36-1,18-35 1,-18-17 0,-35-1-1,-35 18 1,-1 36-1,-17 52 1,0 88 15,0 1-15,18 70 0,53 53-1,17 17 1,-35-34-1,-36-36 1,-34-106 0,-124 18-1,-53-106 1,141 0-16,-106-36 16,-35-87-1,35-36 1,71 36-1,88-36 1,88 0 15,-53 124-31</inkml:trace>
  <inkml:trace contextRef="#ctx0" brushRef="#br0" timeOffset="80974.6">8908 11218 0,'0'-17'16,"0"34"-16,0-52 0,0 17 0,88-70 16,-18 35 15,-17-53-15,-35 89-16,-18-54 15,-35 54 1,-89 34-1,-17 124 1,-18 124 0,89-71-1,34 18 1,54-71 0,106-71-1,52-70 1,0-53-1,-52 0 1,-36-52 15,-88-19-15,-71 54 0,-52 52-1,-18 18 1,106 0-1,35 53 1,88 35 0,35 18-1,-17 35 1,-88 18 0,-18 70-1,-53 18 1,-35-35-1,17-54 1,36-69 0,35-125 31,70-105-32,-52 106-15</inkml:trace>
  <inkml:trace contextRef="#ctx0" brushRef="#br0" timeOffset="81389.84">9525 11695 0,'0'0'0,"-18"-18"0,1 0 0,-19-105 15,36 17 1,18 35-1,70 1 1,53 52 0,-88 18-1,0 36 1,-18-19-16,71 107 16,-106-1-1,0-52 1,-53-1-1,18-70 1,17 0 0,18-17-16,0-36 15,36-36 1,17 1 0,17 0-1,18 18 1,-17 34-1,-36 36-15</inkml:trace>
  <inkml:trace contextRef="#ctx0" brushRef="#br0" timeOffset="82555.97">10530 11254 0,'0'17'15,"0"-34"-15,0 52 0,-35 0 16,17-17-16,-34 52 15,-19 36 1,53 18 0,18-54-1,36 1 1,69-36 0,-16-35-1,34-35 1,1-36-1,-71 1 1,-53-89 15,-53 53-15,17 71-16,-52 0 16,-53 52-1,35 71 1,36 18-1,70 18 1,35-19 0,35-87-1,19 0 1,34-36 0,-17-35-1,17-17 1,-17-71-1,-70 70 1,-36 36 15,0 52-15,0 36 0,0 53-1,-18 0 1,36-71-1,52 0 1,18-35 0,-17-17-1,17-54 1,-35-35 0,-18 36-1,-35 35 1,0 88 15,0-36-15,0 54-16,-17 17 31,52-35-15,18-36-1,35-17 1,35-17-1,-52-36 1,0-71 0,-36 36-1,-35 71 1,-18 105 15,1-53-31,-1 18 16,-17 141-1,-1 35 1,1-52 15,-18 70-15,0-18 0,0-17-1,0-71 1,36-71-1,17-123 17,53-88-17,0 18-15</inkml:trace>
  <inkml:trace contextRef="#ctx0" brushRef="#br0" timeOffset="82822.34">11924 11412 0,'0'0'0,"0"-35"0,0-88 31,35 70-15,0 35-16,71 18 16,18 35-1,-54 54 1,-52 34-1,-106 0 1,-53-34 0,0-36-1,35-53 1</inkml:trace>
  <inkml:trace contextRef="#ctx0" brushRef="#br0" timeOffset="84356.18">12735 11007 0,'0'0'16,"-17"17"-16,-1 1 0,0 52 15,36 1 1,53-36 0,-36-35-16,124 0 15,-18-53 1,17-35-1,-87 0 1,-71-35 0,-71 52 15,-34 71-15,34 71-1,36 105 1,-1 53-1,36-70 1,0 17 0,0-140-16,-17 87 15,-18-88 1,-18-35 0,-18-17-1,1-36 1,-19-18-1,72 54-15,-19-19 16,19 36 15,17 36-15,0 17 0,17-1-1,36-16 1,18-36-1,17 0 1,18-53 0,-36 0-1,36-18 1,-35 18 0,-53 53-16,17 0 15,-18 18 1,1 53-1,-18-18 1,35-18 0,18-35 15,-35 0-31,35 0 16,35-35-1,0-18 1,-53 17-1,1 19 1,-1 17 0,-17 35-1,17 18 1,18-18 0,35 0-1,0-35 1,53 0-1,0-70 1,-52-1 15,-89-34-15,-18 34 0,-88 0-1,-35 71 1,106 0-16,-53 53 15,17 53 1,71 0 0,0-53-1,53-18 1,53-17 0,0-36-1,17-52 1,-35-54-1,-35 1 1,0-71 0,-35 35 15,-1 124-31,-17 17 16,-17 18-1,-18 71 1,-18 105-1,35 18 1,18-71 0,0 19-1,0-90 1,35-52 0,36 0-1,17-52 1</inkml:trace>
  <inkml:trace contextRef="#ctx0" brushRef="#br0" timeOffset="84722.54">14746 11571 0,'18'18'15,"17"-18"1,0 0-1,-17 0-15,52-71 16,19 1 0,-89-1-1,0 18 1,-36 53 0,19 0-16,-36 53 15,-18 35 1,71 18-1,0-35 1,53-18 15,71-18-15,70-35 0,-88-18-1,-71 18-15</inkml:trace>
  <inkml:trace contextRef="#ctx0" brushRef="#br0" timeOffset="84940.01">15540 11395 0,'0'0'15,"0"35"17,0 0-32,53 36 15,-18 17 1,18-35-1,0-18 1,-35-35 0,-1 0-1</inkml:trace>
  <inkml:trace contextRef="#ctx0" brushRef="#br0" timeOffset="85138.72">15857 11359 0,'0'0'16,"-17"0"-1,-1 18-15,-70 53 16,70-36-16,-52 35 16,34-34-16,-17-1 15,36-17-15,-71 52 16,35-52-1,35-1 1</inkml:trace>
  <inkml:trace contextRef="#ctx0" brushRef="#br0" timeOffset="86205.99">2258 12312 0,'0'0'0,"-18"-18"0,-52 18 31,87 0-15,54 0-1,123 18 1,106 0-1,0 17 1,-177-35-16,406 0 16,-53 0-1,212 0 17,106 0-17,-141 0 1,264 0-1,-670 0-15,705 0 16,-193 0 0,246 0-1,1 0 1,-265 17 0,193-17-1,-722 0-15,564 0 16,-335 0-1,-18 0 1,-229-35 15,-35 0-15,-106-18 0,-53 0-16</inkml:trace>
  <inkml:trace contextRef="#ctx0" brushRef="#br1" timeOffset="92410.96">4392 13264 0,'0'0'0,"18"0"0,-18-17 16,0-1 0,0 1 15,0-1 0,-18 18 63,18 18-47</inkml:trace>
  <inkml:trace contextRef="#ctx0" brushRef="#br1" timeOffset="92821.29">4339 13300 0,'0'0'0,"0"-18"0,0 0 15,-17-17 1,17 18-1,0 34 17,0 1-32,35 88 15,18 52 17,17 72-17,-52-177-15,35 88 16,0 0-1,-18-71 1,0-34 0,-35-54 15,0 0-31,0-35 16</inkml:trace>
  <inkml:trace contextRef="#ctx0" brushRef="#br1" timeOffset="93104.84">4992 13282 0,'0'0'0,"-35"0"16,-36 18-1,-105 88 1,34 17-1,1 18 1,88-88-16,-123 141 16,88-70-1,53-19 1,35-87 0,17-18-1,1-18-15</inkml:trace>
  <inkml:trace contextRef="#ctx0" brushRef="#br1" timeOffset="93455.76">4992 13811 0,'0'0'0,"0"18"0,-18 17 15,-17 71 1,0 141 0,-1 106-1,19-36 1,-1-193-16,-35 334 16,18-158-1,0 53 1,-1-124-1,19-105 1,-1-71 0,18-142-1,0-52 17,35-106-32</inkml:trace>
  <inkml:trace contextRef="#ctx0" brushRef="#br1" timeOffset="93804.71">5045 14058 0,'-18'-17'0,"36"34"0,-54-70 16,36 36-16,-17-89 15,52 0 1,-17 71-16,70-18 15,18 53 1,-18 17 0,-35 72-1,-71-1 17,-70 18-17,-71 17 1,18-70-1,106-35 1,35-36 0,70-35-1,-17 18 1</inkml:trace>
  <inkml:trace contextRef="#ctx0" brushRef="#br1" timeOffset="94288.22">5944 13723 0,'0'0'0,"18"-18"0,-18-52 16,-35 17-1,-18 53 1,-53 35 15,35 36-15,1 70-1,17 0 1,18-18 0,35-70-1,70-53 1,36-35 0,17-53-1,-34 17 1,-72 36-16,1-71 15,-18 18 1,0 53 0,0 70-1,-35 71 17,35-36-17,0 54 1,17-54-1,54-52 1,35-18 0,-53-35-16</inkml:trace>
  <inkml:trace contextRef="#ctx0" brushRef="#br1" timeOffset="94537.42">6421 13547 0,'0'-36'0,"0"72"0,0-142 15,0 71 1,-18 52 0,-17 160 15,-36 34-15,71-105-1,0 0 1,35-71-1,18-35 1,71-70 0</inkml:trace>
  <inkml:trace contextRef="#ctx0" brushRef="#br1" timeOffset="94971.31">6809 13370 0,'0'-17'0,"0"34"0,0-52 0,-18 88 31,-17 88-15,-1-18-1,1 19 1,35-107 0,0 53-1,-18-35 1,1-53-1,17-71 17,35-34-17,-17 69-15,35-52 16,123-53 0,-88 123-1,0 71 1,-52 88-1,-36-35 1,0 18 0,-18-71-1,0-71 32,1-17-47</inkml:trace>
  <inkml:trace contextRef="#ctx0" brushRef="#br1" timeOffset="95171.76">6279 13564 0,'0'0'15,"0"36"1,18-36-1,0 0-15,17 0 0,88-18 16,-17-35 0,-70 35-1</inkml:trace>
  <inkml:trace contextRef="#ctx0" brushRef="#br1" timeOffset="95855.3">7620 13529 0,'0'0'16,"35"0"-1,-17 0-15,88-35 32,17-18-17,-52 0 1,-54 35-16,-17 1 15,-17-1 1,-71 18 0,-106 18-1,70 52 1,89 1 0,35-1-1,35-34 1,-17-36-16,70 17 15,-35-17 1,-36 0 0,-52 0-1,-53 35 17,-35 18-17,34 36 1,72-72-16,-1 71 15,18 1 1,53-36 0,35-36-1,71-17 1,-89-17 0,72-72-1,-90 36 1</inkml:trace>
  <inkml:trace contextRef="#ctx0" brushRef="#br1" timeOffset="96055.28">8026 13635 0,'0'-18'15,"0"36"-15,17-36 0,19 18 16,-36 35 0,35 18-1,35 53 1,1-35-1,-36-18 1,-17-53-16,0 0 16,-1 0-1,-17-18-15</inkml:trace>
  <inkml:trace contextRef="#ctx0" brushRef="#br1" timeOffset="96271.71">8378 13600 0,'0'0'0,"-70"70"31,17-17-31,-18 71 16,19-54 15,34-35-31,-17 36 16,35-53-1,53-18 1</inkml:trace>
  <inkml:trace contextRef="#ctx0" brushRef="#br1" timeOffset="96654.87">8802 13705 0,'0'0'0,"0"-35"0,0 17 15,-35 1 1,-1 52 0,19 36-1,17-36 1,0 106 0,-36 71-1,1 52 1,0-34-1,-36 105 1,54-247-16,-89 247 16,35-106-1,36-35 1,0-105 0,70-160 15,-17 36-31,52-106 15,-35 70-15,71-158 16</inkml:trace>
  <inkml:trace contextRef="#ctx0" brushRef="#br1" timeOffset="97003.53">8784 13864 0,'0'0'0,"-17"-17"0,-1-1 0,0-17 16,18-18 0,18-18-1,70 36 1,-53 35-16,89-18 16,-71 18-16,88 35 15,-71 36 1,-52 53-1,-71-19 1,-106-16 0,-35-1-1,89-53 17,69-35-17,36-35 1,71-18-1,35-18 1</inkml:trace>
  <inkml:trace contextRef="#ctx0" brushRef="#br1" timeOffset="97404.24">9895 12823 0,'0'0'0,"142"18"31,-125 0-31,18-1 16,1 19-16,122 87 15,-16 71 1,-54-35 0,-53 105-1,-53 1 1,-158 35 0,0-159-1,-89 18 1,71-53-1,71-106 1,34 0 0</inkml:trace>
  <inkml:trace contextRef="#ctx0" brushRef="#br1" timeOffset="98220.23">3898 12841 0,'0'-18'0,"-35"-17"31,17 35-31,-52 0 15,-107 18 1,124-1-16,-52 54 16,34-36-16,-141 177 15,71 35 1,-18 176 0,124-123-1,88 53 1,53-141-1,-53-160-15,176 125 16,0-107 0,36-17 15,-53-53-15,-89-70-1,-88 52-15</inkml:trace>
  <inkml:trace contextRef="#ctx0" brushRef="#br1" timeOffset="99155.93">11359 13000 0,'0'0'0,"-17"0"0,105 0 47,-70 0-47,17 0 16,53-18 0,18 18-1,-36 0 1,-87 0 15,-1 0-31,-88 18 16</inkml:trace>
  <inkml:trace contextRef="#ctx0" brushRef="#br1" timeOffset="99504.33">11236 13053 0,'0'0'0,"-18"17"15,18 1-15,-35-18 16,0 53 0,17 0-1,-35 17 1,0 72 0,36-90-16,-1 107 15,-17 71 1,17-36-1,18-71 1,88 18 0,-17-88-1,52-18 1,-87-35 0,122 0-1,-52-53 1,18-35-1,-89 71-15</inkml:trace>
  <inkml:trace contextRef="#ctx0" brushRef="#br1" timeOffset="99969.79">11800 13670 0,'0'0'0,"-17"-18"16,17 1-16,0 34 31,0 1-15,17 88-1,-17-71-15,18 124 16,-18 88 0,-35 88-1,17-70 1,-35 123 0,36-282-16,-1 158 15,18-176-15,0 142 16,0-19-1,0-87 1,0-160 15,0 1-31,35-141 32,0-18-17,1 35-15</inkml:trace>
  <inkml:trace contextRef="#ctx0" brushRef="#br1" timeOffset="100303.83">11765 13952 0,'0'-35'0,"0"70"0,0-105 16,0 35-16,18-107 15,105 54 1,71 0-1,-158 70-15,87 18 16,-52 71 0,-89 35-1,-35-18 1,-88 0 15,53-35-15,0-18-1,70-35-15,53 0 32,71-53-17,0 18 1</inkml:trace>
  <inkml:trace contextRef="#ctx0" brushRef="#br1" timeOffset="100771.09">12541 13582 0,'36'-35'0,"-72"70"0,89-123 16,-53 70 0,0 36 15,-17-1-31,-1 1 16,0 105-1,-17-17 1,17 18-1,18-36 1,53-17 0,18-71-1,52-36 1,1-34 0,-54-18-1,-52-54 1,-53 19-1,-106 17 1,35 106 0,35 35-1,18 71 17,53-35-32,0-1 31,88-34-16,18-36 1,-53-18-16</inkml:trace>
  <inkml:trace contextRef="#ctx0" brushRef="#br1" timeOffset="101187.11">13229 13617 0,'0'0'0,"159"-88"16,-106 53-1,-53-1 1,-53 36-1,-71 36 1,36-1 0,35 18-1,53-35-15,0 17 32,89 35-17,-1-34 1,35 17-1,-52 0 1,-18 17 0,-89 1-1,-52-54 1,-71-17 0,54 0-1,-1 0 1,70-53-1,19 0 1,70 1 0,17 16-1,1 19 1</inkml:trace>
  <inkml:trace contextRef="#ctx0" brushRef="#br1" timeOffset="101407.04">13705 13635 0,'0'0'0,"-17"0"31,-1 35-15,0 36 0,1 52-1,17-52 1,0-54-1,17-34 17,1-1-32</inkml:trace>
  <inkml:trace contextRef="#ctx0" brushRef="#br1" timeOffset="101787.18">13847 13353 0,'0'0'0,"-36"-36"16,1 36 0,0 36-1,-1 17 1,36-18 0,18 0-1,17-35 1,36 0-1,-53-18-15,17-17 16,-35-18 0,-35 0-1,-18 36 1,-36-1 15,36 18-15,53 18-16,-17 52 15,17-17 1,17 0 0,1-53-16</inkml:trace>
  <inkml:trace contextRef="#ctx0" brushRef="#br1" timeOffset="103104.8">14270 13282 0,'0'0'16,"17"-18"-16,1-17 0,-18 0 16,0 53 15,0 17-31,-70 71 31,17-1-15,-18 72-1,53-18 1,18-89 0,53 1-1,0-71 1,53 0 0,-18-53-1,1-35 1,-19-18-1,-52 18 1,-18 52 0,0 54-1,-18 70 1,-17-17 15,0 35-15,35-89-16,0 36 15,0-35-15,35-1 16,35-17 0,1 0-1,17-17 1,-17-54 0,-36-35-1,18 0 1,-36 54-1,-17 34 1,0 36 0,-17 70-1,-18 35 1,17-35 15,18-35-15,18-17-1,70-36 1,0 0 0,18-53-1,-106-18 1,0 1 0,-88-19-1,17 36 1,36 18-1,35 18 1,53-19 0,35 19-1,18-1 1,0 36 15,-71 35-15,-18 70-1,1-52 1,-18 17 0,0-35-1,0-18 1,-18-35 15,1-35-15,17-18-1,0-53 1,53 0 0,70-53-1,-70 142-15,88-54 16,-35 71 15,-18 53-15,-52 53-1,-36 53 1,-71-36 0,18-52-1,35-54-15,1 19 16,-1-36 0,1-71 15</inkml:trace>
  <inkml:trace contextRef="#ctx0" brushRef="#br1" timeOffset="103319.13">15381 13212 0,'0'0'0,"-18"0"0,1 0 16,-36-18-1,35 18 1,-17 0 0,17 0-1,-17 0 1,17 0-16</inkml:trace>
  <inkml:trace contextRef="#ctx0" brushRef="#br1" timeOffset="103503.96">14076 13600 0,'0'0'0,"-18"17"0,1 1 16,69-18 15,72 0-15,35-35-1,-124 17-15</inkml:trace>
  <inkml:trace contextRef="#ctx0" brushRef="#br1" timeOffset="103969.86">16245 13229 0,'0'0'0,"18"0"15,88 106 1,-106-71-16,18 36 15,-1 88 1,-17-18 0,0-71-1,0 1 1,0-54 15</inkml:trace>
  <inkml:trace contextRef="#ctx0" brushRef="#br1" timeOffset="104220.64">16863 13247 0,'0'0'0,"0"-18"16,-18 36-1,-88 70 1,18 18-1,-35 53 1,105-124-16,-17 71 16,17 0-1,53-89 1,36-17 15</inkml:trace>
  <inkml:trace contextRef="#ctx0" brushRef="#br1" timeOffset="104720.02">17145 13670 0,'0'0'16,"0"-18"-16,0-17 0,0-18 15,0 18-15,-18-36 16,-35 54-1,-17 17 1,-18 88 0,-1 53-1,54-35 1,35-71 0,0 53-1,0-35 1,71-53-1,17-17 1,-17-36 0,70-71-1,-71-17 1,-52 71 0,-1 70-1,-52 53 1,0 17-1,35-35-15,-18 36 16,18-36-16,0 18 16,36 0-1,52-53 1,0-18 15,-70 1-31</inkml:trace>
  <inkml:trace contextRef="#ctx0" brushRef="#br1" timeOffset="105620.01">17833 13264 0,'0'0'0,"0"-17"0,0-1 16,-71 71 15,54-35-31,-36 88 16,0 52-1,35 1 1,18-71 0,36-17-1,34-54 17,1-17-17,-1-70 1,-17-1-1,-18-52 1,-17 70 0,-18 35-1,0 71 1,0 0 0,-35 35-1,35-17 1,0-18-1,17-36 1,1-17-16,35 0 16,0-17-1,17-54 1,-17-17 0,0 0 15,-17 70-16,-36 36 1,0 35 0,0 17-1,-18 1 1,36-1 0,17-52-1,88 0 1,-35-18-1,18-53 1,-35-18 0,-36-17-1,-35-18 1,-35 53 15,-53 71-15,-1 52-1,72 19 1,17-1 0,0-35-1,88 0 1,-17-53 0,-1 0-1,36-53 1,0-35-1</inkml:trace>
  <inkml:trace contextRef="#ctx0" brushRef="#br1" timeOffset="106186.24">19226 12700 0,'-17'0'16,"34"0"-16,-52 0 0,0 0 16,17 0-1,36 0 1,52 0 0,-52 0-16,88 0 15,70 0 1,-35-18-1,-52 1 1,-89 70 15,0-36-15,0 89-16,-36 106 16,1-1 15,-18-34-16,0 52 1,18-52 0,0-54-1,-54 0 1,54-52 0,0-36-1,0-35 1,-1 0-1,19 0 1,-19 0 0,1-17-1,35-1 1</inkml:trace>
  <inkml:trace contextRef="#ctx0" brushRef="#br1" timeOffset="106337.89">19350 14270 0,'0'0'0,"-18"0"0,-17 0 15,-18 0 1,35 0 0,18-35-1</inkml:trace>
  <inkml:trace contextRef="#ctx0" brushRef="#br1" timeOffset="-64042.52">11218 15646 0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0:56:27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5574 1076 0,'0'0'0,"-18"35"0,-35 177 31,53-159-31,-35 88 16,0-18 0,17 1-1,18-106 1,0-107 15</inkml:trace>
  <inkml:trace contextRef="#ctx0" brushRef="#br0" timeOffset="314.3">5433 1129 0,'0'-18'0,"0"36"0,0-53 16,35-1-16,36 19 15,34 17 16,72 88-15,-89 18 0,-53 35-1,-35-35 1,-35 52 0,17-140-16,-17 53 15,0-36 1,0-35-1,-36-71 1,53 54 0</inkml:trace>
  <inkml:trace contextRef="#ctx0" brushRef="#br0" timeOffset="496.5">5397 1517 0,'0'0'0,"0"18"0,0-1 31,36-17-15,-1 0-16,53 0 15,71-35 1,17 0 0,-87 17-1</inkml:trace>
  <inkml:trace contextRef="#ctx0" brushRef="#br0" timeOffset="1214.1">6544 1358 0,'0'0'16,"0"-17"-1,-18 17 1,1 0-1,-1 0-15,-52 0 16,-1 52 0,-17 19-1,53 0 1,17 34 0,18-52-1,35-53 1,36-35-1,-1-36 1,36-17 0,-53 35-1,-53 0 1,0 71 15,0 35-15,0 70 15,0 1-15,0 123-1,0-194-15,35 141 16,18 70 0,-35-17-1,-1-70 1,-34-18-1,-54-54 1,-35-69 0,-88-54-1,0-53 1,-35-70 0,88 0-1,35-70 16,124 34-15,105 54 0,18 34-1,18-16-15</inkml:trace>
  <inkml:trace contextRef="#ctx0" brushRef="#br0" timeOffset="2197.09">6932 1605 0,'18'0'63,"-1"-18"-63,19 18 15,-1-35 1,0 18-16,18-19 16,-35-17-1,-18 36 1,-36 17 0,-69 17-1,34 36 1,18 35 15,36 1-15,34-19-1,71-34 1,1-19 0,16-52-1,1-36 1,-18-17-1,-52 35 1,-19 0 0,-17 36-1,0 34 17,0 1-32,0 70 15,0-17 1,0 17 15,0-53-15,-17-35 15,17-53-15,0-17-1,35-1 1,71-35-1,70 53 1,-52 53 0,-89 0-16,53 18 15,-70 88 1,-18-18 0,-18 36-1,0-72 16,1-52-15,17-17 0</inkml:trace>
  <inkml:trace contextRef="#ctx0" brushRef="#br0" timeOffset="3265.25">8608 1482 0,'0'0'0,"0"-18"15,-36-17 1,19 35 0,-1-18-16,1 18 0,-72 0 31,36 35-16,-35 54 1,35-1 0,36 35-1,17-35 1,0-70-16,88 0 16,-18-18-1,19-53 1,-1-35-1,18-54 1,-18 1 0,-53-17-1,-35 69 1,0 19 0,-17 70-1,-19 53 16,19 35-15,17-70-16,-18 123 16,18-35-1,0 17 1,0-52 0,88-1-1,-70-70-15,70 18 16,35-18-1,-17-35 1,18-36 0,-54 18-1,-17-18 1,-35 54-16,-18-36 16,0 0-1,-53 35 1,0 18 15,-18 36-15,19 17-1,-19 52 1,71-87-16,-18 53 16,18 17-1,0-71 1,71-17-1,-1-35 1,19-71 0,-54 36-1,0-18 1,-35 52 0,0 72 30,0-1-46,0 35 16,0-34-16,0 52 16,53 0-1,18-53 1,52-35 0,36-70-1,-18-36 1</inkml:trace>
  <inkml:trace contextRef="#ctx0" brushRef="#br0" timeOffset="3929.8">5997 2240 0,'-17'0'0,"34"0"0,-52 0 16,-18 0 0,53 18 15,35-18-16,-17 0 1,17 0-16,106 0 16,177 0-1,158-18 1,-53-17 0,212 17-1,-141 1 1,-317-1-16,440-17 15,-194 17 1,1-17 0,-230 17-1,-71 0 1,-105 18 0,-36 0-1,-52 0 16,-19 18-15</inkml:trace>
  <inkml:trace contextRef="#ctx0" brushRef="#br0" timeOffset="4780.88">3316 4586 0,'0'0'0,"-18"0"16,18-18 15,36-17-15,-19 18-16,-17-19 16,18 1-16,17-36 15,-17 19 16,-18 34-15,0 88 15,-18 19-15,1 34 0,-1 18-1,18-35 1,-18-18-1,1-35 1,-1-53-16,0 18 16,-34-18-1,-19 0 1,0 0 0,36 17 15,18-17-16,69 18 17,54 0-17,-35-18 1,52 0 0,-52-18-1,-54 18-15,19-35 16,-19 0-1</inkml:trace>
  <inkml:trace contextRef="#ctx0" brushRef="#br0" timeOffset="4979.57">3792 4780 0,'0'0'0,"0"-18"31,18 18 16,-18-17-47,18 17 16,-1 0-16</inkml:trace>
  <inkml:trace contextRef="#ctx0" brushRef="#br0" timeOffset="6212.83">5680 4551 0,'0'0'0,"17"0"0,1-71 16,-18 18 0,0 36-16,-53-36 15,-17 18 1,-54 17 0,1 53-1,17 36 1,53 17 15,18 35-15,35 1-1,35-54 1,-18-52-16,54 0 16,0-36-1,17-53 1,0 1-1,-17-36 1,-36 18 0,-35 70-16,0-52 15,0 52 1,0 36 0,-18 35-1,18 52 16,18-16-15,88 16 0,-36-87-1,54-18 1,-19-70 0,-34 17-1,-36-36 1,-17 1-1,-18 18 1,-18 70 0,1 0-1,17 70 1,0 1 0,0-54-16,0 72 15,0-36 1,0-1 15,0-69 0,0-1-15,0-17 0,0 17-16,17-70 15,36 0 1,53-18-1,-18 88 1,36 18 0,-36 89-1,-88 34 1,-18-17 0,1-53-1,-1-18 16,18-53 1,0-34-17,53-1-15</inkml:trace>
  <inkml:trace contextRef="#ctx0" brushRef="#br0" timeOffset="6514.25">7091 4339 0,'0'0'0,"0"-35"15,-18 35 1,-17 0-16,-36 18 16,1 70-1,35 18 1,35-18 15,0-18-15,0-52-16,35 0 15,53-18 1,35-18 0,-70-17-1,0-18 1</inkml:trace>
  <inkml:trace contextRef="#ctx0" brushRef="#br0" timeOffset="6878.9">7302 4480 0,'18'0'31,"0"0"-16,-1 0-15,1-17 16,17-36 0,-17 17-1,-18-16 1,-18 52 0,-35 0-1,36 0-15,-1 0 16,-70 105-1,53-16 1,35-19 0,0-17-1,17-35 1,54-1 0,-1-34-1</inkml:trace>
  <inkml:trace contextRef="#ctx0" brushRef="#br0" timeOffset="7331.28">7920 4339 0,'0'0'0,"0"-17"0,17-19 15,-17 19 1,-35 17-1,-35 35 1,-1 18 0,53-36-16,-34 36 15,52 0 1,17-17 0,71-19-1,-17 1 16,35 17-15,-71-17 0,-35-1-16,0 19 15,-35-19 1,-53 19 0,-18-19-1,18-17 1,-1 0-1,107-53 17,0 53-32,52-53 15</inkml:trace>
  <inkml:trace contextRef="#ctx0" brushRef="#br0" timeOffset="7628.78">8308 4022 0,'0'0'0,"0"-36"16,0 54 15,0 35-15,0-18-16,-18 124 15,1-36 1,-36 19-1,53-72 1,0-17 0,35-53 15,-17-53-15,-18 35-1</inkml:trace>
  <inkml:trace contextRef="#ctx0" brushRef="#br0" timeOffset="8162.64">8114 4463 0,'0'0'0,"0"-18"16,18 0 0,70-17-1,-18 0 1,-34 35-16,34-35 15,-17 35 1,-35 0 0,-18 17-1,0 54 1,-18-18 0,-17 35-1,35-35 1,17-18 15,54-35-15,-1 0-1,36-53 1,-53 18 0,-35-53-1,-53 17 1,-18 18-1,-36 36 1,19 17 0,-1 17-1,71 1-15,-35-1 16,35 1 0,0 0-1,18-18 1,17 0-1</inkml:trace>
  <inkml:trace contextRef="#ctx0" brushRef="#br0" timeOffset="8612.27">8943 4410 0,'0'0'0,"18"-53"31,-1 35-31,18-35 16,18 18 0,0 0-1,18 35 1,-54 0 0,36 70-1,-53-34-15,18 34 31,-18 18-15,0-17 0,0-54-1,0 1 1,0-71 15,18 0-15,35-35-1,17-18 1,-35 53 0,54 18-1,-72 17-15,19 18 16,-19 0 0</inkml:trace>
  <inkml:trace contextRef="#ctx0" brushRef="#br0" timeOffset="9612.61">3087 5997 0,'0'0'0,"0"-35"32,0 17-32,0 1 15,17-19 1,1 19 0,17 17-1,18 17 1,-17 89-1,-36-88-15,0 88 16,-53 35 0,0-35-1,-35-1 1,17-69 0,53-36-16,-35-18 15,18-35 16,35-53-15,0 53 0,53-17-1,-18 70 1,36 18 0,-53-1-16,17 36 15,0 53 1,-17-36-1,17 1 1,0-36 0,1-35-1,-1-35 1</inkml:trace>
  <inkml:trace contextRef="#ctx0" brushRef="#br0" timeOffset="9783.04">3704 6297 0,'0'0'16,"-17"0"15,34 0 16,18-35-32</inkml:trace>
  <inkml:trace contextRef="#ctx0" brushRef="#br0" timeOffset="11179.34">5592 6156 0,'0'0'0,"17"-18"0,18 1 16,-35-1-16,18-35 16,-18 0-1,-35-17 1,-36 17-1,-88 17 17,124 36-32,-53 36 15,-18 105 1,53-18 0,36 54-1,34-54 1,36-105-1,71-53 1,-36-36 0,53-35-1,-53 0 1,-17-88 0,-54 53-1,-52-35 16,0 141-15,0 52 0,35 54-1,0 70 1,0-18 0,0-87-16,0 105 15,35-53 1,35 0-1,19-53 1,-19-35 0,36-17-1,0-36 1,-36-35 0,-52 17-1,0-17 1,-18 35 15,-36 53-15,-17 18-1,36 34 1,-19 19 0,36 0-1,0-1 1,18-17-1,53-18 1,-1-17 0,-17-18-1,53-35 1,-18-18 0,36-18-1,-19 1 1,-87-19 15,-18 54-15,-53 35-1,-35 35 1,35 18 0,35 36-1,36-54 1,70 18-1,18 0 1,-53-36 0,-53 19-1,-71-1 1,-52-17 0,35-18-1,35 0 1,53-53 15,18 35-31</inkml:trace>
  <inkml:trace contextRef="#ctx0" brushRef="#br0" timeOffset="12695.61">7214 6050 0,'18'-53'16,"-36"53"15,1 0-31,-36 53 16,17-35-16,-16 52 15,16 19 1,36 16 0,53-34-1,0-36 1,71-35 15,-54-35-15,89-53-1,-71 35 1,0-35 0,-88 35-1,-17-18 1,-54 71-1,-17 35 1,53 18 0,17 18-1,18 17 1,18-17 0,70-36-1,18-17 1,35-54 15,-18-17-15,36-35-1,-71 18 1,-53 17 0,-35 35-16,0 0 15,-17 54 16,17-19-31,0 19 16,0 34 0,0 1-1,0-36 1,0-17 0,0-54 15,70-34 0,-34 17-15,-19 35-16,54-52 15,-36 70 1,-17 0 0,-1 35-1,1 18 1,0 17-1,35-17 1,17-35 0,-17-18-1,53-18 1,0-35 0,-36 1-1,-52 34-15,52-88 31,-52 18-31,0-53 32,-18 17-17,0 71 1,0 36 0,-18 87-1,-17 54 1,17-1-1,-17 18 1,35-35 0,0-53-1,53-18 1,17-35 0,19-35-1,-19 0 1,-35-18 15,1-18-15,-36 36-16</inkml:trace>
  <inkml:trace contextRef="#ctx0" brushRef="#br0" timeOffset="12946.6">8837 5962 0,'0'0'0,"18"0"16,88-35 0,17-1-1,71-17 1,-53 18 0,0 18-1,-105 17-15,-1 0 16,-88 0 31,-53 35-32</inkml:trace>
  <inkml:trace contextRef="#ctx0" brushRef="#br0" timeOffset="16013.33">3034 7832 0,'0'0'0,"0"-18"31,0 0-31,0 1 16,53-19-1,-36 19-15,19 17 16,-19-18-16,19 18 16,-36 35-1,0 18 1,-53 36 15,-18 16-15,18-69-1,36-19 1,17-34 0,17-36-1,36 17 1,35 19-1,36 34 1,-1 72 0,-87-1-1,-19 35 1,-70-34 0,-88-19-1,53-35 1,53-35-16,-89 0 31,54-35-15,17-35-1,35 34 1,18 1 0,53 0-1,18 17 1</inkml:trace>
  <inkml:trace contextRef="#ctx0" brushRef="#br0" timeOffset="16228.07">3757 8026 0,'0'0'0,"18"0"0,-18-18 16,17 18 31,1 0-32,17 0 1,-17 0-16</inkml:trace>
  <inkml:trace contextRef="#ctx0" brushRef="#br0" timeOffset="17794.33">5186 7867 0,'-18'18'0,"36"-36"0,-53 53 0,-1 18 31,36-35-31,18-1 16,17-17-1,71-35 1,0-18 0,88-53-1,-71 18 1,-87 53-16,52-89 16,-106 19-1,-70 52 1,-88 53-1,34 17 17,-16 107-17,70 87 1,70 89 0,36 18-1,17-89 1,53 89-1,-35-89 1,-35-176-16,17 159 16,18-71-1,-53-124 1,53-17 0,0-106-1,17-17 1,-52 70-1,35-212 1,-53 71 0,-71-35-1,-88 35 1,54 88 0,-37 36-1,125 70-15,-18 0 16,87-36 15,72-16-15,-89 34-16,53-35 15,124-53 1,-159 71-16,123-71 16,-87 53-1,-54 18 1,-88 70 31,35-17-47,-35 70 15,36 18 1,17 17 0,53-52-1,52-71 1,1-35-1,-35-18 1,17-89 0,-53 72-1,-35-36 1,-53 53 0,-70 36-1,-1 17 1,19 70-1,52 36 17,53-18-17,53 0 1,70-52 0,-17-36-1,53-106 1,-53 53-1,35-53 1,-53 18 0,-53-18-1,-35 18 1,0 70-16,0 1 16,-35 34-1,0 54 1,35 52-1,0 1 17,0-19-17,17 37 1,36-125 0,18-17-1,-1-35 1,18-89-1,-35 36 1</inkml:trace>
  <inkml:trace contextRef="#ctx0" brushRef="#br0" timeOffset="17978.2">7056 7532 0,'0'-53'16,"0"106"-16,0-141 16,0 105-1,-36 54 1,19-36-16,-19 89 31,19-36-15,17 35-1,0-52 1,35-54 0</inkml:trace>
  <inkml:trace contextRef="#ctx0" brushRef="#br0" timeOffset="19327.56">7320 7743 0,'-35'0'32,"17"18"-32,-35 53 15,36 17 1,-1 0-1,18 0 1,35-52 15,-17-36-31,52 0 16,19-71 0,-19 0-1,-17-17 1,-35 18-1,-53-19 1,-54 54 0,-17 35-1,18 53 1,71 18 0,17 34-1,35 19 1,18-71-1,-36-35-15,72-1 32,-1-34-17,53-72 1,0 1 0,-70 18-1,-36-19 1,-35 72-1,0 87 17,0 1-17,0 17 1,0-53-16,0 1 16,53-19-1,17-17 1,-17-53-1,36-35 17,-54 35-17,-35 18-15,17-18 16,1 18 0,-18 70 15,-18 18-16,18 35 1,0-70-16,0 52 16,36-52-1,34 0 1,-34-18 0,34-71-1,1 0 1,-36 19-1,-35 34 1,35-70 0,-35 52-1,0 19 1,0 34 0,0 19-1,0-1-15,0 18 16,0-35-16,0 34 15,0 19 1,53-71 0,35 0-1,18-35 1,-88 17-16,35-17 16,-18 17-16,36-52 15,-36-1 1,-18 18-1,-17 36 17,-17 17-17,17 17-15,-18 36 16,1 53 0,17-53-1,70 17 1,-35-70-1,36 0 1,-53 0-16,17-53 16,-35 36-1</inkml:trace>
  <inkml:trace contextRef="#ctx0" brushRef="#br0" timeOffset="19527.34">9066 7585 0,'0'0'0,"-17"-18"0,-1 18 16,-17 0 0,0 0-1,17 0 1,0 18 0,36-18 15,0-18-16</inkml:trace>
  <inkml:trace contextRef="#ctx0" brushRef="#br0" timeOffset="20160.56">9384 7743 0,'0'0'0,"0"-17"16,0 34 31,0 1-47,0 53 15,-18 17 1,1-18 0,-1 1-1,18-53 1,0-36-1,0-53 17,18 18-17,17-52 1,18 34 0,35-17-1,-53 88-15,36-18 16,17 36-1,-35 52 1,-53 1 0,-18 17-1,-17-17 1,17-36 0,71-35 15,18-53-16</inkml:trace>
  <inkml:trace contextRef="#ctx0" brushRef="#br0" timeOffset="20810.91">10195 7708 0,'0'0'0,"18"-17"16,-18-1-16,-18 0 15,-52 18 1,-54 36-1,-17 52 1,71-18 0,52-52-16,18 52 15,18-52 1,70-18 0,53-35-1,-53-18 1,0 0-1,-52 18 1,-36 17 15,-18 36 1,18-1-32,-18 54 15,1 70 1,17-88-16,0 123 15,17 89 1,36 52 0,-18-70-1,-17 53 1,-18-53 0,-18-70-1,-105-89 1,-89-88-1,-88-106 17,106-35-17,-17-88 1,70-71 0,105 35-1,72 36 1,69 88-1,90-36 1,-19 54 0</inkml:trace>
  <inkml:trace contextRef="#ctx0" brushRef="#br0" timeOffset="21459.83">11236 7638 0,'0'0'0,"35"0"0,71-36 32,0-17-17,-71-35 1,-35 53 0,0 17-16,-106 1 15,-17 17 1,-36 70-1,89-17 17,70 18-17,105-18 1,-69-36-16,87 36 16,1 0-1,-54 0 1,-70 18-1,-70-1 1,-36-52 0,71-1-16,-142-17 15,54-17 1,-1-36 0,71 0-1,53 18 1,53 17-1,141-17 17,-53 17-17,-52-17-15</inkml:trace>
  <inkml:trace contextRef="#ctx0" brushRef="#br0" timeOffset="21677.17">11571 7673 0,'35'-18'15,"-70"36"-15,106-36 0,-54 1 16,-17 70 15,-17-18-15,17 35-1,0-17 1,0-35 0,0 0-1,0-36 16,0-17-31</inkml:trace>
  <inkml:trace contextRef="#ctx0" brushRef="#br0" timeOffset="21827.33">11747 7461 0,'0'-17'16,"0"34"-16,-17-87 15,-18 52 1,17 18-1,36 0 17,34 0-17</inkml:trace>
  <inkml:trace contextRef="#ctx0" brushRef="#br0" timeOffset="22926.79">12153 7214 0,'0'0'0,"-123"18"31,87 17-15,1 89 0,35 34-1,0-52 1,0-70-16,0 69 15,0-69 1,0-19 0,0-34 15,0-36-15,0 35-16,18-35 15,52-35 1,54 17-1,-36 71 1,18 36 15,-53 34-15,-53 36 0,-53-35-1,0-18 1,-53-18-1,18-35 1,17-35 0,54-18-1,-1 35 1,18 0 0,35 54 15,18 34-16,-35-70-15,17 35 16,53-35 15,36-17-15,-36-36 0,18-18-1,-36-34 1,-52-1-1,-18 70-15,18-105 16,-18 71 0,0 34-1,0 72 1,-36 105 0,19 18-1,-1-18 1,18-35-1,53-71 17,18-35-17,52-35 1,-52-18 0,-1-18-1,-52 18 1,-18 36-1,-18 17 1,18 52 0,0-34-16,-17 35 15,17 0 1,0 0 0,35-36-1,18-17 1,0-52-1,-18-1 1</inkml:trace>
  <inkml:trace contextRef="#ctx0" brushRef="#br0" timeOffset="23093.9">13123 7514 0,'0'0'0,"-53"0"16,0 0-1,36 0-15,-18 18 16,35-1 0,70-17-1,-17 0 1</inkml:trace>
  <inkml:trace contextRef="#ctx0" brushRef="#br0" timeOffset="23593.73">13458 7567 0,'0'0'0,"0"18"0,0 35 31,-17-18-15,17 35 0,0-52-16,0 53 15,-18-36 1,1-17-1,-1-18 1,0-36 15,18 19-31,0-54 16,53-35 0,35-17-1,-17 70 1,35 35-1,-18 71 17,-53 35-17,-17 1 1,-18-1 0,-18-35-1,1-18 1,-1-35-16,18-18 47,0 1-47,53-19 15,-18 19-15</inkml:trace>
  <inkml:trace contextRef="#ctx0" brushRef="#br0" timeOffset="24593.86">14446 7549 0,'0'0'0,"18"-35"0,-18 18 16,-88-1 15,52 18-31,-34 0 16,35 18-16,-89 52 15,36 18 1,70-17-1,18-1 1,71-52 0,35-18-1,35-35 1,-88-1 0,-36-16-1,1-1 1,-18 35-1,0 36 32,-18 52-31,-17 54 0,35 17-1,0 106 1,0-177-16,53 195 15,0-36 1,17 53 0,-17-35-1,-53-106 1,0 18 0,0-124-16,-53 36 15,-35-53 1,0-36-1,-35-123 17,-19-71-17,54 1 1,53-125 0,123-34-1,36 158 1,52-52-1,0 52 1,-87 71 0,-54 106-16,18-71 15,-53 53 1,-35 53 15,17 0-31,-17 35 16,-1 36-1,36-18 1,0-36 0,71 36-1,-18-17 1,17-19 0,-52 18-1,-18-17 1,-35 17-1,-53-17 1,17 0 0,-70-1-1</inkml:trace>
  <inkml:trace contextRef="#ctx0" brushRef="#br0" timeOffset="25560.82">3069 10142 0,'0'89'31,"0"-54"-31,0 18 0,-17 53 16,-54 35 15,53-106-31,-17 0 16,0 18-1,17-53 1,18-35-1,53 17 1,88-35 0,-35 18-1,35-18 1,-35 0 0,-88 0-1,-18-17 1,-36 34-1,-17 19 1,18 17 15,0 106-15,35-1 0,-18 54-1,1-53 1,17 0-1,0-53 1,17-53 0</inkml:trace>
  <inkml:trace contextRef="#ctx0" brushRef="#br0" timeOffset="25760.88">3757 10513 0,'18'0'16,"-1"-18"62,1 18-78,0-18 16,-1 18-16</inkml:trace>
  <inkml:trace contextRef="#ctx0" brushRef="#br0" timeOffset="26260.11">5556 9984 0,'0'0'0,"-53"105"15,53-69 1,0 17-16,0 0 0,-17 176 15,17-53 1,-18 1 15,18-89-15,0-106 15,0 1-31</inkml:trace>
  <inkml:trace contextRef="#ctx0" brushRef="#br0" timeOffset="26626.4">5115 10354 0,'-17'-35'0,"34"70"0,-70-88 0,-17-17 16,52-19-1,18-16 1,106-1-1,17 35 1,-70 53 0,106 1-1,70 52 1,-105 89 0,-124-19-1,-124 54 1,-17-53-1,88-71-15,-105 71 16,87-71 0,53-17-1,89-18 1,52-35 0,19-1-1</inkml:trace>
  <inkml:trace contextRef="#ctx0" brushRef="#br0" timeOffset="27044.8">5944 10513 0,'0'0'0,"-35"0"0,17 0 16,-17-18-1,35 0-15,-18-34 16,71-37-1,18 36 1,52 53 0,-52 0-1,35 106 1,-106 0 0,0 18-1,-53-36 1,53-71-1,-18-17 17,18-52-17,0-54 1,18 0 0,17 18-1,18 17 1,0 53-1,18 18 1</inkml:trace>
  <inkml:trace contextRef="#ctx0" brushRef="#br0" timeOffset="27426.57">6632 10566 0,'0'0'0,"18"0"0,-1 0 15,1 0-15,35-36 16,0-52 15,-18 35-15,-35-17 0,0 52-16,-35 0 15,-53 18 1,0 89-1,52-1 1,19 53 0,34-70-1,1-54-15,52 36 16,19-53 0,17 0-1,35-53 1,-106 36-1,18-36-15,35 0 16</inkml:trace>
  <inkml:trace contextRef="#ctx0" brushRef="#br0" timeOffset="27909.06">7285 10336 0,'0'-17'16,"0"34"-16,-18-70 15,-17 53 1,17 0-16,1 18 15,-19 70 1,36 36 0,0-18-1,0-18 1,53-18 0,-17-70-1,87-17 1,-35-19-1,53-52 1,-35-18 15,-88 18-15,-18 18 0,-53 34-1,-18 54 1,18 53-1,18 34 1,35 1 0,0-53-1,88 18 1,1-71 0,52 0-1,35-18 1,-88-17-1</inkml:trace>
  <inkml:trace contextRef="#ctx0" brushRef="#br0" timeOffset="28593.58">8396 10354 0,'0'-18'16,"0"36"-16,-18-53 15,18 17-15,-52 18 16,-19 18-1,0 70 1,19 18 0,34-36-1,18 19 1,53-54 0,0-35-1,-36 0-15,72-18 16,-19-35-1,18-53 1,-35-52 15,-35 52-15,-18-18 0,0 107-16,-18-36 15,-17 53 1,17 70-1,1 1 1,17 70 0,0-35-1,17 17 1,1-105-16,52 17 16,1-35-1,35-35 1,-18-18-1,-17-35 1,-36 17 15,-35 54-31,0 52 32,0 18-17,0 17 1,0-52-16,0 17 15,0-17 1,70-18 0,-34-53-1,-19 35 1</inkml:trace>
  <inkml:trace contextRef="#ctx0" brushRef="#br0" timeOffset="28744.18">9084 10195 0,'0'-17'0,"0"34"0,-35-34 16,35 34 31,17-17-31,19 18-1,-19-18-15</inkml:trace>
  <inkml:trace contextRef="#ctx0" brushRef="#br0" timeOffset="29209.44">9613 10283 0,'0'0'0,"0"18"0,-17 17 15,-36 54 1,35-37-1,18 19 1,0-53 0,0-1-1,-18 1 1,18-53 15,0 17-31,0-35 16,18-53-1,53 18 1,17 35 0,-35 53-1,0 35 1,-36 54 0,-17-1-1,-17 18 1,17-53-1,0-36 1,52-17 15,1 0-31</inkml:trace>
  <inkml:trace contextRef="#ctx0" brushRef="#br0" timeOffset="29976.49">10724 10354 0,'0'0'0,"18"-35"16,-18-36 0,-70 54-1,-72 17 1,1 35 0,53 35-1,18 19 1,70-19-1,35-35 1,-18-35 0,89 18-1,-35-18 1,17-71 0,-35 1-1,-35-1 1,-18 54-16,0-54 15,0 54 1,0 52 15,0 53-15,0-35-16,0 106 16,35 158-1,0-88 1,18 124-1,18 35 1,-54 18 15,-17-124-15,0-194-16,-35 159 16,-36 89-1,19-248 1,-1-53-1,-36-158 1,1-72 0,-18-69-1,-105-265 1,123 123 0,140 141-1,90-34 1,52 87-1,17 71 17,-34 17-17,-54 19 1,-88 87-16</inkml:trace>
  <inkml:trace contextRef="#ctx0" brushRef="#br0" timeOffset="30609.63">11959 10248 0,'0'0'16,"0"-17"0,18-1-1,35 0 1,53-70 0,-89 70-16,36-52 15,-53 17 1,-106 53-1,-17 18 1,-36 35 0,124-36-16,-18 18 15,35 36 1,18-53-16,106 52 16,18 1-1,52 35 1,-88-18-1,-53 35 1,-105-35 0,17-70-1,-71 35 1,-70-53 0,71 0-1,17-53 1,88-53-1,18 36 1,0 52-16,106-70 16,0 53-1,71 17 1,-54 0 0</inkml:trace>
  <inkml:trace contextRef="#ctx0" brushRef="#br0" timeOffset="30826.4">12418 10389 0,'0'0'0,"35"0"16,-35 53 0,0 18 15,-18 17-15,1-17-1,17-54 1,0-34 15,17-54-15,1 36-16</inkml:trace>
  <inkml:trace contextRef="#ctx0" brushRef="#br0" timeOffset="30960.23">12488 10248 0,'0'-17'0,"0"34"0,-17-52 16,-1 35-1,36 0 32,17 0-47,-17 0 16</inkml:trace>
  <inkml:trace contextRef="#ctx0" brushRef="#br0" timeOffset="32025.96">12965 10089 0,'0'0'0,"-18"-17"0,-53-18 16,18 35-1,-17 0 1,52 52 0,18 54-1,53 53 1,-18 0-1,-35-36 1,0-87 15,0-54 1,-17-53-17,17 54-15,0-107 16,0 36-1,70 0 1,54 53 0,-1 35-1,18 52 1,-52 54 0,-89 0-1,-53 0 1,-35-71-1,-36-17 1,1-36 0,17-52 15,53 17-15,70 70 15,19 1-16,34 35 1,-52-35-16,105-1 16,-17 1-1,71-18 1,-19-53 0,-34-18-1,-18-52 1,-71-71-1,-35 88 1,0 18 15,0 53-15,-18 70 0,1 71-1,17 35 1,0 18-1,0-71 1,35-18 0,36-70-1,-1-17 1,36-72 0,-53 19-1,0-1 1,-53 36-1,0 88 17,0-35-17,-18 35 1,18 17 0,0-52-1</inkml:trace>
  <inkml:trace contextRef="#ctx0" brushRef="#br0" timeOffset="32209.54">14305 10195 0,'0'0'0,"-18"-17"0,-17-1 16,-18 18-1,36 0 1,-1 0-16,36 0 31,87 0 0,-87 0-31</inkml:trace>
  <inkml:trace contextRef="#ctx0" brushRef="#br0" timeOffset="32642.13">14693 10213 0,'0'0'0,"-35"35"16,17 53-1,18-17 1,0-53-16,0 70 16,-17-18-1,17-52 1,-18-18-1,18-35 1,0-36 0,0 53-1,71-105 1,-19 35 0,54 17-1,18 71 1,-36 36-1,-53 52 1,-35 35 0,-35-35-1,-18-17 1,35-36 0,18-52 15</inkml:trace>
  <inkml:trace contextRef="#ctx0" brushRef="#br0" timeOffset="33459.19">15716 10213 0,'-53'-35'31,"36"35"-31,-1 0 0,-70 0 16,-53 17 0,70 36-1,54 35 1,17-70-16,0 53 16,105-54-1,1-17 1,-18-35-1,-17-36 1,-18 18 0,-53 1 15,0 34-15,0 53 15,-53 89-16,53-89-15,-18 35 16,1 195 0,17 0-1,0-36 1,0 141 0,0 18-1,-18-88 1,0-212-16,-35 230 15,1-71 1,-1-106 15,-18-35-15,1-88 0,-19-36-1,36-53 1,-35-176-1,18-70 1,52 17 0,36-88-1,123 35 1,35 71 0,-17 106-1,-71 123 1,-35 17-1,-35 36 1,-18-35 0,-53 35-1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0:57:36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900 0,'17'0'0,"-34"0"0,34-18 16,19-35-1,-36 35 1,0 1-16,0-1 16,0 0-1,0 1 16,0-1-15,-18 18 0,0 18-1,18 17 1,0-17-16,0 140 16,0 1-1,0 53 1,0-71-1,-17 35 1,-1-70 0,0-35-1,1-71 1,-1-53 15,-17-18-15,17 1-1</inkml:trace>
  <inkml:trace contextRef="#ctx0" brushRef="#br0" timeOffset="400.67">4833 1217 0,'0'0'0,"-18"-106"32,18 71-32,0-36 15,53-17 1,53 0 0,-88 88-16,70-18 31,18 89-31,-18 35 31,-17 35-15,-36 35-1,-35-52 1,0 17 0,-35-53-1,35-70 1,-18-18-1,0-18 1,1-17 0</inkml:trace>
  <inkml:trace contextRef="#ctx0" brushRef="#br0" timeOffset="650.89">4904 1570 0,'0'0'0,"-18"17"0,0-17 16,1 0 0,52-17-1,36-18 1,70-18 0,-36 35-1,37-17 1,-90 35-1,-34 0-15,0-18 16</inkml:trace>
  <inkml:trace contextRef="#ctx0" brushRef="#br0" timeOffset="1234.34">5786 1288 0,'0'0'0,"0"-18"16,0 0-16,0 36 47,17 0-32,1 52 1,17 1-1,0 35 1,-17-1 0,-18-16-1,0-72-15,0 19 16,0-89 15,-35-36-15,35 1 15,17-35-15,1 87-16,70-69 15,36 16 1,-18 89 0,-1 36-1,-34 34 1,-53 54-1,-18-107-15,0 72 16,-53-1 0,35-35-1,0-53 1,-17 0 0,17-18-1</inkml:trace>
  <inkml:trace contextRef="#ctx0" brushRef="#br0" timeOffset="1983.4">6862 1252 0,'35'-17'31,"-35"-1"-31,0 0 16,0 1-1,-18 17 1,-35 0 0,-35 88-1,35 35 1,53-17-1,0 35 1,35-70 0,36-18-1,-36-53-15,36 0 16,35-53 0,-53 0-1,-36 35 1</inkml:trace>
  <inkml:trace contextRef="#ctx0" brushRef="#br0" timeOffset="2350.75">7232 1482 0,'18'0'16,"-18"-18"-16,17 0 15,36 1 1,-18-19-1,-17 19-15,35-54 16,-53 36 0,0 0-1,-71 35 1,1 53 0,-18 17-1,70-35 1,-17 18-1,35 53 1,0-53 0,70 0-1,-17-53 1,53 0 0,18-53-1,-89 35-15</inkml:trace>
  <inkml:trace contextRef="#ctx0" brushRef="#br0" timeOffset="2750.93">7990 1288 0,'0'0'0,"0"-18"0,0 0 16,-35 18 0,-18 0-1,-35 53 1,53-17 15,17 16-15,71-16-1,18-1 1,-1-17 0,-35 35-1,-35-1 1,-53 1-1,-52-17 1,-19-36 0,54 0-1,17 0 1,35-36 0,18 19-1,71-36 16,-54 35-31</inkml:trace>
  <inkml:trace contextRef="#ctx0" brushRef="#br0" timeOffset="3099.93">8467 882 0,'0'0'0,"0"-71"15,-18 1 1,0 70 0,1 17-1,17 72 1,0-54-16,-18 106 16,0 71-1,1-71 1,-1-18 15,18-35-15,0-52-1,18-36 1,17-36 0,0-16-1,-35 34-15</inkml:trace>
  <inkml:trace contextRef="#ctx0" brushRef="#br0" timeOffset="3650">8326 1341 0,'0'0'0,"-18"0"0,-17 0 16,52 0 15,19-18-15,16 0-16,-16 1 15,140-54 1,-35 18 0,-17 36-1,-89 17 1,-35 35 0,-71 53-1,1 18 1,35-36-1,35 1 1,35-36 0,53-17-1,0-18 1,-52 0-16,69-53 16,-52 0-1,-35-35 1,-18 17 15,-88-35-15,-36 71-1,18 35 1,54 18 0,-1 52-1,53-34 1,35-1-1,88-17 1,-87-18-16</inkml:trace>
  <inkml:trace contextRef="#ctx0" brushRef="#br0" timeOffset="4099.88">9402 1270 0,'-36'-53'32,"36"35"-32,0-17 15,0 0 1,53 35 0,-18 18-1,-17-1-15,35 54 16,0 17-1,-35 18 1,-18-53 0,0 35-1,-18-71 1,0-34 15,18-36-15,0-53 15,53 36-15,-35 34-16,52-34 15,-52 52-15,53-35 16,-1 36 0,-52 17-1</inkml:trace>
  <inkml:trace contextRef="#ctx0" brushRef="#br0" timeOffset="4967.68">4586 2117 0,'0'0'0,"18"0"31,-1 0-15,1 0-16,35 0 15,70 0 1,-87 0-16,105 0 16,141 0-1,-17 0 1,140 0 0,-52 0-1,194 0 16,-406 0-31,318-18 0,176 0 32,0 1-17,-194 17 1,88-18 0,-212 18-1,-229 0-15,142 0 16,-142 0-1,-53 0 1</inkml:trace>
  <inkml:trace contextRef="#ctx0" brushRef="#br0" timeOffset="8599.12">1746 2575 0,'0'18'62,"0"0"-62,0-1 31,18-17-31,0 0 16,-1 0 0,1-17-1,-18-19 1,0 19-16,0-1 16,0-17-1,-35 35 1,-1 35 15,36 36-15,-17 17-1,17-71-15,0 19 16,0 34 0,17-70-1,19-17-15</inkml:trace>
  <inkml:trace contextRef="#ctx0" brushRef="#br0" timeOffset="8933.31">1976 2646 0,'17'0'62,"1"0"-62,-1 0 16,-17-18-16,0 1 16,18-1-1,-18-17 1,0 17 0,-18 18-1,1 0 1,-1 18-16,1 35 15,17 35 1,0-35 0,0 0-1,35-53 1</inkml:trace>
  <inkml:trace contextRef="#ctx0" brushRef="#br0" timeOffset="10049.44">2663 2822 0,'0'0'0,"0"18"31,0-1-31,0 1 31,18 17-15,35-35-1,18 0 1,-19-53 0,-34 36-16,17-36 15,-17-18 1,-18-34-1,0 69 1,-18 36 0,1 18-1,-1 70 1,18 106 0,0-70-1,18 17 1,-1-35 15,-17-18-15,0-35-1,-17-53 1,-36-18 0,-18-35-1,-35-17 1,54 17-1,-1 17 1,53 54 15,35 35-15,18 0 0,35 17-1,0-34 1,-70-36-1,70 0 1,36-36 0,-1-69-1,-35 16 1,-35-34 0,-35 35-1,-18-1 1,0 72-16,-36-54 15,19 71 1,-18 53 0,35 18-1,-18 35 1,18-71-16,0 106 16,0-53-1,0 0 1,53-88 15,-18 0-15,18-35-1,-53 0-15</inkml:trace>
  <inkml:trace contextRef="#ctx0" brushRef="#br0" timeOffset="10282.45">3157 3052 0,'0'0'0,"0"17"0,18-17 31,17 0-31,106-35 16,-17 17-1,35-17 1,-124 35-1,0 0 1,-17 0-16,-18-18 16</inkml:trace>
  <inkml:trace contextRef="#ctx0" brushRef="#br0" timeOffset="10715.25">4339 3069 0,'0'0'0,"0"-17"0,0-19 31,0 19-31,0 34 31,0 1-15,0 70-1,0 0 1,-17 18 0,17-88-16,0 17 15,17-35 1,18-18 0,1 1-1</inkml:trace>
  <inkml:trace contextRef="#ctx0" brushRef="#br0" timeOffset="11148.72">4957 2999 0,'0'0'0,"0"-18"16,0 0 0,-18 18-1,-53 0 1,-17 53-1,70-35-15,-17 17 16,18-17 0,17-1-1,70 1 1,18-18 0,1 35-1,-37 1 1,-52-1 15,0 35-15,-70-34-1,-36-19 1,18-17 0,17 0-1,36-17 1,17-36-1,1 18 1,17-18 0</inkml:trace>
  <inkml:trace contextRef="#ctx0" brushRef="#br0" timeOffset="11365.34">4392 2875 0,'0'0'0,"-35"0"15,52 0 32,36 0-31,-35 0-1</inkml:trace>
  <inkml:trace contextRef="#ctx0" brushRef="#br0" timeOffset="12065.73">6015 3157 0,'0'0'0,"17"-17"0,36-71 31,-53 70-31,0-17 16,-53-18-1,-17 53 1,-1 0 0,-17 88-1,18 0 1,34 53-1,36-106 1,0 36 0,0-18-1,53-53 1,35-53 0,-17 0-1,0-53 1,-36 18-1,-18 0 1,-17 70 0,0 1-1,0 34 1,0 71 0,0 36-1,36-18 1,-1-53-1,36-36 17,34-17-17,-16-53 1,-1-17-16</inkml:trace>
  <inkml:trace contextRef="#ctx0" brushRef="#br0" timeOffset="13915.98">7038 3140 0,'0'0'0,"18"0"15,52 0 1,-52-18-16,70-17 16,0-36-1,-53 54-15,71-72 16,-35 1 0,-36-35-1,-53 52 1,-52 1 15,-1 70-15,1 35-1,52 71 1,-17 70 0,35-123-16,0 123 15,-18 160 1,1 34-1,-1-53 1,-17 107 0,17-18-1,18-89 1,18-141 0,35-123-1,35-70 1,35-89-1,18-106 17,-17-52-17,-71-19 1,-53 36 0,-141-70-1,17 141 1,71 123-16,-106-106 15,54 106 1,-1 18 0,88 35-1,18-18 1,88-35 0,1 0-1,-54 36-15,106-89 16,-18 18-1,-34-18 17,-54 53-17,-35 18 1,-35 35 15,17 0-31,0 35 16,18 53-1,0 0 1,0-53-16,18 36 16,53-53-1,17-18 1,-18-36 0,18-34-1,-17-18 1,-36 17-1,-17 18 17,-18 36-17,0 34 17,-18 36-17,18 18 1,0-54-16,0 71 15,36-35 1,17-35 0,-1-18-1,19-35 1,0-18 0,-54-35-1,1 17 1,-18 36 15,0 52 0,0 19-15,0 17 0,0-36-16,0 71 15,0-17 1,0-36-1,0-52 17,-18-19-17,18 19-15,0-54 16,0-17 0,35 0-1,71 17 1,-18 54-1,89 17 17,-107 53-17,-17 35 1,-53 18 0,0-36-1,-35-17 1,17-53-1,18-35 17,0 17-32</inkml:trace>
  <inkml:trace contextRef="#ctx0" brushRef="#br0" timeOffset="14682.57">9260 2981 0,'0'0'0,"0"-35"16,-17 35-1,-19 0 1,19 0-16,-54 17 16,54 19-1,-19 69 1,19 1-1,17 0 1,53-35 0,35-54-1,18-34 1,-36-36 0,36-53-1,-35 18 1,-18-53-1,-36 17 17,-17 36-17,0 70 1,-17 36 0,-19 35-1,19 53 1,-1 35-1,18-18 1,53-35 0,-18-52-1,53-19 1,-17-17 0,35-70-1,-36-1 1,-34-17-1,-36 18 17,0 87-1,0 1-15,0-1-16,0 72 15,0-19 1,17-17-1,36-35 1,0-18 0,0-53-1,-35 35-15</inkml:trace>
  <inkml:trace contextRef="#ctx0" brushRef="#br0" timeOffset="14863.97">10178 2805 0,'0'0'0,"-18"0"0,0 0 15,1 0-15,-1 0 16,0 0 0</inkml:trace>
  <inkml:trace contextRef="#ctx0" brushRef="#br0" timeOffset="15099.09">9419 3052 0,'0'0'0,"18"0"31,17 0-15,0 0-16,18 0 15,71-36 1,-36 36 0,-35-35-1</inkml:trace>
  <inkml:trace contextRef="#ctx0" brushRef="#br0" timeOffset="16084.99">10513 2963 0,'0'-17'16,"-18"17"-1,-17 17 1,-18 36 0,35-35-16,-17 35 15,0 53 1,17-18-1,18-35 17,71-53-17,17 0 1,-53-36 0,-17-34-1,-18 17 1,0-18-1,0 19 1,0-1 0,53 0-1,88 35 1,-53 18 0,18 53-1,-53 35 1,-53-17-1,0-1 17,-36 1-17,1-71 1,18 0 0,-1-18-1,0-35 1,18-17-1,71-54 1,-1 54 0,54 17-1,-36 35 1,18 36 0,-36 35-1,-52 70 1,0-35-1,-18-35 17,0-17-17,-18-19 1,18-70 15</inkml:trace>
  <inkml:trace contextRef="#ctx0" brushRef="#br0" timeOffset="18018.3">11977 2628 0,'0'0'0,"17"-88"32,-17 70-32,0 1 15,0 34 17,0 1-32,-17 105 15,17-87-15,0 87 16,0 36 15,0-36-15,53-70-1,17-35 1,18-36 0,36-70-1,-54 0 1,-17-53-1,-17 17 1,-19 1 0,-17 70-1,0 35 1,0 54 0,0 87-1,0 36 1,0-71-1,0 18 17,36-36-17,34-70 1,18 0 0,18-35-1,35-53 1,-53 17-1,-35-34 1,-53 87 0,-53 36-1,1 17 1,34 53 0,18-17-1,35-1 1,0-35-1,-35-17 17,-35-18-1,18 0-31,-19 0 16,-34-35-1,34 17 1,19 18-1,17 35 17,17-35-32,19 18 15,87 0 1,1-18 0,52-18-1,0-35 1,-87 0-1,-1-35 1,-71 0 15,-17 35-15,-52 71 15,16 70-15,1-18-1,35 19 1,0-72-16,18 18 16,70 1-1,0-36 1,71 0 0,0-36-1,17-16 1,-53-19-1,-52 0 17,-53-17-17,-18 35 1,-53 18 0,-53 35-1,-18 35 1,19 53-1,34-17 1,36 17 0,17-35-1,71-18 1,35-35 0,-17-17-1,52-36 1,-52-35-1,-18-36 17,-18-52-17,-35-1 1,0 107 0,0 17-1,-18 71 1,1 70-1,17 123 1,0-69 0,0 16-1,0-69 1,35-1 0,0-71-1,71 1 1,-53-53-1,0-18 17</inkml:trace>
  <inkml:trace contextRef="#ctx0" brushRef="#br0" timeOffset="19064.16">15381 2963 0,'0'0'0,"53"-35"15,-35 17 1,-1-35-1,-17 36-15,18-71 16,17-53 0,0-1-1,-35 54 1,18 53 0,-18 53 15,0 17-31,-18 88 15,18 1 17,0 35-17,0-54 1,0-16 0,36-54-1,34-35 1,1-35-1,-18-18 1,17-36 0,-34 1-1,-1 0 1,-17 70 0,-18 71 15,-18 36-16,18-19 1,0-35 0,0 18-1,35 18 1,36-71 0,-1 0-1,36-35 1,-18-18-1,-35-36 1,-53-34 0,-70 17-1,-1 53 1,-52 53 0,52 0-1,36 18-15,-18 17 16,18 18-1,35-18 17,-18-35-1,0 0-31</inkml:trace>
  <inkml:trace contextRef="#ctx0" brushRef="#br0" timeOffset="19315.16">15275 2558 0,'0'0'0,"18"0"32,17 0-32,-17 0 0,88-18 15,-1 0 1,37 1-1,-54-1 1,-71 18 0,19 0-1,-1-18 1</inkml:trace>
  <inkml:trace contextRef="#ctx0" brushRef="#br0" timeOffset="20347.73">16969 2805 0,'0'0'0,"-18"0"15,36-18 17,-1 0-32,36-17 15,-18 17-15,71-52 16,53-54-1,-71 36 1,-70-35 0,-18 52-1,-71 18 1,54 53-16,-54 0 16,-17 18-1,70 70 1,-17 124-1,17 70 1,1-53 15,-1 212-15,-35-159 0,-17 89-1,34-142 1,36-17-1,36-142 1,34-87 0,71-142-1,53-88 1,-35 35 0,-18-70-1,-123 70 1,-71-17-1,18 176-15,-89-35 32,-52 0-17,17 53 1,88 17 0,71 0-1,106-35 1,53-17-1,-18-1 1,18-17 0,-89 18-1,-34 17 1,-36 35 0,0 36-1,-36 17 1,36 53-1,0-35 1,0-18 15,0-17-15,0-53 15,0-1-31</inkml:trace>
  <inkml:trace contextRef="#ctx0" brushRef="#br0" timeOffset="20531.55">17851 2381 0,'0'-17'32,"-18"17"-32,-17 0 15,52 17 16,19-17-15,-1 18 0</inkml:trace>
  <inkml:trace contextRef="#ctx0" brushRef="#br0" timeOffset="21000.1">18097 2469 0,'0'0'0,"0"18"0,0 35 15,-17 35 1,-1-17 0,18 17-1,0-35 1,0-18 0,0-53 30,0-17-46,0-53 16,35-35 0,54 17 15,-54 88-31,71-35 16,53 53-1,-71 53 1,-35 53-1,-36-18 1,-34 36 0,-1-54-1,-35-35 1,53-52 31,18-1-47,17 0 15,-17 1-15</inkml:trace>
  <inkml:trace contextRef="#ctx0" brushRef="#br0" timeOffset="21583.21">19209 2611 0,'17'-18'0,"-34"36"0,34-54 16,-17 19-16,0-36 15,-17-18 1,-19 36 0,-16 35-1,-19 53 1,18 17 0,18 54-1,17-36 1,18 0-1,0-53 1,53-35 15,-35 0-31,17-17 16,53-54 0,-17-35-1,-1-17 1,1-53-1,-54 70 1,1 70-16,-18-52 16,-18 106 15,-17 35-15,35 70-1,0 1 1,0-89-16,0 124 15,18-89 17,35 1-17,0-36 1,-18-35 0,0 0-16</inkml:trace>
  <inkml:trace contextRef="#ctx0" brushRef="#br0" timeOffset="21764.63">19720 2769 0,'-17'0'63,"-1"0"-63,0 0 15,-17 0-15,17 0 0,-17 0 16</inkml:trace>
  <inkml:trace contextRef="#ctx0" brushRef="#br0" timeOffset="22596.83">1923 4480 0,'0'0'0,"-18"-17"0,18-1 16,-18 18-1,18 18-15,-17 70 16,17-53-16,0 194 15,0-70 1,-18 35 15,0-106-15,18-70 0,0 0-1,0-71 1</inkml:trace>
  <inkml:trace contextRef="#ctx0" brushRef="#br0" timeOffset="23464.21">1482 4904 0,'0'0'16,"-18"17"-16,18 1 0,-18 52 15,89-52 1,105-36-1,-35-34 1,-88 16 0,106-52-1,53-35 1,-89 34 0,-70-16-1,-70 52 1,-72 53-1,36 17 1,0 89 0,53 53-1,0 0 1,0 17 0,0-70-1,0-53 1,18-71 31,53-70-32,-36-18 1,36-17 0,-19 70-1,-34 35-15,17 18 16,1 88-1,-19-17 1,19 52 0,-1-52-1,35-18 1,19-53 0,-1-36-1,-18-16 1,19-54-1,-54 18 1,-18-18 15,-17 17-15,-17 89 0,-36 53-1,35 36 1,18 52-1,0-71 1,53-17 0,-35-53-16,35 0 15,17-17 1,-17-36 0,-35 35-16</inkml:trace>
  <inkml:trace contextRef="#ctx0" brushRef="#br0" timeOffset="25863.75">5027 5009 0,'0'-17'31,"0"-1"-31,0 1 16,18-1-16,17-70 15,-35-1 1,0 37 15,-106-1-15,89 53-16,-89 0 16,-18 35-1,36 35 1,35 107-1,53-54 1,35 18 0,18-105-1,53-54 1,0-35 0,17-53-1,-52 1 1,-18-19-1,-35 89-15,-18-36 32,0 54-32,-18 17 31,0 88-15,1 53-1,34-18 1,54-34-1,-1-89 1,36-18 0,-18-53-1,18-34 1,-70-1 0,-36 35-1,0 36 1,-18 52-1,18 36 1,0 53 15,0-18-15,0-70-16,0 70 16,0-70-1,0 0 1,-18-18-1,1-71 1,17 18 0,0 18-16,35-89 15,18 54 1,35 52 0,0 36-1,0 70 1,-17 0-1,-53-70-15,34 70 16,-16-53 0,-1-35 15,-17 0-15,17-53-1,18-52 1,-35 69-16,17-52 15,0 0 1,0 70 0,-17 18-1,-18 35 17,0-17-17,0-36 32,0 1-47,0-1 16,-18 1 15,1 17-31,-1 0 16,-35 17-1,36 54 1,17 17-1,0 35 1,0 1 0,35-54-1,18-70 1,35 0 0,18-35-1,17-35 1,-35-54-1,-70 18 17,-18 18-17,-18 53 1,-35 35 0,18 53-1,18 70 1,17-35-1,0 18 1,35-70 0,71-19-1,-36-17 1,54-17 0,-1-72-1,-70 1 1,-35 0-1,-18 53 1,0 17 15,-18 36-15,18-1-16,0 54 16,0-1-1,18 1 1,-1-18-1,1-35 1,-18-1 0,-18-17 15,1 0 0,17 18 0,0-1-15,35 1 0,36-18 15,17 0-15,0-35-1,-53 17-15,71-35 16,0-53-1,-53-17 1,-36 35 0,-17-18-1,0 53 1,-35 53 0,18 53-1,-1 35 1,0 71-1,1-71 1,17 18 15,0-53-15,70-53 0,-35-18-1,-17-17 1,0 0-16</inkml:trace>
  <inkml:trace contextRef="#ctx0" brushRef="#br0" timeOffset="26047.5">7638 4921 0,'0'0'0,"-18"0"16,0 0 0,36 0 15,17 0-31,89-35 15,-89 17-15,71-17 32,17-36-17,-52 54-15</inkml:trace>
  <inkml:trace contextRef="#ctx0" brushRef="#br0" timeOffset="26413.89">8220 4710 0,'-18'17'31,"-17"18"-16,-18 36 1,18 35 0,35-36-1,17-17 1,1-35-16,35 0 16,53-18-1,-18-36 1,-53-17-1,-17-17 1,-18 17 0,-18-35 15,0 70-31,-34-17 16,16 35-1,1 0 1,17 17-1,18 19 1,0-19 0,53 19-16</inkml:trace>
  <inkml:trace contextRef="#ctx0" brushRef="#br0" timeOffset="26863.52">8714 4780 0,'0'0'0,"-18"-18"16,0 18-16,-17-35 16,35 0-1,0 17 1,18 18-16,35 0 15,35 18 1,0 35 0,-17 35-1,-71 18 1,0-53 0,0-36-16,0 1 15,0-53 16,0 17-15,0-35-16,52-53 16,-16 18 15,-1 35-15,0 36-1,-17 17 1,17 0-16</inkml:trace>
  <inkml:trace contextRef="#ctx0" brushRef="#br0" timeOffset="27996.89">10530 4480 0,'-17'-17'0,"-36"-1"16,35 0-1,1 1 1,-1 17-16,-35 0 15,0 35 1,0 36 0,-35 34-1,70 19 1,18-36 0,89-17-1,-1-71 1,18-53-1,-18 0 1,-18-53 15,-70 35-15,-17-34 0,-89 34-1,18 71 1,-18 0-1,71 35 1,17-17 0,124-18-1,52 0 1,-16-35 0,87-54-1,-35-16 1,-106 34-1,-70-52 1,-54 70 0,-52 35 15,18 36-15,34 70-1,36 35 1,0-70-16,0 141 15,0 18 1,0 0 0,-17 105-1,17-70 1,0 106 0,0 105-1,-18-193 1,-17 53-1,-18-124 1,0-89 0,0-87 15,-35-89-15,-36-105-1,54-36 1,17-123-1,53-18 1,0 107 0,88-72-1,-17 195 1,35-19 0,52 19-1,-17 35 1,-88 53-16</inkml:trace>
  <inkml:trace contextRef="#ctx0" brushRef="#br0" timeOffset="28631.2">12418 4921 0,'53'-17'31,"-36"-1"-31,19-35 16,17-18 0,-36 54-16,1-89 15,-18 35 1,-18-17-1,-70 88 1,17 18 0,-52 70 15,52 18-15,36 88-1,35-106 1,53-35-1,18-35 1,17-71 0,35-71-1,-70 54 1,-18-36 0,-35 35-1,0 54 1,0 87 15,0-34-15,0 87-16,0-35 31,53 0-15,-17-70-1,52-18 1,0-18-1,18-34 1</inkml:trace>
  <inkml:trace contextRef="#ctx0" brushRef="#br0" timeOffset="30879.66">14129 5009 0,'0'0'0,"-18"0"16,18-17 0,0-1-16,35-52 15,-17 52-15,70-88 16,36-35 0,-54 35-1,-52 0 1,-18 89-1,-88 17 1,52 17 0,-34 36-1,35 53 1,52 0 0,54 0-1,35 0 1,-53-36-1,-18-17 1,-35-35 0,-88-18-1,-18-36 1,53 19 0,18-1-1,70 36 16,18-1-15,-18-17 0,36 0-16,17 0 31,35-35-15,-105 18-16,70-54 15,-17-17 1,-36 0-1,-35 35 1,0-18 0,0 89 15,0 52-15,0 107-1,0 17 1,0-124-16,18 142 15,-1 141 1,-17-18 15,-35 18-15,0-89 0,35-140-1,0-54 1,0-105-1,0 0-15,0-89 16,0-140 0,17 34-1,-17-158 1,0-35 0,0 141-1,0 194-15,18-159 16,0 123-1,17 36 1,35 88 0,36 53 15,-35 17-15,-36-52-16,18 70 15,-53-17 1,0-36-1,-71-17 1,1-18 0,17 0-1,35 0-15,1-18 16,-1 18 0,53 35 15,1 1-16,-19-36-15,71 0 16,-70 0 0,88 0-16,53-53 31,-54-18-15,-16-17-1,-72 0 1,-17 35-1,0 35-15,-35 18 16,0 0 0,-18 71-1,53-1 1,0 36 0,35-18-1,36-70 1,-1-18-1,1-53 1,17-18 0,-35 1 15,-35 52-31,34-52 16,1-1-1,-35 71 1,0 0 15,-18 18-15,0-36 46,-18 1-31,0 17-31,1 0 16,-1 0 0,0 17-16,-17 54 31,35-1-15,0 36-1,0-35 1,0-54-16,88 36 15,-17-35 1,52-18 0,-17-53-1,0-35 1,-53 35 0,-53-35-1,0 52 1,-18 72 15,1 34-15,17 18 15,0-70-31,0 17 16,0-17-1,35-53 16,-35-1-31</inkml:trace>
  <inkml:trace contextRef="#ctx0" brushRef="#br0" timeOffset="31064.46">16563 4533 0,'-35'0'15,"17"0"1,36 0 46,35 0-46,-36 0 0</inkml:trace>
  <inkml:trace contextRef="#ctx0" brushRef="#br0" timeOffset="32496.5">17074 4762 0,'0'0'0,"-35"0"0,0 18 0,-18 0 15,35-18 1,36 0 0,70-53 15,36 0-15,-89 35-16,124-52 15,-71-1 1,-53 1-1,-35-1 1,-53 18 0,-17 36-1,-19 69 1,19 37 0,35 105-1,17 17 1,-35 107-1,35-230-15,-17 177 16,-35 70 0,52-53 15,18-106-15,0-35-1,88-105 1,18-72-1,-71 1-15,159-106 16,0-35 0,-88-1-1,-35-87 1,-71 70 0,-106-36-1,-71 1 1,89 159-1,0 34 1,88 19 0,18 17 15,70-36-15,124-34-1,-89 17 1,1-18-1,-72 18 1,-34 0 0,-18 36-1,0-1 1,0 53 0,0 36-1,18 17 1,17-35-1,18-18 1,17-35 0,1-35 15,0-18-15,34-35-1,-34 17 1,17 1-1,-53 35 1,-35 52 31,0-34 15,0-1-46,-17 18 0,-18 0-16,-18 0 31,35 18-31,-17 35 16,-1 52-1,36-34 1,0 17-1,36-53 1,52-35 0,-18 0-1,-52 0-15,70-53 16,-35 18 0,-18-18-1,-35 0 1,0-17-1</inkml:trace>
  <inkml:trace contextRef="#ctx0" brushRef="#br0" timeOffset="32696.16">18415 4092 0,'-18'0'0,"1"0"0,-1 0 15,0 0 1,1 0-16,-18 0 16,-1 18-1,1-1 1,17-17-16</inkml:trace>
  <inkml:trace contextRef="#ctx0" brushRef="#br0" timeOffset="36030.94">1587 6738 0,'0'0'0,"0"-18"0,0-17 32,-17 35-17,-1 0 1,18 18-16,-17-1 0,17 54 16,-18 17-1,18 18 1,-18-35-1,18-19 1,-17-34 0,-1-36 15,18-52-15,0-1-1,35-17 1,1 0-1,-19 70-15,18-17 16,54 0 0,-19 70-1,1 53 1,-18-17 0,-36 17-1,1-53 1,-18-17-1,18-53 17,17-36-17,-17 1 17,-1 52-32,36-106 15,-18 71 1,-17 36-1,17 34 1,1 54 0,-36 53-1,35-54 1,18 36 0,17-53-1,1-53 1,35 0-1,0-35 1,-71 17-16,88-53 16,-52 1-1,-71-18 17,0 17-17,-71 36 1,18 35-1,-52 70 1,105 1 0,0 17-1,35-17 1,71-36 0,-1-17-1,19-36 1,-36-35-1,0-18 1,-52 19 0,-19-19 15,-17 36-15,-17 35-1,17 17 1,0 36-1,0 35 1,0-35 0,0 0-1,0-35 1,0-36 15,0-17-15,17-18-1,19-53 1,-19 89-16,36-36 31,0 17-15,-18 36 0,18 71-1,-18-18 1,1 17-1,-1-34 1,-17-19 0,17-17-1,0-35 1,1-18 0,-1-17-1,0-1 1,-35 0-1,0 107 17,18 34-17,-1 1 17,-17-53-32,36 52 15,-19-70-15,19 35 16,34-17-1,18-18 1,0-71 0,1 1-1,-1-36 1,-70 71-16,-18-71 16,0-18-1,-18 54 1,0 52-1,-17 71 1,35 88 0,-18 18-1,18-35 17,-17-54-17,17 1 1,0-89 31,0 0-47,17-52 15,54-18 1,-1 17 0,19 18-1,-1 35 1,-71 18-16,72 53 15,-54 0 1,-17 36 0,-18-37 15,-71-16-15,0-19-1,-17-17 1,18-17-1,34-1 1,19-17 0,17 52 15,0 19-15,70 17-1,1-36 1,17-17-1,36 0 1,-89 0-16,35-35 16,89-53-1,-88 17 17,-36-35-17,-35 36 1,-18 52-1,-70 18 1,53 71 0,17 17-1,18-17 1,0 17 0,53-71-1,35 1 1,-70-18-16,88-18 15,0-17 1,-1-35 0,-52-1-1,-35-53 17,-18 72-17,-35 52 1,-1 17-1,19 54 1,17 17 0,17-35-1,19 17 1,-36-52-16,0 17 16,0-17-1,0-36 32,17 1-31,-17-1-16,18 0 0</inkml:trace>
  <inkml:trace contextRef="#ctx0" brushRef="#br0" timeOffset="37028.9">7179 6809 0,'18'0'0,"-1"0"16,19-18-16,16-35 31,-52 35-31,18-52 16,0 17-1,-18 18-15,-36-54 16,-52 1-1,0 88 1,-18 36 0,0 69-1,71 1 1,35-71-16,0 54 16,35-19-1,1-52 1,52-18-1,-18-53 1,1-35 0,-18 0 15,-53-1-15,0 19-1,0 87 16,0 36-15,18 71 0,17-18-1,0-53 1,36-18 0,-1-35-1,-34 0-15,69-53 16,1 0-1,0-70 1,-35 17 0,-19-35 15,-34 35-15,-18 71-1,-53 35 1,36 88-1,-1 70 1,0-34 0,18 17-1,0-88 1,53-18 0,18-35-1,-18-35 1,0-36-1,-53 18 1,0 36 0</inkml:trace>
  <inkml:trace contextRef="#ctx0" brushRef="#br0" timeOffset="37211.72">7726 6526 0,'0'0'0,"35"0"31,18 0-15,70-35 0,1-18-1,-53 36 1,17-1 0,-35 18-1</inkml:trace>
  <inkml:trace contextRef="#ctx0" brushRef="#br0" timeOffset="38428.57">9155 6703 0,'0'0'0,"17"0"32,-17-18-32,0 0 15,35-70 1,1 0 0,-19 70-16,19-105 15,-36 0 1,0 52-1,0 36 1,-18 35 0,-17 53 15,35 70-15,0 1-1,0 17 1,0-53-1,70-18 1,-17-70 0,35-17-1,1-71 1,-36 17 0,-1-70-1,-52 17 1,0 54-1,0 52 1,-35 18 0,18 88 15,17 1-15,0 52-1,0 0 1,0-88-1,0-36 1,0-52 15,0-35-15,52-19 0,-52 72-16,89-107 15,-19 54 1,36 34-1,-35 36 1,-71 53 0,0 53-1,17-35 1,1-1 15,17-17-15,36-53-1,35 0 1,-1-17 0,1-54-1,-53 18 1,0-35 0,-53 17-1,0 1 1,-18 70-1,-17 35 1,0 53 0,35 0 15,0 18-15,0-35-1,70-54 1,1-17-1,-18-17 1,-18-36 0,-17 18-1,-18-54 1</inkml:trace>
  <inkml:trace contextRef="#ctx0" brushRef="#br0" timeOffset="38712.78">8943 6332 0,'0'0'0,"-35"0"0,17 0 16,18 18-1,123-18 1,36-35-1,-18 17 1,-105 0-16,122 1 16,-87 17-1,-18 0 1,-36 0 0</inkml:trace>
  <inkml:trace contextRef="#ctx0" brushRef="#br0" timeOffset="40928.48">12153 6632 0,'0'0'0,"-70"53"32,52-53-32,18-18 31,53-17-31,17-35 15,54-71 1,-1-1 0,-52 37-1,-53 87 1,-1-88 0,-17 71-1,-35 35 1,-36 53-1,18 35 1,36 35 0,52 1-1,36-36 1,-54-35 0,19-18-1,-54-35 16,0 0-31,-52-17 16,34 17 0,1 0 15,53 0 0,-1 0-31,54-18 16,53-17-1,17-36 1,0 1 0,-18-19-1,-52 37 1,-54-19 0,-17 36-1,0 17 1,-17 36-1,17 35 1,0 52 0,0 19-1,0-71-15,17 176 32,-17 71-17,0-18 1,0 89-1,-17-36 1,-1-88 0,18-141-1,0-177 17,0 18-32,0-88 15,0-159 1,18 18-1,-18 194-15,17-318 16,1 106 0,53-17-1,-1 158 17,1 106-17,-1 53 1,-52 0-16,0 53 15,-1 53 1,-17 0 0,-17-18-1,-1-71 1,-17-17 0,-18-70-1,35 35 1,0-1-1,18 72 17,0-19-17,53 18-15,0 18 32,53-53-17,-35 0 1,52-70-1,-35 17 1,18-53 0,-106 88-16,0-34 15,0-1 1,-35 35 0,0 53-1,-1 53 1,36 1-1,0-72-15,18 71 16,35-52 0,17-36-1,19-53 17,-1 0-17,35-35 1,-105 52-16,70-34 15,0-1 1,-70 54 0,0 17-1,-1 0 1,-17 17 0,0 1-1,0-36 32,0 1-47,-17-1 16,-19 18-1,-17 0 1,0 35 15,18 18-15,0 71-1,35-36 1,0-53-16,35 36 16,-17-54-16,35 1 15,53 0 1,-1-54 0,-16-17-1,-19-52 1,-35 52-1,-35-35 1,0 105 31,0 36-47,0 18 31,0-36-31,0 35 16,0-34-1,36-36 1,-1-18 0,-17-17-1,-18-36 1</inkml:trace>
  <inkml:trace contextRef="#ctx0" brushRef="#br0" timeOffset="41112.17">14852 6032 0,'0'0'0,"-18"0"0,-35 0 16,18 0-1,17 18 1,54-18 31,-1 0-47</inkml:trace>
  <inkml:trace contextRef="#ctx0" brushRef="#br0" timeOffset="42912.22">15469 6421 0,'0'0'15,"-35"17"-15,-18 36 0,35-53 16,36-18 15,35-17-15,-35 18-16,52-19 15,-35 1-15,89-53 16,-53 17 0,-19-17-1,-52 35 1,-17-17 0,-1 70-16,-35 0 15,-53 52 1,36 107-1,-1 35 1,1 141 0,17-88-1,35-141 1,-35 176-16,36-193 16,-1 228-1,18-105 1,53-36-1,53-123 1,17-71 0,18-87-1,18-72 1,-53 18 0,-53-70-1,-71-35 1,-70 87-1,53 124-15,-142-141 16,36 106 0,-18 35-1,107 18 17,52 17-17,88-35 1,-53 36-16,88-36 15,36-35 1,-35 17 0,-1 0-1,-52 19 1,-71 34 0,0 0-1,0 71 16,0 0-15,0-18-16,35 36 16,18-1-1,35-34 1,36-36 15,-36-53-15,71-18-1,-89 1 1,-17-1 0,-53 54-16,0-54 15,-53 71 17,0 18-17,53-1-15,-17 36 16,17 35-1,0-17 1,0-53-16,52 52 16,19-70-1,17 0 17,18-53-17,18-17 1,-54-1-1,-35 53-15,18-70 16,-35 35 0,-18 36-1,18 17 142,-18-18-111,17 18-46,-17-18 16,18 18 0,-18-17-16,0-19 15,0 1 1,0 18 0,0-1-1,0 36 16,-18-1-15,18 1 0,-17-1-16,17 1 15,0 0 95,0-1-110</inkml:trace>
  <inkml:trace contextRef="#ctx0" brushRef="#br0" timeOffset="43579.37">17145 6385 0,'0'-17'0,"0"-1"16,0 0-16,0 1 16,0-1-1,0-35 1,-18 36-1,-17 17 1,-18 0 0,18 52-1,17-34-15,1 53 16,17-18 0,0-18-1,0-18 1,53-34-1,-36 17-15,18-35 16,-17 17-16,35-70 16,0-18 15,-18 35-15,-17-70-1,-1 53 1,-17 0-1,-17 123 17,-1 36-17,1-36-15,-1 71 16,18 35 0,0 0-1,18-35 1,34-53-1,19-53 1,-18 0 0,17-53-1,-17 0 17,-53 35-32,18-35 0</inkml:trace>
  <inkml:trace contextRef="#ctx0" brushRef="#br0" timeOffset="43811.65">16704 5927 0,'0'0'0,"-18"0"0,1 0 0,-1 0 16,-17 0-1,35 17 1,17-17 15,19 0-31,-1 0 16</inkml:trace>
  <inkml:trace contextRef="#ctx0" brushRef="#br0" timeOffset="45627.79">18680 5856 0,'0'0'15,"0"-18"-15,35-52 31,-35 88-15,0 17 0,-35 53-1,35-53-15,-18 124 16,-53-53 0,1 17-1,-18-52 1,17-36-1,1-35 1,52-70 0,18-36-1,0 35 1,0-52 15,18 52-15,-1 36-1,36 35 1,0 88 0,18 18-1,-36-35 1,53 17 0,0-53-1,36-17 1,-18-36-1,17-53 1,-52 19 0,-19-19-1,-52 0 1,-52 36 15,-19 35-15,18 18-1,0 52 1,36-17 0,17 18-1,0-36 1,52-35 0,19 0-1,-18-18 1,17-34-1,-34-1 1,-19-18 0,-17 53-1,0 36 32,0 17-31,0-17-16,0 53 15,0-36 1,18 0 0,35-35-1,35 0 1,18-18 0,17-34-1,-52 16 1,-53 1-1,-36 35 17,0 18-17,1 35 1,-1-53 0,18 35-1,35-18 1,18-17-1,53 0 1,-18-35 0,-35 0-1,-18-18 1,-35 18 0,0 17-1,0 36 32,0-1-47,0 1 0,-17 35 16,17 70 15,0 1-31,0 87 31,0 36-15,17 18-1,1 35 1,0-53 0,-1-88-1,-17-18 1,-53-71 0,-17-70-1,-71-35 1,-18-53-1,53-18 1,0-35 0,106-18-1,0 53 1,71-70 15,0 70-15,34-53-1,-52 89-15</inkml:trace>
  <inkml:trace contextRef="#ctx0" brushRef="#br0" timeOffset="46044.87">20338 6297 0,'0'0'0,"0"-18"0,17 18 16,-17-17-16,53-18 16,0 17-1,0-35 1,-18 35 15,-17 1-15,-36 17-1,1 0 1,-54 17 0,36 19-1,35 17 1,-18-1 0,18-34-1,35 17 1,1-35-1,17 0 1,0 0 0,-18-35-1</inkml:trace>
  <inkml:trace contextRef="#ctx0" brushRef="#br0" timeOffset="46496.05">20814 6138 0,'0'0'0,"0"-17"0,0-1 16,0 0-16,18-17 31,17 17-15,0 18-1,0 18 1,-17 35-1,0-35-15,-18 52 16,0 1 0,-36-1-1,19-52 1,17-36 31,0 1-32,0-1-15,35-17 16,18-36 0,-35 18-1,-1 36 1,1-1 0,-1 36 15,-17-1-31</inkml:trace>
  <inkml:trace contextRef="#ctx0" brushRef="#br0" timeOffset="46660.33">21131 6350 0,'0'18'31,"-17"-18"-31,-1 0 32,0 17-17</inkml:trace>
  <inkml:trace contextRef="#ctx0" brushRef="#br0" timeOffset="59326.05">21502 5433 0,'0'0'0,"-18"0"16,18 17 156,-17-17-172,17 18 15,-18 0 1,0-18-16,1 35 16,-1-17-1,0-18-15,-17 17 16</inkml:trace>
  <inkml:trace contextRef="#ctx0" brushRef="#br0" timeOffset="59575.82">21661 5415 0,'0'0'0,"0"18"62,0-1-62,0 1 16,0 0-16,0 17 15,-53 18 1</inkml:trace>
  <inkml:trace contextRef="#ctx0" brushRef="#br0" timeOffset="73840.1">1323 10195 0,'0'18'78,"-18"-18"-78,1 18 15,-1-18 1,0 0 0,1 0 15,17-18-15</inkml:trace>
  <inkml:trace contextRef="#ctx0" brushRef="#br0" timeOffset="74291.88">1076 10178 0,'0'0'0,"-18"0"15,1 17-15,-1-17 16,36 0 46,-1 0-62,54 0 16,88 0 0,17 0-1,71 0 1,-71 0-1,89 0 17,-195 0-32,142-17 15,0-1 1,-89 18 0,-35-18-1,-88 1 48,-17 17-48,-18 0-15</inkml:trace>
  <inkml:trace contextRef="#ctx0" brushRef="#br0" timeOffset="74840.34">1305 10231 0,'0'0'16,"-17"0"-16,-19 0 0,-17 17 15,36-17-15,-18 0 16,17 0 0,36 0 15,87 0-31,36 0 31,-70 0-31,123-17 16,71-1-1,17 0 1,-88 18 0,35 0-1,-123 0 1,-35 0-1,-54 0 1,-17-17 31,0-1-47,0 0 16,0-17-1</inkml:trace>
  <inkml:trace contextRef="#ctx0" brushRef="#br0" timeOffset="75407.07">2699 9807 0,'-36'0'31,"36"18"-15,0-1-16,0 19 15,0-19-15,53 54 16,0-18 0,35 0-1,-17-18 1,17-17-1,-35-18 17,0 0-17,-35 0-15,-1 17 16,-17 1 15,-53 0-15,36-1-16,-36 19 15,-35 52 1,-1 53 0,37-53-1,-19 18 1,53-53 0,18-18-1,0-17-15,0-1 16,-17-17 15,-1 0-15,0 0-16</inkml:trace>
  <inkml:trace contextRef="#ctx0" brushRef="#br0" timeOffset="78790.84">5133 9172 0,'0'0'0,"0"-53"15,0 36 1,0-1-16,0-17 31,-18 35-15,-17 0-16,-36 0 16,-70 88-1,0 0 1,106-53-16,-71 89 15,36 52 1,70-17 0,70-88-1,54-19 1,-1-52 0,18-35-1,0-53 1,-70-18-1,-54 36 17,-34-1-17,-71 53 1,-1 18 0,-34 18-1,105-18-15,-17 18 16,17-18-1,36 0 1,53-36 0,-1 19-1,36-18 1,-53 52 0,-35 36-1,-1 88 1,-17 36 15,0 70-15,0-71-1,0-106-15,-17 160 16,17-71 0,-18-89-1,18-52 1,0-71 15,0 18-31,0-107 16,0 89-16</inkml:trace>
  <inkml:trace contextRef="#ctx0" brushRef="#br0" timeOffset="79240.02">5309 9684 0,'0'0'16,"-17"-18"-16,17-17 15,-18-18 1,0 0 0,18-18-1,71 36 1,52 35-1,19 0 1,-54 71 0,-53 35-1,-35-18 1,-18 18 0,1-106-1,17-71 32,0 0-47,17-34 31,1 52-15,-18 35-16,71-17 16,-36 35-1,35 0 1</inkml:trace>
  <inkml:trace contextRef="#ctx0" brushRef="#br0" timeOffset="80590.78">6315 9331 0,'0'-18'15,"0"1"-15,-18 17 16,-52 0-1,34 35 17,-17 53-17,36-17 1,17 52 0,0-105-16,0 52 15,53-34 1,-36-36-16,54 0 15,-18 0 1,17-71 0,-34 18-1,-19-35 1,-17 53-16,0-36 16,-35 1-1,-36-1 1,18 71 15,-17 0-15,17 53-1,35 53 1,18 0 0,18-36-1,53 1 1,17-71-1,35 0 1,18-53 0,-17-35-1,-54-1 1,-52 37 0,-18 34-1,0 36 16,0-1-31,-18 36 16,1 35 15,17 0-15,0-52 0,17-36-16,54 17 15,17-34 1,0-36-1,-35-18 1,-35 1 0,-1-1-1,-17 54 1,-17 17 15,-1 70-15,18 18-1,0-17 1,0-54 0,53 19-1,18-19 1,34-34 0,-34-36-1,0-35 1,-36 17-1,-35 18 1,0 36-16,0-1 16,0 36 15,-18 52-15,18 18-1,0 71 1,0-124-16,0 124 15,18 88 17,52 53-17,-17-71 1,-17 53 0,-19-52-1,-17-72 1,-35-87-1,17-53 1,-17-89 0,35-35-1,0-105 1,0-72 0,0 195-16</inkml:trace>
  <inkml:trace contextRef="#ctx0" brushRef="#br0" timeOffset="80907.52">7408 9578 0,'0'0'0,"-17"-18"0,17-35 16,-18 36-16,18-36 16,35-18-1,89 36 1,-1 35-1,36 18 1,-71 35 0,-70-18-16,-1 71 15,-69-18 1,-90 0 0,-16-17-1,87-36 1,36-35-1,53-35 17,-1 17-32</inkml:trace>
  <inkml:trace contextRef="#ctx0" brushRef="#br0" timeOffset="82624.3">8502 9313 0,'0'0'0,"-18"0"16,1 0 0,-1 36-1,0 17 1,18-18-1,53-35 1,-35 0-16,105 0 16,19-53-1,-37-18 1,-34-52 0,-71 35-1,0-1 1,-71 72 15,36 70-15,17 35-1,1 71 1,-1-1 0,18-34-1,0 52 1,0-105-1,-35-18 1,-18-36 0,-35-17-1,-36-35 1,1-18 0,52 18-1,54 17 1,17 36 15,0 17-15,88 53-1,0-35 1,-17-35 0,34-18-1,-34-35 1,35-18-1,-71 17-15,0 1 16,18-88 0,-53 87-1,18 36 1,-18 18 0,18 53-1,-18 17 1,17-18-1,1-34 17,52-54-1,1-53-15,-71 54-16,35-36 15,53-53 1,-70 88-1,35 18 1,-35 53 0,-1 18-1,54 17 1,-1-17 0,19-36-1,16-35 1,36-18-1,1-52 17,-72-1-17,-52-52 1,-18 87-16,0-52 16,-53 0-1,-35 88 1,-1 0-1,1 88 1,53 0 0,17 54-1,18-90 1,71-34 0,17-18-1,-17-35 1,35-53-1,-89 52-15,18-69 16,-35-19 15,0-17-15,0 70 0,0 54-1,-17 17 1,-1 106-1,18-1 1,0 54 0,0-18-1,0-53 1,53-52 0,-35-19-16,17-17 15,36-53 1,-36 18-1</inkml:trace>
  <inkml:trace contextRef="#ctx0" brushRef="#br0" timeOffset="82990.45">10372 9631 0,'0'17'16,"17"-17"-1,1 0-15,0 0 0,-1-17 16,36-18 0,-35 17-16,17-35 15,-35 18 1,0 17 0,-71 36 15,71-1-31,-35 54 15,18 35 17,17-18-17,0-53 1,35 0 0,18-35-1,17 0 1,-34-17-16,52-36 15</inkml:trace>
  <inkml:trace contextRef="#ctx0" brushRef="#br0" timeOffset="83522.75">10848 9437 0,'0'0'0,"18"-18"15,-1 18-15,54-17 16,17 17-1,-35 0 17,0 70-17,-36 1 1,-52 87 0,0-87-1,-18-1 1,18-52-1,52-71 17,1 18-32,52-36 15,19-70 1,-1 18 0,-70 70-1,-1 35 1,-52 36-1,-18 52 1,35-34 0,-35 105-1,36-35 1,34-1 0,89-69-1,-18-36 1,-52 0-16,105-53 15,-53 18 1</inkml:trace>
  <inkml:trace contextRef="#ctx0" brushRef="#br0" timeOffset="84405.57">4251 10601 0,'0'0'0,"123"-18"31,-87 18-31,87 0 16,106-17 0,-17 17-1,-141 0-15,317 0 16,-18 0-1,177 0 17,88-18-17,-106 0 1,-352 18-16,563-17 16,-158-1-1,195 18 1,-54-18-1,-212 1 1,36 17 0,-106 0-1,-159 0 1,-123 0 0,-124 0-1,-52 0 16,-1 0-15,-53 0 0,36-18-16</inkml:trace>
  <inkml:trace contextRef="#ctx0" brushRef="#br0" timeOffset="84523.03">12241 10425 0,'0'0'15,"-17"0"-15,-1 0 16,-35 17-1,36-17-15,-72 18 16</inkml:trace>
  <inkml:trace contextRef="#ctx0" brushRef="#br0" timeOffset="89623.01">4145 11712 0,'0'0'0,"18"-35"31,-18 17-31,17 1 15,-17-19 1,0 19 0,-17 17 15,-1 35-15,0 36-1,1 52 1,17 18-1,-18 88 1,18-176-16,0 141 31,0 89-15,0-36 0,0 105-1,0-87 1,0 35-1,0-247-15,0 158 16,0-87 0,0-18-1,0-124 17,0 0-32,0-35 15,18 18-15,-18-176 16,17 69-1</inkml:trace>
  <inkml:trace contextRef="#ctx0" brushRef="#br0" timeOffset="90939.12">4233 11624 0,'-17'0'0,"34"0"0,-34-18 15,-1 1 1,36 17 46,-1 0-62,19 0 16,69 0 0,37 0-1,122 17 1,-176-17-16,71 0 15,-71 0-15,371 0 16,70 0 0,-70 0-1,158 0 1,-158 0 0,105 0-1,-88 0 1,-88 0-1,-194 0 1,-52 0 15,-107 0-15,-35 18 31,0 17-32,0 18 1,0 53 0,0 53-1,0 35 1,0 17 0,0-34-1,0 105 1,-35-70-1,17 88 1,0-1 15,1-228-31,17 141 16,-18 35 0,18-71-1,-18 18 1,1-88-1,-1-71 1,0-35 0,-52 0-1,17-35 1,-53-18 0,0 18-1,53 35-15,-158-36 16,-36 19-1,-18 17 1,-141 0 0,71 0 15,-194 0-15,-141 17-1,264-17 1,-52-17-1,158-18 1,-18-1 0,142 1-1,17 0 1,124 17 0,17 0-1,1 18 1,17 18 31,0-36-32,0 1 1,0-1-16</inkml:trace>
  <inkml:trace contextRef="#ctx0" brushRef="#br0" timeOffset="91788.4">4780 12418 0,'0'0'0,"0"-18"0,0 0 16,0 36 15,0 0-16,0 17-15,0 53 16,-18-17 0,1-36-1,-18 71 1,-1-53 0,19-18-1,-1-35 1,18-53-1,0-35 1,0 0 0,0 17-1,0 1 1,18 34 0,52-17-1,1 36 1,-54 17-16,89 17 15,-35 36 1,-36 18 15,-17 0-15,-18-1 0,0 1-1,-18-54 1,0-34 15,-34-19-15,34 36-16</inkml:trace>
  <inkml:trace contextRef="#ctx0" brushRef="#br0" timeOffset="91972.16">4657 12612 0,'0'0'0,"17"0"16,1 0-16,35 0 16,-36 0-1,72-18 1,-19 1 0,18-36-1,-52 35-15</inkml:trace>
  <inkml:trace contextRef="#ctx0" brushRef="#br0" timeOffset="92522">5062 12047 0,'0'0'0,"-35"-17"0,17-1 0,-87 0 15,-72 18 1,18 53-1,-17 53 1,70 18 0,36 52 15,70-17-15,17 70-1,1-194-15,53 106 16,70-35-1,-18-53 1,71-53 0,-53-35-1,53-89 1,-88 1 0,-18-53-1,-88 17 1,-35 18-1,-53-18 1,-18 71 0,-106 53 15,71 52-15,-35 89-1,88 0 1,70 0-1,106-36 1</inkml:trace>
  <inkml:trace contextRef="#ctx0" brushRef="#br0" timeOffset="92956.73">7302 12418 0,'0'-18'0,"0"36"0,0-89 31,0 89-15,0 35-1,0 17 1,0 54-1,-17-1 1,17-52 15,0-54-31,0 1 16,35-88 15</inkml:trace>
  <inkml:trace contextRef="#ctx0" brushRef="#br0" timeOffset="93506.04">7302 12453 0,'0'0'15,"0"-35"-15,-17 17 16,17-17 0,17 17-1,1 1-15,70 17 16,-17 0-1,-1 52 1,-70 1 0,-35 18 15,-53 0-15,17-36-1,36-35 1,35-18 15,53-17-15,35 35-1,18 0 1,-35 18 0,-54-18-16,19 70 15,-36 1 1,-53 17-1,-18-35 1,-35-18 15,71-35-31,-36 0 16,18 0 0,53-35-1,0-18 1,53 0-1,18 0-15</inkml:trace>
  <inkml:trace contextRef="#ctx0" brushRef="#br0" timeOffset="94072.35">7638 12206 0,'0'0'0,"-18"-18"0,-17 1 0,-18-18 15,35 17-15,-88-17 16,18 35 0,0 53 15,17 35-15,18 70-1,36-122-15,-1 105 16,18 35-1,18-17 1,52-18 0,36-53-1,0-52 1,-71-36-16,159 0 16,-35-36-1,35-34 1,-70-36-1,-19-35 1,-69-53 15,-54 88-15,-88-53 0,-17 53-1,-71 1 1,53 87-1,0 0 1,35 71 0,70 35-1,1 1 1,17-37 0</inkml:trace>
  <inkml:trace contextRef="#ctx0" brushRef="#br0" timeOffset="94671.48">4745 13970 0,'0'0'0,"-18"-18"0,-70 1 31,70 17-31,-70 0 16,35 35-1,36 18 1,17 17 0,0 1-1,35-36 1,53-17-1,-35-18 1,53-18 0,-71-17-1</inkml:trace>
  <inkml:trace contextRef="#ctx0" brushRef="#br0" timeOffset="95222.06">4974 13635 0,'0'0'0,"-141"-71"31,106 71-31,-89-17 16,71 17-16,-70 35 16,-18 53-1,70 18 1,36 53-1,35-36 1,35 36 0,-17-124-1,35 71 1,70-18 0,-17-70-1,53-18 1,-36-35-1,54-54 1,-54-34 0,-35-1-1,-88 19 1,-35-54 0,-35 53-1,-72-17 1,-34 105-1,-18 88 1,71 36 0,17 53 15,106-35-15,70-19-1,1-52-15</inkml:trace>
  <inkml:trace contextRef="#ctx0" brushRef="#br0" timeOffset="95706.87">7514 13829 0,'0'0'15,"0"-18"1,0 36 15,0 17-31,0-17 0,0 35 16,0-18-16,0 71 15,0-18 1,0-53 15,0 1-15,0-54 15,0 0-31</inkml:trace>
  <inkml:trace contextRef="#ctx0" brushRef="#br0" timeOffset="96088.83">7408 13864 0,'0'0'16,"0"-17"-1,18 17 1,0-18-16,87 18 15,1 0 1,18 53 0,-89-36-1,36 36 1,-54 53 0,-34-35-1,-89 17 1,-18-53-1,54-17 1,-1-18 0,71-35-1,0-36 1,35 36 0</inkml:trace>
  <inkml:trace contextRef="#ctx0" brushRef="#br0" timeOffset="96622.32">7973 13529 0,'-36'-35'0,"72"70"0,-107-70 0,36 17 15,0 0-15,-71 18 16,-71 0-1,54 36 1,-36 70 0,53 17-1,18 124 1,71-88 0,17 70-1,52-17 1,1-106-1,71-36 1,-1-70 0,89-18 15,105-87-15,-158-1-1,18-53 1,-107 36-1,-70-71 1,0 141-16,-35-36 16,-177-122-1,36 123 1,-89 70 0,107 36-1,-19 70 1,18 35-1</inkml:trace>
  <inkml:trace contextRef="#ctx0" brushRef="#br0" timeOffset="101037.16">5345 11677 0,'0'0'0,"-18"0"15,-53 18 1,71-1-16,-17-17 15,52 0 32,18 0-47,17 0 32,-34 0-32,52 0 15,-53 0 1,-17 0-1,-71 0 17,35 0-32,1 0 0</inkml:trace>
  <inkml:trace contextRef="#ctx0" brushRef="#br0" timeOffset="101304.16">5274 11747 0,'0'0'0,"-18"18"15,-17 17 1,17 18 0,1 18-1,17 17 17,0 0-17,0-70-15,0 35 16,35 17-1,-17-52 1,35-18 0,17-18-1</inkml:trace>
  <inkml:trace contextRef="#ctx0" brushRef="#br0" timeOffset="101554.1">5733 11871 0,'-36'18'31,"36"-1"-31,-17-17 16,17 18-16,0 35 15,0 35 1,0-53-1,0 18 1,17-70 15,-17-1-31,18 18 0</inkml:trace>
  <inkml:trace contextRef="#ctx0" brushRef="#br0" timeOffset="101920.75">5962 11695 0,'18'0'47,"-1"0"-47,18 0 16,-17 0-16,35 0 15,-18 17 1,1 36 0,-19 0-1,-17 18 1,0-1 0,0 36-1,-17-35 1,-72-1-1,-34-17 1,17-18 0,-17-35-1</inkml:trace>
  <inkml:trace contextRef="#ctx0" brushRef="#br0" timeOffset="102520.12">8449 11836 0,'0'0'0,"18"0"31,-1 0-15,1 0-16,0 0 0,-1-18 16,54 18-1,-36 0 1,-17 0-1,-36 0 1</inkml:trace>
  <inkml:trace contextRef="#ctx0" brushRef="#br0" timeOffset="102787.38">8378 11853 0,'0'0'16,"-17"0"-16,-1 36 0,18 17 15,-17 35 1,-1 35 0,18-35-1,0 18 17,0-53-17,0-18 1,35-17-1,0-18 1,36-53 0,-53 53-16</inkml:trace>
  <inkml:trace contextRef="#ctx0" brushRef="#br0" timeOffset="103271.67">8643 12153 0,'0'0'0,"0"-17"16,-18 17-16,18-71 16,36 36-1,34-1 1,18 36 15,-17 53-15,-71 18-1,0 17 1,-53 18 0,-17-36-1,-36-17 1,53-53 0,17 0-1,19-17 1,-1-36-1,18 35 1,53 18 0,18 18-1,-18 17 17,0-17-17,-1-1 1,-34-17-16,35 0 15,-35 0-15,35-17 16,17-36 0</inkml:trace>
  <inkml:trace contextRef="#ctx0" brushRef="#br0" timeOffset="103686.63">9207 11853 0,'0'0'0,"-17"-17"16,17-1 0,53 18-1,-36 0 1,19 0 0,87-18-1,-70 18 1,-35 53-1,-1 0 1,-17 53 0,0 53-1,0-71 1,0 18 0,0-36-1,-17 1 1,-1-18-1,-35-35 1,36-18-16,-36 0 16,-71 17-1,54-17 1</inkml:trace>
  <inkml:trace contextRef="#ctx0" brushRef="#br0" timeOffset="104620.82">5221 13600 0,'18'0'0,"-1"0"16,1 0-1,0-18-15,17 0 16,35 1 0,-17-1-1,0 0 1,-35 18 0,-36 0 15,-35 0-16,-17 18 1,-18 35 0,35-18-1,35-17 1,0 70 0,1 0-1,-1 36 1,18-54-1,0 18 1,18-17 0,17-53-1,-35-1-15,53-17 16,0 0 0,17-53-1,1 0 1</inkml:trace>
  <inkml:trace contextRef="#ctx0" brushRef="#br0" timeOffset="105171.24">5750 13688 0,'0'0'0,"-17"0"0,-1 0 15,18-36 1,18 19 0,52-1-1,1 18 1,-36 0 0,-35 18-16,18 17 15,-18 36 1,-53-1-1,0-34 1,-18-19 0,54-17-1,17-17 32,53-1-31,17 0-1,18 18 1,-35 36 0,-53-19-16,18 36 15,-18 35 1,-35-35 0,-36-18-1,36-35 1,-1 0-1,1 0 1,18-17 0,17-1-16,0-52 15</inkml:trace>
  <inkml:trace contextRef="#ctx0" brushRef="#br0" timeOffset="105637.06">6121 13458 0,'0'-17'32,"17"17"-17,1 0-15,35 0 16,-35 0-16,52-18 15,-35 18 1,1 18 0,-19 35-1,1 17 1,-18 36 15,18 0-15,34 17-1,-34-34 1,0 16 0,-18-34-1,-36 35 1,-52-53 0,18-36-1,-36-17 1,53-17-1,35-36 1</inkml:trace>
  <inkml:trace contextRef="#ctx0" brushRef="#br0" timeOffset="106222.51">8590 13688 0,'-35'0'32,"52"0"-17,72-18 1,-72 18-16,36-18 15,53 1 1,-35-1 0,-54 18-16,19 0 15,-89 0 32,-18 0-31</inkml:trace>
  <inkml:trace contextRef="#ctx0" brushRef="#br0" timeOffset="106487.29">8731 13635 0,'-17'0'16,"34"0"-16,-70 0 16,18 35-1,17 0 1,-17 54 0,35-19-1,-18-35-15,1 71 16,-1-35-1,1 35 1,17-53 0,17-1-1,36-34 1,0-18 15,35-35-15,-35 0-16</inkml:trace>
  <inkml:trace contextRef="#ctx0" brushRef="#br0" timeOffset="107086.92">9066 13864 0,'0'-17'15,"-17"17"1,17 17-1,0 1-15,0 52 16,-36 1 0,36-53-16,-35 52 15,18-52 1,-1-18 15,18-18 0,18 18-15,17-18 0,18 1-1,17 17 1,-17-18 0,-35 1-16,35 17 15,-18-36 1,-35 1-1,0 0 1,0 17 0,-35 36 15,17 35 0,18-36-31,-18 36 16,18 35-1,-17-35 1,-1-17 0,36-36 15,-1-36-15,19 1-16</inkml:trace>
  <inkml:trace contextRef="#ctx0" brushRef="#br0" timeOffset="107602.3">9490 13723 0,'0'0'0,"-18"0"0,18-18 31,18 18-15,-1 0-16,54-17 16,-18 17-1,0 0 1,-36 17 0,-17 19-1,0 34 1,0 1-1,0-1 1,0 1 0,0 17-1,0 0 1,0-17 15,-17 52-15,-19-70-1,-16 0 1,-19-35 0,-17-1-1,0-17 1,35 0 0,17-17-1,19-18 1</inkml:trace>
  <inkml:trace contextRef="#ctx0" brushRef="#br0" timeOffset="115985.98">1570 11783 0,'0'0'0,"-53"-18"31,35 18-31,18 18 32,0 35-17,0 53 1,0 17-1,0-88-15,0 71 16,-17 35 0,-1-88-1,0 0 1,18-88 31,0 17-47,0-17 0</inkml:trace>
  <inkml:trace contextRef="#ctx0" brushRef="#br0" timeOffset="116602.74">1305 11906 0,'0'0'0,"-17"0"0,-1 0 0,-17-17 16,17-1-1,18-35 1,71 0 0,52 0-1,-17 18 1,-71 35-16,36 0 31,-18 70-15,-53 19-1,-71 52 1,1-35 0,34-89-16,-17 36 15,36-35 1,17-36 0,17-35-1,36 0 1,35 18-1,71 35 1,-71 35 0,-35 54-1,-35-1 1,-36 35 0,-52-35 15,-71 1-16,-18-72 1,71 1 0,-18-36-1,53-17 1,35 0 0,36-36-1</inkml:trace>
  <inkml:trace contextRef="#ctx0" brushRef="#br0" timeOffset="117052.07">1993 11977 0,'0'0'0,"0"17"31,0 1-31,0 0 16,0 52 0,-17-34-16,17 52 15,0 18 1,0-54 0,35 1-1,18-53 1,17-35-1,18-35 1,-70-19 0,-18 36-1,-70-17 1,-1 17 0,0 53 15,36 18-16,0 35 1,35-18 0,18-18-1</inkml:trace>
  <inkml:trace contextRef="#ctx0" brushRef="#br0" timeOffset="117634.52">2681 12435 0,'0'0'16,"0"-17"0,18-1-1,-1 0 1,1-52-1,0 35 1,-18 52 15,0 36-15,0 0 0,0 35-1,0-17 1,0 17-1,0-70-15,0 35 16,0 35 0,0-53-1,-71 0 1,1-17 0,-36 17 15,53-35-16,35 0-15,1 18 16,87-18 15,-35 0-31,36 0 16,88-18 0,-54 1-1,-87-1-15,35 0 16,-53 1-1</inkml:trace>
  <inkml:trace contextRef="#ctx0" brushRef="#br0" timeOffset="117768.7">2946 12876 0,'0'0'0,"-18"0"31,0 0-16,-17 18 1,17-18-16</inkml:trace>
  <inkml:trace contextRef="#ctx0" brushRef="#br0" timeOffset="120551.58">10971 12682 0,'0'0'0,"-17"0"0,-36 0 46,35 0-46,18 18 32,18-18-17,141 0 1,70 0 0,0 0-1,124 0 1,-71 0-1,-194 0-15,195 0 16,-125 0 0,1 0-1,-124 0 1,-17 0 0,-71 0 30,35 0-46,-17 0 16,18 18 0,-19-18-1,1 0-15</inkml:trace>
  <inkml:trace contextRef="#ctx0" brushRef="#br0" timeOffset="120986.66">11183 12823 0,'0'0'0,"18"0"15,-1 0 1,89 0 0,18 0-1,140 0 1,-70 18 0,88 0-1,-70-18 1,0 0-1,-177 0-15,89 0 16,-1 0 0,-70 0-1,-35 0 1,-18-36 0,-36 1 30,19 18-46</inkml:trace>
  <inkml:trace contextRef="#ctx0" brushRef="#br0" timeOffset="121535.13">12718 12365 0,'0'0'0,"0"17"32,0 1-32,0 0 15,0 52 1,0-52-16,0 35 16,88 53 15,-18-53-16,54 0 1,17-36 0,-70-17-1,-1-17 1,-70-1 0,0 0-1,-35 18 1,-53 0-1,-18 53 1,-71 106 0,72-36-1,-19 36 1,36-35 0,53-71-1,-1-18 16,36-53 1,89-52-17</inkml:trace>
  <inkml:trace contextRef="#ctx0" brushRef="#br0" timeOffset="122218.52">14728 11677 0,'0'0'0,"-88"-88"31,71 70-31,-1 18 16,-35-18 0,35 18-1,1 71 1,17 35 0,17 123-1,-17-158-15,18 140 16,-18 89-1,0 35 1,0-70 0,-53 105-1,-17 1 1,17-89 0,35-194-1,-17 89-15</inkml:trace>
  <inkml:trace contextRef="#ctx0" brushRef="#br0" timeOffset="122300.6">14287 14728 0,'0'53'15,"0"88"1,0-105 0,0-54-1,0-264-15,0 352 0,0 124 0,0-264 0</inkml:trace>
  <inkml:trace contextRef="#ctx0" brushRef="#br0" timeOffset="123517.21">14446 11642 0,'18'0'0,"0"0"0,87 0 31,-69 0-31,17 0 16,-18 0-16,141 0 15,36 0 1,176 0 0,-35-18-1,211 0 1,-423 18-16,283-17 16,175-1 15,-34 18-16,-142 0 1,53 0 0,-158 0-1,35 0 1,-142 18 0,-105-1-1,-106 19 1,0 17-1,-53 17 1,18 1 0,35-36-16,-35 106 15,-1 18 1,36 52 0,-17 36-1,17-35 16,0 70-15,0 1 0,0 16-1,-18-34 1,-17-53 0,-18 52-1,0-87 1,53-124-16,-71 141 15,19-36 1,-1-69 0,-18 16-1,18-69 1,-53-1 0,89-35-16,-107 0 31,18 0-16,-70 0 1,-89 0 0,1 0-1,-160 0 1,301 0-16,-283 0 16,-229 18-1,-35-18 1,158 0-1,-123 17 1,477-17-16,-283 0 16,-53 0-1,123-17 1,177 17 0,89-53-1,122 0 16,54-35-15,52-1-16</inkml:trace>
  <inkml:trace contextRef="#ctx0" brushRef="#br0" timeOffset="124417.74">15134 12100 0,'0'0'0,"0"-17"16,0 34 15,0 1-15,0 17-16,0 89 15,0-19 1,0 19 0,0-1-1,-17-87 1,17-19-1,0-87 17,0 17-17,0 35-15,17-52 16,18-36 0,-17 88-1,53-123-15,-18 88 31,52 36-15,1 52 0,-35 53-1,-18 35 1,-53-87-16,17 52 16,-17-17-1,-17-36 1,-36-18-1,17-17 1,-16-17 0,34-1-16</inkml:trace>
  <inkml:trace contextRef="#ctx0" brushRef="#br0" timeOffset="124617.59">15099 12488 0,'0'0'15,"-18"0"1,36 0 0,52 0-1,72-35 1,-1 0 0,-18-1-1,18-34 1,-105 52-16</inkml:trace>
  <inkml:trace contextRef="#ctx0" brushRef="#br0" timeOffset="125133.91">15910 11959 0,'-70'-53'16,"140"106"-16,-246-159 16,141 106-1,-142-35-15,18 35 31,-70 18-15,70 70 0,-17 71-1,70 70 1,53-17 0,53 17-1,36-88 1,52 18-1,106-53 1,53-71 0,35-53-1,-88-35 1,18-53 0,-89-17-1,-52-53 16,-107 17-15,-105-35 0,-17 53-1,34 53 1,-70 88 0,35 52-1,-35 90 1,159-107-16,-53 88 15,52-34 1</inkml:trace>
  <inkml:trace contextRef="#ctx0" brushRef="#br0" timeOffset="125584.51">14940 14111 0,'0'0'0,"0"-18"0,18 1 0,-18-18 16,0 17-16,0 71 31,0 35-15,0 53-1,0-35 16,0-71-31,0 53 16,0-52 0,0-19-1,0-52 1,35-53 0,-17 35-16</inkml:trace>
  <inkml:trace contextRef="#ctx0" brushRef="#br0" timeOffset="126084.4">15011 14199 0,'0'-35'0,"0"70"0,0-123 16,0 35 0,0 36-1,53-1 1,0 18 0,-18 0-1,18 18-15,0 34 31,-53 19-15,-71 0 0,-17-36-1,17 0 1,54-35-16,-1 0 16,71-18 15,53 1-16,0 17 1,-71 0-16,71 17 16,-71-17-16,36 71 15,-54 17 1,-70 0 0,-53-35 15,-105 18-16,140-71 1,18 0-16,-70 0 16,70-35-1,53-18 1,53-35 0,0 52-1</inkml:trace>
  <inkml:trace contextRef="#ctx0" brushRef="#br0" timeOffset="126685.62">15593 13899 0,'0'0'0,"0"-35"0,-18 18 16,-35-36-16,18 35 0,-141-70 15,17 88 16,-53 0-15,71 70 0,-35 89-1,52-18 1,89-88-16,-71 194 16,71-71-1,35 54 1,88-19-1,18-87 1,-71-106-16,124 52 16,123-52-1,36-54 1,-19-69 0,-105-1 15,0-71-16,-105-17 1,-89-53 0,-71 71-1,-88-53 1,-70 70 0,-53 88-1,53 71 1,158 18-16,-88 53 15,18 34 1,123-34 0,18 0-1,53-71 1</inkml:trace>
  <inkml:trace contextRef="#ctx0" brushRef="#br0" timeOffset="127384.71">18433 12365 0,'0'0'16,"0"-18"-16,0-52 15,0 52 1,-18 0-16,-70 18 16,53 0-16,-18 0 15,17 18 1,-70 70-1,54 0 1,34 36 0,18-54-1,18 19 1,70-72 0,35-17-1,1-35 1,34-53-1</inkml:trace>
  <inkml:trace contextRef="#ctx0" brushRef="#br0" timeOffset="127900.76">18821 12153 0,'-36'-53'0,"72"106"0,-177-194 31,35 88-16,-53 36 1,-17 52 0,-1 88-1,89 1 1,-18 70 0,53-53-1,36 53 1,17-141-16,35 70 15,124 1 1,105-89 0,-34-35-1,34-71 1,-105-17 0,-124 71-16,71-89 15,-88 53 1,-18-53-1,-36-53 1,-87 1 0,-1 52-1,-87 35 1,34 71 0,107 0-16,-124 88 15,88 18 1,35 35-1,36 0 1,17-35 0</inkml:trace>
  <inkml:trace contextRef="#ctx0" brushRef="#br0" timeOffset="128287.76">18080 14023 0,'0'0'0,"0"-141"31,0 123-31,0 1 16,0 34-1,0 54 1,0 35 0,0-1-1,0-69 1,-18 17-1,18-1 1,0-69 15</inkml:trace>
  <inkml:trace contextRef="#ctx0" brushRef="#br0" timeOffset="128633.99">18045 13988 0,'0'0'0,"-18"0"0,0-18 16,18 0 0,106 18 31,-71 0-47,1 0 0,122 71 15,-52-1 16,-88 1-15,-71 17 0,-88 0-1,-36-35 1,72-35 0,-1-18-1,88-18 1,53-35-1,36 0 1</inkml:trace>
  <inkml:trace contextRef="#ctx0" brushRef="#br0" timeOffset="129199.95">18574 13899 0,'0'-35'0,"0"70"0,0-87 16,0-1-16,-106-71 31,-53 54-15,18 52-1,-35 36 1,52 70 0,89-53-16,-106 159 15,53-35 1,35 70-1,53-35 1,70 18 0,89-53-1,70-54 1,54-105 0,-72 0-1,54-88 16,-71-71-15,-88-35 0,-106-53-1,-53 89 1,-71-36 0,-35 88-1,-87 18 1,52 70-1,-89 53 1,160 18 0,-18 35-1,0 1 1,52-72 0</inkml:trace>
  <inkml:trace contextRef="#ctx0" brushRef="#br0" timeOffset="132849.26">16069 11800 0,'0'0'0,"18"0"47,-1 0-47,54 0 16,-36 0-16,36 0 16,-1 0-1,-52 0 16,-36 0 1,-17 0-17,17 0-15,-52 0 16,17 0 0,0 0-1,35 0 16,1 0-15,-1 18 0,-35 35-1,35 18 1,-34 34 0,34 1-1,18-71-15,-18 54 16,18-54-1,0 35 1,18 1 0,35-53-1,17-18 1,19-18 0,-1-35-1,-53 53-15</inkml:trace>
  <inkml:trace contextRef="#ctx0" brushRef="#br0" timeOffset="133116.47">16528 12012 0,'0'0'0,"0"-18"0,0 36 46,0 0-46,0-1 0,-18 72 32,18-72-32,-35 36 15,35 18 1,0-54 0,0-34 15</inkml:trace>
  <inkml:trace contextRef="#ctx0" brushRef="#br0" timeOffset="133587.34">16792 11800 0,'0'0'15,"-17"-17"1,34 17 15,1 0-15,35 0 0,-36 0-16,19 0 15,17 17 1,-18 36-1,-17-17 1,-1 52 0,-17-35-1,0 35 1,-17 0 0,-36-17-1,-18-1 16,0-35-15,1-17 0,35-18-1,17 0 1,18-35 15</inkml:trace>
  <inkml:trace contextRef="#ctx0" brushRef="#br0" timeOffset="134399.67">19226 11906 0,'18'0'31,"17"0"-15,53 0-1,18-17 1,-70 17-16,-1 0 16,18 0-1,-124 0 16,18 0-15,36 0-16</inkml:trace>
  <inkml:trace contextRef="#ctx0" brushRef="#br0" timeOffset="134683.32">19385 11871 0,'-53'53'31,"36"0"-31,-36 70 32,35 1-17,0-89-15,1 88 16,-1-52 0,18-18-1,35-35 1,36-18-1,17-18 1,36-35 0,-19 0-1</inkml:trace>
  <inkml:trace contextRef="#ctx0" brushRef="#br0" timeOffset="135166">19773 12224 0,'0'0'0,"0"-18"16,0 0 0,0 1-1,0-1 1,18 18 0,-1 0-16,19 18 15,-19-1-15,-17 36 16,0 53-1,-53 0 1,-17-53 0,-18 0-1,35-35 1,35-18 0,18-36-1,0-17 16,0 36-31,53-36 16,-18 35 0,1 0-1,-1 54 1,18 17 0,-53-18-1,53 0 1,0-35-1,-18 0 1,53-53 0,-53 36-1</inkml:trace>
  <inkml:trace contextRef="#ctx0" brushRef="#br0" timeOffset="135566.35">20232 11994 0,'0'0'0,"-18"-17"0,1-1 16,-1 18-1,36 0 1,-1 0 0,54 0-1,-54 0-15,54 0 16,-36 53-1,-17 35 1,-18 18 0,0 18-1,-18-36 1,-17 71 0,0-89-1,-18 18 1,0-35 15,-35 0-15,-1-35-1,1-18 1,18 0 0</inkml:trace>
  <inkml:trace contextRef="#ctx0" brushRef="#br0" timeOffset="136266.98">16192 13688 0,'0'0'0,"-17"-36"15,17 19 1,53-1 0,53 18-1,-36 0 1,1 0 0,-54 0-1,-17 18 1,-35-1 15,17-17-31,-34 0 0</inkml:trace>
  <inkml:trace contextRef="#ctx0" brushRef="#br0" timeOffset="136516.09">16228 13670 0,'-36'18'16,"72"-36"-16,-124 53 15,88-17-15,-36 17 16,19 54-1,-1-19 1,-17 54 0,17-54-1,-17 18 1,35-52 0,0-19-1,53-17 1,17-35 15,1 0-31</inkml:trace>
  <inkml:trace contextRef="#ctx0" brushRef="#br0" timeOffset="137067.34">16457 13917 0,'0'-18'16,"0"1"0,35-1-1,18 18 1,18 0 0,-36 0-1,-35 53 1,0-35-1,-18 17 1,-17-17-16,-53 35 16,35-36-1,0-17 1,71 0 15,17 0-15,36-17-1,17 34 1,-53 18 0,0 18-1,-35-17 1,0-19-16,0 19 16,-35-19-16,-18 1 15,-35-1 16,35-17-15,35 0 0,18-52-1,36-1 1,-19 35-16</inkml:trace>
  <inkml:trace contextRef="#ctx0" brushRef="#br0" timeOffset="137499.32">16880 13723 0,'0'-18'15,"0"1"1,18 17 15,0 0-31,70-18 16,0 18-1,-70 0 1,17 35 0,-17 18-1,-18 53 1,0-35 0,0 35-1,0-89-15,0 36 16,0-18-16,-18 54 15,-17 16 1,-18-34 0,-18 0-1,1-36 1,-89-35 0,88 0-1,36-35 1,35-18-1</inkml:trace>
  <inkml:trace contextRef="#ctx0" brushRef="#br0" timeOffset="138066.59">19297 13688 0,'18'-18'32,"-1"18"-32,1-18 15,52 18-15,19-17 16,-1 17-1,-53 0 17,-17 0-17,-71 0 1,-18 0-16</inkml:trace>
  <inkml:trace contextRef="#ctx0" brushRef="#br0" timeOffset="138315.57">19350 13670 0,'0'18'15,"0"-36"-15,-18 53 16,1-35-16,-1 53 16,0 18-1,1 35 1,-1-18 0,0 0-1,18-17 1,0-36 15,0-17-31,36-18 16,34 0-1,36-53 1,-88 35-16</inkml:trace>
  <inkml:trace contextRef="#ctx0" brushRef="#br0" timeOffset="138872.95">19791 13847 0,'0'0'0,"-18"0"31,1 17-31,-1 1 16,-17 70 0,35-70-16,-18 35 15,-17-1 1,-1-34 15,19-18-15,-1 0-1,18-18 1,71 1 0,-18-1-1,17 18 1,-17 0-1,18 0 1,-36 0 0,-17-35-1,-18 0 1,0-1 0,0 1-1,-18 35 16,18 18-15,-18 35 0,-17 17-1,17-17 1,1 18 0,17-36-1,0-53 16</inkml:trace>
  <inkml:trace contextRef="#ctx0" brushRef="#br0" timeOffset="139365.7">20144 13705 0,'0'0'15,"-36"0"1,54 0 15,35-17-15,-35-1-16,52 18 16,18 0-1,-35 0 1,-35 18-1,-18 35 1,0 35 0,0-70-16,-18 52 15,18 1 1,0 17 0,0-35-1,-35 17 1,0-34-1,17-36 1,-70 35 0,53-18-1,-18 1 1,17-18 0,19 0-1,-19 0 1</inkml:trace>
  <inkml:trace contextRef="#ctx0" brushRef="#br0" timeOffset="156464.12">9102 11324 0,'0'-17'47,"-18"17"-31,0-18-1,1 18-15,-1 0 16,-52-18 0,-36 18-1,18-17 1,52 17-16,-87 0 16,-18 0-1,17 0 1,36 0-1,-18 53 1,18-1 15,53-34-31,-71 88 16,53-18 0,-35 18-1,17 17 1,36 1-1,17 35 1,18-36 0,0-88-16,0 124 15,71-53 1,35 35 0,-1-35-1,19 35 1,-89-106-16,89 53 15,-36-35 17,53-17-17,-35-19 1,70-17 0,1-35-1,-54 0 1,-70 17-16,106-70 15,-71 35 1,18-35 0,-36 17-1,19-17 1,-72 70-16,18-87 16,1 16-1,-36-52 1,0 0-1,-88-35 1,-1 17 15,-34 0-15,-18 36 0,0 52-1,-71 18 1,-35 53-1,71 18 1,-1 88 0,36-18-1,106 18 1,70-18 0,36-17-1</inkml:trace>
  <inkml:trace contextRef="#ctx0" brushRef="#br0" timeOffset="157880.51">20479 11448 0,'0'-18'0,"-18"0"32,18 1-32,-53-19 15,-35 19 1,-35 17-1,17 0 1,-71 17 0,1 36 15,105-35-31,-176 88 16,18 0-1,70-18 1,1 71-1,34-36 1,18 53 0,89 1-1,17-124-15,0 53 16,70 70 0,18-53-1,54 19 1,16-19-1,19-35 1,-124-70-16,211 17 31,-52-17-15,52-18 0,-17-71-1,-88 1 1,-106 34-16,106-87 15,-71-53 1,-53 52 0,-35-52-1,0 17 1,-70-35 0,52 141-16,-70-70 15,-36-19 1,-17 37-1,18 34 1,-71-17 0,0 53 15,53 35-15,88 0-16,-106 0 15,53 35 1,0 18-1,53 17-15</inkml:trace>
  <inkml:trace contextRef="#ctx0" brushRef="#br0" timeOffset="158030.22">19473 12171 0,'0'0'0,"0"17"0,18 19 16,-36-36 15,1 0-15</inkml:trace>
  <inkml:trace contextRef="#ctx0" brushRef="#br0" timeOffset="166245.85">1076 16334 0,'-53'17'16,"35"-17"-16,1 0 15,-1 0-15,-35 0 16,36 0-16,-72 0 16,19 0-1,17 0 1,35 0-1,54 0 17,-1 0-17,106 0-15,18 0 32,105 0-17,-34 0 1,17 0-1,-89 0 1,-105 0-16,71 0 16,-89 0-1,-35 18 1,-18-18 31,1 0-47,-1 0 15</inkml:trace>
  <inkml:trace contextRef="#ctx0" brushRef="#br0" timeOffset="166696.07">882 16387 0,'0'0'0,"-18"17"0,1-17 15,17 18 17,17-18-17,1 0-15,105 0 16,89 0-1,-18 0 1,35-18 0,-176 18-1,141-17 1,-88 17 0,0-18-1,-53 18 1,-35 0-1,-18-18 17,0 1-32,0-1 15,-18-17 1,0 17-16</inkml:trace>
  <inkml:trace contextRef="#ctx0" brushRef="#br0" timeOffset="167295.37">2011 15910 0,'0'0'0,"0"18"47,0 0-32,0-1-15,0 1 16,53 52 0,17-17-1,-17 0 1,-18-35-16,36 35 16,17-36-1,-17-17 1,-1 0-1,-17 0 1,-35 0 0,-36 0 31,-17 18-32,-18 17 1,35-35-16,-52 36 15,-18 34 1,-18 1 0,0 17-1,53 0 1,53-35 0,-18-18-1,36-52 48,0-1-48</inkml:trace>
  <inkml:trace contextRef="#ctx0" brushRef="#br0" timeOffset="169311.73">3704 15893 0,'18'0'15,"-36"0"-15,36-18 0,-18-17 16,0 17 0,0 0-1,0 1 1,0-1-1,0 36 64,0 52-64,0-34-15,0-19 0,-18 89 16,1 53-1,17-53 1,0 17 0,0-105-1,52 35-15,-34-36 16,35 1 0,35-18-1,18-18 1,-18-35-1,-17-17 1,-1-71 0,-52 53-1,-18-54 1,0 72 0,0 17-1,-18 35 1,36 36 31,17 0-32,-17-18 1</inkml:trace>
  <inkml:trace contextRef="#ctx0" brushRef="#br0" timeOffset="169714.35">5027 15875 0,'0'0'0,"0"-18"16,-18 1-16,1-1 15,17 0 1,-18 18 0,18 53-1,0-35 1,0 88 0,0 0-1,-17 35 1,-1-71-1,0 1 1,1-53 0,17-1-1,-18-17 1,0-35 15</inkml:trace>
  <inkml:trace contextRef="#ctx0" brushRef="#br0" timeOffset="170061.6">4498 16404 0,'0'0'0,"-18"18"0,-17 17 31,35 0-16,18-17 1,87 17 0,1-35-1,35 0 1,-88 0-16,36 0 16,34 0-1,-52-17 1,-54-1-1,-17-17 1,0-18 0,0 0-1,0 35 1,0 1-16</inkml:trace>
  <inkml:trace contextRef="#ctx0" brushRef="#br0" timeOffset="171491.23">4639 15822 0,'0'0'0,"-18"0"0,1 0 16,-1-18-1,71 1 1,106-1-1,17 1 1,-70-1 0,35 18-1,-70 0 17,-54 0-17,1 0 1,-36 0 1109,1 0-1110</inkml:trace>
  <inkml:trace contextRef="#ctx0" brushRef="#br0" timeOffset="175202.7">7250 15893 0,'0'0'0,"-18"0"15,-88 17 1,88 1-16,-17 0 16,18 17-1,17-18 1,35-17 15,71-17-15,-89 17-16,71-53 15,18 18 1,-70-1 0,-36 1-1,-18 35 1,-70-18 0,-18 36-1,-18 35 1,36 53-1,53-53 1,17 17 0,36-34-1,0-36 1,35 0-16,-1 0 31,-16 0-15,-19 0-1,-17 17 1,-35 18 0,-18 36-1,18 17 1,35 0 0,35-17-1,53-18 1,18-53-1,-71 0-15,71 0 16,-70 0-16,69-53 16,19-18-1,-54-17 17,-17-35-17,-53-36 1,0 124-16,0-53 15,-35-1 1,17 72 0,1 105 15,17 18-15,0-71-16,0 88 15,0-87-15,0 105 16,17-71-1,36 19 1,18-72 0,35 1-1,35-36 17,-71-17-17,19-36 1,-89 1-1,0 17 1,0-18 0,-18 71-1,0 0-15,1 0 16,-19 89 0,36-1-1,0-35 1,0 17-1,71-70 1,0 0 0,17-35-1,-35 0 1,0-36 15,-36 1-15,-17 17-1,0 35 1,0 71 15,0 18-15,0-54-16,0 54 16,0-18-1,0-18 1,35-35-1,-17 0 1,0 0 0,-1-71-1,19 18 1,34-70 15,-34 70-15,-1 35-1,18 36 1,-53 17 0,35 71-1,0-53 1,1 0 0,16-35-1,1-18 1,0 0-1,-53-18-15,53-35 16,-18 0 0,-17 0-1,0-17 1,-1 52 15,1 18-15,-18 53-1,18 0 1,-1 0 0,36 17-1,0-17 1,0-17 0,-35-36-16,52 17 15,36-17 1,-53-35-1,18 0 1,-36-36 0,-35 18-1,0-17 17,-35 52-17,-1 18 1,1 53-1,17 17 1,18-17 0,0 18-1,89-18 1,-19-36 0,36-17-1,0 0 1,-36-35-1,1-53 1,-71 17 0,0 1-1,0 17 17,0 71-1,0 17-16,0 0-15,0 18 16,-18 18 0,1-18-1,-1-36 1,18-34 31,0-1-47,18-35 15,52-18 1,-17 1 0,18-1-1,-54 71-15,71 0 32,-52 36-17,-19 34 1,-17 18-1,0-17 1,0-36 0,0-17-1</inkml:trace>
  <inkml:trace contextRef="#ctx0" brushRef="#br0" timeOffset="175659.96">10918 15998 0,'0'0'0,"0"-52"16,-17 16 0,17 19-1,-18 17 1,1 35-1,-1 106 1,0 0 0,-35 18-1,18-18 1,35-123 0,-18 52-1,18-35 1,53-35 15,18-52-15,-71 34-16</inkml:trace>
  <inkml:trace contextRef="#ctx0" brushRef="#br0" timeOffset="176111.14">11359 16334 0,'0'0'0,"18"0"0,-18-36 16,-35 36 0,-18 0-1,-18 36 17,-17 34-32,70-35 31,1 1-16,34-19 1,89 1 0,-17-18-1,34 18 1,-70-1 0,-35 19-1,-18-1 1,-71 0-1,-17-17 1,35-18 0,18 17-1,-18-17 1,17 0 15,36-17-15,-35-1-16</inkml:trace>
  <inkml:trace contextRef="#ctx0" brushRef="#br0" timeOffset="176438.95">10636 16157 0,'0'0'0,"141"-35"32,-105 35-32,69 0 0,107-35 15,-71 35 1,0-18 15,-105 18-31,-19 0 16,1 0-1</inkml:trace>
  <inkml:trace contextRef="#ctx0" brushRef="#br0" timeOffset="178227.15">12347 16686 0,'-17'18'16,"34"-36"31,1 1-47,-18-1 0,17 0 0,54-52 15,0-1 1,-1-52 0,-52-1 15,-18 19-16,0 16 1,-18 72 0,-17 87-1,0 71 1,17-17 0,0 88-1,1-54 1,-1-70-1,0-70 1,18-71 15,18-17-15,-18 34 0,71-69-1,17-1 1,0 35-1,-17 71 1,-36 0 0,-35 53-1,0-35-15,-71 17 16,1 0 0,17-35-1,0 0 1,18 0-1,35 18 32,0 17-47,35 36 16,18-1 0,0-17 15,17-18-16,-34-17-15,87-18 16,-17 0 0,70-70-1,-35-19 1,-35 1 0,-106 18-1,-35-1 1,-36 53-1,-17 18 1,18 36 0,34 34-1,36 36 17,18-18-17,53-35 1,34-18-1,19-35 1,-1 0 0,1-52-1,-1-19 1,-70-17 0,-53 35-1,0 18 1,-17 17-1,-19 53 1,19-17-16,-1 17 16,0 53-1,18 1 1,0-37 15,53-34-15,53-18-1,53-35 1,-36-53 0,-35 35-1,-52-35 1,-36 35 0,0 35-1,-18 53 16,18-17-31,0 52 16,-18 72 0,18-19-1,0 89 1,0 52 15,0-193-31,0 246 16,-17-123-1,-36-17 1,18-71 0,17-106-1,0-53 1,18-36 0,0-105-1,0 71-15</inkml:trace>
  <inkml:trace contextRef="#ctx0" brushRef="#br0" timeOffset="178561.54">14429 16686 0,'0'0'0,"0"-17"0,-36-36 31,19 35-15,17-17-1,35 17 1,53 18 0,0 36-1,-52 16 1,-36 37 0,-71-1-1,-35-18 1,18-52-1,53-18 1,88-53 15,-36 35-15</inkml:trace>
  <inkml:trace contextRef="#ctx0" brushRef="#br0" timeOffset="179010.74">15011 16616 0,'0'0'0,"17"0"0,-17-18 15,0-17 1,0 17 0,-17 18-1,-36 0 1,-18 36-1,18-1 1,36-18 0,17 19-1,53-1 1,35 18 0,-35-18 15,-18 18-16,-35-35-15,0 17 16,-71-17 0,-34 17-1,16-35 1,1 0 0,35 0-1,53-35 1,71-36-1,-36 53-15</inkml:trace>
  <inkml:trace contextRef="#ctx0" brushRef="#br0" timeOffset="182560.98">15946 16563 0,'0'0'0,"17"0"0,1-35 16,-18 17-16,0-17 16,0 17-16,0-17 15,-35 35 1,-1 0 0,-34 35 15,17 53-16,35-52-15,1 34 16,17-35-16,0 106 16,17-52-1,71-36 1,1-53 0,69-18-1,54-88 1,-106 0-1,-18-17 1,-70-1 0,-18 36-1,-36 53 1,1 35 0,17 0-1,-17 88 1,0 36-1,17-19 1,1 19 0,17-36-1,0-35 1,0-35 0,35-36-1,18-35 1,0 0-1,0 0 1,0 53 0,-1 18-1,-16 35 1,-1 0 15,18-18-15,0-17-1,70-18 1,-105 0-16,141-18 16,-18-17-1,0-54 1,-88 19 0,-53-36-1,-71 53 1,-52 36-1,-1 34 1,19 54 0,34-1-1,18 36 1,53-35 15,35-36-15,36-35-1,17 0 1,36-53 0,-19 0-1,-52-17 1,-53 52-16,18-53 16,-18 89 15,0 17-16,0-17-15,0 17 16,0 53 0,53-70-1,35-18 1,36 0 15,-19-35-15,1-18-1,-35-35 1,-71 52 0,0 1-1,0 53 1,-18 35 0,-17 35-1,17-18 1,18-34-1,0-54 32,0-17-47,53-18 16,-35 0 0,-1 35-1,1-35 1,-18 36-1,35 17 1,-35 70 0,18-17-1,17 0 1,53 0 0,18-53-1,35 0 1,-17 0-1,-36-53 1,-35-17 0,-53 34-16,0-34 15,0-1 1,-18 54 0,1 17 15,-54 35-16,36 53 1,0-17 0,35-36-1,35-18 1,18-17 0,35-35-1,-70-18 1,-1 0-1,1 18 1,-18 17 0,0 54 15,0-19-15,0 19-16,0-1 15,-18 71 1,1 17-1,17 1 1,0 52 0,0-17-1,0-106-15,0 123 16,0 89 0,-36-142-1,-34-35 1,17-52-1,-35-36 1,17-53 0,53 17-16,-34-87 15,52-53 1,0 17 0,88-35 15,18 70-16,52-17 1,-122 106-16,87-71 16,36-17-1,-71 52 1,-88 53 15,0 36 0,0 0-31,0 17 16,0-17 0,0-1-1,18-17 1,17 0 0,-17 0-1,17-17 1,18-36-1,-18 35 1,-17 0 0,-18 36 15,0 17-15,-18 36-1,0-18 1,1-35-1,34-18 32,1-18-47,17-17 16,18-36 0,18 18 15,-1 18-16,-52 35-15,35 0 16,-18 53 0,-17 0-1,17 0 1,36-18 0,17-17-1,18-18 1,-71 0-16,53 0 15,36-36 1,-36 1 0,-18-71-1,-52 18 1,-18 35 15,0 35-31,-53 18 16,-17 53-1,-19 35 1,54-35 0,35 18-1,35-71 1,36 0 0,-1 0-1,-34-18 1,-19-17-1,-17 17 1,-17 36 15,-1 53-15,-35 52 0,0 18 15,36-35-16,-1 53 1,0-106-16,1 88 16,-19 18-1,19-54 1,-54 19 0,-17-89-1,17-35 1,54 0-16,-54-35 15,36-18 1,17-18 0,-17-17-1,17 18 1</inkml:trace>
  <inkml:trace contextRef="#ctx0" brushRef="#br0" timeOffset="182783.86">18644 16369 0,'0'0'0,"-17"0"0,-1 0 16,0-18-1,18 1 1,-17 17 15</inkml:trace>
  <inkml:trace contextRef="#ctx0" brushRef="#br0" timeOffset="184276.24">5486 17251 0,'0'0'0,"-18"-18"15,-123-88 17,123 106-32,-70 0 15,18 53 1,17 53 0,35 18-1,0-72-15,18 107 16,0-106-16,0 71 15,36-1 1,52-88 0,53-35-1,-18-35 1,71-71 0,-141 71-1,53-71 1,-35-35-1,-71 53 1,-71-36 0,-35 54-1,-52 35 1,105 35-16,-71 17 16,-35 71-1,89 18 1,52 53-1,18-36 1,53-17 0,-35-88-16,105 70 15,1-70 1,52-18 0,-52-36 15,17-52-16,-53 0 1,-70 18 0,-1 52-1,18 36 1,-35 34 0,0 37-1,0-36 1,0 17-1,18-70 32,0-18-47,17-34 16,-35 34 0,53-35-16,0 0 31,17 35-16,-17 71 1,0 36 0,0-37-1,0-16 1,18-19 0,-18-34-1,17-36 1,-17 18-1,0-36 1,0 18 0</inkml:trace>
  <inkml:trace contextRef="#ctx0" brushRef="#br0" timeOffset="185609.26">8255 17992 0,'0'0'0,"0"-18"31,0-17-15,0 17-16,0-35 15,0-35 1,-53 0 0,-17 35-1,-36 0 1,-18 53 0,18 53 15,89-35-31,-89 105 15,71-35 1,35 18 0,53-53-1,35-18 1,70-52 0,-52-19-1,35-52 1,-70 0-1,-53-53 1,-18 0 0,-36 17-1,-17 71 1,18 53 0,35 53-1,0 71 16,0-1-15,0-88-16,71 107 16,-18-54-1,17-35 1,1-36 0,17-17-1,18-53 1,-18 0-1,-53-35 1,-35 35 0,-35-17-1,-36 52 1,18 36 0,-17 52 15,70 36-16,-18-35 1,18-36 0,36-17-1,-1-18 1,53-36 0,-70 19-16,52-36 15,-34 0 1,-1-35-1,-35 70 1,35 0 0,-17 71-1,-18-35-15,0 35 16,35 17 0,-17-34 15,35-19-16,17-17 1,-17-17 0,-35 17-16,52-71 15,-17 18 1,-35-17 0,-18 52-1,0 71 16,0-35-31,17 35 16,1 17 0,17-52-1,-17-1 1,17-17 0,18-35 15,-53 17-31</inkml:trace>
  <inkml:trace contextRef="#ctx0" brushRef="#br0" timeOffset="185976.08">9402 17445 0,'0'0'16,"-18"0"-16,0-18 0,-52 18 15,17 35 1,35 36-1,18-18 1,53 0 0,18-53-1,-1-18 1,-35-35 0,-35 0 15,0-17-16,-17 35 1,-18 35 0,-36 17-1,53 36 1,1 18 0,-1-18-1,36-18 1</inkml:trace>
  <inkml:trace contextRef="#ctx0" brushRef="#br0" timeOffset="186943.27">10072 17321 0,'0'0'0,"-18"-17"0,1 17 16,-72-18 0,19 36-1,34 35 1,19-36-16,17 107 16,0-18-1,0 52 1,0-69-1,35-1 1,36-71 0,-1-17-1,18-53 1,1 1 15,-72-19-15,1 18-1,-18 35 1,0 36 0,0 35-1,0 18 1,35-36 0,18-18-1,35-17 1,-35-17-1,18-54 1,-54 36 0,-17-53-1,0 53 1,0 17 0,0 124 30,0-18-30,-17 71 0,17-18-1,0 159 1,0-230-16,0 89 16,0 211-1,-18-370 32,0 0-47,1 0 16,-54 0-1,36-141 1,0-141 0,35 53 15,35-1-16,18 107 1,-18 88-16,36-54 16,-36 72-16,53-54 15,89-17 1</inkml:trace>
  <inkml:trace contextRef="#ctx0" brushRef="#br0" timeOffset="187609.62">11942 17427 0,'-18'-17'0,"36"34"0,-54-52 0,19 17 15,-54-52 1,36 52 0,35 36-1,0 35 1,0-18-16,0 53 16,0-53-16,-18 159 15,0-70 1,-17 17-1,18-88 1,17-18 0,0-88 15,17 0-15,18-52-1,18 34 16,53 0-15,-70 71-16,16 0 16,-16 0-16,87 53 15,-70 0 1,-35 35 0,-71 1-1,-35-54 1,-53 0-1,35-35 1,17 0 0,89-35 15,0 17-15,36 18-16,70-17 31,-71 17-31</inkml:trace>
  <inkml:trace contextRef="#ctx0" brushRef="#br0" timeOffset="188975.61">12453 17903 0,'0'0'15,"35"-17"-15,54-18 16,-37-18 0,-52-18-1,0 18 1,-70 53-1,-1 0 1,-17 88 0,18 1-1,52-54-15,0 71 16,18-53 0,53-18 15,0-35-16,35 0 1,-17-35 0,17-54-1,-53 36 1,-17-35 0,-18 53-1,0 88 16,0-35-31,0 34 16,0 37 0,18-54-1,52 0 1,-17-35 0,35 0 15,-70 0-31,70-35 15,-17-36 1,-36-17 0,-35 35-1,0 36 1,-35 17 0,17 70-1,18-17 1,0 18-1,18-36 1,17-17 0,0-1-1,-35-34 32,-17 17-16,17 17 1,0 1-17,35-18 1,18 0 0,35 0-1,-17 0 1,17-35-1,-71 17-15,36-17 16,-17-18 0,-19-18-1,-17 36 1,0 53 31,0 52-32,0-17 1,0 0 0,0-35-1,35-18 1,-17 0-16,17 0 16,71-36-1,-53-17 1,0-17-1,-18-1 1,-35 54 0,0 70 15,0-36-31,-17 54 16,-19-18 15,19 17-16,-1-35 1,1-35 15,-1 0-15,0-17 0,18-18-1,-17-1 1</inkml:trace>
  <inkml:trace contextRef="#ctx0" brushRef="#br0" timeOffset="189175.92">13547 17692 0,'-18'0'0,"0"0"0,18 17 47</inkml:trace>
  <inkml:trace contextRef="#ctx0" brushRef="#br0" timeOffset="208140.01">13353 9613 0,'0'-17'31,"0"-1"0,0 0-31,0 1 16,0-1 0,-18-17-1,18 17 1,0 0 0,18 36 46,-1-18-62,1 18 16,35 17-16,70 36 31,18 34-15,-88-69-16,36 17 15,-37-18-15,142 106 16,18 0-1,-88-53 1,34 36 0,-52-36-1,-53-18 1,-35-52 0,-18-53 15,0 17-16,-18-35 1,0 18-16</inkml:trace>
  <inkml:trace contextRef="#ctx0" brushRef="#br0" timeOffset="208606.83">14570 9384 0,'0'0'0,"-18"-18"0,0 1 0,1-19 16,-1 36 15,1 36-16,17-19-15,-18 71 32,-35 106-17,-35 53 1,-18-35 0,-123 141-1,105-124 1,18-52-1,89-89 1,-19 0 0,36-35-1,0-36 1,0-34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1:52:23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2469 0,'0'36'16,"0"-19"-1</inkml:trace>
  <inkml:trace contextRef="#ctx0" brushRef="#br0" timeOffset="1931.75">3281 2311 0,'0'0'15,"-18"0"-15,-17 0 16,35 17-16,0 1 31,18-18 0,-1 0-15,36 0-16,35-35 16,-52 17-16,105-70 15,-53 17 1,0-70 0,-70 18 15,-18-36-16,-18 71 1,-35 70 0,-17 36-1,-1 35 1,0 88 0,36 0-1,18 123 1,-1-52-1,18 88 1,0-71 0,0 71-1,18-71 1,-18-158 0,0 105-16,17-123 0,1 53 31,52-53-16,-34-53 1,34-53 0,18-88-1,-35-71 1,-35-17 0,-36 53-1,-87-1 1,-1 71-1,-53 18 1,35 71 0,72-1-1,69 0 32,54-17-31,-36 17-16,88-34 15,36-54 1,-53 35 0,0-17-1,-71 53 1,-17 17 0,-36 36 15,-17 35-16,17 70 1,18-17 0,0 0-1,18-89-15,0 19 16,-1-19 0,36-17-16,-18 0 15,18 0 1,35-88-1,-17 18 1,-36-72 0,-35 54-1,-17-18 1,-1 89-16,-35-1 16,-53 18-1,53 35 1,0 18-1,36 18 1,17-36 0,17-17-1,19-18 1</inkml:trace>
  <inkml:trace contextRef="#ctx0" brushRef="#br0" timeOffset="2249.13">4762 2046 0,'0'0'0,"0"-18"16,-17 18-1,-1 36 1,18-19-16,-53 107 15,36-18 1,-19 52 0,19-52-1,17 0 1,0-53 0,17-71 30,36-87-30</inkml:trace>
  <inkml:trace contextRef="#ctx0" brushRef="#br0" timeOffset="2547.77">5062 1976 0,'0'0'0,"0"-18"31,0 36-15,0-1-16,0 18 16,0 1-16,0 70 15,-17-1 1,-1 37 0,0-54 15,1 18-16,17-89 1,35-34 15</inkml:trace>
  <inkml:trace contextRef="#ctx0" brushRef="#br0" timeOffset="2980.5">5292 2311 0,'0'0'16,"0"17"15,-18 1-15,18 17-16,0-17 0,-18 52 16,18-52-16,-17 53 31,17 17-16,53-53 1,17-35 0,36-35-1,-18 0 1,-52 17-16,34-88 16,-52 18-1,-36-18 1,-52 35-1,-54 36 1,36 35 0,-18 71-1,71-36 1,35 36 0,0-36 15,17-35-31</inkml:trace>
  <inkml:trace contextRef="#ctx0" brushRef="#br0" timeOffset="4296.85">6103 2293 0,'0'0'0,"0"-18"0,0 1 16,0-1-1,-18 18-15,1 0 16,-19 0 0,1 71-1,18-1 16,-1-52-31,18 70 16,0-70-16,-18 52 16,18 1-1,0-54 17,18-17-17,-18-17-15,35-18 16,0-54-1,18 19 1,-35 17 0,0 53-1,-1 0 1,1 53 0,0-36-1,-1 54 1,1-36-1,17 1 1,0-19 0,18-17-1,18-35 1,-18-53 0,0-18-1,-36 35 1,-17-17-1,0 35 1,0 71 31,0 35-47,0 17 16,0 36-1,18-35 16,35-1-15,-35-70-16,52 18 16,18-18-1,18-35 1,-35-36 0,-18-17-1,-36 17 1,-17 54-16,0-19 15,0 54 17,-17 17-17,17 36 1,0-1 0,0-34-1,17-36 1,1 17-1,0-17 1,17-17 0,-18-19-1,-17 19-15</inkml:trace>
  <inkml:trace contextRef="#ctx0" brushRef="#br0" timeOffset="4496.14">7126 2064 0,'0'0'0,"-18"0"0,1 0 0,-18 0 15,17 0 17,18 17-17,18 1 16,34 17-31</inkml:trace>
  <inkml:trace contextRef="#ctx0" brushRef="#br0" timeOffset="5030.93">7355 2258 0,'0'17'0,"0"1"15,0 17 1,0 18 0,0 0-1,0 18 1,0-18 0,0-36-16,0 19 31,0-19-16,-17-52 17,17-18-17,0 18-15,0-36 16,0-35 0,88 18-1,18 35 1,-18 53-1,35 35 1,-52 18 0,-18 89-1,-53-37 1,0-34 0,-35-18 15,17-36-16,0-17 1,18-17 0,0-1-16,0 1 0</inkml:trace>
  <inkml:trace contextRef="#ctx0" brushRef="#br0" timeOffset="5980.3">8431 2452 0,'0'0'0,"0"-18"0,18-35 32,-18 36-32,0-19 0,-18-34 31,-35 70-16,-17 0 1,-18 17 0,-18 54-1,35 35 1,54-18 0,34-17-1,36-71 1,53 0-1,0-53 1,-36-18 0,-34 18-1,-19 36-15,1-19 16,-18 1 0,0 53 30,0 17-30,0 0-16,0 53 16,-18 71-1,18 53 1,0-18 0,36 106-1,-1 17 1,0-52-1,-35-159-15,18 246 16,-1-52 0,-17-106-1,0-35 1,-52-71 0,-19-105-1,-35-107 16,-35-123-15,35 18 0,-17-177-1,87 0 1,54 36 0,70 105-1,18 54 1,-35 87-1,17-17 1,-70 88 0,17 18-1</inkml:trace>
  <inkml:trace contextRef="#ctx0" brushRef="#br0" timeOffset="6830.89">10460 1923 0,'0'0'15,"17"-18"-15,72-53 47,-89 54-47,17-1 0,36-35 16,-53 36-16,18-36 15,-18 17 1,-35 19 0,-71 34-1,18 36 16,-18 18-15,53 17 0,53-35-1,35 0 1,36-18 0,34 36-1,-34-18 1,0 35-1,-71 0 1,-53 18 0,-106-18-1,35-35 1,-34-53 0,70-18-1,52 1 1,-70-71-1,89 17 1,17 0 0,53 18-1,17 36 1,54 17 0,-89 0-16,0 0 0</inkml:trace>
  <inkml:trace contextRef="#ctx0" brushRef="#br0" timeOffset="7064.66">10672 2205 0,'0'17'32,"0"1"-17,0 17-15,0 1 31,0-1-15,0-17 0,0-1-16,0-34 47</inkml:trace>
  <inkml:trace contextRef="#ctx0" brushRef="#br0" timeOffset="7380.8">10760 2028 0,'17'0'78,"1"-17"-62,-18-1-16,-18 1 31,1 17-31,-1 0 16,0 0-16,-17 0 16,-18 17-1,53 18 1,18-35-1,35 0 1</inkml:trace>
  <inkml:trace contextRef="#ctx0" brushRef="#br0" timeOffset="8763.48">11007 1905 0,'0'-18'0,"0"36"0,0-53 16,0-71 0,0 88-16,0-17 15,0 17 16,0 36-15,0 0 0,35 123-1,-35-35 1,0-71-16,0 71 16,0-1-1,0-52 1,0-35-1,0-53 17,0-1-17,0 19-15,0-71 16,53 35 0,17 17-1,-17 36 16,36 36-15,-37 70 0,-52-54-1,-17 19 1,-18-36 0,-36-17-1,0-18 1,-17 0-1,18-18 1,52 1 0,18 34 15,53 19-15,-35-36-1,34 17-15,-34 1 16,53-18-1,52 0 1,-52-53 0,35-18-1,-36-17 1,-52-18 0,-18 71-16,0-141 15,0 88 1,0 17-1,0 124 17,0-18-32,0 36 15,0-36-15,0 124 16,0-53 0,0 17-1,35-70 1,18-35 15,35-18-15,-35-36-1,18-34 1,-36-1 0,-17-17-1,-18 53 1,0 70 15,0-17-31,0 35 16,17 17-1,1-17 1,-1-35 0,1-18-1,17 0 16,-17-36-15,-18 19-16</inkml:trace>
  <inkml:trace contextRef="#ctx0" brushRef="#br0" timeOffset="9129.87">12136 1729 0,'0'0'16,"-18"0"-1,-17 53 1,35-18 0,0-18-16,0 1 15,53-18 1,-1 0 0,-16-35-1,-36-18 16,0 18-15,-71 17 0,54 18-16,-54 0 15,36 35 1,35 36 0,0-18-1,17 17 1,36-34-1,-17-19-15</inkml:trace>
  <inkml:trace contextRef="#ctx0" brushRef="#br0" timeOffset="9680.95">12541 2081 0,'-17'0'31,"-1"18"-15,18 0-16,-18-1 0,18 1 15,0 17 1,-17 36 0,17-54-16,-18 36 15,18-17 1,0-19-1,-18-17 1,1 0 0,17-17-16,-18-19 15,18-34 1,35-36 0,18 35-1,36 1 16,-37 35-15,37 52 0,16 71-1,-87-17 1,0 17 0,-18-35-1,-18 0 1,-17-18-1,17-35 1,18-35 15,18 0-15</inkml:trace>
  <inkml:trace contextRef="#ctx0" brushRef="#br0" timeOffset="10699.66">13547 2117 0,'17'-18'0,"-34"36"0,34-54 0,1 19 16,-18-36 0,0 35-16,-35-52 15,-18 70 1,-35 0-1,-1 17 1,-34 71 0,17 36-1,53-36 1,53 0 0,35-70-1,71 0 16,35-36-15,-17-35 0,-36-18-1,-53 19 1,1-1 0,-36 17-1,0 54 32,-36 53-31,1 52-1,17 1 1,1 87 0,-1 107-1,18-177 1,0-71-1,0 230 1,0 0 0,0-71-1,18 54 1,-18-36 0,0-36-1,-71-70 1,18-70-1,-17-71 1,-18-71 0,-89-158-1,18-71 1,54 36 0,52-142-1,53 0 16,70 53-15,18 124 0,89-88-1,-36 140 1,-53 89 0,-35 17-1,-53 54 16,0 34 16,0 1-15,-18-18-32</inkml:trace>
  <inkml:trace contextRef="#ctx0" brushRef="#br0" timeOffset="11749.26">3351 3034 0,'0'0'0,"-17"0"0,-36-18 16,35 18 15,36 0-15,35 18-1,53-18 1,88 35 0,-124-35-16,142 35 15,194-35 1,158 18-1,-53-18 1,230 0 0,-123 0-1,281 0 1,-669 0-16,704 0 16,-193 0-1,229-18 16,-299 1-15,175-1 0,72-17-1,-460 17 1,18 18 0,-211-17-1,-36 17 1,-123 0-1,-88 0 1,-1 0 109</inkml:trace>
  <inkml:trace contextRef="#ctx0" brushRef="#br0" timeOffset="11908.45">14623 3016 0,'0'18'31,"0"0"-15</inkml:trace>
  <inkml:trace contextRef="#ctx0" brushRef="#br0" timeOffset="14295.64">3916 9066 0,'0'-35'32,"0"53"-17,-18-1-15,-17 72 16,-18 34-1,53-70-15,-35 229 16,17-17 0,18 70-1,-35 0 1,35-123 0,-18-18-1,18-106 1,-17-176 31,17-36-32,-36-70-15</inkml:trace>
  <inkml:trace contextRef="#ctx0" brushRef="#br0" timeOffset="14695.44">3563 9260 0,'0'0'0,"0"-17"0,-18-19 0,-17-34 15,35-18 1,0 70-16,71-52 16,87-1-1,19 36 1,-36 52 15,0 107-15,-106 17-1,-70 71 1,-53-107 0,-18 19-1,0-54 1,53-52-1,36-18 1,17-18 0,0-34-1,53-1 1,17 0 0</inkml:trace>
  <inkml:trace contextRef="#ctx0" brushRef="#br0" timeOffset="15178.88">4568 9243 0,'0'0'0,"0"-36"16,0 1-1,0 18-15,0-36 16,36 0-1,52 0 1,-35 53 0,53 17-1,0 54 1,-71 52 0,-18-34-1,-17-19 16,-17-34-15,-1-19 0,1-17-1,-1-88 1,18 17 0,0-17-1,53 0 1,-18 53-1,18 17 1,0 18 0,-18 0-1,0 18 1</inkml:trace>
  <inkml:trace contextRef="#ctx0" brushRef="#br0" timeOffset="15563.75">5345 9243 0,'0'0'0,"17"0"16,18 0-1,-17-18 1,53-35 0,-36 18-1,-17 17-15,-1-52 16,-17 17-1,-35 53 1,-53 17 0,17 36-1,18 53 1,36 35 0,17-70-1,17-18 1,54-18 15,-1-35-15,36 0-1,18-53 1</inkml:trace>
  <inkml:trace contextRef="#ctx0" brushRef="#br0" timeOffset="17079.7">6191 9102 0,'0'0'0,"18"0"0,-18-89 31,0 72-31,0-1 16,-18 1-1,-35 17 1,0 17 0,36 1-16,-19 70 15,1 0 1,35 36 15,0-36-15,71-18-1,52-52 1,-35-18 0,54-35-1,16-36 1,-52 18-1,0-53 1,-106 36 0,-18-18-1,-52 70 1,-1 36 0,-17 52-1,53 1 1,35-36-1,0 71 1,17-18 0,54-35-1,52-35 1,1-18 0,70 0-1,18-71 1,-89 1-1,-17-19 1,-71 19 0,-35 17-1,-70 35 1,52 18-16,-53 0 16,-34 36-1,34 52 1,36-35 15,35 35-15,0-35-1,53-53 1,17 17 0,1-52-1,-1-18 1,1-53-1,-18-17 1,0-106 0,-36 88-1,-17 88 1,0 35 0,0 36-1,-35 87 1,0 54 15,0 18-15,35-36-1,0-53 1,70-18 0,18-70-1,0 0 1,-70 0-16,106-70 15,-36-18 1,-35 17 0,-18 1-1,-35 52 1,0 53 0,0 36-1,0-18 1,0 0 15,0-36-15,35-17-1,1 0 1,-19-17-16,-17-19 16,0 19-16</inkml:trace>
  <inkml:trace contextRef="#ctx0" brushRef="#br0" timeOffset="17246.3">8132 8925 0,'0'-17'0,"0"34"0,-36-52 15,19 35 1,-1 0 0,18 18 15,18-18-31,-1 17 15</inkml:trace>
  <inkml:trace contextRef="#ctx0" brushRef="#br0" timeOffset="17712.25">8361 9031 0,'0'0'0,"0"35"15,0 1 1,0 17-1,0 17 1,0-17 0,0 18-1,0-54 1,0 1 0,0-71 30,0 35-46,0-70 32,53-35-17,0 34 1,-36 72-16,71-36 16,1 53-1,-36 53 1,-18 35-1,-17 0 1,-18 0 0,-18-35-1,-35-35 1</inkml:trace>
  <inkml:trace contextRef="#ctx0" brushRef="#br0" timeOffset="18495.34">9331 9049 0,'0'0'0,"18"-18"0,-18 0 16,0-17-1,-71 0 1,18 35-1,-53 35 1,-17 36 0,52-1-1,18 1 1,53-1 0,71-70-1,52 0 1,1-53 15,-71 18-15,0-18-1,-53 36 1,0 34 31,0 1-47,-36 35 15,-17 53 1,53-71-16,0 106 16,0 124-1,0 17 1,36 35 0,-1 19-1,-35-125 1,0 107 15,-71-142-15,19-88-1,-54-52 1,0-72 0,-35-105-1,35-53 1,71 124-16,-71-283 15,88-53 1,71 124 0,88-53-1,0 123 1,0 71 0,1 53-1,16 0 1,-34 35-1</inkml:trace>
  <inkml:trace contextRef="#ctx0" brushRef="#br0" timeOffset="19162.95">11695 8502 0,'-18'0'31,"18"-18"-31,18 18 0,17-17 15,-18-1 1,72-35 0,-19 18-1,1-36 1,-71 54 0,-35 17-1,-71 53 1,70-36-16,-69 36 15,16 18 1,72-1 0,17-35-1,88 18 1,35 0 0,1 36-1,-54-1 1,-70-18-1,-123 18 17,-36-17-17,53-71 1,71 0-16,-88 0 16,52-71-1,53 1 1,18-18-1,53 17 1,88 1 0,-105 70-16,34-18 15</inkml:trace>
  <inkml:trace contextRef="#ctx0" brushRef="#br0" timeOffset="19363.78">12171 8643 0,'17'0'0,"-34"0"0,52 0 15,-17 18 1,-18 52 0,-18 1-1,-17-1 1,17-17 0,18-35-1,0-53 16</inkml:trace>
  <inkml:trace contextRef="#ctx0" brushRef="#br0" timeOffset="19529.81">12259 8555 0,'0'-18'0,"0"36"0,0-53 15,0 17 32,35 18-31</inkml:trace>
  <inkml:trace contextRef="#ctx0" brushRef="#br0" timeOffset="20678.56">12700 8361 0,'0'-18'0,"-35"18"16,17 0 0,-17 35-1,0 71 1,35-18 0,0 36-1,0-18 1,0 17 15,0-105-31,-18 35 16,18-71 15,0-17-15,0-53-1,53-36 1,35 36-1,0 70 1,-17 18 0,-1 53-1,-34 36 1,-36-1 0,0-53-16,-36 53 15,-34-35 1,-1-35 15,-17-18-15,53-53-1,-18-18 1,35 54 0,18-1-1,0 71 16,35-18-15,18 0 0,-35-35-16,88 0 15,35-17 1,-18-36 0,1-35-1,-36 0 1,-53-71 15,-17 123-31,0-105 16,-18 71-1,0 17 1,-36 141 15,36-70-31,-35 88 16,17 35-1,18-18 1,0-17 0,36-53-1,52-35 1,-35-18 0,-36 0-16,72-53 15,-54-18 1,0 1 15,-17 34-15,-18 89 15,0 0-15,0-35-16,0 52 15,17-52 1,19 0-1,17-18 1,-36 0 0,-17-18-16,36-53 15,-19 36 1</inkml:trace>
  <inkml:trace contextRef="#ctx0" brushRef="#br0" timeOffset="20862">13847 8520 0,'0'0'16,"-71"0"-1,53 0-15,1 0 16,34 0 31,1 0-47,0 0 0</inkml:trace>
  <inkml:trace contextRef="#ctx0" brushRef="#br0" timeOffset="21363.43">14146 8608 0,'0'0'0,"0"17"16,0 36-1,-17-17 1,17 17-1,0 17 17,0-35-17,0-17-15,0 17 16,0 1 0,0-54 15,0-17-16,0-18 1,0 17-16,0-52 16,17 53-16,36-53 15,71 0 1,17 52 0,-53 36-1,0 71 1,-35 35 15,-53 0-15,0-1-1,-17-52 1,-19-17 0,19-36-1,17-18 1,53-35-1</inkml:trace>
  <inkml:trace contextRef="#ctx0" brushRef="#br0" timeOffset="22312.03">15416 8643 0,'0'0'0,"18"-18"0,-18 1 16,0-1-16,0 0 0,-53-17 15,0 35 17,-70 0-17,-1 53 1,54 35 0,52 1-1,18-19 1,53-52-1,53-18 1,-18-18 0,18-52-1,-71-1 1,-17 18 0,-1 18-1,-17 17 1,-17 106 31,-54 36-32,36 17 1,17 88 0,18 18-1,0-18 1,0-158-16,18 176 15,-18-159-15,18 265 16,17-71 0,0 71-1,36-53 1,-1-53 0,-52-141-1,-1-71-15,1 53 16,-18-70-1,-70-36 17,-19-53-17,-69-105 1,-19-124 0,142 212-16,-89-212 15,36-123 1,88 17-1,18 106 1,88-52 0,105 16-1,-69 178 1,-1-1 0,-71 71-1,-70 70 1,0 0-1,-17 18 1,-36 0 0,-36 0-1,-16 0 1,52 18-16</inkml:trace>
  <inkml:trace contextRef="#ctx0" brushRef="#br0" timeOffset="23163.48">3404 9613 0,'0'0'15,"18"0"17,0 0-32,34 0 15,72 0 1,123 0 0,0 35-1,229-35 1,-352 18-16,369-18 15,284 0 1,157-35 0,-157 0-1,334-36 1,88 18 0,18 0-1,-17 18 1,-71-18-1,-406 35 17,88-17-17,-387 17 1,-72 1 0,-193 17-1,-159-18 1,-35 18-1,-53-53 1,35 18 0,35 17-16</inkml:trace>
  <inkml:trace contextRef="#ctx0" brushRef="#br0" timeOffset="103701.45">1446 5574 0,'0'0'0,"-17"0"16,17-18 0,0 1 15,0-19-15,0 1-1,0 17-15,17-35 16,-17 1-1,0-1 1,0 0 0,-35 53-1,-18 0 1,-70 70 0,52 1-1,18 17 1,18 0-1,35-35 1,18-18 0,87 1 15,37-19-15,-37 19-1,19 17 1,-89-1-1,-35 19 1,-35 35 0,-53-71-1,-36-17 1,-35-18 0,36 0-1,35-18 1,52-35-1,36 36 1,36-36 0,34 0 15,36 35-15,-71 18-16</inkml:trace>
  <inkml:trace contextRef="#ctx0" brushRef="#br0" timeOffset="104451.72">1870 5662 0,'0'0'0,"0"18"31,0-1-31,0 36 16,0 18-1,0-18 1,17-18 0,1-35 15,0 0-31,35 0 16,-1-71-1,1 1 1,-17-1-1,-1-17 1,-35 35 0,0 36-1,0 34 17,0 71-17,0-52-15,0 17 16,70 123-1,36 18 1,-17-18 0,34 89 15,-52-89-15,17 54-1,-71-36 1,-34-36-1,-107-69 1,-34-72 0,-37-17-1,-34-123 1,18-36 0,69-17-1,107 17 1,17-35-1,71 35 1,18 36 0,35-1-1,17 1 17,-105 105-32</inkml:trace>
  <inkml:trace contextRef="#ctx0" brushRef="#br0" timeOffset="104951.24">2399 5609 0,'0'0'0,"0"-17"0,0 34 47,0 1-31,0 35-16,0-18 0,0 53 15,0 0 1,18 1 0,-18-37 15,0-69 0,0-1-15,0 1-16,0-54 15,0-17 1,52-36 0,1 71-1,36 36 1,-72 17-16,18 53 16,-17-36-16,35 89 15,-53-18 1,0 18-1,0-71 1,0-17 0,18-18 15,-18-35-15,17-18-16</inkml:trace>
  <inkml:trace contextRef="#ctx0" brushRef="#br0" timeOffset="105203.79">2946 5415 0,'0'0'0,"0"18"32,0-1-32,17 36 15,1 88 1,-18-88-16,0 18 15,18-18-15,-18 70 16,0-52 0,17-36 15,1-70 0,-18 17-31</inkml:trace>
  <inkml:trace contextRef="#ctx0" brushRef="#br0" timeOffset="105416.92">2946 5803 0,'0'18'16,"17"-36"15,1 1-31,17-19 15,18 1 1,-35 35 15,-1 0-31</inkml:trace>
  <inkml:trace contextRef="#ctx0" brushRef="#br0" timeOffset="106117.22">3881 5874 0,'0'-53'31,"0"35"-31,0-17 0,0-18 32,0-18-17,0 54-15,-36-18 16,19 35-16,-54-18 15,18 18 1,-17 53 0,70 17-1,0 54 1,0-36 0,0-53-16,53 36 15,-1-54 1,1-17-1,-17 0 1,-19-88 0,19 35 15,-36 18-31,0-35 16,0 34-1,0 54 16,0 35-15,35 17 0,-18 1-1,19-18 1,-36-36 0,35-17-1,-17 0-15,-18-17 16,17-36-1</inkml:trace>
  <inkml:trace contextRef="#ctx0" brushRef="#br0" timeOffset="106667.32">4145 5715 0,'0'0'0,"0"-18"15,-18 1 1,18-36-1,0 35 1,36-17 0,17 35-1,17 35 1,-52-17-16,17 52 16,-17 54-1,-18-54 1,0 1-1,0-53 1,0-36 15,0 0-15,0-70 0,0 0-1,17-36 1,1 54-1,-18 35 1,0 105 15,0-52-31,18 70 16,17 18 0,-17-36-1,17 1 1,0-53-1,-35-1-15,18-17 16,-36 0 15</inkml:trace>
  <inkml:trace contextRef="#ctx0" brushRef="#br0" timeOffset="107167.36">2152 6703 0,'-18'17'0,"36"-34"15,-53 34-15,17 1 0,-17-18 16,52 0 15,72 0-15,-37 0-16,143-18 16,122-35-1,-52 1 1,176-37-1,-142 36 1,213-35 0,-230 53-1,0 0 1,-140 35 0,-90 0-1,-34 0 1,-53-18 15,17-17-15,1-18-1</inkml:trace>
  <inkml:trace contextRef="#ctx0" brushRef="#br0" timeOffset="107566.48">5292 5592 0,'17'0'0,"1"0"31,-36 0 32,1 0-47,-19 0 15,19 0-31,17 17 47,0 1-32,0-1 1,17 19 0</inkml:trace>
  <inkml:trace contextRef="#ctx0" brushRef="#br0" timeOffset="107842.79">5362 5980 0,'0'0'0,"18"17"0,-1 18 31,1-35-15,-18-17 15,0-1-16,0 36 64</inkml:trace>
  <inkml:trace contextRef="#ctx0" brushRef="#br0" timeOffset="109467.15">9102 5186 0,'0'0'0,"17"-53"31,-17 35-31,0 1 16,0 34 31,0 1-47,-17 88 15,-19 0 1,-34 52 0,52-105-16,-17 106 15,-36 17 1,36-70-1,17-18 1,18-70 0,-17-18-1,17-35 17,0-18-17,17 0-15</inkml:trace>
  <inkml:trace contextRef="#ctx0" brushRef="#br0" timeOffset="109850.78">9384 5151 0,'0'0'0,"0"-18"15,0 36 1,0-1-16,0 36 16,-35 71-1,-1-19 1,1 72 15,0 17-15,35-159-16,-18 36 15,18-36-15,-18 71 16,1-53 0,17-18-1,0-53 32,0 1-47,17 17 0</inkml:trace>
  <inkml:trace contextRef="#ctx0" brushRef="#br0" timeOffset="111316.56">10001 5874 0,'-17'0'31,"-1"0"-31,36-18 47,-1 0-31,71-52 0,-70 35-16,53-36 15,17-35 1,-53 0-1,-35 36 1,0-1 0,-35 54 15,-36 17-15,36 35-1,0 35 1,35 36-1,0 18 1,0 70 0,35 35-1,18 0 1,0 36 0,-53-71-1,35 0 1,0-70-1,1-72 1,17-52 0,17-88 15,-35 0-15,36-106-1,-36 35 1,-35-52-1,-123 17 1,17 88 0,-18 35-1,54 71 1,17 0 0,71 0 15,-1 0-31,71-35 15,-17-36 1,35-34 0,-18 16-1,-17-16 17,-54 87-32,19-17 15,-19-1 1,-17 19-1,0 34 1,0 72 0,0 16-1,0 1 1,18-53 0,52-35-1,1-18 1,35-53-1,-18-35 1,-35-18 0,-36 0-1,-52 53 17,-71 0-17,18 53 1,-35 18-1,87 35 1,19 0 0,17 0-1,53-36 1,35-17 0</inkml:trace>
  <inkml:trace contextRef="#ctx0" brushRef="#br0" timeOffset="111616.05">11359 5256 0,'0'0'0,"0"-17"16,0 34-1,-35 19 1,18 34-1,17 54 1,0-18 0,0-18-1,0-71-15,0 54 16,17-53 0,1-18-1,17-18 1,-17-35-1</inkml:trace>
  <inkml:trace contextRef="#ctx0" brushRef="#br0" timeOffset="111899.7">11589 5256 0,'0'-17'0,"0"34"0,0-17 31,0 18-15,0 70 0,-18 36-1,18-36 1,-18 35 0,18-105-16,0 17 15,0-17-15,0 17 16,0-52 31,18-1-47</inkml:trace>
  <inkml:trace contextRef="#ctx0" brushRef="#br0" timeOffset="112333.28">11871 5450 0,'-35'18'16,"35"0"-1,0-1-15,-36 54 16,36 35 0,0-36-1,18-17 1,53-35-1,-54-18-15,36 0 16,35-35 0,-17-18-1,-36 0 17,-35-35-17,0 17 1,-88-17-1,53 88-15,-36-18 16,-35 18 0,53 53-1,53-18 1,0 18 0,36-35-16</inkml:trace>
  <inkml:trace contextRef="#ctx0" brushRef="#br0" timeOffset="113233.39">12259 5468 0,'0'0'0,"0"-18"0,0 36 62,0 0-62,0-1 0,0 19 16,0 52 0,18 0-1,-1-17 1,-17-36 0,18-35-1,0-18 1,-18 1-16,0-36 15,17-36 1,1 19 0,-1 35-1,-17 17 17,36 18-17,-1 71 1,-17-1-1,35 1 1,-18-36 0,0-35-1,-17 0-15,35-35 16,-18-18 0,-17-18-1,-18 18 1,-18-17-1,-35 17 1,18 35 0,17 18-1,18 18 17,0-1-17,53 19 1,0-36-1</inkml:trace>
  <inkml:trace contextRef="#ctx0" brushRef="#br0" timeOffset="113515.51">13070 5433 0,'0'0'0,"0"17"31,0 1-15,-17 0-16,17 35 16,0 17-1,0-52 1,-18-1 0,18 1-16,-18 35 15,18-35 1,-17-18 15,17-18-31,0-17 16</inkml:trace>
  <inkml:trace contextRef="#ctx0" brushRef="#br0" timeOffset="113732.73">12947 5274 0,'0'0'0,"-18"0"0,1 0 16,-1 0-1,36 0 48,17 0-63,-17 0 0</inkml:trace>
  <inkml:trace contextRef="#ctx0" brushRef="#br0" timeOffset="114318.2">13441 5380 0,'0'17'16,"0"1"0,0 0-1,0 17-15,0 0 32,0-17-32,0 35 15,0 0 1,0 0-1,0-36 1,0-34 31,0-1-47,0-52 16,0-1-1,17-17 1,54 17-1,-53 54-15,-1-1 16,1 18-16,52 0 16,-34 35-1,-19 36 17,-17-1-17,0-17 1,-35 18-1,35-54 1,0 1 0,0-36 15,0-17-31</inkml:trace>
  <inkml:trace contextRef="#ctx0" brushRef="#br0" timeOffset="115249.76">14129 5292 0,'0'-18'16,"0"36"-16,0-54 0,-18 36 15,-17 0 1,-53 18-1,-1 53 1,54-19 0,0 19-1,35-53-15,0 17 16,35-17 0,18-18-1,35-18 1,-17-17-1,-18-18 1,-36 35-16,1-35 16,-18 18 15,0 17-15,0 1-1,0 34 16,0 1-31,0 17 16,0 53 0,0-17-1,0 88 1,0 17 0,18 18-1,52 0 1,1 35-1,-18-52 1,17 52 0,-70-17 15,0-89-15,0-105-16,-17 88 15,-54-89 1,-17-52-1,-71-88 1,0-107 0,71 1-1,53 141-15,-18-247 16,53 141 0,18-18-1,17 89 1,18 17-1,-36 70 1,1 19 0,-18 34 31,18 1-32,-1-18 1,1 0-1</inkml:trace>
  <inkml:trace contextRef="#ctx0" brushRef="#br0" timeOffset="115868.16">14482 5609 0,'-18'0'31,"0"0"-31,1 0 0,34 0 47,1 0-32,0 0-15,70-17 16,-35 17 0,35 0-1,-71 0 1</inkml:trace>
  <inkml:trace contextRef="#ctx0" brushRef="#br0" timeOffset="116732.38">15346 5397 0,'0'0'0,"70"-52"31,-70 34-31,53-17 16,-35-36 0,0 18-1,-18 36 1,0-1-16,-71 18 15,0 18 1,-34 52 0,52-17-1,35 18 17,18-36-17,0-18-15,71 19 16,17-19-1,0 1 1,0 17 0,-70 1-1,-18 34 1,-35-17 0,-71 18-1,-35-54 1,52-17-1,-34 0 1,52-53 0,36 0-1,35 18 1,53-18 15,35 18-15,-52 35-16</inkml:trace>
  <inkml:trace contextRef="#ctx0" brushRef="#br0" timeOffset="117001.13">15734 5380 0,'0'0'0,"0"17"47,0 1-31,0 0-16,0 17 0,0 18 15,0 0 1,0-18 15,0-17-31,0-36 47</inkml:trace>
  <inkml:trace contextRef="#ctx0" brushRef="#br0" timeOffset="117350.45">15734 5221 0,'0'18'62,"18"-18"-46,-1-18 0,1 0-1,-18-17 1,0 18-1,0-1 1,-35 18 0,17 0-1,18 18 1,0-1 0,0 1-1,18-18-15,-1 0 16</inkml:trace>
  <inkml:trace contextRef="#ctx0" brushRef="#br0" timeOffset="118267.65">15998 5133 0,'0'0'0,"0"-18"16,-35 1-1,35-1-15,0-17 16,0 52 0,0 19-1,0 52 1,0 35 0,0-87-16,0 34 15,18 71 1,-1-35-1,-17-35 1,0-36 0,0-70 15,0-36 0,0-17-15,0 17-1,89-17 1,34 35 0,-17 53-1,-71 0-15,71 0 16,-18 71 0,-70-1-1,-18 1 1,-88 35-1,-18-36 1,-53 1 0,124-71-16,-71 17 15,53-17 17,35 0-17,18-17 1,36-18-1,34-18 1,-52 53-16,0-18 0</inkml:trace>
  <inkml:trace contextRef="#ctx0" brushRef="#br0" timeOffset="118615.43">16810 5151 0,'0'0'0,"0"-18"0,0-17 16,0 17-1,0 0-15,0 54 47,17-19-47,-17 107 16,18-36-1,-18 53 1,0-53 0,0 0-1,0-52 1,18-54 15,-18 0-15,17 1-1</inkml:trace>
  <inkml:trace contextRef="#ctx0" brushRef="#br0" timeOffset="118899.71">17180 5362 0,'0'0'0,"18"0"16,-18 18-1,0-1-15,0 1 16,0 0-16,0 35 16,-18 0-1,18-18 1,0 0 0,0-17-1,0-1 1,-17-52 15,17 0-15</inkml:trace>
  <inkml:trace contextRef="#ctx0" brushRef="#br0" timeOffset="119249.22">17251 5151 0,'-18'0'31,"18"17"-31,18-17 16,-1 0 0,1 0-16,0-17 15,-1-19 1,-17 19-1,0-1 1,-53 0 0,36 18-1,-1 0 1,-17 36 0,35-1-1,0 0 1,18-17-1,17-1-15</inkml:trace>
  <inkml:trace contextRef="#ctx0" brushRef="#br0" timeOffset="119817.98">17639 5239 0,'-18'0'16,"1"17"-1,17 36 1,0-17 0,0-19-1,0 36 1,0 0-1,0-18 1,0-17 0,0-36 15,0 1-15,0-54-1,0 1 1,53-19-1,35 1 1,0 71 0,0 17-1,-70 17-15,35 18 32,-36 54-32,-17-36 31,0 17-16,-17-17 1,-1-35 0,18-36 15,35 0-15</inkml:trace>
  <inkml:trace contextRef="#ctx0" brushRef="#br0" timeOffset="120703.66">18591 5115 0,'0'0'0,"-17"0"31,-1 0-31,-52 0 15,-1 18 1,-17 35 0,35 17-1,35 1 1,18-1 0,0-52-16,0 0 15,71-18 1,-18 0-1,53-53 1,-36 0 0,-52 35-16,-1-35 15,-17-35 17,18 53-17,-18 17 1,0 36 15,0 0-31,0 52 16,0 18-1,0 71 1,0 53 0,18-18-1,35 159 1,-1-36-1,-34-88 1,0 36 0,-18-18-1,-18-106 17,18-88-32,-70 53 15,-1-106 1,-35-36-1,-35-105 1,-35-70 0,35-72-1,52-34 1,89 17 0,18 53-1,35 124 1,17-18-1,-17 70 1,-17 36 0,-19 35-1,19 0 32,-19 0-47</inkml:trace>
  <inkml:trace contextRef="#ctx0" brushRef="#br0" timeOffset="121217.89">19685 5221 0,'0'0'0,"0"18"15,-18 17 17,18-17-32,18-18 31,17 0-15,-35-18-1,0-17 1,0 17-1,-35 18 1,17 0 0,1 0-16,-1 35 15,18-17 1,0 17 15,0 1-15</inkml:trace>
  <inkml:trace contextRef="#ctx0" brushRef="#br0" timeOffset="121566.36">19720 5627 0,'0'0'0,"-17"17"0,17 1 15,-18 17 1,36-52 15,-1-19-15,-17 19-1,0-18 1,-17 35 15,-1 0-15,0 35-1,18-18 1,0 1 0,0-36-1,18 18 1,17-17-16</inkml:trace>
  <inkml:trace contextRef="#ctx0" brushRef="#br0" timeOffset="121965.65">20443 5274 0,'18'0'93,"-18"-18"-77,0 1-16,0-1 16,0 0-1,-35 18 1,-18 0-1,35 36 1,1-36-16,17 17 16,0 1-1,0 0 1,0 17 15,0-17-31</inkml:trace>
  <inkml:trace contextRef="#ctx0" brushRef="#br0" timeOffset="122318.64">20373 5680 0,'0'0'0,"0"17"0,0 1 0,0 0 16,35-18-1,18 0 1,-35-36 0,17 1-1,-35 17-15,0 1 16,0-1 15,-35 18-15,-18 0-1,53 35 1,-18-17 0,18 0-1</inkml:trace>
  <inkml:trace contextRef="#ctx0" brushRef="#br0" timeOffset="126281.24">8749 12136 0,'0'17'62,"-18"1"-62,1 17 16,-1-17-16,0 17 0,-35 71 15,-52 88 1,34-18 0,-17 89-1,17-106 1,54-124 0,-1 88-16,0-87 31,18-89 0,18 17-31,17-16 16,-17 16-16</inkml:trace>
  <inkml:trace contextRef="#ctx0" brushRef="#br0" timeOffset="126631.87">9243 12030 0,'0'0'0,"0"17"31,0 36-31,-18 35 16,0 18 15,1-70-31,-36 105 15,35-106-15,-35 141 16,-35 54 0,35-72-1,18-16 1,0-72 0,35-52-1,0-36 16,17-17-15</inkml:trace>
  <inkml:trace contextRef="#ctx0" brushRef="#br0" timeOffset="127447.43">9825 12771 0,'0'0'16,"0"17"-16,0 1 15,17-1 16,19-34-15,-1-1-16,71-70 16,0 0-1,0-36 1,-54 18 0,-34-35-1,-53 53 1,-18 71-1,-18 52 1,18 35 0,18 89-1,35 0 1,0-89 0,0 213-16,35-19 31,-17-52-16,53 52 1,-36-87 0,18-18-1,-18-71 1,-17-88 15,-18-18 0,0 1-31,0-1 32,0 0-17,-18-52 1</inkml:trace>
  <inkml:trace contextRef="#ctx0" brushRef="#br0" timeOffset="128151.28">10054 12506 0,'-17'0'16,"-1"0"-16,0-18 15,18 1 1,-17-1 0,17 0-16,0-17 15,17 0 1,71-18 0,1 35 15,34 18-16,-88 18-15,54 35 16,-72 53 0,-34 52-1,-54-52 1,-17 35 0,17-70-1,18-36 1,53-52 31,18-1-47</inkml:trace>
  <inkml:trace contextRef="#ctx0" brushRef="#br0" timeOffset="129460.27">10760 12541 0,'0'-17'93,"0"-1"-77,0 0 0,0 1-1,0-1 17,0 0-17,0 1 1,17 17-1,-17-18 1,36 18 0,-1 0-1,18 0 1,17 0 0,-52 18-16,53 17 15,-1 36 1,-17 17-1,-53 18 1,0-1 0,0-34-1,0-36 1,-18-35 15,-17-35-15,17-36-1,18-17 1,0-18 0,18 71-16,17-35 15,36-19 1,-53 72 0,17-1-1,-17 18 1,-1 0-1,-17 18 48,0-1-32</inkml:trace>
  <inkml:trace contextRef="#ctx0" brushRef="#br0" timeOffset="130314.89">11606 12559 0,'0'35'16,"0"-17"0,18-18 30,0 0-30,-1 0-16,36-35 16,-18-1-1,36-17 1,-36 0 0,-35 18-1,0 0 1,-35 35-1,-36 0 1,19 53 0,16 35-1,36 0 1,0-17 0,36 35 15,-1-71-16,35-35 1,19 0 0,-19-53-1,54-35 1</inkml:trace>
  <inkml:trace contextRef="#ctx0" brushRef="#br0" timeOffset="130897.17">12559 12277 0,'0'-36'31,"-18"36"-31,1 0 0,-19 0 16,-17 36 15,36-36-31,-19 70 15,1 18 1,18 18 0,17 0-1,17-35 1,36-1 0,35-52-1,-17-18 1,-53 0-16,105-53 15,-35 0 1,53-35 0,-53 35-1,-17-35 1,-53-1 0,-18 19 15,-53 52-16,17 18 1,-34 53 0,35 18-1,17 70 1,18-53 0,0-17-1,71-18 1,-19-53-1,54-18 1,0-35 0</inkml:trace>
  <inkml:trace contextRef="#ctx0" brushRef="#br0" timeOffset="131748.09">14005 12365 0,'0'0'0,"0"-18"0,0-17 16,-17-36 0,-36 54-1,-35 17 1,-18 35-1,17 71 1,37-18 0,34 18-1,18 0 1,0-53 0,70-53 15,1-18-16,17-53 1,-35-17 0,18-35-1,-54-18 1,-17 88-16,0-53 16,18-18-1,-18 72 1,0 122 15,0 18-15,0-52-16,0 122 15,0-34 1,35-1 0,36-52 15,-18-54-16,35 1 1,0-53 0,-17 0-1,-18-54 1,-18 1 0,-35 53-1,0 70 16,0 36-15,0-1 0,0-17-1,0-18 1,18-35 0,-1 0-1,-17-52 16,0 16-31</inkml:trace>
  <inkml:trace contextRef="#ctx0" brushRef="#br0" timeOffset="131914.78">14464 12171 0,'-18'0'16,"1"0"-16</inkml:trace>
  <inkml:trace contextRef="#ctx0" brushRef="#br0" timeOffset="132614.07">14799 12471 0,'-18'-36'15,"18"19"1,-17 17-1,-1 0 1,0 17 0,18 1-16,-17 17 15,17 18 1,0-35-16,0 52 16,0-34-1,0-54 32,0-35-31,0 36-16,53-89 15,17 35 1,18 1 0,-17 52-1,17 36 16,-70 34-15,0-34-16,-18 53 16,0-1-1,-36-17 1,36-18 0,0-17-1,36-36 16</inkml:trace>
  <inkml:trace contextRef="#ctx0" brushRef="#br0" timeOffset="133640.57">15575 12400 0,'18'0'0,"-36"0"0,53-18 0,1-34 16,-19-1-1,-17 35 16,-53 0-15,0 18 0,-17 71-1,-1-18 1,71-36-16,-35 72 16,35-36-1,0-18 1,53-35-1,18 0 1,17-53 0,-71 35-16,54-52 15,-36 17 1,1-18 0,-36 54-1,0-1 16,0 0-15,0 71 15,0 35-15,0 1 0,0-72-16,0 89 15,0 35 1,35 124-1,-18-36 1,1-52 0,17 105-1,-17-18 1,17-70 0,1 89 15,-19-107-16,-17-70 1,0-18 0,-53-53-1,0-17 1,18-18-16,-88-53 16,-19-106-1,1-88 1,53 0-1,35-105 1,53 34 0,88 54-1,1 52 1,-19 106 0,-17 0 15,-35 89-16,-1 17 126</inkml:trace>
  <inkml:trace contextRef="#ctx0" brushRef="#br0" timeOffset="136307.7">16633 12665 0,'0'17'16,"18"-17"62,-36 0 0,1 0-62,17 18-16,-18-18 15,1 0 1,-1 0-1,0 0 1,1 0 0,17 18-1</inkml:trace>
  <inkml:trace contextRef="#ctx0" brushRef="#br0" timeOffset="138147.48">16492 12665 0,'0'-18'31,"-17"18"-15,-1 0-1,0 0 1,-34 0 0,-19 18-1,36-1 1,-1-17 0,36 18-1,18-18 16,0 0-31,105 0 16,18-35 0,-35 35-1,-88-18-15,70 0 16,-53 18 0,-52 0 30,-19 0-30,19 18-16,-36 0 16,-35 17-1,-1-17 1,19-1 0,35 1-1,17-18 1,36 0-1,52-53 1,-35 35 0</inkml:trace>
  <inkml:trace contextRef="#ctx0" brushRef="#br0" timeOffset="139013.71">17727 11942 0,'0'0'0,"18"0"0,35 0 31,-36 0-31,19-36 16,-1-34 0,-18 34-1,1 1 1,-18 17-1,-88 18 1,17 18 0,-34 35-1,34 18 1,36-1 0,35 18-1,17-70 1,36 17-1,53 18 1,-18-18 0,-17 18-1,-36 18 1,-35-18 0,-70 53-1,-1-53 1,-52-36-1,17-17 1,53 0 0,0-53-1,35 36-15,1-36 16,17-18 0,35 36-1,18 0 16,17 17-15,1 0-16</inkml:trace>
  <inkml:trace contextRef="#ctx0" brushRef="#br0" timeOffset="139279.79">18062 12136 0,'0'0'0,"18"0"16,-1 0-1,1 0 1,-18 52 0,0 19-1,0 17 1,0-53 0,0 1-1,0-19 1,0 1-1,0-36 17,0 1-32,0-1 0</inkml:trace>
  <inkml:trace contextRef="#ctx0" brushRef="#br0" timeOffset="139449.01">18150 12012 0,'0'0'0,"0"-18"15,-35 18-15,17 0 16,1 0 0,17-17 15,70-18-15</inkml:trace>
  <inkml:trace contextRef="#ctx0" brushRef="#br0" timeOffset="140030.81">18591 11747 0,'0'0'0,"0"-17"0,-17 17 0,-19 0 16,1 0-1,-18 35 1,53-17-16,0 17 15,0 89 1,36-1 0,-19-35-1,-17 0 1,0-35 0,0-35-1,-17-18 16,-19-35-15,19-18 0,17-18-1,53-17 1,-1 35 0,90 18-1,-54 35 1,-18 35-1,-70 53 1,0-17 0,-53 52-1,18-105-15,-53 52 16,70-52-16,-70 35 16,0-53-1,70 0 1,71-88 31,-18 70-47,-17 1 0</inkml:trace>
  <inkml:trace contextRef="#ctx0" brushRef="#br0" timeOffset="140512.93">19050 11712 0,'0'-17'0,"0"-1"16,-18 18 0,18 18-1,-17-1-15,17 36 16,0 71 0,0 17-1,35-18 1,0-35 15,18-70-15,0 0-1,0-36 1,-35 0-16,52-52 16,1-18-1,-71 52-15,0-34 16,17 35-1,-17 70 17,0-18-32,-17 19 15,17 70 1,0-36 0,0-52-1,0-36 32,0 0-47</inkml:trace>
  <inkml:trace contextRef="#ctx0" brushRef="#br0" timeOffset="140679.91">19491 11836 0,'-18'-18'0,"-17"18"16,0 0-1,52 0 32,1 0-47,17 18 16</inkml:trace>
  <inkml:trace contextRef="#ctx0" brushRef="#br0" timeOffset="141129.62">19773 11959 0,'0'0'0,"0"18"16,0 35-1,0 35 1,0-18 0,0 1-1,0-18 1,0-71 31,0-17-32,0 0-15,0-1 0,18-52 16,-1 53-16,54-53 16,17 35-1,18 53 1,-53 35 15,-35 53-15,-18 36-1,0-18 1,-36-36 0,36-35-1,-17-35 1,34-17-1,1-1-15</inkml:trace>
  <inkml:trace contextRef="#ctx0" brushRef="#br0" timeOffset="141963.22">20655 11994 0,'0'0'16,"0"-35"-1,-18 35-15,-17 0 0,-18 0 32,0 0-17,-35 71 1,18 17 0,34 0-1,36-35 1,18-53-1,70 0 1,18-71 0,-53 19-1,-18-19 1,-35 36 0,0 52 30,0 19-30,0-19-16,0 71 16,0 71-1,0-124-15,35 124 16,36 88 0,17 71-1,-52-89 1,-19 88-1,-34 54 1,-36-195 0,-36 18-1,-16-70 1,16-107 0,1-87-1,-18-177 16,106-71-15,0 19 0,53-107-1,-17 124 1,16-1 0,-16 72-1,-36 140 1,17 18-1,1 36 1,17 17 0,1 0-1,16 0 1,19-18 0,-53 0-1</inkml:trace>
  <inkml:trace contextRef="#ctx0" brushRef="#br0" timeOffset="142329.01">21484 11853 0,'0'-17'62,"18"-1"-46,-36 18 15,1 0-15,-1 0-16,0 0 15,18 18 1,-35 17 0,17-17-1,18-1 1,18 1 0,0 0-16</inkml:trace>
  <inkml:trace contextRef="#ctx0" brushRef="#br0" timeOffset="142604.03">21484 12224 0,'0'0'15,"-17"17"-15,17 1 16,35-36 15,-18-17-15,-17 17 15,-17 18 16,17 18-47,0 0 16,0-1-1,17-17 1</inkml:trace>
  <inkml:trace contextRef="#ctx0" brushRef="#br0" timeOffset="142962.26">21960 11871 0,'18'0'16,"0"0"31,-18-18 0,0 36 46,0 0-77,0-1-16,0 1 16,0 17-16</inkml:trace>
  <inkml:trace contextRef="#ctx0" brushRef="#br0" timeOffset="143256.29">21996 12312 0,'0'0'0,"17"18"16,-17-1 0,18-17-1,0 0 1,-18-17-1,0-1 1,0 0 0,-18 18 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1:52:4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3475 0,'0'0'0,"-35"-18"15,18 1 1,-1 17-16,0 35 15,18 71 17,0 17-17,0 71 1,0-123-16,-17 176 16,-36-89-1,17-34 1,36-89-1,0-17 1,0-89 0,0-17-1,0 53-15</inkml:trace>
  <inkml:trace contextRef="#ctx0" brushRef="#br0" timeOffset="633">9737 3704 0,'0'0'0,"0"-17"16,0-19 15,0 19-31,0-1 16,0-17 0,53 17-1,70-35 1,18 53-1,-88 0-15,123 18 16,-87 35 0,-54 70-1,-88 1 1,-53-36 0,-53 0-1,71-35 1,53-53-16,-18 0 15,53-35 17,53-18-17,53 0 1,17 35 0,-70 18-16,71 0 15,-71 0-15,88 35 16,17 54-1,-69 34 1,-89 1 0,-89 34-1,-52-69 1,88-54-16,-176 35 16,17-52-1,71-18 1,18-53-1,88 0 17,17-35-17,88-35 1,-52 87-16</inkml:trace>
  <inkml:trace contextRef="#ctx0" brushRef="#br0" timeOffset="1316.49">10777 3016 0,'0'0'0,"-35"-17"0,0-19 0,-106 1 15,-89 17 1,-17 18-1,-17 71 1,70 35 15,0 141-15,53 17 0,105-175-16,-105 299 15,106-106 1,17 35-1,71 1 1,35-124 0,54 0-1,69-53 1,-140-123-16,176 17 16,88-70-1,0-89 1,-123-17-1,70-71 1,-70-35 15,-89 0-15,-88-35 0,-35 71-1,-88-54 1,-53 18-1,-71 35 1,-52 54 0,87 105-1,-70 53 1,18 17 0,-88 72-1,-36 52 1,247-106-16</inkml:trace>
  <inkml:trace contextRef="#ctx0" brushRef="#br0" timeOffset="2016.62">3845 4604 0,'0'0'0,"-70"0"32,70 17-32,-53 72 15,35 158 1,-17-53-1,17-124-15,-17 89 16,35-18 0,0-106-1,0-105 17,0-36-17,0 53-15,18-176 16,35-1-1,35-34 1,0 140 15,53 54-15,-35 87 0,0 107-1,-71-71-15,18 141 16,-35 88-1,-18-123 1,0-1 0,-36-87-1,-17-71 1,36 0-16,-19 0 16</inkml:trace>
  <inkml:trace contextRef="#ctx0" brushRef="#br0" timeOffset="2216.38">3440 5256 0,'0'-17'15,"-36"34"-15,142-34 16,35-19 0,53-16-1,-70-1 1,52-53-1,-17-35 1,-106 105-16</inkml:trace>
  <inkml:trace contextRef="#ctx0" brushRef="#br0" timeOffset="2782.74">4727 3845 0,'-53'-17'0,"106"34"0,-194-52 15,-18 0-15,-158 17 16,52 53 15,-105 142-15,141 52 0,158-141-16,-70 212 15,88-194-15,-18 247 16,71 70-1,89-141 1,140 0 0,18-123-1,176-35 1,-52-142 0,-72-52-1,37-89 1,-125 0-1,-17-106 17,-53-70-17,-35-88 1,-88 17 0,-89 124-1,-87 0 1,-107 158-1,-70 107 1,-18 70 0,141 52-1,18 72 1,141-54 0,53-87-16</inkml:trace>
  <inkml:trace contextRef="#ctx0" brushRef="#br0" timeOffset="3516.88">16192 4110 0,'0'0'0,"0"-18"0,0-88 16,-17 89-1,-18-19-15,-54 1 16,54 35-16,-71 0 15,-52 71 1,16 52 15,-16 71-15,87-53 0,89 18-1,158-35 1,-35-72-1,89-34 1,-54-18 0,71-70-1,-106-1 1,-106 53-16,1-17 0</inkml:trace>
  <inkml:trace contextRef="#ctx0" brushRef="#br0" timeOffset="4149.57">16669 3228 0,'0'0'16,"-36"-18"-16,-228-70 15,35 70 1,-71 36-1,70 35 1,142-18-16,-229 142 16,105-1-1,36 124 1,70 53 0,106-71-1,0-194-15,35 265 16,36-124-1,70-17 17,70-36-17,-34-70 1,123-53 0,17-53-1,36-88 1,-18-53-1,-141 0 1,53-124 0,-88 18-1,-106 159-15,88-194 16,-106 176-16,36-194 16,-89 0-1,-105 124 1,-124 35-1,-18 88 17,-17 53-17,88 17 1,106-17 0</inkml:trace>
  <inkml:trace contextRef="#ctx0" brushRef="#br0" timeOffset="42025.97">6562 6332 0,'0'18'47,"-18"-18"0</inkml:trace>
  <inkml:trace contextRef="#ctx0" brushRef="#br0" timeOffset="42594.55">6279 6350 0,'0'0'0,"-17"0"0,-1 0 0,1 0 31,-1 0-15,0 0 0,36 0 15,35 0-15,88-35-1,18-1 1,-89 36-16,107-35 15,122 0 1,-122 17 0,105-35-1,-35 18 1,53-18 0,-36 18-1,1-18 16,-36-18-15,-88 36 0,1-18-1,-54 36 1,-71-1 0,-17 0-1,-17 18 16,-36-17-15,-18-1 0</inkml:trace>
  <inkml:trace contextRef="#ctx0" brushRef="#br0" timeOffset="43369.27">6914 6085 0,'0'0'0,"0"-17"0,18-19 16,-18 19 0,0-1-16,18 1 15,-18 34 32,-53 36-31,-18 18-1,36-36-15,-89 53 16,1 18 0,-89 70-1,71-87 1,71-54-1,-1-35 1,36 0 0,17 0-1,18-35 1,71 35 15,17 52-15,0 1 15,-53-35-31,71 35 16,71 18-1,-36-19 1,-35-34 0,-53-18-1,-18 18 1,-18-18-1</inkml:trace>
  <inkml:trace contextRef="#ctx0" brushRef="#br0" timeOffset="57092.58">1799 7091 0,'0'-18'0,"0"36"0,0-53 0,-53-18 32,36 53-32,-1 0 15,0 0 1,1 0-16,17 70 16,0 54-1,0 87 16,53 107-15,-18-36 0,-17 159-1,-18-247 1,0-70 0,0-54-1,-36-123 16,36 18-31,-35-89 16,17-52 0</inkml:trace>
  <inkml:trace contextRef="#ctx0" brushRef="#br0" timeOffset="57509.94">1429 7444 0,'0'0'0,"-36"-18"16,-34-53 0,-18-17-1,52 0 1,36 70-16,36-87 16,52 34-1,35 53 1,89 1-1,-88 52 1,-19 36 0,-52 123-1,-53 0 1,-35-89 0,-53 1-1,35-53 1,18-53 15,35-17 0,53-54-15,-36 53-16</inkml:trace>
  <inkml:trace contextRef="#ctx0" brushRef="#br0" timeOffset="58010.27">2346 7214 0,'0'0'0,"-18"0"0,-52-53 15,70 36-15,0-19 16,0 19-16,0-36 31,88 0-15,0 53-1,53 0 1,-35 53 0,-18 106-1,-52 17 1,-36-88-1,0-17 1,0-106 15,0-1-31,0-52 16,0-18 0,0-17-1,17 52 1,1 36 15,17 17-15,0 18-1,-17 0-15,0 0 16,-1 0-16</inkml:trace>
  <inkml:trace contextRef="#ctx0" brushRef="#br0" timeOffset="58409.42">3210 7214 0,'0'0'0,"36"71"16,-1-54-1,0-17 1,0-17 0,18-36-1,35-71 1,-52 54 15,-36-18-15,-36 70-1,-69 18 1,16 53 0,72-18-16,-18 36 15,17-18-15,0 141 16,36-88-1,52-36 1,72-35 0,-1-35-1,53-88 1,-88 35 0,-89 36-16</inkml:trace>
  <inkml:trace contextRef="#ctx0" brushRef="#br0" timeOffset="59459.29">12294 5962 0,'0'0'0,"-17"0"0,-1 18 31,0-18-31,18 17 16,18-17 0,53 0-1,140 0 1,71-35-1,230-36 1,-71 18 0,-300 36-16,318-18 15,123-36 1,-53 0 0,-194 36-1,18 0 1,-194 17 15,-124 18-31</inkml:trace>
  <inkml:trace contextRef="#ctx0" brushRef="#br0" timeOffset="59924.56">15699 5115 0,'0'0'0,"-18"0"16,0 0-16,-17 0 15,35 53 1,18 35 0,-1-70-1,54 53-15,-1-19 16,-34-34-16,158 17 31,-36-35-15,37-17-1,-90-1 1,-52 18 0,-141 18 15,-35 52-16,-71 89 1,52-18 0,1 18-1,124-124-15,-36 53 16,35-17 0,53-71 15</inkml:trace>
  <inkml:trace contextRef="#ctx0" brushRef="#br0" timeOffset="61209.53">17251 6456 0,'0'0'0,"-18"17"0,1 19 32,17-19-32,17-17 0,1 0 15,70-70 1,-70 52-16,87-70 16,-16-18-1,52-53 1,-141 54-1,0-19 1,-53 54 0,-53 34-1,35 54 1,36 0-16,-53 105 16,17 0-1,71 107 1,36-19 15,34 107-15,-17-71-1,-35-159-15,35 283 16,0-125 0,17 54-1,1-53 1,-1-141-1,1-35 1,-1-124 0,-34-71-1,17-123 1,-36 18 0,-34-88-1,-89 70 1,-53 88 15,-53 71-15,71 52-1,53-17 1,88 18 0,71-53-1,52 0 1,54-71-1,-54 36 1,0 17 0,-52 70-1,-71 72 17,0 87-17,0 1 1,53-54-1,35-35 17,0-35-17,-52 0-15,87-70 16,-35-18 0,0-53-1,-88 52 1,-52-34-1,-54 70 1,53 53-16,-106 0 16,71 18-1,0 52 1,88 1 0,0 35-1,53-1 1,52-105 15,-34 0-31</inkml:trace>
  <inkml:trace contextRef="#ctx0" brushRef="#br0" timeOffset="61492.41">18821 5821 0,'0'0'0,"17"-141"15,-17 158 17,0 1-32,0 123 15,0 0 1,18-106-16,-18 160 16,18-54-1,-18 17 1,17-105-1,19-35 17,-1-36-17,18-70-15</inkml:trace>
  <inkml:trace contextRef="#ctx0" brushRef="#br0" timeOffset="61741.81">19420 5644 0,'0'0'0,"0"-17"0,-17 17 16,-19 53-1,-16 105 1,34 36 0,0-70-1,18-89-15,0 124 16,0-88 15,36-36-15,34-35-1</inkml:trace>
  <inkml:trace contextRef="#ctx0" brushRef="#br0" timeOffset="62142.59">19791 6191 0,'0'36'16,"-18"-1"0,-52 53-1,52-53-15,18 18 16,0-18-16,0 71 16,18-53-1,70-18 1,-18-52-1,19-54 17,-19-35-17,-52-17 1,-18 35 0,-71 35-1,-35 53 1,18 18-1,-18 52 1,89-52-16,-19 52 16,36 18-1,71-88 1,17 0 0</inkml:trace>
  <inkml:trace contextRef="#ctx0" brushRef="#br0" timeOffset="62991.18">20408 6244 0,'18'-17'16,"-36"34"-16,53-52 15,-35 17 1,-17 36 0,-1 0-16,1 34 15,-1 72 1,18-1-1,18-70 1,52-35 0,-17-18-1,18-71 1,-36 54-16,18-71 16,-36-1-1,-17 19 1,0 52-1,0 36 17,0 35-17,18 70 1,35-52 0,18-1-1,-1-52 1,36-36-1,-18-52 1,-17-36 0,-54 18-1,-17 35 1,0 35 0,18 53 15,-18-17-16,18 53 1,17 17 0,0-18-1,36-52 1,35-18 0,-36-35-1,-52-1-15,52-16 16,-52 34-16,0-35 15,-18-18 1,0 89 15,0 17-15,-36 71 0,36-88-16,0 52 15,0-34 1,0-19-1,18-17 17,0-70-17,-1-18-15</inkml:trace>
  <inkml:trace contextRef="#ctx0" brushRef="#br0" timeOffset="63274.96">21572 6015 0,'0'0'0,"-17"0"0,-1 0 16,0 0-1,18-18 32,0 1-31,0-1-1,0 36 32,-17-18-47,17 35 16,0 0 0,35-35-1</inkml:trace>
  <inkml:trace contextRef="#ctx0" brushRef="#br0" timeOffset="63924.42">21802 6350 0,'0'0'0,"0"-18"0,17-52 31,-17 52 0,0 36-31,0-1 16,0 89 0,0-70-16,0 69 15,0 1 1,18-35 0,0-89 15,-18 0-16,0-34 1,17-72 0,1 18-1,52-17 1,-17 70 0,36 35-1,-37 18 1,-34 18-16,53 70 15,-54 0 1,1 53 0,-18-52-1,-18-19 1,1-52 0,34-54 15</inkml:trace>
  <inkml:trace contextRef="#ctx0" brushRef="#br0" timeOffset="64725.45">22878 6227 0,'0'0'0,"0"-18"0,0 0 16,-71 18-1,53 0-15,-34 0 16,16 0-16,-70 53 16,36 18-1,35 17 1,35 0 0,52-53-1,54-35 1,-70 0-1,52-35 1,18-35 0,-53 17-1,-18-18 1,-18 53 0,-17 1-1,0 34 1,0 54-1,18 88 1,0-18 0,35 88-1,-18 36 1,-35-177-16,35 159 16,0 141-1,-17 35 1,-18-105-1,0 123 17,0-53-17,0-300-15,0 141 16,-53 1 0,-17-89-1,-1-106 1,1-53-1,-54-229 1,18-105 0,53 34-1,36-140 1,34 122 0,54-69-1,-53 70 1,-36 141-1,0 123-15,-193-123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6922-7F2E-4B77-CB7D-8859D868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7640-3250-55F7-A798-1EDC6FADE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6025-B19B-FB99-377B-D079344C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CA7A-E6BB-05D2-49ED-9A99F680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D695-0C49-FAC5-6DB2-CE951D1F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0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4EDA-4636-0F49-FE7D-986F45D2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A7FCD-668E-479E-F665-8C268BE9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A90D-E90E-E2DC-292F-C0F5C04F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EA30-571B-7FB0-E2A9-478670D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67F3-093B-F727-B0A3-549E139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8204-F9ED-4268-5482-B55112136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0002-8AB4-15FE-C023-26DCB0FDE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F07E-3A8A-3455-B693-F4960343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AC74-E4D9-3CD8-2988-34F41A5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E975-06DB-D609-AA48-23493C53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B579-7703-B2D5-CF5D-2A43A683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37D9-35DA-E654-12DE-3636F970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E1C0-76EB-7018-1A55-71B46916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D973-D34A-96FD-7CA0-A630A864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00F8-A7E6-EC06-D1F6-675ACEEF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6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A80C-4D8A-A0E3-A35B-C960B739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1BA4-27F1-53D9-91A2-C3527384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41C7-E3E7-DAE9-86C8-5A1222B7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7C09-46ED-2F99-7FAD-A4DB6D8B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FDAF-1297-B0EE-3272-654E281F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D650-635D-8388-167D-D7107D21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E31E-A200-23AE-FFCB-66B917D3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632A-F638-2E02-9B9B-8F018894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E801-D535-3B32-F61C-E858CC84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3E5C-0DAC-BCB4-7C2B-9580C3D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5940-90E9-E5EB-F903-E16ABFD5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5C3F-7A0B-F76B-3608-68FE1A41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222A-13AC-0B60-9806-D28C20FE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F2A78-DC1D-8724-A086-570E1ADA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B2A41-3E9A-1A9F-DB1A-5F62AC32D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4E3F3-1D0C-AF85-56C0-C35E92109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F2555-3FF9-55A0-8391-7C1AC8B1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2F2D7-69C0-2165-53D0-45163350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6B110-6A7F-F4B4-3003-8A8ECF42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FA6-CDB4-918E-A23C-769651B3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77D10-8605-3DB5-031C-494CC31C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13327-F383-7DF5-A5D3-3F584255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2E86A-34B6-8431-00ED-44A240C5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5FF61-9B4F-CE11-13FD-2AC95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B9BE6-CC39-C780-D280-9E82D573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F771-406F-6CA1-A6B7-AE1C3593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5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5C20-E866-F416-BD41-6FA5383B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E6A0-E22A-2052-A1DC-0197DD4A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3B719-7E7D-A349-116E-0066BF9E8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41D8-C462-1AF9-4127-6AC0B8E8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92548-6B09-E630-4032-5DF4B51E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1A3EB-5044-C093-3DB3-D1C1BFB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6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EF88-881D-E3FA-6111-6A83EA9B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813FD-92DE-8F2F-2D61-D690F54F5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77B0-6910-6A1B-051C-E27B0FB6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5DA9-019F-5E9B-4F8B-94CF58EA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1361-8254-1888-69E3-8F63F6E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B1301-46B9-F6ED-DD62-F873E257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1B5B2-3081-DB32-F0BA-FF97D399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AFCC-CE6C-1810-7F20-CD2F01CD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51E4-C379-A2F0-81A6-78E6536EC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1905-39CE-47FC-BB42-16EA8838CBE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DDE8-2862-414F-D177-B2A6E5D5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6C7-C2DC-6434-B158-69CD7123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E371-868B-45C5-9E78-1E13ABD61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8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334-3F59-438E-7D2F-3939FFDB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7579-5735-BCD0-0800-078DCD3C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902A3B-B9D3-A29F-0A41-C779AE2ABF5C}"/>
                  </a:ext>
                </a:extLst>
              </p14:cNvPr>
              <p14:cNvContentPartPr/>
              <p14:nvPr/>
            </p14:nvContentPartPr>
            <p14:xfrm>
              <a:off x="272880" y="108000"/>
              <a:ext cx="734760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902A3B-B9D3-A29F-0A41-C779AE2AB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8640"/>
                <a:ext cx="736632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4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334-3F59-438E-7D2F-3939FFDB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7579-5735-BCD0-0800-078DCD3C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05ED5E-5F2E-D2BD-1271-D97B64BB7613}"/>
                  </a:ext>
                </a:extLst>
              </p14:cNvPr>
              <p14:cNvContentPartPr/>
              <p14:nvPr/>
            </p14:nvContentPartPr>
            <p14:xfrm>
              <a:off x="279360" y="209520"/>
              <a:ext cx="7296480" cy="57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05ED5E-5F2E-D2BD-1271-D97B64BB7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200160"/>
                <a:ext cx="7315200" cy="57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70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334-3F59-438E-7D2F-3939FFDB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7579-5735-BCD0-0800-078DCD3C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CE3FBF-67CA-6B49-4A9C-6AE769141866}"/>
                  </a:ext>
                </a:extLst>
              </p14:cNvPr>
              <p14:cNvContentPartPr/>
              <p14:nvPr/>
            </p14:nvContentPartPr>
            <p14:xfrm>
              <a:off x="1035000" y="374760"/>
              <a:ext cx="4629600" cy="442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CE3FBF-67CA-6B49-4A9C-6AE769141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365400"/>
                <a:ext cx="4648320" cy="44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0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334-3F59-438E-7D2F-3939FFDB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7579-5735-BCD0-0800-078DCD3C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CFE0FF-81C6-B428-DB85-32438E8D2082}"/>
                  </a:ext>
                </a:extLst>
              </p14:cNvPr>
              <p14:cNvContentPartPr/>
              <p14:nvPr/>
            </p14:nvContentPartPr>
            <p14:xfrm>
              <a:off x="241200" y="260280"/>
              <a:ext cx="755712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CFE0FF-81C6-B428-DB85-32438E8D2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50920"/>
                <a:ext cx="757584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4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334-3F59-438E-7D2F-3939FFDB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7579-5735-BCD0-0800-078DCD3C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3D0C8-D39D-E1C1-825C-B0AA896C170A}"/>
                  </a:ext>
                </a:extLst>
              </p14:cNvPr>
              <p14:cNvContentPartPr/>
              <p14:nvPr/>
            </p14:nvContentPartPr>
            <p14:xfrm>
              <a:off x="342720" y="577800"/>
              <a:ext cx="7595280" cy="476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3D0C8-D39D-E1C1-825C-B0AA896C1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68440"/>
                <a:ext cx="761400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42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334-3F59-438E-7D2F-3939FFDB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7579-5735-BCD0-0800-078DCD3C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3BCD3-AA55-97D5-7ABE-64641B364BAC}"/>
                  </a:ext>
                </a:extLst>
              </p14:cNvPr>
              <p14:cNvContentPartPr/>
              <p14:nvPr/>
            </p14:nvContentPartPr>
            <p14:xfrm>
              <a:off x="431640" y="1047600"/>
              <a:ext cx="7918920" cy="261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3BCD3-AA55-97D5-7ABE-64641B364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1038240"/>
                <a:ext cx="793764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56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2022-11-21T12:36:03Z</dcterms:created>
  <dcterms:modified xsi:type="dcterms:W3CDTF">2022-11-21T12:36:51Z</dcterms:modified>
</cp:coreProperties>
</file>