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5T10:40:23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4392 653 0</inkml:trace>
  <inkml:trace contextRef="#ctx0" brushRef="#br0" timeOffset="372.92">4445 582 0,'0'-18'15,"0"1"-15,-18 17 16,18-18 0,-17 18-1,-1 0 1,0 53 0,-17 88-1,18 18 1,-19 53-1,36-177-15,-17 88 16,-1-17 0,0-71-1,18-17 1,-17-18 0,17-35-1</inkml:trace>
  <inkml:trace contextRef="#ctx0" brushRef="#br0" timeOffset="773.61">4339 758 0,'0'0'0,"0"-17"0,18-1 0,-1-17 16,54-36-1,17 18 1,53 18 0,18 35-1,-35 88 1,-72 53 0,-52 1 15,0 52-16,-35-71 1,-18-17 0,53-88-16,-17 34 15,17-34 1,-36-18 0,1 0-1,-18-53 1,35 36-1</inkml:trace>
  <inkml:trace contextRef="#ctx0" brushRef="#br0" timeOffset="993.3">4304 1182 0,'0'0'15,"-18"0"-15,1 0 16,34 0 15,71 0-15,36-35-1,52-1 1,-70 1 0,0 0-1,-88 35-15</inkml:trace>
  <inkml:trace contextRef="#ctx0" brushRef="#br0" timeOffset="1524.45">5080 935 0,'18'0'16,"-18"17"-16,0 19 31,0 52-16,0 18 1,0-36 0,0-34-16,0 17 15,0-18 1,53-35 0,-1 0-1,54-53 1,-18-18-1,-70 36-15,17-35 16,-35-54 0,0 53-1,0 36 1,-17 88 31,17-35-47,-18 70 15,18 18 1,0 0 0,0-53-1,18-18 1,88-35 15,-53-35-15,-1-1-1</inkml:trace>
  <inkml:trace contextRef="#ctx0" brushRef="#br0" timeOffset="1824.65">5909 741 0,'0'0'0,"0"-18"16,-18 18-1,1 0 1,-19 35 0,36-17-16,-35 70 15,0 53 1,17-35 0,-17 18-1,35-54 1,0-34-1,53-19 1,-35-17-16,34 0 16,19-35-1</inkml:trace>
  <inkml:trace contextRef="#ctx0" brushRef="#br0" timeOffset="2290.31">6174 1041 0,'0'17'63,"-18"1"-63,0 35 16,-17 17-1,17 19 1,18-19-1,0-35 1,53 1 0,18-36-1,-18 0 1,-18-18-16,53-35 31,-35 0-15,-35-53-1,-18 1 1,-53 16 0,-18 72-1,1 17 1,17 0 0,35 17-1,1-17 1,-1 0-1,18-17-15</inkml:trace>
  <inkml:trace contextRef="#ctx0" brushRef="#br0" timeOffset="2557.17">5697 917 0,'0'0'0,"-17"0"0,34 0 32,54 0-17,35-17 1,0-19 0,-89 36-16,54-35 15,-18 17 1,-36 18-1,1 0 1</inkml:trace>
  <inkml:trace contextRef="#ctx0" brushRef="#br0" timeOffset="2940.69">7161 635 0,'-17'-18'16,"34"36"-16,-34-53 15,-1 35 1,0 0-1,18 35 1,0 36 0,0 70-1,-17 35 17,-1-70-32,18 0 15,0-53 16,0-71 1,35-35-17</inkml:trace>
  <inkml:trace contextRef="#ctx0" brushRef="#br0" timeOffset="3256.13">7479 670 0,'0'0'16,"35"0"0,-17-17-16,88-1 31,35 0-16,-18 1 1,36-1 0,-53 18-1,-53 0 1,-71 0 15,0 0-31,-34 0 16</inkml:trace>
  <inkml:trace contextRef="#ctx0" brushRef="#br0" timeOffset="3589.94">7902 582 0,'-35'0'31,"35"18"-31,0-1 16,0 19-1,0-19-15,0 54 16,-18 52 0,1 1-1,-19 17 1,1-18 0,35-70-1,0-35-15,0 17 16,0-17-1,-18-18 17,-17-18-17,18 1-15,-19 17 16</inkml:trace>
  <inkml:trace contextRef="#ctx0" brushRef="#br0" timeOffset="4364.14">3951 1799 0,'-18'0'0,"36"0"0,-53 0 0,17 0 16,-17 0-1,53 0 32,34 0-47,54 0 16,-53-17 0,229-1-1,36-17 1,141-18-1,52 0 1,-141 17 0,142 19-1,-389-1-15,230 1 16,35-19 0,-88 19-1,-141 17 1,-18 0-1,-88-18 1,-35 18 0,-36 0 31</inkml:trace>
  <inkml:trace contextRef="#ctx0" brushRef="#br0" timeOffset="4507.01">8061 1464 0,'35'0'16,"-17"0"0,0 0-1,-1 0 1,-34 0 15,-19 0-31,19 0 0</inkml:trace>
  <inkml:trace contextRef="#ctx0" brushRef="#br0" timeOffset="103475.35">3140 2575 0,'0'0'0,"-18"0"16</inkml:trace>
  <inkml:trace contextRef="#ctx0" brushRef="#br0" timeOffset="104143.45">3369 2699 0,'0'17'0,"-53"36"31,35-35-31,-17 17 0,-35 0 16,34-17-1,19-18 1,17-18 15,17 1 0,1-1-31,17 1 16,53-19 0,-17 36-1,0 18 1,-19 17-1,-34-17-15,0 52 16,-18 1 0,-53 17-1,0-35 1,-71 0 0,36-18-1,71-35-15,-72 0 16,1-17-1,18-19 1,34 1 15,1 0-15,17 35 0,18-35-1,0 17 1,0 0-16</inkml:trace>
  <inkml:trace contextRef="#ctx0" brushRef="#br0" timeOffset="104593.01">3052 2522 0,'0'0'0,"17"-17"31,-17-1-16,18 18-15,-1 0 16,-17-18-16,36 18 16,34 0-1,1 18 1,17 35 0,-35 18-1,-53-19 1,0-16-16,-71 34 15,-17-17 1,18-18 15,34-35-15</inkml:trace>
  <inkml:trace contextRef="#ctx0" brushRef="#br0" timeOffset="104807.89">3669 2364 0</inkml:trace>
  <inkml:trace contextRef="#ctx0" brushRef="#br0" timeOffset="105175.92">3951 2646 0,'-18'53'32,"1"-36"-32,-1 1 15,1-18 16,17-35-31,0-36 16,17 1 0,18-19 15,1 19-15,-19 52-16,1 1 15,0-1 1,-1 18-1</inkml:trace>
  <inkml:trace contextRef="#ctx0" brushRef="#br0" timeOffset="105654.8">3757 2417 0,'-35'-18'15</inkml:trace>
  <inkml:trace contextRef="#ctx0" brushRef="#br0" timeOffset="105828.28">3969 2646 0,'-18'35'16,"0"-17"-1,1-1 1</inkml:trace>
  <inkml:trace contextRef="#ctx0" brushRef="#br0" timeOffset="106209.53">4551 2575 0,'0'0'0,"-18"-17"0</inkml:trace>
  <inkml:trace contextRef="#ctx0" brushRef="#br0" timeOffset="106643.59">4251 2805 0,'53'-18'16,"0"0"-1,-18 1-15,36-36 16,17-35 0,-18-1-1,-52 54-15,17-53 16,1-18-1,-36 71 1,0 17 15,0 36 16,0-1-31</inkml:trace>
  <inkml:trace contextRef="#ctx0" brushRef="#br0" timeOffset="108149.43">4551 2522 0,'17'-17'0,"-34"34"0,34-70 31,-17 36-31,-17 17 16,-36 0-1,-35 0 1,0 35 0,17 0-1,0 18 1,36 0 0,35-18-1,0 1 1,0-1-1,18-17 1,-1-18 0,1 0-1,35 0 1,0 0 0,35-36-1,0-17 1,18-35-1,0-35 1,-36-1 0,-17 36-1,-53 18 1,0-1 0,0 53-1,0 36 16,-35 53-15,17 17 0,-17 53 15,18-35-15,-1-36-1,18-34 1,18-36-1</inkml:trace>
  <inkml:trace contextRef="#ctx0" brushRef="#br0" timeOffset="108744.59">5803 2487 0,'0'0'0,"0"-18"0,0 1 16,-17 17-1,-1 17 1,0 19 0,1-19-16,-1 107 15,-35 70 1,18-53-1,-18-18 1,53-17 0,-18-70-1,1-36 1,17-18 0,0-53-1</inkml:trace>
  <inkml:trace contextRef="#ctx0" brushRef="#br0" timeOffset="109143.15">5468 2611 0,'0'-18'0,"-18"18"15,36 18-15,-36-54 0,18 1 16,36-18-1,-1 35-15,53-52 16,124-1 0,-36 71-1,-35 0 1,-88 71 0,-35 52-1,-106 18 1,-106-17-1,53-54 1,52-34 0,54-19 15,53-17 0,17 0-15,-17 0-16,-1 0 0</inkml:trace>
  <inkml:trace contextRef="#ctx0" brushRef="#br0" timeOffset="109759.22">6385 3052 0,'124'-36'32,"-248"72"-32,265-89 0,-123 53 0,17-53 31,-35 35-31,0-35 16,-53 0-1,-52 53 1,-1 0-1,70 18-15,-34 17 16,35 0-16,-36 54 16,18-1-1,35 0 1,18-17 0,53-54-1,18-17 1,35-70-1,17-19 1,-70 54 15,18-35-15,-36-1 0,-35 89 15,0-1-16,0 54 1,0-1 0,0 1-1,0-36 1,53-35 0,-35 0-16,52-17 15,-35-1 1</inkml:trace>
  <inkml:trace contextRef="#ctx0" brushRef="#br0" timeOffset="110226.3">6914 2981 0,'0'0'0,"0"-35"15,0 17 1,0-17-1,71-1 1,0 1 0,-54 35-16,71 0 15,-35 18 1,-17 35 0,-36 0-1,0 35 1,-18-35-1,0-36-15,-17 19 16,17-1 0,1-35 15,17-18-15,0-35-1,0 1 1,0 34-16,35-53 15,18 18 1,0 18 0,-18 17-1,18-17 1,-35 18-16,-1-1 16</inkml:trace>
  <inkml:trace contextRef="#ctx0" brushRef="#br0" timeOffset="110558.78">7832 2399 0,'0'-18'0,"0"36"0,0-53 16,0 52 30,0 1-46,-18 52 16,18-52-16,-71 123 16,1 0-1,17-17 1,35-18 0,18-53-1,0-18 1,71-35-1,-18 0 1,0-18 0</inkml:trace>
  <inkml:trace contextRef="#ctx0" brushRef="#br0" timeOffset="111228.44">8096 2840 0,'0'17'16,"0"1"-16,-35 0 16,0 35-1,35-36-15,-18 36 16,18-17 0,35-19-1,36-17 1,17 0-1,0-35 1,-17-18 0,-18-18-1,-53 54 1,17-36 0,-17 0-1,0 71 16,0 17-15,-17-35-16,-1 70 16,18 1-1,-18 35 1,18 35 0,0 18-1,0 17 1,0 36-1,-35-54 1,-18 19 0,-17-54 15,-36-34-15,-53-54-1,36-35 1,-1-71-1,54-17 1,34 17 0,36-34-1,0 34 1,53-70 0</inkml:trace>
  <inkml:trace contextRef="#ctx0" brushRef="#br0" timeOffset="111526.31">7655 2628 0,'0'-17'16,"0"34"-16,0-52 15,71 17 1,-54 18-16,89-17 16,18-1-1,-1 0 1,-70 18 0,-35 0-1,-18 18 1,-35 0-1</inkml:trace>
  <inkml:trace contextRef="#ctx0" brushRef="#br0" timeOffset="112028.34">9578 2381 0,'0'0'16,"0"-17"-16,0-1 0,0-17 31,-18 35-15,1 35-1,-36 106 1,17 0 0,36-106-16,-35 124 15,18-35 1,17-71 0,0-36-1,17-52 16</inkml:trace>
  <inkml:trace contextRef="#ctx0" brushRef="#br0" timeOffset="113424.82">9207 2752 0,'0'0'16,"18"0"-16,35 0 16,53-18-1,70-35 1,-140 35-16,105 1 16,-106-1-16,71 18 15,-71 0 1,-35 35-1,-35 54 1,-18-19 0,0 18 15,53-70-31,0 35 16,-18-18-1,36-17 1,52-18-1,19-18 1,-1-35 0,-53 0-1,-35-17 1,-35-1 0,-53 36-1,17 35 1,18 0-1,106 0 32,-18 0-47,71 0 16,71 0 0,-19-35-1,-34 17 1,-89 18-16,53-18 15,-70 18 1,-18 53 0,-35 18-1,-18-1 1,17-17 0,19-35-16,-1 53 15,18-36 1,0-17-1,18-18 1,35 0 0,17-18-1,19-53 17,-72 1-17,-17-18 1,-53 17-1,0 18 1,-35 53 0,53 0-1,35 18 1,17 17 0,54-35-1,35 0 1,17 0-1,124-71 1,-35-17 0,-106 18-1,-18-36 17,-88 0-17,0 71 1,-35 17-1,-36 36 1,18 70 0,18 18-1,-36 53 1,18-1 0,53-122-16,-17 52 15,17 0 1,35-17-1,18-54 1,0-17 0,35 0 15,-70 0-31,52-35 16,1 17-1,-36-17 1,-35 17-1,0-17 1</inkml:trace>
  <inkml:trace contextRef="#ctx0" brushRef="#br0" timeOffset="113576.3">11501 2963 0,'0'0'0,"0"18"15,-18-18 1,0 0 46,1 0-62</inkml:trace>
  <inkml:trace contextRef="#ctx0" brushRef="#br0" timeOffset="122241.24">12876 2381 0,'-35'0'31,"35"18"-15,0 35-1,0 0 1,18-18 0,52 0-1,-52-35-15,105-17 16,19-54 0,-54 1-1,-35-1 1,-36 0-1,-17 18 1,-35 36 0,0-1-1,-1 71 17,1 18-17,18 52 1,17 36-1,0 17 1,0-70 0,0-53-1,0-18 1,-36-35 15,19 0-31,-54-53 16,-17 0-1,35 18 1,35 18 0,1 34-1,17 36 17,0 0-17,70 18 1,18-54-1,18-17 1,18 0 0,-18-53-1,-18-53 1,-35-17 0,-18-36-1,-35 18 1,0 71-1,0 34 1,0 19-16,0 70 31,0-18-15,-18 53 0,1 71-1,-1-18 1,18-35-1,0-36 1,0-34 0,53-36-1,-18 0 1,0-36 0,1 1-16</inkml:trace>
  <inkml:trace contextRef="#ctx0" brushRef="#br0" timeOffset="122457.4">13511 2734 0,'0'0'0,"18"0"31,17 0-16,36 0 1,17 0 0,-17-35-1,-54 35-15,19-18 0</inkml:trace>
  <inkml:trace contextRef="#ctx0" brushRef="#br0" timeOffset="122790.23">14728 2593 0,'0'-18'31,"0"36"1,0 0-32,0 70 15,0 0 1,-17-18 0,-1 1-1,18-53-15,0-1 16</inkml:trace>
  <inkml:trace contextRef="#ctx0" brushRef="#br0" timeOffset="123274.98">15258 2558 0,'0'0'0,"0"-18"0,-18 18 32,0 0-32,-17 0 15,0 0-15,0 35 16,-36 18 0,36 0-1,35-35 1,17 17-1,89-35 1,-35 18 0,35-1-1,-54 19 1,-34-1 15,-18 18-15,-53 0-1,-53-18 1,-35-17 0,71-18-1,17 0 1,35-36 15,18 1-15,-18 17-16,18-35 15</inkml:trace>
  <inkml:trace contextRef="#ctx0" brushRef="#br0" timeOffset="123479.55">14658 2452 0,'0'0'15,"-18"-18"1,18 1 0,-17 17 31</inkml:trace>
  <inkml:trace contextRef="#ctx0" brushRef="#br0" timeOffset="125796.44">16581 2469 0,'0'-17'0,"0"34"0,0-69 15,0-1 1,0 35 0,0 0-1,0 36 1,0 53 0,0 52-1,-18 0 1,0 19-1,1-19 1,17-52 0,0-54-16,35 1 15,35-18 17,19-18-17,-1-52 1,0-36-1,-17-35 1,-36-36 0,-35 54-1,0 52 1,-18 71 15,1 71-15,17-36-16,-36 106 15,36 18 1,0-71 0,0 18-1,18-35 1,53-71 15,17 0-15,-53 0-16,71-36 15,17-34 1,-17-36 0,-53 35-1,-53 1 1,-18 52 0,-70 36-1,35 52 1,53 19-1,18-1 1,35-35 0,-36-36-16,36 19 15,-35-1 17,0-35-17,-54 0 16,-17-35-15,53 17-16,-52-17 16,34 35-1,18-18 1,0 71 15,53 0-15,17-18-1,-52-35-15,88 0 16,17 0 0,18 0-1,-17-53 17,-36-35-17,-35 0 1,-53 0-1,0 52 1,-35 19 0,-36 52-1,36 36 1,17 34 0,18-34-1,36-18 1,52-18-1,106-17 1,-53-18 0,71-35-1,-71-18 17,-53-36-17,-53 1 1,-35 18-1,0 17 1,-17 53-16,-54-18 16,-17 18-1,0 53 1,17 18 0,53 34-1,18-52 1,36-17-1,34-36 1,18 0 0,1-18-1,-19-53 1,1-52 15,-18-71-15,-18 70-1,-35 1 1,0 52 0,0 89 15,-35 70-15,-1 89-1,1-1 1,17-70-1,18 0 1,71-36 0,-53-70-16,87 0 15,19 0 1,-54 0 15,-52-17-15,-18-19-1,0 19 126,-18 17-141,1 0 0</inkml:trace>
  <inkml:trace contextRef="#ctx0" brushRef="#br0" timeOffset="129339.67">1729 4692 0,'0'0'0,"35"70"31,-17-52-15,-1-18-16,54 0 16,-1-35-1,-34 17-15,52-35 32,70-53-17,-16-17 1,-54-18-1,-88 106-15,0-18 16,0-53 0,-18 88-16,-52 18 15,17 18 1,17 52 0,19 54-1,17 17 1,-18-18-1,18-17 1,0-53 0,0-18-1,-18-35 17,18-17-17,18-54 1,35 1-1,18-1 1,-18 36 0,17 17-1,-17 18 1,-35 53 0,-1-35-16,1 52 15,17 1 1,0 17-1,54-17 1,16-71 0,19 0-1,-89-18-15,106-53 16,-35 19 15,-18-37-15,-70 1-1,-36 0 1,-87 53 0,34 35-1,-17 35 1,35 53 0,18 0-1,35 1 1,0-1-1,17-53 1,36-35 0,18-35-1,17-18 17,0-35-17,-53 17 1,-35 53-16,0-34 15,0 34 1,0 0 0,0 36-1,-35 35 1,35 35 0,0-17-1,35-1 1,36-35-1,35-35 1,17 0 0,1-70-1,-18 17 1,-54-18 15,-52 1-15,0 52-1,-17 18 1,-1 18 0,-17 52-1,17-17 1,1 35 0,17-17-1,0-36 1,17-70 15,19-36-15,-19 54-1,1-36-15,-1 0 32,36 0-17,-17 35 1,-19 36-1,-17 35 1,18 18 0,0-1-1,34-17 1,1-35 0,36-18-1,-1-36 1,-18-17-1,19-17 1,-72 52-16,54-52 16,35-18-1,-71 88-15,53-36 16,-35 36 15,-35 0-15,-18 53-1,0-18 1,0 18 0,17-53-1,1 0 17,0-35-17,-18 0 1,0 17-16,-18-17 15,-35 17 1,-18 1 0,1 34-1,-1 36 1,1 18 15,17 17-15,53-53-16,0 53 15,0-35 1,35 0 0,36-53-1,17 0 1,18-53 0,-89 36-16,72-89 15,-37 0 1,1-35-1,-35 0 1,-18 35 0,18 18-1,-18 52 1,0 89 15,-18 53-15,0 18-1,1-1 1,17-17 0,0-88-16,0 70 15,35-18 1,0-52 0,53-18-1,18-35 1,18-53-1,-36-1 1,-35-34 0,-35-36-1,-18 36 17,0 70-32,0 70 46,0 1-46,-36 88 16,1 17 0,0-17-1,35 0 1,0-88-16,0 35 16,17-1-1,54 1 1,17-35-1,18-18 1,0-35 0,17-18-1,-105 35-15,52-70 16,-52-18 15,-18 36-15,0 52-1,-18 18 1,-35 35 0,18 71-1,18-53 1,17 18 0,17-19-1,36-34 1,18-18-1,-54 0-15,36 0 16,0-35 0,-53 0-1,18 35 1</inkml:trace>
  <inkml:trace contextRef="#ctx0" brushRef="#br0" timeOffset="129512.53">6315 4692 0,'0'0'0,"-18"0"47</inkml:trace>
  <inkml:trace contextRef="#ctx0" brushRef="#br0" timeOffset="132790.73">8608 4357 0,'17'0'0,"72"-35"32,-72 17-32,36-17 15,35-36 1,-35 0 0,-53 54-16,0-36 15,-35 53 1,-53 0-1,-18 18 1,18 34 0,52 1-1,19 0 1,17 0 15,70 0-15,19 0-1,-1 0 1,-53 18 0,-35 17-1,-70-18 1,-54 1 0,36-71-1,53 0-15,-54 0 16,-16-35-1,-1-36 1,18-35 0,52 0-1,19 1 1,17 69 0,0 19 15,17 70-16,36 17 1,0 54 0,18-19-1,17-34 1,35-36 0,-87-35-16,87 0 15,-70 0-15,141-53 16,0-17-1,-53-18 1,-35-18 0,-88-18-1,-1 18 1,-17 53 0,-35 142 30,17-72-46,1 72 16,-1 52 0,0-36-1,18-87-15,0 53 16,18-54 0,35-17-1,-35 0 1,35-35-1,-36-18 1</inkml:trace>
  <inkml:trace contextRef="#ctx0" brushRef="#br0" timeOffset="132989.94">9137 4392 0,'0'0'0,"0"18"0,0-1 15,18-17 1,-1 0 0,54 0-1,35 0 1,-1-17 0,-69 17-16,17 0 15</inkml:trace>
  <inkml:trace contextRef="#ctx0" brushRef="#br0" timeOffset="134859.89">10019 4639 0,'0'0'16,"18"0"-16,17 0 15,35 0 1,1-53-1,-18-17 1,-53-1 0,-53-35-1,-18 71 1,-52 35 0,-18 35-1,0 36 1,52 35-1,72-1 1,17-69-16,0 34 16,88-17-1,35-53 1,36-35 0,-18-18 15,-17-18-16,-107 36-15,36-53 16,-35 17 0,-18 54-1,-18 17 1,-52 35 0,35 36-1,17 34 1,18-34-1,88-36 1,18-35 0,17-35-1,1-18 1,-89 53 0,53-71-1,-52 1 1,-36 35-1,-18 35 1,-35 35 0,35 35-1,18-52-15,-35 53 16,18-18 0,17-36-1,17-17 16,18-35-15,-17 17-16,35-35 16,-18-17-1,18 52 1,-35 18 0,-18 53 30,17-35-46,-17-1 0,18 19 16,35 17 0,35-18-1,36-35 1,17 0 0,-18-18-1,1-52 1,-71-1-1,-53-17 1,-18 35 0,-53 35-1,-17 18 1,0 53 15,35 0-15,53 18-1,0-1 1,0-17 0,18-18-1,52-17 1,-17-18 0,18-53-1,-36 0 1,18-35-1,-18 0 1,1 0 0,-19 52-1,1 36 1,-18-17 0,17 17 187</inkml:trace>
  <inkml:trace contextRef="#ctx0" brushRef="#br0" timeOffset="135524.62">11571 4498 0,'0'-18'16,"18"1"-16,-1-1 15,-17 0-15,36-17 16,17-35-1,-1-19 1,-16-17 0,-36 71-16,17-18 15,-17 36 1,-35 34 0,-18 54 15,0 52-16,36-87-15,17 105 16,-18-18 0,18-52-1,0-1 1,35-34 0,71-19-1,-18-17 1,36-35-1</inkml:trace>
  <inkml:trace contextRef="#ctx0" brushRef="#br0" timeOffset="136073.31">12453 4357 0,'0'0'0,"0"-18"0,-18 18 15,-35 0 1,-35 0 0,71 0-16,-72 35 15,72-35-15,-71 89 16,17-19 0,53-17-1,18 18 1,18-54-1,70 1 1,18-36 0,0-35-1,-36-17 17,-34-18-32,-19-1 31,-17 37-16,-17 104 17,-19 37-17,36-1 1,0-18 0,0-17-1,18-35 1,35-18-1,18-18 1,-1-35 0,-35 36-16</inkml:trace>
  <inkml:trace contextRef="#ctx0" brushRef="#br0" timeOffset="136339.06">13017 4022 0,'0'0'0,"0"-18"0,0 0 16,-17 18 0,-36 53-1,-35 88 1,35 18 0,0-35-1,35-19 1,1-52-1,17-17 1,53-36 0,17-18-1,1 0 1</inkml:trace>
  <inkml:trace contextRef="#ctx0" brushRef="#br0" timeOffset="137389.5">13335 4339 0,'-18'0'16,"1"18"-16,-1-1 15,-70 36 1,17 36 0,54-72-16,17 36 15,0 18 1,17-36-1,54-17 1,-1-18 0,-34-36-1,-36-17 1,-36-17 0,-16-1 15,34 36-16,18 0 1,70-1 0,19 1-1,52 35 1,-124 0-16,72 0 16,-54 35-1,-18 36 1,-17 0-1,0-1 1,0-52-16,-35 35 16,35-18-1,-17 0 1,17-52 31,0-1-47,0 0 15,0-52 1,70-36 0,18 18-1,1 35 1,16 53 0,-52 0-1,-35 70 1,-18 1-1,-18-18 1,1 17 0,17-17-1,35-35 1,53-18 0,71-18 15,-18-17-16,-35-36 1,-18-34 0,-70-1-1,-18 35 1,-53 71 0,-35 71-1,17 35 1,53-18-1,18 0 1,71-53 0,17-17-1,0-18 1,-35-18 0,-18-35-1,-17 18 1</inkml:trace>
  <inkml:trace contextRef="#ctx0" brushRef="#br0" timeOffset="138171.96">16351 4516 0,'0'0'0,"18"0"0,0 0 0,-1 0 0,71 0 31,-70 0-31,17 0 16,-17 0-16,17-36 15,-17 1 1,-18 0-1,-88-18 1,-36 35 0,89 18-16,-71 0 15,-70 53 1,52 53 0,54 17 15,70-34-16,0-72-15,17 36 16,-17-35-16,106-18 16,18-18-1,17-35 1,-18-17 0,-35 17-1,-35-18 1,-53 18-1,-35 71 17,17 52-17,1-52-15,17 35 16,17 18 0,54-36 15,17-35-16,18-18 1,-36 1-16</inkml:trace>
  <inkml:trace contextRef="#ctx0" brushRef="#br0" timeOffset="138505.68">17074 4339 0,'0'0'16,"0"-17"-16,0 34 15,-17 36 1,17 35 0,0-52-16,-18 87 15,1 0 1,17 72 0,-36 16 15,1-17-16,0-35 1,35-124-16,-36 53 16,19-70-1,17-53 17,0 17-32,0-52 15,0-36 1</inkml:trace>
  <inkml:trace contextRef="#ctx0" brushRef="#br0" timeOffset="138823.42">16986 4621 0,'0'-17'0,"0"-1"0,0 53 0,0-140 16,0 87-16,36-17 31,69 17-16,19 18 1,-36 35 0,-35 36-1,-35-1 1,-36-52-16,-88 53 16,-35-1-1,18-35 1,70-35-1,35 0 1,71 0 0,35-53-1</inkml:trace>
  <inkml:trace contextRef="#ctx0" brushRef="#br0" timeOffset="139188.94">17727 4463 0,'0'0'16,"18"0"-16,-18-18 15,-18 18 1,0 35 0,-17 53-1,18 54 1,17-90-16,-18 107 15,-53 53 1,18-36 0,0-35-1,18-35 1,18-35 0,17-89 15,17-35 0,36-35-15,-18-18-16</inkml:trace>
  <inkml:trace contextRef="#ctx0" brushRef="#br0" timeOffset="139872.09">17727 4604 0,'0'0'0,"0"-18"0,0 0 0,18-17 16,-18 18-16,53-1 16,17 0-1,1 18 1,-18 53 0,-36 0 15,-17 0-16,-70 18 1,-18-36 0,17-35-1,0 0 1,36 0 0,53 17 30,-1-17-46,54 18 16,-18-18 0,53 0-1,0-18 1,35-34 0,-106 34-16,88-35 31,-34-35-16,-19-18 1,-35 18 0,-17 35-1,-18 35 1,0 54 0,-53 69-1,36 1 1,17-18-1,0-35 1,17-17 0,1-36-16,35 0 15,0 0 1,0-36 0,-1-17-1</inkml:trace>
  <inkml:trace contextRef="#ctx0" brushRef="#br0" timeOffset="140372.91">19050 4163 0,'-18'0'0,"1"0"15,-1 35 1,18-17-16,-18 52 15,1-17 1,17 18 0,-35-18-1,17-36 1,0-17 15,1 0-15,17-17-1,0-36 1,0-18 0,53-35-1,-1 36 1,37-18 0,-19 70-1,-17 18 1,-35 70-1,-18 36 1,-18-17 0,-35-19-1,18-52 1,17-18 15</inkml:trace>
  <inkml:trace contextRef="#ctx0" brushRef="#br0" timeOffset="189486.67">1640 7126 0,'-17'18'16,"-19"-18"0,19 0-1,-1 17-15,1 1 16</inkml:trace>
  <inkml:trace contextRef="#ctx0" brushRef="#br0" timeOffset="190015.43">1393 7144 0,'0'0'16,"-17"0"-16,-1 0 0,1 0 0,-36 0 15,-18 0 1,53 0-16,1 0 15,-1 0-15,1 0 16,34 0 15,71 0-15,36-18 15,52 18-15,-17 0-1,-106 0-15,123 0 16,-35 0 0,71-18-1,-53 18 1,17-17 0,-70 17-1,17-18 1,-87 18-1,-19-17 1,1-1 0,-36 18 46,-35-35-46</inkml:trace>
  <inkml:trace contextRef="#ctx0" brushRef="#br0" timeOffset="190668.06">2716 6809 0,'0'0'0,"-17"-18"16,-1 18-16,18-18 15,-70 18 1,70 18 0,17 70 15,1-70-31,35 17 15,35 18 1,0-18 0,0-35-1,-35 0 1,0 0 0,-18 0-1,-17 0 1,0-17-1,-54 17 17,19 0-32,-36 35 15,0 0 1,35-17 0,-70 52-1,0 71 1,35-52-1,0-1 1,18-35 0,17-18-1,1-35-15,-1 35 16,18-17 31</inkml:trace>
  <inkml:trace contextRef="#ctx0" brushRef="#br0" timeOffset="204546.57">5098 6720 0,'0'0'0,"-18"36"31,18-54 1,0 0-32,35-17 15,18-35 1,-35 52-16,17-53 16,-35-17-1,-18 35 1,-34 53-1,-54 18 1,0 70 0,35-35-1,18 35 1,53-70-16,0 17 16,36 36-1,34-36 16,1 18-15,35 0 0,-36 0-1,-52 17 1,-18 18 0,-71-17-1,-52 0 1,-54-36-1,72-35 1,69-18-16,-70-70 16,36 0-1,35 0 1,35 35 0,35 35 15,71 0-16,0 18 1,-89 0-16</inkml:trace>
  <inkml:trace contextRef="#ctx0" brushRef="#br0" timeOffset="204963.89">5256 6879 0,'0'0'16,"18"0"-16,17-35 15,-17 17 1,17 18 0,-88 53-1,53 18 1,0-54-16,0 72 16,0-1-1,36 0 16,16-70-15,37-18 0,-1-36-1,0-52 1,-35 0 0,-53-18-1,0 71 1,-18 17-1,1 18 1,34 0 15,19 0-15</inkml:trace>
  <inkml:trace contextRef="#ctx0" brushRef="#br0" timeOffset="205331.09">6068 6756 0,'-36'0'16,"36"17"0,0 36-16,-17 18 15,-1 17 1,1 71-1,17 52 1,0-34 0,0 17-1,0-141-15,0 158 16,0-87 0,-18 17 15,0-88-16,1-53 1,17-53 0,35-141-1,-35 141-15,0-53 0</inkml:trace>
  <inkml:trace contextRef="#ctx0" brushRef="#br0" timeOffset="205680.38">6032 7038 0,'0'-18'0,"0"36"0,0-53 0,-17 17 0,-1-17 16,18-18-1,18 0 1,35 35 0,35 18-1,35 53 16,-105 0-15,-18 35 0,-70 18-1,-19-35 1,-17-18 0,36-36-1,52-17 1,18-17-1,71-36 1,-18 17 0</inkml:trace>
  <inkml:trace contextRef="#ctx0" brushRef="#br0" timeOffset="206030.69">6544 6809 0,'0'0'0,"0"17"32,-18 1-17,18 52 1,0-34-16,0 122 16,-35 72-1,0-54 1,17-105-16,18 87 15,-17 54 1,17-177-16,0 89 16,0-1-1,0-52 1,0-106 15,17-1-15,1-69-1,-1 52-15,19-36 0</inkml:trace>
  <inkml:trace contextRef="#ctx0" brushRef="#br0" timeOffset="206385.55">6526 7144 0,'0'0'0,"-17"-36"0,-19 1 15,19-53 1,17 17-1,35 19 1,89-1 0,-1 35-1,36 36 1,-106 35 0,-53-1-1,-106 37 16,-53-1-15,53-35 0,0 0-1,89-53-15,-1 0 16,71 0 15,53-71-15,-71 53-16</inkml:trace>
  <inkml:trace contextRef="#ctx0" brushRef="#br0" timeOffset="206881.18">7214 6773 0,'0'0'16,"0"-17"-16,0-1 0,0 0 0,0 1 15,-53 34 32,36 1-47,-1 0 0,0 52 16,-17 18-1,18 18 1,17-18 0,17-52-1,89-36 1,17-18-1,-34-35 1,17-53 0,-89 89-16,1-71 15,-18-1 1,0 54-16,-88-36 16,-1 71-1,-34 18 16,35 53-15,70-18 0,18 17-1,18-35 1,70-35 0,0 0-1,-53 0-15</inkml:trace>
  <inkml:trace contextRef="#ctx0" brushRef="#br0" timeOffset="207346.99">7796 6791 0,'0'-18'16,"0"-17"-1,0 17-15,0-17 31,0 17-31,89 1 16,-19 17 0,1 0-1,17 88 1,-53-17 0,-17-1-1,-18-52-15,0 70 16,0-53-1,-18-17 1,1-18 0,17-18-1,0-52 1,52-36 0,1 0-1,0 18 16,0 35-15,-18 18 0,18-1-1,0 36 1</inkml:trace>
  <inkml:trace contextRef="#ctx0" brushRef="#br0" timeOffset="207664.44">8819 6262 0,'0'-18'0,"0"36"0,18-36 0,-18 1 15,18-1 1,-18 36 15,0-1-31,0 54 31,0-36-31,-18 124 16,-17-1 0,0-52-1,17 0 1,18-35 0,0-54-1,0 1 1,53-18-1,0-35 1</inkml:trace>
  <inkml:trace contextRef="#ctx0" brushRef="#br0" timeOffset="208146.64">9419 6615 0,'0'-18'0,"0"36"0,0-54 0,0 19 0,0-36 31,-17 53-15,-19 0-1,19 17-15,-54 54 16,53-1 0,1 1-1,17-36 1,35-17-1,36 0 1,-54-18-16,71 0 16,-35 17-1,-17 1 1,-36 0 0,0 17-1,-53-18 16,0 19-15,35-36-16,-70 17 16,35-17-1,18 18 1,17-18 0,0 0-1,18-18-15,0-17 16,0-35-1</inkml:trace>
  <inkml:trace contextRef="#ctx0" brushRef="#br0" timeOffset="208420.26">8661 6385 0,'0'-17'0,"35"-1"16,0 0 0,106 1-1,-105 17-15,69-18 16,19 0 0,-71 18-1,-36 0 1</inkml:trace>
  <inkml:trace contextRef="#ctx0" brushRef="#br0" timeOffset="210713.32">11112 6350 0,'0'0'16,"0"-71"0,-17 71-1,-1-17-15,-52 17 16,52 0-16,-53 17 15,1 36 1,-54 141 0,54 18-1,52-71 1,18 0 0,88-35-1,36-53 1,52-53 15,-123 0-31,141-71 16,-17-34-1,-89 16 1,-53-105 0,-35-17-1,-106 17 1,-52 88-1,-19 71 1,18 70 0,54 71-1,16 88 1,89 70 0,71-123-1,52-52 16,36-54-15,35-17 0,-35-54-1,-18-34 1,-70-18 0,-36-1-1,-35 54 1,0 17-1,0 36 1,-18 123 0,18-70-1,0-1 1,0-34 0,0-19-1,0-52 32,0-36-31,53-34-1,-18 16 1,1 36 0,17 36-1,-36 70 1,-17-36-16,18 36 15,17 53 1,-17-35 0,52-18-1,1-53 1,52-18 0,-17-53-1,-71-17 16,18-88-15,-35-18 0,-18 53-1,0 88 1,0 141 15,0 35-15,0 71-1,-18-35 1,18-53 0,18-18-1,17-70 1,18-18 0,0-18-1,0-52 16,-35 34-31,52-34 16,-17 17 0,-35 18-1,-18 52 17,0 36-17,0-35-15,0 52 16,35-34-1,18-19 1,35 1 0,18-36-1,-35-17 1,-1-53 0,-52 17-1,-18 18 1,17 36 15,-17 52 0,0-17-31,-17 17 16,-18 71 0,17 35-1,0 53 1,18 53-1,0-53 1,0 106 0,0-247-16,36 211 15,-1-35 1,-35-70 0,-35-53-1,-71-106 16,-18-35-15,89 17-16,-124-141 16,71-70-1,88-35 1,18 17 0,52 53-1,36 35 1,-18 18-1,-53 70 1,-35 36 0,0 0-1,0 17-15</inkml:trace>
  <inkml:trace contextRef="#ctx0" brushRef="#br0" timeOffset="211196.86">14393 6491 0,'0'0'0,"0"-18"15,18-17 1,0 0 0,17 53-1,-17 70 1,17 88 0,0-17-1,-17-18 1,-18-106-16,0 89 15,0-36 1,0-70 0</inkml:trace>
  <inkml:trace contextRef="#ctx0" brushRef="#br0" timeOffset="211463.37">14905 6720 0,'0'-17'0,"0"34"0,0-52 0,0 17 16,-18 18-1,-35 0 1,36 0-16,-54 89 16,18 34-1,0 18 1,36-35-1,17-18 1,0-70 0,35-36-1</inkml:trace>
  <inkml:trace contextRef="#ctx0" brushRef="#br0" timeOffset="211728.96">15258 6615 0,'0'0'16,"0"-18"-16,17-17 15,-17 52 1,0 36 0,-17 71-1,-19 17 1,19-106-16,-36 89 15,53-36 1,0-18 0,35-87 15,-35-1-31,18 0 16</inkml:trace>
  <inkml:trace contextRef="#ctx0" brushRef="#br0" timeOffset="212329.76">15346 6650 0,'-18'-18'0,"1"18"15,-19-17 1,36-1-16,-17 0 16,52-17-1,88 17 1,18 18-1,-52 18 1,-1 70 0,-106 18-1,-70-35 1,-71 17 0,36-53-1,52-35 1,54 0 15,34-35-15,89 17-1,-18 1 1,36 17 0,17 35-1,-71 0 1,-34-17-16,34 52 15,-70 1 1,-35-1 0,-36-17-1,-87 0 1,-1-35 0,124-18-16,-71 0 15,-18-35 16,71 17-15,53-17 0,18-18-1,0 53-15</inkml:trace>
  <inkml:trace contextRef="#ctx0" brushRef="#br0" timeOffset="213079.89">16563 6756 0,'0'0'0,"35"-18"16,-17 0-1,35-17 1,-36 17-16,54-34 15,-1-19 1,-34-17 0,-36 35-1,-18 53 1,-70 18 0,53-18-16,-89 88 15,36 18 16,70-18-15,18 0 0,89-35-1,-1 0 1,53-18 0,-53 18-1,-88-18 1,-18 18-1,-70 0 1,-71-18 0,-52-35-1,70-35 1,52 0 0,54 0-1,35-1 1,53 36 15,35-17-15,-35-1-1,18 18-15</inkml:trace>
  <inkml:trace contextRef="#ctx0" brushRef="#br0" timeOffset="213913.5">17092 6791 0,'0'0'16,"18"-18"-16,-18 1 0,0-1 0,17-17 15,-17 17 1,-17 18 0,-19 35-1,1 36 16,0 35-15,0 0 0,35-36-1,0 1 1,88-54 0,18-17-1,35-53 1,17-17-1,-69-1 1,-1-34 0,-88 34-1,-35 53 1,-36 36 0,0 35-1,54 0 1,17 0 15,53-18-15,17 0-1,-52 1 1,17-1 0,1 0-1,-1-17 1,35-1-1,-17-17 1,35-35 0,-17-35-1,0-1 1,-36 0 0,0 1-1,-53 88 32,1-1-31,-18 54-1,35-1 1,0-34 0,0-19-16,0 1 15,17-1 1,36-17-1,0-35 1</inkml:trace>
  <inkml:trace contextRef="#ctx0" brushRef="#br0" timeOffset="214346.19">18362 6473 0,'0'0'0,"-18"-17"0,-17 17 0,18 0 0,-72 17 32,72 1-32,-54 53 15,53-1 1,18-17 0,36-35-1,34-1 1,1-17-1,-1-53 1,-34 1 0,-36-19-1,-36 0 1,-34 54 0,-18 17-1,17 53 1,53 17 15,1 1-15,17-1-1,53-17 1,0-35-16</inkml:trace>
  <inkml:trace contextRef="#ctx0" brushRef="#br0" timeOffset="-214733.52">18644 6791 0,'0'0'15,"0"-18"1,0 36 15,-17 0-31,17 35 16,-18-36-1,18 54 1,0-54-16,-35 124 16,-36 53-1,1 18 1,-19 17 0,19 1-1,35-36 1,-1-53-1,36-106-15,-17 18 16,17-35 0,0-36-1,35-52 1,36-54 0,34-123-1,-69 194 1</inkml:trace>
  <inkml:trace contextRef="#ctx0" brushRef="#br0" timeOffset="-213984.29">18609 6879 0,'0'-17'0,"0"34"0,0-52 0,35-18 15,36 0 1,17 53-1,0 0 1,-17 35 0,-54-17-16,1 35 15,-18-35-15,0 34 16,-53 1 0,-53-35-1,18-18 1,0 0 15,35 0-15,35 0-1,71 35 17,18-17-17,35-18 1,0 0-1,-71 0-15,88-53 16,-35 0 0,1-70-1,-36-1 1,-36-52 0,-17 17-1,0 88 16,0 54-15,0 52 0,-35 71-1,0 35 1,35 53 0,0-70-1,0-36 1,17-18-1,54-70 1,-1 0 0,19-17-1,-1-36 1,-35 0 0,-36-18-1,1 18 1</inkml:trace>
  <inkml:trace contextRef="#ctx0" brushRef="#br0" timeOffset="-213716.78">19262 6562 0,'0'0'15,"17"-18"1,1 18-1,0 0-15,52 0 16,54-18 0,-19 1-1,-69 17 1,-19 0 0,1 0 15,-18 17-31,18-17 15</inkml:trace>
  <inkml:trace contextRef="#ctx0" brushRef="#br0" timeOffset="-213500.69">20373 6932 0,'0'0'16,"-18"0"-1,1 0-15,-1 0 16,0 0 0,-17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5T10:44:26.0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1535 688 0,'17'0'15,"1"0"1,-1 0 0,1 0-1,17 0 1,36-53-1,-18 18 1,-35-18 0,-18 0-1,-18 18 1,-35 17 0,35 18-16,-88 0 15,-17 71 1,35-19-1,35 19 1,35-36 0,18 18 15,71 0-15,17-18-1,53 36 1,-35-18-1,-18 0 1,-53 17 0,-35-52-16,0 53 15,-70 17 1,-36-18 0,-35-34-1,35-36 1,-17-18-1,17-53 1,35 1 0,36-1 15,35 54-15,0-1-1,88-17 1,-70 35-16,35 0 15</inkml:trace>
  <inkml:trace contextRef="#ctx0" brushRef="#br0" timeOffset="484.25">1958 1041 0,'0'0'0,"35"0"31,-17 0-31,-1-18 16,19-17 0,-1-36-1,-17 18 1,-18 18-1,-18 17 1,-35 18 0,35 0-16,-52 71 15,35-1 1,-1 19 0,19 17-1,17-54 1,17 19-1,1-71-15,35 18 16,17-18 15,1-18-31,35-53 32,0 1-17,-71 35-15</inkml:trace>
  <inkml:trace contextRef="#ctx0" brushRef="#br0" timeOffset="782.91">2699 388 0,'-18'0'0,"-35"53"31,53-35-31,0 17 0,0-17 0,-35 87 15,17 54 1,-17-18 0,0 0 15,35-105-31,0 34 16,0 1-1,17-71 16,1-36-15,17 1-16</inkml:trace>
  <inkml:trace contextRef="#ctx0" brushRef="#br0" timeOffset="1202.38">2734 1005 0,'0'18'0,"0"0"0,0-1 16,18 1 0,35-18-1,35-35 1,-18-1 15,-52 19-31,17-36 16,-35-35-1,0 52 1,-35 19 0,-18 17-1,-35 53 1,70-18-16,-17 18 16,17-36-16,1 107 15,17-36 1,0-17-1,53-54 1,52-17 0,-16 0 15,-54-17-31,88-54 16</inkml:trace>
  <inkml:trace contextRef="#ctx0" brushRef="#br0" timeOffset="1734.13">3387 882 0,'-18'0'15,"0"18"-15,18-1 16,-17 1-16,-1 52 16,18 1-1,0 0 1,0-19-1,-18 1 1,18-35 0,0-36 31,0-17-32,0-18 1,0 18-16,18-36 15,53-17 1,17 35 0,35 18-1,-52 35 1,17 70 0,-88 1-1,0 35 1,0-36-1,-18-17 1,1-35 0,-1 0 15,18-71 0,18 35-31</inkml:trace>
  <inkml:trace contextRef="#ctx0" brushRef="#br0" timeOffset="2001.08">4145 882 0,'0'18'31,"0"-1"-31,0 18 0,0 36 15,-18-53-15,-17 88 16,0-36 0,35-17-1,0-35 17,0-71-1,18 35-31</inkml:trace>
  <inkml:trace contextRef="#ctx0" brushRef="#br0" timeOffset="2399.94">4127 494 0,'0'0'16,"-17"0"-1,-1 18-15,1 34 16,-1 1 0,18 18-1,0-53 1,0 17 0,53-18-1,-18-17 1,36-35-1,-54-18 1,19-17 0,-36-18-1,-18 70 1,-17 18 0,-36 35-1,36 18 1,-18 35-1,53-35 1</inkml:trace>
  <inkml:trace contextRef="#ctx0" brushRef="#br0" timeOffset="2950.68">4657 794 0,'0'0'0,"-18"0"16,0 0-1,1 35 1,-1 53 0,-17 0-1,17 36 17,18-106-32,0 52 15,53-17 1,18-53-1,34 0 1,1-53 0,0-53-1,-71 0 1,-35-17 0,0 52-1,-17 54 1,-1 52 15,18 18-15,0-35-1,35-18 1</inkml:trace>
  <inkml:trace contextRef="#ctx0" brushRef="#br0" timeOffset="3749.99">5256 776 0,'0'0'0,"0"18"31,0-1-31,0 1 16,0 0-16,0 35 15,0-18-15,0 35 16,0 36-1,0-53 1,0 18 0,0-54 15,-17-17-15,-1-53 15,18-17-16,0-36 1,35 0 0,36 18-1,-53 70-15,70-17 16,0 35 0,-35 0-1,-18 71 1,-17-1-1,-18 54 1,0-71 0,0 17-1,0-52 17,-18-18-1,18-35-16,0 17-15,0-70 16,35-18 0,71-18-1,0 36 1,88 35 0,-123 53-1,-18 88 1,-36 36-1,-17-36 1,-35 36 0,0-54-1,-18 18 17,53-52-17,70-36 1</inkml:trace>
  <inkml:trace contextRef="#ctx0" brushRef="#br0" timeOffset="5966.31">11536 317 0,'0'0'16,"0"-17"-16,0-1 0,0 1 16,0-1-1,0 0-15,0 1 16,0-1 0,0 36 15,0 17-16,0 53 1,35 18 0,-17 17-1,-1-34 1,-17 52 0,0-18-1,0-88-15,0 124 16,0-18-1,-17-35 1,17 35 0,-18-35-1,0 53 17,1-106-32,-1 106 15,18-54 1,-17 36-1,-1 18 1,18-35 0,-18 87-1,18-52 1,0-71 0,0 53-1,0 1 1,0-19-1,-17 71 1,17-53 0,-36 0 15,19-35-15,-1 53-1,0 17 1,18-123-16,-35 71 15,18 52 1,-1 18 0,0 18-1,1-54 1,-1 54 0,0 0-1,1 17 1,-1 0-1,-17-17 1,17-18 0,0 53-1,-17-35 17,0 70-17,17-106 1,-17 54-1,0-19 1,17 19 0,0-1-1,1-17 1,-1-1 0,18 1-1,-17-36 1,17 18-1,0-141-15,0 106 16,0-106-16,-18 176 16,0-70-1,-17 70 17,17 1-17,18 17 1,-35-18-1,17 0 1,1 18 0,-1-53-1,18 53 1,-17 0 0,17-176-16,-18 123 15,0 53 1,1-1-1,17 19 1,-18-71 0,0 71-1,1 70 17,-1-124-17,0 72 1,1-1-1,-1-18 1,0-52 0,-17 53-1,35-195-15,-17 177 16,-19-53 0,1 53-1,17-17 1,-17-36-1,17-89 1,18-69-16,-35 34 16,35-52 15,-35-53-15,17-1-16</inkml:trace>
  <inkml:trace contextRef="#ctx0" brushRef="#br0" timeOffset="7166.7">13035 670 0,'0'0'0,"0"-17"31,0-1-15,0 0-16,0-35 31,0 36-15,0 34 15,-35 54-15,0 52-1,17 54 1,-17-54 0,17 1-1,18-107-15,0 1 16,0 0-1,35-71 1,-35 35 0</inkml:trace>
  <inkml:trace contextRef="#ctx0" brushRef="#br0" timeOffset="7482.95">12965 741 0,'0'0'0,"0"-18"16,17-35-1,36 0 1,0 18 0,88 35-1,-106 0-15,89 18 16,-36 52 0,-88 71-1,0-17 1,-53 35-1,0-54 1,36-87-16,17 0 16,0-36 15,0 0-15,0-34-1,-18-1-15</inkml:trace>
  <inkml:trace contextRef="#ctx0" brushRef="#br0" timeOffset="8082.22">13000 1005 0,'-35'18'32,"70"-36"-32,-70 54 15,70-36-15,53 0 16,71-53-1,17-18 1,-70 36 0,-35 17-1,-54 18 1,-17 36 15,0 34-15,-17 36-1,17-18 1,0-35 0,35-35-1,-18-18-15,36 0 16,36-36 0,16-52-1,-34 0 1,-18-35-1,-35 52 1,-18 36 0,-18 105 15,-17 36 0,-1-18-15,36 1-1,0-72-15,0 36 16,53-53 0,53-18-1,-35-52 1,-36 52-16</inkml:trace>
  <inkml:trace contextRef="#ctx0" brushRef="#br0" timeOffset="8366.6">14587 582 0,'0'0'0,"0"-18"0,-17 18 15,-19 0 17,19 18-32,-18 53 15,17 17 1,-35 53-1,18-35 1,17 0 0,18-36-1,35-70 1,36 0 0,17-35-1,-70 17-15</inkml:trace>
  <inkml:trace contextRef="#ctx0" brushRef="#br0" timeOffset="8783.04">14834 864 0,'18'-17'15,"-36"34"-15,36-52 0,-18 53 32,-18-1-17,-17 54 1,0 35-1,-1-36 1,36-52-16,0 35 16,0-18-1,89-35 1,16-18 0,1-34-1,18-72 1,-107 36-1,-17-18 1,-70 53 0,-1 35-1,-35 54 17,71-19-32,-18 19 15,0 17 1,36-36-1,17-34 1</inkml:trace>
  <inkml:trace contextRef="#ctx0" brushRef="#br0" timeOffset="8999.62">14411 723 0,'18'0'47,"-1"0"-47,19 0 0,69 0 16,-34 0 15,17-35-15,-35 35-16</inkml:trace>
  <inkml:trace contextRef="#ctx0" brushRef="#br0" timeOffset="9348.85">15646 564 0,'0'-17'16,"0"34"15,17 1-15,-17 35-1,0-35-15,0 70 16,0 35-1,-35-17 1,17-35 0,18-18-1,36-89 17,17-17-17</inkml:trace>
  <inkml:trace contextRef="#ctx0" brushRef="#br0" timeOffset="9615.46">16034 582 0,'-18'0'0,"36"0"31,35-18-16,0 18 1,-18 0-16,106-17 16,-35-1-1,-36 18 1,-52 0 0,-89 0 15</inkml:trace>
  <inkml:trace contextRef="#ctx0" brushRef="#br0" timeOffset="9899.35">16263 564 0,'0'0'0,"-18"0"0,18 36 31,-17-19-31,17 36 16,-18 35-1,-17-17 1,-18 35 0,35-36-1,-17 19 1,17-89-16,18 53 16,0-71 30,-17 0-46,17 1 16</inkml:trace>
  <inkml:trace contextRef="#ctx0" brushRef="#br0" timeOffset="11021.7">1341 1640 0,'0'0'0,"-71"-17"31,53 17-31,1 0 16,34 0 31,1 0-47,53 0 15,34 0 1,-52 17 0,88 1-1,-88-18-15,124 18 16,158-18-1,0 0 1,106-36 0,-71 1-1,107 17 1,-372 1-16,266 17 16,105-35-1,-194 17 1,36 18-1,-124-35 1,-88 35 0,-89 0-16,1-18 15,0 18 32,-1 0 0,-17-18-47</inkml:trace>
  <inkml:trace contextRef="#ctx0" brushRef="#br0" timeOffset="12166.3">13123 1446 0,'0'0'16,"-35"0"-16,0 18 0,-71 0 16,53-18-1,18 0 1,17 0 0,18 17 15,53-17-16,35 0 1,106 0 0,53-17-1,-53-1 1,-123 18-16,282-18 16,-89 18-1,54-17 1,-54-1-1,89 18 1,-36 0 0,-52 0-1,-36 0 1,-88 0 15,1 0-15,-1 0-1,-53 0 1,0 0 0,-70 0-1,-1 0 1,-34 0 62,-1-18-78,0 18 16,1 0-16</inkml:trace>
  <inkml:trace contextRef="#ctx0" brushRef="#br1" timeOffset="20851.06">1464 2187 0,'0'0'0,"-18"-17"0,1 17 31,17 35-15,0 0-1,17 18 1,1-35 0,35-1-1,0-17 1,0-35 0,17-18 15,-34 18-16,-19-18 1,-17 18 0,0 17-1,-17 18 1,-1 53 0,18 0-1,0 35 1,0 36-1,0-72-15,0 19 16,0-36-16,0 71 16,0-53-1,0-18 1,-35-17 0,-36-18 15,-17 0-16,70 0-15,-70-35 16,0-1 0,70 19-1,18-19 17,18 36-32,52-35 15</inkml:trace>
  <inkml:trace contextRef="#ctx0" brushRef="#br1" timeOffset="21164.9">2046 2152 0,'0'0'0,"0"-18"15,0 36 1,0 0 0,-18-1-16,1 54 15,-1 17 1,18 53 0,0-53-1,0 36 1,0-89-1,18-17 1,-1-36 0</inkml:trace>
  <inkml:trace contextRef="#ctx0" brushRef="#br1" timeOffset="21398.27">1905 2434 0,'18'0'31,"-1"0"-15,1 0-16,17-17 15,18-1 1,-35-17-1,-1 35-15</inkml:trace>
  <inkml:trace contextRef="#ctx0" brushRef="#br1" timeOffset="22198.96">3757 2258 0,'18'0'31,"-18"-18"-31,17 0 0,1 18 16,17-35 0,18-35-1,-18 17 1,-17 35-16,-18-17 16,0 17-1,-123 18 1,34 53-1,-52 18 1,71-18 0,52 17-1,53-35 1,1-35-16,105 53 16,-18 0 15,1 18-16,-107 17 1,-34-17 0,-89 17-1,53-71-15,-70 19 16,-54-36 0,71-18-1,0-35 1,89-17-1,-1-36 1,18 35 0,18 54-16,70-19 15,-17 19 1</inkml:trace>
  <inkml:trace contextRef="#ctx0" brushRef="#br1" timeOffset="22614.75">4092 2328 0,'0'0'15,"18"0"1,-18 18-16,0 0 16,-18 35-1,18-18-15,-17 35 16,17 36-1,0-35 1,17-54 0,36-17-1,0 0 1,-35-17-16,70-54 31,-35 18-15,-36-35-1,-17 35 1,-17 0 0,-18 53-1,17 0 1,18 18 0,0 0-1,35-18 1</inkml:trace>
  <inkml:trace contextRef="#ctx0" brushRef="#br1" timeOffset="22930.37">4621 2346 0,'-17'0'15,"17"18"1,-18-1-16,18 19 15,-18 87 1,1 36 0,-1-36-1,-17 89 1,17-71 0,1-88-16,-1 70 15,0-17 1,18-88-1,0-53 1,0-36 0,18-52-1</inkml:trace>
  <inkml:trace contextRef="#ctx0" brushRef="#br1" timeOffset="23264.21">4533 2452 0,'0'0'0,"0"-18"0,0 1 0,0-1 16,-17 0-1,87-17 1,36 35 0,-18 0-1,-17 53 1,-71 17-1,-71 19 1,-70-1 0,35-53-1,71-17 1,17-18 15,71 0-15,0-36-1,0 1-15</inkml:trace>
  <inkml:trace contextRef="#ctx0" brushRef="#br1" timeOffset="23581.36">5115 2311 0,'0'0'0,"-17"0"46,-1 35-46,0 71 16,18 0 0,0 88-1,0-53 1,0-106-16,0 177 16,-35-1 15,0-87-16,17-36 1,18-106 15,0-52-15,0 35-16,18-36 0</inkml:trace>
  <inkml:trace contextRef="#ctx0" brushRef="#br1" timeOffset="23930.04">5080 2540 0,'-18'-35'0,"36"70"0,-53-141 15,17 53 1,36 0 0,35 36-1,-18 17 1,53 0-1,-53 0-15,18 0 16,71 70 0,-124-17-1,-53 35 1,-71 1 0,36-54-1,0 0 1,70-35-1,54-18 17,-1 1-32,0-1 15</inkml:trace>
  <inkml:trace contextRef="#ctx0" brushRef="#br1" timeOffset="24365.78">5627 2328 0,'0'-35'16,"-18"35"15,-17 18-15,17-1-16,-17 36 16,0 71-1,17-1 1,18-52-1,53-36 1,70-35 0,36-53-1,-53 0 1,-18-35 0,-88-18-1,-17 53 16,-107 0-15,36 53 0,-18 18-1,71 53 1,35-36 0,0 0-1,88-35 1</inkml:trace>
  <inkml:trace contextRef="#ctx0" brushRef="#br1" timeOffset="24781.33">6121 2346 0,'0'0'0,"0"-18"31,0 1-31,0-1 16,53 18 0,0 0-1,-36 0-15,54 35 16,-54 18 0,1 35-1,-18-17 1,-18 0-1,1-36 1,17-53 15,0-35-15,0-17 0,0-18-1,17 35 16,1 35-31,53-53 16,-19 54-16</inkml:trace>
  <inkml:trace contextRef="#ctx0" brushRef="#br1" timeOffset="25046.88">6950 2011 0,'-18'17'31,"18"1"-31,-18 0 0,1 35 16,-18 70-1,35-105-15,-18 70 16,0 18 0,1-18 15,17-35-16,53-71 17,17-17-17</inkml:trace>
  <inkml:trace contextRef="#ctx0" brushRef="#br1" timeOffset="25414.45">7232 2258 0,'0'0'16,"0"-36"-16,18 36 0,-36 0 31,-35 18-15,35 0-16,-17 17 15,17 0 1,18 1 0,36-19 15,17 1-16,17 17 1,-35 0 0,-35-17-1,-35 17 1,-35 1 0,-1-19-1,1 1 1,52-18-16,0 0 15,1-35 1,-1 17-16</inkml:trace>
  <inkml:trace contextRef="#ctx0" brushRef="#br1" timeOffset="25630.92">6862 2205 0,'0'0'0,"17"-18"16,1 18-1,17-17-15,53 17 16,-52-18-16,52 0 16,0 18-1,-53 0 1</inkml:trace>
  <inkml:trace contextRef="#ctx0" brushRef="#br1" timeOffset="26164.76">8572 2205 0,'0'0'0,"0"-18"0,0 1 0,0-36 16,0 35-1,0 0 1,0 36 0,-17 53-1,-18 70 1,-1 35 0,36-35-1,-17-70 1,17-18-1,17-53 1,19-53 0,-19 35-16</inkml:trace>
  <inkml:trace contextRef="#ctx0" brushRef="#br1" timeOffset="26581.07">8855 2346 0,'0'0'0,"0"-18"15,0 36 1,-18 0-16,-52 35 16,-19 17-1,19 1 1,34-18 0,1-53-1,70-71 16,36 0-15,0 19 0,-1 34-1,-17 36 1,-18 52 0,-35-52-16,36 52 31,17 1-16,-18-54 1,35-17 0,-17-17-1,-35-36 1,0 35-16</inkml:trace>
  <inkml:trace contextRef="#ctx0" brushRef="#br1" timeOffset="26794.69">9225 2170 0,'0'-36'0,"0"72"0,0-89 16,0 70 15,-18 36-31,-17 71 16,18 17 0,17-35-1,-18-18 16,18-53-15</inkml:trace>
  <inkml:trace contextRef="#ctx0" brushRef="#br1" timeOffset="27197.77">9296 2399 0,'17'18'16,"1"-18"-1,0 0 1,17 0-16,18 0 16,-36-18-16,19-17 31,17-1-16,-53-17 1,-71 53 15,53 0-31,-17 0 16,18 18-16,-54 88 16,71 17-1,0-34 1,0-19-1,35-35 1,53-35 0,89-53-1,-71-17 1</inkml:trace>
  <inkml:trace contextRef="#ctx0" brushRef="#br1" timeOffset="27713.53">10037 2081 0,'-18'0'0,"0"0"15,-17 53 1,17 18 0,18-36-16,-17 53 15,17-70-15,0 88 16,-18 0-1,18-36 1,0-35 0,-18-35 15,18-52-15,0 34-16,0-70 31,36 0-16,52 17 1,18 53 0,-36 18-1,-34 36 1,-19 52 0,-17 0-1,-70-17 1,-1-19-1,-35-34 1,0 0 0,18-18-1,18 0 1,52 0 0</inkml:trace>
  <inkml:trace contextRef="#ctx0" brushRef="#br1" timeOffset="28780.79">758 3193 0,'0'0'0,"18"-18"0,-18 0 16,0-17-1,0 53 17,-18 17-17,18 106 1,0-106-16,0 89 15,-17 17 1,-1-70 0,1-36-1,-1-18 1,18-34 15,0-36 0,0 0-15,53-18 0,0 18-1,53 1 1,-36 52 0,-52 0-16,70 52 15,-70 19 1,-36-18-1,-88 35 1,18-35 0,53-35-16,-71-1 15,18-17 1,35 0 0,70-17 15,72-19 0,-54 19-31,-18-1 0</inkml:trace>
  <inkml:trace contextRef="#ctx0" brushRef="#br1" timeOffset="29313.13">1517 3492 0,'0'0'0,"18"-70"16,-18 52 0,-36-17-1,1 17 1,-53 36 0,-18 70-1,53 18 16,35 18-15,18-54 0,18 1-1,35-71 1,35 0 0,18-53-1,-53 0 1,0-35-1,-36 17 1,-17 53-16,0-35 16,0 36-1,0 52 1,-17 36 0,17-1-1,0 18 16,0-35-15,53-35 0,-18-18-1,18-18 1</inkml:trace>
  <inkml:trace contextRef="#ctx0" brushRef="#br1" timeOffset="29762.83">2099 3404 0,'0'0'0,"0"-35"16,-18 35-1,-52 35 1,17 1 0,-18 34-1,54-35 16,17-17-15,35 0 0,36-18-1,-1 0 1,1 35 0,-54-17-16,1 17 15,-18 0 1,-35 0-1,-71 1 1,35-1 0,-17-35-1,53 0 1,17-35 0,18-1-1,0-34 16,18 70-31</inkml:trace>
  <inkml:trace contextRef="#ctx0" brushRef="#br1" timeOffset="30130.32">2293 3651 0,'0'0'0,"18"0"15,-1 0-15,36 0 16,18-53 0,-1-17-1,-34 34 1,-36 1 0,-36 35-1,19 0 1,-54 35-1,-17 36 1,70 0 0,1 17-1,17-35 1,88-36 0,0-17-1,71 0 1</inkml:trace>
  <inkml:trace contextRef="#ctx0" brushRef="#br1" timeOffset="30649.3">3140 3492 0,'0'-17'0,"0"34"0,0-52 16,-53 35-1,-18 0 16,18 35-15,36-17-16,-72 70 16,54-17-1,35-1 1,0-34 0,35-19-1,36-17 1,35-35-1,-36-18 1,19-53 0,-54 0-1,-17-35 1,-18 18 0,-18 88-1,-17 70 16,-1 88-15,36-17 0,0 35-1,0-52 1,89-19 0,-37-52-1,54-18 1,0-36-1,-53 1 1</inkml:trace>
  <inkml:trace contextRef="#ctx0" brushRef="#br1" timeOffset="31413.1">5221 3687 0,'0'0'0,"18"0"0,-1 0 0,19-36 16,-19 36-16,36-35 15,-18-18 16,-17 0-15,-18 18 0,-70-36-1,-19 36 1,-34 35 0,88 18-16,-36 52 15,-17 71 1,70-17-1,18-36 1,36-35 0,34-53-1,-52 0-15,70-18 16,35-52 0,-34-18-1,-1-18 16,-88 35-15,0 36 0,0 70-1,-18 18 1,18 53 0,0-36-1,0 1 1,71-53-1,-1-18 1,-17-18 0</inkml:trace>
  <inkml:trace contextRef="#ctx0" brushRef="#br1" timeOffset="31680.37">5927 3440 0,'0'17'31,"0"1"-31,-18 17 16,0 71-1,18 0 1,-17 35 0,17-88-16,-18 123 15,0-52 1,18-1-1,0-70 1,-17-35 0</inkml:trace>
  <inkml:trace contextRef="#ctx0" brushRef="#br1" timeOffset="32048.09">5927 3528 0,'0'0'0,"0"-36"32,0 19-32,35-1 15,18 1 1,35 17-1,-70 0-15,52 52 16,-70 19 0,0 0-1,-70-18 1,-54-1 0,36-52-1,53 18 16,70-53 1,53 0-17</inkml:trace>
  <inkml:trace contextRef="#ctx0" brushRef="#br1" timeOffset="32347.92">6491 3387 0,'0'-18'0,"-18"18"32,1 0-32,-18 53 15,35-35-15,-18 70 16,18 71 0,-18-1-1,-17-17 16,17 36-15,1-71 0,17-53-1,0-106 17,17-18-17</inkml:trace>
  <inkml:trace contextRef="#ctx0" brushRef="#br1" timeOffset="33182.91">6456 3510 0,'0'0'0,"0"-18"0,0-17 16,0 0 0,17 17-1,1 18 1,88-17-1,-18 17 1,0 70 0,-88 1-1,-17-18 1,-107 0 0,89-36-16,-53 1 15,17 0 1,54-18-1,34 0 17,1 0-32,17 0 15,-17 0-15,105 0 16,1-18 0,-18-17-1,17-54 16,-52 19-15,-1-107 0,-35 72-1,-35 52 1,0 35 0,0 36-1,-35 52 1,0 71-1,0 0 1,35-17 0,0-53-1,35-71 1,35 0 0,1-18-1,-53 18-15,70-71 31,-35-17-15,-53 35 0,0 36-1,-18 52 17,18-18-32,-18 54 15,18-18 1,0-18-1,36-35 17,-1-17-17,-17-1-15</inkml:trace>
  <inkml:trace contextRef="#ctx0" brushRef="#br1" timeOffset="33380.32">7514 3210 0,'-17'0'0,"34"0"16,-52 0-16,0 0 15,-1 0 1,19 0-16,17 18 47,17-18-47,1 0 15</inkml:trace>
  <inkml:trace contextRef="#ctx0" brushRef="#br1" timeOffset="33713.44">7937 3281 0,'-17'0'16,"-1"0"0,1 0-1,-1 0-15,0 0 16,-52 53 0,17 17-1,35-52-15,-17 105 16,35-52-1,0 17 1,88-53 0,36-17-1,105-36 1,-141-17 0</inkml:trace>
  <inkml:trace contextRef="#ctx0" brushRef="#br1" timeOffset="34213.41">8537 3457 0,'0'0'16,"0"-35"-16,-70-36 15,17 71 1,0 0 0,0 53-1,-18 35 1,36 1-1,17-1 1,18-18 0,36-52-1,17-18 1,17-18 0,18-34-1,-35-19 1,-17-53 15,-36 54-15,0 35-1,-18 88 17,18-36-32,0 71 15,0-17 1,0 17-1,18-35 1,17-53 0,88 0-1,-17-53 1,-53 18 0</inkml:trace>
  <inkml:trace contextRef="#ctx0" brushRef="#br1" timeOffset="34496.54">9102 3193 0,'0'0'0,"0"-53"15,0 35-15,-18 36 32,0 17-17,1 36 1,17-36-16,-18 88 15,0-17 1,18-18 0,0-17-1,0-36 1,53-17 0,18-18-1,-1-35 1</inkml:trace>
  <inkml:trace contextRef="#ctx0" brushRef="#br1" timeOffset="34763.35">9507 3369 0,'0'-18'0,"0"36"0,18-71 16,-18 35-1,-35 71 16,35-35-31,-18 53 16,-17 34 0,17-52-1,18 18 1,0-53-16,0-1 16,18-17-1,52 0 16,-34-17-31</inkml:trace>
  <inkml:trace contextRef="#ctx0" brushRef="#br1" timeOffset="35580.47">9948 3387 0,'0'0'0,"0"-18"15,-17 18 1,-54 35-1,53-17-15,-52 70 16,35-35 0,17 18-1,18-18 1,0-36 0,18 1-1,17-18 16,-17-35-15,-18-18 0,0 0-1,0-36 1,52 19 0,37-1-1,17 36 1,-1 35-1,-34 18 1,-18 35 0,-18 35-1,-17-18 1,-18-52-16,0 53 16,0-36-1,0-17 1,-36-18 15,19 0 0,-1-18-31,18-35 16,0 0 0,53-53-1,53 0 1,-18 36-1,-53 52-15,124 1 16,-53 34 0,-53 71-1,-53 18 1,-53-35 0,-35 35-1,53-53 1,17-53-1,0 0 1,18-18 15,-17 0-15,17-17-16</inkml:trace>
  <inkml:trace contextRef="#ctx0" brushRef="#br1" timeOffset="35781.49">10125 3016 0,'-18'0'0,"36"0"0,-54 0 16,1 0-16,18-17 15,-1 17 1,0 0 31</inkml:trace>
  <inkml:trace contextRef="#ctx0" brushRef="#br1" timeOffset="36013.51">9049 3281 0,'0'0'16,"-18"0"-16,0 17 0,36-17 31,17 0-31,18 0 16,35-17-1,-52 17 1,-19-18-16,1 18 15</inkml:trace>
  <inkml:trace contextRef="#ctx0" brushRef="#br1" timeOffset="37063.07">12471 2293 0,'-18'0'0,"36"0"0,-36-18 16,0 18 0,18 18-1,0 35 1,0 18-1,18 17 1,0-18 0,35-70-1,-36 0-15,36-17 16,-35-1-16,35-35 16,17-35-1,-52 35 1,-18-18 15,0 54-15,-18 17-1,-17 70 1,17 1 0,1 70-1,17-18 1,0-34-1,-18-1 1,0-53 0,-34-35-1,-19 0 1,18 0 0,-18-35-1,54 35-15,-1-18 31,1 1-15,17-19 0,52 1-1,19 0-15</inkml:trace>
  <inkml:trace contextRef="#ctx0" brushRef="#br1" timeOffset="37329.78">12929 2328 0,'0'0'0,"36"-53"16,-36 36 0,0 70 31,-18-18-47,0 18 0,-17 88 15,0 0 1,35-70 15,0-1-15,17-70 15,1-17-31</inkml:trace>
  <inkml:trace contextRef="#ctx0" brushRef="#br1" timeOffset="37512.37">12841 2522 0,'0'0'0,"-18"0"0,18-17 31,18 17-15,0-18-16,70 0 15,-70 1 1,34-1-16,-34 18 15,17-17-15</inkml:trace>
  <inkml:trace contextRef="#ctx0" brushRef="#br1" timeOffset="38295.76">14552 2381 0,'18'0'31,"-1"-17"-31,19-1 16,34-35-1,-17 18 1,-35 17-16,-1-35 16,-87 36 15,-71 34-15,35 18-1,71-17 1,-36 17-16,53 18 31,89 0-15,70 18-1,-53-18 1,36 17 0,-89 1-1,-53 35 1,-105-18-1,-1-71 1,-52-17 0,35-17-1,70-36 1,54 35-16,17-70 16,0 35-1,53-17 1,0 52 15,70-17-15,-105 35-16</inkml:trace>
  <inkml:trace contextRef="#ctx0" brushRef="#br1" timeOffset="38628.98">14781 2452 0,'0'0'0,"0"17"15,0 36 1,0-17-16,-17 52 16,17-18-1,0 1 1,17-36 0,19-35-1,52 0 1,35-53 15,-34-17-15,-37-1-1,-52 18 1,0 18 0,-17 35-1,-1 0 1</inkml:trace>
  <inkml:trace contextRef="#ctx0" brushRef="#br1" timeOffset="38962.76">15346 2469 0,'0'0'0,"17"0"16,-17-17-16,-17 17 31,17 35-15,0-17-16,-35 70 15,-1 71 1,1-1 0,0 19-1,17-54 1,-17 36-1,0-71 1,35-123 15,70-89-15,-52 89 0</inkml:trace>
  <inkml:trace contextRef="#ctx0" brushRef="#br1" timeOffset="39278.43">15275 2699 0,'0'0'0,"0"-36"0,-17-34 16,-1 17-1,18 0 1,106 35 0,0 1-1,70 34 1,-105 19-1,-71 52 1,-124 0 0,-17-17-1,-35-36 1,70-17 0,176-36 15,19-17 0,-1-1-31</inkml:trace>
  <inkml:trace contextRef="#ctx0" brushRef="#br1" timeOffset="39579.61">15910 2487 0,'0'18'31,"0"-1"-31,-17 36 16,-1-35-16,0 70 16,1 71-1,-19 17 1,1-35 0,0 18-1,35-35 1,-18-89 15,36-106 0,0-17-15,-18 53-16</inkml:trace>
  <inkml:trace contextRef="#ctx0" brushRef="#br1" timeOffset="39879.26">15840 2646 0,'0'-35'0,"0"70"0,0-123 16,0 17-1,53 36 1,52 35 0,-16 0-1,-1 53 1,-71 53 15,-52-18-15,-53-35-1,-35 0 1,52-36 0,36-17-1,35-17 1</inkml:trace>
  <inkml:trace contextRef="#ctx0" brushRef="#br1" timeOffset="40329.21">16422 2487 0,'0'-18'16,"-18"18"-1,1 0-15,-1 0 16,-17 36 0,-1 17-1,-17 70 1,36-17 0,17-36-1,53-17 1,-36-53-16,54 0 15,17 0 1,0-53 0,-52 1-1,-36 34-15,17-53 16,-17-52 0,-88 35-1,-18 52 1,18 36 15,17 53-15,71-17-1,18 34 1,0-70-16</inkml:trace>
  <inkml:trace contextRef="#ctx0" brushRef="#br1" timeOffset="40745.69">16686 2558 0,'0'0'0,"0"-18"16,0-17-16,18-1 16,35 1-1,0 35 1,35 35 15,-53 71-15,-17-35-1,-18 35 1,0-53 0,-18-18-1,1-53 16,17-35-15,0-35 0,17 0-1,19-18 1,17 53 0,-36 53-16,54-35 15,-36 0 1</inkml:trace>
  <inkml:trace contextRef="#ctx0" brushRef="#br1" timeOffset="41029.67">17568 2205 0,'0'0'0,"0"-18"16,0 1-1,-17 17 1,-36 17-1,17 71 1,19 36 0,-36 17-1,18-53 1,17 0 0,0-52-1,18-19 1,71-34 15,-53-1-31</inkml:trace>
  <inkml:trace contextRef="#ctx0" brushRef="#br1" timeOffset="41413.3">17798 2452 0,'17'-18'15,"-34"36"-15,34-53 0,1 17 16,-89 53 15,18 0-15,1 18-1,34-35-15,18 0 16,18-1 0,52-17-1,1 0 1,-1 36 15,-35 16-15,-35-16-1,-17-1 1,-71 0 0,17-17-1,1-18 1,52 0-1,0-35 1,18-54 0</inkml:trace>
  <inkml:trace contextRef="#ctx0" brushRef="#br1" timeOffset="41645.54">17304 2205 0,'0'0'0,"17"0"31,19 0-31,52-18 16,35 18 0,18-17-1,-123 17-15,17 0 16,-17 0-1</inkml:trace>
  <inkml:trace contextRef="#ctx0" brushRef="#br1" timeOffset="42328.74">18944 2417 0,'18'0'0,"-36"0"0,36-18 16,52-35 0,-52 35-1,0 18-15,-1-17 0,-17-19 16,-17 19 15,-36 17-15,-53 17-1,53 19 1,35-1 0,54 36-1,17-19 1,88 72-1,-88-54 1,-36 19 0,-70-19-1,-35-35 1,-53-17 0,106-18-16,-71 0 15,35-53 1,71 18 15,0-53-15,71 0-1,17 35 1,0 0 0</inkml:trace>
  <inkml:trace contextRef="#ctx0" brushRef="#br1" timeOffset="42594.66">19456 2258 0,'0'0'15,"0"-18"-15,0 36 47,0-1-47,0 1 0,-36 70 16,19-52-1,-36 69 1,18 36 0,17-52-1,18-54 1,53-35 15</inkml:trace>
  <inkml:trace contextRef="#ctx0" brushRef="#br1" timeOffset="42795.05">19191 2540 0,'0'0'0,"-18"0"0,54 0 31,34 0-16,54-18 17,-89 18-32,0-17 0</inkml:trace>
  <inkml:trace contextRef="#ctx0" brushRef="#br1" timeOffset="43411.52">19861 2699 0,'53'0'15,"-53"-18"1,36 0-16,-1-34 16,-18-1-1,-17-36 1,-35 37-1,18 52 1,-72-18 0,-34 53-1,17 36 1,0 52 0,71-17-1,35 0 1,53-36-1,35-52 1,53-18 0,-53-35-1,1-36 1,-54 1 0,-18-71-1,-17 70 1,0 53 15,-17 36-15,-1 53-1,18 34 1,0-16 0,18-37-1,35-34 1,0-18-1,35 0 1,-53-35-16</inkml:trace>
  <inkml:trace contextRef="#ctx0" brushRef="#br1" timeOffset="43861.19">20373 2575 0,'0'0'15,"0"18"1,-18 17-1,1-17 1,-1 52 0,0 1-1,1-1 1,-1-52 0,18 0-1,0-36 16,0 0-31,0-34 16,18-1 0,52-53-1,18 35 1,54 36 0,-107 35-16,71 0 15,-53 53 1,-36 53-1,-17-53 17,-53 17-17,18-35 1,17-17 0,18-53 15</inkml:trace>
  <inkml:trace contextRef="#ctx0" brushRef="#br1" timeOffset="44528.91">21255 2716 0,'0'-17'16,"0"-1"-16,17 18 15,-17-18-15,36-17 16,-36-18 0,0-17-1,-36-1 1,19 54-16,-71 17 15,35 0 1,-35 70 0,17 54-1,36-19 1,35-16 0,0-72-16,17 36 15,72-53 1,16 0 15,-34-35-15,17-36-1,-35-17 1,0-106 0,-35 88-1,-18 18 1,-53 88 15,53 18-31,-36 70 16,-17 53-1,53 18 1,0-53 0,18-54-1,70-16 1,1-36-1,52-18 1</inkml:trace>
  <inkml:trace contextRef="#ctx0" brushRef="#br1" timeOffset="45028.15">21943 2628 0,'0'-35'0,"0"70"0,0-88 15,0 0 1,0 36-16,-53-1 15,0 18 1,-35 35 0,17 18-1,-17 71 1,53-36 0,35-18-1,35-34 1,36-36-1,34 0 17,-16-36-17,-19-34 1,1-36 0,-71 71-16,0-53 15,0 35 1,-18 106 15,18-36-31,-18 54 16,18 35-1,0-36 1,0-35 0,36-35-1,34 0 1,-17-35-1,-35 18 1</inkml:trace>
  <inkml:trace contextRef="#ctx0" brushRef="#br1" timeOffset="45297.16">22437 2240 0,'0'-18'15,"0"36"-15,0-53 16,-36 35-1,19 17-15,-19 36 16,1 71 0,18 35-1,-1-124-15,18 18 16,-35 53 0,35-36-1,0-52 1,35-18-1,18-18 17,53-17-17</inkml:trace>
  <inkml:trace contextRef="#ctx0" brushRef="#br1" timeOffset="46060.9">22648 2558 0,'0'-18'0,"0"36"0,0-71 16,-17 53 15,-1 0-31,-35 53 16,35-36-16,-17 54 15,18 17 1,-1-35 0,18-18-1,53-35 1,0 0-1,17 0 17,-70-53-17,0 0 1,0-35 0,0 35-1,36 0 1,52 36-1,-18 17 1,1 35 0,-53 18-1,-1 35 1,-17-35 0,-17 18-1,-1-36 1,0-18 15,1-17-15,-1 0-1,18-35 1,0-35 0,71-36-1,17 18 1,-18 52-1,36 19 1,-53 52 0,-53 53-1,0-17 1,0-1 0,-35-34-1,17-19 16,18-34 1,0-1-17,18 18-15,35-53 0</inkml:trace>
  <inkml:trace contextRef="#ctx0" brushRef="#br1" timeOffset="46411.7">23424 2646 0,'0'0'0,"18"0"32,0 0-32,35-18 15,-18 1 1,18-36 0,-36 17-1,-17 19 1,-52 17-1,-19 35 17,-17 53-17,70-53-15,1 1 16,-1 70 0,53-71-1,36-35 1,70 0-1,-53 0 1,0-53 0</inkml:trace>
  <inkml:trace contextRef="#ctx0" brushRef="#br1" timeOffset="47410.53">14358 3722 0,'0'0'0,"0"17"0,18-17 31,-1 0-31,19 0 16,-1-52 0,-17-1-1,-18 17 1,-36-34-1,19 70 1,-72-18 0,-52 36-1,0 70 1,71 0 0,34 53-1,19-35 1,70-53-1,-36-35-15,89-18 16,0-18 0,35-53-1,-17-17 1,-72 18 0,-52-36-1,0 88-15,0 1 16,-17 34-1,-18 54 1,35-1 15,0 36-15,0-18 0,0-70-16,52 0 15,37-1 1,-19-52-1,54-18 1</inkml:trace>
  <inkml:trace contextRef="#ctx0" brushRef="#br1" timeOffset="47661.08">14993 3687 0,'0'0'0,"0"-36"16,-35 72 15,17 34-16,0 54 17,1-89-32,-18 141 15,35-35 1,-36 18 0,19-35-1,-1-89 1,18-88 15,18 0-15</inkml:trace>
  <inkml:trace contextRef="#ctx0" brushRef="#br1" timeOffset="47977.86">14887 3863 0,'0'-53'0,"0"106"0,0-159 16,18 53-1,52 18 17,19 35-17,34 0 1,-17 35 0,-88-17-16,-1 35 15,-87 17 1,-36-34-1,-35-1 1,70-35 0,53 0-1,36 0 1,70-18 0,-35 1-1</inkml:trace>
  <inkml:trace contextRef="#ctx0" brushRef="#br1" timeOffset="48260.95">15610 3704 0,'0'0'0,"0"18"32,-35 35-17,17 35 1,-17 53-1,18-88-15,-19 123 16,-17-35 0,0-17-1,18-36 1,35-106 31,35-17-47,-35 0 0,36-18 15</inkml:trace>
  <inkml:trace contextRef="#ctx0" brushRef="#br1" timeOffset="48578.25">15540 3828 0,'0'-18'16,"0"36"-16,0-107 15,35 72 1,36-1-1,-1 1 1,1 17 0,17 35-1,-70-18-15,-18 19 16,-36 34 0,-52-17-1,0-35 1,0-1-1,52-17 17,72-17-1,-1-18-31</inkml:trace>
  <inkml:trace contextRef="#ctx0" brushRef="#br1" timeOffset="49045.47">16263 3510 0,'18'-35'31,"-36"35"-15,-17 17-16,-1 36 15,19-17-15,-18 70 16,-1-1-1,36-34 17,0-1-17,53-70 1,0 0 0,71-17-1,-36-18 1,0-36-1,-70 18 1,-18 71 15,-36 35-15,1-18 0,35 18-1,0-36 1,18-17 15,-1 0-31,-17-17 16</inkml:trace>
  <inkml:trace contextRef="#ctx0" brushRef="#br1" timeOffset="49227.11">16651 3598 0,'0'0'0,"0"-17"15,-35 17 1,0 0 0,35 17 31,35-17-47,-18 0 0</inkml:trace>
  <inkml:trace contextRef="#ctx0" brushRef="#br1" timeOffset="49511.03">17039 3581 0,'0'0'0,"-17"0"16,-19 0-1,-17 35 1,-17 18-1,52-35-15,0 52 16,1 1 0,17 17-1,17-35 1,72-18 0,69-35-1,1-18 1,-106 1-1</inkml:trace>
  <inkml:trace contextRef="#ctx0" brushRef="#br1" timeOffset="49993.96">17674 3739 0,'0'-17'16,"0"-36"0,0 123-16,-53-175 15,-35 87 1,70 18-16,-17 18 15,0-1-15,-53 54 16,17-1 0,18 19-1,53-1 1,18-53 0,70-35-1,18 0 1,0-53-1,-18-17 17,-53 17-17,-17-36 1,-18 37 0,-71 87 15,36 35-16,35 19 1,0-19 0,0-35-1,18-35-15,52 0 16,18 0 0,-35-53-1,0 36 1</inkml:trace>
  <inkml:trace contextRef="#ctx0" brushRef="#br1" timeOffset="50261.08">18080 3457 0,'0'-17'16,"0"34"-16,0-52 16,0 53-1,-53 52 1,18 54-1,35-36 1,0-71-16,-18 72 16,18-36-1,0-36-15,0 1 16,53-18 15,-35 0-31,52-18 16,-52 18-16,-1-17 15</inkml:trace>
  <inkml:trace contextRef="#ctx0" brushRef="#br1" timeOffset="50511.13">18503 3616 0,'0'0'16,"0"-18"-16,-35 18 31,-18 53-16,0 0 1,18 35 0,0-17-1,35-36 1,35-17 0,53-18-1,0 0 1,-53 0-1</inkml:trace>
  <inkml:trace contextRef="#ctx0" brushRef="#br1" timeOffset="51298.65">18944 3651 0,'0'0'16,"0"-17"-1,-53 17 1,18 35-1,17-17-15,-35 52 16,18 18 0,35-52-1,0-1 1,18-18 0,52-17-1,-52 0-15,35 0 16,-18-35-1,-17-18 17,-18-35-17,0 35 1,0 0 0,35 18-1,-17 35-15,70-18 16,-18 18-1,19 18 1,-36 53 0,-36-19-1,-17 19 1,0-53-16,0 35 16,-17-18-1,-19-35 1,19 0-1,-1 0 17,18-35-17,18-1 1,70-52 0,35-18-1,1 53 1,17 0-1,-35 53 1,-89 71 0,-17 17-1,-35-17 1,-18-1 0,36-52-16,-1 0 15,0-1 1,18-34 15,-17-36 0,-1 53-31</inkml:trace>
  <inkml:trace contextRef="#ctx0" brushRef="#br1" timeOffset="51510.8">19068 3316 0,'0'0'16,"-36"0"-16,19 0 0,-36-18 15,35 1 1,1 17 0,-19 17 15,19-17-16,-1 18-15</inkml:trace>
  <inkml:trace contextRef="#ctx0" brushRef="#br1" timeOffset="51727.12">17762 3563 0,'0'0'0,"-17"18"15,34-18 17,19 0-32,34 0 15,36 0 1,-18 0 0,36-18-1</inkml:trace>
  <inkml:trace contextRef="#ctx0" brushRef="#br1" timeOffset="51974.26">20426 3845 0,'0'0'0</inkml:trace>
  <inkml:trace contextRef="#ctx0" brushRef="#br1" timeOffset="61309.26">847 5309 0,'0'18'63,"0"0"-48,0-1 1,17-17-1,36 0 1,-35 0-16,17-35 16,18 0-1,-18-36 1,-35 36 0,0 0-1,0 17 1,-35 36-1,17 70 1,1-18 0,-1 54 15,18-18-15,0 17-1,0-35 1,0-35-1,-35-18 1,-18-17 0,-71-18-1,19-35 1,16-18 0,1 0-1,53 35 1,35 1-1,53 17 1,-35-18 0,70 0-1,-53 18-15</inkml:trace>
  <inkml:trace contextRef="#ctx0" brushRef="#br1" timeOffset="61595.53">1341 5327 0,'0'0'0,"0"-18"0,17-17 16,-17 17-1,0 36 17,0 35-17,-17-35-15,-19 105 16,-17 1-1,0-19 1,53 19 0,0-89 15,0-17-15,53-71-1</inkml:trace>
  <inkml:trace contextRef="#ctx0" brushRef="#br1" timeOffset="61795.7">1094 5627 0,'0'0'16,"-18"0"-16,0 0 0,1 0 15,52-18 1,36 1-1,-36-1-15,53 0 32,-53 1-32</inkml:trace>
  <inkml:trace contextRef="#ctx0" brushRef="#br1" timeOffset="62509.68">2469 5380 0,'18'0'16,"106"-53"15,-89 35-31,35-17 16,19-53-1,-37 35 1,-52-18 0,-17 71-1,-1 0-15,-123 18 16,35 53 0,-35 17-1,106-18 1,53 1-1,17-54-15,18 1 16,-18 0-16,106 35 16,-53 0 15,-35 35-15,-53-18-1,-106 19 1,-70-54-1,17-35 1,53-18 0,18-52-1,71-1 1,17 1 0,0 52-16,52-17 15,37 17 1,-54 18-1</inkml:trace>
  <inkml:trace contextRef="#ctx0" brushRef="#br1" timeOffset="62909.65">2963 5433 0,'18'0'0,"-36"0"0,54 0 16,-36 17-1,0 19 1,-18 34 0,0-34-16,1 52 15,17-71-15,-18 72 16,18-37 0,71-52-1,-1-17 1,36-54-1,-18-35 1,-35 18 0,-53 18 15,-18 34-15,-17 36-1,0 0 1,35 36-1,0-19 1,18 1-16</inkml:trace>
  <inkml:trace contextRef="#ctx0" brushRef="#br1" timeOffset="63244.84">3704 5415 0,'-35'18'32,"17"-1"-17,1 54-15,17-36 16,0 89 0,-36 70-1,-17 17 1,0-52-1,18 88 1,0-88 0,17-106-1,18-53 1,18-53 0,35-88-1,0-71 1</inkml:trace>
  <inkml:trace contextRef="#ctx0" brushRef="#br1" timeOffset="63542.51">3598 5680 0,'0'-36'0,"0"72"0,0-142 0,0 18 32,0 52-17,71 1 1,17 35-1,-70 0-15,105 18 16,-70 35 0,-53 35-1,-88 0 1,-18-35 0,0-18-1,71-35 1,106-17 15,-54-1-15,36 0-16</inkml:trace>
  <inkml:trace contextRef="#ctx0" brushRef="#br1" timeOffset="63842.82">4092 5468 0,'18'-18'16,"-18"54"15,0 17-15,0 70-1,0-88-15,0 89 16,-35 87 0,-18-16-1,0-54 1,17 0-1,36-71 1,71-176 31,-18-52-31</inkml:trace>
  <inkml:trace contextRef="#ctx0" brushRef="#br1" timeOffset="64158.8">4145 5574 0,'-18'-35'0,"36"70"0,-36-88 0,1 18 15,17-1 1,35-17 0,53 36-1,-52 17-15,52 0 16,18 17-1,-89 36 1,-70 36 0,-52-19 15,16-17-15,36-35-1,36-18 1,34 0 15,1 0-31,17-36 16</inkml:trace>
  <inkml:trace contextRef="#ctx0" brushRef="#br1" timeOffset="64575.39">4762 5362 0,'18'-17'31,"-36"17"-15,1 17-16,-1 1 0,-70 52 16,35 19 15,53-1-15,0 0-1,35-53 1,36-35-1,70-35 1,-70-18 0,17-53-1,-88 36 1,0-19 0,-35 72-16,-18-18 15,-71 35 1,36 35-1,53 18 1,17 0 0,18-36-1,35 1 1</inkml:trace>
  <inkml:trace contextRef="#ctx0" brushRef="#br1" timeOffset="64995">5168 5468 0,'0'-71'31,"0"54"-15,0-1-16,53-17 15,0 35 1,18 0-1,-54 0-15,18 18 16,-17-18 0,17 70-16,-35 18 31,0-17-15,-53-18-1,18-18 1,18-35-1,17-35 1,0-36 0,0-17-1,35 35 1,35-17 0,-17 17-1,36 17 1</inkml:trace>
  <inkml:trace contextRef="#ctx0" brushRef="#br1" timeOffset="65248.16">5874 5045 0,'0'0'0,"17"-18"0,1 0 16,-18 1-1,0 52 1,0 36-1,-35 34 1,-18 19 0,18-36-1,35-70-15,-36 52 16,36-34 0,88-36 15,-70-18-31</inkml:trace>
  <inkml:trace contextRef="#ctx0" brushRef="#br1" timeOffset="65642.58">6279 5274 0,'0'0'0,"18"0"0,-18-18 16,0 1-1,-18 17 1,-52 35-1,17 18 1,35-35-16,1 17 16,17 0-1,17-35 1,54 18 0,-1-1-1,-34 1 1,-36 17-1,-18 1 1,-70-19 15,17 19-15,18-36 0,18 0-1,35-18 1,0-35-1,0 18-15</inkml:trace>
  <inkml:trace contextRef="#ctx0" brushRef="#br1" timeOffset="65841.92">5821 5203 0,'-18'0'0,"36"0"0,-36-17 16,53 17-1,1-18-15,52 18 16,-70 0-16,70-17 16,-53 17-16,0 0 31,-35-18-15</inkml:trace>
  <inkml:trace contextRef="#ctx0" brushRef="#br1" timeOffset="66809.5">7197 5380 0,'0'-18'16,"0"1"-16,0-36 15,0 35-15,0 0 16,-18 18 0,0 53-1,18 0 1,-17 53-1,-19 0 1,19-36 15,17-52-15,-18-18 0,18-53-1,0 0 1,18-35-1,-1 70-15,36-70 16,36 0 0,-19 53-1,18 35 1,-17 53 0,-53 17-1,-18 36 1,-18-71-1,0-17 1,1-18 0,-1 0 15,18-53-15,0 35-16,0-52 15,53 17 1,53-35-1,35 70 1,-53 18 0,-53 18-16,18 35 15,-35 52 1,-18-16 0,-35-19-1,-1-17 1,36-35-1,53-71 17,-35 35-17,-1 1-15</inkml:trace>
  <inkml:trace contextRef="#ctx0" brushRef="#br1" timeOffset="67292.23">8184 5309 0,'0'0'16,"18"-35"-16,-18 17 15,0 1 1,-18 17 0,-34 53-1,16 35 1,19 0 0,17 0-1,0-70-15,0 35 16,17-53-16,36 0 15,53-18 1,-18-35 0,18-17 15,-35 17-15,-19-71-1,-52 71 1,-17 53 15,-18 53-15,17-35-16,-17 52 15,35 36 1,0-17 0,0-37-1,53-34 1,70-36-1,-52-17 1,52-35 0</inkml:trace>
  <inkml:trace contextRef="#ctx0" brushRef="#br1" timeOffset="67575.62">9137 5080 0,'0'0'0,"0"-18"0,0 1 15,-18 17 1,-35 17 0,0 89-1,36-18 1,-36 36 0,35-36-1,18 0 1,0-70-16,18 0 15,52-18 1,36-18 0,-18-35 15,-17-18-31</inkml:trace>
  <inkml:trace contextRef="#ctx0" brushRef="#br1" timeOffset="68025.21">9437 5168 0,'0'-70'15,"0"140"-15,0-158 16,-18 88 0,1 18-1,-19 70 1,19-53-16,-19 53 16,19 36-1,17-36 1,0-35-1,17 0 1,1-53 0,17 0-16,1 0 15,52-53 1,-18 18 0,18-36-1,-52 18 1,-36 35-1,-18 54 17,-17 34-17,17-17 1,18-35-16,0 0 16,18-1-1,35-17 1,17-53-1,-52 36 1</inkml:trace>
  <inkml:trace contextRef="#ctx0" brushRef="#br1" timeOffset="68185.28">9825 5203 0,'0'0'0,"-35"-17"16,17 17-1,0 0 1</inkml:trace>
  <inkml:trace contextRef="#ctx0" brushRef="#br1" timeOffset="68374.71">9278 5292 0,'0'0'0,"-18"0"0,18 17 15,18-17 17,35 0-17,53 0 1,-89 0-16,19 0 0</inkml:trace>
  <inkml:trace contextRef="#ctx0" brushRef="#br1" timeOffset="68692.17">10054 5292 0,'0'17'31,"0"1"-31,0 0 0,0 17 15,0-18-15,-17 89 16,-19 0 0,-52 71-1,0-36 17,-18 53-17,88-159-15,-35 124 16,36-89-1,17-34 1,17-54 0,54-53-1,0-34 1</inkml:trace>
  <inkml:trace contextRef="#ctx0" brushRef="#br1" timeOffset="69010.03">10001 5415 0,'0'-18'16,"0"36"-16,0-53 0,0 17 0,0 1 15,0-54-15,71 53 32,35 1-17,-18 17 1,-53 53-1,-35 35 1,-53 0 0,-70-35-1,35-18 1,35-35 0,35 0-1,18-17 1,18-1-16,52-35 15</inkml:trace>
  <inkml:trace contextRef="#ctx0" brushRef="#br1" timeOffset="69275.11">10566 5009 0,'0'0'0,"17"0"0,-17-17 16,0 34-1,-35 54 1,0 52 0,-1-34-1,19-54-15,-18 35 16,17 1 0,18-36-1,18-35 1,34 0-1,1-35 1</inkml:trace>
  <inkml:trace contextRef="#ctx0" brushRef="#br1" timeOffset="69624.89">10654 5380 0,'18'0'62,"-1"0"-62,36 0 16,0 0-1,0-35 1,-35-1 0,-18 19-1,-18 17-15,-53 0 16,1 35-1,-1 35 1,54-17 0,17 0-1,17-17 17,36-36-17,-18 0-15,54 0 16,-72 0-16</inkml:trace>
  <inkml:trace contextRef="#ctx0" brushRef="#br1" timeOffset="69759.96">10954 5521 0,'0'0'0,"0"-18"31,-18 18 16,0 0-47,-70 36 15</inkml:trace>
  <inkml:trace contextRef="#ctx0" brushRef="#br1" timeOffset="70441.6">617 6509 0,'0'0'0,"0"17"31,0 1-31,0 0 0,0 87 32,-17 72-17,-1-71 1,0-18-1,1-18 1,17-52-16,-18-18 16,1 0-1,17-35 1</inkml:trace>
  <inkml:trace contextRef="#ctx0" brushRef="#br1" timeOffset="70774.64">512 6720 0,'0'-35'0,"0"70"0,0-193 16,0 52 0,17 35-1,71 18 17,1 36-17,69 34 1,-105 54-1,-53-1 1,-53 54 0,18-89-16,-36 0 15,-52 36 1,35-53 0,70-18-1,71 0 16,-35 0-15,35 0-16</inkml:trace>
  <inkml:trace contextRef="#ctx0" brushRef="#br1" timeOffset="71191.72">829 6809 0,'0'17'0,"0"-34"47,0-1-47,0 0 16,18-17-1,52 17 1,-17 18 0,18 18-1,-54 35 1,-17-35-16,0 17 15,0 0-15,-53 18 16,36-18 0,-19-35 15,36-17-15,0-36-1,36-35 1,-1 17-1,18 18 1,0 35 0,0 18-1,-18 0-15</inkml:trace>
  <inkml:trace contextRef="#ctx0" brushRef="#br1" timeOffset="71575">1482 6667 0,'0'18'16,"0"0"-16,-53 35 15,35-36 1,-35 36 0,36 35-1,17-35 1,17-35-1,71-18 1,53-18 0,-17-52-1,-36 17 1,-53-18 0,-35 18-1,-70 0 1,52 53-16,-52 0 15,-19 18 1,19 35 0,70 0-1,0-35 1</inkml:trace>
  <inkml:trace contextRef="#ctx0" brushRef="#br1" timeOffset="72307.6">2170 6703 0,'0'0'16,"35"0"-16,0-36 15,-35 19 1,-53 17 0,36 0-16,-54 35 15,-17 36 1,35-18-1,18 17 1,35-52 0,35-1-1,18-17 17,35-52-17,-35 16 1,17-34-1,-52 34 1,0 19 0,-18 34 15,0 72-15,0-1-1,0-53-15,0 89 16,0 122-1,0 1 1,17-53 0,1 71 15,-18-18-15,-18-88-1,1-106-15,-71 88 16,17-88-1,-52-36 1,17-52 0,-18-124-1,54-35 1,17-211 0,70 175-1,72-34 1,16 105-1,19 0 1,-18 89 0,-71 52-1</inkml:trace>
  <inkml:trace contextRef="#ctx0" brushRef="#br1" timeOffset="72707.42">2487 6773 0,'0'0'0,"0"-17"16,-18-1-16,18-17 15,0 17 1,36-17 0,-19 35-16,19 0 15,69 17 1,-52 36-1,-35-35-15,0 70 16,-18-17 0,-36-18-1,1-36 1,17-17 15,18-35-15,0-35-1,36 17 1,17-18 0,0 36-1,17 17 1,-17 18 0</inkml:trace>
  <inkml:trace contextRef="#ctx0" brushRef="#br1" timeOffset="73275.11">3298 6844 0,'0'0'15,"18"0"-15,0 0 0,35-18 16,17-35 15,-17-17-15,-53-1-1,-18 18 1,-52 53 0,35 0-16,-89 36 15,54 34 1,17 54 0,35-36-1,18 0 1,35-53-1,-17-35-15,70 0 16,0 0 0,36-70-1,-36-18 1,-17 17 15,-54-35-15,-17 88-1,-35 18 1,17 53 0,1 36-1,17-19 1,0 1 0,53-54-1,52-17 1,1-35-1,-53 17 1</inkml:trace>
  <inkml:trace contextRef="#ctx0" brushRef="#br1" timeOffset="73957.6">4004 6738 0,'0'-18'16,"-18"54"15,-17 17-16,35 0 1,-18-36-16,18 54 16,-17-36-1,17-17 1,0-36 31,0 0-47,0 1 0,0-19 15,17-52 1,19 18 0,17-1-1,0 71 17,-1 0-17,-16 71 1,-36-18-1,0 17 1,0-17 0,0-35-1,-18-18 17,18-36-17,0 1 1,35-53-1,18 17 1,-35 54-16,53-36 16,34 35-1,-16 53 17,-37 54-17,-52-19 1,-17 1-1,-36-18 1,18-53 0,35-18 15</inkml:trace>
  <inkml:trace contextRef="#ctx0" brushRef="#br1" timeOffset="74674.17">4798 6667 0,'0'18'32,"0"0"-32,0-1 15,0 19 1,0-19-16,0 72 15,-18-19 1,0-35 0,1-17-1,-1-18 1,18-53 15,0-17-15,35-19-1,18 19 1,-35 52-16,53-35 16,-1 53-1,-52 0-15,52 18 32,-34 52-17,-19-17 1,-17 18-1,0-36 1,-53-17 0,36-18-16,-1 0 15,18-18 17,18 1-32,17-19 15,53-52 1,18 17-1,-88 54-15,52 17 16,-17 17 0,-53 36-1,0 36 17,-35-19-17,0-35 1,35-17-16,-18-18 15,53 0 17,-17-18-32</inkml:trace>
  <inkml:trace contextRef="#ctx0" brushRef="#br1" timeOffset="74890.25">5821 6685 0,'-18'0'31,"18"18"-31,-35 17 16,0 18-1,35-35 1,-18 35 0,18-36-1,0 1 1</inkml:trace>
  <inkml:trace contextRef="#ctx0" brushRef="#br1" timeOffset="75057.32">5786 6579 0,'0'0'15,"0"-17"-15,-18-1 0,0 18 16,1-18-16,34 18 62</inkml:trace>
  <inkml:trace contextRef="#ctx0" brushRef="#br1" timeOffset="75574.41">6121 6632 0,'0'18'32,"0"-1"-32,0 1 0,0 35 15,0 0 1,0 18-1,-18-36 1,18-18 0,-18 1-16,1-18 15,-19 0 17,36-35-17,0-18 1,53-18-1,53-35 1,0 36 0,18 52-1,-54 71 1,-35 0 0,-35 18-1,-35-1 1,-18-17-1,18-18 1,53-35 31,-1 0-47</inkml:trace>
  <inkml:trace contextRef="#ctx0" brushRef="#br1" timeOffset="76357.22">7267 6650 0,'0'0'0,"0"-53"15,0 35 1,-17 18-16,-36-17 16,-36 34-1,-52 54 1,53-1-1,18 19 1,70-19 0,0-52-1,17-1 1,89-17 0,-18-17-1,18-36 1,-18-18-1,-52 1 1,-36-18 0,0 70-16,17 0 15,-34 71 17,-1 18-17,0-36-15,-17 36 16,-36 52-1,36 53 1,35 36 0,0-35-1,0 52 1,0 0 15,0 0-15,-35-70-1,-53-53 1,17-88 0,-17-36-1,17-88 1,18-35 0,53 71-16,-17-213 15,70 19 1,70-71-1,1 123 1,-36 106 0,0 36-1,-53 70 17,1 0-17</inkml:trace>
  <inkml:trace contextRef="#ctx0" brushRef="#br1" timeOffset="77126.69">3722 7638 0,'0'0'15,"0"-18"-15,0-17 16,0 17-16,0 36 15,-18 52 1,-70 54 0,35 17-1,18-88-15,-89 123 16,18-52 15,1-54-15,52-70-1,53-35 1,-18-71 0,18-53-1,35 36 1,-17 52 0,35 54-1,-18 34 1,36 89-1,-71-88-15,53 88 16,17 35 0,-17-71-1,35-34 1,1-36 15,52-18-15,-106 0-16,88-70 15</inkml:trace>
  <inkml:trace contextRef="#ctx0" brushRef="#br1" timeOffset="77995.28">4145 7990 0,'0'0'0,"0"-35"0,0-18 15,0-17 1,-53 34 0,-17 36-1,-1 53 1,18 35-1,18 54 1,17-54 0,18 0-1,53-70 17,18-36-17,17-70 1,-35 17-1,-18-52 1,-35 52 0,0 54-1,-18 34 1,1 71 0,17 36-1,0-36 1,17-17-1,72-36 1,17-35 0,35-71-1,-36 18 17,-34-52-17,-71 16 1,0 19-1,-18 52 1,-17 71 0,0 35-1,17 1 1,-17 16 0,0-52-1,35-35 1,0-53 15,0 17-15,17-35-16,36-35 15,35-18 1,-70 88 0,70-35-1,36 53 1,-18 53-1,-71 18 1,-35 35 0,-53-18-1,-18-35 1,71-35 0,36-54 15,-19 19-31</inkml:trace>
  <inkml:trace contextRef="#ctx0" brushRef="#br1" timeOffset="78673.75">5450 8079 0,'36'-18'0,"17"-88"31,-53 88-31,0-17 31,0 18-31,-89 17 16,1 35 0,-18 53-1,53 0 1,18 0 0,35-52-1,53-36 1,53-36-1,-18-16 1,0-19 0,-35 36-1,-35 17 17,-18 71-1,0 35-16,0 36 1,0-1 0,0 53-1,0-123-15,0 159 16,0-53 0,-18 35-1,-70-53 1,17-88-1,-105-53 1,17-53 0,36-18-1,-1-105 1,71 17 15,53-17-15,124-1-1,-18 89 1,53-18 0,-107 71-16</inkml:trace>
  <inkml:trace contextRef="#ctx0" brushRef="#br1" timeOffset="80223.7">5927 7885 0,'0'-18'0,"0"36"0,17-54 15,-34 36 17,-1 0-32,0 53 15,18-18 1,-17 36 0,17 35-1,0-18 1,17-70-1,72-18 1,16-36 0,1-52-1,-35 0 1,-54 17 0,-17 36-1,0 18 1,-35 87 15,35-52-31,0 52 16,0 36-1,18-35 1,35-36 15,70-35-15,54 0-1,-19-53 1,-34-35 0,-89 0-1,-35-18 1,-35 35 0,-36 71-1,54 0-15,-89 0 16,35 71-1,-17 17 1,70 36 0,18-72-1,0-16 1,89-36 15,16-18-15,1-52-1,-53 17 1,0-36 0,-35 36-1,-18 71 17,-18 35-17,0 35 1,18 0-1,18-35 1,0-35-16,70 0 16,53-18-1,-35-36 1,53-34 15,-71-1-15,-35-35-1,-53 71-15,-18-35 16,-35 52 0,-53 18-1,18 88 1,18-17 0,52 35-1,18-54 1,53-34-1,35-18 1,-35-35 0,35-18-1,-35-18 17,-35 36-17,-18 17 1,0 89 15,0-53-31,-36 70 16,1 35-1,0 107 1,35-54 0,18 71-1,17 17 1,-35-105-1,-53 35 1,-71-88 0,36-71-1,-35-52 1,17-89 15,71-18-15,17-105-1,18 159-15,106-248 16,-36 106 0,54-17-1,-36 106 1,18-18 0,-53 70-16</inkml:trace>
  <inkml:trace contextRef="#ctx0" brushRef="#br1" timeOffset="80573.45">7832 8096 0,'17'0'16,"-34"0"-16,52 0 0,18-17 15,0-19 1,17-17-1,-52 18 1,-18 17 0,-71 1-1,-52 52 1,17 71 0,53-18-1,53 18 1,53-35-1,71-36 1,52-35 0,-88-53-1,-70 18 1</inkml:trace>
  <inkml:trace contextRef="#ctx0" brushRef="#br1" timeOffset="81557.58">12100 5415 0,'0'0'0,"-17"0"15,-1 0-15,0 0 16,36 0 31,17 0-31,-17 0-16,35 0 15,-18 0-15,18-35 16,18-18-1,-54 35 1,-17-17 0,-35 35-1,0 18 1,-1 87 0,36 1 15,-17 53-16,-36-35 1,-18-19 0,18-34-1,18-71 1,-35 0 0,34-53-1,1-18 1,35 19-1,0-19 1,106 0 0,-71 54-1</inkml:trace>
  <inkml:trace contextRef="#ctx0" brushRef="#br1" timeOffset="81789.52">12541 5433 0,'18'0'0,"-36"0"15,18 0 17,-53 53-17,36 53 1,-1-1 0,18-16-1,0-72-15,0 18 16,18-35-1,-1 0 1,-17-17-16</inkml:trace>
  <inkml:trace contextRef="#ctx0" brushRef="#br1" timeOffset="81940.14">12382 5627 0,'-17'-18'16,"34"18"15,36-17-15,-17 17-16,105-18 15,-18 0 1</inkml:trace>
  <inkml:trace contextRef="#ctx0" brushRef="#br1" timeOffset="82689.21">14217 5574 0,'18'0'15,"17"-35"1,-18 17-16,36-17 16,36-36-1,-36 1 1,-53 17 0,0 35-1,-106 0 1,0 18-1,-35 36 1,70 17 0,36 17-1,35-52-15,35 35 16,53 35 0,1 0-1,-37 0 1,-52-17-1,-105-18 1,69-36-16,-87 1 16,-18-18-1,35-53 1,88 0 15,1-35-15,17 35-1,35 18 1,71 35 0,35-18-1</inkml:trace>
  <inkml:trace contextRef="#ctx0" brushRef="#br1" timeOffset="83073.05">14429 5574 0,'88'-18'16,"-176"36"-16,193-36 15,-87 18 1,-18 53 0,0-35-1,-35 35-15,-18 17 16,53 1 0,0-36 15,35-17-16,53-18 1,-17-18 0,-1-52-1,-17 17 1,-53-18 0,0 36-1,0 17 1,-17 18-1,17 18 17,0-1-32,0 1 15,17-18 1</inkml:trace>
  <inkml:trace contextRef="#ctx0" brushRef="#br1" timeOffset="83406.64">15064 5627 0,'0'-18'0,"0"1"16,0 52-16,-18-70 31,0 52-15,1 54 0,-1 17-1,18-35-15,-35 53 16,35-71-16,-53 88 15,-18 19 1,18-1 0,36-71-1,-1-35 1,36-123 31,35 0-32,-18-18 1,0 36-16</inkml:trace>
  <inkml:trace contextRef="#ctx0" brushRef="#br1" timeOffset="83705.97">14940 5768 0,'0'-18'0,"0"36"0,0-106 16,0 70-16,18 0 15,-1-17 1,36 35-1,36 0 1,16 53 0,-87 0-1,-36 0 1,-70 0 15,0-36-15,17 19-1,36-36 1,70 0 15,54-36-15,-1 1 0</inkml:trace>
  <inkml:trace contextRef="#ctx0" brushRef="#br1" timeOffset="84023.55">15487 5662 0,'0'0'0,"0"-18"0,0 36 47,0 0-31,0 35-16,0-18 15,0 53 1,-53 53-1,-18 18 1,1-53 0,17 35-1,35-71 1,1-52-16,17 0 16,0-54 15,0 1-31,17-35 15,1-1 1</inkml:trace>
  <inkml:trace contextRef="#ctx0" brushRef="#br1" timeOffset="84342.5">15363 5856 0,'0'-18'0,"0"-17"0,0 88 0,0-141 31,0 70-31,18-17 15,53 0 1,34 17 0,1 18-1,-53 18 1,-35 52 0,-18-17-1,-88 18 1,-1-36-1,37-17 1,69-36 31,1 0-31,17 18-16,-17-17 0</inkml:trace>
  <inkml:trace contextRef="#ctx0" brushRef="#br1" timeOffset="84790.86">15875 5697 0,'0'0'0,"18"-35"15,17 0 1,-35 17 0,-35 71 15,-1 0-16,1 0 1,35-18-16,-18 18 16,18 18-1,0-36 1,18-35 0,70 0 15,0-53-16,-52 35-15,17-17 16,-36 17-16,19-70 16,-36 18-1,-36 17 1,-17 35 0,-17 18-1,35 35 1,35 18-1,0-17 1,17-19 0</inkml:trace>
  <inkml:trace contextRef="#ctx0" brushRef="#br1" timeOffset="85289.37">16351 5768 0,'0'-18'16,"0"1"-1,0-1-15,18 18 16,0-18 0,-1 18-16,54-17 15,-36 17 1,0 17-1,-17 36 1,-18-35-16,0 35 16,0-36-16,-35 54 15,-1-18 1,19-35 15,17-1-15,-18-17-1,18-35 1,18-18 0,17-35-1,18 35 1,-18 0 0,-17 18-1,-1 35 1,1 0-16,0-18 31,-1 18-15</inkml:trace>
  <inkml:trace contextRef="#ctx0" brushRef="#br1" timeOffset="85608.81">17022 5486 0,'0'0'0,"17"-36"32,-17 19-32,0 34 47,0 1-47,-17 53 15,-19 34 1,1-34-1,0 17 1,17-35 0,0-35-16,18 17 15,0-17 1,36-36 15</inkml:trace>
  <inkml:trace contextRef="#ctx0" brushRef="#br1" timeOffset="86089.14">17286 5697 0,'18'0'0,"-36"0"0,36-17 0,-18-1 16,-18 18-1,-17 0 1,17 0-16,-52 18 15,52-1 1,0 19 0,18-19-1,0 1 1,36 0 0,17-18 15,17 17-16,-52 1 1,-1-1 0,-17 19-1,-17-1 1,-1-35-16,-52 35 16,-1-35-1,0 0 1,19 0-1,-1 0 1,35 0 0,18-35-1,0-18 1,0 35 0</inkml:trace>
  <inkml:trace contextRef="#ctx0" brushRef="#br1" timeOffset="86354.38">16792 5450 0,'0'0'0,"-17"0"16,34 0 15,1 0-31,52 0 15,36 0 1,-53 0 0,0-17-1</inkml:trace>
  <inkml:trace contextRef="#ctx0" brushRef="#br1" timeOffset="87056.31">18397 5486 0,'0'0'15,"0"-53"1,0 35-16,0 0 31,-17 18-15,-19 0-1,-52 0 1,53 18-16,-53 35 16,-36 53-1,36 0 1,53 35 0,35-53-1,70-35 1,54-35-1,-18-18 1,52-18 0,-34-35-1,-1-70 1,-87-36 0,-54 18 15,-88 35-16,0 71 1,-35 35 0,53 17-1,-18 54 1,89-36-16,-36 53 16,17 36-1,36-18 1,0-54-1,0-16 1,53-36 0,18 0-1</inkml:trace>
  <inkml:trace contextRef="#ctx0" brushRef="#br1" timeOffset="87642.43">18856 5680 0,'18'-18'0,"-18"36"47,0-1-31,-18 1-16,0 35 15,-17 17 1,35-52-16,-18 17 15,1 18 1,-1-35 0,0-18-1,18 18 1,-17-54 15,17 19-15,0-19-1,0-52 1,70 0 0,-17 17-1,36 19 1,16 52 0,-34 35-1,-36 18 1,-17 35-1,-18-35 1,-35 17 0,17-52-16,0 17 15,-35-17 1,53 0 0,0-36 30,36-17-30,-19 17-16</inkml:trace>
  <inkml:trace contextRef="#ctx0" brushRef="#br1" timeOffset="88622.57">19491 5503 0,'0'0'16,"0"-17"-16,0-1 0,0 0 15,0 36 32,-18 0-47,-35 52 16,-17 54 0,52-107-1,-35 72 1,18 16-1,35-34 1,0-53 0,53-1-1,17-17 1,54-17 0,-106-1-16,87-35 15,-34 0 1,-36 18-1,-35 17 1,-17 36 15,-1-1-31,0-17 16,1 53-16,-1 0 16,18-17 15,35-19-16,54 1 1,-19-18 0,-52 0-16,52-35 15,1-18 1,-54-36 0,1 54-1,0 0 1,-18 53 31,0-1-47,-36 54 15,19-1 1,17-52-16,-35 52 31,17-52-31,-17 70 0,35-52 16,-36 69-1,36 54 1,-17-18 0,-19 36-1,19-71 1,-36-71 0,-18-35-1,1-18 1,52-35-1,18-70 1,18-36 0,123-106-1,-18 107 1,-34 52 0,-19 35-1,-70 54 1</inkml:trace>
  <inkml:trace contextRef="#ctx0" brushRef="#br1" timeOffset="89378.39">12294 6879 0,'0'-17'0,"0"34"0,0-52 0,18-18 31,0 35-31,-1 1 16,1 17-1,17 53 1,-17 70-1,-18 36 1,0-18 0,0-35-1,0-71 1,0-53 31,53-70-32</inkml:trace>
  <inkml:trace contextRef="#ctx0" brushRef="#br1" timeOffset="89605.48">12806 6826 0,'0'0'0,"0"-35"16,-35 53-1,-36 35 1,-17 35-1,17 18 1,36-36 0,17-52-16,1 35 15,17-18 1,35-35 0,0-18-1</inkml:trace>
  <inkml:trace contextRef="#ctx0" brushRef="#br1" timeOffset="89855.36">13106 6862 0,'0'-36'32,"0"54"-17,-36 70 1,1 0-1,17-70-15,-52 105 16,52-52 0,1-1-1,52-87 17,-35-1-17,35-35-15</inkml:trace>
  <inkml:trace contextRef="#ctx0" brushRef="#br1" timeOffset="90390.42">13088 6773 0,'0'0'16,"-18"-17"-16,1-1 16,17 0-1,106 1 1,-1 17-1,37 70 1,-107-17 0,-53 35-1,1-70-15,-107 35 16,-35 0 0,36-35 15,88-18-16,35-18 1,88-17 0,53-1-1,18 36 1,-71 18 0,-18 53-1,-70 17 1,-53-35-1,-123 52 1,70-87 0,-35 0-1,53-18 1,35-36 15,35 36-15,18-35-1,36 0 1</inkml:trace>
  <inkml:trace contextRef="#ctx0" brushRef="#br1" timeOffset="91089.33">14834 6844 0,'0'-53'31,"0"35"-31,53-35 16,18 0-1,-54 18-15,36-18 16,-106 53 15,-35 36-15,0 34-1,53 1 1,35-18 0,0-36-1,35 36 1,0-35-16,53 17 15,36 36 1,-71-18 0,-71 17-1,-105 1 1,-1-54 0,-52-17-1,88-17 1,35-54-1,53 1 1,0 34 0,53 19-1,17-19 1,-34 36 0</inkml:trace>
  <inkml:trace contextRef="#ctx0" brushRef="#br1" timeOffset="91843.97">15399 6844 0,'17'-18'0,"-34"36"0,34-53 16,-34 35 15,-1 0-31,-35 35 16,36-17-16,-19 34 15,19-34-15,-19 70 16,1 18 0,17-53-1,18 18 1,53-71 0,-35 0-1,53 0-15,70-36 31,0-34-15,-35-18 0,-53 35-1,-53 17 1,-53 19 0,-36 17-1,72 35 1,17-17-1,17 35 1,36-1 0,-53-16-1,0 34 1,0-52 0,36 0 15,17-18-16,-1-36 1,19-17 0,-53 36-16,-1-36 15,19 0 1,-36 18 0,0 70 15,-18-17-31,0 17 15,18 18 1,0-36 0,0 1-1,0-53 17</inkml:trace>
  <inkml:trace contextRef="#ctx0" brushRef="#br1" timeOffset="92005.8">15981 6879 0,'0'0'0,"0"-17"0,0-1 15,-18 18 1,18 18 31,0-1-47,35-17 15</inkml:trace>
  <inkml:trace contextRef="#ctx0" brushRef="#br1" timeOffset="92359.72">16422 6950 0,'-18'0'16,"1"0"-16,-1 17 15,-35 36 1,53-35-16,-18 52 16,-35 89-1,-17 71 1,35-54 0,-36 106-1,0-17 1,19-107-1,-19 19 1,53-142 0,18-105 15,71-89-15,-1-18-1,-52 107 1</inkml:trace>
  <inkml:trace contextRef="#ctx0" brushRef="#br1" timeOffset="92689.46">16245 7285 0,'0'-35'15,"0"70"-15,0-212 16,18 142-16,0-18 16,-1 36-16,72-54 15,16 18 1,54 53-1,-53 35 1,-88 18 0,-18-35-16,-18 53 15,-88 17 1,0-18 0,18-52 15,53-18-31,0 0 31,35-18-15,17-35-1,36 18-15</inkml:trace>
  <inkml:trace contextRef="#ctx0" brushRef="#br1" timeOffset="92972.6">17074 6738 0,'0'0'0,"18"0"0,-18-18 0,0 1 0,18 17 15,-54 70 17,19-34-17,-1 17 1,1-36-16,-36 107 15,17-54 1,19 18 0,17-52-1,35-54 17,0 18-32,-17-18 0</inkml:trace>
  <inkml:trace contextRef="#ctx0" brushRef="#br1" timeOffset="93372.32">17480 6967 0,'0'0'16,"35"-17"-16,-35-1 0,0 0 15,-35 18 1,-53 0 0,17 18 15,18 17-16,53-17 1,0 0 0,18-18-16,70 17 15,0-17 1,-17 36 0,-36-1-1,-35 0 1,-70 0-1,-18 1 1,-18-19 0,18-17-1,52 0 1,36-35 15,0 17-15,0-17-16</inkml:trace>
  <inkml:trace contextRef="#ctx0" brushRef="#br1" timeOffset="93648.3">17004 6773 0,'0'-17'0,"18"-1"31,-1 18-31,71-18 16,-70 18-16,105 0 15,-34-17 1,-72 17-16,36-18 16,-70 18 46</inkml:trace>
  <inkml:trace contextRef="#ctx0" brushRef="#br1" timeOffset="106341.9">794 10407 0,'0'18'125,"0"-1"-93</inkml:trace>
  <inkml:trace contextRef="#ctx0" brushRef="#br1" timeOffset="109852.87">582 10142 0,'18'0'156,"-1"0"-140,1-17-16,0-1 16,-18 0-1,0 1 1,0-1-1,0 1-15,0 34 47,0 18-31,-18 54 0,0 34-1,18 1 1,-17-19-1,17-52 1,17-53 0,36 0-1,-17-70 1,52-36 0,-71 71-16,1-18 15,35-35 1,-35 52 15,-18 19-15,0 34 15,17 54-15,1-18-1,-18-18-15,17 53 16,1-53-1,35 1 1,0-36 0,0-18-1,53-88 1,-53 36 0,-18-36-1,-17 18 1,-1 17-1,-17 36 17,-17 53-1,-1 34-15,0 54-1,18-18 1,0 18-1,53-35 1,-35-54-16,70 1 16,53 0-1,-35-36 1,35-52 0,-70-1-1,-36-17 1,-35 70-16,0-35 31,-18 0-15,-17 53-1,-18 36 1,35 17 0,1 35-1,17 18 1,53-54-1,-18-34 1,18-18 0,-18-18-1,36-70 1,-18 35 0,-18 18-1</inkml:trace>
  <inkml:trace contextRef="#ctx0" brushRef="#br1" timeOffset="112003.29">2963 9984 0,'0'0'0,"0"-18"0,0-88 47,0 88-47,0-17 16,0 18-1,0 34 1,0 18-1,0 54 1,-17 34 0,17 18-1,0-70 1,0-36-16,0 36 16,17-54-1,19-17 1,17-53-1,-1-35 17,-16 18-17,-19 34-15,1-52 16,17 35 0,-35 71 15,0 17-16,0 53 1,0 1 0,18-19-1,17-35 1,53-35 0,-17 0-1,35-70 1,-71 52-16,18-35 15,0-70 17,-35 35-17,-18-18 1,0 35 0,-36 89 15,36-1-31,-35 72 15,35 17 1,0-18 0,0 0-1,0-70-15,0 17 16,53 0 0,0-35-1,35 0 1,0-53-1,-35 0 17,-35 36-32,17-36 15,-17-18 1,-18 36 0,-53 35-1,17 18 1,36 34-1,0 1 1,53 0 0,-17-17-1,-19-1 1,19-18 0,-19 19-1,1-19 1,-1-17-16,19 0 31,17 0-15,17-53-1,-52 1 1,35-19 0,-36 18-1,-17 18 1,0 52 15,0 19-15,-17-19-16,17 1 15,-18 70 1,18-53 0,0 1-1,71-36 1,-18 0-1,52 0 17,-16-53-17,-19-35 1,-35-18 0,1 18-1,-19-1 1,-17 72-1,0-1 1,0 36 0,-17 35-1,-1 35 1,18-18 0,0 19-1,0-36 1,35-18-1,1-35 17,34 0-17,-34 0 1,16-53 0,-16 0-1,-36 35-15,35-52 16,-35 35-1,0 17 1,-35 36 15,-1 34-15,36-34-16,0 35 16,0 0-1,0 0 1,36-18-1,-1-17 17,36-18-17,-1 0 1,-35-36 0,1 1-1,-36-18 1,0 18-16</inkml:trace>
  <inkml:trace contextRef="#ctx0" brushRef="#br1" timeOffset="112285.53">4727 9878 0,'-17'0'0,"34"0"0,-34 17 0,-1-17 0,53 0 47,53 0-31,1 0 0,16-17-1,-87 17-15,17 0 16,-17-18-16,-18 0 31</inkml:trace>
  <inkml:trace contextRef="#ctx0" brushRef="#br1" timeOffset="112519.37">4392 9790 0,'0'0'0,"-18"0"31,1 0-31,34 0 47,1 0-32,0 0-15,-1 0 0</inkml:trace>
  <inkml:trace contextRef="#ctx0" brushRef="#br1" timeOffset="113935.78">5909 10213 0,'-18'0'0,"1"0"31,52-18 16,-17 1-47,-1 17 0,1-18 15,35-35-15,0-17 32,0-54-17,-36 89-15,-17-53 16,0-1 0,0 72-1,-17 17 1,-19 53-1,19 70 1,-1 18 0,18-17-1,0-54 1,18 1 0,52-54-1,1-17 1,-53 0-16,87-52 31,-16-1-15,-19-36-1,-35-34 1,-35 35 0,0 0-1,-17 105 16,-1 36-15,-17 35 0,17 36-1,1-54 1,17-52-16,-18 35 16,0-35-1,18-36 32,0 0-31,53-52-1,0 17 1,-35 35-16,35-17 16,17 0-1,-17 35 1,-18 0-1,-17 53 1,-18 17 0,0 1-1,0-36 1,71 0 0,-1-35-1,-17 0 1,-35 0-16,70-17 15,-70 17-15,87-53 32,-52 0-17,-17-18 1,-36 1 0,0 52-1,-18 0 1,-17 36-1,-1 53 1,19 17 0,17-53-1,0 18 1,35-18 0,-17-35-16,35 0 15,-1 0 1,19-17-1,-53-19 17,-18-34-17,0 34-15</inkml:trace>
  <inkml:trace contextRef="#ctx0" brushRef="#br1" timeOffset="114252.13">5433 9913 0,'0'0'16,"17"0"-1,1 0-15,17 0 16,124 0-16,-18-18 31,36 1-15,-72-1 0,-52 18-1,-35 0-15</inkml:trace>
  <inkml:trace contextRef="#ctx0" brushRef="#br1" timeOffset="116219.69">1076 11271 0,'0'0'0,"18"0"0,52-53 15,-35 18 1,-17 17-16,17-17 16,-17-53-1,-18 53 1,-88-1-1,0 36 17,-1 36-17,-16 52 1,87 0 0,36 0-1,52-35 1,89 35-1,-71-35 1,-35 0 0,-106 53-1,-53-53 1,-53-35 0,36-18-1,0-18 1,52-35-1,53 35 1,18-52-16,0-1 31,18 54-15,53-1 0,-1 18-1</inkml:trace>
  <inkml:trace contextRef="#ctx0" brushRef="#br1" timeOffset="116984.83">1499 11271 0,'0'0'0,"36"-17"0,-19-1 0,18-17 16,-35 17-16,-17 18 31,-18 35-16,-18 54 1,0-1 15,53-53-31,-36 71 16,19 0 0,17-53-1,88-53 1,-17 0-1,70-53 1,-53 0 0,71-88-1,-124 70 1,-35 18 0,-18 53-1,-52 35 1,17 18-1,53-35 1,0 70 0,0-35-1,0 18 1,35-36 0,18-17-1,-18-18 1,36 0-1,-18-36 1,35-52 0,-35 18-1,-18-19 1,-17 89 0,-36 53 15,-17 18-16,17-1 1,1-17 0,17-35 15,17-36 0,1-17-31</inkml:trace>
  <inkml:trace contextRef="#ctx0" brushRef="#br1" timeOffset="117169.68">2293 11165 0,'0'0'0,"-18"0"0,1 0 16,-1 0-1,18 18 1,0 0-16,0-1 15,0 1 1,18 0-16,-1-1 16</inkml:trace>
  <inkml:trace contextRef="#ctx0" brushRef="#br1" timeOffset="117502.74">2540 11324 0,'0'53'16,"0"-35"-16,0-1 16,0 89-1,-18 18 1,1-19 0,-1-52-16,0 106 15,1-35 1,-18 34-1,17-69 17,0-19-17,18-105 17,0-36-17,71-87 1,-18 16-1</inkml:trace>
  <inkml:trace contextRef="#ctx0" brushRef="#br1" timeOffset="117803">2593 11465 0,'0'-35'0,"0"70"0,0-88 0,0-35 16,0 35 0,35-17-1,18 52 1,53 0-1,-36 54 1,-52 52 15,-18-18-15,-88 19 0,17-36-1,-34-18 1,87-18-16,36-17 31,17-17-15,71-54-1</inkml:trace>
  <inkml:trace contextRef="#ctx0" brushRef="#br1" timeOffset="118051.9">3104 11024 0,'0'-17'0,"0"-1"32,0 36-17,-17 17 1,17 0-16,0 53 16,-18 36-1,18-1 1,-17-52-1,-1-36 1</inkml:trace>
  <inkml:trace contextRef="#ctx0" brushRef="#br1" timeOffset="118468.87">3440 11236 0,'0'0'15,"0"-18"-15,0-17 32,-18 35-17,-35 35 1,0 1 0,35 17-1,1-36-15,17 18 16,0-17-1,53-18 1,17 0 0,18 18-1,-35-18 1,-53 53 0,-17-18-1,-54 0 1,-17 0-1,35-35 1,0 0 15,18-17 1,35-1-32,0-17 0</inkml:trace>
  <inkml:trace contextRef="#ctx0" brushRef="#br1" timeOffset="118735.03">3069 11112 0,'0'0'0,"0"-17"0,0-1 31,18 18-31,-1 0 16,72-17 0,-54 17-1,0-18 1,-17 18 15</inkml:trace>
  <inkml:trace contextRef="#ctx0" brushRef="#br1" timeOffset="119420.56">4551 11042 0,'0'0'0,"17"-18"16,-17-17-16,18-18 15,-18 35-15,0-34 16,0 69 15,-18 36-15,-17 71-1,18-89 1,17 106-16,-18-106 16,18 89-1,35-18 1,36-71 0,105-53-1,-70-35 1,0-35-1,17-88 1,-87 70 0,-19-18-1,-17 36 1,-17 53 0,-1 35-1,0 35 1,18 18-1,0 18 1,0-54 0</inkml:trace>
  <inkml:trace contextRef="#ctx0" brushRef="#br1" timeOffset="119869.51">5503 11095 0,'18'-18'0,"-36"36"0,89-53 15,-36-1 1,-52 36 15,-19 0-31,-34 0 16,34 18-16,-52 17 16,35 18-1,36 0 1,17-35-1,0-1-15,70 1 16,-52-18 0,105 35-1,-34-17 1,-37 35 0,-34 0-1,-71-18 1,-70 18-1,87-53-15,-52 18 16,0-18 0,17-36-1,54 1 1,-1 0 0,18-1-1,18 19-15,70-36 16</inkml:trace>
  <inkml:trace contextRef="#ctx0" brushRef="#br1" timeOffset="120135.96">5909 11095 0,'0'0'0,"0"17"31,0 1-31,0 0 15,-18 35 1,18-18-16,-17 18 16,-1 0-1,18-36-15,-18 19 16,18-54 15,0-17-15,0 17-16</inkml:trace>
  <inkml:trace contextRef="#ctx0" brushRef="#br1" timeOffset="120302.36">5874 10936 0,'0'0'0,"-18"0"15,0 0-15,1 0 31,17 35-15,17-17 0,1 0-16</inkml:trace>
  <inkml:trace contextRef="#ctx0" brushRef="#br1" timeOffset="120806.71">6174 11042 0,'0'53'16,"0"-36"-16,0 1 15,0 35 1,0-35-16,0 35 16,0 35-1,-18-53 1,0 18-1,18-35 1,-17-18 0,17-18-1,0-35 1,0 0 0,35-53-1,36 0 1,-19 54-1,37 34 1,-54 18 0,35 0-1,1 53 1,-36 35 0,-35-17-1,-35-1 1,0-17-1,17-35 1,18-36 15,18 0-31</inkml:trace>
  <inkml:trace contextRef="#ctx0" brushRef="#br1" timeOffset="121651.39">7179 11042 0,'0'-18'0,"0"36"0,0-53 0,0 17 31,0 0-31,-18 18 0,-35 0 16,-17 0-1,-36 36 1,0 34-1,36 18 1,34 18 0,36-35-1,53-71 1,53 0 0,-18-53-1,18-18 1,-35 1-1,-36-1 1,-35 36 15,0 53 16,0-1-47,-35 36 16,35-35-16,-18 70 15,0 35 1,-34 19 0,34-37-1,0 36 1,18 18 0,0-18-1,0-105-15,0 140 16,0-53-1,0 1 1,-17-71 15,-19-35-15,1-36 0,0-53-1,0-70 1,35 0-1,0-123 1,52 69 0,37-34-1,-54 176-15,71-123 16,-36 88 0,1 35-1,-18 17 1</inkml:trace>
  <inkml:trace contextRef="#ctx0" brushRef="#br1" timeOffset="122467.54">1058 12647 0,'0'0'0,"0"18"32,18-18-17,35 0 1,17-36 0,54-34-1,-89 52-15,0-17 16,1-36-1,-54 18 1,-52 53 0,-54 18-1,36 35 1,0 18 0,88-1-1,0 18 1,88-35-1,0-53 1,88-17 15,-52-19-15,52-52 0,-70 18-16</inkml:trace>
  <inkml:trace contextRef="#ctx0" brushRef="#br1" timeOffset="122751.23">1976 12224 0,'0'-36'16,"0"72"-16,-18-72 15,-17 54 1,17 35 0,-17 53-1,-1-36 1,36-52-16,0 53 15,0-18 1,0-1 0,0-34 15,53-18-15,0 0-1,18-35 1,-54 17-16</inkml:trace>
  <inkml:trace contextRef="#ctx0" brushRef="#br1" timeOffset="123050.87">2452 12382 0,'0'0'0,"-53"-17"31,35 17-31,-17 0 16,-18 0-16,0 0 16,-17 70 15,52-52-31,0 17 16,-17 54-1,35-72-15,0 36 16,71-35-1,-1-18 1,54 0 0,-19-36-1</inkml:trace>
  <inkml:trace contextRef="#ctx0" brushRef="#br1" timeOffset="123301.96">2805 12400 0,'0'0'15,"-18"18"17,0-1-32,1 1 15,-1 35 1,18 18 0,-18-36-1,18 0 1,53-35 15,-17-35-15,-36 17-16</inkml:trace>
  <inkml:trace contextRef="#ctx0" brushRef="#br1" timeOffset="123473.05">2893 12259 0,'-36'0'32,"19"0"-17,17 18 32</inkml:trace>
  <inkml:trace contextRef="#ctx0" brushRef="#br1" timeOffset="123834.39">3122 12400 0,'0'18'15,"0"-36"-15,0 53 0,0-17 16,-18 53-16,1 52 31,-18 71-15,17-35 0,-35 88-1,0-18 1,18-88-1,35-35 1,0-141 15,53-53-15,-36 52-16</inkml:trace>
  <inkml:trace contextRef="#ctx0" brushRef="#br1" timeOffset="124170.1">3157 12559 0,'0'-18'0,"0"36"0,-17-53 16,17 17-16,0 0 16,0 1-16,0-19 15,88 1 1,0 17-1,18 18 1,-36 36 0,-70 34-1,0-52-15,-70 17 16,-36 18 0,18-18-1,35-35 1,71-17 31,-1-1-32</inkml:trace>
  <inkml:trace contextRef="#ctx0" brushRef="#br1" timeOffset="124602.44">3863 12365 0,'0'-18'31,"-18"18"-15,1 0-16,-54 18 16,53-1-1,1 1 1,17 0 15,35-1-31,36 19 31,-36-1-15,0 18 0,-35-18-1,-53 0 1,-17-17-1,-1-18 1,1 0 0,34-18-1,19 1 1,17-1 0,53-17-1</inkml:trace>
  <inkml:trace contextRef="#ctx0" brushRef="#br1" timeOffset="124985.13">4004 12524 0,'18'0'16,"-36"0"-16,53 0 0,1 0 15,-1-36 1,-18 36-16,54-35 15,-18 0 1,-35 17-16,-18-17 16,0 0-1,-53 35 1,0 0 0,-18 52-1,18 54 1,36-53-1,17 18 1,0-54 0,53-17 15,-36 0-31,36 0 16,18-52-1</inkml:trace>
  <inkml:trace contextRef="#ctx0" brushRef="#br1" timeOffset="125400.93">5203 12083 0,'0'0'0,"0"-18"0,0 0 0,0 36 47,0 35-32,-17 35 1,17-53-16,0 106 16,-35-52-1,17-1 1,18-53 0,0-17-1,70-53 16,-34-1-15</inkml:trace>
  <inkml:trace contextRef="#ctx0" brushRef="#br1" timeOffset="125668.12">5503 12118 0,'0'0'16,"0"18"-1,0-1 1,0 36 0,0-18-16,0 36 15,0 35 1,-17-36 0,17-17-1,-18-35 1,18-36 31,18 1-47</inkml:trace>
  <inkml:trace contextRef="#ctx0" brushRef="#br1" timeOffset="126069.13">5592 12171 0,'0'0'15,"-18"-35"1,18 17 0,35 0-1,71 1 1,35 17 0,-35 17-1,-71 1-15,53 52 16,-52-17-1,-36 36 1,-36-1 15,-34-35-15,-71 0 0,-18-18-1,88-17 1,19-18-1,34 0 17,18-36-17,18 36-15,34-35 16</inkml:trace>
  <inkml:trace contextRef="#ctx0" brushRef="#br1" timeOffset="126517.47">6421 12118 0,'0'-18'0,"0"36"0,0-53 16,0 17-1,-18 18 16,-17 53-15,35-35-16,-36 52 16,-17 36-1,36-18 1,17-17 0,0-18-1,53-36 1,35 1-1,18-18 1,-36-18 15,18-17-15,-35 0 0,-35 17-1,-18 0-15,0 1 16,-18-1-1,1 0-15</inkml:trace>
  <inkml:trace contextRef="#ctx0" brushRef="#br1" timeOffset="126750.36">6421 12294 0,'0'0'0,"-18"0"15,0 0 1,54-17 31,-19 17-47,36 0 15,0-18 1,18 0 0,-36-17-1,-18 17 1,-17 1-16</inkml:trace>
  <inkml:trace contextRef="#ctx0" brushRef="#br1" timeOffset="127000.4">6368 12030 0,'0'0'15,"-36"-36"16,54 19-15,17 17-16,53-18 16,-35 18 15,-35 0-31,17 0 16,-17 0-1</inkml:trace>
  <inkml:trace contextRef="#ctx0" brushRef="#br1" timeOffset="132433.35">11924 9578 0,'0'-53'15,"0"35"1,0 1-16,0-1 16,0-17-1,0 52 32,0 19-47,0 34 16,-18 54-1,1-36 1,-1 0 0,18-70-1,0-1 17,35-34-17,36-54 1,-54 54-16,36-54 15,0 0 1,0-17 0,-35 71-1,-1 34 1,1 36 0,0 53-1,-18-18 1,35-17-1,0-36 1,36-35 0,-1-35 15,19-36-15,-54-17-1,18-35 1,-36 34-1,1 54 1,-18 17 0,0 71 15,0-35-31,-18 88 16,-17 35-1,35-18 1,0-70-1,53-53 1,71 0 0,-19-53 15,-69 36-31,105-71 16,-53 17-1,-53-52 1,-52 52-1,-54 53 1,-17 36 0,17 70-1,71 36 1,18-19 0,52-52-1,36-17 1,0-36-1,-88 0-15,70 0 16,53-36 0,-106 36-1</inkml:trace>
  <inkml:trace contextRef="#ctx0" brushRef="#br1" timeOffset="134150.26">14340 9507 0,'-17'0'31,"-1"0"-31,-17 53 16,17-35-16,-17 88 15,0 17 1,-1-35-1,36-35 1,0-35 0,18-18 15,0 0-31,52-35 16,-17-36-1,-18 1 1,36 17-1,-53 53 1,-1 35 0,-17 35-1,18-17 1,17 0 0,18-35-1,0-18 1,18-18-1,-54 1-15,36-36 16,0-53 0,-18 0 15,-17-17-15,0 70-1,-18 70 16,0 1-31,-18 70 16,-17 18 0,35-18-1,0-35 1,17 0 0,54-53-1,35 0 1,0-71-1,-18 19 1,0-54 0,-70 18 15,-18 70-31,0-35 16,-71 53-1,53 35 1,1 36-1,17-18 1,35 53 0,-35-89-16,18 54 15,-1-18 1,1-36 0,52-17 15,-52 0-16,0 0-15,52-17 0,-17-36 16,35-53 15,-70 35-31,0 18 32,-18 71-1,0 0-31,-36 52 15,36 1 1,0-1 0,0-34-1,53-19 1,36-17 0,-1 0-1,0-53 1,-35-17-1,0-71 1,-18-18 0,-17 71-1,17-18 17,-53 124-1,-35 70-16,36 0 1,-19 35 0,19-87-16,17 52 15,0 0 1,35-53 0,18-17-1,35-18 1,36-35-1,-1-18 1,-17-53 0,-71 35 15,-17 36-15,-71 35-1,-35 35 1,70-17-16,-70 88 15,70-36 1,18 1 0,36-36-1,34-35 1,54 0 0,-107 0-16,89 0 15,0-53 1,-36-35-1,-52 35 1</inkml:trace>
  <inkml:trace contextRef="#ctx0" brushRef="#br1" timeOffset="134383.42">16051 9437 0,'18'-18'31,"0"18"-31,-1 0 0,19 0 16,52-17 0,35-1-1,-87-17 1</inkml:trace>
  <inkml:trace contextRef="#ctx0" brushRef="#br1" timeOffset="134582.82">15540 9296 0,'-18'0'0,"36"0"0,-53 0 15,17 0 17,0 0-17,-17 0 1</inkml:trace>
  <inkml:trace contextRef="#ctx0" brushRef="#br1" timeOffset="135882.88">17674 9825 0,'0'0'0,"71"0"32,-54-18-32,19-17 15,34-36 1,-35-17 15,-35 53-31,18-18 16,17-53-1,-35 18 1,0 70 0,-17 71 15,-19 71-15,1-1-1,35-88-15,-17 124 16,17-106-1,88-18 1,0-35 0,0-35-1,53-71 17,-88 36-17,35-71 1,-52 35-1,-19 53 1,-17 35 0,-17 36-1,-72 105 1,37 1 0,34-36-1,-17-17 1,35-36-1,17-35 17,19-53-17,52-18 1,-18 1 15,36-1-15,-18 54-1,-52 17 1,-36 70 0,0 1-1,0 17 1,0-35 0,35-36-1,-18-17-15,72 0 16,-1 0-1,18-52 1,-53-1 0,0-53-1,-53 18 17,-71 88-1,36 53-16,-1 52 1,36-16 0,0-37-1,18-16 1,0-36-16,17 0 16,18 0-1,0-36 1,-36 1-1</inkml:trace>
  <inkml:trace contextRef="#ctx0" brushRef="#br1" timeOffset="136166.7">17868 9472 0,'0'0'0,"-17"0"0,-1 18 16,124-18 15,-71 0-31,36 0 16,105 0-1,-35 0 1,-88 0-1,-71 0 17</inkml:trace>
  <inkml:trace contextRef="#ctx0" brushRef="#br1" timeOffset="136936.45">14199 10866 0,'0'0'0,"0"-18"0,-17 0 31,17 1-31,0-1 15,0-17 1,70-1 0,1-16-1,-1-1 1,-70 17 0,-17 36-1,-1 0-15,-123 18 16,17 17-1,19 18 1,69 0 0,36 0-1,106 18 17,-71-54-32,54 18 15,16 36 1,-105 0-1,-35-19 1,-106 1 0,18-35-1,70-18-15,-71 0 16,71-18 0,36-52-1,17-1 1,0 18-1,35-17 1,53 52 0,-17 18-1</inkml:trace>
  <inkml:trace contextRef="#ctx0" brushRef="#br1" timeOffset="137649.68">14570 10830 0,'0'0'16,"17"0"-16,-17-17 0,-17 17 31,-19 35-15,-34 35-1,52-52-15,1 53 16,-1 34-1,18-34 1,0-18 0,88-53-1,18-18 17,17-35-17,-34-17 1,-1-18-1,-88 17 1,0 53 0,-88 18-1,35 36 1,17 34 0,36-34-1,0 16 1,53 1-1,-17-53 1,-19 18-16,36-18 16,0 0-1,35-35 1,1-36 15,-19 18-15,-35 18-1,-35 17 1,0 36 0,-35 35-1,0 0 1,0 0 0,35-18-1,0-53 32,17 1-47</inkml:trace>
  <inkml:trace contextRef="#ctx0" brushRef="#br1" timeOffset="137816.6">15240 10866 0,'0'0'15,"-18"-36"1,-17 36-1,35 18 32,18-18-47,17 18 0</inkml:trace>
  <inkml:trace contextRef="#ctx0" brushRef="#br1" timeOffset="138148.94">15522 10883 0,'0'0'0,"0"18"16,0-1-16,0 1 0,-17 35 15,-19 53 17,-17 53-17,0-18 1,-35 123-1,18-123 1,34 36 0,19-89-1,17-53 1,17-88 15,-17 18-31,36-35 16,-1-89-1,-17 106-15</inkml:trace>
  <inkml:trace contextRef="#ctx0" brushRef="#br1" timeOffset="138449.93">15416 11060 0,'0'0'16,"0"-36"-16,0-34 15,0-18 1,53 52-1,35 19 1,18 17 0,-35 17-1,-53 1-15,-1 70 16,-17-35 0,-106 18-1,-35-36 1,53-18-1,35-17 1,106-35 15,35 0-15</inkml:trace>
  <inkml:trace contextRef="#ctx0" brushRef="#br1" timeOffset="138733.57">16263 10619 0,'0'-18'0,"0"36"0,0-54 15,0 19 1,-35 17 0,-36 88-1,71-70-15,-17 70 16,-19 35-1,19-35 1,-1-17 0,18-36-1,71-35 17,-19 0-17,-16-17-15</inkml:trace>
  <inkml:trace contextRef="#ctx0" brushRef="#br1" timeOffset="138933.37">16051 10830 0,'-17'0'0,"34"0"0,-52 0 16,53 0 15,-1 0-31,107 0 15,-18-17 1,-71 17-16,36 0 16,-54-18-1</inkml:trace>
  <inkml:trace contextRef="#ctx0" brushRef="#br1" timeOffset="139125.63">17745 10813 0,'-36'0'0</inkml:trace>
  <inkml:trace contextRef="#ctx0" brushRef="#br1" timeOffset="139582.29">17621 10689 0,'0'0'0,"18"-17"0,0-19 15,-18 1-15,17-36 16,1 1-1,-18 87 17,0 72-17,0-54-15,-18 71 16,1 53 0,-1-54-1,18-16 1,53-72-1,17-17 1,71-35 0,-35-36-1,0-52 1,-35-18 15,-71 53-15,0 17-1,-18 53-15,-35 18 16,18 18 0,0 17-1,35 18 1,0-17 0</inkml:trace>
  <inkml:trace contextRef="#ctx0" brushRef="#br1" timeOffset="140016.28">18697 10724 0,'-17'18'31,"-1"-18"-15,-17 0-16,-36 35 0,36-35 15,-53 36 1,17-1-1,71-17 1,53-1 0,53 1-1,0 17 1,-18 0 0,-71 1-1,-52-19 1,-88 19-1,17-19 1,-70-17 0,105 0-1,53-17 1,1-1 15,52-17-15,36-1-1,70 1 1</inkml:trace>
  <inkml:trace contextRef="#ctx0" brushRef="#br1" timeOffset="140237.15">18944 10848 0,'0'0'0,"0"18"0,0-1 0,0 36 15,-17-18 1,-1 18 0,18-35-1,0 0 1,0-36 31</inkml:trace>
  <inkml:trace contextRef="#ctx0" brushRef="#br1" timeOffset="140416.39">18927 10707 0,'0'0'0,"0"-18"16,-18 18-16,-17 0 15,17 0 1,18 18-1,0-1 1,35 19 0</inkml:trace>
  <inkml:trace contextRef="#ctx0" brushRef="#br1" timeOffset="140950.35">19297 10866 0,'0'0'0,"-18"17"0,1 1 16,-1-1-16,18 1 16,-18 17-1,18 18 1,-17-53-16,17 36 15,0-19 1,-18-17 0,0 0-1,1-17 17,-1 17-32,18-18 15,0-53 1,53-17-1,18 35 1,70 36 0,-53 17-1,18 35 1,-106 53 0,-18-53-1,-52 18 1,-1-17-1,53-19 1,1-17 0,105-17 15</inkml:trace>
  <inkml:trace contextRef="#ctx0" brushRef="#br1" timeOffset="141782.76">20179 10918 0,'18'-35'15,"-18"18"1,0-1-16,0-17 16,-71 35-1,53 0-15,-17 0 16,17 0-16,-52 17 15,-1 54 1,18-18 0,53 0-1,0-36 1,71 1 15,17-18-15,0-35-1,-35-1 1,0-17 0,-53 1-1,0 34 1,0 36 31,0-1-47,-35 54 15,0-18 1,35-36-16,-18 71 16,18-52-16,-18 105 15,1 35 17,17 36-17,0-53 1,0 141-1,0-142 1,0-105-16,-18 53 16,-35 0-1,-35-71 1,35-35 0,-35-17-1,17-107 1,54-35-1,17-123 1,53-18 0,17 106-1,36-35 1,-71 176 0,18-18-16,-18 36 15,89-53 1,17 35-1,-53 35 1,-53 18-16</inkml:trace>
  <inkml:trace contextRef="#ctx0" brushRef="#br1" timeOffset="141965.56">20602 11007 0,'0'17'31,"-17"-17"-31,-19 0 16,36 18-16,-17-18 16,-19 18-1,19-1 17,-19-17-32</inkml:trace>
  <inkml:trace contextRef="#ctx0" brushRef="#br1" timeOffset="143832.71">12735 11712 0,'0'0'0,"0"35"15,18-35 17,0 0-32,-1 0 0,89-35 15,0-35 1,-71 34 15,-35-17-15,-88 36-1,53 17-15,-71 17 16,-71 72 0,125-36-1,52 17 1,17-35 0,89 18-1,70 53 1,-87-35-1,-72 17 1,-34-18 0,-107 1-1,-35-53 17,71-18-32,-53-53 31,70 0-16,36-18 1,18 36 0,52 0-1,71-1 1,0 19-16</inkml:trace>
  <inkml:trace contextRef="#ctx0" brushRef="#br1" timeOffset="144315.75">13353 11818 0,'35'0'16,"-17"-18"-16,-1 1 0,-87 34 31,-36 54-15,35 0 15,1 52-16,70-88-15,-18 53 16,18-17 0,106-36-1,-18-35 1,53-53 0,18-70-1,-124 52 1,36-52-1,-71 88 1,0 52 15,-18 54-15,0-54 0,18 72-16,-35-1 31,35-53-16,0-17 1,0-54 15,18 1-31</inkml:trace>
  <inkml:trace contextRef="#ctx0" brushRef="#br1" timeOffset="144475.22">13758 11659 0,'-35'0'31,"17"0"-15,18 18 15</inkml:trace>
  <inkml:trace contextRef="#ctx0" brushRef="#br1" timeOffset="144748.12">14305 11642 0,'-106'53'31,"89"-36"-31,-36 54 15,35-36-15,-52 89 16,52-19 0,-17 1-1,35-53 17,0-18-32,53-35 31,-36-17-31</inkml:trace>
  <inkml:trace contextRef="#ctx0" brushRef="#br1" timeOffset="145165.34">14358 12047 0,'18'0'47,"-1"0"-47,1 0 15,0-17-15,52-19 16,-52 36-16,35-35 16,-18 0-1,-17 35-15,-18-35 16,-18 35 15,-70 17-15,-18 71-1,18-17 1,35 52 0,53-87-1,53-1 1,35-35 0,35-35-1,-70-1 1,0-16-1,-17-37 1</inkml:trace>
  <inkml:trace contextRef="#ctx0" brushRef="#br1" timeOffset="145365.66">14146 11747 0,'-17'0'0,"34"0"0,-70 0 16,36 0-16,-1 0 0,1 0 16,122 0 15,-69 0-31,52 0 16,35-17-1,-70-18 1</inkml:trace>
  <inkml:trace contextRef="#ctx0" brushRef="#br1" timeOffset="146131.1">15963 11889 0,'35'-36'31,"-17"19"-31,0-1 16,70-35-1,-18 0 1,-52 36 0,-18-1-1,-70 18 1,52 0-16,-70 18 16,-18 34-1,71 19 1,35-36-1,70 36 1,36-1 0,-18 1-1,-70-53-15,17 70 16,-53-35 15,-105 17-15,17-52-1,-35-18 1,53-18 0,70 1-16,-17-36 15,17-18 1,18 18 0,36 0-1,17 36 1,17 17-1</inkml:trace>
  <inkml:trace contextRef="#ctx0" brushRef="#br1" timeOffset="146851.2">16686 11924 0,'18'-18'0,"0"1"0,-54 52 0,72-88 16,-36 35-1,-53 18 1,0 0 0,0 18-1,0 70 1,35-53-16,1 18 16,17-35-16,0 88 15,0-36 1,35-17-1,53-35 1,-17-18 0,52-35-1,-105 17-15,70-35 16,0-35 15,-70 0-15,-18 35-1,-53 53 1,18 0 0,-1 70-1,36-17 1,0 35 0,36-17-1,-19-36 1,36-17-1,0-18 1,35-18 0,1-52-1,-37 17 17,-52 0-17,18 35 1,-36 54 15,-17-1-15,18 0-1,17-17 1,0-1-16</inkml:trace>
  <inkml:trace contextRef="#ctx0" brushRef="#br1" timeOffset="147032.03">17410 11889 0,'0'0'0,"-36"-18"31,36 36-15,0-1-1,0 19 1,0-1 0</inkml:trace>
  <inkml:trace contextRef="#ctx0" brushRef="#br1" timeOffset="147348.65">17604 12012 0,'0'18'15,"0"-1"1,0 36-16,0 53 16,0 0-1,0 35 1,-71 35 0,36-123-1,-36 124 1,-35 17-1,36-71 1,52-87 0,89-107 15,-54 53-31,54-88 16,-18 18-1</inkml:trace>
  <inkml:trace contextRef="#ctx0" brushRef="#br1" timeOffset="147647.87">17621 12277 0,'0'-36'16,"0"72"-16,0-107 0,0 53 0,0-70 15,0-18 1,36 71 15,69 35-15,-16 35-1,-19 18 1,-70 53 0,0-71-16,-53 36 15,-53-18 1,18-18 0,35-35-1,36 0 1,34-35-1,1 17-15,52-52 16</inkml:trace>
  <inkml:trace contextRef="#ctx0" brushRef="#br1" timeOffset="147915.29">18256 11818 0,'18'-18'0,"-36"36"0,54-53 16,-54 35 15,0 35-15,-35 71-1,18 17 1,17-34 0,18-54-16,-17 35 15,17-52 1,35-18-1,18-35 1,-35 35-16</inkml:trace>
  <inkml:trace contextRef="#ctx0" brushRef="#br1" timeOffset="148114.91">18062 11959 0,'-17'0'0,"34"0"0,-34-17 16,34 17 0,1 0-1,17 0-15,-17 0 0,52 0 16,54-18 0,-36-17-1,-53 17-15</inkml:trace>
  <inkml:trace contextRef="#ctx0" brushRef="#br1" timeOffset="148849.43">19262 11889 0,'-53'0'0,"106"0"0,-142 0 0,54 0 16,0 0-16,-36 17 16,54-17-16,-1 18 15,18 0 1,0-1-1,18-17 1,-1 0 0,36 0-1,35-53 1,-17 18 0,0-18 15,-54 0-16,-17 18 1,-70 35 0,-36 0-1,0 70 1,53 36 0,35-35-1,18 17 1,53-53-1,53-17 1,-35-18 0,-89-18 15,-52 1-15,34 17-1,-70 0 1,54 35-1,-19 35 1,71 1 0,0 17-1,71-35 1,-54-53-16,54 18 16,-36-18-16,141 0 15</inkml:trace>
  <inkml:trace contextRef="#ctx0" brushRef="#br1" timeOffset="149581.32">19897 12171 0,'0'0'15,"0"-35"-15,-53-54 16,-18 89 15,-35 0-15,-17 53-1,52 18 1,18 35 0,36-18-1,52-35 1,71-36 0,-18-17-1,-53 0-15,71-53 16,-18 1-1,-52 34-15,34-106 16,-35 19 0,1-36-1,-36 35 1,0 88 0,0 0 15,-18 18-31,-17 53 15,0 71 1,17 17 0,18-53-1,0 18 1,53-71 0,53-17-1,0-18 1,-18-53-1,0-18 1,-35 18 0,-36-17-1,-17 52 1,-17 54 15,-18 34-15,17-35-1,18-17-15,0 35 16,0-35 0,35-18-1,18 0 1,-18-18-16</inkml:trace>
  <inkml:trace contextRef="#ctx0" brushRef="#br1" timeOffset="149965.5">20690 11800 0,'-17'0'0,"34"0"0,-52 0 16,17 0-16,-17 0 16,-18 0-16,53 53 31,0-35-16,36 0 1,34-18 0,1 0-1,-71-36 1,0 1 0,-53 0-1,-18 35 1,1 0-1,17 53 1,53-18 0,0 18-1,17-53-15,54 18 16</inkml:trace>
  <inkml:trace contextRef="#ctx0" brushRef="#br1" timeOffset="150248.37">21061 11800 0,'0'0'0,"17"-17"0,-17-1 15,0 0 1,-17 54 15,-1-1-31,1 36 16,-19 34-1,36-69-15,-35 87 16,17-88-16,-17 54 16,17-1-1,18-53 1,53-35 31,-35 0-47,17-35 0</inkml:trace>
  <inkml:trace contextRef="#ctx0" brushRef="#br1" timeOffset="150665.85">21325 12065 0,'0'0'0,"0"-18"16,-53 36 15,36 35-16,-36 35 1,18 0 0,35-70-16,0 17 15,17 18 1,36-53 0,35 0 15,18-53-16,-70 0 1,-36-70 0,-18 52-1,-70 18 1,-1 53 0,37 18-1,-1 35 1,53-18-1,0 0 1,0-17-16,70-18 16</inkml:trace>
  <inkml:trace contextRef="#ctx0" brushRef="#br1" timeOffset="151130.96">21731 12047 0,'0'0'0,"0"-17"16,0-1-16,0 0 31,18 18-31,52-17 16,-52 17-16,52 0 15,-17 70 1,-35 1-1,-18 17 1,0 0 0,-35-35-1,-1-35 1,19-18 15,17-35 0,0-18-15,0 35-16,35-70 16,-17 53-16,17-54 15,36-16 1,-36 52 0,0 53-1,-35-18 1</inkml:trace>
  <inkml:trace contextRef="#ctx0" brushRef="#br1" timeOffset="151431.48">20849 11783 0,'-17'-18'0,"34"36"0,-17-36 31,71 0-15,70 18 0,-106 0-16,89-17 15,34 17 1,-87-18-1,-36 18 1,-35-17 0,-17 17-1</inkml:trace>
  <inkml:trace contextRef="#ctx0" brushRef="#br1" timeOffset="176529.35">2452 15363 0</inkml:trace>
  <inkml:trace contextRef="#ctx0" brushRef="#br1" timeOffset="190314.63">529 14464 0</inkml:trace>
  <inkml:trace contextRef="#ctx0" brushRef="#br1" timeOffset="190659.48">617 14270 0,'0'0'0,"18"-18"0,-18 1 0,0-19 16,18 1-1,-18 17-15,0 1 16,-18 52 15,-70 71-15,17 35 15,-35 35-15,36-35-1,52-70 1,53-53-1,36-18 1,-53 0-16,35-18 16</inkml:trace>
  <inkml:trace contextRef="#ctx0" brushRef="#br1" timeOffset="191042.84">864 14429 0,'0'17'16,"0"1"0,-17 52-16,-19 1 31,1 17-15,35-17-1,0-54 1,0 1-16,53-18 15,0-35 1,17-18 0,-52-18-1,-18 18 1,0-17 0,-53 70-1,-17 17 1,17 19-1,17-19 1,1-17 0</inkml:trace>
  <inkml:trace contextRef="#ctx0" brushRef="#br1" timeOffset="191292.85">476 14252 0,'0'0'15,"-17"0"1,34 0 0,19 0-16,69 0 15,-16 0 1,-19 0-1,-52 0-15,17 0 16,-17 0 0</inkml:trace>
  <inkml:trace contextRef="#ctx0" brushRef="#br1" timeOffset="192259.86">1870 14746 0,'0'0'0,"-18"0"16,18-18 15,18 1-15,-1-1-16,54-35 15,35-53 1,-53 18-1,-36-35 1,-17 70 0,-17 18-1,-54 70 1,36 71 0,0 105-1,-1-34 1,-17 105-1,0 35 1,18-105 0,18 0 15,17-106-15,52-89-1,54-70 1,-18-35-1,18-88 1,-70-18 0,-54 17-1,-88 1 1,0 88 0,-52 35-1,69 53 1,142 0 15,35-35-15,54-36 15,-107 53-31,35-17 16,-17 17-16,35-52 15,-35-1 1,-35 54-1,-18 34 17,-18 1-32,1 35 15,-1 0 1,-17 0 0,17-53-1</inkml:trace>
  <inkml:trace contextRef="#ctx0" brushRef="#br1" timeOffset="192442.21">2434 14393 0,'-17'-17'31,"-1"17"-31,18 35 16,0 0 0,0 1-1</inkml:trace>
  <inkml:trace contextRef="#ctx0" brushRef="#br1" timeOffset="193292.23">2611 14623 0,'0'0'0,"-36"123"31,36-105-31,-17-1 0,-1-17 16,0 36 0,18-19-1,18-52 16,35-18-15,35-17 0,-70 52-16,52-17 15,-17 35 1,-35 17 0,-1 71-1,-17-35 1,18 18-1,17-36 1,54-35 0,16 0-1,1-53 17,53-35-17,-71 0 1,-88 35-1,0 35-15,-35-17 16,-71 35 0,18 0-1,-18 88 1,53-17 0,36 17-1,17-35 1,52-53-1,19 0 1,35-71 0,17-17 15,-70-18-15,-35 71-16,17-71 15,0-17 1,-35 87-1,-17 107 17,-36 70-17,53-106-15,-35 89 16,35-1 0,0-70-1,17-17 1,71-36-1,18-36 1,-70 36-16</inkml:trace>
  <inkml:trace contextRef="#ctx0" brushRef="#br1" timeOffset="193509.45">4233 14323 0,'0'0'0,"0"-18"0,-17 36 31,-1 17-15,-17 89-1,-1 17 1,19-53 0,-1-53-16,1 18 15,17-18 1,17-35-1</inkml:trace>
  <inkml:trace contextRef="#ctx0" brushRef="#br1" timeOffset="194158.64">4392 14358 0,'0'88'31,"-18"-52"-31,18-19 16,-52 160 0,34-125-1,0-34-15,1 53 16,-1-71 0,53-36 15,53-34-16,-35-1 1,-35 54 0,35-36-16,-35 53 31,-18 53-15,0 17-1,0 1 1,17-18-1,71-36 1,18-17 0,0 0-1,18-70 1,-19-18 0,-69 17-1,-36 36-15,0-36 16,-71 124 15,53-35-15,1 35-16,-18 35 31,35-71-31,0 36 16,0-17-1,52-36 1,1-18-1,36-35 1,-54 0 0</inkml:trace>
  <inkml:trace contextRef="#ctx0" brushRef="#br1" timeOffset="194375.45">4022 14464 0,'0'0'16,"-36"0"-16,1 18 0,17-18 15,54 0 17,105 0-17,35-36 1,-52 19-1</inkml:trace>
  <inkml:trace contextRef="#ctx0" brushRef="#br1" timeOffset="195092.1">5891 14693 0,'36'0'0,"-72"0"0,89 0 0,-35 0 0,70-70 31,-70 52-31,-18-53 16,0-17 0,-88 18-1,-89 34 1,71 54-1,-17 70 1,88 53 0,35-17 15,35-71-15,71-36-1,35-17 1,-35-35-1,52-71 1,-87 36 0,-53-36-1,-18 71 1,-18 88 15,18-18-31,0 35 16,0 36-1,18-53 1,70-18 0,35-35 15,1-17-15,-54-1-16</inkml:trace>
  <inkml:trace contextRef="#ctx0" brushRef="#br1" timeOffset="195558.46">6914 14517 0,'0'-71'16,"0"142"-16,-52-177 16,34 106-16,-70 0 15,52 0-15,-69 35 16,-37 71 0,54-18-1,53 18 1,35-53-1,18-35 1,-1-18 0,89 0-16,0-53 31,17-35-15,-34-18-1,-1-53 1,-71 0-1,-17 71 1,-17 88 0,-18 18-1,-1 105 1,19 1 0,17 34-1,17-17 1,54-105-1,35-19 1,-1-17 0,-34-17-1</inkml:trace>
  <inkml:trace contextRef="#ctx0" brushRef="#br1" timeOffset="196042.58">7479 14552 0,'0'0'16,"0"-70"-16,0 52 0,0-35 15,-18 18 1,-35 35 0,-17 35-1,34-17-15,-34 87 16,-1-16 0,71-1-1,0-35 1,36-36-1,52-17 1,-71 0 0,54-35-1,17-71 1,-35 0 0,-18-52-1,-17 52 1,-18 71-16,0-36 15,0 142 17,0-36-32,-35 88 15,35 1 1,-18-1 0,18-35-1,18-52 1,52-36-1,1 0 1,-36 0 0</inkml:trace>
  <inkml:trace contextRef="#ctx0" brushRef="#br1" timeOffset="196408.85">7832 14552 0,'0'0'15,"0"-35"1,0 0-1,17 17 1,54 0 0,17 18-1,-17 53 1,-36 35 0,-35-35-1,-18 18 1,-17-54-1,0 1 1,17-18 0,18-35 15,0-36-15,35 18-1,18-35 1,18 35-1,17 18 1,-35 35 0</inkml:trace>
  <inkml:trace contextRef="#ctx0" brushRef="#br1" timeOffset="197391.55">8414 14570 0,'0'0'0,"0"35"16,17-35 15,1-18-31,35-35 16,0 1-1,-36 34 1,1-17 0,-18-1-1,-35 36 1,-36 53-1,18 35 1,18-17 0,35-53-16,0 35 15,0-18 1,18-35-16,70 17 16,0-17-1,71-35 1,-18-35-1,-53-1 1,-17-35 0,-71 71-1,-36 35 17,1 35-17,-18 71 1,36-88-16,-1 35 15,18 17 1,18-35 0,17-35-1,-17 0 1,-18-35 0,0 18-1,0-1-15,-36 0 16,1 18-1,17 0 1,18 36 0,36-19 15,17-17-15,52 18-1,36-36 1,-52-17-1,34-18 1,-52-35 0,-54 17-1,-17 1 1,-35 70 0,0 88-1,17-18 1,18 36-1,0-53 1,0-18 0,-17-17-1,-19-18 17,19 0-17,-19 0 1,-17 0-1,36-18-15</inkml:trace>
  <inkml:trace contextRef="#ctx0" brushRef="#br1" timeOffset="198558.04">0 15628 0,'0'-18'16,"0"36"30,0 0-46,0-1 16,0 1-16,0 70 16,0 0-1,0 1 1,0-72 0,0-34 15,0-1-31,0 0 0,0-35 15,53-17 1,-53-1 0,-35 36 15,17 0-15,71 35 46,0-18-62,0 18 16,123-53-1,-35 0 1,-105 36-16,52-19 16,-71 36-1,-34 53 16,17-35-31,-18 35 16,0 106 0,18 70-1,0-35 17,0 88-17,0-88 1,0-18-1,0-52 1,-17-106-16,-18-1 16,-54-87-1,19-54 1,-1-35 0,71-105-1,0-1 1,88 107-1,71 34 1,18 54 0,52-1-1</inkml:trace>
  <inkml:trace contextRef="#ctx0" brushRef="#br1" timeOffset="199641.35">2046 15981 0,'0'0'16,"-18"0"-16,1 0 0,17-18 15,17-52 1,36-1 0,-35 36-16,70-89 31,-17 36-15,-36 18-1,-35 34 1,-35 54-1,-36 70 1,54-53-16,-19 54 16,19 34-1,17-35 1,53-52 0,52-36-1,19-36 1,-89 19-16,142-72 15,-89 19 1,-35-54 0,-36 54-1,-17 17 17,-35 141-1,17-53-31,1 36 15,-36 35 1,35-36 0,18 1-1,0-89 17,53-35-17,18 0 1,-1-17-1,-17 70 1,-35 0-16,-1 0 16,-17 53-1,18 0 17,0 0-17,35-18 1,0-35-1,17 0 1,-35-18-16,36-17 16,35-53-1,-71 35 1,-17-53 0,-18 88-1,-71 18 1,1 53-1,17 36 1,53-37 0,17 19-1,36-36 17,53-35-17,0-53 1,-18-35-1,-53 53-15</inkml:trace>
  <inkml:trace contextRef="#ctx0" brushRef="#br1" timeOffset="199874.97">2187 15522 0,'-35'18'0,"70"-36"0,-105 53 0,34-17 0,19 0 16,52-18-1,88 0 1,107-18 15,-54 0-15,-123 1-16,18-1 0</inkml:trace>
  <inkml:trace contextRef="#ctx0" brushRef="#br1" timeOffset="202525.04">4427 15469 0,'0'0'0,"0"18"31,18-18-31,0 0 16,87-18-1,-16 1 1,16-36 0,-105 17-1,-35 19 1,0 17-16,-71 0 16,-53 53-1,71 0 1,88 17-1,35 1 1,54-36 0,87-35-1,-70 0 17,-53 0-17,-159 0 16,71 0-31,-36 0 16,-105 53 0,105 0-1,54 35 1,17-17 0,17-54-16,54 36 15,35-53 1,88-17-1,-71-36 1,36-36 0,-53-34-1,-53 17 17,-36-35-17,1 35 1,-18 89-1,-18 34 1,-35 107 0,18-19-1,17 19 1,1 17 0,17-88-1,53-18 1,17-35-1,36-35 1,-18-18 0,36-35-1,-89 35 17,-35 18-17,-35 35 1,17 0-16,-17 17 15,-36 36 1,54 18 0,17-18-1,52-36 1,37 1 0,52-18-1,-35-35 1,35-53-1,-106 17 1,-17 18 0,-18 71 31,-18 35-32,18-36-15,0 36 16,0 0-1,0 0 1,-18-35 0,18-36 15,0 0-31,0-35 16,36 1-1,17-19 1,-1 18-1,19 35 1,-18 36 0,-35 53-1,17-1 17,-17-17-17,-18 0 1,0-35-1,17-18 1,18-36 0,1-17-1,34-35 1,-17 35 0,0-17-1,-18 70 1,-35 17-1,0 54 1,0-18 0,-17 17-1,17-34 17,53-1-17,-36-35-15,71 0 16,36-18-1,17-35 1,-53 1 0,-70 34-16,17-53 15,-17-17 1,-53 70 0,-36 36-1,0 35 1,54 35-1,17-35 1,17 18 0,89-36-1,-18-35 17,54-18-17,-54-35 1,0-17-1,-70 17 1,-1 0 0,-34 88 15,-1-17-31,0 35 16,1 0-1,-1 0 1,0-36-1,36-17 17,35-53-17,-35 36 1,52-36 0,-17-18-1,53 18 1,-71 53-1,-35 36 1,0 34 0,0-34-1,35 16 1,36-34 0,17-18-1,0 0 1,-17-53-1,17-53 1,-35 18 0,18-124-1,-54 142 17,-17 35-17,-53 88 1,18 17-1,-18 71 1,18-35 0,35-18-1,0-17 1,18-54 0,52-17-1,-17 0 1,53-70-1,-71 35 1</inkml:trace>
  <inkml:trace contextRef="#ctx0" brushRef="#br1" timeOffset="202757.74">8061 15469 0,'-18'18'0,"36"-36"15,-36 54-15,1-36 0,17 17 16,53-17 0,52 0-1,-16 0 1,-54 0-16,53 0 16,-70 0-16,52-17 15,-52-1 1</inkml:trace>
  <inkml:trace contextRef="#ctx0" brushRef="#br1" timeOffset="204058.04">1005 16545 0,'0'-17'0,"0"34"0,0-52 16,0 53 15,0-1-31,0 19 16,-17-1-16,-1 53 15,0 53 17,1-70-17,17-54 1,17-17-1,36-35 1,18-53 0,0 0-1,-36 35 1,0 53 0,0 0-1,-35 53 1,0 35-1,18 0 1,17-35 0,18-35-1,18-18 17,17-53-17,35-36 1,-34-34-1,-36 35 1,-36 70 0,-17 1-1,0 34 1,-17 36 0,-1-35-16,0 70 15,18 0 1,0-17-1,36-54 1,34-17 0,18-53-1,36-35 17,-54 18-17,-17-36 1,-53 53-1,-17 35 1,-36 18 0,35 18-16,-17 52 15,17 54 1,18-36 0,0-17-1,35-36 1,18-35-1,-35 0-15,88-35 16,-36-18 0,-52 35-1</inkml:trace>
  <inkml:trace contextRef="#ctx0" brushRef="#br1" timeOffset="204525.3">3228 16510 0,'0'-18'15,"0"36"-15,0-53 0,0-1 16,0 19-1,-18 34 1,1 72 0,-19 34-1,19 1 1,17-19 0,0-69-1,17-36 1,1-18-1,-18 0-15,0-17 16</inkml:trace>
  <inkml:trace contextRef="#ctx0" brushRef="#br1" timeOffset="205124.94">3157 16528 0,'0'0'0,"0"-36"0,0 19 15,0-54 1,18 36-1,70 17 1,18 18 0,0 71-1,-89-1 1,-34 1 0,-71-1-1,-1-34 1,37-36-1,52-36 17,0 54-1,17 17-15,1 1-1,-1 52 1,19-35-1,-36-36-15,35 1 16,53-18 0,-17 0-1,35-71 1,-36 1 0,-35-18-1,-35 52 1,0 72 15,-35 34-15,18-17-1,17-18 1,0-17 15,0-36-15,17 18-16</inkml:trace>
  <inkml:trace contextRef="#ctx0" brushRef="#br1" timeOffset="205290.11">3845 16492 0,'0'0'0,"0"-17"16,-17 17-1,-1 0 1,18 17-1,71 19 1,-36-1 0</inkml:trace>
  <inkml:trace contextRef="#ctx0" brushRef="#br1" timeOffset="205974.72">4251 16739 0,'18'0'31,"-1"0"-31,1-17 16,0-1-16,-18-35 15,0 18 1,-18 0 0,-35 35-1,-18 35 1,1 18-1,35 35 1,35-70 0,0-1-1,70-17 17,-17-53-17,18 0 1,-54 36-16,1-1 15,0 18-15,-1-18 16,-17 36 15,0 0-31,0 35 16,0 123 0,0-52-1,0 34 1,0-34-1,0 34 1,-53-69 0,-35-19-1,70-70-15,-70 18 32,-18-36-17,-52-70 1,52 0-1,0-36 1,106 54 0,53-18-1,35 35 1,71-18 0,-71 36-16</inkml:trace>
  <inkml:trace contextRef="#ctx0" brushRef="#br1" timeOffset="206674.19">4621 16492 0,'0'-17'0,"0"34"0,0-52 16,-17 35 0,-1 0-16,0 0 15,-17 53 1,35-18-16,0 53 15,-17 36 1,-19-36 0,36 0-1,0-105 17,36-1-17,-19 0-15,36-70 16,0 18-1,0 17 1,-18 53 0,-35 35-1,18 36 1,-1-1 15,1-17-15,35-35-1,0-18 1,35-18 0,18-70-1,-35-36 1,-36 19 0,-18-1-1,-17 53 1,0 70 15,0 1-31,-35 88 16,0 0-1,35 17 1,0-52 15,0-36-15,53-35-1,-18-53 1,0-17 0,-17 34-16</inkml:trace>
  <inkml:trace contextRef="#ctx0" brushRef="#br1" timeOffset="206858.92">5080 16545 0,'-18'0'0,"18"18"32,18-18-17,17 0-15,18 0 16,-18 0 0,71-18-1,0 1 1</inkml:trace>
  <inkml:trace contextRef="#ctx0" brushRef="#br1" timeOffset="207806.51">6138 16545 0,'0'-17'16,"0"34"-16,0-52 0,0 17 15,0 1 1,-17-1-16,-54 18 16,53 0-16,-34 0 15,-37 71 1,54-1-1,17 54 1,18-54 0,53 18-1,36-52 17,16-36-17,-16-36 1,34-52-1,-52 0 1,17-35 0,-35-19-1,-18 37 1,-35 69 0,0 54-1,-53 53 1,0 52-1,18 18 1,35-35 0,0-53-1,53-36 1,35-17 15,0-35-15,18-53-1,-18 17 1,-88 36 0,0 70 15,-17-17-31,-1 17 16,-17 71-1,17-71 1,18-17-1,35-18 1,-17-35 0,35-18-1</inkml:trace>
  <inkml:trace contextRef="#ctx0" brushRef="#br1" timeOffset="207974.15">6932 16492 0,'-35'0'16,"17"0"0,36 0 31,17 0-47,-17 0 0</inkml:trace>
  <inkml:trace contextRef="#ctx0" brushRef="#br1" timeOffset="208941.16">7338 16492 0,'0'-17'0,"0"34"0,-36-52 31,19 35-15,-1 0-1,-52 35 1,52-17-16,-17 17 15,35 1-15,-18 52 16,18-18 0,35 1-1,36-54 1,35 1 0,0-53-1,-1-36 1,-34-35-1,-18-35 1,0-17 0,-36 87-1,-17 53 17,-17 71-17,-54 53 1,36-18-1,35 36 1,-18-54 0,18 1-1,0-89 17,0 1-17,36-54 1,34-17-1,1 17 1,-54 54-16,89-19 16,-53 19-1,-18 34 1,-35 19 15,-53 17-15,1-18-1,16-35-15,-34 0 16,34 0 0,19 0-1,17-18 17,0 36-17,0 0-15,0 17 16,17 53-1,19-35 1,52-18 0,35-17-1,1-18 17,-18-35-17,-53-1 1,0-17-1,-36 18 1,-17 17 0,0 1-1</inkml:trace>
  <inkml:trace contextRef="#ctx0" brushRef="#br1" timeOffset="209093.84">8343 16704 0,'-17'0'32,"17"-18"15,-18 18-47,18-17 15</inkml:trace>
  <inkml:trace contextRef="#ctx0" brushRef="#br1" timeOffset="210857">1729 17815 0,'0'-17'32,"0"-1"-32,0 0 0,17-35 31,-17-17-16,0 52-15,-17-35 16,-107-17 0,18 70-1,-17 35 1,17 71 0,0 53-1,89-1 1,34-87-1,89-71 1,70 0 0,-17-53-1,-35-18 1,-36-34 0,-88 16 15,0 54-16,-35 35 1,17 71 0,18-1-1,0-52-15,0 35 16,70 0 0,1-53-1,17 0 1,0-71-1,-35 18 1,-35 36-16,0-54 16,-18 18-1,0 71 17,0-1-17,-18 54 1,-17 0-1,35 17 1,-18-53 0,36-53 15,-1-17-15,36-35-1,-35 52-15,35-35 16,-18 35-1,0 36 1,-17 17 0,17 36-1,18-1 1,-35-70 0,52 36-1,19-36 1,69-18-1,-52-17 1,35-53 0,-105 17-1,-36 36-15,0-36 16,-71 1 0,-17 70-1,-18 17 1,-18 71-1,54 1 1,52 16 0,71-34-1,18-71 1,17 0 15,35-71-15,-34 1-1,-19-71 1,-35-36 0,-35 72-1,0 16 1,0 72 0,-17 70-1,17 105 1,0-16-1,0 16 1,0-87 0,53-18-1,70-53 17,-35-18-17,36-35-15</inkml:trace>
  <inkml:trace contextRef="#ctx0" brushRef="#br1" timeOffset="212356.82">4886 17551 0,'0'0'0,"-53"0"31,53-18 1,0 0-17,18 1-15,17-1 16,36-52-1,-19 17 1,-34 0 0,-18 35-1,0 0 1,-18 36 0,1 0-1,-1 105 1,1 1-1,17-1 1,0 1 0,0-54-1,-18-35 1,-35-35 0,0-35-1,-35-53 1,0 17-1,-1-17 1,37 71 0,52 70-1,35 52 1,35-34 0,71 17 15,-52-88-16,52 0 1,-18-53 0,-70 0-1,-53 0 1,0-17 0,0 52-1,0 36 1,0 70-1,0-17 1,-17-19 0,17-34-1,0-53 17,35-18-1,0-18-16,36-17 1,-18 35 0,-36 53-16,1 0 15,17 36 1,-35-19-16,0 36 16,0 53-1,0-53 1,18-18-1,35-17 1,-18-18-16,53-18 16,53-35-1,-53-17 1,1-36 15,-89 53-15,-36 18-1,-52 70 1,35 18 0,53 35-1,18-35 1,52 17 0,-17-34-1,-35-19 1,-36-17-1,-52 0 1,-18 0 0,52 0-1,89-17 32,-35-1-47,52-17 0</inkml:trace>
  <inkml:trace contextRef="#ctx0" brushRef="#br1" timeOffset="212739.6">6297 17445 0,'0'-18'0,"0"36"0,0-53 16,0 52 15,0 1-31,0 70 15,0-35-15,-18 70 16,18 89 0,-52 35-1,16-18 1,-17 18 15,-35 106-15,0-318-1,70-35 1,1 0 0,34 0 31,1 0-47,0 0 0,34 0 15,19-247 1</inkml:trace>
  <inkml:trace contextRef="#ctx0" brushRef="#br1" timeOffset="214055.79">6191 17956 0,'0'-70'0,"0"140"0,0-211 16,0 106 0,18-36-1,17 36 1,71 35-1,-35 18 1,-1 35 0,-52 53-1,-36-54 1,0-34-16,-52 17 16,-36-17-1,53-18 1,36 0-1,17 18 17,17-1-17,36 1 1,35-18 0,0-18 15,18-17-16,-70 17-15,105-52 16,-71-1 0,-70-17-1,0 35 1,0 36 0,-53 34-1,18 36 1,17-35-16,1 88 15,17-36 1,35-35 0,36 1-1,-1-36 1,54-36 0,-107 19-1,71-36 1,-17-53-1,-18 35 1,-18 19 0,-17 34-1,-1 18 1,-17 18 0,0-1-1,18-17 1,-18-17 15,0-19-15,0 19-1,-18-1 1,1 18 0,-36 53-1,18 35 16,17-53-31,18 18 16,-18 35 0,54-35-1,17-35 1,52-18 0,-34-18-1,35-52 1,-18-54-1,-35 1 1,-35-36 0,-1 71-1,-17 17 1,-35 142 31,17-1-32,1 72 1,17-37 0,0 19-1,0-71 1,0-36-16,35 1 16,35-18-1,-17-18 1,18-34-1,-18-1 1,-18-18 0,-35 1-1</inkml:trace>
  <inkml:trace contextRef="#ctx0" brushRef="#br1" timeOffset="214272.76">7691 17533 0,'0'0'0,"-18"0"16,36 0 15,-1 0-31,36 0 16,35 0-1,18 0 1,-88 0-16,52-18 15,-52 18 1</inkml:trace>
  <inkml:trace contextRef="#ctx0" brushRef="#br1" timeOffset="214507.76">8308 17851 0,'0'0'0,"0"-18"78</inkml:trace>
  <inkml:trace contextRef="#ctx0" brushRef="#br1" timeOffset="-213823.76">11553 13511 0,'0'0'15,"0"-17"-15,0-1 0,0 0 16,0 1-16,0-36 16,0 18-1,-17 35 16,-18 105-15,17-87-16,-17 106 16,35-89-16,-36 88 15,1 18 1,17-88 0,18 0 15,53-53 0,-35 0-31,53-88 16</inkml:trace>
  <inkml:trace contextRef="#ctx0" brushRef="#br1" timeOffset="-213473.14">11818 13670 0,'35'-18'15,"-70"36"-15,70-53 16,-52 52-1,-54 54 1,36 17 0,0 0-1,35-35 1,52-17 0,-34-36-1,53 0 1,35-36-1,-18-34 1,-88 17 0,-18-35-1,-70 52 1,17 36 0,36 0-1,17 0 1,18-17-1</inkml:trace>
  <inkml:trace contextRef="#ctx0" brushRef="#br1" timeOffset="-213257.54">11377 13547 0,'0'0'0,"-18"0"31,36-18-15,53 0-1,-1 18 1,1 0 0,-36-17-1,-17 17-15</inkml:trace>
  <inkml:trace contextRef="#ctx0" brushRef="#br1" timeOffset="-212223.85">13035 13952 0,'71'0'16,"-1"-17"0,-34-1-16,87-88 15,-17 18 1,-36-35 0,-70 17 15,0 53-16,-53 18 1,36 35-16,-36 17 16,-18 89-1,18 53 1,-17 88 0,-18 53-1,17 52 1,18-105-1,36-176-15,-19 141 16,36-18 0,0-106-1,71-88 1,88-106 0,35-53 15,-18-35-16,-141-18 1,-52 36 0,-107-36-1,-70 71 1,71 88 0,87 36-16,-52 17 15,141 0 16,-35 0-31,52-18 16,107-35 0,17-35-1,-124 35 1,-34-17 0,-36 34 15,0 19-16,0 34 17,0 54-17,-18-18 1,18 17 0,-18-52-1,18-36 16,0 1-31</inkml:trace>
  <inkml:trace contextRef="#ctx0" brushRef="#br1" timeOffset="-212073.01">13670 13652 0,'0'0'0,"0"-17"31,0 34 0,0 1-15</inkml:trace>
  <inkml:trace contextRef="#ctx0" brushRef="#br1" timeOffset="-211657.94">13864 13776 0,'0'18'15,"0"-36"-15,0 53 0,0-17 0,0 35 16,-35 17 0,17-52-16,1 17 15,17-17-15,-18 0 16,18-36 46,18-17-46,52-36 0,36-17-1,0 53 1,-53 35 0,0 53-1,-53-1 1,0-34-16,0 70 15,0-52 1,-18-1 0,18-18-1,53-17 1,35-17 0</inkml:trace>
  <inkml:trace contextRef="#ctx0" brushRef="#br1" timeOffset="-211124.44">14799 13829 0,'0'0'15,"0"-18"-15,0-17 16,-35 17 0,17 1-16,-52 17 15,-19 17 1,-34 54-1,35 17 1,35 18 0,53-36-1,53-34 1,53-19 0,-18-34-1,18-36 16,-36-18-15,-35 36-16,1-71 16,-1-70-1,-35 35 1,0 88 0,-53 123 15,53-34-31,-18 52 15,18-53-15,-17 106 16,17-53 0,17 1-1,54-37 1,-1-52 0,-34 0-1,52 0 1,-53 0-16</inkml:trace>
  <inkml:trace contextRef="#ctx0" brushRef="#br1" timeOffset="-210057.95">15628 14023 0,'0'0'0,"0"35"15,18-35 16,35 0-15,0-35 0,-1-36-1,-34 54-15,17-71 16,1-54 0,-19 19-1,-17 70 16,-17 53-15,-19 53 0,-17 106-1,53-53 1,0-1 0,0-34-1,71-18 1,17-36-1,36-17 1,-19-70 0,-34-1-1,0-34 1,-54 16 0,-17 19 15,-35 123 0,0 35-15,-1-18-1,1 19 1,17-72-16,1 19 16,17-19-1,35-17 16,36-53-15,-1 0 0,-52 36-16,52-36 15,-52 35-15,17 1 16,-17 17 0,-18 52-1,0 1 16,0 18-15,53-36 0,35-17-1,0-18 1,0 0 0,-17-35-1,-36-36 1,-17 0-1,-18 54-15,0-36 16,-53 53 0,0 35-1,53 36 1,0-1 0,0-17 15,0-35-31,35-18 15,36 0 1,0 0 0,34-35-1,-87 17-15</inkml:trace>
  <inkml:trace contextRef="#ctx0" brushRef="#br1" timeOffset="-209808.34">15593 13705 0,'0'0'16,"-36"18"-16,1-18 0,35 18 15,53-18 16,88 0-15,-88 0-16,71 0 16,17-36-1,-71 19-15</inkml:trace>
  <inkml:trace contextRef="#ctx0" brushRef="#br1" timeOffset="-208574.8">18362 14182 0,'0'0'15,"18"0"-15,-18-18 0,17-53 16,-17 1 0,0 52-16,-53-70 15,18 70-15,-35-52 16,-36 35 0,18 35 15,-18 70-16,53 18 1,18 18 0,35 0-1,52-88 1,37-18 0,-1-18-1,53-53 1,-53 1-1,-70-18 1,-18 17 0,0 54-1,-18 34 1,18 36 0,0 35 15,0 0-16,88-17 1,36-53 0,-18-18-1,52-18 1,-16-53 0,-72 1-1,-52-1 1,-54-34-1,-52 69 1,0 36 0,53 0-16,-53 53 15,-18 53 1,88-18 0,18-35 15,18-18-16,88-35 1,-18 0 0,71-88-1,-107 0 1,-16-53 0,-19 35-1,-17-35 1,0 123-16,0-17 15,0 53 1,0 70 0,0 53-1,-35 18 1,35-71 0,0-18-1,53-34 16,70-19-15,1-17 0,17-35-16</inkml:trace>
  <inkml:trace contextRef="#ctx0" brushRef="#br1" timeOffset="-208074.48">19826 13935 0,'18'-18'0,"-36"36"0,36-106 16,-18 70-16,-53-35 15,0 0 1,-71 53 0,1 53-1,-1 53 1,72 0 0,34-36-1,36-35 16,87-17-15,-16-18 0,87-53-1,-105-17 1,17-71 0,-53 17-1,0-17 1,-35 70-1,0 177 17,0-71-32,-17 36 15,-1 70 1,0-17 15,18-71-31,0 17 31,36-70-15,52 0 0,-35 0-16</inkml:trace>
  <inkml:trace contextRef="#ctx0" brushRef="#br1" timeOffset="-207655.98">20285 13952 0,'0'0'0,"-36"-17"15,19-19 1,17-16 0,35 34-1,36 0 1,-18 18 0,-1 71-1,-34-18 16,-18 35-15,0-35 0,-18-36-1,-34-17 1,52-52 31,17 34-47,1-17 0,17-1 15,71-52 1,-18 35 0,18 53-1,-35 0 1,-36 0 0</inkml:trace>
  <inkml:trace contextRef="#ctx0" brushRef="#br1" timeOffset="-206692.55">20867 13899 0,'0'18'0,"35"-18"31,0 0-15,-17-18-16,17-17 16,53-53-1,-70 53 1,-18 17-1,-18 18 1,-70 53 0,35 18-1,36-36-15,-19 35 16,19 1 0,17-36-1,88-17 16,0-18-15,36 0 0,-1-71-1,-17 1 1,-71-18 0,-35 52-1,-17 36 1,-36 0-1,35 88 1,18-17 0,0-36-1,0 1 1,0-19 15,0-34 0,0-1-15,0 0 0,-18 18-1,18 18 17,0 0-17,53-18 1,18 0-1,52 0 1,-17-18 0,-71 18-16,54-53 15,-1-18 1,-71-17 0,-17 53-1,-17 35 16,-36 35-15,35 36 0,18 17-1,0-70-15,0 17 16,-17 18 0,17-36-1,-18-17 1,-17 0-1,35-17 17</inkml:trace>
  <inkml:trace contextRef="#ctx0" brushRef="#br1" timeOffset="-206542.06">21819 14058 0,'18'0'0,"-36"0"31,1 0-15,-1 0 0,-35 0-1,-70 0 1,87 0-16</inkml:trace>
  <inkml:trace contextRef="#ctx0" brushRef="#br1" timeOffset="-205356.88">11571 14817 0,'0'-18'31,"-18"18"0,1 0-31,-18 53 16,-18 17 0,35-52-16,-17 70 15,35-52-15,0 52 16,0-18-1,70-34 1,1-36 0,17-53-1,-17-18 1,-54-17 0,-52 17-1,-71 1 16,18 52-15,70 18 0,36 0-1,88 0 1,88-17 0,-35-19-1,52-17 1,-140 18-1,-54 35 1,-70 0 0,1 18-1,-1 70 1,17 0 0,1 71-1,17 53 16,18-160-31,0 125 16,0 17 0,0-53-1,0 18 1,-17-124-16,-18 18 16,-36-53-1,-17-53 1,35-53-1,35-88 1,36-18 0,52 18-1,107-35 1,-18 123 0,35 0-1,17 18 16,-158 71-31</inkml:trace>
  <inkml:trace contextRef="#ctx0" brushRef="#br1" timeOffset="-204157.89">14182 15152 0,'0'0'0,"0"17"0,-18-17 0,36 0 46,17-17-30,53-54 0,0-35-1,-35 18 1,0-35 0,-53 105-16,18-52 15,-18 52 1,-53 106 15,0 18-15,35-71-16,1 18 15,-1 53 1,36-18 0,88-53-1,-18-35 16,0-35-15,0-35 0,-53-19-1,1-16 1,-19 34 0,1 36-1,-18 88 16,-35 35-15,17-71-16,0 54 16,-17 0-1,17-36 1,1-17 0,17-36 30,70-35-30,1 0 0,35 0-1,-36 35 1,-17 18 0,-35 0-16,-18 53 15,0 0 1,0 18-1,0-36 1,18 0 0,34-35-1,72 0 1,52-52 0,-70-1-1,-18-36 16,-70 36-15,-18 18 0,-53 35-1,35 0-15,-52 18 16,17 35 0,35 17-1,18 1 1,53-1-1,0-70 1,-18 0-16,54 0 16,-36-35-1,-1-35 1,-34 17 0</inkml:trace>
  <inkml:trace contextRef="#ctx0" brushRef="#br1" timeOffset="-203891.46">14182 14746 0,'0'0'16,"-89"35"-1,107-35 17,35 0-32,88 0 15,-35 0 1,-71 0-16,89-17 16,-71-1-1</inkml:trace>
  <inkml:trace contextRef="#ctx0" brushRef="#br1" timeOffset="-201091.63">16722 14852 0,'0'18'0,"17"-18"31,1 0-31,0 0 16,17-18-1,35-35 1,-34 0 0,-19 35-16,-17-17 15,-17 18 1,-54 17-1,-35 35 1,53 18 0,36 35-1,17-53 1,70 18 0,36-35-1,-35-18 16,-18 0-15,-89 0 15,19 0-31,-89 17 16,35 19 0,-17 52-1,70-35 1,18 35-1,71-53 1,17-35 0,36-35-1,-18-18 1,17-35 0,-52 0-1,-1-36 16,-70 107-31,18-107 16,-18 71 0,0 18-1,-36 123 17,19-70-32,-1 70 15,-17 35 1,17 1-1,18-54 1,71-17 0,-54-53-16,36 0 15,88 0 1,18-70 0,-88 17-1,-36-18 16,-35 18-15,0 0 0,-53 53-1,0 36 1,36 34 0,17-17-1,0 35 1,70-52-1,-17-36 1,71 0 0,-89 0-16,53-36 15,0-52 1,-35 0 0,-35 35-1,-18 18 16,0 88 1,-36 35-17,19-17 1,-1-19 0,18-16-1,0-54 32,0 0-47,0-52 16,53 17-1,0-18 1,-35 54-16,17-1 16,-17 18-16,17-18 15,0 54 16,-17-1-15,-18 18 0,17 0-1,-17 0 1,18-53 0,0 0-1,17-35 1,18-1-1,17-34 1,19-19 0,-1 54-1,-35 18 1,-53 87 15,0-52-15,-36 35-1,36 35 1,0-18 0,53-52-1,53 0 1,-18-18 0,54-53-1,-125 35-15,71-70 16,-70 35-1,-18-18 1,-35 54 0,-36 17-1,-17 70 1,70 1 0,18 17 15,53-53-16,71 1 1,17-36 0,-53 0-1,53-71 1,-88 1 0,0-19-1,-53 54 1,0 17-1,-35 71 17,35-35-32,-53 53 15,53-54 1,-35 19-16,17-1 16,18-18-1,0-34 32,53-18-31,17-54-1,19 36 1,-1 18 0,-53 35-1,-35 35 1,0 36-1,0-36 1,0 36 0,53-36-1,0-35 1,-36 0-16,36 0 16,0-53-1,18-35 16,-36 0-15,18-53 0,-35 35-1,-18 71 1,-18 35 0,-52 70-1,-1 18 1,53 0-1,18 18 1,0-17 0,18-19-1,35-52 1,35-1 0,0-17-1,-17-35 1,-1-71 15,-52 53-31</inkml:trace>
  <inkml:trace contextRef="#ctx0" brushRef="#br1" timeOffset="-200842.09">20197 14817 0,'-36'35'0,"36"-17"0,18-18 32,17 0-32,71 0 15,0 0 1,-71 0-16,89 0 16,-72 0-1,-34 0 16,-53-18-15,-18 18-16</inkml:trace>
  <inkml:trace contextRef="#ctx0" brushRef="#br1" timeOffset="-199859.17">12788 15981 0,'0'0'0,"18"0"16,17 0 0,-17 0-16,17-35 15,-35-18 1,0 0 0,-35 17-1,-36 1 1,-35 35-1,36 53 1,-36 53 0,106-53-16,-18 53 15,18-1 1,53-69 0,35-36-1,1-18 16,52-70-15,-106 53-16,53-54 16,-35-52-1,-18 0 1,-35 53 0,0 35-1,0 141 16,0 1-15,-17-54-16,-1 71 16,18-1-1,0-52 1,18-17 0,-1-36-16,36 0 15,18-36 16,-18-17-31</inkml:trace>
  <inkml:trace contextRef="#ctx0" brushRef="#br1" timeOffset="-199442.58">13370 15910 0,'0'-17'15,"-17"-1"-15,17 0 16,0 1-16,0-1 15,17 0 1,36-17 0,-18 35-16,18 0 15,18 53 1,-18 18 0,-36 17-1,-17 0 1,0-35 15,-35-53-15,35-53 15,0 0-15,0 18-16,35-36 15,36-17 1,-18 70-1,0 18 1,0 0 0,0 18-1</inkml:trace>
  <inkml:trace contextRef="#ctx0" brushRef="#br1" timeOffset="-198340.16">14340 15963 0,'0'-17'0,"0"34"0,18-34 16,-18-19-1,0 19-15,0-19 16,0-17 0,-53 18-1,0 35 1,-70 18-1,-1 70 1,54-17 0,52-36-16,0 71 15,18-36 1,71-35 0,17-35-1,0-17 1,1-54 15,-54 54-31,18-36 16,17-53-1,-34 53 1,-36 18 0,0 52-1,-53 54 1,17 35-1,36-36 1,0 1 0,53-36-1,71-35 1,35 0 0,17-35-1,-53-53 1,-87 17 15,-54-17-15,-35 53-1,-53 35 1,0 53 0,18 35-1,88-18 1,18-34-1,88-36 1,-36 0 0,36-36-1,-88 1 1,-18 0 0,0 17-1,0 53 32,0-17-47,-18 53 16,-17 52-1,0 18 1,35-35 0,0 70-1,0-52 1,-53 52-1,-424-229 64,442 36-79,17-19 0,-17 19 0,18-19 15,-1 1-15,18-71 16,70 36 15,89-18-15</inkml:trace>
  <inkml:trace contextRef="#ctx0" brushRef="#br1" timeOffset="-196740.84">16263 16175 0,'0'-18'31,"18"1"-31,-1-1 16,1-53-1,-18-17 1,0 71-16,-35-54 15,-71 0 1,35 71 0,-52 0-1,17 89 1,53 34 0,53-17-1,0-53 1,71-18 15,-1-35-15,71-18-1,-17-52 1,-36-1 0,-88-17-1,0 53 1,-35 35-1,17 35 1,-17 53 0,35 18-1,17-35 1,72-54 0,-1-17-1,35-35 1,-35 0 15,18-53-15,-88 35-1,-18 17 1,-35 36 0,17 36-1,-17 52 1,-1-18-1,19-34 1,17-19 0,35-34 15,-17-1-31,17 0 16,53-52-1,-53 52 1,1 1 15,-19 52-15,19 0-1,-1 36 1,18-18 0,53-18-1,-18-35 1,53 0-1,0-35 1,-70-1 0,-54-87-1,-17 52 1,-70-17 0,-1 71-1,-35 34 1,1 71 15,87-52-31,-17 34 16,17 18-1,18-35 1,88-35 0,18-18-1,-35-18 1,52-105-1,-70 17 1,18-70 0,-36 70-1,0 18 1,-35 70 0,-35 53-1,-53 89 1,70 17 15,0 18-15,18-36-1,18-52 1,70-36 0,-17-35-1,52-18 1,18-35-1</inkml:trace>
  <inkml:trace contextRef="#ctx0" brushRef="#br1" timeOffset="-195092.71">19032 16281 0,'0'-18'15,"18"18"-15,-18-18 16,18 1-16,17-54 15,-35 1 1,0-36 0,-53 53-1,-18 35 1,-17 36 0,71 0-16,-89 87 15,18 36 1,88-70 15,0 17-15,35-52-1,35-36 1,54 0 0,-18-71-1,-18-35 1,-35-17-1,17-54 1,-52 89 0,-18 70-16,0 1 15,-18 17 1,-35 88 0,1 35-1,16-17 1,36 35 15,0-35-15,53-53-1,35-35 1,36-18 0,-1-35-1,-52-36 1,-18-53-1,-53 54 1,-35 35 0,-1 35-1,36 17 1,0 36 0,0 18-1,0-54 1,18 54-1,0-36 1,-1-17 0,18 0-1,36-18 1,17 0 0,18-53-1,-35 17 1,-1-34-1,-52 34 1,-18 54 15,-36 35-15,1 18 0,35-18-1,0-1 1,35-52-1,-17 0 1,53 0 0,17 0-1,-35-52 1,-36-37 0,-17 1-1,-70-18 1,52 89-16,-52-1 15,-1 18 1,53 35 0,18 18-1,89 0 1,-1-35 0,-53-18-1,106 0-15,-17 0 31,-18-53-31,-89 35 32,-17-17-17,0 70 17,-17-17-32,-19 70 15,1 0 1,0 18-1,17-18 1,-17 18 0,35-88-16,-35 52 15,17-17 1,18-35 0,18-36 15,-1 1-16,1-19 1,-1 19-16,19-36 0</inkml:trace>
  <inkml:trace contextRef="#ctx0" brushRef="#br1" timeOffset="-194743.4">20690 16192 0,'0'-17'0,"0"34"0,-17-52 0,-1 18 16,0-36-1,18 35-15,0-17 16,36 17 0,52 0-1,18 18 1,-53 36 0,-36 34-1,-52 1 1,-35-18 15,-36-18-15,17-17-1,1-18 1,71 0 0,-1 17-1,53-17 16</inkml:trace>
  <inkml:trace contextRef="#ctx0" brushRef="#br1" timeOffset="-194551.5">21167 16334 0,'-18'0'32,"0"0"-17,1 0-15,-1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5T12:05:06.5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7673 512 0,'0'0'32,"-35"-18"-32,17 18 0,0 0 15,18 18 1,-17-1-16,17 89 15,-18-18 1,-17 53 15,17-17-15,-17-1 0,35-105-16,0 52 15,0-34 1,0-19-1,0-34 17,0-19-17,0-16 1</inkml:trace>
  <inkml:trace contextRef="#ctx0" brushRef="#br0" timeOffset="483.77">7514 617 0,'-17'0'0,"34"0"0,-34-17 15,-1-19 1,18-16-1,0 16 1,18 19-16,87-36 16,19 0-1,52 35 1,-52 18 0,-18 71-1,-89-54-15,1 72 16,-18-1 15,-71 0-31,-17-35 31,-18-18-15,53-17 0,0-18-1,53-18 32,0 0-31</inkml:trace>
  <inkml:trace contextRef="#ctx0" brushRef="#br0" timeOffset="1049.96">8502 547 0,'-18'0'31,"1"0"-31,-1 0 0,0 17 16,-17 19-1,35-19-15,-53 36 16,-17 53 0,34 35-1,19-53 1,17 18 0,17-35-1,89-36 1,-35-35-1,70-70 1,-18-19 15,-52 1-15,-18-53 0,-53 18-1,-35-36 1,-18 106-1,-53 35 1,0 18 0,35 53-1,1 35 1,52-35 0,18 0-1,18-53-15</inkml:trace>
  <inkml:trace contextRef="#ctx0" brushRef="#br0" timeOffset="1433.69">9225 529 0,'-18'0'16,"1"0"0,17 18-16,-35 52 15,35-34-15,-18-1 16,-17 124-1,17-71 1,-17 18 15,-1-18-15,36-53 0,0-17-1,36-36 16</inkml:trace>
  <inkml:trace contextRef="#ctx0" brushRef="#br0" timeOffset="1766.5">9190 670 0,'0'-35'0,"0"17"15,0 1-15,0-19 0,0 1 16,17 18-1,36 17 1,36 52 15,-19 1-15,-17 18 0,-18 17-1,-17-35 1,-18-18-1,0-17 1,0 0 0,0-36-1,53-35 1,-18 18 0</inkml:trace>
  <inkml:trace contextRef="#ctx0" brushRef="#br0" timeOffset="2315.79">10001 494 0,'0'0'0,"-17"0"16,-1 0-16,-53 35 16,54-17-16,-36 17 15,18-17-15,-71 52 16,35 1-1,18-1 1,53-34 0,53-54 15,-18 0-31,36-35 16,35-35-1,-36 18 1,19-18-1,-54 52 1,-35 72 31,0 34-31,0 18-1,-18 36 1,1-54-1,-1 1 1,0-18-16,1 0 16,17 0-1,-18-18 1,18-17 15,-18-18-15</inkml:trace>
  <inkml:trace contextRef="#ctx0" brushRef="#br0" timeOffset="11281.58">7267 1605 0,'-17'-18'16,"17"1"-16,-18 17 16,18 17 62,0 19-63,0-19 1,35 36 0,-35-35-1</inkml:trace>
  <inkml:trace contextRef="#ctx0" brushRef="#br0" timeOffset="12215.35">7391 1852 0,'35'0'16,"36"-35"0,-19-18 15,37 0-15,-19 0-1,36-18 1,-35 36-1,-54 18-15,54-1 16,17 18 0,-35 0-1,17 35 1,-17 18 0,0 35-1,-35-88-15,0 53 16,34-35-1,-16-18 1,34 0 0,-52-18-1,17 1 1,53-54 0,18-17-1,-18 35 1,-17 35-1,-18 18 1,0 0 0,0 36-1,35 34 1,0 1 0,-17-18-1,35-36 1,-36-17-1,-35 0-15,36-17 16,35-54 15,-53 18-15,17-17 0,-17 34-1,-18 36 1,-17 0-16,0 0 15,17 36 1,-17-1 0,35 18-1,-1-18 1,19 0 0,35 1-1,0-36 1,-53-18-1,35-53 1,-35 1 0,-18 35 15,-17 17-15,-1 18-1,1 0 1,0 0-1,-1 0 1</inkml:trace>
  <inkml:trace contextRef="#ctx0" brushRef="#br0" timeOffset="13081.63">7302 1658 0,'0'-18'0,"-17"18"16,17-17-1,-18-1-15,1 18 32,-1 0-17,18 18 16</inkml:trace>
  <inkml:trace contextRef="#ctx0" brushRef="#br0" timeOffset="23014.05">1129 1958 0,'0'0'0,"-18"0"16,-17 0-1,17 0-15,1-18 16,-1 18-16,-17 0 16,17 0-1,36-17 17,52 17-17,36-18 1,35 18-1,-53 0 1,-17 0 0,-142 18 15,36 17-15</inkml:trace>
  <inkml:trace contextRef="#ctx0" brushRef="#br0" timeOffset="23398.93">988 1993 0,'0'0'0,"-36"0"32,36 18-17,0-1 1,-17 36-1,17-35-15,0 53 16,0 52 0,-18 1-1,18 70 1,0-53 0,0 35-1,53-52 1,0-54-1,35 1 1,124-54 15,-177-34-31,0 17 0,54-53 32,16-18-17</inkml:trace>
  <inkml:trace contextRef="#ctx0" brushRef="#br0" timeOffset="23997.99">2081 2134 0,'0'0'0,"0"-17"0,0-19 16,0 54 31,0 35-47,0 88 15,0 35 17,0-34-17,0-1 1,0-88-1,0-36-15,0 1 16,0-53 15,0 17-31,0 0 0</inkml:trace>
  <inkml:trace contextRef="#ctx0" brushRef="#br0" timeOffset="24364.79">1958 2258 0,'0'0'0,"-18"-18"16,18 0-16,-17 18 0,17-52 15,0-1 1,35 0 0,-17 35-1,140-52 1,1 52-1,35 36 1,-123 52 0,-107 54-1,-87-19 1,70-87-16,-106 70 16,124-52-16,-71 16 15,18-16 1,106-36 31,-1 0-47,36-18 15</inkml:trace>
  <inkml:trace contextRef="#ctx0" brushRef="#br0" timeOffset="25030.11">2946 2646 0,'0'0'0,"17"0"0,1 0 16,17-18-1,-35-35 1,0-17-1,-17-1 1,-54 36 0,18 17-1,-53 54 1,18 34 15,70-52-31,-52 70 16,17 53-1,53-35 1,0-53 0,71-18-1,-1-17 1,18-36 0,-70 0-16,52-35 15,19-35 1,-36 0-1,-18 0 1,-35 35 0,0 35-1,0 71 32,0-35-47,0 35 16,0 17-1,0 1 1,0-1 0,35-70-1,-17 0-15,35 0 16,35-17 0,-18-18-16</inkml:trace>
  <inkml:trace contextRef="#ctx0" brushRef="#br0" timeOffset="25829.69">3739 2540 0,'0'0'0,"18"-35"0,-18-1 15,-18 19 1,-70 17 15,0 17-15,-35 89-1,52-35 1,36 35 0,35-53-1,0-18 1,53-18 0,88-52-1,-71 0 1,36-53-1,-71 0 1,1 35 0,-36 0-1,0 35 17,0 53-1,0 54-16,0-54-15,0 53 16,0 18 0,0 106-1,0-54 1,53 107 0,0-18-1,-18 0 1,0-89-1,-35 54 1,0-177-16,0 107 16,-35-90-1,-18-34 1,-71-36 15,1-105-15,-18-89-1,35-70 1,106 88 0,18-53-1,70 35 1,0 54 0,-17 52-1,-54 88-15,54-52 16,-1-1-1,-52 71-15</inkml:trace>
  <inkml:trace contextRef="#ctx0" brushRef="#br0" timeOffset="26199.39">3969 2734 0,'35'-18'31,"-35"1"-31,35-19 16,1 1-1,-19 18-15,18-36 16,-35 17 0,-35 36 15,-35 89-16,52-19 1,18-35-16,0 54 16,0-37-1,35-34 1,36-18 15,-18-18-15,17-34-1,-17-1 1</inkml:trace>
  <inkml:trace contextRef="#ctx0" brushRef="#br0" timeOffset="26531.04">6138 2258 0,'0'0'0</inkml:trace>
  <inkml:trace contextRef="#ctx0" brushRef="#br0" timeOffset="26779.62">6085 2046 0,'0'18'16,"-70"52"-1,-36 71 1,53 18 15,35 0-15,18-124-16,0 106 15,71-35 1,35-88 0,-18-18-1,18-53 1,0-53 0,-71 88-16</inkml:trace>
  <inkml:trace contextRef="#ctx0" brushRef="#br0" timeOffset="26846.88">6297 2152 0,'-18'0'0,"1"-18"16</inkml:trace>
  <inkml:trace contextRef="#ctx0" brushRef="#br0" timeOffset="26998.73">6032 2134 0,'-70'36'16,"35"-19"0,140-70-16,-228 124 0,35-1 15,70 36 1,18 53-1,35-53 1,-17-71-16,70 53 16,-17-52-1,52-36 1</inkml:trace>
  <inkml:trace contextRef="#ctx0" brushRef="#br0" timeOffset="27345.48">6703 2205 0,'0'0'0,"0"-35"0,0 17 0,-88-35 15,70 71 1,0 35 0,18-36-1,-17 18 1,17 71-1,0-70-15,0 105 16,0-53 0,0 18-1,-18-53 1,18-36 0,-18-17-1,18-35 16,0 17-15</inkml:trace>
  <inkml:trace contextRef="#ctx0" brushRef="#br0" timeOffset="27964.41">6138 2222 0,'0'0'0,"-17"-17"0,-1-1 16,36 18-1,-1 0 1,1 0 0,17 0-1,-17 0-15,17 18 16,18 17-1,35 18 1,-35 18 0,-35 34-1,-89 54 17,36-106-17,0-35-15,-53 70 16,17-53-1,53-35 1,18-17 0</inkml:trace>
  <inkml:trace contextRef="#ctx0" brushRef="#br0" timeOffset="28528.8">6632 2575 0,'-17'0'0,"34"0"0,-52 0 31,35-17-31,-18-1 0,18 0 16,0-17-1,36 17 1,52-17-1,0 18 1,18 17 0,-53 70-1,-53-17 1,-71 70 15,1-52-15,-54-18-1,54-18 1,34-35 0,19 0-1,17-17 1,35-19 0,0 36-1</inkml:trace>
  <inkml:trace contextRef="#ctx0" brushRef="#br0" timeOffset="29113.42">7179 2716 0,'0'0'0,"18"-17"31,-18-1-31,17-17 16,19-53-1,-1 35 1,-35 17 0,17 19-1,-17 34 16,0 19-31,0 52 16,0 0 0,0-70-16,0 88 15,0 88 17,0-71-17,18 53 1,0 1-1,-18-71 1,0 0 0,-71-36-1,18-52 1,36-18-16,-89 0 16,18-71-1,52 18 1,19-17-1,17-71 1,0 70 0,17 18-16,1-17 15</inkml:trace>
  <inkml:trace contextRef="#ctx0" brushRef="#br0" timeOffset="29331.05">7302 2311 0,'-17'0'32,"34"17"30,1-17-62</inkml:trace>
  <inkml:trace contextRef="#ctx0" brushRef="#br0" timeOffset="29712.79">7567 2522 0,'35'0'32,"-17"0"-32,17-17 15,-17 17-15,17-36 16,18-16 0,-53 16-1,-53 36 16,-17 18-15,52 0-16,-17 52 16,35 1-1,0 17 1,17-18 15,36-52-15,53-18-1,-35-18 1,-1-17-16</inkml:trace>
  <inkml:trace contextRef="#ctx0" brushRef="#br0" timeOffset="29995.73">8220 2311 0,'0'0'16,"0"17"-1,-36-34-15,19 34 32,-1-17-32,-17 71 15,35-53-15,-18 52 32,18 36-17,0-36 1,53-34-1,18-36 1,35 0 0,-18-36-1,-71-16-15</inkml:trace>
  <inkml:trace contextRef="#ctx0" brushRef="#br0" timeOffset="30263.06">8696 2117 0,'-18'-53'15,"1"35"1,-1 18 0,18 18-16,-35 52 15,35 36 1,-18 35 15,18-35-15,0 0-1,35-36 1,-17-52-16,35-18 16,35 0-1,0-70 1,-70 52-16</inkml:trace>
  <inkml:trace contextRef="#ctx0" brushRef="#br0" timeOffset="30529.07">8590 2293 0,'35'18'31,"-17"-18"-15,0 0-16,35 0 15,35 0 1,-71-18-16,19 18 16,-1-18-1,-17 18 1,-18-17 0,17 17-1</inkml:trace>
  <inkml:trace contextRef="#ctx0" brushRef="#br0" timeOffset="31111.63">10901 3122 0,'0'-265'15,"0"530"-15,0-724 0,0 301 0,0-177 32,0 299-32,-18 36 15,1 0-15,17 36 16,0-1-16,-18 71 16,18 35-1,0-71 1,0 19-1,0-107 32</inkml:trace>
  <inkml:trace contextRef="#ctx0" brushRef="#br0" timeOffset="32080.8">10760 2187 0,'-18'0'0,"36"0"0,-54-17 0,1-19 31,35 19-16,18-1-15,-1-17 16,1 17 0,17 18-16,71-18 15,-18 36 1,1 70 0,-37 18 15,-34-35-16,-18 52 1,0-105-16,-18 88 16,18-89-1,18-70 17,-18 36-32,35-54 15,-17-35 1,17 89-16,18-89 15,53-18 1,-18 19 0,-17 87-1,-36 18 1,-17 18 0,-1 34-16,-17-34 15,0 106 1,-17 52-1,-1-70 1,0 17 0,1-35-1,-1-17 1,18-53 0,0-1-1,18-17 1,17-53-1,-17 18 1</inkml:trace>
  <inkml:trace contextRef="#ctx0" brushRef="#br0" timeOffset="32579.3">11994 2328 0,'0'-17'15,"-17"17"1,-18 17 0,-18 36-1,0 18 1,0 35 0,35-71-16,0 35 15,18 19 1,36-36-1,34-36 1,54-17 0,35-70-1,-71 17 1,18-53 15,-89 71-31,-17-71 16,-70 35-1,-36 18 1,-18 53 0,36 0-1,53 18-15,-53 35 16,52 17 0,36-17-1,18 18 1,53-71-1,-36 18-15</inkml:trace>
  <inkml:trace contextRef="#ctx0" brushRef="#br0" timeOffset="33195.9">12735 2417 0,'0'0'0,"0"-53"31,0 35-31,-17 18 16,-1 0-16,-17 0 15,-53 0 1,-1 53 0,19 0-1,34 53 1,19-89-16,17 89 15,0-53 1,35-18 0,18-35-1,35 0 1,-17-53 0,-54 18-1,36-35 1,-17-72-1,17-16 1,-53 52 0,17 18-1,-17 35 1,0 123 15,0-52-31,0 52 16,0 72-1,0 16 1,0-69 0,0 16-1,0-87 1,53-18 0,35-35 15,-35-18-16,0 18-15</inkml:trace>
  <inkml:trace contextRef="#ctx0" brushRef="#br0" timeOffset="33895.03">13159 2505 0,'17'0'46,"19"0"-46,16 0 16,19-53 0,0 0-1,-54 18 1,-17 17 0,0-17-16,-17 17 31,-36 18-16,-18 18 1,18 52 0,18 18-1,35-70-15,-18 70 16,18 0 0,53-35-1,18-35 1,-1-18-1,36-18 1,0-52 0,-88 35-16,17-71 15,35-35 1,-17-18 0,-35 71-1,-18-1 16,0 72-15,0 34 0,-35 72-1,17-1 1,-17 53 0,35 18-1,0-71 1,0 18-1,70-71 1,-34-35 0,52 0-1,18-71 1,-18-17 0</inkml:trace>
  <inkml:trace contextRef="#ctx0" brushRef="#br0" timeOffset="34895.07">14623 1570 0,'-18'0'0,"36"0"0,-71 0 16,70 0 15,19 0-15,-19 0-16,89-18 15,35 1 1,18-1 0,-53 18-1,-36 0 1,-52 0 0,-18 70-1,-53 54 1,35-18-1,-34 35 1,34 0 0,18-106-16,-18 71 15,18 18 1,0 17 0,0-53 15,0 35-16,-17-70 1,-54 18 0,-35-18-1,36-36 1,-36-17 0,0 18-1,53-18 1,35 0-1,1 0 1,17-18 0,17 1-1,19 17 1</inkml:trace>
  <inkml:trace contextRef="#ctx0" brushRef="#br0" timeOffset="35020.18">14676 2893 0,'-18'0'47,"0"0"-31</inkml:trace>
  <inkml:trace contextRef="#ctx0" brushRef="#br0" timeOffset="38611.85">1376 4762 0,'0'-35'16,"0"18"15,0-1-15,0 0 0,-18 36 15,18 17-31,-17 53 15,-1 89 1,0-124-16,1 35 16,17-53-16,-18 89 15,-17-19 1,35-69 0,0-54 30,0-17-30,35-18 0,-17 18-16,35-54 15,35-16 1,-35 52 0,0 53-1,-18 53 1,0 35-1,-17 18 1,17-53 0,0 17-1,18-70 1,18 0 0,-18-35-1,17-71 16,-52 18-15,-18-53 0,-35 35-1,-36 18 1,18 70 0,36 18-16,-19 0 15,1 53 1,35 0-1,0-18 1,53-35 0,-18 0-16,-17-17 15</inkml:trace>
  <inkml:trace contextRef="#ctx0" brushRef="#br0" timeOffset="39177.96">2328 4586 0,'0'0'16,"0"-18"-16,0 1 16,-35 17-1,17 35 1,1 53 0,17 18-1,0-53-15,0 35 16,0 89-1,0-36 1,0-53 0,0-53-1,0-17 1,-18-36 15,18 1-15,0-54-1,18-35 1,52 36 0,36-19-1,-18 54 1,1 35 0,-72 18-16,18 35 15,-17 53 1,-18-36-1,-35 18 1,35-70-16,-18 0 16,1-1-1,17-34 32,17-19-31</inkml:trace>
  <inkml:trace contextRef="#ctx0" brushRef="#br0" timeOffset="39948.6">2946 5027 0,'0'0'0,"17"-18"16,-17 36 15,0 0-16,0-1-15,-17 72 16,-19-19 0,36 18-1,0-52 1,18-36 0,17 0-1,54-36 16,-54-17-15,18-35 0,-36 0-1,1 35 1,-18 18 0,0 52 15,0 54-16,0 52 1,0 1 0,35 70-1,-35-141-15,18 123 16,17 71 0,-17-70-1,-1 34 16,-17-17-15,0-88 0,0-71-16,-35 36 15,-18-53 1,-17-18 0,-1-106-1,18-35 1,18-124-1,35 177-15,0-141 16,18-54 0,35 142-1,17 18 1,1 35 0,-18 52 15,-36 19-31,36-1 15,0-17 1</inkml:trace>
  <inkml:trace contextRef="#ctx0" brushRef="#br0" timeOffset="40529.16">5133 4639 0,'18'-18'0,"-36"36"0,53-53 16,0-53-1,-35 70-15,0 0 16,0 36 15,0 17-31,0 53 16,0 89 0,-35-36-1,35-88 1,-35 123-1,17-88 1,18-52 0,0-54 15,0-17-15,0 17-16,0-17 0</inkml:trace>
  <inkml:trace contextRef="#ctx0" brushRef="#br0" timeOffset="41046.51">5151 4710 0,'0'-18'0,"0"36"0,-18-36 0,18 0 0,0-35 16,0 0 0,70-35-1,1 35 16,70 0-15,-17 53 0,17 71-1,-124 17 1,-87 18 0,-89 17-1,53-34 1,-17-36-1,105-53 1,0 0 0,18-18-1,0 0 1,36 18 0,17 53 15,35 35-16,-18-17 1,-17 0 0,-17-36-1,-1-18 1,-17-17 0,17 0-1,0-70 1</inkml:trace>
  <inkml:trace contextRef="#ctx0" brushRef="#br0" timeOffset="41463.26">5786 4992 0,'0'0'0,"0"17"16,17-17-1,1 0-15,35 0 16,17-52 15,-52 34-31,35-35 16,-53 35-16,17-35 15,-17 18 1,-35 17 0,-35 18-1,-19 89 1,37-19-1,34 71 1,18-70 0,53-18-1,35-36 1,-17-17 0,52 0-1,-17-52 16,0-54-15,-89 88-16</inkml:trace>
  <inkml:trace contextRef="#ctx0" brushRef="#br0" timeOffset="41810.92">6491 4762 0,'0'-17'0,"0"-1"16,0 53-16,0-52 31,0 87-16,0 72 1,0-1 0,0 70-1,0-158-15,-18 71 16,18-71-16,-17 246 16,17-34 15,-18-53-16,1 17 1,-19-70 0,19-106-1,17-71 1,17-88 0,36-35-1,18-88 1,-54 158-16</inkml:trace>
  <inkml:trace contextRef="#ctx0" brushRef="#br0" timeOffset="42148.97">6562 5115 0,'0'0'0,"-18"-17"0,-17-72 16,35 1-1,0 71 1,0-19-1,88-17 1,-18 18 0,54 35-1,-18 35 1,-89 36 0,-69 52-1,-37-34 1,-34-19-1,52-35 1,54-35 0,34-17 15,71-36-15</inkml:trace>
  <inkml:trace contextRef="#ctx0" brushRef="#br0" timeOffset="42611.25">7179 4745 0,'0'0'16,"18"-18"-16,-36 18 31,0 35-15,-17 36-1,35-53-15,-35 105 16,35 1 0,0-54-1,53-35 1,17-17 0,1-18-1,-1-70 1,-52 52-1,0-53 1,-1-34 0,-17-37-1,-53 72 1,-17 52 0,-18 18-1,52 53 1,19 0-1,17 0 1,35-18 0,18-35-1</inkml:trace>
  <inkml:trace contextRef="#ctx0" brushRef="#br0" timeOffset="43410.69">7832 4710 0,'0'0'0,"17"-18"0,1 18 0,0 0 16,-18-18-1,-53 18 1,-18 36 0,-35 16-1,53 1 1,53-17-1,18-19 1,17 1-16,36-18 16,35 35-1,-1 1 1,-87-1 0,0 18-1,-54 0 16,-52-18-15,0-35 0,35 0-1,-17-18 1,34-35 0,19 18-1,17 53 32,17 17-47,36 36 16,-17-36-1,-19-18-15,54 1 16,17-18 0,0 0-1,18-53 16,0-17-15,-53-1 0,-18-35-1,-17 71-15,-18-18 16,0 35 0,0 36-1,0 53 1,-18 17-1,18 18 1,0-36 0,53-35-1,-18-35 1,36-35 0,-1-18-1</inkml:trace>
  <inkml:trace contextRef="#ctx0" brushRef="#br0" timeOffset="43777.41">8431 4533 0,'-17'0'0,"34"0"0,-52 0 0,-18 53 16,36-18-1,17 1 1,35-19 0,18-17-1,-18 0-15,0-17 16,-17-1-16,17-17 16,-35-18-1,-17-18 16,-36 54-15,-18 17 0,1 53-1,70-1 1,-18 1 0,18-35-16</inkml:trace>
  <inkml:trace contextRef="#ctx0" brushRef="#br0" timeOffset="44310.8">8855 4568 0,'17'-17'0,"-34"34"0,70-87 15,-53 88 32,0-1-47,-18 1 0,-53 123 16,19-18 15,-1 54-15,35-54-1,18-87 1,0-19-16,53-34 31,-53-36-15,18 17-16</inkml:trace>
  <inkml:trace contextRef="#ctx0" brushRef="#br0" timeOffset="44877.65">8661 4886 0,'0'0'0,"-18"0"0,18 18 15,18-18 1,17 0-16,-17 0 15,105-36 1,-35 1 0,36 0-1,-71 35 1,-36 0 0,-17 35-1,0-17-15,-17 52 16,-19 36-1,36-18 1,0-35 0,36 0-1,52-53 1,-71 0-16,72-53 16,-1 0-1,-35-17 16,-36-36-15,-34 0 0,-71 35-1,-36 71 1,36 18 0,-18 35-1,53 35 1,53-35-1,18 0 1,88-53 0,-36 0-1,1-18 1</inkml:trace>
  <inkml:trace contextRef="#ctx0" brushRef="#br0" timeOffset="45345.6">9666 4868 0,'0'0'15,"-18"-17"-15,18-19 16,0 19-16,0-19 16,36 19-1,70-36 1,-18 53-1,35 0 1,-35 53 0,-52 17-1,-36 54 1,-36-36 0,1-35-1,0-35 1,35-36 31,0 0-47,0-70 15,53 18 1,0-54 0,17 54-1,-17 17 1,18 35-1,-1 18 1,-34 0 0</inkml:trace>
  <inkml:trace contextRef="#ctx0" brushRef="#br0" timeOffset="46094.45">10724 4657 0,'-17'0'31,"-1"0"-15,1 0-16,-1 17 0,18 1 16,-18 0-16,1 34 15,-1 37 1,18-1-1,0-53 1,53 0 0,35-35-1,0-35 1,36-35 0,-54-19 15,-34 1-16,-36 18 1,17 52 0,-34 18 15,-1 35-15,-17 36-1,-1 35 1,19 0-1,17 35 1,0-106-16,0 124 16,0-54-1,35 54 1,-17 18 0,-1-36-1,-52-53 16,0-70-31,-53 52 16,-18-35 0,18-35-1,-18-35 1,17-53 0,54 0-1,18 52-15,17-105 16,0 18-1,52 35 1,19-1 0</inkml:trace>
  <inkml:trace contextRef="#ctx0" brushRef="#br0" timeOffset="46727.77">12382 4516 0,'0'0'16,"-17"0"-16,-18 0 31,17-18-31,0 18 0,1-18 16,-19-17-1,36-18 1,18-17 0,88-1-1,35 0 1,-18 71-1,-17 18 1,-35 70 0,-71 0-1,-71 54 1,-35-19 0,1 0 15,16-17-16,72-35 1,17-36 0,0-17-16</inkml:trace>
  <inkml:trace contextRef="#ctx0" brushRef="#br0" timeOffset="47158.08">12453 5327 0,'0'0'15,"-18"18"-15,18 17 0,0-18 16,0 1 0,53-18-1,-35 0 1,17 0-1,1-35 1,-36 0 0,0-1-1,-36 36 17,19 0-17,-1 36 1,0-19-1,18 1 1,0-36 47,0 1-48</inkml:trace>
  <inkml:trace contextRef="#ctx0" brushRef="#br1" timeOffset="54809.33">1217 6985 0,'0'0'0,"0"-18"0,-18-35 31,18 36-31,-17 17 16,-1 0-1,1 0-15,-19 53 16,1 53-1,0 52 17,17-34-17,-17 17 1,17-53 0,18-70-1,18-18 1</inkml:trace>
  <inkml:trace contextRef="#ctx0" brushRef="#br1" timeOffset="55142.91">1076 7020 0,'0'0'0,"-18"-35"0,1 17 0,-1-70 15,0-35 1,107 52-1,122 18 17,-52 88-17,17 71 1,-87 18 0,-89 35-1,-36-18 1,-34 17-1,17-52 1,18-106 0,35-17-1,0-72 1,0 72-16</inkml:trace>
  <inkml:trace contextRef="#ctx0" brushRef="#br1" timeOffset="55344.3">1217 7179 0,'0'0'0,"-18"0"15,1 18 1,87-54 15,36 1-15,0 17-1,17-17 1,-17 18 0</inkml:trace>
  <inkml:trace contextRef="#ctx0" brushRef="#br1" timeOffset="55859.36">2187 7126 0,'18'0'0,"-36"0"0,53-18 16,-17 18-16,0-17 15,-1 17-15,19-35 16,-19 17 0,-34 0-1,-72 18 1,-34 36-1,52 16 1,54-16 0,17 17-1,53-18 1,35 0 0,0-17-1,-53-1-15,54 19 31,-89 17-15,-36 0 0,-70 17-1,1-52 1,-19-1 0,71-17-1,36 0-15,-19 0 16,36-17-1,18-36 1,35 35 0,-35 1-16</inkml:trace>
  <inkml:trace contextRef="#ctx0" brushRef="#br1" timeOffset="56326.45">3634 7056 0,'0'0'0,"0"-18"15,-18 18-15,0 0 16,-17 53 0,35 53-1,0 17 1,-18 89 0,18-142-16,-35 124 31,-18 124-31,-35-1 31,-35-17-15,52-123-1,18-19 1,18-105 0,35-70-1,53-89 1,17-71-1,1-17 1</inkml:trace>
  <inkml:trace contextRef="#ctx0" brushRef="#br1" timeOffset="56692.81">3492 7302 0,'-17'-17'0,"34"34"0,-52-69 0,18 34 15,-19-35 1,19 18-16,34-18 31,89 0-15,35 35 0,0 18-1,-70 36 1,-36 69-1,-70-34 1,17-36-16,-52 36 16,-36-1-1,53-52 1,35 0 0,54-54 15,-19 19-16,54-19-15</inkml:trace>
  <inkml:trace contextRef="#ctx0" brushRef="#br1" timeOffset="57059.34">4057 7285 0,'18'0'16,"-1"0"-1,1-18-15,-1 1 16,1-19 0,17-17-1,-35 0 1,0 36 0,-35 17-1,-35 70 1,70 1-1,-18 70 17,18-70-17,0-18 1,35-53 0,18 0-1,18-36 1,-54 19-16,19-1 0</inkml:trace>
  <inkml:trace contextRef="#ctx0" brushRef="#br1" timeOffset="57425.39">4374 7232 0,'0'0'0,"0"-18"0,0 1 16,18-1 0,17-17-1,-17 35-15,17-18 16,-17 18-1,52 0 1,19 18 0,-72 35-1,19 35 1,-36 0 0,-53 18-1,17-53 1,19-53-1,17-18 1,0-52 0,0-19-1,70-52 1,1 53 0,-18 53-1,-18 17 1</inkml:trace>
  <inkml:trace contextRef="#ctx0" brushRef="#br1" timeOffset="57875.24">6262 6756 0,'0'-18'0,"0"36"0,0-54 31,0 54-15,0 0-16,-35 35 15,-18 52 1,35 19-1,0-36 1,18-17 0,0-54-16</inkml:trace>
  <inkml:trace contextRef="#ctx0" brushRef="#br1" timeOffset="58775.32">5803 7020 0,'18'0'31,"-1"0"-31,19 18 16,52-18-1,88-18 1,54-35-1,-177 36-15,123-36 16,18-18 0,-88 1-1,-106 17 1,0 17 0,-53 36-1,0 18 1,35 0-16,-17 70 31,17-17-15,1 34-1,17 1 1,0-35 0,-18 17-1,0-70 1,18-71 15,18 35-31,17-35 16,18-17-1,-35 52-15,70-53 16,-17 36 0,-36 35-1,-17 0 1,-1 53-1,-17-18 17,18 53-17,-18-70-15,35 53 16,18-54 0,18-17-1,-1-35 1,18-36-1,-17 19 1,-53 34-16,17-70 16,-35 35-1,0 18 1,-53 35 0,18 52-1,17 19 1,18-53-16,0 52 31,0-17-15,18-35-1,35-18 1,0-18 0,-18 0-16</inkml:trace>
  <inkml:trace contextRef="#ctx0" brushRef="#br1" timeOffset="59376">8273 6950 0,'0'0'0,"0"-18"0,0 0 16,0-34-1,0 34-15,0-17 16,0 17-16,35-35 16,35 18-1,36 17 1,0 53 0,35 54-1,-123-72-15,17 71 16,-35 18 15,-35-35-15,0-54-1,17-17 1,18-17 0,0-54-1,71 1 1,-19-36-1,19 53 1,17 18 0,-17 17-1,-54 18-15,1 0 0</inkml:trace>
  <inkml:trace contextRef="#ctx0" brushRef="#br1" timeOffset="59892.45">9278 6738 0,'-18'18'63,"18"-1"-63,0 1 16,0 0-16,-17 35 15,17 17 1,0 18-1,0-35 1,17-35-16,36-18 16,-17 0-1,34-18 1,18-35 0,-35-17-1,-17-18 1,-36 52-16,17-34 31,-17 52-15,-35 71 15,35-35-31,-18 52 16,1 18-1,17 1 1,17-54-1,36-18 1,35-17 0,18-52-1,0-19 1,-71 53-16</inkml:trace>
  <inkml:trace contextRef="#ctx0" brushRef="#br1" timeOffset="60126.11">10231 6456 0,'0'0'16,"0"-18"-16,0 1 16,-18 34-1,-35 71 1,0 53 0,18-35-1,-18 18 1,35-36-1,18-35 1,36-53 15,-19 0-31,18-18 16</inkml:trace>
  <inkml:trace contextRef="#ctx0" brushRef="#br1" timeOffset="60511.27">10231 6897 0,'17'17'31,"1"-17"-15,35 0 0,-36 0-16,1 0 15,88-52 1,-71-1-1,-17 17 1,-18-17 0,-71 36-1,54 17-15,-36 17 16,-18 72 0,53-1-1,1 0 1,17-53-1,53 1 17,17-36-17,54 0 1,-18-36 0</inkml:trace>
  <inkml:trace contextRef="#ctx0" brushRef="#br1" timeOffset="61642.84">11906 6667 0,'0'0'0,"0"-17"0,0-1 15,0 1-15,0-1 0,0-35 16,-17 35-16,-1 18 15,-35 0 1,-18 53 0,19 35-1,16 36 1,19 17 0,34-88-1,54-18 1,35-35-1,-18-17 17,-70-1-32,70-35 15,-18-70 1,-52 34 0,-53-34-1,-54 52 1,37 71-1,-19 18 1,71 17 0,0-17-16,53 0 15,88-18 1,35 0 0,-35-18-1,1-53 1,-107 54-16,18-54 15,-53 36 17,0 0-17,-53 35 1,18 35 0,-18 124-1,35 17 1,0-17-1,-17 88 1,17 53 0,18-71-1,-17 106 1,-36 0 0,35-264-16,-35 246 15,0-140 1,-35-1-1,35-105 1,0-89 15,53 0-31,-52-158 16,34-18 0,18-177-1,18-70 1,70 124-1,70-53 1,-122 299-16,122-123 16,-52 106-1,18 17 1,-36 36 0</inkml:trace>
  <inkml:trace contextRef="#ctx0" brushRef="#br1" timeOffset="62825.26">14058 6756 0,'0'0'16,"18"0"-16,-1 0 0,54-18 15,-71 0 1,18 1-16,-1-1 0,1-52 31,-36-54-15,-70 18 0,0 89-1,-36 17 1,19 53-1,16 88 1,54 53 0,35-106-1,35 0 1,36-88 0,0 0-1,52-53 1,-17-35-1,-71 70 1,18-70 0,-18-35-1,-17 70 1,-18 70 15,0 19-31,-18 34 16,18 54-1,0-36 1,36-35 0,52-53-1,0 0 1,18-53 0,-36-18-1,-17-17 1,-35 0-1,-18 17 1,0 89 31,0 0-47,-35 105 16,35-17-1,0-53 1,17 0-1,36-53 1,18 0 0,17-53-1,-18-35 1,-17 17 0,-35-52-1,-18 52 1,0 53-1,-18 89 17,18-36-32,-17 71 15,-19 0 1,19 0 0,34-53-1,54-53 1,53-36-1,-89 19-15</inkml:trace>
  <inkml:trace contextRef="#ctx0" brushRef="#br1" timeOffset="63091.97">15610 6156 0,'0'-18'0,"0"36"0,0-53 15,-17 35-15,-19 35 16,19-17 0,-36 87-1,-18 89 1,54-158-16,-1 105 16,-17 0-1,35-70 1,0-54-1,70-17 1,-52 0-16,35-35 16</inkml:trace>
  <inkml:trace contextRef="#ctx0" brushRef="#br1" timeOffset="63491.19">15734 6491 0,'0'0'0,"-18"18"31,-17 88 1,0-18-17,35 18 1,0-18 0,0-71-16,35 1 15,-17-18-15,52 0 16,-52 0-16,88 0 15,-18-53 1,-35 0 0,-53-53-1,-18 1 1,-52 34 0,52 53-16,-70 18 15,0 18 1,70 17-1,0 1 17,36-36-17</inkml:trace>
  <inkml:trace contextRef="#ctx0" brushRef="#br1" timeOffset="63761.42">15275 6350 0,'0'0'0,"-17"0"15,-1 0-15,0 0 0,18-18 16,89 18 0,69 0-1,-122 0-15,69 0 16,1 0-1,-70 0 1,34 0 0,-52 0-1</inkml:trace>
  <inkml:trace contextRef="#ctx0" brushRef="#br1" timeOffset="64776.83">15910 6597 0,'0'-18'16,"0"-35"-1,18 53-15,0-17 0,34-1 16,72 0 0,17 18-1,-53 53 1,-35 53-1,-53-88 1,0 105-16,-17-70 31,-36 18-15,35-54 0,0-34 15,18-1-31,0-52 15,0-1 1,71-35 0,35 0-1,-18 71 1,18 35 0,-36 88-1,-70-17 1,0 35-1,0-18 1,-17-53 15,17-17-15,-18-18 0,18-35-1,0-18 1,18-36-1,52-16 1,1 34 0,70 36-1,-53 35 1,-17 88 0,-54 18-1,-34 0 1,-36-36-1,17-35 17,1 1-17,18-36 1,-19 17 0,89-52-1</inkml:trace>
  <inkml:trace contextRef="#ctx0" brushRef="#br1" timeOffset="65308.41">17939 6685 0,'0'-18'16,"0"36"-16,0-53 0,0 17 0,-18 1 0,-35-36 15,-53-18 1,1 53-1,34 36 1,-53 70 15,36 53-15,35-17 0,53-36-1,53-53 1,35-35-1,36 0 1,-1-53 0,-34-35-1,-19-35 1,-52 17 0,-1 35-1,-34 107 16,17-1-15,-35 71 0,17 17-1,18-70 1,0 0 0,35-35-1,-17-18-15,17 0 16,-17-18-16,52-17 15</inkml:trace>
  <inkml:trace contextRef="#ctx0" brushRef="#br1" timeOffset="65560.69">18362 6403 0,'0'-35'0,"0"70"0,18-88 0,-18 18 0,0-1 16,0 19-1,-88 70 1,35 35-1,17 71 1,-17-18 15,53-53-15,-17 0 0,17-70-1,35-18 1,53-18-1</inkml:trace>
  <inkml:trace contextRef="#ctx0" brushRef="#br1" timeOffset="65807.59">18697 6562 0,'18'-18'0,"-36"36"0,36-54 16,-1 19-16,-52 87 31,18-52-31,-19 35 15,19-18 1,-72 71-16,37-18 31,52-35-15,0-35 0,88-18-1,0 0 1,-53-18-16</inkml:trace>
  <inkml:trace contextRef="#ctx0" brushRef="#br1" timeOffset="66517.74">19068 6667 0,'0'0'0,"-53"0"32,0 53-17,0 18 1,35-18-1,18 17 1,0-34 15,36-36-15,-19 0-16,18 0 16,1-36-1,-19-16 1,-17-37-1,0-34 1,0 105-16,18-35 16,0 36-16,52-36 15,36 53 1,-35 0 0,-1 88-1,-17 0 1,-35-17-1,-18 35 17,-18-54-17,-17-34 1,17-18 0,0 0-1,1-53 1,17 36-16,53-89 15,53-53 1,17 53 0,36 0-1,-18 106 1,-71 53 0,-52-35-16,-18 105 15,0-17 1,-18 0-1,-17-35 1,35-54 15,-17-34 1,-1-19-32</inkml:trace>
  <inkml:trace contextRef="#ctx0" brushRef="#br1" timeOffset="66725.82">19332 6138 0,'-17'0'16,"-1"0"-16,53 0 0,-88 0 0,36 0 15,-1 0 16,0 0-15,1 0 0,-19 0-16</inkml:trace>
  <inkml:trace contextRef="#ctx0" brushRef="#br1" timeOffset="66907.57">18062 6438 0,'0'18'0,"0"-36"0,18 53 16,105-35-1,18 0 1,-88 0-16,106 0 16,-106-17-16,0 17 15</inkml:trace>
  <inkml:trace contextRef="#ctx0" brushRef="#br1" timeOffset="68107.25">21202 6350 0,'0'-18'0,"0"36"0,0-53 0,0 52 47,0 1-47,0 35 16,-18-18-16,1 124 15,-36-53 1,17 17 0,36-52-1,18-71 17,0 0-32,52-53 15,-17 0 1,18-71-1,-18 19 17,-18 34-17,-35 124 17,0-18-32,0 71 15,0-18 1,0-35-1,71-17 1,-1-36 0,-35 0-16,36 0 15,17-71 1,0-53 0,-35 19-1,-18-54 1,1 53-1,-36 88 1,-36 124 31,1 0-31,0 53-1,35-71 1,0-70-16,0 70 15,70-53 1,1-35 0,35 0-1,17-53 1,-52-17 0,17-36-1,-53-18 1,-35 89-1,-70 35 17,-1 71-17,36 17 1,35 35 0,0-87-1,71-19 1,17-17-1,-18 0 1,18-35 0,-70 35-16,53-35 15</inkml:trace>
  <inkml:trace contextRef="#ctx0" brushRef="#br1" timeOffset="69357.89">1182 9049 0,'17'0'0,"1"-18"15,0 0-15,-1 1 16,54-36-16,35-35 15,35-36 1,-88 54 0,-53 34 15,0 19-31,-53 17 16,-88 17-1,53 19 1,-1 17-1,89 0 1,53 35 0,71 0-1,17 0 1,-53-35 0,-53 35-1,-70-35 1,-106 18-1,-71-36 1,1-35 15,87 0-15,-17-35 0,88-18-1,53-53 1,35 0-1,89-35 1,52 35 0,-70 71-16</inkml:trace>
  <inkml:trace contextRef="#ctx0" brushRef="#br1" timeOffset="69842.5">1993 8467 0,'18'-18'15,"-1"0"-15,-52 18 32,0 53-1,35-35-31,-35 70 16,35-53-16,-18 71 15,-17 71 1,35-72-1,-18-34 1,18-53 0,0-71 15,0 35-31,18-52 16,-1 34-16,36-52 15,0 0 1,53 35-1,-35 53 1,-54 0 0,18 53-1,-35 35 1,0 18 0,0-36-1,0 1 1,18-71 15,53-53-15</inkml:trace>
  <inkml:trace contextRef="#ctx0" brushRef="#br1" timeOffset="71589.89">2646 8696 0,'0'0'0,"17"-18"0,-34 18 31,-18 18-15,-36 70 15,53-17-15,18 52-1,0-105-15,0 52 16,53 1-1,35-71 1,-17 0 0,35-53-1,0-35 1,-53-18 0,-53 0-1,0 36 1,-89 34-1,19 36 1,52 0 0,-88 36-16,18 69 31,71-16-15,17 52-1,0-71 1,88-17-1,18-35 1,17-36 0,-17-52-1,-36 17 1,19-53 0,-1 0-1,-53 53 1,-35 71 31,0 52-47,0 1 31,0 17-15,0-53-16,18 18 15,17-35 1,18-18-1,17-35 1,1-18 0,35-71-1,-53 36 1,0 0 0,-36 35-1,-17 106 16,0 35-15,0-70-16,-17 70 31,17 0-15,0-53 0,35-17-1,36-36 1,17-35-1,0-52 1,-18-36 0,-34 52-1,-36-34 1,0 52 0,-36 89 15,1 70-16,35 0 1,0 71 0,0-35 15,0-89-31,35 35 16,71-34-1,53-19 1,-18-34-1,71-36 1,-53-35 0,-89-1-1,-52 54-15,-18-71 16,-18 36 0,-35 70-1,-53 0 1,1 70-1,-1 36 1,70 35 15,36-53-15,18-35 0,53-53-1,17-17 1,0-36-1,53-88 1,-53 0 0,-35 35-1,-17-18 1,-36 36 0,0 70-1,-18 54 1,-17 69-1,17 1 1,0 53 15,18-18-15,36-70 0,-19-54-16,89 1 15,35-18 1,-17-18-1,-1-52 1,-105 52-16</inkml:trace>
  <inkml:trace contextRef="#ctx0" brushRef="#br1" timeOffset="72340.36">6667 8696 0,'0'-18'0,"0"36"0,0-53 16,0 17-16,0-70 15,0 53 1,0 17-16,71-53 15,17 71 1,0 0 0,1 71 15,-19 70-15,-70-53-1,0 36 1,0-54-1,0-52 1,0-71 15,0 35-31,0-70 16,71-35 0,17-1-1,35 36 1,-34 88-1,16 35 1,-87 53 15,-18-17-15,-35 35 0,0-18-1,17-53 1,18-17-1,18-36 1,-1 1-16</inkml:trace>
  <inkml:trace contextRef="#ctx0" brushRef="#br1" timeOffset="72790.41">8096 8467 0,'0'0'15,"0"-18"1,-17 18 0,-19 18-16,-70 52 31,1 18-15,87-52-16,-17 52 15,35 18 1,53-36-1,35-52 1,18-18 0,17-71-1,-105 54-15,52-54 16,-52 54-16,0-54 16,-18-35-1,-71 0 1,18 53-1,-53 18 1,18 70 15,70 1-15,18 34 0,89-35-1,-36-17-15</inkml:trace>
  <inkml:trace contextRef="#ctx0" brushRef="#br1" timeOffset="73090.64">8767 8237 0,'0'-17'0,"0"34"0,-18-34 31,-35 34-31,35 19 0,-35 34 15,-35 71 1,35 0 15,36-35-15,17-18 0,88-35-1,0-53 1,18-35-1,17-35 1,-105 52-16</inkml:trace>
  <inkml:trace contextRef="#ctx0" brushRef="#br1" timeOffset="73306.64">8467 8484 0,'-18'0'0,"36"0"0,-36 18 0,53-18 32,-17 0-32,17 0 15,89 0 1,-1-18 0,-17-17-1,-53 17 1</inkml:trace>
  <inkml:trace contextRef="#ctx0" brushRef="#br1" timeOffset="74774.08">9948 8749 0,'18'0'31,"0"0"-31,52-35 16,54-18 0,-89 35-16,53-35 15,18-17 1,-18-89 0,-88 0-1,0 53 1,-53 0-1,-17 89 1,34 70 15,19 88-15,-1 35 0,0-52-1,1 17 1,17-53-1,0-70-15,17-18 32,36-36-17,-17-17 1,17-35 0,-1 18-1,1 34 1,-35 36-1,0 0-15,17 53 16,-17 35 0,17-35 15,18 18-15,88-53-1,-35-18 1,52-53-1,-16-36 1,-89 1 0,-53 0-1,-36-53 1,-52 123 0,0 18-1,-18 89 1,35 34-1,36-35 1,35-53 0,0 36-16,35 0 31,36-71-15,52 0-1,-17-36 1,-17-34-1,-54-1 1,-35 54-16,35-72 16,-17 36-1,-18 71 17,0 17-17,0-17-15,0 53 16,0 17-1,0-35 1,53-36 0,0-17 15,35 0-15,0-35-1,-70 17-15,52-52 16,-35-1-1,-35 1 1,0 52 0,-17 89 15,17-54-31,-18 36 16,18 18-1,18-36 1,17 0-1,53-17 1,18 0 0,18-18 15,17-18-15,-71-17-16</inkml:trace>
  <inkml:trace contextRef="#ctx0" brushRef="#br1" timeOffset="75290.53">12541 8449 0,'0'-71'16,"0"142"-16,0-159 0,0 53 16,-53 17-1,-35 36 1,18 34 0,-36 19-1,18 52 1,70-34-1,36-36 1,70-36 0,18-17 15,-18-17-15,-71-1-16,72-35 15,-72 35-15,54-87 16,-54-19-1,1-35 1,-18 18 0,0 106-1,0 53 1,-18 87 0,1 37-1,-1-54 1,1 35-1,17-52 1,0-54-16,0 1 16,52 0 15,19-18-15,17-18-1,-70 0-15</inkml:trace>
  <inkml:trace contextRef="#ctx0" brushRef="#br1" timeOffset="75572.84">13370 8343 0,'0'-17'16,"0"34"-16,0-52 0,0 0 16,-35 35-1,17 0-15,-70 35 16,0 35-1,35 1 1,18 17 0,17-17 15,18-18-15,35-18-1,-17-35-15,88 0 16,35-35-1,-88 35-15</inkml:trace>
  <inkml:trace contextRef="#ctx0" brushRef="#br1" timeOffset="75958.67">13670 8467 0,'18'-53'16,"-36"106"-16,18-106 31,-35 70-15,0 36-1,-18 18 1,53-18 0,0 0-1,53-36 17,17-17-17,18 0 1,-17-35-1,-53 17-15,-1-17 16,1 17-16,-18-70 16,-18 18-1,-35 34 1,-35 36 0,17 0-1,36 36 1,18-1-1,17-17 1</inkml:trace>
  <inkml:trace contextRef="#ctx0" brushRef="#br1" timeOffset="76739.16">14429 8449 0,'-36'-71'32,"72"142"-32,-89-142 15,35 71-15,0 0 0,1 0 0,-36 0 16,-35 18 0,-1 53-1,19-1 1,52 1-1,18-1 1,18-52 0,105-18 15,1-18-15,-54-35-1,36-35 1,-70-35-1,-1-18 1,-35 123-16,0-35 16,0 35-16,0-17 15,0 53 1,-18 52 0,-17 36-1,17-88-15,18 70 16,0-53-16,0 53 15,36-35 1,34 0 0,1-35 15,17-18-15,-35-18-1,53-52 1,-54-18-1,-16-1 1,-36 36 0,-18 53-1,-35 53 1,18 18 0,17-1-1,18-17 1,18-35-1,35 0 1,0-18 0,-36 0-1,19-18-15</inkml:trace>
  <inkml:trace contextRef="#ctx0" brushRef="#br1" timeOffset="76910.35">15240 8572 0,'-18'18'0,"36"-36"0,-53 36 0,17-18 0,-17 0 31,52 0 1,1 0-17</inkml:trace>
  <inkml:trace contextRef="#ctx0" brushRef="#br1" timeOffset="79989.02">16334 8220 0,'-53'0'0,"106"0"0,-124 0 15,18 17 1,88-17 15,-17 0-31,17 0 0,71-35 16,-53 35-16,106-70 15,-71-1 1,-53 0 0,-35 1 15,-70 52-15,-89 1-1,124 17-15,-124 35 16,53 35-1,53 54 1,53-54 0,71 19-1,-36-72-15,53 1 16,53-18 0,-52-35-1,-89 17 1,-36 0-1,-122 1 1,-19 34 0,71 36-1,71-35 1,-71 88 0,106-18-1,0 18 1,71-18-1,35-70 1,123-36 0,-17-53-1,-54 1 1,1-54 0,-53-52-1,-71 53 1,-17-19-1,-18 125-15,0-19 16,-35 36 0,-18 89 15,35 17-15,-17 52-1,17 19 1,18-107-1,0 1 1,71-36 0,-1-35-1,36-18 1,-71 1-16,53-19 16,-70 19-16,35-36 15,-35 0 1,-18 18-1,-53 17 1,-18 18 0,-35 71 15,106-18-15,0 17-1,53-17 1,18-35-1,52-18 1,36 0 0,-35-53-1,-19-18 1,-69 1 0,-19-1-1,-17 53 1,0 71 15,-35 0-15,0 18-1,35-1 17,-18-52-17,18 0 1,0-36-1,18 0 1,35-52 0,0-1-1,-1 18 1,-52 36-16,71-19 16,-36 36-1,-17 36 1,0 34-1,-18 1 1,0-18 0,0-18 15,52-17-15,1-18-1,18-36 1,17-34-1,-17 17 1,17-71 0,-53 89-1,-17 18 1,-18 34 0,0 54-1,0-18 1,0 17-1,0-52-15,0 52 16,35-34 0,53-19 15,18-17-15,18-17-1,-36-54 1,-53 1-1,-17-1 1,-18 0 0,0 19-1,-18 52 1,0 0-16,1 35 16,-1-18-16,-17 54 15,17-18 1,18 17-1,18-34 1,52-19 0,36-17 15,18-35-15,-18-18-1,-54 0 1,-16-17-1,-36 34 1,0 54 15,-18 0-31,0-1 0,1 36 16,-18 0 0,-1 0-1,1-18 1,35-17-1,0-36 17,18 1-17,17-1 1,35-52 0,19-19-1,17 19 1,-1 52-1,-52 36 1,-53 35 0,0 35-1,0-35 1,0-18 0,53-17-1,18-18 1,-1-18-1,-17-17 1,-18-53 0,1-36 15,-36 89-31,35-71 16,-17 18-1,-18 70 1,0 106 15,-18-52-31,0 34 16,1-34-16,-1 69 15,0 1 1,18-71 0,0-17-1,53 0 1,18-18-1,-53 0-15,17-36 16,0-16 0,-17-1-1</inkml:trace>
  <inkml:trace contextRef="#ctx0" brushRef="#br1" timeOffset="80156.89">20055 8343 0,'0'0'0,"-17"0"16,52 0 15,0 0-15,-17 0-16,70 0 16,-53 0-16,89-17 15</inkml:trace>
  <inkml:trace contextRef="#ctx0" brushRef="#br1" timeOffset="80422.02">21202 8308 0,'-18'0'15,"1"18"1,17-1-16,-18 1 15,0-1-15,18 36 16,-35 0 0,17-17-1,18-19 1,0-34 15,18-1-15</inkml:trace>
  <inkml:trace contextRef="#ctx0" brushRef="#br1" timeOffset="80606.39">21167 8114 0,'-18'-18'0,"36"36"0,-54-53 0,19 35 16,-19 0-1,1 0 1,18 0-16,17 35 15,0-17-15,35 17 16,35 18 0,-52-36-16</inkml:trace>
  <inkml:trace contextRef="#ctx0" brushRef="#br1" timeOffset="81089.16">21449 8308 0,'0'18'31,"-18"-18"-31,18 35 16,0 0-1,-17-35 1,-1 53 0,0 0-1,1-18 1,-1-17-1,0-18 1,1 0 0,17-35 15,17-36-15,54 0-1,52-52 1,19 70-1,-107 53-15,35 0 16,-17 88 0,-53 0-1,-17-17 17,-36 0-17,35-36 1,0-35-1,-17 0 1,-35 0 0</inkml:trace>
  <inkml:trace contextRef="#ctx0" brushRef="#br1" timeOffset="81904.88">1923 9754 0,'0'-17'0,"0"34"15,0-52-15,0 17 0,0-35 16,0 36 0,-18 34 15,18 36-15,-35-17-16,-18 105 15,0-18 1,35 18-1,18-70 1,36-18 0,-19-53-16,54 0 15,35-35 1,-36-18 0,-17 0-1</inkml:trace>
  <inkml:trace contextRef="#ctx0" brushRef="#br1" timeOffset="82122.92">1729 10001 0,'0'0'0,"-18"0"16,-35 36 0,53-19-1,18-17 1,35 0-1,-18 0-15,53-35 16,36 0 0,-36-1-1,-53 36-15</inkml:trace>
  <inkml:trace contextRef="#ctx0" brushRef="#br1" timeOffset="82489.57">2275 9984 0,'0'17'0,"0"-34"0,0 52 16,0-17-16,53-18 47,-17 0-47,-19-18 16,1 0-16,35-17 15,-36-18 1,-17 35-1,-17 1 1,-54 17 0,36 0-16,-36 35 15,54-17-15,-36 17 16,0 53 0,35-17-1,18-18 1,88 0-1,-35-53 1,-17 0-16,105 0 16,-71-18-1</inkml:trace>
  <inkml:trace contextRef="#ctx0" brushRef="#br1" timeOffset="82905.94">3069 9931 0,'0'-18'0,"0"36"0,0-54 16,-35 36 0,0 0-16,-18 0 15,-36 53 1,37 0 0,52-17-1,35-19 1,53 1-1,-17-1 1,-18 19 0,-18 17-1,-35-18 17,-53-17-17,-35-1 1,-1-17-1,19 0 1,-1 0 0,54-17-16,-1-1 15,18 0 1,18-17 0,-1 35-16</inkml:trace>
  <inkml:trace contextRef="#ctx0" brushRef="#br1" timeOffset="83222.3">3510 9790 0,'0'-18'0,"0"36"0,0-54 0,0 19 15,0-1 1,-35 18-1,-18 35 1,35 18 0,1 71-1,-1-1 1,0-52 0,18-36-16,0 0 15,18-17-15,35-18 16,-18 0-1,18-18 1,-18-17 0</inkml:trace>
  <inkml:trace contextRef="#ctx0" brushRef="#br1" timeOffset="83422.53">3334 10001 0,'-18'0'15,"36"0"-15,-54 0 0,19 0 16,34 0 0,54 0-1,-53 0-15,87 0 16,-16-35 0,-1 0-1</inkml:trace>
  <inkml:trace contextRef="#ctx0" brushRef="#br1" timeOffset="84224.64">5062 9878 0,'18'0'0,"35"-36"31,-35 19-31,-1-1 16,1-17-1,-1-18 1,-17 0 0,0 35-1,-70 1 1,17 17 0,-35 35-1,35 18 1,53-35-16,0-1 15,18 54 1,52-18 0,-17 0-1,18 0 17,-36 17-17,-35-17 1,-71-18-1,-35-17 1,18-18 0,-18-18-1,36-35 1,52 18 0,1-35-1,17 34 1,35 36-1,35-17 1,36-1 0</inkml:trace>
  <inkml:trace contextRef="#ctx0" brushRef="#br1" timeOffset="85005.89">5486 9790 0,'35'-18'0,"-70"36"0,88-36 0,-53 0 16,17 18-16,-17-17 16,-17 17 15,-54 35-15,53 35-1,1 19 1,17-1-1,0-70-15,0 17 16,0-18-16,0 19 16,53-36-1,17 0 17,36-18-17,0-35 1,0-35-1,-36 0 1,-70 0 0,0 70-1,-53 18 1,0 35 0,18 18-1,35 18 1,0-18-1,53-18 1,0 0 0,0-17-1,0-18 17,17 0-17,19-18 1,-19-52-1,-35 17 1,1-36 0,-36 72-1,-18 70 17,-17 0-17,17-18 1,18-17-16,0-1 15,0 19 1,0-54 15,18-17-15</inkml:trace>
  <inkml:trace contextRef="#ctx0" brushRef="#br1" timeOffset="85173.07">6315 9666 0,'0'0'0,"-18"0"0,0 0 15,18 18 1,-17-1 0,34 1-1,1-18-15,35 0 16</inkml:trace>
  <inkml:trace contextRef="#ctx0" brushRef="#br1" timeOffset="85555.26">6756 9719 0,'-71'0'31,"53"18"-31,1-1 0,-1 1 15,18 35 1,-17 70 0,-19 36-1,-17 123 1,36-88 0,-36 53-1,18-17 1,17-89-1,18-88 1,0-106 15,35-18-15,-17-70 15,-18 88-31,35-106 16,-35 89-16</inkml:trace>
  <inkml:trace contextRef="#ctx0" brushRef="#br1" timeOffset="85855.75">6544 10142 0,'0'-53'0,"0"106"0,0-141 0,0-18 15,18 18 1,87-35 0,-16 70-1,34 17 1,-17 54-1,-53 70 1,-53 0 0,-53-17-1,-35-18 17,53-35-32,-71-1 15,53 1 1,53-36 15,17 1-31,19-1 16,-19 0-16,1-17 0</inkml:trace>
  <inkml:trace contextRef="#ctx0" brushRef="#br1" timeOffset="86471.38">7302 9507 0,'18'-17'15,"-36"34"-15,54-52 0,-36 53 47,-18 35-47,-35 88 32,18-35-17,17-89-15,18 89 16,0-53-1,0-35-15,36-1 16,34-17 0,36 0-1,0-53 1,-36 0 0,54-35-1,-54-18 1,-70 53-1,0 36 1,-70 34 0,17 36-1,0 18 17,53-1-17,18-34 1,35-19-1,17 19 1,-35-36 0,-17 17-1,-18 19 1,-53-36 0,0 17-1,-17-17 1,34 0-1,19-17 1,17-19 0</inkml:trace>
  <inkml:trace contextRef="#ctx0" brushRef="#br1" timeOffset="86705.35">7214 9560 0,'0'0'0,"0"-17"16,18-1-1,70 0 1,0 1 0,-52-1-16,52 18 15,-71 0-15,36 0 16,-35 0-1</inkml:trace>
  <inkml:trace contextRef="#ctx0" brushRef="#br1" timeOffset="87188.45">9172 9648 0,'0'0'15,"0"-17"-15,0-1 31,-35 106-15,0-17 0,-1 35-1,1-36 1,35-34 0,0-19-1,0-34 1,0-19-1</inkml:trace>
  <inkml:trace contextRef="#ctx0" brushRef="#br1" timeOffset="87355.53">9137 9525 0,'0'0'0,"-18"-18"0,1 18 15,-36 0 1,53 18 15,35 0-15,-17-18-16</inkml:trace>
  <inkml:trace contextRef="#ctx0" brushRef="#br1" timeOffset="87838.15">9402 9543 0,'0'17'0,"0"1"16,0 0-16,0-1 0,-18 36 16,18 53-1,0-36 17,0 1-17,0-18 1,0-35-1,0-1-15,-18-17 16,18-70 15,0 52-31,36-53 16,16-17 0,72-18-1,-1 54 1,-87 52-16,52 0 15,-18 52 1,-70 54 0,0-35-1,-53 17 1,36-35 15,17-71 0,17 1-15,36-36-16</inkml:trace>
  <inkml:trace contextRef="#ctx0" brushRef="#br1" timeOffset="88621.8">10301 9631 0,'18'-18'0,"-36"36"0,53-53 16,-35-1-1,-17 36 1,-71 0 0,-1 18 15,54 35-31,17-18 31,18 0-15,18-35-16,53 36 15,17 17 1,-35-1 0,-36 19-1,-17-36 1,-35-17 0,-35-18-1,-1 0 1,18-35-1,18-36 1,17 18 0,18 36-1,0 69 32,53 19-31,18-18-1,17-35 1,-71-18-16,19 0 16,70-36-1,-89 19-15,124-54 16,-52-17 0,16-53-1,-69 17 1,-36 54-1,0 35 1,-36 52 0,1 54-1,0 52 1,0 18 15,17-53-15,18-17-1,35-71 1,-17 0-16,35 0 16,17-35-1,-34-18 1</inkml:trace>
  <inkml:trace contextRef="#ctx0" brushRef="#br1" timeOffset="88806.99">10583 9648 0,'0'0'0,"-17"0"15,34 0 1,1 0-16,0 0 16,52 0-1,54-17 1,-19-1-1</inkml:trace>
  <inkml:trace contextRef="#ctx0" brushRef="#br1" timeOffset="89206.48">11165 9790 0,'0'0'0,"18"0"0,0 17 0,35 1 15,0-18 1,-36 0-16,54-35 16,-54 17-16,36-17 15,-35-36 1,-18 36 15,-53 0-15,0 35-1,-17 17 1,52 1-16,-70 52 16,35 36-1,53-35 1,0 17 0,88-53-1,35-17 1,-87-18-16,87 0 15,54-18 1</inkml:trace>
  <inkml:trace contextRef="#ctx0" brushRef="#br1" timeOffset="90206.77">12083 9684 0,'0'-18'15,"0"36"-15,-36-106 16,-17 70-1,18 18-15,-35 0 16,-19 35 0,19 18-1,-1 53 1,71-88-16,-17 70 16,17-18-1,0-52 1,70 0-1,18-18 1,1-18 0,-1-53-1,-18-17 17,-34 0-17,-36 35 1,0 71 15,-18 17-15,0 53-1,18-17 1,53-18 0,18-18-1,52-17 1,-70-18-16,88 0 15,18-36 1,-71 1 0,0-53-1,-70-18 1,-18 35 15,0 54-31,-88-18 16,0 35-1,0 52 1,35 19 0,17 17-1,36 0 1,0-70-16,0 0 16,53-1-1,18-17 1,-1-35-1,-17-18 1,-17 18-16,34-106 16,1-18-1,-36 18 1,-35 70 15,0 54-15,-35 34-1,-18 72 1,17 52 0,19 17-1,17-52 1,17-35 0,36-36-1,18-35 1,35-35-1,-53-1 1</inkml:trace>
  <inkml:trace contextRef="#ctx0" brushRef="#br1" timeOffset="91371.14">14693 9525 0,'0'-18'0,"0"36"0,0-53 15,0-1 1,0 54 15,0 70-15,0 36 0,0-36-1,-17-53-15,17 18 16,0-35-16,0-1 15,17-52 17,54-35-17,-18-19 17,-53 72-32,53-71 15,-36 70-15,1-35 16,17 35-1,-17 71 1,-1 35 0,1 18-1,0-35 1,52-1 0,-17-52-1,53-36 1,17-52-1,1-36 1,-54 0 0,-52 71-16,0-89 15,-18 54 17,0 52-17,-36 18 1,-16 88-1,16 1 1,1 87 0,53-88-1,35-35 1,52-53 0,19-18-1,-36-34 1,-53 34-16,71-88 15,-88-17 1,-18 70 0,0 35-1,-53 36 1,18 35 15,17-36-31,0 89 16,18-18-1,36-35 1,17-35 0,52-18-1,1-35 1</inkml:trace>
  <inkml:trace contextRef="#ctx0" brushRef="#br1" timeOffset="92088.74">17445 9578 0,'17'0'15,"1"-18"1,0 18-16,-1-17 0,36-19 15,0-17 1,-35 18 0,-18 18-1,-71 17 1,-35 0 15,18 52-15,53-16-1,35 34 1,53-17 0,35 35-1,0 18 1,-88-35 0,0-54-16,-53 36 15,-105-17 1,17-36-1,-18 0 1,35-53 0,107 35-16,17-53 15,0-52 1,17-18 15,36 70-15,53 36-1,0 35 1,-71 0-16,18 0 0</inkml:trace>
  <inkml:trace contextRef="#ctx0" brushRef="#br1" timeOffset="92605.6">18062 9313 0,'0'-17'0,"0"34"0,0-52 16,0 17-16,-35 18 16,-36 18-1,18 70 1,18 71 15,-18 0-15,0-18-1,36-53 1,17-70 0,0-36-1,0 0 1,0 1-16,17-54 16,19-35-1,34 1 1,1 34-1,35 53 1,-36 36 0,-52 0-16,17 52 15,-35 18 1,0 18 15,-35-53-15,17-18-1,18-52 17,18-1-32</inkml:trace>
  <inkml:trace contextRef="#ctx0" brushRef="#br1" timeOffset="93821.54">18556 9560 0,'0'0'0,"0"-17"0,0-1 16,-18 18 0,-17 0-1,-35 71 1,34-1 0,1 18-1,17-52 1,18 34-1,53-35 1,36-17 0,16-18-1,1-35 1,0-18 0,-71-18-1,-35-35 1,-35 18-1,-36 18 1,-34 52 0,87 18-16,-35 0 15,18 18-15,-71 52 32,35 54-17,71-54 1,18 36-1,53-71 1,34-17 0,1-36-1,0-35 1,-18-35 0,-52 18-1,-1-18 1,-17 52-1,-36 107 17,18-36-17,-18 36-15,1-1 16,17 1 0,70-54 15,1-17-16,35 0 1,-1-70 0,-52 17-1,0-35 1,-53-18 0,0 71-1,0 88 16,-17-36-31,-1 54 16,0-1 0,1 36-1,17-88 1,53-18 15,35 0-15,35-36-1,-35-34 1,18-71 0,-53 17-1,-53 36 1,0 18 0,-53 105 15,36-17-31,-1 70 15,-17 35 1,35 1 0,0-71-1,17 17 1,72-35 0,-19-17 15,-35-18-31,89 0 15,-54-18-15</inkml:trace>
  <inkml:trace contextRef="#ctx0" brushRef="#br1" timeOffset="94387.99">20479 9631 0,'17'-53'16,"-34"106"-16,34-124 0,-17 36 15,-88 0 1,0 35-1,0 35 1,-18 36 0,18 34-1,70-87 1,0 53-16,1 17 16,70-35 15,17-53-16,1 0 1,70-18 0,-35-70-1,-36 0 1,1-71 0,-18 18-1,-53 70 1,17 18-1,-34 89 17,-1-1-17,1 35-15,-1 72 16,0-37 15,18-87-31,0 88 16,0-53-1,36-53 1,-1 0 0,35 0-1,19-18 1,-72 0-16</inkml:trace>
  <inkml:trace contextRef="#ctx0" brushRef="#br1" timeOffset="95073.48">21608 9666 0,'17'0'15,"-34"0"-15,34-18 0,1-17 0,-18-35 16,-35 52 15,-54 18-15,-16 18-1,34 35 1,-17 35 0,88-71-16,-18 54 15,18-18 1,53-53 0,35 0-1,1-35 1,-1-36-1,-71 0 1,1 19 0,-18 34 15,0 36-15,0-1-1,-18 1 1,1-1-16,-19 72 15,1 16 1,18-34 0,-1 53-1,18-1 1,35 89 0,-35-89-1,0 36 1,-70-53-1,-36-53 1,18-53 0,-71 0-1,71-53 1,52 0 0,36-53 15,53-18-16,71-17 1</inkml:trace>
  <inkml:trace contextRef="#ctx0" brushRef="#br1" timeOffset="95704.62">21960 9860 0,'0'0'0,"0"-18"0,18 1 16,53-36-1,-36 18 1,0-54 0,-17 72-1,-18-18 1,0 17-1,-71 18 1,18 35 0,18 53-1,35 1 1,0-19 0,88-17-1,0-53 1,-17 0-1,35-35 1,-36-71 0,1-35-1,-18 0 1,-18 35 15,-35 71-15,-53 88 15,53-36-31,-70 107 16,34-19-1,19 37 1,17-54 0,0-53-1,53-35 1,52-18-1,-52-17 1</inkml:trace>
  <inkml:trace contextRef="#ctx0" brushRef="#br1" timeOffset="95944.31">22437 9525 0,'-36'0'0,"72"0"0,-89 0 0,35 0 15,0 0-15,1 0 16,34 0 0,19 0-16,52 0 15,53 0 1,-35 0 0,-88 0-16,70 0 15,-106 0 16,0 0-31</inkml:trace>
  <inkml:trace contextRef="#ctx0" brushRef="#br1" timeOffset="98853.67">1199 11712 0,'-17'0'31,"34"-17"0,1-1-31,0 0 16,35-35-16,35-17 16,-53 52-1,36-70 1,-36 0-1,-35 35 1,-88 53 0,-18 53-1,-18 53 1,72-18 0,34 71-1,53-107 1,71 1-1,0-53 1,35-53 0,-18-17-1,36-71 1,-88 17 15,-18-17-15,-53 71-1,0 17 1,-18 53 0,0 0-16,-17 53 15,0 53 1,0 35 0,35-36-1,0 19 1,35-36-1,35-88 1,19 0 0,-19-35-1,54-36 1,-54 1 15,-17-18-15,-53 70-16,0-35 15,-35 53 1,-1 0 0,-16 53-1,16 0 1,36 35 0,0-70-16,36 35 15,52-18 1,18-35-1,-18 0 1,53-53 0,-35-18-1,-53 1 1,-36 17 15,1 18-15,-18 17-1,18 71 17,-18-35-32,17 34 15,-17 19 1,0 0 0,0-19-1,0-34 1,0-36 15,0 1-15,0-18-16,35-36 15,1-17 1,-1 17 15,36 36-15,17 35-1,-53 53 1,0 35 0,-35-35-1,18 0 1,-18-35 0,18-18 15,-18-36-16,35-52 1,18 18 0,17-36-1,-34 88 1,69-35 0,-34 53-1,-53 53 1,-18 35-1,0 0 1,17 1 0,1-36-1,53-53 1,52 0 0,-35-18-1,18-35 1,-35-35-1,-71 70-15,17-70 16,-17 0 0,-17 70-1,-19 18 1,1 53 0,17 18 15,18-54-31,0 71 15,0-17 1,36-36 0,17-35-1,-1 0 1,19-35 0,17-36-1,-52-17 1,-1 35-1,-18 0 1,-17 89 15,0-19-31,0 72 16,0-37 15,-17 19-15,-1-36-1,18-17 1,-17-36 15,17-35-15,0-52 0,17 87-16,54-70 15,35 0 1,105 35-1,-140 88 1,-1 71 0,-70 0-1,0-18 1,-17-18 15,-19-34-15,36-19-16,0-34 31,0-19-15,53-34-16</inkml:trace>
  <inkml:trace contextRef="#ctx0" brushRef="#br1" timeOffset="99103.29">5203 11060 0,'0'0'0,"18"-18"0,-18 53 32,-35 53-17,0 54 1,35-107-16,-18 53 16,0 35 15,18-52-16,0-53 1,18-18 0,0 0-16,-1 0 0</inkml:trace>
  <inkml:trace contextRef="#ctx0" brushRef="#br1" timeOffset="99486.37">5609 11307 0,'0'-18'0,"0"36"0,0-54 15,-17 36 1,-54 18 0,18 35-1,18 17 1,35-34 0,53-36 15,17 0-16,-52 0-15,70 17 16,-53-17 0,-17 53-1,-53-18 1,-71 1 0,18-19-1,-18 1 1,53-18-1,18 0 1,17-71 0,18 54-16</inkml:trace>
  <inkml:trace contextRef="#ctx0" brushRef="#br1" timeOffset="99719.89">5151 11077 0,'0'-17'16,"0"-19"-1,35 36-15,0-17 16,71-1 0,0 0-1,-36 18 1,-52 0-16,0 0 15</inkml:trace>
  <inkml:trace contextRef="#ctx0" brushRef="#br1" timeOffset="100604.82">7197 11448 0,'0'-18'0,"0"0"0,0-35 31,0 36-31,53-36 15,-18-18 1,35-35 0,1 1-1,-53-1 1,-18 35 0,0 54-1,-53 17 1,0 70-1,0 89 1,18 88 0,-1 53-1,36-71 1,0 106 0,0-35 15,18-53-16,-18-88 1,0-89 0,35-87-1,18-54 1,53-70 0,70-106-1,-87 71 1,-72-89-1,-87 71 1,-36 71 0,-53-1-1,124 106-15,-71 1 16,18-1 0,88 1 30,53-1-30,35-35 0,-53 35-16,18 1 0</inkml:trace>
  <inkml:trace contextRef="#ctx0" brushRef="#br1" timeOffset="101020.81">7655 11201 0,'0'0'0,"0"-71"31,0 53-15,36-17-16,52 0 16,-18 17-1,-34 18 1,52 18-1,-35 52 1,-36 19 0,-17 34-1,-53-35 1,36-52 0,-1-36-1,36-53 1,35 0-1,0-35 1,0-1 0,-1 36-1,19 18 1,-36 35 0</inkml:trace>
  <inkml:trace contextRef="#ctx0" brushRef="#br1" timeOffset="101952.84">8625 11024 0,'-35'0'16,"17"0"-16,-17 18 16,-35 35-1,17 35 1,53 18-1,0-88-15,0 34 16,0-34-16,0 35 16,70-53-1,-34 0 1,34-53 0,-52-17 15,-18-1-16,0 53-15,-18-70 16,0 0 0,18 53-1,89 17 1,-1 18 0,0 18-1,18 70 1,-88 0-1,-18-17 1,0-1 0,-36-35-1,36-70 17,0-53-17,0 17 16,53-17-15,53 18 0,-88 52-16,35 0 15,-18 18-15,53 0 16,-17 53 0,-54 35-1,-17-35 1,0 36-1,0-72-15,-17 1 16,17 0-16,-18-18 31,18-18-15,0-35-16,0-18 16,71-34 15,-1 16-16,-35 72-15,18-1 16,-17 18-16,105 0 16,-36 53-1,-52 18 1,-53 17 0,-53-18-1,36-52-15,-36 0 16,35-18-1,18-18 1</inkml:trace>
  <inkml:trace contextRef="#ctx0" brushRef="#br1" timeOffset="102669.88">11289 10848 0,'0'-18'0,"0"36"0,0-53 0,-18 17 31,-17 18-31,17 0 0,1 0 16,-19 0-16,-105 53 16,35 17-1,1 54 1,69 35 0,36-53-1,0-89-15,106 54 16,53-71-1,-36-36 1,36-52 0,-35-35-1,-107 87-15,-17-34 16,-17-89 15,-89 71-15,0 88-1,-70 35 1,17 53 0,71 18-1,70-70-15,18 69 16,0-87-16,53 88 16,53-106-1,17 0 1</inkml:trace>
  <inkml:trace contextRef="#ctx0" brushRef="#br1" timeOffset="103653.3">11853 10654 0,'0'-18'0,"0"36"0,0-53 15,0 17-15,-35 36 31,17 17-31,-17 71 16,35 0 0,-18 35-1,1 0 1,-1-53 0,18-70-16,-17 35 15,17-36 1,-18-17-1,0-70 1,18-1 0,0-17-1,53 0 1,71 35 0,17 35 15,0 36-16,-53 35 1,-88 17 0,-18 18-1,-17-70-15,-88 70 16,17-52 0,0-19-1,18-17 1,53 0-1,70 0 17,-18 0-32,72-17 15,34-19 1,36-17 0,-36 0 15,-17-17-16,-35-1 1,-71 54 0,0-19-1,0 72 32,0-19-47,0 71 16,0-52-16,-36 105 15,36 0 1,-35 18 0,18 17-1,-19-35 1,1-35 0,-36-71-1,-17-35 16,0 0-15,18-70 0,52 52-16,0-35 15,18 18 1,18-106 0,17 88-16</inkml:trace>
  <inkml:trace contextRef="#ctx0" brushRef="#br1" timeOffset="103839.49">12541 10777 0,'0'0'0,"-17"-17"0,-1 17 15,0 0 16,18 17-15,18 19 0</inkml:trace>
  <inkml:trace contextRef="#ctx0" brushRef="#br1" timeOffset="104203.23">12718 10971 0,'0'0'0,"0"18"16,17-18 0,19 0-16,16-18 15,1-35 1,-35 53-16,0-52 31,-18 34-15,-18 18-1,-53 18 1,19 52 0,16 1-1,19 52 1,17-70 0,17 18-1,54-71 1,-1 0-1,19-36 1</inkml:trace>
  <inkml:trace contextRef="#ctx0" brushRef="#br1" timeOffset="104736.54">13511 10848 0,'0'0'0,"-17"0"31,-89 0-15,18 70 0,35 1-1,35 35 1,18-36 0,0-34-16,18-19 15,-1 1-15,36 0 16,-17-18-16,52 0 15,18-53 1,-36 0 0,36-71-1,-53 1 1,-18-1 0,-17 54 15,-18 52-16,0 36 1,-18 70 0,1 18-1,-1-71-15,0 18 16,18-18-16,-17 71 16,17-35-1,0-54 1,35-17-1,18-35 1,-53 17-16,53-35 16,-36 18-1</inkml:trace>
  <inkml:trace contextRef="#ctx0" brushRef="#br1" timeOffset="104920.37">13794 10901 0,'17'0'32,"1"0"-17,70 0 1,-70 0-16,17 0 16,36-18-1,-19-17 1</inkml:trace>
  <inkml:trace contextRef="#ctx0" brushRef="#br1" timeOffset="105403.59">15011 10672 0,'0'-18'0,"0"36"0,17-36 0,-17-35 31,-17 71-15,-19 87 0,1 1-1,17-70 1,-17 69-1,0 54 1,35-106 0,0-35-1,0-36 1,18-35 0,-18 35-16</inkml:trace>
  <inkml:trace contextRef="#ctx0" brushRef="#br1" timeOffset="105785.8">14905 10954 0,'35'-88'15,"-17"70"-15,-1-17 0,-87 211 0,176-441 16,-212 495-16,282-530 16,-158 282-16,88-35 15,35 53 1,-35 0 0,-71 89-1,-53-19 16,-70-17-15,-71 0 0,36-35-1,52-1 1,54-17-16,-1 0 16,18 35-1,35 18 1,36 0-1,17 0 1,-17-18 0,-1-17-1,-35-18 1,36-18 0,-18-17-1</inkml:trace>
  <inkml:trace contextRef="#ctx0" brushRef="#br1" timeOffset="106152.99">15628 10954 0,'0'-18'47,"18"18"-47,17-18 16,-17 1-16,52-18 15,-35-1 1,-17 19 0,-106 17 15,70 0-31,-88 70 16,71-17 15,17 18-16,36-1 1,35-52 0,53-18-1,88-18 1,-88-35 0,-36 18-16</inkml:trace>
  <inkml:trace contextRef="#ctx0" brushRef="#br1" timeOffset="106488.19">16228 10848 0,'0'-35'15,"0"70"-15,0-88 16,0 35-16,0 1 0,-36 17 31,19 17-31,-18 54 16,-1 52 0,-17 1-1,0 88 16,-35 105-15,35-88 0,-17 71-1,52-71 1,18-105 0,0-106-1,0-71 16,0 0-31,35-18 16,36-140 0,0-36-1</inkml:trace>
  <inkml:trace contextRef="#ctx0" brushRef="#br1" timeOffset="106786.8">16016 11271 0,'0'-88'16,"0"176"-16,0-211 0,0 52 15,0-35 1,53 36 0,35 35-1,53 17 1,-105 18-16,87 18 16,-88 52-1,-35 18 1,-88 0-1,0-35 1,-53 0 0,106-53-1,52 0 17,1-17-17,70-19-15</inkml:trace>
  <inkml:trace contextRef="#ctx0" brushRef="#br1" timeOffset="107253.34">16704 10971 0,'0'0'0,"18"-17"0,-1-1 16,-17-17 0,-17 35 15,-19 17-16,19 1-15,-19 35 16,19 35 0,17 0-1,0-52 1,70-19 0,36-17 15,-53-53-16,18-17 1,-36-36 0,-35 35-1,-53-17 1,-35 88 0,35 0-1,-18 53 1,54 0-1,17-18 1,70-17 0,-52-18-16,70 0 15,-53 0-15</inkml:trace>
  <inkml:trace contextRef="#ctx0" brushRef="#br1" timeOffset="107985.96">17233 10901 0,'35'-18'16,"-70"36"-16,106-36 0,-36 1 15,-17-1 1,-54 18 0,-34 18-1,-36 52 1,53-17 0,53-35-1,35-1 1,54 1-1,-72-18-15,54 18 16,-18 17 0,-36 0-1,-17 0 1,-53 1 15,-17-19-31,17-17 31,-18 0-15,36-53 0,35 36-1,-18-19 1,1 36 0,17 18-1,17 35 1,54-18-1,-18 1 1,88-36 0,-18-36-1,-17 1 1,0-36 0,-71 1-1,-17-1 16,-18 36-15,-18 70 15,-17 36-15,35-53-16,0 34 16,0 1-1,0-17 1,35-36-1,-17 0-15,17 0 16,1-53 0,-19 35-1</inkml:trace>
  <inkml:trace contextRef="#ctx0" brushRef="#br1" timeOffset="108185.13">17956 10777 0,'-17'0'16,"34"0"-16,-52 0 0,17 0 16,-17 0-1,18 0-15,-1 0 16,18 18 0,18-18-1,34 0 1</inkml:trace>
  <inkml:trace contextRef="#ctx0" brushRef="#br1" timeOffset="108435.88">18186 10724 0,'0'0'0,"0"-17"16,-18 34 30,0 1-46,-35 53 16,36 17 0,-1-71-16,-17 89 15,35-53 1,0 18 0,18-54-1,-1-17 1,36-17-1</inkml:trace>
  <inkml:trace contextRef="#ctx0" brushRef="#br1" timeOffset="108936.59">18062 10989 0,'-17'0'0,"34"0"0,-70 0 16,124-18 30,52 1-30,-34-1 0,34-17-1,-88 35-15,18 0 16,-70 35 15,-54 36-15,36-18-1,35 17 1,0-35 0,35-35-16,0 0 15,-17 0-15,88 0 16,0-17 0,-36-19-1,-17-52 16,-35 0-15,-36 53 0,0 17-16,-87 1 15,16 17 1,19 35 0,52 0-1,18-17 1,35-18-1</inkml:trace>
  <inkml:trace contextRef="#ctx0" brushRef="#br1" timeOffset="109386">18979 10989 0,'0'0'0,"-17"0"0,-1-18 16,18 1-16,-17-19 15,17 19 17,52-1-17,54 18 1,-53 0 0,-35 0-16,17 53 15,-35 0 1,0 18-1,-18-36 1,-17 0 0,0-17-1,35-54 17,0-16-17,35-1 1,53 0 15,-70 35-31,70 0 16,-17 1-1,17 17 1,-53 0-16</inkml:trace>
  <inkml:trace contextRef="#ctx0" brushRef="#br1" timeOffset="109922.05">19562 10901 0,'0'0'15,"0"17"1,0 36-1,0-17 1,-18 17 0,18-1-1,18-16 1,-1-36-16,89 17 16,-18-17-1,-53 0 1,36-35-1,0-35 1,-54-1 0,-17 18-1,0 18 1,0 52 15,-17 54-15,-54 17-1,0 18 1,19 18 0,52-72-16,-36 142 15,1 18 1,17-53 0,-35 35-1,-70-88 16,-1-71-15,-52-17 0,141-18-16,-124-53 15,53-18 1,106 1 0,18-36-1,123-18 1</inkml:trace>
  <inkml:trace contextRef="#ctx0" brushRef="#br1" timeOffset="111120.62">20514 10760 0,'0'0'0,"18"-36"0,-18 19 31,0 34-15,-36 36 0,19 53-1,17-71-15,0 71 16,0-70-16,-36 69 15,36-69-15,-17 34 16,-1 1 0,18-89 31,0-35-47,0 36 0,71-89 15,-1 0 16,1 53-15,35 35 0,-18 18-1,-18 53 1,-52 18 0,-18-54-16,0 54 15,-88 17 1,-18-52-1,35-19 1,19-34 0,16-19-1,36 19 1,-17-1 0,17 36 30,53-1-46,-36-17 16,54 0 0,35 0-1,35-35 1,-35-36 0,-18 1-1,-71-1 1,-17 18-1,0 36-15,0-1 16,-17 0 0,-36 71-1,18 18 1,35-1 0,0 1-1,0-53 1,0 35-1,70-36 1,1-17 0,-1-17-1,36-36 1</inkml:trace>
  <inkml:trace contextRef="#ctx0" brushRef="#br1" timeOffset="112901.23">21766 10918 0,'0'-17'0,"0"34"16,0-52-16,0 18 0,-70 17 31,52 0-31,1 17 16,-54 18-16,18 18 16,18 36-1,17-1 1,18-18 15,53-34-15,-18-19-16,36-17 15,70 0 1,18-17 0,-36-54-1,-35 0 1,-52 1-1,-36 52-15,0-70 16,0 35 0,-71 36-1,1 34 1,-1 18 0,0 54-1,54-72 1,-36 71-1,53-17 1,0-18 0,88-35-1,0-18 1,-17-53 0,-53 53-16,52-89 15,-52 19 1,17-1-1,-17 36 1,-18 17 0,0 36-1,-36 53 1,19-1 0,17-17-1,0-18 16,35-17-15,18-18 0,-18 0-16,36-35 15,17-18 1,-35-35 0,-18 35-1,-35 17 1,0 19-16,0 34 31,-18 1-31,18 0 16,-35 52-1,0 18 1,35-17 0,0-36-1,18-35 1,52 18-1,18-18 1,1-35 0,-19-36-1,-35 1 1,18-1 0,-53 53-16,18-17 15,0 17 1,-18 54 15,0-19-31,-18 19 16,18 17-1,0-36-15,0 18 16,18-17 0,34-18-1,37 0 1,16-53 15,-52 18-15,-35 17-16,35-35 15,-35 36 1,-71 34 15,35-17-31,18 36 16,0 34-1,0 1 1,0-18 0,0-36-1,0-34 32,0-1-47,0 0 31,0 1-15,18 17 15,-1 0-15,1 0-16,17 0 16,-17 0-16,35 0 15,17-36 1,-17 19-1,18-36 1,-36-18 0,0 18-1,-70 71 17,-18 35-17,18 18 1,35-19 15,0-34-15,18-18-1,17 0 1,-18 0 0</inkml:trace>
  <inkml:trace contextRef="#ctx0" brushRef="#br1" timeOffset="113920.4">917 12965 0,'0'-36'0,"0"72"0,0-89 16,0-36 0,-35 107-1,35 0 1,-35 52-1,35 18 1,0 18 0,0-53-1,0-35-15,0 17 16,-18-35 15,18-35-15</inkml:trace>
  <inkml:trace contextRef="#ctx0" brushRef="#br1" timeOffset="114102.56">900 12753 0,'0'0'15,"-36"-18"16,54 18 1,0 0-32</inkml:trace>
  <inkml:trace contextRef="#ctx0" brushRef="#br1" timeOffset="114588.96">1235 12806 0,'0'17'16,"0"-34"-16,0 52 0,0 36 15,0-54-15,0 36 16,17 35 0,-17-17-1,0-36 1,0-17 15,-17-18-15,-19-35-1,36-18 1,0-88 0,36 35-1,70-35 1,35 88-1,-18 53 1,-17 88 0,-88-18-1,-18 36 1,0 0 0,-18-88-1,0-1 1,1-17-1,17-17 17</inkml:trace>
  <inkml:trace contextRef="#ctx0" brushRef="#br1" timeOffset="115301.72">2910 12647 0,'0'-18'16,"0"36"-16,0-53 0,0 17 0,0-52 31,0 87-16,0 1-15,-35 70 16,17 18 0,-17 53-1,0-36 1,35-70 0,0-35-1,0-36 1,0 0-1,35-52 1,18-71 0,0-18-1,0 36 1,18 34 0,-36 72-1,-18 17-15,19 53 16,-1 70-1,-17 36 1,-18-71 0,0 18-1,17-71 1,-17-17 0,-35-36-1,17-17 1</inkml:trace>
  <inkml:trace contextRef="#ctx0" brushRef="#br1" timeOffset="115468.45">2893 12912 0,'0'0'15,"0"-18"1,17 18 0,72-35-1,34-18 1,-17 35-1,-71 1-15,89-1 16,17-17 0</inkml:trace>
  <inkml:trace contextRef="#ctx0" brushRef="#br1" timeOffset="116185.15">3792 12718 0,'0'0'0,"18"0"0,0 0 15,17-36 1,-17-17 15,-18 18-15,-36 35-1,-34 0 1,-18 18 0,-36 52-1,71 1 1,35-1-1,54-52 1,34-18 0,54-35-1,-18-36 1,-71 54-16,18-36 16,-36 53-1,-17-18 16,-17 71 1,17-35-32,0 87 15,0 72 1,0 17 0,0 0-1,0-35 1,0 70-1,0 0 1,0-176-16,0 141 16,0-70-1,-88-1 1,-53-70 0,-106-53-1,53-35 16,123 0-31,-141-124 16,71-71 0,106 36-1,70-70 1,89 70 0,-18 88-1,-54 71-15,142-89 16,-52 36-1</inkml:trace>
  <inkml:trace contextRef="#ctx0" brushRef="#br1" timeOffset="116451.3">4145 12647 0,'0'0'0,"0"18"47,0-1-47,0 1 16,0 88-1,-18-71-15,18 71 16,-17-53 0,17-36-1,0-69 16,0 34-31,0-35 16</inkml:trace>
  <inkml:trace contextRef="#ctx0" brushRef="#br1" timeOffset="116620.05">4145 12453 0,'0'0'15,"0"-18"-15,-18 1 16,1 17 15,34 0 0,36 17-15</inkml:trace>
  <inkml:trace contextRef="#ctx0" brushRef="#br1" timeOffset="116901.67">4586 12277 0,'0'0'0,"-18"17"31,1 1-31,-1 17 16,1 0-16,17-17 0,-18 106 15,0-1 16,1-52-15,17 17 0,0-71-1,53-17 1,-18-35 0</inkml:trace>
  <inkml:trace contextRef="#ctx0" brushRef="#br1" timeOffset="117267.83">4710 12700 0,'17'18'31,"18"-18"-31,18 0 16,0-36-1,18-17 1,-53 18-1,-1 18 1,-17-36 0,-17 53-1,-36 0 1,-18 35 0,18 53-1,35 36 1,18-72-1,71-16 1,-18-19 0,18-34-1,-19-19 1,-16 1 0</inkml:trace>
  <inkml:trace contextRef="#ctx0" brushRef="#br1" timeOffset="117835.59">6279 12594 0,'0'0'0,"0"-17"0,0-19 32,0 19-32,-17 17 15,-1 0 1,18 53 0,0-36-16,0 89 15,0-53-15,0 194 16,0-71-1,0 89 1,0-1 0,-35-34-1,17-72 1,-17-87 0,35-53-1,0-71 1,0-71 15,0 1-31</inkml:trace>
  <inkml:trace contextRef="#ctx0" brushRef="#br1" timeOffset="118200.99">6227 12771 0,'0'-36'0,"0"72"0,-18-89 15,18 35-15,-18-53 16,18 54-16,36-36 16,16 18-1,90 17 1,34 18 0,-35 71-1,-106 17 1,-88 18 15,-88-1-15,18-52-1,70-35 1,35-18 0,18-18-1,0 1-15,53-19 16,18-17-1,-1 1 1</inkml:trace>
  <inkml:trace contextRef="#ctx0" brushRef="#br1" timeOffset="118618.07">6967 12594 0,'0'0'0,"-17"-17"31,-1 17-31,18-18 16,0-35 0,71 0-1,-54 35-15,54 1 16,17 17 0,0 35-1,-53 36 1,-35-1-1,0-17 1,0 0 0,-17-53-1,-1 0 1,18-35 0,0-18-1,0 0 1,18 35-1,35-17 1,17 17 0,-17-17-1,-35 35-15</inkml:trace>
  <inkml:trace contextRef="#ctx0" brushRef="#br1" timeOffset="119068">7761 12400 0,'0'0'0,"-18"0"31,-52 0-15,-1 35-1,36 18 1,17-35-16,18 53 16,-17 34-1,17-34 1,70-18-1,1-53 17,17 0-17,53-88 1,-53 17 0,-70 1-1,-18-36 1,-53 17-1,-35 72 1,-18 34 0,0 36-1,53 36 1,53-1 0,18-18-1,35-70 1,70 0-1</inkml:trace>
  <inkml:trace contextRef="#ctx0" brushRef="#br1" timeOffset="119367.38">8449 12418 0,'0'-18'0,"0"36"0,0-54 0,0 19 16,0-1-1,-71 36 1,36 17 0,-35 53-1,17 18 1,35-18 0,18-70-16,0 35 15,18-35 1,70-18 15,-18-36-15,19-17-1,-72 36-15</inkml:trace>
  <inkml:trace contextRef="#ctx0" brushRef="#br1" timeOffset="120467.42">8678 12559 0,'0'18'16,"18"-18"15,0 0-31,-1-18 0,36 0 16,-18-35-1,-17 18 1,-18 17-1,0-17 1,-35 35 0,-36 0-1,18 35 1,-17 54 0,34-1-1,36 18 1,0-71-1,89-35 1,-1 0 0,53-35-1,18-18 1,-18-18 0,-71 1-1,-52 34 1,-36 36-1,-52 18 17,17 17-17,35 36 1,18-18 0,36-18-1,16-17 1,-34-1-1,0-17 1,-18-17 0,-18-19-1,-17 19 1,35-1 0,-18 18-1,1 18 1,17 17-1,0-17 1,0-1 0,52-17-1,19 0 1,17 0 0,-35-35-1,-18 35-15,54-53 16,-1-17-1,0-19 1,-88 36 0,0 36-1,-53 17 1,0 35 0,53-17-16,0 35 15,35 0 1,1-1 15,-19-34-15,-17 17-1,-17-17 1,-36-18 0,0 0-1,18 0 1,52 0 31,1-18-47,0 18 0</inkml:trace>
  <inkml:trace contextRef="#ctx0" brushRef="#br1" timeOffset="121950">11112 12647 0,'36'-18'0,"-72"36"0,89-36 0,-17-17 15,-36 18-15,17-1 16,1-35-16,-18-35 15,-53 0 17,-18 35-17,-34 35 1,87 18-16,-105 35 16,-1 71-1,54 18 1,52-36-1,18 0 1,88-35 0,18-53-1,-18-18 1,36-70 0,-1 0-1,-52-53 1,-36-18-1,-35 124 1,18-71 0,-18 18-1,0 141 17,0 35-17,0-53-15,-36 106 16,19 0-1,-1-35 1,36-18 0,35-52-1,17-36 1,18-18 0,18-70-1,-35 17 1,-54 1 15,1 17-15,0 17-1,-18 54 1,0 35 0,0 0-1,0 18 1,0-19-1,35-34 1,18 0 0,17-36-1,19-35 1,-19 0 0,-17-17-1,-18-1 1,-35 89 31,0-1-32,-35 54 1,35 0 0,0-54-16,0 18 15,35 18 1,71-35-1,35-18 1,0-35 0,-70-1-1,-1-34 1,-52-36 0,-36 53-1,-52 53 1,17 18-1,18 35 17,17 17-17,18 18 1,53-52 0,-18-36-1,53 17 1,18-17-1,-35-17-15</inkml:trace>
  <inkml:trace contextRef="#ctx0" brushRef="#br1" timeOffset="122251.02">13758 12188 0,'0'0'16,"0"-35"-16,0 0 0,0-36 31,-17 71-15,-54 53-1,18 35 1,-17 54 0,-1-1-1,53-124-15,-17 54 16,35-53-16,0 34 15,0-34 1,88-18 0,1-18-1,-37-17 1</inkml:trace>
  <inkml:trace contextRef="#ctx0" brushRef="#br1" timeOffset="122633.97">13882 12400 0,'0'-18'0,"0"36"0,0-53 0,0 17 32,0 36-17,-53 17 1,35-17-16,-17 70 16,17-17-1,18-36 1,18-18-1,53-17 1,17 0 0,-71 0-16,72-52 15,-37-1 1,-34-18 0,-36-17-1,-52 53 1,52 35-1,-52 0-15,52 0 16,-35 35 0,18-18-1,0 1 1,17-18-16</inkml:trace>
  <inkml:trace contextRef="#ctx0" brushRef="#br1" timeOffset="122867.51">13247 12206 0,'0'0'0,"35"0"16,-17 0-16,-1 0 0,107 0 15,-1 0 1,1 0-1,-71 0 17,0 0-17,-36 0-15</inkml:trace>
  <inkml:trace contextRef="#ctx0" brushRef="#br1" timeOffset="123767.49">14517 12577 0,'0'0'0,"0"17"16,35 1-1,-17-18-15,35 0 16,-18 0-16,88-35 15,18-36 1,-35 18 0,0-53-1,-53-35 1,-53-18 0,-18 54-1,-34 87 1,-1 53 15,0 124-15,17-18-1,-17 88 1,36-176-16,-54 229 16,-17 18-1,35-70 1,-35 105-1,35-53 1,35-70 0,71-71-1,53-141 1,0-71 0,70-52-1,-17-71 1,-35-106 15,-124 53-15,-71 88-1,-52 0 1,-36 54 0,53 52-1,71 53 1,17-18-1,53-17 1,36-1 0,17 1-1,36-18 1,-107 53-16</inkml:trace>
  <inkml:trace contextRef="#ctx0" brushRef="#br1" timeOffset="124184.3">15363 12577 0,'-52'-18'31,"34"0"-15,18 1-16,0-19 16,70 1-1,1 17 1,35 18-1,-18 36 1,-53 34 0,-35-52-16,0 52 15,0-17 1,-17-35 0,-1-36 15,18-17-16,0 17 1,18-34 0,35-19-1,-18 18 1,18 53 0,17-18-1,19 1 1,-72 17-16</inkml:trace>
  <inkml:trace contextRef="#ctx0" brushRef="#br1" timeOffset="124534.58">16122 12577 0,'0'17'0,"18"-17"16,17 0-1,-18 0-15,36-17 16,36-36 15,-1 17-15,-71 1-1,-17 0 1,-35 35 0,-35 17-1,-36 36 1,70 18-1,36-18 1,0 0 0,89-18-1,34-35 1,1 0 0,-36 0-1</inkml:trace>
  <inkml:trace contextRef="#ctx0" brushRef="#br1" timeOffset="126518.25">16986 12541 0,'0'-17'16,"0"34"-16,0-70 15,0 36-15,0-1 16,-53 0 0,-17 18-1,17 0 1,-53 53-1,71 18 1,17-36 0,18 0-1,35-35 1,36 0 0,-53 0-16,52 0 15,-52 0-15,52-52 16,-52 16-1,17 19 17,-17-19-17,-18 54 17,0 17-17,-35 53 1,-18 36-1,0 35 1,35-106-16,-35 88 16,0 0-1,36-88-15,-36 141 16,17-36 0,36-69-1,0-54 1,53-53-1,-35 1 1,70-72 0,36-69-1,34-36 1,1-89 0,-53 72-1,-35-18 1,-71 176-16,35-53 15,-35 70-15,0-34 16,0 88 31,0 17-47,0 18 16,0-36-16,0 72 15,17-36 1,36-36-1,18-17 17,-18 0-17,17-17 1,-52-1-16,35-17 16,-53 17-16,35-53 15,-17 18 1,0 18-1,-18 18 1,-36 69 15,1 1-15,35-35-16,0 0 0,0 35 16,0 17-1,18-52 1,35-1 15,-36-17-31,36 0 16,35-17-1,0-36 1,-35-18 0,-35 18-1,-18-17 1,-71 105 15,54-17-31,-18 35 16,-1 0-1,36 17 1,0-35 0,18-35-16,70 0 15,0 0 1,-17 0-1,17-52 17,-35-1-17,-35-18 1,-18 18 0,-18 88 15,18-17-31,-35 35 15,-1 18 1,19-36 0,17-18-16,-18-17 15,36 0 17,17-35-17,18 0 1,18-36-1,17 18 17,-71 36-32,19 17 15,-19 0 1,1 70 0,-18-17-1,35 0 1,0-35-1,36-18 1,0 0 0,-18-53-1,17-18 1,-52-17 0,35-106-1,-36 71 1,-17 52-1,-70 142 32,52-36-47,-17 53 16,35-53-16,-35 71 16,35-71-16,0 36 15,0 17 1,52-52-1,1-36 1,36 0 0,-19-36-1,1-17 1,-36 18 0</inkml:trace>
  <inkml:trace contextRef="#ctx0" brushRef="#br1" timeOffset="126751.36">18821 12259 0,'0'18'16,"0"-36"-16,17 36 16,19-18-1,34 0 1,-35 0-16,71 0 15,-70-18-15,69 0 16,-16 1 0,-72-1-1</inkml:trace>
  <inkml:trace contextRef="#ctx0" brushRef="#br1" timeOffset="127866.64">635 14270 0,'-18'0'16,"1"0"-16,-36 0 16,53-18-16,-35 18 15,35-35 1,0 0-1,52 17 1,-34 0 0,88 18-1,0 0 1,0 89 0,-71-19-1,-35 54 1,-18-71-1,18-36-15,-35 18 16,35-105 15,0-18-15,18-1 0,-18 72-16,35-54 15,-18 36-15,19 0 16,17-1-1,-18 36 17,18 0-17,-35 0-15</inkml:trace>
  <inkml:trace contextRef="#ctx0" brushRef="#br1" timeOffset="128217.66">1270 14323 0,'18'17'0,"-36"-34"0,36 70 15,-1-36 1,36-17 0,0-35-1,-35 17-15,70-52 16,-53 17 0,-17 0-1,-36 35 1,-70 18-1,0 18 17,35 70-17,35 0 1,18-17 0,36 0-1,16-36 1,90-35-1,-54 0 1,35-18 0</inkml:trace>
  <inkml:trace contextRef="#ctx0" brushRef="#br1" timeOffset="129533.31">2187 14235 0,'18'-18'0,"-36"36"0,53-89 16,-35 36-1,-35 17-15,-18 18 16,-35 0 15,18 53-15,52-35-16,-53 52 16,54-52-16,-54 123 15,54-53 1,17-17-1,35-54 1,53-17 0,18-53-1,-18-52 1,0-1 0,-88 53-1,18-18 1,-18 89 31,-18 17-32,-17 53 1,17 89 0,-17 34-1,17-52 1,1-88-16,-1 123 15,0 123 1,1-158 0,17 0-1,-18-71 1,18-53 0,0-70-1,53-106 1,18-88-1,-1-107 1,1 89 15,17-52-15,-17 87 0,-71 177-16,17-36 15,-17 36-15,0-36 16,0 54-1,-35 17 1,17 35 0,18 35-1,0 54 1,53-36 0,-18-53-1,18-17 1,0-18-1,0-18 17,53-52-17,-53-1 1,35-35 0,-35 18-1,-35 53 1,-18 53 15,-18-1-31,0 54 16,1-1-1,17 19 1,17-36 0,36-36-1,0-17 1,-35 0-16,35-35 31,-18-36-31,18-17 31,-18-18-15,-35 53 0,0 106 15,0 0-16,-17 35 1,17-17 0,0-36-1,0-52 32,0-1-47</inkml:trace>
  <inkml:trace contextRef="#ctx0" brushRef="#br1" timeOffset="129716.88">3140 14005 0,'0'0'0,"-18"-17"0,0 17 16,-17 0-1,35 17 32,18-17-47,-1 0 0</inkml:trace>
  <inkml:trace contextRef="#ctx0" brushRef="#br1" timeOffset="130383.09">3440 14164 0,'-18'0'0,"36"0"0,-54-35 31,36 17-15,18 18-1,-18-18-15,53 18 16,17 0 0,-17 36-1,0 52 1,-35 18-1,-18-18 1,-18-53 0,-17-35-1,17 0 1,18-70 0,0-19-1,18 37 1,0 34-16,35-53 15,17 36 1,1 17 15,-36 1-15,0 17-16</inkml:trace>
  <inkml:trace contextRef="#ctx0" brushRef="#br1" timeOffset="132384.53">4039 14323 0,'0'0'0,"0"17"0,18-34 31,17-36-15,0 18-1,1-18 1,-19-18-1,-17 36 1,-53 35 15,1 17-15,52 1-16,-53 35 16,35 18-1,0 17 1,18-18-1,18-52-15,53 17 16,-19-35 0,54-35-1,18-36 1,-54 18 0,1-35-1,-71 0 1,0 53-1,0 52 32,0 19-31,0-19-16,0 19 16,0 34-1,0-35-15,0 18 16,0-17-1,0-54 32,0 0-47,0 1 0,18-36 16,34-35 0,1 17-1,0 36 1,0 35-1,-18 17 1,1 36 15,-36-35-31,17 35 16,1 17 0,-18-17-1,0-35 1,0-36 15,0 1-31,53-54 16,-18 18-1,53-17 1,-17-1 0,0 54-1,-36 17 1,-35 35-1,0 18 17,0 35-17,0-18 1,0 19 0,70-36-1,1-53 1,-1 0-1,54-36 1,-1-17 0,-17-35-1,-88 18 1,-18-19 0,-18 72-1,-52 17 1,-1 35-1,18 36 1,53 34 15,18-52-15,35-35 0,17 0-1,36-18 1,0-36-1,-35-17 1,-54 36-16,54-54 16,-54 1-1,1 34 1,0 19 0,-18 34-1,0 54 1,0-18-1,-18 0 1,0-36 15,18 1-15,0-53 15,0 17-31,36-35 16,17-35-1,17 18 1,-17 52 0,-18 18-1,-17 53 1,0 35 0,-1 0-1,19-35 1,34 0-1,1-35 17,-54-18-32,36 0 15,-18-18-15,54-53 16,-36 1 0,17-54-1,-35-17 1,1 36-1,-36 52 1,0 70 0,-36 54-1,-16 52 1,52-52 0,0 35-1,0-53 1,0-36-16,17 1 15,36-1 1,0-34 15,-18-36-15,-17 0 0</inkml:trace>
  <inkml:trace contextRef="#ctx0" brushRef="#br1" timeOffset="132600.93">6791 14005 0,'-18'0'16,"36"0"-16,-36 18 15,54-18 1,17 0-16,-18 0 16,71 0-1,-18-18 1,-35 1-1,-36-1 1,1 0 0</inkml:trace>
  <inkml:trace contextRef="#ctx0" brushRef="#br1" timeOffset="135182.75">8273 13864 0,'0'-17'0,"0"34"0,0-52 15,0-71 1,0 88-16,-36 1 31,19 17-31,-54 70 16,36 36 0,17-71-16,-17 71 15,17 18 1,54-36-1,69-53 1,-16-35 15,105-70-15,-18-19 0,-35-34-1,-88 35 1,-53-53-1,-35 0 1,-18 141 0,18 52-1,-1 90 1,1-1 0,35-53-1,-35 0 1,35-35-1,17-53 32,36-53-31,36-17 0,-1 17-1,-71 35-15,36 0 16,-35 18-1,0 71 1,-1-18 0,1 17-1,52-17 1,1-53 0,-53 0-16,87 0 15,-16-17 1,16-36-1,-34-18 1,-53-35 15,-36 36-15,-70 35 0,-18 35-1,0 35 1,36 35-1,-1 54 1,71-36 0,0-70-16,18 35 15,70-36 1,18-17 0,0-53-1,-1-35 1,-87 18-1,0-1 1,-18 36 15,-18 52 1,18 1-32,0 35 15,-18 35 1,18-35-1,18-18 1,35-35 0,53 0-1,17-70 1,-88 70-16,36-53 16,-36-53-1,-17 35 1,-18 54-1,-35 70 17,35 0-17,-18 0 1,-17 35 0,35-53-1,-18 0 1,36-52 15,17-19-15,18-17-1,35-35 1,18 18 0,0 17-1,-89 53-15,19 35 31,-36-17-31,0 35 32,17 17-17,19-17 1,34-35 0,54-18-1,-1 0 1,-17-18-1,-35-17 1,-54-36 0,-17 18-1,-70 18 1,-19 35 0,1 35-1,35 36 1,18-18-1,35-18 1,18-17 15,52-18-15,18-18 0,-35-17-1,-17 0 1,-1-18-1,-17 35 1,-18 0-16,0 36 47,0 0-47,0 52 16,-36 18-1,19-52-15,-19 140 16,1-70-1,35-53-15,-35 176 16,35-17 15,17 35-15,54 0 0,0-53-1,-36-88 1,-35-89-16,17 54 15,1-71 1,-53-18 0,-53-70-1,-1 0 1,72 52-16,-18-158 16,17-35-1,18-18 1,35-17-1,18 70 1,35 17 0,-17 71 15,-36 89-31,36-19 16,-1 19-1,1-1 1,-1-17-16</inkml:trace>
  <inkml:trace contextRef="#ctx0" brushRef="#br1" timeOffset="135765.94">11324 14041 0,'0'-18'63,"0"0"-63,18 1 0,-1-19 15,-17 1 1,-17 35 15,-18 0-15,-18 35 0,35-17-16,0 53 15,18-54-15,-17 36 16,17 18-1,53-54 1,35-17 0,0 0-1,0-35 1,0-36 0,-35-17-1,-53 18 1,0 34-1,-70 36 1,34 53 15,36 18-15,18-1 0,17-17-1,-17 0 1,-18-17-1,-18-19 1,-17 1 0,17-18-1,36 0 1</inkml:trace>
  <inkml:trace contextRef="#ctx0" brushRef="#br1" timeOffset="135948.49">12136 14199 0,'0'18'15,"0"0"1,-18 17 0,-17 0-1,17-17-15,-35 35 16,18-36-1,35 1-15</inkml:trace>
  <inkml:trace contextRef="#ctx0" brushRef="#br1" timeOffset="138001.79">13282 13935 0,'0'-18'0,"0"36"0,-18-54 0,18-16 16,-17 52 0,-1 0-1,18 17 1,0 71 0,-17 1-1,17-72-15,-36 54 16,1-18-1,35-71 32,0-17-31,18 17-16,35-52 16,-36 34-16,36-34 15,0-1 1,-18 71-1,1 35 1,-1 54 15,0-19-15,18 1 0,0-54-1,0-17 1,17 0-1,1-70 1,70-36 0,-70 18-1,-1 0 1,-52 52 0,-18 54-1,0 53 1,0 52-1,0-35 1,0-17 15,35-36-15,36-35 0,17 0-1,0-53 1,0-17-1,-17-19 1,-54 36 0,1 36-1,-36 70 17,1-36-32,-1 72 15,18-37 1,0 1-1,18-53 1,52 0 0,1-17 15,-36-36-15,-17-18-1,-18 1 1,-88-1-1,35 71 1,35 0-16,0 0 16,71 0 15,53 0-15,35 0-1,36 0 1,-124-17-16,70-1 15,-17 0 17,-88 18-17,-71 0 1,-18 18 0,-52 52-1,105-34-15,-53 17 16,18 70-1,36-70 1,34-18 0,54-35-1,0 0 1,-1-35 0,-52 17-16,88-52 15,-36-18 1,1-53-1,-54 35 1,-17-35 15,0 105-31,0-17 16,0 36-16,0 52 31,-17 71-15,17-71-16,-18 71 15,0 17 1,18 1 0,0-18-1,53-71 1,0-35 0,35-18-1,-17-35 1,-53 36-16,35-36 15,-53 35-15,17-35 16,-17 18 15,0 88 1,-17-18-17,17-17-15,0 17 16,0 0-1,0-17 1,0-36 15,0 1-31,17-18 16</inkml:trace>
  <inkml:trace contextRef="#ctx0" brushRef="#br1" timeOffset="138169.1">15769 13688 0,'-17'0'16,"-36"0"-1,35 0 1,18 17 0,0 1-1</inkml:trace>
  <inkml:trace contextRef="#ctx0" brushRef="#br1" timeOffset="139231.47">15540 14005 0,'0'0'0,"-35"0"0,17 0 0,0 0 0,1 0 16,-1 0-1,36 36 1,52-36-1,-35 0-15,36 0 16,35-18 0,17-53-1,18-17 1,-52 0 0,-19-71-1,-70 53 1,0 36-1,-17 52 1,-36 36 15,0 105-15,35-87-16,-35 158 16,0-18-1,-17 89 1,-18 17-1,-1 0 1,54-35 0,17-35-1,18-71 1,36-88 0,52-71-1,0-70 1,71-89-1,-18-17 1,-106 141-16,0-193 16,-35-19 15,-70 106-15,-54 18-1,1 71 1,52 52-1,54 18 1,34 0 0,72-18-1,87-35 1,-17 18 0,17-35-1,-141 52-15,54-35 16,-89 18-1,-18 35 17,-17 35-17,35-17 1,-18 17 0,0 35-1,18-17 1,0-35-1,0-36 17,18 1-17</inkml:trace>
  <inkml:trace contextRef="#ctx0" brushRef="#br1" timeOffset="139415.76">16598 13529 0,'0'0'0,"0"-18"15,0 1 1,-17 17 0,17 17 31,17-17-32,1 18-15,35 0 16</inkml:trace>
  <inkml:trace contextRef="#ctx0" brushRef="#br1" timeOffset="139715.56">17039 13600 0,'0'-18'0,"0"-17"16,-35-1-1,-36 19 1,18 17-1,0 53 1,36 35 15,-1-53-31,1 71 16,17 35 0,35-70-1,35-36 1,54-35-1,17-18 1,-53-17-16</inkml:trace>
  <inkml:trace contextRef="#ctx0" brushRef="#br1" timeOffset="141467.04">17692 13723 0,'0'0'0,"0"-18"0,0-35 15,0 18 1,-71 18-1,-17 17 1,70 0 0,-52 52-1,-18 19 1,17 35 0,71-36-1,0-34 1,88-19-1,18-34 1,0-36 0,-53 0-1,-18-35 1,-35-1 0,0 54-1,-17 35 1,-1 53-1,-17 53 1,35-53 0,0 17 15,70-34-15,18-36-1,-17 0 1,52-71-1,-52-35 1,-53 71-16,17-71 16,0-53-1,-35 54 1,0 69 0,0 19-1,-18 52 1,1 53-1,-18 71 1,17-124-16,0 106 16,18-70 15,0-1-15,71-70-1,-1 0 1,-52-17-16,53-18 15,34-54 1,1 1 0,-70 35-1,-19 18 1,-34 88 15,17-36-31,-36 36 16,19 18-1,17 0 1,0-36 0,53-18 15,70-17-15,0-17-1,-17-36 1,-53-18-1,0-17 1,-53 35 0,0 71 15,-17 35-15,-1-36-16,0 36 15,18 0 1,0-17-1,0-19 1,18-17 0,0-35 31,-18 17-47,0-35 15,0-17 1,0 17-1,-18 18 1,18 17 47,18 18-63,17 0 15,0 0 1,18 0-1,-35 0 1,-1 53 0,-17-36-1,0 1 1,0 0-16,0 35 16,0-36-16,0 36 15,0-17 1,0-19-1,0 1 1,-17-18 0,17-18-1,0 1-15,0-19 16,53-70 0,17-17-1,36 52 1,-53 54-1,17 52 1,-70 53 0,-17 18 15,-36-35-15,18-18-1,35-36-15,0 1 16,-18-18 15,18-53-15</inkml:trace>
  <inkml:trace contextRef="#ctx0" brushRef="#br1" timeOffset="141664.64">19121 13300 0,'0'-18'0,"0"36"0,-18-36 16,-17 18-16,-1-18 16,19 18 15,-1 0-15,0 0-1</inkml:trace>
  <inkml:trace contextRef="#ctx0" brushRef="#br1" timeOffset="141881.74">17886 13423 0,'0'0'0,"17"0"31,1-17-31,0 17 0,88 0 16,-71-18 0,141 0-16,1-17 15,-72 17 1</inkml:trace>
  <inkml:trace contextRef="#ctx0" brushRef="#br1" timeOffset="143580.64">20796 13705 0,'18'-17'16,"-18"-1"-16,18-17 16,-18 17-16,17-35 15,-17-17 1,0-18 0,-53 35-1,-17 0 1,-36 53-1,-35 17 1,105 1-16,-69 53 16,16 70 15,72-18-15,34-52-1,54-36 1,52-35-1,-87 0-15,105-53 16,-35 0 0,0-53-1,-54 0 1,-52 36 0,-52 88 15,16 34-16,19 19-15,17 70 16,0-70 15,88-1-31,18-52 32,-89-18-32,107-18 15,-36-17 1,18-36-1,-71-52 1,-35 17 0,0 71-1,-18 35 1,-17 88 0,0 0-1,0-17 1,17-1-1,0-52 1,54-36 31,-19 1-47,36-36 16,0-35-1,18 17 1,-54 53-16,19 1 15,-19 34 1,1 54 0,17-18-1,18 0 1,35 0 0,36-53-1,-89 0-15,106 0 16,-53-18-1,36-53 1,-54-17 0,-52-18 15,-18 18-15,-35 53-1,-54 35 1,-16 71-1,16 17 1,54 0 0,35-18-1,0-52-15,53 17 16,18-35 0,17-17-1,0-54 1,0-35-1,-35-17 1,0-18 0,-18-18 15,1 53-15,-36 89-1,-53 69 1,-18 107-1,53-123-15,-17 140 16,35-53 0,0 1-1,71-71 1,52-36 0,-88-17-16,54 0 15,87-53 1,-35-17-1,-88 35 1</inkml:trace>
  <inkml:trace contextRef="#ctx0" brushRef="#br1" timeOffset="146347.18">970 15681 0,'0'0'0,"0"-18"16,0-70 0,0 70-1,0-17-15,0 70 47,0 36-31,0 0-1,18-36-15,-18 71 16,0-53 0,17-36-1,-17-70 17,0-17-17,0-1 1,0 54-16,53-89 15,0 35 1,35 54 0,-35 34-1,36 54 17,-37-18-17,-34-18-15,35 36 16,-18-19-1,1-34 1,-1-18 0,18-35-1,35-53 1,-17 17 0,-1-17-1,-52 17 1,17 54-1,-17 34 1,-18 54 0,17 17-1,1-35 17,35 35-17,35-35 1,-17-53-1,-36 0-15,71 0 16,-71 0-16,71-35 16,17-36-1,-70-17 1,-53 35 0,-35-35-1,-71 35 1,0 53-1,0 71 1,36-19 0,17 54-1,35-53 17,18 18-17,88-71 1,-35 0-1,36-35 1,-19-18 0,18-36-1,-70 72-15,-18-54 16,0 36 0,0 53 15,0-1-16,0 1-15,0 17 0,18 71 16,-1-35 0,36-19 15,35-34-15,-17-18-1,17-35 1,0-18-1,-17-35 1,-36 17 0,-17 18-1,-18 71 17,0-1-17,0 19-15,0-19 0,0 36 16,0 18-1,17-36 1,36-35 0,71 0-1,17-17 17,-106-1-32,36-35 15,-18 0 1,-53-35-1,0 35 1,-18 53 15,18 18-31,-18 34 16,1 19 0,17 0-1,0-54 1,0 1-1,-18-18 1,18-18 0,35-35-1,1-17 17,-1 34-17,0 19 1,-17 17-1,-18 53 1,18 17 0,17 1-1,0-36 1,36-35 0,17 0-1,18-35 1,-53 0-1,-18-54 1,0-52 0,-17 35 15,-18-35-15,0 36-1,0 175 16,0-35-31,0 54 16,-18 52 0,18-71-1,0 36 1,0-71 0,53-35-1,0 0 1,35-35-1,-35-36 1</inkml:trace>
  <inkml:trace contextRef="#ctx0" brushRef="#br1" timeOffset="146565.04">4057 15363 0,'0'0'0,"53"0"31,-36 0-31,72 0 16,17-52 0,-71 16-1,-18 1 1,-17 17-16,0 1 15</inkml:trace>
  <inkml:trace contextRef="#ctx0" brushRef="#br1" timeOffset="146765.44">3281 15311 0,'-35'0'15,"70"0"-15,-88 17 0,35-17 0,1 0 16,-1 0 0,36 0-1,-1 0 1,1 0-16,0 0 0</inkml:trace>
  <inkml:trace contextRef="#ctx0" brushRef="#br1" timeOffset="149380.13">4798 15716 0,'53'-88'31,"-106"176"-31,123-194 0,-52 89 0,-18-54 16,0 1-1,-35-19 1,-36 54 15,53 35-31,-105 0 16,0 88-1,70-17 1,0 52 0,53-17-1,35-53 1,53-35 0,18-18-1,17-71 1,-70 18-1,0-35 1,-35 0 0,-18 70-16,0-35 15,-18 18 17,1 53-17,17 35 1,0 52-1,17 1 1,36-70 0,0-36-1,18 0 1,17-36 0,-35 1-1,-18-36 1,-35-52-1,0 70 1,0 71 15,-18-1-15,1 54 0,-1 17-1,1-17 1,-19-18-1,36-36 1,0-34 15,0-54-15,18 53-16,35-70 16,-18 18-1,36 34 1,-36 19-1,0 52 1,-17 53 0,17 0-1,0-35 17,18-35-17,36-18 1,16 0-1,-69 0-15,52-35 16,-53 17-16,53-17 16,-17-71-1,-54 18 1,-17 17 0,-17 54-1,-71 52 1,17 35-1,36 19 1,35-1 0,35-35-1,18-18 17,0-35-17,-18 0-15,53 0 16,18-53-1,-18 0 1,-52-17 0,17-1-1,-36 36 1,-17 70 15,-17 36-15,17-36-1,-18 0-15,18 18 16,18-35 0,-1-18-1,36 17 1,35-17 0,-17-35-1,-1-18 1,-52-35-1,-18-53 1,-35 35 0,-18 71-1,-35 35 1,17 70 0,36 18-1,17-70-15,1 70 16,17-52-16,0 52 15,53-35 1,-1-36 0,37-17-1,34-17 17,36-36-17,-89 0 1,1-53-1,-36 35 1,-35 19 0,-17 69 15,17 1-31,-53 70 16,53-17-1,0-19 1,0-16-1,35-36 1,36 0 0,-54 0-16,36-18 15,35-35 17,-17-17-17,-54-36 1,1 53-1,0 35 1,-18 71 15,0-35-31,-18 17 16,0 36 0,1-1-1,17-35 1,35-35-1,36 0 1,17-17 0,18-36-1,-36-18 17,-17-17-17,-53 71-15,0-36 16,-17 53-1,-1 17 1,-17 54 0,17-1-1,18 1 1,0-36 0,0 0-1,0 1 1,-35-36-1,17 17 1,0-17 0,36-35 15,0 17-31</inkml:trace>
  <inkml:trace contextRef="#ctx0" brushRef="#br1" timeOffset="150496.9">8819 15240 0,'0'-18'16,"0"36"-16,0-53 0,0-36 31,-17 71-15,-1 0-1,-17 35 1,17-17-16,-17 53 16,0 34-1,-1-16 1,36-36-1,36-36 1,52-17 0,-53 0-16,53-35 15,1-36 17,-54 1-17,-35-18 1,-88 17-1,17 53 1,36 18-16,-18 0 16,106 0 15,-36 18-31,89-18 16,71-18-1,-1-34 1,-70-1-1,-53 0 1,-53 17 0,-18 19-1,-35 17 17,36 35-17,-1 89 1,18 70-1,0 0 1,0-36 0,18 72-1,-18 17 1,0-195-16,0 178 16,0-54-1,-53 18 1,-36-53-1,19-88 1,-18-53 0,17-106 15,36-70-15,35-71-1,70-53 1,1 89-1,52-19 1,-87 177-16,87-70 16,18 35-1,-105 70-15</inkml:trace>
  <inkml:trace contextRef="#ctx0" brushRef="#br1" timeOffset="153529.92">11218 15205 0,'0'0'0,"0"-18"31,36 18-31,-19-18 0,1 1 0,52-18 16,-52 17-16,53-35 15,-36 35-15,-17-17 32,-18 17-17,-71 18 1,-35 18-1,18 17 1,0 71 0,88-18-1,35-35 1,36-35 0,34-18-1,-69 0 1,-19 0-16,-34 0 31,-19 0-15,-34 0-16,-18 53 15,35 17 17,35 19-17,36 16 1,52-69-1,19-19 1,34-17 0,18-53-1,53-70 1,-106 17 0,-17-53-1,-36 1 1,-35 52-1,0 88 1,-70 18 0,-1 88-1,18 71 17,35-18-17,18 18 1,36-53-1,70-71 1,-71-35-16,53 0 16,-53 0-16,124-18 15,0-52 1,-71-36 0,-88 18-1,0 0 1,-71 70-1,1 36 1,-1 52 0,54 36-1,17 0 1,53-53 15,-36-53-31,318-36 47,-299 19-47,-19-1 16,1-52-1,0 34-15,-18-17 16,0 36-16,0-1 16,0 71 15,0-35-31,-18 52 15,0 18 1,18-52 0,0-19-16,0 1 15,0-36 32,0 1-31,36-54-1,34-35 1,-52 71-16,35-18 16,0 18-1,0 53 1,-36 52 0,1 18-1,-18-35 1,17-35-16,1 35 15,17-18 1,36-35 0,-18 0-1,35-71 1,0-17 15,0-53-15,-52 88-1,-36 36 1,0 70 15,0-36-31,0 36 16,-18-35-16,18 52 16,0 36-1,35-35 1,36-54-1,17-17 1,18 0 0,35-53-1,-70-35 17,-54 18-17,-17-19 1,-35 37-1,-18 52 1,35 0-16,-17 35 16,18-18-16,-19 72 15,36-1 1,36-35 0,16-18-1,37-35 1,16 0-1,-69 0-15,52-53 16,-18 0 0,-34-17-1,-1 17 1,-35 35 15,0 36-15,-35 35-1,-1 17 1,1-17 0,0-35-1,17 17 1,18-53 15,53-17-15,18-35-1,17-19 1,-17 19 0,-54 52-16,18 18 15,1 18 17,-36 52-17,0-17 1,35 18-1,-17-54 1,70 1 0,-35-18-1,0-18 1,-36-34 0,36-37-1,-18-34 1,-17 88-16,35-71 15,-53 71-15,35-54 16,-17 36 0,-36 89 15,1-19-15,-36 72-1,17 16 1,36-69-16,0 69 15,-17-16 1,17-36 0,35-36-1,53-17 1,1 0 0,34-53-1,-52 0 1,-54 0-1,-17 18 1,-35 35 0,0 35-1,17 18 1,18-35 0,0 35-1,0-35 1,0-1-1,0 1 1,0-36 47,0 1-63,-18-1 15</inkml:trace>
  <inkml:trace contextRef="#ctx0" brushRef="#br1" timeOffset="153764.17">14975 15187 0,'-17'0'32,"34"0"-17,19 0 1,-1 0-16,71 0 15,0 0 1,-53 0 0,-18 0-1,-35-18 1,17 18-16</inkml:trace>
  <inkml:trace contextRef="#ctx0" brushRef="#br1" timeOffset="154262.68">16739 15187 0,'0'0'0,"0"-18"0,0 1 0,0-54 16,0 54 0,-17 17 15,-1 70-31,0 54 31,-17-36-15,35-53-16,0 71 15,0-53 1,53-53 0,0 0-1,17-35 1,-34 17-16</inkml:trace>
  <inkml:trace contextRef="#ctx0" brushRef="#br1" timeOffset="154646.93">17286 15169 0,'0'0'0,"35"-35"16,-35 18 0,-53 17-1,18 0-15,-35 17 16,34 1 0,-52 35-1,71-18 1,17-17-1,88-1 1,18 19 0,-71-19-16,35 18 15,19 18 1,-89 0 0,-53-17-1,-18-19 1,-35-17-1,89 0-15,-54 0 16,18-17 0,36-36-1,17-18 1,0 53 0</inkml:trace>
  <inkml:trace contextRef="#ctx0" brushRef="#br1" timeOffset="154846.85">16986 14852 0,'0'0'0,"-17"0"16,-1 0-16,-17 0 15,52 0 16,1 0-15,17 0-16,18 0 16</inkml:trace>
  <inkml:trace contextRef="#ctx0" brushRef="#br1" timeOffset="155312.82">18468 14993 0,'0'-18'16,"0"36"-16,18-53 0,-1-53 15,-17 70-15,0 0 16,0 1-16,0 34 47,0 1-47,-35 70 15,17-53-15,-35 124 16,18-35 0,35-1-1,18-52 1,-1-54-16,36-17 16,53 0-1,-35-70 1,-54 52-16</inkml:trace>
  <inkml:trace contextRef="#ctx0" brushRef="#br1" timeOffset="155496.5">18309 15099 0,'-17'0'0,"34"0"0,-52 0 0,17 0 15,36 0 16,0 0-31,70 0 16,70-35 0,19-1-1,-89 19 1</inkml:trace>
  <inkml:trace contextRef="#ctx0" brushRef="#br1" timeOffset="155913.14">18944 15081 0,'0'0'0,"-17"18"16,-19 35-16,1 17 16,35-34-1,71-36 32,-54-18-47,36-35 16,18-17-1,-54 17 1,-17 17 0,-70 19-1,-1 17 1,18 53 0,-17 70-1,52-17 1,36-18-1,52-35 1,36-53 0,70 0-1,1-35 17,35-36-17,-124 36-15</inkml:trace>
  <inkml:trace contextRef="#ctx0" brushRef="#br1" timeOffset="156596.35">19826 15081 0,'0'-17'16,"-18"-72"0,-34 72-1,104 193-15,-122-352 0,158 299 0,-247-264 16,124 141-16,0 0 0,-18 35 16,-71 36-1,36 52 1,71-17-1,17-35 1,88-36 0,18-35-1,17-35 1,-35-18 15,-17-53-15,-18-53-1,-36 53 1,1 1 0,0 69-1,-36 72 17,0-19-32,-35 71 15,36 36 1,17-1-1,0-52 1,35 0 0,36-54-1,17-17 1,18-35 15,-18-36-15,-35-17-1,-36 35 1,-17 36 0,0 52-1,-17 18 1,-1 35 0,18-35-1,18-35 1,17-1-1,0-17 1,-35-17-16,53-19 16</inkml:trace>
  <inkml:trace contextRef="#ctx0" brushRef="#br1" timeOffset="156753.1">20443 14887 0,'0'0'0,"-17"0"0,-1-17 15,1 17 1,-36 0 0,53 35 15,17-35-31</inkml:trace>
  <inkml:trace contextRef="#ctx0" brushRef="#br1" timeOffset="157996.4">20937 14940 0,'0'0'0,"0"-18"0,-35 18 32,-35 0-17,17 0 1,-36 89-1,19 17 1,70-71-16,-18 35 16,18 1-1,0-36-15,71 18 16,-1-53 0,54 0-1,-54-35 1,19-36-1,-54 54-15,0-107 16,-35 36 0,0 0-1,-88 52 1,-36 36 15,36 53-15,53-35-16,-36 53 15,54-54-15,17 107 16,17-36 0,54-53-1,17 0 1,18-35 0,35-52-1,-70-19 1,17-17-1,-35-18 1,-18 35 0,-53 71 31,1 0-47,-1 53 15,-17 36 1,35-19-1,0-17 1,0-18 0,53-17-1,17-18 1,1-35 0,17-36-1,-35-17 1,-18 17-1,-17 36 1,-53 106 15,17-54-15,-17 36-16,17 18 31,18-18-15,18-18-1,52-17 1,1-18 0,35-36-1,17-34 1,-17-18 0,-88 17-1,-1 53-15,-17-17 16,-35 17-1,0 54 1,17-1 0,18 53-1,18-17 17,-1-18-32,-17-18 31,-53-17-16,-17-1 1,17-17 0,53-17-1</inkml:trace>
  <inkml:trace contextRef="#ctx0" brushRef="#br1" timeOffset="158596.25">22666 15152 0,'0'-18'0,"0"1"0,0-1 16,53-53-1,-35 54-15,-1-1 16,-17 0-1,0 36 1,0 35 0,-17 70-1,17-70-15,-36 18 16,36-18 0,-53 123-1,0 18 1,0 0-1,1-53 1,-19 0 0,-35-35-1,18-106 1,17-17 0,1-72-1,70-34 1,0-53-1,35 52 1,-17 71-16</inkml:trace>
  <inkml:trace contextRef="#ctx0" brushRef="#br1" timeOffset="158795.85">22948 14728 0,'0'0'31,"-17"0"-31,17 18 16,0 0-1,35-1 1</inkml:trace>
  <inkml:trace contextRef="#ctx0" brushRef="#br1" timeOffset="159228.76">23195 14905 0,'-18'0'31,"18"17"-31,-35-17 15,0 53 1,17 0 0,1 18-1,17-53-15,0 52 16,53-52 0,-1-18-1,19 0 1,17-71-1,-52-17 1,-36 17 0,-18 1-1,-53 35 1,1 35 15,17 0-15,35 70-1,18-17 1,53-35 0,-18-18-16</inkml:trace>
  <inkml:trace contextRef="#ctx0" brushRef="#br1" timeOffset="159779.22">23812 14658 0,'0'-18'0,"0"36"0,0-53 16,-52 35-1,34 0-15,-17 53 16,17 17 15,0-35-31,-17 71 16,0 0-1,17-18 1,1-35 0,-1-18-1,18-17 1,0-53 0,0 0-1,35-36 1,18 0-1,35 36 1,-52 17-16,34 18 16,1 18-1,-54 35 1,-17 0 15,-53 0-15,-70 17-1,17-34 1,36-19 0,52 1-1,18-36 17,53 1-17</inkml:trace>
  <inkml:trace contextRef="#ctx0" brushRef="#br1" timeOffset="159982.72">24024 15258 0,'0'0'0,"-17"0"63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5T12:08:23.0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776 1323 0,'-18'0'62</inkml:trace>
  <inkml:trace contextRef="#ctx0" brushRef="#br0" timeOffset="1469.2">900 617 0,'35'-35'31,"-18"35"-31,-17 18 47,0 35-31,0-36-16,0 89 15,-17 70 1,17-52-1,0 17 1,0-88 0,17-53 15,19-71-15,-19-17-1,19 0 1,-1-53-1,-35 123-15,18-17 16,-18 17 0,35 18-1,0 36 1,-17 34 0,-1 54-1,19-54 1,34 1-1,18-36 1,1-35 0,34-53-1,-52-17 1,-36-54 0,-17 18-1,-18 71-15,-36-71 16,1 53-1,17 36 1,-35 17 15,53 17 1,18-17-17</inkml:trace>
  <inkml:trace contextRef="#ctx0" brushRef="#br0" timeOffset="1965.54">1993 441 0,'0'0'16,"0"18"0,0-1-16,0 1 15,0 0-15,0 87 16,0 1-1,0 88 17,0-70-17,0-36 1,0-53 0,0-17-1,0-53 1,0-54-1,0-52 1,53 18 0,53-1-1,0 89 1,17 35 0,-35 71-1,-52 34 1,-36-16-1,-53-1 1,18-35 15,35-18-15,17-53 0,36-17-16</inkml:trace>
  <inkml:trace contextRef="#ctx0" brushRef="#br0" timeOffset="2697.54">3087 723 0,'0'0'0,"17"-17"0,-17-36 16,0 17 0,-70 36-1,17 0 1,-35 36-1,52-1 1,-16 18-16,34-36 16,-53 125-1,54-54 1,17 0 0,53-53-1,70-35 1,1-70-1,-19-36 1,-34 0 0,-53-17-1,-18 52 1,0 36 0,-18 141 15,0-18-16,18-53 1,0 53-16,0-17 16,53-36 15,71-35-15,-36-35-1,53-53 1,-35-36-1,-88 18 1,-1-17 0,-17 105-16,0-17 15,0 53 1,-17 52 0,-36 54-1,35-19 1,-17 19-1,35-36 17,17-53-17,54-52 1,-18-19-16</inkml:trace>
  <inkml:trace contextRef="#ctx0" brushRef="#br0" timeOffset="2914.66">3528 776 0,'0'0'0,"17"0"32,1 0-32,53 0 15,-36 0-15,53-18 16,0-17-1,-35 18 1,-35-1 0</inkml:trace>
  <inkml:trace contextRef="#ctx0" brushRef="#br0" timeOffset="3364.87">5203 882 0,'0'0'0,"18"-35"0,0 17 16,-1-17-16,1-18 16,17 0-1,-35 71 16,-17 52-15,-19 1 0,36 52-1,-17-52 1,17-54 0,53-34-1,-18 17 1</inkml:trace>
  <inkml:trace contextRef="#ctx0" brushRef="#br0" timeOffset="3713.66">5838 741 0,'0'0'0,"18"-18"0,0 1 0,-1-1 16,-17-17 0,-70 35-1,-54 35 1,36 0-1,35 36 1,53-18 0,53-36-1,-35-17-15,88 18 16,35 35 0,-35 0-1,-106-18 1,0 0-1,-89-17 17,-34 0-17,35-18 1,17-53 0,54 0-16</inkml:trace>
  <inkml:trace contextRef="#ctx0" brushRef="#br0" timeOffset="3895.13">5380 494 0,'0'0'0,"-18"0"0,1 0 0,-1-18 16,0 18-1,54 0 32</inkml:trace>
  <inkml:trace contextRef="#ctx0" brushRef="#br0" timeOffset="4597.66">7161 617 0,'18'-17'0,"-18"-1"16,0 0-16,-18 36 47,1-18-47,-19 106 15,1 0 1,35 52 0,0-122-16,0 34 15,0-52-15,71 53 16,-1-71-1,54-36 1,-36-34 15,18-71-15,-71-18 0,-53 18-1,-87 35 1,16 71-1,-52 52 1,35 36 0,18 71-1,88 17 1,53-53 0,-18-88-16</inkml:trace>
  <inkml:trace contextRef="#ctx0" brushRef="#br0" timeOffset="5130.81">7902 406 0,'0'-36'16,"0"72"-16,-17-107 0,-19 36 16,-34 0-1,34 52 1,36 107-1,0-89-15,0 106 16,0 18 0,0-36-1,0-17 1,0-53 0,0-35-1,-17-54 1,17-17-1,0-52 1,35 16 0,71 1-1,17 71 17,54-1-17,-89 71 1,-17 17-1,-71 36 1,-89-18 0,-34-17-1,17-18 1,71-53 0,88-71 15,0 54-16</inkml:trace>
  <inkml:trace contextRef="#ctx0" brushRef="#br0" timeOffset="5547.27">8467 935 0,'0'0'0,"70"-35"31,-35-1-16,-17 19-15,17-36 16,-17-18 0,0 54-1,-18 34 17,0 71-17,0-52-15,0 69 16,-36 107-1,19 17 1,-19-35 15,-34 89-15,35-19 0,17-176-1,0-52 1,1-36-1,17-53 1,0-53 0,0-17-1</inkml:trace>
  <inkml:trace contextRef="#ctx0" brushRef="#br0" timeOffset="5765.17">8572 512 0,'-17'0'15,"34"0"-15,-52 0 0,18 0 16,-1 0 0,18 17-1,0 1 1,88 17-1,-70-17-15</inkml:trace>
  <inkml:trace contextRef="#ctx0" brushRef="#br0" timeOffset="6080.7">8978 776 0,'0'0'16,"18"-53"-1,-1 36-15,-17-36 16,0 0 0,0 35 15,-52 36-15,34-18-16,-35 53 15,18 70 1,35-52-1,0 34 1,70-69 0,18-36-1,36-53 1</inkml:trace>
  <inkml:trace contextRef="#ctx0" brushRef="#br0" timeOffset="6546.75">9454 688 0,'18'-71'0,"-18"54"16,-35 17 15,0 35-31,-36 71 32,53 17-17,18-35 1,18-17-1,0-53-15,52-18 16,36 0 0,-18-53-1,18-53 1,-35-35 0,-54 35-1,-17 71-15,0-89 16,0 89-1,0 53 1,-17 70 0,-19 35 15,19 36-15,17-53-1,35-36 1,18-70-1,35-17 1,0-36 0,-70 35-16</inkml:trace>
  <inkml:trace contextRef="#ctx0" brushRef="#br0" timeOffset="6715.27">9842 653 0,'-17'17'0,"34"-34"0,-52 34 0,53-17 32,35 0-17,35 0 1,53-53 0,-17 0-1</inkml:trace>
  <inkml:trace contextRef="#ctx0" brushRef="#br0" timeOffset="7397.33">11254 335 0,'0'-18'0,"-36"18"47,19 18-47,-1 0 0,-35 35 15,-35 70 1,53-88-16,-89 195 16,1-54-1,-18 18 1,105-123 0,19-18-1,34-53 1,89-53-1,-18-18 1</inkml:trace>
  <inkml:trace contextRef="#ctx0" brushRef="#br0" timeOffset="8263.54">11553 670 0,'0'0'0,"0"18"32,18-18 15,0 0-47,-1 0 0,36-18 15,35-17 1,-35 0-1,-35-18 1,-18 35-16,-18 18 16,-70 0 15,-18 53-15,36 18-1,52 52 1,18-52-1,35 17 1,36-88 0,35 0-1,-18-35 1,-35-1 0,-53 1-1,-71 35 1,-52 53-1,17 53 1,53-18 0,36 0 15,17-17-15,70-54-1,-52-17-15,88-17 16,-1-36-1,37-53 1,-19 0 0,-17-53-1,-89 124-15,19-71 16,-19 18 0,-17 70-1,0 36 1,-17 88-1,-19 17 1,19 18 0,-1 1 15,18-72-15,18-52-1,35-18 1,17-53-1,-70 35-15</inkml:trace>
  <inkml:trace contextRef="#ctx0" brushRef="#br0" timeOffset="9346.71">12524 988 0,'0'17'0,"0"-34"0,0 52 16,0-17-16,0 17 15,0-17 1,17-18 15,36-18-15,18-53 0,-54 54-16,19-54 15,-19-17 1,-17 53-1,-35 35 1,-18 53 0,0 17-1,18 36 1,35-71-16,0 36 16,0-1-1,53-52 1,35-18-1,53-35 1,-35-18 0,-71 35-1,89-88 1,-71 18 0,-36 18-1,-17 34 1,-35 89 15,35-17-31,0 52 16,0 0-1,-18-17 1,18-36 0,0-18-1,18-52 16,0-53-15,35-18 0,-18 18-1,35 0 17,-34 88-17,-19 0-15,36 53 16,-18 17-1,18 54 1,-53-54 0,18-17-1,0-53 1,-1 0-16,-17-17 16,71-72-1,-36 1 1,18-35-1,-18 52 1,1 53 0,-1 36-1,-17 88 17,-18 35-17,0-70 1,17 17-1,71-71 1,18-17 0,18-35-1,-19-35 1,-16-36 0,-89 53-16</inkml:trace>
  <inkml:trace contextRef="#ctx0" brushRef="#br0" timeOffset="9979.83">14376 900 0,'0'-36'0,"0"-34"16,0 52-16,-36 18 15,-52 0 1,0 71 0,300-18-16,-442-18 15,230 71 17,18-36-17,0-52-15,87 17 16,37-35-1,-37-17 1,1-54 0,-53 0-1,-35-34 1,-1 34 0,-17 53-1,-17 89 16,17 35-15,0-89-16,-18 36 16,18-35-16,0 53 31,0-36-15,0-53 15,0 1-16,53-89 1,-53 88-16,35-53 16,-17 36-16,70-88 15,-35 87 1,35 36 0,-70 53-1,17 36 1,-35-54-16,0 71 15,18-53 1,0-18 0,34-35 15,19-35-15,17-36-1,-17 18-15</inkml:trace>
  <inkml:trace contextRef="#ctx0" brushRef="#br0" timeOffset="10214.29">15593 600 0,'0'0'16,"17"-71"-16,-17 54 0,-17 34 31,-1 1-15,-35 70-16,18 0 15,0 71 1,35-53-1,0-18 1,17-53 0,36-35 15,-35 0-31,52-35 16,1-18-1</inkml:trace>
  <inkml:trace contextRef="#ctx0" brushRef="#br0" timeOffset="10429.95">15434 688 0,'0'0'0,"-18"18"0,18-1 16,53-17-1,-17 0-15,69 0 16,-16 0-1,-19-17 1,-35 17 0,-35-18-1</inkml:trace>
  <inkml:trace contextRef="#ctx0" brushRef="#br0" timeOffset="11012.56">16563 688 0,'0'0'16,"0"-18"0,-18 18-1,1 18-15,-19 70 16,36-53-16,-35 71 15,0 53 1,17-36 0,1-52 15,17-36-15,17-35 15,1-17-31,-18-36 15,17 17-15</inkml:trace>
  <inkml:trace contextRef="#ctx0" brushRef="#br0" timeOffset="11379.49">16457 952 0,'0'-35'0,"0"-53"16,0 211-16,35-352 16,-17 212-16,35-36 15,17 35 1,36 0-1,-35 54 1,-36 34 0,-53 18-1,-105 1 17,17-37-17,18-16 1,53-36-1,105 0 17,1 35-17,-54-35-15,54 53 16,-18-18 0,0 1-1,-18-19 1,0-17-1</inkml:trace>
  <inkml:trace contextRef="#ctx0" brushRef="#br0" timeOffset="11746.94">17022 1094 0,'17'0'31,"1"-18"-31,35 18 15,17-35 1,18-18 0,-52 0-1,-19 53-15,-17-35 16,-53 35 0,-88 35-1,53 35 1,35 54-1,36-71 1,52 17 0,71-70-1,52 0 17,36-53-17,-70-17 1,-18-1-16</inkml:trace>
  <inkml:trace contextRef="#ctx0" brushRef="#br0" timeOffset="12029.55">17745 970 0,'0'-18'0,"0"-17"16,0 106-16,0-89 0,-36 0 31,1 107-15,18-19-1,17 1-15,-36 123 16,-34 53-1,-1 53 1,36-89 0,-18 54 15,35-106-15,1-124-1,34-88 1,19-106-1,-1 18 1,-18 71-16</inkml:trace>
  <inkml:trace contextRef="#ctx0" brushRef="#br0" timeOffset="12313.64">17621 1252 0,'0'-88'15,"0"176"-15,0-264 16,18 158-1,17-52-15,18 34 16,35 1 0,-17 35 15,-54 18-31,19 52 16,-36 1-1,-71 17 1,-17-53-1,0 1 1,70-36 0,71-18-1,35-35 1</inkml:trace>
  <inkml:trace contextRef="#ctx0" brushRef="#br0" timeOffset="12714.39">18380 882 0,'0'0'0,"0"-18"0,-18 18 31,-35 36-31,0 34 32,-17 36-17,52-71-15,0 53 16,18 1-1,53-72 1,71-17 0,-36-17-1,35-36 1,-34-71 0,-72-17-1,-52 18 1,-36 70-1,-34 53 1,16 35 0,37 53 15,69-35-15,124-18-1</inkml:trace>
  <inkml:trace contextRef="#ctx0" brushRef="#br0" timeOffset="13096.82">19103 917 0,'18'-17'0,"-36"34"0,71-87 15,-71 70 1,-70 0 0,-18 17-1,18 54 1,70-18-1,89 0 1,-1-18 0,54 0-1,-71-17 17,-36 17-17,-34 0 1,-18-17-16,-54 0 15,-16-18 1,34 0 0,36 0-1,35-36 1,141-69 0,-124 87-16</inkml:trace>
  <inkml:trace contextRef="#ctx0" brushRef="#br0" timeOffset="13267.41">19473 935 0,'0'0'16,"0"35"-16,0-17 15,-35 52-15,-36 1 32,36-18-17,18-36 1,52-52 15,-18 18-31</inkml:trace>
  <inkml:trace contextRef="#ctx0" brushRef="#br0" timeOffset="13428.97">19473 723 0,'-17'-17'0,"34"34"0,-52-52 0,17 35 16,1-18-1,52 18 17,0 0-32,18 0 15</inkml:trace>
  <inkml:trace contextRef="#ctx0" brushRef="#br0" timeOffset="13664.67">20020 582 0,'0'0'0,"-18"0"16,1 0 0,-54 53-1,1 70 1,70-87-16,-18 70 16,0 35-1,18-71 1,36-34-1,17-36 1,0-18 0</inkml:trace>
  <inkml:trace contextRef="#ctx0" brushRef="#br0" timeOffset="14145.35">19791 935 0,'0'0'16,"-18"-18"-16,1 18 0,17-17 15,17-19 1,71 1 0,-52 35-16,105-35 15,0-1 1,-71 36 0,-70 18-1,-17 35 1,-1-35-16,-52 87 15,34-16 1,19-19 0,17-34-1,88-36 17,18 0-17,0-53 1,35-53-1,-124 0 1,-17 0 0,-88 53-1,-18 36 1,-17 52 0,52 53-1,71-17 1,18-19-1</inkml:trace>
  <inkml:trace contextRef="#ctx0" brushRef="#br0" timeOffset="15046.03">20832 829 0,'0'0'16,"0"-18"-16,0 1 0,0-1 15,17 0 1,18 18 0,-17 0-16,17 36 15,1 52 1,-19-35 0,-17 53-1,0-53 1,-35-18-1,0-17 1,35-36 0,0-17 15,70-54-15,-17 1-1,35-35 1,-17 87-1,-18 36 1,-36 0 0,1 18-1,-18 35 1,0 18 0,0-54-16,0 71 15,18-35 1,52-17-1,19-36 1,-19-18 0,54-70 15,-89 52-15,-18 19-16,19-89 15,-19 53 1,-17 35-1,-35 107 17,17-72-32,-34 89 15,-1 53 1,53 17 0,0-17-1,70 70 1,-52 18-1,-18-53 1,-18-70 0,-52-107 15,-36-17-15,0 0-1,71-35 1,17-53-1,142 0 1,-1-36 0,-17 36-16</inkml:trace>
  <inkml:trace contextRef="#ctx0" brushRef="#br0" timeOffset="15412.86">22578 970 0,'0'0'0,"-18"-18"0,18 1 0,-18-1 0,18 1 16,-17-19 0,17-34-1,70 34 1,54 1-1,-18 18 1,0 34 0,-106 36-1,-53 106 1,-71 0 0,54-71-1,17 0 1,35-53-1,18-17 1,0 17 0</inkml:trace>
  <inkml:trace contextRef="#ctx0" brushRef="#br0" timeOffset="15578.8">22595 1570 0,'0'0'16,"-17"17"-16,-1-17 15,0 18 1,1-18 31,-36-18-31</inkml:trace>
  <inkml:trace contextRef="#ctx0" brushRef="#br1" timeOffset="21130.21">1252 2311 0,'0'0'0,"-70"17"16,70 1 0,0 0-1,0-1 1,70-17-1,54-35 1,-36 0 0,18-36-1,-89 36 1,-17 17-16,-17 18 31,-18 18-15,-1 52-1,19-34-15,17 17 16,0 141 0,35-71-1,-17 1 1,-1-19 15,-17-52-15,-70-35-1,-36-18 1,-53-35 0,71-1-1,0 1 1,35-18 0,53 36-16,-18-1 15,71-17 1,35 17-1</inkml:trace>
  <inkml:trace contextRef="#ctx0" brushRef="#br1" timeOffset="21428.91">1887 2311 0,'18'-36'0,"-36"72"0,36-89 0,-18 35 16,0 0-1,0 36 1,0 17 0,0 54-1,0-54-15,-18 124 16,1-36 0,-1-35-1,0 0 1,18-70-1,18-18 1,53-70 0,-1-19-1</inkml:trace>
  <inkml:trace contextRef="#ctx0" brushRef="#br1" timeOffset="21745.62">2222 2434 0,'0'0'16,"71"-35"-16,-53 17 15,-18 36 1,-71 17 0,-17 53-1,88-35 1,0 18 0,18-36-1,-1-35-15,54 35 16,-54 1-1,1-19 1,-18 19 0,-53-19-1,35-17 1,-52 0-16,35 0 31,-1-35-15</inkml:trace>
  <inkml:trace contextRef="#ctx0" brushRef="#br1" timeOffset="21962.16">1993 2346 0,'0'-18'31,"0"1"-31,0-1 0,18 18 0,52-18 16,36 1 0,0 17-1,-71 0 17,-17 0-32</inkml:trace>
  <inkml:trace contextRef="#ctx0" brushRef="#br1" timeOffset="22511.89">3616 2293 0,'0'-18'0,"0"1"0,0 52 0,0-88 0,-18-17 31,1 52-31,-19 18 16,-17 0-1,-17 53 1,-1 35-1,18 106 1,36-35 0,17-106-16,17 88 15,54-71 1,70-70 15,-17-17-15,52-71-1</inkml:trace>
  <inkml:trace contextRef="#ctx0" brushRef="#br1" timeOffset="22895.18">4039 2522 0,'18'-35'0,"-18"17"15,0-34 1,-35 52 0,52 123-16,-52-229 0,70 194 0,-88-158 0,0 123 15,53-36-15,-35 89 16,18 18-1,17-19 1,35-69 0,88-36-1,-70-18 17,-35 0-32,105-52 15,-52-1 1,-53-52-1,-36 52 1,-53 1 0,-52 70-1,35 53 1,17 105 0,71-87-1,35 17 1,18-88-1,-17 0-15</inkml:trace>
  <inkml:trace contextRef="#ctx0" brushRef="#br1" timeOffset="23161.88">4727 2222 0,'0'0'0,"0"-17"0,0-1 0,0 1 15,-53 17 1,36 17-16,-36 89 16,35 18-1,-17 70 1,0-18 0,35-88-1,0-53 1,17-35-16,54 0 15,52-88 1,-52 18 0</inkml:trace>
  <inkml:trace contextRef="#ctx0" brushRef="#br1" timeOffset="23394.78">5115 2170 0,'0'-18'16,"0"36"-16,-17-36 15,-19 88 1,1 89 0,0-35-1,0 52 1,17-141-16,18 36 16,0-18-1,35-53 1,36-35-1,-36-1 1</inkml:trace>
  <inkml:trace contextRef="#ctx0" brushRef="#br1" timeOffset="23761.29">5151 2611 0,'0'52'31,"0"-34"-16,17-18 1,1 0-16,35-18 16,35-52-1,-18 35 1,-34-36 0,-36 18-1,-36 36 1,-34 34-1,-18 71 1,0 36 0,52-36-1,36 0 17,36-53-17,-19-35-15,89 0 16,17-17-1,-87-1-15</inkml:trace>
  <inkml:trace contextRef="#ctx0" brushRef="#br1" timeOffset="24027.95">5927 2381 0,'-18'0'0,"0"0"0,-17 0 16,-18 71-1,36-54-15,-36 89 16,0 0 0,53-71-16,-18 71 15,18-53 17,106-53-17,35 0 1,0-53-1,0-70 1,-105 87-16</inkml:trace>
  <inkml:trace contextRef="#ctx0" brushRef="#br1" timeOffset="24477.93">6385 2222 0,'0'-17'16,"0"34"-16,0-52 0,-17 35 15,-19 53 1,36-18-16,-53 107 15,36-19 1,-1 18 0,18-35-1,35-71 1,71-35 0,18-35 15,17-36-16,-53 1 1,-17-71 0,-71 70-1,0 54 1,-36 52 0,1 18-1,0 53 1,17-36-1,18 1 1,71-36 0,17-35-1,53-53 1,-53-18 15</inkml:trace>
  <inkml:trace contextRef="#ctx0" brushRef="#br1" timeOffset="25144.65">7232 2417 0,'0'-18'16,"0"36"-16,0-18 31,-18 17-31,-17 71 16,17-17 0,1 17-1,17-70-15,0 35 16,35-53-1,36 0 1,-36-18 0,-18-53-1,-17-17 1,-17 18 15,17 52-31,0-70 16,0 53-1,53 17 1,35 18 0,-17 35-1,-1 36 1,-70-54-16,18 72 16,-18-1-1,0-18 1,-18-34-1,-17-19 1,17-17 0,18-88-1,53 0 17,53-71-17,17 53 1,-17 71-1,0 35 1,-35 88 0,-71 0-1,0 18 1,-18-53 0,0-35-1,1-18 1,-1-35-1,18-1 1</inkml:trace>
  <inkml:trace contextRef="#ctx0" brushRef="#br1" timeOffset="25328.07">7532 2081 0,'-18'0'0,"36"0"0,-53 0 0,17 0 15,0 0-15,1 0 16,-1 18 0,0 0-1,1-18 1</inkml:trace>
  <inkml:trace contextRef="#ctx0" brushRef="#br1" timeOffset="25511.64">6385 2346 0,'0'18'0,"0"-36"0,-17 36 0,17-1 16,17-17-16,107 0 16,70-35 15,-35 0-16,-89 35-15</inkml:trace>
  <inkml:trace contextRef="#ctx0" brushRef="#br1" timeOffset="26161.15">9260 2487 0,'0'-35'15,"0"70"-15,18-88 0,-18 36 0,18-72 32,-36 89-1,-53 53-16,36 35 1,0 18 0,17-18-1,18-35 1,71-35 0,-18-53-1,35-36 16,-35 1-15,-53 52-16,18-53 16,-18 54-16,-36-54 15,-17 71 1,-35 0 0,35 53-1,53-18 1,71-35-1,105-35 1,-105 18 0</inkml:trace>
  <inkml:trace contextRef="#ctx0" brushRef="#br1" timeOffset="26595.09">10248 2152 0,'0'-18'0,"0"36"15,0-53-15,-17 17 16,-107 0-1,1 18 1,-19 36 0,54 69-1,53 19 1,35 158 0,0-35-1,0-53 1,0 88-1,0-17 1,-53-106 0,-17-1-1,52-122 1,-35-19-16,-18-34 31,-70-89-15,0-53-1,71 0 1,70-70 0,0 194-16,35-71 15,53 18 1,0 17 0</inkml:trace>
  <inkml:trace contextRef="#ctx0" brushRef="#br1" timeOffset="27362.34">11501 2311 0,'0'0'31,"0"-36"-31,0 19 16,17 17 31,1 0-47,-1 0 15,19-18-15,52-17 16,0-18 0,-70 18 15,-18-1-16,-71 36 1,54 0-16,-72 0 16,-52 71-1,71-1 1,70 19 0,17-19-1,89-34 1,18-36-1,-54-18 1,-17-17 0,-53 17-1,-53-17 1,-88 35 15,18 70-15,17 36-1,88-18 1,36 36 0,70-54-1,0-52 1,-53-18-16,124-35 16,0-36-1,53-70 1</inkml:trace>
  <inkml:trace contextRef="#ctx0" brushRef="#br1" timeOffset="27595.39">12347 2099 0,'0'-53'15,"0"106"-15,0-124 16,0 54-16,-35-1 0,0 36 16,-1 105 15,-34 36-16,35 0 1,-1 35 0,36-124-1,36-34 1,52-36 0,-18-36-1</inkml:trace>
  <inkml:trace contextRef="#ctx0" brushRef="#br1" timeOffset="29528.33">12453 2522 0,'0'0'0,"0"18"0,0 0 16,0-1-1,18-17 1,35-17-1,35-36 1,-35 17 0,0-34-1,-53 35 1,0 17-16,-36 18 16,-34 0-1,17 71 1,0 34-1,35 19 1,18-54 0,71-17-1,-18-53 1,53-35 15,-1-36-15,-34 1-1,0-54 1,-54 36 0,1 71-16,-18 34 31,0 36-15,-18-35-16,18 70 15,-17 18 1,17 0-1,0-71 1,0-17 0,52-18-1,1-71 1,-17 18 0,34-70 15,-52 105-31,17-70 15,36 17 1,-18 71 0,-53 36-1,0 69 1,0-16 0,17-1-1,19-53 1,-19-35-1,54 0 1,-18-53 0,0 0-1,-36 18-15,18-53 16,1 17 0,-1 1 15,-35 105 0,0-17-31,0 70 16,-18-18-1,18 18 1,0-17 0,53-53-1,36-1 1,34-17-1,18-53 1,-35-17 0,-53-1-1,-36-35 1,-17 71 0,-70 35 15,-18 53-16,70 18 1,0 34 0,18-34-1,36-53 1,70-1 0,17-17-1,1-53 1,-36-17-1,-71-1 1,1-35 0,-18 89-1,-18 34 1,1 72 15,-19-1-15,19-18-1,-1-34 1,18-19 0,18-34-1,35-19 1,17-52 0,-17 0-1,18-35 1,-18 52-1,-18 71 1,-17 53 0,-18 53-1,0-36 1,0 36 15,52-53-15,19-35-1,0-18 1,-1-36 0,1-34-1,-1-71 1,-34 0 0,-1-1-1,-35 90 1,-53 122 15,35-35-31,-17 36 16,17-36-16,-17 89 15,35-71-15,0 35 16,18 0 15,52-35-15,-17-53-1,53-35 1,0-54 0</inkml:trace>
  <inkml:trace contextRef="#ctx0" brushRef="#br1" timeOffset="29744.81">15258 2381 0,'0'0'0,"-18"18"0,18 0 16,18-18 0,17 0-16,53 0 15,53-18 1,-53-17 0,-52 17 15,-19 18-31,1 0 0</inkml:trace>
  <inkml:trace contextRef="#ctx0" brushRef="#br1" timeOffset="30879.69">16898 2134 0,'0'0'16,"0"-17"-16,0-1 0,0 0 15,-18 18 1,1 18-16,-1-18 0,-52 123 15,17-52 1,35-18-16,-105 159 16,17-54-1,53-87 1,53-18 15,-35-53-15,-1-71-1,36-17 1,0-53 0,18-18-1,17 53 1,18 36 0,-35 70-16,17 0 15,36 88 1,-54 53-1,1-17 1,35-1 0,0-70-1,-36-35-15,71-1 32,18-34-32,0-36 31,0-18-16,-53-17 1,0-35 0,-53 105-1,-35 71 17,17 17-17,0-34-15,1 34 16,17 18-1,70-17 1,36-71 0,-18 0-1,36-71 1,-54 18 0,-34-52 15,-36 69-31,0-52 15,-71 0 1,-35 70 0,18 18-1,-18 89 1,53 34 0,36-17-1,52-53 1,53-53-1</inkml:trace>
  <inkml:trace contextRef="#ctx0" brushRef="#br1" timeOffset="31145.62">18009 2399 0,'0'0'0,"0"-18"0,0 1 16,0-19-1,-35 36 1,-36 18 0,-17 105-1,71-34 1,-1 34 0,18-52-1,35-1 1,71-70-1,53 0 1</inkml:trace>
  <inkml:trace contextRef="#ctx0" brushRef="#br1" timeOffset="31927.22">18644 2452 0,'0'-18'0,"0"36"16,0-71-16,-88 18 15,18 35 1,-54 53 0,36 52-1,0 19 1,70-36 0,18 0-1,53-70 1,18-18-1,34-18 1,-16-35 0,-1-53-1,-71 71 1,19-88-16,-1 17 31,-35 71-15,-18 140 15,1-69-31,-1 17 16,18 105-1,0-87 1,53-53 0,35-1-1,0-17 1,36-70-1,-36-19 1,-17-69 0,-19 17-1,-34 52 1,-18 54 0,-35 123 30,17 1-30,-17 52 0,35-36-1,0-52 1,0 18 0,18-71 15,-1 0-31,36 0 15,35-71 1,36-34 0,-107 87-1</inkml:trace>
  <inkml:trace contextRef="#ctx0" brushRef="#br1" timeOffset="32293.43">19544 2434 0,'35'-35'0,"-17"0"16,-106 176-1,123-212 1,-35 54-1,-18 34-15,-35 54 16,0 17 0,53 35-1,0-70 1,53-35 0,53-18-1,-18-18 1,18-70-1,-71 18 1,-17-72 0,-53 54-1,-71 71 1,0 17 0,18 88-1,70-18 16,18-17-15,106-35 0,0-18-1</inkml:trace>
  <inkml:trace contextRef="#ctx0" brushRef="#br1" timeOffset="32694.33">20091 2505 0,'0'-18'16,"0"36"-16,-18-54 0,0 36 0,18-70 16,0 35-1,53 17 1,-35 18-16,70 0 31,-53 35-15,-17 53-1,0 1 1,-36-1 0,-17 0-1,35-106 32,0-17-31,53-53-1,-36 53-15,19-36 16,34 1 0,18 34-1,-17 36 1</inkml:trace>
  <inkml:trace contextRef="#ctx0" brushRef="#br1" timeOffset="33093.54">21078 2399 0,'0'0'0,"0"-18"0,0 1 15,-17-19 1,-1 36-16,-52 0 16,52 0-16,-88 36 15,18 34 1,88-17-1,0 18 1,88-18 0,0-1-1,-52-34-15,17 17 16,-36-17 0,-17 17 15,-53-17-16,-35-18 1,35 0 0,-35 0-1,53 0 1,35-35 0,0-1-16</inkml:trace>
  <inkml:trace contextRef="#ctx0" brushRef="#br1" timeOffset="33360.37">19050 2152 0,'0'0'0,"-53"0"0,71-18 15,52 18 1,107 0 0,-1 0-1,18 0 1,-159 0-16,71 0 16,-141 0 15</inkml:trace>
  <inkml:trace contextRef="#ctx0" brushRef="#br1" timeOffset="35243.16">1764 4216 0,'0'0'0,"0"-36"0,0 1 0,0-88 16,0 105-1,-53-53 1,-18 1 0,54 70-16,-124-18 15,35 18 1,0 71 0,-35 70-1,106 0 1,35 18-1,70-89 1,-52-52-16,70 0 16,35-54-1,-17-34 1,35-36 0,-70 0 15,-18-35-16,-53 106-15,0-18 16,0 35 0,0 89-1,-35 87 1,35-52 0,70-17-1,18-54 1,1-70-1,-19-18 1,-17-18 0,18-52-1,-71 87 1,17-52-16,-17 35 16,-17 141 30,17 18-30,0-71-16,0 54 16,0-19-1,0-52 1,35-36 0,35-52-1,-34 17 1,17-35-1,-53 35 1,17 53-16,19-18 16,-1 71-1,35 53 1,-17-36 0,71-17 15,-1-53-16,-88 0-15,107-17 16,-54-36 0,0-53-1,-70 18 1,-18-18 0,-36 53-1,19 35-15,-54 1 16,1 52-1,-19 53 1,72 18 0,17 17-1,35-70 1,53-53 15,-17-35-15,-18-36-1,17-34 1,-52-1 0,0-71-1,-18 89 1,0 35 0,-36 71-1,1 88 1,35 0-1,0 70 1,0-123-16,18 53 16,35-18-1,17-88 1,36 0 0,53-71-1</inkml:trace>
  <inkml:trace contextRef="#ctx0" brushRef="#br1" timeOffset="38676.37">4586 4145 0,'0'0'0,"35"-18"31,-17 1-15,17-1-16,71-52 15,-71 52-15,124-105 16,-88 34 0,-54-52-1,-34 53 1,-71 0-1,-36 105 1,36 107 0,53 70-1,35-35 1,17 17 0,54-88 15,35-52-16,35-36 1,-53-53 0,0-53-1,-53 0 1,-35 18 0,0 17-1,-17 54 1,-19 34-1,19 36 1,17 0 0,0-35-1,17-18-15,19 0 16,52-36 0,-18 1 15,1-18-16,-53 36 1,-18 34 15,0 1-31,0 35 16,-18 35 0,18 0-1,0-35 1,53-35-1,0-18 1,35-36 0,0-52-1,-35 18 1,0-18 0,-35 17-1,-18 36 16,0 88 1,-18-36-32,18 36 15,0 53 1,0-35 0,18-19-1,52-52 1,18 0-1,36-70 1,-36 17 0,18-53-1,-53 18 1,-53 70-16,0-35 16,0 36-16,-18 17 31,-52 17-16,17 54 1,53-18 0,0-18-16,0 18 15,70 18 1,-34-36 0,-36-17-1,-18-18 16,-17 0-15,17 0-16,-35-53 16,18 35-1,35 36 17,0-1-17,0 19 1,35-19-1,53-17 1,-35 0 0,53-35-1,18-36 1,-19 18 0,19-35-1,-106 53-15,17-18 16,-35 35-16,0-52 15,-71 70 1,-17 18 0,35 52-1,53-52-15,0 17 16,18-17-16,70 52 16,0 1 15,-35-36-16,-18 0 1,-35-17 0,-53-18-1,-17 0 1,52-18-16,-52 1 16,34-1-1,36 36 16,18 35-15,53-36 0,-54 1-16,71-18 15,18 0 1,18-18 0,-18-35-1,-89 36 1,36-19-1,-35 19-15,17-36 16,-17 35-16,-18-52 16,0 17-1,0 70 17,0 1-32,0 35 15,-18 35 1,18-17-1,53-36 1,0-35 0,35 0-1,0-53 1,-35 0 0,-53 35-1,18-52 1,-18 17-1,0 18 1,0 70 15,0-17-31,-18 70 16,1-18 0,17-34-1,0-19 1,17-70 15,1 53-31,17-53 16,-17 36-16,17-36 15,18-18 1,-18 36 0,-17 35-1,-1 35 1,-17 18 15,36 18-15,52-18-1,-17-53 1,52 0 0,-52 0-1,17-36 1,-71 19-16,36-71 15,-17 17 1,-19 1 0,-17 52-1,-35 18 1,-18 88 0,18-35 15,35 35-16,0-17 1,53-54 0,35-17-1,-18 0 1,-34 0-16,70-53 16,-1 1-1,-52-1 1,-35-18-1,-18 36 1,-35 35 0,-1 53-1,36 0 1,0 17 0,0-17 15,0-35-16,-17-18 32,-1 0-31,36 0 31,-1 0-47,19 0 15,-19 0-15,71 0 16,1 0 0,34-36-1,-35-16 1,-35 16 0,-53 19-1,18-54 1,-18 36-1,-18 17 1,-17 36 0,17 35-1,-17 53 1,35-18 0,-18-53-1,-17 18 1,17-53-1,1 0 1,-1-53 0,18 35-16,-35-17 15</inkml:trace>
  <inkml:trace contextRef="#ctx0" brushRef="#br1" timeOffset="38861.74">8484 3545 0,'-17'0'0,"34"0"0,-52 0 0,17 0 15,18 36 1,0-19 0</inkml:trace>
  <inkml:trace contextRef="#ctx0" brushRef="#br1" timeOffset="39625.22">10672 4127 0,'0'0'0,"17"-35"31,1 35-31,52-70 16,1-1-1,35-17 1,-71-36 0,-17 36-1,-18-18 16,0 89-31,-36-1 16,-34 71 0,-18 88-1,52-17 1,19 52 0,17-53-1,141-34 1,0-89-1,-35-36 1,35-52 0,-53-18-1,-70 36 1,-1 52-16,-17-35 16,0 36-1,-17 34 16,-19 71-15,36-70-16,-17 35 16,17 35-1,0-53 1,0-17 0,35-36-1,-17-34 1,-1-19-1</inkml:trace>
  <inkml:trace contextRef="#ctx0" brushRef="#br1" timeOffset="39857.6">11465 3687 0,'-17'0'0,"-19"0"15,19 0 1,-1 0 0,36 0 46,-1 0-46</inkml:trace>
  <inkml:trace contextRef="#ctx0" brushRef="#br1" timeOffset="40892.24">11942 3563 0,'0'0'0,"0"-18"16,-18 18 109,18-17-125,-18 17 16,18-18-16,-17 18 31,17 18-31,-18 17 16,18-17-16,-18 52 15,1-34 1,17 87-1,-18-35 1,0 18 0,1-53-1,17-18 1,0-52 15,0-54-15,0 0-1,53-17 1,70 0 0,-88 70-16,54-17 15,16 35 1,-52 71 0,-53-1 15,-35 36-31,-53-18 31,-36-17-15,36-36-1,35-35 1,18 0 0,35-35-1,18 17 1,70-17-1,-70 35-15</inkml:trace>
  <inkml:trace contextRef="#ctx0" brushRef="#br1" timeOffset="41259.19">12241 4075 0,'36'0'31,"17"-18"-31,-1-17 31,54-36-15,-17-17 0,-54 35-1,-35-18 1,-88 107 15,88-1-15,0 18-1,17 35 1,1-70-16,0 17 16,-1 18-1,1-35 1,17-18 0,71 0-1,0-36 16,-18 19-31</inkml:trace>
  <inkml:trace contextRef="#ctx0" brushRef="#br1" timeOffset="42679.14">13282 3828 0,'18'-53'16,"-36"106"-16,36-124 0,-54 18 16,-16 36-1,-90 17 1,37 52-1,-1 37 1,70 16 0,19-34-1,17 0 1,88-36 0,18-35 15,0-35-16,-36-18 1,1-36 0,-18-16-1,-36 34 1,-17 53 0,0 36 15,-17 0-31,-1 52 15,0 1 1,18 17 0,0-17-1,71-54 1,35-17 0,-18-17-1,0-54 1,-17 0 15,-54-17-15,-17 53-1,-17 35 1,-19 18 0,19 35-1,17-1 1,0-34-16,0 17 15,0-17-15,17 35 16,36-35 0,0-18-1,0 0 1,35-53 0,-35 0-1,18-18 1,-36-17 15,-17 53-15,-18-1-1,-18 89 17,1-35-32,-1 53 15,0 17 1,18-53-1,53 0 1,0-35 0,-18 0-16,36 0 15,-36 0-15,71-35 16,-53 0 0,0-36-1,-53 18 16,0 0-15,0 36 0,-18 17-16,1 17 31,17 1-31,0 35 16,0 0-1,0 35 1,53-35-1,17-35 1,18-18 0,-17-18-1,-1-53 1,1-17 0,-18 0-1,-18 17 16,-17 54-15,-18 87 15,0-52-31,0 35 16,-18 17 0,0-17-1,1-35 1,-1 17-1,1-35 17,-1-35-32,-17 0 15</inkml:trace>
  <inkml:trace contextRef="#ctx0" brushRef="#br1" timeOffset="42875.51">14429 3634 0,'-18'0'0,"36"0"0,-36-18 15,0 18-15,1-18 16,-1 18 15,0 0 0,1 0-31</inkml:trace>
  <inkml:trace contextRef="#ctx0" brushRef="#br1" timeOffset="50458.32">15946 3863 0,'0'0'0,"0"-18"16,0 1-16,0-1 15,0 0 1,-18 18 31,0 36-31,1 17-1,-1 17 1,18-52-16,0 35 15,0-36 1,18-17 0,17-17-1,18-54 1</inkml:trace>
  <inkml:trace contextRef="#ctx0" brushRef="#br1" timeOffset="50627.2">16051 3528 0,'0'0'0,"-17"-18"0,-54 18 31,54 0-31,17 18 31,17-18-15,54 17-1</inkml:trace>
  <inkml:trace contextRef="#ctx0" brushRef="#br1" timeOffset="51107.61">16334 3722 0,'0'17'0,"0"-34"0,0 52 0,0-17 16,0 17 0,17 18-1,-17 0 1,0 0 0,0-18-1,-35-35 1,17 0-1,18-35 1,0 17-16,0-17 16,36-53-1,69-1 1,1 37 0,35 34-1,-52 36 1,-72-1-1,1 71 1,-36 1 0,-52-1-1,17-18 1,53-34 0</inkml:trace>
  <inkml:trace contextRef="#ctx0" brushRef="#br1" timeOffset="51725.53">18344 3563 0,'0'-18'0,"0"36"0,-17-53 0,-1 17 16,-35-35-1,36 36-15,-19-1 16,-34 18 0,17 53-1,-35 53 1,-1 35-1,37-53 1,52-53-16,-18 89 16,36-54-1,70-34 1,35-36 0,-17-53-1,70-36 1,-52-16 15,-89-19-15,-35 1-1,-123 17 1,-71 71 0,35 52-1,124 1-15,-124 105 16,106 1-1,53 35 1,35-71 0,71 0-1,35-70 1,-35-36 0,-18 0-1</inkml:trace>
  <inkml:trace contextRef="#ctx0" brushRef="#br1" timeOffset="52374.86">18715 3739 0,'0'18'16,"-18"0"0,-17 35-1,17 0 1,18-36-16,-17 18 15,17 1 1,17-54 31,1 0-47,17-17 16,-17 18-16,35-36 15,-18 17 1,0 19 15,-17 34-15,-18 19-1,0 17 1,0-1 0,35-34-1,53 0 1,1-18-1,34-36 1,-52 1 0,-18-35-1,-36-1 1,-17 18 0,-53 53-1,0 18 1,18 52-1,17-17 17,18 0-17,36-18 1,17-35 0,35 0-1,18 0 1,-53 0-16</inkml:trace>
  <inkml:trace contextRef="#ctx0" brushRef="#br1" timeOffset="52741.54">20373 3598 0,'0'0'0,"0"-17"0,0-1 31,0 36-31,-18 70 32,1 0-17,-1-53-15,-35 71 16,18 35 0,-18 71-1,35-159-15,-35 159 16,0-54-1,18 19 1,-18-54 0,53-105-1,35-106 17,18 35-17,-17-36-15,17 1 16</inkml:trace>
  <inkml:trace contextRef="#ctx0" brushRef="#br1" timeOffset="53040.63">20391 3863 0,'0'-88'16,"0"176"-16,0-229 16,0 123-16,0-35 15,70 53 1,18 0-1,18 36 1,-53 16 0,-53-34-16,18 70 15,-107-17 1,1-36 0,-53-17-1,71-18 1,52 0 15,36-36-15,52 1-16</inkml:trace>
  <inkml:trace contextRef="#ctx0" brushRef="#br1" timeOffset="53290.39">21096 3475 0,'0'0'0,"0"-18"0,0 1 16,-18 34 0,1 18-1,-36 54 1,35-54-16,-17 88 16,0-52-1,17 17 1,18-53-1,35-17 17,36-18-32</inkml:trace>
  <inkml:trace contextRef="#ctx0" brushRef="#br1" timeOffset="53790.48">21661 3757 0,'0'0'0,"0"-35"15,0-36 1,-53 36 0,-53 35-1,0 0 1,-18 88 0,36 18-1,88-18 1,0 0-1,18-70 1,52 0 0,54-18-1,-18-18 1,35-53 0,-53 1-1,-35-18 1,-18 17-1,-88 89 17,36-1-32,-19 36 15,19 0 1,-1 18 0,18-54-16,18 1 15,52 0 1,-17-18 15,53-18-15</inkml:trace>
  <inkml:trace contextRef="#ctx0" brushRef="#br1" timeOffset="54024.82">22401 3634 0,'0'0'16,"0"-53"-16,-35 53 15,17 0-15,-34 0 16,-37 70 0,54-34-16,-18 34 15,36 18 1,17-35 0,0-18-1,88-35 1,0 0 15,-53 0-31</inkml:trace>
  <inkml:trace contextRef="#ctx0" brushRef="#br1" timeOffset="54408.31">22525 3757 0,'17'0'47,"1"0"-47,35 0 16,18 0-1,17-35 1,-71 17-16,19-17 16,-19-18-1,-52 53 1,-53 0-1,-36 71 17,1 34-17,88-52 1,35-17-16,17 16 16,71-34-1,54-18 1,-1 0-1,-53-18 1,0-34 0</inkml:trace>
  <inkml:trace contextRef="#ctx0" brushRef="#br1" timeOffset="56657.42">1958 5397 0,'18'0'0,"-1"0"15,-17-17 17,18-36-17,-18 18 1,-18-36-1,-52 36 1,52 17-16,-70 1 16,-53 34-1,35 54 1,18 52 0,70-17-1,36 35 1,52-70-1,-52-54 1,52 1 0,54-36-1,-36-35 1,36-52 0,-54 34-1,-52-70 1,-18 70-1,0 18 1,-18 53 0,18 53-1,-18 18 1,18 17 0,36 0-1,17-70 1,52-18 15,37-53-15,-37 0-1,1-35 1,-88 17 0,-18 1-1,-18 70 1,-17 17-1,0 54 1,17 17 0,18 0-1,0-52 1,0-19 0,35-70 15,-17 53-16,17-53-15,-17 36 16,17-54 0,36 1-1,-18 52 1,17 36 0,-35 35-1,18 35 1,-35-71-16,35 36 15,18-17 1,-1-36 0,54-18-1,17-35 1,-36-17 0,-69-19-1,-36 19 1,-71-18-1,1 70 17,-54 36-17,54 35 1,52-18-16,-35 71 16,53-18-1,0-18 1,53-52-1,35-18 1,18-35 0,-71 17-16,18-52 15,35-54 1,-35 18 0,-17-52-1,-36 69 1,0 36-1,0 106 17,0 88-17,-18 1 1,18 16 0,0-52-1,0-53 1,53-53-1,-18 0 1,36-18 0</inkml:trace>
  <inkml:trace contextRef="#ctx0" brushRef="#br1" timeOffset="56940.83">4621 5168 0,'0'0'0,"-17"18"15,17-1 1,-36 36 0,19 0-1,-1 18 1,1-36-1,17-17 1,0-36 15,0-17-15</inkml:trace>
  <inkml:trace contextRef="#ctx0" brushRef="#br1" timeOffset="57107.27">4604 4957 0,'0'-36'16,"0"72"-16,0-107 16,-18 71-16,0 0 15,18 18 17,36-1-17,-1 1-15</inkml:trace>
  <inkml:trace contextRef="#ctx0" brushRef="#br1" timeOffset="57357.95">5080 4780 0,'0'0'0,"0"18"15,0-1 1,0 72-16,-35 34 15,-18 18 17,18 0-17,17-88 1,18-35-16,0-1 16,53-17-1,-36 0-15</inkml:trace>
  <inkml:trace contextRef="#ctx0" brushRef="#br1" timeOffset="57724.45">5415 5115 0,'18'-17'0,"-36"34"0,53-87 16,-35 52 0,-53 36-1,-35 52 1,35-17-1,36-35 1,17 52 0,0-52-1,53-18 1,17 0 0,1 0-1,-18 35 1,-53-17-1,-36 0 1,-34 17 0,-1-35-1,1 0 1,34-18 0,36 1-1</inkml:trace>
  <inkml:trace contextRef="#ctx0" brushRef="#br1" timeOffset="57940.59">5062 4868 0,'18'0'31,"0"0"-31,-1 0 0,19 0 16,34 0-1,18 0 1,-35 0 0,-35 0-1</inkml:trace>
  <inkml:trace contextRef="#ctx0" brushRef="#br1" timeOffset="58705.87">7126 4992 0,'53'-35'31,"-35"17"-31,17-17 16,-17-18-1,-1-18 1,-52 71 0,0 0-16,-54 18 15,-52 52 1,53-17 0,71 35-1,87 1 1,36-36-1,-71-36 1,106 36 0,-70-18-1,-71 36 1,-141-18 0,0-36-1,-53-17 1,141 0-16,-53 0 15,18-52 1,88-19 0,35 0-1,106-34 1,18 16 0</inkml:trace>
  <inkml:trace contextRef="#ctx0" brushRef="#br1" timeOffset="59174.23">7514 4657 0,'0'0'0,"0"-18"15,-17 18 1,-19 53 0,36-35-16,0 70 15,0 53 1,0-18-1,0 1 1,-35-18 0,0-71-1,35-53 17,0-35-17,70-52 1,-52 69-1,52-17 1,-34 18-16,105-53 16,-18 88-1,-17 35 1,-88 53 0,-18-17-1,-18 17 1,-17-35-1,35-35 1,0-36 15</inkml:trace>
  <inkml:trace contextRef="#ctx0" brushRef="#br1" timeOffset="59674.93">8414 5027 0,'0'-18'16,"0"36"-16,17-53 0,-17 17 0,0-17 31,-17-18-15,-1 53-16,-17-18 16,-36 36-1,1 53 1,17 34-1,0 19 1,35-36 0,36-35-1,70-53 1,-17-35 0,-1-18-1,1-35 1,-54 35-1,1-36 17,-18 72-17,0 52 1,-18 36 0,18-1-1,0 1 1,0-54-16,0 36 15,36-53 1,34 0 0,-52 0-16</inkml:trace>
  <inkml:trace contextRef="#ctx0" brushRef="#br1" timeOffset="60073.86">8784 5045 0,'0'-18'0,"0"36"16,0-54-16,0-16 0,0 16 31,0 19-31,35-1 16,54-17 0,-1 70-1,-18 53 1,-34-17-1,-36 17 1,-36-18 0,1-52-1,17-18 1,18-35 0,0 0-1,36-54 1,17 19-1,-53 35 1,53-18 0,-36 35-16,36-17 15,0 35 1</inkml:trace>
  <inkml:trace contextRef="#ctx0" brushRef="#br1" timeOffset="60422.93">9419 5098 0,'0'0'0,"35"0"16,1 0-1,17-18 1,-36 0-16,54-17 16,-54 17-16,36-34 15,-53-19 1,-17 36-1,-54 17 17,-17 53-17,17 71 1,36 0 0,35-18-1,18-35 1,52-35-1,89-18 1,53 0 0</inkml:trace>
  <inkml:trace contextRef="#ctx0" brushRef="#br1" timeOffset="60924.62">10336 4974 0,'0'0'0,"0"-17"0,0-19 0,0 19 0,-35-19 15,-53 19 17,0 52-17,17 36 1,-35 34 0,71 1-1,17-35 1,36-36-1,88-35 1,0 0 0,17-71-1,-17-17 1,-53-18 0,-18-88-1,-35 89 1,0 16-1,0 72 17,0 34-17,-17 107 1,-1-89-16,0 89 16,18-89-16,0 88 15,0-17 1,18-53-1,35-53 1,17 0 0,-52-18-16</inkml:trace>
  <inkml:trace contextRef="#ctx0" brushRef="#br1" timeOffset="62306.08">11448 5274 0,'0'0'0,"17"0"16,36 0-1,-53-18-15,18 1 16,35-19 0,-18-34-1,18-54 1,-18 19 0,-35 69-16,0-87 15,0 70 1,-53 88 15,53 0-31,-17 36 16,-19 88-1,19 17 1,17-88 0,53-52-1,17-36 1,54-18-1,-1-53 1,-35-17 15,-52-18-15,-36 54 0,-18 52-1,-35 35 1,53-18-16,-18 19 15,1-19-15,17 36 16,0-17 0,53-36-1,35 0 1,18-18 0,-36-17-1,-34 17-15,16-35 16,-34 35 15,-18 36 0,0 0-31,-18 17 16,18-17-16,-17 35 16,17-36-16,0 36 15,17-35 1,54-18-1,17-18 1,-17-17 0,17-71-1,-70 35 1,-18 1 0,0 35-1,0 88 16,0-18-15,-18 18-16,18-18 16,-18 124-1,18 35 1,0-35 0,0 87-1,-35 19 1,0-18-1,35-194-15,-35 106 16,-36-54 0,-17-69-1,-53-72 1,0-69 0,-71-72-1,177 124-15,-54-123 16,72-53-1,87 52 17,54 71-17,52 1-15</inkml:trace>
  <inkml:trace contextRef="#ctx0" brushRef="#br1" timeOffset="64289.76">13864 4939 0,'0'-18'16,"0"1"-16,0-1 0,18-53 31,-18 54-31,0 34 31,0 54-15,-18-36-16,1 53 15,-1-52-15,0 52 16,18-18 0,0-34-1,0-54 17,0 0-32,0-17 15,0 18-15,18-107 16,17 36-1,71-18 1,17 71 15,-34 35-15,-54 17-16,35 36 16,-34 71-1,-36-36 1,-18-17-1,0-54 1,1-17 0,17-35-1,0 17-15,17-52 16,54-36 0,0 35-1,34 1 1,-16 70-1,-54 35 1,-17 89 15,-18-36-15,0 18 0,0-36-1,35-52 1,35-18-1,-52 0-15,53-53 16,-36 35-16,35-35 16,19-53-1,-72 1 1,-17 34 0,0 36-1,-17 88 16,-1 35-15,0 18 15,18 0-15,0-89-16,18 1 16,0-18-16,52 17 15,-52-17-15,88-17 16,-18-18-1,18-54 1,-53-16 0,-36 34-1,-17 18 1,-17 53 0,-36 71-1,35 52 1,0-35-1,18 0 17,36-52-17,52-36 1,35 0 0,-17-53-1,18-53 1,-36-35-1,-53-18 1,-35 53 0,0 53-1,-35 53 1,-18 53 0,18 53-1,17-71-15,0 71 16,1-70-16,17 105 15,0-71 1,53-35 15,17-17-15,89-36 0,0-70-1,-53 18 1,-18-71-1,-53-1 1,-35 72 0,0 35-1,-53 70 17,35-17-32,1 87 15,-1 1 1,1 18-1,17-18 1,35-54 15,71-52-15,-18 0 0,18-17-1,-18-71 1,-35 17-1,-18-35 1,-35 89 0,0 34-1,0 71 1,-18-35 0,18 0-1,18-53 16,0 0-15,17-35 0,-17 35-16</inkml:trace>
  <inkml:trace contextRef="#ctx0" brushRef="#br1" timeOffset="64441.82">17057 4674 0,'-18'-17'0,"36"34"0,-71-34 15,18 17 1,35 17 0,0 1 15</inkml:trace>
  <inkml:trace contextRef="#ctx0" brushRef="#br1" timeOffset="64640.35">16422 4921 0,'0'0'0,"-18"0"0,1 0 16,17 18-16,0 0 16,88-18-1,18 0 1,35 0-1,-71-18-15</inkml:trace>
  <inkml:trace contextRef="#ctx0" brushRef="#br1" timeOffset="65006.28">17216 4833 0,'0'0'0,"0"18"31,-18 35-15,0 52 15,-17 37-15,17-1 0,18-88-16,-35 176 15,17 53 1,1-88-1,-18 18 1,17-89 0,18-87-1,0-125 17,0 54-32,35-71 15,18-88 1,-35 141-1</inkml:trace>
  <inkml:trace contextRef="#ctx0" brushRef="#br1" timeOffset="65305.86">17163 5080 0,'-18'-35'16,"36"70"-16,-54-123 0,1 0 16,35 17-1,35 18 1,54 18-1,87 35 1,-141 0-16,89 70 16,-89 1-1,-53 35 1,-52-36 0,-71 1-1,17-36 1,107-35-1,87-53 32,-52 36-47</inkml:trace>
  <inkml:trace contextRef="#ctx0" brushRef="#br1" timeOffset="65556.84">17886 4568 0,'17'-17'0,"-34"34"0,34-52 16,-34 53 15,-1-1-31,-17 107 16,0-1 0,17 36-1,18-71 1,0-35-1,18-53 1,35 0 15,-36 0-31</inkml:trace>
  <inkml:trace contextRef="#ctx0" brushRef="#br1" timeOffset="65924.36">18009 4974 0,'18'0'32,"17"0"-17,36-35 1,17-36 0,-70 36-1,-1 17-15,-17-17 16,-35 17-1,-53 36 1,17 70 15,54 1-15,17 16 0,17-52-1,36-17 1,35-36-1,-17 0 1,17-36 0,-70 36-16</inkml:trace>
  <inkml:trace contextRef="#ctx0" brushRef="#br1" timeOffset="66099.64">18609 5115 0,'0'18'32,"-18"-18"30,1 0-62,-1 0 0</inkml:trace>
  <inkml:trace contextRef="#ctx0" brushRef="#br0" timeOffset="74571.21">882 7038 0,'0'0'15,"18"-71"1,-18 54-16,0-19 15,0 19 1,0 34 15,0 19-15,0-1 0,0 0-16,0 53 15,0 71 1,0-53-1,0-18 1,0-70 0,52-106 15,1-36-15,-17 36-1,17-18 1,-36 89-1,19 17 1,-1 52 0,-18 54 15,1 35-15,17-35-1,-17-88-15,35 17 16,70-35-1,-34-53 1,34-70 0,-70-18-1,-53 52 1,-18 1 0,-105 0-1,52 88 1,18 0-1,36 35 1,34 18 0,36-35 15,-35-18-31,17 0 0</inkml:trace>
  <inkml:trace contextRef="#ctx0" brushRef="#br0" timeOffset="75088.94">2028 6791 0,'0'-18'16,"0"36"-16,0-71 15,-35 53 1,18 35 0,-1 54-1,18 16 1,0 36-1,0-105-15,0 70 16,0 17 0,0-88-1,0-17 17,0-36-17,0-52 1,0-36-1,53-35 1,17 70 0,36 1-1,0 70 1,-35 35 0,-71 0-16,0 36 15,0-54-15,0 72 16,-18-1-1,-17-35 1,-1-18 0,19-17-1,17-36 17,0 0-32,17 1 0</inkml:trace>
  <inkml:trace contextRef="#ctx0" brushRef="#br0" timeOffset="75923.27">2946 7091 0,'0'-18'0,"0"1"0,0-1 16,-18-35-1,-35 18 1,0 35-1,36 0-15,-54 0 16,53 17-16,-52 36 16,-1 53 15,36 18-15,17-1-1,18-52 1,53-54-1,-35-17-15,52 0 16,54-70 0,-36-36-1,-53 0 1,-17 0 0,-18 36-1,0 52-15,0 0 16,-18 54 15,18-1-15,0 35-16,0 36 31,0-70-31,18 34 16,-18-52-16,35 35 15,36-36 1,-36-17-1,53-53 1,1-35 0,-19-53-1,-17 0 1,0 35 0,-35 0-1,-18 71 1,0 53-1,-18 70 1,0-70-16,1 87 16,-1 54 15,18-53-15,0 17-1,0-70 1,0-35-1,18-18-15,35-18 16,-1-35 0,-16-35-1</inkml:trace>
  <inkml:trace contextRef="#ctx0" brushRef="#br0" timeOffset="76137.24">3351 6985 0,'-17'0'0,"34"0"0,-17 0 47,18 0-47,0-18 16,-1 18-16,71-17 15,1-1 1,-19-17-1,18 17-15</inkml:trace>
  <inkml:trace contextRef="#ctx0" brushRef="#br0" timeOffset="76470.83">4551 6950 0,'0'-18'0,"0"36"0,0-54 0,17 19 32,-17-1-17,0 36 1,0 35-1,0-36-15,0 89 16,-17-35 0,17 17-1,0-53 1,17-17 0,54-18-1</inkml:trace>
  <inkml:trace contextRef="#ctx0" brushRef="#br0" timeOffset="76905.09">5203 6950 0,'0'0'0,"18"-18"0,-18 0 16,18-34 0,-18 34-16,0 0 15,-36 18 1,-52 53-1,18 18 1,52-18 0,18-36-1,53-17 1,35 18 0,-17-18-1,-18 18 1,-36-1-1,-17 36 1,-53 0 0,-35-35 15,0 17-15,35-17-1,-17-18 1,17 0-1,53-18-15,0-17 16,0-1-16</inkml:trace>
  <inkml:trace contextRef="#ctx0" brushRef="#br0" timeOffset="77106.27">4621 6720 0,'-17'-17'0,"34"34"0,-52-34 0,17 17 0,-17 0 16,53 0 46,-1 0-62</inkml:trace>
  <inkml:trace contextRef="#ctx0" brushRef="#br0" timeOffset="77674.84">6809 6597 0,'-36'-35'0,"72"70"0,-72-88 15,19 53-15,-36-18 16,0 89 0,35 35-1,1 53 1,-1-107 0,0 54-1,1 35 1,17-35-1,0-88 1,0-71 15,0 18-31</inkml:trace>
  <inkml:trace contextRef="#ctx0" brushRef="#br0" timeOffset="78038.17">6562 6703 0,'-18'-18'16,"36"36"-16,-54-54 0,36 19 0,0-1 16,-17-52-16,52-1 31,124-17-15,17 35-1,36 53 1,-89 88-1,-105-70-15,-18 105 16,-141 18 0,17-52-1,-34-19 1,52-35 0,123-35 30,54-17-46,35-18 16,-89 35 0</inkml:trace>
  <inkml:trace contextRef="#ctx0" brushRef="#br0" timeOffset="78488.03">7391 6685 0,'17'-18'0,"-34"36"0,34-71 16,-17 36-1,0-1 1,-17 18 0,-54 88-1,36 36 1,17-36 0,1 18-1,34-36 1,36-52-1,53-18 1,-88 0-16,123-18 16,-35-52 15,17-19-15,-88 1-1,-35-35 1,-106-18-1,71 123-15,-71-35 16,-17 53 0,35 53-1,17 35 1,53 0 0,18-35-1,36-35-15</inkml:trace>
  <inkml:trace contextRef="#ctx0" brushRef="#br0" timeOffset="78771.23">8273 6597 0,'-36'53'31,"36"-36"-31,-17 1 0,-19 35 16,-16 35 0,-19 36-1,36-18 1,17-89 0,18 1-1,18-36 1,17-35-1</inkml:trace>
  <inkml:trace contextRef="#ctx0" brushRef="#br0" timeOffset="78987.67">8184 6632 0,'0'-17'0,"0"34"0,53-52 15,-17 35 1,34 35-1,-52-17-15,-1 35 16,19 35 0,-36-17-1,0-54 1,0 1 0,53-18-1,-18-18-15</inkml:trace>
  <inkml:trace contextRef="#ctx0" brushRef="#br0" timeOffset="79437.94">8819 6597 0,'-52'53'31,"16"-36"-15,19-17-16,-72 89 15,36-54 1,1 0 0,34-35-1,36 0 1,34-53 0,19 0-1,17-17 1,-35 17-1,-18 35 1,-17 36 0,-18 35-1,0 70 1,-70-17 15,34-18-15,1 1-1,35-72-15,-18 18 16,36-35 15,17-35-15</inkml:trace>
  <inkml:trace contextRef="#ctx0" brushRef="#br0" timeOffset="80404.66">10389 6473 0,'0'-17'0,"0"34"0,18-52 0,0-18 16,-18 36-1,17-1-15,-17 0 0,18 1 16,-53 105 15,-1 18 1,-34 52-17,-36-16 1,88-107-16,-52 18 15,52-36-15,-70 19 16,70-36 0,1-18-1,17-35 1,53-53 0,17 0-1,-52 18 1,-1 71-16,19-1 15,-19 53 1,19 53 0,-1 36 15,-18-53-15,54 34-1,0-69 1,-19-36-1,54-36 1,18-34 0,-18-36-1,-71 0 1,-35-123 0,-71 123-1,-34-17 1,-19 70-1,36 53 1,-36 141 0,124 17-1,0-34 17,71-18-17,35-36 1,-36-70-1,36 0 1,-71 0-16,18-35 0</inkml:trace>
  <inkml:trace contextRef="#ctx0" brushRef="#br0" timeOffset="80787.74">11007 6667 0,'0'18'15,"17"-18"-15,1 18 0,17-18 16,18-18 0,18-35-1,-36 0 17,-17 18-17,-18 17-15,-18-17 16,-35 17-1,-18 18 1,-17 89 0,71-1-1,-19 35 1,36-52 0,18-36-1,53-17 1,34-18-1,-16-18 1,-19-17 0</inkml:trace>
  <inkml:trace contextRef="#ctx0" brushRef="#br0" timeOffset="81487.41">11853 6491 0,'0'0'16,"18"-18"-16,-89 36 31,36-18-31,17 18 0,-52 35 16,35 0-1,35-1 1,0-16 0,35-19-1,53 19 1,-53-19-1,-35 19 1,0-19 0,-35-17-1,-18 0 1,18 0 15,17 0-31,-17-17 16,0-1-1,35 36 32,35-1-31,-17 1-16,35-18 16,17 0-1,18 0 1,1-18-1,16-35 1,1-35 0,-53 18-1,-35-1 17,-18 53-17,0 36 1,-36 70-1,1 0 1,35-17 0,0-36-1,18-35 1,35 0 0,0-17-1,0-19 1</inkml:trace>
  <inkml:trace contextRef="#ctx0" brushRef="#br0" timeOffset="81671.64">12418 6297 0,'-18'0'0,"36"0"0,-54 0 0,19 0 15,-36 0 1,53 18-1,0 17 1,0-17 0,18-1-16</inkml:trace>
  <inkml:trace contextRef="#ctx0" brushRef="#br0" timeOffset="82455.14">12806 6650 0,'17'0'0,"-34"0"0,52 0 0,-17 0 15,17 0-15,0-35 32,-35-18-17,-17 17 1,-72 19-1,54 17-15,-35 35 16,-19 36 0,54-1-1,35-17 1,35-35 0,36-18-1,0 0 1,-54-18-16,71-17 15,-35-18 1,-53 0 0,0 18-1,0 17 17,0 36-17,-17 52 1,17 36-1,-18-18 1,-35 53 0,18 36-1,17-19 1,18-105-16,-17 159 16,-19-18-1,1 0 1,0-53-1,-53-17 1,-1-54 0,54-52-16,-36 0 15,-52-54 17,-36-70-17,-17-35 1,88 18-1,52-1 1,54-52 0,88 35-1,17 17 1,54-52 0</inkml:trace>
  <inkml:trace contextRef="#ctx0" brushRef="#br0" timeOffset="82986.6">13159 6491 0,'0'-18'32,"0"36"-32,0 0 15,0 35 1,0 35-1,0 0 1,0-53 0,-18 1-1,0-36 1,1 0-16,-1-36 31,18-52-15,18 18-1,70-54 1,35 18 0,1 71-1,-89 35-15,89 0 32,-54 53-17,-70 70 1,0-17-1,-18-35 1,18-36-16,-52 18 16,34-35-1,0-36 17,18-35-17</inkml:trace>
  <inkml:trace contextRef="#ctx0" brushRef="#br0" timeOffset="83654.39">14887 6297 0,'0'-18'0,"0"36"0,0-53 15,-17-18 1,17 35 0,-18 18-1,0 0-15,1 36 16,-1-1-16,-17 88 15,-1 107 1,-16-36 0,16-71-1,19-17 17,-1-71-17,18-52 16,0-54-15,18 53-16</inkml:trace>
  <inkml:trace contextRef="#ctx0" brushRef="#br0" timeOffset="84019.87">14676 6403 0,'0'0'0,"-36"-88"16,1 17-1,17 36 1,71-36 0,106 36-1,-18 17 17,36 36-17,-36 70 1,-124 0-1,-105 54 1,-18-72 0,-53 1-1,54-36 1,87-35 0,36 0 30,-1 0-46,36 0 16</inkml:trace>
  <inkml:trace contextRef="#ctx0" brushRef="#br0" timeOffset="84637.26">15663 6756 0,'0'0'0,"18"0"0,0 0 16,52-36 0,-35-17-1,-17 36-15,-18-18 16,-18-71 0,-52 35-1,-36 36 1,0 53-1,18 34 1,0 72 0,70-89-16,1 89 15,17-54 17,52-17-17,37-53 1,16 0-1,19-53 1,-36-53 0,-53-17-1,-35 17 1,0 36 0,-35 158 15,35-53-31,-17 53 15,17 18 1,0-35 0,17-54-1,54-17 17,17-17-17,18-54 1,17-52-1,-70 34-15</inkml:trace>
  <inkml:trace contextRef="#ctx0" brushRef="#br0" timeOffset="84887.85">16369 6244 0,'18'-70'15,"-36"140"-15,36-158 0,-18 53 16,-53 70 15,-18 71-15,53-71-16,-17 89 15,0-1 1,17 0 0,18-17-1,35-106 17,71 0-17,0-53 1,-18-17-1,-52 35-15,-1-1 0</inkml:trace>
  <inkml:trace contextRef="#ctx0" brushRef="#br0" timeOffset="85121.24">16810 6138 0,'0'0'16,"0"-35"-16,0 17 0,-18 36 31,1 0-31,-36 70 16,35-53-16,-17 89 15,-1 34 1,36-34 0,0-54-1,18-34 17,53-36-17,-54 0-15,36-53 16,-18 17-16</inkml:trace>
  <inkml:trace contextRef="#ctx0" brushRef="#br0" timeOffset="85337.41">16245 6332 0,'0'0'0,"-35"0"0,17 0 0,-17 0 15,18 0-15,17 18 16,17-18 0,71 0-16,54 0 15,-90 0-15,125-18 32,-54 1-32</inkml:trace>
  <inkml:trace contextRef="#ctx0" brushRef="#br0" timeOffset="85720.78">17092 6544 0,'0'18'31,"18"-18"-31,-1-18 0,36 0 15,18-52 1,-36 17 0,-35 18-1,-35 17 1,-53 36 15,-18 52-15,53 54-1,35-54 1,18 18 0,88-52-1,-70-36-15,53 17 16,52-17 0,1-35-1</inkml:trace>
  <inkml:trace contextRef="#ctx0" brushRef="#br0" timeOffset="86120.28">17621 6491 0,'0'0'0,"-35"-35"0,17 17 15,-17-17-15,17 35 0,18-18 16,36-17 15,52 17-15,0 18-1,0 53 1,-70-35-16,17 52 16,-35-52-16,0 53 15,-17-1 1,-36-35 0,17-17-1,36-71 16,0-17-15,0 52 0,36-53-16,-1 1 15,18 17 17,17 53-17,-52-18 1,35 18-16</inkml:trace>
  <inkml:trace contextRef="#ctx0" brushRef="#br0" timeOffset="86653.29">18203 6332 0,'0'0'0,"0"-17"16,-17 17 15,-19 17-15,19 54-1,-1 35 1,18-89-16,-18 19 16,18-19-16,-17 36 15,17 0 17,-18-35-17,18-36 16,0-17-15,0 17-16,18-70 16,35-35-1,0 52 1,53 36 0,-1 17-1,-34 53 1,-71 54-1,0-72-15,0 71 16,-18 1 0,-17-37-1,17-16 1,1-36 31,17-18-32,0 0 1,0 1-16</inkml:trace>
  <inkml:trace contextRef="#ctx0" brushRef="#br0" timeOffset="87188.76">19367 6473 0,'0'0'0,"-17"-17"47,-1-1-32,1 1 1,17-1-16,-18-35 16,18 0-1,18-35 1,-1 70-16,107-35 15,-18 53 1,17 0 0,-70 71-1,-53 17 1,-88 18 15,0 17-15,-18-34-1,70-37 1,19-16 0,-1-19-1,0 36 1</inkml:trace>
  <inkml:trace contextRef="#ctx0" brushRef="#br0" timeOffset="87397.47">19156 7126 0,'0'18'16,"17"-18"15,1 0-15,-18-18 30,0 0-30</inkml:trace>
  <inkml:trace contextRef="#ctx0" brushRef="#br1" timeOffset="94635.66">847 8537 0,'-18'0'0,"36"0"16,-54-17-16,1 17 16,17 0-1,36 0 1,123 0-1,106-36 1,-35 1 0,-142 35-16,124-18 15,-17 1 1,-107 17 0,-52 0 15,-36 0-16,-70 0-15</inkml:trace>
  <inkml:trace contextRef="#ctx0" brushRef="#br1" timeOffset="95035.71">1552 8449 0,'-17'71'31,"17"-54"-31,0 36 16,0 18 0,0 52-1,0-88-15,0 36 16,-36 88 15,1-89-15,-53 1-1,-18-54 1,-35-17 0,17-35-1,54-35 1,35-19 0,17 19-1,18 52 1,88 1-1,0-1 1,-17 18 0</inkml:trace>
  <inkml:trace contextRef="#ctx0" brushRef="#br1" timeOffset="95554.61">2064 8855 0,'35'-18'0,"-70"36"0,88-54 16,-36 19-16,-17-18 16,18 17-16,-18-35 15,-18 0 1,-35 35 0,-35 18-1,0 71 1,0 70-1,53-35 1,17 17 0,18-70-1,106-35 1,-53-36 15,52-70-15,-16-35-1,-72 52 1,1 1 0,-18 52-1,-18 36 1,18 70 0,0 18-1,36-36 1,16 1-1,-16-54 1,-19-17-16,36-17 16,0-36-1</inkml:trace>
  <inkml:trace contextRef="#ctx0" brushRef="#br1" timeOffset="95768.77">2399 8678 0,'0'-17'0,"0"34"0,-18-52 0,18 53 32,0 17-17,71 71 1,-36-18 0,-35-53-16,35 53 15,-17-52 1,0-19-1,-1-17 1</inkml:trace>
  <inkml:trace contextRef="#ctx0" brushRef="#br1" timeOffset="95986.58">2857 8625 0,'0'0'0,"-35"36"31,18-1-15,-1-17-16,-35 52 15,35-52-15,-17 35 16,17-36-16,-34 72 16,52-54-1</inkml:trace>
  <inkml:trace contextRef="#ctx0" brushRef="#br1" timeOffset="96535.78">3246 8696 0,'0'0'15,"0"-18"-15,0 1 16,-18-1 0,-35 18-1,-18 0 1,19 71 0,16-54-16,-17 71 15,0 36 1,53-106-16,0 52 15,18-35 1,35-35 0,18-35-1,17-35 1,-88 52-16,35-17 16,18-89 15,-53 71-16,0 18 1,0 88 15,0 0-31,0 0 16,0-18-16,18 36 16,-1-1-1,36-52 1,-18-18-1,36-18 1,-53 0-16</inkml:trace>
  <inkml:trace contextRef="#ctx0" brushRef="#br1" timeOffset="97552.52">5080 8255 0,'0'-18'0,"0"1"0,0 52 0,0-88 15,0 35 1,0 36 0,-18 0-16,-17 52 15,-53 89 1,-36 0-1,36-53 1,53-71-16,-53 53 16,70-70-16,-52-1 15,34-34 1,36-71 0,0-1-1,0-87 16,0 70-15,0 88-16,0-34 16,36 104 15,16 72-15,-16-89-16,17 53 15,17 18 1,71 18-1,0-107 1,-35-17 0,53-88-1,17-53 1,-123 70 0,-35 54-1,-18-142 1,-53 36-1,-70-36 1,-1 53 0,36 106-1,-18 53 1,53 159 0,53-107-1,35 19 1,54-54-1,-1-34 1,-18-36 0,-34 0-16,17-18 15</inkml:trace>
  <inkml:trace contextRef="#ctx0" brushRef="#br1" timeOffset="97919.02">5768 8520 0,'18'0'16,"-1"-18"15,1 18-31,-18-18 0,17 1 16,1-1-16,17-35 15,-35 35-15,0-34 16,0 16-1,-53 36 1,-17 53 0,-1 35-1,18 18 1,53 0 15,0-53-15,53-53-1,18 0 1,52-35 0,-87 17-16</inkml:trace>
  <inkml:trace contextRef="#ctx0" brushRef="#br1" timeOffset="98590.6">6526 8308 0,'0'0'16,"-17"0"-1,-71 18 1,-1 52 0,72-52-16,-19 35 15,36 0 1,0-36 0,53 1 15,36-18-16,-1 17 1,-88 1-16,0 0 31,-71-1-15,-17-17 0,35 0-1,35 0-15,-52-35 16,35 0-1,35 52 32,0 1-47,35 17 16,-17-17 0,17 17-16,-18-35 15,54 18 1,0-18-1,34-35 1,19-18 0,-1-35-1,-52-1 1,-36 1 0,-35 106 15,0-1-31,-35 54 15,0 0 1,35-19 0,0-16-1,35-36 17,-17-18-17</inkml:trace>
  <inkml:trace contextRef="#ctx0" brushRef="#br1" timeOffset="98751.47">6985 8167 0,'0'0'0,"-18"0"0,1 0 16,-19 0-1,36 17 1,0 1-1</inkml:trace>
  <inkml:trace contextRef="#ctx0" brushRef="#br1" timeOffset="99504.55">7391 8449 0,'0'0'0,"17"0"0,1 0 16,-18-18 0,0-35-1,0 18 1,-53 18 0,-35 52-1,17 53 1,18-35-1,36 17 1,17-52-16,53-18 31,-36 0-31,89-18 16,-18-52 0,-35 35-1,-35-18 16,0 53-31,-36 17 32,18 19-17,-35 34 1,17 1 0,18-54-16,0 89 15,-35 53 1,35-124-16,-18 124 15,18 70 1,0 1 0,0-1-1,0-53 1,-35-70 0,-89 0 15,-34-88-16,-19-18 1,-70-71 0,53-70-1,124-88 1,70 52 0,0 107-16,123-124 15,106-18 1,-52 71-1</inkml:trace>
  <inkml:trace contextRef="#ctx0" brushRef="#br1" timeOffset="99934.7">7691 8343 0,'0'0'0,"-18"0"31,18 18-16,-18 17 1,18-17-16,0 70 16,0-18-1,-17-17 1,-1-17 0,0-36-1,1 0 1,-1-53-1,18 35-15,0-70 16,71 17 0,34-34-1,37 52 1,-54 53 0,-53 17-1,18 36-15,-53-18 16,0 71-1,0-18 1,-35-17 0,17-36-1</inkml:trace>
  <inkml:trace contextRef="#ctx0" brushRef="#br1" timeOffset="100434.48">9842 7990 0,'0'0'0,"18"-35"0,0-71 32,-18 124-17,-36 52 1,19-17 0,-1 71-16,1 17 15,-1-106 1,-17 124-1,17-71 1,18-70 0,35-71-1</inkml:trace>
  <inkml:trace contextRef="#ctx0" brushRef="#br1" timeOffset="100768.02">9737 8167 0,'0'0'0,"-36"-106"15,19 71-15,17-54 16,0 54-16,0-18 16,0 18-16,88-53 15,53 0 1,0 35 0,53 53 15,-70 88-16,-107 18 1,-17-71-16,-17 88 16,-142 36-1,53-88 1,0-36 0,106-17-1,36-18 16,-19 0-31,1 0 0,17 0 16</inkml:trace>
  <inkml:trace contextRef="#ctx0" brushRef="#br1" timeOffset="101304.16">10707 8255 0,'17'0'0,"-34"0"0,52 0 0,-17-18 15,-18-17 1,0-18 0,0 36-16,-36-36 15,-16 0 1,-37 17 0,72 36-16,-36 18 15,0 88 1,18 53-1,17-36 1,18-52 0,35-36-1,-17-35-15,52-18 16,19-35 15,16-35-15,-16-53-1,-72 106-15,1-18 16,0-71 0,-18 107-1,-18 52 1,0 106 0,18-17-1,0-36 1,53-18-1,-35-70-15,88 0 16,-18 0 0,53-70-1</inkml:trace>
  <inkml:trace contextRef="#ctx0" brushRef="#br1" timeOffset="101536.38">11536 7920 0,'0'-35'0,"0"70"0,17-106 0,-17 36 15,0 0 1,-52 88 15,34-18-31,-17 71 16,17-53-16,0 17 16,1-17-16,-19 71 15,36-36 1,18-71-1,53-17 1,17-52 0</inkml:trace>
  <inkml:trace contextRef="#ctx0" brushRef="#br1" timeOffset="101769.37">11818 7832 0,'0'0'0,"0"-18"15,0 36 1,-53 35 0,0 88-1,0 17 1,53-52 0,0-53-1,0-35-15,53-18 31,0-53-15</inkml:trace>
  <inkml:trace contextRef="#ctx0" brushRef="#br1" timeOffset="101968.8">11465 8079 0,'-17'0'0,"34"0"0,-52 17 15,17 1-15,1 0 16,17-1 0,88-17-1,0 0 1,36-17 0,-89-1-16,18 0 15</inkml:trace>
  <inkml:trace contextRef="#ctx0" brushRef="#br1" timeOffset="102334.4">11942 8220 0,'0'17'31,"17"-17"-15,18-17-16,18-36 31,-35 18-15,-18-1-1,-35 36 1,-36 36 0,1 34-1,34 18 1,36-70-16,0 17 15,0-17-15,0 17 16,71-35 0,-1 0-1,36 0 1,-88-18 0</inkml:trace>
  <inkml:trace contextRef="#ctx0" brushRef="#br1" timeOffset="102685.51">12277 8149 0,'0'-17'15,"17"-19"1,1 36-16,17-17 16,36 17-1,-18 70 1,-36 18-1,-17-17 1,0-1 0,-17-17-1,-1-53-15,0 0 16,18-35 31,0 17-47,36-34 15,-1-19 1,36-17 0,17 35-1</inkml:trace>
  <inkml:trace contextRef="#ctx0" brushRef="#br1" timeOffset="103101.33">12912 8079 0,'0'17'16,"0"19"-1,0-19-15,-18 71 16,-17-35 0,17 18-1,18-18 1,0-36 0,-18 1-1,-17-18 16,35-35-15,-17-36 0,52-35-1,35 1 1,54 16 0,-71 72-16,70-1 15,-35 53 1,-35 54-1,-35-1 1,-18-35 0,0-36-16,-35 19 15,17-19-15,-35 1 16,36-18 0,-1 0-1</inkml:trace>
  <inkml:trace contextRef="#ctx0" brushRef="#br1" timeOffset="103617.41">14358 7867 0,'0'-18'0,"0"36"0,0-53 16,18-36-1,-18 53-15,35-17 16,-35 18 0,0 69-1,-18 72 1,-17 17-1,0 53 1,-1-70 0,1-19-1,35-87-15,-17 17 16,69-70 15,-34 0-15,-18 17-16</inkml:trace>
  <inkml:trace contextRef="#ctx0" brushRef="#br1" timeOffset="103934.41">14270 7937 0,'0'0'0,"-18"-35"0,18 0 0,-17-18 16,17-53 0,70 36-1,36 17 1,53 35-1,-18 53 1,-35 71 0,-106 0-1,-71-35 1,-52 17 0,34-18-1,72-70 32,87 0-31,-17-35-1,-17 35-15</inkml:trace>
  <inkml:trace contextRef="#ctx0" brushRef="#br1" timeOffset="104350.68">14922 8079 0,'-35'0'16,"18"0"-1,17-18-15,0-35 16,0 35-16,35-17 16,53 17-1,18 18 16,53 71-15,-54 35 0,-87 0-1,-53-18 1,-53-53 0,70-35-1,0 0 1,18-70-1,36-1 1,-19 36-16,71-53 16,-17 17-1,52 18 1,-52 53 0</inkml:trace>
  <inkml:trace contextRef="#ctx0" brushRef="#br1" timeOffset="104685.09">15681 8149 0,'0'0'0,"0"18"15,0-1 1,18-17 0,17-35-1,-17 18-15,52-36 16,-35 0-1,-35 0 1,-35 35 0,-35 18-1,-19 88 1,54-17 0,35 35-1,0-53 16,71-18-15,34-35 0,37-53-1,-90 35-15</inkml:trace>
  <inkml:trace contextRef="#ctx0" brushRef="#br1" timeOffset="106268.38">16475 7761 0,'0'-18'0,"0"36"0,0-124 16,0 89 0,-53 70-1,0 52 1,-18 72 0,-35 52-1,71-176 1,-18 70-1,18-70-15,-71 177 16,53-1 0,53-88-1,18-35 1,70-106 0,36-53-1,34-53 1,-105-53-1,-53 36 1,-70-1 0,-71 19-1,105 87-15,-70 0 16,54-17 0,69 17-1,71-17 16,124-18-15,53-70 0,-36-18-1,-70 0 1,-124 52 0,-35 19-1,-71 35 1,18 35-1,36 0-15,-36 70 16,35 54 0,18 34-1,-17 54 1,-36 0 0,0-54-1,-71 107 16,54-89-15,70-87 0,0-37-1,106-52 1,-1-52 0,37-54-1,-107 53-15,35-124 16,-70 36-1,0-17 1,-70 34 0,17 71-1,-18 53 1,89 0 15,70 0 0,-70 0-31,52-35 16,19-18 0,-1 0-1,-18-17 1,-34 17 0,-19 53-1,-17 53 16,0-36-31,0 54 16,-17-18 0,17-18-1,35-35 1,0 0 0,36-18 15,-54 1-31,36-36 15,-17 0 1,16-18 0,-52 54-1,18 17 1,-18 17 0,0 54-1,0 17 1,53-53-1,-18-17 1,36-18 0,-1-18-1,19-35 1,-36-35 0,-18 18-1,-35 17 16,0 35-15,-53 36 0,53-1-16,-35 54 15,17-1 1,18-17 0,18-17-1,35-36 1,17 0-1,-35 0-15</inkml:trace>
  <inkml:trace contextRef="#ctx0" brushRef="#br1" timeOffset="106816.89">18503 7990 0,'0'0'0,"0"-17"0,0-19 0,-17 1 31,-1 18-31,-53 17 16,1 0 0,17 17-1,-35 71 1,35 18 0,35-18-1,18-17 1,35-53-1,18-18 1,53-36 0,0-34-1,-35-54 1,-19 1 0,-16 17-1,-36 0 16,17 53-15,-17 124 15,0-36-31,0 0 0,-35 71 16,35 0 0,0 18-1,0-36 1,0-53-1,35-35 1,18 0 0,-35-53-1,17 35-15</inkml:trace>
  <inkml:trace contextRef="#ctx0" brushRef="#br1" timeOffset="108251.05">19879 8132 0,'18'-18'47,"-1"18"-47,36-35 16,0-36-1,0-17 1,-35 53-16,17-54 16,-17-52-1,-18 35 1,0 54 0,-36 52-1,-17 88 16,-17 35-15,35 54 0,17-54-1,0 18 1,54-70 0,16-54-1,90-34 1,-54-36-1,18-35 1,-71-18 0,-35 53-1,-18 18 1,-35 35 0,36 0-1,17 17 1,0 1 15,88 17-15,18-35-1,-89 0-15,72-35 16,16 0 0,-69-1-1,-36 19 1,-36 34 15,19 1-31,-19 17 16,19-17-16,17 17 0,-18 18 15,18 0 1,35 0 0,54-53-1,-19 0 16,71-35-15,-88-36 0,0 0-1,-35 1 1,-18 52 0,-35 36 15,17 0-31,18-1 0,-35 36 15,17 106 1,-35 17 0,0-52-1,0 70 1,18 88 0,-18-141-1,-35-17 16,-18-89-15,0-35 0,-35-106-1,53-35 1,70 17 0,36-34-1,105 17 1</inkml:trace>
  <inkml:trace contextRef="#ctx0" brushRef="#br1" timeOffset="109084.28">22031 7885 0,'0'-18'16,"71"-35"0,-54 35-16,1-35 15,-18 18 1,0 18-16,0-1 16,-71 18-1,-35 35 1,1 36 15,34-18-15,53 17-1,36-70 1,70 0 0,18-35-1,-18-18 1,-35 0-1,-35 18 1,-18 141 15,-18 17-15,1 106 0,-19 54-1,36-213 1,-53 142-16,-35 88 31,-18-89-15,-17-69-1,17-90 1,-35-52 0,-18-123-1,89-18 1,34-88-1,54-18 1,70 70 0,124-34-1,35 34 1,-194 142-16,17-18 16</inkml:trace>
  <inkml:trace contextRef="#ctx0" brushRef="#br1" timeOffset="109450.08">22384 7779 0,'0'-18'16,"0"36"-16,17-36 0,-34 18 31,-1 0-31,-35 71 16,18-18 0,35-1-1,0-16 1,53-19-1,35-34 1,-70-1-16,105-17 16,-52-18-1,-54-18 1,-34 1 0,-54 17-1,-17 53 16,70 0-31,-17 0 16,35 35 0,71 0-1,17-35 1,18 0-16</inkml:trace>
  <inkml:trace contextRef="#ctx0" brushRef="#br1" timeOffset="109802.71">23054 7708 0,'18'0'0,"-36"0"0,53-17 16,-70-1 0,-71 36-1,18 17 1,53-18-16,-53 72 16,70-19-1,18-35 1,70-35 15,19 0-15,-1-35-1,0-18 1,-70 36-16,-18-19 16,0-34-1,-89 35 1,19 35-1,-1 0 1,71 17-16,-17 1 16,52 17-1</inkml:trace>
  <inkml:trace contextRef="#ctx0" brushRef="#br1" timeOffset="110316.65">23336 7743 0,'18'0'15,"-36"0"-15,54-17 16,-19 17-16,-17-18 16,-53 1-1,-35 17 1,17 52 0,36-16-1,18-19 1,34 1-1,36-18 1,18 0 0,-36 0-1,-35 35 1,0 89 0,0-1-1,0 54 16,-35 34-15,-18-70 0,-53 89-1,-18-124 1,72-71-16,-107 35 16,-53-52-1,36-53 1,88-36-1,52-88 1,36 107-16,71-125 16,52 18-1,36 1 1</inkml:trace>
  <inkml:trace contextRef="#ctx0" brushRef="#br1" timeOffset="110518.61">23389 7620 0,'53'-53'15,"-106"106"-15,177-194 16,-107 106 0,-34 35-1,-36 53 1,0 52 0,18 19-1,17-36 1,18-35-1,0-35 1</inkml:trace>
  <inkml:trace contextRef="#ctx0" brushRef="#br1" timeOffset="110835.31">23566 7796 0,'0'0'0,"17"0"0,1 0 15,17-17 1,36-19 0,-54 19-16,19-18 15,-36-1 1,-36 36 0,-17 18-1,-35 70 1,71-17-1,17-18 1,70-18 0,-35-18-16,89-17 15,-36 0 1,-53-17 0</inkml:trace>
  <inkml:trace contextRef="#ctx0" brushRef="#br1" timeOffset="111600">1517 10001 0,'0'0'0,"0"-53"32,0 36-32,-18 17 15,-17 0 1,0 53 0,-1 70-1,1 1 1,35-72-16,-35 72 15,0 17 1,35-88 0,0-35-1,53-36 1,-53 0-16,17-35 16,1 18-16,-18 0 15</inkml:trace>
  <inkml:trace contextRef="#ctx0" brushRef="#br1" timeOffset="112033.28">1341 10319 0,'-18'-18'16,"36"36"-16,-36-54 16,18 19-16,53-1 31,-36 18-31,89 0 16,-70 0-16,52 0 15,-18 0 1,-34 53-1,-36 35 1,-18 71 0,0-88-1,18-18 1,53-53 15,0-36-15,-35 1-1,35-53 1,-36 0 0,-34-18-1,-71 53 1,17 35 0,-17 53-1,35 1 1,53 34-1,70-70 1,-52 0-16</inkml:trace>
  <inkml:trace contextRef="#ctx0" brushRef="#br1" timeOffset="112802.35">2963 10372 0,'0'-18'0,"0"36"0,0-54 0,0 19 16,0-19-1,-17 36 1,-1 0 0,18 18-16,-18 88 15,-17-18 1,17 18 0,18-35-1,0-89 32,0 0-31,18-70-1,17 0 1,18-18 0,18 35-1,-53 71-15,17 0 16,35 53-1,-34 18 1,-19 35 0,-17-18-1,0-70 1,18-54 15,35-52-15,0-18-1,35 0 17,0 54-17,-17 52 1,-54 0-16,1 70 16,0 36-1,-18-36 1,17 19-1,19-72 1,34 1 0,71-53-1</inkml:trace>
  <inkml:trace contextRef="#ctx0" brushRef="#br1" timeOffset="113483.95">4269 10301 0,'17'-18'0,"-17"1"15,-17 52-15,34-123 16,-17 70-16,-17-17 16,-19 17-16,-17 18 15,-35 18 1,35 17 0,18 71-1,0 18 1,35-107-16,0 71 15,0-35 1,70-53 0,-17 0-1,18-70 1,-36-1 0,-17 36-16,17-53 15,-35 17 1,0 54 15,0 87 0,0-35-31,0 54 16,0-1 0,35-35-1,36-18 1,-1-35-1,1-53 1,35-18 0,-89 36-16,54-53 15,-53 53 1,-1 35 0,-17 17-1,0 36 16,0-35-31,0 52 16,0-52-16,0 17 16,0-17-1,18-18 1,-1-35 0,1-1-1,0 19-15</inkml:trace>
  <inkml:trace contextRef="#ctx0" brushRef="#br1" timeOffset="113616.94">4851 10142 0,'0'0'0,"-18"0"16,0 0 0,18 18-1,0 0 1</inkml:trace>
  <inkml:trace contextRef="#ctx0" brushRef="#br1" timeOffset="114319.1">5151 10195 0,'0'0'0,"0"18"16,0 0-1,0 52 1,0 1-1,0-36-15,0 35 16,0-52-16,-18 35 16,18 0-1,0-88 17,0 17-17,0-17-15,35-53 16,0-18 15,-17 88-31,17-35 16,1 36-1,-19 34 1,1 18 0,0 54-1,-18 16 1,52-34-1,1-53 1,36-18 0,-36-18-1,17-70 1,1-18 0,-71 88-16,17-70 15,-17-18 16,0 18-15,0 35 0,-17 53-1,-19 53 1,-17 71 0,-17-1-1,52 18 1,18-70-1,0-18 1,36-36 0,-19-17-16,36-17 15,0-54 1</inkml:trace>
  <inkml:trace contextRef="#ctx0" brushRef="#br1" timeOffset="114517.1">5556 10213 0,'0'0'0,"18"0"32,52 0-17,-52 0-15,70-18 16,-70 1-16,52-1 15,19-17 1</inkml:trace>
  <inkml:trace contextRef="#ctx0" brushRef="#br1" timeOffset="115766.15">6456 10389 0,'-18'0'0,"36"0"0,-36-17 31,18-1-31,0 0 16,0 1-16,35-54 16,-35 18-1,0-17 1,-70 52-1,-1 18 1,54 0-16,-54 53 16,-17 53-1,53-18 1,35 0 0,0-17-1,53-71 1,0 0 15,-36-18-31,71-35 16,-35-17-1,18-19 1,-71 1 0,17 53-1,-17 17 1,-17 54-1,-1 52 1,18 0 0,0 0-1,35-17 1,18-71 0,18 0-1,-53 0-15,70-53 31,-18-18-15,-17-17 0,-35 18-1,-18 52 1,-18 71 15,18-36-31,0 36 16,0 18-1,0-1 1,36-52 0,52-18-1,0-18 1,0-52 0,-53-1-1,-35-17 1,0 35 15,0 71 0,0 0-31,-17 34 16,-1 1 0,-35 18-1,18-18 1,35-71 15,35-70-15,53-18-1,-17 18 1,-53 70-16,70-35 16,-53 53-1,-17 53 1,-18 36-1,0 16 17,0-34-17,0-36 1,35-35 0,18-17-1,-35-36 1,-1-36-1,-17 72-15</inkml:trace>
  <inkml:trace contextRef="#ctx0" brushRef="#br1" timeOffset="115921.44">7003 9931 0,'-36'0'0,"72"0"0,-89 0 0,0 17 16,35 1 15,89-18 0</inkml:trace>
  <inkml:trace contextRef="#ctx0" brushRef="#br1" timeOffset="116818.59">8714 10089 0,'0'-17'0,"17"17"0,107-53 31,-89 35-31,88-35 16,-52 0-1,-53-17 1,-54 35-1,-52 35 1,53 0-16,-71 35 16,71 0-16,-36 36 15,54-54-15,17 54 16,17-18 0,89-36-1,-18-17 16,18 0-15,-88 0 0,-54 0-1,-105 0 1,-17 36 0,52 34-1,53 18 1,35 18-1,106-35 1,89-71 0,34-35-1,-52-36 1,18-35 0,-54-17-1,-35-18 1,-88-18 15,0 53-15,-35 35-1,0 89 1,-1 53 0,19-36-16,-36 124 15,0 17 1,35-70-1,18 0 1,18-53 0,35-53-1,35-53 1</inkml:trace>
  <inkml:trace contextRef="#ctx0" brushRef="#br1" timeOffset="117215.74">9701 10160 0,'-17'0'0,"34"0"0,-34 18 16,17-1 0,17-17-1,72-17 1,-54-1-16,35-35 15,19 0 1,-72-17 0,-17 34-1,-88 36 1,-53 36 0,53 17-1,0 88 1,70-36 15,71-52-15,53-53-1,70 0 1,-52-53 0,-89 36-16,18-1 0</inkml:trace>
  <inkml:trace contextRef="#ctx0" brushRef="#br1" timeOffset="118098.42">10354 9966 0,'0'0'0,"-18"35"31,18-17-31,-17 52 16,17 19 0,-18-19-1,0-35 1,18-17 15,0-36-15,36-17-1,-1-35 1,18-1 0,-18 18-1,0 18 1,1 35-1,-36 18-15,0 34 16,0 19 0,0-18-1,0-35 1,53-18 0,0 0-1,-18-18 1,35-53-1,1-17 17,17 0-17,-70 53 1,-1 35 0,-17 35-1,0 36 1,-17-1-1,17 1 1,35-36 0,71-17-1,17-18 1,-34 0 0,-1-36-1,-35-34 1,-53-1 15,0 18-15,-53 53-1,0 18 1,18 35 0,17 17-1,18-17 1,71-17-1,34-36 1,1 0 0,-35-36-1,17-17 1,-35-35 0,-18-18-1</inkml:trace>
  <inkml:trace contextRef="#ctx0" brushRef="#br1" timeOffset="118466.35">11765 9913 0,'0'18'15,"-18"35"17,36-124-32,-71 212 15,36-106-15,-1 1 16,18 17 0,0-36-1,0-34 16,0-19-15,18-34 0,52-36-1,1 35 1,-54 54-16,72-19 16,-19 72-1,-52 34 1,-18 19-1,0-1 17,0-35-17,0-36 1,35-34 0</inkml:trace>
  <inkml:trace contextRef="#ctx0" brushRef="#br1" timeOffset="119002.42">12330 9772 0,'0'0'15,"17"-35"-15,-17-1 0,0 1 0,18-35 16,-36 175 15,18-69-15,-35 69-16,17 1 31,1 0-15,17-35-1,17-54 1,71-17 0,54-17-1,-72-19 1,18-34-1,-35-18 1,-53 35 0,-35 53-1,-18 17 1,35 1-16,-34 53 16,52-36-1,0 18 1,52-36-1,-16 19 17,-36-19-17,0 1 1,-53 0 0,0-18-1,-18 0 1,-35-36-1</inkml:trace>
  <inkml:trace contextRef="#ctx0" brushRef="#br1" timeOffset="119200.61">12153 9701 0,'0'0'16,"35"0"-16,18 0 0,-17-17 15,69 17-15,37 0 32,-37 0-17,-34-18 1,-18 0-16</inkml:trace>
  <inkml:trace contextRef="#ctx0" brushRef="#br1" timeOffset="119618.37">13670 9913 0,'0'-18'16,"0"36"-16,18-36 0,-18 36 31,0 0-31,-18 35 16,-17 17-1,17 1 1,1-54 0,34-34 15,1 17-31</inkml:trace>
  <inkml:trace contextRef="#ctx0" brushRef="#br1" timeOffset="119782.62">13723 9807 0,'0'-17'16,"0"34"-16,0-105 16,0 70-16,0 1 15,53 34 16,35 19-15,-70-19-16,17-17 0</inkml:trace>
  <inkml:trace contextRef="#ctx0" brushRef="#br1" timeOffset="120182.53">14287 9807 0,'0'18'16,"0"17"-16,0 0 15,-35 36 17,0-18-17,17-35-15,-17 34 16,17-34 0,18-36 15,0-34-16,53-1 1,-35 17-16,88-70 16,35 1-1,-53 105 1,0 17 0,-52 107-1,-36-18 1,-36-18 15,19-35-15,17-36-1,17-17-15</inkml:trace>
  <inkml:trace contextRef="#ctx0" brushRef="#br1" timeOffset="120582.21">16192 9648 0,'0'-17'0,"0"34"0,-17-87 16,17 52-16,-18-17 16,1 53-1,-19 87 1,-34 89-1,34-35 1,19-53 0,17-53-1,53-53 1,-36 0-16</inkml:trace>
  <inkml:trace contextRef="#ctx0" brushRef="#br1" timeOffset="120798.92">16633 9842 0,'0'0'0,"-17"18"15,-54 17 1,-87 54 0,122-72-16,-70 54 15,1-18 1,87-36-1,124-70 17,-53 18-32</inkml:trace>
  <inkml:trace contextRef="#ctx0" brushRef="#br1" timeOffset="120982.49">16616 9790 0,'0'0'0,"17"0"0,1 0 0,-18 35 16,0 71-1,0-18 17,18-18-17,-1-52-15,36 17 16,0-35 0,35-35-1,-35 0-15</inkml:trace>
  <inkml:trace contextRef="#ctx0" brushRef="#br1" timeOffset="121216.49">17074 9631 0,'0'-53'0,"0"106"0,18-141 0,-18-1 16,-18 89 0,-34 89-1,34-36-15,-17 88 16,-18 35 15,17-35-15,36-53-1,53-88 17,-35 0-32,0 0 0</inkml:trace>
  <inkml:trace contextRef="#ctx0" brushRef="#br1" timeOffset="121582.39">17286 9948 0,'0'18'0,"-35"0"16,35-1-16,17-17 31,72 0-15,-19-35-1,-52 17 1,17-17 0,-35 17-16,0-52 15,-35 17 1,-53 53 0,17 53-1,1 17 1,34 36-1,36 0 1,36-53 0,87-53-1,-17-18 1,-71 18-16</inkml:trace>
  <inkml:trace contextRef="#ctx0" brushRef="#br1" timeOffset="121832.57">18009 9525 0,'0'0'0,"0"-18"15,-35 18 1,-53 89 0,0 87-1,-1-17 1,54-18-1,35-71 1,71-34 0,35-36-1,17-53 1,-88 35-16</inkml:trace>
  <inkml:trace contextRef="#ctx0" brushRef="#br1" timeOffset="122065.72">18380 9472 0,'0'-53'0,"0"106"16,0-123-16,-36 105 31,19 0-31,-36 89 16,-35 70-1,70-159-15,-17 88 16,35-34-1,0 16 1,53-87 0,35-18-1,35-18 1</inkml:trace>
  <inkml:trace contextRef="#ctx0" brushRef="#br1" timeOffset="123231.87">7973 10777 0,'0'0'0,"17"-17"0,-34 34 31,-54 54-15,54-53-16,-54 105 15,0 0 1,19 36-1,52-53 1,70-71 0,71-52-1,-17-36 1,17-71 0,-71 1-1,-70-1 1,-88 36-1,-35 88 17,52 0-17,53 71 1,54 17 0,-1-53-1,-17-35-15,17 18 0</inkml:trace>
  <inkml:trace contextRef="#ctx0" brushRef="#br1" timeOffset="123567.22">8396 11077 0,'0'0'0,"-35"-53"16,35 36-16,0-19 16,35-34-1,71 52 1,0 18-1,35 71 17,-123-18-17,-18-18-15,0 35 16,-71 1 0,53-71-1,18-53 16,0 35-31,53-34 16,18-19 0,17 0-1,0 71 1</inkml:trace>
  <inkml:trace contextRef="#ctx0" brushRef="#br1" timeOffset="124250.12">9560 11042 0,'18'-18'0,"-36"36"0,54-36 16,-19 1-16,-17-1 0,18 18 16,-18-53-1,-18 35-15,-70-17 16,-18 35-1,-17 18 1,-1 52 0,71 1-1,53-1 1,88-52 0,1-18-1,52-53 1,-18 0-1,-87 18 17,-36 17-17,-18 18 1,0 36 0,-17 105-1,17 70 1,18 19-1,0-36 1,0-124-16,0 213 16,0-19-1,0-105 1,-88 0 0,-71-89-1,18-70 1,88-17-1,-211-72-15,52-105 32,124-17-17,88-107 1,123 36 0,-87 211-16,87-34 15,-52 69-15,211-105 16,-17 35-1</inkml:trace>
  <inkml:trace contextRef="#ctx0" brushRef="#br1" timeOffset="124732.03">10001 11077 0,'36'-17'16,"-72"34"-16,72-52 0,-36 0 16,-18-1-1,-35 19 1,-53 17-1,18 35 17,17 36-17,1 87 1,52-69 0,18-54-1,71-35 1,35-35-1,-18-18 1,-53 17-16,53-52 16,-52 0-1,-36 53 1,-18 35 0,-35 53-1,35 35 1,18-71-16,0 72 15,71-19 1,17-70 15,18 0-15,35-70 0,-53-1-1,-17 0-15</inkml:trace>
  <inkml:trace contextRef="#ctx0" brushRef="#br1" timeOffset="125100.14">10530 11007 0,'0'-36'15,"0"19"1,-17 105 15,-1-70-31,18 34 16,-18 54 0,1-35-1,87-353-15,-140 582 16,70-318 15,0-35-15,0 18-1,53-54 1,17-16 0,1 52-1,17 53 1,-35 35-1,-35 53 1,-18 18 0,-36-35-1,36-36 1,18-53 15</inkml:trace>
  <inkml:trace contextRef="#ctx0" brushRef="#br1" timeOffset="125298.82">11236 11024 0,'0'0'0,"-18"53"32,-35 18-17,53-54-15,-35 72 16,35-54-1,18-53 17,-18 1-32</inkml:trace>
  <inkml:trace contextRef="#ctx0" brushRef="#br1" timeOffset="125443.41">11271 10901 0,'-17'-18'15,"34"36"-15,-70-53 0,36 17 32,-1 18-17,36 0 1</inkml:trace>
  <inkml:trace contextRef="#ctx0" brushRef="#br1" timeOffset="125998.54">11430 11042 0,'0'0'16,"18"0"0,-1 0-1,36 0-15,-35 0 0,35 0 16,-18 18-1,-35 52 17,-71 36-17,-34-18 1,-36 36 0,35-54-1,88-52 1,124-18 15,17 35-15,-17 0-1,-71-17-15,54 53 16,-19 34 0,-70 72-1,-123-1 1,-54-52-1,-17-54 17,36-70-17,-1-35 1,141-89 0,36-34-1,105-72 1,-35 125-16</inkml:trace>
  <inkml:trace contextRef="#ctx0" brushRef="#br1" timeOffset="126314.48">11836 11236 0,'0'-18'0,"0"36"0,17-53 0,19-1 15,-19 19-15,19-36 16,-1 0-1,-18 35 1,-17-35 0,-35 36-1,-18 17 1,-35 70 0,35 36-1,35-88-15,18 35 16,36 53-1,70-71 1,17-35 0,53-35-1</inkml:trace>
  <inkml:trace contextRef="#ctx0" brushRef="#br1" timeOffset="126731.26">12700 11024 0,'18'-53'0,"-36"106"0,36-141 15,-18 70-15,-71 1 16,-35 34 15,-35 89-15,53 35 0,53-17-1,35-54 1,105-52-1,1-18 1,18-88 0,-18-18-1,-18-35 1,-71-18 0,-17 53-1,0 53 1,-52 89-1,-1 70 17,35 35-17,18-53 1,18 18 0,52-89-1,-52-17-15,17 0 0</inkml:trace>
  <inkml:trace contextRef="#ctx0" brushRef="#br1" timeOffset="127500.5">14429 10989 0,'0'-18'0,"17"1"0,-34 52 0,52-88 32,-35 71-17,0 17-15,-71 71 16,-17 17 0,53-17-1,35-88-15,0 35 16,35-53-1,-17 0-15,70-53 16,35-35 15,1-18-15,-36 35 0,-35 54-1,-35 69 1,-18 19-1,17 35 1,36-36 0,53-34-1,35-36 1,-106 0-16,124-53 16,-35-53-1,-54-18 1,-70 19-1,-53-19 17,36 107-32,-72-19 15,-52 36 1,106 18-16,-53 52 16,70 19-1,71-1 1,106-35-1</inkml:trace>
  <inkml:trace contextRef="#ctx0" brushRef="#br1" timeOffset="127948.4">16140 11007 0,'0'-18'0,"0"36"0,0-54 0,-18 19 16,0 17-16,1 0 0,-107 0 15,1 53 17,35 17-17,-18 54 1,88-18 0,18-36-1,18-70-15,35 18 16,-36-18-16,89-36 15,-18 1 1,0-53 0,-17 0-1,-53 0 1,-1 52 0,-34 54-1,-19 52 1,1 36-1,17-17 1,18-19 15,124-70-15,-18 0-16</inkml:trace>
  <inkml:trace contextRef="#ctx0" brushRef="#br1" timeOffset="128484.18">16581 11183 0,'0'0'0,"17"-18"0,-17-17 0,18-18 16,-18 36 0,-53 17-1,18 52 1,17 19 0,18 0-1,53-18 1,88-36-1,-53-17 1,0-17 15,1-72-15,-72 1 0,1 18-1,-18 52 1,0 36-1,-18 70 1,-35 35 0,0 36-1,-17 17 1,35-123-16,-36 88 16,36-88-16,-71 177 15,35-54 1,1-17-1,-1-53 17,-17-71-17,17-35 1,19-53 0,16-18-1,36-17 1</inkml:trace>
  <inkml:trace contextRef="#ctx0" brushRef="#br0" timeOffset="133866.04">1111 13353 0,'0'0'0,"0"-18"0,0-70 31,0 70-15,0 36-1,0 52 1,-17 36 0,-1 53 15,0-124-31,18 18 16,0 18-1,36-124 16,-19 17-31,19 1 16,-1-71 0,0 36-1,0 35 1,18 35 0,0 52-1,18 72 1,-36-36-1,36 18 1,17-88 15,-18-36-15,36-70 0,-53-18-1,-18-53 1,-35 36-1,-70 35 1,-36 17 0,18 71-1,-18 35 1,106 18 0,18 18-1,105-54 1</inkml:trace>
  <inkml:trace contextRef="#ctx0" brushRef="#br0" timeOffset="134347.79">2258 13017 0,'0'0'16,"-18"0"-16,0 0 0,1 53 15,-1 53 1,18 0 0,0-71-16,0 142 15,-17-54 1,-1-17 0,0-106-1,18-18 1,0-35-1,0 36-15,0-54 16,36-70 15,34 53-15,54 35 0,-19 71-1,-16 52 1,-72 54-1,-17 17 1,-17-71 0,17-34-1,17-54 17,1 0-32,35-17 15</inkml:trace>
  <inkml:trace contextRef="#ctx0" brushRef="#br0" timeOffset="134866.93">3140 13406 0,'0'0'0,"0"-18"0,0 0 16,0-17-1,-71-18 1,18 35-1,-17 1 1,17 52 0,35-17-16,-35 70 15,36-53-15,-1 71 16,18 35 0,18-70-1,52-54 1,1-17-1,17-70 1,-70 34 0,34-34-1,1-71 1,-35 53 0,0-1-1,-18 72 1,0 34-1,0 89 1,0 18 0,0-36-1,17-18 1,54-52 0,35-71-1,-36-17 1</inkml:trace>
  <inkml:trace contextRef="#ctx0" brushRef="#br0" timeOffset="135096.74">3828 13123 0,'17'-35'0,"-34"70"0,52-123 16,-17 70-16,-1-52 16,-52 176 15,35-71-31,-35 71 15,-1 17 1,19 1 0,17-36-1,53-70 1,-18-18 0,0-53-1</inkml:trace>
  <inkml:trace contextRef="#ctx0" brushRef="#br0" timeOffset="135282.04">3704 13282 0,'0'0'0,"-17"-18"16,34 18 15,71 0-15,-17-17-1,-53 17-15,87-35 16,1 35 0</inkml:trace>
  <inkml:trace contextRef="#ctx0" brushRef="#br0" timeOffset="135547.04">4833 13212 0,'0'-36'32,"0"54"-17,0 0 1,0-1 0,0 18-16,-18 36 15,-17 0 1,0 17-1,35-53 1,17-35 0</inkml:trace>
  <inkml:trace contextRef="#ctx0" brushRef="#br0" timeOffset="135897.51">5203 13194 0,'0'-35'0,"0"70"15,0-88-15,0 35 16,-35 18 0,18 18-1,-72 35 1,54 17 0,35-17-1,18-35 1,52-18-1,18 18 1,-52-1 0,-19 1-1,-17 17 1,-17 0 0,-71 18-1,70-53-15,-70 18 16,0-18-1,35-35 1</inkml:trace>
  <inkml:trace contextRef="#ctx0" brushRef="#br0" timeOffset="136096.62">4886 12982 0,'-18'-17'0,"36"34"0,-53-34 0,-1-1 16,1 18-1,53 0 17,17 0-17</inkml:trace>
  <inkml:trace contextRef="#ctx0" brushRef="#br0" timeOffset="136564.54">6756 12735 0,'0'0'16,"0"-17"-16,0-19 0,-53-52 15,35 88 1,-17 18 0,17-1-16,-52 160 15,34-1 1,19 36-1,17-106 1,0-18 0,53-88-1,-36 0-15</inkml:trace>
  <inkml:trace contextRef="#ctx0" brushRef="#br0" timeOffset="136863.25">6509 12982 0,'-36'-106'0,"72"212"0,-89-247 16,35 35-16,18-52 16,18 105-16,105-36 31,124 1-15,0 106-1,-106 70 1,-105 53-1,-107 18 1,-105 0 0,-18-71-1,105-71 1,89 1 0,53-18-1,71 0 1</inkml:trace>
  <inkml:trace contextRef="#ctx0" brushRef="#br0" timeOffset="137713.65">7355 13141 0,'0'0'0,"18"0"0,35 0 32,53 0-17,-18-18 1,-53-35-1,-35 0 1,-88 1 0,70 34-16,-87 18 15,69 0-15,-17 18 16,18 17-16,-71 71 16,53 17-1,53-35 1,18-35-1,70-53 1,0-17 15,36-54-15,-54 1 0,-17-19-1,-53-17 1,0 71-1,-35 106 17,35-54-32,0 72 15,0 16 1,35-34 0,71-18-1,53-35 1,0-71-1,-1-18 1,-52-17 0,-88 17 15,-36-17-15,1 70-16,-89 1 15,-35 52 1,35 53-1,106 1 1,0 52 0,17-18-1,19 53 1,-19-140-16,-17 158 16,0-88-1,-88 17 1,-18-88-1,1-35 1,16-35 15,72-53-15,34-71 0,54 36-16</inkml:trace>
  <inkml:trace contextRef="#ctx0" brushRef="#br0" timeOffset="138013.1">8502 13229 0,'18'-17'0,"-18"-1"15,0-17 1,35-36 0,-35-17-1,0 35 1,0 35-16,-53 1 15,-35 52 1,35 53 0,35 36 15,18-36-15,35-53-1,71-35 1,18-18-1,-36-17-15</inkml:trace>
  <inkml:trace contextRef="#ctx0" brushRef="#br0" timeOffset="138797.03">10072 13088 0,'-35'18'0,"70"-36"0,-88 36 15,18-18-15,-1 0 0,1 0 16,0 0-1,88-36 17,53-34-17,35-36 1,-53 0 0,0-17-1,-88 87-15,0-52 16,0 71-16,-18-54 15,-87 53 17,-37 89-32,19 52 31,-18 160-15,106-195-16,-54 159 15,72-141-15,-36 282 16,35-106-1,18 88 1,0-87 0,0-160-1,71-52 1,-1-107 0,124-193-1,-70 35 1,-1-88-1,-123-36 1,-106 107 0,-141-19 15,89 160-15,17 34-1,123 36 1,36 0-1,211-17 1,18-54 0,-106 18-1</inkml:trace>
  <inkml:trace contextRef="#ctx0" brushRef="#br0" timeOffset="139213.01">10495 12912 0,'18'-89'15,"-18"72"-15,-18-36 16,0 35-16,-52 1 15,-1 17 1,142 264-16,-230-440 16,406 282-16,-529-124 15,264 159 17,18-106-32,0 36 15,53-36 1,35-35-1,-17-17 1,35-72 0,-18 1-1,-70 0 1,-18 70-16,0-70 16,-18 88-1,-35 71 1,35 35-1,18-18 1,18 18 15,53-89-15,34-17 0,1-35-16</inkml:trace>
  <inkml:trace contextRef="#ctx0" brushRef="#br0" timeOffset="139429.85">11218 12841 0,'0'-35'0,"0"70"0,0-141 16,-17 53-1,-1 53-15,-17 0 16,-71 71 0,35 52-1,54-17 1,17-71-16,17 54 15,107-54 1,-18-35 0,17-35-1</inkml:trace>
  <inkml:trace contextRef="#ctx0" brushRef="#br0" timeOffset="139679.75">11924 12488 0,'0'-17'16,"0"34"-16,0-52 0,0 17 0,-71 54 31,18 34-15,36-34-16,-54 122 16,54-34-1,-1 17 1,18-53-1,18-88 1,70 0 0,35-35-1</inkml:trace>
  <inkml:trace contextRef="#ctx0" brushRef="#br0" timeOffset="140062.72">12294 12753 0,'0'0'15,"18"-35"-15,-18 17 0,0 0 16,-35 36 0,-54 88-1,1 17 1,71-35 0,17 1-1,70-72 1,54-17-1,17-35 1,-18-36 0,-70 1 15,-53-71-15,-53 70-1,-53 54 1,-17 17-1,52 35 1,18 0 0</inkml:trace>
  <inkml:trace contextRef="#ctx0" brushRef="#br0" timeOffset="140247.25">11448 12700 0,'0'0'0,"370"-35"47,-352 35-32,17 0-15,53 0 16,-53 0-16,18 0 0</inkml:trace>
  <inkml:trace contextRef="#ctx0" brushRef="#br0" timeOffset="141013.38">12788 12806 0,'-17'0'0,"-19"0"15,36-35 1,0-1 0,53 1-1,53 17 17,-53 18-17,-35 0-15,34 89 16,-34-1-1,-18 18 1,-70-36 0,17-35-1,35-35 1,18-17 0,18-36-1,52-18 1,18 1-1,36-18 1,-36 70 0,0 18 15,-70 35-15,-18 18-1,0 35 1,-18-35-1,18 0 1,0-35-16,88-18 16,-17 0-1,52-36 1,-34 1 0,-19-53-1,-70 53-15,18-36 16,-18-17-1,0 70 1,-18 71 15,1-35-15,17 70 0,-53 18-1,0 35 1,35-88-16,0 53 15,-17-18 1</inkml:trace>
  <inkml:trace contextRef="#ctx0" brushRef="#br0" timeOffset="141182.01">13529 13723 0,'35'18'16,"-17"105"-1,-18-52 1,-53-36 0,53-282-16,-106 494 15,71-247-15,-71 0 16,0 0-1,-17-18 1,52-17 0,71-53 15</inkml:trace>
  <inkml:trace contextRef="#ctx0" brushRef="#br0" timeOffset="142095.46">14870 12488 0,'0'-17'0,"0"34"0,0-52 0,0 17 0,-36-17 31,19 53-31,-1 17 16,0-17-16,-17 88 16,17-71-16,-34 159 15,16-71 1,1 1-1,17-89 1,-17-35 0,35-18-1,-18-52 1,18-18 0,0-53-1,0 70 1,36 36-1,17 70 1,-53-17-16,35 35 16,-17-18-16,34 88 15,1-52 1,53-36 0,18-35-1,-1-53 1,18-88-1,-105 35 1,-54-52 0,-70 16 15,-18 54-15,-53 71-1,124 17-15,-18 35 16,35-18-16,-35 107 15,53 17 1,53-35 0,88-36-1,1-34 1,104-54 0,-210 0-16</inkml:trace>
  <inkml:trace contextRef="#ctx0" brushRef="#br0" timeOffset="142990.47">15681 12700 0,'18'0'62,"17"-18"-62,-17 1 16,17-19-1,-18-16 1,-17 34-16,0 0 16,-70 18-1,17 18 1,-53 70 0,53 36-1,36-36 1,52-18-1,0-52-15,36 0 16,52-18 0,36-53 15,-18-18-15,18-35-1,-106 18 1,-53 35-1,-71 53 1,1 35 0,17 36-1,53 0 1,0-54-16,0 54 16,17-54-16,54 36 15,-36-35 1,-17-18-1,-106 0 17,52 0-17,-34-18 1,34 18 0,36 18 15,89 0-16,-54-18-15,53 0 16,36 0 0,-89 0-16,106-53 15,-70 0 1,-1-35 0,-52-1-1,-18 54 1,0 53 15,0-1-15,0 54-16,0-18 15,0 0 17</inkml:trace>
  <inkml:trace contextRef="#ctx0" brushRef="#br0" timeOffset="143163.14">16792 12488 0,'0'0'16,"-35"-35"-1,17 35-15,1 0 16,17 35-1,0 1 1,53 17 0</inkml:trace>
  <inkml:trace contextRef="#ctx0" brushRef="#br0" timeOffset="143797.67">17286 12771 0,'0'-36'16,"0"19"-16,0-1 0,-18-53 31,1 71-31,-36-17 16,-53 17 0,36 17-1,-19 54 1,89-53-16,-17 35 15,17-1 1,53-52 0,35 0 15,18-52-15,-18-1-1,-53 35 1,-35 36 15,-35 87-15,0 37-1,17-37 1,-17 54 0,35-124-16,-53 89 15,-18 35 1,1-1-1,-19-52 1,-34-35 0,-36-89 15,18-52-15,-18-54-1,53-35 1,106 36-1,89-18 1,-54 123-16,124-70 16,105-36-1</inkml:trace>
  <inkml:trace contextRef="#ctx0" brushRef="#br0" timeOffset="144229.78">17568 12577 0,'0'0'16,"0"-18"0,-17 18-1,17 53 1,0-36 0,0 36-1,0-35-15,-18 17 16,18-17-16,-18 17 15,1-17 1,-19-18 0,36-35-1,0-18 1,36-53 0,52 53-1,53-18 1,0 71-1,-53 36 1,-52 52 0,-36 18-1,-53-18 17,-35-18-17,70-52-15</inkml:trace>
  <inkml:trace contextRef="#ctx0" brushRef="#br0" timeOffset="145114.67">13635 13441 0,'0'17'15,"0"19"1,0-19 0,0 1-16,0 17 15,0 53 1,-35 54-1,17-54 1,-53-18 0,1-17-1,-36-35 1,35-18 0,54 0-16,-54-18 15,36 1-15,-36-89 16</inkml:trace>
  <inkml:trace contextRef="#ctx0" brushRef="#br0" timeOffset="145895.95">18715 12312 0,'17'-35'15,"-34"70"-15,34-88 0,-17 18 0,18-89 31,-18 107-31,0-1 16,0 36 0,-18 105-1,1-70-15,-1 88 16,-17 36 0,35-54-1,0-52 1,18-71 15</inkml:trace>
  <inkml:trace contextRef="#ctx0" brushRef="#br0" timeOffset="146212.97">18732 12347 0,'0'0'0,"0"-35"0,-52-106 31,52 17-15,88 36 0,18 71-1,52 69 1,-52 19 0,-88-36-16,-1 71 15,-17-88-15,-70 70 16,-71 0-1,17-35 1,71-35 0,53-1-1,53-17 17,-35 0-32,35 0 0</inkml:trace>
  <inkml:trace contextRef="#ctx0" brushRef="#br0" timeOffset="146696.16">19385 12488 0,'0'0'0,"18"-17"0,70 17 16,-53-36-1,-17 36-15,0-53 16,-18 1 0,-36 34-1,-34 0 1,-19 54-1,-16 52 1,69-71-16,-69 107 16,87-54-1,18 19 17,18-72-17,105-17 1,0-53-1,-34 0 1,-19-35 0,-52 18-1,0-1 1,-18 53 0,0 71-1,-18 36 1,18-19-1,0 1 1,70-18 0,19-53 15,-19-53-31</inkml:trace>
  <inkml:trace contextRef="#ctx0" brushRef="#br0" timeOffset="146962.95">20126 12100 0,'0'-35'0,"0"70"0,0-88 0,0 18 15,0 17-15,-53 160 32,53-107-32,-35 53 15,-36 88 1,36-17-1,35-106 1,35-35 0,36-36-1,-18-17 17</inkml:trace>
  <inkml:trace contextRef="#ctx0" brushRef="#br0" timeOffset="147178.53">20391 12100 0,'0'-53'0,"0"106"0,0-141 0,0 53 16,0 17-1,-36 106 1,-34 71 0,52-106-16,-17 106 15,0-71 1,35 0-1,0-53 1,35-35 0,18-17-1</inkml:trace>
  <inkml:trace contextRef="#ctx0" brushRef="#br0" timeOffset="147379.01">20002 12365 0,'-35'0'0,"70"0"16,-87 17-16,34-17 0,0 0 15,54 0 1,34 0 0,71 0-1,18 0 1,-124 0-1</inkml:trace>
  <inkml:trace contextRef="#ctx0" brushRef="#br0" timeOffset="147729.4">20479 12418 0,'0'0'16,"-53"70"-1,70-70 1,36 0-1,-35-17-15,70-1 16,18-35 0,-88 18-1,-18 0 1,-36 17 0,-34 18-1,35 18-15,-54 52 16,36 18-1,53-35 1,36 18 0,52-54-1,-53-17 1,36 0-16,52 0 31,-105 0-31</inkml:trace>
  <inkml:trace contextRef="#ctx0" brushRef="#br0" timeOffset="148080.9">20937 12471 0,'0'0'16,"0"-36"-16,0-17 15,0 36-15,53-18 16,0 17 0,0 18-1,-18 35 1,18 71-1,-53-35 1,0-36 0,-35 0-1,17-35 1,18-53 31,0 0-32,18-17 1,35-1 0,0 36-1,-36 35-15,19-18 16,17 18 0</inkml:trace>
  <inkml:trace contextRef="#ctx0" brushRef="#br0" timeOffset="148566.56">21572 12294 0,'18'0'0,"-18"18"47,0 0-31,0-1-16,0 18 15,-18 36 1,1-18-1,-1-18 1,18 1 0,-18-36-1,18-18 17,0-35-17,36-18 1,-19 54-16,72-54 15,-1 1 1,-53 52-16,88 0 16,-34 54-1,-89 17 17,17 35-17,-17-18 1,-17-17-1,-1-53 1,0 18 0,18-36 15,18 18-31</inkml:trace>
  <inkml:trace contextRef="#ctx0" brushRef="#br0" timeOffset="148912.26">22560 12435 0,'-18'-17'16,"1"-1"-16,52 53 0,-88-88 0,53 36 16,0-18-16,0-1 15,53-52 1,53 53-1,-35 35 1,-1 53 0,-52 17-1,-18-52-15,-71 88 16,-17-18 0,35-35-1,0-18 1,35-17-1,1-1 1</inkml:trace>
  <inkml:trace contextRef="#ctx0" brushRef="#br0" timeOffset="149103.14">22384 12929 0,'0'18'15,"-36"-18"1,36-18 62,-35 18-78</inkml:trace>
  <inkml:trace contextRef="#ctx0" brushRef="#br1" timeOffset="156062.01">952 14340 0,'-17'-17'31,"17"34"-16,0 1-15,-18 35 16,18-18 0,18-17-1,17-18 1,0-18 0,-17 1-1,17-19 1,-35 19-16,36-36 15,-36 0 1,0 18 0,0 70 15,0-18-31,0 89 16,0 71-1,17-71 1,1 17-1,-18-70 1,0-18 0,-88-17-1,17-18 1,-17-53 15,-36-18-15,54 18-1,35 18 1,105 0 15,1 35-31</inkml:trace>
  <inkml:trace contextRef="#ctx0" brushRef="#br1" timeOffset="156344.44">1552 14323 0,'0'0'0,"0"-18"0,0-35 16,0 18-1,0 17 1,0 54 0,0 87 15,0-88-31,-35 106 15,-18 36 1,35-71 0,1-36-1,17-52 1,35-18 0,0-35-1</inkml:trace>
  <inkml:trace contextRef="#ctx0" brushRef="#br1" timeOffset="156760.89">1834 14587 0,'0'0'0,"18"0"0,-18-17 0,18-1 15,-1 18-15,-17-18 32,-35 36-1,17-18-31,-17 53 15,-18 0 1,36 35 0,17-70-1,17-1 1,36-17 0,18 18-1,-54 0 1,1-18-16,-18 35 15,0 0 1,-53-17 0,0-1-1,0-17 1,0 0 0,36 0 15,-19-70-16,19 35-15</inkml:trace>
  <inkml:trace contextRef="#ctx0" brushRef="#br1" timeOffset="157010.23">1411 14358 0,'-18'0'0,"18"-18"0,18 1 15,53-19 1,17 36 0,-71-17-16,72-1 15,-1 18 1,-53 0 15,-17 0-15</inkml:trace>
  <inkml:trace contextRef="#ctx0" brushRef="#br1" timeOffset="158260.85">3140 14781 0,'0'0'0,"-36"18"31,36-36 0,0 1-31,0-19 16,18 1-16,35-35 15,0-19 1,-35-16 0,-18 69-1,-71 54 1,36 35 0,-1 106 15,36-54-16,0 1 1,0-88-16,36 0 16,34-18-1,-17-18 1,18-35 0,-18-18-1,35-34 1,-18 16-1,-34 54-15,52-18 16,-18 53 0,-17 53-1,-53 18 1,0 52 0,-35-35 15,0-52-16,35-54 17,17 0-32,19-17 15,34-71 1,-17 0 0,-18 18-1,-35 71 1,0 34-1,-17 89 1,-18-18 0,35 36-1,17-71 1,36-18 0,0-35 15,35 0-16,-17-53 1,-36 35-16,18-52 16,-35 35-16,35-89 15,-18-35 1,-35 53 0,17 54-1,-17 157 16,-35 54-15,18-35 0,17-89-1,0 53-15,0-35 16,35-35 15,0-18-15,36-71-1</inkml:trace>
  <inkml:trace contextRef="#ctx0" brushRef="#br1" timeOffset="158446.2">4286 14446 0,'-17'0'16,"34"0"-16,-52 0 0,35 18 0,-18 0 15,71-18 17,-35 0-32,70-36 15,0 19 1</inkml:trace>
  <inkml:trace contextRef="#ctx0" brushRef="#br1" timeOffset="160460.89">4780 14728 0,'-18'0'32,"18"-17"-32,0-18 15,0 17 1,0-17-16,0-36 31,0-35-15,0 53-1,-52 53 17,-37 89-17,72-1 1,17 35 0,0-105-16,35 52 15,71-34 1,0-36-1,52-18 1,-34-70 0,-18 0-1,-53-18 1,-53 53 15,0 35-15,0 36-1,-18 88 1,0-36 0,18-34-16,-35 52 15,35-18 1,0-87 15,0-1-15,0 0-16,53-70 15,-18 35 1,1-17 0,-1 52-1,0 36 1,-17 52 0,17 1 15,36-1-16,-1-52 1,54 0 0,17-18-1,-35-53 1,35-35 0,-88-1-1,-36-34 1,-34 52-1,-36 71 1,-36 36 0,19 34-1,52-35-15,-35 89 16,53-54 0,18 1 15,35-71-16,17 0 1,19-88 0,-54 17-1,0-52 1,-17-18 0,0 52-1,-18 37 1,0 34-1,0 106 1,0 71 0,-18-36-1,18 1 1,18-71 0,70-18 15,18-35-16,-1-35 1,19-36 0,-71 1-1,-36-36 1,-17 53 0,-53 53-1,-35 70 1,71 1-1,17 17 1,0-17 0,53-36-1,35-17 1,71-18 15,-36-36-15,36-17-1,-71 1 1,0-37 0,-88 54-16,18-71 15,-36 53 1,-52 36 0,17 34-1,-18 54 1,1 52-1,52-52 1,18-18 0,0-36-1,70-17 1,1-35 0,0-18 15,-71 36-31,35-124 15,0 17 1,-17-35 0,-18 53-1,0 89 1,-36 105 0,-16 88-1,34-34 1,18 16-1,0-87 1,70-36 0,-17-35-1,18-35 1</inkml:trace>
  <inkml:trace contextRef="#ctx0" brushRef="#br1" timeOffset="161060.17">8678 14287 0,'0'0'0,"0"-17"0,0-18 31,0 17-31,-17 0 0,17-17 16,0 0-1,35 17 1,53 18 0,0 106-1,-52 53 1,-36-36-1,-18 18 1,0-88 0,18-88 15,0 17-31,53-52 31,0-71-15,18 17-1,35-17 1,-1 53 0,-52 88-1,-53 35-15</inkml:trace>
  <inkml:trace contextRef="#ctx0" brushRef="#br1" timeOffset="161410.25">9366 14499 0,'0'0'0,"18"0"16,17 0-16,0-53 15,36-35 1,-36 17 0,-35 19 15,-17 52-16,-19 35 1,-52 71 0,53 35-1,35-53 1,0-70-16,53 52 16,17-70-1,71 0 1,1-70-1,-54 17 1,-71 35-16</inkml:trace>
  <inkml:trace contextRef="#ctx0" brushRef="#br1" timeOffset="161742.94">9931 14411 0,'0'-71'16,"-18"36"-16,18 17 16,18 142-16,-36-283 0,36 142 31,-1 17-31,54 0 15,-1 0 1,36 52 0,-88-34-16,0 70 15,-1 18 1,-34-18 0,17-70-1,0 0 1,-18-36-1,18-53 1,53-17 0,-18 0-1,36 0 1,-18 70 0,17 1 15,-52 17-31</inkml:trace>
  <inkml:trace contextRef="#ctx0" brushRef="#br1" timeOffset="162177.45">10813 14323 0,'0'0'0,"17"0"0,19-36 16,-19 1-1,-17 0 1,-17 17-1,-36 18 1,-36 18 0,1 52-1,71-17 1,17-35-16,0 53 31,70-36-15,1-17-1,17 17 1,-35 0 0,-53 0-1,-18 1 1,-52-19 0,-36 1-1,18-18 1,17 0-1,53 0 1,36-18 0,35-17-1</inkml:trace>
  <inkml:trace contextRef="#ctx0" brushRef="#br1" timeOffset="162444.85">11236 14376 0,'-18'17'31,"1"1"-31,17 0 0,-18-1 16,0 54 0,18-54-16,-17 36 15,17-35-15,0 17 16,0-17-1,0-36 17,35-35-17,-35 36-15</inkml:trace>
  <inkml:trace contextRef="#ctx0" brushRef="#br1" timeOffset="162593.53">11271 14217 0,'0'-18'0,"0"36"0,0-53 0,-17 35 32,-1 0-32,18 17 47,0 1-47,0 0 0</inkml:trace>
  <inkml:trace contextRef="#ctx0" brushRef="#br1" timeOffset="163309.98">11589 14340 0,'0'-17'31,"-18"17"-31,0 0 16,-17 35-1,35-17-15,-17 52 16,-1 18 0,18-17-1,0-53 1,0-1 0,18-34 15,-18-36-16,17-18 1,36-35 0,-35 71-16,35-18 15,35 0 1,0 53 0,-35 53 15,0 35-16,-53-17 1,0 17 0,0-35-1,-35-53 17,17 0-17,18-53 1,0 35-16,53-87 15,0 52 1,-18 17-16,106-52 16,-35 88-1,0 35 1,-71 54 0,-35-19 15,-18 36-16,-17-53 1,-18-35 0</inkml:trace>
  <inkml:trace contextRef="#ctx0" brushRef="#br1" timeOffset="163829.46">13670 14041 0,'0'-18'0,"0"36"0,0-54 0,18 36 15,-18 18 1,0 70 0,0-53-1,0 18 1,-18 71-1,18-89-15,-18 36 16,18-18 0,0-71 15,0 0-31,0-35 16</inkml:trace>
  <inkml:trace contextRef="#ctx0" brushRef="#br1" timeOffset="164093.96">13670 14235 0,'0'-53'0,"0"0"15,35-71 1,-70 406-16,123-634 16,-176 652-16,212-618 0,-36 265 15,88 36 1,-52 87 0,-107 36 15,-70-18-16,-105 0 1,52-52 0,35-19-1,142-52 17,35 0-17</inkml:trace>
  <inkml:trace contextRef="#ctx0" brushRef="#br1" timeOffset="164527.53">14623 13935 0,'0'0'0,"-71"0"16,53 0-16,-87 70 15,87-52 1,-53 52-1,54-34-15,-19 52 16,36 18 0,36-36-1,70-17 1,17-53 0,-35-17-1,-52-1-15,69-88 16,-69 36-1,-19-54 1,-52 36 0,-53 0-1,-53 88 1,70 35 0,-35 53 15,106-17-16,18-1 1,88-34-16</inkml:trace>
  <inkml:trace contextRef="#ctx0" brushRef="#br1" timeOffset="164760.28">15169 14111 0,'0'0'0,"0"-35"16,0 0-1,-35 17 1,18 18-16,-19 53 16,19 53-1,17-18 1,-18 18 0,18-36 15,0-52-31,35-18 15</inkml:trace>
  <inkml:trace contextRef="#ctx0" brushRef="#br1" timeOffset="164977.42">15240 14129 0,'0'0'0,"18"-18"0,-1 0 15,1 1-15,52-1 16,-34 36-1,-1 35 1,0 17 0,-35-17-1,0-35-15,18 17 16,17-35 0,-17 0-1</inkml:trace>
  <inkml:trace contextRef="#ctx0" brushRef="#br1" timeOffset="165376.84">15857 14093 0,'0'0'0,"-70"18"32,-36 35-17,18-18 1,70-17-16,-17 17 15,17-35-15,18 18 16,53-18 0,18-35-1,35-18 1,-36-18 0,-17 36-1,-35 17 16,-18 36-15,0 70 0,-53 18-1,17-18 1,1 18 0,18-36-1,17-52 1</inkml:trace>
  <inkml:trace contextRef="#ctx0" brushRef="#br1" timeOffset="166262.4">17533 13776 0,'18'-18'0,"-36"36"0,53-53 0,-17 17 0,0-17 15,-18 52 1,-71 107 0,0-1-1,36-87 1,-88 69-1,-71 54 1,123-106 0,18-53-1,36 0 1,17-70 0,35-19-1,35-52 1,1 0-1,-53 88 1,17 36 0,0 87-1,-17-52-15,-1 105 16,1-35 0,53 1 15,17-36-16,0-53 1,53-36 0,-35-17-1,-53-70 1,-35-36 0,-36 36-1,-53-36 1,1 88-1,35 71-15,-36 18 16,-17 123 0,52 36-1,36-19 1,53-87 0,53-36 15,35-35-16,-17-18 1</inkml:trace>
  <inkml:trace contextRef="#ctx0" brushRef="#br1" timeOffset="167509.46">18027 13988 0,'0'-18'16,"0"0"30,18 1-46,-1-1 16,-17 0 15,0 1-15,-17 17 0,-36 35 15,53 0-16,-36 1 1,36-19-16,0 1 16,0 0-1,18-18-15,17 0 16,53 0 0,-17-36-1,-53 1 1,-18-36-1,0 19 1,-36 34 0,1 18-1,0 18 1,17 52 0,-17-35 15,17 36-16,1-1 1,-1-17 0,18-35-1,0 17 1,35-35 15,-17 0-31,52 0 16,1 0-1,0-17 1,34-19 0,-16-17-1,16-35 1,-34-18 0,-71 71 15,-18 18-16,-52 17 1,17 70 0,35-35-1,18-17-15,0 53 16,36-19 0,-19 1-1,18-17 1,-35-19-1,-35-17 17,18 0-17,-1 0-15,-17 0 16,-1 0 0,36 18 30,18-18-30,70 18 0,36-18-1,-19-18 1,19-17 0,-53-18-1,-54 0 1,-17 35-16,0 1 15,-17 34 17,17 36-17,-18-35-15,18 17 16,0-17-16,0-1 16,18 1 15,-1-18-31,1-18 15</inkml:trace>
  <inkml:trace contextRef="#ctx0" brushRef="#br1" timeOffset="167676.59">19068 13864 0,'0'-17'0,"0"34"0,-18-52 31,0 35-31,1 0 15,-1 18 1,18 34 0,0-16-1</inkml:trace>
  <inkml:trace contextRef="#ctx0" brushRef="#br1" timeOffset="168326.57">19456 14076 0,'17'0'0,"-34"0"0,52 0 16,0-53-1,-17 0 1,-18 0 0,-35 35-1,17 18-15,-88 0 16,18 53-1,0 18 1,88-18 0,17-36-1,72-17 1,-1 0 0,-18 0-1,-52-35 16,0 18-15,-36 34 15,0 1-15,1 17-16,-19 71 16,1 17-1,17 71 1,18-52-1,0-90-15,0 72 16,-17 35 0,-54-106-1,-17-36 1,-35-34 0,17-36-1,-18-18 16,89-17-15,35 70-16,0-35 16,106-35-1,17 0 1,-70 70-16</inkml:trace>
  <inkml:trace contextRef="#ctx0" brushRef="#br1" timeOffset="168759.98">20108 13970 0,'0'-18'16,"0"36"-16,0-53 0,0 17 0,0 36 31,-17 52-15,17 18-1,-36 1 16,19-54-15,-1-17 0,0-18-1,18-36 1,0-34 0,53-1-1,53-52 1,53 17-1,-18 106 1,-106 0-16,54 35 16,-72 0-16,-17 36 15,0 17 1,-70-17 0,34-54-1,-17-17 16,36 0-31</inkml:trace>
  <inkml:trace contextRef="#ctx0" brushRef="#br1" timeOffset="169610.48">1746 15716 0,'0'-17'0,"0"-19"32,0 1-32,0 17 15,0 1-15,0 34 32,0 1-17,0 70-15,0 71 31,-17-36-15,-19 19 0,36-90-1,0-69 17,0-1-32,0-35 15,0-53 1</inkml:trace>
  <inkml:trace contextRef="#ctx0" brushRef="#br1" timeOffset="169893.28">1658 15822 0,'0'-35'0,"0"70"0,-18-88 0,-35-35 16,36 35-1,17-35 1,70 17 0,107 36 15,-54 35-16,-17 88 1,-106 18 0,-35-18-1,-71 0 1,35-52 0,54-19-1,52-17 16,-17 0-31,17-17 16</inkml:trace>
  <inkml:trace contextRef="#ctx0" brushRef="#br1" timeOffset="170442.59">2328 15822 0,'36'0'0,"-72"0"15,125-18-15,-54 18 16,35-35-1,-52 0 1,-18-18 0,-35 35-1,-71 1 1,-18 34 0,1 72-1,52 16 1,71 1-1,0 0 1,53-71 0,53-52-1,-18-36 1,18-53 0,-53 35-1,-18-34 16,-35 34-15,0 89 15,0 52-15,0 54 0,18-36-1,0-71-15,52 36 16,1-53-1,35-35 1,-18-53 0,18-36-1,-89 72 1</inkml:trace>
  <inkml:trace contextRef="#ctx0" brushRef="#br1" timeOffset="170658.93">3034 15557 0,'0'-35'15,"0"-53"1,0 35-1,0 71 1,0 140-16,0-228 16,0 105-16,0 36 15,-18 105 1,18-70 0,0-18-1,53-105 16,-18-1-31,1-35 16,17 0-16</inkml:trace>
  <inkml:trace contextRef="#ctx0" brushRef="#br1" timeOffset="170876.4">3369 15416 0,'0'-35'0,"0"70"0,0-88 15,-18 89 1,18-1-1,-53 88 1,36-17 0,-1 18-1,18-54 1,0-17 0,18-70 15,-18-1-31,0 0 15</inkml:trace>
  <inkml:trace contextRef="#ctx0" brushRef="#br1" timeOffset="170975.31">2981 15681 0,'-18'0'0,"36"0"0,-71 0 15</inkml:trace>
  <inkml:trace contextRef="#ctx0" brushRef="#br1" timeOffset="171076.38">2946 15716 0,'70'0'31,"-34"-17"-31,52-1 16,-282 53-16,423-88 0,-158 36 15,87-19 1,-140 36-16</inkml:trace>
  <inkml:trace contextRef="#ctx0" brushRef="#br1" timeOffset="171761.08">3545 15752 0,'36'0'31,"-19"0"-31,1-18 0,17-17 16,-17-1-1,-18 1 1,-18 35 15,1 0-15,-1 0-16,-53 71 15,36-1 1,35 18 0,18-35-1,88-17 1,-18-36-1,18-18 1,-36-17 0,-35-36-1,-17 18 1,0-35 0,17 17 15,36 36-16,-19 35 1,54 35 0,-53 18-1,-17 36 1,-36-37 0,-18 1-1,-17-35 1,17-36 15,18 1-31,-18-19 16,18-34-1,0 17 1,53-18 0,0 54-1,35-1 16,-70 18-31</inkml:trace>
  <inkml:trace contextRef="#ctx0" brushRef="#br1" timeOffset="172225.11">4710 15575 0,'17'0'16,"-52"0"15,17 18-16,18-1-15,-17 54 16,-1-36 0,18 36-1,0-36 1,0 0 0,0-52 30,0-1-30,0-35 0,71-53-1,-1 0 1,-35 89-16,89-71 16,-36 88-1,-17 70 1,-54 1-1,-17 35 1,-35-18 0,17-35-1,1-53-15,-1 17 16,18-34 15</inkml:trace>
  <inkml:trace contextRef="#ctx0" brushRef="#br1" timeOffset="173693.6">5944 15646 0,'0'-18'0,"0"0"15,0-17 1,0 17-16,0 1 16,-17 70 15,-19 0-15,36-36-16,-35 89 15,17-53 1,18 0-1,71-71 17,17-52-17,0-1 1,-17 18 0,-18 36-1,-18 17 1,-35 17-1,18 36 1,-1 35 0,1-35-1,17 18 1,18-53 0,18-18-1,17-53 1,18-18-1,-71 36-15,36-36 16,-36-70 0,-17 71-1,-18 17 1,0 70 0,-18 89-1,-17-18 16,35 36-15,0-54 0,53-34-1,70-36 1,-17-36 0,-71 19-16,89-71 15,-36-1 1,-71-52-1,1 35 1,-36 1 0,-17 105-1,18 105 1,-19 1 0,1 53-1,17-71 16,18 18-15,0-53 0,18-53-1,35-53 1,17-18 0,-17 19-1,0-19 1,0 36-1,-53 52 1,18 36 0,-18 0-1,35 18 1,36-54 0,70-17-1,-53-17 1,35-36 15,-70 0-15,-35-18-1,-18 18 1,-18 89 15,18 34-15,0-17-1,0-35 1,18-18 0,17 0-1,1-35 1</inkml:trace>
  <inkml:trace contextRef="#ctx0" brushRef="#br1" timeOffset="173843.43">8026 15434 0,'0'0'16,"-36"0"-1,19 35 1,17 1 0,35-36-1</inkml:trace>
  <inkml:trace contextRef="#ctx0" brushRef="#br1" timeOffset="174541.7">8431 15434 0,'0'0'0,"-17"0"0,-19 0 16,19 0-16,-54 35 15,54 36 16,-1 35-15,18 0 0,0-54-1,71 1 1,-19-53 0,-34 0-16,123-17 15,-53-36 1,18-35-1,-53-36 1,-53-17 0,0 0-1,0 106 1,-17 70 0,-1 53-1,0 53 1,-17-35 15,17-18-15,18-70-16,0 35 15,0-36 1,36-52 15,-19 18-31,54-36 16,17-18-1,88-35 1,-105 89 0,-18 52-1,-36 35 1,-17 1 0,0-18-1,0-35 1,36-18 31,-19 0-47</inkml:trace>
  <inkml:trace contextRef="#ctx0" brushRef="#br1" timeOffset="174941.12">10636 15381 0,'0'0'0,"0"-18"15,-17 54 17,-1-19-32,18 19 0,0 17 15,-35 52 1,-1-16-1,36-36 1,36-53 0,34 0-1,1-18 1</inkml:trace>
  <inkml:trace contextRef="#ctx0" brushRef="#br1" timeOffset="175292.73">11183 15434 0,'0'0'0,"35"-53"16,-35 18 0,-70 35-1,-36 35 1,18 53 0,70-35-1,36-18 1,88-17-1,-18 0 1,35 35 0,-123 0-1,-17-36 1,-107 19 0,18-19-1,-35-17 16,53 0-15,35-53 0,53 36-16</inkml:trace>
  <inkml:trace contextRef="#ctx0" brushRef="#br1" timeOffset="175460">10672 15328 0,'0'0'15,"-18"0"-15,-17-17 16,35 34 15,35-17-15,18 0 0</inkml:trace>
  <inkml:trace contextRef="#ctx0" brushRef="#br1" timeOffset="177159.03">12171 15346 0,'17'-18'0,"-34"36"0,52-53 0,0-36 16,-35 53-1,0 36 1,-35 88 15,35-89-31,-35 72 16,35-54-16,-35 106 15,17-35 1,36-36 0,52-34-1,36-36 1,17-53-1,-87 35-15,52-52 16,0-72 0,-53 19-1,1-36 1,-19 71 0,-17 70-16,0 1 15,0 87 1,0 89 15,0-35-15,0-1-1,0-52 1,53-18 0,-18-36-16,36-17 15,52-35 1,1-18-1,-36-18 1,-17-34 0,-71 52-1,-36 53 1,-16 53 0,16 35-1,36-18 16,53 1-15,0-36 0,-35-35-1,-54 0 1,-34 0 0,-54-35-1,54 17 1,52 18-16,1 0 31,52 18-15,88 0-1,1-18 1,-71 0-16,70 0 16,-17-36-1,-18-17 1,-70 36-1,17-54 1,-35-17 0,0 35-1,-35 71 17,17 52-17,18-52-15,0 70 16,0-35-1,53 0 1,0-35 0,88-18-1,53-36 1,-17-17 0,-36-53-1,-106 36 1,-35-54 15,-71 89-15,36 35-16,-88 18 15,34 52 1,-16 36 0,69-18-1,36 1 1,36-72-1,52-17 1,35-35 0,-35-18-1,1-70 1,-36-1 0,-36 71-1,1-70-15,-18-18 31,0 123-15,-35 53 0,-1 124-1,1 17 1,35-70 0,0-71-16,71 54 15,-1-54 1,71-35-1,-35-18 1,-35 1-16</inkml:trace>
  <inkml:trace contextRef="#ctx0" brushRef="#br1" timeOffset="177409">15311 15117 0,'0'-36'16,"0"72"-16,0-125 0,0 107 31,-36 53-15,19-36-16,-19 71 15,-17 52 1,18-52 0,35-53-1,0-18 1,71-35-1,70-35 1</inkml:trace>
  <inkml:trace contextRef="#ctx0" brushRef="#br1" timeOffset="177741.34">15663 15328 0,'0'-17'0,"0"34"0,0-17 31,-17 35-31,-1-17 15,-17 88-15,35-53 32,0 0-17,35-18 1,36-35 0,-36 0-16,18-18 15,0-35 1,-36-52-1,-17 34 1,-35 1 0,-18 70-1,36 0-15,-54 35 16,53 18 0,-17-18-1,17-35 1</inkml:trace>
  <inkml:trace contextRef="#ctx0" brushRef="#br1" timeOffset="177943.24">15117 15187 0,'-18'0'0,"36"0"0,-54 0 16,54 0-1,52 0 1,1 0 0,-36 0-16,71 0 15,18 0 1</inkml:trace>
  <inkml:trace contextRef="#ctx0" brushRef="#br1" timeOffset="180275.24">16792 15575 0,'0'0'0,"35"-18"0,-17 18 0,70-88 16,-70 53-1,0 17-15,-18-52 16,0-36 0,-53-53-1,35 142-15,-53-36 16,-70 53 0,0 88-1,71 53 1,52 53-1,53-88 1,-17-71-16,88 18 16,-36-53-1,36-35 1,-35-36 0,-1-35-1,-17 18 1,-53 53-1,36-71 1,-19 88 0,1 89-1,-18 17 1,53 18 0,0-35-1,35-36 1,0-35-1,-17 0 1,17-71 0,-18 1-1,1-54 1,-53 89-16,17-36 16,0 36-1,0 35 1,-35 18 15,0 17-15,18-35-1,-18 18-15,0-36 32,0 0-17,0 1-15,0-1 16,-18 1-1,-17 69 1,0 19 0,-18 70-1,35-70 1,18 17 0,0-71-16,36 1 15,34-18 1,-52 0-1,88-35 1,-36-18 0,36-53-1,-36 0 1,19-17 0,-72 105-16,54 1 15,-36 52 1,-35 18-1,0 17 1,0-17 0,18-53-1,-1 0 1,1-53 0,-18 0-1,0-17 1,-35-1 15,17 54-15,1 17-16,-36 53 15,17 17 1,-34 71 0,34-53-1,36 18 1,36-53-1,105-18 1,-35-17 0,52-36-1,-16-35 1,-72-17 0,-35-36-1,-35 88 1,0-34-16,-35 69 47,17 1-47,-17 52 15,18-17 1,17 0 0,17-18-1,1-35-15,70 0 16,-35-35-1,70-18 1,-34-35 0,-36 0-1,-53 53-15,0-18 16,-71 106 15,53 17-15,18-35-1,0 36 1,0-18 0,18 0-1,17-36 1,-17-17 0,-18-52 15,0 16-16,-18 19 1,1 17 0,17 17-1,0 19 1,35-36 0,-17 17-1,34-17-15,-34 0 16,35 0-16,-18 0 15,89-35 1,-36 0 0,18-54-1,-53 1 1,-36 0 0,-34 88-1,-107 35 1,89 54-1,35-1 1,0-18 0,0 1-1,-35-54 1,-18 1 0,0-18-1,35-18 1,1-52 15,17 52-31</inkml:trace>
  <inkml:trace contextRef="#ctx0" brushRef="#br1" timeOffset="180707.49">20673 14676 0,'0'0'0,"0"-18"31,-18 36-31,0-18 16,-34 88-1,-90 70 1,37 37 0,52-125-16,-71 124 15,71-123-15,-35 70 16,0 18-1,70-107 1,18-34 0,18-18-1,70-53 1,-53 18-16,1 17 16</inkml:trace>
  <inkml:trace contextRef="#ctx0" brushRef="#br1" timeOffset="181623.95">20955 15046 0,'18'-18'0,"-36"36"0,36-53 0,-18 17 31,-36 36-15,19-1-16,-19 36 15,1 88 1,18-35-1,17 18 1,0-107-16,52 19 16,37-19-1,-1-34 1,18-36 0,-1-71-1,-52 1 1,-35 87-1,0-87 1,-18 70 0,-36 106 15,19-35-31,-1 70 16,-17 53-1,17-18 1,53-52-1,18-53 1,71-18 0,-18-36-1,35-52 1,-35-71 0,-18-17-1,-71 70 1,1 18-1,-53 141 32,17-36-47,-35 72 16,-17 69 0,52-16-1,18-54 1,35-18-1,54-70 1,-54 0-16,88 0 16,-34-35-1,-1-71 1,-53 18 0,-35 35-1,0 124 16,0-36-15,0 18 0,0 0-1,0-18 1,18-35 0,-1 0-16,1 0 15,0-18-15,52-52 16,-52 52-16</inkml:trace>
  <inkml:trace contextRef="#ctx0" brushRef="#br1" timeOffset="181775.78">22472 14975 0,'0'-17'0,"0"34"0,0-52 16,-18 35-16,1-18 16,-1 18-1,18 36 1,0-19-1</inkml:trace>
  <inkml:trace contextRef="#ctx0" brushRef="#br1" timeOffset="181974.39">21802 15028 0,'-36'0'0,"19"0"0,70 0 0,-124 0 0,53 0 16,36 18 0,123-18-1,0 0 1,53-18 0</inkml:trace>
  <inkml:trace contextRef="#ctx0" brushRef="#br1" timeOffset="182424.77">22595 14887 0,'18'-17'16,"-36"34"-16,54-52 0,-19 35 16,1-18-1,-18 71 17,-35-35-32,-1 17 15,-52 124 1,53-71-1,35 36 1,18-54 0,70-35-1,18-35 1,-1-17 0,-16-54-1,-72 1 1,19 17-1,-36 88 32,0-17-47,-36 35 16,19 17 0,-1-17-1,18-35 16,18-18-15,-1-18-16,1-35 16,0 35-16</inkml:trace>
  <inkml:trace contextRef="#ctx0" brushRef="#br1" timeOffset="182559.04">23036 15099 0,'0'-35'0,"0"70"0,-17-70 47,17 52-16</inkml:trace>
  <inkml:trace contextRef="#ctx0" brushRef="#br1" timeOffset="183091.22">23230 15134 0,'0'0'0,"0"-17"16,0-1-1,18 18 1,0 0 0,-1 0-1,-17 70 1,0-34-1,-17-19 1,-36 36 0,-18 0-1,18-35 1,36-1 0,52 19 15,0-19-16,0 36 1,1 0 0,-36-35-16,35 70 15,-35 0 1,-35-17 0,-53-1-1,17-52 1,-52-18 15,87 0-15,19-18-1,87-35 1,36-17 0,-18 17-16</inkml:trace>
  <inkml:trace contextRef="#ctx0" brushRef="#br1" timeOffset="183391.33">23495 15381 0,'0'-18'16,"0"-17"-1,18 18 1,35-19 0,-36 36-1,-17-17 1,-17 17-1,-36 35 17,-18 53-17,36-35 1,35-35-16,0 35 16,0-36-1,35-17 1,0 0-1,-17-17 1</inkml:trace>
  <inkml:trace contextRef="#ctx0" brushRef="#br1" timeOffset="184194.53">4075 16563 0,'0'-18'0,"0"36"15,0-53 1,0 17-16,0 36 31,0-1-31,-18 71 16,0 89-1,1-71 1,17 17 0,0-70-1,0-71 1</inkml:trace>
  <inkml:trace contextRef="#ctx0" brushRef="#br1" timeOffset="184990.23">3722 16775 0,'0'0'0,"-35"0"0,-18 0 31,53 52-15,0-34-16,105 53 16,37-71-1,69-53 1,-34-18-1,34-52 1,-87 17 0,-124 35-1,-71-17 1,18 88 0,-35 35-1,70 54 1,18 87-1,0 0 17,0-52-17,0-71 1,18-53 0,35-18-1,35-105 1,-35 34-1,-18 1 1,1 71 0,17 34-1,-53 54 1,35 35 0,18 0-1,-18-71 1,53-35-1,0-18 17,1-52-17,-36-19 1,-53 72-16,17-107 16,-17 71-1,0 36 1,-35 70-1,35 52 1,0-16 0,0-72-16,0 54 15,53-53 1,35-18 0,53-53-1,-88 35-15</inkml:trace>
  <inkml:trace contextRef="#ctx0" brushRef="#br1" timeOffset="187474.4">6509 16722 0,'0'0'0,"-36"0"15,19 0-15,-1 17 0,1-17 16,87-53 0,71-17-1,-35 17 1,-53 0-1,-53 35 17,-106 18-17,-17 53 1,87-35-16,-105 88 16,106 0-1,35-18 1,71-53-1,52-35 1,-17 0 0,-71 0-16,71-35 15,-106 17 1,-35-17 0,-36 35-1,-52 70 1,34 1-1,72-36 1,-54 89 0,71-36-1,18-18 1,52-52 0,89-36-1,35-52 1,0-54-1,-70 1 1,-54-71 0,-70 70-1,0 19 1,-17 87 0,-72 124-1,37 17 1,-19 71-1,71-70 17,18-1-17,70-87 1,-53-36-16,106 0 16,-17-53-1,34-36 1,-69 1-1,-89 0 1,0 17 0,-71 71-1,-17 89 1,53-1 0,35 35-1,17-87 1,107-19 15,-18-17-15,17-53-1,-52 18 1,17-53 0,-71 35-1,-17 0 1,0 71-1,0 52 1,0 1 0,-17-1-1,-1-17 1,53-53 15,-17 0-15,35-53-16,18-17 15,-19-1 17,-16 18-17,-1 53 1,-17 0-16,-1 53 16,-17 0-1,18 18 1,17-36-1,18-35 1,35 0 0,18-53-1,-35 0 1,-18-35 0,-36 17-1,-17 54 1,0 87 31,0 19-32,0-72-15,0 18 16,0 18 0,53-35-1,71-18 1,17-18-1,-18-35 1,-35-17 0,-70-1-1,-18 1 1,-35 34 0,-53 72-1,52 17 1,36 53 15,0-54-15,18-16-1,52-19 1,36-34 0,-35-1-1,17-52 1,-53-1-1,-35 18 1,0 35 0,0 36-1,0 53 1,0-18 0,0-1-1,0-34 1,18-18-1,0 0 1,35-35 0,35-18-1,-35 0 1,-18 0 0,0 53-1,-17 0 1,-18 71-1,0-18 1,35-18 0,18-18-1,53-17 1,-18-17 0,-53-1-16,89-35 15,-71-35 1,0-53-1,-36 35 17,-17 18-17,0 70 1,-17 106 0,-19 36-1,19-18 1,17 17-1,0-70 1,0-35 0,53-18-1,0-35 1,-18-1 0,-35-34-1</inkml:trace>
  <inkml:trace contextRef="#ctx0" brushRef="#br1" timeOffset="187641.4">10054 16792 0,'0'0'0,"18"0"32,-18 35-32,35-35 15,0 0-15,89-52 16,35-19-1,17 0 1</inkml:trace>
  <inkml:trace contextRef="#ctx0" brushRef="#br1" timeOffset="188040.24">11448 16633 0,'0'0'32,"17"-35"-32,-17 53 31,0-1-31,-17 36 16,-1 18-1,18-1 1,-18-52-1,1-18 1</inkml:trace>
  <inkml:trace contextRef="#ctx0" brushRef="#br1" timeOffset="188193.25">11412 16528 0,'-17'-18'0,"34"36"0,-52-36 15,17 18 1,18 18 0,18-18-1,53 35 1</inkml:trace>
  <inkml:trace contextRef="#ctx0" brushRef="#br1" timeOffset="188624.52">11959 16598 0,'0'18'16,"0"-36"-16,0 53 0,-17-35 15,-1 53 1,0-53-16,1 71 16,17-18-1,-18-18 1,0-35 15,1 0-31,17-18 16,0 1-16,0-36 15,53-35 1,52 17 0,19 36-1,35 35 1,-36 53-1,-88 53 17,-52-1-17,-36-52 1,35-17 0,18-19-1,53-52 1,-18 17-16</inkml:trace>
  <inkml:trace contextRef="#ctx0" brushRef="#br1" timeOffset="188865.32">13282 16457 0,'0'-18'15,"-35"18"1,-18 36-16,-18 34 15,36 18 1,17 1 15,18-72-31,0 54 16,0-54-16,0 19 16,0-19-1,71-34 1,-53 17-16</inkml:trace>
  <inkml:trace contextRef="#ctx0" brushRef="#br1" timeOffset="189157.43">13176 16616 0,'0'0'0,"-17"-18"0,-19-70 16,19 35 0,17 35-1,70-17 1,-34 35-1,34-17-15,36 34 32,-53 18-17,-53 18 1,-35-17 0,-89-1-1,54-17 1,17 17-1,70-35 1,71-18 0</inkml:trace>
  <inkml:trace contextRef="#ctx0" brushRef="#br1" timeOffset="189273.35">13811 16404 0,'0'0'15,"0"35"-15,-17-35 0</inkml:trace>
  <inkml:trace contextRef="#ctx0" brushRef="#br1" timeOffset="189573.67">13723 16439 0,'-18'18'15,"-17"35"1,88-124-16,-124 160 0,71-72 0,-17 19 16,17 52-1,17-18 1,36-52-1,36-18 1,-19 0 0,-35 0-16,18-53 15,-53 35-15,18-17 16,-18-53 0,-35 17-1,-36 36 1,-17 35-1,17 18 1,54-18 0,-1 53-1,18-36 1,71 1-16</inkml:trace>
  <inkml:trace contextRef="#ctx0" brushRef="#br1" timeOffset="190240.14">14287 16439 0,'0'-17'0,"0"34"0,18-52 0,-18 18 15,0-1 1,0 36 0,0 52-1,-35 18 1,17-17 15,1-36-15,17-53 31,17-34-32,18-1 1,36-36-1,-18 37 1,-18 34 0,-17 18-16,17 53 15,-17 17 1,-1 19 0,19-54-1,17 0 1,-18-35 15,-17-18 0,-1-34-15,54-37 0,-18 19-1,35-1 1,-71 71-16,19 0 15,-19 88 1,-17 1 0,-35-36-1,0 35 1,17-71 0</inkml:trace>
  <inkml:trace contextRef="#ctx0" brushRef="#br1" timeOffset="190421.47">15346 16686 0,'17'0'16,"-17"18"-1,0-36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5T12:11:42.4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4110 406 0,'0'0'0,"0"-71"31,-18 71-15,-17 71 0,0 70 15,-18-18-15,0 89-1,35-159-15,1 35 16,17-53-16,-18 54 15</inkml:trace>
  <inkml:trace contextRef="#ctx0" brushRef="#br0" timeOffset="333.79">3828 670 0,'-18'-17'0,"36"34"0,-89-140 15,71 105 1,0-52-16,71-36 16,-36 88-1,53 0 1,-53 18-16,177 36 16,-71 70-1,-35-1 1,-88 54-1,-54-35 1,19-89-16,-71 71 16,70-71-1,-35-17 1,18-54 0</inkml:trace>
  <inkml:trace contextRef="#ctx0" brushRef="#br0" timeOffset="517.09">3881 811 0,'-18'0'0,"36"0"0,-18-17 32,17 17-17,1-18-15,70 18 16,18-35-1,35 17 1</inkml:trace>
  <inkml:trace contextRef="#ctx0" brushRef="#br0" timeOffset="1066.01">5133 706 0,'0'0'0,"18"0"0,-1 0 0,18-36 15,-35 19 1,0-1 0,0 0-16,-35 1 31,18-1-31,-107 18 16,-17 35-1,-35 54 1,87 16-1,72 19 1,34 17 0,72-123-1,69-36 1,-52-35 0,35-70-1,-70-1 1,-36-35-1,-17 18 1,-18 53 15,-36 53-15,1 52 0,18 107-1,17-1 1,0-70-16,0 71 15,0-1 1,17-70 0,54-53-1,-18-18 1,-18 1-16</inkml:trace>
  <inkml:trace contextRef="#ctx0" brushRef="#br0" timeOffset="1435.46">5397 723 0,'-17'-17'16,"17"-1"-16,0-35 31,53 53-15,35 0-1,-17 18 1,-19 70-1,-52-18 1,0-34-16,0 34 16,-17 1-1,17-89 17,17 0-32,1-34 15,35-37 1,18-16-1,-1 16 1,-17 54 15,18 35-15,-36 18 0</inkml:trace>
  <inkml:trace contextRef="#ctx0" brushRef="#br0" timeOffset="1983.3">6262 988 0,'17'0'0,"-34"0"0,52 0 0,-35-18 16,18 18-16,17-53 16,18-17-1,-53-36 1,0 53-1,-88 18 1,-18 52 15,18 54-15,52-36-16,-34 71 16,52 35-1,18-53 1,88-52-1,-17-36 1,-36-18-16,53-17 16,18-54-1,-70 1 1,-36-18 0,0 36-1,0 52 1,-18 53-1,0 71 1,18-18 15,18 1-15,35-89 0,70 0-1,1-53 1,-1 0-16</inkml:trace>
  <inkml:trace contextRef="#ctx0" brushRef="#br0" timeOffset="2400.48">6967 706 0,'0'-36'15,"0"72"-15,-35-72 16,17 36-16,1 18 16,-1 0-16,1 52 15,17 54 1,-18-36-1,0 0 1,18-70 0,0-36 31,0 0-47,36-35 15,-19 18-15,36-53 16,35-18-1,36 18 1,-54 70 0,-34 18-16,16 36 15,-52 16 1,0 54 0,0-35-1,-35-1 1,35-52-1,0-36 1,53-35 0</inkml:trace>
  <inkml:trace contextRef="#ctx0" brushRef="#br0" timeOffset="2649.88">7726 406 0,'0'0'0,"-18"35"16,-17 0 0,17 53-1,-35 36 1,53-36 0,0-53-16,0 36 15,18-1 1,17-52-1,53-36 1,-52-17 0</inkml:trace>
  <inkml:trace contextRef="#ctx0" brushRef="#br0" timeOffset="2832.9">7567 635 0,'0'0'0,"-35"0"0,17 0 0,1 18 16,-1-18 0,71 0-1,70 0 1,1-36 0,-89 19-16</inkml:trace>
  <inkml:trace contextRef="#ctx0" brushRef="#br0" timeOffset="3400.43">8378 847 0,'0'0'0,"18"0"31,0-18-31,-1 0 15,19-52 1,-36-1 0,0 1-1,-53 52 1,17 18-16,-52 0 16,53 18-16,-71 52 15,0 54 1,89-36-1,34 18 1,54-71 0,52-35 15,1-35-15,-36-18-1,0-18 1,-53 1-1,-17-18 1,-18 52 0,-18 54-1,1 35 1,-18 53 0,35-36-1,0 1 1,70-54-1,-52-17-15,105 0 16,-87-17 0</inkml:trace>
  <inkml:trace contextRef="#ctx0" brushRef="#br0" timeOffset="3999.63">9207 776 0,'36'-70'15,"-72"140"-15,89-176 16,-53 89-16,-17-1 15,-71 18 1,-36 53 0,36 17-1,17 36 1,71-53 0,18-35-1,88-18 1,-18-18-1,18-52 1,-71 17 15,-17 35-31,-18-35 16,0 36 0,-18 52 15,18-18-31,-35 89 15,17 35 1,18 89 0,0-177-16,18 158 15,17 89 1,-17-18 0,-18-88-1,-53 71 1,0-212-1,-176 17 1,35-122 15,70-37-15,36-105 0,88 36-1,0-125 1,106 1-1,0 88 1</inkml:trace>
  <inkml:trace contextRef="#ctx0" brushRef="#br0" timeOffset="4582.47">9384 811 0,'0'0'0,"35"-17"15,-17-1 1,17 0-16,36-34 16,-54 34-1,1 0 1,0 1-16,-36 17 31,-17 0-31,-18 17 16,0 36-1,18 35 1,35-17 0,0-18-1,88-53 1,18 0 0,52-71-1,-34 18 1,-1-35-1,-87 18 1,-36 34 15,-53 36-15,-36 71 0,89-1-1,0 54 1,53-54-1,-35-34-15,0 17 16,-18-18 0,-89-35-1,19 0 1,-18-18 0,88 1-16,-18-1 0</inkml:trace>
  <inkml:trace contextRef="#ctx0" brushRef="#br0" timeOffset="5532.99">11377 758 0,'0'0'0,"18"-17"0,17-36 31,-35 35-31,-18 36 31,-35 52-15,-17 72-1,52-54 17,18 18-17,0-89-15,18-17 16,88 0-1,-71-17-15,71-36 16,35-53 0,-71 0-1,-70-17 1,-52 34 0,-54 19-1,70 70-15,-34 0 16,-1 35-1,71 0 1,71 1 0,35-36 15,141 0-15,-106-53-1,-18 0 1,-105 18-1,-36-1 1,-52 36 0,-18 53-1,70-35-15,-17 105 16,17 89 0,18-18-1,0 71 1,0-54-1,0-140-15,-35 211 16,-18-123 0,-18-53-1,-17-71 17,-18-53-17,36-35 1,-1 0-1,53 36-15,18-89 16,89-53 0,-1 53-1</inkml:trace>
  <inkml:trace contextRef="#ctx0" brushRef="#br0" timeOffset="5799.66">13282 564 0,'0'-35'16,"0"70"-16,0-87 0,-35 69 15,0 36 17,17-18-32,-17 124 15,17-35 1,0-19-1,18-52 1,0-35 0,18-36-1,0 1-15</inkml:trace>
  <inkml:trace contextRef="#ctx0" brushRef="#br0" timeOffset="6068.88">13282 688 0,'-35'-53'0,"70"106"0,-105-141 15,34 17 1,36 36 0,124 35 15,-36 0-15,18 35-1,-89 36 1,-34-1-1,-1-52-15,-88 52 16,-35-17 0,71-35-1,140-36 17,-17 1-32</inkml:trace>
  <inkml:trace contextRef="#ctx0" brushRef="#br0" timeOffset="6481.75">13917 564 0,'0'0'0,"-18"0"15,1 0 1,-1 0-16,-52 18 16,-19 70-1,36-17 1,53 52-1,0-35 1,71-17 0,17-53-1,-70-18-15,123-18 16,-35-17 0,0-71-1,-71 0 1,-35-35-1,-18 123-15,-35-17 16,18 17-16,-124 18 16,18 18 15,35 53-15,106-18-1,53 17 1,-35-70-16,35 0 0</inkml:trace>
  <inkml:trace contextRef="#ctx0" brushRef="#br0" timeOffset="6701.47">14587 600 0,'0'0'16,"0"-18"-16,0 0 0,0 1 15,-53 17 1,36 17-16,-18 36 15,-18 53 1,35 0 0,0 0-1,18-71 17,71-35-17</inkml:trace>
  <inkml:trace contextRef="#ctx0" brushRef="#br0" timeOffset="6916.13">14587 670 0,'0'-17'0,"0"-19"0,18 19 15,-36 87-15,36-158 0,17 53 16,-17 35-16,0 0 16,17 70-1,-18 19 1,-17-37-1,0-34-15,18 0 16,53-18 0</inkml:trace>
  <inkml:trace contextRef="#ctx0" brushRef="#br0" timeOffset="7299.81">15169 617 0,'0'-17'0,"0"34"0,0-70 15,-35 53 1,18 0-16,-89 36 16,17 17-1,1 17 1,71-35 0,34-17-1,71-36 1,-17-17-1,17-18 1,-35-17 0,-35 52 15,-18 89 0,0 34-15,-18-16-1,18 34 1,0-70 0,-35-18-1,0-17 1</inkml:trace>
  <inkml:trace contextRef="#ctx0" brushRef="#br0" timeOffset="8283.24">4286 1446 0,'-17'-17'0,"34"34"0,-52-34 15,17-1-15,-70 0 16,70 18 0,1 0-16,34 0 31,19 0-15,140 18-1,89 17 1,-159-35-16,264 18 15,283-18 1,-54 0 0,336 18-1,-123-18 1,352 0 0,53 17-1,-18 1 1,-370-18-1,141 35 1,-370 0 0,0-17 15,-283 0-15,-17-18-1,-247 0 1,-70 0 15,-36 0-15,35-18-16</inkml:trace>
  <inkml:trace contextRef="#ctx0" brushRef="#br1" timeOffset="18063.66">1094 3175 0,'0'-18'47,"0"1"-47,0-1 15,0 0-15,17 1 16,1-1-16,35-52 16,-36 34-1,1-17 1,-18 71 31,0 53-32,0 34 1,0 1 0,0 0-1,0 0 1,0-53 0,-18-36-16,-34 19 15,-54-19 1,17 1-1,19-18 1,35 0 0,52 0 31,54 0-32,-1 0 1,36 0-1,-35-18 1,-54 18-16,19 0 16,-19-17-16,19-1 15,-19 0 1,-17 1-16</inkml:trace>
  <inkml:trace contextRef="#ctx0" brushRef="#br1" timeOffset="18261.04">1658 3228 0,'18'0'94,"17"0"-94</inkml:trace>
  <inkml:trace contextRef="#ctx0" brushRef="#br1" timeOffset="18547.96">2328 2946 0,'0'-18'0,"0"0"0,0 1 16,0-1 0,-35 53-1,17 36 1,1 88 15,-1-18-15,-17 0-1,35-18 1,0-87 0,88-89-1,-53 35-15</inkml:trace>
  <inkml:trace contextRef="#ctx0" brushRef="#br1" timeOffset="18781.25">2646 2999 0,'0'-36'0,"0"72"0,0-107 16,0 89 15,-18 17-31,18 88 16,-17 19 15,17-107-31,-36 124 16,36-71-1,0-35 1,0-71 0</inkml:trace>
  <inkml:trace contextRef="#ctx0" brushRef="#br1" timeOffset="18998">2222 3369 0,'-17'0'0,"34"0"0,-52 18 16,53-18 15,70-18-15,36-17-16,52-18 31,-70 18-16,-71 35-15</inkml:trace>
  <inkml:trace contextRef="#ctx0" brushRef="#br1" timeOffset="19563.64">3122 3457 0,'0'0'0,"18"0"0,-1-17 16,1-19-16,17-52 16,-35 0-1,0 35 1,-70 18 15,34 35-31,-16 0 16,16 0-16,-87 106 15,35-1 1,35 36 0,53-52-1,53-54 1,35-35 0,35-35-1,1-71 1,-36 18-1,-35-36 1,-53 54 0,0 34-1,-18 72 1,1 52 15,17 53-15,0-53-1,70-17 1,18-71 0,106-36-1,-88-34 1,-71 35-16</inkml:trace>
  <inkml:trace contextRef="#ctx0" brushRef="#br1" timeOffset="20880.09">3863 3140 0,'0'0'0,"-18"0"16,18 17-16,-17 36 16,-1 71-1,0-18 1,18-18 15,0-35-15,0-71 15,36-35-15,17-53-1,-1-17 1,-16 35 0,17 70-1,-36 18-15,19 18 16,-19 87-1,18-16 1,18 16 0,0-34-1,106-36 17,-35-35-17,34-70 1,-52-1-1,0-52 1,-71 17 0,-35 71-16,-17-71 15,-54 71 1,-52 35 0,17 35-1,-18 106 1,107-106-16,-19 53 15,19 71 1,34-106 0,72-53-1,-1-18 1,35-52 15,-35-36-15,18-106-1,-88 89 1,17-18 0,-35 88-1,-17 53 1,-36 123 0,35 54-1,0-54 1,18 36-1,53-71 1,18-70 0,52-18-1,-70-18-15,53-35 16,53-88 15,-89 18-15,-17-36-1,-53 53 1,0 0 0,-35 106-1,-36 88 1,54 18 0,-1 35-1,18-17 1,0-18-1,71-36 1,35-70 0,35 0-1,-36-53 1,1-53 15,-70 18-15,-36 18-1,-18 70 1,-70 70 0,52 18-1,19 18 1,17-53 0,70-18-1,-52-35-15,53 0 16,52-52-1,-52-1 1</inkml:trace>
  <inkml:trace contextRef="#ctx0" brushRef="#br1" timeOffset="21564.32">8008 3052 0,'18'-18'0,"-36"36"15,53-54-15,36-34 31,-71 52-31,0-17 16,-35-1 0,-71 36-1,0 53 1,18 53 0,88-18-1,53 1 1,35-36-1,-18 35 1,-70-18 0,-70 18-1,35-70-15,-71 17 16,70-17 0,-158-18-1,106-35 1,18-53-1,70-18 1,0-18 0,88 36-1,53 35 1,-53 18-16</inkml:trace>
  <inkml:trace contextRef="#ctx0" brushRef="#br1" timeOffset="21780.77">8237 2928 0,'0'0'16,"36"-18"-16,-36 36 16,0 0-1,0 52-15,-36 54 16,1-1 0,0 18 15,35-53-16,17-70 1,19-18 0,-19 0-16</inkml:trace>
  <inkml:trace contextRef="#ctx0" brushRef="#br1" timeOffset="21964.19">8132 3193 0,'-18'0'0,"36"0"0,-18 0 31,35 0-31,71 0 16,-71 0 0,71-36-1,-36 36-15</inkml:trace>
  <inkml:trace contextRef="#ctx0" brushRef="#br1" timeOffset="22514.15">9066 3175 0,'0'0'0,"18"-18"0,0-35 15,-18 36-15,-18-18 16,-70 17 0,-36 36-1,19 34 1,-1 72 0,53-18 15,35 0-16,18-89-15,35 1 16,54-18 0,-1-35-1,35-36 1,-52-17 0,-1-36-1,-52 71 1,-18 36-1,-35 52 1,-18 53 0,35 36-1,18-54 1,71 1 15,17-71-15,35-71-1,-34 1 1</inkml:trace>
  <inkml:trace contextRef="#ctx0" brushRef="#br1" timeOffset="22715.75">9543 2963 0,'0'0'0,"0"-70"16,0 34-1,-18 54 1,-17 70-1,-36 71 1,54-124-16,-1 71 16,-17 18-1,35-71 1,35-53 15,35-36-15</inkml:trace>
  <inkml:trace contextRef="#ctx0" brushRef="#br1" timeOffset="23065.76">9701 3228 0,'-17'35'32,"34"-35"-1,1 0-31,0 0 0,52-35 15,18-18 1,-52 18 0,-36-1-1,-89 19 1,54 17 0,-53 17-1,-35 72 1,87-1-1,19 18 1,34-53 0,1-36-16,52-17 15,-34 0-15,52 0 16,53-70 0</inkml:trace>
  <inkml:trace contextRef="#ctx0" brushRef="#br1" timeOffset="23814.65">10513 2963 0,'0'0'16,"17"0"-16,1-17 31,0 17-15,17-36-16,53-17 15,-70 36-15,17-18 16,-35 17 0,0-17-16,-88 17 31,-53 71-16,35 17 1,35 36 0,71-17-1,71-54 1,-53-35-16,70 17 16,53-17-1,-53-17 1,-70-1-1,-71 18 1,-71 0 0,-17 53-1,53 18 1,35 34 15,53 1-15,53-35-1,53-54 1,0-34 0,70-71-1,-35-1 1</inkml:trace>
  <inkml:trace contextRef="#ctx0" brushRef="#br1" timeOffset="24030.28">11201 2769 0,'0'-17'0,"0"34"0,0-52 16,-18 35 0,-35 53-16,0 35 15,0 71 1,36-106 0,-19 70-1,1 18 1,35-70-1,35-53 1,54-36 0,-72 0-16</inkml:trace>
  <inkml:trace contextRef="#ctx0" brushRef="#br1" timeOffset="25881.03">11307 3193 0,'0'0'0,"0"17"0,0 1 16,-18-18-16,18 18 16,18-18-1,70 0 1,-18-36 15,18-34-15,-52 34-1,-36-16 1,-36 52 0,-52 35-1,-18 53 1,54 0 0,52 53-1,0-105 1,17-36-16,71 17 15,1-17 1,52-53 0,-36 0-1,19-52 1,-53-37 15,-71 90-15,-36 69 15,36 1-31,-17 52 16,-19 19-1,36-72-15,-17 89 16,17-71 0,0-17-1,17-36 1,36-35-1,0-35 1,0 0 0,35 0-1,-70 88 1,0 17 15,-1 54-15,1 52-1,-1-87 1,-17-19-16,53 19 16,0-19-1,35-34 1,1-54 0,-36 18-1,17-70 1,-35 52-1,-35 54 1,-17 69 15,17-34-15,-35 53 0,35 17-16,0-35 31,52-18-16,19-35 1,52 0 0,36-53-1,-53 0 1,-88 18-16,70-53 16,-88 35-1,-18 18 1,-52 35-1,-19 70 1,54-52-16,-18 70 16,36 18-1,17-36 1,70-34 0,54-36 15,-18 0-16,17-36 1,-88 19-16,53-54 16,-17-35-1,-53 53 1,-18 36 0,-53 105 15,35-70-31,-17 52 15,35 1 1,35-36 0,18-35-1,35 0 1,0-53 15,1-18-15,-72 19-1,19 34 1,-36 88 15,0-17-15,0-35-16,35 17 16,71 1-1,-1-19 1,37-17-1,-37-35 1,37-106 0,-90 17-1,-34-34 1,0 52 15,-1 35-15,-17 89-1,-70 105 1,35-17 0,-18 53-1,35-36 1,18-52 0,18-36-1,35-35 1,-36 0-16,71-53 15,-35 0 1</inkml:trace>
  <inkml:trace contextRef="#ctx0" brushRef="#br1" timeOffset="26080.21">14305 3104 0,'-35'0'16,"70"0"-16,-70 18 0,52-18 15,1 0 1,106 18 0,-19-18-1,-69 0-15,52-18 16,-53 0 0,0-17-1</inkml:trace>
  <inkml:trace contextRef="#ctx0" brushRef="#br1" timeOffset="26565.64">15522 2857 0,'0'-17'0,"0"34"0,-17-17 31,-1 36-31,-17 34 16,17-34-16,-53 193 31,1-53-15,17 1-1,35-89 1,18-53 0,71-35-1,-18-53 1,-36 36-16,54-89 16</inkml:trace>
  <inkml:trace contextRef="#ctx0" brushRef="#br1" timeOffset="27180.8">15469 3157 0,'0'-35'0,"0"70"0,0-105 0,-35-18 16,35-18 0,88 53-1,18 53 1,53 0 15,-53 70-15,-71 19-1,-35-54-15,-71 18 16,-70 17 0,18-52-1,-18 0 1,70-18 0,71 17 15,18 36-16,-1-35-15,36 70 16,35 0 0,-17-35-1,35-35 1,-71-18 0,71-18-1,70-52 1,-52-1-1,-36-52 1,-70 34 0,-18 19-1,-53 52 1,-35 89 0,52 52-1,36-17 1,18 0-1,52-53 1,125-36 0,-37-52-1,1-53 1</inkml:trace>
  <inkml:trace contextRef="#ctx0" brushRef="#br1" timeOffset="29612.92">17039 2716 0,'0'-53'0,"0"106"0,-17-176 16,-36 105-1,0 142 1,0 34 0,-18 89-1,18-17 1,18-160-16,-53 213 15,17-54 1,-52 88 0,70-105-1,53-71 1,88-106 0,53-70 15,36-88-16,-54-18 1,-17-89 0,-88 1-1,-54 70 1,19 106-16,-107-70 16,18 70-1,0 35 1,71 18-1,18 0 1,34 0 15,1 0 1,-1 0-1,-17 18 94,18-18-47,0 0-62,-1 0 15,1 0-16,17 0 1,18 0 0,0 0-1,-35-18-15,35 1 16,35-54 0,18 0-1,-18 1 1,-18-18-1,-52 52 1,-18 19 0,-35 17-1,-71 35 1,53 0 0,18 18 15,35-35-16,17 17 1,54 18 0,-36 0-1,1 0 1,-19 0 0,-17-18-1,35 0 1,71-35-1,-18 0 1,36-53 0,-36 1-1,36-37 1,-89 1 0,-35-18 15,0 71-16,-71 35 1,18 35 0,1 71-1,52 0 1,35-18 0,35-35-1,36-53 1,-35 0-1,52-35 1,-35-18 0,-52 18-16,34-71 15,-34 53 1,-36 18 0,-18 52 15,-35 71-16,53-52-15,-18 17 16,1-36-16,17 71 16,0-52-1,0-19 1,53-52 15,-36 17-31,19-34 16,34-37-1,1 36 1,-1 36 0,-52 34-1,17 54 1,18 0 0,-18-36 15,-17-35-31,17 17 15,36-17 1,-1-35 0,-17-18-1,18-35 1,-36 0 0,0 53-1,-35 52 32,0 1-31,0 0-16,18-18 31,0-18-15,-18 0-1,17 1-15,-17-1 31,0 0-31,0 1 16,-35 17 0,-18 70-1,18 1 1,17 35 0,18-36-1,18 1 1,-1-71-16,54 17 15,35-17 1,-36-17 0,54-36-1,-36-18 1,-35-52 0,-35 35 15,-71 88-16,-18 70 1,18 36 0,53-35-1,0-1 1,53-70 0,53 0-1,0-35 1,-36 0-1</inkml:trace>
  <inkml:trace contextRef="#ctx0" brushRef="#br1" timeOffset="31629.14">20179 2928 0,'35'0'31,"-17"0"-31,35 0 0,35-18 16,71-17-1,-54-18 1,-69 36 0,34-36-16,-52-18 31,-53-35-16,-54 89 1,-87 70 0,70 70-1,18 36 1,88-53 0,0-89-16,35 71 15,54-70 1,34-18-1,-52 0 1,-54-18 0,-87-17-1,-54 35 1,18 35 0,-35 89-1,71-1 16,52 18-15,18-52 0,71-72-1,17-17 1,71-53 0,17-35-1,-53 0 1,-70 53-16,53-71 15,0 35 1,-53 71 0,-53 53-1,-18 71 1,-17-54 0,0 18-1,35-70 1,-18 0-1,18-36 17,18 0-32,35-34 15,0-19 1,17-52 0,-52 105-16,35-35 15,-36 35 1,-17 36-1,-35 70 1,0-17 0,35-36-16,0 71 15,0-71 1,88 0 0,0-35-1,18-35 16,0-18-15,17-88 0,-70 71-1,-18-1 1,18 71 0,-53 35 15,0 1-16,18-36 1,0 0 0,-1-18-1,-17-17 1,0 17 0,0 0-16,-35 18 31,-36 0-16,19 36 1,-37 69 0,54-16-1,35-1 1,0-71-16,35 19 16,106-19-1,-35-17 1,35-17-1,-52-36 1,-36-35 0,-53 17-1,0 53-15,0 1 16,-53 52 0,0 53-1,35-35 16,18 18-15,0-54-16,35 1 16,54-18-1,-19 0 1,36-53 0,-36 18-1,-17-53 1,-35-1-1,-18 72 1,-18 17 0,-35 70-1,-17 54 1,17-1 0,35-87-1,-35 105-15,1 106 31,-19 53-15,53-124 0,1-17-1,-19-106 1,54-124 15,35-35-15,-35 71-16,35-141 15,-18 105-15</inkml:trace>
  <inkml:trace contextRef="#ctx0" brushRef="#br1" timeOffset="31900.37">22384 3210 0,'0'0'0,"0"-17"0,0-1 0,17-35 31,54 53-15,70 0 0,-70 18-1,-71 70 1,-53 0 0,-106 0-1,35-35 1,89-53-1,18 0-15,87-53 32,-52 36-32</inkml:trace>
  <inkml:trace contextRef="#ctx0" brushRef="#br1" timeOffset="32162.63">23107 2787 0,'0'-18'0,"0"36"0,0-53 0,0 17 16,-18 36 0,-35 35-1,36-36-15,-36 54 16,-71 70 0,107-106-16,-54 71 15,54 17 1,17-52-1,35-53 1,35-18 0,-17 0-1</inkml:trace>
  <inkml:trace contextRef="#ctx0" brushRef="#br1" timeOffset="32379.61">23177 3140 0,'0'0'0,"-35"17"31,18 19-15,-19 17-1,19-18-15,-1 18 16,18 35 0,0-53-1,53-35 1,35 0-1</inkml:trace>
  <inkml:trace contextRef="#ctx0" brushRef="#br1" timeOffset="33045.62">23354 3316 0,'0'0'16,"0"-18"-16,-35 36 31,-1 35 0,19 0-15,17 0 0,0-36-16,17-17 31,-17-17 0,18-36-15,0-35-1,17 17 1,18 1 0,-18 52-1,-17 53 1,-1 36 0,-17 17-1,0-17 16,0-19-15,-35-34 0,17-18-1,18-18 17,0-70-17,18 71-15,35-36 16,35-35-1,18 52 1,-35 54 0,-71 35-1,0 35 1,-53-17 0,35-54-1,0 36 1,1-35-1,-1-18 1,18-36 15,0 1-31</inkml:trace>
  <inkml:trace contextRef="#ctx0" brushRef="#br1" timeOffset="33233.07">23601 2981 0,'0'0'0,"-18"-18"16,-35 18 15,36 0-31</inkml:trace>
  <inkml:trace contextRef="#ctx0" brushRef="#br1" timeOffset="33482.11">22719 3034 0,'-35'0'0,"70"0"0,-88 0 16,35 0-16,1 18 15,34-18 1,72 0 0,-1 0-1,18 0 1,-54 0 0,-34 0-1,-53 0 16,17 0-31</inkml:trace>
  <inkml:trace contextRef="#ctx0" brushRef="#br1" timeOffset="37478.75">741 4851 0,'0'17'15,"0"1"-15,-35-18 16,17 0-1,0 0 1,-17 0 0,35-18-1,-18-17 1,18-18 0,0 35-1,71-17 1,35 53-1,-36 52 1,-17 107 0,-53-36-1,-70 18 1,-19-54 0,19-87-1,17-18 1,-18-53 15,54 0-15,-1-17-1,18 52-15,0-70 16,0 53 0,53 35-1,35 88 1,-52-18-1,16 1 1,-16-18 0,-36-18-1,17-35 1,19 0 0,-19-18-1,1 1 1</inkml:trace>
  <inkml:trace contextRef="#ctx0" brushRef="#br1" timeOffset="37664.43">1270 5151 0,'0'0'0,"0"-18"94,18 0-79,-1 1-15</inkml:trace>
  <inkml:trace contextRef="#ctx0" brushRef="#br1" timeOffset="39978.87">2522 4815 0,'0'0'0,"53"-70"16,-35 52 0,-18 1-1,0 34 1,-53 71 0,18-52-16,-18 70 15,-88 158 1,52-140-1,19-54 1,35-35 0,17-35-1,0-88 1,18-18 0,0-52-1,36 52 16,17 35-15,-1 71 0,1 71-1,-35-36-15,17 71 16,36 53 0,-1-71-1,54-53 1,-18-35-1,52-35 1,-122 17-16,52-52 16,18-89-1,-71 18 1,-35-53 0,-53 70-1,-53 18 16,-52 71-15,34 70 0,-17 124-1,106 18 1,17 70 0,89-124-1,-54-105-15,142 35 16,-36-53-1,54-36 1,-36-34 0,-18-18-1,-52-71 1,-71 88 0,-71 36-1,19 53 16,-1 105-15,35-17 0,18 17-1,35-52 1,36-36 0,35-35-1,-1-53 1,19-17-1,-18-36 1,-71 0 0,-35 71-1,0 88 17,0-36-17,0 72-15,0-19 16,35 18 15,18-70-15,18-18-1,-18-35 1,35-54 0,-35-16-1,0-1 1,-53 53-1,0 35 1,0 54 0,0 52-1,0 0 1,0-70-16,0 70 16,17-35-1,72-53 16,-1 0-15,53-36 0,-18-52-1,-70-18 1,-35 18 0,-36 0-1,-17 88 1,-36 53-1,19 70 1,34-17 0,18-35-1,18-18 1,70-53 0,18 0-1,35-71 1</inkml:trace>
  <inkml:trace contextRef="#ctx0" brushRef="#br1" timeOffset="40245.14">5186 4586 0,'0'-18'16,"0"36"-16,0-53 0,-18 35 15,18-18-15,-53 36 16,0 52-1,18 107 1,0-54 0,0 36-1,35-53 1,52-89 0,37-17-1,-19-52 16,-52 34-31</inkml:trace>
  <inkml:trace contextRef="#ctx0" brushRef="#br1" timeOffset="40611.35">5380 4904 0,'-18'17'16,"-35"54"-1,18 35 1,35-53-1,0-36-15,0 36 16,53-53 0,53 0-1,-18-35 1,35-36 0,-52 1-1,-71-54 1,0 89-1,-53-36 1,-70 71 0,17 36-1,0 70 1,71-18 0,35 0-1,0-70-15,70-18 16,-35 0-16</inkml:trace>
  <inkml:trace contextRef="#ctx0" brushRef="#br1" timeOffset="40978">6121 4798 0,'0'-18'0,"0"36"0,-18-36 31,0 36-16,1 52 1,-1 36 0,0-71-16,-17 124 15,18-106-15,-54 123 16,-17 177 0,17-88-1,-17 70 1,35-53-1,36-158 1,17-71 0,70-124-1,-17-52 1,53-107 0,-53 19-1,-18 140 1</inkml:trace>
  <inkml:trace contextRef="#ctx0" brushRef="#br1" timeOffset="41234.43">5944 5309 0,'-17'-70'16,"34"140"-16,-105-352 15,70 247-15,18-36 16,0-17 0,89 35-1,87 53 1,-88 35-1,-52 71 1,-54-35 0,-88 17-1,-17-35 1,17-35 0,123-36 15,1 0-16</inkml:trace>
  <inkml:trace contextRef="#ctx0" brushRef="#br1" timeOffset="42731.49">6473 4798 0,'18'-18'31,"-36"36"-16,1-1-15,-1 72 16,1-19 0,-1-35-16,18 54 15,0-36 1,0-36 0,18-70 15,17-17 0,-35 52-31,53-88 16,-18 36-1,-17 70 1,17 17 0,0 72-1,0-19 1,-35-52-16,36 70 15,17-35 1,0-53 0,-18 0-1,53-35 1,-17-54 0,-1-34-1,-17 35 16,-35 52-15,-18 72 15,0-19-31,0 54 16,0 35 0,35-36-1,18-34 1,17-19-1,1-17 1,17-17 0,-52-1-16,16-35 15,1-35 1,-53-18 0,-17 35-1,-54 54 16,36 52-15,35-17-16,-35 88 16,17-36-1,36 18 1,35-52 0,70-36-1,0 0 1,1-71-1,-54 0 1,1-70 0,-53 88-1,-18 36 1,-36 70 0,19 53 15,-1-18-31,18-35 31,18-36-15,17-17-1,53-17 1,-35-36 0,18-35-1,-36 35 1,0 53-1,-35 70 17,18-35-32,0 1 15,34 17 1,19-53 0,0 0-1,34-18 1,-16-35 15,-72 18-31,54-89 16,-54 1-1,-17-18 1,0 70 0,-35 71-1,18 18-15,-19 52 16,-34 89-1,52 0 1,18-53 0,35-36-1,18-52 1,71-53 0,-54-36-1,1-35 1</inkml:trace>
  <inkml:trace contextRef="#ctx0" brushRef="#br1" timeOffset="42928.11">8678 4657 0,'0'0'0,"-53"17"16,36 19-1,34-19 1,89-17-1,0 0 1,35 0 0,-106-17-16,89-19 15,-89 36-15</inkml:trace>
  <inkml:trace contextRef="#ctx0" brushRef="#br1" timeOffset="43378.92">10178 4745 0,'17'-18'15,"-34"36"-15,34-53 0,1 17 16,-18 36 15,0-1-31,0 54 16,-18 17-1,1-53-15,-1 89 16,18-54 0,35-52-1,71-36 1,-18-52-1,-70 52-15</inkml:trace>
  <inkml:trace contextRef="#ctx0" brushRef="#br1" timeOffset="43695.82">10724 4710 0,'18'-36'16,"-36"72"-16,36-107 16,-53 71-1,-36 0 1,36 0-1,-53 35 1,70-17-16,-17 17 16,52 18-1,54-18 1,35 18 0,-18-17-1,-70-19-15,-18 36 16,0-35-16,0 17 15,-88 0 1,17-35 0,0 0-1,54-70 1,17 52-16</inkml:trace>
  <inkml:trace contextRef="#ctx0" brushRef="#br1" timeOffset="43845.97">10354 4357 0,'0'0'15,"-18"0"-15,-17 0 16,17 0-16,1 0 16,70 0 15</inkml:trace>
  <inkml:trace contextRef="#ctx0" brushRef="#br1" timeOffset="44676.98">11818 4957 0,'18'0'0,"-36"0"0,53 0 0,1 0 31,-1-18-31,-17 18 16,17-35-16,35-18 15,36-53 1,0 0 0,-53 0-1,-53 18 1,-18 88 15,-88 35-15,18 53-1,-18 124 1,71-124-16,-53 142 16,-18 140-1,-17 53 1,17-87-1,0 69 1,88-317-16,-17 106 16,35-141-16,0 71 15,18-71 1,105-89 0,1-69-1,87-107 16,19-88-15,-177 212-16,52-141 16,-87-107-1,-71 107 1,-106 0 0,18 70-1,71 89 1,70 52-16,-18 0 15,18 1 1,71 17 0,34-36-1,19 1 1</inkml:trace>
  <inkml:trace contextRef="#ctx0" brushRef="#br1" timeOffset="45428.05">12718 4745 0,'53'-35'16,"-106"70"-16,106-123 16,-53 70-16,0 0 15,-71 18 1,0 18 0,-17 53-1,18 17 1,17 35-1,53-35 1,0-70 0,17-18-16,36 0 15,-35-18-15,53-17 16,34-53 0,-16 17-1,-1-17 1,-88 71 15,0 34-15,-36 36-1,19 71 1,-1-19 0,18-52-1,35-17 1,-17-36-16,17 0 15,1 0-15,69-36 16,1-17 0,35-52-1,-70 16 1,-36 19 0,-35 52-16,-88 53 31,70-17-16,-34 17 1,52 71 0,35-18-1,35-35 1,1 0 0,-53-53-1,-54 0 1,-34 0-1,-1-17 1,54-1-16,-1 0 16,18-70-1,18 53-15</inkml:trace>
  <inkml:trace contextRef="#ctx0" brushRef="#br1" timeOffset="45677.98">13847 4516 0,'17'-18'0,"-34"36"0,34-18 31,-70 70-15,-17 54 0,34-19-1,36-69-15,-17 70 16,17-36-1,17-35 1,36-35 0,18-70-1</inkml:trace>
  <inkml:trace contextRef="#ctx0" brushRef="#br1" timeOffset="45861.29">13758 4762 0,'0'0'0,"-17"0"16,-1 0-1,36 0 1,35 0 0,35 0-1,-18-17 1,-34-1-16</inkml:trace>
  <inkml:trace contextRef="#ctx0" brushRef="#br1" timeOffset="46193.92">14164 4727 0,'0'0'0,"18"0"31,35 0-31,-1 0 15,-34-17 1,17-1 0,-35-17-1,-17 17 1,-71 18 0,17 0-1,0 88 1,54 36-1,17-18 1,70-54 0,-17-34-1,71-18 1,-1-18 0</inkml:trace>
  <inkml:trace contextRef="#ctx0" brushRef="#br1" timeOffset="46594.26">14623 4762 0,'0'-17'0,"0"34"0,0-52 16,35-18-1,0 18 1,0 35 0,-17 0-16,17 18 15,-17 35 1,17 52-1,-35-34 1,0-53-16,0 52 16,0 1-1,-35-71 17,35-18-17,0-52 1,18 52-1,17-53 1,-17 36-16,52-53 16,-52 70-16,70-35 15,18 18 1,-36 35 0,-52 35-1</inkml:trace>
  <inkml:trace contextRef="#ctx0" brushRef="#br1" timeOffset="47926.77">847 6667 0,'0'-17'31,"0"-1"-15,0 1-16,17-1 15,19 0-15,16-17 16,1 35-1,36 18 1,-72-1 0,1 36-1,-18 18 1,-71 35 0,1-36-1,-1-35 1,54-35-1,17-35 17,35 0-17,35 17 1,1 18 0,-53 0-16,35 0 15,-18 18 1,35 52-16,-70 1 15,-35 0 17,-71 17-17,18-53 1,-18-35 0,0-35-1,53-1 1,18-34-1,35 35 1,35-1 0,36 19-1,-53-1-15,-1 18 0</inkml:trace>
  <inkml:trace contextRef="#ctx0" brushRef="#br1" timeOffset="48132.48">1834 6773 0,'-17'0'47,"-1"18"-47</inkml:trace>
  <inkml:trace contextRef="#ctx0" brushRef="#br1" timeOffset="48944.08">3052 6315 0,'0'-18'0,"0"36"0,-89-89 32,72 71-32,-1 0 15,0 0-15,18 18 0,-17 52 16,17 71-1,35-35 1,89-35 15,-19-71-15,36-53 0,-35-18-1,-35 1 1,-36-36-1,-35 53 1,-70 35 0,17 36-1,-18 88 1,36 0 0,0 70-1,17-141-15,18 71 16,0 0-1,-18-53 17,-17-53-17,-18 0 1,-53 0 0,36-35-1,-36-18 1,71 0-1,17 18 1,71 35 15,-36-18-31,19 18 0,-1 0 16,0 0-16</inkml:trace>
  <inkml:trace contextRef="#ctx0" brushRef="#br1" timeOffset="50026.62">3598 6791 0,'18'0'0,"-36"0"0,54 0 16,-19 0 0,1 0 30,-18 18 220,18-18-250,-1 0-1,1 0-15,17 0 16,18-18 0,18-35-1,-19 0 1,1-17-1,-53 52 1,0-17 0,0-1-1,-35 36 1,-18 89 0,0-19-1,0 54 1,36-19-1,17-52 1,88-17 0,18-36-1,0-36 1,-18 1 0,53-71-1,-35 36 1,-89 34-16,54-34 31,-71 52-15,-71 36-1,18 35 1,-17 17 0,70-52-16,0 17 15,0-17-15,53 17 16,0 0-1,17-17 1,-52-18 0,-106 0 15,52 0-31,-34 0 16,-1 0-1,54 0 1,-1 0-16,71-53 47,0 18-47</inkml:trace>
  <inkml:trace contextRef="#ctx0" brushRef="#br1" timeOffset="50310.52">5062 6279 0,'18'-17'0,"-36"34"15,36-52-15,-18 18 16,-35 69 0,-1 37-1,-16 69 1,52-17 0,-18-105-16,-17 87 15,35-35 1,0-52 15,53-19-15,-1-34-1,37-54 1,-72 54-16</inkml:trace>
  <inkml:trace contextRef="#ctx0" brushRef="#br1" timeOffset="50543.92">4957 6526 0,'-18'0'0,"36"0"0,-54 0 0,54 0 31,0 0-31,105 0 16,-35-17-1,18-19 1,-88 36-1,-1 0-15,1 0 32,-18-17-17</inkml:trace>
  <inkml:trace contextRef="#ctx0" brushRef="#br1" timeOffset="52513.96">6456 6738 0,'0'-18'15,"17"1"1,19-19-16,70-69 16,17-36-1,-52 35 1,-54 70-16,-17-34 15,-53 35 17,-53 35-17,-35 70 1,71 18 0,70 89-1,70-89 1,54 0-1,-36-35 1,-70 0 0,-71-18-1,-53-35 1,71 0-16,-106 0 16,70-17-1,18-36 1,35 0-1,36 53 32,0 17-47,35 36 16,17 0 0,18 18-1,18-36 1,-18-35-1,1-18 1,-1-34 0,18-54-1,-18 0 1,-18-35 0,-34 70-1,-1 54 1,0 17-1,-35 52 17,0 1-17,18-53 17,-18-17-17,0-36 1,0 18-1,0-1 1,0 19 0,-18 17-1,1 17-15,-1 54 16,-17 52 0,35-17-1,0-18 1,0-35-1,53-17 17,-36-36-32,54 0 15,17-36 1,35-34 0,-34-1-1,-1-35 1,-88 0-1,0 54 1,-35 52 0,-18 88-1,35 18 1,18-18 0,18 0-1,17-70 1,71 17 15,-53-35-15,52-18-1,-34-35 1,17-17 0,18-36-1,-71 35 1,-35 36-1,0 123 17,0-70-32,-17 17 15,-1 0-15,0 18 16,18 0 0,36-53 15,-19 0-16,19-70 1,-19 52 0</inkml:trace>
  <inkml:trace contextRef="#ctx0" brushRef="#br1" timeOffset="52679.31">8308 6279 0,'0'0'0,"-18"0"0,-17 0 15,17 0-15,1 0 16,17 18 31,17-18-47</inkml:trace>
  <inkml:trace contextRef="#ctx0" brushRef="#br1" timeOffset="53042.66">8520 6315 0,'0'0'15,"0"17"1,0 54 0,0 35-1,0 52 1,0-16-1,0 87 1,0-159-16,-36 160 16,-17-1-1,-17 36 1,17-89 0,18-105-1,35-177 16,35-18-15,-17 71 0,17-176-1,-18 88-15</inkml:trace>
  <inkml:trace contextRef="#ctx0" brushRef="#br1" timeOffset="53343.48">8484 6650 0,'0'0'0,"0"-53"0,0-35 15,36-18 1,34 35 0,18 54-1,-17 34 1,-1 54 0,-70 17-1,-35 0 1,-35-52-1,-19-1 17,72-18-17,34-17 17,1-17-32,17-18 15,1 35-15,-19-18 0</inkml:trace>
  <inkml:trace contextRef="#ctx0" brushRef="#br1" timeOffset="53843.48">9260 6227 0,'0'0'0,"18"-18"0,0 0 32,-18 36-1,-18 17-31,0-17 15,-17 35-15,-18 88 32,36-18-17,17-87-15,0 16 16,70-34 0,-17-18-1,53-18 1,-18-52-1,-17-1 1,-54 54-16,36-54 16,-53 36-1,-17 35 1,-36 53 0,17 35-1,36-17 1,0-19-1,18-34 17,0 0-17,-36-18 17,0-18-17,1 0-15,-1 1 0</inkml:trace>
  <inkml:trace contextRef="#ctx0" brushRef="#br1" timeOffset="54044.03">9207 6279 0,'0'0'0,"18"-17"0,0 17 16,-1 0-16,1 0 0,53-18 15,-1 1 1,18-1-1,1 0 17,-72 1-32,1 17 15,-1 0-15</inkml:trace>
  <inkml:trace contextRef="#ctx0" brushRef="#br1" timeOffset="55576.78">11377 6809 0,'0'17'0,"0"-34"0,18 34 32,70-52-17,-70 17-15,34-35 16,54-35 0,-88 0-1,-18 70-15,-18-105 16,-35 52-1,-70 36 1,-1 53 0,36 70-1,71-35-15,-54 70 16,53-70-16,18 53 16,53-18-1,71-88 1,-18 0-1,35-88 1,-53 17 15,53-123-15,-106 71 0,-17-18-1,-18 70 1,-71 54-1,18 70 1,36-18-16,-18 88 16,17 54-1,18-54 1,88-17 0,18-88-1,53-18 1,17-53-1,-52-53 17,-89 0-17,-35 36 1,-35 17 0,-18 70-1,17 1-15,1 70 16,17 18-1,18-18 1,53-17 0,18-71-1,17 0 1,-53-18-16,18-17 16,18-36-1,-36-17 1,-17 35-1,-1 53 17,-17 18-17,0 88 1,0-36 0,36 1-1,17-54 1,0-17-1,70-17 1,-88-1-16,36-35 16,17-35-1,-70-18 1,-18 53 0,0 18-1,0 53 1,0-1-1,-18 71-15,0 1 32,18-1-17,0-35 1,71-18 0,70-35-1,0 0 1,0-71-1,-53 18 1,-35-70 0,-53 17-1,0 71 1,-53 53 0,18 70-1,18 18 1,17-54-1,0 19 1,52-71 31,-34 0-47,0 0 0,17-18 16,-17 1-16</inkml:trace>
  <inkml:trace contextRef="#ctx0" brushRef="#br1" timeOffset="55842.53">14217 6191 0,'0'-53'0,"0"106"0,0-123 15,0 52-15,-35 18 16,-18 35 0,-35 71-1,52 0 1,19-71-1,-19 124-15,36-53 32,0-53-17,18-53 1,35 0 0,53-36-1,-71 19-15,0-1 0</inkml:trace>
  <inkml:trace contextRef="#ctx0" brushRef="#br1" timeOffset="56209.85">14323 6438 0,'-18'18'16,"0"17"-1,1-17-15,-18 17 16,17 0-16,-17 53 16,35-17-1,0-36 1,88-17-1,0-18 1,18-53 15,-53-18-15,-53 54-16,17-107 16,-52 54-1,-53 35 1,0 35-1,-36 70 1,54 36 0,70-53-1,70-36 1,18-17 0,-17 0-1</inkml:trace>
  <inkml:trace contextRef="#ctx0" brushRef="#br1" timeOffset="56576.4">14728 6403 0,'0'0'0,"0"-18"0,0 1 0,0-19 31,-35 36 0,35 18-31,-17 88 16,-1 17-1,0 89 1,1-53 0,-36 141-1,-18 35 1,-35-18 0,0 1-1,-17-107 1,35-87-1,70-124 1,53-53 15,89-106-15,-1-17 0,-34 17-16</inkml:trace>
  <inkml:trace contextRef="#ctx0" brushRef="#br1" timeOffset="56858.53">14676 6632 0,'0'0'0,"-18"-159"15,18 89 1,53-1 0,17 54-1,19 17 1,-54 0-16,18 35 15,-36 71 1,-87 17 15,-18-52-15,-36-1 0,54-70-1,52 0 1</inkml:trace>
  <inkml:trace contextRef="#ctx0" brushRef="#br1" timeOffset="58610.26">15099 6350 0,'0'18'31,"0"-1"-15,-18 19-16,18 34 16,-17 18-1,17-17 1,0-36-1,0-17 1,0-36 15,0-17-15,0-18 0,17 35-16,19-70 15,34-35 1,1 52-1,-1 71 1,-52 18 0,17 70-1,-35 0 1,0 18 0,0-71-16,0 0 15,0-17 1,18-18-1,35-35 1,0-53 15,-36 70-31,36-53 16,18-17 0,-18 35-1,-18 53 1,-35 18-1,0 70 1,0 36 0,0-36-1,18-18 1,34-34 0,19-36-1,0-18 1,-36 0-1,71-35-15,-18-17 32,-35-54-17,-53 19 1,0 69 0,-71 36-1,54 18-15,-36 17 16,35-17-16,-35 105 15,53-34 1,35-1 0,71-53-1,18-35 1,123-18 0,-124-17-1,-17-53 1,-71 17-1,-35-17 17,0 71-32,-35 52 31,17-18-31,18 19 0,-53 34 16,36 1-1,-1-18 1,18-36-1,18-17 17,-18-17-32,70-54 15,-34 1 1,34-19 0,-35 37-1,-35 104 16,0-16-15,0 34 0,0 1-1,53-18 1,18-36 0,-1-17-1,36-35 1,-88 17-16,52-52 15,19-71 1,-54-18 0,0 53-1,0 0 1,-35 89 0,-52 70-1,-1 35 1,0 53-1,53-18 1,0-17 15,17-35-15,54-54 0,-1-17-1,-17-35 1,-17-18-16</inkml:trace>
  <inkml:trace contextRef="#ctx0" brushRef="#br1" timeOffset="58810.06">17198 6368 0,'35'-18'16,"-17"18"-1,35 0-15,35-18 16,-70 18 0,105-17-1,-70-1 1,0 18-16</inkml:trace>
  <inkml:trace contextRef="#ctx0" brushRef="#br1" timeOffset="59260.13">18874 6297 0,'0'-18'15,"0"36"-15,17-36 0,-17 1 31,0 34-15,0 1-16,-17 17 16,-1-17-16,-35 105 15,18-52 1,35-18 0,0-35-1,17-18 1,89-71-1,-18 0 1</inkml:trace>
  <inkml:trace contextRef="#ctx0" brushRef="#br1" timeOffset="59626.38">19403 6209 0,'17'-18'16,"-34"36"-16,52-53 0,-53 17 31,-17 18-31,-53 18 15,-36 52 1,72-17 0,52-18-1,52-17 1,54 0 0,-70-1-16,105 19 15,-71-1 1,-52 18-1,-18-18 1,-106 0 15,18-35-15,53 0-16,-36 0 16,36 0-1,17-53 1,0-17-1</inkml:trace>
  <inkml:trace contextRef="#ctx0" brushRef="#br1" timeOffset="59792.12">19085 5909 0,'-17'0'0,"34"0"0,-52 0 0,17 0 15,1 0 1,-1 0 0,0 0-1,-34 0-15</inkml:trace>
  <inkml:trace contextRef="#ctx0" brushRef="#br1" timeOffset="60875.4">2769 8467 0,'0'0'0,"53"-18"31,-35 0-31,70-17 16,-53 17-16,54-52 15,69-71 1,-70 0 0,-17 0-1,-71 52 1,-53 19 0,-35 70-1,17 70 1,18 54-1,1 176 1,16-71 15,19-141-31,17 194 16,0 54 0,0-19-1,0-123 1,0 18-1,0-124 1,35-70 0,-17-18-16,52-89 15,1-52 1,34-88 0,-52 17-1,-53-70 1,-35 88-1,0 141 1,-71-88 0,18 88-1,0 53 1,70 0 0,89 0 15,-54 0-31,71-35 15,-17 17-15</inkml:trace>
  <inkml:trace contextRef="#ctx0" brushRef="#br1" timeOffset="61358.1">3969 8202 0,'0'0'0,"0"-18"15,0-17-15,0 18 0,0-19 16,-53 19-1,-35 17 1,35 53 15,-18 35-15,1 18 0,52-1-1,0-69 1,36-19-1,53-17 1,-54 0-16,54-53 16,-36 36-16,36-36 15,-1-35 1,-35 17 0,-17 36-1,-18 88 16,0-36-15,0 89-16,0-35 31,0-1-15,0-34 0,35-19-1,18-17 1,0-17-1</inkml:trace>
  <inkml:trace contextRef="#ctx0" brushRef="#br1" timeOffset="61776.44">4586 8132 0,'0'0'0,"35"-18"16,1-17-16,-19-1 15,-52 54 1,-36 17-1,1 36 1,35-1 15,35-34-15,0-19-16,88 19 16,-18-1-1,36 0 1,-71-17-1,-17 17 1,-18-17 0,-123-1-1,-18-17 1,70 0 0,-17 0-1,88-17 16,0-1-15,53 0-16,-36 1 16,1-1-16</inkml:trace>
  <inkml:trace contextRef="#ctx0" brushRef="#br1" timeOffset="62042.2">5203 7920 0,'0'0'16,"-17"17"15,-1 1-31,18 17 0,-17-17 0,-1 17 16,18 36-16,-18 52 16,1-87-16,-1 69 15,0-34 1,18-36-1,18-35 1,17-17 15,1-19-31</inkml:trace>
  <inkml:trace contextRef="#ctx0" brushRef="#br1" timeOffset="62244.21">5098 8184 0,'0'0'0,"-18"0"0,0 36 16,71-19 15,0-17-15,35 0-1,-17-53 1,-36 36-1</inkml:trace>
  <inkml:trace contextRef="#ctx0" brushRef="#br1" timeOffset="62609.09">5486 8326 0,'17'0'0,"-34"0"0,52 0 16,-17 0-16,35-18 16,17-35-1,-35 0 1,-17 0 0,-53 53 15,17 0-31,0 0 15,-34 71-15,16-1 16,19 36 15,-1-53-15,36 0 0,70-53-1,18 0 1,-18 0-16</inkml:trace>
  <inkml:trace contextRef="#ctx0" brushRef="#br1" timeOffset="62958.71">6068 8308 0,'0'0'0,"0"-18"16,17-35-1,36 36 1,18-1-1,-53 18-15,34 18 16,19 52 15,-53 18-15,-18-35 0,-18 18-1,0-53 1,1-18-1,17-71 1,17 18 0,36-53-1,0 18 1,35 0 0,-70 70-16,35 1 15</inkml:trace>
  <inkml:trace contextRef="#ctx0" brushRef="#br1" timeOffset="64394.59">8220 8361 0,'17'-18'0,"36"1"16,-123 52-16,158-88 0,-18-53 16,-52 71-1,-18-36 1,0-17 0,-106-18-1,18 89 1,-71 17-1,124 17-15,-71 54 16,18 88 0,88 17-1,35-88 1,53-17 0,36-71-1,17-53 1,-53-18-1,18-52 1,-35-36 15,-36 35-15,-35-17 0,0 106-16,0-18 15,-18 36 1,1 69-1,-1 90 1,18-1 0,0 88-1,0-158 1,0-1 0,71-70-1,-19 0 1,54-53-1,-35 0 1,-53 18 0,52-71-1,-35 36 1,-17 17 0,-18 106 15,0-36-31,0 71 15,0-17 1,0 0 0,0-36-1,53-18 1,17-17 0,19-35-1,-72 18-15,89-54 16,-53 0-1,0-17 1,-35 71 15,-18 52 1,0-17-32,0 34 15,0-16-15,0 34 16,17-34-1,36-1 1,35-35 0,-17 0-1,-36-18-15,89-35 16,-54-17 0,-17-18-1,-53 17 1,0 36-1,-70 35 1,34 70 0,36 18 15,0-17-15,0-18-1,36-18 1,52-35-1,71 0 1,-54 0 0</inkml:trace>
  <inkml:trace contextRef="#ctx0" brushRef="#br1" timeOffset="65175.28">10795 8290 0,'18'0'32,"-1"0"-17,-17-17-15,36-19 16,-36 19-16,52-71 16,-16-54-1,-19 37 1,19-1-1,-36 35 1,-53 124 15,35-18-31,-35 54 16,0 69 0,53 1-1,0-71 1,36-17-1,-19-54 1,54-17-16,35 0 31,17-17-15,-17-54 0,-18-17-1,-70 0 1,-1 70-16,-17 1 15,-35 52 1,-18 18 0,18 53-1,35-36 1,18-17 0,-1-53-16,54 0 15,-54 0-15,54 0 16,17-18-1,-17-52 1,-36-1 0,-35-70 15,-35 35-15,-36 71-1,-17 35 1,17 53-1,36 0 1,0-18 0,17-35-1</inkml:trace>
  <inkml:trace contextRef="#ctx0" brushRef="#br1" timeOffset="65377.05">10760 7902 0,'0'0'16,"-36"0"-16,19 0 0,-1 0 0,89 0 47,-36 0-47,106 0 15,18-17 1,17 17-1,-17-36 1</inkml:trace>
  <inkml:trace contextRef="#ctx0" brushRef="#br1" timeOffset="68874.89">13194 8326 0,'35'0'0,"-17"0"16,70-71 0,-70 53-16,17-17 0,0-18 15,71-106 1,-53 1-1,-35 34 1,-36-35 15,-35 124-15,-18 70 0,1 71-1,-1 88 1,36 53-1,35-70 1,106-54 0,-18-105-1,53-18 1,-35-53 0,35-35-1,-123 52-15,35-105 16,-36 35-1,-17 36 1,-17 52 0,-19 36 15,36 17-15,-17 53-1,34-52 1,36-36-1,53-18 1,-18-17 0,1-18-1,-54 17 1,-35 54 15,0 0-31,-35 35 16,-1 53-1,19-18 1,17-71 0,0 54-1,35-53 1,71-18 0,0-36-1,-18-17 1,18-52-1,-89 87-15,19-70 16,-19 17 0,-17 53-1,-35 89 17,35-53-32,-18 35 15,18-18-15,-17 71 16,17-36-1,17-34 1,54-19 0,-1-17 15,54-70-15,35-19-1,-36-34 1,-105 35-1,-18 35 1,-71 53 0,1 88-1,34 18 1,36-18 0,0-17-1,0-36 1,0-17-1,0-36 17,-17 18-17,-19-53 1,19 18 0,-19-1-1,19 36 1,17 36-1,-18-36-15,18 53 16,35-18 0,36 0-1,0-35 1,52 0 0,36-53-1,0-17 1,-18-36-1,-88 18 1,-36-1 0,-17 72 15,-70 52-15,52-17-16,0 52 15,18 36 1,0-18-1,18-52 1,0-19 0,-36-17 15,0 0-15,-17-35-1,0 35 1,35 18 15,0-1-15,0 1-16,70 0 31,19-1-15,-1-17-1,35 0 1,-105 0-16,35-35 15,70-36 1,-105 1 0,0-36-1,-18 53 1,0 35 0,-36 71-1,19-35-15,17 53 16,0 17-1,0-35 1,17-18 0,71-35 15,1 0-15,34-35-1,-52-18 1,-36-53-1,-35 35 1,0 36 0,-18 106 15,1-54-31,-36 89 16,18-53-1,17 0 1,18-71 31,18 1-47,34-54 31,37-17-15,-72 70-16,19-35 15,52 0 1,-35 53-1,-36 53 1,-17-35-16,0 35 16,0 35-1,0-35 1,18-18 0,52-35-1,19 0 1,-1-35-1,-18-18 1,19-53 0,-54 0-1,-35 71 17,-53 88-1,35-35-31,-17 52 15,17-17 1,18 18 0,0-36-1,53-17 1,53-18 0,-18-18-1,36-35 1,-54-17-1,1-54 1,-71 71 0,-53 53 15,-18 35-15,54 18-1,17 36 1,0-54-1,17 18 1,1-53-16,-18 17 31,0-34 1,-35 17-17,17 0 1,1 0-1,17 17 1,52 1 0,37-18 15,-19 0-15,-52 0-16,70-35 15,-35-1 1,35-34-1,-53-1 1,-17-35 0,-18 54-1,-35 104 17,35 1-17,0 53 1,0-35-1,0-1 1,0-34 0,-35-19 15,-1-17-15,19 0-1,17-17 1,0-1-1,-18 0-15,18-17 0</inkml:trace>
  <inkml:trace contextRef="#ctx0" brushRef="#br1" timeOffset="69070.12">16880 7796 0,'-17'0'16,"-1"0"0,0 0-1,18-17 17</inkml:trace>
  <inkml:trace contextRef="#ctx0" brushRef="#br1" timeOffset="69975.48">19579 7585 0,'-17'-18'31,"17"36"-31,-18-1 0,0 19 16,-35 105-1,0-18 1,18-88-16,-88 124 15,34-71 1,-16-17 0,52-71 15,17-35-15,19-36-1,17 36-15,0-53 16,0-53-1,17 35 1,1 53 0,0 53-1,-18 35 1,17-17-16,36 88 16,-17-1-1,52 1 1,0-53-1,18-53 1,105-35 0,-105-18-1,-18-35 17,-70 35-17,-18 18 1,-53 35-1,53 17-15,-35 36 16,35-35-16,-53 52 16,35-17-1,18-17 1,18-36 0,35-36-1</inkml:trace>
  <inkml:trace contextRef="#ctx0" brushRef="#br1" timeOffset="70124.25">19967 7691 0,'0'0'16,"-35"-18"0,17 0-1,36 18 16,0 0-31</inkml:trace>
  <inkml:trace contextRef="#ctx0" brushRef="#br1" timeOffset="70624.71">20320 7408 0,'-18'0'15,"1"0"-15,-36 36 16,18 87-1,35-88 1,-18 36-16,18-36 0,0 71 16,-18 53 15,1-36-15,17-70-1,-18-53 1,18-17-1,0-36 1,0 35-16,18-88 16,52 18-1,18 35 1,53 53 0,-70 18-1,-36-1-15,-17 36 16,-18-18-16,-18 18 15,-88 36 1,-35-19 0,53-52 15,35-18-15,71-18 15,35-17-31,35 0 15,-70 17-15</inkml:trace>
  <inkml:trace contextRef="#ctx0" brushRef="#br1" timeOffset="71310.86">20937 7902 0,'0'0'0,"-17"-17"0,-19-1 31,36 0-31,0 1 32,0-1-32,53-17 15,0 35 17,-35 0-32,17 17 15,0 54 1,-35 17-1,0 0 1,-35-35 0,18-17-1,17-72 17,0-17-17,52-53 1,1 18-1,-17 35 1,34 18 0,-52 35-16,35 0 31,0 35-15</inkml:trace>
  <inkml:trace contextRef="#ctx0" brushRef="#br1" timeOffset="72758.03">21731 7902 0,'0'0'0,"18"0"0,-18-17 15,0-1-15,0-17 16,-18-36 0,-35 36-1,-53 35 1,71 0-16,-35 35 15,-19 53 1,36 18 0,36-35 15,17-18-15,53-36-1,-18-17-15,53 0 16,0-53-1,36-17 1,-54-18 0,-34 17-1,-36 36 1,-53 70 15,35-17-31,-17 52 16,17 1-1,18-1 1,18-34 0,-1-36-1,107 35 1,-18-35 0,35-18-1,-53-35 1,-35-17-1,-53 34-15,0-16 16,-35 34 0,-18 0-1,18 54 1,35 16 0,0 1-1,52 18 1,-34-53-16,17 17 15,18 0 1,18-35 0,-18 0 15,17 0-15,-17-53-1,-35 36-15,-1-72 16,19 19-1,-19 35 1,-17 17 0,0 36-1,-17 52 1,-1 18 0,36-17-1,35-36 1,70-17-1,-35-18 1,36-35 0,-36-36 15,-53-17-15,-17 0-1,-18 52 1,18 36-1,-71 53 17,35-35-32,-53 70 15,1 71 1,17 35 0,35-35-1,18-107-15,0 125 16,0-107-16,-17 177 15,-19-70 1,-16-1 0,-19-17-1,0-106 17,-17-36-17,71-17-15,-1-17 16,18-1-16,0-70 15,0-106 1,53-88 0,17 52-1,72-34 1,-90 211-16,54-88 16,0 0-1,-53 35 1,-53 71-1</inkml:trace>
  <inkml:trace contextRef="#ctx0" brushRef="#br1" timeOffset="74106.72">688 10213 0,'0'-18'0,"0"36"0,0-53 0,0 17 16,0-17 15,0 52-16,-35 89 1,-18 35 0,0 18-1,0 17 1,35-158-16,1 53 16,-1-54-1,18-52 16,18-18-15,35 18 0,-36 17-16,71-17 15,-52 17 1,52-35 0,-18 18-1,36-18 1,-53 35-1,-35-34 1,-18 16 0,0-17-1,-18 36 1,-17 17 0,17 53-1,1 35 1,-1 53-1,18-123-15,-18 70 16,18 0 0,0-53-1,0-17 17,36-18-1,-1-53-16</inkml:trace>
  <inkml:trace contextRef="#ctx0" brushRef="#br1" timeOffset="74331.39">1429 10513 0,'0'0'15,"-18"0"16,18-18 63</inkml:trace>
  <inkml:trace contextRef="#ctx0" brushRef="#br1" timeOffset="76983.55">2840 10178 0,'-53'0'16,"35"0"-1,18 17 1,0 1 0,0 0-16,0-1 15,53 18 1,18-35-1,-18 0 1,35-35 0,0-35 15,-17-19-15,-71 37-1,0-1 1,-36 70 15,36 89-15,0 53-1,0 35 1,0-71 0,0 1-1,-17-89 1,-1-17-1,0-18-15,-17 0 16,-35-53 0,17-18-1,-36-70 17,37 53-17,16 17 1,36 107 15,36 34-15,16 36-1,1-35 1,-35-54-16,70 36 16,-52-35-1,-1-18-15,53 0 16,0-35-1,18-36 1,-18-17 0,-53 0-1,-35 52 1,0-52 0,0 53-1,-17 35 1,-1 35-1,18 53 1,0-52-16,0 52 16,0-18-1,0-52-15,18 0 16,70-1 0,-17-34-1,52-36 1,-17-53-1,-18 0 1,-70 18 0,-18 53-1,-36 70 32,36-18-47,-17 72 16,17-72-16,0 71 15,0 1 1,35-36 0,-17-36-1,-36-17 32,0 0-47,1-35 16,-18 17-1,35 1 17,-18 17 15,18 17-32,-18-17 63,1 0-15,-1 0 452</inkml:trace>
  <inkml:trace contextRef="#ctx0" brushRef="#br1" timeOffset="77657.09">3052 10354 0,'0'0'15,"-36"18"1,54-18 15,17 0-31,0 0 0,89-36 16,70 19-1,-53-1 17,0 18-17,-106 0 1,-52 0-1,-71 35 1,-89 18 0,89-17-16</inkml:trace>
  <inkml:trace contextRef="#ctx0" brushRef="#br1" timeOffset="77840">2981 10601 0,'0'0'0,"0"18"0,35-1 16,53-17-1,71-17 1,0-19 0,35 1-1,-88 17 1,35-35 15,-106 36-31</inkml:trace>
  <inkml:trace contextRef="#ctx0" brushRef="#br1" timeOffset="78272.97">5433 9931 0,'-18'0'15,"36"0"-15,-54-18 0,19 0 0,-1 1 16,-52 17 0,52 35-1,-17 71 1,35 35 0,0-35-1,0-71-15,0 89 16,0-72-1</inkml:trace>
  <inkml:trace contextRef="#ctx0" brushRef="#br1" timeOffset="78809.71">5133 10231 0,'0'0'0,"-18"-18"0,18 0 16,-35-88-1,35 1 1,18-19 0,87 18-1,37 71 1,-1 88 0,17 70-1,-105 1 1,-53 52-1,-17-88 1,-1-52 0,0-36-1,18-18 17,0-70-17,53-18 1,53-53-1,18 18 1,-36 88 0,18 71-1,-53 88 1,-36 88 0,-17-53-1,-17-53 1,-1 0-1,0-52 1,36-54 15,35-53-15,-35 54 0</inkml:trace>
  <inkml:trace contextRef="#ctx0" brushRef="#br1" timeOffset="79256.75">6597 9984 0,'18'-18'0,"-36"36"0,36-54 16,-36 36-1,-53 89 1,18-19 0,36 36-1,17-18 1,0 0-1,88-17 1,0-71 0,53-53 15,-52 0-15,-1-18-1,-71-34 1,-34 16-1,-1 54-15,-105-53 16,17 88 0,-53 35-1,53 18 1,36 35 0,70 1-1,17-54 1,107-35-1,-89 0-15</inkml:trace>
  <inkml:trace contextRef="#ctx0" brushRef="#br1" timeOffset="79689.61">7091 10072 0,'0'0'0,"0"-18"15,-18 1 1,18-1 0,53 18-1,-35 0-15,88 18 16,-54 34 0,-34 19-1,-18 17 1,0-17-1,-18-1 1,1-70 0,17-35 31,0 17-47,17-52 15,19-1 1,-19 1-1,1 52-15,35-17 16,-18 17 0,-17 36 15,-18-1-31</inkml:trace>
  <inkml:trace contextRef="#ctx0" brushRef="#br1" timeOffset="80040.27">7514 10213 0,'18'0'0,"-36"0"0,89 18 16,-18-18 0,52-18-1,-16-17 17,-72-18-17,-17 0 1,-35 53-1,-53 0 1,-36 70 0,89-34-1,35-19-15,0 89 16,0-35 0,53-18-1,35-36 1,0-17-1,18-17 1,-88-1-16,70-35 16,0-18-1</inkml:trace>
  <inkml:trace contextRef="#ctx0" brushRef="#br1" timeOffset="80540.31">9137 9737 0,'0'-18'0,"0"36"16,0-54-16,0 1 15,0 53 1,-18 70 0,1 35-1,-1-70-15,-17 124 16,-1-1 0,1-70-1,18-36 1,52-122 15,-18 34-31,19-53 16,-36 36-1</inkml:trace>
  <inkml:trace contextRef="#ctx0" brushRef="#br1" timeOffset="83106.16">9066 10072 0,'0'-53'15,"0"106"-15,0-141 0,-17-18 16,17 0-1,53-18 1,17 107 0,71 34-1,0 89 1,-105-18 0,-36 36-1,-18-89-15,-70 36 16,-36-18-1,1-53 1,70 0 0,35-53-1,18 35 17,53 18-17,18 53 1,-36 0-1,36 35 1,-18-53 0,17 1-1,71-36 1,-35-36 0,70-34-1,-52 17 1,-18-70-1,-89 34 1,-52 54 0,-53 53-1,17 52 17,18 36-17,53 0 1,0-53-1,18-36-15,106 36 16,-1-53 0,71 0-1,0-53 1,-70 1 0,34-37-1,-122 54-15,-1-53 16,-35 0-1,-53 35 1,-53 53 0,18 53-1,17 35 17,36-70-32,-35 105 15,52-52 1,18-19-1,35-52 1,36 0 0,35-52-1,-89 34-15,71-35 16,1-53 0,-72 36-1,19 34 1,-54 89 15,0-35-15,-17 88-16,35-36 15,18 18 1,87-35 15,54-53-15,71 0-1,-36-53 1,-53-35 0,-88-18-1,-53 18 1,-53 0 0,35 70-16,-35 18 15,35 0-15,-87 18 16,69 0-16,-69 70 15,-1 18 1,106-18 0,35-35-1,88-53 17,-105 0-32,123-35 15,-53-1 1,18-70-1,-35 1 1,-36-72 0,-35 18-1,0 71 1,0 71 0,-18 87-1,-17 89 1,35-18-1,-18 18 1,18-124-16,18 53 16,53-35-1,70-53 17,0 0-17,18-35 1,-106 17-16,35-35 15,-71 36-15,19-54 16,-36-35 0,-36 53-1,-52 53 1,-18 53 0,36 18-1,17 52 1,53-70-1,18-35 1,70-18 0,-18 0-1,18-53 1,1-70 15,-72 34-15,-17-34-1,0 105 1,0 53 0,0 71-1,-35 18 1,35-18 0,18-71-1,88-35 1,17 0-1,-17-35 1,70-89 0,-88-17-1,-52 0 1,-36-18 15,0 124-15,-36 53-1,1 52 1,17-35-16,-52 124 16,35-18-1,17-53 1,18-17 0,53-36-1,70-35 1,19 0-1,-37-53 1,-16-17 0,-72-1-1,-17 36 1,0 53 31,18-18-32,52 0 1,1 0 0,-36 0-16,36-36 15,-1 1 1,-52 17 0,-71 54 15,0 52-16,35-70-15,1 34 16,-1 19 0,18-53-1,53-1 17,35-17-17,1-35 1,-19-18-1</inkml:trace>
  <inkml:trace contextRef="#ctx0" brushRef="#br1" timeOffset="83392.17">13899 9578 0,'-35'0'0,"70"0"0,-87 0 0,-1 0 15,35 18-15,0-1 16,1 18-16,17-17 15,35-18 1,18 0 0,0-35-1,-53-18 1,-35 18 15,-36 35-15,18 0-1,35 35 1,18 0 0</inkml:trace>
  <inkml:trace contextRef="#ctx0" brushRef="#br1" timeOffset="84872.65">14340 9666 0,'18'-35'16,"-36"70"-16,54-88 0,17-53 31,-53 89-31,-18 52 31,0 0-31,-35 36 16,36-36-16,-71 141 15,17-52 1,36-18 0,35-18-1,53-70 1,70-18 15,-35-18-15,18-53-1,-18-17 1,-35 18 0,-35 17-1,-36 123 17,-17-17-17,35-35-15,-18 52 16,18-17-1,0-35 1,18-18-16,70 0 16,-17 0-1,35-53 1,-1-53 15,-34 0-15,-18-88-1,-53 89 1,0 69-16,0-17 16,-53 159 15,35-71-31,-35 89 16,36-1-1,-1-87-15,0 87 16,18-52-1,36-36 1,17-17 0,35-18-1,35-36 1,-34-17 15,-72 36-31,71-54 16,-52 36-1,-19 35 1,-17 18 0,-35 35-1,17 17 1,18-52-16,0 35 16,36-18-1,34-35 1,54 0-1,-36-18 1,-18-52 0,-34-18-1,-36-1 1,0 36 15,-18 71 0,18 0-31,-35 35 16,17-36-16,-52 124 16,17-35-1,17 88 1,-17 0 0,18-53-1,18-88-15,17 88 16,-36-88-16,-17 159 15,0-89 1,1-34 0,-1-72-1,0-17 1,-18-88 15,54 0-15,17-71-1,35 53-15</inkml:trace>
  <inkml:trace contextRef="#ctx0" brushRef="#br1" timeOffset="85139.75">14958 9719 0,'0'0'0,"-18"-18"0,18 1 16,0-1-16,71 18 16,17-18-1,71 18 17,-54 0-17,-16 0 1,-89-17-1,-36-1 1,1 1-16</inkml:trace>
  <inkml:trace contextRef="#ctx0" brushRef="#br1" timeOffset="85306.37">14746 9472 0,'0'0'0,"-35"0"15,17 0 1,-17 0 0,-18 18-1,35-1 1</inkml:trace>
  <inkml:trace contextRef="#ctx0" brushRef="#br1" timeOffset="86189">988 12083 0,'0'-18'16,"53"0"0,-18 18-1,36 0 1,17 0-1,0 0 1,-53 0 0,-35 36-1,-53-36 1,18 17 0</inkml:trace>
  <inkml:trace contextRef="#ctx0" brushRef="#br1" timeOffset="86738.43">1005 12100 0,'0'18'16,"0"0"-16,0-1 0,-17 54 16,-1-18 15,0-18-16,1 0 1,17-52 31,0-1-31,0 0-16,0 1 15,35-1 1,53 0-1,-17 18 1,17 18 0,-53 0-16,54 52 15,-89 1 1,-18 17 0,-70-35 15,-18-18-16,-18-17 1,19-18 0,69 0-1,1 0 1,35-18 0,18 18 15,-1 0-31,1-17 0</inkml:trace>
  <inkml:trace contextRef="#ctx0" brushRef="#br1" timeOffset="86928.28">1658 12488 0,'0'0'31,"18"0"0,-1 0-15</inkml:trace>
  <inkml:trace contextRef="#ctx0" brushRef="#br1" timeOffset="87405.86">2540 11959 0,'-18'0'16,"36"0"-16,-53 35 0,-36 124 16,71-124-1,-17 89-15,-1-1 16,0 1 0,18-54 15,-17-70 0,17-17-15,0-1-16</inkml:trace>
  <inkml:trace contextRef="#ctx0" brushRef="#br1" timeOffset="87939.26">2222 12382 0,'-35'-52'15,"70"104"-15,-105-210 16,52 70-1,18 52-15,0-17 16,71-52 0,-36 87-16,89-35 15,70 71 1,-53 52 15,0 89-15,-124-36-1,-17 36 1,0-88 0,0-36-1,-17-35 1,17-71 0,0 1-1,53-89 1,-36 106-16,36-88 15,71 18 1,-18 87 0,17 72-1,-52 69 1,-54 89 0,-34-52-1,-1-107 1,-53 88-1,54-70 1,17-17 0,70-72 15,-34 19-31,-1 17 0</inkml:trace>
  <inkml:trace contextRef="#ctx0" brushRef="#br1" timeOffset="89355.4">4075 12312 0,'0'-71'31,"0"54"-31,0-1 0,-71-35 16,-17-35-1,-18 70 16,0 36-15,71 17-16,-36 53 16,-17 71-1,88-35 1,0-36 0,88-53-1,18-35 1,18 0-1,-89-17-15,71-36 16,-18-53 0,-53 18-1,-35-18 1,0 53 0,0 70 15,0 36-16,0 71 1,0-36 0,0 0-1,35-17 1,18-71 0,-17 0-16,87 0 15,-17-53 1,53-18-1,-71 1 1,-35-36 0,-53 53-1,-18 53 1,-17 53 15,17 53-15,18-36-1,18-17 1,88-35 0,0-18-1,17-35 1,-52-18 0,-18-53-1,-53 35 1,0 1-1,0 140 17,-36 36-17,36-71 1,-17 1-16,-1 34 16,36-70 30,17-17-30,18-54 0,-53 53-16,35-52 15,0-1 1,1 18 0,-36 106 15,17 18-16,19-1 1,16-17 0,-34-53-16,35 0 15,-35 0-15,88 0 16,-36-53 0,18-35 15,-35-35-16,-18-71 1,-17 141-16,-18-71 16,0 18-1,-18 106 1,-34 53 0,34 106-1,-17-18 1,17 18-1,18-18 1,35-70 0,18-36-1,0-35 1,18 0 0,-1-53 15,-17-18-31</inkml:trace>
  <inkml:trace contextRef="#ctx0" brushRef="#br1" timeOffset="89572.53">5821 12083 0,'0'0'0,"-18"-18"31,36 18-31,70-18 15,0 1 1,18-19 0,-88 36-16,17-35 15,-35 0 1</inkml:trace>
  <inkml:trace contextRef="#ctx0" brushRef="#br1" timeOffset="89755.59">4833 12047 0,'-35'18'0,"70"-36"0,-88 36 0,0 0 16,36-18-1,-1 0 1,0 0-1</inkml:trace>
  <inkml:trace contextRef="#ctx0" brushRef="#br1" timeOffset="91505.37">6350 12453 0,'0'0'0,"18"0"15,35-53 1,-36 35-16,36-17 16,-18-53 15,-35 70-31,0-17 15,0-53 1,-53 17 0,-52 71-1,16 36 1,19 52 0,35 35-1,35-35 1,0-17-1,35-53-15,18-18 16,17 0 0,1-71-1,-18 1 1,0-19 15,-53-16-15,0 34-1,0 124 17,0-18-32,0 18 15,53 53 1,17-36 0,1-52-1,17-18 1,0-35-1,0-36 1,-35-35 0,-35 1-1,-18 34 1,0 124 31,0 18-32,-18 52 1,18-105-16,-17 35 16,17-36-16,-18 1 15,36-36 17,-1 1-32,36-36 15,0 0 1,18-71-1,-36 89 1,0 35 0,0 53-1,18 17 1,-35 19 0,35-72 15,-35 1-31,35-18 15,-1 0 1,1-53 0,0 0-1,18-17 1,-1-36 0,-17 53-1,-17 53 1,-36 17 31,0 1-47,0-36 47,0 1-47,0-18 31,0-1-16,-18 19 1,-17 17 0,17 0-16,-35 53 15,18 35 1,17 53 0,1-53-1,34-17 1,36-36-1,71-35 1,-1 0 0,-17-53-1,17-35 1,-70 0 0,-35-54 15,-18 90-16,-53 69 1,18 71 0,17 1-1,18-1 1,0-35 0,53-18-1,-18-35 1,1-18-1,34-17 1</inkml:trace>
  <inkml:trace contextRef="#ctx0" brushRef="#br1" timeOffset="91972.66">9384 11836 0,'0'-18'0,"0"36"0,0-54 0,0 19 15,0-19 1,0 54 0,0 0-1,0 35 1,-18 105-1,18-69 1,0-1 0,0-71-1,0 1 1,18-53 15,0 17-31,17-17 16</inkml:trace>
  <inkml:trace contextRef="#ctx0" brushRef="#br1" timeOffset="92340.42">9948 11800 0,'36'-17'0,"-72"34"0,107-52 16,-18 0-16,-71 17 31,-52 18-15,-72 53-1,72 0 1,17 18 0,53-18-1,35-18 1,71 0 0,-18 0-1,-35 1 1,-53-1-1,0-17-15,-106 17 16,1-18 0,-1-17-1,70 0 1,19-52 0,17-54 15</inkml:trace>
  <inkml:trace contextRef="#ctx0" brushRef="#br1" timeOffset="92538.71">9437 11518 0,'-18'0'0,"-17"0"31,53 0 1,-1 0-32,1 0 0,-1 0 15</inkml:trace>
  <inkml:trace contextRef="#ctx0" brushRef="#br1" timeOffset="93238.31">10866 11730 0,'35'0'0,"-70"0"0,87 0 0,-34 0 0,53 0 16,-36 0-16,53 0 16,53-53-1,-53 18 1,36-36 0,-106-17 15,-18 0-16,-106 70 1,-18 36 0,-35 70-1,89 0 1,52 36 0,124-1-1,0-88 1,35-35-1,-35 0 1,-18-17 0,-88-19-1,-70 1 17,-72 35-17,19 0 1,-36 71-1,71 35 1,70-18 0,18-53-16,36 53 15,52-53 1,88-35 0,-35 0-1,71-88 1,-159 71-16</inkml:trace>
  <inkml:trace contextRef="#ctx0" brushRef="#br1" timeOffset="94670.74">12083 11818 0,'0'-18'0,"0"36"15,0-71-15,0 35 16,-36 1-16,-34-1 16,-1 36 15,54-1-31,-89 72 15,53-19 1,0 36 0,53-53-1,35-35 1,53-54 0,-70 36-16,35-35 15,-35 17-15,87-70 16,-52 18-1,0-1 1,-35 53 0,-36 71 15,18-35-15,-35 53-1,17 34-15,18-16 31,18-72-15,88-17 0,-71 0-16,89-35 15,17-36 1,-35-17 0,-36 0-1,-70 0 1,-53 105 15,36 1-31,-1 35 16,18 35-1,0-35 1,53 18 0,-18-54 15,-35 1-16,-18-18 1,-34 0 0,-19-18-1,18 18 1,35 0 0,18 18-1,0 0-15,53-18 16,53 0-1,0 0 1,53-36 0,-53-17-1,17-35 1,-105 35 0,-18 36 15,-18 17-16,-17 0 1,-18 88 0,53-53-1,0-17-15,0 17 16,88-17 0,0-18-1,36-18 1,-18-35-1,17-35 1,-88 35 0,-35 18-1,0 17 1,0 71 31,-17-35-47,-1 70 15,0-70-15,-17 105 16,17 89 0,18 17-1,-17-35 1,-1 123 0,18-52-1,0-71 1,-35-70-1,-36-107 1,-52-34 0,-89-142-1,159 53 1,36 53-16,-1-212 31,89-17-31,17 106 31,71 17-15,-54 53 0,19-17-1,-89 105-15,0-17 0</inkml:trace>
  <inkml:trace contextRef="#ctx0" brushRef="#br1" timeOffset="95671.66">14464 11448 0,'0'0'0,"0"-18"15,0 0-15,0-35 16,0 36-16,-18 34 31,-17 89-15,17 0-1,-17 53 1,17-36 0,18-52-1,0-53-15,0-1 16,0-87 15,0 17 0,71-53-15,-53 88-16,35-35 16,17 18-1,54 53 1,-54 35 0,-70 35-1,0-35 1,-53 17-1,-17-52 1,-1-18 0,18-35-1,18 17 1,0 0 0,35 36 30,53 17-30,-36-35-16,71 18 16,36-18-1,-18 0 1,70-53 0,-52 0-1,-89 35-15,53-52 16,-88-1-1,-35 18 1,-36 36 0,18 34-1,36 1-15,-19 53 16,19-54-16,17 71 31,0-17-31,88 0 31,-18-54-15,36-17 0,0-35-1,-18 0 1</inkml:trace>
  <inkml:trace contextRef="#ctx0" brushRef="#br1" timeOffset="95988.91">15857 11571 0,'0'0'0,"0"-18"16,0 1-16,-17 17 31,-1 0-31,-35 35 16,-35 36-1,70-54 1,-17 71-1,17-35 1,18 18 0,18-36-1,70-35 1,36 0 0,-36 0-1,-35-17-15,123-19 16,-123 19-16</inkml:trace>
  <inkml:trace contextRef="#ctx0" brushRef="#br1" timeOffset="97753.41">16510 11730 0,'18'-18'0,"-54"53"0,54-52 0,0-18 0,-18-18 15,-53 0 1,35 35-16,-52 0 31,-36 18-15,17 18-1,1 53 1,0 17 0,70-35-1,18 0 1,53-36 0,36-17-1,16-17 1,-34-36-1,17-18 1,-88 54-16,18-36 16,-18 0-1,0 70 32,0 1-47,-18 17 16,1 36-1,17-54-15,0 54 16,17-53 0,54-1-1,35-17 1,-36-17 0,36-36-1,-36-18 1,-34-17-1,-19 35 1,-17 35 0,0 36-1,0 0-15,-35 17 16,35-17-16,-35 70 31,17-35-15,18 0-1,18-36 1,35-17 0,35 0-1,-70 0-15,52-17 16,1-36 0,-36-35-1,-17 35 1,-1 35-1,-34 36 1,-19 52 0,19 1-1,17-18 1,17-36 0,54 1-1,35-18 16,-71 0-31,53-35 16,36-18 0,-36-35-1,-70 17 1,-18 18 0,-36 141 15,19-70-31,-1 35 15,0 0 1,1 0 0,17-18-1,0-53 32,0-17-16,0 17-15,-18 1 0,0 17-1,18 35 1,0-17 0,53 17-1,36-35 1,-1 0-1,-53 0-15,53 0 16,53-71 0,-70 1-1,-36-18 1,-35 17 0,0 36 15,-18 35-31,-34 0 15,-1 53 1,17 35 0,36-18-1,0-17 1,18-17 0,53-36-1,17 0 1,-18-18-1,36-53 1,-35 19 0,-18-37-1,-53 19 1,0 52 0,-18 36 15,0 35-31,18 17 31,0-17-15,0 0-1,-17-53-15,-19 35 16,1-17 0,0-18-1,0 0 1,35-35-1</inkml:trace>
  <inkml:trace contextRef="#ctx0" brushRef="#br1" timeOffset="98920.96">19262 11642 0,'17'0'0,"-34"0"0,52 0 0,-17 0 16,87-71-1,-69 36 1,-19-18-16,-17 35 0,0-70 16,-70-18 15,17 89-16,-53 52 1,18 88 0,35 1-1,35 35 1,18-107 0,36-34-1,34-18 1,36-18-1,0-52 1,-18-1 0,-70 54-16,35-124 15,-53 70 1,0 36 0,-18 70-1,-35 71 16,35 53-15,18-89 0,89-17-1,16-53 1,36 0 0,1-53-1,-54-53 1,-35-52-1,-36 17 1,-17-18 0,0 88-1,0 159 17,-17 1-17,-19 52-15,1-18 31,35 1-15,0-71 0,35-36-1,-17-17-15,35 0 16,-18 0-16,36-53 16,35-35-1,-18-88 1,-35 35-1,-18-1 1,-17 90 0,-36 87-1,-35 71 1,-17 52 0,52-16-1,18-54 16,0-18-15,53-52 0,88-18-1,-18-18-15</inkml:trace>
  <inkml:trace contextRef="#ctx0" brushRef="#br1" timeOffset="99937.35">21272 11518 0,'0'-17'16,"18"17"-1,35-89 17,-53 54-32,0 17 0,0 1 15,35-107 1,1 36-1,-36 0 1,0 53 0,-53 52-1,-18 142 1,53-18 0,18 0-1,71-53 1,-18-52-1,53-36 1,0-36 0,-71 19-16,88-89 15,-52-17 1,-1-54 0,-70 71-1,0 71 1,-52 53 15,-19 105-15,36 36-1,35-36 1,0-17 0,0-53-1,17-53 16,1 0-31,17-35 16,18-18 0,18-35-1,-1 35 1,-52 35 15,0 89-31,-18-18 31,0 17-15,17-17 0,54-35-1,-54-18-15,36 0 16,36-18 0,-37-35-1,37-35 1,-72-35-1,-17 52 1,-35 124 15,0 53-15,35-36 0,0 1-1,35-54 16,18-17-15,-35 0-16,87 0 16,-52-35-1,0-53 1,-35 53-16</inkml:trace>
  <inkml:trace contextRef="#ctx0" brushRef="#br1" timeOffset="100187.28">21272 11095 0,'0'0'16,"-52"17"-16,-19-17 0,53 0 16,107 0 15,122 0-16,-34 0 1,17-17 0,-124 17-1,-158-18 1,-35 18-16</inkml:trace>
  <inkml:trace contextRef="#ctx0" brushRef="#br1" timeOffset="103119.47">1764 13776 0,'0'0'0,"35"18"31,-17-18-31,-1-18 16,1 0-1,0-17 1,-1 17-16,-17-17 16,0 17-1,-53 1 1,18 34-1,18 1-15,-36 35 16,17 0 0,36-18-1,0-17 1,36-18 0,34 0-1,-17 0 16,-35-18-15,-54 18 15,1 18-31,-35 17 16,-1 18 0,0 53-1,54 17 1,17-52-1,53-18 1,53-36 0,-71-17-16,71-17 15,17-54 1,1 1 0,17-71-1,-53 17 1,-53-52 15,-35 70-15,0 88-16,-35-17 15,-36 35 1,18 88 0,36 36-1,-1 52 1,36-35-1,88-53 1,0-70 0,70-18-1,-53-18 1,71-70 0,-141 53-1,-35 17 1,-18-70-1,0 35 1,-53 53 0,0 18-1,53-1-15,-18 36 16,18 36 0,0-37-1,53-16 1,18-19-1,17-17 1,0-53 0,-35 1-1,-35 34-15,-18-53 16,0-17 0,0 53-1,0 70 32,0 18-47,0 0 16,0 18-1,0-19 1,0-34 0,18-36 30,-18 1-46,35-54 16,35-35 0,-34 18-1,52 35 1,-53 53 0,-17 18-1,17 35 1,36 35-1,-54-17 1,36-1 0,-18-35-1,18-17 1,0-18 0,18-53-1,-18-17 1,-36-1-1,36-52 1,-35 52 0,0 53-1,-18 107 17,-18-1-17,0 18 1,18-89-1,0 36 1,53-35 0,18-18-1,52 0 1,-35-35 0,1-18-1,-54-18 1,-35 53-16,0-52 15,0 52-15,-18 1 16,-52 17 0,34 35-1,36 53 1,0-17 0,0-54-1,0 36 1,36-35-1,17-18 1,17 0 0,-17-18-1,18-35 1,-36-35 0,0-18-1,-17 36 1,-18 52-1,0 106 17,-35-52-17,35-19-15,-36 71 16,19-70 0,17 0-1,0-36 32,17 0-47,19-17 16,34-53-1,1 0 1,-18 35 0,17 53-1,-35 53 1,-35 70-1,0-52 1,18-1 0,-18-34-1,18-19 1,35-17 15,-53-17-15,53-36-1,-18 0-15</inkml:trace>
  <inkml:trace contextRef="#ctx0" brushRef="#br1" timeOffset="103703.63">5362 13547 0,'0'0'16,"0"-53"-16,0 0 16,0 88 15,0 36-16,-17 70 1,17-35 0,0-71-16,0 35 15,0-52-15,0 35 16,0-18 0,35-35-1,71 0 1,0-35 15,-18-36-15,-71 54-16,72-89 15,-72 35 1,1 36 0,-71 70 15,35-17-31,1 17 15,-1 54 1,36-72 0,52 18-1,36-17 1,-35 0 0,-54-1-16,18 1 15,-35 17 16,-88-17-15,18 0 0,-1-1-1,36-17 1,17-35 0,18-18-1</inkml:trace>
  <inkml:trace contextRef="#ctx0" brushRef="#br1" timeOffset="103955.74">5327 13564 0,'0'0'0,"-18"0"31,54-17-31,16-1 0,-16 18 16,52-18-1,88 1 1,-35-19 0,-70 36-1</inkml:trace>
  <inkml:trace contextRef="#ctx0" brushRef="#br1" timeOffset="105785.94">7320 13494 0,'0'-18'0,"0"-17"32,0 17-32,0-35 15,0 18 1,0 17 0,0 36-1,0 35 1,0-18-16,0 71 15,0 53 1,-18-53 0,1-18-1,17-71 1,53-52 15,-36 0-15,36-36-16,18-70 31,-36 53-15,0 0-1,-17 70 1,0 53 0,-1 54-1,-17 34 1,18-35-1,35-17 1,17-53 0,1-18-1,-53 0-15,87-71 16,-34 0 0,0-70-1,-36 35 16,-17-17-15,-18 105-16,0-17 16,0 53 15,0 52-15,0-34-16,0 52 15,0 0 1,0 35-1,17-105-15,18 35 16,36-53 0,0 0-1,17-53 1,-18-35 0,-34 17-1,-36 36 1,0-36-1,0 19 1,-36 52 0,1 35-1,17 71 1,1-1 0,17-16-1,35-54 1,36-35-1,-19 0 1,37-53 0,-72 35-16,19 1 15</inkml:trace>
  <inkml:trace contextRef="#ctx0" brushRef="#br1" timeOffset="107120.1">10248 13282 0,'0'-18'16,"0"36"-16,0-53 0,-35-36 16,17 54-1,18-1-15,-35-17 0,0 35 31,17 53-15,18 52 0,0 54-1,0-18 1,0 0 0,0-70-1,0-89 16,0-35-15,0-70 0,71 17-1,-54 71-15,89-53 16,-35 35 0,17 53-1,-71 0 1,-17 53 15,0-36-31,-70 19 16,-18-19-1,0-17 1,35 0 0,17-35-1,36 53 16,0 34-15,71 54 0,-1-18-1,1-52 1,35-1 0,-71-35-1,36 0-15,158-88 16,-106 17 15,1-17-15,-89 18-1,-52-1 1,-89 53 0,0 36-1,35 70 1,71 0-1,0 18 1,71-53 0,88-53-1,35-35 1,-18-71 0,-70 18-1,-71 17 16,-35 1-15,0 52 0,-17 36-1,-19 70 1,1 35 0,-18 107-1,18-36 1,35-141-16,-35 158 15,17-158-15,0 212 16,1-142 0,17-70-1,17-53 1,54-70 0,-18-107-1,-36 124 1,36-123-1</inkml:trace>
  <inkml:trace contextRef="#ctx0" brushRef="#br1" timeOffset="107402.68">11501 13547 0,'0'-36'0,"0"107"0,0-106 0,0-36 0,0 1 16,0-1 0,35 0-1,53 71 1,0 18-1,18 53 1,-106-18 0,-53 35-1,18-53-15,-53 18 16,-1-18 0,54-35-1,88-70 32,-35 52-47,35-17 16,-18-1-16</inkml:trace>
  <inkml:trace contextRef="#ctx0" brushRef="#br1" timeOffset="107652.93">12277 12982 0,'17'-17'0,"-34"34"0,52-70 16,-35 36-16,-35 70 31,35-18-31,-36 88 16,19-87-16,-1 34 15,0 71 1,18-35 0,0-71-1,0-17 1,71-18-1,-18-18 1,17-35 0,-70 1-16</inkml:trace>
  <inkml:trace contextRef="#ctx0" brushRef="#br1" timeOffset="107821.16">12171 13194 0,'-35'0'0,"70"0"15,-88 0-15,35 0 0,1 0 16,122 18 15,-69-18-31,87 0 16,107-36 0</inkml:trace>
  <inkml:trace contextRef="#ctx0" brushRef="#br1" timeOffset="108103.84">13811 13035 0,'0'18'31,"0"-1"-31,-17 1 0,-1 17 15,-17 71 1,-1-53 0,36 0-1,-17-35 1,17-36 15,0 0-31,17 1 16</inkml:trace>
  <inkml:trace contextRef="#ctx0" brushRef="#br1" timeOffset="108253.81">13776 12965 0,'-18'-53'16,"36"106"-16,-71-124 16,35 71-1,18 18 1,36-1-1,-1 1 1</inkml:trace>
  <inkml:trace contextRef="#ctx0" brushRef="#br1" timeOffset="108702.21">14058 12965 0,'-17'70'31,"17"-52"-31,-18 17 16,18-17-16,0 35 16,0 35-1,0-53 1,0 0 0,-18-35-1,18-17 16,0-1-31,0-35 16,53-35 0,35-18-1,53 18 1,-35 70 0,-70 18-16,17 36 15,-36 87 1,-17-52 15,-70-1-15,52-35-1,0-17 1</inkml:trace>
  <inkml:trace contextRef="#ctx0" brushRef="#br1" timeOffset="110052.5">15557 12735 0,'0'-17'0,"0"34"0,0-52 0,0 17 16,0 1-16,0-1 0,-17-35 16,-54 36-1,18 17 1,-35 70 0,0 89-1,0 70 1,35-52 15,53-72-15,70-34-1,54-71 1,-89 0-16,124-35 16,35-36-1,-53-70 1,-88-18-1,-53 0 1,-88 1 0,-18 70-1,-106 70 1,159 18-16,-88 18 16,18 123-1,105 17 1,36 36 15,70-52-15,35-72-1,-87-52-15,140-18 16,-52 0 0,17-53-1,-53 18 1,-35-36-1,-36 53-15,-17-17 16,0 88 15,0 0-15,-17 0 0,-1-36-1,1 1-15,-19 0 16,36-36 31,18-17-47,0 35 15,34-88 1,19 17 0,0 71-1,-36 0 1,-18 35-1,19 36 1,-19-36 0,54 18-1,0-35 1,52-18 0,0-36-1,-52-16 1,17-19 15,-88 0-15,0 1-1,-70 140 17,34 19-17,19-36 1,17-36-16,0 18 15,35-17 1,-17-18-16,70 0 16,0-18-1,0-17 1</inkml:trace>
  <inkml:trace contextRef="#ctx0" brushRef="#br1" timeOffset="110552.49">18097 12876 0,'0'-17'0,"0"34"0,0-52 0,0 17 0,0 1 16,0-1-16,-17 1 15,-1 52 1,18 124 15,0-107-31,0 54 16,-17 194-1,-36-71 1,0 36 0,17-71-1,36-88 1,-17-71-1,17-52 1,0-54 0,0-70-1,17 106-15</inkml:trace>
  <inkml:trace contextRef="#ctx0" brushRef="#br1" timeOffset="110870.21">17992 13247 0,'0'-35'0,"0"-54"16,0 213-16,0-371 16,0 106-1,17 105-15,54-52 16,35 35 0,70 53-1,-35 71 1,-123 70-1,-53-35 1,-124 17 0,53-70-1,53-53 1,35 0-16,71-17 31,-35-1-15,88-35-16,17-35 15</inkml:trace>
  <inkml:trace contextRef="#ctx0" brushRef="#br1" timeOffset="111119.6">18944 12488 0,'0'0'0,"0"-17"0,0 34 46,0 1-46,-35 70 16,17 53 0,-17 0-1,35-70 1,18-1 0,-1-70-16,36 0 15,-35 0 1,70 0-16,-53 0 15</inkml:trace>
  <inkml:trace contextRef="#ctx0" brushRef="#br1" timeOffset="112202.15">19720 12718 0,'0'-36'16,"0"72"-16,0-89 0,-17 17 15,-89 36 1,0 0-1,-35 53 1,53 18 0,17 52-1,71-105-15,0 53 16,18-36 0,88-35-1,-18-35 1,35-18 15,-52 0-15,-18-53-1,-53 88-15,0 1 16,0-1 0,0 71-1,0 35 1,0 0-1,17-17 1,1-54-16,35-17 16,-35 0-16,34 0 15,37-35 1,-19-18 0,36-53-1,-53 18 1,-18 71-1,36-72 1,-36 72 0,-35 34 15,0 1-15,0-36 62,0 1-78,-18 17 47,-70 70-16,71-52-31,17 35 0,-36 35 15,36 0 17,0-70-32,18 17 15,70-35 1,18 0 0,35-35-1,35-36 1,-52-17-1,-18-18 1,-89 18 0,-34 71-1,-54 17 1,1 88 0,34 18-1,36-54 1,0-16-1,36 17 1,-1-53 0,18 0-1,0 0 1,-36-18 0</inkml:trace>
  <inkml:trace contextRef="#ctx0" brushRef="#br1" timeOffset="112319.11">20937 12876 0,'-17'0'78,"-1"0"-78,-17 0 0,17 0 16</inkml:trace>
  <inkml:trace contextRef="#ctx0" brushRef="#br1" timeOffset="113518.51">1358 15046 0,'0'0'0,"18"0"0,-1-18 15,1 1 1,0-19 0,-36 19-1,-35 17 1,-70 35 0,35 18-1,-18 88 1,53 35-1,53-52 1,0-18 0,70-36-1,36-70 1,-71 0-16,71 0 16,18-53-1,-71 0 1,-53 18 15,-36-18-15,-34 36-1,52 17-15,-52 0 16,17 0 0,17 35-1,1 0 1,35 0-1,0-17 1,18-18-16,52 0 16</inkml:trace>
  <inkml:trace contextRef="#ctx0" brushRef="#br1" timeOffset="113696.95">1887 15381 0,'0'0'31,"36"-18"-31,-36 36 31,0 0-15,17-18 0</inkml:trace>
  <inkml:trace contextRef="#ctx0" brushRef="#br1" timeOffset="114170.22">2946 14993 0,'-53'0'32,"35"0"-32,0 18 0,1 35 15,17-18-15,-35 106 16,17 53 0,18-88-1,0-18 1,0-70-1,0-54 32,0-52-31</inkml:trace>
  <inkml:trace contextRef="#ctx0" brushRef="#br1" timeOffset="114686.2">2716 15152 0,'0'0'0,"0"-35"15,0 17-15,0-70 16,0 35 0,89 17-1,-1 36 1,35 53 0,-35 89-1,-52-1 16,-1 0-15,-35-53 0,0-35-1,0-88 17,53-54-17,17-16 1,54-54-1,-18 53 1,-71 71-16,53-36 16,-52 71-1,-36 106 1,0 35 0,0 35-1,-18-70 1,18-70-1,0 16-15,0 1 16,53-53 15,35-17-15,18-71 0</inkml:trace>
  <inkml:trace contextRef="#ctx0" brushRef="#br1" timeOffset="115752.2">4216 15222 0,'0'0'0,"17"-17"0,-34 34 31,-36 36-15,53-35-16,-36 88 16,36-18-1,0-18 1,0-34-1,53-36 17,0 0-17,36-71 1,-37 1 0,-34-19-1,-53-34 1,-18 70-1,-18 35 1,54 18-16,-1 0 16,18 36-1,71-36 1,105 0 0,-17 0-1,70-36 1,-105 19-1,-107-1 1,18 1 0,-105 34 15,-18 18-15,52 1-16,-52 34 15,-18 54 1,53-18-1,53-36 1,36-35 0,34-35-1,54-35 1,-18-35 0,-1-72-1,-34 19 1,-36-53 15,-17 87-15,-18 36-1,-18 124 17,-17 35-17,17 53 1,18-54-1,18-16 1,0-72-16,52 1 16,54-18-1,-19-18 1,19-52 0,-53 17-1,-36-18 1,-70 107 31,-1 34-32,19-17 1,17-18 0,0-17-1,17-18 1,1 0-16,0-53 15,-1 35-15</inkml:trace>
  <inkml:trace contextRef="#ctx0" brushRef="#br1" timeOffset="115918.38">5539 15028 0,'-36'-17'0,"72"34"0,-125-34 15,72 17 1,-19 0-16,19 0 15,17 17 32,17-17-47</inkml:trace>
  <inkml:trace contextRef="#ctx0" brushRef="#br1" timeOffset="116818.46">5733 15540 0,'-18'0'0,"36"0"0,-36 17 0,36-17 31,-1-17-31,54-18 15,-18 17 1,123-70 0,-70-18-1,0-53 1,-71 53 0,-35-17-1,-18 88 1,-34 35-1,-19 88 1,18 71 0,-18 105-1,1-52 1,-1 88 0,1 35-1,52-71 1,18-123-1,71-88 1,-1-53 0,89-123 15,-71-1-15,-17-105-1,-71-35 1,-71 122-1,-52-16 1,35 105 0,17 35-1,142 0 17,34-17-17,54-35 1,-53-19-1,-71 54-15,53-71 32,-52 53-17,-36 36 1,-36 87 15,36 1-15,0 17-1,0-53 1,0-17 0,18-36 15,0 1-31,-1-1 0</inkml:trace>
  <inkml:trace contextRef="#ctx0" brushRef="#br1" timeOffset="116984.47">6685 14993 0,'0'0'0,"0"-18"0,-18 18 31,1 0-15,-1 18 0,36 0-1,35-1 1,-36-17-16</inkml:trace>
  <inkml:trace contextRef="#ctx0" brushRef="#br1" timeOffset="118884.43">7108 14993 0,'0'-18'31,"-17"18"-31,-54 0 16,54 0-1,-36 53-15,0 36 32,35 34-17,18-35 1,88-17 0,1-54-1,69-17 1,54-35-1,-36-53 1,-35-18 0,-105 18-1,-36-18 1,-53 53 0,35 53-16,-70 0 15,17 35 1,1 71-1,35 0 17,35 0-17,0-36 1,70-70 0,1-17-1,17-54 1,-35 1-1,0-36 1,-18 18 0,-35 52-1,0 54 1,-18 35 0,1 53-1,17-36 1,35 36 15,18-106-15,53 0-1,-18-35 1,35-53 0,-52 0-1,-18-54 1,-53 1-1,0 71 1,-35 87 15,35 19-31,0-1 16,-36 124 0,19-53-1,17 17 1,0-70-1,53-18 17,35-35-17,-18-53 1,1 0 0,-18-52-1,-18 52 1,-17 17-1,-18 54 17,0 0-32,-18 52 15,0-17 1,18 0 0,36-35-1,34-18 1,1 0-1,35-53 17,-36 0-17,-34-35 1,-1 52 0,0 1-1,-35 88 16,0-35-31,0 35 16,0-1 0,0-16-1,71-36 17,-54 0-32,19-18 15,-19-35 1,-17 18-1,-53-18 17,36 18-17,-1-1 1,18 19 0,71-1-1,-1 0 1,-17 18-1,18 53 1,-36-17 0,-17-19-16,-18 54 15,0-18 1,0 0 0,-18-18-1,0-17 1,1-18 31,17-18-47,0-35 15,17-17 1,54-36 0,-18 35-1,35 18 1,-18 53-1,-52 53 1,-18 18 0,0-18-1,-35 17 1,0-35 0,35-17-1,0-53 16,-18 0-15</inkml:trace>
  <inkml:trace contextRef="#ctx0" brushRef="#br1" timeOffset="119055.75">9313 14746 0,'-17'-18'0,"34"36"0,-70-36 16,36 18-16,-54 0 15,36 0 1,17 0 0,-52 0 15</inkml:trace>
  <inkml:trace contextRef="#ctx0" brushRef="#br1" timeOffset="119235.56">8202 14905 0,'-18'17'0,"36"-34"0,-71 34 0,36-17 15,17 18 1,52 0 0,90-18-1,-107 0-15,53-18 16,-35 0-16,88 1 15</inkml:trace>
  <inkml:trace contextRef="#ctx0" brushRef="#br1" timeOffset="119619.51">10548 14958 0,'0'0'0,"0"-18"16,0 0-16,0 1 15,-18 17-15,1 0 16,-19 35 0,19 18-1,17-35-15,0 70 16,-18-53 0,18-17-1,0-36 16</inkml:trace>
  <inkml:trace contextRef="#ctx0" brushRef="#br1" timeOffset="119767.48">10477 14870 0,'0'-18'0,"0"36"0,0-54 15,0 19 1,18 17-1,53 0 1,-36 0-16</inkml:trace>
  <inkml:trace contextRef="#ctx0" brushRef="#br1" timeOffset="120173.23">10989 14852 0,'-18'88'15,"1"-70"1,-1 52-16,-35 19 31,18-19-15,35-52-16,-18-18 16,18-18 15,18-70-16,52 17 1,36-35 0,-70 89-16,52-36 15,-53 35-15,106 1 16,-70 52 0,-36 71-1,-35 0 1,-35-36-1,-1-17 1,36-35 0,71-18 15,-53 0-31</inkml:trace>
  <inkml:trace contextRef="#ctx0" brushRef="#br1" timeOffset="120636.88">12912 14587 0,'-18'-17'15,"36"34"-15,-36-70 0,0 36 0,-17-36 16,0 53-1,17 0-15,-35 53 16,36 70 0,-36 107-1,17-107 1,1 1 0,35-72-1,0-34 1,18-88 15,-1 52-15</inkml:trace>
  <inkml:trace contextRef="#ctx0" brushRef="#br1" timeOffset="121067.45">12647 14799 0,'0'0'16,"0"-35"-16,0-89 15,35-17 1,71 0-1,-18 123 1,71 71 0,-71 36-1,-70 52 1,-89-36 0,-34-34-1,69-53-15,-87-1 16,52 1-1,54-18 17,-1-18-17,18 36 17,35 35-17,-35-36-15,53 36 16,18 18-1,-1-53 1,36-18 0,-18 0-1,1-53 1,-72 53-16</inkml:trace>
  <inkml:trace contextRef="#ctx0" brushRef="#br1" timeOffset="121417.69">13317 14887 0,'-35'0'32,"17"18"-17,36-18 1,53 0 0,17-18-1,-71 1-15,72-19 16,-72-17-1,-34 18 1,-72 35 0,1 18-1,-18 70 1,71-18 0,35 19-1,88-36 1,71-53-1,-35 0 1,52-71 15,-88 36-31</inkml:trace>
  <inkml:trace contextRef="#ctx0" brushRef="#br1" timeOffset="121717.82">14076 14693 0,'0'-17'0,"0"34"0,-53-52 15,18 70 1,17-17-16,0 70 16,1 18-1,-1-71-15,0 177 16,-34-36 0,-19 89-1,36 17 1,-1-88-1,36-141 1,-17 53-16,17-71 16,0 0-1,0-52 1,35-72 0,0-69-1,1 105-15</inkml:trace>
  <inkml:trace contextRef="#ctx0" brushRef="#br1" timeOffset="122034.1">13917 14870 0,'0'0'0,"0"-106"16,18 18 0,-1 70-16,36-35 15,71 53 1,-36 0-1,-18 53 1,-70 0 15,-70 0-15,-1-18 0,36-17-16,-53-1 15,70 1 1,36-18 31,52-35-32</inkml:trace>
  <inkml:trace contextRef="#ctx0" brushRef="#br1" timeOffset="122768.9">14817 14534 0,'0'0'0,"0"-17"62,-18 17-62,18-18 16,0 1 0,-18-1-1,1 18 16,-1 0 1,0 0-32,1 0 31,-18 53-15,17-36-16,18 19 15,-35 34 1,17-17-1,18 18 1,0-36 0,53-17-1,-35-18-15,17 0 16,18 0 0,0-36-1,-36 1 1,-17-53-1,0 70 1,0-35 0,-17-88-1,-19 106 1,-34 35 0,-1 0-1,54 53 1,17 0-1,0-36-15,105 1 16</inkml:trace>
  <inkml:trace contextRef="#ctx0" brushRef="#br1" timeOffset="123433.58">15169 14534 0,'0'0'0,"106"-35"0,-53 35 15,-18-53 1,-52 36-1,-107 17 1,36 35 15,-18 18-15,106 0 0,53 0-1,35-18 1,18 18-1,-53 0 1,-35-18 0,-36-17-1,-17-1-15,-36-17 16,-52 0 0,52 0-1,-17 0 1,70 0-1,36 0 32,17 0-47,36 0 16,88 0 0,-53 0-1,-54 0-15,72-35 16,-89 35-16,36-35 15,-36 35-15,36-71 16,-54 1 0,1 34-1,-18 19 1,-35 70 0,-18 35-1,17 0 1,36-35-1,0-35 1,18-18 15,17 0-15,-35-18-16</inkml:trace>
  <inkml:trace contextRef="#ctx0" brushRef="#br1" timeOffset="123600.98">15804 14376 0,'0'0'0,"0"-36"0,0 1 16,-35-18-1,35 71 17,0-1-17,35 1 1</inkml:trace>
  <inkml:trace contextRef="#ctx0" brushRef="#br1" timeOffset="123853.39">16351 14182 0,'-17'0'15,"-1"0"-15,0 0 16,1 0-16,-36 53 15,0 35 1,35-53-16,-35 106 16,0 0-1,53-53 1,0-35 0,18-53-1,53 0 1</inkml:trace>
  <inkml:trace contextRef="#ctx0" brushRef="#br1" timeOffset="124334.42">16034 14587 0,'0'0'0,"0"-17"16,-18-1-1,89 0 1,52-34-1,1 34 1,-1 0 0,-105 18-16,17 0 15,-35 88 1,-35-17 0,-53 17-1,70-17 1,18-36-1,106-17 1,17-18 15,1-18-15,-71-35 0,-36-53-1,-17 0 1,-70 18-1,-36 71 1,18 34 0,70 54-1,18-18 1,53-18 0,-18-35-16</inkml:trace>
  <inkml:trace contextRef="#ctx0" brushRef="#br1" timeOffset="125233.4">17039 14570 0,'0'0'0,"0"-36"16,0-16 0,0-19-1,35 53 1,1 18-1,17 71 1,-36-18 0,-17 35-1,0-17 1,-17-36 0,-1-18-1,18-34 32,0-1-47,0 1 0,53-72 31,0 36-15,35-17 0,-17 52-1,34 1 1,-34 17-1,-53 0-15,-1 17 16,-17 1-16,0 17 16,-35 53-1,0-35 1,35 18 0,17-36-1,54-35 1,17 0-1,-17-35 1,-1-36 15,-35 1-15,1-36 0,-36 88-16,0-17 15,0 88 16,-18 35-15,-17 18 0,17-71-16,-35 71 15,-17 53 1,34 70 0,36 0-1,-17-105 1,-54-18-1,-17-106 1,70 0 0,-70 0-16,53 0 15,-71-53 1,88-18 0,18-52-1,36 17 1,17 35-16</inkml:trace>
  <inkml:trace contextRef="#ctx0" brushRef="#br1" timeOffset="125669.06">18750 14393 0,'18'-17'0,"-36"34"0,89-70 31,-71 71-15,-53 53 0,17-1-1,-16 18 1,52-35-1,0-17 1,17-36 0,1 0-1,70-18 1</inkml:trace>
  <inkml:trace contextRef="#ctx0" brushRef="#br1" timeOffset="126034.1">19244 14358 0,'0'0'0,"18"-18"0,-18-17 16,-18 17 0,-35 18-1,-17 36 1,34 17 0,19 0-1,34-18 1,71 18-1,-17-18 1,-18 18 15,-35-18-15,-54 1 0,1-36-16,-53 0 15,70 0-15,-70 0 16,0-18-1,35-17 1,35-36 0,18 53-16</inkml:trace>
  <inkml:trace contextRef="#ctx0" brushRef="#br1" timeOffset="126205.23">18856 14093 0,'0'-17'31,"18"17"-15,-1 0 0,36 0-1,-35 0-15</inkml:trace>
  <inkml:trace contextRef="#ctx0" brushRef="#br1" timeOffset="126685.7">20197 14534 0,'17'0'32,"1"0"-32,-1 0 0,36-35 15,18-35 1,17-36-1,-70 18 1,-18 35 0,-36 53-1,1 0 1,-35 88 0,34 18-1,36 17 1,0-35-1,89-35 1,52-35 15,35-36-15,36-35 0</inkml:trace>
  <inkml:trace contextRef="#ctx0" brushRef="#br1" timeOffset="127367.33">21202 14358 0,'18'-88'15,"-36"176"-15,36-247 16,-18 142 0,-18-1-16,0 18 0,-52 0 15,-1 53 1,-52 53 0,35 35-1,52-53 1,72-35-1,34-53 1,54-18 15,-36-35-15,0-52 0,-35 16-1,-18-16 1,-17 87-1,-54 106 17,19 0-17,-1 53 1,18-105 0,18-36-16,70 17 15,0-17 1,53-17-1,-35-36 1,-18-53 0,-70 0 15,-53 53-15,-18 53-1,0 53 1,35 18-1,18 52 1,18-88 0,-18 1-1,0-19 1,18-17 15,52-53-15,-52 36-16,70-36 15</inkml:trace>
  <inkml:trace contextRef="#ctx0" brushRef="#br1" timeOffset="127884.37">22137 14252 0,'0'0'16,"35"-17"-16,-35-1 16,0 71 15,0-36-31,0 1 0,0 17 15,0 18 1,0-17 0,53-36-1,35 0 1,71-53 0,-89-18-1,-34 1 1,-36 34-1,0 19 1,-36 34 15,1 36-15,18-35-16,-19 105 16,-17 1-1,0 35 1,36-36-1,-36 53 1,18 1 0,-18-54-1,-18-70 1,1-53 0,-54-35-1,1-36 1,-1-17-1,18 35 1</inkml:trace>
  <inkml:trace contextRef="#ctx0" brushRef="#br1" timeOffset="129966.31">3387 16387 0,'0'0'0,"-18"-18"31,0 18-15,1 35-1,-1 0 1,18 1-16,-35 70 15,17-18 1,1 0 0,17-70-1,70-54 1,18-17 0,-52 18-16,69-35 15,-16-19 1,-54 54-1,-17 35 1,-18 35 15,0-17-31,0 53 16,0-36-16,52 18 16,19 17-1,0-70 1,17-17-1,35-54 1,-52 1 0,-36 34-16,-17-52 15,-18 18 1,-18-1 0,0 71-1,-17 71 1,35-54-16,0 54 15,0-36-15,0 88 16,0-52 0,71-36 15,-1-35-15,71-70-1,-35-1 1,-71 36-16,54-89 15,-72 36 1,-17-35 0,-35 87-1,0 54 1,17 70 0,18-52-16,0 69 15,-18 37 1,1-54-1,17-18 1,35-105 31,-17 17-47,52-52 16,1-18-1,-36 52 1,0 19-1,-35 34 1,18 36 0,-18-35-16,35 17 15,18 18 1,18-35 0,52-18-1,-17 0 1,53-71-1,-106 18 1,-53-17 0,-36 17 15,-34 35-15,17 36-1,18 35 1,35-36-16,0 54 15,0 17 1,35-35 0,53-53-1,-17 0 1,35-71 0,-1 19-1,-69-19 1,-36 18-1,0 35 1,-18 89 15,0-53-15,-17 35 0,0-1-1,17-16 1,1-36-1,34-36 17,19 1-32,-1-18 15,71-35 1,17 35 0,18 36-1,-35 69 1,-71 1-1,-35-17-15,0 52 16,0-35 0,-17 0 15,17-36-15,35-34 15</inkml:trace>
  <inkml:trace contextRef="#ctx0" brushRef="#br1" timeOffset="130750.11">8273 16157 0,'0'-35'0,"0"70"0,17-105 15,1-36 1,-18 88-16,0-17 16,-18 17-16,-52 18 15,-18 71 1,-18 88 0,35-1-1,53 19 1,18-71-1,18-89-15,88 54 32,0-71-32,35-36 31,-71 1-15,1-53-1,-71 53 1,-88-1-1,-18 36 1,53 0 0,35 36-1,18 17 1,71 35 0,-18 53-1,-35 35 1,-18-17-1,-89 0 1,19-53 0,-1-36 15,71-52-31,-17-18 16,17-35-1,35-36 1,71-105-1,-71 105-15</inkml:trace>
  <inkml:trace contextRef="#ctx0" brushRef="#br1" timeOffset="131133.26">8837 16245 0,'0'-17'0,"0"34"0,0-52 15,-35 70 1,17-17-1,1 17-15,17-17 0,-18 105 16,18-52 0,35 17 15,53-70-15,1-18-1,87-53 1,-88 0-1,-35-35 1,-53 0 0,0-1-1,-18 36 1,1 53 0,-1 0-16,18 18 15,18 17 1,52-35-1,-52 0 1</inkml:trace>
  <inkml:trace contextRef="#ctx0" brushRef="#br1" timeOffset="131357.54">9825 16069 0,'0'0'0,"0"18"31,-35 17-16,35 0-15,-36 71 16,1-18 0,17 18-1,1-53 1,17-35 0</inkml:trace>
  <inkml:trace contextRef="#ctx0" brushRef="#br1" timeOffset="131566.94">9525 16545 0,'0'0'0,"-18"36"15,18-19 1,0 1-16,18-18 15,70 0 1,0 0 0,53-53-1,-52 18 1,-1-54 0</inkml:trace>
  <inkml:trace contextRef="#ctx0" brushRef="#br1" timeOffset="131767.2">9701 16051 0,'-35'0'15,"70"0"-15,-88-17 0,36 17 0,-1 0 0,53 0 47,-17 0-47,53-18 16,87 0-1,-52 1 1,-53-1-16</inkml:trace>
  <inkml:trace contextRef="#ctx0" brushRef="#br1" timeOffset="132532.54">11307 16439 0,'-36'18'0,"72"-36"0,-89 36 0,35-18 16,36 0 15,17-18-31,53-17 16,53-71-1,-53 0 1,-52 71-16,34-106 16,-52 88-16,17-53 15,-17-17 1,-18 70-1,-53 71 1,0 70 0,0 159 15,35-177-31,-35 160 16,-88 87-1,18-52 1,-1 70-1,54-88 1,35 17 0,35-211-16,0 53 15,52-71 1,37-52 0,87-124-1,-35-18 1,-88 88-16,88-105 15,-123 105-15,35-123 16,-106-53 0,-35 106 15,-53 0-15,52 88-1,19 18 1,52 0-1,89-1 1,35 1 0,-1-18-1</inkml:trace>
  <inkml:trace contextRef="#ctx0" brushRef="#br1" timeOffset="132916.03">11942 16210 0,'0'0'16,"-18"0"-16,-17-35 0,17-18 16,18 18 15,0 17-31,106 0 16,-18 18-1,18 53 1,-71 35-1,-17 18 1,-18-35 0,-36-18-1,36-71 17,0 1-32,18-19 15,53-52 1,-18 0-1,52-18 1,-34 71 0,-18 35-1</inkml:trace>
  <inkml:trace contextRef="#ctx0" brushRef="#br1" timeOffset="133250.24">12594 16298 0,'0'18'0,"0"-36"0,0 54 0,0-19 16,18-17 0,52 0-1,-17-35 1,53-53 0,-88 70-16,17-52 15,-17-19 1,-89 89 15,53 18-15,-17 53-16,18-1 15,17 54 17,52-71-17,90-36 1,16-17-1,19 0-15</inkml:trace>
  <inkml:trace contextRef="#ctx0" brushRef="#br1" timeOffset="135031.82">13952 16140 0,'0'0'15,"0"-18"-15,-17-17 0,-36-36 16,-35 36-1,52 35-15,-34 0 16,-54 88 15,36 0-15,35 36 0,36-71-1,34 0 1,71-53-1,36-36 1,-1-34 0,-52-1-1,-18-17 1,-53 35 0,-18 106 15,1-18-16,-1 71-15,0 18 16,-52 52 0,34-17 15,19-54-15,17-69-1,53-36 1,17-71-1,1-17 1,-36 53-16,53-89 16,-52 89-16,52-124 15,0-35 1,-70 106 0,-18 35-1,-53 124 16,35-54-15,0 71-16,18 18 16,36-17 15,17-37-15,35-52-1,0 0 1,-70 0-16,105-52 15,-70-1 1,0-36 0,-53 1-1,0 18 1,-18 87 15,1 1-31,17 52 16,0 19-1,0-19 1,35-52 0,53-18-1,36 0 17,-1-35-17,-52-18 1,-18-53-1,-53 35 1,0 36 0,-53 35-1,17 71 1,36 34 0,0-52-1,36-17 1,34-19-1,71-17 1,-53-17 0,1-36 15,-54-18-15,-17 1-1,-18 52 1,-36 53-1,-17 18 1,36 0 0,-19-18-1,36-17 1,53-18 15,-35-18-31,53-35 16,-1 18-1,1-35 1,-54 52 0,-17 53 15,0 36-15,0-18-1,36-18 1,34-35-1,1 0 1,-1-18 0,-34-52-1,-19 34-15,1-52 16,17-70 0,-17 34-1,-18 36 1,-18 123 15,0-17-15,1-1-16,17 54 0,-35 70 31,35-17-15,0-54-1,17-35 1,36-17-1,35-53 1,-35-1 0</inkml:trace>
  <inkml:trace contextRef="#ctx0" brushRef="#br1" timeOffset="135217.94">15963 15910 0,'0'0'0,"-53"0"0,53 18 16,71-18 31,-18 0-31,-36 0-16,72-35 15,34-18 1</inkml:trace>
  <inkml:trace contextRef="#ctx0" brushRef="#br1" timeOffset="135682.7">17815 15734 0,'0'-18'0,"0"36"0,0-89 16,-17 18 0,17 36-16,0-1 15,-18 36 1,0 52 0,-17 89-1,35-124-15,-18 106 16,18 1-1,0-72 1,0-52 0,0-36 15</inkml:trace>
  <inkml:trace contextRef="#ctx0" brushRef="#br1" timeOffset="136282.51">17727 15857 0,'0'-70'15,"0"140"-15,18-211 16,-1 106-16,36-53 16,0 0-1,-18 70-15,71-17 16,-18 35 0,-52 70-1,-54 36 1,-70-35-1,53-54-15,-54 36 16,54-35 0,-35-1-16,17 1 31,53 0 0,0-1-31,17 1 16,36 105-1,-53-105-15,53 70 16,35 0 0,18-70-1,0-18 1,88-53 0,-53-17-1,-106 52-15,71-88 16,-106 18-1,-35 17 1,-36 71 0,-34 18-1,34 88 17,71 0-17,18-18 1,70-35-1,71-36 1,-36-17 0,54-17-1</inkml:trace>
  <inkml:trace contextRef="#ctx0" brushRef="#br1" timeOffset="137315.72">19244 15963 0,'18'-53'15,"-36"106"-15,53-141 0,-35 17 16,-53 19-1,-52 16 1,34 54 0,-17 70 15,35 18-15,53-36-1,0-17 1,53-35-1,-18-18-15,53 0 16,-17-35 0,-1-36-1,-52 18 1,-18 36 0,0 34-1,-35 107 1,-1-18-1,-16 52 1,16-17 0,19-70 15,17-36-15,17-35-1,71-35 1,-17-18-1,52-70 1,1-54 0,-53 18-1,-54 124-15,36-71 16,-53 89 0,0 34-1,-53 54 1,-17 35-1,52-36 1,36-17 0,35-53-1,35-17 17,-18-19-17,18-52 1,-17 0-1,-18 0 1,-53 105 15,0 1-31,-18 53 16,1-1 0,17 18-1,35-52 1,53-36-1,-17-18 1,35-35 0,-54-18-1,-34-17 17,-18 71-32,0-1 15,0 71 16,-18-35-31,1 34 16,17 19 0,0-53-1,17-18 1,1 0 0</inkml:trace>
  <inkml:trace contextRef="#ctx0" brushRef="#br1" timeOffset="137481.26">20232 15699 0,'-18'-18'0,"36"36"0,-53-54 31,17 36-15,36 18 15,-1-18-31,18 18 15</inkml:trace>
  <inkml:trace contextRef="#ctx0" brushRef="#br1" timeOffset="137881.73">20567 15804 0,'18'0'31,"-1"0"-31,1-17 16,17 17-16,0 0 16,1 88-1,-19 18 17,-17 0-17,0-36 1,-35-35-1,35-17 1,0-36 0,18-52-1,-1 35-15,36-54 16,18-34 0,-36 70-1,18 0 1,0 36-1,-35 17-15</inkml:trace>
  <inkml:trace contextRef="#ctx0" brushRef="#br1" timeOffset="139766.1">21043 16087 0,'18'0'0,"17"-18"0,-88 36 0,124-54 15,-18 1-15,35-35 16,-18-1 0,-52 0-1,-18 54 17,-71 17-17,54 0-15,-36 53 16,0 53-1,53-18 1,0 18 0,88-54-1,18-52 1,18 0 0,-1-70-1,-35-18 1,-53 0-1,1 17 1,-36 53 0,0 71 15,0 18-15,-53 17-1,18-17 1,-1-36-1,19-35 1,17-18 0,17-35-1,71-53 1,-17 36 0,17-18-1,-53 88-15,1 0 16,-19 0-16,36 17 15,-53 54 1,0 35 0,0-18-1,0-70 17,0-1-17,36-87 16,17 17-15,-36 17-16,36-34 16,0 17-1,-35 35-15,35 1 16,-36 34 0,-17 54-1,0-1 1,0 36-1,18-53 1,35-18 0,35-17-1,0-18 17,0-35-17,18-36 1,-53 1-1,-53 34-15,18-16 16,-18 16 0,-36 36-1,-34 53 1,17 35 0,53-17-1,0-53-15,0 17 16,71-18-1,34-17 1,-16-17 0,16-54-1,-34 18 17,-36-17-17,-35 105 16,-35 18-15,35-35-16,-18 17 16,18-17-1,18-18 17,0 0-17,17-53-15,18 17 16,17-34-1,-52 52 1,0 53 0,-18 1 15,0 17-15,0-36-1,53-17 1,-1 0-1,19-35 1,-36-18 0,1-53-1,16-35 1,1 53 0,0-18-1,-35 106 1,-36 53-1,-52 18 1,34 52 0,1-35-1,35 18 17,0-88-32,0 35 15,18-36 1,35-17-1,0-35 1,-18 0-16</inkml:trace>
  <inkml:trace contextRef="#ctx0" brushRef="#br1" timeOffset="139969.71">23636 15804 0,'-18'0'0,"36"0"0,-53 0 0,17 0 16,36 0 15,17 0-31,53 0 16,-35 0 15,-18 0-15,-35-17-16</inkml:trace>
  <inkml:trace contextRef="#ctx0" brushRef="#br1" timeOffset="142232.17">23195 16545 0,'0'-17'0,"0"34"0,0-52 0,0-71 32,0 89-32,0-1 15,-53 18 1,36 18-16,-72 70 16,36 0-1,36 71 1,17-71-1,70 0 1,19-70 0,-54-18-16,124-18 15,-18-35 17,35-53-17,-88 18 1,-35-35-1,-53 34 1,-53 142 15,-17 71-15,17-18 0,35-71-16,-17 35 15,17-34 1,54-36 15,52-88-15,-18 17-1,36 0 17,-71 54-32,18-1 15,-35 18 1,0 53-1,-1 35 1,1-17 0,52-1-1,36-34 1,18-19 0,-36-17-1,35-53 1,-52-17-1,-71-36 1,-18 18 0,-35 70-1,-17 18 17,-1 71-17,18-1 1,36 1-1,-1-1 1,18-52-16,71-18 31,-54 0-31,19-18 16,34-35 0,-17 1-1,-18-37 1,-35 72-1,0 34 1,0 36 0,0 35-1,0-17 17,71-36-17,-1-35 1,72-17-1,-19-19 1,-35-34 0,-53 17-1,-35 0 1,-17 88 15,-18 53-15,-1-35-1,19-17 1,34-36 15,36-36 1,18-34-17,-18 17 1,17-18-1,-34 71 1,-36 36 0,0 34-1,0 1 1,0-1 0,35-34-1,0-19-15,36 1 16,-36-18-16,53 0 15,53-18 1,-70-35 0,-36-53-1,-35 36 17,-35 35-17,-36 52 1,1 36-1,17 18 1,53-36 0,53-35 15,0 0-31,-1-18 16,-16 1-1,-1-19 1,-35 54 15,-35 17-15,17 1-1,-70 70 1,17-1 0,-17 72-1,18-1 1,17 106-1,17-17 1,1-71 0,-35-18-1,17-123 1,17-70 0,19-54-1,17-158 1,0 52-1,53-105 1,0 88 0,35 0-1,0 88 17,53 0-17,-106 89-15,106-54 16,-88 54-16</inkml:trace>
  <inkml:trace contextRef="#ctx0" brushRef="#br1" timeOffset="142748.19">25929 16951 0,'0'18'31,"18"-18"-15,17 0 0,-17 0-16,70 0 15,-35-53 1,0-18-1,-36 1 1,-17 17 0,-35 53 15,-18 70-15,-35 36-1,70-35 1,18-18-1,53-36 1,-35-17-16,123 0 16,-53 0-1,53-53 1,-70 0 0,-53-35-1,-18 53 1,-71 35-1,36 53 1,17 35 0,0-17-1,18-19 17,0 1-17,18-53 1,0 0-1</inkml:trace>
  <inkml:trace contextRef="#ctx0" brushRef="#br1" timeOffset="142945.51">26652 17110 0,'-17'0'31,"-1"0"-15,0 0 0,18-18 31,0 0-47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5T12:14:08.5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1199 952 0,'0'18'0,"18"0"0,17-18 31,-17 17-31,0-17 16,-1 36 0,54-19-1,-36-17 1,36 18 0,-54-18-16,89-18 15,-18-35 1,-17 0-1,-1-17 1,-52 17 0,-53 71 15,-53 70 0,52 53-15,19 0-1,-36 35 1,35-140-16,0 70 16,1-36-1,17-17 1,0-71 15,-18 1-15,1-19-16,-1 1 15</inkml:trace>
  <inkml:trace contextRef="#ctx0" brushRef="#br0" timeOffset="217.29">1288 1393 0,'-18'0'15,"36"0"1,35 0-1,88-35 1,0 0 0,-35 35-1,-71-18-15,18 18 16,-36-17-16</inkml:trace>
  <inkml:trace contextRef="#ctx0" brushRef="#br0" timeOffset="415.63">2099 1341 0,'0'17'31,"0"1"-15,18-18 62,-1-18-78,1 1 15</inkml:trace>
  <inkml:trace contextRef="#ctx0" brushRef="#br0" timeOffset="1049.72">3263 1147 0,'0'0'0,"-17"-18"0,17 0 15,-36-88 1,36 89 0,0-1-16,0 0 0,0 1 31,0 70-16,0 70 1,0 107 0,-17-89-1,-19 35 1,19-105 0,17-18-1,0-36 1,0-105 15,0 17-15,0 1-1</inkml:trace>
  <inkml:trace contextRef="#ctx0" brushRef="#br0" timeOffset="3983.76">3122 1288 0,'-18'-18'0,"1"0"31,-1 1-31,18-1 16,35-35-1,18-17 1,-17 52-16,34-35 16,-35 35-16,107-17 15,-37 35 1,-16 35-1,-89 71 1,-36-18 0,19-70-16,-72 35 15,72-35-15,-36 17 32,0-35-17,18 0 1,17 0-1,18-18 1,18 36 31,-1 0-47,36 34 16,-35-34-16,52 17 15,19 18 1,17 0-1,-71-35-15,53 35 16,35 0 0,-17-53-1,-18 0 1,54-18 15,-54-35-15,-18-53-1,-52 53 1,-36-17 0,-17 35-1,17 35 1,-34 0 0,-1 70-1,53 36 1,0-18-1,0 18 1,35-53 0,-17-53-16,34 0 15,-34 0-15,123-35 32,0-36-17,18-17 1,-71 0-1,-35-1 1,-53 37 0,-70 34-1,-1 71 1,18 0 0,53 35-1,0-35 1,53 17-1,-35-52-15,17 0 16,-35-1 0,-53-17 15,35 0-15,-35 0-1,-17 0 1,52-17-1,18 34 17,18 1-17,0 0-15,34-18 16,37 0 0,-54 0-16,124-18 15,-53-17 1,-18-18-1,0-18 1,-70 1 0,-18 17-1,0 35 1,0 71 31,-18 35-32,18-53-15,-18 1 16,18-1-16,0 18 16,0-35-16,36-1 15,34-17 1,36-17 0,-18-36-1,18-36 1,-71 37-1,-35 34-15,0-53 16,0 54 0,0 52 15,0-17-15,0 35-1,0 17 1,0-52-16,53 70 15,0-35 1,71-35 0,-19-18-1,54-36 1,-53-34 0,-71 52-16,53-70 15,-17-18 1,-71 35-1,-18-17 1,-17 71 0,17 17-16,-52 35 15,52-17-15,-35 70 32,-35 18-17,71-18 1,17-18-1,0-52 1,35-18 0,-18-18-16,36-17 15,18-53 1,-18 17 0,-18-35-1,-35 54 1,-18 69 15,18 18-15,-17 1-16,-18 87 15,35-35 1,0 1 15,0-54-15,17-35-16,71 0 15,1-35 1,34-54 0,-35 1-1,0-35 1,-70 105-16,-18-52 16,18 52-16,-18-35 15,-53 124 16,0-1-15,53-35-16,-35 18 16,17 18-1,0-36 1,18-17 15,0-36 0,0 0-31,0 1 16,0-1-16,53-35 16,35-17-1,18 17 1,-35 53 0,17 0-1,-53 53 1,-35 35-1,-35-18 1,-18-17 0,0-35-1,18-18 1,-18-18 15,35 1-15,18-1-16,0 0 15,0 54 17,0-1-17,18-17-15,17-18 16,36 17 0,35-17-1,-1-17 1,-34-36-1,17-18 1,-35 1 0,-53 17-1,0 88 32,-17-17-47,-1 17 16,18 35-1,-18-17 1,18-35 0,36 0-1,-19-18-15,54-18 16,-18-17 0,0-36-1,-36 54-15</inkml:trace>
  <inkml:trace contextRef="#ctx0" brushRef="#br0" timeOffset="4137.97">7585 1252 0,'0'0'0,"-36"0"16,19 0 15</inkml:trace>
  <inkml:trace contextRef="#ctx0" brushRef="#br0" timeOffset="5765.79">8149 1587 0,'0'-17'16,"0"-1"-16,18 1 15,-1-1-15,19 0 16,-19 1-16,54-89 16,-36 18-1,-17-36 1,-18 1 15,0 70-15,-53 88-1,18 71 1,-1 88 0,19-88-1,17 35 1,35-88 0,-17-36-16,35 1 15,17-36 1,1-35-1,17-17 1,-53-1 0,-17 18-1,-18 36 17,0 70-1,0 17-16,0 1 1,17-18 0,1-36-16,17 1 15,1-18-15,69 0 16,-16-53 0,16-35-1,-16 0 1,-36-53-1,-36 0 1,1 35 0,-18 88-1,0 89 1,-18 34 0,-17 54 15,0-18-16,35-53 1,0 1 0,70-72-1,18-17 1,1-53 0,-54 53-16,35-88 15,-34 35 1,-19 18-1,-17 53 17,0-1-17,0 19-15,0-19 0,0 36 16,0-35 0,0 35-1,53-18 1,18-17-1,52-18 1,-17-53 0,35-53-1,-105 35 1,-36-17 0,0 70-1,-36 36 16,19 0-31,17-1 16,-36 36-16,19-35 0,-19 105 16,1 54-1,17-36 1,-17 53 0,0 18 15,17-1-16,-35-17 1,-17-106 0,-18-17-1,-1-53 1,19-18 0,52-18-16,-17-53 15,35 19 1,18-90-1,17-16 1</inkml:trace>
  <inkml:trace contextRef="#ctx0" brushRef="#br0" timeOffset="6000.63">9137 1305 0,'0'0'16,"-18"0"-16,36 0 31,52-17-15,36 17 0,-35-18-1,-18-17 1,-53 17-16</inkml:trace>
  <inkml:trace contextRef="#ctx0" brushRef="#br0" timeOffset="6199.66">8714 1147 0,'0'0'0,"-18"0"0,0 0 16,1 0-16,-1 0 15,0 0 1,18 17 15,71-17-15,-18 0 0</inkml:trace>
  <inkml:trace contextRef="#ctx0" brushRef="#br0" timeOffset="7217.55">11730 1446 0,'0'-35'0,"0"70"0,0-211 31,0 158-31,-18 18 31,1 18-31,-1 17 0,0 36 16,-17 52-1,17-17 1,18-18 15,36-88-15,87-35-1,-17-18 1,17-53 0,-52 36-1,-53-36 1,-36 18 0,-105 0-1,87 70-15,-70 18 16,18 0-1,88 18 1,53-1 0,71-17-1,105-35 1,18-71 0,-106 18 15,-35-36-16,-106 54 1,-35 52 0,-1 18-16,-17 0 15,18 18-15,-88 141 16,52 35 0,18 105-1,0-52 1,18 71-1,0-1 1,-36 36 0,36-53-1,0-159 1,-1-35 15,-34-88-15,-1-54-1,36 19-15,-124-89 16,53 18 0,36-71-1,70 0 1,35 0 0,-17 124-16</inkml:trace>
  <inkml:trace contextRef="#ctx0" brushRef="#br0" timeOffset="9682.83">13564 1217 0,'0'0'16,"18"0"-1,17 0 1,-17 0-16,35-18 15,-36 1-15,89-18 16,53-54 0,-36 1-1,-70 0 1,-53 53 15,-123 17-31,-36 71 31,53 35-15,89-17 0,17-1-1,35-34 1,36-36 0,-19 0-1,-34 0 1,-53 17-1,-53 18 1,17 1 0,36 70-1,17 17 17,18-17-17,35-36 1,71-70-1,0 0 1,70-88 0,-34 0-1,-90 70-15,90-140 16,-72 34 0,-52-70-1,-18 88 1,0 53-1,-18 89 1,1 69 0,-1 107-1,0-18 1,1-88 0,34 0 15,36-89-16,35-17 1,-52 0-16,52-52 16,53-19-1,-71-17 1,-52 0 0,-18 35-1,-70 53 1,52 17-16,-35 36 15,35 35 1,1-17 0,34 0-1,54-36 1,-53-35-16,123 0 31,-35-35-15,52-18-1,-70 0 1,-35-35 0,-53 52-1,0 19 1,-17 52 0,-19 35-1,19-17 1,-1 0-1,18-35 1,0 0 0,0-71 15,18 53-15,17-53-16,36-18 15,-1 1 16,1 17-15,17 53 0,-70 35-1,-1 53 1,-17-17 0,0-1-1,36-34 1,-19-19-1,1-17 1,-1-35 0,1-18-1,53-53 17,-36 53-17,-17 36-15,52-72 16,-35 89-1,-17 18 1,-18 35 0,0 53-1,0-36 1,18 1 0,52-36-1,18-35 1,36 0-1,-18-17 1,-89 17-16,72-71 16,-54 18-1,-35-17 1,0 34 0,-53 36 15,18 0-16,-18 106 1,35-53 0,18 0-1,18-18 1,70-35 0,-18 0-1,19-35 1,-54 17-16,18-17 15,17-36 1,-52 19 0,0 34-1,-18 53 1,-18-17 0,-35 35-16,35-36 15,-17 36 1,35 0-1,-17-35 1,17-36 15,17-17-15,1 17-16,17-35 16,36-17-1,17-18 1,0 35-1,-17 53 1,-36 70 0,-35 18-1,-35 1 1,-1-19 15,36-17-15,0-35-1,18-36 17,17-35-17,36 0-15</inkml:trace>
  <inkml:trace contextRef="#ctx0" brushRef="#br0" timeOffset="9934.95">17657 1094 0,'0'-18'0,"0"36"0,17-71 16,-17 70 15,-17 36-31,-1-35 0,-17 70 32,-36 36-32,18-36 31,0 0-16,36-53 1,52-17 0,35-18-1,107-71 1</inkml:trace>
  <inkml:trace contextRef="#ctx0" brushRef="#br0" timeOffset="10267.59">17921 1358 0,'18'-35'16,"-36"70"-16,53-70 0,-35 17 15,-17 18 1,-54 18 0,54 0-16,-36 17 15,35 0 1,18 0 0,18-17 15,35-18-16,-18 18 1,-35 17 0,-35-17 15,17-18-31,-53 0 16,-17 0-1,53 0 1,35-36-1,0-34 1</inkml:trace>
  <inkml:trace contextRef="#ctx0" brushRef="#br0" timeOffset="10482.51">17251 1094 0,'0'0'0,"17"0"31,19 0-31,-1 0 16,177 0-1,-142 0 1,-17 0-16,53-36 16,-53 19-1,-35-1-15</inkml:trace>
  <inkml:trace contextRef="#ctx0" brushRef="#br0" timeOffset="11449.4">19068 1482 0,'-18'-18'16,"36"36"-16,-54-36 0,36-17 16,0-36-1,53 1 1,53-19 0,-18 54-1,18 35 1,-88 18-16,-1 52 15,-17 54 1,-17-36 0,-54 18-1,36-53 1,17-36 0,18-52 30,0 17-46,36-17 16,69-71 0,1 18-1,-70 53-15,105-36 16,-53 54 0,-35 52-1,-53 36 1,-18 34-1,0-16 1,18-54 0,53-18-1,0-17 1,35-17 0,1-18 15,17-54-16,-18 1 1,-53 0 0,-70 106 15,17 17-31,-17 0 16,-18 71-1,53-88-15,0 35 16,0-36-16,35 54 15,53-71 1,36 0 0,-36-36-1,18-52 1,-89 71 0,1-54-16,-18 36 15,0-106 1,-70 70-1,-19 54 1,-16 17 0,34 70-1,0-17 1,54-35-16,-36-1 0</inkml:trace>
  <inkml:trace contextRef="#ctx0" brushRef="#br0" timeOffset="12847.94">3457 3351 0,'0'-17'0,"0"34"0,-17-52 16,-1-35 0,18 52-16,0 0 0,18-17 15,52-18 1,1 53-1,35 53 1,-54 53 0,-34-53-16,-18 70 15,0 18 1,-18-70 0,18-36 15,0-88 0,0 36-31,18-72 16,53-69-1,-18 17 1,35 35 0,-35 88-1,0 71 1,-53-35-16,17 105 15,-17 36 1,18-36 0,17-34-1,36-72 1,70-34 15,-53-54-15,53-53-1,-53 19 1,-70-54 0,-18 88-1,-35 71 1,17 0-16,-53 71 16,1 52-1,52-17 1,18 18-1,36-54 1,69-34 0,-69-19-16,69-17 15,54-35 1,-53-18 0,18-35 15,-89 0-16,-35 70-15,0-70 16,0 52-16,0 1 16,-35 35-1,-1 53 1,1 71 0,35-36-1,0 18 1,71-53-1,-54-53-15,107 17 16,-1-17 0,71-35-1,-35-18 1,35-35 0,-124 17-1</inkml:trace>
  <inkml:trace contextRef="#ctx0" brushRef="#br0" timeOffset="13314.95">6121 3210 0,'-18'-53'16,"0"53"-16,-17 0 16,-53 0-1,247 89-15,-336-178 0,354 142 0,-460-53 16,248 36-16,-35 52 16,-19 53-1,72-53 1,17 0-1,70-52 1,36-36 0,-71 0-16,89-53 15,17-53 1,-70-18 0,-18-70 15,-36 53-16,-17 0 1,0 123-16,-17 1 16,-19 70-1,19 70 1,-1 71 0,18-53-1,0-105-15,0 69 16,71-34-1,17-36 1,35-35 0,89-70-1,-159 52-15</inkml:trace>
  <inkml:trace contextRef="#ctx0" brushRef="#br0" timeOffset="13565.39">7373 3034 0,'0'-35'16,"0"70"-16,0-53 31,-35 106-15,17-52-16,0 70 16,-34 35-1,34-53 1,0-18-1,18-52 1,88-18 0,-70-18-16,70-35 15,-70 36 1</inkml:trace>
  <inkml:trace contextRef="#ctx0" brushRef="#br0" timeOffset="13898.8">7602 3263 0,'0'-17'16,"0"34"-16,0-52 0,0 53 31,-17-1-31,17 1 0,-36 17 16,19 71-1,17-36 1,0-17 0,70-35-1,19-18 1,16-71-1,-16 1 1,-54-18 0,-35 17-1,-53-17 1,-35 88 0,70 0-1,-88 18 1,71-1-1,0 1 1</inkml:trace>
  <inkml:trace contextRef="#ctx0" brushRef="#br0" timeOffset="14114.87">7197 3104 0,'88'-17'32,"-53"17"-32,71-18 15,-71 18-15,89-17 16,-1 17 0,-52-36-1,-36 36 1</inkml:trace>
  <inkml:trace contextRef="#ctx0" brushRef="#br0" timeOffset="15948.47">9296 3175 0,'0'-18'0,"0"36"0,17-36 0,-17 36 31,0 0-15,0-1-16,0 124 15,-35-35 1,0 18-1,35-54 1,0-52 0,35-18-1,36-71 1,-1 1 0,18-54-1,-35 36 16,0 0-15,-35 88 0,-18 88-1,0 18 1,17-18 0,1-17-1,0-54 1,-1-17-16,36 0 15,-35 0-15,35-17 16,53-54 0,-36-17-1,-17-36 1,-35 36 0,-18 53-1,17 0 1,-34 88 15,-1-18-31,1 35 16,-19 72-1,36-54 1,36-35 0,-1-36-16,53-17 15,18 0 1,17-70-1,-52-1 1,-1-52 0,-70 35-1,0 70-15,-17-17 16,-36 52 0,18 71-1,35-17 16,52 17-15,37-35 0,-1-18-1,-53-35 1,0 0 0,-17 0-1,17 0 1,18-70-1,18-18 1,-18 17 0,-18 1-1,-35 87 17,0 1-17,0-1-15,-18 19 0,-17 52 31,35 0-15,0-53 0,53-17-1,35-18 1,36 0 0,-89-18-16,53-35 15,18-70 1,-53 0-1,0-36 1,-36 71 0,-17 52-1,-17 54 1,-54 53 0,36 70 15,17-36-16,18 19 1,18-106-16,17 34 16,-17-34-16,88 0 15,-36-18 1,54-18 0,-54-35-1,19-35 1,-72 0-1,-17 70-15,0-35 16,-35 71 0,-36 52-1,54 19 1,-1 16 0,36-34-1,-1-53 1,36-18-1,71 0 1,-36-18 0,18-35-1,-53 0 1,-53-35 0</inkml:trace>
  <inkml:trace contextRef="#ctx0" brushRef="#br0" timeOffset="16182.62">11465 3087 0,'-17'0'16,"34"0"-16,-17 0 16,53-18-1,35 1 16,-70 17-31,17-18 16,-35 0 0,0 1-16,0-1 15,-17 18-15</inkml:trace>
  <inkml:trace contextRef="#ctx0" brushRef="#br0" timeOffset="16348.07">10866 2910 0,'-36'0'0,"19"0"0,70 0 0,-159 0 16,88 0-16,36 0 62,17 0-62</inkml:trace>
  <inkml:trace contextRef="#ctx0" brushRef="#br0" timeOffset="16797.41">13635 3104 0,'-18'-52'0,"36"104"0,-53-122 15,17 17-15,0 18 16,18-18-1,0 35 1,88 53 0,-70-17-16,88 88 15,0 88 1,-71-18 0,-35-70-1,0-35 1,0-54-16,0-52 31,71-36-15,-54 54-16</inkml:trace>
  <inkml:trace contextRef="#ctx0" brushRef="#br0" timeOffset="17031.71">14270 2946 0,'0'-53'16,"0"106"-16,0-124 15,-106 71 1,-35 53 0,-53 71-1,70-19 1,36 54 0,71-71-1,87-52 1,71-36-1,18-53 1,-88 35-16</inkml:trace>
  <inkml:trace contextRef="#ctx0" brushRef="#br0" timeOffset="17347.68">14640 3104 0,'18'-17'0,"-36"34"0,36-52 15,-36 35 16,-35 53-15,0 106 0,53-106-16,-35 105 15,-53 89 1,17-35 0,-52 141-1,35-18 1,17-106-1,54-158-15,-19 88 16,36-124 0,18-70-1,88-142 1,17 1 0,36-106-1</inkml:trace>
  <inkml:trace contextRef="#ctx0" brushRef="#br0" timeOffset="17647.57">14658 3651 0,'0'-35'0,"0"70"0,0-123 0,0 53 15,0-106 1,53 0 0,35 52-1,18 72 1,-18 17-1,-17 70 1,-71 1 0,-106-1-1,70-52-15,-69 35 16,-1 0 0,88-36-1,106-17 32,-52-17-47,17-1 0</inkml:trace>
  <inkml:trace contextRef="#ctx0" brushRef="#br0" timeOffset="18097.86">15593 3175 0,'70'-53'15,"-140"106"-15,140-141 16,-70 70-16,-53 18 15,36 0-15,-71 0 16,-36 53 0,36 35-1,-18 53 1,88-123 0,1 53-16,17-1 15,17-70 1,54 0-1,52-35 1,1-36 0,-36 1-1,-17-54 1,-71 54 0,0 34-1,0 89 1,-36 71-1,36-36 1,0 18 0,0-53-1,36-53-15,52 0 16,-18-18 0,-17-17-1</inkml:trace>
  <inkml:trace contextRef="#ctx0" brushRef="#br0" timeOffset="18316.98">16192 3052 0,'0'-36'16,"0"72"-16,18-125 15,-18 54-15,0 0 16,0 52 0,-18 19-16,-34 34 15,16 36 1,-17 53-1,53-53 1,0-53 0,53-53-1,71-36 1</inkml:trace>
  <inkml:trace contextRef="#ctx0" brushRef="#br0" timeOffset="18748.18">16581 3034 0,'0'0'16,"0"-35"-16,0-1 16,-36 54-1,-17 53 1,36 70 0,-1 0-1,18-53 1,0-53-1,35-70 17,1 0-17,-1-1-15,-17 1 0,34-35 16,1 17 0,-35 53-1,-18 88 16,0-18-15,35 19 0,18-54-1,35-18 1,-17-17 0,0-70-1,-36-1 1,-18 18-16</inkml:trace>
  <inkml:trace contextRef="#ctx0" brushRef="#br0" timeOffset="18948.06">16245 2963 0,'-53'0'15,"106"0"-15,-158 18 0,69-18 0,19 0 16,-1 18-1,53-18 1,124 0 0,-18-18-1,36-35 1,-142 35-16</inkml:trace>
  <inkml:trace contextRef="#ctx0" brushRef="#br0" timeOffset="20181.7">18538 3440 0,'0'0'0,"36"-18"0,-19 0 0,160-105 31,-160 88-31,1-1 16,0-17-16,-18-70 16,-53 52-1,-71 54 1,-52 52 0,52 53-1,89-35 1,-53 53-1,70 17 1,89-70 0,105-53-1,36-70 1,-53-18 0,-18-18-1,-88 0 1,-53 53-1,-36 53 1,-16 71 0,16 52-1,19-88-15,17 71 16,70 18 0,18-72-1,106-52 16,-17-17-15,52-54 0,-176 54-16,70-54 15,-87-52 1,-36 34 0,-106 37-1,-18 52 1,-17 52-1,106-34-15,-18 35 16,0 70 0,53-70-1,106-53 1,18 0 0,17-17-1,-53-1 16,-88 36-15,0 35 0,-88 70-1,-18-17 1,-35 106 0,17 176-1,107-159 1,-19 53-1,-34-70 1,-1-106 0,-70-53-1,106-53-15,-89-18 16,-87-105 0,17-107-1,88 19 16,123-125-15,125 125 0,-72 158-16,159-106 15,-123 106-15,212-88 0</inkml:trace>
  <inkml:trace contextRef="#ctx0" brushRef="#br0" timeOffset="21299.51">20408 3087 0,'0'0'0,"0"-18"16,18 1-16,-18-54 15,-18 36 1,-52 17 0,-1 18-1,-52 106 16,70-36-15,0 54 0,53-71-1,35-18 1,71-35 0,-36-35-1,-52 17-15,53-52 16,-1-19-1,-52 19 1,-53 70 15,35 18-31,-18 34 16,18-34-16,0 88 16,0-53-1,70 0 16,1-53-15,52 0 0,-17-36-1,0-34 1,-53-1 0,-35 1-1,-18 87 16,0 1-31,0 17 16,0-17-16,53 53 16,17-54-1,54 1 1,-54-36 0,18-35-1,-52 0 16,-36-17-15,0 52 0,0 36 15,0-1-31,-36 36 16,-17 53-1,36-53 1,17-35-1,0-36 17,53-52-17,-36 52-15,36-35 16,18 0 0,-36 35-1,-17 36 16,-18 70-15,0-17 0,0-54-16,17 36 15,54-17 1,17-36 0,0-36-1,-17-17 1,-36-35-1,-17 18 1,-53-1 0,-89 1-1</inkml:trace>
  <inkml:trace contextRef="#ctx0" brushRef="#br0" timeOffset="21498.46">21131 2681 0,'-17'-18'0,"34"36"0,-52-53 0,17 35 16,18-18 0,-17 18-16,-1 35 31,18-17-31,-88 17 15</inkml:trace>
  <inkml:trace contextRef="#ctx0" brushRef="#br0" timeOffset="22347.4">10231 4568 0,'0'0'0,"0"-17"0,-53-1 15,35 1 1,0 17-16,1 0 0,-19 0 15,19 0-15,-71 0 16,-54 17 0,19 54-1,70-1 1,53 1 0,71-54-1,140-17 1,-70-17-1,1-18 1,-125 35 0,-70 0-1,-105 17 1,-19 71 0,18 18-1,124-35 1,53-36 15,88-35-15,70-18-1,-141 1-15,89-18 16,-36-1 0,-88 72-1,-106 69 1,-70 72-1,52-71 1,89-54-16,-53 72 16,88-53-1,123-71 1,124-53 0,-176 35-1</inkml:trace>
  <inkml:trace contextRef="#ctx0" brushRef="#br0" timeOffset="23198.71">11589 4939 0,'35'-35'0,"-70"70"0,88-88 16,-36 35-16,-17-35 15,0 36-15,0-71 16,-35 70-1,-53 18 1,-18 53 0,-53 53-1,53 35 1,89-53 0,123-53-1,-1-52 16,37-54-15,-54-17 0,-18-53-1,-70 88 1,-35 106 15,0 70-15,17-35-1,18-52-15,0 34 16,0-52-16,88 0 16,-17-18-1,105-18 1,-52-35 0,17-53-1,-88-17 16,-89 34-15,-34 72 0,-89 52-1,36 36 1,17 17 0,106 18-1,0-89-15,70 36 16,36 53-1,0-18 1,0 53 0,-88 36-1,-71 34 1,-106-34 0,0-71-1,-35-71 1,0-35 15,106-53-15,88-70-1,18 70-15,105-106 16,124-53 0</inkml:trace>
  <inkml:trace contextRef="#ctx0" brushRef="#br0" timeOffset="23814.15">12735 4992 0,'0'-18'0,"0"36"0,0-71 0,0 35 15,0-35-15,-53-35 16,0 53 0,-35 35-1,35 53 1,-53 123 15,89-70-15,17-18-1,53-53 1,35-35 0,0-52-1,0-19 1,-35-35-1,-35 36 1,0 70 0,-18 17-1,0 71 1,-18-17 0,18-18-1,35-53 16,18 0-15,0-53 0,-35 35-16,17-35 15,-17-17 1,-18 105 15,0-17-31,0 17 16,-18 18-1,18 0 1,18-53 15,17-18-15</inkml:trace>
  <inkml:trace contextRef="#ctx0" brushRef="#br0" timeOffset="23997.54">13035 4798 0,'-18'0'16,"36"0"-16,-53 0 0,0 0 15,17 0 1,18 17-16,0 19 16,18-19-1,105 1 1,-105-18-1</inkml:trace>
  <inkml:trace contextRef="#ctx0" brushRef="#br0" timeOffset="24364.22">13317 4974 0,'0'18'16,"0"-36"-16,0 53 0,-35 36 16,35-53-16,-18-1 15,18 1-15,0 17 0,-17 0 16,-1-17 15,1-36 0,17 1-31,0-36 16,52-53 0,37 18-1,87 0 1,-70 88-1,17 70 1,-105 18 0,-18 36-1,-35-54 1,-18-17 0,17-35-1</inkml:trace>
  <inkml:trace contextRef="#ctx0" brushRef="#br0" timeOffset="24547.06">14358 5362 0,'-18'0'0,"36"0"0,-53 0 0,17 0 16,36 18 15,17-18-31,0 0 16,18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5T12:14:38.7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1940 1429 0,'-17'0'0,"34"0"0,-52 0 0,0 0 16</inkml:trace>
  <inkml:trace contextRef="#ctx0" brushRef="#br0" timeOffset="1384">1799 1341 0,'-17'-18'0,"-36"-17"32,35 35-32,0 0 15,18 17 1,0 36 0,0-35-1,89-18 1,-1 0-1,35-71 1,-35-17 15,1 0-15,-54-53 0,-70 70-1,-18 54 1,-18 52-1,36 88 1,17 54 0,18-54-1,0-70-15,0 88 16,35 36 0,-17-54-1,-18 1 1,0-89-1,-53-35 17,-35-18-17,0-35 1,-36-17 0,71 52-1,53 53 16,18-17-31,35 53 16,18 17 0,-1-71-1,18 1 1,18-53 0,18-53-1,-1-54 1,-88 37-1,-17 16 17,-18 36-17,0 106 17,0-35-32,0 70 15,0 0 1,0 1-1,-18-36 1,1-53 0,-19 0-1,19-53 1,-1 0 0,18-53-1,106-18 1,17 36-1,89 35 17,-159 53-32,88 0 15,-17 88 1,-107 18 0,-34 35-1,-19-52 1,19-54-1,17-53 1,0-17 0</inkml:trace>
  <inkml:trace contextRef="#ctx0" brushRef="#br0" timeOffset="1884.79">4075 1323 0,'0'-18'0,"0"36"16,0-71-16,17-88 16,-17 123-1,18 18 1,-1 36-16,1 69 15,0 89 17,-18-53-17,0 36 1,0-89 0,0-17-1,0-107 16,0 19-31,0-54 16</inkml:trace>
  <inkml:trace contextRef="#ctx0" brushRef="#br0" timeOffset="2200.51">4022 1393 0,'-36'-88'0,"72"176"0,-89-264 15,53 70 1,70 18-1,89 0 17,35 88-17,0 35 1,-18 142 0,-193-54-1,-124 18 1,0-53-1,-18-17 1,71-54 0,105-34 15,89-18-15,35-1-1</inkml:trace>
  <inkml:trace contextRef="#ctx0" brushRef="#br0" timeOffset="2667.85">5327 1199 0,'18'-17'0,"-36"34"0,53-69 16,-52 52 0,-19 0-1,19 0-15,-54 52 16,53-34-16,-17 53 15,18-54-15,-54 142 16,36-18 0,17 36-1,36-89 1,88-53 0,-1-53-1,-69 1-15,140-89 16,-52 0-1,-54-35 17,-70 35-17,-88-53 1,-53 36 0,-18 70-1,53 71 1,-17 87-1,87-16 1,36 52 0,71-71-1,-53-52-15</inkml:trace>
  <inkml:trace contextRef="#ctx0" brushRef="#br0" timeOffset="2933.83">6068 1182 0,'0'0'15,"0"-18"-15,17 1 0,-17 34 32,-17 18-32,-1 18 15,0 71 1,1-18-1,-18 35 1,35-124-16,-36 72 16,19-72-1,17-52 17</inkml:trace>
  <inkml:trace contextRef="#ctx0" brushRef="#br0" timeOffset="3151.99">5980 1235 0,'0'-18'0,"0"36"0,17-36 15,36 0 1,-35 18-16,17 0 16,53 106-1,-70-18 1,0 1-1,-1-36 1,1-36 0,-1-17-1</inkml:trace>
  <inkml:trace contextRef="#ctx0" brushRef="#br0" timeOffset="3666.46">6756 1182 0,'0'0'0,"-18"0"15,-105 70 1,17 1 0,-18 17-1,36-17 1,70-71-16,-17 35 15,70-70 17,18-1-17,53-52 1,-35 18 0,-36 52-16,36-35 15,-54 35-15,18 1 16,1 52 15,-19 18-15,-17 70-1,0-17 1,-17 106 0,-1-124-1,18 0 1,0-105 31,0-1-47,0-35 15,0 18-15,0 17 0</inkml:trace>
  <inkml:trace contextRef="#ctx0" brushRef="#br0" timeOffset="4567.1">7602 1199 0,'0'0'0,"0"-17"0,0-1 32,0 36-17,-17 17-15,17 36 16,0 70-1,0-53 1,0 35 0,0-87-1,35-36 1,18-18 0,17-53-1,-52 1 1,17-1-1,1 54 1,-36-1 0,53 18-1,-18 53 1,0 35 0,-35-17-1,53-1 1,18-52-1,34-36 1,-34-52 0,17-18-1,-35-1 1,-35-52 0,-18 53-1,-53-18 1,35 89-16,-52 17 31,-1 53-15,71-1-1,0 37 1,53-54 0,-35-35-16</inkml:trace>
  <inkml:trace contextRef="#ctx0" brushRef="#br0" timeOffset="4917.68">8625 1393 0,'0'0'0,"18"18"15,0-18 1,52-18 0,18-17-1,18-18 1,-53 0-1,-53-17 17,-53 70-17,-53 17 1,18 54 0,18 35-1,70-36 1,0 1-1,35-18 1,36-53 0,17 0-1,-18-53 1</inkml:trace>
  <inkml:trace contextRef="#ctx0" brushRef="#br0" timeOffset="8100.49">9984 1517 0,'17'0'16,"1"0"-16,35-35 0,35-1 31,35-52-15,1-35 0,-71 17-1,-53 71-15,0-71 16,0 18-1,-71 35 1,18 53 0,0 123-1,36 1 1,17-71-16,-18 88 16,18-88-16,-35 52 15,0 19 1,17-89-1,18-17 17,0-71-1,0 35-31,18-17 16,35-53-1,-1 52 1,19 19-1,-18 52 1,-18 18 0,-17-35-16,17 35 15,18 17 1,35-52 0,18-18-1,-71 0 1,71-53-16,71 0 15,-72-18 1,-34 1 15,-71-18-15,0 17 0,0 53-16,-71-34 15,54 52-15,-54 0 16,-17 70-1,17 18 1,1 36 0,35-36-1,35-70-15,0 70 16,17-88 0,71 0-1,-17-53 1,52-18-1,-52 1 1,0-18 15,-71 70-31,0 0 16,0 36 15,0 0-31,0 34 16,0 19-1,17 0 1,36-36 0,0-18-1,18-17 1,-1-35 0,1-18-1,-1-35 1,-34 18-1,-36 34 17,0 72-1,0-19-31,0 36 16,0 0-1,0 35 1,35-70-1,35-1 1,1-17 0,52-35-1,-34-35 1,-19-1 0,-35 1-1,-17 17 1,-18 70 31,0 1-47,0 35 15,0 17 1,0-17 0,18 0-1,35-35 1,17-18-1,36-18 1,-88 1-16,52-19 16,1-34-1,-36-18 1,-35 35 0,0 17-1,-18 36 1,-34 71-1,34-1 17,0 19-17,18-36 1,18-18 0,35-18-1,-36-17-15,72 0 16,-36-35-16</inkml:trace>
  <inkml:trace contextRef="#ctx0" brushRef="#br0" timeOffset="8766.66">13988 1147 0,'0'0'0,"-18"0"0,0 0 15,18-18-15,-17-17 16,17-1 0,17-34-1,36 34 1,18 19-1,-36 34 1,-35 1-16,18 35 16,-18-35-16,-18 52 15,-52 18 1,-1-35 0,0-17-1,54-19 1,70-34 15,17 17 0,-52-18-31,52 18 16,1 0 0,17 53-1,-53 35 1,-35 0-1,-105 0 1,-1-35 0,-35 0-1,35-53 1,71 0-16,-71-35 16,35 0-1,18-1 1,36 1-1,17 0 17,17 17-32</inkml:trace>
  <inkml:trace contextRef="#ctx0" brushRef="#br0" timeOffset="9533.51">15346 1217 0,'0'0'16,"17"-18"-16,19 18 0,52-52 16,-53-1-1,-35 35-15,0-17 16,-88 17 0,-53 18-1,35 35 1,0 36-1,89-18 1,34 35 15,107-17-15,17 17 0,-18-35-1,-35 35 1,-88-18-1,-88 19 1,35-72-16,-176 19 16,53-19-1,-1-34 1,89-36 0,53-36-1,35 19 1,0 52-16,35-70 15,36 53 17,123-36-17,-71 54-15</inkml:trace>
  <inkml:trace contextRef="#ctx0" brushRef="#br0" timeOffset="9833.51">16016 917 0,'0'0'0,"0"-35"16,0 17-16,0-35 15,-18 124 17,1 52-17,-1 71 1,1-70-1,17-71 1,-36 35 0,36 0-1,0-70-15,0 35 16,18-53 0,35-36-1</inkml:trace>
  <inkml:trace contextRef="#ctx0" brushRef="#br0" timeOffset="10033.6">15840 1323 0,'0'0'0,"-18"0"0,36 0 31,-1 0-31,72 0 16,34 0 15,-52-18-31</inkml:trace>
  <inkml:trace contextRef="#ctx0" brushRef="#br0" timeOffset="10615.97">16792 1376 0,'0'-18'16,"0"36"-16,18-36 0,-18 1 0,0-1 16,0 0-16,0-35 15,-53 18 1,0 17-1,-70 36 1,34 53 15,1 34-15,71-87-16,-1 70 16,18-17-1,53-54 1,53-17-1,-1-17 1,19-54 0,-36-17-1,-35 18 1,-35-1 0,-18 18-1,-36 106 16,19-18-31,-1 36 16,18-54 0,0 54-1,0 17 1,71-53 0,35-17-1,-1-18 1,-69 0-16,122-35 15,-105 17-15</inkml:trace>
  <inkml:trace contextRef="#ctx0" brushRef="#br0" timeOffset="11283.07">17604 1323 0,'0'-71'16,"0"142"-16,-53-159 16,35 70-16,-123 18 15,53 71 1,-36 17-1,89-18 1,35 1 15,53-53-15,-35-18-16,105 0 16,-35 0-1,0-53 1,-52 0-1,-36 0 1,17-18 0,-17 89 31,0 0-47,0 70 15,-17 18 1,17 123-1,17-70 1,36 52 15,-17 72-15,-1-72 0,-35 71-1,0-229-15,-18 106 16,-70-35-1,-36-89 1,19-53 0,-19-88-1,54-88 1,70 141-16,0-176 16,70-88-1,1 123 1,52-53-1,-35 88 17,36 0-17,-18 53-15</inkml:trace>
  <inkml:trace contextRef="#ctx0" brushRef="#br0" timeOffset="11883.78">17956 1411 0,'0'-18'47,"0"1"-31,0-1-16,18-17 16,0 0-1,-18 17 1,0 36 15,-18-1-31,-17 54 31,17 17-15,18-53-16,0 1 16,0-1-1,18-35 1,88 0-1,-36-35 1,54-36 0,-54 0-1,1-34 1,-71 69-16,0 1 16,0 17-1,-36 36 1,19 53-1,17 17 17,0 0-17,0-35 1,17 0 0,-34-53 30,-1-18-30,1 18-16,-36 0 16</inkml:trace>
  <inkml:trace contextRef="#ctx0" brushRef="#br0" timeOffset="12982.77">2910 2522 0,'0'0'0,"-17"0"0,-1 18 31,18 0-31,18-18 16,17 0-1,89 17 1,-72-17-16,142 0 15,195 0 1,-37 0 0,283-35-1,-70 17 1,246-17 0,124-18-1,70 18 1,71 0-1,-247-1 1,300 19 15,-300-19-15,-546 36-16,793-35 16,-318 0-1,194-18 1,-105 0-1,-318 35 1,53-35 0,-458 53-16,176-17 15,-18-18 1,-176 17 0,-89 18-1,-105 0 1,0 0-1</inkml:trace>
  <inkml:trace contextRef="#ctx0" brushRef="#br0" timeOffset="14132.07">2328 4339 0,'0'0'15,"0"-17"-15,36-36 16,-36 17-16,17-17 16,19-88-1,-1 18 1,-35 52-1,0 36 1,-18 53 15,1 105-15,17 71 0,0-53-1,17 18 1,-17-71-1,18 0 1,-18-70 0,-35 0-1,-54-18 1,1 0 0,-35 0-1,52 0 1,18 0-1,53 17 1,53-17 15,88 0-15,0 0 0,53-35-1,-88 17 1,-88 1-16,17-1 15,-35 0 1</inkml:trace>
  <inkml:trace contextRef="#ctx0" brushRef="#br0" timeOffset="14334.95">2981 4427 0,'0'0'0,"0"-17"16,0-1 31,0 0 0</inkml:trace>
  <inkml:trace contextRef="#ctx0" brushRef="#br0" timeOffset="15316.58">4886 3739 0,'0'0'0,"0"-17"0,0-36 16,0 71-1,-35 70 1,-54 123-1,-16-17 1,-54 18 0,35-88 15,89-107-31,-71 36 16,53-53-1,36-70 1,17-19-1,0-69 1,35 34 0,18 1-1,0 87 1,17 125 0,-17 34-1,18 36 1,-1-36-1,54-35 1,-106-70-16,87 0 31,19-18-15,-36-53 0,18-53-1,-53 0 1,-53-141-1,-18 124 1,-52-18 0,-1 70-1,-35 71 1,36 35 0,52 142-1,18-54 1,35 18-1,18-70 1,35-71 15,1 0-15,-19-18 0,-17-35-16</inkml:trace>
  <inkml:trace contextRef="#ctx0" brushRef="#br0" timeOffset="15681.94">5486 4251 0,'0'0'0,"0"71"32,17-89-1,1 0-31,17-17 15,1 17-15,16-52 16,-52 52 0,18-52-16,-53-1 31,-36 71-15,-35 53-1,53 35 1,36-53-16,17 71 15,0 0 1,35-18 0,36-70-1,70-18 1,-18-18 0</inkml:trace>
  <inkml:trace contextRef="#ctx0" brushRef="#br0" timeOffset="16215.26">6209 4075 0,'0'-36'0,"0"19"0,-53-1 32,-18 71-17,54 35 1,-19 53-1,36-105-15,0 16 16,0 37 0,36-72-1,-19 1-15,72-18 16,34-35 0,-17-36-1,35-52 1,-53-1-1,-70 71 1,17-106 0,-35 54-1,-18 16 1,-17 89 0,0 89-1,35 16 1,0 89-1,0-141-15,0 71 16,0-18 0,53-71-1,17-17 1,36-36 0,18-35-1,-89 53 1</inkml:trace>
  <inkml:trace contextRef="#ctx0" brushRef="#br0" timeOffset="16681.89">7320 4075 0,'0'-18'0,"0"-35"16,-53 18-1,-17 35 1,17 35-1,-18 71 1,18 0 0,36-71-16,-19 71 15,36-53 1,18-18 0,70-35-1,-35-35 1,35-36-1,-35 1 1,-53 34-16,35-52 31,-35 70-15,0 71 15,0 36-15,0-54-16,0 35 15,0-17 1,53-35 0,0-18-1,36-18 1,-54 1-16</inkml:trace>
  <inkml:trace contextRef="#ctx0" brushRef="#br0" timeOffset="17031.96">7585 4198 0,'0'0'16,"-36"-35"-16,19 17 16,17 0-1,0-17 1,88 0 0,35 35-1,-17 18 1,-18 52-1,-52 1 1,-36 35 0,-88-36-1,52-35 1,1-35 0,35-17-1,18-54 1,35-17-1,35-71 1,-18 53 15,-17 36-31</inkml:trace>
  <inkml:trace contextRef="#ctx0" brushRef="#br0" timeOffset="17698.43">8537 4322 0,'0'0'0,"0"-18"31,18 18-31,-1-18 0,1 1 0,35-19 16,0-52 0,-53 35 15,-35-35-15,-1 70-16,-34-17 15,-54 35 1,36 53-1,0 70 1,53 19 0,35-37-1,35-34 1,18-53 0,35-18-1,-17-36 1,34-34-1,-52-1 1,18-70 15,-71 53-15,0 17 0,-18 107 15,18-1-31,0-17 0,0 70 15,0 0 1,36-17 0,-1-36-1,35-35 1,1 0 0,0-53-1</inkml:trace>
  <inkml:trace contextRef="#ctx0" brushRef="#br0" timeOffset="17982.24">9331 3616 0,'0'-18'0,"0"36"0,0-53 16,-18 35-1,-17 53 1,0 35-1,17 71 1,0 35 0,1-89-1,17-69-15,0 52 16,0-70 0,53-18-1,17-18 1,-34-17-1</inkml:trace>
  <inkml:trace contextRef="#ctx0" brushRef="#br0" timeOffset="18215.04">9648 3916 0,'0'0'0,"0"-18"0,-17 18 46,-1 18-46,-17 52 16,17 19 0,18 16-1,0-52 1,0-35 0,18-18-16,52-18 15,-34 18 1</inkml:trace>
  <inkml:trace contextRef="#ctx0" brushRef="#br0" timeOffset="18981.49">10160 3881 0,'-35'17'15,"17"-17"1,0 18-16,-52 70 15,35 0 1,35 0 0,0-52-16,0 17 15,70-18 1,-17-35 0,-18 0-1,-35-71 1,0 18-1,0-52 1,0 69 0,0-34-1,36-18 1,69 52 0,-16 36-1,16 18 1,-69 0-16,-1 52 15,0 36 1,-35-36 0,0 1-1,0-36 1,-17-35 0,-1 0-16,0-35 31,18-53-16,0 53 1,18-18-16,70-88 16,0 70 15,-35 53-31,124-35 16,-19 53-1,-87 53 1,-53 36-1,-18 16 1,-36 1 0,19-71-16,-1 18 15,0-35-15,1 17 16,-1-17 0,18-106 15,0 70-31</inkml:trace>
  <inkml:trace contextRef="#ctx0" brushRef="#br0" timeOffset="19183.47">10460 3316 0,'0'0'0,"-18"0"0,-17-18 15,17 18-15,-35 0 16,36 0 0,17 18 15</inkml:trace>
  <inkml:trace contextRef="#ctx0" brushRef="#br0" timeOffset="19398.95">9137 3722 0,'0'17'16,"0"-34"-16,18 52 15,87-35 1,1 0-1,53 0 1,-36-18 0,-105 18-16</inkml:trace>
  <inkml:trace contextRef="#ctx0" brushRef="#br0" timeOffset="20417.75">2293 5768 0,'0'-35'15,"0"-1"1,0 19 0,0-19-16,0 19 15,0-36 1,71-18 0,-18 54-1,17 34 1,-17 89-1,-53 71 1,-53-1 0,-53-53-1,-35-17 1,35-88 0,18-18-1,35-35 1,18-36-1,35 0 1,18-17 0,34 88 15,19 36-15,-36-19-16,89 71 15,-54-17 1,1 0-1,-53-54 1,17 1 0,18-18-1,35-71 1</inkml:trace>
  <inkml:trace contextRef="#ctx0" brushRef="#br0" timeOffset="20592.87">2910 5891 0,'0'36'31,"-17"-36"-15,17 17 0,-18-17-1</inkml:trace>
  <inkml:trace contextRef="#ctx0" brushRef="#br0" timeOffset="22365.09">4322 5450 0,'-18'-17'0,"36"34"0,-54-34 0,19 17 15,-1 0-15,-35 0 16,53 17-16,-18 19 0,18 52 16,0 18-1,36 17 1,34-88-1,54-35 1,-89-17-16,71-36 16,35-71 15,-88 36-15,-53-35-1,-18 52 1,-52 18-1,-1 89 1,71 87 0,0 18-1,0 71 1,0-71 0,0-18-1,0-105-15,0 35 16,-18-53-1,-52 0 1,-36-35 0,0-54 15,18 19-15,17-18-1,36 88 1,35 88-1,35 0 1,36 18 0,0-53-1,52-35 1,-88-18-16,71 0 16,53-53-1,-53 0 1,0-71-1,-53 18 1,-36 36 0,-17 123 31,0-36-47,0 54 15,0 17 1,-35 0-1,35-70 1,0-36 15,0 1-31,0-1 16,35-70 0,0 17-1,36 1 1,-36 52-1,18 71 1,-53 0 0,35 35 15,-17-35-15,-18-35-16,53 17 15,0-35 1,0 0-1,35-53 1,-17 0 0,-1-35-1,-35-18 1,-17 18 0,-18 70-1,-18 106 16,18 1-15,0-72 0,0 71-16,0-70 0,0 35 31,71 0-15,0-35-1,34-18 1,-16-53-1,-1-18 1,-18-70 0,-52 35-1,0-70 1,-18 88 0,0 17-1,0 124 16,0-18-15,-18 71-16,18 18 16,0 34 15,0-87-15,0-1-1,53-52 1,-18-36-1,-17-17 1</inkml:trace>
  <inkml:trace contextRef="#ctx0" brushRef="#br0" timeOffset="22565.76">6103 5786 0,'0'0'0,"0"-18"31,35 18-31,18-18 16,-35 1-1,70-1 1,0-35 0,-52 35-1</inkml:trace>
  <inkml:trace contextRef="#ctx0" brushRef="#br0" timeOffset="22782.83">5503 5609 0,'0'0'0,"-17"0"0,-1 0 47</inkml:trace>
  <inkml:trace contextRef="#ctx0" brushRef="#br0" timeOffset="23598.53">6914 5980 0,'0'0'0,"0"-18"16,0 0 0,0 1-16,0-1 0,18-17 15,17-36 1,-35-17 0,-17 0-1,-107 53 1,18 52-1,-17 107 1,52-1 0,71 53 15,0-70-15,71-53-1,-36-53-15,53 0 16,54-17-1,-19-54 1,-35 0 0,0-52-1,-88 105-15,18-52 16,0 35-16,-18-36 16,-18 106 15,18 1-31,-35 34 15,35 18 1,0 36 0,17-89 15,36-17-15,35-36-1,-17-35 1,-36 35-16</inkml:trace>
  <inkml:trace contextRef="#ctx0" brushRef="#br0" timeOffset="24048.45">7779 5468 0,'0'-18'0,"0"36"0,0-53 0,-53 35 31,53 17-31,-71 72 16,36 34-1,-36 53 1,54-52 0,17-18 15,17-71-15,72-35-1,-54 0-15,53-18 16,88-52-1,-34-36 1,-72 35 0,-35 19-1,-52 104 17,17-16-32,-18-19 0,1 54 15,-1-18 1,18-18-1,0-17 1,35-18 0,18-53 15,-35 35-31</inkml:trace>
  <inkml:trace contextRef="#ctx0" brushRef="#br0" timeOffset="24199.02">8167 5592 0,'-18'0'0,"-17"0"31,53 0 1,17 0-17</inkml:trace>
  <inkml:trace contextRef="#ctx0" brushRef="#br0" timeOffset="24848.29">8502 5715 0,'0'-18'0,"0"36"0,0-53 0,0 17 15,35 0 1,53 18 0,-70 0-16,35 0 15,18 71 1,-71 35 0,-53 0-1,-71-1 1,54-52-1,17-35 1,70-18 15,36-35 1,18 35-17,17 17 1,-17 19-1,-36-19-15,18 54 16,-18 88 0,-35-18-1,-53 53 1,-53 0 0,-17-88-1,-36-36 1,106-70-16,-70 0 15,-89-53 1,18-53 0,88-17 15,71-71-15,35 141-16,17-70 15,125-1 1,-90 89-16</inkml:trace>
  <inkml:trace contextRef="#ctx0" brushRef="#br0" timeOffset="25563.74">9366 5750 0,'18'-17'15,"-36"34"-15,54-34 0,-36-1 0,52-53 32,-52 54-32,0-1 0,0-17 15,-17-36 1,-54 36 0,-35 35-1,1 35 1,-1 106-1,70 36 1,36-54 0,18-70 15,70-35-15,-17-18-1,-54 0-15,89-71 16,-53 1-1,0-36 1,-53 0 0,0 36-1,0 122 17,0-16-32,0 52 15,0 18 1,18 0-1,52-54 1,1-52 0,-53 0-16,105-17 31,-17-36-15</inkml:trace>
  <inkml:trace contextRef="#ctx0" brushRef="#br0" timeOffset="25815.06">10160 5380 0,'0'0'0,"-18"-35"15,-35 52 1,18 54 0,0 88-1,17-36 1,18-88-16,0 71 15,0-88-15,0 52 16,0-34 0,71-36-1,17-36 17,-53 19-32</inkml:trace>
  <inkml:trace contextRef="#ctx0" brushRef="#br0" timeOffset="26063.9">10566 5609 0,'0'-17'15,"-18"17"-15,-17 17 16,-1 36 0,19 35-1,-1 0 1,18-35-1,0 0 1,0-35 0,53-18 15,0-35-15,-35 17-16</inkml:trace>
  <inkml:trace contextRef="#ctx0" brushRef="#br0" timeOffset="26765.28">10901 5609 0,'0'0'0,"-35"18"31,-1 52-15,36-34-16,-17 52 15,-1-18 1,18 36-1,0-88 1,53-18 0,-18 0-1,0-35 17,-35-36-17,0-35 1,53-35-1,0 71 1,35 17 0,18 53-1,-35 35 1,-18 88 0,-36-34-1,-17-1 1,0-18-1,-17-52 1,-18-18 0,35-88 31,35 0-32,53-54 1,35 19-1,-34 88 1,-54 35-16,106 0 16,-70 70-1,-36 54 1,-35-1 0,0-52-1,-35-18 1,17-36-1,-17-17 1,-18-53 0</inkml:trace>
  <inkml:trace contextRef="#ctx0" brushRef="#br0" timeOffset="26966.35">11395 5168 0,'-18'0'0,"36"0"0,-54-17 0,19 17 15,-1 0-15,-17 0 16,17 0 0,1 0-16,-19 17 31</inkml:trace>
  <inkml:trace contextRef="#ctx0" brushRef="#br0" timeOffset="27197.72">10178 5468 0,'0'18'0,"0"-1"0,0-52 0,17 70 15,36-35 1,-18 0-16,71 0 16,-70 0-16,52 0 15,35 0 1,-105-17 0</inkml:trace>
  <inkml:trace contextRef="#ctx0" brushRef="#br0" timeOffset="28297.77">1887 7990 0,'0'0'0,"-17"-17"0,17-36 31,17 35-31,1 1 0,17 17 16,36-18 0,-1 18-1,36 35 1,-88 53 0,-71 54-1,-18-54 1,-52-18-1,70-52 1,0-18 0,53-18-1,0 1 1,53-36 0,18 0-1,70 53 1,-18 0-1,36 70 1,-141 19 0,-71 34-1,-124-17 1,54-53 0,-36-18-1,106-35 1,-53-18-1,89-17 1,17 0 0,0 0-1,35-1 1</inkml:trace>
  <inkml:trace contextRef="#ctx0" brushRef="#br0" timeOffset="28494.59">2787 8202 0,'0'0'0,"35"0"32,-17 0 30</inkml:trace>
  <inkml:trace contextRef="#ctx0" brushRef="#br0" timeOffset="29713.99">4180 7796 0,'0'-35'0,"0"70"0,0-88 0,-17-17 16,17 52 0,-18 1-1,-17 70 1,17 35-1,1-35-15,17 88 16,-18 88 0,18-53-1,18-105 1,52-18 0,36-53-1,17-71 1,1-17-1,17-71 1,-53-17 0,-35 0 15,-53 35-15,0 105-1,-35 89 16,17 88-15,18-105-16,0 105 16,0 53-1,0-71 1,35-52 0,36-36-1,0-35 1,34-35-1,-69 17-15,70-105 16,-36-1 0,18-70-1,-52 71 17,-36-1-17,-18 71 1,-35 36-1,18 70 1,17 52 0,18 54-1,0-18 1,0 53 0,18-123-1,52-36 1,18-35-1,-17-18 1,35-52 0,-36-1-1,19-70 17,-54 71-17,-17 70 1,-1 70-1,-17 1 1,0 35 0,0-53-1,0-36 1,35-34 15,-17-36-15</inkml:trace>
  <inkml:trace contextRef="#ctx0" brushRef="#br0" timeOffset="29880.56">5838 7743 0,'0'0'16,"-17"0"-16,-1 0 0,1 0 15,-19 0 1,19 0-16,17 36 15,0-19 1,0 1 0</inkml:trace>
  <inkml:trace contextRef="#ctx0" brushRef="#br0" timeOffset="30097.47">5080 8043 0,'-18'18'0,"36"-36"0,-53 36 0,17 0 16,71-18 15,0 0-31,-35 0 16,176-71-1,-18 18 1,18-17-16</inkml:trace>
  <inkml:trace contextRef="#ctx0" brushRef="#br0" timeOffset="30579.98">6209 7655 0,'0'0'0,"18"-17"16,-18 34 15,-18 19-15,-17 87-1,17-88-15,-17 89 16,-1 52 0,19-52-1,34-71 17,54-1-17,0-52 1,52-35-1,-105 18-15,105-72 16,-52 1 0,-1-35-1,-52 52 1,-53 106 15,35-17-31,-18 17 0,0 18 16,-17 71-1,35-54 1,0-17 0,71-53-1,17-35 17,0-36-17</inkml:trace>
  <inkml:trace contextRef="#ctx0" brushRef="#br0" timeOffset="30747.46">6809 7726 0,'-18'0'0,"36"0"0,-89 0 16,53 0-16,-35 0 16,36 0-1,17 17 1,35-17-1,-17 0-15</inkml:trace>
  <inkml:trace contextRef="#ctx0" brushRef="#br0" timeOffset="31564.47">7214 7973 0,'0'0'0,"0"-18"16,-17-52 15,17 52-31,17 18 16,71-18-1,-70 18-15,53 0 16,35 53 0,-89-18-16,1 1 15,-18-1-15,-18 71 16,-88 0 0,36-53-1,17-36 1,53-52 15,53 17-15,-36 18-1,54 0-15,35 36 16,0 17 15,-1 70-15,-105 18-1,-52 53 1,-54 0 0,18-88-1,-54 0 1,-105-89 0,106-34-1,18-54 1,52-52-1,54 17 1,70-35 0,35 53-1,53-18 1,-106 71 0,18 17-16</inkml:trace>
  <inkml:trace contextRef="#ctx0" brushRef="#br0" timeOffset="32146.86">8361 7867 0,'0'-18'16,"0"36"-16,0-53 0,0 17 15,0 0-15,0-17 16,-35 0-1,17 35-15,-53-18 16,54 18-16,-89 0 16,0 53-1,0 53 17,71 0-17,35 17 1,0-87-16,35-1 15,36-35 1,35-18 0,-36-35-1,36-53 1,-35-17 0,-54 17-1,-17 53 1,0 71 15,0 17-31,0 18 16,0 35-1,0-53 1,35 36 0,-17-36-16,17 18 15,36-35 1,-1-18-1,19-53 1,-1-35 0,-53 70-16</inkml:trace>
  <inkml:trace contextRef="#ctx0" brushRef="#br0" timeOffset="32413.89">9031 7408 0,'0'0'0,"0"-17"0,-18-1 15,1 18 1,-1 18-16,-17 35 16,17 88-1,18-35 17,0 17-17,0-17 1,0-36-1,53-34 1,0-36 0,35-36-1,-35 1-15</inkml:trace>
  <inkml:trace contextRef="#ctx0" brushRef="#br0" timeOffset="32646.28">9454 7620 0,'0'0'0,"-35"35"47,18 1-47,-1 16 16,18-16 0,-18 52-1,18 0 1,0-35-1,18-53 1,17 0 0,-17 0-16,17-18 0</inkml:trace>
  <inkml:trace contextRef="#ctx0" brushRef="#br0" timeOffset="33436.6">9895 7638 0,'0'0'0,"18"0"0,-18-18 16,-18 36 15,-17 17-31,17-17 16,1 34 0,-1 19-1,1 17 1,17-70-16,0 35 15,35-36 1,18 1 0,0-36-1,-53-35 1,0 1 0,0-72-1,0 54 1,0-19-1,88 19 1,0 70 0,18 17-1,-88 1 1,52 35 0,-35 53-1,-17-18 1,-18-35-1,0 17 1,0-52 0,-18-18-1,1 0 1,17-53 0,17-35-1,36-35 1,18 34-1,-36 54-15,89-71 16,52 89 0,-70 34-1,-18 89 17,-70-18-17,-36 0 1,-70 1-1,70-54 1,-17-17 0,0-18-1,35-53 17</inkml:trace>
  <inkml:trace contextRef="#ctx0" brushRef="#br0" timeOffset="33653.93">10301 7232 0,'-18'-18'0,"36"36"0,-53-36 15,17 1 1,1 17 46,-1 0-62,0 0 0</inkml:trace>
  <inkml:trace contextRef="#ctx0" brushRef="#br0" timeOffset="33912.62">8943 7585 0,'0'0'16,"18"0"0,17 0-1,106 0 1,-88-18-1,-18 18-15,36 0 16,-36-18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5T12:15:22.2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1041 0,'0'-18'0,"0"36"0,0-54 0,0-17 31,0 36-31,0-1 16,-18 36 0,1 52-1,-36 72 1,-18 69 0,-17-34-1,-18 17 1,18-89-1,70-87-15,-35 0 16,18-54 0,18-52-1,17-18 1,52-35 0,37 35 15,-36 71-16,35 35 1,-35 53 0,-18 71-1,0-1 1,18 18 0,0-53-1,18-70 1,34-53-1,-16-36 1,16-52 0,-16-18-1,-89-18 1,-36 35 15,-34 1-15,-36 17-1,0 88 1,-17 71 0,70 106-1,53-35 1,17-1 0,36-52-1,18-36 1,17-35-1,-17 0 1,17-53 0,-53 35-1,-17 1 1</inkml:trace>
  <inkml:trace contextRef="#ctx0" brushRef="#br0" timeOffset="351.88">2434 1587 0,'0'0'0,"18"0"0,-1 0 15,1 0-15,35-17 16,53-36 0,-89 53-16,54-53 15,-53 0 1,-18 35-1,-36 1 1,-34 34 0,-36 72-1,18 34 1,53-35 15,35 18-15,0-71-1,70-35 1,18-17 0,18-54-1</inkml:trace>
  <inkml:trace contextRef="#ctx0" brushRef="#br0" timeOffset="866.14">2999 1482 0,'0'0'16,"35"-18"-16,-35 0 0,0 1 15,-53 34 17,35 1-17,-35 35-15,36 35 16,-1 36 0,18-36 15,35-35-16,54-53 1,-1-18 0,18-52-1,-18-19 1,18-34 0,-71 105-16,0-88 15,0-35 1,-35 53-1,0 35 1,0 71 0,-52 105-1,16-35 1,1 54 15,17-54-15,18 18-1,0-71 1,89-17 0,-1-36-1,-18-17 1</inkml:trace>
  <inkml:trace contextRef="#ctx0" brushRef="#br0" timeOffset="1368.74">4004 1482 0,'18'0'0,"-36"0"0,71-53 16,-53 35-16,0-17 15,-71 35 17,1 17-1,35 1-31,-71 53 15,-18 70 1,54-18 0,70-52-1,53-54 1,52-17 0,54-70-1,-71-1 1,18-35-1,-88 36 1,-18 17 0,0 88 15,-18-35-31,1 71 16,-1 35 15,18-36-16,0 1 1,53-54 0,35-17-1,-17-17 1</inkml:trace>
  <inkml:trace contextRef="#ctx0" brushRef="#br0" timeOffset="1768.64">4445 1535 0,'0'0'0,"0"-18"0,0-17 16,0-1-1,71 19 1,-1-1 0,54 53 15,-54 18-16,-35 35 1,-35 1 0,-17 17-1,-36-54 1,18-52 0,17-17-1,18-36 1,70-53-1,1 35 1,17-17 0,18 18-1,-53 70 1,-35 0 15</inkml:trace>
  <inkml:trace contextRef="#ctx0" brushRef="#br0" timeOffset="2665.89">5221 1570 0,'18'0'0,"-1"0"0,1-18 0,105-35 31,-87 53-31,-1-35 16,0-18-1,-35 18 1,-70 0 0,-1 35 15,-17 35-16,17 0 1,1 106 0,52-70-1,18-54-15,0 89 16,18-70 0,52-36-1,19-18 1,-19-35-1,18-35 1,-35 17 0,-53 1-1,0 34 1,0 54 31,0 17-47,0 53 15,-17 1 1,17-1 0,0-53-1,88-35 1,-35 0 0,70-88-1,-87 35 1</inkml:trace>
  <inkml:trace contextRef="#ctx0" brushRef="#br0" timeOffset="2933.41">6032 1199 0,'0'-17'0,"0"34"0,0-69 0,0-1 16,-17 88 15,-18 88 0,35-87-31,-18 34 16,0 89 0,18-18-1,0-53 1,0-52 0,36-36-1,16-18 1,-34 0-16</inkml:trace>
  <inkml:trace contextRef="#ctx0" brushRef="#br0" timeOffset="3165.9">6350 1411 0,'0'-18'0,"0"36"0,0-18 47,0 18-32,0-1-15,-35 54 16,17-1 0,18 1-1,0-18 1,18-53 0,17 0-1,-17 0-15,17-18 0</inkml:trace>
  <inkml:trace contextRef="#ctx0" brushRef="#br0" timeOffset="3932.93">6844 1429 0,'0'0'16,"-18"0"0,1 0-1,-36 35 1,-18 36-1,36-1 1,35-35-16,-18 54 16,18-36-1,53-36 1,18 1 0,-1-36-1,-34-35 1,-36-17-1,0-19 1,0-16 0,17 52-1,71 0 1,18 18 0,-35 35 15,-36 0-31,36 70 15,-54 1 1,-17 34 0,0-34-1,-35 0 1,17-36 0,18-53 15,0-35-16,0 0 1,36-70 0,52 17-1,18 36 1,-53 52-16,123 18 16,-88 35 15,-53 53-16,-35-17 1,-53 35 0,-35-18-1,53-53 1,0-17 0,17-18-1,0-53 1</inkml:trace>
  <inkml:trace contextRef="#ctx0" brushRef="#br0" timeOffset="4149.55">7179 1023 0,'0'0'16,"-18"0"-16,1-18 0,-1 1 15,0 17 1,18-18 0,-17 18 15,-1 18-15,1-18-16,-1 0 0</inkml:trace>
  <inkml:trace contextRef="#ctx0" brushRef="#br0" timeOffset="4368.89">5927 1341 0,'53'0'16,"-18"0"-1,0 0-15,18 0 16,-18 0-16,54 0 16,-54 0-16,35 0 15,-34-18 1</inkml:trace>
  <inkml:trace contextRef="#ctx0" brushRef="#br0" timeOffset="5015.93">1535 2417 0,'0'-18'0,"0"36"0,0-54 32,0 19-32,17 17 15,1 0-15,-1 0 0,19-18 0,87 18 16,18-18 15,124 1-31,88 17 31,211 0-15,-35 0 0,-335 0-16,635-18 15,-176 18 1,176-35 0,-70 35-1,-283-18 1,-18 18-1,-387 0-15,35 0 16,-53 0 0,-71 0-1,-70 0 1,35 0 0</inkml:trace>
  <inkml:trace contextRef="#ctx0" brushRef="#br0" timeOffset="5148.81">7796 2240 0,'-17'0'31,"-1"0"-15,-35 0 0,36 0-16,-19 18 0</inkml:trace>
  <inkml:trace contextRef="#ctx0" brushRef="#br0" timeOffset="8566.7">2505 3298 0,'0'0'0,"17"0"0,1 0 0,53-52 31,-54 34-31,71-53 16,-17-17-1,-71 53 1,0 17 0,-88 18-1,-89 36 1,-17 52 0,71 0 15,105 0-16,53-53 1,107 1 0,16-1-1,54 53 1,-177-17 0,-52 35-1,-142-36 1,0-52-1,-53-18 1,71 0 0,106 0-16,-53-71 15,53 1 1,35 34 0,70 1-1,36 17 16,106-17-31</inkml:trace>
  <inkml:trace contextRef="#ctx0" brushRef="#br0" timeOffset="9198.83">2981 3404 0,'-18'18'31,"18"0"-16,-17-1-15,-19 36 16,36 18 0,-17-18-1,17 0 1,17-53-16,54 0 16,0-18-1,34-53 16,-16-17-15,-37 18 0,-34 17-1,0 35 1,-18 0-16,0 36 16,-18 35-1,-17 88 1,17 18-1,18 0 1,0 176 0,0-88-1,-17-71 1,-54 53 0,-17-70-1,0-88 16,52-54-31,-140 1 16,0-53 0,-36-124-1,71-88 1,105 53 0,72-53-1,140 53 1,36 53-1,-53 53 1</inkml:trace>
  <inkml:trace contextRef="#ctx0" brushRef="#br0" timeOffset="9665.45">3563 3351 0,'0'-17'15,"0"34"1,-18 19 0,18 52-1,-17 35 1,17-87 0,-18-1-1,18-53 16,0-52-15,18 52-16,-1-35 16,1 18-16,53-71 15,17 18 1,-18 88 0,1 17-1,-36 72 1,-17 16 15,-18-16-15,0-19-1,0-52 1,0-53 15,17-1-15</inkml:trace>
  <inkml:trace contextRef="#ctx0" brushRef="#br0" timeOffset="9884.45">4216 3069 0,'0'18'15,"0"17"-15,-18 106 31,0 0-15,18-53 0,0 1-1,0-72-15</inkml:trace>
  <inkml:trace contextRef="#ctx0" brushRef="#br0" timeOffset="10065.04">4057 3404 0,'0'0'0,"18"-17"31,17 17-31,-18 0 16,36-36-1,71 1-15</inkml:trace>
  <inkml:trace contextRef="#ctx0" brushRef="#br0" timeOffset="10634.02">4762 3492 0,'0'0'32,"89"-17"-32,-72-1 0,1 1 15,0-19-15,-1-17 16,-17 0 0,-70 18 15,-71 53-16,17 35 1,1 70 0,70-35-1,53 18 1,35-70 0,36-36-1,34-18 1,1-35-1,-35 0 1,-1-53 0,-52 36-1,0 34 1,-18 107 15,0-53-15,0 34-1,0 37 1,0-54 0,53-17-1,-18-18 1,18-18 0</inkml:trace>
  <inkml:trace contextRef="#ctx0" brushRef="#br0" timeOffset="11148.26">5133 3298 0,'0'-17'0,"0"34"0,0-52 15,18 35-15,-1 0 0,36-35 16,-18 35 0,-17 0-1,53 53-15,-36 53 31,-35-18-15,-18 0 0,-52-35-1,34-35 1,36-54 15,53-34-15,-17 52-16,16-70 15,54-36 1,-17 19 0,-54 69-1,-88 107 17,-18 52-17,36 18 1,35-123-1,0 35 1,18 35 0,70-70-1,0 0 1,0-18 0,-70-18-16</inkml:trace>
  <inkml:trace contextRef="#ctx0" brushRef="#br0" timeOffset="11598.97">2222 4145 0,'0'0'0,"71"0"32,-18 0-32,176 0 15,159-35 1,-17 0-1,176 17 1,17 0 0,-176 1-1,-282 17-15,247-18 16,-124 0 0,-158 1-1,-36-1 16,-35 0-15,-35 18 0</inkml:trace>
  <inkml:trace contextRef="#ctx0" brushRef="#br0" timeOffset="12581.76">5168 5856 0,'18'-18'0,"-36"36"0,36-53 0,52-53 31,-70 70-31,18-17 0,-18 17 0,0-17 16,0-53-1,0 17 1,-71 53 0,-17 18-1,0 71 1,35 35 0,36-18-1,17-17 16,70-54-15,-52-17-16,17 0 16,-17 0-16,70-53 15,0-35 1,-70 35 0,-1-17-1,1 34 1,-18 125 15,0-72-31,0 71 16,18-17-1,52-1 1,18-34 0,18-36-1,18-53 16,-19-53-15,-34-17 0,-71 17-1,-35-53 1,-106 53 0,-36 53-1,-70 53 1,0 88-1,71 36 1,-18 193 0,159-70-1,70-123 1,88-1 0,71-87-1,-17-36 16,-124-18-31,70-35 16,1 0-16</inkml:trace>
  <inkml:trace contextRef="#ctx0" brushRef="#br0" timeOffset="12998.78">6491 5309 0,'-18'0'16,"18"-17"-16,-17 17 0,-54 17 31,54 1-31,-19 88 16,19 35-1,-1-18 1,0 1-1,18-54 1,18-87 15,0-1-31,-1-17 16</inkml:trace>
  <inkml:trace contextRef="#ctx0" brushRef="#br0" timeOffset="13197.49">6403 5345 0,'0'0'0,"0"-36"16,0 1-1,70 17 1,72-17 0,-1 17-1,-53 18 1,-70 0-16,-1 36 15,-34-1 1</inkml:trace>
  <inkml:trace contextRef="#ctx0" brushRef="#br0" timeOffset="13365.13">6385 5627 0,'-17'17'0,"34"-34"0,-34 52 15,17-17 1,88-18-1,0-18 17,53 0-17,-106 1-15,54 17 16</inkml:trace>
  <inkml:trace contextRef="#ctx0" brushRef="#br0" timeOffset="13549.94">6967 5627 0,'0'0'0,"0"17"0,0 19 16,0-19-16,0 36 16,-17 18-1,-1-36 1,18-53 31,0 1-47</inkml:trace>
  <inkml:trace contextRef="#ctx0" brushRef="#br0" timeOffset="13715.37">6985 5539 0,'0'0'0,"0"-36"16,0 54 30,18 0-30,17-18-16,-17 0 16</inkml:trace>
  <inkml:trace contextRef="#ctx0" brushRef="#br0" timeOffset="14117.24">7250 5609 0,'0'0'0,"0"35"0,0 36 31,0 0-15,-18-1-1,18-35 1,-18-17 0,18-89 15,36 19-16,-19 34-15,1-35 16,88-53 0,-18 71-1,-18 35 1,-52 70 0,-18 36-1,0-35 16,0-1-15,0-34 0,88-54 15</inkml:trace>
  <inkml:trace contextRef="#ctx0" brushRef="#br0" timeOffset="14648.13">8273 5574 0,'0'0'0,"0"-18"16,0 1-16,-36-19 15,-17 36 1,-35 0 0,-35 18-1,105 17 1,-70 36-1,0 52 1,88-17 0,0-71-1,123-17 1,1-36 0,-1-52-1,-52-1 1,17-52-1,-70-1 1,-18 36 0,0-18-1,-18 106 1,0 53 0,18 35-1,-17 54 1,17-1 15,0-36-15,35-69-1,18-19 1,17-52 0,-17 17-1</inkml:trace>
  <inkml:trace contextRef="#ctx0" brushRef="#br0" timeOffset="14864.83">8890 5345 0,'0'0'0,"0"-18"0,0 36 16,-71 52 0,54 1-1,-1-36-15,-17 88 31,35-34-15,0-54 0,0-17-1,18-18 1</inkml:trace>
  <inkml:trace contextRef="#ctx0" brushRef="#br0" timeOffset="15381.68">8837 5397 0,'0'-35'0,"0"70"0,-18-87 16,18 34-16,0-17 15,0 17-15,89 0 16,16 1 0,-16 34-1,-36 36 1,-53 18 15,-53-18-15,35-36-16,-105 19 15,34-19 1,72-17 0,87 0 15,-52 0-31,88 0 15,-36 18 1,1 35 0,-71 35-1,-18-17 1,-52-18 0,-54-1-1,89-52-15,-89 0 16,54 0 15,52 0-15,1-17-1,87-36 1,-52 35-16,17 1 0</inkml:trace>
  <inkml:trace contextRef="#ctx0" brushRef="#br0" timeOffset="15947.35">9349 5521 0,'17'0'0,"-34"0"0,34 18 31,-17-1-31,-35 71 16,17-35 0,18 18-1,0-36 1,71-35 15,-53 0-31,70-17 16,53-54-1,-18-17 1,-52 35 0,-54-18-1,-17 54 1,-35 87-1,0 1 1,-36 88 0,36 35-1,-35 17 1,34-34 0,36-124-16,-53 158 15,-17-70 1,-1-88 15,-52-53-15,17 0-1,-53-17 1,-17-36 0,88 0-1,88-18 1,53-35-1,-18 71-15</inkml:trace>
  <inkml:trace contextRef="#ctx0" brushRef="#br0" timeOffset="16464.31">10883 4657 0,'0'-18'15,"0"36"-15,-17-36 0,-1 18 0,-70 0 16,-106 106 15,141-53-31,-71 123 16,36 36-1,18 52 1,52-211-16,18 124 16,53-19-1,53-105 1,35-53-1,0-88 1,-106 53-16</inkml:trace>
  <inkml:trace contextRef="#ctx0" brushRef="#br0" timeOffset="16680.52">11042 5186 0,'0'0'0,"-18"17"16,-35 36 0,36-17-16,-54 69 15,54-34 1,-19 17 0,36-70-1,18-18 1,17-18-1</inkml:trace>
  <inkml:trace contextRef="#ctx0" brushRef="#br0" timeOffset="16965.33">10971 5168 0,'18'-17'0,"-36"34"0,36-52 0,35 0 15,53 17 16,17 53-15,-35 36 0,-35 35-1,-53-1 1,-35-34 0,17-53-16,-34 17 15,-1-17 1,35-18-1,-35-36 1</inkml:trace>
  <inkml:trace contextRef="#ctx0" brushRef="#br0" timeOffset="17113.89">10760 5362 0,'0'0'0,"-18"0"0,36 0 31,88 0-15,-71 0-16,71 0 16,-53 0-16,176-35 15,-123 17-15</inkml:trace>
  <inkml:trace contextRef="#ctx0" brushRef="#br0" timeOffset="17332.23">11747 5168 0,'-17'0'31,"-1"0"-31,-17 71 16,17-1-1,1 36 1,-1-18 0,0-70-16,18 0 15,0-1 1,0-34 15,0-19-31</inkml:trace>
  <inkml:trace contextRef="#ctx0" brushRef="#br0" timeOffset="17547.37">11747 5151 0,'18'-18'0,"-36"36"0,54-36 0,-1 18 16,-17 70-1,17 1 1,-17 35 0,35-18-1,-1-35 1,19-53 0,0-18-1,-54 18 1</inkml:trace>
  <inkml:trace contextRef="#ctx0" brushRef="#br0" timeOffset="17764.5">12400 5062 0,'0'0'16,"0"-35"0,-53 70-1,-17 54 1,-19 34-1,72-88-15,-36 71 16,53-35 0,18-36-1,52-35 1,-52 0-16</inkml:trace>
  <inkml:trace contextRef="#ctx0" brushRef="#br0" timeOffset="17997.58">12912 5203 0,'0'0'0,"0"18"31,17-18-31,71 0 15,-17 0 1,-36 0-16,36 0 16,-53 0-1</inkml:trace>
  <inkml:trace contextRef="#ctx0" brushRef="#br0" timeOffset="18133.18">12806 5415 0,'0'0'0,"35"18"32,-17-18-17,105-36 1,54 1 0</inkml:trace>
  <inkml:trace contextRef="#ctx0" brushRef="#br0" timeOffset="18380.24">13811 4851 0,'0'0'0,"-17"0"0,-1-18 15,0 18 1,-17 71 15,0 34-15,17-52-1,0-35-15,18 0 16,0-1-16</inkml:trace>
  <inkml:trace contextRef="#ctx0" brushRef="#br0" timeOffset="18846.47">13935 5009 0,'-18'0'0,"-35"53"31,53-35-31,-17 0 16,-1 52-16,-17 18 15,-1 18 1,36-88-1,-17 52 1</inkml:trace>
  <inkml:trace contextRef="#ctx0" brushRef="#br0" timeOffset="19113.93">13829 5186 0,'0'-18'0,"0"36"15,18-71-15,-1 35 0,54-52 16,-1 17 0,-34 53-16,69 0 15,36 53 1,-35 70 0,-106 18-1,-53-35 1,0-53-1,1-35 17,-19-18-17,53 0-15</inkml:trace>
  <inkml:trace contextRef="#ctx0" brushRef="#br0" timeOffset="19314.22">13758 5309 0,'0'0'0,"36"0"31,-19 0-31,89 0 16,70 0 0,-123 0-16,71 0 15,35-53 16</inkml:trace>
  <inkml:trace contextRef="#ctx0" brushRef="#br0" timeOffset="19497.72">14623 5115 0,'0'88'16,"0"-70"-1,35 88 1,-17-18-1,-1-53 1,18 1 0,-17-36-1,0 0-15</inkml:trace>
  <inkml:trace contextRef="#ctx0" brushRef="#br0" timeOffset="19697.5">14993 5133 0,'-35'18'15,"17"-1"-15,0 1 16,-34 70 0,-19 0-1,36-17 1,17-71-16,18 17 15,18-17 1</inkml:trace>
  <inkml:trace contextRef="#ctx0" brushRef="#br0" timeOffset="19932.16">15469 4868 0,'0'-17'15,"0"34"1,0 1 0,0 53-1,0-54-15,-17 54 16,-54-18-1</inkml:trace>
  <inkml:trace contextRef="#ctx0" brushRef="#br0" timeOffset="20230.43">15840 4551 0,'17'-18'0,"-34"36"0,52-53 16,-17 35-16,52 0 15,-17 70 1,-35 54 0,-18 87-1,-88 1 1,70-159-16,-35 35 15,-70 35 1,87-87-16,-70 52 16,-35-35-1</inkml:trace>
  <inkml:trace contextRef="#ctx0" brushRef="#br0" timeOffset="20880.11">2981 7073 0,'18'-17'0,"-36"34"0,36-52 0,17 0 16,-35 17-16,0 36 31,0-1-31,-18 177 16,-17 106 0,0 0-1,-1-88 1,19-142-1,-19 160 1,19-125 0,17-87-1,17-89 1,19-34-16</inkml:trace>
  <inkml:trace contextRef="#ctx0" brushRef="#br0" timeOffset="21213.26">2787 7232 0,'-18'-35'0,"36"70"0,-36-106 0,1-34 15,17 69-15,0-34 16,17 34-16,124-69 16,89 69-1,17 89 1,-124 35-1,-105 54 17,-159 16-17,-18-52 1,71-88 0,35-1-1,35-52 1,36-35-1,52-1 1,-52 53-16</inkml:trace>
  <inkml:trace contextRef="#ctx0" brushRef="#br0" timeOffset="21713.19">3616 7073 0,'0'0'15,"0"-17"-15,-18-1 16,1-17 0,34-18-1,36 17 1,-17 36-16,52-17 16,53 17-1,-124 17-15,89 54 16,-88 17-1,-36 18 1,-35-35 0,36-36-1,-1-35 1,36-71 0,35-17-1,17 0 1,1 53 15,17-1-15,-17 54-1,-71 0-15,17 52 16,-17 18 0,-35-17-1,17-36 1,18-52 15,0-1-31,0 0 16</inkml:trace>
  <inkml:trace contextRef="#ctx0" brushRef="#br0" timeOffset="21880.31">4304 6791 0,'0'0'15,"-35"0"-15,17 18 32,18 17-17,35 0 1,-17-17-16</inkml:trace>
  <inkml:trace contextRef="#ctx0" brushRef="#br0" timeOffset="22097.18">4604 6914 0,'0'18'0,"17"0"0,19 17 15,-19-17-15,19 35 16,16 35 0,-16 0-1,-19-35 1,-17-36-1,18-17 17,0-35-32</inkml:trace>
  <inkml:trace contextRef="#ctx0" brushRef="#br0" timeOffset="22280.2">5115 6950 0,'18'-18'0,"0"0"15,-36 36 1,0 0-16,-70 52 16,18 1-1,-19 17 1,89-17 0</inkml:trace>
  <inkml:trace contextRef="#ctx0" brushRef="#br0" timeOffset="22779.63">5697 6950 0,'0'0'0,"-53"0"16,-52 0-1,16 35 1,-16 36 0,34 34-1,71-69-15,-18 34 16,18-35-16,0 18 16,89-53-1,16-17 1,-16-36-1,-1-35 17,-53-1-17,-35 72-15,0-54 16,-18 54 0,-34 17-1,34 70 1,0 18-1,18-70-15,0 35 16,53 17 0,18-52-1,35-18 1,-1-70 0</inkml:trace>
  <inkml:trace contextRef="#ctx0" brushRef="#br0" timeOffset="22996.37">6156 6756 0,'0'-18'0,"0"36"0,0-18 32,0 17-32,-18 54 15,1-36-15,-19 71 16,19 17-1,-1-34 1,18-36 0,18-53-1,-1 0-15</inkml:trace>
  <inkml:trace contextRef="#ctx0" brushRef="#br0" timeOffset="23346.95">6332 7108 0,'71'-17'16,"-53"-1"0,-1 18-16,54-35 15,17-18 1,-70 35-16,-18-17 15,-18 35 1,-106 18 0,36 52-1,35 18 1,53 1 0,0-19-1,71-52 1,-36-18-1,36 0-15,70-53 32,-71 0-32</inkml:trace>
  <inkml:trace contextRef="#ctx0" brushRef="#br0" timeOffset="23580.33">5927 6844 0,'0'0'16,"17"0"-16,1 0 0,0 0 0,87 0 16,19-18-1,-18 1 1,-18-1 15</inkml:trace>
  <inkml:trace contextRef="#ctx0" brushRef="#br0" timeOffset="24014.01">8167 6720 0,'0'0'0,"0"-17"0,0 34 31,-18 36-16,-35 71 1,18-1 0,17-17-1,18-88-15,0 17 16</inkml:trace>
  <inkml:trace contextRef="#ctx0" brushRef="#br0" timeOffset="24246.74">8625 6932 0,'-53'18'16,"36"-18"-16,-18 17 16,-1 1-16,-105 53 15,18-1 1,52-35-1,54-17 1,34-53 0,71-18-1,-70 35-15</inkml:trace>
  <inkml:trace contextRef="#ctx0" brushRef="#br0" timeOffset="24379.47">8625 7003 0,'18'17'0,"-36"-34"0,36 52 16,17 35 0,18-34-1,-35-19 1,0-17-16</inkml:trace>
  <inkml:trace contextRef="#ctx0" brushRef="#br0" timeOffset="24596.56">9049 6650 0,'-18'0'16,"18"17"-16,-18 1 0,-17 123 16,-18-17-1,36-1 1,17-52 15,0-36-15,35-35-16</inkml:trace>
  <inkml:trace contextRef="#ctx0" brushRef="#br0" timeOffset="24980.22">9278 7020 0,'0'18'16,"18"-18"-16,-1 0 0,36 0 16,0-35-1,18-18 1,-71 35-16,17-17 31,-34 35-15,-54 0-1,-17 35 1,35 36 0,18 17-1,35 18 1,0-89-16,53 19 15,17-19 1,54-52 0,-89 17-16</inkml:trace>
  <inkml:trace contextRef="#ctx0" brushRef="#br0" timeOffset="25463.25">10125 6632 0,'0'0'16,"-18"0"-16,-17 0 16,-36 53-1,36 35 1,35-52-16,-35 69 16,17 19-1,18-36 1,0-53-1,0-52 17,0-36-17,53 0 1,18 0 0,52 0-1,-105 53 1,87-18-16,-69 18 0,52 0 15,0 53 17,-88 18-17,-106-1 1,-70 1 0,-18-36-1,159-35-15,-54 0 16,54-17-1,70-54 1,1 53-16</inkml:trace>
  <inkml:trace contextRef="#ctx0" brushRef="#br0" timeOffset="26046.79">10742 6773 0,'0'0'0,"-18"0"0,1 0 0,34 0 31,54-17-16,52-36 1,-105 35-16,70 0 16,-70 1-16,0-1 15,-54 1 1,-105 17 0,-18 52-1,54 37 1,87 17-1,53-71 17,71-18-17,-18-17 1,18 0 0,-71-17-1,-52 17 1,-19 0-16,-87 0 15,-18 35 1,35 36 0,71 17-1,35-18 1,88-34 0,18-36-1,17 0 1</inkml:trace>
  <inkml:trace contextRef="#ctx0" brushRef="#br0" timeOffset="26312.74">11536 6544 0,'-18'0'0,"36"0"0,-53 0 16,-18 53-1,35-18-15,-35 53 16,-17 106 0,52-88-1,-17 0 1,35-53 0,17-53-1,54 0 1,-54-18-1</inkml:trace>
  <inkml:trace contextRef="#ctx0" brushRef="#br0" timeOffset="26646.46">11536 7003 0,'17'0'31,"1"0"-31,17 0 15,18 0 1,0-36 0,0-17-1,-53 1 1,-18 52 0,1 0-16,-71 17 15,-1 54 1,54-1-1,35-17 17,0-18-17,88-17 1,18-18 0,0-18-1</inkml:trace>
  <inkml:trace contextRef="#ctx0" brushRef="#br0" timeOffset="27295.98">12153 6844 0,'0'0'0,"-17"0"16,-1 35-16,-35 18 16,53 18-1,0-18 1,0-36-16,0 1 31,0-1-31,0-52 47,0-35-31,18 52-16,35-53 15,35-17 1,-53 71-16,53-1 15,-17 36 1,-18 35 0,-36 35-1,-17-18 1,-17-17 0,-19-35-1,19-18 1,17-18-1,0-35 17,70-17-17,19-1 1,-72 54-16,107-54 16,-19 71-1,-52 18 1,-35 52-1,-18 18 1,-71-17 0,54-53-16,-36 17 15,53 0 1,70-70 15,-34 17-31,-19 18 16</inkml:trace>
  <inkml:trace contextRef="#ctx0" brushRef="#br0" timeOffset="28278.84">13053 6950 0,'35'0'32,"18"0"-17,-35 0-15,87 0 16,-16-53-1,-1 0 1,-88 0 0,0 35-1,-106 18 1,0 36 0,0 69-1,71-16 1,35-36 15,53-18-15,70-35-1,19 0 1,-107 0-16,71-18 16,-1-52-1,-52-19 1,-17 1-1,-19 18 1,-17 105 15,0-17-31,-17-1 0,-1 36 16,-17 35 0,17-17-1,0-36 1,36-35 31,-18-17-47,53-19 15,18-34 1,-1-1 0,-17 54-1,-35 17 1,-18 52-1,0 19 1,0-18 0,53-18-1,17-35 1,18 0 0,-52 0-16,69-53 15,1-17 1,18-36-1,-36-35 17,-53 0-17,-35 52 1,-53 107 0,-17 70-1,-1 71 1,36-18-1,17-35 1,18-18 0,18-88-16,53 18 15,17-18 1,0-18 0,-70-17-1</inkml:trace>
  <inkml:trace contextRef="#ctx0" brushRef="#br0" timeOffset="28448.77">14270 6773 0,'0'0'16,"-18"0"-16,53 0 16,-17 0-1,17 0-15,107 0 16,-19-35-1,-35-18 1</inkml:trace>
  <inkml:trace contextRef="#ctx0" brushRef="#br0" timeOffset="29012.93">15946 6615 0,'0'0'16,"17"-18"-16,1-123 15,-18 123 1,0-17-16,-35-18 16,-71 53-1,-18 18 1,-17 123 0,18 35-1,17 1 1,71-19-1,52-52 1,89-35 0,17-71-1,19-18 1</inkml:trace>
  <inkml:trace contextRef="#ctx0" brushRef="#br0" timeOffset="29828.68">16140 6914 0,'0'0'0,"-71"18"31,0 35-15,36 35 0,35-17-1,18-18 1,-1-18-1,1-35 1,-18-18 0,0-35-1,0-17 1,53-1 0,18 1-1,34 52 1,-16 18-1,-72 0 1,36 53 0,-35 18-1,-18-19 1,-18 1 0,1-35-1,-1-18 1,18-35-1,0-18 1,35-18 0,36 1-1,17 34 1,18 19 0,-18 70-1,-70 0 1,-18 0-1,0-18 1,-36-18 15,19-17-15,17-52 15,35-1-15,35-18-1,19 36 1,-1 35 0,-70 0-16,52 35 15,-52 18 1,-1 18 0,-17-1-1,-17-35 1</inkml:trace>
  <inkml:trace contextRef="#ctx0" brushRef="#br0" timeOffset="30147.73">17462 6897 0,'0'0'0,"0"-18"31,-17 36-15,-1 35 0,-17 53-1,-18 52 1,0 54 0,35-159-16,-34 123 15,34-123-15,-70 176 16,0 1-1,17-71 17,53-71-17,18-141 17,0 18-32,89-124 15</inkml:trace>
  <inkml:trace contextRef="#ctx0" brushRef="#br0" timeOffset="30446.63">17198 7091 0,'-18'-35'0,"36"70"0,-53-141 16,35 35-16,0 1 16,35 17-1,106 35 1,-18 18-1,-17 71 17,-88 17-17,-106-17 1,-36-36 0,18 0-1,71-35 1,53 0-1</inkml:trace>
  <inkml:trace contextRef="#ctx0" brushRef="#br0" timeOffset="31119.61">17851 6826 0,'0'0'0,"0"-17"0,-18 17 16,0 0-16,-70 35 15,70-17 1,-34 34-16,34 37 31,18-36-15,18-1 0,34-34-1,19-18 1,-36-35-1,-17-18 1,-18-18 0,18 1-1,17 17 1,18 35 0,0 18-1,17 0 1,-52 53-1,-18-35 1,17 35 0,-17-36-16,0 36 15,-52-17 1,34-1 0,18-53 15,0 1-31,0-19 15,70-17 1,19-17 0,-1 35-1,35 17 1,-34 36 0,-89-1-16,0 18 15,0-17-15,-18 53 16,-53-1-1,36-52 17,70-18-1,-35-18-31</inkml:trace>
  <inkml:trace contextRef="#ctx0" brushRef="#br0" timeOffset="31463.03">18609 6932 0,'18'0'0,"-1"0"15,1 0-15,17 0 16,36-18 0,-1-17-1,-52 18 1,-18-19-1,-35 36 1,-1 0 0,-52 36-1,0 34 1,35 18 0,53-52-1,35-1 1,71-35-1,18 0 1</inkml:trace>
  <inkml:trace contextRef="#ctx0" brushRef="#br0" timeOffset="31878.58">19138 6879 0,'0'-17'0,"0"34"0,-17-34 31,17 34-16,-36 18-15,19 36 16,-1-18 0,18-18 15,-18-35-15,1 0-1,17-17 1,0-19-1,70-34 1,18-1 0,-70 54-16,70-19 15,-52 36 1,-19 53 0,-17 18-1,-35 17 1,17-53-1,18-17 1,71-18 15,17-35-15,-17-18-16</inkml:trace>
  <inkml:trace contextRef="#ctx0" brushRef="#br0" timeOffset="32111.9">19826 6526 0,'0'0'0,"0"-17"0,18 17 16,-36 53-1,-70 70 1,0 1 0,35-1-1,53-105-15,0 52 16,35-34-1,0-36 1,36-18 15,-53 0-31</inkml:trace>
  <inkml:trace contextRef="#ctx0" brushRef="#br0" timeOffset="32262.59">19509 6738 0,'0'0'16,"35"0"15,-17 0-31,17 0 0,-18 0 0,54 0 16</inkml:trace>
  <inkml:trace contextRef="#ctx0" brushRef="#br0" timeOffset="32764.09">20091 6473 0,'0'-17'0,"0"34"0,0-52 16,0 18-1,0 52-15,-18 18 16,-35 53-1,0 35 1,18-18 0,0-52-1,35-54-15</inkml:trace>
  <inkml:trace contextRef="#ctx0" brushRef="#br0" timeOffset="33028.55">20126 6473 0,'18'-17'0,"-36"34"0,53-34 16,-17 17 0,35 106-1,-18 35 1,-35-88-16,35 70 15,-35-35 1,36-52 0,-1-36-1,0 0 1,36-53 0,-54 17-1</inkml:trace>
  <inkml:trace contextRef="#ctx0" brushRef="#br0" timeOffset="33214.49">20602 6597 0,'18'-88'0,"-36"176"0,53-212 16,-35 54-16,0-1 31,-17 89-15,-54 123 0,18 71-1,18-71 1,35-71-1,0-34 1,53-19 0</inkml:trace>
  <inkml:trace contextRef="#ctx0" brushRef="#br0" timeOffset="33696.08">21008 6809 0,'0'0'0,"18"-18"31,-18 0-31,0 1 31,-71-1-15,0 18 0,1 35-1,-1 36 1,54-53-16,-1 34 15,18 1 1,35-35 0,36-18-1,17 0 1,-17-53 0,-36 0-1,-35 0 1,0 36-1,-18 17 1,18 35 15,-17 35-15,17 1 0,53-53-1,-1-1 1,19-17-1,0-17 1</inkml:trace>
  <inkml:trace contextRef="#ctx0" brushRef="#br0" timeOffset="34565.41">21361 6844 0,'0'0'16,"35"-53"-16,-35 35 0,0-17 16,-35 88 15,-18 18-16,53-54 1,-18 54-16,0-18 31,1-36-15,17-34 15,0-1-15,17 0-16,19-17 15,-19 17-15,54-70 16,17 35 0,-17 53-1,-54 36 1,1-1 0,0 35-1,-18 1 1,-36-36-1,19-17 1,34-53 31,1 35-47,35-53 16,35 0-1,0-35 1,-17 52-1,-18 36 1,-53 71 15,0-53-31,0 34 16,-18 1 0,18-17-1,18-36 1,70 0-1,18 0 1,-89 0 0,72-18-16,-72 0 15,54-35 1,-18-17 0,-36-18-1,-34 70 1,-54 18-1,54 0-15,-19 88 16,19-17 0,17-18-1,0-18 1,17-17 0,54-18-1,-1 0 1,-17-36-1</inkml:trace>
  <inkml:trace contextRef="#ctx0" brushRef="#br0" timeOffset="34813.01">23019 6844 0,'0'-18'31,"0"1"-15,0-1-1,0 36 48,-53 35-48,35-36-15</inkml:trace>
  <inkml:trace contextRef="#ctx0" brushRef="#br0" timeOffset="35111.79">22878 7161 0,'-18'0'31,"36"0"16,-1 0-47,1 0 16,0 18-16,-18 17 16,0 18-1,-89 71 1,-52-36-1,71-53-15,-177 71 16,-53-35 15,194-54-31</inkml:trace>
  <inkml:trace contextRef="#ctx0" brushRef="#br0" timeOffset="41295.72">1235 8943 0,'0'0'15,"0"-18"-15,-36-17 0,36 0 16,-17-1-1,17 107 32,0-36-47,0 36 16,0-54-16,0 72 16,70-54-1,36-35 1,53-71-1,-53 1 1,0-71 0,-89 17-1,-17 107 1,-88 34 0,17 71-1,1 159 1,52-158-1,18 122 1,0-105 0,0-18 15,-17-17-15,-36-71-1,-88-18 1,35-52-1,-18-19 1,36 37 0,35 16-1,124 36 17,88 0-17,-107 0-15</inkml:trace>
  <inkml:trace contextRef="#ctx0" brushRef="#br0" timeOffset="41747.56">1764 9278 0,'18'-18'15,"-36"36"-15,53-36 0,-17 1 16,-18 70 15,0-36-31,0 54 16,-18-18-1,-17 53 1,35-71 0,-18-35-1,18-18 1,0-52 0,18-1-1,52-17 1,-17 17-1,-35 54-15,70 17 16,-35 17 0,-35 72-1,-18-19 17,0 18-17,0-52 1,88-72 15,0-17-15,0-17-1,1-18 1,-72 70-16</inkml:trace>
  <inkml:trace contextRef="#ctx0" brushRef="#br0" timeOffset="41910.81">2452 9260 0,'17'0'0,"-17"53"31,-17-106-31,17 177 15,-35-54 1,17-52 0,18 17-1,0-17 1,0-53 15,0 17-31</inkml:trace>
  <inkml:trace contextRef="#ctx0" brushRef="#br0" timeOffset="42061.25">2469 9031 0,'0'0'0,"-35"-18"16,35 71 15,18-35-15,-1-18-16,1 0 15</inkml:trace>
  <inkml:trace contextRef="#ctx0" brushRef="#br0" timeOffset="42328.47">3016 8961 0,'0'0'0,"0"-18"15,-17 18 1,-1 18-16,-17 34 15,-18 90 1,17-37 0,-16 54-1,34-88 1,18-1 0,18-70-16,52 0 15,1-35 1,-1-36-1</inkml:trace>
  <inkml:trace contextRef="#ctx0" brushRef="#br0" timeOffset="42661.38">2805 9278 0,'0'0'15,"-18"18"-15,0-18 0,1 17 16,87-17 15,-35 0-31,54-35 16,-54 35-16,124-35 15,-53 17 1,-18 18 0,-88 35-1,0 36 1,-36 0-1,1-1 1,35-52 0,0-36 31,0 0-32,0 1-15</inkml:trace>
  <inkml:trace contextRef="#ctx0" brushRef="#br0" timeOffset="42794.79">3334 9137 0,'0'-35'16,"0"70"-16,0-88 0,-18 53 15,0 0 1,1 0 0,17 35-1,35-17 1</inkml:trace>
  <inkml:trace contextRef="#ctx0" brushRef="#br0" timeOffset="43328.04">3916 9331 0,'17'0'0,"-34"0"0,52 0 16,-17 0-1,-18-35 1,0 17-16,0-17 16,-71-1-1,-70 36 1,53 36 0,0 52-1,70 0 1,18-17-1,53-1 1,0-70 0,53 0 15,-18-53-15,-18 0-1,-17-52 1,-53 34-1,0 53 1,-17 89 15,-1 35-15,18-89-16,0 19 16,0-1-16,35 0 15,36-17 1,17-53-1,0-18 1</inkml:trace>
  <inkml:trace contextRef="#ctx0" brushRef="#br0" timeOffset="43760.01">4568 9084 0,'0'0'15,"18"-88"-15,-18 53 0,0-54 16,0 54-1,-53 53 1,0 70 0,36-35-16,-72 106 15,54-71 1,18 71 0,34-71-1,54-88 1,52 0-1,-88 0-15,71-36 16,0-16 0,-53-19 15,-53 36-15,0 17-1,-18 18-15,-17 35 16,17-17-16,-34 35 15,34 17 1,18-34 0,53-36 15,-36-18-31,1 18 16</inkml:trace>
  <inkml:trace contextRef="#ctx0" brushRef="#br0" timeOffset="43928.47">4974 9066 0,'-70'0'16,"52"0"0,18 18-1,-18 0 1,36-18-1</inkml:trace>
  <inkml:trace contextRef="#ctx0" brushRef="#br0" timeOffset="44543.78">5098 9225 0,'0'-18'15,"17"18"1,19 0-16,-19 0 16,36-17-16,0 34 31,-18 19-15,-35 52-1,-53 0 1,18-53-16,-18 18 15,18-17-15,-106 52 16,88-71 0,53-34 15,18 17-31,-1-18 16,1 18-16,70-17 15,-17 17 1,-1 17-1,1 71 1,17 53 0,-71-35-1,1 106 17,-88-106-17,-54 17 1,-52-70-1,-54-53 1,72-35 0,122 17-16,-122-88 15,122 18 1,36-70 0,141-1-1,-88 106-15</inkml:trace>
  <inkml:trace contextRef="#ctx0" brushRef="#br0" timeOffset="45027.42">5891 9260 0,'18'-17'0,"-36"34"0,36-52 0,-18 17 15,0 1-15,0-36 16,-18 35-1,-105 1 1,35 70 0,-36 52-1,54 19 1,70-71 0,0-18-1,88-35 1,-18-18-1,36-34 1,-18-37 0,-35 19 15,-53 52-31,18-35 16,-53 141 15,17-70-31,0 53 15,18-1 1,0 1 0,53-36-1,0-35 1,18-35 0,-1-1-1</inkml:trace>
  <inkml:trace contextRef="#ctx0" brushRef="#br0" timeOffset="45260.2">6403 8908 0,'0'-36'0,"0"72"0,0-160 15,-18 124 17,1 18-32,-36 70 15,-18 71 1,36-1-1,17-34 1,18-71 0,18-18-1,52-35 1,-34 0-16</inkml:trace>
  <inkml:trace contextRef="#ctx0" brushRef="#br0" timeOffset="45493.76">6667 9155 0,'0'0'0,"0"-18"0,0 0 0,-35 18 31,0 18 1,17 0-32,-17 52 15,-36 36 1,54-35-1,-1-19 1,36-34 0,-1-18-16,19 0 15,-1 0-15,18-18 16</inkml:trace>
  <inkml:trace contextRef="#ctx0" brushRef="#br0" timeOffset="46146.49">6985 9225 0,'18'0'0,"-36"0"0,18 0 32,-53 18-32,18 52 15,0-34 17,35-1-17,0-17-15,17-18 31,1 0-31,-1-18 16,1-35 0,17 0-1,18-18 1,35-17 0,-35 71-1,-17 17-15,17 17 16,-36 71-1,-17-35 1,0 18 0,-35-18-1,0-35 17,-1-18-17,36-36 1,0 1-1,89-71 1,-1 18 0,53 17-1,-35 89 1,-53 35 0,-53 35-1,0 0 1,-53-35-1,35-35-15,-35 0 16,18-18 0,17 0 15,1-36-15,17-52-1</inkml:trace>
  <inkml:trace contextRef="#ctx0" brushRef="#br0" timeOffset="46310.47">7497 8784 0,'0'0'0,"0"-17"0,-18 17 31,0 17 0,1-17-31,-19 18 16,-17-1-1</inkml:trace>
  <inkml:trace contextRef="#ctx0" brushRef="#br0" timeOffset="46509.7">6279 8925 0,'-17'18'0,"34"-36"0,-34 54 15,34-36 1,72 17 0,-54-17-16,124 0 15,-54 0 1,-34 0 0</inkml:trace>
  <inkml:trace contextRef="#ctx0" brushRef="#br0" timeOffset="47074.46">1958 9895 0,'-53'0'0,"106"0"0,-159 0 0,36 0 15,34 0-15,-34 0 16,105 0-1,36 0 1,193-17 0,54 17-1,246 0 17,-405 0-32,564 0 15,-106 0 1,212-18-1,-176 18 1,176-18 0,-194 1-1,-212 17 1,-246-18 0,-142 18-1</inkml:trace>
  <inkml:trace contextRef="#ctx0" brushRef="#br0" timeOffset="47226.35">7955 9772 0,'0'0'0,"-18"0"31,1 0 0,-1 18-15,-17-18-1</inkml:trace>
  <inkml:trace contextRef="#ctx0" brushRef="#br0" timeOffset="48444.41">9490 9578 0,'53'-53'32,"-106"106"-32,106-124 0,-53 54 0,0-1 15,0 0 1,-71 1 0,-17 17-1,-106 123 1,70 71-1,54-35 1,52 0 0,53-53-1,54-71 17,52-35-17,-106 0-15,124-53 16,-53-18-1,-18 36-15</inkml:trace>
  <inkml:trace contextRef="#ctx0" brushRef="#br0" timeOffset="49110.24">9842 9772 0,'0'0'16,"0"-18"-16,-17 18 16,-54 53-1,1 71 1,34-36-1,36 0 1,0-35 0,53-35 15,0-18-15,-35-36-1,-18-17 1,-18-17-1,-17-18 1,35-1 0,53 37-1,53 34 1,35 36 0,-35 52-1,-71 18 1,-35 1-1,-88-19 1,53-35 0,-1-35-1,36-17 17,0-19-17,0 19-15,71-89 16,-1 18-1,54 0 1,17 52 0,-53 36-1,0 88 1,-88 54 0,-17-72-1,-36-17 1,17-35-1,36-71 17,18 35-17</inkml:trace>
  <inkml:trace contextRef="#ctx0" brushRef="#br0" timeOffset="49494.03">11130 9737 0,'0'0'0,"35"-18"16,-35 0 0,-88 18-1,-53 36 1,0 17 0,123-36-16,1 1 15,-1-1-15,36 1 16,70 0-1,53-1 1,-18 36 0,-70-17-1,-53 17 17,-17-53-32,-124 35 15,35-18 1,-35-17-1,53 0 1,70 0 0,18-70-1,35 35-15</inkml:trace>
  <inkml:trace contextRef="#ctx0" brushRef="#br0" timeOffset="49727.36">11571 9349 0,'0'0'0,"18"-18"0,-18 0 16,-53 36-1,-18 70 17,1 36-17,-1 52 1,54-123-16,-36 53 15,35 0 1,53-71 0,36-35-1</inkml:trace>
  <inkml:trace contextRef="#ctx0" brushRef="#br0" timeOffset="49926.42">11254 9772 0,'0'0'0,"-18"0"0,0 0 15,1 0-15,34 0 32,36-18-17,-17 18-15,105-35 16,-71 17-16</inkml:trace>
  <inkml:trace contextRef="#ctx0" brushRef="#br0" timeOffset="50358.58">11712 9754 0,'-17'0'0,"-1"0"16,18-53-1,0 18 1,35 17 0,-17 1-16,52 17 15,1 17 17,-18 54-17,-53 17 1,0-17-1,0-36-15,-35 18 16,-18-18 0,35-35-1,18-17 1,0-36 0,71-18-1,-18-17 1,35-18-1,0 71 1,-18 17 0</inkml:trace>
  <inkml:trace contextRef="#ctx0" brushRef="#br0" timeOffset="51378.71">12188 9754 0,'0'71'15,"0"-159"-15,0 211 0,0-70 16,0-212-16,0 371 15,36-194 1,17-18 0,17 0-1,-35 0-15,18-36 16,36-34 0,-36-18-1,-36 35 1,-17 17-1,-17 72 17,-1-19-32,-17 71 15,17-17 17,18-36-17,0 1 1,35-36-1,36 0 1,17 0 0,0-53-1,-35 0 1,0-35 0,-35 17-1,-18 36 1,-36 52 15,19 19-15,-1-1-1,18-17 1,0-36 62,0 0-62,0 1-16,18-1 15,-18 0 1,0 1 0,17 17 30,-17 17-46,0 1 0,0 0 16,0-1 0,18-17-16,0 0 15,17 0 32,-17-35-31,-18 0-1,0-1 1,-18 36 15,0 18-31,-35 17 16,0 71 0,36-53-1,-1-18-15,18 18 16,18-17-1,52-36 1,71 0 0,18-18 15,-53-35-15</inkml:trace>
  <inkml:trace contextRef="#ctx0" brushRef="#br0" timeOffset="51626.13">13582 9349 0,'0'-18'16,"0"36"-16,0-54 0,-18 36 15,1 0 1,-1 18-16,-70 88 16,17 35-1,18-35 1,53 17-1,-17-52 1,17-54 0,0 19-16,70-36 15,18-36 1</inkml:trace>
  <inkml:trace contextRef="#ctx0" brushRef="#br0" timeOffset="51992.87">13705 9666 0,'-70'53'31,"52"-35"-31,-35 52 16,18 18 0,35-35-1,35-17 1,1-19-16,69 1 15,-16-18 1,16-35 0,-52-36-1,-35 0 1,-18-34 15,-88 69-15,17 36-1,18 36 1,36-1 0,52-17 15</inkml:trace>
  <inkml:trace contextRef="#ctx0" brushRef="#br0" timeOffset="52376.34">14270 9701 0,'0'0'0,"-18"0"0,18-35 15,18 0 17,35 35-17,17 17 1,-52 1-16,17 53 15,-17 17 1,-18-71-16,0 89 16,-53-35-1,35-53 1,-17-1 0,35-70 15,35 18-16,1-18-15,17-35 16,-1 0 0,-16-1-1,-19 54 1</inkml:trace>
  <inkml:trace contextRef="#ctx0" brushRef="#br0" timeOffset="52576.94">13564 9437 0,'-17'0'0,"-36"-18"31,70 18-15,19 0-16,52-17 15,35 17 1</inkml:trace>
  <inkml:trace contextRef="#ctx0" brushRef="#br0" timeOffset="53192.99">15540 9084 0,'0'0'0,"0"-35"31,-18 35-31,-52 0 16,-36 0-1,-35 0 1,105 17-16,-34 19 15,70 17 1,70-18 0,19 0-1,34 18 1,-70 0 15,-53 18-15,-71-19-1,-17-34 1,0 0 0,70-1-1,54-17 17,17 0-17,-36 71 1,-17 35-1,-35 0 1,17-71-16,-52 88 16,17-52-1,18-18 17,35-18-17,17-35 1,36-18-1,-18 1-15</inkml:trace>
  <inkml:trace contextRef="#ctx0" brushRef="#br0" timeOffset="54192.3">14658 12771 0,'0'0'0,"-18"0"0,-105-18 31,123 0-31,-18 1 16,18-36-1,53 0 1,0 35-1,0 18 1,-53 18 0,-18 17-1,-70 53 17,-88 36-17,87-36 1,1 0-1,88-17 1,0 17 0,53-53-1,0-35 1,-35 0-16,70 18 16,-17-1-1,-36 19 1,-18 34-1,-17 18 1,-35 1 0,18-54-16,-54 35 15,53-34-15,-88 17 32,36-53-17,-1-36 1,-52-69-1,70 69-15</inkml:trace>
  <inkml:trace contextRef="#ctx0" brushRef="#br0" timeOffset="55026.1">5309 11077 0,'-17'0'0,"34"0"0,-34-17 15,-1 17 1,18 17-16,0 18 16,-18 71-1,1 159 1,-19-124-1,19 0 1,-1-70 0,18-36-1,0-70 17,0 17-32</inkml:trace>
  <inkml:trace contextRef="#ctx0" brushRef="#br0" timeOffset="55308.62">5062 11448 0,'-17'-124'0,"34"248"0,-34-371 16,17 211-16,0-52 15,70-18 17,36 89-17,70 17 1,-34 70-1,-89 1 1,-89 105 0,-105-70-1,53-53 1,0-35 0,70-1-1,18 1 1,35-18-1</inkml:trace>
  <inkml:trace contextRef="#ctx0" brushRef="#br0" timeOffset="56225.28">5909 11571 0,'18'0'0,"-36"0"0,53 0 15,-35-35 1,0 0 0,-17-18-1,-72 53 1,-34 0 0,0 88-1,52 0 1,36 0-1,35-35 1,35-53 0,88-18-1,19-52 17,-54 17-17,0-35 1,-70 0-1,-18 70 1,-18 36 0,0 35-1,-17 35 1,35 18 0,0-36-1,53-17 1,35-35-1,-53-18-15,54-18 16,34-35 0,36-35-1,-89 0 1,-52 0 15,-71 17-15,-53 71-1,-17 35 1,52 36 0,18-1-1,53 19 1,0-54-16,36 35 16,52 54-1,35 52 1,-52-35-1,-71 71 1,-106-18 0,88-159-16,-70 18 15,53-17-15,-124-1 32,-53-53-17,71-35 1,71-70-1,87-36 1,125-35 0,-90 141-16</inkml:trace>
  <inkml:trace contextRef="#ctx0" brushRef="#br0" timeOffset="56591.97">6756 11624 0,'0'-18'15,"0"1"-15,35-36 16,18 18 0,-35 17-1,17-53 1,-35 36-1,-35 35 1,-89 88 0,53 0-1,19 18 1,34-18 0,53-70-1,53-18 1,71-35-1,-53-18 1,-53 35-16</inkml:trace>
  <inkml:trace contextRef="#ctx0" brushRef="#br0" timeOffset="56826.07">7373 11060 0,'0'-36'16,"0"72"-16,0-89 15,0 70 1,-18 89 0,1-71-16,-19 159 15,1-70 1,18-1 0,17-70-1,17-70 16,18-19-15</inkml:trace>
  <inkml:trace contextRef="#ctx0" brushRef="#br0" timeOffset="57025.97">7302 11060 0,'-17'0'0,"34"0"0,-52 0 15,35-18-15,35 0 32,71 18-17,0 0 1,-71 0-16,36 0 16</inkml:trace>
  <inkml:trace contextRef="#ctx0" brushRef="#br0" timeOffset="57195.33">7232 11395 0,'0'0'0,"-18"70"32,36-70-17,35 0 1,53 0-1,17-17 1</inkml:trace>
  <inkml:trace contextRef="#ctx0" brushRef="#br0" timeOffset="57726.15">7902 11465 0,'0'0'15,"18"-17"-15,-18-1 0,17-17 16,-17-36 0,-17 18-1,-54 53 17,-70 18-17,-18 123 1,89-18-1,52 1 1,36-54 0,52-70-1,36 0 1,-70-17-16,52-18 16,-71 17-16,72-35 15,-37-53 1,-34 36-1,-18-19 1,0 72 0,0 52-1,-18-17-15,1 88 32,17-1-17,0-34 1,35-18-1,36-53 1,-36 0-16,18 0 16,-18-18-16</inkml:trace>
  <inkml:trace contextRef="#ctx0" brushRef="#br0" timeOffset="57945.22">8467 11307 0,'0'0'0,"0"-18"16,0 0-16,-36 18 15,-52 71 1,18 35 0,52-18-1,0 0 1,36-17 15,35-71-15,-35 0-16,87 0 15,19-36 1</inkml:trace>
  <inkml:trace contextRef="#ctx0" brushRef="#br0" timeOffset="58194.35">8925 11007 0,'0'0'0,"0"-18"0,0-17 0,0 17 16,-35 36-1,-36 88 1,36 88 0,18-159-16,-1 71 15,18-71-15,0 88 32,0-52-17,18-36 1,34-35-1,-16-53 1</inkml:trace>
  <inkml:trace contextRef="#ctx0" brushRef="#br0" timeOffset="58642.74">8661 11377 0,'0'0'0,"0"-35"16,17 35-16,89-18 15,53-35 1,-18 36 0,-53 17-1,-53 53 1,-35 35 15,-52-18-15,16-52-16,-34 88 15,70-53 1,0-18 0,88-35-1,-53 0-15,53-18 16,1-17 0,16-88-1,-105-1 1,-17 54-1,-89 34 1,-18 72 0,54 16-1,52-34 1</inkml:trace>
  <inkml:trace contextRef="#ctx0" brushRef="#br0" timeOffset="59075.95">9490 11412 0,'0'0'0,"0"-53"31,17 36-15,19-18-16,-19 35 0,71-36 16,-17 36-1,0 36 1,-54 34 15,-17 1-15,0-54-16,-17 54 15,-1-54 1,-17 1 0,35-36-1,0-34 1,0-1 0,17 35-16,54-70 15,-1 0 1,1 35-1,17 53 1</inkml:trace>
  <inkml:trace contextRef="#ctx0" brushRef="#br0" timeOffset="59625.22">10231 11289 0,'0'53'16,"0"-106"-16,-36 159 0,-17-36 31,36 1-16,17-36 1,35-17 0,-17-18-16,87 0 15,-34-53 1,35 0 0,-53-35-1,-18 17 1,-35 36-1,-18 53 1,-17 34 0,-18 54-1,0 18 1,-17-36 15,-1 71-15,71-124-16,-17 177 15,17-36 1,0 36 0,-18-54-1,-35-69 1,-88-36 0,-71-89-1,89-52 1,35-35-1,70-54 1,18 36 0,106-35-1,-71 123-15</inkml:trace>
  <inkml:trace contextRef="#ctx0" brushRef="#br0" timeOffset="59893.92">10672 11465 0,'0'18'47,"0"0"-47,17-18 16,36 0-1,0-18 1,-53-17-1,0-1 1,-71 36 0,36 0-1,0 36 1,35-19 15</inkml:trace>
  <inkml:trace contextRef="#ctx0" brushRef="#br0" timeOffset="60356.7">11377 11377 0,'18'-18'0,"-36"36"0,36-53 16,-1 35-16,-17-35 15,0 52 1,0 1 0,0 17-16,-35 18 15,0 35 1,17-70-16,1 17 15,17-53 32</inkml:trace>
  <inkml:trace contextRef="#ctx0" brushRef="#br0" timeOffset="60526.02">11412 11183 0,'0'-35'15,"0"70"-15,0-88 0,0 35 0,0 1 32,18 34-1,35 1-15,-35 0-16</inkml:trace>
  <inkml:trace contextRef="#ctx0" brushRef="#br0" timeOffset="60975.44">11747 11324 0,'-17'18'0,"34"-36"16,-34 71-16,-1-35 0,1 17 0,-1 53 31,0-35-16,18-35 1,-17-54 15,17-34-15,0-1 0,53-34-1,35 16 1,35 36-1,-87 53-15,122 18 16,-34 70 0,-89-17-1,-35 35 1,-88-36 15,35-35-15,35-35-1,18-17 1,36-18 0,-19 17-16</inkml:trace>
  <inkml:trace contextRef="#ctx0" brushRef="#br0" timeOffset="61158.08">12471 11289 0,'0'0'0,"17"0"0,-17 35 31,0 18-15,-35 18 0,17-18-1,1-36 1,-1-17 0</inkml:trace>
  <inkml:trace contextRef="#ctx0" brushRef="#br0" timeOffset="61326.24">12453 11236 0,'0'0'15,"0"-35"-15,0 17 0,0-35 16,0 18 0,18 35 30,17 0-30</inkml:trace>
  <inkml:trace contextRef="#ctx0" brushRef="#br0" timeOffset="61574.4">12965 10971 0,'0'-17'0,"0"34"0,0-17 47,-53 89-31,-18 52-1,53-106-15,1 88 16,17-52 0,17 0-1,54-71 1,0-18-1</inkml:trace>
  <inkml:trace contextRef="#ctx0" brushRef="#br0" timeOffset="61741">12806 11236 0,'-18'0'0,"36"0"0,-53 0 16,17 0-1,36 0 1,87 0 0,19-18-1,-18 1 1</inkml:trace>
  <inkml:trace contextRef="#ctx0" brushRef="#br0" timeOffset="62474.47">13423 11183 0,'-17'0'0,"34"0"15,-52 0 1,70 0-1,18 0 1,-18 0-16,18-18 16,53-17-1,-53-18 17,-53 18-32,-35 35 31,-89 0-16,36 18 1,-18 52 0,89 18-1,17-70-15,0 35 16,70-18 0,1-35-1,-1 0 1,-87 0 15,-72 0-15,-34 35-1,35 54 1,53-19 0,35-52-1,0 35 1,88-18-1,-53-35-15,71 0 16,88-53 0,-106 18-16</inkml:trace>
  <inkml:trace contextRef="#ctx0" brushRef="#br0" timeOffset="62709.81">14093 10936 0,'0'0'0,"0"-18"0,0 1 0,-52 17 16,-1 70 0,17 36-1,1 53 1,35-106 0,-35 88-16,35-70 31,0-19-16,0-34 1,53-36 0</inkml:trace>
  <inkml:trace contextRef="#ctx0" brushRef="#br0" timeOffset="63092.04">14111 11395 0,'18'0'47,"-1"0"-47,89-18 15,-35-35 1,-54 53 0,19-53-1,-19 18 1,-87 17-1,-36 36 1,35 35 0,-17 35-1,53 0 1,35-52 0,70-1-1,89-35 1,-35-35-1,52-36 1,-123 36 0</inkml:trace>
  <inkml:trace contextRef="#ctx0" brushRef="#br0" timeOffset="63910.12">14711 11236 0,'-18'53'16,"36"-177"-16,-18 195 16,-18-124-1,18 71-15,-17 70 31,-1 0-15,18 0 0,0-35-1,0-35-15,0-36 47,0 1-47,18-36 16,-18 35-16,52-70 15,1-18 1,18 35 0,-36 71-1,36 53 1,-18 53 15,-18-35-15,0 17-1,-35-70 1,36-54 15,16 1-15,19-53 0,-53 53-16,52-36 15,-35 53-15,1-17 16,-19 17-16,1 18 15,-18 53 1,0 36 0,0-1-1,35-35 1,-17-36 0,35 1-16,-36-18 15,89 18 1,-35-18-1,35-53 1,-18-36 0,-70 19-1,-18 52-15,0-70 16,-36 88 0,-34 35-1,17 54 1,53-19-1,0 18 1,53-35 0,17-35-1,71-18 1,-52-35 15,52-36-15</inkml:trace>
  <inkml:trace contextRef="#ctx0" brushRef="#br0" timeOffset="64326.71">16387 11236 0,'0'-18'0,"0"54"0,0-89 0,0 88 16,-36-53-1,1 71 1,17 35 0,1-17-1,17-53-15,0 17 16,0-17-16,0-1 15,-18-34 17,18-54-17,0 53-15,35-52 16,36-36 0,-1 35 15,54 36-16,-36 70 1,-35 36 0,-53-36-16,0 36 15,0-36-15,0 53 16,-18-52 0,-35-19-1,53-34 16,0-1-31,53-17 16</inkml:trace>
  <inkml:trace contextRef="#ctx0" brushRef="#br0" timeOffset="64574.1">17110 10918 0,'0'0'0,"17"-17"0,-17-1 16,0 53 15,0-17-31,-53 70 16,1 36-1,34 17 1,18-71 0,0 1-1,70-53 1,1-18-1,0 0 1</inkml:trace>
  <inkml:trace contextRef="#ctx0" brushRef="#br0" timeOffset="64873.99">17515 11218 0,'18'-53'0,"-36"106"0,-105-88 47,105 53-47,18-1 15,0 36 1,0 0 0,53-18-1,-35-35-15,52 18 16,1 17 0,-53-17-1,-54 0 1,-52 17-1,0-35 1,-36 0 0,72-35-1</inkml:trace>
  <inkml:trace contextRef="#ctx0" brushRef="#br0" timeOffset="65076.19">17004 10989 0,'0'0'0,"18"0"15,52-18 1,54 18 0,-19-17-1,-69 17-15,69-18 16,-69 18-1,-36-18 1</inkml:trace>
  <inkml:trace contextRef="#ctx0" brushRef="#br0" timeOffset="65641.57">17992 10707 0,'17'-18'0,"1"1"0,-53 52 0,140-123 15,-105 70 1,0 0-16,0 1 31,-70 52-15,-18 88-1,17 19 1,-35 104 0,18 54-1,71-194 1,-1-53-16,18 88 15,18-53 1,52-88 0,36-17-1,53-54 1,-124 36 0</inkml:trace>
  <inkml:trace contextRef="#ctx0" brushRef="#br0" timeOffset="66107.99">18503 11254 0,'0'0'16,"0"-36"-16,-88-52 15,53 88-15,-18 0 16,-71 18 0,18 70-1,54 0 1,16 18-1,36-53 1,18-35 0,0-18-16,87-36 15,19-34 1,-18-18 0,-18-54-1,-18-16 16,-52 52-15,-18 71 0,-18 52-1,-52 71 1,-1 71 0,54-53-1,17 17 1,0-105-16,17 35 15,54-53 1,-1 0 0,-17-35-1</inkml:trace>
  <inkml:trace contextRef="#ctx0" brushRef="#br0" timeOffset="66657.53">18750 11183 0,'0'0'0,"-18"-18"0,1 1 16,17-1-16,0-17 15,53 17 1,-36 1-16,36 17 16,36 17-1,-37 36 1,-34 35-1,-18 18 1,0-88-16,0 17 16,0-17-1,0-36 17,0 0-17,0-34 1,35-37-1,36 1 1,17 18 0,0 52-1,0 18 1,-35 18 0,-53 70-1,-17-18 1,17-52-16,-36 53 15,36-36 1,0-53 47,0 1-63,0-1 0,0-17 15</inkml:trace>
  <inkml:trace contextRef="#ctx0" brushRef="#br0" timeOffset="66824.25">19315 10901 0,'-18'0'0,"36"0"0,-54 0 16,19 0-16,17 17 47,17-17-47,19 18 15,-19-18-15</inkml:trace>
  <inkml:trace contextRef="#ctx0" brushRef="#br0" timeOffset="67141.89">19579 10954 0,'0'0'0,"0"17"0,0 54 31,18-1-15,-1 19 0,1-19-1,-18-34 1,18-19 0,-1-17-1,36-88 1,18 0-1,-36 17 1,36 1 0,-36 34-1,0 36 1,-17 0 0,-1 0-16</inkml:trace>
  <inkml:trace contextRef="#ctx0" brushRef="#br0" timeOffset="67458.31">20020 11095 0,'18'0'16,"-1"0"0,1 0-16,0 0 0,17-18 15,0 18 1,1-53-1,-54 53 17,0 0-32,-52 18 15,34 52 1,19 1 0,-1 17-1,53-52 16,18-19-15,18-17-16</inkml:trace>
  <inkml:trace contextRef="#ctx0" brushRef="#br0" timeOffset="67826.81">20426 11077 0,'0'0'0,"0"-17"0,0-36 15,35 53 1,36-18 0,-18 36-1,-18 52 1,0 36 0,-35 18 15,-18-54-16,-34-35 1,16-35 0,19 0-1,17-35 1,35-18 0,-17 0-1,34 18 1,-16 35-1,17 0 1</inkml:trace>
  <inkml:trace contextRef="#ctx0" brushRef="#br0" timeOffset="68057.11">20990 11412 0,'0'53'16,"0"-35"-16,0 0 16,-17 52-1,-54 18 1,18-35 0,18-35-16,-53-1 15,52 1 1</inkml:trace>
  <inkml:trace contextRef="#ctx0" brushRef="#br0" timeOffset="68323.53">21519 10936 0,'0'0'0,"0"-18"0,0 1 15,0-18 1,0 52 0,-35 54-1,18-54-15,-19 107 16,1-1 0,17-17-1,18-71 1</inkml:trace>
  <inkml:trace contextRef="#ctx0" brushRef="#br0" timeOffset="68928.64">21184 11130 0,'0'0'16,"18"0"-1,17 0 1,71 0 0,70 0-1,36-35 1,-88-18 0,-19-18-1,-105 54-15,0-36 16,-17 53-1,-54 17 1,18 72 0,36-1-1,-1 18 1,18-36 0,0-52-1,0 35 1,-18-53-1,18-35 17,0-18-17,0 35-15,89-70 16,16 0 0,-16 52-1,-1 36 1,-53 53-1,-35 18 1,0 52 0,-35-70-1,35-18 1,-18-35 0,36-17 30,-1-1-46</inkml:trace>
  <inkml:trace contextRef="#ctx0" brushRef="#br0" timeOffset="69140.53">22384 11112 0,'0'0'0,"17"0"0,-17-17 16,0 52 15,0 18-16,0-35-15,-35 52 16,17-17 0,18-35-1,0-36 17</inkml:trace>
  <inkml:trace contextRef="#ctx0" brushRef="#br0" timeOffset="69308.92">22560 10954 0,'0'0'0,"0"-18"15,-18 18 1,1 0 0,17 18-1,0-1 1,35-17-1</inkml:trace>
  <inkml:trace contextRef="#ctx0" brushRef="#br0" timeOffset="69674.31">22966 10989 0,'0'0'0,"-18"0"31,-17 0-16,17 0-15,-88 35 16,54 1 0,16 16-1,36 19 1,18-36 0,70 1-1,-53-19 1,1 36-1,-36-35 1,-36-1 0,-52-17-1,18 0 1,17 0 0,17 0-1,36-35 1</inkml:trace>
  <inkml:trace contextRef="#ctx0" brushRef="#br0" timeOffset="70041.23">23036 10636 0,'0'-17'0,"0"34"0,18-34 31,0 17-31,52 53 16,-35-36-16,54 89 15,-54 0 1,-17 35 0,-36-18-1,-70 36 16,-18-35-15,71-107-16,-54 36 16,-16-18-1,-1-35 1,106-17 15,70-54-15</inkml:trace>
  <inkml:trace contextRef="#ctx0" brushRef="#br0" timeOffset="70257.11">23583 11148 0,'0'0'0,"0"17"16,0 1-1,0 0 1</inkml:trace>
  <inkml:trace contextRef="#ctx0" brushRef="#br0" timeOffset="70474.69">23477 11624 0,'0'0'0,"0"18"0,0-1 0,-17 19 15,-19-1 16,-34 0-15,17-17 0,-71-1-1</inkml:trace>
  <inkml:trace contextRef="#ctx0" brushRef="#br0" timeOffset="72443.31">1235 13617 0,'-18'-17'0,"36"34"0,-36-52 0,-17-18 31,35 35-31,0 1 16,0-19-1,-18 54 1,18 70 0,-17 36-1,-1 17 1,18-106-16,0 106 31,0-70-31,35-54 31,71-17-15,0-52 0,53-54-1,-54 0 1,-69 71-16,17-142 16,-53 89-1,0 35 1,-71 53-1,36 53 1,17 106 0,18-18-1,0-106-15,71 106 16,-1-88 0,36-35-1,-35-18 16,52-71-15,-35-17 0,-52 70-16,16-105 15,1-53 1,-35 52 0,-18 1-1,0 105 1,-18 36-1,1-1-15,-19 71 16,19 106 0,-18-52-1,17 34 1,18-88 0,88-35-1,36-53 16,-1-35-15,18-36 0,-53-35-1,-52 36 1,-36-18 0,0 70-1,-18 18-15,0 18 16,-17 70-1,17 18 1,18-53 0,0 0-1,0-18 1,18-35 0,0 0-1,17-18 16,18-35-15</inkml:trace>
  <inkml:trace contextRef="#ctx0" brushRef="#br0" timeOffset="72606.75">2928 13635 0,'0'0'0,"0"-18"15,0 36 16,-18-18-15,1 0 0,-19 0-1</inkml:trace>
  <inkml:trace contextRef="#ctx0" brushRef="#br0" timeOffset="72790.85">2117 13741 0,'0'0'16,"-18"0"-16,0 17 16,36-17-1,88 0 1,106-17 0,34-36-1,-87 17 1</inkml:trace>
  <inkml:trace contextRef="#ctx0" brushRef="#br0" timeOffset="73228.89">3175 13476 0,'0'-18'0,"0"36"0,0-53 16,-18 35 15,18 17-31,-35 107 31,17-18-15,-17 53 0,18-124-16,17 53 15,0 0 1,52-88 0,54 0-1,-18-17 1,-52 17-16,52-71 15,-53 53-15,18-52 16,-18-1 0,-52 89 15,-1 0-15,-17 52-16,0-17 15,17-35 1,0 17-1,18-17 1,36-54 15</inkml:trace>
  <inkml:trace contextRef="#ctx0" brushRef="#br0" timeOffset="73374.6">3545 13635 0,'0'0'0,"-17"-18"15,-1 18-15,0 0 16,36 0 31,17 18-47</inkml:trace>
  <inkml:trace contextRef="#ctx0" brushRef="#br0" timeOffset="73956.78">3739 13758 0,'0'0'16,"-17"0"-16,17-17 16,17-1-1,72 18 1,-19 0-1,-52 0-15,35 71 16,-53-18 0,-18 17-1,-52-17 1,-19 0 0,36-35-1,36-18 16,34-18-15,54 0 0,17 18-1,-17 0 1,17 71 0,-70-54-16,-1 72 15,-17 16 1,-17 54-1,-72-35 1,-52-36 0,-35-53-1,-1-35 1,19-70 0,70-1-1,70-52 16,18-1-15,0 106-16</inkml:trace>
  <inkml:trace contextRef="#ctx0" brushRef="#br0" timeOffset="74607.27">4568 13829 0,'0'0'0,"36"0"0,34-88 32,-70 70-32,0-53 15,-35 19 1,-71 34 0,-17 53-1,-1 71 1,71 0-1,36 0 1,17-36 0,17-52-1,89-36 1,0-52 0,-18 17-1,18-53 16,-53 18-15,-53 17 0,0 89-1,-35 35 1,-18 53 0,53-36-1,0 18 1,17-52-1,1-36-15,35 0 16,53-53 0,-71 35-16</inkml:trace>
  <inkml:trace contextRef="#ctx0" brushRef="#br0" timeOffset="74856.94">5168 13388 0,'0'-18'15,"0"36"-15,0-89 16,-17 71 0,-19 36-1,1 105 1,35 17 0,-18-16-1,1-37 1,17-69-1,0-19 1,53-34 0,0-1-1</inkml:trace>
  <inkml:trace contextRef="#ctx0" brushRef="#br0" timeOffset="75073.34">5539 13600 0,'0'0'0,"17"-18"0,-17 0 0,0 1 31,-17 34-15,-1 1-16,-53 70 15,36 0 1,0 1 0,17-37-1,18-34 1,53-18-1,71-35 1</inkml:trace>
  <inkml:trace contextRef="#ctx0" brushRef="#br0" timeOffset="75739.96">6121 13617 0,'0'0'0,"-18"0"16,-35 18-1,-53 52 1,36 1 0,34 17-1,36-70-15,0 35 16,18-53 0,0 0-16,35 0 15,-36-36 1,-17 1-1,0-53 1,36-18 0,34 36-1,54-1 1,-36 71 0,0 53-1,-53 53 16,-35-36-15,0 19 0,-35-37-1,17-34 1,1-18 0,17-53-1,35-17 1,53-36-1,36-18 1,-1 89 0,-70 70-1,-35 53 1,-54 18 0,-34 0-1,35-71 16,17-17-15,0-36 0,1-34-1,17 34-15</inkml:trace>
  <inkml:trace contextRef="#ctx0" brushRef="#br0" timeOffset="75906.61">6262 13353 0,'0'0'0,"-18"0"0,1 0 31,-1 0 1,0 0-32,1 0 15</inkml:trace>
  <inkml:trace contextRef="#ctx0" brushRef="#br0" timeOffset="76106.82">5309 13406 0,'0'0'16,"0"17"-16,18-17 15,0 0-15,70 0 16,-35 0-16,17 0 15,-17 0-15,71 0 16,-89 0-16,18 0 16</inkml:trace>
  <inkml:trace contextRef="#ctx0" brushRef="#br0" timeOffset="76623.78">2011 14270 0,'-35'0'0,"70"0"0,-106 0 0,36 0 16,-18 0-1,71 0 1,17 0-16,177 0 16,-142 0-1,142 0-15,335 17 31,141-17-15,-89 0 0,-405 0-16,441 0 15,-423 0-15,423 0 16,123 0 0,-228 0-1,-283 0 1,-124 0-1,-158 0 17,17 0-17,1 0-15,-19 0 16</inkml:trace>
  <inkml:trace contextRef="#ctx0" brushRef="#br0" timeOffset="76774.75">7426 14270 0,'0'17'94</inkml:trace>
  <inkml:trace contextRef="#ctx0" brushRef="#br0" timeOffset="77272.81">8255 14658 0,'0'-18'15,"0"36"-15,0-53 0,-18 35 32,1 17-32,-19 36 0,-34 35 15,-18 142 16,52-36-15,1-53 0,17 0-1,18-106 1,0-52 0</inkml:trace>
  <inkml:trace contextRef="#ctx0" brushRef="#br0" timeOffset="77573.02">7955 14922 0,'0'0'0,"-18"-70"0,18-36 15,0 71-15,106-71 16,53 35 0,-35 71 15,34 36-31,-122 34 31,-54 18-15,-106-17-1,-17-36 1,88-17 0,36-18-1,34 0 1,54-35-1,0 17-15</inkml:trace>
  <inkml:trace contextRef="#ctx0" brushRef="#br0" timeOffset="77972.82">8696 14623 0,'18'0'16,"-36"0"-16,0 70 15,1-52 1,-19 35-1,36-36-15,-35 89 16,35-53 0,18-18-1,88-35 1,17-17 0,36-54-1,-36-35 1,-70 18-1,-53 18 1,-53 87 15,53 1-31,-35 70 16,17 53 0,18-70-1,53-1 1,35-70 15,1-35-15,17-36-16</inkml:trace>
  <inkml:trace contextRef="#ctx0" brushRef="#br0" timeOffset="78439.86">9578 14393 0,'0'0'0,"-18"18"31,18 0-31,-35 70 16,17 53-1,-17-18 1,17-34 0,18-37-1,-17-52 16,17-52 1,17-37-17,36 36 1,53-35 0,-71 88-16,54-17 15,-54 17-15,35 17 16,-17 54-1,-35 17 1,-71-17 0,-53-1-1,0-35 1,71-35-16,-18 0 16,53-53 15,0 36-16</inkml:trace>
  <inkml:trace contextRef="#ctx0" brushRef="#br0" timeOffset="79272.1">10266 14411 0,'0'-18'0,"0"36"0,0-18 31,-71 71-15,54-36-16,-54 88 16,53-35-1,1 1 1,17-19 0,53-70-1,35 0 16,-70 0-31,70-70 16,-18 17 0,-17-18-1,-35 18 1,-18 71 15,0 0-31,-18 52 16,1 18-1,17-35 1,0-35 0,70-18-1,1 0 1,-54-18-16,54-35 16,35-17-1,-18-18 1,-35 35 15,-18 17-15,-17 36-1,-18 18 1,0 0 0,17-36 15,-17-17-16,0-1 1,0 19 0,-35 17-1,-18 53 1,-17 35 0,52 18-1,18-89 1,0 36-1,0-17 1,71-36 0,-19 0-1,37 0 1,-19-71 0,-35 36-16</inkml:trace>
  <inkml:trace contextRef="#ctx0" brushRef="#br0" timeOffset="79450.28">10742 14376 0,'-18'0'0,"1"0"15,52 0-15,-105 0 0,52 0 16</inkml:trace>
  <inkml:trace contextRef="#ctx0" brushRef="#br0" timeOffset="79989.75">11889 14658 0,'0'-35'0,"0"70"0,0-88 0,53 0 31,-36 35-31,18 1 16,1 17-1,-19 0-15,19 70 16,-36 36-1,0-18 1,0 1 0,0-54-1,35-35 17,-17 0-32,34-53 15,-34 35 1,35-35-1,18-70 1,-1 52 0,-17-17-1,-53 71-15,35-1 0</inkml:trace>
  <inkml:trace contextRef="#ctx0" brushRef="#br0" timeOffset="80406.89">12647 14482 0,'-35'17'16,"17"1"-1,1-1-15,-1 1 16,0 17-16,-17 54 16,35-19-1,0-17 1,35-18 15,18-35-15,53-17-1,-18-36 1,-35-18 0,-53-35-1,-53 36 1,-17 70-1,-54 17 1,54 54 0,52-53-16,-17 70 15,17 0 1,36-70 0,-1-1-16,54-17 15</inkml:trace>
  <inkml:trace contextRef="#ctx0" brushRef="#br0" timeOffset="80622.11">13123 14605 0,'-17'18'31,"-1"-18"-31,-17 70 16,-1-17-1,36-35-15,0 17 16,0-17 0</inkml:trace>
  <inkml:trace contextRef="#ctx0" brushRef="#br0" timeOffset="80788.69">13194 14429 0,'0'0'16,"-18"0"-16,1 0 15,-1 0-15,0 0 16,18 53 0,36-1-1,-1-16-15</inkml:trace>
  <inkml:trace contextRef="#ctx0" brushRef="#br0" timeOffset="81290.5">13758 14676 0,'0'0'15,"0"-18"-15,0 0 16,-35 1-16,-36-1 15,1 18 17,52 18-32,-70 35 15,70-36-15,-70 71 16,71-35 0,17-17-1,88-19 1,-18-17-1,19-35 1,-1-53 0,-18-36-1,-34-34 1,-36 52 0,0 17-1,0 89 16,0 18-31,0 35 16,-18-18-16,0 124 16,1-53-1,17 0 1,0-53 0,17-53-1,1 0-15,0 0 0</inkml:trace>
  <inkml:trace contextRef="#ctx0" brushRef="#br0" timeOffset="81956.3">14764 14746 0,'17'-18'0,"-34"36"0,52-53 0,-17 35 16,52-71-1,-52 1 1,-18 52-16,0-52 16,-18 52-16,-70-17 15,17 35 1,-17 88 0,18 35-1,52-35 1,18 1 15,53-72-15,53-17-1,0-70 1,-1-18 0,37-106-1,-107 70 1,-35 89-16,0-53 15,0 35 1,-53 70 0,18 54-1,-1 88 1,19-1 0,17-34-1,35-54 16,18-52-15,18-18-16</inkml:trace>
  <inkml:trace contextRef="#ctx0" brushRef="#br0" timeOffset="82305.34">15363 14658 0,'0'0'0,"0"-18"0,36 18 16,-19-17-16,36 17 16,18-53-1,-54 17 1,1 1 0,-18 18-1,-53 17 16,36 17-31,-72 54 16,36 35 0,53-54-1,18-16 1,88-19 0,-18-17-1,-53 0-15,71-53 16,-88 36-16</inkml:trace>
  <inkml:trace contextRef="#ctx0" brushRef="#br0" timeOffset="82908.34">15857 14517 0,'0'0'15,"0"17"17,0 1-32,0 0 0,-17 70 15,-1-18 1,18-52 15,-18 0-15,18-36 15,0 0-31,0-34 16,18-1-1,35-36 1,18 54-1,-1 35 1,1 35 0,-54 1-16,-17 17 15,18 17 1,-18-35 0,0-17-1,-18-18 1,18-18 15,0-17-15,53-53-1,53 17 1,-18 19 0,36 52-1,-107 0-15,19 35 16,-36 53-1,-71 0 1,36-53 0,17 1-1,71-36 17,-35-18-32,88-35 15</inkml:trace>
  <inkml:trace contextRef="#ctx0" brushRef="#br0" timeOffset="83271.64">16810 14482 0,'0'0'0,"17"-18"15,-17 36 1,-52 34 0,-1 19-1,35 17 1,18-35-1,35-18 1,71-35 0,-88 0-16,35 0 15,53-53 1,-89-17 0,-17-18-1,-17 0 1,-89 70 15,0 18-15,18 70-1,88 1 1,17-36 0,71-17-16</inkml:trace>
  <inkml:trace contextRef="#ctx0" brushRef="#br0" timeOffset="83523.14">17780 14235 0,'-18'0'0,"36"0"0,-53 0 15,17 0-15,-35 17 0,-53 89 16,36-18 15,34 53-15,36-52-1,53-19 1,36-70 0,-36 0-16</inkml:trace>
  <inkml:trace contextRef="#ctx0" brushRef="#br0" timeOffset="83788.44">18062 14270 0,'0'0'0,"0"-18"16,18 1-16,52 17 16,-17 17-1,-17 71 1,-36 71 15,0-71-15,-53 18-1,-36-18 1,37-52 0,-1-19-1,17-17-15</inkml:trace>
  <inkml:trace contextRef="#ctx0" brushRef="#br0" timeOffset="85772.8">10548 17286 0,'0'0'0,"-71"71"31,54-71-15,17-18 15,0 0-15,0-17 0,0 17-16</inkml:trace>
  <inkml:trace contextRef="#ctx0" brushRef="#br0" timeOffset="86455.01">11165 15434 0,'0'-18'0,"0"36"0,0-53 0,0-1 15,0 19-15,-35-1 16,-53 18 0,53 0-16,-89 18 15,-17 35 1,88 0 0,36-18-1,17 0 1,88 0-1,18 18 17,-54 0-17,-69 0 1,-54-17 0,-35-1-1,54-35 1,69 0 15,54 0-15,-18 0-1,-18 53 1,-35 17 0,-53 18-1,-35 1 1,17-36-1,71-18 1</inkml:trace>
  <inkml:trace contextRef="#ctx0" brushRef="#br0" timeOffset="87088.23">10336 17498 0,'-17'0'16,"34"0"46,36 53-31,-53-36-31,0 19 16,0 34 0,0-17-1,0-35 1,0-1 0,18-17 15,17 0-31,0 36 15,1 34 17,-36 18-17,-18 36 1,0-89-16,-52 89 16,-106 17-1,17-53 1,0-53-1,53-123 1,89 0 0</inkml:trace>
  <inkml:trace contextRef="#ctx0" brushRef="#br0" timeOffset="87554.63">9419 16157 0,'0'-17'15,"0"34"-15,18-140 16,-18 105-16,-35-17 16,-54 52-1,-34 89 1,52 35-1,36 36 17,53-1-17,35-52 1,-36-89-16,71 35 16,71-70-1,-35-35 1,17-53-1</inkml:trace>
  <inkml:trace contextRef="#ctx0" brushRef="#br0" timeOffset="88455.27">9931 16387 0,'0'0'32,"-18"0"-32,0 0 0,-52 70 15,52 18 1,1-52-16,17 69 15,0-34 17,0-53-32,88 17 15,18-70 1,-36-18 0,18-36-1,-88 37 1,-70-37-1,-18 89 1,35 0 0,17 36-1,19-19 1,70-17 0,88-35-1,-53 35 1,18 0-1,-18 35 17,-70 18-17,-18 35 1,0-70-16,0 17 16,0-17-1,-18-18 1,18-53 15,0 35-31,35-35 16,18-17-1,0 52 1,-35 18 0,17 53-1,-35 0 1,0 0-1,0-35 17,18-18-32,52-18 31,-17-17-15,-53 17-16,53-35 15,0 36 1,-35-1-1,-1 71 1,1 35 0,17-35-1,18 0 1,0-53 0,88-35-1,0-36 1,-70 18-1,-54 18 1</inkml:trace>
  <inkml:trace contextRef="#ctx0" brushRef="#br0" timeOffset="88675.21">11377 16510 0,'-35'35'16,"17"-17"-16,1 70 15,-36 71 1,-18 53-1,18-54 1,-35 72 0,53-54-1,35-70 1,35-177 15,35-70-15</inkml:trace>
  <inkml:trace contextRef="#ctx0" brushRef="#br0" timeOffset="88971.9">11165 16845 0,'0'-35'16,"0"70"-16,-17-194 16,17 142-16,0-54 15,53 1 1,105 17-1,-52 53 1,-18 35 0,-88 18-1,-52 0 1,-54 17 0,35-52-1,54 0 1,34-18 15,36-36-15,0 1-16</inkml:trace>
  <inkml:trace contextRef="#ctx0" brushRef="#br0" timeOffset="90421.68">11818 16422 0,'0'0'16,"-18"0"-1,-17 35 1,35-17-16,-35 17 16,35-17-16,-18 35 15,18-36-15,0 36 16,53-35 0,0-18-1,35-18 1,-70-17-1,-18-18 17,-71 0-17,54 18 1,17-1 0,35 1-1,18 35 1,53 0-1,0 71 1,-89-36 0,-17 36-1,-17-19 1,-36-16 0,53-54 30,0-35-46,70-17 32,-35 17-17,54-18 1,-72 71-16,19 0 16,-1 35-1,-35 36 1,0-18-1,0 0 1,53-18 0,0-35-1,-18 0-15,71-18 16,17-34 0,-52-1-1,-18-18 1,-53 18 15,-18 53-15,-70 0-1,53 53 1,-1 18 0,36-18-1,18-18 1,53-35-1,-1 0 1,54-35 0,-19-18-1,-52 0 1,-35 17 0,-18 19-1,0 34 1,-18 36-1,-17-17 17,17-19-17,36-17 17,35-17-17,18-36 1,-19 53-1,-34 0 1,-18 17 0,0 19-1,0-19-15,0 1 16,18 0 0,52-18-1,1-18 1,17-35-1,0-35 17,-70 70-32,-1-52 15,1-54 1,-18 36 0,-18 123 15,18 0-31,-17 18 15,-18 89 1,35-72 0,0-17-1,0-35 1,52-18 0,19 0-1,-71-18 1</inkml:trace>
  <inkml:trace contextRef="#ctx0" brushRef="#br0" timeOffset="90606.03">13476 16316 0,'0'0'0,"-18"0"0,1 0 16,34 0-1,36 0 1,18-18 0,-53 18-16,52-35 15</inkml:trace>
  <inkml:trace contextRef="#ctx0" brushRef="#br0" timeOffset="91070.33">14270 16228 0,'17'-18'16,"-34"36"-1,-1 17 1,-17 0-16,-18 89 31,18-18-15,-1-18 0,19-53-1,17-53 16</inkml:trace>
  <inkml:trace contextRef="#ctx0" brushRef="#br0" timeOffset="91423.52">14076 16334 0,'0'-36'0,"0"72"0,53-142 16,35 53-1,53 70 1,-53 54-1,53 123 17,-123-88-17,-18-71-15,0 36 16,0-36 0,0-88 15,0 35-31,18-34 15,-1 16-15,36-52 16,18-71 0,17 18-1,-18 88 1,1 71 0,-71 70-1,0-70-15,0 70 16</inkml:trace>
  <inkml:trace contextRef="#ctx0" brushRef="#br0" timeOffset="92754.45">15205 16563 0,'17'0'0,"-34"0"0,52 0 16,-17 0-16,17-35 15,-35-18 1,0 0 0,-18 35-1,1 1-15,-36 17 16,17 0-16,-52 52 16,18 19-1,-1 17 1,53 0-1,18-52 17,36-36-17,-19 0-15,72-18 16,16-35 0,1-17-1,-70 17 1,-19 0-1,-52 106 17,0 17-17,17 18 1,36-52 0,-1-19-16,71-17 15,36 0 1,-1-53-1,-52-17 17,-53 17-17,-1-35 1,-17 70 0,-35 106 15,0-17-16,17-18 1,18-18 0,0-53 15,35-35-15,1 18-1,-1-35 1,18 17-1,-18 53 17,-35 17-17,0 54 1,0-18 0,0 0-1,18-18 1,52-35-1,-17-18 1,-35 1-16,17-19 16,0-16-1,36-19 1,-53 18 0,17 35-1,-35 71 16,0 18-15,0-18 15,0-18-15,35-35-16,18 18 16,-35-18-16,70 0 15,18-18 1,-36-35-1,-34 0 1,-36-17 0,0-1-1,-36 71 1,-17 53 0,36 18-1,17-18 1,0-18-1,53 0 1,0-35 15,-36 0-31,36 0 16,0-18-16</inkml:trace>
  <inkml:trace contextRef="#ctx0" brushRef="#br0" timeOffset="93054.45">17074 16510 0,'-17'0'0,"-1"0"15,1 0-15,-1 18 16,36-18 15,-1 0-31,1 0 0,-1 0 16,1 0-1,0-36-15,-18 19 32,-36-19-17,-34 36 1,35 18 0,-1 0-1,36-1 1</inkml:trace>
  <inkml:trace contextRef="#ctx0" brushRef="#br0" timeOffset="93787.25">17903 16404 0,'18'-17'0,"-36"34"0,54-52 0,-1-53 31,-35 70-15,0 0-16,0-17 0,0 17 0,-53-17 15,-17 35 17,-1 0-17,-17 106 1,17 18 0,71-19-1,36-34 1,34-53-1,18-18 1,18-53 0,-18-18-1,-52 18 1,-19 36-16,-17-54 16,0 53-1,0 36 1,0 53-1,0 17 1,0-35 15,18-36-31,35 1 16,35-18 0,-17 0-1,-36 0-15</inkml:trace>
  <inkml:trace contextRef="#ctx0" brushRef="#br0" timeOffset="94021.6">18591 16334 0,'0'-18'0,"0"-17"0,0 105 0,0-87 0,0-89 15,-17 106 1,-54 35 0,-17 53-1,35-17 1,35-36-16,1 36 15,17-18 1,70-36 15,71-17-15,-35-17 0,18-36-16</inkml:trace>
  <inkml:trace contextRef="#ctx0" brushRef="#br0" timeOffset="94274.24">19050 16016 0,'0'0'16,"18"-35"-16,-18 0 0,0-18 15,-36 53 1,19 17-16,-36 71 16,-18 71-1,18 0 1,53-53-1,0-18 17,0-53-32,18 1 15,0-36-15,35 0 16,17 0 0,18-71-1</inkml:trace>
  <inkml:trace contextRef="#ctx0" brushRef="#br0" timeOffset="94470.48">19209 16316 0,'0'0'0,"0"-18"16,0 1-16,0 34 31,0 1-31,-36 53 16,1-1 0,18 1-1,17-36 1,35-35-1,53 0 1,0-35 0</inkml:trace>
  <inkml:trace contextRef="#ctx0" brushRef="#br0" timeOffset="95171.2">19614 16351 0,'18'-17'0,"-36"34"16,18-17-1,-35 36 1,-18 34 0,18 1-1,35-36 1,0-17-16,0-1 16,71 1-1,17-18 1,-35-35-1,-36-1 17,-17-34-17,0 52-15,0-52 16,18 17 0,52 35-1,-17 18 1,0 0-1,-17 53 1,-36 17 0,0-17-1,-18-17 1,-17-19 0,-1-17-1,19 0 1,17-35-1,53-18 17,17 0-17,18-35 1,36 70 0,-71 18-1,-36 0-15,36 71 16,-53 17-1,0-35 1,-53 18 0,1-36-1,34-18 1,18-34 15,0-1-15,0-17-16</inkml:trace>
  <inkml:trace contextRef="#ctx0" brushRef="#br0" timeOffset="95354.58">20197 15998 0,'0'0'0,"0"-17"0,-18 17 15,0-18 1,1 18-16,-1 0 15,0 0 1,1 18 0,-1-18-16,0 0 15</inkml:trace>
  <inkml:trace contextRef="#ctx0" brushRef="#br0" timeOffset="95554.54">18874 16140 0,'0'0'15,"-18"0"-15,0 0 0,36 0 32,70 0-17,-53 0-15,124 0 16,-71 0-16</inkml:trace>
  <inkml:trace contextRef="#ctx0" brushRef="#br0" timeOffset="95894.53">21061 16334 0,'-18'0'32,"1"0"15,17 17-47</inkml:trace>
  <inkml:trace contextRef="#ctx0" brushRef="#br0" timeOffset="96087.67">20990 16616 0,'0'0'16,"0"17"-16,0 19 15,-17-1 1,-72 0-1,-52-17 1,35 17-16</inkml:trace>
  <inkml:trace contextRef="#ctx0" brushRef="#br0" timeOffset="173540.16">8255 16316 0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E901-BCB0-631D-5F36-BEB8AA1EA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0F1A6-6FEE-0413-454B-9B92F2F30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E81F2-1AA5-2B2A-34FC-E7A260AB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4393-1D88-49E3-9703-FAEF0E11B4E9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329A-EE9A-CC26-CD05-50ADC1C4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6CB23-6BCA-EC72-DECF-C8989DAB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7FA0-3C57-4343-A164-DA6027A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15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83D9-75A1-F049-67B9-CF8F5FDE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F67D5-57CF-08C6-1A23-F33C7C0EF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EA9E-E2C9-FF9B-651E-345A903F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4393-1D88-49E3-9703-FAEF0E11B4E9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24576-20E2-35C1-6425-C6EA156E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D6CF1-6008-21D9-CCDC-0F9D4413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7FA0-3C57-4343-A164-DA6027A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79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55084-C51F-1753-9482-7E8DE829E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527DA-6431-E4ED-4787-736E09A86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432F-4B29-CDEB-5A75-73C62D5D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4393-1D88-49E3-9703-FAEF0E11B4E9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C945A-F9C1-159E-D48D-EB32CBA9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498B5-F8A8-881F-0AE6-5B1E74EC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7FA0-3C57-4343-A164-DA6027A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53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1596-21B2-31C3-8B7A-E633353C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5A8C-A8AF-32C4-2C29-0772DC17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BDB29-8B24-7598-C19F-059338BD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4393-1D88-49E3-9703-FAEF0E11B4E9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5B283-1F78-91D6-849C-6EE64F69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753E9-9B7D-E10A-0E10-A37FF629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7FA0-3C57-4343-A164-DA6027A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73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78D6-E419-75C9-33D5-6D12FFB4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5B2D-E2EF-4693-CEDC-D7DC83816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CF26-D622-EEB9-EA79-58E148B4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4393-1D88-49E3-9703-FAEF0E11B4E9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CB7A2-4A97-51DB-B489-8EE06FC7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A772-3155-FD17-15D1-BD399839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7FA0-3C57-4343-A164-DA6027A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86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0C1F-6F4B-46C1-BC83-A062C681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8255-1153-058C-75D0-F0EA9AFA9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1C2F6-6B85-A615-DAEF-C8408DF66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80378-9CC2-D6F5-AE28-FBFFC31B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4393-1D88-49E3-9703-FAEF0E11B4E9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43634-AF96-46BE-DAEA-9792F8C8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ADC31-1530-7BFB-7B1D-3B52EAA3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7FA0-3C57-4343-A164-DA6027A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60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9AE8-B0B9-CBC2-A972-45F13C75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4EE31-15C8-B79F-622A-988A3867E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E6AA1-CFD3-23A9-FA66-5DCAE93EB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0AB87-12B6-0AAD-8342-87D6D6E8C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48E68-5CC5-4DFF-EBB0-900BB3FA4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5509D-D868-BA4B-5F3E-6000A056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4393-1D88-49E3-9703-FAEF0E11B4E9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F39D3-9AF4-08B7-D43B-7C780D05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3989D-3AF5-E9EC-3AF8-E18DFCFF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7FA0-3C57-4343-A164-DA6027A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21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10E0-D33C-B588-6C8B-49C223B0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5D3E9-6C21-0029-C900-AC420108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4393-1D88-49E3-9703-FAEF0E11B4E9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95E68-50C7-C86A-AE10-8E83CA5B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9AF58-1D3C-80FB-3E4D-515F4C95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7FA0-3C57-4343-A164-DA6027A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01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188A2-629E-5F87-737F-2DB0282F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4393-1D88-49E3-9703-FAEF0E11B4E9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ECE9-71B1-9508-E49A-128FBCA5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45857-887C-79E6-182D-62120C46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7FA0-3C57-4343-A164-DA6027A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40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60EB-79A6-E7ED-3C6C-F90390D9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5729-B103-FD6C-6097-2D4108B11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1F66E-A7B9-5614-F4BA-D71FD68BF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4647E-C463-3DB4-B12E-4CC379A0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4393-1D88-49E3-9703-FAEF0E11B4E9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CD14D-CF1E-5CAD-50F3-8132E2BC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3F63D-013D-227C-AE81-8D0CC2E3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7FA0-3C57-4343-A164-DA6027A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88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8734-74EF-48E5-1917-180769A6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296D5-3208-125A-1F9C-AE34C2FB5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8383E-5667-A45C-19A8-64BB4BD4C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D1A32-E193-15A6-AA26-42DCA00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4393-1D88-49E3-9703-FAEF0E11B4E9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CA2A4-26DD-0FB4-E448-19B078DE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DBDB6-A7BC-E5E5-CD3E-90EC4BD8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7FA0-3C57-4343-A164-DA6027A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1A907-703C-C905-0E16-67446D47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9D988-05AB-BD24-DA0B-066950DE4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F47EC-4B67-8E9C-2E3E-563B554B4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54393-1D88-49E3-9703-FAEF0E11B4E9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5D649-CDB7-C44E-732D-B7AC8E4AC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FB754-39AB-B826-8133-A5733509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87FA0-3C57-4343-A164-DA6027A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25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015B-467C-C531-CE70-043BDBF3C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759F7-DDAB-38CD-A118-1E6F66C42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00397D-0657-5CCB-E338-6E18EF53EBF7}"/>
                  </a:ext>
                </a:extLst>
              </p14:cNvPr>
              <p14:cNvContentPartPr/>
              <p14:nvPr/>
            </p14:nvContentPartPr>
            <p14:xfrm>
              <a:off x="412920" y="190440"/>
              <a:ext cx="6921720" cy="299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00397D-0657-5CCB-E338-6E18EF53EB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560" y="181080"/>
                <a:ext cx="6940440" cy="300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045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015B-467C-C531-CE70-043BDBF3C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759F7-DDAB-38CD-A118-1E6F66C42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565A17-D133-2749-2A1F-08CF0F2E66FD}"/>
                  </a:ext>
                </a:extLst>
              </p14:cNvPr>
              <p14:cNvContentPartPr/>
              <p14:nvPr/>
            </p14:nvContentPartPr>
            <p14:xfrm>
              <a:off x="0" y="69840"/>
              <a:ext cx="8560080" cy="678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565A17-D133-2749-2A1F-08CF0F2E66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0480"/>
                <a:ext cx="8578800" cy="68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567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015B-467C-C531-CE70-043BDBF3C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759F7-DDAB-38CD-A118-1E6F66C42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3C3FFF-CE02-B3C5-18F0-1DCE7F3B9321}"/>
                  </a:ext>
                </a:extLst>
              </p14:cNvPr>
              <p14:cNvContentPartPr/>
              <p14:nvPr/>
            </p14:nvContentPartPr>
            <p14:xfrm>
              <a:off x="184320" y="120600"/>
              <a:ext cx="8464680" cy="599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3C3FFF-CE02-B3C5-18F0-1DCE7F3B93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111240"/>
                <a:ext cx="8483400" cy="601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52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015B-467C-C531-CE70-043BDBF3C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759F7-DDAB-38CD-A118-1E6F66C42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FEEAEB-1696-D045-99B1-B7C20ACE5C24}"/>
                  </a:ext>
                </a:extLst>
              </p14:cNvPr>
              <p14:cNvContentPartPr/>
              <p14:nvPr/>
            </p14:nvContentPartPr>
            <p14:xfrm>
              <a:off x="235080" y="95400"/>
              <a:ext cx="8375760" cy="612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FEEAEB-1696-D045-99B1-B7C20ACE5C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720" y="86040"/>
                <a:ext cx="8394480" cy="61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594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015B-467C-C531-CE70-043BDBF3C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759F7-DDAB-38CD-A118-1E6F66C42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60A8BD-BEE1-2B95-042B-6FE0A53326DD}"/>
                  </a:ext>
                </a:extLst>
              </p14:cNvPr>
              <p14:cNvContentPartPr/>
              <p14:nvPr/>
            </p14:nvContentPartPr>
            <p14:xfrm>
              <a:off x="158760" y="114120"/>
              <a:ext cx="9436320" cy="652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60A8BD-BEE1-2B95-042B-6FE0A53326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400" y="104760"/>
                <a:ext cx="9455040" cy="65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317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015B-467C-C531-CE70-043BDBF3C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759F7-DDAB-38CD-A118-1E6F66C42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7F8BF4-6D77-AE3C-3E2A-289C3A0A0259}"/>
                  </a:ext>
                </a:extLst>
              </p14:cNvPr>
              <p14:cNvContentPartPr/>
              <p14:nvPr/>
            </p14:nvContentPartPr>
            <p14:xfrm>
              <a:off x="431640" y="260280"/>
              <a:ext cx="7449120" cy="195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7F8BF4-6D77-AE3C-3E2A-289C3A0A02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280" y="250920"/>
                <a:ext cx="7467840" cy="19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65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015B-467C-C531-CE70-043BDBF3C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759F7-DDAB-38CD-A118-1E6F66C42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408F3C-CC40-4EF3-8BDE-3B9C2501FF38}"/>
                  </a:ext>
                </a:extLst>
              </p14:cNvPr>
              <p14:cNvContentPartPr/>
              <p14:nvPr/>
            </p14:nvContentPartPr>
            <p14:xfrm>
              <a:off x="590400" y="291960"/>
              <a:ext cx="6026760" cy="302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408F3C-CC40-4EF3-8BDE-3B9C2501FF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040" y="282600"/>
                <a:ext cx="6045480" cy="304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11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015B-467C-C531-CE70-043BDBF3C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759F7-DDAB-38CD-A118-1E6F66C42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E6DF7D-360E-9F07-8371-0FC802CC108E}"/>
                  </a:ext>
                </a:extLst>
              </p14:cNvPr>
              <p14:cNvContentPartPr/>
              <p14:nvPr/>
            </p14:nvContentPartPr>
            <p14:xfrm>
              <a:off x="330120" y="330120"/>
              <a:ext cx="8160120" cy="633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E6DF7D-360E-9F07-8371-0FC802CC10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760" y="320760"/>
                <a:ext cx="8178840" cy="63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120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2022-11-25T12:31:31Z</dcterms:created>
  <dcterms:modified xsi:type="dcterms:W3CDTF">2022-11-25T12:33:25Z</dcterms:modified>
</cp:coreProperties>
</file>