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8T10:51:11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7267 494 0,'0'18'31</inkml:trace>
  <inkml:trace contextRef="#ctx0" brushRef="#br0" timeOffset="509.17">7197 459 0,'0'0'0,"-18"0"0,0 0 16,-17 0-1,0 0 1,17 0-1,53 0 17,71 0-1,18 0-15,-89 0-16,124 0 15,70 0 1,-70 0-1,-18 0 1,-88 0 0,-35 0-1,-36 0 32,0 0-47,-35 0 16,-17 17-1,52 1-15</inkml:trace>
  <inkml:trace contextRef="#ctx0" brushRef="#br0" timeOffset="961.13">7743 529 0,'-17'0'15,"-1"0"-15,1 0 16,17 18 0,-18-1-1,18 19 1,0 34 0,35-17-1,-17 71 1,-18-1-1,0-52 1,0-1 15,-35-34-15,-71-1 0,0-35-1,88 0-15,-105 0 16,52-18-1,-17-52 1,70 34 0,18 19-1,0-1 1,36 18 0,34-35-1</inkml:trace>
  <inkml:trace contextRef="#ctx0" brushRef="#br0" timeOffset="1341.85">8467 547 0,'0'0'16,"0"-18"-16,-18 36 31,18-1-15,0 19-16,-18 52 15,18 53 1,0-88-16,0 53 15,0-18 1,0-35 15,-17-53 1,17-35-17,0-18 1</inkml:trace>
  <inkml:trace contextRef="#ctx0" brushRef="#br0" timeOffset="1785.77">8202 635 0,'0'0'0,"-18"-18"31,18 1-31,0-1 15,89-17 1,34 17 15,1 18-15,52 35 0,-70 18-1,-18 53 1,-88-18-1,0-70-15,-88 105 16,-18-52 0,-70-18-1,52-53 1,36 0 0,-18 0-1,71 0 1,35-18-1,53-17 17,-36 17-32</inkml:trace>
  <inkml:trace contextRef="#ctx0" brushRef="#br0" timeOffset="2208.6">9243 529 0,'0'-17'16,"0"34"-16,-18-34 0,-17-1 31,35 36-15,0 70 0,0 18-1,0 17 1,0-17-1,0-36 1,0-52 0,0-36 15,0 1-31,0-54 16,0 36-1</inkml:trace>
  <inkml:trace contextRef="#ctx0" brushRef="#br0" timeOffset="2859.12">9172 582 0,'0'0'0,"0"-18"16,0 1 0,18-1-1,-1 1-15,54-1 16,0-17-1,34 35 1,-34 17 0,-18 54-1,-35-1 1,-71 19 0,-18-37-1,-17 1 1,-18-17-1,71-36 1,35-18 15,0 0-31,0 1 16,53-19 0,17 36-1,36-17 1,-18 17-1,18 53 1,-18 17 0,-70 1-1,-36 17 1,-52-35 0,-71 0-1,35-35 1,71-18-16,-89 0 15,36 0 17,17-36-17,36 36 1,35-17 0,53-1 15,0-17-16</inkml:trace>
  <inkml:trace contextRef="#ctx0" brushRef="#br0" timeOffset="3391.4">10583 653 0,'0'0'0,"0"-18"0,18 18 15,-18-53 1,0 18 0,-18 0-1,-52 17 1,17 18-1,-71 35 1,107-17-16,-89 35 16,18 17-1,0 71 1,70-52 0,36 16-1,70-52 1,88-17-1,-70-36 1,0 0 15,-36-36-15,-34 1 0,-1 0-1,-35 17 1,0 0-1,18 1 1</inkml:trace>
  <inkml:trace contextRef="#ctx0" brushRef="#br0" timeOffset="4175.21">6473 1464 0,'0'0'0,"-17"18"31,17-1-15,35-17-1,53 18 1,142-18 0,17 0-1,158 0 1,-264 0-16,265 0 16,247 0-1,-124 0 1,212 0-1,-247 0 1,70 0 15,-158-18-15,-195 18 0,-140 0-1,-53 0 1,-36 0 31,0 0-32,1 0-15</inkml:trace>
  <inkml:trace contextRef="#ctx0" brushRef="#br0" timeOffset="5358.87">1341 1817 0,'0'0'0,"-18"0"15,0 0-15,-17 0 31,17 0-31,36 0 32,35 0-17,141 0 1,0 0 0,53-18-1,-35-17 1,70 0-1,-106 17 1,-123 18 15,-71 0-15,-17 0 0,0 0-1,17 0-15,-70 0 16,70 18-16</inkml:trace>
  <inkml:trace contextRef="#ctx0" brushRef="#br0" timeOffset="5808.13">2258 1746 0,'-18'18'16,"36"-36"-16,-54 36 0,19 0 0,17 34 15,0 37 1,0-19 15,35 36-15,-35-71-16,35 89 16,-35-18-1,0-1 1,-88 19-1,18-54 1,-54-34 0,-35-36-1,54 0 1,-19-88 0,54 35-1,52-36 1,18 37-1,18 16 17,34 36-17,19 0 1</inkml:trace>
  <inkml:trace contextRef="#ctx0" brushRef="#br0" timeOffset="6442.18">3034 2275 0,'0'0'0,"0"-17"0,0-19 15,-53 19 1,-35 17 15,-18 35-15,71-35-16,-54 71 16,-34 52-1,52-17 1,54 35-1,17-88 1,53-18 0,88-35-1,-71-53 1,36-35 0,-35 18-1,-36-54 1,-17 36-1,-18 53 1,0 52 31,0 36-31,0 18-1,0 35 1,0-71-16,17 18 15,1 0 1,17-36 0,1-17-1,-1 0 1,-18-17-16</inkml:trace>
  <inkml:trace contextRef="#ctx0" brushRef="#br0" timeOffset="6708.31">3246 2293 0,'0'-18'0,"0"36"47,0 0-47,17-1 16,1 54-1,-1 35 1,1-53 0,-18-18-16,18 0 15,-1 0 1</inkml:trace>
  <inkml:trace contextRef="#ctx0" brushRef="#br0" timeOffset="6991.44">3651 2328 0,'-17'0'31,"-1"0"-16,0 18-15,-35 35 16,-35 53 0,35-36-1,0 18 1,18-17 0,53-71 15,-1-18-16</inkml:trace>
  <inkml:trace contextRef="#ctx0" brushRef="#br0" timeOffset="7641.42">4198 2381 0,'0'0'0,"18"-17"0,-18-1 16,0-17 0,0 17-16,-18 0 15,-35 18 1,-17 0 0,17 36-1,-36 34 1,54 18-1,35-52-15,-35 70 16,35-36 15,18-17-15,34-53 0,19 0-1,-18-18 1,-35 1-16,34-54 15,1-35 1,-17 36 0,-19-36-1,1 71 1,-18 17 0,0 53 15,0 36-16,0 17 1,0-17 15,18-54-31,17 36 16,35-35 0,19-18-1,-36-35 1,35-1-1,-53-17 1,-35 36-16</inkml:trace>
  <inkml:trace contextRef="#ctx0" brushRef="#br0" timeOffset="10107.18">6350 2187 0,'0'-35'16,"0"70"-16,0-88 0,0 36 15,0 34 32,-18 1-47,-17 17 16,-35 124-1,-36 35 1,17-53 0,-69 0-1,52-88 1,53-53-1,35-35 1,18-53 0,0-18 15,0-35-15,18 35-1,17 35 1,-35 54-16,36 17 15,16 35 1,1 53 0,18 53-1,-1-53 1,1 36 0,17-54-1,36-70 1,-18 0-1,70-35 1,-53-35 15,1-36-15,-106-53 0,-36 18-1,-53 35 1,-35 18-1,-52 17 1,-1 71 0,71 36-1,17 34 1,54 71 0,17-17-1,53 35 1,-1-71-1,160 0 1,-53-88 15,70 0-15,-52-18 0,-1-52-1,-88-1 1,-35-70-1,-53 71 1,-35-1 0,-18 71-1,-18 0 1,54 0-16,-19 35 16,-34 89-1,70 34 16,0-105-31,0 0 16,53-17 0,0-36 15,-36 0-31,54-36 16,-18-17-1,0-35 1,-36 18-1,1-36 1,-18 71 0,0 52 15,-18 36-15,1 53-1,17-36 1,0 1-1,0-18 1,88-53 0,-35 0 15,70-35-15,-52-36-1,17-17 1,-35-53-1,-53 17 1,18 36 0,-18 53-1,0 17 1,-36 36 0,36-1-16,-35 54 15,35 88 16,0-89-31,0 54 16,18-54 0,52 1 15,-35-53-31,54-18 16,17 0-1,-18-18 1,18-35-1,-54-18 1,1-34 0,-35-1-1,-18 35 1,-35 54 0,-36 34-1,18 36 1,0 35-1,18 18 1,35-18 15,0-35-15,35-35 0,18-18-1,0 0 1,0-71-1,-18 1 1,1-1 0,-36-17-1,17 70 1,-17 1 0,0 70-1,-17 35 1,17-18-1,0 19 1,17-54 15,54-35-15,-1 0 0,19-53-1,-72 0 1,19-17-16</inkml:trace>
  <inkml:trace contextRef="#ctx0" brushRef="#br0" timeOffset="10423.83">7743 2258 0,'0'0'0,"18"0"0,0 0 16,88 0-1,-1 0 1,-69 0-16,52 0 15,-53-18-15,36 18 16,-18 0 0</inkml:trace>
  <inkml:trace contextRef="#ctx0" brushRef="#br0" timeOffset="11024.18">9243 2240 0,'0'0'0,"0"-18"0,17-17 31,-17 18-31,0 34 31,0 36-15,-17 35 0,-1 36-1,0-18 1,1-36 0,17-52-1,0-36 16,0-52-15</inkml:trace>
  <inkml:trace contextRef="#ctx0" brushRef="#br0" timeOffset="11624.17">9172 2187 0,'0'0'0,"-17"-35"31,17 17-31,17 1 16,1 17-16,35-18 15,-18 0-15,36 18 16,34 0 0,-52 53-1,-35 18 1,-53-1-1,-89 36 1,89-88-16,-36 35 16,1-36 15,70-52 0,53 0-15,-36 35-16,89-35 15,-35 35 1,52 0 0,-35 53-1,-17 35 1,-71 0 0,-53 18-1,-70-18 1,-1-53-1,36-17 1,-18-18 0,53-18 15,18-35-15,35 36-16,0-19 15,53 1 1,0 17-1,0 1-15</inkml:trace>
  <inkml:trace contextRef="#ctx0" brushRef="#br0" timeOffset="12241.23">10354 2487 0,'0'0'0,"35"-70"16,-35 52-1,0-17 1,-35-1 0,-18 19-1,-35 17 1,0 35-1,52-17-15,-69 105 16,52-35 0,35 18-1,18-53 1,53 0 0,18-53-1,-54 0-15,107-18 16,-54-35-1,36-35 1,-53 18 0,-35-54 15,-18 71-15,0 36-16,17 17 15,-34 53 16,-1 17-15,0 54 0,18-89-16,0 18 15,0-36-15,0 54 16,0-36 0,53-35-1,0 0 1,-18-17-1</inkml:trace>
  <inkml:trace contextRef="#ctx0" brushRef="#br0" timeOffset="12740.83">10971 2522 0,'0'0'0,"18"-17"0,17-54 15,-17 18 1,-18 18-1,-18 35 1,-52 0 0,-18 35-1,17 18 1,36-18 0,35 1-1,0-19-15,17 1 16,54 0-1,-1 17 1,1 0 0,-18 0-1,-53 1 17,0-19-32,-18 19 15,-70-19 1,0 1-1,0-18 1,17 0 0,36 0-1,17-18 1,18 1 0,18-1-1,35 0 1,35-17-1</inkml:trace>
  <inkml:trace contextRef="#ctx0" brushRef="#br0" timeOffset="13157.54">11236 2628 0,'0'0'0,"18"0"0,-1 0 15,36 0 1,0-17-1,18-19 1,-18 1 0,-18 0-1,0-18 1,-35 0 0,-35 35-1,17 18-15,-35 0 16,-35 53-1,35 0 1,0 71 0,53-54 15,0 1-15,53-36-1,18-35 1,-1 0-1,-17 0 1,-18-53 0,-17 18-1</inkml:trace>
  <inkml:trace contextRef="#ctx0" brushRef="#br0" timeOffset="13874.84">12947 2117 0,'0'-18'15,"0"36"-15,18-107 32,-36 89-32,-35-17 15,-70 17 1,34 0 0,-16 53-1,34 17 1,0 54-1,54 35 1,34 17 0,54-70 15,52-18-15,19-35-1,-37-53 1,19-18-1,-89 1-15,0-1 0</inkml:trace>
  <inkml:trace contextRef="#ctx0" brushRef="#br0" timeOffset="15640.52">13441 2311 0,'0'0'0,"0"-18"0,-106 71 47,88-35-47,-52 87 16,35-16 15,17 34-15,18-105-16,0 52 15,88-34 1,-17-36-1,34 0 1,-34-36 0,17-34-1,-35-18 1,-35-18 0,-18 35-1,-88 1 1,-1 70-1,-16 53 1,34 17 15,18 54-15,53-19 0,35-34-1,54-18 1,34-53-1,18 0 1,-17-35 0,17-36-1,-71 18 1,-34-53 0,-36 36-1,0 17 1,-18 88 15,0 18-15,18 35 15,-17-17-15,-1-54-16,0 54 15,18-53 1,0-1-1,0-34 17,0-1-32,18-17 15,0-1-15,35-52 16,-1 18 0,19-19-1,-18 89 1,-35 0-1,-18 53 1,0-35-16,17 70 31,1-17-15,35-1 0,0-52-1,35 0 1,-18-18-1,-52 0-15,70-36 16,-17-17 0,-36-35-1,-35 18 1,0-19 0,0 72-1,0 70 16,0-36-15,-18 54-16,18-1 16,-17 19 15,17-54-15,0 0-1,0-52 16,0-19-15,0-34 0,70-18-1,-34 17 1,-19 53-16,36-17 16,-35 35-1,-1 18 1,-17 52-1,18 1 1,17-1 0,18-17 15,0-35-15,53-18-1,-18 0 1,18-53-1,-88 35-15,35-17 16,-36 17-16,36-87 16,-35 34-1,-18 1 1,0 52 0,-35 36-1,-18 52 1,35 36-1,-17-18 1,35 0 0,17-52-1,36-19 17,0-17-17,-18 0-15,54-17 16,-1-19-1,0-34 1,-35 34-16</inkml:trace>
  <inkml:trace contextRef="#ctx0" brushRef="#br0" timeOffset="17506.93">16069 2434 0,'0'0'0,"0"-35"15,-18 35 16,-17 0-31,-18 35 16,0 53 0,36 1 15,17-1-15,0-35-1,0-18 1,53-17-1,52-18 1,36-18 0,-52-35-1,17-53 1,-36 0 0,1-52-1,-36 34 1,-35 18-1,0 71 1,-18 35 15,18 35-31,-35 18 32,0 88-17,17 0 1,18-17-1,0-18 1,0-36 0,18-52-16,17 0 15,18-18 1,35-18 0,-17-35-1,-18-18 1,-1-17-1,-16 35 1,-19 36 0,-17 52 31,0 18-32,0 35 1,0-35-1,0 0 1,18-53-16,0 18 16,35-18-1,0 0 1,17-53 0,-17-18-1,18-52 1,-36 70-1,-18 17 1,-17 72 31,0-19-47,-17 19 16,-1-19-16,18 54 15,0-54-15,0 72 16,35-54-1,18-17 1,36-18 0,-19 0-1,54-53 1,-89 0 0,-17-53-1,-18 0 1,-53 0-1,-18 89 1,-35-1 0,0 71-1,36 35 17,52 0-17,18 18 1,35-53-1,71 0 1,-88-35-16,105-18 16,1 0-1,-36-36 1,18-17 0,-53-17-1,0-18 1,-53 52-1,0 19 1,0 52 0,-18 36-1,0-1 17,1 1-17,17-54-15,-18 36 16,18-35-1,0-36 32,0 1-47,18-19 16,-18 1-16,70-71 31,-34 53-31,17-17 16,17 34-1,-35 36 1,-17 36 0,-18 52-1,0 18 17,18-53-17,35 0 1,0-36-1,35-17 1,35-17 0,-17-36-1,-53-18 1,0-35 0,-36 53-1,-17-17 1,0 17-1,-35 18 1</inkml:trace>
  <inkml:trace contextRef="#ctx0" brushRef="#br0" timeOffset="17807.18">17392 2011 0,'0'0'0,"-18"0"0,1 0 31,-1 0 47</inkml:trace>
  <inkml:trace contextRef="#ctx0" brushRef="#br0" timeOffset="18771.25">16298 2275 0,'18'0'31,"53"0"-15,-36 0-16,53 0 15,18 0 1,-71 0-16,71 0 16,-53 0-1,-36 0 1,-34 0 31</inkml:trace>
  <inkml:trace contextRef="#ctx0" brushRef="#br0" timeOffset="20739.74">1799 3140 0,'0'0'0,"-17"0"0,-36 0 32,53 17-17,17-17 17,1 0-17,35 18 1,53-18-1,35 18 1,-18-1 0,107 1-1,-19 0 1,89 17 0,70-35-1,-70 17 1,88-17-1,18 0 1,-88 18 0,-213-18-16,195 0 15,106 0 17,-89 18-17,89-1 1,17-17-1,-105 0 1,-212 0-16,317 0 16,-88 0-1,89 0 1,-107 0 0,142 0-1,-142-17 1,159 17-1,1-18 1,-36 0 0,-89 18 15,72 0-15,-89 0-1,-229 0-15,229 0 16,-229-17-16,211 17 15,124 0 1,-123-18 0,87 18-1,-87-17 1,176 17 0,-194-18-1,105 0 1,-140 18-1,70-17 1,-88-1 0,-176 18-1,123 0-15,-141 0 0,88 0 32,-18 0-17,-52 0 1,17 0-1,0 0 1,0 0 0,-52 0-16,122 0 15,-34 0 1,70 0 0,-88 0-1,17 0 1,-70 0-1,-35 0-15,17 0 16,18 0 0,-18 0-1,53 0 17,-35 0-17,35 0 1,-70 0-1,-18-18 32,-18 18-15,1 0-32,-1 0 15,-35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8T10:52:04.5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7620 423 0,'35'-53'31,"-35"36"-31,0-1 0,0 0 16,0 1 15,0 34 16,-35 36-31,-18 18-1,35-36-15,-34 53 16,-19 54 0,18-37-1,0 36 1,35-70-1,-34 0 1,-1-36 0,17-35-1,19 0 1,-1-35 0,18-36-1,18 18 1,35-17-1,-36 17 17,19 17-17,-1 36 1,0 18 0,-17 35-1,35 35 1,35 53 15,-53-105-31,36-19 16,52-17-1,-17 0 1,0-53 0,0-53-1,-71 89-15,18-89 16,-35-35 15,-18 35-15,0-17-1,-71 52 1,0 0 0,36 54-16,-106-19 15,35 36 1,-35 36-1,53 34 1,17 36 0,54-18-1,17-70-15,0 70 16,35 18 0,36-53-1,34-35 1,-16-18 15,-19 0-15,18-71-1,-70 53 1,-18 1 0,18 17-1,-1 0 16,-17 17 16,-17-17-31,-1 0-16</inkml:trace>
  <inkml:trace contextRef="#ctx0" brushRef="#br0" timeOffset="8116.43">8608 776 0,'0'-18'94,"0"1"-79,-18-1 1,0 1 0,1 17-16,-36 0 15,0-18 1,-35 36-1,17 17 1,54 0-16,-54 53 16,53 18-1,1 0 1,17-35 0,17-36-1,19-35 1,17 0-1,17-53 17,-35 0-17,18-53 1,-35 18 0,-18 0-1,18 52 1,-18 54 15,0 35-15,0 18-1,17-1 1,-17-52-16,18 52 16,17-34-1,18-19 1,18-17-1,-1-35 17,1-36-17,17-70 1,-70 53 0,-1-35-1,-17 70 1,0 17-1,0 54 17,-17 53-17,-1 34 1,18-16 0,0 52-1,0-53 1,0-70-16,0 35 31,53-36-15,0-17-1,17-17 1</inkml:trace>
  <inkml:trace contextRef="#ctx0" brushRef="#br0" timeOffset="8700.06">9525 776 0,'0'-18'0,"0"36"0,0-71 16,-18 36 0,-17-1-1,0 18 1,-36 35-1,18 18 1,0 53 15,53-88-31,-35 52 16,35 18 0,0-52-1,35-19 1,18-17-1,18-70 1,-1-19 0,-17 1-1,-35 0 1,-18 35 0,0 36-1,0-1 1,0 36-1,0 34 17,0 54-17,0-35 1,0-1 0,53-34-1,-35-36-15,52 0 16,-52 0-16,52 0 15,18-53 1,-70 35-16</inkml:trace>
  <inkml:trace contextRef="#ctx0" brushRef="#br0" timeOffset="9032.09">8961 564 0,'0'0'0,"17"0"31,18 0-31,18 0 15,88-17 1,-105-1-16,70 1 16,-1-1-1,-52 0 1,-35 18 0</inkml:trace>
  <inkml:trace contextRef="#ctx0" brushRef="#br0" timeOffset="10066.26">10460 564 0,'0'0'0,"0"-17"31,0 34-16,-18 36 1,18-35-16,-53 70 16,-17 53-1,17-17 1,-35-1 0,35-70-1,17-53 1,19-53-1,17-53 17,17 18-17,1-18 1,0 53 0,-1 71 15,1 0-31,17 88 15,1-18 1,34 0 0,-17-35-1,53-35 1,17-18 0,18-71-1,-35-17 1,-53-53-1,-35 35 17,-71-53-17,-18 71 1,36 53-16,-71-18 16,-17 35-1,-1 89 1,71-1-1,36 54 1,17-19 0,53-34-1,35 0 1,-35-71 0,35 0-1,-35 0 1,17-53-1,-52 53-15,0 0 16</inkml:trace>
  <inkml:trace contextRef="#ctx0" brushRef="#br0" timeOffset="10716.24">11060 864 0,'-18'0'0,"0"0"15,1-17 1,17-1-16,0 0 16,17-17-1,36 17 1,18 1-1,-18 17 17,0 53-17,-18 0 1,-17 52 0,-18-52-1,-53 0 1,35-35-1,0-18 1,18-35 0,18-36-1,35 18 1,17-35 0,1 35-1,-18 18 1,-18 35-1,0 35 17,-35 18-17,0 35 1,0-17 0,0-18-1,0-36 1,0-34 15,0-36-15,0 35-16</inkml:trace>
  <inkml:trace contextRef="#ctx0" brushRef="#br0" timeOffset="10899.49">11553 529 0,'0'0'0,"-17"0"16,-1 0-1,18 18 17,18-1-17,-18 1-15</inkml:trace>
  <inkml:trace contextRef="#ctx0" brushRef="#br0" timeOffset="11350.16">11765 723 0,'0'-17'0,"0"34"31,0 1-15,0 35 0,0 17-1,0 18 1,18-35-1,17-53 1,0 0 0,18-53-1,0 1 1,0-37 0,18 19-1,-36 52 1,-35 1-1,18 17 1,-1 0 15,1 0-31</inkml:trace>
  <inkml:trace contextRef="#ctx0" brushRef="#br0" timeOffset="12201.85">12365 847 0,'17'0'0,"1"0"15,0 0 1,17-36 0,-17 1-1,-1 0 1,-17 0-1,-17 35 17,-1 0-17,-70 35 1,35 18 0,18 35-1,35-35 1,0-18-16,0 18 15,70-18 1,36-35 0,-18 0-1,36-53 1,-54 0 0,-34 18-16,16-71 15,-52 53 1,0 18-1,0 18 17,0 52-1,0-18-31,0 72 16,0-19-1,-17 1 1,-1-18-1,18-36 1,-35-34 15,17-19-15,18-52 0,18 18-1,70-19 1,53 37-1,18 34 1,-53 18 15,-53 70-15,-36 19 0,-17-1-1,-17-53-15,-19 18 16,36-35-16,-17-1 15,17-34 17</inkml:trace>
  <inkml:trace contextRef="#ctx0" brushRef="#br0" timeOffset="14931.55">13917 441 0,'0'0'0,"-18"0"0,1 0 31,-18 0-16,17 71 1,18-19 0,70 1-1,54-53 1,-18 0 0,35-17-1,-106-1-15,53-35 16,-52-17-1,-36-1 17,-18 53-17,-17 1 1,17 17-16,-17 17 16,-18 54-1,35 52 1,18-34-1,0 69 1,0-17 0,0-35-1,-17-53 1,-19-35 0,-34-18-1,17-35 1,-35-36-1,70 53-15,0-52 16,-17 17 15,17 53-15,18 53 15,0 0-15,18-36-16,35 36 15,-35-35-15,35 35 16,35-18 0,0-35-1,18-17 1,0-19 0,-89 19-16,71-54 15,-70 53-15,0-70 16,-18 0-1,0 53 17,0 17-17,-36 71 17,36-35-32,-35 52 15,35 18 1,0-17-1,35-36 1,18-35 0,18 0-1,52-70 1,-52-1 0,-18 1-1,-18-19 1,-35 72-1,-18 17 1,1 0-16,-1 17 31,1 54-15,17-18 0,35 35-1,-18-35 1,1-53-16,0 35 15,-18-17 1,-53-36 15,0-35-15,18 36 0,35-1-16,-36 18 15,36 35 16,0 18-15,36-17 15,-19-36-31,19 35 16,52-35 0,0 0-1,35-71 1,-34 1-1,-1-54 1,-35 18 0,-18-35-1,-35 124-15,18-54 16,-1 36 0,-34 52 15,17 54-16,-18 0 1,18-36 0,-18 71-1,1 17 1,17-17 0,35-71-1,36 1 1,-19-36-1,-34 0-15,53-36 16,-18-17 0,-18-35-1,-17 18 1,-1-1 0,1 53-16,-18 36 46,-18 0-46,1 52 16,17 1 15,0-1-15,0-52-16,0 17 16,70-17-1,-17-18 1,70-88 15,-105 70-31,0-70 16,-1 70-16,-17-35 15,0 18 1,0 53 15,-17 17-15,-1 53-1,18-70 1,0 35 0,0 0-1,0-36 1,-18-17 15,1-35-15,17-18-1,0 35-15,0-70 16,35 18 0,71-1-1,-18 36 1,18 35 0,-35 35-1,-54-35-15,36 88 16,-53 36 15,0-71-15,-18 0-1,-17-18 1,18-35 0,17 18-1,17-54 16,1 19-31,-1-1 0</inkml:trace>
  <inkml:trace contextRef="#ctx0" brushRef="#br0" timeOffset="15664.99">16863 970 0,'0'0'15,"17"-18"-15,19 1 0,17-18 16,-36-36-1,-17 18 1,-17 35 15,-54 18-15,-17 53 0,17 18-1,-17 70 1,88-123-1,0 35 1,18-36 0,70-17-1,-18-53 1,1 0 0,-53-17-1,-1 17 1,-17 18-1,-17 70 17,-1 18-1,0-36-31,1 54 16,-19 70-1,19 36 1,17-36-1,0 70 1,0 1 0,0-71-1,0-106-15,0 89 16,-88-36 0,17-35-1,-52-35 1,17-18-1,35-18 17,36-35-17,35-18 1,0 1 0,53-18-1,-35-18 1,-1 18-16</inkml:trace>
  <inkml:trace contextRef="#ctx0" brushRef="#br0" timeOffset="15954.94">16157 300 0,'0'0'0,"-17"0"0,17 17 78,0 1-62,-18-18-16</inkml:trace>
  <inkml:trace contextRef="#ctx0" brushRef="#br0" timeOffset="16231.67">15346 600 0,'17'0'15,"1"0"1,17 0-16,36 0 15,-36 0-15,53 0 16,-17 0 0,-36 0-1</inkml:trace>
  <inkml:trace contextRef="#ctx0" brushRef="#br0" timeOffset="18558.8">7285 1658 0,'-18'0'15,"1"0"1,17 18 46,0-1-46,17 1 0,1-18-16,-1 18 0,19-18 15,52 35 1,53-17 0,0-1-1,71 1 1,-36-18-1,-123 17-15,141 1 16,88-18 15,54 18-15,-90-18 0,107 35-1,35-35 1,-88 0-1,159 0 1,-336 0-16,265 18 16,141-18-1,-105 0 1,158 0 0,-141 0-1,247 0 1,-283 0-1,89 0 1,18-18 0,-177 0 15,106 18-15,-335 0-16,194 0 15,17 0 1,-123 0-1,0 0 1,-88 0 0,-71 18-1</inkml:trace>
  <inkml:trace contextRef="#ctx0" brushRef="#br0" timeOffset="18698.8">17321 1905 0,'0'0'0,"-17"0"31,17-18-16,-18 18-15,0 0 16,1-17-16,-1 17 0</inkml:trace>
  <inkml:trace contextRef="#ctx0" brushRef="#br0" timeOffset="24549.42">776 2787 0,'0'0'0,"35"-53"32,-35 35-32,0 1 15,0 34 17,0 36-17,0 18 1,-17 35-1,-1 17 1,-17-17 0,35-88-1,-18 52 1,18-35 0,0-87 15,35-1-16,-17 17-15,0 1 16,35-88 0,-18 70-1,0 53 1,0 0 0,-17 35-1,17 36 1,18-1-1,-17-17 1,17 0 0,-1-53 15,-16 0-15,34-71-1,-34-17 1,-36 0-1,0-18 1,-18 36 0,-17 17-1,17 53 1,18 17 15,0 19-15,35 16-1</inkml:trace>
  <inkml:trace contextRef="#ctx0" brushRef="#br0" timeOffset="25015.1">1587 3087 0,'36'0'16,"-19"0"-1,19-18 1,-19-17 0,1-18-1,-18 18 1,0-18-1,0 17 1,-53 36 0,-18 0-1,36 53 17,18 18-17,-1-53-15,18 52 16,0 36-1,35-53 1,36-53 0,-18 0-1,35-35 1,-53-18 0,-17 35-1</inkml:trace>
  <inkml:trace contextRef="#ctx0" brushRef="#br0" timeOffset="27263.67">2946 3175 0,'0'0'15,"-18"18"-15,18 17 31,18-35-15,17 0 0,18-53-1,17-18 1,1 1 0,-53 52-16,87-123 15,-52 18 1,-35-18-1,-18 52 1,-35 54 0,-18 35 15,0 88-15,18 53-1,17-17 1,0 35-1,18-54 1,0 19 0,0-89-1,0-52 17,0-54-17,18 0 1,0 54-16,-1-18 15,19-36 1,-1 71 0,18 0 15,-36 35-15,19 18-1,17 35 1,-36-70-16,36 35 15,35-35 1,-17-18 0,35-18-1,-18-17 1,18-71 0,-89 53-1,1-35 1,-18 17-1,-18 36 1,-52 35 0,17 17 15,35 1-31,-52 35 16,17 18-1,35 17 1,18-18-1,0 1 1,71-53 0,-18-18-1,0-36 1,17-34 0,-52-1-1,-1 1 1,1 17-1,-18 35 1,18 36 15,-18 17 1,0-17-32,0 35 15,17-1 1,19 1-1,-1-35 1,0-18 0,18-18-1,-35-17 1,17-53 0,-17 35-1,17-18 1,-17 54-1,-18-1 1,0 71 15,0 18 1,17-1-17,1-17 1,35-18-1,-18-17 1,18-18 0,-18-18-1,-17 18-15,52-53 16,-34 1 0,-1-19-1,-17 18 1,17 18-1,-18 17 1,-17 36 31,0 35-31,0 17-1,0-52-15,0 17 16,18 36-1,17-36 1,36-35 0,-18 0-1,35 0 1,-17-35 0,-54 17-16,36-52 15,-35 17 1,-1-36-1,-17 36 1,-17 36 0,-36 17 15,35 17-31,-17 36 16,35 36-1,0-19 1,0 1-1,0-54 1,71 1 0,-19-36-1,1-17 1,-17 0 0,-1 0-1</inkml:trace>
  <inkml:trace contextRef="#ctx0" brushRef="#br0" timeOffset="28030.93">6562 3104 0,'0'0'15,"-18"0"16,18 18-15,18-18 0,-1 0-16,54-18 15,-54 1-15,72-18 16,-1-54 0,-18 19-1,-52-71 1,0 0-1,-36 52 1,-17 72 0,-18 17-1,18 70 17,-18 71-17,35 18 1,18-18-1,0-35 1,35-35 0,36-54-1,-18-17 1,35-35 0,-70 17-16,35-35 15,-36 36-15</inkml:trace>
  <inkml:trace contextRef="#ctx0" brushRef="#br0" timeOffset="28265.68">6703 2910 0,'0'0'15,"0"18"-15,17-18 16,1 0 0,88 0-1,35-35 1,-53-1 0,36 1-1</inkml:trace>
  <inkml:trace contextRef="#ctx0" brushRef="#br0" timeOffset="28880.52">7338 2752 0,'0'17'15,"0"1"-15,0 17 32,0 36-17,0-18 1,-18-18-16,18 36 15,0-19 1,0 1 0,18-53 15,17-17-15,18-36-1,-18 0 1,-17 35-16,0-35 15,34 18 1,-34 17 0,-18 71 31,0 0-32,0 0 1,35 0-1,36-35 1,-18-18 0,-36 0-16,89-18 15,-35-17 1,-18-36 0,-53 1-1,0-19 1,-18 54-1,-52 18 1,52 17 0,0 17-1,18 1 17,36-1-32</inkml:trace>
  <inkml:trace contextRef="#ctx0" brushRef="#br0" timeOffset="29380.83">8290 2805 0,'0'0'0,"-17"0"31,17 17-16,-18 1-15,0-1 16,-17 54 0,35-18-1,0-35 1,0 70 0,0-53-1,35 0 1,36-35-1,-18-17 1,17-19 0,1-34-1,-36-18 1,-35-1 0,-17 1-1,-54 53 1,0 35-1,-34 18 1,69 35 0,1 17-1,17-17 17,18-35-32</inkml:trace>
  <inkml:trace contextRef="#ctx0" brushRef="#br0" timeOffset="30014.14">9613 2522 0,'0'0'0,"-17"0"31,34 0-31,36 0 16,-18 0-16,71 0 15,71 0 1,-36 0 0,0 0-1,-106 0 1,-17 0 0,-71 18-1</inkml:trace>
  <inkml:trace contextRef="#ctx0" brushRef="#br0" timeOffset="30331.36">10125 2575 0,'-18'0'16,"0"0"-16,1 0 15,-1 0-15,1 0 16,-19 53-1,1 35 1,0 36 0,-1-36-1,36-53-15,-35 71 16,35-53 0,0-18-1,0-52 16,53-19-15,-35 19 0</inkml:trace>
  <inkml:trace contextRef="#ctx0" brushRef="#br0" timeOffset="30962.7">10266 2840 0,'0'0'0,"17"0"0,1-18 31,-18 36 1,0-1-32,-18 54 15,18-18 1,0 18 0,0-54-16,0 1 15,36-18 1,52 0-1,-18-53 1,19-18 0,-36 18-1,-53 36 1,35-36 0,-35 18-1,-18 35 16,-17 52-15,35 19 0,-18 0-1,1-36-15,17 88 16,-18-17 0,18 35-1,0-53 1,0 1-1,-35-19 1,17-70-16,-35 36 16,-35-36-1,-18 0 17,-53-18-17,54-35 1,69 18-1,36-1 1,36 1 0,52 0-1</inkml:trace>
  <inkml:trace contextRef="#ctx0" brushRef="#br0" timeOffset="31332.22">10936 2857 0,'0'0'16,"0"18"15,0 17-16,-18 54 1,-17 34 0,18-70-16,-19 70 15,19 36 1,-1-53 0,0-35-1,18-54 1,0-34 15,0-72-15</inkml:trace>
  <inkml:trace contextRef="#ctx0" brushRef="#br0" timeOffset="31713.52">10901 2928 0,'0'-18'0,"0"36"0,0-53 16,0 17-16,0-35 16,0 18-1,17 0 1,72-1 0,-19 19-1,-52 17-15,70 0 16,-53 35-1,-17 36 1,-36-19 0,-70 19-1,-18 0 17,0-54-17,54 1 1,34-18-1,36 0 17,34-18-32</inkml:trace>
  <inkml:trace contextRef="#ctx0" brushRef="#br0" timeOffset="32096.53">11359 2910 0,'18'0'16,"0"0"-16,-1-17 0,19-19 31,17-16-15,-36 16-1,-17 1 1,-17 35 15,-1 18-31,0-1 16,-35 54 0,18 17-1,35-70-15,0 35 16,0 0-1,18-53 1,17 0 0,36 0-1</inkml:trace>
  <inkml:trace contextRef="#ctx0" brushRef="#br0" timeOffset="32529.6">11977 2787 0,'0'0'0,"0"-18"16,0 1-16,-18 17 15,1 0-15,-36 0 16,-36 0 0,36 53-1,36-18 1,-1 0-1,36-17 1,52-1 0,1 1-1,0 0 17,-19 17-17,-69 0 16,-1-35-31,-52 18 16,-19 0 0,1-18-1,53 0 1,0 0 0,35-36 15</inkml:trace>
  <inkml:trace contextRef="#ctx0" brushRef="#br0" timeOffset="33296.16">13264 2769 0,'0'-17'16,"0"34"-16,0-52 0,-17 35 15,-18-18 1,-1 36 0,-17 35-1,18 17 1,17 19 0,18-19-1,0-52-15,18 0 16,53-18-1,-1 0 1,18-36 0,1-17-1,-54 0 1,-35-52 15,-53 52-15,-53 17-1,18 36 1,17 0 0,54 36-1,17-1 1,17-17-16,54-1 16,-1-17-1,72 0 1</inkml:trace>
  <inkml:trace contextRef="#ctx0" brushRef="#br0" timeOffset="33796.05">13970 2434 0,'0'0'0,"-88"-17"31,53 34-16,-18 71 1,17 18 0,19 53-1,17-18 1,-36 35 0,19 1-1,17-124-15,-18 176 16,18-17-1,0-71 1,-18 35 0,-17-52-1,0-71 17,-53-53-17,17-53 1,1-53-1,52-53 1,0 36 0,18-54-1,53 36 1,0 53 0,0 17-1,0 18 1,35 18-1</inkml:trace>
  <inkml:trace contextRef="#ctx0" brushRef="#br0" timeOffset="34463.08">15117 2857 0,'17'-17'15,"18"-1"1,-17 1-16,0-19 16,-18 1-1,-53-18 1,-18 35-1,-52 18 1,35 53 0,-18 36-1,53 34 1,35-105 0,18 52-1,18-34 1,35-36-1,53-18 1,35-53 0,-53 1-1,35-89 1,-105 36 0,17-19-1,-17 90 1,-18 34-1,-18 106 17,1-53-32,-1 54 15,18 52 17,0-18-17,0-70 1,35 0-1,-17-53-15,35 18 16,53-18 0,-89 0-16</inkml:trace>
  <inkml:trace contextRef="#ctx0" brushRef="#br0" timeOffset="34998.07">15822 2734 0,'0'0'0,"0"-18"0,0-35 16,-35 18 0,-18 35-1,0 0 17,-35 35-17,70 1-15,-35 34 16,0 36-1,53-35 1,0-1 0,53-52-1,35-18 1,1-35 0,-19-18-1,-35-36 1,-17 19-1,0 17 1,-18 18 0,-18 70 15,0 18 0,1 35-15,17-35-1,0-35-15,0 35 16,17-53-16,19 17 16,34-17-1,18 0 1,1-53 0</inkml:trace>
  <inkml:trace contextRef="#ctx0" brushRef="#br0" timeOffset="35279.35">16457 2434 0,'0'-17'15,"0"34"-15,0-52 0,-18 35 32,-17 35-17,0 71 1,-18 35-1,18-53 1,-1 36 0,36-107-16,0 36 15,0 0 1,53-35 0,36-18-1,-37 0 1</inkml:trace>
  <inkml:trace contextRef="#ctx0" brushRef="#br0" timeOffset="35829.92">16898 2769 0,'0'0'0,"0"-17"0,0-19 15,0 1 1,-35 17-1,-36 18 1,54 18-16,-36 17 16,-18 54-1,36-1 1,35-35 0,0 17-1,0-52 1,70-18-1,1-18 1,-36-35 0,18-17-1,-18-1 17,-35 36-32,18-18 15,-18 18 1,0 70 15,0 36-15,0 17-1,0-71-15,0 19 16,18 17 0,35-36-1,0-17 1,35-17-1,-53-19 1,-17 1 0</inkml:trace>
  <inkml:trace contextRef="#ctx0" brushRef="#br0" timeOffset="36145.12">16439 2452 0,'0'0'0,"-17"17"16,17 1 0,70-18-1,54 0 1,52 0-1,-17 0 1,0 0 0,-71 0-1,-35 0 1</inkml:trace>
  <inkml:trace contextRef="#ctx0" brushRef="#br0" timeOffset="37595.58">723 4674 0,'0'0'0,"18"0"47,-1-17-31,-17-1-16,18 18 0,0-35 15,-18 17-15,35-35 16,-17-17 0,-18 34-1,0 19 1,0 34 31,0 54-32,0-1 1,0 19 0,0 16-1,0-16 1,0 17 0,0-71-1,0-18 1,-18 1-1,-35 0 1,18-18-16,-53 0 16,17 0-1,18 0 17,36 0-17,-1 0 1,36 0-1,52 0 1,36-18 0,17 0-1,-52 1 1,-1-1 0,-34 1-1,-36-1 16,0 0-15,0 1 0,0-1-1</inkml:trace>
  <inkml:trace contextRef="#ctx0" brushRef="#br0" timeOffset="37942.74">1288 4674 0,'17'-17'32,"1"17"-32,0-36 15,-18 19 16,-18 17 1,0 0-32,-17 17 15,17 1 1,1 0 0</inkml:trace>
  <inkml:trace contextRef="#ctx0" brushRef="#br0" timeOffset="38878.54">1993 4904 0,'0'0'0,"0"17"0,35 1 15,-17-18 17,-18-18-17,18-17 1,17-71-1,18 18 1,70-88 0,-34 70-1,16-18 1,-34 89 0,0 35-1,-54 35 1,-17 1-1,18 16 1,-18-34 0,17-18-1,-17-18 17,0 1-17,0-1-15,0-17 16,-17 0-1,-36 35 1,-18 0 0,1 35-1,-18 71 1,17 17 0,36-35-1,35 53 1,0-35-1,70 0 1,-17-71 0,88-35-1,-52-35 1,-72 18 0</inkml:trace>
  <inkml:trace contextRef="#ctx0" brushRef="#br0" timeOffset="40912.55">2893 4621 0,'17'-17'16,"-17"-1"-1,0 36 17,-17-1-32,-1 36 15,18 0 1,0 35-1,0 1 1,18-36 0,35-36-1,17-17 1,-17-70 15,-18 17-15,1-36-1,-36 19 1,0-18 0,-53 17-1,0 71 1,35 0-16,-17 0 16,-36 53-1,36 0 1,17 35-1,18 0 1,18 1 0,0-72-16,35 19 15,53-36 17,-18 0-17,53-71 1,-18-17-1,-70 17 1,-35 1 0,-18 17-1,0 35 1,-18 18 15,18 71-15,-17-18-1,-1 17 1,0 18 0,1-52-1,17-19 1,0-34 15,0-1-15,0-35-1,0-35 1,35 35 0,35 0-1,-52 35-15,17 1 16,36 17 0,-36 0-1,-17 53 1,0 0-1,-1 35 1,1-71-16,-1 19 16,19-1-1,-1-35 1,0-18 15,-17-35-15,17-17-1,0-18 1,1 35 0,-19 17-1,1 36 17,-18 18-17,0 35 1,0 18-1,18-1 1,17 1 0,-17-54-1,52 1 1,-35-18 0,-17 0-1,70-53 1,-35 0-1,0-17 1,-35 17 0,-18 0-1,0 35-15,0 0 16,-18 18 15,-17 53-15,17 0-1,1 35 1,17 1 0,0-54-1,0-17 1,0-36 15,0-17-15,17-18-1,-17 17-15,35-16 16,-17 16-16,17-17 16,18 0-1,-17 36 1,16 17 0,-34 17-1,35 36 1,-18 18-1,-17-1 1,0 1 0,-1-71-1,18 18 17,-17-36-17,35-53 1,0 19-1,0-37 1,0 19 0,-18 35-1,-17 35 1,-1 0 0,1 52-1,-18 19 1,0 0-1,0-1 1,0-17 0,18-35-1,17-18 17,18-53-1</inkml:trace>
  <inkml:trace contextRef="#ctx0" brushRef="#br0" timeOffset="41729.23">5486 4427 0,'0'0'16,"-89"36"-1,72-19 1,-18 19-16,35-19 0,-36 54 16,1 17-1,35-18 1,0-17 15,35-35-15,18-18-1,0-18 1,-35-35 0,-18 1-1,0-1 1,0-36 0,17 54-1,54 0 1,0 17-1,17 1 1,-18 34 0,-34 36-1,-1 35 1,-35-35 15,17 18-15,-17-18-1,0-18 1,-17-35 0,-1-35 15,18-18-15,0-35-1,53-1 1,35 37-1,-70 34-15,88-17 16,-36 35 0,1 53-1,-53-1 1,-1 19 15,-17 17-15,0-70-16,0 35 15,0-18 1,0-17 0,-17-18-1,-1 0-15</inkml:trace>
  <inkml:trace contextRef="#ctx0" brushRef="#br0" timeOffset="42695.36">7320 4674 0,'0'0'0,"35"0"31,-35-17-31,0-36 16,0 17 0,-70-16-1,-18 16 1,35 36 0,35 0-16,-88 18 15,36 17 1,-1 53-1,36 1 1,35-19 0,53 1-1,35-54 1,0-17 15,-17-35-15,17-53-1,0-18 1,-70 18 0,17-71-1,-35 89 1,0-19 0,-18 107 15,1 35-16,-1 70 1,18 1 0,0-36-1,18 0 1,17-35 15,18-18-31,-35-35 16,70 0-1,-35-17 1,0-1-16</inkml:trace>
  <inkml:trace contextRef="#ctx0" brushRef="#br0" timeOffset="44111.09">8079 4533 0,'0'0'0,"0"-35"31,-18 35-31,0-18 0,-35 18 16,-52 18-1,16 35 1,-16 35 15,69-17-15,36-19-1,0-16 1,36-19 0,69-34-1,-34-19 1,-1-16 0,-17-37-1,-17 36 1,-36-17-1,0 52 1,0 36 15,0 35-15,0 17 0,0-52-1,0 0 1,17 52-1,19-52 1,34-1 0,1-17-1,-1-17 1,-17-36 0,-18-35-1,1-18 1,-19-18-1,-17 54 1,0-18 0,0 70-1,0 36 32,-17 35-31,17 52-1,0-16 1,-18 34 0,18-105-16,0 35 15,0 17 1,53-35 0,0-35-1,35 0 1,-17 0-1,70-52 1,-71-1 0,19-36-1,-54 1 1,-18 35 0,-34 18 15,-54 17-16,-17 36 1,18 35 0,17 18-1,17-1 1,19 1 0,17-18-1,35-36 1,0-17-1,36-17 1,-18-19 0,0-34-1,0-18 1,-36 35 15,-17 17-15,0 19-1,0 52 17,0 0-17,0-17-15,0 70 16,0-35 0,0 0-1,71-18 1,-36-35-1,71 0 1,-71-17 0,18-36-1,-35 0 1</inkml:trace>
  <inkml:trace contextRef="#ctx0" brushRef="#br0" timeOffset="44461.18">8237 4322 0,'18'0'16,"0"0"0,17 0-16,53 0 15,-53 0-15,124-36 16,-53 19 0,17-1 15,-70 0-16,-35 18 1</inkml:trace>
  <inkml:trace contextRef="#ctx0" brushRef="#br0" timeOffset="45944.65">688 6279 0,'-18'0'63,"18"-17"-47,0-1-16,0 1 15,0-1-15,18-17 31,17-1-15,0 1 0,-17 35-16,0 0 15,17 0 1,0 0 0,-17 88-1,-18-17 1,0 35-1,-53 17 1,-18-35 0,-17-17-1,35-54 1,0-17 0,1 0 15,16-70-16,19-1 1,17-34 0,0 52-1,53 17 1,-1 19 0,1 34-1,18 54 1,-36-1-1,-17 19 1,17-36 0,-17-1-1,-1-34 1,1-36 62,-18 1-78</inkml:trace>
  <inkml:trace contextRef="#ctx0" brushRef="#br0" timeOffset="46231.12">1252 6403 0,'0'0'0,"0"-18"15,0 1 63</inkml:trace>
  <inkml:trace contextRef="#ctx0" brushRef="#br0" timeOffset="48527.42">1993 6032 0,'-17'-17'15,"-1"17"-15,18 17 47,0 1-31,0 17-1,18 18 1,-1-35 0,54-18-1,-54 0-15,54 0 16,35-71 0,-53 36-1,-18-18 1,-35 0-1,0 18 1,-18 17 0,-35 18-1,18 89 1,35-1 0,0 53 15,0-35-16,0 17 1,0-17 0,0-53-1,0-35 1,-53-18 0,-17 0-1,17-71 1,17-17-1,1 0 1,18 35 0,17 70 31,0 1-47,0 53 31,35 17-16,18-35 1,35 17 0,18-70-1,-18 0 1,53-35 0,-53-18-1,36-53 1,-71 36-1,-53-19 1,0 72-16,0-1 16,-18 1-1,-35 17 1,0 52 0,36 1-1,-1 36 16,18-72-31,0 54 16,18-1 0,34-70-1,37 0 1,-19 0 0,36-70-1,-18-18 1,-17-1-1,-36 36 1,-35 18 0,-35 53 15,35-1-15,-18 19-16,18 34 31,0-17-16,18 18 1,17-18 0,-35-36 15,-18-17-15,1-17-1,-36-19 1,35 1-1,1 35 1,17 18 15,0 35-15,17-18 0,36 0-1,-35-35 1,-1 0-1,107 0 1,-36-53 0,53-35-1,-70 0 1,-1-36 0,-52 36-1,0-53 1,-18 88-1,0 36 1,0 69 15,-36 54-15,1 0 0,35 18 15,0-54-16,0 1 1,18-36 0,35-35-1,-36 0-15,19 0 16,-1-71 0,0 19-1,-35 34-15</inkml:trace>
  <inkml:trace contextRef="#ctx0" brushRef="#br0" timeOffset="48794.12">3440 6191 0,'0'0'0,"17"0"16,1 0-1,17 0-15,71 0 16,-18-17 0,53-1-1,-70 0 1,-36 18 0,-70 0 15</inkml:trace>
  <inkml:trace contextRef="#ctx0" brushRef="#br0" timeOffset="49628.54">4498 6191 0,'0'0'0,"18"-17"0,70-19 31,0-34-15,-35 17-1,-53 0 1,0 0 0,-35 53-1,-1 0-15,-52 0 16,18 35-1,-1 18 1,53 0 0,18 0-1,53-18 1,35 36 0,-17-36 15,-18 18-16,-35 18 1,-36-36 0,-106 35-1,36-52 1,53-18-16,-88 0 16,52-18-1,36-52 1,-1 17-1,36 0 1,0 35 0,18 18 15,17 0-15</inkml:trace>
  <inkml:trace contextRef="#ctx0" brushRef="#br0" timeOffset="50527.97">5009 6156 0,'36'-35'16,"-36"17"-1,-18 18 17,0 18-17,1 17-15,-18 0 16,35-17-16,-36 52 16,36-17 15,0 36-16,0-37 1,36-52 0,34 0-1,1-35 1,17-18 0,-35 0-1,17-35 1,-52 35-1,-18 36 1,-18-1 0,-17 18-1,17 18 1,18 17 0,0 18-1,0 0 16,18 0-15,17 0 0,-35-36-1,53-17 1,-18 0 0,36-17-1,17-36 1,-17-18-1,-18 1 1,-36 34 0,-17 1-1,-17 35 17,-1 53-1,0 0-16,18 17 1,0-34 0,0-1-1,18-35 1,17 0 0,1-53-1,-19 18-15</inkml:trace>
  <inkml:trace contextRef="#ctx0" brushRef="#br0" timeOffset="50943.67">5733 5891 0,'0'0'0,"-71"36"31,71-19-31,0 1 16,-18 35 0,18-36-1,36 19 1,17-36 0,0-18-1,-36 0-15,18-17 16,-35 0-1,0-18 1,-35 35 0,-53 18-1,35 18 1,18 53 0,35-36 15,0 18-16,17 0 1</inkml:trace>
  <inkml:trace contextRef="#ctx0" brushRef="#br0" timeOffset="51343.98">6032 6121 0,'0'0'0,"0"17"31,0 1-15,0 35-16,-17 35 15,-18 53 16,-18 53-15,35-53 0,0-88-16,-35 141 15,36-70 1,-1 17 0,18-71-1,0-52 1,0-36-1,0-70 1,53-18 0,0-17-1</inkml:trace>
  <inkml:trace contextRef="#ctx0" brushRef="#br0" timeOffset="51710.23">6032 6227 0,'0'-18'0,"0"36"0,-17-71 16,17 35-16,0-35 15,17 0 1,54 18 0,17 17-1,-35 18 1,-18 71-1,-17-18 1,-53 53 0,-36-54-1,1-16 1,-1-19 0,53-17-1,18-17 32,53-19-31,-35 19-16</inkml:trace>
  <inkml:trace contextRef="#ctx0" brushRef="#br0" timeOffset="52011.11">6579 5768 0,'0'0'0,"0"-18"16,0 36 15,0 0-31,0-1 0,-35 54 16,17-36-16,-17 71 15,-18 17 16,36-34-15,17-37 0,35-52 15,-18 0-31,54-35 16,-36 0-1</inkml:trace>
  <inkml:trace contextRef="#ctx0" brushRef="#br0" timeOffset="52255.65">6491 5997 0,'0'0'0,"-18"0"0,1 0 16,34 0 15,36 0-16,-35 0-15,70-17 16,18-1 0,-88 18-1,-36 0 32</inkml:trace>
  <inkml:trace contextRef="#ctx0" brushRef="#br0" timeOffset="53159.92">7708 6227 0,'35'-18'16,"-17"18"0,17-18-16,18-35 15,-35 18 16,0-36-15,-18 54-16,-18-54 16,-53 36-1,-34 35 1,34 0 0,-35 88-1,36 0 1,52 18-1,18-53 1,18 0 0,52-35-1,1-18 1,52-53 0,1-18 15,-1-35-16,-35-35 1,-70 35 0,-18-17-1,0 52 1,-18 54 0,-17 52-1,0 106 1,17-35-1,18 35 1,0-35 0,0-88-16,18 35 15,52-36 1,1-17 0,-1-35-1</inkml:trace>
  <inkml:trace contextRef="#ctx0" brushRef="#br0" timeOffset="53694.48">8555 5944 0,'0'-17'0,"0"-1"16,0 0-1,-35 1 1,17 17-16,-35 0 15,0 17 1,0 36 0,0 35-1,36-17 1,-1 0 0,18-36-1,18-35 16,35 0-15,-18-18 0,18-35-1,-18-35 1,0 0 0,-35 0-1,0 70 1,0 71 15,0 18-15,0-54-16,0 89 15,0-53 1,18-18 0,17-17-1,18-18 16,0-18-15,-18-17-16</inkml:trace>
  <inkml:trace contextRef="#ctx0" brushRef="#br0" timeOffset="53978.26">9031 5574 0,'0'0'0,"0"-18"0,-18 36 47,1 0-47,-36 87 15,18 54 1,35-124-16,-36 54 16,19 16 15,-1-34-16,18-53 1,18-18 0,17 0-1,0-18-15</inkml:trace>
  <inkml:trace contextRef="#ctx0" brushRef="#br0" timeOffset="54543.67">9331 5962 0,'0'0'0,"18"-88"31,-18 70-31,-18 18 16,0 0-16,-35 0 15,0 35 16,-17 36-15,52-36-16,-17 36 16,0-1-1,35-17 1,17-35 0,54-18-1,-18 0 1,0-71-1,-18 1 1,-17-1 0,17-17-1,-35 53 1,0 105 31,0-17-32,0 35 1,0-35 0,18-17-1,-1-36-15,19 35 16,34-35 0,-17-18-1,-35-35 1,17 18-16</inkml:trace>
  <inkml:trace contextRef="#ctx0" brushRef="#br0" timeOffset="54842.98">9013 5680 0,'0'0'0,"18"-18"31,0 18-31,17 0 16,18 0 0,35 0-1,-70 0 1,-1 0-16,1 0 15,0 0 1</inkml:trace>
  <inkml:trace contextRef="#ctx0" brushRef="#br1" timeOffset="87443.7">10460 4568 0</inkml:trace>
  <inkml:trace contextRef="#ctx0" brushRef="#br1" timeOffset="88114.02">10583 4551 0,'-17'0'32,"-1"0"-17,-53 0 1,54 0-16,-1 0 16,-70 0-1,0 0 1,17 0-1,54 0-15,-54 0 16,53 0 0,1 0-1,34 0 17,19 0-32,34 0 15,-52 0-15,88 0 16,52-18-1,-34 1 1,52 17 0,-17 0 15,-71 0-15,-17 0-1,-54 0 1</inkml:trace>
  <inkml:trace contextRef="#ctx0" brushRef="#br1" timeOffset="88782.15">11095 4304 0,'0'0'0,"-18"0"16,1-18-1,-1 18-15,0 0 32,18 18-17,0 35 1,18-18 0,52 18-1,-17-35 1,36-1-1,-19 1 1,-17-18 15,-35 0-31,-36 0 47,0 0-31,-17 18-1,-35 17 1,17 18 0,-36-18-1,72-17-15,-36 17 16,18-17 0,-1-1-1,19 1 16,-1-18-15,0 0 0,18 17 15,0 1-15,0 0-1</inkml:trace>
  <inkml:trace contextRef="#ctx0" brushRef="#br1" timeOffset="94718.5">11695 4251 0,'0'-18'16,"17"1"-1,1 17 1,-1-18 0,-17 0-1,0 1 1,0 34 46,0 1-62,0 0 16,-17 52 0,-1 18-1,1-70-15,-1 70 16,18-17-1,0-1 1,70-17 0,-17-53-1,18 0 17,0 0-17,34-53 1,-16-17-1,-54 17 1,0-53 0,-17 53-1,-18 18 1,0 17 0</inkml:trace>
  <inkml:trace contextRef="#ctx0" brushRef="#br1" timeOffset="95471.04">12718 4357 0,'0'-18'0,"0"1"15,17-19 1,-17 19 0,0-1-1,0 0 1,-17 1-1,-19 17 1,-34 17 0,-1 36-1,18-17 1,18 16 0,35-34-16,0 0 15,0-1 1,53 1-1,0-18 1,17 18 0,1-1-1,-18 1 17,-18 0-17,-17 17 1,-18-18-1,0 1-15,-35 0 16,-54 35 0,36-36-1,-35-17 1,35 0 0,-17 0-1,17 0 1,35-17-1,36 17 17,17 0-17</inkml:trace>
  <inkml:trace contextRef="#ctx0" brushRef="#br1" timeOffset="96204.75">13388 4657 0,'0'0'0,"0"-18"31,0 36 31,0-1-46,0 1 0,-18-18-1,1 0 1,-1 0-16,0 0 31,18-18-15,0 1-16,0-1 15,0-17 1,0 17 0,36 18-1,-1 0 1,-35 18-16,18 17 16,-18 53-1,-89 36 1,19-54-1,-1-34 1,54-36 0</inkml:trace>
  <inkml:trace contextRef="#ctx0" brushRef="#br1" timeOffset="97040.9">14111 4304 0,'0'0'0,"-18"-35"32,18 17-32,-17 36 31,17-1-15,0 54-1,-35 35 1,35-89-16,-18 36 15,18-35-15,-18 88 16,1-71 0,17 0-1,0-17 1,0-36 31,35-17-32</inkml:trace>
  <inkml:trace contextRef="#ctx0" brushRef="#br1" timeOffset="97504.8">13952 4374 0,'-17'0'0,"-19"-35"32,19 18-32,17-1 15,0 0 1,70-17 0,19 17-1,69-17 1,-17 35-1,-52 0 1,-36 53 0,-53-35-16,0 52 15,-89 1 1,-17-18 0,-17-18-1,35 0 1,53-35-1,52 0 32,18-17-31,1 17 0</inkml:trace>
  <inkml:trace contextRef="#ctx0" brushRef="#br1" timeOffset="98289">14817 4233 0,'0'0'15,"0"-17"1,0 34 15,0 1-31,0 53 16,0-1-1,0-52 1,-36 88 0,1-36-1,17 1 1,18-18-1,-17-53 1,17-18 15,35-53-15,0 18 0,18 1-1,18-1 1,-71 35-16,35 0 15,-17 18-15,17 0 16,-17 18 0,-1 35 15,1 17-15,17-34-1,1 17 1,16-18-1,1-35 1,18 0 0,-1-35-1,-34-36 1,-19 18 0,-17 18-16,0-53 15,0 35 1,0 18-1,-17 17 1,-1 18 0,0 18 31,18-1-32,18-17 1,0 0-16</inkml:trace>
  <inkml:trace contextRef="#ctx0" brushRef="#br1" timeOffset="98671.39">15822 4269 0,'0'0'16,"0"17"0,-18 19-1,18-19-15,-17 1 16,-18 88-1,17-36 1,0-17 0,18 0-1,0-35 17,0-36-1,0 0-16</inkml:trace>
  <inkml:trace contextRef="#ctx0" brushRef="#br1" timeOffset="99115.42">15699 4339 0,'-18'-17'0,"18"-19"15,0 19 1,0-1 0,35 0-1,18 1 1,35-1 0,18 18-1,0 18 1,0 70-1,-89-18 1,-17 19 0,-35-19-1,-71 1 17,18-18-17,18-53 1,52 17-16,-35-17 15,18 0 1,17 0 0</inkml:trace>
  <inkml:trace contextRef="#ctx0" brushRef="#br1" timeOffset="99404.72">16510 4657 0,'0'0'0,"0"-18"16,18 18-1,-18 18 1,0-1 0,-18 19-1,-53-1 1,1 18 0,-18-18-1,52-35 1</inkml:trace>
  <inkml:trace contextRef="#ctx0" brushRef="#br1" timeOffset="100120.28">17198 4163 0,'0'-18'0,"0"-17"31,-18 17-31,1 18 32,-1 0-17,0 35 1,1 18-1,17 36 1,0-19 0,0 36-1,0-88-15,17 35 16,36-1 0,18-34-1,17-18 1,18 0-1,-18-53 1,-35-35 0,-18 0-1,-17-36 17,-18 54-17,0 34 1,-18 36 15,18 18 0,0 0-31,0-1 16,0 1 0</inkml:trace>
  <inkml:trace contextRef="#ctx0" brushRef="#br1" timeOffset="100471.01">18080 4057 0,'0'0'0,"-18"0"0,1 0 47,17 35-31,-36 89-1,19-36 1,-1 18 0,18-36-1,-18-17 1,18-35-1,0-36 32</inkml:trace>
  <inkml:trace contextRef="#ctx0" brushRef="#br1" timeOffset="101089.27">18009 4216 0,'0'-71'15,"18"71"1,-18-18-16,53-17 16,35-18-1,-35 36 1,18 17-1,-54 35 1,-17 53 0,-35-35-1,17-35 1,-88 52 0,36-52-1,-18 0 1,70-18-1,0-18 1,1-17 0,17 17-1,35 18 17,0 71-17,-35-54-15,18 1 16,35 70-1,-36-53 1,1 18 0,35-35-1,-18-1 17,1-17-17,-1 0 1,35 0-1,-34-35 1,17 0 0</inkml:trace>
  <inkml:trace contextRef="#ctx0" brushRef="#br1" timeOffset="101598.58">18874 4004 0,'0'0'16,"0"-18"-16,0 1 16,0 34 30,0 1-46,0 0 16,-53 70 0,35-71-16,-17 54 15,-1 35 1,19-36 0,-1-17-1,1-35 1,17 17-1,52-35 1,-16 18 0,34-18-1,1 0 17,-1 0-17,-17 0 1,-35 0-1,0 0 1</inkml:trace>
  <inkml:trace contextRef="#ctx0" brushRef="#br1" timeOffset="120930.44">10601 5821 0</inkml:trace>
  <inkml:trace contextRef="#ctx0" brushRef="#br1" timeOffset="121568.7">10442 5838 0,'0'0'0,"-17"0"15,-1 0 1,0 0-16,1 18 16,-1-18-16,-17 0 15,-1 0 1,19 0 0,-1 0-1,36 0 48,-1 0-48,54 18 1,17-18 0,36 0-1,-89 0-15,71 0 16,70 0-1,-35 0 1,-35 0 0,-53-18-1,-35 18 1,-18-18 0,0 1 30,0-1-30,0 1-16</inkml:trace>
  <inkml:trace contextRef="#ctx0" brushRef="#br1" timeOffset="122107.27">11095 5539 0,'0'0'16,"-35"0"-1,17 0-15,18 35 16,0 18 0,35 0-1,18 0 1,-35-53-1,105 35 1,-52-35 0,35 0-1,-18-35 1,-53 17 0,-35 0-1,-70 18 16,17 36-15,-36 34 0,1-17-1,0 35 1,0 0 0,70-35-1,1-35 1,-1 0 15,0-18 16</inkml:trace>
  <inkml:trace contextRef="#ctx0" brushRef="#br1" timeOffset="123000.83">12629 5415 0,'0'0'16,"18"-35"-1,-18 17 1,-18 18 15,-17 18-15,-18 52-1,-53 54 1,18-1 0,18 71-1,70-158-15,-18 87 16,36-17-1,52-35 1,1-54 0,17 1-1,0-18 1,-53-18 0</inkml:trace>
  <inkml:trace contextRef="#ctx0" brushRef="#br1" timeOffset="124034.44">13494 5521 0,'0'0'16,"0"-18"-16,-18 18 15,-35 0 1,-70 36 0,17 34-1,18-17 1,70-35 0,18 17-1,53-17 1,35-1 15,-70 1-31,52 17 16,19 0-1,-37 1 1,-52 17 0,0 0-1,-88-1 1,-18-34-1,18-18 1,-35-18 0,35-34-1,52-1 1,19 17 0,17 19-1,35 70 32,18 0-31,17-1-1,-17-34 1,-17 0-16,69-18 16,1 0-1,18 0 1,-36-36-1,-18-16 1,-34-19 0,-1 0-1,-35 19 1,0 34 15,0 36 0,0 17-15,0-18-16,0 54 16,-18 52-1,1 36 1,-1 0 0,0 88-1,-17-35 1,0-71-1,17-53 1,18-70 0,0-71 15,0 35-31,0-17 16,18-142-1,17 36 1</inkml:trace>
  <inkml:trace contextRef="#ctx0" brushRef="#br1" timeOffset="124418.31">13688 5909 0,'0'0'16,"-18"-71"-1,18 54-15,0-18 16,0 17-16,18-17 16,70-18-1,18 53 1,-18 0 0,-35 70-1,-53 1 1,-35 17 15,17-70-31,-70 35 16,0-36-1,17-17 1,53 0 0,18-17 15,36-1-16</inkml:trace>
  <inkml:trace contextRef="#ctx0" brushRef="#br1" timeOffset="124868.13">14252 5856 0,'18'0'31,"-1"0"-31,1-18 16,17 1 0,1-18-1,-19-1 1,1 1-1,-36 35 1,1 0 0,-1 0-16,-53 18 15,19 35 1,34 17 0,18-17-1,0 0 16,0-18-15,18-35-16,17 0 16,35 0-1,1-17 1,-18-1-16</inkml:trace>
  <inkml:trace contextRef="#ctx0" brushRef="#br1" timeOffset="125383.81">14781 5662 0,'0'0'0,"0"-18"31,-17 18-15,-1 18-16,-17 35 15,17 18 1,1-1 15,17-17-15,0 0-1,35-35 1,-18-1-16,36-17 16,36 0-1,-1-53 1,-18 0-1,1-17 1,-53 17 0,-18 0-1,0 71 17,-36 52-17,36-17 1,0-35-1,0 35 1,0-18 0,0 0-1,0-52 17,0-19-17</inkml:trace>
  <inkml:trace contextRef="#ctx0" brushRef="#br1" timeOffset="125583.39">15169 5539 0,'0'0'0,"-35"0"16,18 0 15</inkml:trace>
  <inkml:trace contextRef="#ctx0" brushRef="#br1" timeOffset="127218.01">15152 5944 0,'88'0'16,"-70"0"-16,17 0 16,0 0-16,89-35 15,-19 0 1,1-36 15,-35-17-15,-53 35-1,-18-17 1,0 34 0,-36 36-1,19 0 1,-19 71-1,1 17 1,17 71 0,-35 35-1,18-53 1,-18 53 0,36-18-1,-19 1 1,36-89 15,0-70-31,0-1 16,36-17-1,17-35 1,-1-36 0,19-87-1,-18-1 1,-18-70-1,-35 105 1,-17 71 0,-19 18-1,1 35 1,17 0 0,89 0 15,17-35-16,0-1 17,36-17-17,-36 18 1,-70 17-16,17-17 16,-17 0-1,-1 35 1,-17-18-1,0 36 1,0 35 0,0 17-1,18-34 1,35-19 0,35-17-1,18-17 1,-18-19 15,0-52-15,-70 53-1,-18 17 1,0 1 0,-18 34 15,1 54-16,-19 17 1,19 0 0,-1 36-1,18 17 1,0-18 0,0-70-16,0 88 15,0-35 16,-35-35-15,-18-36 0,0-35-1,-35-71 1,-1 1 0,19-18-1,52 17 1,18 36-1,18 0 1,88-36 0,-36 18-1</inkml:trace>
  <inkml:trace contextRef="#ctx0" brushRef="#br1" timeOffset="127534.4">17374 5450 0,'0'0'0,"-17"0"31,-1 36-15,-17 70-1,-1 17 1,1 0 0,18-52-1,17-18 1,0-35 0,17-36 15,1 0-31</inkml:trace>
  <inkml:trace contextRef="#ctx0" brushRef="#br1" timeOffset="127983.78">17604 5697 0,'0'0'0,"-18"18"62,18 0-62,0-1 0,-35 19 16,35-1-16,-36 18 15,19 17 1,17-17 0,17-35-1,54-18 16,0-35-15,34-36 0,-69 0-1,-19-34 1,-17 34 0,-53 36-1,-17 35 1,17 0-1,35 0-15,-17 17 16,17 1 0,18-53 15</inkml:trace>
  <inkml:trace contextRef="#ctx0" brushRef="#br1" timeOffset="128268.94">17145 5486 0,'0'0'16,"-18"17"-16,18 1 0,36-18 15,-1 0 1,106 0-1,-35 0 1,0 0 0,-71 0-16,18 0 15,-18 0 1</inkml:trace>
  <inkml:trace contextRef="#ctx0" brushRef="#br1" timeOffset="129833.68">18750 5521 0,'-18'0'454,"1"0"-423,17 18 16,0-1-32,0 1 1,17 0 0,1-1-1,17-17 1,18 0-1,0-35 1,18 0 0,-54-1-1,1 1 1,-18 17 0,0 1-1,-18 17 1,-17 35-1,18 53 17,-1 0-17,18 36 1,0-36 0,0-53-16,0 54 15,0-37 1,0-16-1,-35-36 1,-1 0 0,-52 0-1,70-18-15,-34-17 16,-1-18 0,35 18-1,36 17 32,17 0-31,-17 18-16</inkml:trace>
  <inkml:trace contextRef="#ctx0" brushRef="#br1" timeOffset="130234.17">19032 5891 0,'18'0'31,"0"0"-31,35-17 16,-1-19 0,1-34-1,-35 70-15,-18-53 16,0 35 15,-18 18-15,-35 0-1,-17 71 1,35-1 0,17 19-1,18-36 1,0-1-1,18-34 1,35-18 0,17 0-1,-52-18-15</inkml:trace>
  <inkml:trace contextRef="#ctx0" brushRef="#br1" timeOffset="130734.35">19703 5750 0,'0'0'0,"0"-17"31,0-1-31,-18 18 31,0 0-31,-17 18 16,-18 17-1,36-17-15,-19 34 16,19-34 0,17 0-1,35-1 1,35-17 0,-17 0-1,-35 0-15,17 18 16,1 0 15,-36-1-15,0 19-1,-89-1 1,19-18 0,-18-17-1,35 0 1,17 0-1,19 0 1,17-17 0,35-18-1,-17 17 1</inkml:trace>
  <inkml:trace contextRef="#ctx0" brushRef="#br1" timeOffset="131067.72">20091 5415 0,'0'0'0,"0"-18"32,0 36-17,-18 0 1,18-1-16,-18 72 15,1-1 1,-19 35 0,1-17-1,35-53 1,0 0 0,0-35-1,53-18 1,-18 0 15,-17-53-31</inkml:trace>
  <inkml:trace contextRef="#ctx0" brushRef="#br1" timeOffset="131316.18">19932 5680 0,'-18'0'0,"36"0"0,-18 0 32,53 0-17,35-18 1,53 0 0,-17 1-1,-71-1 1</inkml:trace>
  <inkml:trace contextRef="#ctx0" brushRef="#br1" timeOffset="132216.56">17674 6685 0,'18'0'15,"-36"0"-15,53-18 0,18-70 32,-35 71-32,0-54 15,-18 18 1,-36 36 0,-17 17-1,-52 52 1,34 19-1,36-53-15,17 52 16,18-17 0,88 0-1,1 0 1,-19-18 0,-35 18-1,-35 0 1,-53-35 15,-70 17-15,35-35-1,-36-18 1,54-17 0,34-18-1,36 36 1,53 17 15,0 0-15,-35 0-16,17 0 15</inkml:trace>
  <inkml:trace contextRef="#ctx0" brushRef="#br1" timeOffset="133002.54">18045 6667 0,'0'0'0,"17"-17"0,-17-1 31,-17 36 0,-1-18-31,0 35 16,1 18-1,17-35-15,-36 52 16,36-17 0,0 0-1,0-35 1,53-18 0,18 0-1,-1-36 1,19-34 15,-19-1-15,-52 18-1,-18 0 1,-35 53 15,-1 36-15,36 17-1,0 17 1,18-34 0,0-19-16,17 1 15,-18-18-15,19 17 16,34 1 0,1-18-1,-36-35 1,36 0-1,-36-18 17,-35 35-32,0-53 15,0 36 1,0 17 0,0 36-1,-18 35 1,1 18-1,17-1 1,0-35 0,0-17-1,17-53 17,1 17-32</inkml:trace>
  <inkml:trace contextRef="#ctx0" brushRef="#br1" timeOffset="133190.57">18697 6509 0,'-17'0'0,"17"17"46,0 1-30</inkml:trace>
  <inkml:trace contextRef="#ctx0" brushRef="#br1" timeOffset="133550.15">18909 6615 0,'0'0'0,"0"17"0,0 18 15,0-17-15,-18 53 16,1 35 0,-1 17-1,0-17 1,-17 53-1,17-18 1,-17-35 0,17-71-1,18-18 1,18-87 15,17-1-15,-35 36-16,18 0 15</inkml:trace>
  <inkml:trace contextRef="#ctx0" brushRef="#br1" timeOffset="133883.1">18944 6685 0,'0'0'0,"0"-18"15,0-34 1,35 34-1,18 0 1,18 18 0,-53 36-1,-1 52 1,-17-53 0,-70 18-1,17-35 1,0-1-1,35 1 17,18 0-17,18-18 17,-18-18-32</inkml:trace>
  <inkml:trace contextRef="#ctx0" brushRef="#br1" timeOffset="134216.6">19614 6456 0,'-35'0'15,"18"0"1,-1 17-16,0-17 0,-17 53 31,-18 53-31,35-35 31,1 17-15,17-35 0,0-18-1,35-35 1,18 0-1,18-53 1,-19 0 0,-34 36-16</inkml:trace>
  <inkml:trace contextRef="#ctx0" brushRef="#br1" timeOffset="134416.18">19315 6615 0,'0'0'0,"-18"17"31,18 1-15,53-18 0,35 0-1,0 0 1,18-35-1</inkml:trace>
  <inkml:trace contextRef="#ctx0" brushRef="#br1" timeOffset="134782.21">20302 6297 0,'18'0'47,"0"18"-47,-1-1 16,36 36-1,-53-35-15,71 88 16,-54 0-1,-17 17 1,0-35 0,-70-17-1,-1-18 1,36-36 0</inkml:trace>
  <inkml:trace contextRef="#ctx0" brushRef="#br1" timeOffset="144765.15">8043 7302 0,'-17'0'16,"34"0"0,1 0-1,-18 18 32,18-18-31,-1 0-16,36 0 15,0-35 1,0 0 15,-35-1-15,-18 1 0,-18 0-1,-53 35 1,-17 35-1,18 18 1,-1 35 0,71-70-16,-18 17 15,18 18 1,0-18 0,53-35-1,18 0 1,0 0-1,-36 0 1,-70 18 31,-36 0-31,-53 34-1,54 1 1,52-35-16,-17 35 15,35 0 1,0 0 0,71-36-1,-1-17 1,36 0 0,-18-17-1</inkml:trace>
  <inkml:trace contextRef="#ctx0" brushRef="#br1" timeOffset="145481.65">8714 7479 0,'0'-53'31,"0"35"-31,-18 18 15,0 0 1,-35 18 0,36 0-16,-36 35 15,35-36-15,-17 36 16,17 0 0,18-35-1,53-18 1,0-18-1,-35 0-15,52-17 16,-52 17 0,35-17-1,-35-18 1,-1 36 0,-17-1-1,0 53 16,0-17-31,0 52 16,-17 1 0,17 52-1,0-34 1,-18 69 0,18 1-1,0-124-15,-18 54 16,-35-1-1,0-35 1,-35-53 15,-18 0-15,36 0 0,-36-71-1,88 36 1,1-18-1,17-18 1,0 36 0,35-18-1,-17 36-15,-1-1 0</inkml:trace>
  <inkml:trace contextRef="#ctx0" brushRef="#br1" timeOffset="145694.42">9119 7549 0,'0'0'0,"18"0"16,-18 18 46</inkml:trace>
  <inkml:trace contextRef="#ctx0" brushRef="#br1" timeOffset="145873.79">9155 7743 0,'-18'18'16</inkml:trace>
  <inkml:trace contextRef="#ctx0" brushRef="#br1" timeOffset="146398.17">10037 7126 0,'0'0'15,"-18"0"1,0 0 0,18 18-16,-17 52 15,-1-52-15,0 70 16,1 53-1,17-17 1,-18-36 15,18-70-31,0 34 16,-18-34 0</inkml:trace>
  <inkml:trace contextRef="#ctx0" brushRef="#br1" timeOffset="146782.22">9807 7373 0,'0'0'0,"-17"-18"0,17 1 0,-18-54 15,18-17 1,18 17-1,52 19 1,-35 34-16,54 0 16,-54 18-1,71 0 1,0 53 0,-71 53-1,-70-18 1,17-70-16,-106 88 15,36-71 1,18 0 0,52-35-1,18 18 17,18-18-17,-1 0-15,19 0 16</inkml:trace>
  <inkml:trace contextRef="#ctx0" brushRef="#br1" timeOffset="147231.26">10266 7514 0,'0'-17'15,"0"-1"-15,0 0 32,0 1-32,53-19 15,0 36 1,17 18 0,-52 35-1,-1 0 1,-17 35-1,0-70-15,-17-1 16,-1 19 15,1-36-15,17-36 15,0-17-15,17 0-1,1 53-15,35-52 16,-18 34 0,0-17-1,18 35 1</inkml:trace>
  <inkml:trace contextRef="#ctx0" brushRef="#br1" timeOffset="147698.23">10954 7391 0,'0'0'16,"17"0"-16,-34-36 31,-1 36-15,0 0-1,1 0-15,-36 53 16,18 0-1,-1 35 1,36-17 0,0-36-1,89 1 1,-1-36 0,35-36-1,-35-17 1,-52 0-1,-36-17 1,-53-18 15,-35 52-15,-18 36 0,53 18-1,-18 35 1,71 0-1,18 0 1,0-36-16</inkml:trace>
  <inkml:trace contextRef="#ctx0" brushRef="#br1" timeOffset="148265.29">11589 7444 0,'0'0'0,"0"-18"16,-18 0-1,0 18-15,1 0 16,-18 0 0,17 18-16,-53 35 15,18 0 1,18 17-1,35 1 1,0-36 0,53-17-1,18-18 1,-18-35 0,17-36-1,-35 0 1,18-52-1,-53-18 1,18 17 0,-18 54 15,-18 70 0,1 53-15,17-36-16,0 72 15,-18-54-15,-17 106 16,35-53 0,0-17-1,35-36 1,0-35 0,18 0-1</inkml:trace>
  <inkml:trace contextRef="#ctx0" brushRef="#br1" timeOffset="148532.01">11924 7391 0,'18'-36'0,"-36"72"15,36-89 1,-18 35 0,0 36-1,-18 52 1,0 1-1,1-1 1,17-17 0,0-17-1,35-36 1,-17 0-16,34 0 16,1 0-1,0-36 1</inkml:trace>
  <inkml:trace contextRef="#ctx0" brushRef="#br1" timeOffset="148781.63">12224 7426 0,'17'-35'15,"-34"70"-15,52-106 16,18 54 0,-88 17-1,17 17 1,18 1-16,-35 35 15,17 35 1,18-53 0,0 18-1,0-35 1,18 0 0,35-18-1,-36 0-15</inkml:trace>
  <inkml:trace contextRef="#ctx0" brushRef="#br1" timeOffset="148997.01">12559 7320 0,'-18'0'47,"18"18"-16</inkml:trace>
  <inkml:trace contextRef="#ctx0" brushRef="#br1" timeOffset="149347.85">12559 7373 0,'0'-18'0,"0"1"16,0-1-1,-18 18 17,1 18-32,-1 17 15,-35 36 1,35-1 0,18 1-1,0-36 1,18-17-1,35-18 1,-18-18 0,18-17-1</inkml:trace>
  <inkml:trace contextRef="#ctx0" brushRef="#br1" timeOffset="149631.01">12823 7161 0,'0'0'0,"0"-35"0,0 0 16,0 0 0,-52 70 15,16 71-15,19 17-1,-1-35 1,18 1-1,0-37 1,0-34 0,18 17-1,35-35 1,-18 0 0,0-17-16</inkml:trace>
  <inkml:trace contextRef="#ctx0" brushRef="#br1" timeOffset="149847.64">12735 7302 0,'0'0'0,"18"0"15,0 0 1,34 0-16,-34-17 0,53 17 15,-18 0 1,-53-18 0</inkml:trace>
  <inkml:trace contextRef="#ctx0" brushRef="#br1" timeOffset="150399.01">13423 7267 0,'0'0'0,"0"-17"0,0-19 32,0 54-1,0 0-16,0 34-15,-35 54 16,17-35 0,1 17 15,17-70-15,0-1-16</inkml:trace>
  <inkml:trace contextRef="#ctx0" brushRef="#br1" timeOffset="150848.09">13353 7285 0,'0'-18'0,"0"36"0,0-53 0,0 17 16,0-17-1,17 35 1,36 17-1,18 71 1,-18-17 0,-18-36-1,18 54 1,-18-19 0,-17-35-1,-1-35 1,1 0-1,-18-53 1,0 36-16,0-54 16,18-52-1,17 17 1,0 0 0,1 71-1,-1 17 1,0 18-1,-17 35 1,-1 18 0,-17-17-1</inkml:trace>
  <inkml:trace contextRef="#ctx0" brushRef="#br1" timeOffset="151430.44">14235 7479 0,'52'-53'32,"-52"35"-32,18 1 0,-18-1 0,35-35 15,-35-17 1,0 34-1,-35 19 1,-35-1 0,52 36-16,-88 35 31,36 52-15,34-16-1,19-1 1,17-53-1,70-17 1,-52-18-16,52 0 16,19-36-1,-1-34 1,-53-1 0,0-17-1,-35 53 1,0 17-16,0 36 31,-35 52-15,35 19-1,0-36 17,0-36-32,0 18 15,18-35-15,35 0 16,0 0-1</inkml:trace>
  <inkml:trace contextRef="#ctx0" brushRef="#br1" timeOffset="151680.69">14640 7338 0,'0'-36'0,"0"19"15,-17 17 1,17 53 15,0-36-31,-18 36 16,18 0 15,0-17-15,0-1-1,-18-53 16</inkml:trace>
  <inkml:trace contextRef="#ctx0" brushRef="#br1" timeOffset="151696.6">14552 7479 0</inkml:trace>
  <inkml:trace contextRef="#ctx0" brushRef="#br1" timeOffset="152165.2">14587 7391 0,'18'-71'16,"-36"142"0,71-195-16,0 71 15,18 36 1,-1 52-1,-34 35 1,-36-17 0,0 36 15,0-54-15,0-17-1,-18-18-15,0 0 16,18-18-1,0-17 1,0-18 0,53-36-1,0 37 1,53 16 0,-53 36-1,-35 36 1,-1 34-1,-17-17 1,-53 18 15,36-36-15</inkml:trace>
  <inkml:trace contextRef="#ctx0" brushRef="#br1" timeOffset="152564.16">15293 7391 0,'0'0'0,"18"0"0,-1-18 16,1 18-16,52-53 31,-17 18-15,-35-18 0,0 35-16,-18 1 15,-18-19 1,-35 36-1,-53 53 1,36 35 0,34-17-1,36 0 1,18-18 0,53-36-1,17-17 1,-35-17-1,0-1 1</inkml:trace>
  <inkml:trace contextRef="#ctx0" brushRef="#br2" timeOffset="155441.64">0 13529 0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8T10:55:35.76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3351 494 0,'0'0'0,"-17"0"0,-1-18 31,0 1-31,1 17 16,-1 0 0,18 17 15,0 1-31,0 17 16,18 0-1,52 1 1,-17-19-1,-35-17-15,52 0 32,19-17-32,-19-19 31,18-16-15,-70-1-1,-18-18 1,-18 0-1,-34 71 1,-54 0 0,17 36-1,-16 34 1,-36 71 0,105-70-1,19 17 1,17-35-1,53-18 1,35 1 0,0-36 15,-35 0-15,-36-18-1,-17 0 1,-35 1-1,-18 17 1,-17 53 0,52-36-16,-35 36 15,18 53 1,17-35 0,18-1-1,18-17 1,52-35-1,36-1 17,-18-17-32,1-35 31,-19 17-15</inkml:trace>
  <inkml:trace contextRef="#ctx0" brushRef="#br0" timeOffset="666.7">3898 864 0,'0'0'15,"0"-17"-15,0-1 0,0-17 16,0 17-1,53 0 1,-18-17 0,-17 35-1,17 0 1,1 0 0,-36 88-1,0-17 1,-18-1-1,-35 36 1,53-88 0,0 0-16,-18-1 15,18-34 32,36-19-47,17-34 16,-1-1-1,-52 54-15,36-36 16,-1-18 0,-53 89 46,1 17-46,-19 71-1,19-36 1,17 19 0,0-36-1,17-18 1,19-35 0,-19 0-16,19-18 15,34-52 1</inkml:trace>
  <inkml:trace contextRef="#ctx0" brushRef="#br0" timeOffset="966.42">4604 564 0,'0'0'0,"0"-17"0,-18 17 16,0 0-1,1 0 1,-1 17-16,18 36 16,-35 36-1,17-1 1,1 53 0,17-53-1,0 0 1,0-70-1,35-36 17,-17 1-17</inkml:trace>
  <inkml:trace contextRef="#ctx0" brushRef="#br0" timeOffset="1182.57">4427 864 0,'0'0'0,"0"18"0,-17-18 0,34 0 32,36 0-17,18 0 1,-36-18-1,0 1 1</inkml:trace>
  <inkml:trace contextRef="#ctx0" brushRef="#br0" timeOffset="1633.66">4762 1005 0,'18'0'32,"17"0"-32,-35-17 0,53-19 15,-17-16 1,-19-19-1,-17 53-15,0 1 16,-35 17 31,-36 53-31,18 17-1,53-52-15,-17 70 16,17 0-1,0-52 1,35-1 0,18-35-1,35 0 1,-17-53 0</inkml:trace>
  <inkml:trace contextRef="#ctx0" brushRef="#br0" timeOffset="2064.67">5045 970 0,'0'0'0,"0"-18"16,0-17 0,0 0-1,17 17 1,19 1-1,-1 17 1,0 35 0,-35-17-16,18 34 15,-1 37 1,-17-19 0,0-17-1,0-18 1,-35-35-1,18-35 17,17 0-32,0-18 31,0 0-15,0 0-1,0 35-15,35 1 16,-18 17-16,36-35 15,-17 35 1,-19 0-16</inkml:trace>
  <inkml:trace contextRef="#ctx0" brushRef="#br0" timeOffset="2615.56">5503 811 0,'0'-17'15,"0"34"17,0 1-17,0 17-15,0 36 32,-17-18-17,17 35 1,0-53-1,0 1 1,-18-36 15,18-18-15,-18 18-16,18-71 16,0 18-1,0-35 1,53 35-1,-35 36-15,53-19 32,34 1-32,-34 35 31,-1 35-15,-52 36-1,-18 52 1,0-52-1,-35-18 1,17-53 0,1 0-1,17-18 17</inkml:trace>
  <inkml:trace contextRef="#ctx0" brushRef="#br0" timeOffset="3233.28">6191 811 0,'0'-17'31,"-17"17"-15,-19 0 0,19 17-16,-36 19 15,17 34 1,1 1 0,18 17-1,17-17 1,0-36-1,70-35 1,-35 0 0,36-71 15,-36 18-15,1-70-1,-1 35 1,-35 70-16,0-35 15,0 71 32,0-1-47,-18 89 16,1-35 0,17-36-16,0 18 15,0 0 1,17-35-1,54-18 1,-18-36 15,35-52-15,-71 70-16</inkml:trace>
  <inkml:trace contextRef="#ctx0" brushRef="#br0" timeOffset="3498.93">6632 653 0,'18'-18'15,"-36"36"-15,53-89 16,-35 36 0,-17 52 15,-36 72-15,18-1-1,-1 71 1,19-71-1,17-53-15,0 18 16,70-18 15,18-35-15,-17-35 0,0-18-1</inkml:trace>
  <inkml:trace contextRef="#ctx0" brushRef="#br0" timeOffset="4148.68">7532 564 0,'0'0'0,"-18"-17"31,1 17-31,-1 0 16,18 17-16,-18 36 15,-17 71 1,17-1 0,-17 36-1,35-71 1,0-17 0</inkml:trace>
  <inkml:trace contextRef="#ctx0" brushRef="#br0" timeOffset="4648.84">7408 741 0,'0'0'0,"0"-18"0,0 1 15,0-36 1,0-18-1,71 36 1,35-18 0,17 53-1,-52 18 1,-54 70 0,-70 0-1,-70 18 1,35-53-1,53-36-15,-54 1 32,72-18-17,-1-35 1,18-1 0,0 19-1,18 17 1,17 88-1,18 0 1,0 36 0,-18-54-1,18 1 1,0-54 0,35-34-1,-17-36 1</inkml:trace>
  <inkml:trace contextRef="#ctx0" brushRef="#br0" timeOffset="5048.93">7973 935 0,'0'17'16,"0"1"-16,17-18 15,1 0-15,0 0 16,17-35 0,0 35-16,36-53 15,-54 18 1,-17-18 0,0 35-1,-52 18 1,-19 35-1,18 54 1,35-1 0,54 0 15,-36-17-15,17-19-1,36-34 1,35-18-1,-70-18-15</inkml:trace>
  <inkml:trace contextRef="#ctx0" brushRef="#br0" timeOffset="5533.07">8608 811 0,'0'0'0,"-18"0"15,0 0 1,1 18-16,-36 17 16,18 1 15,17-19-15,18 18-1,0-17 1,35 0-1,18 17 1,0 0 0,-53-17-16,18 17 15,-18 1 1,-18-1 0,-35 0-1,-17-35 1,17 0-1,0-18 1,35 18-16,-17-17 16,35-1 15,18 18 0,-1-17-15,1 17-16,17 0 0</inkml:trace>
  <inkml:trace contextRef="#ctx0" brushRef="#br0" timeOffset="8064.84">9084 847 0,'-18'-18'32,"-17"18"-32,17 0 15,1 0-15,-54 71 32,36-19-17,-18 37 1,53-19-1,0 1 1,18-36 0,88-35-1,-36 0 1,36-35 0,-53-18-1,0-18 1,-53-17-1,0 70-15,0-70 16,-36 18 0,1 52-1,-35 18 17,17 18-17,-18 35 1,36 35-1,35 0 1,0-17 0,35-18-1,18-53 1,35 0 0,18 0-1,-18-53 1,-35 0-1,-35-36 1,-18 37 0,0-1 15,0 17-15,0 54 15,0 35-16,0 17 1,0-52-16,0 17 16,0 36-1,0-53-15,0 17 16,18-17 0,17-1-1,0-17 1,18-17-1,0-54 1,-35 53-16,17-52 16,0-1 15,-35 18-15,18 18-1,-18 17 1,0 54 15,0-1-15,0 35-1,0-17 1,0 18 0,0-36-1,0-17-15,17 17 16,1-35-1,53 18 1,-19-18 0,19-35 15,0-18-15,-54 35-16,54-70 15,-36 35 1,0 0-1,-35 35 1,0 1 0,0-1 218,-17 18-203,-1 0-31,0 0 16,1 0-16,-1 18 16,1-1-1,17 1 1,0 0 15,17-18-15,1 0-16,17 17 15,0 18 17,-17 1-17,-18 17 1,0 0-1,0 0 1,18-36-16,17 1 31,-17-18-31,17 0 16,53 0 0,-35-53-1,35-18 1,-35-17-1,-18-18 1,-17 71 0,-53 17 15,-1 36-15,36 35-1,-35 17 1,35-17-1,0-35-15,0 35 16,0-35 0,35 17-1,-35-17 1,-17-18 46,-1-18-62,0 18 16,18 18 31,0-1-31,0 1-1,36-18 1,52 0-1,-17 0 1,17-18 0,-53 1-16,53-72 15,-53 19 1,-17-18 0,-18 52-1,-53 36 1,-17 36-1,17 52 1,53 18 0,35-53-1,36-18 17,34 0-17,-16-35 1,-19-53-1,-52-35 1</inkml:trace>
  <inkml:trace contextRef="#ctx0" brushRef="#br0" timeOffset="11748.78">3757 2293 0,'0'-18'0,"18"-17"32,-18 17-17,0 1-15,0-1 32,0 36 14,0-1-46,-18 19 16,18-19-16,0 36 16,0-17-16,-18 105 15,18-18 17,-17 36-17,17-36 1,0 36-1,0 0 1,0 17 0,0-52-1,-18 17 1,18 0 0,0-70-1,0-36-15,-17 18 16,17-18-16,0 18 15,0-35 1,0-36 31,17-53-47,-17 54 16,0-36-16</inkml:trace>
  <inkml:trace contextRef="#ctx0" brushRef="#br0" timeOffset="12705.78">3845 2187 0,'0'0'0,"0"-17"32,0-1-32,18 18 31,0-18-31,-1 18 31,18-17-15,-17-1-1,35 18 1,0 0 0,0 0-1,53 0 1,-89 0-16,89 0 16,88 0-1,-17-18 1,70 18-1,-1 0 1,37 0 0,34 0-1,-52-17 17,-89-1-17,106 18 1,-35 35-1,0-35 1,-70 18 0,-89-18-1,-35 18 17,-36-18-17,-34-18 32</inkml:trace>
  <inkml:trace contextRef="#ctx0" brushRef="#br0" timeOffset="13298.52">7338 2134 0,'0'0'0,"0"18"47,0 0-47,0-1 15,0 36 1,-18 0 0,18-18-16,-18 106 15,1-35 17,17 53-17,0 0 1,0-53-1,17 35 1,-87 17 0,70-16-1,0-37 1,-18-16 0,18-1-1,0-35 1,0-36-16,-17 36 15,17-17 1,-18-19 0,18 1-1,0-1 17,0-34 14,0-1-46</inkml:trace>
  <inkml:trace contextRef="#ctx0" brushRef="#br0" timeOffset="14914.4">3722 4145 0,'0'0'0,"-35"35"15,35-17 1,0 0 15,0-1-15,17-17 0,1 18-1,52-18 1,36 0-1,-88 0-15,35 0 16,105 0 0,-16 18-1,69-18 1,36 0 0,-88 0-1,70 0 1,-35 17-1,18-17 1,-71 0 0,35 0-1,-17 0 17,-53 0-17,35 0 1,-70 0-1,17 0 1,-18 0 0,1 0-1,0 0 1,-1-17 0,-35 17-1,1 0 1,-1 0-1,-17 0 1,-1 0 0,1 0-1,0 0 32,-1 0-31,1 0-1,-1 0 1,1 0 31,0 0-31,-1 0-1,1 0 1,0-18-1,-1 18 1,19-18 0,-19 18-1,1-17 17,-18-1-17,0 0 1,0-17-1,17 0 1,-17 0 0,0 17-1,0 0 1,0 36 31</inkml:trace>
  <inkml:trace contextRef="#ctx0" brushRef="#br0" timeOffset="15089.24">7108 4110 0,'36'0'15,"-54"0"16,0 17-15</inkml:trace>
  <inkml:trace contextRef="#ctx0" brushRef="#br0" timeOffset="21263.54">3792 6191 0,'0'18'31,"0"0"-15,-17-18-16,17 17 0,-18 18 31,18 54-15,-18 16-1,18 54 1,0-35 0,0-89-16,0 71 15,0-53-15,0 53 16,0 70 0,0 0-1,0-52 1,0-1-1,0-17 1,0-35 0,-17-36-1,-1-17 17,1-54-17</inkml:trace>
  <inkml:trace contextRef="#ctx0" brushRef="#br0" timeOffset="22201.25">3845 6156 0,'0'-18'0,"36"1"15,-19 17 1,1 0 15,-1 0-31,19 0 16,-19 0-1,72-18 1,-37 18 0,54 0-1,18 0 1,52 0 0,36-18-1,0 1 1,-54 17-1,72-18 1,-36 18 0,70 0-1,-35 0 1,-34-18 15,-72 18-15,36 0-1,-36-17 1,1 17 0,-36 0-1,35 0 1,-70 0 0,0 0-1,-35 0 1</inkml:trace>
  <inkml:trace contextRef="#ctx0" brushRef="#br0" timeOffset="23479.37">7126 6050 0,'18'0'0,"-1"0"31,1 0-15,0 0 15,-18 18-31,17-18 0,-17 35 31,18 0-15,0 36-1,-1-18 1,-17 35 0,0 18-1,18 17 1,-1 1 0,-17-36-1,0 18 1,0-18-1,0 71 1,-17-53 0,-1 17-1,18 18 1,-17-53 15,17 18-15,0-88-16,-18 88 15,53-36 1,-52 18 0,-1-17-1,18 0 1,0-19 0,0-16-1,-18-36 1,1 17-1,17 1 1,-18-18 0,-17 18-1,17-18 17,0 17-17,-17-17 1,-35 36-1,-19-36 1,-16 17 0,69-17-16,-140 35 15,35-35 1,-18 18 0,0 0-1,36-1 1,-106-17-1,87 0 1,90 0-16,-72 0 16,-52 0-1,17 0 1,35 0 15,-52 0-15,0 0-1,17 0 1,53 0 0,-17-17-1,34-1 1,19 18 0,-1 0-1,36 0 1,-18 0-1,35-18 17,1 1-17,17-1 1,0 1-16</inkml:trace>
  <inkml:trace contextRef="#ctx0" brushRef="#br0" timeOffset="24129.53">3722 7867 0,'0'0'0,"-18"70"31,18-52-31,-17 35 16,17 53-1,0-36 1,0 19 0,52-19-1,-34-52-15,53-1 16,-18-17 0,-18 0-16</inkml:trace>
  <inkml:trace contextRef="#ctx0" brushRef="#br0" timeOffset="25330.82">3863 9948 0,'18'0'0,"-36"0"0,36-17 31,-18-1 0,0 36 16,-18-18-47,18 17 0,-18 36 16,-17 35 15,35-17-16,-18 35 1,18 17 0,0-87-16,0 140 15,0-53 1,0 36 0,0-18-1,0 0 1,0 36-1,0-36 1,0-106-16,0 124 16,0-53-1,0 17 17,0 1-17,0-18 1,0-71-1,0-53 17,18 18-32</inkml:trace>
  <inkml:trace contextRef="#ctx0" brushRef="#br0" timeOffset="26346.32">4022 9931 0,'17'0'47,"1"0"-47,0 0 15,34 0 1,72 35 0,17-35-1,124 18 1,-195-18-16,142 0 16,88 0-1,53 0 1,-18 0-1,-124 0 1,142 17 0,-177 1-1,1 0 1,-54-18 0,-70 17 15,0 1-16,-35-18 1,-1 0 15</inkml:trace>
  <inkml:trace contextRef="#ctx0" brushRef="#br0" timeOffset="27397.26">7232 10089 0,'0'18'15,"0"0"1,0-1-16,0 1 0,0 17 15,0 1-15,0 34 16,0 54 0,0 52-1,0-17 1,0-36 0,0 18 15,18 18-16,-1 53 1,-17-106 0,0 35-1,0-36 1,-35-16 0,17-19-1,-17 1 1,0-18-1,35-36 1,-36-17 0,1 18-1,0-18 1,17 0 0,1 0-1,-36 0 1,0 35-1,-35-17 1,-18-18 0,0 18-1,-70-18 1,-1 17 0,18-17-1,-105 0 1,-18 18-1,70-18 1,-141 0 0,124 0-1,-36 0 1,71 0 0,71 0 15,17 0-16,0 0 1,18-18 0,35 1-1,18-1 1,35-17 0,0-36-1,17 36-15</inkml:trace>
  <inkml:trace contextRef="#ctx0" brushRef="#br0" timeOffset="27996.57">4868 10231 0,'0'0'0,"0"-18"47,0 36 15,0-1-62,-17 1 16,17 17-16,-18 18 15,-17 141 1,35-141-16,-18 106 16,18 70-1,0 36 1,0-89 0,-18 36-1,-17-36 1,18-17-1,-1-71 1,0-53 0,1-35-1,17-53 1,0 0 0</inkml:trace>
  <inkml:trace contextRef="#ctx0" brushRef="#br0" timeOffset="28548.01">5309 11395 0,'0'0'15,"0"53"-15,0 158 16,-17-158-16,17-18 0,-18 89 16,18-18-1,-18 0 1,18-53 0,0-36 15,0-52-16,0-36 1</inkml:trace>
  <inkml:trace contextRef="#ctx0" brushRef="#br0" timeOffset="29429.76">5486 10301 0,'0'0'0,"17"-53"31,-34 53 0,-1 18-15,0-1-16,18 1 0,-35 70 15,0 71 1,0 17 0,17-17 15,0 35-16,18-17 1,-17 70 0,-19-71-1,36-70 1,-17 17 0,-1-35-1,18-52 1,0-54-1,0-17 1</inkml:trace>
  <inkml:trace contextRef="#ctx0" brushRef="#br0" timeOffset="30079.87">6174 10107 0,'0'18'16,"0"35"0,0-36-16,0 71 15,0 89 1,-18-36 0,0 53-1,1 0 1,17-141-16,-18 106 15,0 52 1,1-17 0,-19-70-1,-16 35 1,52-36 0,0-70 15,0-88 0,0-36-15,0 54-16</inkml:trace>
  <inkml:trace contextRef="#ctx0" brushRef="#br0" timeOffset="30795.77">3828 10619 0,'35'0'15,"-17"0"1,52 0-1,106 0 1,19 0 0,157-18-1,-69 0 1,-195 1-16,335-1 16,0 0-1,-140 18 1,34 0-1,-123 0 1,-141 0-16,123 0 16,-105 0-1,-53 0 1,-36 0 31,-70 0-32,0 0-15</inkml:trace>
  <inkml:trace contextRef="#ctx0" brushRef="#br0" timeOffset="31495.23">4145 11112 0,'0'18'15,"18"-18"17,-1 0-32,1 0 0,53 0 15,87 0 1,36 0 0,106 0 15,-53-18-16,159 1 1,-18-1 0,-71 18-1,-52 0 1,-106 0 0,0 0-1,-71 0 1,-18 0-1,-87 0 48,-1 0-63,-35 0 16</inkml:trace>
  <inkml:trace contextRef="#ctx0" brushRef="#br0" timeOffset="32196.11">4692 11536 0,'0'17'16,"70"1"0,-52-18-16,17 0 15,89 18 1,-89-18-16,36 0 15,140 0 1,-52 0 0,106 0-1,-1 0 1,-87-18 0,105 18 15,-106 0-16,1 0 1,-54 0 0,-70 0-1,-35 0 1,-1 0 0,1 0 15,-18-18 0,-18 18-15,1 0-16</inkml:trace>
  <inkml:trace contextRef="#ctx0" brushRef="#br0" timeOffset="32413.6">6809 11571 0,'-18'18'32,"18"-1"15</inkml:trace>
  <inkml:trace contextRef="#ctx0" brushRef="#br0" timeOffset="34145.83">3828 14781 0,'0'0'0,"-18"-17"15,18-1 1,0 0 0,0 1-16,0-18 15,18-36 1,35 0 0,17 19-1,36-37 16,-18 19-15,-35 34-16,88-16 16,-88 34-16,229-53 15,-52 18 1,69-17 0,-16 35-1,105-1 1,70 19-1,-175 17 1,69 17 0,-69 19-1,-107-1 1,0 18 0,-35 0-1,-35 0 16,-70-18-15,-36 0 0,0-17 15,-18-36 0,0 1-15</inkml:trace>
  <inkml:trace contextRef="#ctx0" brushRef="#br0" timeOffset="35511.19">3792 14746 0,'0'18'0,"0"-1"31,18-17-15,-18 18-16,18-18 16,-1 0-16,19 35 15,16 1 1,1-1 0,36 0-1,-19 0 1,54 1-1,34-19 1,19 1 0,-19 0-1,54-1 1,-71-17 0,53 0-1,18 0 16,17 0-15,-17 0 0,-53 0-1,17 0 1,-52-17 0,-72 17-16,125-36 15,-1 19 1,-52 17-1,17-36 1,-53 36 0,18-35-1,0 0 1,-53 0 0,17-1-1,1 19 16,-18-1-15,0-17 0,17-1-1,-17 1 1,-18 0 0,1-36-1,16 18 1,-34 1-1,0 16 1,-18 1 0,0 17-1,0-17 17,0 17-17</inkml:trace>
  <inkml:trace contextRef="#ctx0" brushRef="#br0" timeOffset="36411.6">3933 14940 0,'0'18'16,"0"-1"-16,0 89 15,0-53-15,0 18 16,0-18-16,0 141 16,0-36-1,18 54 16,17-18-15,-35 35 0,0-176-16,0 88 15,0 18 1,18-71 0,0-17-1,-18-53 1,17-1-16</inkml:trace>
  <inkml:trace contextRef="#ctx0" brushRef="#br0" timeOffset="36894.73">4127 16810 0,'36'35'31,"-19"-35"-31,72 35 15,34-35 1,142 18 0,35-18-1,-54 0 1,-157 0-16,316 0 16,-105 0-1,71 0 16,-54 0-15,-105 0 0,17 0-1,-176 0 1,-35 0 0,-18-35-1</inkml:trace>
  <inkml:trace contextRef="#ctx0" brushRef="#br0" timeOffset="37861.32">7902 14852 0,'0'18'47,"0"-1"-32,0 1-15,-17 123 16,-1 0 0,-17 71-1,-1-71 1,19 53 0,17-35-1,0-106 1,0 158-1,0-87 1,0 17 0,17-35-1,1-36 1,-18 1 0,0-36-1,0-17 1,0-1-1,-18-17 64,1 0-64,-1 0-15,-17 0 16,17 0-16,-35 0 31,-53 0-15,18 0-1,71 0-15,-107 0 16,18-35 0</inkml:trace>
  <inkml:trace contextRef="#ctx0" brushRef="#br1" timeOffset="49243.05">2046 4480 0,'0'-17'31,"0"-1"-15,0 0 15,-18 1-15,-17 17-16,-35 0 15,17 0 1,-35 70-1,17-17 17,53-35-32,-35 70 15,18 18 1,35-18 0,0 0-1,53-35 1,0-18-1,-35-35-15,70 0 16,-18 0 0,19-35-1,-37-35 1,-34 52-16</inkml:trace>
  <inkml:trace contextRef="#ctx0" brushRef="#br1" timeOffset="49678.21">2152 4692 0,'0'-35'16,"0"70"-16,0-88 16,-18 53-1,1 0 1,-19 35 0,1 18-1,35 35 1,0-17-1,0 0 1,18-54 0,35-17-1,17-17 1,1-36 0,-1-36-1,-52 36 1,-18-17-1,-35 35 17,-1 35-32,-17 0 15,-17 0 1,35 17 0,17 36-1,18-18 1,0-17-1,18-18 1</inkml:trace>
  <inkml:trace contextRef="#ctx0" brushRef="#br1" timeOffset="50459.21">2540 4674 0,'0'18'31,"0"0"-31,0-1 16,0 1-16,0-1 16,0 1-16,0 17 15,-18 18 1,18-17-1,0-19 1,-17 1 0,-1-18-1,-17-35 1,35-18 0,0 0-1,35 0 1,18 18-1,18 17 17,-54 18-32,36 0 15,18 18 1,-54 34 0,-17 19-1,0-36 1,0 1-1,-17-36 1,-1-18 15,18-35-15,0-18 0,35 19-1,1 34-15,34-17 16,1 35-1,-1 0 17,-52 53-17,-18 17 1,0 1 0,-18-18-1,18-18 1,-17-35 15,17-35-15,0-18-1</inkml:trace>
  <inkml:trace contextRef="#ctx0" brushRef="#br1" timeOffset="51209.71">3193 4692 0,'0'18'31,"0"-1"-31,0 1 16,0-1-16,0 19 15,0-1 1,0-17-16,0 35 15,-18-36 1,18 1 0,-18-18-1,1-18 1,-1-35 0,18-17-1,18 17 1,35 18 15,0 17-15,-18 18-1,35 0 1,-17 18 0,-35 70-1,-18-35 1,-18 0-1,1-53 17,-1-18-17,18-35 1,0-35 0,53 53-1,17-18 1,1 53-1,0 0 17,-54 0-32,19 35 15,-36 35 1,0-17 0,-36 18-1,1-36 1,0-35-1,35-17 17,17-19-17</inkml:trace>
  <inkml:trace contextRef="#ctx0" brushRef="#br1" timeOffset="51942.8">3916 4674 0,'-18'0'47,"1"18"-47,-1 0 16,18-1-16,-35 36 15,35 0 1,0 0-1,17-53 32,-17-18-47,0-17 16,0-18 0,0 0-1,18 18 1,52 0-1,-34 17 17,-19 0-32,54 18 15,-18 36 1,-36 17 0,-17-18-1,0 35 1,0-34-1,-17-19 1,-1-17 0,1-17-1,17-19 1,0-34 0,35 17-1,-18 35-15,36-17 16,0 35-1,18 0 17,-18 35-17,0 18 1,-53 35 0,-18-35-1,-35-17 1,18-36-1,0 0 1</inkml:trace>
  <inkml:trace contextRef="#ctx0" brushRef="#br1" timeOffset="52776.87">4974 4745 0,'0'0'0,"0"-88"32,-17 88-32,-36-18 15,-18 18 1,-35 18-1,53 35 1,-35 17 0,88 1-1,0-54-15,0 36 16,35-35 0,54 0-1,-37-54 1,37-17-1,-1-35 17,-53 0-17,0-18 1,-17 53 0,-18 18-1,0 53 16,0-1-31,-18 36 16,18 35 0,0-17-1,0 35 1,0-71 0,18-17-1,53-18 1</inkml:trace>
  <inkml:trace contextRef="#ctx0" brushRef="#br1" timeOffset="53309.82">5345 4710 0,'0'-53'31,"-18"35"-16,0 18-15,1 0 16,-19 0 0,1 35-1,-18 18 1,53-35-16,-17 35 16,17 17-1,52-70 16,1-17-15,-17-19 15,-36 19-31,35-36 16,-17 0 0,-1 35-1,-17 1 1,0 70 15,-17-1-15,17 37-1,0-36 1,0-18 0,17-35 15,1 0-31,35-71 15,-36 54 1</inkml:trace>
  <inkml:trace contextRef="#ctx0" brushRef="#br1" timeOffset="53559.59">5644 4498 0,'0'0'0,"-17"0"31,17 18-31,-35 17 16,17 35-1,18-52-15,-18 35 16,18-35-16,-17 87 16,-1-52-1,18-17 1,35-36 15</inkml:trace>
  <inkml:trace contextRef="#ctx0" brushRef="#br1" timeOffset="54142.26">5927 4692 0,'0'0'0,"0"-18"0,0 1 15,0-1 1,0 0 0,-36 18-1,-17 36 1,36-36-16,-1 53 31,-17 17-15,17 1-1,18-18 1,0-36 0,71-17-1,-36-17 1,0-54-1,1 18 1,-1-17 0,-35 34-1,18 36 1,-18 18 0,0 17-1,0 53 1,0-35-1,52-17 17,1-19-17,18-34 1,-18-36 0,0-18-1</inkml:trace>
  <inkml:trace contextRef="#ctx0" brushRef="#br1" timeOffset="54460.04">5309 4568 0,'71'0'32,"-54"0"-32,89 0 15,-35 0 1,17 0-1,-35 0 1,-35 0 0,-1 0-16</inkml:trace>
  <inkml:trace contextRef="#ctx0" brushRef="#br1" timeOffset="55066.46">6473 4780 0,'18'0'15,"-18"-18"1,0 1 15,0-1-15,-18 18-1,1 0 1,17 35 0,0-17-1,0 0 1,17-18-1,19 0 1,-19-36 0,-17 19-1,0-1-15,-17 18 32,-19 0-17,36 18 16,0-1-31</inkml:trace>
  <inkml:trace contextRef="#ctx0" brushRef="#br1" timeOffset="55775.58">7020 4374 0,'0'0'0,"0"-35"31,0 53 0,0-1-31,0 19 16,-17 70-1,-1-1 1,18-69-16,0 69 16,0-34-1,0-36 1,0-88 15,18 18-15</inkml:trace>
  <inkml:trace contextRef="#ctx0" brushRef="#br1" timeOffset="56142.65">6950 4410 0,'0'0'0,"0"-18"15,0 0-15,0 1 16,70-36-1,18 35 1,18 1 0,-35 17-1,-36 70 1,-35-52-16,-18 35 16,-87 17-1,-1-34 1,-35-1-1,88-18 17,35 1-17,89-18 17,-1 0-17</inkml:trace>
  <inkml:trace contextRef="#ctx0" brushRef="#br1" timeOffset="56625.83">7302 4657 0,'0'-18'31,"0"0"-31,0 1 31,0-1-15,18 18 0,35 0-1,-35 0-15,-1 18 16,19 35-1,-19 17 1,-17-35 0,-17 18-1,-1-53 1,0 0 0,18-35-1,0 0 1,0 0-1,18-1 1,35 19 15,-35 17-31,70-18 16,-18-17 0,-34 35-16</inkml:trace>
  <inkml:trace contextRef="#ctx0" brushRef="#br1" timeOffset="57009.09">7796 4568 0,'0'18'32,"-35"17"-17,0 1 1,17 17 0,18-18-1,0 35 1,35-34-1,36-36 1,17-18 15,-35-35-15,0 0 0,-35 36-16,-18-1 15,-36-70 1,-17 70-1,-17 18 1,-1 0 0,54 0-1,17 18 1,35-1 0,-17-17-1</inkml:trace>
  <inkml:trace contextRef="#ctx0" brushRef="#br1" timeOffset="57293.55">8290 4551 0,'0'17'31,"-17"36"-15,17-35-16,-18 35 15,0 88 1,1 18 0,-19-18-1,19-35 1,17-53 0,0-71 30,0-17-46</inkml:trace>
  <inkml:trace contextRef="#ctx0" brushRef="#br1" timeOffset="57642.55">8202 4621 0,'0'0'0,"0"-17"0,0-1 16,35 0 0,18 18-1,-35 0-15,35-17 16,-18 34 0,-17 19-1,-18 17 1,-71 0-1,1-18 17,34-18-17,19-17 1,70-17 15,-36 17-31</inkml:trace>
  <inkml:trace contextRef="#ctx0" brushRef="#br1" timeOffset="58008.5">8520 4674 0,'52'-17'15,"-34"17"-15,35-36 16,-35 19 15,-1-1-15,-17 0 0,-17 18-16,-19 0 15,-17 36 1,18-1-1,35 18 1,0-18 0,18 0-1,35-35 1,0 0 0,0-17-1</inkml:trace>
  <inkml:trace contextRef="#ctx0" brushRef="#br1" timeOffset="58392.17">8872 4621 0,'0'0'0,"-17"-17"16,17-1 0,0 0-1,17 1 1,54 17-1,-18 0 1,-36 0-16,1 35 16,0-35-16,-1 53 15,-17 0 1,-53 0 0,36-53-1,-36 17 1,35-17-1,18-35 17,0 0-17,18 0 1,35-1 0,0 1-1,17 0 1</inkml:trace>
  <inkml:trace contextRef="#ctx0" brushRef="#br1" timeOffset="58875.97">9331 4410 0,'0'0'0,"0"-18"0,-18 18 47,1 18-31,17 70-1,-18-18 1,18 1 0,0-18 15,0-35-31,0-1 16,53-17-1,-18 0 1,36-17-1,-1-36 1,-34-18 0,-36 36-1,0 52 32,-18 1-47,18 35 16,0 0-1,0-35 1,18-18 31,-1 0-47,1-18 16,17-17-16</inkml:trace>
  <inkml:trace contextRef="#ctx0" brushRef="#br1" timeOffset="59045.08">9701 4339 0,'0'0'16,"-17"0"-16,-1 0 0,0 0 16</inkml:trace>
  <inkml:trace contextRef="#ctx0" brushRef="#br1" timeOffset="59275.85">9296 4427 0,'0'0'0,"0"36"31,17-36-15,19 0 0,-19 0-1,54 0 1</inkml:trace>
  <inkml:trace contextRef="#ctx0" brushRef="#br1" timeOffset="59691.17">9772 4586 0,'18'0'0,"-1"0"15,1 0-15,-1 0 0,1 0 16,35-18 0,-53 1-16,0-1 15,0-17 1,-35 35-1,-1 0 1,-16 35 15,16 0-15,36 36 0,0-18-1,0-35 1,36-1-1,16-17 1,54-17 0</inkml:trace>
  <inkml:trace contextRef="#ctx0" brushRef="#br1" timeOffset="60108.87">10372 4463 0,'0'0'15,"17"-18"1,-34 18 0,-19 0-1,-17 35 1,-17 18 0,52-35-1,18-1 1,0 1-16,18 0 15,52-18 1,1 17 0,-36 1-1,1 0 1,-36-1 0,-36 19-1,-34-36 1,17 17-1,-18-17 17,18 0-17,0-17 1,18 17-16</inkml:trace>
  <inkml:trace contextRef="#ctx0" brushRef="#br1" timeOffset="61109.41">4357 2364 0,'0'0'0,"0"-18"31,0 0-15,0 36 15,0 0-31,-18 35 16,18-18-16,-17 35 15,-1 36 1,0-35-1,18-36 1,0-53 31,18 1-47</inkml:trace>
  <inkml:trace contextRef="#ctx0" brushRef="#br1" timeOffset="61634.41">4604 2311 0,'0'0'0,"0"17"32,-18 1-17,-52 53 1,17-19-1,35-34-15,-35 17 16,35-35 0,1 18-1,-1-18 1,18-35 15,18 35-15,-1 0-16,36 17 15,-17 36 1,-1 0 0,18-18-1,0-17 1,0-18 0,35-18-1,-35-17 1,-36-18-1,-17 18 1,0 0 15,18 35 1,0 0-17</inkml:trace>
  <inkml:trace contextRef="#ctx0" brushRef="#br1" timeOffset="61882.31">5327 2417 0,'0'0'0,"0"17"79,0 1-64,0-1-15</inkml:trace>
  <inkml:trace contextRef="#ctx0" brushRef="#br1" timeOffset="62110.77">5274 2699 0,'0'0'0</inkml:trace>
  <inkml:trace contextRef="#ctx0" brushRef="#br1" timeOffset="62317.18">5697 2364 0</inkml:trace>
  <inkml:trace contextRef="#ctx0" brushRef="#br1" timeOffset="62474.31">5715 2558 0,'0'17'0,"0"19"15,18-1 1,-18-18-16,17 36 15,-17-35 17</inkml:trace>
  <inkml:trace contextRef="#ctx0" brushRef="#br1" timeOffset="62724.86">6103 2381 0,'0'0'0,"0"-17"16,-18 17 0,18 17-1,-70 36 1,35 0-1,-36 35 1,18 0 0,35-88-1,1 0-15</inkml:trace>
  <inkml:trace contextRef="#ctx0" brushRef="#br1" timeOffset="63257.95">5697 2381 0,'0'-17'31,"0"-1"-15,0 36 30,0-1-46,0 19 16,0-19-16,0 1 16,0 88-1,0-53 1,0-1 0</inkml:trace>
  <inkml:trace contextRef="#ctx0" brushRef="#br1" timeOffset="64091.91">5292 2734 0,'0'35'31,"17"-35"16,1 0-47,0 0 16,-18-17-1,0-1 1,0-17 0,0 17-1,-18 18 1,0 0-1,1 0-15,-1 18 16,0 17 0,18-17-1,0-1 1,36-17 15,-36-17-15,0-1-1,17 18 1,-17-18 15,0 1-31</inkml:trace>
  <inkml:trace contextRef="#ctx0" brushRef="#br1" timeOffset="64575.27">5327 2469 0,'18'0'32,"-18"-17"-17,0-1-15,0 1 32,-18 17-17,0 0 1,1 17-1,17 1-15,0 17 16,0-17 0</inkml:trace>
  <inkml:trace contextRef="#ctx0" brushRef="#br1" timeOffset="65290.96">4374 3052 0,'0'0'0,"18"0"0,-18 17 31,0 1-15,-35 52-1,35 19 1,-18-1 0,1-18-1,-1-52-15,18 17 16,-18-17 0,18-53 15,0 17-16</inkml:trace>
  <inkml:trace contextRef="#ctx0" brushRef="#br1" timeOffset="65807.03">4322 3281 0,'0'-18'31,"17"18"-15,-17-17-16,18-1 15,-1 18 1,1 0-16,17 0 16,18 70 15,-53-52-31,18 35 16,52 0-1,-17-35 1,18-18-1,-1 0 1,1-18 0,-36-35-1,1 18 1,-36 17 0,0 0-1,-18 18 16</inkml:trace>
  <inkml:trace contextRef="#ctx0" brushRef="#br1" timeOffset="66307.77">4727 3087 0,'0'0'0,"18"-18"31,-36 18-15,1 0 0,-72 53-1,54-53-15,-35 53 16,-19 18 0,72-36-1,-1-35 1</inkml:trace>
  <inkml:trace contextRef="#ctx0" brushRef="#br1" timeOffset="66907.62">5309 3175 0,'0'18'0,"0"17"32,18-35-17,0 0-15,-1 0 16,-17-18 0,18 1-1,-18-1 1,0 0-1,-35 18 1,17 0 0,0 18 15,18 0-15,0 17-1,-17-35 1</inkml:trace>
  <inkml:trace contextRef="#ctx0" brushRef="#br1" timeOffset="67308.94">5345 3492 0,'0'0'0,"17"0"31,-17-17 0,-17 17 0,-1 0-15,18 17 0,0 1-1</inkml:trace>
  <inkml:trace contextRef="#ctx0" brushRef="#br1" timeOffset="67723.64">5838 3140 0,'0'0'0,"0"17"62,0 1-62,0 0 0,0-1 16,0 19-16,0 34 31,0-17-15,18 18-1,-18-54-15,18 18 16,-18-17-1,0-36 17,17 1-17</inkml:trace>
  <inkml:trace contextRef="#ctx0" brushRef="#br1" timeOffset="68024.03">6138 3087 0,'0'0'0,"-17"0"31,17 17-15,-53 36-1,35-35-15,-35 88 16,0-36 0,36 1-1,-19-36 1,36-17 0,-17-18-1,-1 0 1</inkml:trace>
  <inkml:trace contextRef="#ctx0" brushRef="#br1" timeOffset="68562.97">4639 3704 0,'0'18'62,"-18"-1"-15</inkml:trace>
  <inkml:trace contextRef="#ctx0" brushRef="#br1" timeOffset="68787.05">4586 3828 0,'0'17'32</inkml:trace>
  <inkml:trace contextRef="#ctx0" brushRef="#br1" timeOffset="68946.45">4568 3951 0,'0'0'0,"0"18"16</inkml:trace>
  <inkml:trace contextRef="#ctx0" brushRef="#br1" timeOffset="69657.69">5962 3792 0,'0'18'125</inkml:trace>
  <inkml:trace contextRef="#ctx0" brushRef="#br1" timeOffset="69870.14">5944 3898 0,'0'0'0,"0"18"31,0-1 48</inkml:trace>
  <inkml:trace contextRef="#ctx0" brushRef="#br1" timeOffset="70059.62">5944 4022 0,'0'17'0</inkml:trace>
  <inkml:trace contextRef="#ctx0" brushRef="#br1" timeOffset="75077.64">1147 8414 0</inkml:trace>
  <inkml:trace contextRef="#ctx0" brushRef="#br1" timeOffset="75457.39">1147 8343 0,'0'0'0,"0"-17"15,0-1 1,0 0 0,0 1-1,-71-1 1,53 18-16,-17 0 16,-36 18-1,1 52 1,35 1-1,-18 35 1,53-36 0,0 18 15,53 1-15,0-37-1,17-16 1,1-19-1,-1-17 1,36-53 0,-53 18-16</inkml:trace>
  <inkml:trace contextRef="#ctx0" brushRef="#br1" timeOffset="75890.03">1623 8467 0,'0'-18'0,"0"36"0,0-54 0,0 1 15,-36 17 1,-52 36 0,18 53 15,-1 34-15,54-34-1,17 0 1,70-18-1,18-53 1,18-18 0,-35-17-1,-1-18 1,-52 0 0,-18 35-16,0-35 15,-71 18 1,1 17-1,-18 18 1,52 36 0,36-1-1,18 0 17,70-35-17,-70 0-15</inkml:trace>
  <inkml:trace contextRef="#ctx0" brushRef="#br1" timeOffset="76640.21">2046 8431 0,'0'0'16,"0"18"15,0 0-31,0-1 0,0 19 15,0 16 1,0-34-16,-18 35 16,18-18-1,-17-17 1,-1 0 15,1-18-15,17-18-1,-18-17 1,18-18 0,0 0-1,35 0 1,18 35 0,18 18-1,-18 0 1,-1 53-1,-52 0 1,0 0 0,-17-18-1,-18-17 17,17-18-17,18-18 1,0-17-1,0-18 1,53 0 0,17 36-1,1-1 1,0 18 0,-1 53-1,-70-18 1,0 36-1,-70-18 1,17-36 0,35-17-1,0 0 17,71-53-17</inkml:trace>
  <inkml:trace contextRef="#ctx0" brushRef="#br1" timeOffset="77406.36">2734 8502 0,'-18'0'0,"71"0"0,-35 0 16,-36 0-16,-17 35 15,17 0 1,1 18 0,17 0-1,-18-53 1,0 36 0,18-19-1,-17 1 1,-1-18-1,1-18 1,-1-35 0,18 0-1,35 0 1,18 18 0,35 18-1,-35 17 1,53 17-1,-88 18 1,-1 36 0,-17-18-1,0-35 17,-17-18-17,-1 0 1,18-18-1,0-35 1,18 0 0,35 18-1,17 0 1,-17 35 0,-18 17-1,-17 18 1,-18 36-1,-18-36 1,-17 18 0,17-53 15,1 18-15,17-36 15</inkml:trace>
  <inkml:trace contextRef="#ctx0" brushRef="#br1" timeOffset="77906.16">3440 8520 0,'0'0'0,"17"0"0,-17-36 15,0 19 1,-17 17 0,-19 0-1,-17 53 17,0-1-17,53-34-15,-17 35 16,17 0-1,0-18 1,53-35 0,35 0-1,-35-35 1,0 0 0,-53 17-16,0-17 15,-18-1 1,-35 1-1,18 35 1,35-17 0,18 17 31,34 0-32,1-36 1,-53 19-16</inkml:trace>
  <inkml:trace contextRef="#ctx0" brushRef="#br1" timeOffset="78373.3">3898 8467 0,'0'17'78,"0"1"-62,0 0-16,18-18 0,-18 17 16,0 1-1,0 35 1,0-36-16,-18 19 15,-17-1 1,17-17 0,1-18-1,-1 0 1,0-36 0,18-34-1,53 34 1,35 1-1,-35 18 1,0 17 0,-17 17-1,-19 36 17</inkml:trace>
  <inkml:trace contextRef="#ctx0" brushRef="#br1" timeOffset="78476">4092 8749 0,'71'0'16</inkml:trace>
  <inkml:trace contextRef="#ctx0" brushRef="#br1" timeOffset="79239.34">4127 8661 0,'18'0'15,"-18"-18"1,0 36 0,0-1-1,0 36 1,-35 0-1,35 0 1,0-35 0,0-36 15</inkml:trace>
  <inkml:trace contextRef="#ctx0" brushRef="#br1" timeOffset="79938.75">4745 8714 0,'0'-18'15,"17"0"1,1 1 0,-18-1-16,18 18 15,-71-53 1,0 35 0,0 18-1,-35 18 1,-18 35-1,71-35-15,-18 35 16,35 17 0,18-17-1,18-18 1,35-35 15,35 0-15,18-35-1,0-35 1,-36-19 0,-52 36-1,-1-35 1,1 18 0,0 17-1,-18 70 16,-18 54-15,18-1 0,-18 19-1,1-36 1,17-36 0,0 71-1,0-52 1,35-36-1,18 0 1</inkml:trace>
  <inkml:trace contextRef="#ctx0" brushRef="#br1" timeOffset="80489.21">5274 8643 0,'0'0'16,"0"-35"0,0 17-16,-35 18 15,-1 0 1,-34 53 15,52 0-15,1-35-16,-19 52 15,36-35 1,0 1 0,71-36-1,-36-18 1,36-52 0,-71 34-1,0 19-15,17-36 16,-17 17-1,0 19 1,0 34 15,0 1-15,0 35 0,0-35-16,0 35 15,0 17 1,36-52-1,17-1 1,-1-17 0,19-17-1,17-71 1</inkml:trace>
  <inkml:trace contextRef="#ctx0" brushRef="#br1" timeOffset="80739.39">5697 8378 0,'0'-17'0,"0"34"0,0-17 47,0 18-47,-17 70 31,-1 0-15,0 1-1,1-19 1,17-17 0,0-18-1,17-35 17,1 0-32</inkml:trace>
  <inkml:trace contextRef="#ctx0" brushRef="#br1" timeOffset="81289.41">6085 8590 0,'0'0'0,"0"-18"16,-17 18-1,-19 0 1,19 36 0,-1-36-16,-35 35 15,0 18 1,36 18 0,17-36-1,0-18 1,53-17-1,-18-17 1,18-54 0,-36 36-1,19-18 1,-36 18 15,0 52 0,0 19-15,0-1 0,0 18-1,17-18 1,1-35 0,17 0-1,1-17 1,-36-1-16,0 0 15</inkml:trace>
  <inkml:trace contextRef="#ctx0" brushRef="#br1" timeOffset="81605.73">5574 8484 0,'0'0'0,"-18"0"0,18 18 31,53-18-15,35 0 0,53 0-1,-35 0 1,-53 0-1,-18 0 1,-17 0-16,0 0 31</inkml:trace>
  <inkml:trace contextRef="#ctx0" brushRef="#br1" timeOffset="82522.75">6985 8661 0,'-18'0'16,"18"35"0,-17-35-1,-1 0 17,36 0-1,-18-18-16,17 18 1,19 0 0,-36-35-1,0 17 1,-18 36 31,18 0-47,0-1 15,0 1 1,18-18 0,-1 0-1,1-18 17,-18 1-17,0-1 1,0 36 31,0-1-32,18-17 17,-1 0-17</inkml:trace>
  <inkml:trace contextRef="#ctx0" brushRef="#br1" timeOffset="82890.66">7567 8502 0,'0'-18'0,"0"36"0,0-53 16,18 52 47,-1 1-63,19 17 15,-19-17-15,36 70 16,-18-35-1,1 18 1,-19-36 0,-17-18-1,0-52 32,0 18-31</inkml:trace>
  <inkml:trace contextRef="#ctx0" brushRef="#br1" timeOffset="83037.38">7973 8484 0,'-18'0'46</inkml:trace>
  <inkml:trace contextRef="#ctx0" brushRef="#br1" timeOffset="83324.34">8184 8520 0,'18'0'16</inkml:trace>
  <inkml:trace contextRef="#ctx0" brushRef="#br1" timeOffset="83555.14">8220 8484 0,'0'18'47,"0"0"-32,0 17 1,0 35 0,0-34-1,0-19-15,-18 36 16,18-17 0,0-54 30,0 0-46,0 1 16</inkml:trace>
  <inkml:trace contextRef="#ctx0" brushRef="#br1" timeOffset="83804.88">8255 8502 0,'0'0'16,"18"-18"-1,-1 18 1,19 0-1,16 36 1,-34-1 0,17 18-1,-35-36 1,0 1 0,0 0-1,0-54 16</inkml:trace>
  <inkml:trace contextRef="#ctx0" brushRef="#br1" timeOffset="84355.34">8696 8431 0,'0'0'0,"-18"0"31,1 18-31,-36 17 16,0 1-1,35-19-15,-52 36 16,52-35 0,-17-1-1,52-34 32,-17-1-47,18 18 0,35-35 16,17-18-1,1 0 1,-36 18 0,-17 35 15,-18 35 0,0 18-15,0 0-1,-18 17 1,18-34 0,-17 17-1,17-36 1,0 1-1,0-36 17,17-17-17,19 0 1</inkml:trace>
  <inkml:trace contextRef="#ctx0" brushRef="#br1" timeOffset="84772.19">9066 8378 0,'0'-35'32,"0"53"14,0-1-46,0 1 16,0 0-16,0-1 0,-17 36 16,-1-35-16,-35 52 15,18 1 1,35-18 15,0-35-15,0-1-1,88-17 1,-35 0 0,35-17-1,-17-1 1,-54 0 0,19-17-1</inkml:trace>
  <inkml:trace contextRef="#ctx0" brushRef="#br1" timeOffset="85572.04">7902 8537 0,'35'0'15,"-52"0"48,-1 0-63,1 18 0,-1-1 15,-53 19 1,-34 52 0,-1-17-1,35-19 1,71-34-16,-35 17 16,35-17-1,-18-18 1,1 0 15,-1 0-15</inkml:trace>
  <inkml:trace contextRef="#ctx0" brushRef="#br1" timeOffset="96671.2">2170 12488 0,'0'-17'0,"0"-1"16,0 0-1,0 1 1,17 17 0,-17-18-1,-17 36 17,-19 17-17,1 36 1,17-1-1,1 54 1,-1-36 0,18 0-1,18-53 1,35 1 0,0-36-1,-1-36 16,37-34-15</inkml:trace>
  <inkml:trace contextRef="#ctx0" brushRef="#br1" timeOffset="96954.49">2081 12647 0,'18'0'32,"0"0"-17,-1 0-15,1 0 16,52 0-1,1-18 1,-53 1 0,17 17-16</inkml:trace>
  <inkml:trace contextRef="#ctx0" brushRef="#br1" timeOffset="97404.19">2522 12700 0,'0'0'0,"0"18"0,18-18 47,17 0-31,18-18-1,-35 0 1,17-17 0,-35 17-1,0 1 1,-18 17 0,-34 0-1,16 35 1,1 18-1,17 18 1,18-54-16,0 36 16,0-18-1,36-17 1,34-18 0,-17 0-1,18-18 1</inkml:trace>
  <inkml:trace contextRef="#ctx0" brushRef="#br1" timeOffset="97870.66">3069 12647 0,'0'0'0,"0"-35"15,-17 35 16,-1 0-31,-35 0 16,0 35 0,18 0-1,35 1 1,0-19 0,35 1 15,0-18-16,18 18 1,-17-1 0,-1 18-1,-35 1 1,0-1 0,-71 0-1,18-17 1,0-18-1,18 0 1,17-35 0,18 17-1,36-35 1,-1 35 0</inkml:trace>
  <inkml:trace contextRef="#ctx0" brushRef="#br1" timeOffset="98186.8">3422 12471 0,'0'-18'31,"-18"18"0,1 18-31,-19 17 16,19 18 0,-19 53-1,19-36 1,17-34-16,0 16 16,0 1 15,35-53-16,18 0 1,18-53 0</inkml:trace>
  <inkml:trace contextRef="#ctx0" brushRef="#br1" timeOffset="98403.02">3246 12665 0,'0'0'16,"-18"0"0,36 0 15,34 0-31,19 0 16,17-18-1,-35 0 1</inkml:trace>
  <inkml:trace contextRef="#ctx0" brushRef="#br1" timeOffset="99086.6">4057 12771 0,'18'0'0,"34"-36"31,-52 19-31,18-19 16,-18 1 0,-35 0-1,-36 35 16,18 0-15,-17 53 0,17 0-1,53-36-15,-35 71 16,35-35 0,17 0-1,36-35 1,18-18-1,-18-35 1,35-54 0,-53 19-1,0-36 1,-17 36 0,-18-1-1,0 36 16,0 17-15,-35 71 15,17 18-15,18-1 0,0 18-1,0-17 1,0-54-16,18 19 15,17-19 1,18-17 0,-35-17-16</inkml:trace>
  <inkml:trace contextRef="#ctx0" brushRef="#br1" timeOffset="99637.55">4692 12612 0,'0'0'0,"0"-18"0,0 1 16,-18-1-1,1 18 1,-36 0 0,0 0-1,-18 53 1,18 0-1,18 35 1,35-35 0,0-36-16,0 36 15,35-35 1,36-18 0,-18-35 15,17-18-16,-34-18 1,-1-17 0,-35 53-1,0 0 1,0 52 15,0 1-15,0 35-1,0 17 1,0-52 0,35 0-1,0-18 1,1-18 0,-19 18-16,1-35 15</inkml:trace>
  <inkml:trace contextRef="#ctx0" brushRef="#br1" timeOffset="99920.56">4974 12435 0,'0'0'0,"0"-17"16,0-19 0,0 54 15,0 0-16,0 52 1,0 1 0,0-53-16,0 52 15,-17 1 1,17-36 0,0-17 15,17-18-16</inkml:trace>
  <inkml:trace contextRef="#ctx0" brushRef="#br1" timeOffset="100469.4">5292 12559 0,'0'0'0,"17"0"0,-17-35 16,0 17 0,0 0-1,-17 18 1,-19 18 0,19 0-16,-1 35 15,-17-1 16,17 19-15,18-36 0,0-17-1,18-18 1,17-18 0,0-17-1,18-36 1,-53 36-1,18 18 1,-18 34 15,0 36-15,0-18 0,18 36-1,17-53 16,18-1-15,-36-17-16,19 0 16,34-35-1,-52 0-15</inkml:trace>
  <inkml:trace contextRef="#ctx0" brushRef="#br1" timeOffset="100753.99">4939 12488 0,'18'18'16,"-1"-18"-1,1 0 1,52 0 0,-34 0-1,-19 0 1,1 0 0</inkml:trace>
  <inkml:trace contextRef="#ctx0" brushRef="#br1" timeOffset="101322.79">6015 12700 0,'17'0'78,"1"0"-78,-18-18 16,88 18-16,-70 0 0,-53 0 15,-1 0 1,19 0-16,-19 0 16,1 0 15,35 18-16,0 0 17,0-36-1,18 0-15</inkml:trace>
  <inkml:trace contextRef="#ctx0" brushRef="#br1" timeOffset="102155.92">6738 12629 0,'0'0'0,"0"-17"0,-18 17 31,1 0-31,17 17 47,17-17-31,36 71-1,-17 17 1,-1 0-1,0 1 1,-17-54 0,-1-18-1,-17-34 32,0-1-31,0 1-1</inkml:trace>
  <inkml:trace contextRef="#ctx0" brushRef="#br1" timeOffset="102602.65">7144 12629 0,'0'0'0,"0"-17"0,-18 17 63,0 0-63,-34 17 15,-1 36 1,-53 18 15,88-53-31,-52 34 16,17 19-1,35-36 1,18-17 0,-18 0-1,18-36 63,0 0-78</inkml:trace>
  <inkml:trace contextRef="#ctx0" brushRef="#br1" timeOffset="103374.56">7479 12594 0,'0'0'0,"18"0"15,-18-17 1,0-1 15,0 36 79,0-1-95,-18 1-15,18-1 16,-18 19-16,-17 34 16,17 18-1,18-17 16,0-18-15,18-18 0,17-35-1,-17 0-15,35 0 16,-36 0-16,36 0 16,18 0-1,-53-35 1,-1 35-1</inkml:trace>
  <inkml:trace contextRef="#ctx0" brushRef="#br1" timeOffset="103608.18">7708 12947 0,'-17'18'0,"-1"-18"110,0 0-79</inkml:trace>
  <inkml:trace contextRef="#ctx0" brushRef="#br1" timeOffset="105702.77">8061 12629 0,'18'-17'63,"-1"17"-48,-17-18 1,-17 18 31,-1 0-47,0 0 0,-17 0 15,0 18 1,-18-1 0,35 19-1,18-19 1,0 1 15,18-18-15,-1 18-1,19-18 1,-19 0-16,19 17 16,-1 1-1,0 17 1,1-17 0,-36 17-1,0 0 1,-18-17-1,0 0-15,-35-1 16,-35-17 0,18 0-1,17 0 1,0 0 0,53-17-1,0-1 48,53 0-63</inkml:trace>
  <inkml:trace contextRef="#ctx0" brushRef="#br1" timeOffset="106086.25">8378 12612 0,'0'0'0,"0"-18"15,0 36 32,18-1-47,-18 1 16,35 17-1,-17 36 1,17-36 0,1 18-1,-19-18 1,-17-17-1,0-36 17</inkml:trace>
  <inkml:trace contextRef="#ctx0" brushRef="#br1" timeOffset="106352.72">8625 12594 0,'0'0'0,"-17"0"31,-1 0-31,0 0 16,-34 35 0,-19 36-1,0 17 1,19-17-1,34-1 1,0-52 0,1 0-1</inkml:trace>
  <inkml:trace contextRef="#ctx0" brushRef="#br1" timeOffset="112385.47">4904 17462 0,'0'-17'16,"17"-18"-1,-17 17 1,0 0 0,0 1-16,0-1 15,0 0 1,0 1-16,0-1 31,0 36 0,-17 17-15,-36 18 0,35-18-16,-17 36 15,17-36-15,-70 106 16,17-35-1,18-35 1,36-36 0,-1-35-1,18-35 1,0 17-16,0-35 16,0-18-1,0-34 1,18 52-1,17 35 17,0 18-17,-17 0-15,17 53 16,36 18 0,-18-1-1,17 1 1,1-54-1,-1-17 1,36 0 0,-70-53-1,-1-17 1,-18-18 0,-17-1-1,-35-34 1,-35 35 15,-36 52-15,0 36-1,-18 18 1,72 35 0,34 35-1,53 18 1,18-53-1,35 18 1,1-54 0,16-17-1,-16 0 1,-72 0-16,54-17 16,-1-19-1</inkml:trace>
  <inkml:trace contextRef="#ctx0" brushRef="#br1" timeOffset="113684.81">5574 17445 0,'0'-35'16,"0"17"0,0-17-1,-35 35 1,-18 0-1,35 17-15,-17 1 16,-1 88 0,19-36-1,17 1 1,0-36 0,35-17-1,18-18 1,-35 0-16,17 0 31,0-35-15,-17-18-1,0-36 1,-18 54 0,17 0-1,-17 52 16,0 36-15,18 0 0,-1 0-1,19-17 1,17-19 0,0-17-1,-1-17 1,37-54 15,-54 0-15,0-34-1,-17 87-15,-18-53 16,0 1 0,0 35-1,-35 35 16,17 70-15,18-52-16,-18 70 16,18 18-1,0-18 1,0-17 0,53-36-1,0-35 1,-35 0-1,52 0 1,-17-35 0,0-1-1,0-34 1,-53 17 0,0 0-1,0 35-15,0 1 16,0-1-1,-35 18 17,17 35-17,1-17-15,-1 35 16,18 17 0,0-34-1,0-1 1,35-35 31,-17-18-32,-1 1-15,1-19 16,0-17 0,-18 18-1,0 53 32,0-1-47,0 19 16,0 34-1,0-34 1,35-1 0,18-35-1,0 0 1,0-35-1,-36 17 1,1-35-16</inkml:trace>
  <inkml:trace contextRef="#ctx0" brushRef="#br1" timeOffset="113997.37">5909 17339 0,'0'0'0,"-18"0"16,18 18-16,36-18 31,-1 0-31,88 0 31,-52 0-15,17 0-1,-53 0 1</inkml:trace>
  <inkml:trace contextRef="#ctx0" brushRef="#br1" timeOffset="114567.73">6615 17286 0,'0'0'0,"0"-18"31,0 36 0,0 35-15,17 0-1,-17 53 1,0-89-16,0 54 16,0-18-1,0-18 1,0-52 15,0-1-31</inkml:trace>
  <inkml:trace contextRef="#ctx0" brushRef="#br1" timeOffset="115201.33">6667 17286 0,'0'0'0,"0"-18"16,0 1 0,18 17-1,35-18 1,35-17 0,-17 35-1,-54 0-15,54 18 16,-71 34-1,0 1 1,-71 0 0,-17 0-1,35-35 1,36-1 0,70-17 15,17-35 0,18 35-15,-17 0-1,-53 0-15,70 0 16,-35 18 0,-36 35-1,-17-18 1,-53 36-1,-17-18 1,-54-18 0,54 0-1,-1-35 1,36 0 0,17 0-1,18-35 16,71 17 1,-18 1-32</inkml:trace>
  <inkml:trace contextRef="#ctx0" brushRef="#br1" timeOffset="115851.92">7620 17462 0,'0'0'16,"71"-52"-1,-54 34-15,-17 0 16,0-35 0,0 36-16,-17 17 15,-54-18 1,18 18-1,-35 35 17,17 18-17,54 35 1,-1-17 0,18 17-1,0-52 1,53-36-1,0 0 1,-35 0-16,52-18 16,-52 0-16,35-35 15,17-35 1,-35 35 0,-17-17-1,-18 52 1,0 0-1,-18 54 32,1-1-31,17 35 0,0-52-16,0 35 15,0 0 1,0-35-16,17-1 15,19 1 1,-19-18 0,19-35-1</inkml:trace>
  <inkml:trace contextRef="#ctx0" brushRef="#br1" timeOffset="116435.4">8184 17286 0,'0'0'0,"0"-18"16,-17 18 30,-1 0-46,1 0 16,-1 18-16,0-18 16,18 18-16,-35 17 15,17 0 1,18-17 15,36-18-15,17 0-1,-18 18 1,-18-1 0,1-17-1,17 35 1,-35 1 0,0 17-1,-17 0 1,-36-18-1,0-17 1,0-18 0,18 0-1,17 0 1,0-36 0,18 1-1,0 17 1,53-17-1,-35 17 1</inkml:trace>
  <inkml:trace contextRef="#ctx0" brushRef="#br1" timeOffset="116967.86">8378 17445 0,'18'0'0,"0"0"16,-1 0 0,1 0-1,-18-18-15,35-17 16,-17 0 15,-18-1-15,0 1-1,-18 35 1,1 0 0,-36 18-1,17 35 1,19-36-16,17 36 15,0 18 1,0-1 0,0-34-1,35-1 1,18-35 0,-35 0-1,35-35 1,-36-1 15,1 1-15,-1 0-1,-17 17-15</inkml:trace>
  <inkml:trace contextRef="#ctx0" brushRef="#br2" timeOffset="126500.35">11412 3334 0,'0'0'0,"-17"0"16,-1 0-16,-52 17 31,52-17-31,-53 18 15,18-18 1,-17 18 0,17-18-1,35 0-15,1 0 16,-1 0 0,36 0 30,-1 0-46,36 0 16,53 0 0,18 35 15,-19-35-15,54 18-1,35-18 1,-17 0-1,-107 0-15,124 0 16,71 0 0,-107 0-1,19-18 1,-54 18 0,-17 0-1,-71 0 1,-35-18 46,0 1-46,0-1 0,0 0-16</inkml:trace>
  <inkml:trace contextRef="#ctx0" brushRef="#br2" timeOffset="127134.33">12894 3052 0,'-18'0'15,"36"0"-15,-53 0 0,17 0 32,18 17-32,0 18 31,0 18-15,71 0-1,-18-17 1,35 16-1,-71-52-15,72 18 16,16 0 0,-16-18-1,-19 0 1,-52 0 0,-36 0 30,-17 17-46,-18 1 16,-18 35 15,1-18-15,-54 36 0,36-18-1,71-36-15,-72 54 16,36-18-1,18-18 1,0-17 0,35-1-1,0-34 32</inkml:trace>
  <inkml:trace contextRef="#ctx0" brushRef="#br2" timeOffset="127789.37">14640 2999 0,'18'0'31,"0"0"-15,-1 0-16,107 0 15,-1 0 1,89 0 0,-36 0 15,-52 17-15,-89-17-1,-35 18 1,-18-18-1</inkml:trace>
  <inkml:trace contextRef="#ctx0" brushRef="#br2" timeOffset="128234.91">15187 3034 0,'-18'18'0,"36"-36"0,-53 36 16,35 17-16,0 0 31,0 36-15,0-1 0,0 18-1,0-52-15,0 34 16,0 18-1,0-35 1,-18 0 0,-17-17-1,-36-19 1,1-17 0,-36 0-1,35 0 1,-17-53-1,71 18 1,17 0 15,17 17-15,54 0 0</inkml:trace>
  <inkml:trace contextRef="#ctx0" brushRef="#br2" timeOffset="128899.45">15699 3351 0,'0'-35'32,"0"17"-32,0 1 15,-18 17 1,-17 0 0,17 0-16,-17 17 15,-71 89 1,53-35-1,0 35 1,35-36 0,18-17-1,71-35 1,17-18 0,0-35-1,-17-1 1,-36-52-1,1 17 1,-36-17 0,0 53 15,0 53 0,0 35-15,0-1-1,17 19 1,-17-53-16,18 17 16,-1 0-1,19-17 1,17-18 0,-36 0-1,-17-18-15</inkml:trace>
  <inkml:trace contextRef="#ctx0" brushRef="#br2" timeOffset="129149.59">16034 3316 0,'0'0'0,"0"-18"16,0 36 30,0 0-46,17 17 16,1 36 0,-18-19-1,0 19 1,0-53-16,0 17 16,18-35-1</inkml:trace>
  <inkml:trace contextRef="#ctx0" brushRef="#br2" timeOffset="129451.17">16369 3334 0,'-18'0'32,"18"17"-17,-17-17-15,-1 18 0,-35 35 16,-18 35 0,19-17-1,34-54-15,-17 19 16,17-19-16,0 1 15,71-18 17</inkml:trace>
  <inkml:trace contextRef="#ctx0" brushRef="#br2" timeOffset="130068.29">16704 3404 0,'0'0'0,"0"-17"0,0-19 16,0 1 0,-18 17-1,-35 18 1,-17 18-1,17 35 1,0 18 0,18 17 15,17-18-15,18-34-1,53-1 1,0-35-1,18 0 1,-1-71 0,-17 1-1,-18 17 1,-17-35 0,0 35-1,-1 35 1,-17 89 31,0-18-47,0 35 15,-17-35 17,17 17-17,0-34 1,52-36-1,1 0 1,18-36 0</inkml:trace>
  <inkml:trace contextRef="#ctx0" brushRef="#br2" timeOffset="130449.65">17515 3316 0,'0'-88'31,"0"70"-15,-35 18 0,-18 0-1,-17 53 1,17 18-1,35-54-15,-17 72 16,35-1 0,0-18-1,35-34 1,36-1 0,17-35-1,35 0 1,1-53-1,-18-18 17,-53 18-32</inkml:trace>
  <inkml:trace contextRef="#ctx0" brushRef="#br2" timeOffset="130732.42">18027 3157 0,'0'0'15,"0"-70"1,0 35-1,-35 35 17,17 17-32,0 18 15,18 71 1,-35 35 0,17-52-1,1 16 1,17-52-1,0-17 1,0-19 0,35-17 15,-17-17-31</inkml:trace>
  <inkml:trace contextRef="#ctx0" brushRef="#br2" timeOffset="131317.01">18415 3369 0,'0'-18'0,"0"36"0,0-53 16,0 17-16,-18-17 15,-35 35 1,36 0-16,-54 0 15,1 70 1,-19 19 15,37-19-15,34 18 0,18-35-1,0-35-15,18 0 16,17-18-1,53 0 1,-35-36 0,35-52-1,-17 17 1,-18-34 0,-53 69-1,0 54 16,-36 70-15,1-35 0,17 18 15,18-54-31,0 19 16,0-19-1,36 1 1,34-18-1,1 0 1,-54-18-16</inkml:trace>
  <inkml:trace contextRef="#ctx0" brushRef="#br2" timeOffset="131783.26">18962 3404 0,'0'0'16,"0"-17"-16,0-1 0,17 0 15,-17 1 1,-35 17 0,-35 0 15,-1 53-15,18-18-1,35 18 1,18-36-1,53 1 1,0 17 0,18-17-1,-36 0 1,-17-1 0,-18 1-1,-18 0 1,-35-1-1,-17-17 1,-1 0 0,36 0 15,17 0-15,36-17 15,-1-1-31</inkml:trace>
  <inkml:trace contextRef="#ctx0" brushRef="#br2" timeOffset="132298.62">19420 3422 0,'0'-18'0,"0"1"0,0-1 32,0 0-32,-17 18 31,-1 0-15,-35 18-1,0 35 1,36-53-16,-19 53 15,36 0 1,53-36 15,18 1-15,17-18 0,-70 0-16,35 35 15,-36-17 1,-17 0-1,-70 17 1,-1-35 0,-17 18 15,0-18-15,17 0-1,36 0 1,0 0-1,17 0-15</inkml:trace>
  <inkml:trace contextRef="#ctx0" brushRef="#br2" timeOffset="133467.47">10548 6967 0,'0'0'0,"-18"0"0,-52 0 31,52 18-31,1-18 16,-19 0-1,54 0 32,52 0-31,-34 0-16,87 0 16,159 0-1,124 0 1,-71 0-1,159 0 1,-106 0 0,-70 0-1,-89 0 1,-88-18 0,-88 18-1,-53-17 32,0-1-31,0 0-16,0-17 15</inkml:trace>
  <inkml:trace contextRef="#ctx0" brushRef="#br2" timeOffset="133966.56">13000 6562 0,'-18'0'0,"1"0"16,17 17 0,-36 36-1,54 0 1,52 18-1,72-1 1,-37-34 0,-69-36-1,52 0 1,-53 17-16,53-17 16,-17 0-1,-71-17 16,-53 17-15,-53 17 0,-35 54-1,0 17 1,35-18 0,-17 54-1,52-18 1,53-71-1,1-17-15,-1-1 16,1-34 0,-1 17 15</inkml:trace>
  <inkml:trace contextRef="#ctx0" brushRef="#br2" timeOffset="136966.89">15046 6544 0,'0'0'0,"-18"-18"0,-17 18 31,0 0-31,52 0 16,1 0-16,88 0 15,106 0 1,-54 0 0,19 0-1,-89 0 1,-35 0-1,-71 0 17,-35 0-17</inkml:trace>
  <inkml:trace contextRef="#ctx0" brushRef="#br2" timeOffset="137258.12">15487 6579 0,'0'0'0,"0"18"0,-18 0 15,-17 34 1,0 1 0,17 53-1,18-88-15,-18 88 16,1-36-1,-1 1 1,18-18 0,0 0-1,0-71 32</inkml:trace>
  <inkml:trace contextRef="#ctx0" brushRef="#br2" timeOffset="137699.23">15610 7038 0,'53'0'15,"-35"0"1,0-18-1,-1 18-15,1-17 0,17-1 16,53-17 0,-70-1-1,-18-16 17,-18 34-17,-52 18 1,-1 18-1,54-1-15,-36 54 16,53-18 0,0 17-1,0-17 1,17 18 0,54-54-1,-53-17-15,34 0 16,37-17-1,-1-36 1,-53 35-16</inkml:trace>
  <inkml:trace contextRef="#ctx0" brushRef="#br2" timeOffset="138148.99">16510 6932 0,'18'-18'15,"-36"36"-15,53-71 16,-105 53 15,-36 0-15,88 0-16,-35 18 15,-17 35 1,52-18 0,18-17-1,53-1 1,35 1-1,-17 0 1,35-1 0,-106 18 15,0 1-15,-53-1-1,-71-17 1,36-1-1,-18-17 1,53 0 0,36-17-1,-1-1 1,36 0 0,52-35-1,-35 53-15</inkml:trace>
  <inkml:trace contextRef="#ctx0" brushRef="#br2" timeOffset="138499.54">16845 6809 0,'0'-18'0,"0"0"0,0 1 16,0-1-1,-18 18 1,18 18 0,-35 35-1,35-36-15,-53 71 16,53 1 0,0-19-1,0-17 1,0 0-1,18-18 1,35-35 0,0 0 15,-36-35-15,19 0-1</inkml:trace>
  <inkml:trace contextRef="#ctx0" brushRef="#br2" timeOffset="138731.69">16757 7003 0,'-18'0'0,"36"0"0,-71 0 16,88 0 15,18 0-16,0 0 1,18 0 0,-18-36-1,-36 36 1,1 0-16</inkml:trace>
  <inkml:trace contextRef="#ctx0" brushRef="#br2" timeOffset="139048.17">17374 6844 0,'0'18'47,"-17"-18"-47,17 17 0,0 18 15,-36 18 1,1 36 0,35-37-1,-18 19 1,18-36 15,0-17-15,0-36-1,0-17 1</inkml:trace>
  <inkml:trace contextRef="#ctx0" brushRef="#br2" timeOffset="139315.63">17392 6914 0,'0'0'0,"18"-17"0,17 17 16,0 0-1,0 35 1,36 36 0,0-18-1,-36-18 17,-35-18-32,35 19 15,-17-19 1,-1-17-1,1-35 1,0 17-16</inkml:trace>
  <inkml:trace contextRef="#ctx0" brushRef="#br2" timeOffset="139582.29">17939 6685 0,'0'-18'0,"0"36"0,0-18 31,-18 35-31,-17 36 16,17-36-16,-35 53 31,36 18-15,-19-53-1,19 18 1,17-18-1,0-36 1,53-17 0</inkml:trace>
  <inkml:trace contextRef="#ctx0" brushRef="#br2" timeOffset="140364.53">18609 6791 0,'0'0'0,"0"-18"0,0 1 0,0-1 32,0-17-17,-53 35 1,0 0-1,-53 70 1,1 19 0,16-19-1,72-52-15,-19 88 16,36-36 0,71 1-1,35-54 1,53 1-1,-36-36 1,-52-52 0,-54 34 15,-17-34-15,-53 35-1,-17 35 1,-54 0-1,71 35 1,53-17 0,36-18-1,52 0 1,0 0 0,-35 0-1,-18 0 1,0 0-1,-35 52 1,0 37 0,-52 16-1,-1 37 17,17 16-17,36-34 1,-17-1-1,17-52 1,0-54 0,-36 1-1,36-53 1,0 0 0</inkml:trace>
  <inkml:trace contextRef="#ctx0" brushRef="#br2" timeOffset="141465.68">10848 10777 0,'-18'0'16,"1"0"-16,-36 0 16,35 0-16,-17 0 15,17 0-15,-52 0 16,-1 0-1,36 18 1,-1-18 0,19 0-1,70 0 32,-18 0-47,159 18 16,53-18-1,88 0 1,0 0 0,-123 0-1,-141 0-15,158-18 16,-123 18 0,-71 0-1,-35-18 16,-18 18 1,1-17-32,-1-19 15</inkml:trace>
  <inkml:trace contextRef="#ctx0" brushRef="#br2" timeOffset="142030.67">12171 10425 0,'0'0'0,"-18"-18"0,-35 0 15,0 1 1,0 17 0,53 70-1,0-52-15,0 52 16,0-34-16,18 52 15,88-18 1,0-17 0,17-35-1,-17-18 17,-18 0-17,-70 0-15,17-18 16,-35 1-1,0-19 1,-53 36 0,-17 0-1,34 0-15,-34 53 16,52-35-16,-88 53 16,18 17-1,35-35 1,0 17-1,36-35 1,-1-17 0,18 0-1,-18-18 32,18-53-31</inkml:trace>
  <inkml:trace contextRef="#ctx0" brushRef="#br2" timeOffset="143265.01">13899 10636 0,'0'-17'16,"0"-1"0,-17 18 15,17 18-31,-35 52 16,-1 36-1,1 17 1,35 1-1,-18-106-15,18 52 16,-17 1 0,17-54-1,0-52 32,0 17-47</inkml:trace>
  <inkml:trace contextRef="#ctx0" brushRef="#br2" timeOffset="143598.5">13776 10795 0,'0'0'0,"0"-18"16,18-35 0,52 1-1,1 16 1,70 19-1,-35 17 1,35 88 0,-88 18-1,-53 17 17,-71-17-17,36-18 1,0-17-1,17-54 1,-17-52 15,35 17-31</inkml:trace>
  <inkml:trace contextRef="#ctx0" brushRef="#br2" timeOffset="143782.54">13847 11024 0,'0'0'0,"-18"0"0,53 0 31,-17 0-31,-1 0 16,54 0 0,123-17-1,88-36 1,-141 0-1</inkml:trace>
  <inkml:trace contextRef="#ctx0" brushRef="#br2" timeOffset="144097.24">14817 10777 0,'0'-17'0,"0"34"0,0-17 47,0 18-47,-18 53 16,-17 34-1,17 36 1,0 89 0,18-177-16,-17 176 15,-1-88 1,18 36 15,0-89-15,0-35-1,18-53 1,17-89 0,18-34-1</inkml:trace>
  <inkml:trace contextRef="#ctx0" brushRef="#br2" timeOffset="144431.28">14764 11042 0,'0'0'16,"-18"-53"-16,-17-18 16,35 1-1,70 17 17,107 0-17,-54 53 1,18 0-1,-105 53 1,-89 18 0,-35-36-1,-71 18 1,123-53-16,-69 17 16,87-17 15,36-17-16,35 17 1</inkml:trace>
  <inkml:trace contextRef="#ctx0" brushRef="#br2" timeOffset="144947.73">15769 10707 0,'0'0'0,"18"0"0,-18-18 16,0-17 0,-71 17-1,1 18 1,-36 71 0,35-1-1,-17 36 1,70-88-16,1 52 15,17 1 1,53-36 0,35-35 15,35-35-31,-34-36 31,-36-17-15,-36 0-1,-17 35 1,0 71 15,0 35-15,0-36-16,0 54 16,0-18-1,0-18 1,35-17-1,54-18 1,-1-18 0</inkml:trace>
  <inkml:trace contextRef="#ctx0" brushRef="#br2" timeOffset="145214.47">16369 10707 0,'0'0'0,"0"-18"15,-18-17 1,-52 35 0,52 0-16,-53 35 15,1 36 1,52 17 0,1-18-1,17-17 1,17-35-16,19 0 15,69-1 1,19-34 0,-71-1-1</inkml:trace>
  <inkml:trace contextRef="#ctx0" brushRef="#br2" timeOffset="145914.85">16704 10566 0,'0'-18'0,"0"36"0,0-54 16,0 1 0,-35 106 15,35-54-31,0 107 16,-18-36-1,-17 18 1,17-53-1,18 0 1,0-71 15,35-17 1,18-18-17,0-18 1,-35 54-16,0-1 15,-1 18 1,18 18 0,-17 35-1,0-1 1,17 1 0,36-35-1,17-18 1,-53 0-16,36 0 15,34-53 1,-52-17 0,-17-1-1,-36 18 17,-18 53-17,0 0-15,-17 0 16,0 71-1,17-1 1,18 1 0,18-54-1,52-17 1,1 0 0,-36-17-1,-17-19 1</inkml:trace>
  <inkml:trace contextRef="#ctx0" brushRef="#br2" timeOffset="146481.34">18133 10689 0,'0'0'0,"17"-17"0,1-54 31,-18 106 0,0-17-31,0 0 16,-18 123 0,1-36-1,-19 72 1,19-124-16,-1 106 16,-17 17-1,35-70 1,0-53-1,0-71 17,0-53-17,0 36 1,0-35-16</inkml:trace>
  <inkml:trace contextRef="#ctx0" brushRef="#br2" timeOffset="146813.82">18009 10936 0,'-17'-18'0,"34"36"0,-52-88 16,35-36 0,18 0-1,70 35 1,18 36 0,35 35-1,-53 35 1,-53-17-16,-17 70 15,-36-35 1,-88 18 0,1-54-1,34 1 17,53-18-17,36 0 16,0-18-31,70 1 16,-53-1-16</inkml:trace>
  <inkml:trace contextRef="#ctx0" brushRef="#br2" timeOffset="147264.07">18856 10601 0,'18'-35'16,"-36"35"15,0 0-31,-35 17 16,0 36-1,36-35-15,-18 70 32,35-17-17,0-18 1,70-18-1,1-35 1,52 0 0,-70-35-1,18-36 1,-54 0 0,-17-34-1,-17 34 1,-54 36-1,53 35-15,-34 0 16,-19 35 0,18 36-1,53-18 17,0-18-17,35-35-15</inkml:trace>
  <inkml:trace contextRef="#ctx0" brushRef="#br2" timeOffset="147581.32">19456 10495 0,'0'0'15,"0"-18"1,-18 18-1,18 18-15,-53 35 16,18 18 0,0 17-1,35-71 1,0 36 0,17 0-1,36-53 1,0 0-1,35 0 1,-52-35 0,-1-18-16</inkml:trace>
  <inkml:trace contextRef="#ctx0" brushRef="#br2" timeOffset="147931.24">19597 10125 0,'0'0'0,"-18"0"16,-70 0-16,-18 17 15,53 19 1,53-1 15,18-17-15,70-18-1,-35 0 1,0-53 0,-53 0-1,-18 0 1,-52 53 0,-19 0-1,37 53 1,34 17-1,-17 18 1</inkml:trace>
  <inkml:trace contextRef="#ctx0" brushRef="#br2" timeOffset="148980.76">10425 15487 0,'0'0'0,"-18"0"15,-53 0 1,89 0 31,17 0-47,-17 0 15,35 0-15,176 0 16,18-18 0,124 18-1,-107 0 1,54-17 0,-89 17-1,-123 0 1,-106-18 31,0 0-32,0 1-15,-18-1 16</inkml:trace>
  <inkml:trace contextRef="#ctx0" brushRef="#br2" timeOffset="149480.72">11994 14940 0,'0'0'0,"-52"-18"15,-1 18 1,17 0 0,1 53-1,35 0 1,0-35-16,53 70 15,53 0 1,35 1 0,18-54-1,-54-35 1,1 0 15,-35-53-15,-36 0-1,-35 35 1,-35 18 0,-36 0-1,-17 53 1,18 18 0,52-36-16,-88 89 15,18-1 1,35-52-1,18-18 1,35-18 0,35-70 15</inkml:trace>
  <inkml:trace contextRef="#ctx0" brushRef="#br2" timeOffset="150029.68">13652 15081 0,'0'0'0,"18"0"31,0 0-31,70 0 15,71-17 1,-36 17 0,18 0-1,-105 0 1,16 0-16,-52 17 31,-17 1-15</inkml:trace>
  <inkml:trace contextRef="#ctx0" brushRef="#br2" timeOffset="150413.56">14111 15117 0,'0'0'0,"-18"17"16,1 18-1,17 18 1,0 36-1,0-54-15,17 53 16,1 18 0,-18-36-1,0 1 1,-53-36 0,-17-17 15,-36-18-16,18-35 1,17-18 0,53 17-1,1 1 1,34 17 15,1 18-31,35-17 16</inkml:trace>
  <inkml:trace contextRef="#ctx0" brushRef="#br2" timeOffset="150713.97">14711 15240 0,'0'0'0,"0"-18"0,17 1 0,-17-1 15,-17 36 17,17 35-17,0 52 1,0-16 0,0 16-1,0-52 1,0-17-1</inkml:trace>
  <inkml:trace contextRef="#ctx0" brushRef="#br2" timeOffset="151080.71">14676 15240 0,'0'0'0,"0"-18"0,-18 1 16,0-36 0,18 35-1,53 1 1,53 17 0,-88 17-16,105 36 15,18 53 1,-53 0-1,-52 0 1,-89-18 0,-88-35-1,0-18 1,52-35 15,1 0-15,71-18-1,17 1 1,35-19 0,53-17-1</inkml:trace>
  <inkml:trace contextRef="#ctx0" brushRef="#br2" timeOffset="151346.89">15434 15187 0,'0'0'0,"0"-18"16,0 36-1,0 53 1,0 34 0,0-34 15,0-53-31,0 70 15,0-53 1,0-17 0,18-18 15</inkml:trace>
  <inkml:trace contextRef="#ctx0" brushRef="#br2" timeOffset="151946.45">15452 15169 0,'0'0'16,"0"-17"-16,17-36 15,36 35 1,35 18 15,-17 18-15,17 52-1,-70-17 1,-36 36 0,-70-19-1,-18-35 1,36-17 0,70-36 15,17 1-31,54-1 15,-36 18-15,36-18 16,17 18 0,-35 18-1,17 35 1,-34 0 15,-36 0-15,-36 17-1,-17-52 1,-35 0 0,18-1-1,-36-17 1,18 0 0,70 0-1,18-17-15,0-1 16,70-17 15,-34 17-31</inkml:trace>
  <inkml:trace contextRef="#ctx0" brushRef="#br2" timeOffset="152296.57">16581 15169 0,'0'0'0,"0"-17"0,17-1 16,-17-17-1,-70 17 1,-36 36 0,18 35-1,-1 53 1,54-1-1,17 1 1,18-88-16,18 52 16,88-34-1,0-36 1,17 0 15,-52-18-15,-54-35-1,1 18-15</inkml:trace>
  <inkml:trace contextRef="#ctx0" brushRef="#br2" timeOffset="153763.76">17374 15275 0,'0'0'15,"71"-35"-15,-71 17 0,0 1 16,0-1-1,0 0-15,-35-17 16,-54 0 0,19 35-1,-36 18 1,53 34 0,0 90-1,36-19 1,17-35-1,35-35 1,53-53 0,0 0-1,71-70 1,-71-1 0,0-70 15,-52 0-16,-1 0 1,-17 35 0,-18 53-1,0 88 17,-18 53-17,0 1 1,1 52-1,17-35 1,0-89-16,0 71 16,53-35-1,17-53 1,1 0 15,17-17-15,-18-72-1,-34 1 1,-36 18 0,0-1-1,-53 71 17,35 53-17,18 18 1,0-18-1,71-1 1,-36 1 0,35-35-1,-34 17 1,-1-35 0,18 0 15,-18-17-16,1-36 1,-1 0 0,18-53-1,-53 88-15,0-17 16,0 53 15,0 35-15,0 17-1,0 1 1,-18-18 0,18-36-1,0-34 17,0-1-17,0 0-15</inkml:trace>
  <inkml:trace contextRef="#ctx0" brushRef="#br2" timeOffset="153980.56">18344 15011 0,'0'0'0,"0"-18"0,-35 18 15,0 0 1,17 0-1,71 0 32,-18 0-47,-17 18 0</inkml:trace>
  <inkml:trace contextRef="#ctx0" brushRef="#br2" timeOffset="154414.6">18662 15152 0,'0'17'32,"0"1"-32,18 0 15,-1-1-15,18 19 16,1 34-1,-19 1 1,1-18 0,-18-18-1,18-35 17,-18-18-17,0 1 1,35-36-1,-17 17-15,17-34 16,0-36 0,0 53-1,1 36 1,-19 17 15,-17 17-31,0 18 16,0 1-1</inkml:trace>
  <inkml:trace contextRef="#ctx0" brushRef="#br2" timeOffset="155246.5">19050 15311 0,'35'17'0,"1"1"16,16-18 15,1 0-16,18-53 1,-36 0 0,-35 18-1,0 17-15,-17 0 16,-36 1 0,-36 34-1,37 36 1,34 18-1,18-18 1,0 35 0,18-53-1,52 1 1,-17-19 0,35-17 15,-35 0-16,18-35 1,-71 0 0,17-36-1,1-17 1,35 17 0,17 18-1,1 36 1,-18 17-1,0 35 1,-18 18 0,0 35-1,-17 0 1,-18-35 15,0-17-15,-35-36-1,17 0 1,18-53 15,0 35-31,0-35 16,71-53 0,-1 36-1,1-1 1,-18 54-1,-36 17 1,1 0 0,-18 52-1,0-34 1,0 17 0</inkml:trace>
  <inkml:trace contextRef="#ctx0" brushRef="#br2" timeOffset="155445.29">20249 15487 0,'-17'0'16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8T11:07:43.85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3034 617 0,'0'-17'0,"0"-1"16,0 36 30,0 17-30,0-17-16,0 35 16,0-1-16,0 125 15,0-36 1,0 18 0,0-89-1,0-17 1,0-70 31,-18-19-47,1 1 15</inkml:trace>
  <inkml:trace contextRef="#ctx0" brushRef="#br0" timeOffset="449.46">2893 847 0,'0'-18'0,"0"36"0,-18-89 31,18 53-31,0 1 16,35-54-1,36 54 1,17-19 0,71 36-1,-53 0 1,-36 53-1</inkml:trace>
  <inkml:trace contextRef="#ctx0" brushRef="#br0" timeOffset="767.57">3298 1041 0,'0'17'0,"-70"36"15,-18 18 1,17-71 0,-17 0 15,70-35-16,1-1 1,17 1 0,0 17-1,17 18 1,54 71 0,-1 52-1,-17-52 1,0-1-1,0-52 1,0 0 0,-18 17-1,-17-35-15,17-35 16</inkml:trace>
  <inkml:trace contextRef="#ctx0" brushRef="#br0" timeOffset="833.47">3528 1323 0,'35'-18'31,"-35"1"-31</inkml:trace>
  <inkml:trace contextRef="#ctx0" brushRef="#br0" timeOffset="1315.61">3475 723 0,'0'0'0,"17"0"32,-17 18-17,0-1-15,-35 36 16,0-17 0,-71 122-1,0-52 1,18-18-16</inkml:trace>
  <inkml:trace contextRef="#ctx0" brushRef="#br0" timeOffset="1767.93">2963 1217 0,'18'0'31,"0"0"-31,-18 18 15,0-1-15,0 36 16,0 18 0,0-1-1,0-52-15,-18 0 16</inkml:trace>
  <inkml:trace contextRef="#ctx0" brushRef="#br0" timeOffset="2768.42">3704 1323 0,'0'18'15,"18"-18"16,-1 0-15,19 0-16,17-36 16,17-17-1,-35 18 1,-35-18 0,0 36 15,0-1-31,-52 18 15,-1 0 1,-36 53 0,19 17-1,52 1 1,1 17 0,17-35-1,70 0 1,1-35-1,35-18 1,-18-18 0,18-35-1,-71 53-15,53-53 16</inkml:trace>
  <inkml:trace contextRef="#ctx0" brushRef="#br0" timeOffset="3032.63">4551 1111 0,'-18'-17'16,"1"17"-16,-19 0 16,-34 0-1,17 53 1,-18 17-1,54-17 1,-19-18-16,36 53 16,0-35-1,-35-35 1</inkml:trace>
  <inkml:trace contextRef="#ctx0" brushRef="#br0" timeOffset="3316.13">4427 1376 0,'36'-18'31,"-36"1"-31,53-54 16,-53 18-1,17 35 1,-17 36 15,0 53-15,18-1-1,-1-17 1,19 0 0,-1-35-1,18-1 1,-35-17 0,34 0-1,54-35 1,-70 17-16</inkml:trace>
  <inkml:trace contextRef="#ctx0" brushRef="#br0" timeOffset="3415.78">5274 1199 0,'0'0'0,"0"-52"16</inkml:trace>
  <inkml:trace contextRef="#ctx0" brushRef="#br0" timeOffset="3965.57">5168 1058 0,'-35'18'31,"-36"17"-15,-34 53 0,52-17-1,35 17 1,18-17 0,18-36 15,52-35-16,-52 0-15,35 0 16,17-53 0,-17-17-1,0-36 1,18-35 0,-71-1-1,0 37 1,17 69-1,-17 19 1,0 105 15,0-53-31,-17 18 16,-1 141 15,0-106-15,18 18-1,0-53 1,36-18 0,34-35-1,-52 0-15,88 0 16,-18-35 0,0-18-1,-53 0 1,1-35-1,-54 53 1</inkml:trace>
  <inkml:trace contextRef="#ctx0" brushRef="#br0" timeOffset="4165.89">5715 1164 0,'0'0'15,"0"71"1,0-18 0,0 17 15,0-35-16,0-17-15,53 0 16,-18-18 0,36 0-1,-1-36 1,-34-16 0,-36 34-16</inkml:trace>
  <inkml:trace contextRef="#ctx0" brushRef="#br0" timeOffset="4516.93">5838 952 0,'18'0'32,"0"0"-32,-1 0 15,1-17-15,0-36 16,-1 18 0,-17-1-1,-35 36 16,-18 18-15,35 0-16,1 17 16,-18 0-1,-18 0 1</inkml:trace>
  <inkml:trace contextRef="#ctx0" brushRef="#br0" timeOffset="5199.58">4586 1217 0,'35'0'31,"-17"18"-31,-18 17 16,0 0 0,-88 18-1,0-18 1,-36 1 0,54-19-1,52-17-15,-70 0 16,70 0-1</inkml:trace>
  <inkml:trace contextRef="#ctx0" brushRef="#br0" timeOffset="6182.78">6156 1147 0,'0'0'0,"0"17"31,0 1-31,0-1 16,0 19-1,0 34 1,0-17 0,0 0-1,-18-53 32,18-18-31,0 1-16,0-18 15,0-36 1,18 53-16,17-52 16,36-1-1,-1 54 1,19 34 0,-37 36-1,-34 35 16,-18-35-15,0-35-16,0 35 16,-18-36-1,1 1 1,-1-18 0,1 0-1</inkml:trace>
  <inkml:trace contextRef="#ctx0" brushRef="#br0" timeOffset="7031.93">7073 1147 0,'0'0'0,"0"-18"15,0 0 1,0 1 0,-53 17-1,36 0-15,-89 70 16,35-17 0,1 35-1,52-17 1,18-36-1,18-35 1,70 0 0,-18-35-1,19-18 1,-36 0 0,-18-18 15,-35 36-16,0 53 17,0-1-17,0 72 1,0-19 0,0 54-1,0-89-15,17 106 16,1 53-1,17 35 1,-35-52 0,36 52-1,-19-53 1,-17 71 15,-35-158-15,-18-36-1,-53-53 1,-70-53 0,17-36-1,-53-175 1,142 70 0,52-71-1,36 18 1,52 89-1,36-1 1,0 53 0,-18 71-1,-52 17 1,-1 0 0</inkml:trace>
  <inkml:trace contextRef="#ctx0" brushRef="#br0" timeOffset="7517.15">8026 952 0,'0'-17'15,"0"-1"-15,-18 36 47,18-1-47,-18 1 0,18 17 16,0 1-16,-17 70 16,-19 35-1,19-36 1,17-52-1,0-35 1,0-71 15,0 35-15</inkml:trace>
  <inkml:trace contextRef="#ctx0" brushRef="#br0" timeOffset="8315.7">7655 1182 0,'-17'0'0,"34"0"0,-34 17 15,17 1 1,17 0 0,54-18-1,35 0 1,70 0 0,-141 0-1,89-53 1,-1 0-1,-52-18 1,-71 1 0,0-1-1,-35 54 1,-1 17 0,1 52-1,0 37 1,-1 52-1,36-106-15,0 18 16,0 70 0,0-87-1,0-1 1,0-53 31,0 1-32,0-54 1,0 54-16,18-54 16,70 0-1,-35 36 1,18 35 0,-36 53-1,0 53 1,-35-53-1,-17 17 1,-1-34 0,0-36-1,18 17 17,0-34-1,0-19-31</inkml:trace>
  <inkml:trace contextRef="#ctx0" brushRef="#br0" timeOffset="8717.35">8767 1358 0,'17'0'47,"1"0"-31,17 0-16,-17-17 0,35-36 15,17 0 1,-70 17 0,0 19 15,-35 17-16,17 0-15,-70 35 16,18 18 0,17 35-1,53-17 1,17-54 0,71 1-1,-70-18-15,53 0 16,34-18-1,-52-35 1</inkml:trace>
  <inkml:trace contextRef="#ctx0" brushRef="#br0" timeOffset="9282.03">10460 1129 0,'-53'-71'32,"35"54"-32,-35-19 15,-105 36 1,122 0-16,-87 53 15,-36 53 1,106-18 0,36 18-1,52-53 1</inkml:trace>
  <inkml:trace contextRef="#ctx0" brushRef="#br0" timeOffset="9884.83">10954 1111 0,'0'0'0,"0"-17"31,-18 17-15,0 0-1,1 0 17,-1 0 14,1 0 1,-1 0-31</inkml:trace>
  <inkml:trace contextRef="#ctx0" brushRef="#br0" timeOffset="22430.13">10460 1111 0,'0'0'0,"17"0"16,-17-17 15,0-1-15,0 0 0,-17 1-1,-1-1-15,-17 18 16,-71-18-1,18 18 1,-36 71 0,36 0-1,-18 34 1,89-16 0,17-37-1,35-16 1,53-19 15,0-17-15,1 0-1,16-70 1,-34 17 0,0-71-1,-36 1 1,-18-53-1,-17 52 1,0-17 0,-17 123-1,-1 18 1,18 36 0,-17 105-1,17 0 1,0 71 15,0-107-15,35-34-1,-18-36 1,36-35 0,-17 0-1,34-17 1</inkml:trace>
  <inkml:trace contextRef="#ctx0" brushRef="#br0" timeOffset="23297.54">11095 1111 0,'0'0'0,"17"-17"0,-17-19 16,0 19 15,-35-1-15,-18 18-1,36 18-15,-72 35 16,1 35 0,35-18-1,18 19 1,35-19-1,0-52 1,71-1 0,17-17-1,18-53 1,-53 1 0,-1-54-1,-34 35 1,-18 1 15,0 52-15,-18 18-1,-17 35 1,35 36 0,0 17-1,0-17 1,18-19-1,35-52 1,17 0 0,1 0-1,17-88 1,-35 18 0,-18-107-1,-35 71 1,0 1 15,0 52-15,0 70 15,0 19-31,-17 34 16,17 71-1,0-35 1,0 0-1,0-35 1,0-36 0,53-35-1,-1 0 1,-34 0 0,17-18-16,-17 1 15</inkml:trace>
  <inkml:trace contextRef="#ctx0" brushRef="#br0" timeOffset="23814.63">11906 1076 0,'0'0'0,"0"-18"16,0 1 0,-17 17-1,-36 0 1,0 35-1,0 36 1,18-1 0,35 1-1,0-36 1,0-17-16,17-18 16,36 0-1,0-18 1,0-17 15,-18-54-15,-17 19-1,0-1 1,-18 89 15,0 35-15,0 53-1,0-53 1,35 17 0,0-52-1,36-18 1,-18 0 0,-1-53-1,-16-18 1</inkml:trace>
  <inkml:trace contextRef="#ctx0" brushRef="#br0" timeOffset="24129.7">11501 1023 0,'0'0'0,"-18"0"0,0 0 16,36 0 0,17 0-1,89-35 1,-89 17-16,71 0 16,17 1-1,-70 17 1,-35 0 15</inkml:trace>
  <inkml:trace contextRef="#ctx0" brushRef="#br0" timeOffset="25229.74">12876 1323 0,'-17'0'16,"17"-18"0,17 1-1,36-19-15,18 1 16,52-71 15,-52 0-15,-36-35-1,-35 106-15,0-53 16,-70 0 0,-1 35-1,-17 53 1,17 17-1,-17 107 1,35 35 0,-17 88-1,34 17 1,1-35 0,-18 71-1,18-35 1,-18-1 15,18-34-15,35-89-1,0 0 1,17-53 0,19-70-1,34-36 1,1-52-1,52-72 1,1-69 0,-54 17-1,-35-53 1,-52 53 0,-160-53-1,36 123 1,0 54 15,53 52-15,70 18-1,54-17 17,52 17-17,-35-36 1,35 19-1,-17-19 1,-1 19 0</inkml:trace>
  <inkml:trace contextRef="#ctx0" brushRef="#br0" timeOffset="25713.23">13229 1341 0,'0'-18'32,"0"0"-32,0 1 15,0-19 1,35-17 0,18 1-1,36-1 1,-72 53-16,71 0 15,1 17 1,-37 54 0,-34 35-1,-18-36 1,-35 18 0,-18-52-1,0-36 1,35-18-1,18-17 17,0-36-17,36-17 1,17 17 0,-18 36-1,35 18 1,1 17-1,-53 0-15</inkml:trace>
  <inkml:trace contextRef="#ctx0" brushRef="#br0" timeOffset="26645.78">14305 1147 0,'0'17'16,"0"1"-16,-70 17 15,-19 36 17,36-1-17,53-35 1,0 1 0,18-19-1,17-17 1,-17 0-16,0 0 15,-18-53 1,0 1 0,0-37-1,17 36 1,54-17 0,17 35-1,0 35 1,-35 53 15,-18 17-15,-17-17-1,-18 18 1,0-19 0,-18-52-1,1 18 1,-1-18-1,1-53 1,17 0 0,0-53-1,52 36 1,19 35 0,0 17-1,-1 36 1,1 17 15,-36 53-15,-17-17-1,-18-18 1,-53-18 0,35-18-1,0-17 1,1-52-1,17-19 1,53-52 0,35 52-1,53 0 1,-53 71 0,18 71-1,-88 35 1,-18-18 15,-36-17-15,-34-19-1,-1-52 1,-17 0 0</inkml:trace>
  <inkml:trace contextRef="#ctx0" brushRef="#br0" timeOffset="27129.22">16051 847 0,'0'0'0,"-17"-71"31,34 71-31,1 0 16,35 53-1,0 35 1,17 71 0,-70-124-16,18 53 15,0 1 1,-18-54-1,0-53 32,35-17-47</inkml:trace>
  <inkml:trace contextRef="#ctx0" brushRef="#br0" timeOffset="27362.77">16510 847 0,'0'0'0,"0"17"16,-18 1 0,-87 52-1,69-34-15,-105 52 16,-18 35 0,71-52-1,35-18 1,53-35-1,71-54 17</inkml:trace>
  <inkml:trace contextRef="#ctx0" brushRef="#br0" timeOffset="27588.37">16669 900 0,'0'35'32,"0"-18"-32,0 72 15,-18-1 1,-17 0 0,17-17-1,18-54 1,0-34 15</inkml:trace>
  <inkml:trace contextRef="#ctx0" brushRef="#br0" timeOffset="27828.98">16686 864 0,'0'0'0,"36"0"15,-19 18 1,54 70 0,-54-17-1,1-54-15,0 54 16,-1-18 0,-17-36-1</inkml:trace>
  <inkml:trace contextRef="#ctx0" brushRef="#br0" timeOffset="28297.88">17163 864 0,'-18'18'15,"0"0"-15,1-18 16,-19 17-16,-52 54 16,35-1-1,18-34 1,35-19 0,0-34 15,35-19-31,18-34 15,18-18 17,-18 17-17,-18 36 1,-17 35 0,-18 70-1,0 36 1,0 0-1,-18 0 1,0-36 0,18-52-16,0 17 15,0-17 1,36-53 15</inkml:trace>
  <inkml:trace contextRef="#ctx0" brushRef="#br0" timeOffset="28579.2">17568 864 0,'0'0'16,"18"-17"-16,0-19 16,-1 19-1,-17 34 1,-17 54-1,-36 52 1,35-34 0,0 16-1,18-69 1,36-19 0,34-17-1,1-53 1,-54 36-1</inkml:trace>
  <inkml:trace contextRef="#ctx0" brushRef="#br0" timeOffset="29679.87">18080 1182 0,'0'0'16,"17"0"0,36 0-1,-17 0-15,70-35 16,35-36 0,35-35-1,-88 18 1,-35-36-1,-53 54 1,0 35-16,-35-18 16,-53 35-1,35 36 1,-35 88 0,52 35-1,19-88-15,-36 211 16,17-70-1,-34 106 17,35-53-17,-18 88 1,17-53 0,19-193-16,17 175 15,35-140 1,53-107-1,89-52 1,-19-71 0,54-106-1,-159 142-15,35-106 16,-35-36 0,-106 0-1,-35 53 1,-106-17 15,18 105-15,140 54-16,-105-18 15,124 35 1,17-18 0,70-17-1,89-1 1,-36-17-1,89-52 1,-106 34 0,-18-17-1,-88 70 1,0 36 31,0 0-47,0 34 15,0-16 1,0-1 15,0-17-15,0-36 0,0 0-1,0 1-15</inkml:trace>
  <inkml:trace contextRef="#ctx0" brushRef="#br0" timeOffset="29896.5">19209 847 0,'0'0'0,"-18"0"16,0 0-1,1 0 16,34 0 16,-17-18-31,18 18-16</inkml:trace>
  <inkml:trace contextRef="#ctx0" brushRef="#br0" timeOffset="30212.89">19703 547 0,'0'0'0,"0"-18"15,17 18-15,-34 35 47,-1-17-47,0 0 0,-17 88 16,-18 17-1,-17 71 17,52-70-17,0-19 1,18-34 0,0-53-1,36-18 1,34-53-1</inkml:trace>
  <inkml:trace contextRef="#ctx0" brushRef="#br0" timeOffset="30612.54">19703 1199 0,'17'0'15,"36"0"1,0-17-1,18-18 17,-54 17-32,36-53 15,-35 18 1,-18-17 0,-18 70-1,-52 53 1,-1 17-1,18 71 1,53-52 0,18-19-1,35-70 1,70 0 0,-35-17-1,18-36 1,-35 17-1,-71 19 17,0-1-32</inkml:trace>
  <inkml:trace contextRef="#ctx0" brushRef="#br0" timeOffset="31928.97">3351 2152 0,'0'0'0,"-17"0"0,-1 0 31,0 0-31,36 0 32,53 0-17,87 18 1,1-18-1,-106 0-15,265 17 16,34-17 0,248-35-1,-88 17 1,228-17 0,107 0-1,88-1 1,-212 1-1,300 35 17,18-17-17,-283 17 1,265 0 0,0 17-1,1 1 1,-266-1-1,212 1 1,-282 0 0,388-18-1,-476 0 1,123 0 0,-264 0-1,52 0 1,-246 0-1,-54 0 17,-158 0-17,-35 0 1,-36 0 15</inkml:trace>
  <inkml:trace contextRef="#ctx0" brushRef="#br0" timeOffset="32045.48">21131 2081 0,'0'0'0,"18"0"16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8T11:47:05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 811 0,'0'-53'16,"0"36"-1,0-18 1,-18 35 31,18 17-47,0 1 15,0 52 1,-18 107 0,18 34-1,-35-34 1,17-89-1,18-17 1,0-54 0,0-34 15,0-1-31,0-17 16</inkml:trace>
  <inkml:trace contextRef="#ctx0" brushRef="#br0" timeOffset="615.38">1817 1094 0,'0'0'0,"-18"0"16,1-18 0,-1-17-1,18-18 1,0 0-1,0 35-15,35-35 16,-17 18-16,52 0 16,19 17-1,-19 18 1,1 53 0,-36 88-1,-35 0 1,-53-17-1,0-54 17,-17-17-32,17-53 31,0 0-15,17 0-1,36-17-15,-17-1 16,-1 18-1,89 35 17,-54-17-32,1 17 15,53 53 1,-36-35 0,18-18-1,0-35 1,0 0-1,35 0 1,-53-35 0,-17 18-1,35-36 1</inkml:trace>
  <inkml:trace contextRef="#ctx0" brushRef="#br0" timeOffset="1017.2">2434 1411 0,'0'18'16,"18"-18"15,17-18-15,53-17-1,-35 0 1,-53 17-16,35-35 15,-35 35 1,0 1 0,-52 17 15,-19 35-15,36 36-1,35-1 1,0-35-1,17 18 1,36-17 0,35-19-1,18-17 1,-88 0-16,123-35 16,-53-18-1</inkml:trace>
  <inkml:trace contextRef="#ctx0" brushRef="#br0" timeOffset="2282.94">3210 1252 0,'0'0'15,"18"-17"-15,-18-19 16,-35 36 0,-18 0-1,0 53 1,0 36-1,18-37 1,35-16-16,-18 34 16,18-34-1,18-36 1,17 0 0,53-53-1,-17-18 1,-18 1-1,17-1 1,-70 53 0,0 54 31,0 17-32,0 17 1,18-17-1,35 0 1,35-18 0,0-35-1,71 0 1,-124 0-16,89-17 16,-1-36-1,-52 0 1,-71-18-1,0 1 1,-53 34 15,-18 19-15,18 17 0,-35 53-1,35 0 1,0 17-1,36 1 1,17-18 0,52-53-1,19 0 1,0 0 0,17-53-1,-71 35-15,36-17 16,-35-1-16,52-87 15,-17 0 1,0-19 15,-17 72-15,-36 35 0,0 87 15,-53 72-16,35-89-15,0 18 16,-35 88 0,53-35-1,0 0 17,18-88-32,53 17 15,-18-35 1,17 0-1,18-53 1,1-18 15,-54 1-15,-18 52 0,-17 36 15,-17 17-16,17-17-15,0-1 16,0 1-16,0 35 16,0-35-1,35-1 1,18-17 0,18-17-1,17-19 1</inkml:trace>
  <inkml:trace contextRef="#ctx0" brushRef="#br0" timeOffset="2598.98">4745 1199 0,'0'0'0,"-18"0"0,1 0 15,17-17 48,0-1-47,-18 18-1,0 0 1,18 18-1,0-1 1,0 1 0,0 0-16</inkml:trace>
  <inkml:trace contextRef="#ctx0" brushRef="#br0" timeOffset="3144.1">4974 1358 0,'0'18'78,"0"-1"-62,0 1-16,0 0 0,0 35 15,0 0 1,0-1 0,0-34 15,0 0-15,-17-18-1,-1-36 1,0-16-1,36-37 1,35 19 0,70-18-1,-17 70 1,0 18 0,-53 71-1,-36-19 1,-17 19-1,0-18 1,-17-18 0,-1-17 15,18-1-15</inkml:trace>
  <inkml:trace contextRef="#ctx0" brushRef="#br0" timeOffset="3882.78">5909 1341 0,'0'0'0,"0"-18"16,0 0-16,-18 18 15,-17-35-15,0 35 16,-18 0 0,0 35 15,35-17-31,-17 35 16,0 0-1,17 35 1,18-53-1,53-17 1,53-18 0,-36-35-1,19-54 1,-54 36 0,-17 1-1,-18 16 1,-18 36 15,0 53-15,1 53 15,17 0-15,0 88-1,0-18 1,53 54-1,-18 17 1,-35-36 0,0-158-16,0 176 15,0-52 1,-53-89 0,-53 18-1,-17-89 1,-1-17-1,18-35 1,53-18 15,18-17-15,17-18 0,18-1-16</inkml:trace>
  <inkml:trace contextRef="#ctx0" brushRef="#br0" timeOffset="4865.55">7267 1393 0,'-17'0'0,"-1"0"15,18-17 32,18 17-47,-18-18 0,0 1 16,17-19 0,1-34-1,-18 52-15,-18-35 16,-70 18-1,0 35 1,-53 35 0,35 36-1,0 105 1,88-105 0,89 52-1,0-88 1,52-35-1,-35-17 1,-53-19-16,71-52 31,-18-18-15,-17-70 0,-71 17-1,0 18 1,-35 35-1,-18 89 1,0 87 0,35 54-1,18 52 1,0-52 0,71 17-1,-54-124-15,36 54 16,36-1-1,-1-70 1,53-17 0,-35-36 15</inkml:trace>
  <inkml:trace contextRef="#ctx0" brushRef="#br0" timeOffset="6131.24">8132 1235 0,'0'0'0,"0"-36"16,-36-16 0,1 34-1,-53 18 1,17 53 0,1 0-1,34 53 1,36-1-1,0-52 1,36 0 15,34-53-15,-52 0-16,70-17 16,-35-19-1,18-52 1,-54 0-1,1 0 1,-18 17 0,-18 89 15,1 35-15,17 17-1,0-52-15,0 70 16,17-17-1,36-36 1,0-35 0,35 0 15,-35-35-15,35-36-1,-52 36-15,16-53 16,-34-53-1,0 17 1,-18 1 0,0 87-1,-18 36 1,0 71 0,18 52-1,0 1 1,0 17-1,0-53 1,53 0 0,36-52 15,52-36-15,-35-18-1,52-53 1,-34-17-1,-71 18 1,-36-19 0,-17 19-1,-35 52 1,-18 18 0,-35 71-1,35 17 1,35 35-1,18-70 1,18-17 0,35-36 15,17-18-15,-17-17-1,18-71 1,-36 35-1,-35 1 1,0 87 31,0 1-47,0 53 16,0-54-16,0 36 15,0 18 1,36-36-1,16-17 1,19-18 0,0-71 15,-36-17-15,-35 70-16</inkml:trace>
  <inkml:trace contextRef="#ctx0" brushRef="#br0" timeOffset="6415.2">8343 935 0,'0'0'15,"18"0"1,-1 0-16,1 0 0,70-18 16,36-17 15,-18 17-15,17 18-1,-70 0 1,-35 0-16</inkml:trace>
  <inkml:trace contextRef="#ctx0" brushRef="#br0" timeOffset="7114.68">10319 1429 0,'0'0'16,"17"0"0,54-36-1,-53 19 1,17-1-16,35-88 16,-34 1-1,-1-72 1,-35 54-1,0 87-15,-18-52 16,-35 18 0,18 70 15,-18 17-15,18 107-1,0 140 1,35-175-16,-18 157 15,0 143 1,18-19 0,-35-70-1,-18 53 1,18-54 0,35-228-16,-18 123 15,36-35 1,-18-71-1,35-88 1,36-71 0,52-140 15,-52 105-31</inkml:trace>
  <inkml:trace contextRef="#ctx0" brushRef="#br0" timeOffset="7365.79">10848 2611 0,'18'-106'16,"-1"-88"-1,-52 511-15,35-334 0,35-336 0,-88 247 16,-88-70 0,106 123-16,-142-71 15,54 71 1,35 18 0,70 35-1,18-18 1,18-17-1,52 0 1,-17-1 0,18 1 15,-18 0-15</inkml:trace>
  <inkml:trace contextRef="#ctx0" brushRef="#br0" timeOffset="7881.56">10724 1429 0,'0'0'0,"0"-18"0,0 0 31,0 1-15,0-1-16,36-17 15,-1 0 1,53-18-1,0 53 1,18-18 0,-18 18-1,-70 18 1,35 52 0,-35 1-1,-18-1 1,-36-17-1,19-35 1,-1-18 0,18-35-1,0-36 1,0 18 0,18-35-1,-1 35 1,1 53-16,0-35 15,-1 35-15,1 0 16,35 0 0,-18 0 15,18 0-15,-35 17-16</inkml:trace>
  <inkml:trace contextRef="#ctx0" brushRef="#br0" timeOffset="8966.48">11836 1182 0,'-18'0'32,"0"0"-32,-17 17 15,-35 36 1,34 18-1,19-1 1,17-17 0,0-35-1,35 0 17,0-18-17,0-18 1,-35-35-1,0 18 1,0-36 0,18-17-1,53 35 1,-18 18 0,17 35-1,1 0 1,-1 35-1,-52-17-15,17 52 16,0 1 0,-17-18 15,-18 17-15,0-52-1,-18 0 1,1-18-1,-1-18 1,1-35 0,17 0-1,0-35 1,52 17 0,54-34-1,-18 87 1,1 0-1,-54 18 1,18 89 0,-35-19 15,-1 18-15,-17-35-1,0-35 1,0-1-1,-35-17 1,17 0 0,18-35-1,0-18 1,0 0 0,36-35-1,16 18 1,54-1-1,-70 53-15,69 1 16,19 34 0,-54 72 15,-70-1-15,0 35-1,-35-35 1,-35 1-1,70-72-15,-18 1 16,-35 0 0,0-18-1</inkml:trace>
  <inkml:trace contextRef="#ctx0" brushRef="#br0" timeOffset="10032">10830 2593 0,'0'18'32,"0"-1"-32,0 1 0,0-1 15,0 1-15,-17 70 32,-19-17-17,-34 35 1,52-89-16,-35 89 15,0-35 1,18 17 0,17-53-1,-17 0 1,0 1 0,17-36-1,18-36 1</inkml:trace>
  <inkml:trace contextRef="#ctx0" brushRef="#br0" timeOffset="11372.65">1834 1746 0,'-35'0'31,"53"0"0,-1 18-15,1-18-16,0 0 0,70 18 15,0-18 1,53 35 15,106-18-15,-176-17-16,70 18 15,-53-18-15,265 0 16,-18 0 0,176 18-1,-70-18 1,177 35 0,-142-35-1,-317 18-15,493-1 16,-140 1-1,176 17 1,-159-35 0,177 35-1,-195-35 17,-334 0-32,475 18 15,-34-18 1,-195 0-1,53 0 1,-141 0 0,106 18-1,-264-18 1,-54 0 0,-88 0-1,-17 0 1,-18-18 62</inkml:trace>
  <inkml:trace contextRef="#ctx0" brushRef="#br0" timeOffset="11535.17">12771 2046 0,'-18'0'0,"0"0"16,18 18 0</inkml:trace>
  <inkml:trace contextRef="#ctx0" brushRef="#br0" timeOffset="14830.44">14182 776 0,'0'-18'15,"-18"36"17,18 0-32,-18 52 15,1 54 1,-36 70 0,35-141-16,-17 70 15,-18 1 1,18-71-1,17-18 1,-17-88 15,35 35-15,-18-35 0,18 36-16,0-71 15,0-18 1,0 53-1,35 70 17,-17 1-32,17 53 15,36 17 1,17 0 0,-17-35-1,34-35 1,-34-18-1,53-53 1,-54-18 0,-17-52-1,-35 17 17,-36-71-17,-53 54 1,-52 17-1,88 106-15,-89-18 16,1 54 0,52 70-1,36 70 1,35-35 0,70 53-1,54-88 1,17-71-1,35-17 1,-34-36 0,52-52 15,-124 17-15,-52 35-16,35-70 15,-53 35 1,-36 0-1,-34 53 1,-1 0 0,1 53-1,34 35 1,36-17 0,0-1-1,0-34 1,53-36-1,0 0 1,18-53 0,-1-18-1,-52-17 17,0 17-17,-18 36 1,0 17-1,0 54 1,0 34 0,0 18-1,35-35 1,18-17 0,-35-19-16,52-17 15,36 0 1,17-53-1,-34-17 1,-1-54 0,-71 19-1,19-54 17,-36 123-32,0-52 15,0 35 1,-36 53-1,19 71 1,-19 35 0,36-71-16,-17 124 15,-1-53 1,18-1 0,53-34-1,18-18 1,17-53-1,18 0 1,0-53 0,-36-18-1,-35-17 17,-35 0-17,0 0 1,0 70-16,-35 18 15,-35 0 1,34 53 0,1 35-1,17-17 1,18 17 0,0-35-1,18-35 1,35-18-1,0-36 1,-18-34 0,0-1 15,-35 36-31,18-36 16,-18 54-1,0-1 1,0 36-1,0 70 1,35-17 0,-35-1-1,18-17 1,17-35 0,18-18-1,18 0 1,17-71-1,-53 36 1,-35-18 0</inkml:trace>
  <inkml:trace contextRef="#ctx0" brushRef="#br0" timeOffset="15129.71">15469 970 0,'0'0'15,"-17"0"-15,-19 0 0,1 0 16,106 0 0,-54 0-16,54 0 15,17 0 1,-70 0-16,88-18 15,-54 18 1,-34 0 0,0 0-1</inkml:trace>
  <inkml:trace contextRef="#ctx0" brushRef="#br0" timeOffset="15563.71">16633 882 0,'0'0'0,"0"-18"0,0-17 32,0 17-32,0 36 31,0 0-16,0-1-15,-17 71 16,-1 54 0,18-37-1,-17 19 1,-1-36 0,18-70-1,18-18 16,-1-53-15</inkml:trace>
  <inkml:trace contextRef="#ctx0" brushRef="#br0" timeOffset="16213.42">16528 900 0,'0'0'15,"0"-18"-15,0 0 0,0 1 16,17-19 0,71 1-1,-17 35 1,-53 0-16,87 18 16,-69 35-1,-19 52 1,-17-34-1,-53 17 1,-70-17 0,88-54-16,-18-17 15,53-17 32,53-18-31,35-1-1,-70 19-15,34 17 16,37-18 0,17 71-1,-36 0 1,-17 35 0,-53 0-1,-35-17 1,17-54-16,-105 54 15,17-36 1,53-17 0,-35-1-1,-18-69 17,53 34-17,53 0-15,-88-17 16,88 17-1,35-17 17,-17 35-32,35-18 0</inkml:trace>
  <inkml:trace contextRef="#ctx0" brushRef="#br0" timeOffset="16813.45">17621 1147 0,'0'0'0,"36"-124"16,-36 106 0,0-17-1,-71 35 1,53 0-16,-52 18 15,-18 52 1,52-34-16,-70 69 16,36-16-1,35 16 1,35-52 0,35-17-1,0-36-15,0 0 16,-17 0-16,70-18 15,0-35 1,-17-35 0,-18 17-1,-18-34 1,-35 34 15,0 53-15,0 36-1,0 70 1,0 0 0,0 18-1,0-53 1,0-35-16,0 17 16,18-17-1,52-18 1,1-36-1,-53 36 1</inkml:trace>
  <inkml:trace contextRef="#ctx0" brushRef="#br0" timeOffset="17330.25">18344 1023 0,'0'0'0,"18"-18"16,0-17-1,-18 17-15,0 1 16,-71 17 0,18 0-1,-35 35 1,35 36 0,0-1-1,53-17 1,0-35-16,18 17 15,35-17 1,70-18 0,-35 35-1,1-17 17,-54 17-17,-35 18 1,-71-18-1,-34-17 1,16-1 0,72-17-16,-54 0 15,1 0 1,34-35 0,19 17-1,17-17 1,17 18-1,36-19 1,18 36 0</inkml:trace>
  <inkml:trace contextRef="#ctx0" brushRef="#br0" timeOffset="17780.48">18715 1270 0,'0'0'0,"17"-18"0,19 18 16,17 0-1,17-35 1,-17-18 0,-35 0-1,-1 18 1,-17 17-16,-35 18 31,-53 36-15,0 17-1,70-18 1,-35 35-16,36-17 31,17-35-31,0 52 16,52-34-1,54-1 1,-35-35 0,35 0-1,-36-35 1,-17-1 0,-53 1-1</inkml:trace>
  <inkml:trace contextRef="#ctx0" brushRef="#br0" timeOffset="18648.16">14623 1993 0,'0'0'0,"-89"0"31,72 0-31,-1 0 16,1-17 0,-1 17-16,0 0 31,54 0 0,-19 0-31,107 0 16,-89 0-16,124 0 15,176 0 1,-18 0 15,195 0-15,-54 0-1,177 0 1,18 0 0,-53 0-1,-124 0 1,-211 0 0,34 0-1,-140 0 1,-35 0-1,-107 0 1,19 0 0,-72 0-1,-17 0 17,36-18-17,-1 18-15</inkml:trace>
  <inkml:trace contextRef="#ctx0" brushRef="#br0" timeOffset="18797.29">19614 1958 0,'-17'0'47,"-1"0"-32,1 0-15,-19 0 16</inkml:trace>
  <inkml:trace contextRef="#ctx0" brushRef="#br0" timeOffset="58728.77">2487 3863 0</inkml:trace>
  <inkml:trace contextRef="#ctx0" brushRef="#br0" timeOffset="60058.31">2381 3845 0,'0'0'0,"0"18"16,0 0-1,18-18 17,17 0-17,36-71 1,-1 36-1,1-53 1,-54 17 0,-17 36-1,0 17 1,0 36 15,0-1-31,0 54 16,0-53-16,0 123 15,0-53 1,0 18 15,0 17-15,0-52 0,-17-1-1,-1-70-15,-17 18 16,-18 0-1,-18-18 1,-17 0 0,18 0-1,34 0 1,19 0-16,52 0 31,71 0-15,-18-18-1,53 18 1,-70-18 0,-36 18-1,18 0 1,-18 0 0,-17 0-1,-18-17 1,0-19-1,0 19-15</inkml:trace>
  <inkml:trace contextRef="#ctx0" brushRef="#br0" timeOffset="60642.07">3475 3387 0,'0'0'0,"53"-71"32,-53 53-32,0 1 15,0-1 1,-53 18-1,-35 35 1,17 1 0,-17 17-1,70-18 1,1-17-16,17-1 16,0 1-16,53-1 15,17 1 1,36 17-1,-36 1 17,-52 17-17,-18-18 1,-18-17-16,-52 34 16,-18-16-1,17-36 1,-17 0-1,35-18 1,0-17 0,53 17-1,0-17 1,35 17 0,-17 18-16</inkml:trace>
  <inkml:trace contextRef="#ctx0" brushRef="#br0" timeOffset="60976.52">3881 3210 0,'0'0'0,"0"18"47,0 0-47,-18 17 15,18 35 1,-18-34-16,-17 87 16,0-52-1,35-1 1,0-34-1,17-36 32,1 0-31,-18-18-16</inkml:trace>
  <inkml:trace contextRef="#ctx0" brushRef="#br0" timeOffset="61264.55">3704 3457 0,'0'0'0,"18"0"31,-1-17-31,1 17 0,35 0 16,0-18-1,-35 18-15,-1 0 32,18 0-17</inkml:trace>
  <inkml:trace contextRef="#ctx0" brushRef="#br0" timeOffset="62824.29">4762 3704 0,'0'0'0,"18"0"31,-18 18 0,-18 17-31,1 36 16,-1-54 0,1 71-1,-1 1 1,0-72-16,1 71 16,17-70-1,0-36 16,17 1-31,19-36 16,34-35 0,-17 17-1,0 36 1,-18 17 0,-17 18 15,-18 18-31,18 35 15,-18 0 1,17 17 15,1-17-15,-18-18 0,53-17-1,0-18 1,0-70-1,-18 17 1,0-18 0,-17 1-1,-18 17 1,0 0 0,0 70 30,0 1-46,0 53 16,0-1 0,0-35-1,0 54 1,17-19 0,54-35-1,17-35 1,-17-17-1,52-54 1,-17-17 0,-53 0-1,-35 35 1,-18 18 0,0 17-1,-71 18 1,36 53-1,-1 35 1,36 18 0,0-36 15,53-17-15,0-53-1,18 0 1,-54 0-16,36-35 15,36-18 1,-72 36-16</inkml:trace>
  <inkml:trace contextRef="#ctx0" brushRef="#br0" timeOffset="64007.99">6685 3933 0,'0'-52'16,"0"34"-16,0 0 15,18-17 1,52 0-1,1 17 1,-53 18-16,52 0 16,-52 0-16,35 18 15,0 35 1,-53 17 0,0 36-1,0-18 1,0-70-16,-18 17 15,-17 0 1,35-52 31,0-54-31,17 1-1,54-19 1,-36 72-16,18-36 15,18 18 1,-36 35 0,-18 0-1,-17 70 1,0-52-16,0 17 16,0 71-1,0-53 1,36-18-1,17 0 17,17-35-17,89-53 1,-71 1 0,18-54-1,-88 35 1,-1 18-1,-17 18 1,-53 17 0,-17 18-1,35 36 1,-18 34 0,35 1-1,18 17 1,53 0-1,17-35 17,36-53-17,0 0 1,18-18 0,-1-70-1,-35-18 1,-35 18-1,-53 53 1,0 0 0,-35 35-1,17 0 1,-52 88 0,34-18-1,36 19 1,0-37-1,18 1 1,70-17 15,-35-19-15,88-17 0,-35-17-1</inkml:trace>
  <inkml:trace contextRef="#ctx0" brushRef="#br0" timeOffset="64624.84">9155 3951 0,'0'0'0,"0"-53"32,-53 53-32,0-17 15,35 17-15,-70 0 16,70 0-16,-70 0 15,18 52 17,-1 37-17,53-1 1,18 0 0,36-35-1,52-18 1,18-35-1,-36-53 1,18-35 0,-17-53-1,-36 0 1,0 17 0,-17 54-1,0 17 1,-1 35-1,-17 107 32,0-72-47,-53 71 16,18 71 0,18-53-1,17 17 1,0-52-1,70-71 1,-17 0 0,0-18-1,-18-52 1,-17 52-16</inkml:trace>
  <inkml:trace contextRef="#ctx0" brushRef="#br0" timeOffset="65673.87">10407 4180 0,'18'0'31,"-18"-17"-15,17-1-16,1-17 16,35-53-1,-18-1 1,18-52-1,-18 53 1,-17-18 0,-18 71-1,-18 35 1,-17 53 0,0 53-1,-18 17 1,35-70-16,0 18 15,18 123 1,0-106 15,71-53-15,35-35 0,-18-35-1,71-71 1,-89 18-1,1 0 1,-71 35 0,-18 70 15,1 19-15,-1-19-16,0 89 15,18-18 1,18-35-1,53 0 1,-1-53 0,54 0 15,-54-70-15,-35-1-1,-35-52 1,0 34-1,-70 37 1,52 52-16,-70 0 16,70 0-16,-70 0 15,0 35 1,53-18 0,-1 19-1,19-36 1</inkml:trace>
  <inkml:trace contextRef="#ctx0" brushRef="#br0" timeOffset="65923.94">10389 3863 0,'53'0'31,"-35"0"-31,52-18 16,72 1-1,-37-1 1,1 18 0,-35 0-1,-71-18 1</inkml:trace>
  <inkml:trace contextRef="#ctx0" brushRef="#br0" timeOffset="68373.35">12083 4216 0,'0'0'0,"17"17"31,1-34 0,-18-1-15,0 0-16,18-70 15,34 0 1,-34 70-16,17-70 16,54-18-1,-19 36 1,-35 70-1,-17 0 1,-18 35 0,0 0 15,0-17-31,-18 17 16,18-52 30,0-1-30,0 0-16,0-17 16,-17 0-1,-19 35 1,-16 0 0,16 35-1,-17 53 1,18-17-1,17-36-15,1 71 16,17-18 15,0 0-15,53-52 0,17-36-1,36 0 1,0-53-1,0-18 1,-36 1 0,-17-36-1,-53 53 1,0 35 0,-70 18-1,52 0 1,18 53-1,35-18 1,36 18 0,-1 0 15,-17 18-15,-35-1-1,-18-52 1,53 0-1,17-18 1,36-36 0,35-34-1,-52-1 1,-1-35 0,-53 53-1,-17 1 1,-18 16-1,-18 36 1,-35 0 15,18 53-15,-18 18 0,35 35-1,18-36 1,53 18-1,0-52 1,53-19 0,0-17-1,53-17 1,17-54 0,-35-35-1,-53 0 1,-70 36-1,-18-1 1,-88 71 0,17 0 15,54 0-31,-89 53 16,35 18-1,36 35 1,17-36-1,18 1 1,36-36 0,34-35-1,-52 0-15,70-53 16,-18 0 0,-17-35-1,-17-18 1,-19 53-1,-17 36 1,-17 52 31,-19 53-31,36-17-1,0-54-15,0 54 16,36-18-1,-19-36-15,89 1 16,-35-18 0,52-35-1,-35-54 1,-17 1 0,-53 53-16,34-106 15,-16 35 1,-19 18-1,-17 35 1,-17 53 31,-1 18-47,-17 52 16,17 54-1,1-19 1,17 19-1,0-36 1,52-53 0,-34-35-16,88 18 15,-18-36 1,36-52 0,-54-1-1,-35-17 1,-35 70-16,0-34 15,0 34 1,-17 18-16,-54 0 16,54 53 15,-19 17-15,36 36-1,53-18 1,-17-70-1,52-18 1,0 0 0,18-71-1,-53 19 1,-36-19 0</inkml:trace>
  <inkml:trace contextRef="#ctx0" brushRef="#br0" timeOffset="68656.74">14534 3739 0,'0'0'0,"53"0"31,-17 0-31,34 0 16,-35 0-16,36 0 15,-53 0-15,123-35 16,-71 35 0,-34-17-1</inkml:trace>
  <inkml:trace contextRef="#ctx0" brushRef="#br0" timeOffset="69708.99">16757 3598 0,'0'0'0,"-18"0"31,18 18-31,-17 0 16,-36 52-1,35-35-15,-70 71 16,17-18 0,-34 36-1,52-71 1,35-18-1,0-35 1,18-53 0,0-17 15,0-36-15,53 0-1,-53 88 1,36 1-1,-1 34 1,-18 54 0,36-1-1,0 19 1,0-19 0,35-17-1,36-53 1,-36-18-1,36-52 1,-36-18 0,-53-18 15,-35 18-15,-71-53-1,1 52 1,-36 54-1,35 35 1,1 53 0,52 53-1,18 0 1,53-18 0,0-35-1,35-18 1,1-35-1,52 0 1,-18 0 0</inkml:trace>
  <inkml:trace contextRef="#ctx0" brushRef="#br0" timeOffset="70507.23">17745 3722 0,'0'0'0,"0"-53"16,-36 53 0,-34 0-1,-18 53 1,35 0 0,35-36-16,-35 72 15,53-72-15,-35 89 16,35-18-1,18-35 1,52-35 15,-52-18-31,35 0 16,35-71 0,0-35-1,-17 1 1,-36-1-1,-17 53 1,-18 35 0,0 71 15,0-35-31,0 17 16,0 53-1,0-35 1,35 0-1,35-35 1,19-18 0,34-53 15,-52 0-15,-1-35-1,-17-18 1,-53 18-1,35-18 1,-35 70 0,0 89 15,-17-17-31,-1 52 16,-17 0-1,35 36 1,0-72-1,0 19 1,0-53 0,53-18 15,35-18-15,-35 0-16</inkml:trace>
  <inkml:trace contextRef="#ctx0" brushRef="#br0" timeOffset="71008.97">18874 3739 0,'0'0'0,"0"-17"15,0-1 1,-71 18 0,18 18-1,-35 52 1,35 1-1,35-1 1,18 19 0,0-54-1,53-17 17,0-18-17,18-53 1,-18-18-1,-36 53-15,36-52 16,-17-1 0,-36 36-1,0 53 17,-18 17-17,18-17-15,-18 35 16,18 35-1,0-35 1,36 0 15,16-53-15,19-18 0,-18-53-1</inkml:trace>
  <inkml:trace contextRef="#ctx0" brushRef="#br0" timeOffset="71256.98">18274 3563 0,'0'0'0,"0"18"0,0-1 15,18-17 1,-1 0-16,89 0 16,-18 0 15,0 0-15,-17-17-16</inkml:trace>
  <inkml:trace contextRef="#ctx0" brushRef="#br0" timeOffset="71673.06">19614 3563 0,'0'-18'16,"0"-35"0,0 36-1,-17 17 1,-1 35-1,-17 53 1,17-70-16,1 35 16,-36 53-1,0 0 1,53-54 0,0-16-1,17-54 16</inkml:trace>
  <inkml:trace contextRef="#ctx0" brushRef="#br0" timeOffset="72289.2">19385 3563 0,'0'0'0,"0"-18"0,0 1 16,0-1-1,53-35 1,53 36 0,0-1-1,0 18 1,-36 88 0,-70-35-1,0-35-15,-53 70 16,-17-35-1,-54-18 1,71-35 0,36 0-1,87 0 32,-52 0-47,88-18 16,-18 18-1,18 18 1,-53 17 0,-18 18-1,-35 0 1,-35 18 0,-71-18-1,0-18 1,-35-35-1,35 0 1,0-53 15,88 18-15,18 17 0,18 0-1,53 18 1,-1-17-16</inkml:trace>
  <inkml:trace contextRef="#ctx0" brushRef="#br0" timeOffset="72857.56">20620 3739 0,'17'0'15,"-34"0"-15,34-17 0,-17-1 0,-17 1 16,-54-1 0,-35 18 15,1 35-15,52 18-1,17-35-15,1 70 16,18-35-1,17 0 1,0-18 0,70-35-1,18-35 1,0-18 0,1-18-1,-36 1 1,-36-18-1,-17 52 1,18 19 0,-18 34-1,-18 54 17,1-1-17,17 19 1,0-19-1,0-35 1,35-35 0,18 0-1,35-35 1</inkml:trace>
  <inkml:trace contextRef="#ctx0" brushRef="#br0" timeOffset="73324.97">21131 3704 0,'0'0'0,"18"-17"0,17-1 16,-35-17-1,-17 35 17,-19 0-17,19 0-15,-36 53 16,-18-1-1,54 1 1,52-35 15,-17 0-31,34-18 16,37 17 0,-54-17-1,-17 36 1,-18-1-1,-36-18 1,-52 19 0,53-36-16,-18 17 31,-35 1-15,52-18-1,1 0 1,35-18-1,0-17 1,88 0 0</inkml:trace>
  <inkml:trace contextRef="#ctx0" brushRef="#br0" timeOffset="73758.5">21343 3792 0,'0'0'0,"53"0"16,-18 0-16,36-17 15,35-1 17,-1-35-17,-52 0 1,-53 18-1,-17 17 1,-89 18 0,18 18-1,-36 53 1,107-54-16,-54 54 16,36-1-1,35 1 1,35-18-1,36-36 1,-1-17 0,-52 0-16,70-17 31,-35-1-15,-18-17-1</inkml:trace>
  <inkml:trace contextRef="#ctx0" brushRef="#br0" timeOffset="73939.28">21749 3933 0,'0'18'0,"-18"-18"63,0 0-48,1 0-15,-1 0 16</inkml:trace>
  <inkml:trace contextRef="#ctx0" brushRef="#br0" timeOffset="75572.7">706 4039 0,'0'18'16,"17"-18"47,-17-18-63,53-35 15,-53 36 1,18-1-16,35-35 15,-18-17 1,-17 34 0,-1 19-1,-17-1 1,-17 53 15,-1 18-15,18-17-16,0 16 15,0 107 1,0-35 0,0-1-1,0-17 17,0-53-17,-35-35 1,-1-1-1,-17 1 1,-88-18 0,71-18-1,-1 1 1,36 17 0,53 0 15,-1 0-31,71 0 15,36 17 1,-36-17 0,18 0-1,-71 0 17,-17 0-17,-1 0 1,1 0 15,-18-17-31</inkml:trace>
  <inkml:trace contextRef="#ctx0" brushRef="#br0" timeOffset="76172.14">1323 4304 0,'0'18'47,"0"-1"-32,18-17 1,-1 0-1,1 0-15,-1 0 16,1 0 0,0-35-1,-18-18 1,0 35 0,-36 18-1,19 0 1,17 18-1,-18 0-15,18 17 16,0-17 0,35-18-1,-17 0 17,35-18-17,-35-17 1,-18-1-1,0 19 1,-53 17 0,17 0-1,1 35 1,35-17-16,0-1 16,0 1-1</inkml:trace>
  <inkml:trace contextRef="#ctx0" brushRef="#br0" timeOffset="77272.35">617 5750 0,'-17'0'32,"-1"0"-32,18-17 15,-18-1 1,18 0 0,0-35-1,0 18 1,53 0-1,0 0 1,-35 35-16,35 0 16,0 17-1,0 71 1,-36 18 0,-17 18-1,-88 34 1,0-34-1,0-53 1,0-36 0,17-18-1,-17-34 17,17-18-17,54-18 1,-1 35-16,18-53 15,18 18 1,34 18 0,54 18-1,-17 34 1,-54-17-16,35 53 16,1 35-1,-18-17 1,-36-18-1,19 0 1,-19-53 0,1 17-1,0-17 17,-1-17-17,1-1-15</inkml:trace>
  <inkml:trace contextRef="#ctx0" brushRef="#br0" timeOffset="77873.82">1252 6068 0,'18'0'62,"0"0"-46,-18-18 0,0 0-1,0 1 1,0-1-16,-18 18 15,0 0 17,1 0-17,17 18-15,0 17 16,0-17 0,0-1-16,53-17 31,-36 0-16,19-17 1,-19-1 0,-17-17-1,-53 17 1,18 18 15,-18 0-15,53 35-1,0-17 1,0 0-16,18-18 31,17 0-15,0 0 0</inkml:trace>
  <inkml:trace contextRef="#ctx0" brushRef="#br0" timeOffset="83721.07">2681 5627 0,'0'-18'0,"0"1"15</inkml:trace>
  <inkml:trace contextRef="#ctx0" brushRef="#br0" timeOffset="84504.43">2734 5415 0,'-18'0'31,"1"0"-15,-1 18 0,18-1-16,0 1 15,0 53 1,0 34-1,-18-69-15,18 105 16,-17-71 0,17 1-1,17-71 17,1-18-17,0 1-15,35-72 16,0 19-1,-18-36 1,-18 71 0,-17 17-1,18 18 1,-18 18 0,18 52-1,-18 19 1,0-1-1,35-18 1,-17-34 0,17-36-1,-17 0-15,35 0 16,-1-53 0,-16-36-1,-1 19 1,-17-36-1,-18 0 1,0 71 0,0 17-1,-18 1 1</inkml:trace>
  <inkml:trace contextRef="#ctx0" brushRef="#br0" timeOffset="84921.72">3298 5980 0,'18'0'0,"0"0"16,88 0 0,-71-18-16,71-35 15,0 0 1,-54-17-1,1-36 1,-53 18 0,0 52-1,-35 19 17,0 34-17,0 54 1,17 35-1,18-1 1,18-52 0,52-17-1,-35-36 1,18 0 0,0-18-1,18-35 1,-36 18-1</inkml:trace>
  <inkml:trace contextRef="#ctx0" brushRef="#br0" timeOffset="86755.19">4921 5715 0,'0'0'0,"0"-18"0,0-52 31,0 52-31,0-17 16,0-36-1,0 54-15,53-1 16,0 0 15,0 18-15,0 36-1,0 52 1,-53 18 0,0-36-1,0-34-15,0 34 16,0-35 0,0-52 30,0-1-46,0-52 16,0 34-16,0-34 16,17-18-1,36 17 1,-17 53 15,-1 18-15,-17 18-1,-1 0-15,-17 70 16,18-18 0,-1 19-1,36-19 1,0-52 0,18-18-1,-36 0-15,53 0 16,36-53-1,-36-18 1,-35 18 0,-35-52-1,-18 52 1,0 0 15,-53 53-15,0 0-1,17 70 1,1-17 0,35 53-1,0-88-15,18 70 16,35-35 0,35-18-1,0-35 1,36 0-1,-107 0-15,107-53 16,-36 0 0,-18-35-1,-52 0 1,-18 35 15,-18 35-15,-34 18-1,-1 18 1,35-18-16,18 106 16,-18 0-1,18-54 1,71 1 0,-1-17-1,36-19 1,35-17-1,36-17 1,-54-19 0,-17-34-1,-53-1 1,-35 54 0,-18-36-1,0 0 1,-71 35-1,18 18 1,-17 35 0,52-17-16,-35 35 15,35-35-15,1 52 16,17 1 0,0-36-1,35 0 1,18-35-1,35-35 1,-17-36 0,-1-34-1,-52-1 17,0-18-17,-18 18 1,0 18-1,0 53 1,-18 106 15,18-36-31,-18 53 16,18 71 0,0 0-1,0-89 1,53-35-1,35-17 1,-17-36 0,-18-17-1,0-18 1,-36 36 0</inkml:trace>
  <inkml:trace contextRef="#ctx0" brushRef="#br0" timeOffset="87570.95">8502 5874 0,'0'0'0,"-35"-36"15,35 19 1,0-1 0,0-52-1,0 52-15,17-35 16,1 18-16,35-89 15,-18 1 1,-35 17 0,18 18-1,-18 53 1,-53 70 31,35 35-32,1 54 1,-1-18 0,0 35-1,18-106-15,0 89 16,18-72 0,35-16-1,17-36 1,19 0-1,69-106 1,-87 18 0,-1-36-1,-52 54 1,-18 17 15,-18 53 0,-34 35-15</inkml:trace>
  <inkml:trace contextRef="#ctx0" brushRef="#br0" timeOffset="87905.03">8855 5750 0,'0'36'16,"35"-1"0,36 0-1,34-35 1,-34 0-1,35-53 1,-53-17 0,0-36-1,-53 18 1,-18-1 15,-53 54-15,-34 35-1,16 35 1,19 1 0,35 34-1,17-34 1,18-54 15,18 18-15</inkml:trace>
  <inkml:trace contextRef="#ctx0" brushRef="#br0" timeOffset="88415.38">8290 5397 0,'-17'0'47,"-1"0"-31,18 18-16,-18-18 31,36 0 0,53 0-15,70 0 0,17-18-1,-34 1 1,-89 17-16,36-18 16</inkml:trace>
  <inkml:trace contextRef="#ctx0" brushRef="#br0" timeOffset="88887.67">9066 5503 0,'-17'0'47,"-1"0"-47,0 0 0,1 0 15,-36 36-15,0 17 31,18 35-15,17-35 0,18 17-1,0-52-15,53-18 16,-18 0-16,18 0 16,-18 0-16</inkml:trace>
  <inkml:trace contextRef="#ctx0" brushRef="#br0" timeOffset="89806.06">10795 5450 0,'0'0'0,"18"0"0,52-35 31,-70 17-31,18 1 0,35-18 16,-18-1-1,-17 1 1,-36 17-1,-53 18 1,-52 18 0,88 0-16,-53 17 15,17 0 1,71 0 0,0-17 15,71 17-16,-1 1 1,-35-19-16,71 19 16,-35 34-1,-54-35 1,-52 36 0,-53-18-1,-53-18 1,0-17-1,70-36 1,18-35 0,18 0-1,17-17 1,1 35 15,17-1-15,70 19-1,1 17 1</inkml:trace>
  <inkml:trace contextRef="#ctx0" brushRef="#br0" timeOffset="90137.2">11324 5239 0,'0'-18'0,"0"36"0,0-54 16,-17 54 15,17 0-31,-53 35 16,17 52 0,1-34 15,0 53-16,17-89-15,0 35 16,1-52-16,17 35 16,0-35-1,17-18 1,19-36 0,-19 1-16</inkml:trace>
  <inkml:trace contextRef="#ctx0" brushRef="#br0" timeOffset="90737.58">11095 5521 0,'0'0'0,"-18"0"0,36 0 47,17-35-31,0 17-1,71 18 1,0-18 0,-18 1-1,-52 17 1,-19 0-16,-34 35 31,-19 53-15,19-35-1,17-35-15,0 52 16,0-17 0,17-35-1,54-18 1,17-18 0,-35-17 15,35-18-16,-70-35 1,-1 70-16,-17-35 16,-53 0-1,-17-17 1,-18 70 0,35 0-1,0 53 1,35 17-1,18-34 1,0-1 0,71-17-1,-36-18 1</inkml:trace>
  <inkml:trace contextRef="#ctx0" brushRef="#br0" timeOffset="91237.63">12012 5503 0,'0'0'0,"0"-17"16,0-19-1,0 1 1,35 17-1,54 18 1,-1 0 0,-18 36-1,-17 52 1,-35-35 0,-18 35 15,-18-17-16,-17-54 1,35-34 15,0-36-15,0-18 0,35-17-1,18 35 1,-53 35-16,35-17 15,1 17 1,-1 18 0,0 0-1,1 0 1</inkml:trace>
  <inkml:trace contextRef="#ctx0" brushRef="#br0" timeOffset="91353.82">12823 5539 0,'0'0'0,"-52"53"16,16-36-1,19-34-15</inkml:trace>
  <inkml:trace contextRef="#ctx0" brushRef="#br0" timeOffset="91638.28">13053 5362 0,'-36'0'32,"19"0"-32,-1 0 0,-70 0 15,0 53 1,17 35 0,54-17 15,17 17-16,17-17 1,1-54-16,88 1 16,-18-18-1,18 0 1,-36-53 0,-52 18-16</inkml:trace>
  <inkml:trace contextRef="#ctx0" brushRef="#br0" timeOffset="92478.14">12735 5609 0,'18'0'15,"0"0"-15,-18-17 16,17 17-16,71 0 16,-35-36-1,35-17 1,-70 53-16,35-53 16,-53 18-1,0 0 1,-35 35 15,52 17 16</inkml:trace>
  <inkml:trace contextRef="#ctx0" brushRef="#br0" timeOffset="93738.76">14076 5768 0,'0'0'0,"35"-18"16,-17 1-1,-1-19-15,72 1 16,-72 17-16,36-52 16,-35 52-1,35-70 1,-18-18-1,-17 18 1,-18 17 0,0 89 15,-18 0-15,0-1-16,-35 89 15,-17 18 1,35-18-1,35-1 1,52-34 0,37-71-1,34-18 1,-17-35 0,0-35 15,-18-18-16,-17 0 1,-36 18 0,-35 35-1,-35 53 17,-18 53-17,35 18 1,-17 52-1,35-105-15,-18 88 16,18-36 0,0-17-1,-18-53 1,1-35 31,52-36-32,0 1 1,1 17 0,17 35-1,-18 18 1,-18 36 0,-17-19-16,0 19 15,18 34 1,35-17-1,35-18 1,0-35 0,89-35-1,-89 0 1,0-36 0,-53 1 15,-35 17-16,0 17 1,-52 36 0,-1 18-1,17 53 1,36-1 0,0 1-1,36-18 1,-1-36-1,-17-17-15,70 0 16,-18-35 0,19-18-1,-37-35 1</inkml:trace>
  <inkml:trace contextRef="#ctx0" brushRef="#br0" timeOffset="93971.76">13970 5450 0,'0'0'0,"18"0"16,-1 0 0,1 0-16,70 0 15</inkml:trace>
  <inkml:trace contextRef="#ctx0" brushRef="#br0" timeOffset="94053.9">14623 5380 0,'17'0'31,"1"0"-31</inkml:trace>
  <inkml:trace contextRef="#ctx0" brushRef="#br0" timeOffset="94537.48">16686 5539 0,'0'17'31,"18"-17"-15,-18-17 0,18-1-1,-1 0 1,-34 18 15,-19 0-15</inkml:trace>
  <inkml:trace contextRef="#ctx0" brushRef="#br0" timeOffset="95204.78">14235 5433 0,'-18'0'16,"36"0"-16,-54 0 0,89-18 31,-88 36-15,88-18-1,88 0 1,-18 0 0,1 0-1,-36 0 1,-70 0-1,-18-18 17</inkml:trace>
  <inkml:trace contextRef="#ctx0" brushRef="#br0" timeOffset="95637.58">17339 5539 0,'18'-36'32,"-1"36"-32,-17-17 0</inkml:trace>
  <inkml:trace contextRef="#ctx0" brushRef="#br0" timeOffset="96536.2">17321 5362 0,'-17'-17'16,"-54"17"0,18-18-1,-70 18 1,-1 35 0,18 36 15,71-1-16,18 1 1,17-1 0,52-34-1,1-36 1,53 0 0,0-53-1,-18 0 1,18-35-1,-35-18 1,-18 0 0,-53 88-16,35-70 15,-35 71-15,0-72 16,0 72 15,-18 17-15,36 70-1,-53-17 1,-36 71 0,71-89-16,-35 88 15,35-52 1,35 17 0,36-53-1,34-35 1,19 0-1,-1-52 1,-34-19 0,-54 0-1,-35 1 1,0 17 0,-35 53 15,-36 0-16,36 18 1,-36 52 0,36 1-1,17-1 1,18 1 0,53-71 15,-35 0-31,-1 0 15,36-53 1,-53 35-16,36-35 16,-1 0-1,-17-35 1,-18 71 0</inkml:trace>
  <inkml:trace contextRef="#ctx0" brushRef="#br0" timeOffset="97502.99">17851 5433 0,'-18'35'32,"18"-17"-32,18 35 15,17-18 1,35-17 0,-17-18-1,35-36 1,-17-17-1,35-53 1,-71-17 0,0 35-1,-17-36 1,-18 71 0,0 36-1,0-18 1,35 35-1,-105 70 1,17 36 0,0 17-1,53-17 1,0-18 0,18 1-1,35-54 1,17-17-1,54-18 1,-19 0 0,1-53-1,-18-18 1,-35 0 0,-53 19 15,0 16-16,-35 19 1,-53 17 0,70 0-16,-70 53 15,53 17 1,17-35 0,-17 36-1,70-53 1,18 52-1,18-87 1,17-19 0,-53-34-1,-17-1 1,-1 53 0,1-34-16,-18-1 31,18 53-31,-1-18 15,-34 18 1,-19 71 0,36-1-1,0 1 1,18-1 0,35-52-1,17 17 1,19-35-1,-19-17 1,1-36 0,17-18-1,-70 0 1,-18 54 0</inkml:trace>
  <inkml:trace contextRef="#ctx0" brushRef="#br0" timeOffset="97819.88">18115 5098 0,'-18'0'16,"36"0"-16,-53 0 0,35-18 15,123 18 1,89 0 0,-18-53-1,-53 35 1,-53 18 0,-35 0-1,-17 0 16,-36 18-31,-53 0 16</inkml:trace>
  <inkml:trace contextRef="#ctx0" brushRef="#br0" timeOffset="98536.79">5397 6967 0,'0'0'0,"0"-17"31,-17 17-31,-1 0 16,1 17-1,-1 1-15,0 70 16,1-17-1,-1 35 1,18-54 0,0-34-1,-18-18 1,18-70 15,0 34-15</inkml:trace>
  <inkml:trace contextRef="#ctx0" brushRef="#br0" timeOffset="98723.81">5274 6773 0,'0'0'15,"-18"-17"1,18 34 31,0 1-32,18-18-15,0 18 0</inkml:trace>
  <inkml:trace contextRef="#ctx0" brushRef="#br0" timeOffset="99253.35">5733 7003 0,'0'17'0,"0"-34"0,0 52 0,0-17 16,0 34-1,0 37 1,-18-36-1,0-1 1,-35-34 0,36 0-1,-1-18 1,1 0-16,17-53 16,0-35-1,17-1 16,71 1-15,36 18 0,-1 52-1,54 18 1,-160 53 0,-17 18-1,0 17 1,-17 0-1,-36-53 1,53-17 0,0-1-1,0-52 1,0-18 0</inkml:trace>
  <inkml:trace contextRef="#ctx0" brushRef="#br0" timeOffset="100937.81">6579 7003 0,'0'0'16,"0"-18"-16,18 18 0,-18-18 15,0 1 1,-18 17-1,1 0 1,-72 0 0,19 53-1,52-36 1,18 1-16,0 0 16,36-18 15,34 17-16,18 1 1,-17 17 0,-54 18-1,-34 18 1,-18-36 0,-54-18-1,36-17 1,-17 0-1,17-35 1,35 18-16,18-1 16,-17 0-1,17 36 17,0 17-17,17-35-15,19 18 31,17 17-15,17-35 0,36-18-1,0-34 1,0-1 0,35-36-1,-88 37 1,-36 16-1,1 19 1,-18 34 15,-18 19-15,18 16 0,-17 37-1,17-36 16,0 17-15,53-35 0,17-35-1,71 0 1,-17-70 0,-36 17-1,18-18 1,-89 18-1,-17 18 1,-35 0 0,-18 17-1,-17 18 1,17 0 0,-18 53-1,71-35 1,-35 52-1,35-17 1,0 0 0,17-35-1,36-18 1,18-18 0,0-35-1,17-70 1,-71 17-1,1 35 1,0-17 0,-18 71-1,0-1 1,0 89 15,-18 17 0,18-18-15,0 18 0,0-17-1,35 17 1,36-53 0,-1-35-1,36-17 1,0-54-1,-35 18 1,-54 36-16,19-54 16,-36 18-1,0 36 1,-18-1 0,-35 36-1,35 35 16,1 17-15,17 1 0,0-1-1,53-35 1,0-35 0,17 0-1,-52 0-15,52-35 16,-34 0-1,-1-53 1</inkml:trace>
  <inkml:trace contextRef="#ctx0" brushRef="#br0" timeOffset="101205.6">7056 6809 0,'0'0'0,"-18"0"16,0 0-16,-17 0 15,35 17 1,18-17-1,-1 0 1,36-17 0</inkml:trace>
  <inkml:trace contextRef="#ctx0" brushRef="#br0" timeOffset="102637.83">9102 7161 0,'17'0'15,"1"0"-15,-18-17 32,18-1-32,34-17 15,-16-53 1,-1 35-1,-35 17-15,18-34 16,-18-54 0,0 89-1,0 17 1,17 54 0,-52 34-1,17 1 16,18 70-15,0-35 0,0-36-1,71-17 1,-18-53 0,17 0-1,36-88 1,0 0-1,-18-36 1,-88 36 0,0 0-1,0 53 1,-17 35 0,-36 70-1,17 36 16,19-35-15,17 35 0,-18-36-1,18 1 1,0-54 0,0-52 15,-17-18-16,34 35-15,18-17 16,-17 18-16,53-19 16,-54 19-1,19 17 1,-19 35 0,-17 18-1,18 0 16,-1-36-31,19 19 16,34-1 0,36-35-1,0 0 1,-18-18 0,18-52-1,-18-18 1,-53 17-1,-35 36 1,0 17 0,-35 18-1,0 18 1,0 35 0,35-36-16,0 36 15,0 18 16,35-18-15,18-18 0,17-35-1,36-18 1,-35-35 0,-18 0-1</inkml:trace>
  <inkml:trace contextRef="#ctx0" brushRef="#br0" timeOffset="102969.52">8996 6932 0,'0'0'0,"-18"0"0,18 18 15,35-1 1,71-52 0,35 17-1,-105 1-15,52-1 16,18 1-1,-18-1 1,-53 0 0</inkml:trace>
  <inkml:trace contextRef="#ctx0" brushRef="#br0" timeOffset="105235.56">11924 7073 0,'-18'0'16,"18"-17"-1,18 17-15,35-36 16,-36 1-1,-17-18 1,0-17 0,-52 34-1,34 36-15,-70 0 16,-18 0 0,71 18-16,-54 17 15,1 53 1,53 1 15,35-19-15,35 1-1,36-36 1,35-35 0,-1-53-1,-16 0 1,34-53-1,-52-17 1,-36-1 0,-35-17-1,0 53 1,0 35 0,-18 53-1,-35 53 16,53 123-15,-17-70 0,17 35-1,53-35 1,0-35 0,35-36-1,35-35 1,-17-18-1,0-52 1,-36 17 0,-34-18-1,-36 1 1,0-1 0,-53 36-1,18 35 16,-36 35-15,18 36 0,18-1-1,35-52-15,-18 53 16,18-1 0,18-52-1,35-18 1,17 0-1,1-53 1,-36 0 0,-35 0-1,18-18 1,-18 36 0,0 18 15,-18 52 0,18 0-31,0 0 16,0 36-1,0-18 1,53-18 0,0-35-1,35 0 1,18-70-1,-18-1 1,-17-17 0,-36-36-1,0 1 1,-35-1 0,0 71-1,0 89 16,-17-1-15,-36 88 0,-18 1-1,53-89-15,1 106 16,17-52 0,35-37-1,53 1 1,36-35-1,-89-18-15,36 0 16,-36 0-16,106-35 16,-53-18-1,-17-18 1,-36-17 0,-35 18-1,0-1 1,-35 36 15,-18 35-15,18 53-1,-36 35 1,53-18 0,1 19-1,17-37 1,0-16-1,70-36 1,-17 0 0,0-53-1,-18-18 1,-17 1 0,-18-1-1,0 54 16,53-1-15,-124 53 0,124 36-1,-53-18 1,0-36-16,0 19 16,0-1-1,71-18 1,-18-17-1,53-17 1,17-54 0,-88-17-1,18 70 1</inkml:trace>
  <inkml:trace contextRef="#ctx0" brushRef="#br0" timeOffset="105534.92">13017 6650 0,'-17'0'0,"34"0"0,-52 0 15,70 0 1,71-18-1,18 18 1,35 0 0,-54-17-1,-87 17-15,17-18 16,-17 18 15</inkml:trace>
  <inkml:trace contextRef="#ctx0" brushRef="#br0" timeOffset="106102.08">14658 6526 0,'0'0'0,"18"0"0,-18-53 31,17 71 1,1 17-32,-36 89 15,-35 17 1,36-35 0,17-71-16,-36 53 15,19-52 16,17-19-15,0-34 15,0-36-31</inkml:trace>
  <inkml:trace contextRef="#ctx0" brushRef="#br0" timeOffset="106737.67">14446 6615 0,'0'0'16,"0"-18"-16,-35-17 16,35 17-16,0-17 15,35-18 1,53 0 0,18 53-1,18 0 1,-54 53 15,-34-36-31,-19 107 16,-52-1-1,-36-34 1,-70-19 0,71-52-1,34-1 1,36-34-1,36-18 1,52-1 0,18 19-1,-36 17 1,36 17 0,-18 36-1,-70 0 16,-18 18-31,-71-18 32,-52-1-17,-18-34 1,0 0 0,17-18-1,54-36 1,17 19-1,53-18 1,53-1 15,-36 36-31,89-17 16</inkml:trace>
  <inkml:trace contextRef="#ctx0" brushRef="#br0" timeOffset="107337.04">15593 6826 0,'0'0'0,"17"-17"0,1-19 15,-18-17 1,0 36-16,-35-19 15,-53 36 1,-18 0 0,18 71-1,17 35 1,36-18 0,35 18-1,17-53 16,54-53-15,-18 0 0,35-18-1,0-52 1,-17-1 0,-54-17-1,1 17 1,-18 1-1,0 52 1,0 36 0,0-1-16,-18 54 15,18 17 1,0-17 0,0-1-1,18-34 1,17-36 15,18 0-15,18-18-1</inkml:trace>
  <inkml:trace contextRef="#ctx0" brushRef="#br0" timeOffset="107851.51">16192 6756 0,'0'0'0,"18"-18"0,-18 0 32,0 1-32,-53 17 15,0 0 1,-17 17 0,52 1-16,-52 35 15,52 0 16,18-35-15,0 17 0,53-35-1,53 0 1,-89 0-16,54 17 16,-18 1-1,-36 17 1,-17-17-1,-17 17 1,-54-17 0,-35 0-1,1-18 1,16 0 0,54 0-1,17 0 1,18-18 15,0 0-15,36 1-1,-19 17-15</inkml:trace>
  <inkml:trace contextRef="#ctx0" brushRef="#br0" timeOffset="108318.62">16439 6967 0,'18'-17'0,"17"17"0,18-18 16,-17 0 0,-19 1-16,36-36 15,-35 0 16,-18 18-15,0 17 0,-36 0-1,1 18 1,-53 53 0,70 0-1,1 35 1,17-35-1,0 0 1,35-35 0,36-18-1,-19 0 1,1 0 0,0-18-1,-17 18 1,-19-35 15,1 35-31</inkml:trace>
  <inkml:trace contextRef="#ctx0" brushRef="#br0" timeOffset="108491.98">17057 7056 0,'-18'0'16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8T11:49:16.4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4780 653 0,'0'0'0,"0"-18"31,0 0 1,0 1-17,0-1 17,-18 18-32,1 0 0,-1 0 15,-17 0 1,17 0-16,-17 18 15,17 35 17,1 0-32,-1 52 31,0-16-15,18 16-1,18 1 1,17-53-1,1 18 1,17-54 0,-1-17-1,-16 0-15,34-17 16,19-36 0,-37 0-1,1-53 1,-35 35-1,0-34 1,-18 69 0,0 1-1,0 0 1,-18 35 0,0 0-1,1 35 1,17 36-1,0-18 1,17-53 0,1 17-1,35-17 1,-18-17 0,-17-36-1,-1 53-15,19-36 16,-19 1-1,-17 17 1,0 36 31,0 17-31,0-17-16,0 53 15,0 17 1,0-18-1,0 1 1,18-36 0,35 0-1,35-17 1,18-18 0,-35-18-1,34-52 1,-34 17-1,-1-35 1,-70 0 15,0 17-15,0 53 0,-17 18-1,-18 0 1,-18 53-1,35 35 1,18-17 0,0 0-1,0-18 1,53-1 0,35-34-1,18 0 1,-18-18-1,18-36 1,-18-16 0,-17 16 15,-1-34-15,1 17-1,-36 0 1,-35 35-1,0-17 1,0 0 0,-35-1-1,0 36 1,17 0-16,-17 0 16,-18 36-1,35 17 1,-17 17-1,35 1 1,-18-1 0,18-52-1,0 17 1,35-17 0,1-18-1,34 0 1,-17-35-1,-18-71 1,1 53 0,-36-18-1,0 54 1,0-1 0,0 53 15,-18 36-16,18-18 1,0 17 0,0-17 15,18-35-15,-1-18-16,36 17 15,35-17 1,-17-17-1,17-54 1,-35 1 0,0-54-1,-18 18 1,1 18 0,-36 35-1,0 36 1,-18 17 15,0 17-15,18 1-1,-17 35 1,-1 53 0,18-18-1,0 18 1,0-36-1,0 1 1,18-71-16,35 35 16,35-35-1,-18 0 1,19-18 0,-19-17-1,-17-71 1,-18 36-1,-35-18 1,0 52 15,-35 36 1,17 36-17,1-19-15,-1 54 16,18-18-1,0 17 1,0-17 0,53-18-1,0-17 1,53-18 0,-53 0-1,35-53 1,-35 0-1,-53 36 1</inkml:trace>
  <inkml:trace contextRef="#ctx0" brushRef="#br0" timeOffset="373.08">6914 794 0,'0'0'0,"194"-18"31,-176 0-15,53 18-16,-1-17 31,-35-1-15,-17 18-1,0 0 1</inkml:trace>
  <inkml:trace contextRef="#ctx0" brushRef="#br0" timeOffset="2300.3">9296 1199 0,'17'0'0,"-34"0"0,52 0 0,-17 0 31,-1-17-31,-17-1 16,18-35-1,-18 18 1,-53-18-1,0 35 1,-35 18 0,53 0-1,-54 18 1,-16 53 0,34-1-1,36 18 1,35-35-1,0 0 1,70-35 0,1-18-1,17 0 1,18-71 0,-18 1-1,0-54 1,-35-35-1,-35 54 1,-18-19 0,0 54 15,0 52-15,-18 36-1,-17 70 1,35 18-1,-18 52 1,18-52 0,53 18-1,0-54 1,35-52 0,18-18-1,-18-18 1,53-35-1,-52 0 1,-1-35 15,-53 0-15,-35 17 0,-35 19-1,0 34 1,-54 18-1,36 35 1,18-17-16,-35 70 16,34-17-1,36 17 1,0-35 0,0-18-1,53-35 1,-35 0-16,52-18 15,1-17 1,-18-53 0,-35 17 15,-1-17-15,-17 35-1,0 36 1,0 87 15,0 1-15,0 17-1,18-35 1,-1-36-16,54 19 16,-18-36-1,53 0 1,-36-36-1,1-34 1,-36-18 0,-17 52-1,-1-69 1,1-37 0,-18 54-1,0 18 1,0 52-1,0 71 17,0 70-17,0-17 1,0 35 0,0-105-16,0 34 15,0 18 1,35-52-1,18-36 1,0 0 0,35-53 15,-52 0-31</inkml:trace>
  <inkml:trace contextRef="#ctx0" brushRef="#br0" timeOffset="2582.42">10425 811 0,'0'0'16,"0"18"-16,17-18 15,1 0-15,17 0 16,53 0-1,-17 0 1,17 0 0,-70 0 15,-18-18 0</inkml:trace>
  <inkml:trace contextRef="#ctx0" brushRef="#br0" timeOffset="3283.67">11377 1129 0,'0'0'0,"18"0"0,-1-18 0,19-17 31,-36-18-15,0 0-1,0 35-15,-18-70 16,-35 35-1,-17 0 1,-1 53 0,-17 18-1,0 35 1,70-18-16,-53 71 16,54-18-1,17 1 1,0-37-1,70-16 1,1-36 0,52-36 15,-70 1-15,35-53-1,-52 0 1,-36-18-1,0 35 1,0 54 0,-18 105 15,18-18-15,0-34-16,0 34 15,35 1 1,36-18-1,-36-36 1,18-17 0,-18-35-1</inkml:trace>
  <inkml:trace contextRef="#ctx0" brushRef="#br0" timeOffset="3833.87">11747 600 0,'0'0'0,"-17"0"15,-1 0 1,18 35 0,-35 53-1,35-53-15,-18 36 16,1 88-1,-1-71 1,18-35 0,0-35 15,0-71 0,0 35-31</inkml:trace>
  <inkml:trace contextRef="#ctx0" brushRef="#br0" timeOffset="4500.31">11659 617 0,'0'0'15,"0"-17"1,0-1-16,71 0 15,17 1 1,18 17 0,-71 0-1,36 17 1,-36 54 0,-35-18-1,-106 35 1,18-35-1,-18 0 1,88-53 0,1 0-1,17-18 1,53-17 0,53 17-1,-1 1 1,19 17-1,-36 17 1,-17 36 0,-54 18 15,-17 17-15,-35-17-1,0-54-15,-89 54 16,36-54-1,-53 19 1,35-36 0,36 0-1,17-36 1,17 19 0,36-1-1,71-17 16,-36 35-31</inkml:trace>
  <inkml:trace contextRef="#ctx0" brushRef="#br0" timeOffset="5167.42">12841 794 0,'18'-18'0,"-36"36"0,36-54 0,-18 19 16,-18-1 0,-35 1-1,-35 17 1,-18 52-1,18 19 1,35 17 0,18 18 15,35-35-15,0-18-1,53-36 1,0-17-1,-36 0-15,36-17 16,35-36 0,1-36-1,-54-16 1,0 34 0,-17 0-1,-18 54 1,-18 17 15,18 17-15,-18 19-16,1 70 31,-1-71-31,1 35 16,-1 19-1,18-36 1,0-18-1,53-35 1,17 0 0,-34-18-1,52-35 1</inkml:trace>
  <inkml:trace contextRef="#ctx0" brushRef="#br0" timeOffset="5749.99">13529 776 0,'0'-18'15,"0"1"1,0-1 0,-71 18-1,54 0-15,-18 0 16,-36 35-1,18 1 1,0 17 0,53-18-1,0-17 1,35-1 0,-17-17-16,70 0 15,-35 0 1,18 18-1,-36-1 1,-17 19 0,-18 17 15,0-18-15,-53 0-1,-35 1 1,17-36-1,-17 0 1,0 0 0,-1-36-1,54 19 1,35-1 0,0 0 15,35 18-16,-17-17-15,35 17 16</inkml:trace>
  <inkml:trace contextRef="#ctx0" brushRef="#br0" timeOffset="6730.09">13847 970 0,'0'0'0,"17"-18"0,1 18 0,-18-17 16,53 17-1,-36-18-15,19-17 16,-1-18-1,-35 18 1,0-18 0,0 35 15,-35 1-15,-18 17-1,0 17 1,0 54-1,35-1 1,-17 18 0,35-52-16,0 17 15,0 17 1,35-52 0,53 0-1,-35-18 1,36-18-1,-54 18 1,-18-18 0,1 18 343,-36 0-265,18-17-79</inkml:trace>
  <inkml:trace contextRef="#ctx0" brushRef="#br1" timeOffset="20764.45">3175 2487 0,'18'-18'78,"-18"1"-62,0-1 0,0 1-1,-18 17 1,0 0-16,-17 0 16,-18 17 15,0 18-16,18 54 1,0-1 0,17-53-16,0 36 15,18 34 1,0-34 0,0-18-1,36-35 1,34-1-1,-34-17 1,16 0 0,1-17-1,18-54 1,-1 18 15,1-35-15,-36 0-1,-35 35 1,0 35 0,-17 18-1,-36 0 1,17 35 0,36 1-1,18-36 16,17 0-15,18 0 0,-35 0-16,17-18 15,-17 18 1,-1 0 15,-17 35-15,0 1-1,0 17 1,0-1 0,18-16-1,17-19 1,1 1 0,34-18-1,-34 0 1,-19 0-16,36-18 15,-35 1-15,52-19 16,-17-34 0,-18 17-1,-17-18 1,-18 36 15,0 18-15,-18 17-1,-34 17 1,16 36 0,36 0-1,0 18 1,0-36 0,0-18-16,18 19 15,17-36 1,0 17-1,-17-17 1,35 0 0</inkml:trace>
  <inkml:trace contextRef="#ctx0" brushRef="#br1" timeOffset="21997.29">4568 2646 0,'0'0'0,"0"-18"0,0-35 15,-17 36 1,-36-19 0,0 36-1,-18 0 1,19 53-1,34-35-15,-53 70 16,54-17 0,-1 17-1,18-35 1,18-18 15,52-17-15,1-18-1,-18-18 1,17-35 0,-34 0-1,-1-53 1,0 1 0,-17 16-1,-18 72 1,0-1-1,-18 18 1,-17 71 0,17 34-1,1-16 1,17-1 15,17-53-15,54-35-1,-1 18 1,36-18 0,0-53-1,-18-35 1,-17-1 0,-36-34-1,-35 17 1,18 18-1,-18 53 1,0 17 0,-18 18-1,0 53 1,18 53 15,0-18-15,0-70-16,-17 87 15,17-52 1,0 18 0,35-53-1,18-1 1,17 1 0,19-36-1,-19-17 1,1-18-1,-54 0 1,-17-35 0,0 17-1,-17 71 17,-19 53-1,19 0-16,-1 18 1,18-18 0,0-18-1,35-17 1,1-18 0,17 0-1,-18-18 1,-17 18-16,17-53 15,-17 35-15</inkml:trace>
  <inkml:trace contextRef="#ctx0" brushRef="#br1" timeOffset="22315.33">4957 2346 0,'17'0'0,"1"0"0,35 0 15,35 0 1,18 0-1,-53 0 1,-18 0 0,-17 0-16</inkml:trace>
  <inkml:trace contextRef="#ctx0" brushRef="#br1" timeOffset="23414.52">7655 2893 0,'36'0'15,"-19"0"16,1-18-15,-18 0 0,0 1-16,0-36 15,0 18 1,-71-1 0,1 19-1,-18 17 1,17 17-1,-17 72 1,52-37 0,19 37-1,17-19 1,0-52 15,35 0-15,36-18-1,35-36 1,-36 1 0,36-53-1,-36 0 1,1-36 0,-71 89-16,35-53 15,-35 17 1,0 53-1,-17 36 1,-19 88 0,36 17-1,-17-17 1,17-35 15,17-1-15,36-34-1,18-19 1,-18-17 0,70-17-1,-70-1-15</inkml:trace>
  <inkml:trace contextRef="#ctx0" brushRef="#br1" timeOffset="24214.32">8414 2734 0,'0'0'0,"0"-35"0,0-1 16,-18 36-1,-35 0 1,0 18 0,-17 53 15,34 52-16,36-88 1,0 18 0,0-17-1,53-36 1,18-18 0,-36-17-1,-17 17-15,17-70 16,-17 35-1,-1-35 1,-17 70 0,18 0-1,-18 36 1,0 53 0,0-18 15,18 17-16,17 1 1,18-54 0,-36-17-16,72 0 15,-1 0 1,18-70 0,-36-1-1,-17-70 1,-18-18-1,-35 36 1,0 70 0,0 35-1,-52 54 1,34 34 15,-17 71-15,17 0-1,18-35 1,18-18 0,17-70-1,35 0 1,-17-18 0,36-89-1,-72 54 1</inkml:trace>
  <inkml:trace contextRef="#ctx0" brushRef="#br1" timeOffset="24478.22">8714 2575 0,'17'0'31,"1"0"-31,17 0 0,18 0 16,88 0-1,-35-17 1,-53 17 0,-35-18-1</inkml:trace>
  <inkml:trace contextRef="#ctx0" brushRef="#br1" timeOffset="25163.9">9772 2628 0,'0'0'0,"0"-17"0,-88-89 31,70 106-31,-17 0 16,-36 0 0,54 0-16,-36 35 15,-18 71 1,54 0 15,17-36-15,0-35-16,0 1 15,0-1 1,70-17 0,1-18-1,-1-71 1,1-17 0,-36 0-1,-17-18 1,-1 35-1,-17 36 1,-17 123 15,17 18-15,0-18 15,0-70-31,0 52 16,35-34-1,-17-36-15,52 0 16,-17 0 0,35-36-1,-70 19-15</inkml:trace>
  <inkml:trace contextRef="#ctx0" brushRef="#br1" timeOffset="25730.21">10125 2311 0,'0'0'0,"-36"17"31,36 1-31,-17 17 15,-1 71 1,1-18 0,-19 36-1,19-54 1,17-17 0,0-35-16,0-1 15,0-52 16</inkml:trace>
  <inkml:trace contextRef="#ctx0" brushRef="#br1" timeOffset="26380.3">10054 2364 0,'0'0'0,"-17"0"15,17-36 1,17 19 0,54-1-1,52 0 1,-17 18 0,-53 53-1,-53 36 1,-35-19-1,-106 36 1,105-71 0,19-35-16,-19 18 15,36-36 17,53 1-1,-35-1-31,52 0 15,19 18 1,-19 0 0,36 36-1,-71 16 1,-35 19 0,0 17-1,-88-35 1,0-18-1,0-17 1,-18-18 0,35 0-1,1-18 1,35 1 15,52 17 0,18-18-15,54 0-16</inkml:trace>
  <inkml:trace contextRef="#ctx0" brushRef="#br1" timeOffset="26979.08">11218 2628 0,'0'0'0,"53"-88"31,-53 70-31,0 1 16,0-1-1,-53 18-15,36 0 16,-107 53-1,54 18 1,-19 17 0,54-18-1,18 1 1,17-36 0,52-17-1,-34-18-15,70 0 16,-17-36-1,17-34 1,-17 17 0,-36-35-1,-17 17 1,-1 54 0,-17 34 30,-35 71-30,35-35 0,-18 36-1,18-72-15,0 18 16,0-17 0,0 0-1,36-18 1,-1-18-16</inkml:trace>
  <inkml:trace contextRef="#ctx0" brushRef="#br1" timeOffset="27479.66">11853 2540 0,'0'0'16,"0"-18"-1,-53 18 1,0 0 0,-35 53-1,53 0 1,0-18 0,17 1-1,18-19-15,0 1 16,53-18-1,0 0 1,17 0 0,-34 0-1,-19 18 1,-17 35 15,-35-18-15,-35-18-1,17 1 1,0-18 0,0 0-1,35 0 1,18-18 31,18 18-47</inkml:trace>
  <inkml:trace contextRef="#ctx0" brushRef="#br1" timeOffset="27864.55">12136 2752 0,'0'0'0,"17"-18"0,18 0 16,-17-35 0,0 1-1,-18 16 1,-53 19 0,0 17-1,35 17-15,-70 54 16,70-1-1,18 19 1,0-37 0,53-16-1,53-36 1,0 0 15,-18-53-15,-70 18-1,-18-1 1</inkml:trace>
  <inkml:trace contextRef="#ctx0" brushRef="#br1" timeOffset="29913.44">13899 2434 0,'0'0'15,"18"-70"1,-18 52-16,0 0 31,0 36 1,0 0-32,-18 87 31,18-16-16,-17 16 1,-1-34 0,1-36-1,17-52 17,0-1-32,17-53 15,18 1 1,54-54-1,-72 89-15,36-18 16,71 0 0,-54 53-1,-35 53 1,-17 18 0,-18 52-1,18-35 16,35-17-15,35-53 0,-18-18-1,54-18 1,-54-35 0,19-35-1,-36-18 1,-53 0-1,-18 18 1,-35 53 0,0 17-1,-17 36 1,17 70 0,17-17 15,36 52-16,0-35 1,36-53 0,17-17-1,17-18 1,1-35 0,-18-36-1,-18-35 1,-18 36-1,1 17 1,-18 35 0,0 36-1,-18 53 1,18 17 0,0 18 15,0-54-16,89 1 1,17-35 0,-1-36-1,19-52 1,-36-1 0,-17-70-1,-71 88 1,0 0-1,-18 53 1,-35 0 0,18 53-1,17 0 1,18 71 0,0-54 15,-18-17-16,18-18 1,0-52 15,0-36-15,0 0 0,18-53-1,35 0 1,18 53-1,17 36 1,0 17 0,-35 70-1,-18-17 1,-17 35 0,-18-17-1,0-18 16,0-36-31,0 1 16,0-36 15,0-17-15,0-53 0,17 0-1,1 70-15,70-88 16,-17 71-1,17 17 1,-17 18 0,-36 71-1,-18 35 1,-17 0 0,0-18 15,-17-53-16,17-53 17,0-17-17,17 18-15,1-1 0</inkml:trace>
  <inkml:trace contextRef="#ctx0" brushRef="#br1" timeOffset="30345.68">16422 2434 0,'0'18'15,"17"-18"1,1 0-16,53 0 16,-1-35-1,1-18 16,-54 53-31,19-36 16,-19-17 0,-34 36-1,-36 17 1,-35 0 0,35 53-1,-18 70 1,71-52-1,0 17 1,0-35 0,88 0-1,0-53 1,-17-18 0,17-35 15,-53 36-31</inkml:trace>
  <inkml:trace contextRef="#ctx0" brushRef="#br1" timeOffset="30681.84">17692 2346 0,'0'-18'78,"0"1"-62,0 34 62,0 1-62</inkml:trace>
  <inkml:trace contextRef="#ctx0" brushRef="#br1" timeOffset="31095.6">17621 2787 0,'0'0'0,"-17"0"31,-1 0-31,0 0 16,1 0 0,17-18-1,0 1 1,0-1 0,70 18-1,-52 0 1,17 18-1,-17-1 1,-18 1-16,0 17 16,0-17-16,0 35 15,-88 0 1,-54 0 0,19 0 15,88-53-31</inkml:trace>
  <inkml:trace contextRef="#ctx0" brushRef="#br1" timeOffset="32512.91">988 4004 0,'0'18'16,"0"-1"-1,17-17 32,1 0-47,0 0 0,35-35 16,35-18 0,-35 35-1,-36 1 16,-17-1-15,-53 18 0,-52 0-1,16 35 1,19 18 0,17 53-1,53-88-15,0 35 16,0 35-1,53-53 1,0-35 0,17 0-1,19 0 1,-72-17 0,-17-1 15,-70 18-16,-19 0 1,19 53 0,-1 0-1,36 0 1,35-36-16,0 19 16,0 17-1,0-18 1,71-18-1,-1-17 1,36 0 0</inkml:trace>
  <inkml:trace contextRef="#ctx0" brushRef="#br1" timeOffset="33345.46">1958 4216 0,'0'0'0,"-53"-36"31,18 36-31,17 0 16,-88 0 0,36 36-1,34-19-15,-17 36 16,1 35-1,52-35 1,35-35 0,35-18-1,54-18 1,-36-17 0,18-53 15,-71 35-16,-35 18 1,0-1 0,0 54 15,0 35-15,0 35-1,0 0 1,0 53-1,0 1 1,18 87 0,-1-53-1,1-105-15,-18 88 16,0 52 0,0-52-1,-35 0 16,0-89-15,17-52-16,-53 0 16,1-36-1,-54-70 1,18-36 0,-17-87-1,70 34 1,53-34-1,53 34 1,18 54 0,34 17-1,-34 53 1,-18 18 0,-35 17-16,52-17 31,-52 35-31</inkml:trace>
  <inkml:trace contextRef="#ctx0" brushRef="#br1" timeOffset="33594.43">2558 4286 0,'0'18'110,"0"0"-110</inkml:trace>
  <inkml:trace contextRef="#ctx0" brushRef="#br1" timeOffset="33783.07">2558 4604 0,'0'0'0</inkml:trace>
  <inkml:trace contextRef="#ctx0" brushRef="#br1" timeOffset="36312.56">3598 4180 0,'0'-17'16,"0"-19"0,0 19-16,18-18 15,-18-18 1,18 17-1,-18 1 1,0 17-16,-36 18 16,1 0-1,17 0-15,-35 18 16,1 53 0,16 52-1,19-35 16,17 36-15,0-18 0,17-36-1,36-52 1,0-1 0,18-17-1,35-17 1,-89-1-16,89-35 15,0-53 1,-36 36 0,-34-36-1,-19 53 1,-34 53 0,-72 18 15,37 17-16,34 18 1,18-18 0,53 1-1,17 16 1,-17-16 0,-35-1-1,17 18 1,0-35-1,1-1 1,-1-17 0,-17 0-16,70 0 15,-35-17 1,53-19 0,-36-17-1,-17-17 1,-35-1 15,-18 1-15,-36 52-1,-16 18 1,16 35 0,1 36-1,35-1 1,0 19-1,0-54 1,18 0 0,52-17-1,-17-18 1,53 0 0</inkml:trace>
  <inkml:trace contextRef="#ctx0" brushRef="#br1" timeOffset="37497.41">5239 4163 0,'0'0'0,"0"-18"0,-18 0 16,0 1-1,-34 17 1,16 35 0,1 18-1,-18 71 1,18-54 0,35 1-1,0-36 16,17-17-15,1-18-16,17 0 16,18-36-1,0-17 1,-35 0 0,-1-52-1,1 52 1,-18 35-16,0-35 15,0 71 17,0 17-17,0 53 1,-18-70-16,18 52 16,0-52-16,0 35 31,0 0-16,36-35 1,34-18 0,1-18-1,35-35 1,-71 35-16,36-35 16,17-70-1,-35-18 1,-36 53-1,1 17 1,-18 53 0,0 1-1,-35 34 1,-1 36 0,36 18 15,0 52-16,-17-17 1,17-18 0,17-35-1,36-35 1,18 0 0,-1-18-1,54-18 1,-36-35-1,-17-35 1,-54 17 0,-17 18-1,0 18 1,-35 35 0,0 18-1,35-1 1,-18 36-1,18 36 1,0-19 0,0-35-1,18-35-15,17 18 16,36-18 0,-1 0-1,-35-35 1,18-18-1,-17-18 1</inkml:trace>
  <inkml:trace contextRef="#ctx0" brushRef="#br1" timeOffset="37811.68">5627 4022 0,'35'0'32,"-17"0"-32,70 0 15,53 0 1,-35-36-1,-71 36-15,53 0 16,-52-17 0,-36-1 15</inkml:trace>
  <inkml:trace contextRef="#ctx0" brushRef="#br1" timeOffset="40030.21">8678 4339 0,'18'0'16,"0"0"-1,-1 0 1,1-17-16,-18-36 16,0 17-1,0-17 1,-71 18 0,54 17-16,-72 18 15,-34 0 16,17 89-15,36-19 0,52 36-1,18-35 1,18-18 0,70-36-1,-18-17 1,54-53-1,-36 0 1,36-35 0,-19-35-1,-69-18 1,-36 17 0,0 71-1,0 18 16,-18 35-15,-35 70 0,53-34-16,-18 52 15,18 53 1,0-53 0,53 18-1,36-53 1,-1-35-1,70-18 1,-69-36 0,17-34-1,-71-1 1,-18-17 0,-17-18-1,-35 53 1,0 53 15,-36 18-15,-17 70-1,53 0 1,35-70-16,-35 70 16,35-17-1,0-36 1,52-35-1,19 0 1,0-71 0,-18 1-1,-1-36 1,-34 53 0,-18 18-1,0 17 16,0 36-15,0-1-16,0 36 16,0 36-1,18-19 1,35 1 0,0-36-1,-1-17 1,72-36-1,-54-17 1,54-71 0,-71 18-1,0-36 1,-53-35 0,0 107-1,0 34 1,0-17-1,0 52 17,0 36-17,0 71 1,0-89-16,-35 53 16,17 36-1,18-36 1,35-53-1,53-17 1,36-18 0,-18-18-1,-71 18-15,71-53 16,-18-35 0,-70 0-1,-1 17 16,-34-17-15,-36 53 0,0 35-1,17 35 1,-16 71 0,-1 0-1,53 0 1,0-54-1,0-34 1,70-18 0,-35 0-1,1-53 1,17-35 0,-36-18 15,1 18-16,-18 53 1,0 17 0,0 53-1,0 89 1,0-89 0,0 71-1,18-71 1,17-35-1,35 0 1,-17-35 0,-35 17-16</inkml:trace>
  <inkml:trace contextRef="#ctx0" brushRef="#br1" timeOffset="40295.08">9931 3969 0,'0'0'0,"-18"0"0,0 17 16,36-17 15,88 0-16,-36 0 1,36-17 0,-18-1-1,-70 0 1</inkml:trace>
  <inkml:trace contextRef="#ctx0" brushRef="#br1" timeOffset="40629.05">11077 3881 0,'0'0'0,"0"17"31,0 1-16,0-1-15,-17 36 16,17 71 0,-18-54-1,18-34-15,-18 52 16,1-35 0,17-36-1,17-34 32,-17-1-47,36-35 0</inkml:trace>
  <inkml:trace contextRef="#ctx0" brushRef="#br1" timeOffset="41228.01">11024 3933 0,'-17'0'0,"34"0"0,-34-35 31,52 18-15,35 17 0,19 0-1,-1 0 1,-53 52 0,-35 1-1,0-35-15,-35 35 16,-36 0 15,1-36-15,34 19-1,1-36 1,70-36 15,-17 36-31,53 0 16,17 0-1,-35 18 1,0 35 0,-18 18-1,-35-1 1,-53-17 0,0-18 15,-53 1-31,-17-36 31,52 0-15,36 0-16,-36-18 15,54 0 1,17 1 0,35-1-1,71-17 1,-88 17-16</inkml:trace>
  <inkml:trace contextRef="#ctx0" brushRef="#br1" timeOffset="41811.87">11871 4075 0,'0'0'0,"0"-89"16,-18 89 0,-35-17-1,0 17 1,36 0-16,-71 35 16,35 36-1,17 52 1,19-35-1,-1-35 1,18 0 0,18-53-1,52 0 1,-52 0-16,35-53 16,0 0-1,0-53 16,-18 36-15,0-18 0,-35 70-16,18 18 15,-18 53 17,0-35-32,0 52 15,-18 36 1,1-53-1,17 17 1,0-52 0,53-36 15,-18 1-15</inkml:trace>
  <inkml:trace contextRef="#ctx0" brushRef="#br1" timeOffset="42312.53">12382 4092 0,'18'-35'15,"0"17"1,-18-17 0,0 0-1,-18 35 1,-35 17-1,-17 36 1,17-17 0,17 16-1,36-34 1,36 0 0,-36-1-16,70-17 15,1 18 1,-18 0 15,-36-1-31,1-17 16,-18 53-1,-18-35 1,-52 17 0,-18-17-1,-1-18 1,1 0-1,53 17 1,17-17 0,18-17 15,36-18-15</inkml:trace>
  <inkml:trace contextRef="#ctx0" brushRef="#br1" timeOffset="42762.06">12577 4216 0,'0'0'16,"17"0"-16,1-18 0,-1 0 15,36-35 1,-35 1 0,-18-1-1,0 17 1,-18 36 0,-17 36-1,17 17 1,-17 52-1,18-34 17,17-53-32,0 35 15,0-36-15,35 1 16,18-1 0,35-17-1,-35 0 1,0-35-1,-18 0 1,-35 17-16,18-35 16</inkml:trace>
  <inkml:trace contextRef="#ctx0" brushRef="#br1" timeOffset="43744.06">14693 4004 0,'0'0'0,"0"-18"0,0-35 32,0 36-32,0 34 46,0 1-46,0 70 16,-35 36 0,0-36-1,17-35 1,18-35 0,0-36 15,0 0-31,18 1 15,17-36 1,35-53 0,-34 35-1,-1 36 1,-17 35 0,-1 71-1,1 17 1,-18 0-1,18 0 1,34-70 0,1-1-1,0-17 1,-17 0-16,52-70 16,-35-1-1,0-52 1,-53 17 15,0 53-15,0 35-1,-18 18 1,0 0 0,18 18-1,0 17 1,0-17-1</inkml:trace>
  <inkml:trace contextRef="#ctx0" brushRef="#br1" timeOffset="44443.93">15787 4004 0,'0'-18'109,"0"1"-30,17 17-64,-17-18 1,0 0-1,-17 18 17,-1 0-32,-52 36 15,-19 34 1,54 18 0,35-70-16,-18 70 15,18-35 1,36 18 15,17-54-15,17-17-1,-17 0 1,18-52 0,-36 34-16</inkml:trace>
  <inkml:trace contextRef="#ctx0" brushRef="#br1" timeOffset="44928.04">16475 4004 0,'0'0'0,"0"-18"0,0 1 16,0-1-1,-36 18-15,-34 0 16,-18 18-1,17 17 1,1 18 15,52 0-15,18-18 0,35-35-1,71 18 1,-88-1-16,52 1 15,-17 17 1,-35 18 0,-18-17-1,-88-19 1,-1 1 0,-16-18-1,34 0 1,53 0-1,-35 0 1,36 0 0,17-18-1,106-35 1</inkml:trace>
  <inkml:trace contextRef="#ctx0" brushRef="#br1" timeOffset="45312.48">16686 4198 0,'0'0'0,"18"-18"0,0 1 16,-1 17-16,19-36 16,16-34-1,-16 17 1,-1 0 15,-35 35-15,-18 18-1,-70 0 1,35 53 0,0 36-1,36-19 1,17 18-1,0-70-15,0 0 16,70 17 0,-52-35-16,35 18 15,17-18 1,-17-36 0</inkml:trace>
  <inkml:trace contextRef="#ctx0" brushRef="#br1" timeOffset="45612.96">17216 3845 0,'0'18'31,"0"0"-31,0-1 0,0 18 15,0 36 1,-18 35 0,0-36-1,1 19 1,17-72-16,-18 1 16,18 0-1,35-36 1,1-35 15</inkml:trace>
  <inkml:trace contextRef="#ctx0" brushRef="#br1" timeOffset="45894.83">17604 3881 0,'17'0'32,"1"0"-32,0 0 15,34 0-15,1 0 16,36 0 0,-37 0-1,-34 0 1,-18-18 15,-18 18-15,-17 0-16</inkml:trace>
  <inkml:trace contextRef="#ctx0" brushRef="#br1" timeOffset="46409.89">17639 3863 0,'0'0'16,"-18"35"-16,-17-17 15,-18 35 1,18-18 0,17 0-1,18-17-15,18-18 47,35 0-31,0 0 15,-36 0-31,36 0 16,0 0-1,-35 0-15,52 0 16,-34 35 0,-36 18-1,0 18 1,-18-18-1,0-36-15,-35 19 16,36-19-16,-71 1 16,-18-1-1,35-17 1,-35 0 0,89 0-1,-19 0-15,19 0 16,17-17 31,35-18-32,0 17-15</inkml:trace>
  <inkml:trace contextRef="#ctx0" brushRef="#br1" timeOffset="47110.67">18486 4022 0,'0'-18'16,"0"0"-1,17 18-15,-17-17 16,-17 17 31,-1 0-32,18 17 63</inkml:trace>
  <inkml:trace contextRef="#ctx0" brushRef="#br1" timeOffset="47810.5">18433 4392 0,'-18'18'31,"0"-18"16,1 0 0,17-18-32,17 18 17,1 0-17,0 0-15,-1 0 16,1 0-1,-18 35 1,0 1 0,0-1-1,-18-35 1,18 18 0,-17-18-1,17-18 1,0-17-1,0-1 17,0 19-17,17 17 1,1 0-16,0 0 16,17 17-1,-35 19 1,0 17-1,-18-1 1,-123 37 0,0-1-1,35-35 1,36-36 0</inkml:trace>
  <inkml:trace contextRef="#ctx0" brushRef="#br0" timeOffset="55760.2">3016 6191 0,'0'0'0,"-17"0"0,-54 0 31,36 18-31,-53-18 16,17 18-1,36-18 1,70 0 15,-17 0-31,123 0 16,35-18-1,-52 18 1,52-18 15,-70 1-15,0 17 0,-89 0-1,-34 0 16,-1 17-31,-53-17 16,19 18 0</inkml:trace>
  <inkml:trace contextRef="#ctx0" brushRef="#br0" timeOffset="56109.58">3210 6262 0,'0'0'0,"-17"0"0,-1 0 16,0 0 15,18 17-15,0 1-1,0 17 1,0 89-1,0-89-15,-17 71 16,-1 35 0,0-53-1,-17-17 1,35-54 0,0-34 15,18-18-16</inkml:trace>
  <inkml:trace contextRef="#ctx0" brushRef="#br0" timeOffset="56625.59">3651 6456 0,'0'0'0,"0"-18"0,-17 18 47,-1 18-47,-17 35 16,-18 17 0,17 18-1,36-17 1,0 0-1,0-36 1,18-35 0,70 0-1,-17 0 1,35-18 0,-18-17-1,-18-36 1,-34-34-1,-36-1 1,-36 35 0,-69 18-1,16 53 1,1 36 0,35 34-1,36 1 1,17-18-1</inkml:trace>
  <inkml:trace contextRef="#ctx0" brushRef="#br0" timeOffset="57342.39">5345 6315 0,'0'0'0,"17"-18"0,1-17 31,-18 0 0,-18 35-31,-52 0 16,17 17 15,-18 54-15,54-54-16,-1 72 15,0 52 1,18-36-1,0-52 1,53 0 0,0-53-1,71-35 1,-19-18 0,19-53-1,-89 71 1</inkml:trace>
  <inkml:trace contextRef="#ctx0" brushRef="#br0" timeOffset="57893.57">5856 6103 0,'0'0'16,"0"-18"-16,-35 18 31,17 53-15,-17 0-1,35-17-15,-35 87 16,17-17 0,18 0-1,0-36 1,0-17 0,0-35-1,-18-36 16,18-35-15,0-35 15,36 17-15,52-17 0,-71 53-16,72 0 15,16 35 1,-16 17-1,-72 36 1,-17 53 0,0-35-1,0 34 1,0-69 0,-17-36-1,-1 0 1,18-53 15,0 0-15</inkml:trace>
  <inkml:trace contextRef="#ctx0" brushRef="#br0" timeOffset="58376.42">6403 6438 0,'0'18'31,"18"-18"0,-1 0-31,54-35 16,-1-18-1,-34 0 1,-36 35 0,0 0 15,-36 18-15,-34 0-1,52 18-15,-35 17 16,36 71-1,-1-18 1,18-35 0,0 18-1,35-54 1,-17-17-16,70 0 16,-17 0-1,52-52 1,1-19-1,-89 53 1</inkml:trace>
  <inkml:trace contextRef="#ctx0" brushRef="#br0" timeOffset="59744.41">7144 6262 0,'0'0'0,"0"-18"0,0 1 16,-18 17-1,-17 0 1,0 17 0,-18 54-1,17-18 1,19 52 0,-1-34-1,18-53-15,0 52 16,71-70-1,-18 0 1,52 0 15,-34-53-15,17-17 0,-17-36-1,17-53 1,-70 71-1,-1 0 1,1 35 0,-18 35-1,0 71 17,0 35-17,-18-17 1,-17 52-1,35-52 1,-18 17 0,18-70-1,-17-1 1,17 1 0,0-71 15,0-35-16,35 35 1,-35 18-16,70-36 16,-17 54-1,18-1 1,-36 18 0,-35 18-1,-17 34 1,-54-16-1,0-19 1,19-17 15,16 0-15,1 0 0,17 0-1,18 18 16,0 0-15,36 52 0,-1-17-1,0 0 1,-17-53-16,52 35 16,1 1-1,35-36 1,-53 0-1,0-36 1,-36 19 15,-17-1-15,0 0 0,0 1 280</inkml:trace>
  <inkml:trace contextRef="#ctx0" brushRef="#br0" timeOffset="60841.88">9790 6385 0,'17'0'16,"1"0"-16,-1 0 16,1 0-1,-18-17-15,18-1 16,-1-35 0,-17 18-1,-35 0 1,-53-1-1,17 19 1,-34 17 15,87 0-31,-53 35 16,1 35 0,35 72-1,35-54 1,0 0-1,17-70 1,71-18 0,1-36-1,-1-34 1,18-36 0,-36 18-1,-17-18 1,-35-18-1,-1 19 1,-17 69 0,0 19 15,-17 52-15,17 35-1,0-34-15,0 52 16,0-53-16,0 89 15,0-36 1,17 0 0,36-35-1,71-53 1,-1 0 0,-52-35-1,-18-1 1</inkml:trace>
  <inkml:trace contextRef="#ctx0" brushRef="#br0" timeOffset="62192.39">10654 6191 0,'0'0'16,"0"-17"-16,0-19 16,-18 19-1,-52 17 1,-1 0-1,1 53 1,-1 17 0,18 18-1,53 18 1,0-18 0,0-52-1,88-36 1,-17-18-1,17-53 17,0-17-17,-70 35 1,0-35 0,-1 35-1,-17 36 1,0 34 15,-17 36-15,17 0-1,0 35 1,0-70-16,35 35 16,18-18-1,0-35 1,17 0-1,18-53 1,1-35 15,-19-18-15,-35 0 0,-17 36-1,-18-18 1,0 70-1,0 0 1,0 36 0,-18 0-16,-17 52 15,0 36 1,17-18 0,18 18-1,0 0 1,35-53-1,1-53-15,34 17 16,19-17 15,-1-53-15,0 1 0,18-37-1,-71-16 1,-35 52-1,0 17 1,-35 19 0,-18 17-1,-35 53 1,52-18 0,19-17-16,-1 70 15,18-18 1,18 1-1,35-36 1,0-35 0,17-18 15,-52-34-15,17-37-1,-35 36 1,18-35-1,-18 53 1,0 53 15,0 35-15,0 17 0,0 18-1,0-35 1,0-18-1,53-35 1,35-17 0,18-54 15,-53 1-15,-36 52-16</inkml:trace>
  <inkml:trace contextRef="#ctx0" brushRef="#br0" timeOffset="62491.84">10918 6015 0,'0'0'0,"0"17"0,18-17 0,53 18 16,17-18 15,-53 0-31,124 0 16,-71 0 0,0-18-1,-70 18 1,-18-17-1</inkml:trace>
  <inkml:trace contextRef="#ctx0" brushRef="#br0" timeOffset="63058.07">12083 6032 0,'0'0'0,"17"0"16,-17 18 15,0 0-31,0-1 16,0 36 0,0 53-1,-35-35 1,17 17-1,1-53 1,17-17 0,0-36-1,0-35 1,17 18-16</inkml:trace>
  <inkml:trace contextRef="#ctx0" brushRef="#br0" timeOffset="63659.17">12100 6068 0,'0'-18'31,"0"0"-31,18 18 16,17-35-1,71 0 1,-71 35-16,36 0 15,35 0 1,-71 35 0,-35 36-1,-71-1 1,-17-34 0,53-19-16,-53 19 15,70-36 1,89-36 15,-54 36-15,36-17-1,35-1 1,-70 18-16,53 0 16,17 0-1,-18 53 1,-52-18-1,-18 18 1,-53 18 0,-53-1-1,-17-35 1,17-35 0,-18 0-1,72-17 1,16-1-1,36-17 1,36 0 15,16 17-31</inkml:trace>
  <inkml:trace contextRef="#ctx0" brushRef="#br0" timeOffset="64309.03">13247 6103 0,'0'0'0,"-18"-71"31,-17 71-31,-18 0 15,-71 0 1,36 36 0,0 52 15,70-70-31,-34 70 16,34-18-1,18 19 1,0-37-1,88-34 1,-17-18 0,17-53-1,0-17 1,-17-1 0,-18-17-1,-36 35 1,1 18-1,-18 17-15,0 36 47,0-1-31,0 36 0,0-35-16,0 35 15,0 17 1,0-17-1,0-17 1,17-36 15,36-53-15,-17 17 0</inkml:trace>
  <inkml:trace contextRef="#ctx0" brushRef="#br0" timeOffset="64824.74">13917 6085 0,'0'0'16,"0"-17"-16,0-1 16,-18 18-1,-17 0 1,-18 0-1,-17 35 1,17 1 0,35-1-1,18-17 1,18-18 0,35 17-1,17 1 1,-17-18-1,-35 18-15,35-1 16,-53 1 0,0 17 15,-71 0-15,1-17-1,-19-18 1,72 0-16,-36 0 15,-18 0 1,54 0 0,-1 0-1,53-35 1,1 35 0,-19-18-16</inkml:trace>
  <inkml:trace contextRef="#ctx0" brushRef="#br0" timeOffset="65258.39">14146 6209 0,'0'0'0,"36"0"15,-1-18 1,18 1-1,17-19 1,1 1 0,-53 17-1,-36 18 1,-17 0 0,-54 0-1,1 36 1,35 17-1,18 0 1,35-36-16,0 36 31,18-18-15,52-35 0,1 0-1,17 0 1,-35 0-1,-35-17-15,17-1 16,-35 0 0</inkml:trace>
  <inkml:trace contextRef="#ctx0" brushRef="#br0" timeOffset="65858.03">15716 6015 0,'0'-18'0,"18"1"32,-18 34-1,0 1-16,-18 52 1,1 1 0,17-18-1,0 0 1,0-36 0,17-17 30,1-17-46</inkml:trace>
  <inkml:trace contextRef="#ctx0" brushRef="#br0" timeOffset="66358.48">16122 6032 0,'18'-17'16,"-36"34"-16,124-69 15,-89 34 1,-17 0-1,-35 18 1,17 0-16,-34 0 16,-37 36-1,54 16 1,17-34 0,18 0-1,0-1 1,89 1-1,34-18 1,-35 18 0,1-1 15,-54 1-15,-18 17-1,-69 1 1,-19-19-1,36-17-15,-89 18 16,54-1 0,-1-17-1,18 0 1,36-17 0,17-18-1,0-18 1</inkml:trace>
  <inkml:trace contextRef="#ctx0" brushRef="#br0" timeOffset="66577.64">15840 5768 0,'0'0'16,"0"-18"47,17 18-48,1 0-15</inkml:trace>
  <inkml:trace contextRef="#ctx0" brushRef="#br0" timeOffset="67775.24">17745 5821 0,'0'0'0,"35"-53"31,-17 35-31,-18-17 16,0 17 0,-18 36 15,-17 17-15,-1 36-1,1 35 1,18-18-1,17-71-15,-18 72 16,0-19 0,18-17 15,36-35-15,16-18-1,37 0 1,16-53-1,1 0 1,-18-35 0,-70 35-1,-18-18 1,-88 71 15,70 0-31,-17 36 16,35-1-1,0 0 1,71-17 15,-36 35-15,0-36 0,-35 1-16,0 17 15,18-17 1,35 0-1,0-18 1,17 0 0,36-36-1,-88 19-15,52-19 16,18-34 0,-70-1-1,-18 18 1,0 36-1,-53 17 1,-17 35 0,34 18 15,36 17-15,0 1-1,0-36 1,53-17-1,-35-18-15,52 0 16,36 0 0,-18-18-1</inkml:trace>
  <inkml:trace contextRef="#ctx0" brushRef="#br0" timeOffset="68641.67">19244 5891 0,'0'0'0,"0"-17"0,0-1 16,-18 0-16,-52 1 15,17 17 17,35 0-32,-52 53 15,17 0 1,-18 35-1,54 0 1,17-35 0,0 0-1,35-35 1,35-18 0,-17-18-1,18-35 1,-1-18-1,-52 1 1,0-1 0,-18 54 15,0 34 0,0 1-31,-18 35 16,18 17-1,0-17 1,35-17 0,1-36-1,52 0 1,18 0 0,-18-71-1,-18-17 1,-17-18-1,-17-17 1,-19 34 15,-17 1-15,0 71 0,0 52-1,-35 53 1,17 0-1,-17 36 1,17-54 0,1 18-1,17-70-15,0 35 16,0-35 0,53-1-1,0-17 1,17-35-1,-17 0 1,-35-1 0</inkml:trace>
  <inkml:trace contextRef="#ctx0" brushRef="#br0" timeOffset="68938.96">19526 5838 0,'-17'0'16,"34"0"-1,36 0 1,0 0 0,18 0-1,-54 0-15,19 0 16,-1 0-1,-35 18 32</inkml:trace>
  <inkml:trace contextRef="#ctx0" brushRef="#br0" timeOffset="69394.22">20020 6015 0,'18'0'0,"17"0"31,-17 0-31,-1 0 0,19 0 16,17-35 15,-36-18-15,-17 35 0,-35 18 15,-18 0-16,35 18-15,-17 17 16,17 35 0,18-17-1,0 0 1,18 0 0,35-35-1,18-18 1,17 0-1,-18-18 1</inkml:trace>
  <inkml:trace contextRef="#ctx0" brushRef="#br0" timeOffset="70108.37">20937 5927 0,'0'-18'0,"0"36"0,0-54 16,-17 19-16,-36-1 15,0 0 1,-18 18 0,-17 53-1,18-17 1,52-19-16,-35 54 15,18-18 1,35 0 0,0-18 15,35-17-15,53-18-1,-35 0 1,-18-18-16,54-35 15,-36 0 1,35-70 0,-35-18-1,-18-1 1,-17 54 0,-18 18-1,0 52 1,-18 71 15,0 35-15,-17 36-1,0 17 17,35-35-17,0-36 1,0-17-1,17-35 1,1-18-16,17 0 16,18 0-1,-18-18 1,1 0 0,-36-17-1,17 35 1,1-18-1</inkml:trace>
  <inkml:trace contextRef="#ctx0" brushRef="#br0" timeOffset="70311.25">21149 6032 0,'0'18'15,"-18"-18"-15,1 0 78</inkml:trace>
  <inkml:trace contextRef="#ctx0" brushRef="#br1" timeOffset="80074.08">6032 7673 0,'18'0'0,"35"-35"31,-53 17-31,18-17 16,-1-1 0,-17 1-1,0 18 17,-88 17-32,18 0 31,-72 52-16,1 19 1,71-36 0,70-17-16,-18 35 15,53-36 1,71 1 0,-18 17-1,36 1 1,-18-1-1,-53 35 1,-53 1 0,-53-36-1,-71 36 17,18-71-17,-88 0 1,89-35-1,-19-36 1,54 18 0,34 18-1,36 17 1,71 18 0,52-17-1</inkml:trace>
  <inkml:trace contextRef="#ctx0" brushRef="#br1" timeOffset="80706.38">6526 7532 0,'-17'0'16,"17"17"-1,0 1-15,0 17 16,0 54 0,0 16-1,0-52 1,-18 35-1,18-70-15,-18 17 16,-17-17 0,18-18-1,-1 0 17,0-53-17,18 0 1,71-53-1,-1 53 1,36 18 0,-35 35-1,-1 35 1,-52 36 0,-18 0-1,-35-1 1,-18-17-1,0 0 1,18-53 0,35-18 31,0 1-32,17 17-15</inkml:trace>
  <inkml:trace contextRef="#ctx0" brushRef="#br1" timeOffset="81225.46">7056 7708 0,'0'0'0,"-18"0"31,0 0-31,-35 18 16,18 17 0,0 36-1,35-1 1,0 1 0,0-54-1,17 36 1,54-35-1,17-18 1,-35-18 0,18-52-1,-36 17 1,-17-18 0,-18-35-1,-53 71 1,-18 18-1,1 17 1,-19 35 0,19 18-1,52 17 1,18 1 15,0-18-15,88-36-1</inkml:trace>
  <inkml:trace contextRef="#ctx0" brushRef="#br1" timeOffset="81906.64">7585 7743 0,'-18'0'0,"0"0"16,18 18-16,-17 0 0,-1 17 16,18-17-1,0 17 1,-17 53-1,-1-35 1,18-35 0,-18-1-1,36-34 17,0-1-32,52-53 15,-17 36 1,18 0-1,-36 17 1,0 18 0,-17 36-1,-1 34 17,1-17-17,17-35 1,53-1-1,-17-17 1,53-70 0,-107 34-1,-17-52 1,-17 18 0,-36 17-1,0 35 1,35 18-1,-17 18 1,35-1 0</inkml:trace>
  <inkml:trace contextRef="#ctx0" brushRef="#br1" timeOffset="82823.39">9437 7761 0,'0'0'0,"17"0"16,19-18 0,-19 18-16,-17-17 15,0-18 1,0-1-1,-17-17 1,-1 36-16,-70-1 16,17 18-1,-35 35 1,36 36 15,-1 35-15,71-18-1,0-18 1,36-34 0,52-36-1,18-36 1,-36-16 0,-34 34-16,52-70 15,-18 17 1,-34-52-1,-36 17 1,0 18 0,0 35-1,-18 53 1,18 17-16,-35 54 31,35 70-15,-18 0-1,18-53 1,18 18 0,35-53-1,52-35 1,-34-18 0,-1-36-16</inkml:trace>
  <inkml:trace contextRef="#ctx0" brushRef="#br1" timeOffset="84105.6">10301 7691 0,'0'0'0,"-18"-89"32,1 72-17,-36-1 1,35 18-16,-52 18 15,52-1-15,-35 36 16,-17 35 0,34-17-1,19 0 1,17-19 0,53-16-1,17-36 1,18-36-1,1-16 1,-37-19 0,-16 0-1,-19 1 1,-17 52 15,-17 36 0,-1 52-15,18-52-16,-18 35 16,18 0-1,0-35-15,36 17 16,-1-18 0,53-17-1,-17-35 1,52-35-1,-105 52-15,52-53 16,-52 54-16,17-89 16,-17-17-1,-18 52 1,0 36 15,-18 35-15,-35 88-1,36 35 1,-1-34 0,18 16-1,0-34 1,35-1 0,18-52-1,-35-18-15,35 0 16,70 0-1,18-70 1,-17 17 0,-18-18-1,-71-17 17,-35 35-17,-18 35 1,-34 18-1,-54 36 1,35 17 0,36-36-16,-18 54 15,53-1 1,0-34 0,35-19-1,53-17 1,-35-17-1,18-36 1,-53 35-16,17-35 16,-18-17-1,1 34 1,-18 54 31,0 17-32,0-17-15,18 52 16,-1-17 0,1 0-1,35-35 1,0-18 0,17 0-1,-52 0-15,17-53 16,-17 18-1</inkml:trace>
  <inkml:trace contextRef="#ctx0" brushRef="#br1" timeOffset="84375.68">10654 7461 0,'0'0'16,"-18"0"-16,1 18 16,70-18-1,52 0 1,72 0 0,-54 0-1,18 0 1,-105 0-1</inkml:trace>
  <inkml:trace contextRef="#ctx0" brushRef="#br1" timeOffset="84956.04">11659 7479 0,'0'0'0,"0"-18"31,0 36-15,0 17 0,0 53-1,0 1 1,0 16-1,0-87-15,0 17 16,0-17 0,0-36 31,0-17-32,0 0-15</inkml:trace>
  <inkml:trace contextRef="#ctx0" brushRef="#br1" timeOffset="85572.34">11730 7426 0,'0'0'0,"0"-18"0,0 1 15,0-1 1,17 18-16,54-18 15,17 18 1,18 0 0,-35 53-1,-54-35-15,-17 70 16,-70-17 15,-54-1-15,36-34-1,53-36 1,52 0 15,89-36-15,-18 19 0,36 17-1,-1 17 1,-52 19-1,-36 16 1,-35 19 0,-88 0-1,-35-1 1,34-52 15,54-18-31,-53 0 16,-18 0-1,35-18 1,54 0 0,-1 1-1,18-1 1,53 1 0,-35 17-16,-1-18 0</inkml:trace>
  <inkml:trace contextRef="#ctx0" brushRef="#br1" timeOffset="86222.91">12965 7691 0,'0'0'0,"17"-18"0,-17 0 16,0 1-16,0-1 15,-17-17 1,-72 35 0,19 0-1,-36 35 1,35 36-1,19 17 1,16-18 0,36-17-1,0-18 1,53-17 15,35-36-15,-35-17-1,-17 18-15,34-36 16,1-18 0,-36 1-1,0-1 1,-35 53 0,0 54 15,-17 34-16,-1 1 1,0-18 0,18-36-16,0 36 15,0-35 1,53-18 15,0-18-15,-18 18-16</inkml:trace>
  <inkml:trace contextRef="#ctx0" brushRef="#br1" timeOffset="86739.03">13652 7655 0,'0'0'15,"18"-17"1,-18-1-16,0 0 15,-35 18 1,-36 0 0,54 0-16,-54 18 15,36 17 1,17-17 0,18 17 15,35-35-16,18 18 1,-35-18-16,53 17 16,-19 1-1,-16 0 1,-36 17 0,0 0-1,-106 1 1,35-19-1,-17-17 1,18 0 0,-19 0-1,37-17 17,52-1-17,0 0 1,52 18-1,19-17-15</inkml:trace>
  <inkml:trace contextRef="#ctx0" brushRef="#br1" timeOffset="87171.79">13794 7796 0,'0'0'0,"17"0"0,1 0 15,0 0-15,17 0 16,18-35 0,-18 0-1,-17 0 1,-1-18 0,-17 35 15,0 0-16,-70 36 1,52 17 0,-17 36-1,17-36 1,1 36 0,17-36-1,17-17 1,36-18-1,35 0 1,-35-36 0,71-17-1,-36 0 1</inkml:trace>
  <inkml:trace contextRef="#ctx0" brushRef="#br1" timeOffset="87572.27">14482 7585 0,'0'0'16,"35"-53"-1,-35 35 1,-18 18 0,-70 35-1,17 1 1,36 34 0,35-34-1,0-1 1,53-18-1,18 1 1,17-18 0,-53 18-1,-17-18 1,-18 17 15,0 1-15,-106 0-1,18-18 1,17 0 0,18 0-1,18 0 1,105-53 15</inkml:trace>
  <inkml:trace contextRef="#ctx0" brushRef="#br1" timeOffset="87888.67">15452 7549 0,'-18'0'31,"0"0"-15,1 0 31,17 18-16,0 0-31</inkml:trace>
  <inkml:trace contextRef="#ctx0" brushRef="#br1" timeOffset="88223.38">15434 7849 0,'-18'0'0,"36"0"0,-36 18 15,1-18 1,-1 0 15,18-18 0,18 18-15,-18 18 0,17-18-16,-17 53 15,-17 35 1,-71 0 0,35-70-1,-124 88 1,-34-36-1</inkml:trace>
  <inkml:trace contextRef="#ctx0" brushRef="#br0" timeOffset="94339.28">1482 8890 0,'0'0'0,"-18"0"15,-17 0 1,-1 0 0,-34 0-1,35 0 1,-1 0-1,19 18 1,52-18 15,-17 0-31,105 0 16,18 0 0,-106 0-1,54-18-15,-36 18 16,88-18-1,-53 18 1,-18 0 0,-87 0 46,-1 0-46,1 0-16</inkml:trace>
  <inkml:trace contextRef="#ctx0" brushRef="#br0" timeOffset="94687.85">1799 8943 0,'0'0'0,"-35"0"31,17 18-31,18-1 16,-35 18-1,17 36 1,1 35 0,17-18-1,-18 0 1,0-17-1,1-36 1,17-17-16,-18-18 16,18-18 15,18 0-15</inkml:trace>
  <inkml:trace contextRef="#ctx0" brushRef="#br0" timeOffset="95172.4">2099 9155 0,'0'0'0,"0"-18"16,0 36 30,-18-1-46,1 18 16,17-17-16,-18 35 16,18 18-1,0-1 1,18-17 0,35-35 15,35-18-16,0 0 1,18-71 0,-88 71-16,34-53 15,-52-35 1,-17 17 0,-54 19-1,1 34 1,-1 18-1,53 0-15,-34 35 16,34-17 0,18 17-1,18-35 1</inkml:trace>
  <inkml:trace contextRef="#ctx0" brushRef="#br0" timeOffset="96072.67">4180 9155 0,'0'0'0,"18"0"0,17 0 16,-17 0-16,35 0 15,0-53 1,-18 17 0,-35 1-1,-35 0 1,-18 35 0,-53 35-1,-17 18 16,52 35-15,53-53 0,18 1-1,53-19 1,35 1 0,18 0-1,18 17 1,-71 18-1,-36-18 1,-52 36 0,-53-18-1,-53 0 1,70-53 0,-17-18 15,17-35-16,19 0 1,52 0 0,0 18-1,88 0 1,-35 17 0,-36 18-16</inkml:trace>
  <inkml:trace contextRef="#ctx0" brushRef="#br0" timeOffset="96487.7">4710 9419 0,'88'-35'31,"-71"35"-31,36-35 16,-17-18 0,-19 17-1,-17 19-15,0-1 16,-35 18 0,-89 18-1,54 17 1,-18 36-1,70-18 1,18 17 0,35-52-1,54-1 1,-1-17 0,0-17-1,18-54 16,-71 36-31</inkml:trace>
  <inkml:trace contextRef="#ctx0" brushRef="#br0" timeOffset="96771.04">5292 8872 0,'0'0'0,"0"18"16,-18 0-16,-17 52 15,17-52-15,-17 105 16,35-35 0,-35 36-1,17-71 1,18 17 0,0-34 15,35-36 0,0-36-15</inkml:trace>
  <inkml:trace contextRef="#ctx0" brushRef="#br0" timeOffset="97204.18">5433 9331 0,'17'0'31,"1"0"-15,0 0 0,-1 0-16,1 0 0,35 0 15,35-53 16,-53 18-15,-17-1 0,-18 19-1,-35 17 1,-36 17 0,1 19-1,34 17 1,36-36-16,-17 36 15,17-17 1,17-1 0,36-35-1,18 0 1,35 0 0,-71-18-1</inkml:trace>
  <inkml:trace contextRef="#ctx0" brushRef="#br0" timeOffset="97788.01">6156 9190 0,'0'0'0,"0"-18"16,-18 18-1,1 0 1,-1 0-16,-17 35 15,-18 18 1,18 18 0,17-18-1,18 0 1,0-36-16,0 1 16,70 0-1,1-18 16,0-18-15,34-35 0,-16-35-1,-19-36 1,-52-17 0,-18 53-1,0 35 1,0 89 15,0-19-31,-18 71 16,18 18-1,-35 35 1,35-105 0,0 34 15,35-70-16,0 0 1,18 0 0,-17-35-1,-36 17-15</inkml:trace>
  <inkml:trace contextRef="#ctx0" brushRef="#br0" timeOffset="98029.93">6438 9207 0,'0'0'16,"-17"0"-16,52 0 47,0 0-47,-17 0 0,70-35 16,-18 35-1,-17-17 16,-35 17-15</inkml:trace>
  <inkml:trace contextRef="#ctx0" brushRef="#br0" timeOffset="99472.39">7761 9419 0,'18'0'16,"-1"-17"0,1 17-16,0 0 0,35-53 15,-1-18 1,1-17 15,-17 0-15,-36-18-1,0 71-15,0-18 16,0 0 0,-36 88 15,36 0-31,-17 18 15,-1 88 1,18-53 0,18 18-1,52-35 1,-17-53 0,53-18-1,-35-18 16,-36 18-31,53-71 16,-17-35 0,-54 1-1,-17-1 1,0 35 0,0 36-1,-17 106 16,17 17-15,-18 18 0,0-1-1,18-52 1,0-35-16,0 17 16,0-17 15,0-36 0,0-35-15,36-17-1,-19 52-15,19-17 16,16 0 0,-16 35-1,-36 17 1,17 36-1,1 0 1,0 0 0,35-35-1,17-1 1,54-17 0,-36 0 15,-53-17-31,71-36 15,-53 0 1,-18-18 0,-35 1-1,-53 70 17,36 0-32,-19 53 15,19 17 1,17 1-1,17-36 1,36-17 0,0-18-1,-35 0-15,17 0 16,-17 0-16,35-36 16,-18 1 15,-35 0-31</inkml:trace>
  <inkml:trace contextRef="#ctx0" brushRef="#br0" timeOffset="99770.81">7779 9137 0,'0'0'0,"-18"0"0,36 0 15,70 0 1,71 0 0,-36-18-1,-70 18 1,71-35-1,-72 35 1,-16-18 0</inkml:trace>
  <inkml:trace contextRef="#ctx0" brushRef="#br0" timeOffset="100656.65">10513 9225 0,'17'0'0,"1"0"15,35 0 1,-35 0-16,17-35 16,0 0-1,-35-1 1,0 1 0,-88 0-1,70 35 1,-70 0-1,-18 17 1,0 54 0,54-1-1,34 1 1,18-18 0,18 0-1,52-53 1,-35 0-1,54-53 1,-37 0 0,19-53-1,-53 89-15,35-89 16,-36-35 0,-17 52 15,0 72-16,0 34 1,-17 54 0,-1 88-1,0-53 1,18 17 0,18-70-1,70-18 1,36-17-1,52-18 1,-17-71 0,-53 36-1</inkml:trace>
  <inkml:trace contextRef="#ctx0" brushRef="#br0" timeOffset="101919.83">11395 9119 0,'0'0'31,"0"-53"-31,-18 18 15,0 35-15,-52-18 16,17 18 0,-35 36-1,35 17 1,0 35 0,35-18-1,18 1 1,36-53-1,16-18 1,37 0 0,-1-53-1,-35 0 1,-36 35-16,19-70 16,-19 35 15,-17 18-16,0 17 1,-35 89 15,35-54-31,-18 36 16,18 18 0,0-36-1,36 0 1,34-35-1,-52 0-15,52 0 16,19-53 0,-1-52-1,-35 16 1,0-34 0,-36 35-1,-17 17 16,0 54-15,0 34 0,-17 71-1,17 1 1,-18 16 0,18-16-1,0-1 1,18-35-1,35-36 1,35 1 0,18-18-1,-18-18 1,-71 1-16,89-36 16,-70 0-1,-19-35 16,-17 35-15,-35 17 0,17 36-16,-35 0 15,0 18 1,-17 35 0,52 18-1,-17-1 1,35 1-1,0-54 1,0 1-16,53-18 16,0 0-1,17-35 1,-17-18 0,-35 0-1,-18-35 16,18 70-15,-18 36 15,0 35-15,17-1 0,1-16-1,-18-19-15,70 19 16,1-36-1,-18 0 1,17-36 0,-52 1-1,0-18 1</inkml:trace>
  <inkml:trace contextRef="#ctx0" brushRef="#br0" timeOffset="102204.08">11677 8943 0,'0'0'0,"0"18"0,0-1 31,18-17-31,52 0 16,36 0 0,0-35-1,-53 35 1,-18-18 0,-17 18-1</inkml:trace>
  <inkml:trace contextRef="#ctx0" brushRef="#br0" timeOffset="102787.99">12612 8872 0,'0'0'0,"53"-35"31,-53 53 0,0-1-31,0 1 0,0 88 16,0-36 0,0 36-1,0-53 1,0 0 15,0-71 0,0-17-15</inkml:trace>
  <inkml:trace contextRef="#ctx0" brushRef="#br0" timeOffset="103437.66">12718 8855 0,'0'0'0,"-18"-18"31,18 0-31,18-17 16,-1 35-16,71-35 15,1 35 16,16 0-15,-34 53 0,-53 17-1,-89 19 1,-52-19 0,52-35-1,18-17 1,71-18 15,52-35-15,-52 35-16,70-18 15,36 18 1,-18 0 0,-1 18-1,-34 35 16,-53 17-15,-36-17 0,-70 0-1,-53-18 1,17-17 0,36-18-1,70 0-15,-52 0 16,34 0-16,-16 0 15,34-18 1,0 18 0,18-17-1,53-1 1,-18 18 0</inkml:trace>
  <inkml:trace contextRef="#ctx0" brushRef="#br0" timeOffset="104070.29">14005 9049 0,'0'0'0,"0"-18"16,0-17-16,-35 17 16,17 18-16,-52-17 15,-1 17 1,-35 70 0,36 1-1,35-1 1,-1 18 15,36-35-15,53-35-1,18 0 1,-18-18 0,35-18-1,-70 0-15,34-17 16,19-53-1,-36 17 1,-35 18 0,0 36-1,0 34 32,0 19-47,0 34 16,0 1 15,0-36-15,18-17-1,-18-1-15,70-17 32,-52-17-32</inkml:trace>
  <inkml:trace contextRef="#ctx0" brushRef="#br0" timeOffset="104637.58">14658 8996 0,'0'0'0,"0"-18"0,18 1 15,-18-1 1,-36 18 15,-34 18-15,17 17-1,-18 18 1,54-18 0,17-17-1,17-18 1,19 17-1,34-17 1,-35 18 0,18 0-1,-17-1 1,-36 1-16,0-1 16,0 1-1,-53 17 16,-36-17-15,19-18 0,17 0-1,0 0 1,35 0 15,36-18 0,0 18-15,17-35-16</inkml:trace>
  <inkml:trace contextRef="#ctx0" brushRef="#br0" timeOffset="105222.31">15011 9102 0,'0'0'0,"17"0"16,1 0-1,0 0 1,-1 0-16,19-36 15,-1 1 1,-35-18 0,0 36-1,0-1 1,-18 18 0,-35 0-1,0 70 1,36-34 15,-19 34-15,19-17-1,17 0 1,0-35-16,0-1 16,17 1-1,36-18 1,-17 0-1,-1 0 1,18-35 0,-36 17-1,-17 0 48</inkml:trace>
  <inkml:trace contextRef="#ctx0" brushRef="#br0" timeOffset="105429.91">15169 9243 0,'-17'0'109</inkml:trace>
  <inkml:trace contextRef="#ctx0" brushRef="#br1" timeOffset="111520.57">4745 10336 0,'0'-17'0,"17"-1"31,-17 0-15,18 18-1,-18 18 32,0 0-31,0-1-16,0 1 0,0 35 15,0-18-15,0 53 16,0 36 0,0-36-1,0 0 1,35-35 15,18-35-15,18-18-1,-1-35 1,19-36 0,-19-17-1,-52-18 1,17-18-1,-35 107-15,0-54 16,0 36 0,0 17-1,0 36 63,0 0-78,18-1 32,-1-17-17</inkml:trace>
  <inkml:trace contextRef="#ctx0" brushRef="#br1" timeOffset="112186.12">5803 10495 0,'0'0'0,"18"-18"31,-18 1-16,17-1-15,-17-17 32,-17 35-17,-1 0 1,-35 0 0,-35 53-1,35 0 1,36-18-1,-1 0 1,18-17-16,0 0 16,35-18-1,0 17 1,54-17 0,-36 0-1,-1 53 1,-52-35-1,0 35 17,-52-18-17,-1 0 1,-53-17 0,88-18-16,-52 0 15,-19 0 1,54-18-1,17 18 1,1-35 0,105 0 15,-70 17-15,17 0-16</inkml:trace>
  <inkml:trace contextRef="#ctx0" brushRef="#br1" timeOffset="112768.9">6138 10672 0,'18'0'0,"0"0"15,-1 0-15,1 0 16,17-36 0,-17-17-1,-1 36 1,-17-19 0,0 19-1,-17 17 1,-18 0-1,-1 35 17,-17 18-17,36 0 1,-1-18-16,18 18 16,0-35-16,0 35 15,0-18 1,18 0-1,35-35 1,0 0 0,-36 0-1,36 0 1,-18 0 0,-17-17-1,-18-1 1,18 18 15,-18-18-15</inkml:trace>
  <inkml:trace contextRef="#ctx0" brushRef="#br1" timeOffset="112852.34">6403 10830 0,'-35'0'16</inkml:trace>
  <inkml:trace contextRef="#ctx0" brushRef="#br1" timeOffset="112953.87">6350 10866 0,'0'0'16,"0"-18"47,0 0-48,0 1-15</inkml:trace>
  <inkml:trace contextRef="#ctx0" brushRef="#br1" timeOffset="114302.37">7902 10407 0,'0'-18'16,"0"1"-1,0-1 1,18 18-16,-18-18 16,0 36 46,0 0-62,0-1 16,0 19-16,35 69 15,-17 19 1,-18-54 0,0 1-1,0-53 1,0-1-16,0-34 47,0-1-32,0-17 1,0-36 0,0 54-16,17-89 15,54 35 1,35-17-1,0 53 1,-36 35 0,1 70-1,-54 1 1,-17 35 0,0-36-1,-17 1 1,-1-36 15,18-17-15,0-54 15,18 1-31</inkml:trace>
  <inkml:trace contextRef="#ctx0" brushRef="#br1" timeOffset="115938.24">8925 10583 0,'36'-17'0,"-72"34"0,89-34 15,-35 17-15,17-18 16,0-17 0,-35-1-1,0 19-15,0-54 31,0 36-31,-88 35 32,0 18-17,0 35 1,-36 70 0,89-70-1,35 70 1,0-52-1,0-36 1,71-35 0,-1 0-1,-52 0-15,88-35 16,-53 0 0,17-53-1,-35-18 1,-17 53 15,-18 0-15,0 88 15,0 18-15,-18 35-1,18 0 1,18-35-1,0-53-15,52 18 16,-17-18 0,35-18-1,-35-17 1,-17-53 0,-1-18-1,-35 53 1,0 35 15,0 36 0,0 17-15,0 54 0,0-72-16,0 54 15,0-18 1,0-18-1,0-17 1,-18-18 0,18-36-1,0 19 1,0-1-16,0-70 16,18 35-1,17 0 1,-17 35 15,35 18-15,-18 53-1,-17 18 1,-1-18 0,-17 0-1,0-18 1,18-17-1,-1-18 1,1 0 0,17-36-1,36-34 1,35-36 0,-53 35-1,35-17 1,-70 88 15,-18 35 0,0 36-15,0 0 0,0-18-1,0-36-15,35 36 16,0-35-1,53-1 1,0-17 0,-17 0-1,17-17 1,-17-54 0,-36 1-1,-35-1 1,0 0-1,-18 54 17,-35 34-17,18 54 1,18-18 0,17 18-1,17-19 1,18-16-1,36-36 1,-36 0 0,1 0-1,-36-53 1,0 18 0</inkml:trace>
  <inkml:trace contextRef="#ctx0" brushRef="#br1" timeOffset="116270.05">11236 10672 0,'0'17'0</inkml:trace>
  <inkml:trace contextRef="#ctx0" brushRef="#br1" timeOffset="117585.42">11307 10672 0,'0'-18'16,"0"-17"-1,0-1 1,0-17-1,-18 36-15,-53-36 16,54 35-16,-54-17 16,-35 35-1,18 0 1,-18 70 0,53 19-1,36 17 1,34-18-1,19-53 17,17-17-17,17-18 1,36-53 0,-88 35-16,70-35 15,18-70 1,-53-1-1,-18 18 1,-35 18 0,0 53-1,17 35 1,-17 18 0,-17 52-1,-1 36 1,18 35-1,0-35 17,53-18-17,53-35 1,0-53 0,-36 0-1,18-53 1,-17 0-1,-18-35 1,-53 53-16,0-36 16,-53-17-1,-18 70 1,19 18 0,-19 53-1,36 18 1,35-54-16,-18 89 15,18-35 17,18-36-17,35-17 1,0-18 0,17-53-1,-35 35-15,1-35 16,-1-53-1,-35 36 1,0 17 0,0 71 15,0 52-15,0 1-1,0 17 1,18-53-1,35-17 1,-36-18 0,36 0-1,-35 0-15,70-35 16,-18-18 0,19-71-1,-54-17 1,18 35-1,-36 36 1,-17 34 0,0 89 15,-17 18-15,-1 52-1,1-17 1,17 0-1,0-88-15,35 35 16,0-36 15,36 1-15,-36-36 0,18-35-1,-35-17-15</inkml:trace>
  <inkml:trace contextRef="#ctx0" brushRef="#br1" timeOffset="117702.61">12224 10319 0,'0'0'16,"-18"0"-16,-17-18 0</inkml:trace>
  <inkml:trace contextRef="#ctx0" brushRef="#br1" timeOffset="117884.02">12929 10477 0,'0'18'16</inkml:trace>
  <inkml:trace contextRef="#ctx0" brushRef="#br1" timeOffset="118485.56">13035 10566 0,'71'0'31,"-54"-18"-31,-17 0 0,36-17 16,-36-18 15,0-17-15,0 34 0,0 19-16,-36-1 15,1 0 1,-18 18-1,-35 0 1,35 18 0,-35 35-1,70-35-15,1 35 16,17-36-16,-36 71 16,36-17-1,0 0 1,36-36-1,-1-18 1,53-17 15,18-35-15,-36 0 0,19-36-1,-36 1 1,-36-36-1,-17 35 1,0 36 0,-17 35-1,-19 35 1,19 36 0,17 35-1,0-53 1,-18-53-1</inkml:trace>
  <inkml:trace contextRef="#ctx0" brushRef="#br1" timeOffset="118554.25">13229 10689 0,'18'0'0,"17"0"31,36-53-15,-195 106-16,283-159 16,-141 89-16</inkml:trace>
  <inkml:trace contextRef="#ctx0" brushRef="#br1" timeOffset="119094.38">12030 10336 0,'0'0'0,"0"18"31,0 0-31,53-18 31,17 0-15,36-18 0,-18 0-1,-70 18-15,70-17 16,-53-1-1,1 18 17</inkml:trace>
  <inkml:trace contextRef="#ctx0" brushRef="#br1" timeOffset="126800.62">12612 10672 0,'0'17'0,"17"-17"78,1 0-63,0 0-15,-1 0 0,1 0 16,0 0-16</inkml:trace>
  <inkml:trace contextRef="#ctx0" brushRef="#br1" timeOffset="127650.02">13688 10160 0,'0'0'0,"0"18"78,0-1-78,0 1 0,0 17 16,0-17-16,0 52 15,0 36 1,0-18 15,-18-35-15,-17-17 0,17-36-1,1 0 1,17-18-1,0-17 1,0-18 0,70-18-1,1 18 1,-1 18 0,-17 35-1,0 35 1,-35 18-1,-18 35 1,0-70 0,-53 53-1,-35-18 1,17-18 0,18-35-1,0 0 1,18 0-1,17 0 1,36-18 0</inkml:trace>
  <inkml:trace contextRef="#ctx0" brushRef="#br1" timeOffset="128251.98">14499 10407 0,'0'0'0,"0"-53"15,0 18 1,-35-1-1,0 36 1,-54 0 0,72 0-16,-54 53 15,1 53 1,17 0 0,35-35-1,0-18 1,36-36-1,53-17 1,34-35 0,-34-18 15,17-35-15,-35 35-1,-18-18 1,-35 89 31,0 0-47,0 52 15,-35 1 1,35-1 0,-17-52-16,17 17 15,0 0 1,35-52 15</inkml:trace>
  <inkml:trace contextRef="#ctx0" brushRef="#br1" timeOffset="128749.67">14922 10354 0,'0'-18'16,"0"1"-16,-17 17 31,-1 0-31,-17 0 16,0 35-1,-18 18 1,53-18-1,0-17 1,17 17 0,36-17 15,18-1-15,-54 19-1,19-1 1,-36 0-1,-18-17 1,0 0-16,-70-1 16,35-17-1,-17 0 1,52 0 0,1 0-1,34-35 16,18 17-15</inkml:trace>
  <inkml:trace contextRef="#ctx0" brushRef="#br1" timeOffset="129234.27">15346 10513 0,'17'0'16,"1"0"-16,35-36 16,0-16-1,0-1 1,-18 0-1,-35 17 1,-18 36 15,-17 0-15,-53 36 0,35 34-1,0 18 1,53 1-1,0-19 1,71-52 0,-1-18-1,1 0 1,-18 0 0,17-53-1,-52 18 1,-18 17-1</inkml:trace>
  <inkml:trace contextRef="#ctx0" brushRef="#br1" timeOffset="130583.31">2011 12083 0,'0'-18'16,"0"36"15,0-1-15,17 1-1,19 0 1,17-1-1,0-17 1,-36 0-16,54-35 16,17-18-1,-53 0 1,-35 0 0,-35 36-1,17-1-15,-70 18 16,-35 18-1,52 52 1,36 36 0,17-36 15,18 1-15,53-36-1,18-35 1,17 0-1,-18-17 1,-70-19 0,-88 36 15,-18 36-15,18 34-1,18-17 1,52 0-1,18 18 1,18-36 0,35-35 15,17 0-15,54-18-1,-89 18-15</inkml:trace>
  <inkml:trace contextRef="#ctx0" brushRef="#br1" timeOffset="131366.62">2946 12206 0,'0'-18'15,"-18"18"1,0 0-16,-52 0 15,-18 53 1,35 0 0,17 18 15,36-54-31,0 1 16,0 0-16,53-1 31,36-34-16,-1-19 1,-18-16 0,-34-1-1,-19 35-15,1-17 16,-18 52 31,0 1-32,0 17-15,0 36 16,0 17 0,0 36 15,0 52-15,-18-53-1,-17 71 1,17-52-1,18 34 1,-17-123-16,-19 53 16,-34-1-1,-1-52 1,-70-53 0,18-53-1,-36-70 1,124 88-16,-54-106 15,37-18 1,52 35 0,70-17 15,18 35-15,53-17-1,18 17 1,-53 53-1,-18 18 1</inkml:trace>
  <inkml:trace contextRef="#ctx0" brushRef="#br1" timeOffset="131574.03">3581 12259 0,'0'-18'16,"0"36"62,0 0-78</inkml:trace>
  <inkml:trace contextRef="#ctx0" brushRef="#br1" timeOffset="131758.93">3634 12577 0,'0'17'15,"-18"-17"1</inkml:trace>
  <inkml:trace contextRef="#ctx0" brushRef="#br1" timeOffset="132516.24">5415 12100 0,'0'0'0,"0"-17"0,0-89 31,0 88-31,0-17 16,0 17-16,0 1 15,0 34 17,0 54-17,0 88 1,0-124-16,0 71 15,0 35 1,0-88 0,71 0 15,-1-53-15,18-18-1,54-70 1,-54 0-1,-35-36 1,-36 18 0,-17 18-1,0 53 1,0 17 0,18 36 15,0 35-16,-1-36 1,-17 1-16</inkml:trace>
  <inkml:trace contextRef="#ctx0" brushRef="#br1" timeOffset="133049.79">6385 12153 0,'18'-17'0,"-36"34"0,36-52 0,0 17 15,-18 1 1,0-19 0,-18 36-1,-35 0 1,18 36-1,17-36-15,-17 70 16,35-35 0,0 18 15,0-17-15,70-1-1,-52-35-15,17 18 16,1-1-1,-36 18 1,0 1 0,-71-19-1,0 19 1,1-36 0,17 0-1,-18 0 1,54 0-1,17-18 1,35-17 0,36-1 15</inkml:trace>
  <inkml:trace contextRef="#ctx0" brushRef="#br1" timeOffset="133498.84">6650 12330 0,'0'0'16,"35"0"0,-17 0-16,35-18 15,0-17 1,-18 17-16,0-17 15,18-18 1,-53 18 0,0 17 15,-35 18-15,-36 35-1,1 36 1,17-1-1,35 18 1,18-17 0,0-53-1,71-1 1,-54-17-16,54 0 16,-1 0-1,1-17 1,-53-19-1,-1 1 1</inkml:trace>
  <inkml:trace contextRef="#ctx0" brushRef="#br1" timeOffset="134583.76">8484 11994 0,'0'0'16,"0"-17"-16,0-18 15,0 17-15,0-17 16,0 17-1,0 36 17,0-1-17,-17 36-15,17-18 16,-18 89 0,0-36-1,1 18 1,-1-53-1,18-18 1,0-53 15,0 1-15,18-36 0,52-18-1,-17 18 1,18 1-1,-18 34 1,-36 18 0,19 18-1,-19 17 17,1 35-17,-18-52-15,18 35 16,17 0-1,0-36 1,18-17 0,35 0-1,-17-35 1,-18-71 0,-36 1-1,-17 16 1,0 1-1,-17 71 1,17-1 15,0 36 1,35 17-17,18-18 1</inkml:trace>
  <inkml:trace contextRef="#ctx0" brushRef="#br1" timeOffset="134932.26">9754 11959 0,'0'0'16,"0"-17"-16,0-1 0,0 0 0,-53 18 31,0 0-15,-35 53 15,18 18-15,52-1-1,18-34-15,-18 69 16,18-52-1,0 18 1,53-54 0,-17-17-1,34 0 1,-52-17-16,17-1 16</inkml:trace>
  <inkml:trace contextRef="#ctx0" brushRef="#br1" timeOffset="135433.19">10301 11977 0,'0'0'0,"18"-53"15,-18 35 1,-53 18-1,18 0 1,17 0-16,-53 36 16,36 16-1,0 1 1,35-35 0,35 17-1,36-35 1,17 36-1,-35-1 1,-36-18 0,-17 19-1,-17-1 17,-107 18-17,18-35 1,1-1-1,-1-17 1,53 0 0,53-17 15,17-1-15</inkml:trace>
  <inkml:trace contextRef="#ctx0" brushRef="#br1" timeOffset="135883.53">10530 12206 0,'0'0'15,"18"-18"-15,0 18 0,17-17 16,-35-1-16,35-35 16,-17 0-1,-18 18 1,0 17 0,-35 18-1,-18 18 1,35 35-1,0-35-15,1 52 16,17 1 0,0-18 15,17-18-15,1-17-1,35-18 1,18 0-1,-36-36 1</inkml:trace>
  <inkml:trace contextRef="#ctx0" brushRef="#br1" timeOffset="136165.84">11060 11906 0,'0'18'32,"0"0"-17,0 17 1,-18 53 0,0 0-1,-17-17 1,17-1-1,18-34 1,18-36 15,0 0-15</inkml:trace>
  <inkml:trace contextRef="#ctx0" brushRef="#br1" timeOffset="136516.7">11553 11889 0,'0'0'0,"0"-18"15,0 0 1,71 18 0,-36 0-1,-17 0-15,35-17 16,17 17 0,-52 0 15,-36 0 0,-17 0-15</inkml:trace>
  <inkml:trace contextRef="#ctx0" brushRef="#br1" timeOffset="137066.88">11642 11853 0,'-18'0'16,"-17"18"-1,17 0 1,-17 35 0,17-18-1,18-18 1,-17 1 0,17 0-1,17-18 32,-17-18-47,18 18 0,35-35 16,-18 35 15,18 0-15,-18 0-1,18 17 1,-18 36-1,-17 0 1,-18-17 0,-53 16-1,-17-16 1,52-36-16,-35 17 16,0-17-1,18 0 1,17 0-1,1 0 1,17-17 0,0-1 15,0-35-15,17 53-16</inkml:trace>
  <inkml:trace contextRef="#ctx0" brushRef="#br1" timeOffset="137449.62">12594 12047 0,'0'0'0,"-17"0"125,17 18-109,0 0-16,0-1 16,0 1-16,0 0 0</inkml:trace>
  <inkml:trace contextRef="#ctx0" brushRef="#br1" timeOffset="137716.75">12577 12347 0,'0'18'15,"0"-1"16,0 1-15,0 0-16,0-1 16,0 19-1,-53 34 1,-36-17 0,-69 18-1,-1-36 1</inkml:trace>
  <inkml:trace contextRef="#ctx0" brushRef="#br0" timeOffset="145656.76">10601 13670 0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8T11:51:44.0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1799 1482 0,'-17'0'15,"-1"0"1,0 0-16,1 0 15,34 0 17,54 0-17,52 0 1,1-36 0,70 19-1,-53 17 1,-88 0-16,35 0 15,-35 0 1,-71 0 15,-35 17-15,36-17 0,-19 18-16</inkml:trace>
  <inkml:trace contextRef="#ctx0" brushRef="#br0" timeOffset="351.74">2275 1535 0,'0'0'0,"-35"-18"16,17 18-1,18 18 32,0 17-47,0 53 16,0-35-16,0 70 15,0 36 1,0-53 0,0-18 15,0-70-16,0-1 1,0-34 15,36-54-15</inkml:trace>
  <inkml:trace contextRef="#ctx0" brushRef="#br0" timeOffset="850.46">2769 1711 0,'0'0'0,"18"0"0,-18-18 15,18 18-15,-18 18 47,-36 17-31,-17 53-1,18 1 1,17-1 0,18-18-1,36 1 1,17-53 0,-18-18-16,53 0 15,0 0 1,1-53-1,-54-18 1,-18-17 0,-17-36-1,-70 19 1,-18 52 15,-18 35-15,0 36-1,35 35 1,71-36-16,0 54 16,18-36-1,35-35 1</inkml:trace>
  <inkml:trace contextRef="#ctx0" brushRef="#br0" timeOffset="1949.7">4745 2028 0,'0'18'16,"0"-36"15,0 1-15,0-1-16,0-88 15,17-35 1,36 18 0,53-1-1,-18 54 1,1 52 0,-72 18-1,1 0 1,0 35-1,-54 1 1,36-19 15,-17-17 1,-1-17-17,-35-1 1,35 0-1,1 18 1,-1 0 0,1 0-16,17 36 15,0 17 1,-18 70 15,18-35-15,0 53-1,18-70 1,17 17 0,-18-88-16,36 18 15,36-18 1,-1-36 0,18-34-1,-18-1 1,18-34-1,-106 52 1,0 35 0</inkml:trace>
  <inkml:trace contextRef="#ctx0" brushRef="#br0" timeOffset="2484.94">5362 1764 0,'0'18'16,"53"17"15,-18-18-16,54 19 1,-36-1 0,-1 0-1,-16-17 1,-36 0-16,53-1 16,0 1-1,-1-18 1,19 0-1,-18 0 1,35-53 0,18-35-1,-71 17 1,-17 1 0,-18 17 15,0 17-16,-35 36 17,17 0-32,-35 53 15,18 18 1,35 17 0,0-17-1,0-18 1,70-1-1,-17-34 1,35 0 0,18-18-1,0-36 1</inkml:trace>
  <inkml:trace contextRef="#ctx0" brushRef="#br0" timeOffset="3666.36">6950 1817 0,'0'-18'0,"0"36"0,17-53 16,-17-1-1,0 19-15,-17-19 16,-71 1 0,17 35-1,71 0 1,-106 53-1,36 18 1,17 17 0,53 35-1,0-70 17,35-18-17,18-35 1,53 0-1,-18-53 1,0-17 0,-53-18-1,-35 17 1,0 1 0,0 34-1,0 19 1,0 34-1,-35 54 1,35 17 0,-18-17-1,18-1 1,18-35 0,53-17 15,52-36-16,-52-17 1,34-53 0,-52 0-1,-35-53 1,17 17 0,-35 18-1,0 71 1,0 17-1,0 71 17,-17-35-32,17 70 15,-18 0 1,18 36 15,0-54-15,0 19-1,53-54 1,18-17 0,17-18-1,0-18 1,18-35 0,-36 0-1,-34-35 1,-19 0-1,-17 17 1,-70 53 0,34 18-1,1 53 1,0 0 15,35 71-15,0-54-1,35-17 1,36-35 0,17-18-1,-18-18 1,54-52 0,-71-1-1,-18 18 1,-17 18-1</inkml:trace>
  <inkml:trace contextRef="#ctx0" brushRef="#br0" timeOffset="4799.77">5450 1870 0,'18'-18'0,"17"-35"31,-17 36-31,-18-19 15,0 1 1,0-36 0,0 54-1,-71 17 1,18 0 0,-17 70 15,52-34-16,36-19 1</inkml:trace>
  <inkml:trace contextRef="#ctx0" brushRef="#br0" timeOffset="5879.01">7197 1499 0,'0'0'0,"-18"18"15,0-18 1,36 0 15,0 0-31,35 0 16,-36 0-16,89 0 31,0-18-15,17-17-1,-52 35 1,-36 0 0,-35 18-1,18-18 32</inkml:trace>
  <inkml:trace contextRef="#ctx0" brushRef="#br0" timeOffset="6632.81">9737 1552 0,'0'0'0,"17"-70"32,-17 52-32,18 0 15,-18-17 1,0 17 0,-18 36 15,-17 0-16,17-1-15,-17 54 16,-18 35 0,0 35-1,36 0 1,-19-70 0,36-19 15,36-16-16,34-36 1,1 0 0,17-36-1,-18-16 1,1-19 0,-71 53-16,18 1 0</inkml:trace>
  <inkml:trace contextRef="#ctx0" brushRef="#br0" timeOffset="6865.76">9560 1729 0,'-35'0'31,"53"0"0,-1 0-31,36-18 16,-35 0-16,35 18 16,-18 0-16,18-35 15,0 35 1,-18 0 0</inkml:trace>
  <inkml:trace contextRef="#ctx0" brushRef="#br0" timeOffset="7515.78">10601 1834 0,'0'0'0,"18"0"15,-1 0-15,-17-17 16,36-18-1,-19-36 1,-17 0 0,-70 1-1,34 35 1,-34 17 0,52 18-16,-35 0 15,-17 53 1,-1 70-1,36 1 1,17-18 0,18-36-1,71-35 1,-18-35 15,35-17-15,-18-36-1,1-18 1,-36-17 0,-35 71-16,0-54 15,0 36 1,53 35 0,-123 17-1,70 54 1,0 17-1,17 0 1,1-35 0,17-35-1,36-18 1,-1-35 0,1-1-1</inkml:trace>
  <inkml:trace contextRef="#ctx0" brushRef="#br0" timeOffset="8165.51">11342 1411 0,'0'0'16,"0"-18"-16,0-17 16,-53 35-1,35-17-15,18 52 16,-17 53-1,17 35 1,-18 1 0,0-18-1,-17-36 1,35-52-16,0 17 16,0-52 46,0-1-62,0-17 16,0-36-1,18 1 1,52-1 0,1 36-1,17 17 1,-70 18-16,35 0 15,-36 0-15,1 18 16,-18-1-16,35 54 16,-35 0-1,0-1 1,-70 1 0,-19-36 15,1 0-16,0-35 1,17 0 0,18 0-1,53-17 17,0-1-17,89-35 1,-72 35-16</inkml:trace>
  <inkml:trace contextRef="#ctx0" brushRef="#br0" timeOffset="8417.7">11977 1305 0,'0'0'0,"0"-17"0,0 34 31,0 36-15,-18 53 0,-17 0-1,0-18 1,-1 36-1</inkml:trace>
  <inkml:trace contextRef="#ctx0" brushRef="#br0" timeOffset="8515.79">11836 1905 0,'0'0'0,"17"0"47,1 0-47,35-71 16,-18 36-1</inkml:trace>
  <inkml:trace contextRef="#ctx0" brushRef="#br0" timeOffset="8981.87">12188 1623 0,'0'17'0,"18"-17"0,17 18 16,-17-18-1,53-18 1,-1-17 0,18 0-1,-88 17-15,36-35 16,-36 36 15,0-19-15,-18 19-1,-70 17 1,0 53 0,35 52-1,35-34 1,18 35 0,0-36-1,18-34 1,70-19-1,-35-17 1,35-17 0,-35-19-1</inkml:trace>
  <inkml:trace contextRef="#ctx0" brushRef="#br0" timeOffset="9157.73">12612 1799 0,'-18'0'16,"18"18"-16</inkml:trace>
  <inkml:trace contextRef="#ctx0" brushRef="#br0" timeOffset="9957.45">1958 2558 0,'0'0'0,"-18"0"16,36 0 15,17 0-15</inkml:trace>
  <inkml:trace contextRef="#ctx0" brushRef="#br0" timeOffset="10413.62">2381 2593 0,'0'0'0,"194"0"16,71 0-1,158-35 16,-299 35-31,158-18 16,512-17 0,-230 17-1,212 18 1,-176 0 0,211 0-1,-17 0 1,0 0-1,-247 0 1,158 0 0,-87 0-1,-107-18 1,-105 18 15,-106-17-15,-142 17-1,-52 0 1,-106-18 15</inkml:trace>
  <inkml:trace contextRef="#ctx0" brushRef="#br0" timeOffset="10516.75">12100 2522 0,'0'0'0</inkml:trace>
  <inkml:trace contextRef="#ctx0" brushRef="#br0" timeOffset="10582.49">12136 2522 0</inkml:trace>
  <inkml:trace contextRef="#ctx0" brushRef="#br1" timeOffset="18297.78">1341 3492 0,'0'0'0,"17"0"16,1 0 0,-18-17-1,0-1 1,0 1-1,0-1 1,0 0 0,-18 18-1,-17 18 1,-18 35 0,18 17-1,17-17 1,18-35-1,0 53 1,0-54-16,18 54 16,17-18-1,18-18 1,0-35 0,0 35-1,17-17 1,18-36-1,1-35 1,-19 0 0,1-17-1,-36-1 1,-35 1 0,0 17-1,0 35 16,-35 36-15,-18 35 0,35-18-1,18-17 1,0-1-16,36 19 16,-1-36-1,0 35 1,18 0-1,-35 0 1,-1 1 0,1-19-1,17-17 1,18 0 0,18 0-1,-1-35 16,1 0-15,17-53 0,-70-1-1,-18 19 1,17 34 0,-70 36-1,-35 36 1,53-1-1,35-17-15,0 52 16,0 1 0,0-1-1,53-17 1,17-35 0,36 17-1,0-35 16,-71-35-31</inkml:trace>
  <inkml:trace contextRef="#ctx0" brushRef="#br1" timeOffset="19197.84">3193 3545 0,'-18'0'0,"36"0"0,-36-17 0,18-1 16,-18 18-16,1-18 15,-54 18 1,1 0 0,17 36-1,0 17 1,0 35 15,35-70-31,18 52 16,-17 1-1,34-36 1,36-17 0,18-18-1,-18-18 1,35-53-1,-71 18 1,19-17 0,-19-1-1,-17 18 1,0 18 0,0 53 30,0 17-30,0 18 0,0 18-1,18-19 1,-18-34 0,0 0-16,35-1 15,18-17 1,18-17-1,-18-19 1,35-34 0,-71 35-16,19-18 15,-36 35-15,17-105 16,19 17 0,-36 18-1,0 35 16,0 70 1,-36 54-17,36 35 1,0-18 0,0 18-1,0-71-15,0 36 16,18-36-1,17 0 1,-17-35 0</inkml:trace>
  <inkml:trace contextRef="#ctx0" brushRef="#br1" timeOffset="19564.48">3863 3757 0,'18'0'0,"52"-35"16,1-36-1,-54 1 16,-17 17-15,0 17 0,-35 36-1,0 0 1,-1 71 0,19 0-1,17-1 1,0-35-1,53-17 1,-18 0 0,36-18-1,-54 0-15,36 0 16,0-18 0,-35-17-1,17-18 16,-35 18-15,0 17-16,0 0 0</inkml:trace>
  <inkml:trace contextRef="#ctx0" brushRef="#br1" timeOffset="19898.05">3651 3298 0,'-17'0'16,"34"0"-16,-70 0 0,36 0 0,-1 0 15,124-17 16,-18-1 1,18-17-17,0 35 1,-53 0 0,-36 0-1,-17 18 1</inkml:trace>
  <inkml:trace contextRef="#ctx0" brushRef="#br1" timeOffset="20313.5">3757 3757 0,'0'0'0,"71"0"15,-54 0 1,1 0-16,0 0 15,17 0 1,-18-18-16</inkml:trace>
  <inkml:trace contextRef="#ctx0" brushRef="#br1" timeOffset="23347.96">5856 3228 0,'0'-18'15,"0"1"1,0-1-1,0 0 1,0 1 0,0-1-16,0 0 15,0 1 1,-35 17 15,0 53-15,35-36-16,-36 54 15,-17 52 1,18 1 0,17-36-1,18 18 1,18-53 0,35-36-1,35-17 1,0-17 15,-17-18-15,-53-18-1,-1 35-15</inkml:trace>
  <inkml:trace contextRef="#ctx0" brushRef="#br1" timeOffset="23663.32">5503 3422 0,'0'0'0,"-17"0"16,34 0 15,36 0-31,18 0 31,-36-18-31,53 18 16,18-17-1,-88 17 1,-1 0 0,-17 17 15</inkml:trace>
  <inkml:trace contextRef="#ctx0" brushRef="#br1" timeOffset="24379.92">6438 3545 0,'18'0'15,"-36"0"-15,36-17 0,17-1 16,-35-17 0,0-18-1,-18-18 1,-17 36-1,-53 17 1,17 18 0,54 0-16,-54 36 15,18 17 1,36-36-16,-19 89 16,19-35-1,-1-18 1,36 0 15,88-36-15,-53-17-1,17-35 1,1 0 0,-1-36-1,-52 0 1,-1 1-1,-17 35 1,0 17 0,-17 36-1,-1 35 1,18 17 0,0 1-1,0-18 1,0-36-1,0 19 1,53-36 0,0 0-1,35-18 1,-35-35 0,18-18-16</inkml:trace>
  <inkml:trace contextRef="#ctx0" brushRef="#br1" timeOffset="24830.9">7003 3104 0,'0'0'0,"-18"0"32,-17 0-32,-1 53 15,19 18 1,17 52 15,0-87-31,0 17 16,0 52-1,0-87-15,0 17 16,0 1 0,-18-36 15,18-18-16,-17-17 1,17 17-16,0-17 16,35-36-1,18 1 1,35 17 0,-18 53-1,-17 0 1,36 70 15,-54-17-15</inkml:trace>
  <inkml:trace contextRef="#ctx0" brushRef="#br1" timeOffset="25030.8">7302 3651 0,'-52'36'32,"104"-72"-32,-175 107 15,35-71 1,-18 0-1,35 0 1,-17 0 0,71 0-1,17-18 17,0 1-17,70-1-15,-52 0 16</inkml:trace>
  <inkml:trace contextRef="#ctx0" brushRef="#br1" timeOffset="25430.04">7602 3087 0,'0'0'0,"0"-18"16,0 36 31,0-1-32,-17 19-15,17-19 0,0 72 16,0 34-1,0-88 1,-18 53 0,0 1-1,1-54 1,17-17 15,0-36-15,17 0-1,-17 1-15</inkml:trace>
  <inkml:trace contextRef="#ctx0" brushRef="#br1" timeOffset="25948.7">7726 3457 0,'0'0'0,"17"0"15,1 0 1,17 0 0,1-17-1,-1-19 1,0 1-1,0-18 1,-35 18 0,0 17-1,-35 18 1,-18 0 0,0 53-1,18 18 1,17-1-1,1 1 17,17-1-17,17-34 1,72-19 0,-36-17-1,-18 0-15,53 0 16,-17-17-1,-1-36 1,-52 35-16</inkml:trace>
  <inkml:trace contextRef="#ctx0" brushRef="#br1" timeOffset="26680.59">7267 3475 0,'0'17'31,"0"1"-16,18-18 1,-1 18 0,-17-1-16,36 19 15,-36-1 1,0 0 0,-36 1-1,-34-19 1,-18 1-1,52-18-15</inkml:trace>
  <inkml:trace contextRef="#ctx0" brushRef="#br1" timeOffset="28579.43">9543 3210 0,'0'-17'0,"17"-1"31,1-17-15,-18 17-16,0 0 15,0 1 1,0-18 0,-18 52 30,1 1-46,-19 52 16,1 71 0,17 1-1,18-54 1,0 18 0,36-71-1,34-35 1,1-18-1,-1-52 17,-34 52-32,-19 0 0</inkml:trace>
  <inkml:trace contextRef="#ctx0" brushRef="#br1" timeOffset="28829.55">9349 3404 0,'0'0'0,"17"0"47,1 0-47,0 0 0,34-35 15,19 0 1,17 17-1,-70 0 17,-1 18-32</inkml:trace>
  <inkml:trace contextRef="#ctx0" brushRef="#br1" timeOffset="29479.13">10283 3492 0,'0'0'0,"18"0"0,-18-17 16,18-1-16,-1-35 15,-17-17 1,0 34-1,-70 1 1,17 18 15,-35 34-15,-18 54 0,18 17-1,70 0 1,0-17-1,18-18 1,71-36 0,0-17-1,17-17 1,-18-19 0,18-52-1,-35 0 1,-35 35-1,-18 35 1,0 1 0,0-1-1,0 36 1,0 17 0,0 36-1,-53-1 1,88 1-1,18-54 1,0-17 0,0 0-1,-18-17 1</inkml:trace>
  <inkml:trace contextRef="#ctx0" brushRef="#br1" timeOffset="30096.75">10795 3069 0,'0'0'0,"0"-17"0,-18 17 15,1-18 1,-1 18 0,-17 53-1,35 35 1,-18 35-1,18-87-15,0 34 16,0 18 0,0-70-16,0 35 15,0-71 32,0 1-31,0-54-1,0 36 1,0 0 0,0 17-16,71-53 15,-1 36 1,36 18 0,-35 17-1,-1 52 1,-70 19-1,0 17 1,-70-17 0,17-18-1,-71-18 1,18-35 0,18 18-1,53-18 1,35-18 15,18-35 0,52 18-31</inkml:trace>
  <inkml:trace contextRef="#ctx0" brushRef="#br1" timeOffset="30445.87">11395 2999 0,'0'0'0,"0"17"47,0 1-47,0 35 15,-18-36 1,0 72 0,18 34-1,-17-35 1,-1 18 0,18-71-1,0-17 1,0-53 15,0 17-31</inkml:trace>
  <inkml:trace contextRef="#ctx0" brushRef="#br1" timeOffset="30895.68">11430 3351 0,'0'0'15,"18"0"1,-1 0-16,36 0 16,0 0-1,0-35 1,-18-18-1,-35 18 1,0 0 0,-17 35-1,-1 17 1,-35 54 0,18 17-1,35-35 1,0 35 15,0-53-15,35-17-1,0-18 1,36 0 0,-18-53-1,0 35-15</inkml:trace>
  <inkml:trace contextRef="#ctx0" brushRef="#br1" timeOffset="31696.2">12012 3228 0,'-18'0'16,"18"18"0,0-1-16,-17 1 15,-1 35 1,1 0 15,17 0-15,0-18-1,0 0 1,-18-53 31,18 1-47,0-1 15,0-52 1,0 17 0,70-35-1,1 35 1,-53 53-16,70-18 16,-71 18-16,72 0 15,-1 35 1,-35 36-1,-36 17 17,-17-17-17,0-1 1,-17-35 0,-1-35-1,18-17 32,0-1-47,0-17 16</inkml:trace>
  <inkml:trace contextRef="#ctx0" brushRef="#br1" timeOffset="32328.76">12841 3281 0,'0'0'0,"18"-18"16,-18-17-1,0-18 1,-36 18 0,-16 17-1,34 18-15,-17 0 16,-54 71-1,54-1 1,0 54 0,17-71-1,18 17 1,-17-52 0,52 17-1,0-35 1,0-18-1,54-17 1,-19-35 15,-35-1-15,-17-17 0,0 35-1,-18 71 32,0-1-47,0 18 16,0 36-1,0-53-15,0 35 16,0-18 0,17-18-1,19 1 1,-1-18-1,35-35 17,-17 0-32</inkml:trace>
  <inkml:trace contextRef="#ctx0" brushRef="#br1" timeOffset="33195.36">13370 3210 0,'0'0'0,"-17"0"31,-1 0-31,18 18 16,0 0-16,-18 17 16,18-18-16,-17 36 15,-1 0 1,0 0-1,1-53 1,17 18 15,0-36 16,0-35-31,0 18-1,0-36 1,53 19 0,0-1-1,0 35 1,-1 18 0,-16 0-1,-1 71 1,-17-19-1,-18-34-15,0 53 32,0-18-17,0-18 1,0-18 0,0-34 30,0-1-46,0-35 16,0 0 0,70-35-1,-17 35 1,0 18 0,-35 17-16,35 18 15,-18 36 1,-35 34-1,0-17 17,0 35-17,0-52 1,0-19-16,0 1 16,0-1-1,0-34 16,0-1-31,0-17 16,0-18-16</inkml:trace>
  <inkml:trace contextRef="#ctx0" brushRef="#br1" timeOffset="33695.05">14023 3193 0,'0'17'32,"18"-17"-17,-1 0 1,71 0 0,-35-35-1,18 0 1,-54 17-1,1 0-15,0-17 16,-18 0 0,0 17-1,-36 18 1,-16 0 0,-37 53-1,54-18 1,0 54-1,35-19 1,0 18 15,0-52-15,35 17 0,18-53-1,53 0 1,-36-18-1,19-35 1,-36 0 0</inkml:trace>
  <inkml:trace contextRef="#ctx0" brushRef="#br1" timeOffset="34763.73">15752 2452 0,'0'0'0,"0"-18"0,17-17 31,-17 17-15,0 1-16,-17 17 31,-1 0-31,-53 0 16,-35 35 0,-17 35-1,-53 72 1,123-90-16,-71 72 15,-17 70 1,53-18 15,88-17-15,0 35 0,18-35-1,52-36 1,1-52-1,35-18 1,-1-36 0,36-17-1,-105-17-15,87-18 16,-52-1 0,-54-17-1</inkml:trace>
  <inkml:trace contextRef="#ctx0" brushRef="#br1" timeOffset="35795.33">15857 2999 0,'0'0'0,"0"-18"15,0-17 1,-17 35 0,-1 0-1,-35 0 1,36 0-16,-19 0 16,-52 70-1,35-17 1,35 53-1,18-18 1,0 36 0,53-54-1,36-70 1,-1 0 0,-18-17-1,36-54 1,-18 18-1</inkml:trace>
  <inkml:trace contextRef="#ctx0" brushRef="#br1" timeOffset="36278.94">16192 3104 0,'0'0'0,"0"-17"16,-17 17-1,-1 0 1,-35 17-1,18 36 1,35 36 0,-18-19-1,18 1 1,18-18 0,-18-36-16,71 1 15,-54-18-15,54 0 16,35-18-1,-36-17 1,18-53 15,-70 35-15,-36-53 0,-35 53-1,-35 35 1,18 18-1,-19 18 1,37 17 0,-1 36-1,35-1 1,18-17 0,35-53-1,18 0 1</inkml:trace>
  <inkml:trace contextRef="#ctx0" brushRef="#br1" timeOffset="37878.91">16792 2963 0,'0'0'0,"18"-17"0,-18-1 0,0 0 16,0 1 0,0 34 46,0 1-62,0 0 0,-18 88 16,1-18-1,-1 35 1,18-52 15,0-1-15,18-70-16,17 0 16,-18 0-16,36 0 15,0-35 1,-17-36-1,-1 1 1,-17-1 0,-1 36-1,-17 17 1,0 36 15,0 17-15,0 36-1,0-1 1,0-52 0,0 35-1,35-53 1,89 18 0,-54-18-1,1-53 1,0-18-1,-19 1 1,-34 17 0,-18 17-1,-18 54 32,18 0-47,-17 35 16,17 35-1,0-35 1,35 0 15,18-53-15,-18 0-16,54 0 16,-72 0-16,71-18 15,1-53 1,-37 19-1,-34-19 1,-18 36 0,0 17-1,0 53 17,-18 36-17,1-1 1,17-17-1,0-35 1,0 17-16,0-17 31,-18-18-15,18-35 15,0-18-15,0-18-1,18-17 1,35 35 0,-18 35-1,53 18 1,-35 0 0,0 71-1,-35-53-15,-18 35 16,0 17-1,0-17 1,0-18 15,0-17-15,0-36 15,0-35-15,35 0-1,36-35 1,-1 18 0,-52 70-16,88-36 15,-54 36 1,1 36 0,-53 17-1,0 35 1,0-35-1,-17-18 1,17-17 15,53-54 1,-36 36-32</inkml:trace>
  <inkml:trace contextRef="#ctx0" brushRef="#br1" timeOffset="38377.65">18891 3104 0,'0'0'0,"0"-17"15,0 34 17,0 36-17,0 0 1,0 35-1,0-52 1,0-1 0,0 0 15,0-52-15,-17-1-1,17-35 1,0 0-1,0-35 1,35 35 0,-17 35-16,52-17 15,54 18 1,-19 17 0,-34 35-1,-1 53 1,-70-17-1,0 17 1,-52-35 15,-1-18-15,17-35 0</inkml:trace>
  <inkml:trace contextRef="#ctx0" brushRef="#br1" timeOffset="39195.26">16245 3810 0,'0'18'47,"0"-1"-32,0 1-15,-17 0 0,17 17 16,0 18 0,0 17-1,-18-17 1,18-35-1,-18-18 1,18-18 0,-17-52-1,17 17 1,35-18 0,36 18-1,52 0 1,-88 53-16,71 0 15,18 36 1,-71 17 15,-53 52-15,0-52 0,0-17-16,-36 16 15,19-52 1,17-17 15,0-18-15</inkml:trace>
  <inkml:trace contextRef="#ctx0" brushRef="#br1" timeOffset="40495.05">17180 3863 0,'0'-53'31,"-17"53"-31,-19-18 16,-17 18 0,-17 0-1,17 36 1,35-19-16,1 36 15,-1-18-15,0 18 16,18 36 0,36-54-1,34-35 1,1 0 0,17-35-1,-70 17-15,17-53 16,-17 1-1,-1 17 17,-17 18-17,0 17 1,-17 53 0,17 18-1,-18 18 1,18-1-1,18-34 1,52-19 0,36-17-1,17-35 1,-70-18 0,0 0-1,-35 0 1,-18 36-1,-18 17 32,18 17-31,0 1-16,-17 35 16,17 0-1,0 0 1,-18-18-1,18-18 1,0-34 15,0-18-15,-18 17-16,18-35 16,0 0-1,53 0 1,0 18-1,0 17 17,35 18-17,-35 18 1,-18 35 0,-35-36-16,18 19 15,-18-19-15,0 54 16,0-36-1,0-17 1,0-1 0,0-52 15,0-35-15,0 52-16,0-17 15,35-36 1,1 36-1,52 17 17,-35 18-17,-18 18 1,-17 52 0,-1-34-1,-17 34 1,0-34-1,-17-1 1,17-53 15,0-17-15,0 0-16</inkml:trace>
  <inkml:trace contextRef="#ctx0" brushRef="#br1" timeOffset="40969.29">18415 3916 0,'18'0'32,"-1"0"-17,1 0-15,0 0 16,-1 0-16,18 0 15,18-18 1,-35-17 0,0 0-1,-18 17 1,-18 18 15,-17 0-31,-18 18 16,18 17-1,17 18 1,0 0 15,18-36-31,0 19 16,18-19 0,17-17-1,0 0 1,18-17-1,-35-19 17</inkml:trace>
  <inkml:trace contextRef="#ctx0" brushRef="#br1" timeOffset="41165.93">18591 4004 0,'0'0'0,"0"18"0,-17-18 0</inkml:trace>
  <inkml:trace contextRef="#ctx0" brushRef="#br1" timeOffset="44010.38">20867 2840 0,'0'0'0,"0"-18"15,-35-52 1,35 52-16,0 0 15,17 36 32,1 35-31,-1-18-16,19 71 16,-1 53-1,-35-36 1,0 18-1,0-88 1,0-17 0,0-54 15,0-53-15,0 36-1</inkml:trace>
  <inkml:trace contextRef="#ctx0" brushRef="#br1" timeOffset="44327.18">21290 2893 0,'0'0'0,"18"-18"0,-18 0 16,0 1-1,-36 17 1,19 0-16,-54 53 15,18 0 1,18 70 0,0-35-1,-18 53 1,53-105 0,0-1-1,18-35 32,17-35-47,-18 17 16</inkml:trace>
  <inkml:trace contextRef="#ctx0" brushRef="#br1" timeOffset="44877.17">21661 3122 0,'0'0'0,"17"-18"16,-17 1-16,0-1 16,0-17-1,0 17 1,-17 1 0,-36 17-1,0 17 1,35 1-16,-52 52 15,34 1 1,36 17 0,0-53 15,0 1-15,53-36-1,53-53 1,-35 0-1,-1-18 1,-52 18 0,-18 18-1,0 53 17,0 17-17,0 53 1,0-35-1,0 18 1,0-54 0,35 1 15,-17-18-31,35-18 16,-1-17-16</inkml:trace>
  <inkml:trace contextRef="#ctx0" brushRef="#br1" timeOffset="45344.02">22031 3175 0,'0'0'0,"0"-18"0,0 1 32,0-19-17,18 1 1,35 18-1,-18-1 1,0 18 0,0 53 15,1 17-15,-36 1-1,0-53-15,0 52 16,-36-35-1,36-17 1,0-53 15,0-18-15,0 35-16,0-52 16,18 17-1,17 35 1,-17 18-1,0 0 1,17 0 0,-18 0-1</inkml:trace>
  <inkml:trace contextRef="#ctx0" brushRef="#br1" timeOffset="45695.14">22842 3069 0,'0'0'0,"-35"-35"31,35 17-31,-18 18 16,-34 0-1,-1 0 1,35 18-16,-17 35 15,17-53-15,-17 70 16,-1 19 0,36-37 15,0 19-15,53-36-1,-35-35-15,53 0 16,-54 0-16,54 0 15,35-70 1,-53 17-16</inkml:trace>
  <inkml:trace contextRef="#ctx0" brushRef="#br1" timeOffset="46229.23">23177 2805 0,'0'0'0,"0"-18"0,-35 88 47,35-52-47,0 17 15,-17 54 1,17 16 0,-18 1-1,0-35 1,18-1-1,-17-52 1,-1-53 15,18-18-15,0 0 0,18-18-1,52 18 1,-52 36-16,52-1 15,1 1 1,0 34 0,-36 18 15,-35 54-15,0-36-1,-18 17 1,-17-35-1,35-17 1,0-53 15,18-1-31</inkml:trace>
  <inkml:trace contextRef="#ctx0" brushRef="#br1" timeOffset="46776.92">23777 3122 0,'0'0'0,"18"-18"0,-18 1 15,0-1-15,0-17 32,-35 17-17,-36 18 1,18 36-1,-17 16 1,52-16-16,0-1 16,1-17-16,-1 70 15,18-35 1,0-36 0,53-17-1,35-17 1,-35-36-1,18-35 1,-36 17 0,-18 36-1,-17 52 32,0 19-31,-17-19-16,-1 54 15,18-1 1,0-17 0,18-17-1,52-36 1,-17 0 0,18-18-1,-36 0 1</inkml:trace>
  <inkml:trace contextRef="#ctx0" brushRef="#br1" timeOffset="47227.97">24095 3210 0,'0'-17'0,"0"-1"32,0 0-17,0-17 1,53 17-1,0 1 1,-36 17 0,1 0-16,17 0 15,-17 53 1,-1 17 0,-17 1-1,0-1 1,0-52-1,0 0 1,-17-18 0,17-36 15,0 1-15,0-18-1,17-17 1,36 34-1,-35 19 1,0-1 0,-1-17-1</inkml:trace>
  <inkml:trace contextRef="#ctx0" brushRef="#br1" timeOffset="47843.58">25400 2805 0,'0'0'0,"0"-18"0,18-53 32,-18 54-17,-18 17 1,0 0 0,-52 0-1,35 17-15,-1 19 16,-123 122-1,71-52 1,0 71 0,70-36-1,18 17 1,53-69 0,36-19-1,-54-52 1,35-18-1,1-53 1,-18-53 15,-35 88-31</inkml:trace>
  <inkml:trace contextRef="#ctx0" brushRef="#br1" timeOffset="48377.16">25488 3052 0,'0'-18'0,"0"0"15,0 1 1,0-1-16,0 0 16,18 1-1,70 17 1,-35 0-1,-18 0-15,36 17 16,-54 36 0,-17 18 15,-70-1-15,-54 19-1,36-37 1,18-16-1,52-19 1,36-17 31,-1-17-47,36 17 16,-35-18-16,52 18 15,1 0 1,-18 0-1,-36-18 1,1 18 0,0 0 15,35-35-15</inkml:trace>
  <inkml:trace contextRef="#ctx0" brushRef="#br1" timeOffset="48645.64">26229 2981 0,'0'-18'31,"18"18"-31,-1 0 15,1 0-15,0 0 0,52 0 16,-52 0-16,35 0 16,-18 0-1,-53-17 32,1 17-31,-1 0-16</inkml:trace>
  <inkml:trace contextRef="#ctx0" brushRef="#br1" timeOffset="49143.69">26264 2963 0,'0'0'0,"-17"18"0,17 0 16,-53 17 0,-18 18-1,36-36 1,0 1-1,17 0 1,36-18 31,35-18-31,-18 0-1,18 18 1,17 0-1,1 0 1,-18 18 0,-36-18-16,36 53 15,-53 0 1,-17 17 0,-36-34-1,-35-19 1,70 1-16,-17-18 15,-36 0 1,53 0 0,18-18 31,53-17-32,0-18-15</inkml:trace>
  <inkml:trace contextRef="#ctx0" brushRef="#br1" timeOffset="49443.13">26776 2963 0,'0'0'0,"35"0"31,-17-17-15,-1 17-16,19 0 0,17 0 15,-18 0 1,35 0 0,-34 0-1,-36-18 16,-71 18-15,53 0-16</inkml:trace>
  <inkml:trace contextRef="#ctx0" brushRef="#br1" timeOffset="49926.5">26758 2963 0,'0'0'0,"-35"18"15,0 35 1,-1-35-1,19 17 1,-1-35 31,36 0-31,17 0-1,-17-18 1,52 18-1,-52 0-15,52 0 16,1 0 0,-18 0-1,-36 53 1,-17-18 0,-17 18-1,-1-35-15,-35 17 16,-35 0-1,35-17 1,0-18 0,18 0 15,17 0-31,18-18 31,0 1-15,18-18-1,17 17-15</inkml:trace>
  <inkml:trace contextRef="#ctx0" brushRef="#br1" timeOffset="50409.73">27199 2663 0,'0'0'0,"18"0"0,-18-17 0,35-1 15,18 1 17,-18 17-17,36 0 1,-54 17-16,36 36 15,0 35 1,-17-17 0,-36 52-1,0-52 1,-36 35 0,-17-18-1,0 0 1,-17-35-1,17-18 1,35-35 0,-17 0 15,17 0-15,18-17-1,0-36 1,36 35-16</inkml:trace>
  <inkml:trace contextRef="#ctx0" brushRef="#br1" timeOffset="51259.95">27993 3157 0,'0'18'16,"0"-36"62,0 1-63,0-1 1,18 18 0,17 0-1,0 0 1,-17 0 0,-18 35-1,0 1 1,0-19-1,-36 1 1,19-18 0,-1 0-1,1-35 17,17-1-17,17 36 1,1-17-1,17 17 1,-17 0 0,-18 17-1,0 19 1,0-19 0,-36 1-1,1 0 1,35-36 15,0 0-15,0 1-16,0-19 15,53 36 17,0 0-17,-35 0 1,-1 36-1,1-19-15,-18 54 16,-35-18 0,-36 35-1,-17-53 1,53-17-16,-71 17 16,71-35-16</inkml:trace>
  <inkml:trace contextRef="#ctx0" brushRef="#br1" timeOffset="52360.06">4780 5027 0,'0'0'0,"18"-18"0,-18-70 31,0 71-31,-18-1 15,0 0-15,-87 1 16,34 34 0,-52 72-1,52-1 1,53-53-16,-17 71 16,18 35-1,34-53 1,1-70-16,52 35 15,54-18 1,-1-35 0,18-35-1,-17-18 1</inkml:trace>
  <inkml:trace contextRef="#ctx0" brushRef="#br1" timeOffset="52842.74">5256 5098 0,'0'-18'0,"0"36"0,0-54 16,0-17-1,-17 53 1,-36 18 0,0 53-1,18 34 1,-1-34-1,36 17 1,18-35 0,53-53 15,-1 0-15,1-35-1,-54 17-15,36-35 16,-18 0-1,-35-52 1,-17 16 0,-36 36-1,-18 36 1,-17 52 0,53 18-1,-18 35 1,53-35-1,0-18 1,53-35 0,-18 0-1</inkml:trace>
  <inkml:trace contextRef="#ctx0" brushRef="#br1" timeOffset="53676.5">5891 4798 0,'0'0'0,"0"-18"0,0 0 15,0 1 1,-35 17 0,0 17-1,35 72 1,-18-1-1,1 53 1,17-35 0,0-71-16,0 53 15,17-35 17,36-35-17,0-18 1,18-18-1,17-35 1,-35-17 0,-36-18-1,-17 35 1,0 35 0,0 53 15,0 18-16,-17 18 1,17 17 0,0-53-1,17-35 1,1 0 0,35 0-1,17 0 1,-17-53-1,18-17 1,-36 17 0,-17-35-1,-18 17 1,0 89 15,-18 35-15,1 17-1,17 36 1,0-88-16,0 17 16,17 0 15,54-35-15,-1 0-1,36-35 1,-35 0-1,-18-18-15</inkml:trace>
  <inkml:trace contextRef="#ctx0" brushRef="#br1" timeOffset="54409.49">6844 5098 0,'0'-18'15,"0"36"-15,0-54 16,0 19 0,-18 34-1,18 36 1,0 35-1,0-52 1,-17 34 0,17-52-1,0 0 17,-18-18-17,0 0 1,18-18-1,-17-53 1,17 1 0,35 17-1,-17 35-15,52-52 16,18 70 0,-17 0-1,-18 35 1,0 36-1,-36-19 1,-17 19 0,0-53-16,0 17 31,0-17-15,-17-18-1,-1 0 1,18-36-1,0-34 1,18-18 0,52-1-1,-34 72 1,16 17 0,-16 17-1,-36 54 1,17-53-16,-17 34 15,0 19 1,0-36 0,0 1-1,18-89 48,0 35-63</inkml:trace>
  <inkml:trace contextRef="#ctx0" brushRef="#br1" timeOffset="54909.39">7585 4974 0,'17'0'31,"-17"18"-15,0 35-1,18 17 1,-18 1 0,0-54-16,0 36 15,0-17 17,0-19-17,0-34 32,0-1-47,0-35 16,0-17-1,35-36 1,18 35 0,53 1-1,-18 70 1,-70 0-16,70 53 15,-53-1 1,1 54 0,-36 0-1,0-35 1,-53-36 15,35-17-15</inkml:trace>
  <inkml:trace contextRef="#ctx0" brushRef="#br1" timeOffset="54927.93">7920 5327 0</inkml:trace>
  <inkml:trace contextRef="#ctx0" brushRef="#br1" timeOffset="56142.38">5697 5997 0,'0'0'0,"0"-17"0,0-1 32,0 0-32,-17 18 15,17 18 32,0 0-47,0 17 16,0-18-16,0 54 15,0-18 1,0-18 0,0-17-1,-18-36 32,18 1-31,0-19-1,0-34 1,71-1 0,17 18-1,35 0 1,-17 53 0,-35 71-1,-54-1 1,-17 1-1,0-36 1,0 1 0,18-36-1,17 0 17,18-36-17,-18 19-15</inkml:trace>
  <inkml:trace contextRef="#ctx0" brushRef="#br1" timeOffset="56711.17">6773 5962 0,'0'0'16,"0"-18"-16,0 1 15,0-1-15,0 0 16,-35-17-1,-36 35 1,1 0 0,-1 53-1,1 35 17,52-35-17,18-35-15,0 35 16,0-18-1,71-35 1,-18 0 0,52-18-1,-34-35 1,-53 36-16,52-54 16,-52 18-1,-18 18 1,0 17-1,0 36 1,-18 35 0,18 35 15,0-35-15,36-18-1,34-35 1,-52 0-16,35 0 15,-36 0-15,89-35 16,-35-18 0,-18-17-1</inkml:trace>
  <inkml:trace contextRef="#ctx0" brushRef="#br1" timeOffset="57409.76">7250 5874 0,'-18'17'31,"18"19"-31,0 17 16,-18 17 0,18-17-1,0-18 17,0-17-17,0-36 16,0 1-15,0-19 0,0-17-1,0 36-15,36-36 16,16-18 0,1 54-1,18 17 1,-53 17-1,17 54 1,-17-1 0,-18-17-1,0-35 17,0-36 14,0 1-46,0-1 16,0 0-16,0-34 16,52-37-1,19 36 1,0 53 0,17 0-1,18 89 1,-71-36-1,-35 17 1,0-35 0,-18-17-1,-17 0 17,35-54-1,0 19-31</inkml:trace>
  <inkml:trace contextRef="#ctx0" brushRef="#br1" timeOffset="57744.39">8114 5962 0,'18'0'16,"-1"0"-1,1 0-15,35-35 16,-36-1 0,1 19-16,0-19 31,-18-16-15,-18 52-1,-35 0 1,0 52-1,0 37 1,36-1 0,17-35-1,17-18 1,1-35 0</inkml:trace>
  <inkml:trace contextRef="#ctx0" brushRef="#br1" timeOffset="57793.45">8326 6085 0,'35'-35'16,"-70"70"-16,105-105 15</inkml:trace>
  <inkml:trace contextRef="#ctx0" brushRef="#br1" timeOffset="58392.5">10019 4957 0,'0'0'0,"0"-36"0,18 19 0,34-72 31,-34 72-31,17 17 16,36 35 0,-36 71-1,0 70 1,-35-140-16,18 69 15,-18 1 1,0-35 0,18-54-1,17-17 17,0-70-17,-17 52-15</inkml:trace>
  <inkml:trace contextRef="#ctx0" brushRef="#br1" timeOffset="58642.84">10724 4833 0,'18'-18'0,"-36"36"0,36-53 16,-36 52 15,-17 36-31,-35 71 16,17-18-1,0 17 1,53-70 0,0-35-16,0 17 15,0-17 17,17-18-17,54 0 1</inkml:trace>
  <inkml:trace contextRef="#ctx0" brushRef="#br1" timeOffset="59209.3">11077 5221 0,'0'0'16,"18"-18"-16,-1 18 0,19-35 15,-19-18 1,-17 36-16,0-36 15,-17-18 1,-19 54 0,-52 34-1,18 36 1,-18 53 15,35 17-15,53-34-1,17-54 1,36-35 0,35 0-1,1-35 1,16-36 0,-69 18-1,-19-17 1,-17 52-1,0 53 17,0 18-17,0-35-15,0 70 32,0-53-17,36 0 1,-1-17-1,35-18 1,19-35 0,-54 17-16</inkml:trace>
  <inkml:trace contextRef="#ctx0" brushRef="#br1" timeOffset="59659.43">11606 5186 0,'0'0'0,"-17"0"15,17-18-15,0 1 16,0-19 0,35-17-1,18 18 17,35 35-17,-17 35 1,-1 54-1,-52-1 1,-18-18 0,-18-17-1,-17-35 1,0-18 0,35-35 15,0-36-16,0 18 1,17 0 0,36 36-1,0-19 1,-18 36 15,54-17-15,-54 17-16</inkml:trace>
  <inkml:trace contextRef="#ctx0" brushRef="#br1" timeOffset="59959.5">12577 5009 0,'0'-17'0,"-36"-1"31,19 18-31,-36 18 16,-18 52 0,18 36-1,36-18 1,-1-70 0,18 35-1,0 0 1,0-36-16,70 1 15,1-18 1,35-18 0,17-52-1</inkml:trace>
  <inkml:trace contextRef="#ctx0" brushRef="#br1" timeOffset="60475.49">12912 4815 0,'0'0'0,"0"-17"0,0-19 16,-18 36-16,0 0 16,-17 36-1,35-19-15,0 107 32,0-18-17,0 17 1,-18-17-1,1-35 1,17-19 0,-18-52 15,18-35-15,0-18-1,35-35 1,18 18-1,106-36 1,-53 88 0,17 53-1,-70 18 17,-35-35-32,-18 52 15,0 1 1,0-53-16,-53 52 15,18-35 1,0-17 0,-1-18-1</inkml:trace>
  <inkml:trace contextRef="#ctx0" brushRef="#br1" timeOffset="61309.69">13705 5309 0,'0'0'0,"0"-17"0,89-36 16,-89 35 0,17-17-1,1 0 1,-18 17-16,0-53 15,-35 18 1,-36 53 0,18 18-1,-17 53 1,17 17 0,35 0-1,18-35 1,18-18-1,35-35 1,17-17 0,-17-19-1,-35 19-15,70-54 32,-70 18-17,-1-17 1,-17 52-1,0 89 17,0-54-32,0 18 15,0 1-15,0 34 16,0-17 0,0-18-1,18-35 1,52 0-1,54-52 1</inkml:trace>
  <inkml:trace contextRef="#ctx0" brushRef="#br1" timeOffset="61741.72">14235 5203 0,'0'0'0,"0"-35"31,0 0-15,0 0 0,70-1-1,1 36 1,17 18 0,-53 0-16,18 35 15,-18 35 1,-35-35-1,-17 17 1,-36-52 0,18-18-1,17-18 17,18-17-17,0-18 1,0 0-1,53 18 1,-18 17 0,-17 1-16,52-19 15,-17 1 1,0 0-16</inkml:trace>
  <inkml:trace contextRef="#ctx0" brushRef="#br1" timeOffset="62091.75">15540 4710 0,'0'0'0,"-53"-18"31,35 0-31,-17 18 16,-53 18-1,-18 88 1,18 35 0,-36 53-1,107-159-15,-19 53 16,19 89 0,70-71-1,17-36 1,36-35-1,-18-35 1,18 0 0,-71-52-1</inkml:trace>
  <inkml:trace contextRef="#ctx0" brushRef="#br1" timeOffset="62841.35">15628 5098 0,'18'-18'16,"-18"0"-1,17 1-15,1 17 16,35-36 0,-35 36-16,34-17 15,19 17 1,-53 53-1,-1 17 1,-34 1 0,-54 17-1,53-70-15,-70 35 16,0-18 15,35-35-15,71 0 15,-1 0-31,36 0 16,36 0-1,-19 0 1,-17 0 0,0 0-1,-53-18 1,18 18-1,17-17 1,-18-19 0,1 19-1</inkml:trace>
  <inkml:trace contextRef="#ctx0" brushRef="#br1" timeOffset="63108.9">16492 5062 0,'0'0'0,"0"-17"0,18 17 16,0 0-16,17-18 16,-17 18-16,70-18 15,-35 1 1,-18-1-1,-17 18 1,-1 0 0,-34 0-1,-36 0 1</inkml:trace>
  <inkml:trace contextRef="#ctx0" brushRef="#br1" timeOffset="63625.25">16581 4974 0,'0'18'16,"0"-36"-16,-53 71 16,53-35-16,-53 35 15,35-18 1,-17 0 0,0 0-1,52-35 48,18 0-63,1-17 15,34-1 1,-17 18 0,35 0 15,-35 0-16,-17 35 1,-36 18 0,0-17-1,-36-1 1,-34 0 0,52-35-16,-52 18 15,-1-18 1,0 0-1,36 0 1,53 0 31,35-35-31</inkml:trace>
  <inkml:trace contextRef="#ctx0" brushRef="#br1" timeOffset="63924.67">17074 5062 0,'18'-17'16,"0"-1"-16,-1 18 0,19 0 15,-19 0-15,36 0 16,35 0 0,-35 0-1,0-18 1,-70 18 31,-19 0-32,1 0-15</inkml:trace>
  <inkml:trace contextRef="#ctx0" brushRef="#br1" timeOffset="64425.64">17127 5027 0,'0'18'0,"0"-36"0,-35 53 16,35-17-16,-35 0 15,-18 35 1,35-18-1,1-18 1,34-34 47,1 17-63,35-18 31,-18 1-16,53 17 1,-35 0 0,-35 0-16,52 17 15,-34 18 1,-19 18 0,-17-17-1,-35 17 1,-53-36-1,-18 18 1,18-35 0,35 0-1,18 0 1,17 0 31,36-35-32,35 0-15</inkml:trace>
  <inkml:trace contextRef="#ctx0" brushRef="#br1" timeOffset="64874.26">17709 4727 0,'0'0'15,"18"-35"1,0 35-16,17 0 31,18 53-15,0 35-1,-18 36 1,-17-36 0,-18-53-16,0 71 15,-18 0 1,-52-18 0,17-35-1,-36 0 1,37-18-1,34-35 17,18-18-17,53-52 1,-18 17 0</inkml:trace>
  <inkml:trace contextRef="#ctx0" brushRef="#br1" timeOffset="65326.7">18309 4621 0,'0'0'0,"18"0"15,17 0-15,18 0 16,18 36 0,-19 34-1,-52-35-15,36 107 16,-19-19 15,-17 36-15,-17-53-1,-89-1 1,0-34 0,71-36-16,-89 18 15,89-17-15,-53 16 16,-18 1 0,71-35-1,17-18 1,18-18 15,18 1-31,52-54 16</inkml:trace>
  <inkml:trace contextRef="#ctx0" brushRef="#br1" timeOffset="65802.12">19085 5292 0,'0'-18'125,"0"36"-16</inkml:trace>
  <inkml:trace contextRef="#ctx0" brushRef="#br1" timeOffset="66374.95">19085 5486 0,'-17'17'31,"17"1"47,0 0-46,-18-18 30,18-18-31,0 0-15,18 18 15,-1 0 1,-17 18-1,0 0-16,0-1-15,0 1 0,0 0 16,-17-1-16,-89 18 16,88 36-1,-194 17 1,160-70 0</inkml:trace>
  <inkml:trace contextRef="#ctx0" brushRef="#br0" timeOffset="73307.91">1076 8572 0,'-18'0'62,"1"0"-46,-1 0-16,0 0 0,-17 0 16,0 0-1,52 0 32,36 0-31,53 0-1,106-17 1,-71 17 0,18-18-1,-89 1 1,-34 17 0,-36 17-1,-53 1 1,-36-1-1,72-17-15</inkml:trace>
  <inkml:trace contextRef="#ctx0" brushRef="#br0" timeOffset="73623.53">1429 8590 0,'0'0'0,"-18"0"0,18-18 16,-53 18-1,36 0 1,-1 0 0,0 53-1,18 18 1,-17 70 0,17-35-1,-18 0 1,18 0-1,0-71 1,35-35 15,18-35-15,-35 17-16</inkml:trace>
  <inkml:trace contextRef="#ctx0" brushRef="#br0" timeOffset="74106.89">1870 8731 0,'0'-17'16,"-18"17"15,18 17-15,-18 1-16,1 17 15,-1 36 1,18-54-16,0 54 16,0 17-1,35-17 1,18-54 0,18-17-1,-1 0 16,1-70-15,-53 52-16,35-52 16,-36-19-1,-17-34 1,-35 52 0,-36 36-1,18 35 1,-17 35-1,35 18 1,17 18 0,18-36-1,53-35 1</inkml:trace>
  <inkml:trace contextRef="#ctx0" brushRef="#br0" timeOffset="74890.08">3810 8555 0,'0'0'0,"53"-53"31,-35 35-31,-18-17 16,0 17 0,-53 18-1,35 0-15,-35 0 16,-70 53-1,52-17 1,53 16 0,18-16-1,53-1 1,18-17 0,70-1-1,-70 19 16,-19 17-15,-52 17 0,-70 1-1,-1-18 1,-70-36 0,35-17-1,36-17 1,-18-54-1,52 36 1,36-18 0,18 18-1,53 17 1,-1 0 0,-35 18-1</inkml:trace>
  <inkml:trace contextRef="#ctx0" brushRef="#br0" timeOffset="75590.81">4127 8714 0,'0'0'0,"0"17"0,36-17 16,-19 0-1,19 0 1,-19 0-16,54-35 15,-1 0 1,1-1 0,-53 1-1,-1 17 1,-34 1 0,-72 17 15,37 0-16,-19 53 1,53-18 0,1 53-1,17-35 1,17 35 0,36-52-1,35-19 1,-17-17-1,70-17 1,-123 17-16,88-53 16,17-18-1,-35-17 1,-88 35 0,0 0 15,0 35-16,-17 18 1,-36 53 0,53 0-1,0 18 1,0-18 0,17 0-1,19-53 1,17 17-1,-36-17-15,36-35 16,35-18 0,-70 36-1</inkml:trace>
  <inkml:trace contextRef="#ctx0" brushRef="#br0" timeOffset="76173.38">6156 8467 0,'0'-18'0,"0"0"0,0-17 31,0 53 0,-18-1-15,18 1-16,-17 53 15,17-54-15,-18 107 16,0-36 0,1 0-1,17-53 1,0-17 0,0-53 15,0-18-16,0 18-15</inkml:trace>
  <inkml:trace contextRef="#ctx0" brushRef="#br0" timeOffset="76872.83">5821 8625 0,'0'0'0,"-18"0"15,1 18 1,34 0-1,54-18 1,-54 0-16,89 0 16,35-36-1,89-34 1,-107 17 0,1-35-1,-89 35 16,-53 18-15,-35 17 0,0 18-1,18 53 1,17 17 0,18 54-1,0-36 1,0 0-1,0-17 1,0-36 0,-17-35 15,17-35-15,0 17-1,0-52-15,0 52 16,17-53-1,72 1 1,-1 17 0,35 35-1,-17 18 1,-53 53 0,-35 35-1,-18-17 1,-36 0-1,19-36 1,17-18 0,35-87 15,-17 52-15</inkml:trace>
  <inkml:trace contextRef="#ctx0" brushRef="#br0" timeOffset="77290.31">7197 8608 0,'0'17'16,"17"-17"0,1 0-1,0 0 1,52-53-1,-17 18 1,0-18 0,-53 18-1,0 17 1,-35 18 0,17 18-16,-17 0 15,-36 87 16,36-34-15,35 0 0,0-1-1,35-52 1,18-18 0,-35 0-16,35 0 15,35-53 1,-53 18-16</inkml:trace>
  <inkml:trace contextRef="#ctx0" brushRef="#br0" timeOffset="77807">8572 8273 0,'0'0'0,"0"-18"0,18-35 31,-36 53 0,1 18-31,17-1 0,-53 54 31,0 70-15,53-18 0,0-17-1,0-35 1,18-53 0,-1-18-16,71 0 15,1-36 1,-1-17-1,-70 36-15</inkml:trace>
  <inkml:trace contextRef="#ctx0" brushRef="#br0" timeOffset="78006.34">8378 8537 0,'0'0'16,"-17"18"-16,34-18 31,36 0-15,53 0-1,-71 0-15,71 0 16,53-35 0,-88-1-16</inkml:trace>
  <inkml:trace contextRef="#ctx0" brushRef="#br0" timeOffset="78640.09">9507 8608 0,'0'0'0,"18"-18"0,0-17 31,-18 17-31,17-17 16,-17-18-1,-53 0 1,-17 53 0,-71 18-1,52 17 1,1 53-1,35 18 1,53-35 0,18-1-1,0-52-15,52-18 16,36 0 0,-35-35 15,34-36-16,-34-17 1,-36 35 0,-17-53-1,-18 88 1,-35 36 15,17 53-15,0 17-1,18-53-15,0 18 16,0 18 0,71-54-1,35-17 1,-18-35 0,35-36-1</inkml:trace>
  <inkml:trace contextRef="#ctx0" brushRef="#br0" timeOffset="79190.19">10107 8308 0,'0'-18'15,"0"36"-15,-18-36 16,1 18 0,-1 36-1,1-19-15,-1 71 16,18-17-1,0 17 1,-18-17 0,18-54-1,0 1-15,-17-18 47,17-18-47,0-35 31,0 36-31,0-19 16,53-34 0,52 17-1,1 35 1,-18 18 0,-35 53-1,-17 18 1,-36-1-1,-71 1 1,-35-18 0,18-35-1,0-18 1,70 0 0,1-18-1,34-17 16,54-18-15,-1 17-16</inkml:trace>
  <inkml:trace contextRef="#ctx0" brushRef="#br0" timeOffset="79473.49">10724 8167 0,'0'17'32,"0"1"-32,0 0 0,-17 70 15,17-70-15,-18 105 16,1-52 0,-1 17-1,18-35 16,0-18-15,18-35 0,52-35-1,-52 17-15</inkml:trace>
  <inkml:trace contextRef="#ctx0" brushRef="#br0" timeOffset="79874.39">10936 8520 0,'18'0'31,"-1"0"-31,1 0 0,35 0 16,-18 0-1,36-18-15,35-35 31,-106 18-15,-18 17 0,-35 18-1,-53 18 1,0 52 0,71 1-1,17 17 1,18-35-1,36-18 1,17-17 0,-18-18-1,-17 0-15,70-53 16,0 18 0</inkml:trace>
  <inkml:trace contextRef="#ctx0" brushRef="#br0" timeOffset="80706.12">12682 8537 0,'0'0'0,"18"0"0,35-35 32,-35 35-32,-1-53 15,1 18 1,-18-1 0,-35 1-1,17 35-15,-70 0 16,0 0-1,-18 53 1,17 35 0,54-35-1,35 18 1,18-54 0,52-17 15,19 0-16,-1-17 1,18-54 0,-36 18-1,-52 18-15,35-71 16,-36 0 0,-17 1-1,0 69 1,-53 89 15,36-35-31,-1 52 16,1-34-16,-1 87 15,18-35 1,0-17 0,0-18-1,88-18 1,-70-35-1,123 0 1,-18-18 0,-52 1-16</inkml:trace>
  <inkml:trace contextRef="#ctx0" brushRef="#br0" timeOffset="81224.96">13529 8343 0,'0'-17'0,"0"34"0,-18-87 15,-35 70 1,-35 0 0,-18 53-1,36-1 1,52-16-16,-35 52 16,36-35-1,17 0 16,53-36-15,35-17 0,35 0-1,-52-53 1,-18 1 0,-36-19-1,-17-17 1,0 53-1,0 17 1,0 71 0,0 0-1,-17 35 1,17-35 0,0-18-1,70 0 16,-17-35-15,18-17 0,17-54-1,-17 1 1</inkml:trace>
  <inkml:trace contextRef="#ctx0" brushRef="#br0" timeOffset="81489.3">14058 7990 0,'0'-17'0,"0"34"0,-17-34 32,17 34-32,-18 54 15,-17 52 1,17-87-16,0 52 16,1 35-1,-1-52 1,18-1 15,0-52-15,18-18-1,52 0 1,-52-18-16</inkml:trace>
  <inkml:trace contextRef="#ctx0" brushRef="#br0" timeOffset="82039.75">14534 8308 0,'0'0'0,"0"-53"31,0 35-31,-35 1 16,-18 17-1,-17 17 1,-19 54 15,37 17-15,16-17-1,36-1 1,0-52 0,0-1-16,18-17 15,0 0-15,52 0 16,-17-17-1,18-54 1,-54 1 0,19-18-1,-19 52 1,-17 19 0,0 70-1,0-1 16,-17 37-15,17-36 0,0-1-1,52-16 1,19-36 0,0 0-1,-19-36 1,1-34-1</inkml:trace>
  <inkml:trace contextRef="#ctx0" brushRef="#br0" timeOffset="82405.81">13970 7920 0,'0'0'0,"-35"-18"16,52 18 0,1 0-1,17 0-15,53 0 16,54 0-1,-19 0 1,-17 0 0,-53 0-1,-71 0 32</inkml:trace>
  <inkml:trace contextRef="#ctx0" brushRef="#br0" timeOffset="83522">1305 9613 0,'0'0'16,"-17"0"-16,-54 0 15,53 0 1,36 0 15,17 0-15,89 0-16,52 0 16,89 0-1,-177 0 1,71 0-1,405 0 1,-140-17 0,281-1-1,-70-17 1,282 17 0,-176-17-1,-476 35-15,775-18 16,36 0-1,-264 1 1,246 17 0,-317 0-1,123 0 1,-158 0 0,-124 0-1,-212 0 1,-229 0 15,-52 0-15,-72 0-1,-17-18 17,0 1-17,0-1 1</inkml:trace>
  <inkml:trace contextRef="#ctx0" brushRef="#br1" timeOffset="91388.2">4780 10160 0,'18'0'15,"-1"0"-15,19-18 16,-19 18-16,-17-17 16,0-1-16,36 0 15,-19-17 1,-17-18 15,0 18-15,0 17-1,-70 18 1,-36 36 0,0 17-1,35-18 1,36 0-1,35-17 1,35-1 0,71 1-1,-88 0-15,70-18 16,18 35 0,-35 0-1,-19 36 1,-52-1 15,-52 18-15,-54-17-1,0-53 1,-35-18 0,53 0-1,-36-71 1,106 53-16,-52-34 15,35-1 1,35 35 0,0 0-1,17 18 1</inkml:trace>
  <inkml:trace contextRef="#ctx0" brushRef="#br1" timeOffset="93021.37">5239 10231 0,'0'-18'0,"0"-17"31,0 17-15,0 0-16,-18 18 47,18 18-32,0 35 1,0 35 0,-18 0-1,18 18 1,0-35-1,0-18 17,-17-53-17,-1 0 1,18-18 0,0-17-1,0-36 1,0-17-1,18 53-15,35-18 16,17 0 0,1 53-1,17 17 1,-53 54 0,-35-18-1,0-18-15,-17 53 16,-19-35-1,1-17 17,17-36-1,18-18 0,0 0-31</inkml:trace>
  <inkml:trace contextRef="#ctx0" brushRef="#br1" timeOffset="93571.81">5927 10248 0,'0'0'0,"-18"0"47,0 0-31,1 18-16,-36 35 15,0 17 1,35 1 0,1 17-1,34-17 1,54-54-1,-54 1-15,89-18 16,-35 0 0,17-35-1,-35-36 1,-35 0 0,-1-34-1,-17 87-15,-17-53 16,-54 19-1,-17 34 17,17 18-17,1 70 1,34 19 0,36 16-1,0-16 1,53-54-1,18-17 1,-53-18-16</inkml:trace>
  <inkml:trace contextRef="#ctx0" brushRef="#br1" timeOffset="94210.04">6438 10354 0,'0'0'0,"-17"0"47,17 18-47,0 35 16,-18 17-1,0 36 1,18-88-16,0 17 15,0 0 1,53-52 15,18-54-15,-54 18 0,36-18-1,-17 54 1,-36 34 15,0 36-31,0 0 31,35 0-15,-18-35-16,19 0 16,34-1-1,36-17 1,-35-53-1,-18 0 1,-36-17 0,-17-36-1,-53 18 1,18 88 0,-18 0-1,18 0 16,17 35 1</inkml:trace>
  <inkml:trace contextRef="#ctx0" brushRef="#br1" timeOffset="94803.75">8449 10142 0,'0'0'0,"0"-17"16,0-1-1,0 0-15,0 1 16,-18 17-16,-17 0 16,-18 35-1,18 53 1,0 0 15,-1 54-15,36-37-1,0-69-15,0 34 16,53-52 0,0-18-1,18-18 1,-18-52-1,-36 17 1</inkml:trace>
  <inkml:trace contextRef="#ctx0" brushRef="#br1" timeOffset="95022.03">8114 10389 0,'-18'0'0,"36"0"32,17 0-17,53 0 1,1-35 0,16 0-1,-52 17-15</inkml:trace>
  <inkml:trace contextRef="#ctx0" brushRef="#br1" timeOffset="95654.27">9207 10425 0,'18'0'15,"0"0"-15,17-53 16,-35 35 0,0-17-1,0-18 1,-71 0 0,1 35-1,-54 18 1,36 36-1,-35 52 1,70 35 0,53-35-1,0-17 1,53-53 0,70-18-1,1-18 1,-54-35-1,18-53 1,-52 36 15,-36-19-15,0 54 0,0 70 15,-18 18-16,18 71 1,0-36 0,18-35-1,-1-53-15,36 18 16,0-18 0,18-36-1,-18-17 1</inkml:trace>
  <inkml:trace contextRef="#ctx0" brushRef="#br1" timeOffset="96237.34">9772 10125 0,'0'0'0,"0"-36"31,-18 36-15,1 36-1,-1-19-15,0 36 16,18-35-16,0 52 16,-17 19-1,17-19 1,0-17 0,0-35-1,-18-18 1,0-18-1,18-17 17,0-53-17,0 17 1,89 18 0,-19 36-1,-35 17-15,71 0 16,-17 0-1,-19 70 1,-70-17 0,0 18-1,-88-19 1,-18 1 0,-17-35-1,52 0 1,36-18-1,17 0 17,18-18-17,53-35 1,-18 35-16</inkml:trace>
  <inkml:trace contextRef="#ctx0" brushRef="#br1" timeOffset="96571.34">10425 10054 0,'0'18'31,"0"-1"-15,0 1-16,0 0 0,-18 70 15,18-18 17,-18 19-17,1-19 1,-1-35 0,18-17-1,0-36 16,0 1-15,0-1-16</inkml:trace>
  <inkml:trace contextRef="#ctx0" brushRef="#br1" timeOffset="96988.08">10548 10301 0,'18'0'16,"-1"0"-1,19-18 1,17 1 0,-36-1-1,1-17 1,-18 17-16,0 1 15,-18 17 17,-17 17-17,0 54 1,-1-1 0,36 1-1,0-18 1,0-36-16,0 1 15,36-18 17,17 0-17,-1-18 1,1-17-16</inkml:trace>
  <inkml:trace contextRef="#ctx0" brushRef="#br1" timeOffset="97520.76">11324 10195 0,'0'0'0,"18"-35"16,-18 17 0,-18 18-1,-17 0-15,-18 18 16,-35 35-1,17-18 17,71-17-17,-17-1-15,17 1 16,35-18 0,35 18-1,19-18 1,-36 17-1,17 1 1,-52 17 0,-18 1-1,-36-1 1,-34-18 0,-54 19-1,54-36 1,-18 0-1,17 0 1,53 0 15,18-18-15,0 0 0,18 1-1,0-1-15,52-17 16</inkml:trace>
  <inkml:trace contextRef="#ctx0" brushRef="#br1" timeOffset="98017.04">11924 10248 0,'0'-17'15,"0"34"110,0 1-109</inkml:trace>
  <inkml:trace contextRef="#ctx0" brushRef="#br1" timeOffset="98338.81">11924 10566 0,'0'17'0,"0"1"16,0 0 0,0-1-1,-18-17-15,18 18 16,-53 17-1,36-17-15,-36 17 16,35-17-16,-88 35 16,0-36-1</inkml:trace>
  <inkml:trace contextRef="#ctx0" brushRef="#br0" timeOffset="103535.89">847 11942 0,'-18'0'0,"-53"0"31,54 0-31,34 0 47,1 0-47,17 0 0,54 0 16,105-18-1,-124 18 1,107-18-16,-19-17 31,-34 35-15,-89-18 0,-53 18 15,-52 18-16</inkml:trace>
  <inkml:trace contextRef="#ctx0" brushRef="#br0" timeOffset="103853.51">1288 11942 0,'0'0'0,"-18"17"31,-17 18-31,17 18 16,0 53 15,18 0-15,-17-71-16,-1 53 16,-17 18-1,35-70 1,0-1-1,18-35 17,-1 0-32,36-53 15,-18 35-15</inkml:trace>
  <inkml:trace contextRef="#ctx0" brushRef="#br0" timeOffset="104302.77">1729 12224 0,'17'-36'16,"-17"54"15,0 0-15,-17-1-16,-19 36 15,19 0 1,-1-35-16,18 52 15,0 1 1,53-53 0,18-1-1,-1-17 1,1-35 0,-1-36-1,-35-17 1,-35 18-1,0-19 1,-52 54 15,-37 35-15,72 18-16,-54 35 16,18 35-1,53-35 1,18-36-1,17-17-15</inkml:trace>
  <inkml:trace contextRef="#ctx0" brushRef="#br0" timeOffset="104670.51">3263 12136 0,'-17'0'31,"-1"0"-31,0 0 16,1 35-1,17-18-15,-18 54 16,0 0 0,-17-1-1,35-35 1,-18-17 0,1-18-1,-1-18 1,18-17-1</inkml:trace>
  <inkml:trace contextRef="#ctx0" brushRef="#br0" timeOffset="104886.55">3140 11959 0,'0'0'0,"-18"-17"0,36 17 94,-1 0-94,1 0 0</inkml:trace>
  <inkml:trace contextRef="#ctx0" brushRef="#br0" timeOffset="105422.18">3616 12100 0,'0'18'31,"0"0"-31,0 17 16,0 35 0,-18-17-1,1 18 1,-1-36 0,18-17-1,0-36 16,-18-35-15,18 0 0,71-53 15,-53 71-31,52-35 16,54-1-1,-54 71 1,18 18-1,-52 52 1,-36 18 0,0 18-1,0-70 1,-18-1 0,0-35-1,18-35 16,0 17-31</inkml:trace>
  <inkml:trace contextRef="#ctx0" brushRef="#br0" timeOffset="105987.92">4516 12083 0,'0'0'0,"0"-18"0,17 0 16,18-35-1,1-17 1,-19 35 0,-122 52 30,69-17-46,19 18 0,-89 52 16,88 1 0,18-36 15,18-17-15,-1-18-16,54 18 15,35-18 1,-36 35-1,-17 0 1,-53 18 0,-53 0-1,-35-18 1,18-17 0,-36-18-1,35 0 1,18 0-1,18 0 1,35-18 15,18-35-15,17 18-16</inkml:trace>
  <inkml:trace contextRef="#ctx0" brushRef="#br0" timeOffset="106436.2">4815 12206 0,'0'0'0,"18"-18"31,-18 1-15,53-18-16,18-18 16,-54 17 15,-17 19-31,0-1 16,-53 36 15,0 35-16,36 17 1,17 1 0,0-54-16,0 36 15,53-17 1,-18-19 0,35-17-1,19-35 1,-36 0-1,-36 17-15</inkml:trace>
  <inkml:trace contextRef="#ctx0" brushRef="#br0" timeOffset="106835.41">5239 12153 0,'0'-35'15,"0"0"1,35-54-1,0 54 1,36 18 0,-18 17-1,17 70 1,-34 18 0,-19-70-16,-17 35 15,0-36-15,0 54 16,0-18-1,-35-53 17,17 0-17,1-53 17,17 35-32,0-35 15,0 1 1,53-19-1,-18 36 1,53-18 0,-17 0-1</inkml:trace>
  <inkml:trace contextRef="#ctx0" brushRef="#br0" timeOffset="107135.42">6050 11712 0,'0'-17'15,"0"34"-15,0-52 0,0 17 16,0 36 31,0 52-31,-18 1-1,-17 70 1,0-17-1,17-36 1,18-35 0,36-36-1,16-17 1,1-17 0,-53-1-16,36-35 15</inkml:trace>
  <inkml:trace contextRef="#ctx0" brushRef="#br0" timeOffset="107385.48">5944 11906 0,'0'0'0,"-17"0"0,34 0 31,19 0-15,52 0-1,-35 0 1,17-35 0,-52 35-1,0 0-15,-18-18 32</inkml:trace>
  <inkml:trace contextRef="#ctx0" brushRef="#br0" timeOffset="107902.59">7761 11677 0,'0'0'15,"0"-35"17,0 52-32,0 1 15,-18 70 1,-17 0-1,0 36 1,17-1 0,1-105-16,17 35 15,0-36 1,0-52 15,0 0-15</inkml:trace>
  <inkml:trace contextRef="#ctx0" brushRef="#br0" timeOffset="108835.38">7426 11959 0,'-18'0'16,"36"0"-16,-53 0 16,35 18-1,35-18 1,88 0-1,71-35 1,-123 17-16,88-17 16,0-36-1,-54 18 1,-87 18 0,-18-18-1,0 35 1,-53 18-1,18 36 1,17 34 0,-17 36 15,17-18-15,1-70-16,17 88 15,0-53 1,0-36-1,0-70 17,53 0-17,-53 36-15,70-71 16,-35 52 0,36 1-1,-36 35 1,-17 0-1,-1 53 1,1-35-16,-18 17 16,18 35 15,35-17-15,-18-17-1,35-36 1,-17 0-1,71-36 1,-36-34 0,-17-1-1,-18-17 1,-36 35 0,-70 53 15,0 18-16,0 52 1,53 1 0,0-18 15,0-36-31,18 19 16,35-36-1,18 17 1,-1-17-1,-35 0 1,-35-17 0,0-19-1</inkml:trace>
  <inkml:trace contextRef="#ctx0" brushRef="#br0" timeOffset="109054.01">9013 12047 0,'-35'18'16,"18"-18"-1,-1 18 1,18-36 46,0 0-46</inkml:trace>
  <inkml:trace contextRef="#ctx0" brushRef="#br0" timeOffset="110051.82">10283 12100 0,'36'-17'15,"-36"-1"1,17-17 0,1-18-1,-18 18 1,0 17-16,0-17 15,-18 17-15,-52 0 16,-54 1 0,1 17-1,35 53 1,-18 35 0,71 0-1,35 35 1,17-87-1,71-19 1,18-17 0,-18-35 15,18-53-15,0-18-1,-71-17 1,1 17-1,-36 35 1,0 1 0,0 87 15,-18 71-15,18 1-1,0 17 1,35-1-1,1-34 1,-36-53 0,52 34-16,-16-34 31,17-18-15,-18 0-1,0-35 1,1 0-1,-19 17-15</inkml:trace>
  <inkml:trace contextRef="#ctx0" brushRef="#br0" timeOffset="111285.49">11042 11977 0,'0'0'0,"18"-18"16,-1 1-1,-17-1-15,18-17 16,-18 17-16,-18 0 16,-35-17-1,-17 35 1,-18 0 0,35 35-1,35-17-15,-35 70 16,35-17-1,18-1 1,0-52 0,53 0 15,36-18-15,-19-53-1,18-18 1,-52 18-1,-1-17 1,-35 34 0,17 36-1,-17 71 17,-17-1-17,17 19 1,0-54-1,53 0 1,53-35 0,-36-17 15,18-54-15,-17 0-1,-1-34 1,-52-19-1,0 106-15,-18-52 16,0 35 0,0 52 15,-18 54-15,0-54-16,18 36 15,-17 71 1,17-36-1,0-35 1,70-18 0,1-35 15,52 0-15,54-35-1,-71-18 1,-18-17-1</inkml:trace>
  <inkml:trace contextRef="#ctx0" brushRef="#br0" timeOffset="111769.65">12259 11853 0,'18'-53'16,"-36"124"-16,18-89 0,18-70 15,-18 70 1,-53 18 0,-18 18-1,1 17 1,-19 54-1,54-1 1,35-35 0,0-36-1,18 1 1,35-18 0,35-18-1,0-52 1,-35 17-1,-18-53 1,-17 35 0,-18 89 15,0 0-15,-18 52-1,18 1 1,18-1-1,52-17 1,19-53 0,-19 0 15,18-17-15,-88-1-16,36-52 15,-36 52-15</inkml:trace>
  <inkml:trace contextRef="#ctx0" brushRef="#br0" timeOffset="112018.69">11659 11642 0,'0'0'0,"-17"0"0,-1 17 16,0 1-1,89-18 1,35 0 15,35-18-15,-35 18 0,17-35-1,-105 35-15</inkml:trace>
  <inkml:trace contextRef="#ctx0" brushRef="#br0" timeOffset="112501.25">13476 11818 0,'0'0'0,"0"-18"0,18-35 31,-18 71 1,0 0-32,0 17 15,-18 53 1,-17-17-1,17-18 1,18 0 0,0-89 31,0-17-47</inkml:trace>
  <inkml:trace contextRef="#ctx0" brushRef="#br0" timeOffset="112685.23">13494 11589 0,'-18'0'32,"0"0"-17,18 17 1,0 1-16,18-18 15,17 18 1</inkml:trace>
  <inkml:trace contextRef="#ctx0" brushRef="#br0" timeOffset="113169.87">13794 11747 0,'0'0'0,"0"18"0,0 0 15,0 17 1,0 0 0,0 18-1,-18 0 1,18-18 0,-18-17-1,1-18 16,17-18-31,0-34 16,0 34-16,0-53 16,35 1 15,53-1-15,18 54-1,-18 17 1,0 52-1,-52 19 1,-36 35 0,-18-18-1,-17-35 1,-1-35 0,36-36 15,89-88-16</inkml:trace>
  <inkml:trace contextRef="#ctx0" brushRef="#br0" timeOffset="113469.01">14676 11518 0,'17'0'0,"-34"0"0,34-17 0,-17-1 16,-17 36 15,-19 34-15,1 37-1,0 34 1,17-52 0,0 17-1,18-35 1,0-18-1,18-35-15,35 0 16,0-35 0,-35 17-16</inkml:trace>
  <inkml:trace contextRef="#ctx0" brushRef="#br0" timeOffset="113868.6">14922 11747 0,'0'0'0,"0"-17"15,-17 17 1,-1 0 0,1 17-16,-19 36 15,1 0 1,35 18 0,0-18-1,53-36 1,35-17-1,0-17 1,-35-36 0,0-18 15,-35 1-15,-71-1-1,-18 54 1,18 17-1,-35 0 1,71 35 0,-1-18-1</inkml:trace>
  <inkml:trace contextRef="#ctx0" brushRef="#br0" timeOffset="114118.73">14605 11571 0,'0'0'0,"-18"0"0,36 0 31,35 0-15,53 0-1,-18-18 1,71 18 0,-71 0-1,-70 0 1,-1 0 0</inkml:trace>
  <inkml:trace contextRef="#ctx0" brushRef="#br0" timeOffset="114470.66">16351 11448 0,'0'0'0,"0"-18"16,0 36 15,0-1-31,-53 71 16,53-52-16,-35 52 16,0 35-1,17-52 1,-17 0-1,35-36 1,0-70 31</inkml:trace>
  <inkml:trace contextRef="#ctx0" brushRef="#br0" timeOffset="115168.83">15910 11730 0,'0'0'0,"-17"0"0,17 17 31,17-17-31,36 0 16,71 0 0,70-17-1,-71-18 1,54-36-1,-107 18 1,-52-17 0,-18 34 15,-18 36-15,0 0-1,1 18-15,-1 35 16,-17 35-1,17 0 1,18-17 0,0-1-1,0-34 1,0-19-16,0 1 16,-17-18 15,17-53-16,0 0 1,0 18-16,35-18 16,0 35-1,36-35 1,17 36 0,0-1-1,-53 53 1,-17 36-1,-18-1 1,0-17 0,-18 0-1,-17-35 1,35 0 0,0-54 15,0 19-31,35-1 15</inkml:trace>
  <inkml:trace contextRef="#ctx0" brushRef="#br0" timeOffset="115567.71">17057 11800 0,'0'0'0,"53"0"31,0-17-16,17-1 1,1-35 0,-54 18-1,1-18 1,-36 53 0,-52 0-1,-36 53 1,53 0-1,35 17 1,18 1 0,0-18 15,53-18-15,0-35-1,35 0 1,-35-35-1,-35 17-15,53-17 16,-36 17-16</inkml:trace>
  <inkml:trace contextRef="#ctx0" brushRef="#br0" timeOffset="116185.52">18397 11571 0,'0'0'15,"18"-18"-15,-18-34 32,-35 52-17,17 0-15,0 0 16,-52 17-1,-18 71 1,35 18 0,35-18-1,18-35 1,53 18 0,35-53-1,-17-1 1,-36-17-16,124-53 15,-124 53 1</inkml:trace>
  <inkml:trace contextRef="#ctx0" brushRef="#br0" timeOffset="116637.19">18927 11659 0,'0'0'0,"0"-35"15,0 17 1,-53 18 15,0 36-15,-18 34-1,36 1 1,35-1 0,0-52-16,0 53 15,53-36 1,35-35-1,-17 0 1,34-71 0,-16-17 15,-89 17-15,0-17-1,-53 18 1,-36 34-1,19 36 1,-1 18 0,54 35-1,17 0 1,17-35 0,72-18-1</inkml:trace>
  <inkml:trace contextRef="#ctx0" brushRef="#br0" timeOffset="117469.51">19703 11395 0,'0'0'0,"0"-18"0,0 0 16,0 1-1,-71 17 1,1 53 0,52 17-1,-35 36 1,35-18 0,1-52-16,-1 69 15,18-52 1,35 18-1,36-53 1,-1-18 0,54-53 15,-54 17-15,-17-52-1,-17 18 1,-19 34-1,-17 19 1,0 34 15,-35 36-15,35 0 0,-18 18-1,18-36 1,18-17-1,35-18 1,17 0 0,19-53 15,-72 0-15,19-18-1,-19 36 1,-17 17-1,0 36 1,-17 0 0,-1 17-1,18 35 1,0-34 0,0-19-16,0 19 15,18-36 1,52 0-1,36-18 1,-35-17 0,-36 17-16,-18 0 15</inkml:trace>
  <inkml:trace contextRef="#ctx0" brushRef="#br0" timeOffset="118184.12">20585 11642 0,'0'-18'16,"-53"53"15,35-17-31,18 0 16,-18 52-1,1-17 1,17-18 0,0-17-1,0 0 1,0-36 15,0-17-15,0-36 15,17 18-15,54-17-1,-53 70-15,52-18 16,-17 18-1,-18 18 1,-17 35 0,0 17-1,-18 1 1,0-36 0,0-53 30,-18-17-30,18 0 0,0 17-1,35-52 1,1 17 0,52 17-1,0 36 1,-18 0-1,-17 53 1,-53 18 0,0-1-1,-17-17 1,-1-35 0,0 0-1,36-36 16,17-17-15</inkml:trace>
  <inkml:trace contextRef="#ctx0" brushRef="#br0" timeOffset="118684.04">21378 11589 0,'0'35'31,"0"-17"-31,0 17 16,-17 18-1,-1 0 1,0 0 0,18-36-16,0 1 15,0 0 1,0-36 15,0-17-15,0-18-1,53-35 17,0 52-17,18 1 1,-1 35-1,19 0 1,-72 53 0,1 17-1,-18-17 1,-35 0 0,17-35-1,-17-18 1</inkml:trace>
  <inkml:trace contextRef="#ctx0" brushRef="#br0" timeOffset="119167.61">22225 11606 0,'0'0'0,"0"-35"32,-18 35-17,1 0-15,-19 0 16,19 0-16,-36 35 16,18 18-1,-1 0 1,36-35-1,18 17 1,53 0 0,-19-35-1,-34 18-15,17 17 32,-35 1-1,-17-19-16,-36 1 1,35-18-16,-35 0 16,-17 0-1,34 0 1,19 0 0,-1 0-1,0-18 1,1 18-16</inkml:trace>
  <inkml:trace contextRef="#ctx0" brushRef="#br0" timeOffset="133583.35">952 13088 0,'18'0'125,"0"0"-125,-1 0 15,1 0-15,70 0 16,-52 0-16,69 0 16,19 0-1,105 0 1,-70 0-1,70 0 1,-35 0 0,-141-18-16,229 18 15,-88-17 1,53 17 15,-70 0-15,87 0-1,1-18 1,-212 18-16,123 0 16,53 0-1,-70-18 1,88 18 0,-53-17-1,88 17 1,-123 0-1,53-18 1,17 18 0,-52 0-1,52-17 1,-53-1 15,-123 18-31,159 0 16,52-18-1,-70 18 1,53-17 0,-70-1-1,123 18 1,-36-18 0,-70 1-1,36 17 1,-72-18-1,72 18 1,34 0 0,1-18-1,-36 1 1,-53 17 15,107 0-15,-72 0-1,-158 0-15,141 0 16,53 0 0,18 0-1,17-18 1,-70 18 0,52 0-1,-52 0 1,105 0-1,-246 0-15,158 0 16,71 0 0,18 0-1,-71 0 1,70 0 0,-17 0 15,35 0-16,-88 0 1,71 0 0,-71 0-1,105 0 1,-281 0-16,176 0 16,88 0-1,35 0 1,-123 0-1,71 0 1,-54 0 0,89 0-1,-265 0-15,159-17 16,124 17 0,-107-18 15,54 0-16,-18-17 1,0 17 0,-1 1-1,-105-1 1,36-17 0,-1 35-1,-53-35 1,54 35-1,-36-18 1,-36 0 0,-34 18-1,-1 0 1,-34 0 0,-107 0 30,0 0-30,18-17 0</inkml:trace>
  <inkml:trace contextRef="#ctx0" brushRef="#br1" timeOffset="139799.17">1005 13952 0,'-17'0'31,"17"-17"-31,-18-1 16,0 18-1,1 0 1,17 18-1,0 17 1,0 36 0,0-19-1,0-16 1,0-19-16,0 1 16,0 0-1,0-71 32</inkml:trace>
  <inkml:trace contextRef="#ctx0" brushRef="#br1" timeOffset="140015.28">882 13741 0,'0'0'15,"-18"-18"1,1 18 0,34 0 46</inkml:trace>
  <inkml:trace contextRef="#ctx0" brushRef="#br1" timeOffset="140615.07">1252 13917 0,'0'18'15,"0"-1"-15,0 36 16,0-35-16,0 35 16,0-18-1,0 0 16,0-17-15,-17-18 15,17-18-15,0-17 0,0-18-1,17-17 1,36 17-1,53-18 1,-71 54-16,54 17 16,16 0-1,-52 52 1,-17 19 0,-36-18-1,0 0 16,0-18-15,0-17 0,0-1-1,0-34 1</inkml:trace>
  <inkml:trace contextRef="#ctx0" brushRef="#br1" timeOffset="141205.09">2117 13935 0,'0'0'0,"17"-18"0,1 0 15,0-17 16,-1 0-15,-17 0 0,0 17-1,-35 18 1,-36 18 0,18 17-1,-17 18 1,52 0-1,18-36 1,36 19 0,16-36-1,19 35 1,-18-35 0,-18 18-1,-35 17 16,-17 0-15,-19 0 0,-34-35-1,17 18 1,-18-18 0,36 0-1,0 0 1,52-18 31,1 18-32</inkml:trace>
  <inkml:trace contextRef="#ctx0" brushRef="#br1" timeOffset="141648.42">2452 14023 0,'0'0'15,"17"-18"-15,1 1 0,35-36 16,-35 17-1,-1-16 1,-17 34 0,-35 18-1,-36 0 1,19 53 0,16 17-1,36 1 16,0-1-15,36-34 0,34-19-1,-35-17 1,36 0 0,-18-17-1,-36 17-15</inkml:trace>
  <inkml:trace contextRef="#ctx0" brushRef="#br1" timeOffset="142114.42">2893 13899 0,'0'0'0,"0"-17"0,-18 17 0,18-18 31,0 1-15,35-1 0,-35 0-16,36 18 15,34 36 1,-34-1 0,-19 35-1,1-17 1,-18 0-1,0-18 1,-18 1 0,-17-36 15,35-36-15,-18-16-1,18 34 1,0 0-1,0 1-15,0-36 16,36 17 0,-1-16-1,18 16 1,-18 1-16</inkml:trace>
  <inkml:trace contextRef="#ctx0" brushRef="#br1" timeOffset="142517.26">3651 13529 0,'0'-35'31,"0"17"-16,-17 18 1,-1 18 0,0 35-1,1 70 1,-1-17 0,-35 0-1,35-36 1,18 1-1,0-53-15,18-1 16,35 1 0,0-18-1,-18 0 1,18-53 0,-18 18-1</inkml:trace>
  <inkml:trace contextRef="#ctx0" brushRef="#br1" timeOffset="142846.07">3528 13776 0,'17'0'31,"1"0"-31,17 0 16,36 0-1,-18 0 1,-18 0 0,-17 0-16,-18-18 31,17 18 16</inkml:trace>
  <inkml:trace contextRef="#ctx0" brushRef="#br1" timeOffset="143548.49">4886 13970 0,'0'-18'16,"0"1"-1,18 17 1,-18-18 0,0 0-1,17 18 32,-17 18-47,0 17 16,0 18-1,0 0 1,0-18 0,-17-35-16,17 18 15,-18 0 1,0-18 0,18-36 15,0 19-16</inkml:trace>
  <inkml:trace contextRef="#ctx0" brushRef="#br1" timeOffset="143778.14">4957 13688 0,'0'0'0,"0"-18"31,0 36 63</inkml:trace>
  <inkml:trace contextRef="#ctx0" brushRef="#br1" timeOffset="144430.96">5309 13829 0,'0'18'47,"0"-1"-31,0 1-16,0-1 16,0 1-16,0 35 15,0-18 1,0 18 15,0-35-15,0 17-1,-17-35 17,17-18-1,0 1-31,17-71 15,19 17 1,52-17 0,0 17-1,53 36 1,-123 35-16,70 0 16,0 71 15,-88-1-31,0 1 31,-35-1-15,17-17-1,-17-18 1,17-17 0,18-36 30,18 1-46,17-1 16</inkml:trace>
  <inkml:trace contextRef="#ctx0" brushRef="#br1" timeOffset="144781.1">6209 13617 0,'0'0'0,"18"-53"31,-18 36-31,0-1 16,-18 36 15,18-1-15,-18 71 0,-17 1-1,35-54-15,-18 53 16,1 18-1,-1-35 1,18-36 0,18-35 15,17 0-15,0-53-1,1 18 1</inkml:trace>
  <inkml:trace contextRef="#ctx0" brushRef="#br1" timeOffset="145381.4">6138 13829 0,'-17'0'31,"34"-18"0,1 18-31,70-35 16,-70 35-16,52-18 15,36 1 1,-35-1 0,-36 18-1,-35 35 32,-35 18-31,17-35-16,-17 35 15,35 17 1,-18-17 0,18-17-1,53-19 1,0 1-1,18-18 1,17-35 0,-35-1-1,-36-52 1,-17 0 0,-53 0 15,-17 52-16,17 36 1,0 0 0,18 36-1,35 34 1,0-52 0</inkml:trace>
  <inkml:trace contextRef="#ctx0" brushRef="#br1" timeOffset="145997.41">8149 13547 0,'0'-18'0,"0"36"0,0-54 16,0-34 0,0 52-1,0 1-15,0 34 47,0 1-31,-35 88-1,0-1 1,17-69-16,0 105 16,18-53-1,0 0 1,0-52-1,53-19 1,18-17 0,-36 0-16,18-53 15,0 0 1,-53 36 0</inkml:trace>
  <inkml:trace contextRef="#ctx0" brushRef="#br1" timeOffset="146214.1">7973 13811 0,'0'0'0,"-18"0"0,0 0 16,1 18 0,34-18-1,1 0-15,70 0 16,36-18-1,-1-17 1,-70 17 0,18-17-1</inkml:trace>
  <inkml:trace contextRef="#ctx0" brushRef="#br1" timeOffset="146847.51">8908 13811 0,'17'0'0,"-34"0"0,70-17 16,-36-1-16,54-35 15,-71 18 1,0-36-1,-18 36 1,-70 17 0,-53 36-1,70 52 1,-17 36 0,53-35-1,35 35 16,0-53-15,70-18 0,19-35-1,-1-18 1,18-52 0,-36-1-1,-17-17 1,-35 0-1,-18 52 1,-18 36 0,0 18-1,1 70 1,-1-17 0,18-1-1,0-52-15,18 0 31,35-1-15,17-17 0,-17-35-1,-35 17-15</inkml:trace>
  <inkml:trace contextRef="#ctx0" brushRef="#br1" timeOffset="147414.28">9490 13423 0,'0'0'0,"0"-17"16,-18-1 0,0 36-1,18 70 1,0 0 0,0 35-1,-17-17 16,-1-53-15,1-18 0,-1-35-1,0 0 1,18-35 0,0-35-1,18-19 1,35 36-1,35 18 1,-17 35 0,34 0-1,-52 71 1,-35-1 0,-53 1-1,-36-36 16,-35 18-15,53-35 0,-17-18-1,35 0 1,52-36 15,1 19-15,-1-1-16</inkml:trace>
  <inkml:trace contextRef="#ctx0" brushRef="#br1" timeOffset="147714.93">10001 13388 0,'0'0'16,"0"-18"-1,-17 18 1,17 53 0,-18 53-1,0-18 1,-17 36 0,0-54-1,35 1 1,0-54-16,17-17 31,19-17-15,-19-1-16</inkml:trace>
  <inkml:trace contextRef="#ctx0" brushRef="#br1" timeOffset="148114.32">10072 13741 0,'17'0'16,"1"0"0,0 0-16,17 0 15,-17 0-15,35 0 16,17-53 0,-17 0-1,-35 18 1,-18-1-1,-18 19 1,-88 34 0,36 36-1,17 35 1,35 1 0,18-36-1,35-18 16,18-18-15,53-17 0,-53-35-1,-18 0 1,-35 17-16</inkml:trace>
  <inkml:trace contextRef="#ctx0" brushRef="#br1" timeOffset="148980.66">10583 13670 0,'0'0'0,"0"-18"0,36-70 32,-19 88-17,1 0-15,0-17 16,17 17 15,-35 53-15,0-36-16,0 89 15,0-35 1,0-1 0,0-17-1,0-35 1,0-1-1,-18-17 1,18-70 0,0 17-1,0-53 1,53 35 0,-18 54-16,89-71 15,-1 52 16,-17 36-15,18 36 0,-71 17-1,-53 35 1,0-18 0,0-52-16,-71 53 15,36-36 1,17-18-1,18-34 32,0-1-47,35 1 0</inkml:trace>
  <inkml:trace contextRef="#ctx0" brushRef="#br1" timeOffset="149563.75">11818 13617 0,'0'0'0,"0"-70"16,0 52 0,0 0-16,-18-17 15,-35 35 1,36 0-16,-71 0 15,35 18 1,-35 70 0,52 18-1,19-36 1,17 19 0,17-54-1,36-18 1,0-17 15,35-35-15,-17-35-1,-1-36 1,-52 35 0,0 18-1,-18 71 16,0 17-15,0 53 0,0-70-16,0 35 15,0 0 1,0-35 0,53-1-1,0-17 1,52-35 15,-87 17-31</inkml:trace>
  <inkml:trace contextRef="#ctx0" brushRef="#br1" timeOffset="150314.29">12241 13564 0,'-17'0'31,"-1"18"-16,18 35 1,0 0 0,-18 0-1,18 0 1,-17-18 0,17-17-1,-18-18 16,1-18-15,17 0 0,-18-35-1,18-17 1,0 17 0,18 35-16,52-52 15,1 52 1,-1 0-1,-17 18 1,-18 71 0,1-1-1,-36 19 1,0-36 0,0-36-1,0 19 1,0-54 31,0-35-32,0 0 1,17-35 0,54 17-1,17 18 1,-70 53-16,35 0 15,0 36 1,-36 34 0,-17-17-1,0 18 1,0-18 0,-17 0-1,17-36 1,0-52 15</inkml:trace>
  <inkml:trace contextRef="#ctx0" brushRef="#br1" timeOffset="150781.04">13017 13670 0,'18'0'32,"0"0"-17,-1 0-15,36 0 16,18-18 0,-18-17-1,17-18 1,-52 0 15,-18 36-15,-35 17-1,-18 0 1,-18 70 0,1-17-1,17 53 1,53-18-1,0-35 1,17-18 0,36-35-1,0 0 1,0-17 0,-18-36-1,-17 0 1</inkml:trace>
  <inkml:trace contextRef="#ctx0" brushRef="#br1" timeOffset="151498.72">14534 13159 0,'0'0'0,"0"-18"0,0-17 16,0 17 0,-35 0-1,-18 18 1,-53 0 0,89 18-16,-89 35 15,-35 53 1,35 17 15,35 18-15,1 53-1,35 0 1,35-70 0,0 52-1,53-88 1,35 1-1,0-36 1,35-53 0,1 0-1,-54-53 1,-17-18 0</inkml:trace>
  <inkml:trace contextRef="#ctx0" brushRef="#br1" timeOffset="151681">14340 14252 0,'0'0'0,"-17"0"0,-19 0 16,1 18 0,18-18-1,34 0 1,1 0-1,17 0 1</inkml:trace>
  <inkml:trace contextRef="#ctx0" brushRef="#br1" timeOffset="152729.96">14799 13564 0,'0'-17'16,"0"-1"-16,0 0 15,0 1-15,0-1 16,-18 18 15,1 0-31,-36 0 16,-18 71-1,1 52 1,52-17 0,0 35-1,36-53 1,17-35-1,106-53 1,-52 0 0,34-70-1,-52 34 1</inkml:trace>
  <inkml:trace contextRef="#ctx0" brushRef="#br1" timeOffset="153163.31">15169 13723 0,'0'-35'15,"0"70"-15,0-106 16,0 89 15,-35 35-15,18 35 0,17-70-16,0 70 15,0-35 1,70-18-1,1-35 1,17 0 0,0-35-1,-17-36 1,-54-17 0,-17 0-1,-35-18 16,-18 53-15,-35 53 0,0 36-1,52 52 1,19-18 0,17 19-1,70-72 1,-34-17-16</inkml:trace>
  <inkml:trace contextRef="#ctx0" brushRef="#br1" timeOffset="153897.29">15946 13441 0,'0'0'0,"-18"-35"31,0 35-15,1 0 0,-1 52-1,0 37 1,18-72-16,0 89 16,-17 0-1,17 0 1,0-53-1,17-53 1,36 0 0,0-18-1,18-52 1,-36-1 0,-17-17-1,-18 35 1,0 70 31,0 19-32,0-19-15,-18 72 16,0-36 0,18-1-1,18-16 1,17-36-1,71-18 1,-18-17 0,-17-53-1,-18-1 1,-36 54 0,-17 53 15,-35 52 0,0-17-15,35 18-1,0-18 1,18-36 0,-1-17-16,36 0 15,53 0 1</inkml:trace>
  <inkml:trace contextRef="#ctx0" brushRef="#br1" timeOffset="154613.51">16863 13652 0,'-53'18'15,"53"0"1,-18 17-16,1 36 15,17-18 17,0-36-32,0 18 15,0 1 1,-18-36 0,0 0 15,18-18-31,0-17 15,0-36 1,18 1 0,35-1-1,0 71 1,0 0 0,-18 18-1,-17 52 1,-18-52-16,0 35 31,0 0-15,0-18-1,0-17 1,0-36 15,17-35-15,36-35-1,0 17 1,35 18 0,-35 53-1,-35 0-15,35 18 16,-36 35 0,-17 35-1,0-17 1,0-36 15,-17 0-15,52-52 15,-17-1-31</inkml:trace>
  <inkml:trace contextRef="#ctx0" brushRef="#br1" timeOffset="155080.1">17762 13670 0,'0'18'47,"0"-1"-47,0 19 16,-17 17-1,17-36-15,-18 19 16,0-36-1,18 35-15,-35-18 32,35-34-1,0-18-15,0 17-16,0-17 15,53-107 1,18 72-1,34 17 1,-34 53 0,0 35-1,-54 71 1,1 0 0,-18 0-1,-35-71 1,-1 0 15,19-35-15</inkml:trace>
  <inkml:trace contextRef="#ctx0" brushRef="#br1" timeOffset="155846.22">15663 14252 0,'0'0'0,"0"-17"0,-17-19 32,-1 36-17,18 18 1,0 70 0,0 0-1,0-17 1,-18-1-1,1-34 17,-1-19-17,0-17 1,18-53 0,18-35-1,35 18 1,-35 52-16,70-53 15,-18 54 1,-34-1-16,70 18 16,-36 53-1,-35 35 1,-35 18 0,-17-53-1,-36 0 1,35-35-1,53-36 32,-17 0-47</inkml:trace>
  <inkml:trace contextRef="#ctx0" brushRef="#br1" timeOffset="156346.46">16669 14323 0,'0'-18'0,"0"36"0,0-54 0,0 1 15,-53 35 1,35-17-16,-70 17 16,17 17-1,-17 71 1,35 18 15,36-18-15,17-17-1,53-53 1,35-18 0,0-18-1,0-53 1,-17-17-1,-54 35 1,1 36-16,-18-36 16,0 70 15,0 36-15,0 18-1,0-36-15,0-17 16,0-1-1,0 19 1,35-19 0,18-17-1,0-17-15</inkml:trace>
  <inkml:trace contextRef="#ctx0" brushRef="#br1" timeOffset="157095.92">17057 14323 0,'0'-18'32,"0"36"-32,0-18 15,0 17-15,-18 19 16,18-19-16,-17 54 16,17 17-1,0-53 1,0-17 15,0 0-15,-18-18-1,18-36 1,0-17 0,0-35-1,18 35 1,34 0-1,1 36 1,18 17 0,-36 17-1,-35 72 1,0-19 0,0-17-1,0-18 1,-17-35 31,17-17-32,0-19 1,0-16 0,17-1-1,71-18 1,-52 53-16,69 1 15,1 17 1,-53 35 0,-17 36-1,-36-1 1,-53 1 0,0-36-1,35-17 1,0-1-1,18-70 32,18 53-47,35-53 0</inkml:trace>
  <inkml:trace contextRef="#ctx0" brushRef="#br1" timeOffset="157495.17">17815 14464 0,'18'0'16,"0"0"-1,-1 0-15,1 0 16,17-35 0,0-18-1,-17 17 1,-18 1-1,-18 35 17,1 0-17,-36 53 1,53-35-16,-35 52 16,17 1-1,18-18 1,18-18-1,34-35 1,19 0 0,-18 0-1,-18-53 1,-17 18 0</inkml:trace>
  <inkml:trace contextRef="#ctx0" brushRef="#br1" timeOffset="158262.72">18856 13882 0,'18'0'32,"-1"0"-32,-34 17 46,-1-17-30,18 18 0,0-36 15,0-17-15,18 18-1,-1 17 1,19 0-1,-19 35 1,1 53 0,-18-53-16,-18 36 15,-88 17 1,0-35 0,89-53-16</inkml:trace>
  <inkml:trace contextRef="#ctx0" brushRef="#br1" timeOffset="158812.47">19950 13511 0,'0'0'0,"0"-17"0,0-19 32,-18 36-32,0-17 15,-35 17 1,0 17-1,36 1-15,-18 53 16,-18 52 0,35 1-1,18-36 1,18-53 0,70-35-1,-18 0 1,-52 0-16,70-35 15,-53 17-15</inkml:trace>
  <inkml:trace contextRef="#ctx0" brushRef="#br1" timeOffset="159245.85">20249 13582 0,'0'-18'0,"0"1"15,0 52-15,-17-70 16,-1 35-1,-17 53 1,17 17 0,1-52-16,17 52 15,0 1 1,0-18 0,35-36-16,35 1 15,1-18 1,17-53-1,-35 0 17,0-35-17,-53-35 1,-53 17 0,-17 70-1,17 36 1,-18 18-1,18 53 1,36-1 0,17-52-16,0 52 15,35-52 1,-18-18-16</inkml:trace>
  <inkml:trace contextRef="#ctx0" brushRef="#br1" timeOffset="159713.79">20814 13300 0,'0'0'0,"0"-18"0,0 0 16,0 36 15,0 17-16,-35 36 1,17 52 0,-17 1-1,35-36 1,0-70-16,0 52 16,53-52-1,17-18 1,1-18 15,-1-52-15,-17-19-1,-53 37 1,0 16 0,0 19-1,0 34 16,0 1-15,0 0 0,18-18-1</inkml:trace>
  <inkml:trace contextRef="#ctx0" brushRef="#br1" timeOffset="160329.42">21167 13564 0,'0'-17'32,"0"-1"-17,-18 18 1,0 0 15,18 18-15,0-1 31,0 1-16,0 0-15,0-1-16,0 1 0,0 17 15,0 18 1,0 0-1,0-18 17,18-35-1,0 0-31,35-17 16,-18-19-1,18-17 1,-36-35-1,-17 35 1,18 36 0,-18 70 15,0 17-15,0-17-1,0-18 1,0-17-1,71-18 17,-54 0-32</inkml:trace>
  <inkml:trace contextRef="#ctx0" brushRef="#br1" timeOffset="161029.42">21608 13547 0,'0'0'0,"-18"0"15,0 0 1,18 35 0,0 0-1,-17 36 1,-1-1 0,0-17-1,18-70 48,0-1-48,0 0-15,0-17 16,0 17-16,36-70 16,17 35-1,17 18 1,-17 35-1,0 35 1,-18 18 0,-17-35-16,-18 52 15,0 1 1,0-53 0,0-1-1,0-34 16,0-19-15,18-34 15,52-18-15,-35 52 0,36 19-1,-36 17 1,-35 17-16,18 54 15,-18-18 1,0 17 0,0-17-1,0-35 1,0 0 0,18-18-16,-1-18 15</inkml:trace>
  <inkml:trace contextRef="#ctx0" brushRef="#br1" timeOffset="161514.85">22331 13547 0,'0'0'16,"0"17"15,0 19-16,0-19-15,0 18 16,0 18 0,0-35-16,0 17 15,-18 1 1,1-36 0,17-18 30,0 0-46,0-52 32,0-18-17,52 35 1,-34 35-16,17 0 16,18 18-1,-17 53 1,-19 0-1,1 35 1,-18-17 0,0-18-1,0-35 1,-18-18 0,-17 0-1</inkml:trace>
  <inkml:trace contextRef="#ctx0" brushRef="#br1" timeOffset="162295.29">20232 14270 0,'0'0'16,"0"-18"-16,0-17 15,0 53 16,0-1-15,0 1-16,0 88 16,-18-18-1,1-18 1,-19 1 0,36-53-1,0-36 16,0 0-15,0-52 0,36-1-1,34-35 1,-35 71-16,71-18 16,0 53-1,-18 18 1,-53 52-1,-35 36 1,0-35 0,0-54-16,-17 36 15,17-35-15,0 0 16,0-1 0,17-34 30,-17-1-46</inkml:trace>
  <inkml:trace contextRef="#ctx0" brushRef="#br1" timeOffset="162811.9">21167 14358 0,'0'0'0,"0"-18"0,0 1 15,0-36 1,-36 35 0,1 18-1,-18 18 1,18 35 0,17-36-16,-17 89 15,35 0 1,0-53-1,0-18 17,35-35-17,36-17 1,-1-36 0,-34-35-1,-19-1 1,-17 54-1,0 17 1,0 36 0,0 88-1,0-53 1,0 17 0,0-34-1,53-36 16,-18-18-15</inkml:trace>
  <inkml:trace contextRef="#ctx0" brushRef="#br1" timeOffset="163513.23">21484 14393 0,'0'0'0,"0"18"31,0 0-15,0 35 0,-17 17-1,-1-35 1,18 1 0,-18-36 15,18-18-16,0 0 1,0-17-16,36-53 31,-19 35-15,1 35-16,52-52 16,-17 70-1,0 0 1,-18 53-1,-17 35 1,-18-18 0,0-17-1,0-35 1,-18-18 0,1 0-1,17-53 16,0 35-31,17-34 32,72-37-17,-19 54 1,-17 35 0,-18 18-1,-17 17 1,-18 71-1,-18-71 1,1 0 0,-1-17-1,18-36 17,35-17-17</inkml:trace>
  <inkml:trace contextRef="#ctx0" brushRef="#br1" timeOffset="163913.01">22102 14446 0,'0'18'15,"17"-18"1,1 0-16,-1 0 15,1 0 1,-18-18-16,18 1 16,-1-19-1,-17 19 1,-17 17 15,-1 0-31,-17 35 16,17 18-1,-17 17 1,35-17 15,0-17-15,53-36 0,17 0-1,-17-18 1,35-35-1,-70 35-15</inkml:trace>
  <inkml:trace contextRef="#ctx0" brushRef="#br1" timeOffset="164547.07">22578 13106 0,'0'0'0,"0"-18"15,17 18 1,1 0 0,0 0-16,35 0 15,0 88 1,-36 1041 109,-34-1076-125,-1-18 15,-17 1-15,-36 87 16,36-52 0,-1-1-1,1-35 1,18-35 0,-19 0-1,19 0 1,-19-17-1</inkml:trace>
  <inkml:trace contextRef="#ctx0" brushRef="#br1" timeOffset="165712.7">1640 15557 0,'0'0'0,"0"-52"31,0 34-15,0 0-1,0 1 1,18 17 0,17 35-1,54 71 1,-37-18-1,-34-53-15,0 71 16,17 35 0,-35-70-1,0-36 1,0-70 15,0-71-15,0 18-1,18-36 1,-1 18 15,19 1-15,-19 87-16,-17 0 16,35 1-1,-17 17 1,-18 17-1,18 1 1,-1 17 0,19-35-16</inkml:trace>
  <inkml:trace contextRef="#ctx0" brushRef="#br1" timeOffset="166378.07">2628 15804 0,'18'0'16,"-1"0"-16,1 0 16,0-35-1,-18-18 1,0 18-1,0 17-15,-71-35 16,1 36 0,-36 17-1,35 17 1,-35 36 0,53 18-1,18 70 1,35-35-1,0-36 1,71-52 15,-1-18-15,54-35 0,-18-53-1,-53 17 1,-18-17-1,-35 35 1,0 18 0,0 52 15,0 36-15,0 35-1,0-35 1,17 18-1,1-54 1,0 1 0,17-18-1,0-18 1,1-34 0,-19 34-16</inkml:trace>
  <inkml:trace contextRef="#ctx0" brushRef="#br1" timeOffset="167193.84">3122 15540 0,'0'-18'15,"0"-17"1,-18 17 0,1 18-1,-1 53 1,18 18-1,0 35 1,-17-18 0,17 18 15,0-36-15,0-52-16,0 52 15,52-70 1,19 0-1,0-35 1,17-53 0,-35 17-1,-36 1 1,-17 17 0,0 35-1,0 36 16,-17 17-15,-1-17 0,18 52-1,0 1 1,0-18 0,18-36-1,52-17 1,18 0-1,18-52 1,-53-1 0,-18-18-1,-17 18 1,-18 18 0,0 17-1,-18 36 1,18 17-1,0 36 1,0-18 15,0 17-15,0-35 0,0-17-1,18-18 1,17 0-1,18-35 1,-35 0-16</inkml:trace>
  <inkml:trace contextRef="#ctx0" brushRef="#br1" timeOffset="167647.04">3986 15822 0,'18'0'62,"0"0"-62,-1 0 16,19-53 0,-19 18-1,18 0 1,-35 17-1,0-17 1,-17 35 0,-36 17-1,35 19 1,1 34 0,17-17-1,0-35-15,0 52 16,0-17-1,17 0 1,-17-35 15,36-1-15,-1-17 0,18-17-1,0-54 1</inkml:trace>
  <inkml:trace contextRef="#ctx0" brushRef="#br1" timeOffset="168144.74">4516 15716 0,'0'0'0,"0"-17"0,0-19 16,0 19-1,-18 17 1,-17 0-1,17 35 1,0-17 0,1 17-1,17 0 1,0-17 0,0 17-1,70-35 1,-17 35-1,18-17 1,-54-18 0,1 18-1,-18 17 1,-18 0 0,-52-17-1,-18-1 1,17 1-1,18-18 1,18 0 15,17 0-15,18-18 15,-17 1-31</inkml:trace>
  <inkml:trace contextRef="#ctx0" brushRef="#br1" timeOffset="168711.96">5680 15152 0,'0'0'0,"0"-18"0,17-52 32,-17 52-32,-17 18 15,-54-18 1,18 18 0,-53 53-1,89-35-15,-36 52 16,18-34-16,-36 140 15,36-17 1,-1 17 15,36-17-15,0-53 0,89 17-1,-19-87 1,36-36-1,-18 0 1,18-89 0,-53 54-16</inkml:trace>
  <inkml:trace contextRef="#ctx0" brushRef="#br1" timeOffset="169327.93">5927 15311 0,'-18'17'16,"18"1"-1,0 17 1,0-17-1,0-36 17,18 0-32,-1 1 15,1-36 1,-18 35 0,0 1-1,-18 17 16,1 0-15,17 35-16,0 18 31,0-18-15,0-17-16,0-1 16,35-17-1,-17 0-15,-1 0 16,18-70-1,-35-1 1,0 18 0,-35 36-1,-53 34 1,35 54 0,35 35-1,18-18 1,0-35-1,36-36 1,-1 1 0</inkml:trace>
  <inkml:trace contextRef="#ctx0" brushRef="#br1" timeOffset="170144.7">6421 15681 0,'17'0'16,"-17"-18"-1,18 18-15,-1-17 16,36-19 0,-53 1-1,0 0 1,-35 17 0,-35 18-1,17 18 1,17 35-1,-17 35 1,36 0 15,17-70-31,0 70 16,0-53 0,35-35-1,18 0 1,18-70-1,-1 17 1,-52 35-16,52-52 16,-70 17-1,18 35 1,-18 36 15,0 35-15,0 0-1,35-1 1,-17 1 15,-1-35-15,1-18-16,0 0 16,17 0-1,-17 0-15</inkml:trace>
  <inkml:trace contextRef="#ctx0" brushRef="#br1" timeOffset="170861.1">7355 15628 0,'0'0'0,"0"-53"32,0 35-32,-35-17 15,-18 18 1,-35 17-1,53 0-15,-71 17 16,18 36 0,0 18-1,70-1 1,18 18 0,0-35-1,18-53-15,34 36 16,-34-36-16,53 0 15,34 0 1,1-71 0,-35 18 15,-18-53-15,-36 18-1,19-71 1,-36 106-1,0 18 1,0 53 0,-18 52-1,0 54 1,18-89-16,0 36 16,0 17-1,0-35 1,36-36-1,34-17 1,1 0 15,-54 0-31,89-52 16,-53 16-16</inkml:trace>
  <inkml:trace contextRef="#ctx0" brushRef="#br1" timeOffset="171553.83">7761 15593 0,'0'0'16,"0"-36"-1,-18 36 17,1 53-17,17-17 1,0 17 0,-18 0-1,18-36 1,0 1-1,-17-18 17,17-53-17,0 0 17,0-18-17,17 54-15,36-36 16,18 18-1,-1 35 1,36 17 0,-53 36-1,-18 18 1,-35-1 0,0-52-1,0 17 1,-17-35-1,17-35 17,35-18-1,18-18-15,0 1-1,17 35 1,-17 35-1,-35 0-15,-18 17 16,17 71 0,-17-35-1,0 0 1,0-17 0,0-19 15,0-34 0</inkml:trace>
  <inkml:trace contextRef="#ctx0" brushRef="#br1" timeOffset="171797.36">8590 15575 0,'0'18'31,"0"-1"-15,0 1-16,0 17 15,0-17 1,-18 0-16,18-1 16</inkml:trace>
  <inkml:trace contextRef="#ctx0" brushRef="#br1" timeOffset="171997.09">8555 15416 0,'0'0'0,"-18"-17"16,1 17-1,17 17 32,0 1-31,17 0 0</inkml:trace>
  <inkml:trace contextRef="#ctx0" brushRef="#br1" timeOffset="172610.97">8978 15557 0,'-17'0'16,"-1"0"0,18 18-1,0 17 1,0-17-16,0 35 16,0-18-1,0-17 1,0 0-1,-18-18 32,18-18-31,0-17 0,0-18-1,18-36 1,88 1-1,-71 71-15,18-19 16,106 36 0,-106 18-1,-18 70 1,-35 0 0,0-35-1,0 0 1,0-35-16,-18-18 15,1 18 1,-19-18 0,36-36 31</inkml:trace>
  <inkml:trace contextRef="#ctx0" brushRef="#br1" timeOffset="173260.63">9807 15169 0,'0'-17'63,"0"-1"-47,0 1-1,0-1-15,0 0 16,0 1-1,18 17 1,-18 17 0,0 1-16,17 17 15,-17 18 1,0-35 0,0 17-1,-17-35 16,17-18-15,-18-17-16,18 0 16,0-18 15,18 53-15,-1 0-1,19 18 1,-36-1-16,17 18 15,-17 36 1,0-18 0,0 17-1,-70-17 1,52-35 0,1-18-16</inkml:trace>
  <inkml:trace contextRef="#ctx0" brushRef="#br1" timeOffset="173861.17">10283 15699 0,'0'17'32,"-17"-17"-17,-1 0 1,1 0-16,-1 0 15,0 0 1,1 0 0,17-35-1,17 17 1,54-17 0,-36 35-1,0 18 1,-35 17-1,0 36 1,-88-1 15,53-35-31,-106 36 16,17 17-16</inkml:trace>
  <inkml:trace contextRef="#ctx0" brushRef="#br1" timeOffset="174527.13">11289 15187 0,'0'0'0,"0"-18"0,0-17 32,-18 35-1,18 18-16,18-18 32,0 0-47,-1 0 16,1 0-16,-1 0 16,19-53-1,-36 18 1,0-1-1,-53 36 1,0 18 0,18 105-1,35-17 1,0 18 0,0-54-1,35-52 1</inkml:trace>
  <inkml:trace contextRef="#ctx0" brushRef="#br1" timeOffset="175312.07">11765 15399 0,'0'0'0,"-18"0"0,1-18 16,-1 18 0,-17 18-1,17 17 1,18 53 0,0-70-16,0 35 15,0 17 1,0-52-1,0 0 1,0-36 31,-17-17-31,17-1-1,0-52 1,53-18-1,17 36 1,-35 52-16,89 18 16,-36 0-1,0 88 1,-70-17 0,-18 17-1,0-17 1,-35-54-1,17 1-15,0 0 16,1-18 0,17-53-1,17-18 17,36 1-17,35-36 1,-52 88-16,34-17 15,36 35 1,-35 53 0,-36 35-1,-35 18 1,0-36 0,-35-34-1,35-1 1,17-53 15</inkml:trace>
  <inkml:trace contextRef="#ctx0" brushRef="#br1" timeOffset="177379">13194 15487 0,'0'0'0,"0"-53"16,0 35-1,0 1-15,-53-19 16,-35 19 0,17 17-1,-35 0 1,36 53-1,52-36-15,-35 89 16,18-18 0,35-17 15,35-36-15,18-17-1,-35-18-15,52 0 16,-34 0-16,69-35 15,-16-18 1,-1-18 0,-70 1-1,-1 17 1,-17 35 0,-53 53 15,36 18-16,17 18 1,0-18 15,0-18-15,17-35-16,54 35 16,-1-35-1,36 0 1,-18-35-1,-17-18 1,-53 0 0,-18 35-16,0-34 15,0-1 1,0 35 0,0 36 15,0 35-16,0 35 1,-18-53 0,0 18-1,1-53 17,17 18-17,0-36 1,17 0-1,36-52 1,0-1 0,18 1-1,-36 34 1,0 36 0,-17 53-1,0 0 1,-1 18-1,1-18 1,35 0 0,17-36 15,-52-17-31,88 0 16,-18 0-1,53-17 1,-53-19-1,-17-34 1,-71 52-16,0-52 16,-18-1-1,-88 53 1,0 18 0,1 36-1,16 17 1,19 35-1,70 0 1,0-53 0,53-35 15,17 0-15,1 0-1,17-53 1,0 0-1,-52-17 1,-19 52 0,1 1-1,-36 52 17,1-18-32,-1 36 15,18-17 1,0 17-1,53-53 1,17 17 15,36-17-15,0-53 0,-18 0-1,-17 0 1,-54 1-1,-17-19 1,-35 36 0,-18 35-1,0 35 1,18 0 0,0 1-1,35-19 1,0 1-1,17-1 1,19-17 15,-1 36-15,-17-1 0,17 36-1,35 34 1,-17 19-1,0 70 1,-17-18 0,-36-35-1,-53 36 1,-53-89 0,-71-35-1,19-35 1,52-71-1,18-36 1,70-34 0,18-18 15,71 0-15,-18 17-1</inkml:trace>
  <inkml:trace contextRef="#ctx0" brushRef="#br1" timeOffset="177878.57">15187 15540 0,'0'0'0,"18"0"0,-1 0 31,1 0-31,17-18 15,18-17 1,-53 0 0,0-1-1,0 19 1,-70 17 0,-1 35-1,18 36 1,18 17-1,35-35 1,0-18 15,18-17-31,70-18 16,-18 0 0,71-36-1</inkml:trace>
  <inkml:trace contextRef="#ctx0" brushRef="#br1" timeOffset="178326.63">15681 15505 0,'0'0'0,"-35"-18"32,35 0-32,0-17 15,17 0 1,36 17-1,-35 18-15,35 0 16,17 35 0,-52 54-1,0-37 17,-18 37-17,-36-36 1,19-36-1,-1-17 1,18-35 15,0-18-15,0-18 0,0 54-16,53-71 15,-18 52 1,36-17-1,-18 36 1,35-1 0</inkml:trace>
  <inkml:trace contextRef="#ctx0" brushRef="#br1" timeOffset="178926.04">16651 15363 0,'-18'18'15,"18"0"17,0-36 14,0 0-14,0 1-32,18 17 0,-18-18 15,18 18 1,-1 0 0,-17 18-1,0 17 1,-17 36-1,-19-36 1,19-17 0,-1-18-1,1 0 1,17-36 0,0-17-1,0 0 1,17 36-1,18 17 1,1 17 0,-1 36-1,-35-35 1,0 53 0,0-54-16,-53 54 15,0-36 1,0-17-1</inkml:trace>
  <inkml:trace contextRef="#ctx0" brushRef="#br1" timeOffset="179428.57">16986 15081 0,'0'0'0,"18"0"32,-18-17-32,35 17 15,18 0 1,-35 0-16,52 53 15,1 52 1,-36 1 0,-17 53-1,-36 17 1,-35-105 0,-106 70-1,36-53 1,-36-17-1,53-36 1,71-17 0,35-36 31,18 0-32,17 1 1,18-1-1,-35 0-15</inkml:trace>
  <inkml:trace contextRef="#ctx0" brushRef="#br1" timeOffset="180593.25">18045 15557 0,'0'18'125,"0"0"-109,0-1-16,17 1 16,-17 0-16,0-1 15</inkml:trace>
  <inkml:trace contextRef="#ctx0" brushRef="#br1" timeOffset="180842.59">18045 15928 0,'0'0'0,"0"18"0,0-1 0,0 1 15,0-1 1,0 19 0,0-19-16,0 1 15,0 0-15,0 35 16,0-18-1,-53 18 1,-106 17 15,53-52-31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8T11:55:00.3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3651 547 0,'0'0'0,"-17"0"0,-125 0 31,125 0-31,-1 0 16,36 0-1,17 0 1,0 0-16,107 0 16,69-18-1,-70 1 1,36 17-1,-71 0 1,-71 0 0,-35 17-1,-53 1 1,35-18 0</inkml:trace>
  <inkml:trace contextRef="#ctx0" brushRef="#br0" timeOffset="300.83">3951 547 0,'0'0'0,"-18"17"16,18 1-16,0 0 15,0 17 1,0 53-1,0 18 1,0 35 0,0-53-1,-17 1 1,17-37 0,-18-52 15,18-17-16,0-1-15</inkml:trace>
  <inkml:trace contextRef="#ctx0" brushRef="#br0" timeOffset="750.34">4180 811 0,'0'0'0,"0"18"47,0 0-47,-17 35 16,17-36-16,0 71 15,0 1 1,0-36 0,17-18 15,54-18-16,52-34 1,-34-36 0,-1-35-1,-71 17 1,-17-17 0,-52 0-1,16 70-15,-52 0 16,-18 18-1,53 36 1,0 34 0,18-17-1,35 0 17,18-53-32</inkml:trace>
  <inkml:trace contextRef="#ctx0" brushRef="#br0" timeOffset="1600.53">5521 1288 0,'-18'0'0,"36"0"0,-36-36 32,18 19-17,36-19 1,52-52-1,-71 53-15,54-53 16,-18-36 0,-53 71-1,-18 18 1,-52 35 0,-54 53-1,71 18 1,53-19-1,71 1 1,17 0 0,0 0-1,-17 18 1,-36-1 15,0-17-31,18-53 31,18 0-15,-18 0 0,53-88-1,-36 35 1,-17-53 0,-35 18-1,-1 18 1,-34 70 15,-54 52-15,36 37-1,17-1 1,18-18 0,0 1-1,71-36 16,17-17-15,53-18 0,0-35-1,-106 17-15</inkml:trace>
  <inkml:trace contextRef="#ctx0" brushRef="#br0" timeOffset="2617.79">7091 988 0,'0'-36'0,"0"72"0,-18-107 16,-52 36 0,17 17-1,-18 18 1,36 18-16,-18 35 31,-18 70-15,36-52-1,35 35 1,0-71 0,88-17-1,1-18 1,16-53 0,-34 0-1,-18-53 1,-36 53-1,1 0 1,-18 71 31,0 17-47,-18 53 16,18-17 15,18-18-16,0-36-15,35 19 16,52-36 0,19 0-1,-18-18 1,53-35 0,-36-17-1,-70-1 1,-53 18-1,0 18 1,-71 17 0,-70 36-1,88-1 1,-35 72 0,71-36 15,-1 17-16,18-52 1,53-1 0,17-17-1,19-70 1,-1-1 0,0-52-1,-35-1 1,0 1-1,-53 88-15,17-18 16,-34 106 15,-1 35-15,-17 70 0,17-52 15,18-17-16,0-54-15,0-18 16,0 1-16,71 0 16,-18-18-1,35-53 1</inkml:trace>
  <inkml:trace contextRef="#ctx0" brushRef="#br0" timeOffset="3049.84">9172 758 0,'0'0'15,"18"-17"-15,-18-1 0,35-52 16,-35 52-16,0 0 16,0 1-1,0 34 1,0 89-1,-35 35 1,0 18 0,35-71-1,0-17 1,0-54 15,17-34 0,-17-1-31,0-35 0</inkml:trace>
  <inkml:trace contextRef="#ctx0" brushRef="#br0" timeOffset="3883.31">8978 952 0,'-35'0'0,"70"0"0,-141 0 16,89 0-16,17 36 15,0-1 1,88-17-1,35-18 1,71-18 0,-70-35-1,35-35 1,-54 0 0,-87 0 15,-18 52-16,-35 36 1,-18 0 0,0 141-1,35-70 1,18-36-16,-17 106 16,-1-70-1,18 17 1,0-70-1,0-36 17,18 0-32,52-52 15,-34-1 1,34 18 0,-52 53 15,35 18-16,-36 35 1,19 18 0,16-1-1,1-52 1,53-1 0,-18-17-1,54-53 1,-90 1-1,1-54 1,-53 35 0,0 1-1,-35 70 1,17 0-16,-34 35 16,-1 53 15,53 0-16,0-35 1,70-18 0,-17-35-1,35 0 1,-70-17-16,35-18 16,-36 17-16</inkml:trace>
  <inkml:trace contextRef="#ctx0" brushRef="#br0" timeOffset="4782.72">11677 1023 0,'0'0'0,"35"0"0,36-35 32,-54 17-32,1-17 15,0 17-15,-18-17 16,0 17-16,-71-35 16,-52 18-1,34 35 1,-34 53-1,35 70 1,70-17 0,18 53-1,18-106 1,70-35 0,-35-36 15,88-88-16,-88 36 1,-18 34-16,71-140 16,-71 52-1,-35-17 1,0 88 0,-17 36-1,-19 52 1,19 0-16,-1 124 15,18-18 1,18 36 0,35-72-1,35-34 1,0-71 0,-70 0-1,123-18-15,-88 1 16</inkml:trace>
  <inkml:trace contextRef="#ctx0" brushRef="#br0" timeOffset="5282.65">12471 935 0,'0'0'0,"0"-71"16,0 54-16,0-19 16,-53 36-1,0 0 1,0 89-1,18-1 1,17 35 0,18-35-1,0-35 1,0-35 0,71-18 15,-19-35-16,-16-53 1,-19 70-16,1-70 16,-18-18-1,0 53 1,0 123 15,0 1-15,0-36-16,0 36 15,18 17 1,35-53 0,-18-35-1,53 0 1,0-53 0,53-105 15,-105 122-31</inkml:trace>
  <inkml:trace contextRef="#ctx0" brushRef="#br0" timeOffset="5516.02">13017 688 0,'0'-35'0,"0"70"0,0-123 15,0 70-15,-17 0 16,-36 36 0,18 53-1,17 70 1,0-18-1,1 36 1,17-141-16,0 70 16,17-35-1,54-36 1,17-17 0,-35-17-1</inkml:trace>
  <inkml:trace contextRef="#ctx0" brushRef="#br0" timeOffset="5999.63">13547 847 0,'0'0'0,"0"-53"16,-53 53 0,-53 0-1,18 35 1,-18 88-1,71-34 1,17 17 0,18-54-1,53-34 1,35-18 0,0-53 15,-17-17-16,-36-19 1,-35 1 0,0 35-1,0 159 17,0-18-17,0-17 1,0-1-1,53-34 1,-35-36-16,35 0 16,17 0-1,1-88 1,-71 52 0</inkml:trace>
  <inkml:trace contextRef="#ctx0" brushRef="#br0" timeOffset="6249.28">12823 706 0,'-17'0'0,"34"0"0,-52 17 0,53-17 31,52 0-16,-34 0-15,105-17 16,35-1 0,-70 0-1,-53 1 1,-35 17-16</inkml:trace>
  <inkml:trace contextRef="#ctx0" brushRef="#br0" timeOffset="7082.43">14446 1129 0,'0'0'0,"18"0"0,88 0 16,123-124 15,-141 71-16,36-35 1,-89 53-16,0-53 16,-35 0-1,-35 17 1,-53 53 0,35 18-1,-18 71 1,71-36-16,-17 106 15,-19 89 1,19 17 0,-1-71-1,-17 124 1,35-230-16,-18 72 16,-35 157 15,53-122-16,0-89 1,18-70 0,52-71-1,54-71 1,105-87 0,-105 69-1,-54-69 1,-70 70-1,-123 0 1,-54 52 0,36 36-1,71 53 1,70-17 31,35-1-32,-17 1-15,70-1 16,35-53 0,-105 71-16</inkml:trace>
  <inkml:trace contextRef="#ctx0" brushRef="#br0" timeOffset="7499.12">15275 1164 0,'0'0'0,"-17"-17"16,-36-19-1,17 1 1,36-18 0,36 0-1,87 0 1,18 36 0,-35 34-1,-71 1 1,36 52-1,-53 36 1,-18 0 0,-36-53-1,1-35 1,0-18 0,35-53-1,0 0 1,17-53-1,19 35 1,34 1 0,18 35-1,1 17 1,-36 18 0</inkml:trace>
  <inkml:trace contextRef="#ctx0" brushRef="#br0" timeOffset="8366.04">16087 864 0,'0'36'32,"-18"-19"-32,-53 71 15,19-17 1,16 17 0,36-17-1,0-54 1,18 1-16,35-18 15,-36 0 1,1-53 0,-18 0-1,0-70 1,0 87 0,18-52-1,35 71 16,52 17-15,-34 35 0,17 53-1,-35-17 1,-35 34 0,-18-52-1,0-35 1,-35-18 15,17-53-15,18-17-1,0 52-15,18-106 16,52 54 0,18 17 15,18 53-16,-53 35 1,-35-17-16,17 70 16,-17-17-1,-18 17 1,0-53 0,-18-17-1,0-18 1,18-53-1,0 0 1,53-71 0,35 36-1,54 35 1,-37 53 0,-16 124 15,-72-36-16,-17 0 1,-35-17 0,-18-18-1,35-53 1</inkml:trace>
  <inkml:trace contextRef="#ctx0" brushRef="#br0" timeOffset="8832.34">18292 670 0,'0'0'0,"17"-17"0,1-36 16,-18 35-1,-18 18-15,-35 18 16,-35 88 0,35 17-1,18 53 1,35-140-16,0 34 16,70 54-1,19-107 16,69-17-15,-52-53 0,-35-17-16</inkml:trace>
  <inkml:trace contextRef="#ctx0" brushRef="#br0" timeOffset="9032.14">18186 882 0,'0'0'0,"-36"0"0,1 0 15,-53 0 1,88 18 0,18-18-1,-1 0-15,71 0 16,106 0 0,-35-36-1</inkml:trace>
  <inkml:trace contextRef="#ctx0" brushRef="#br0" timeOffset="9565.65">19068 864 0,'0'-70'31,"0"52"-31,0 0 15,-18 1-15,-35-1 16,-17 18 0,-36 35-1,35 54 1,-17 34 0,53-17-1,35-71 1,0 53-1,35-52 1,53-36 0,-17 0-1,17-53 1,-18-53 0,-34 0-1,-19 18 1,-17 35-1,0 124 17,0-36-32,0 88 15,0-52 1,0 17 0,0-53-1,71-35 16,-53 0-31,52-17 16,1-1-16</inkml:trace>
  <inkml:trace contextRef="#ctx0" brushRef="#br0" timeOffset="10083.99">19667 706 0,'0'0'0,"0"-36"16,-35 36-1,0 36 1,17 87 0,1-17-1,-1 17 1,18-52 0,-18-1-1,18-52-15,-17-18 31,-1 0-15,0-35 0,18-36-1,18-17 1,70-18 0,-53 89-16,54-36 15,16 35 1,-16 53-1,-54 36 1,-17 52 0,-36-52-1,0-53-15,-70 52 16,0-52 0,-18-1 15,53-17-16,36 0 1,34-35 0,1 35-16,52-53 15</inkml:trace>
  <inkml:trace contextRef="#ctx0" brushRef="#br0" timeOffset="10382.06">20373 582 0,'0'0'16,"0"18"15,0-1-31,-18 72 16,1 52-1,-1-106 1,0 71-1,-17 35 1,17-71 0,18-34-1,71-36 17,-53-18-32,35-17 0</inkml:trace>
  <inkml:trace contextRef="#ctx0" brushRef="#br0" timeOffset="10766.46">20602 988 0,'18'0'32,"-1"0"-17,36 0-15,18-53 31,-36 53-31,18-53 16,-53 0 0,-17 35-1,-54 18 1,-17 36 0,-18 52-1,53 35 1,53-34-1,18-37 1,105-16 0,1-36-1,-19-18 1,-16-17 0,-72 35-1</inkml:trace>
  <inkml:trace contextRef="#ctx0" brushRef="#br0" timeOffset="10934.69">21043 1164 0,'0'18'16,"-17"-18"15,17-18-15,-18 18-1,-35-17 1</inkml:trace>
  <inkml:trace contextRef="#ctx0" brushRef="#br0" timeOffset="12200.25">4639 1870 0,'0'0'0,"-18"0"0,1-18 31,34 18 16,19 0-47,-1 0 0,35 0 15,-17 0-15,159 0 16,-18 18 0,124-1-1,87 1 1,-52-18 0,229 0-1,-441 0 1,371 18-1,176-1 1,-141 1 0,211 17-1,-158-17 1,229-1 0,17 1-1,1 0 1,35-18-1,-194 0 1,247 0 0,-212 0-1,406 17 1,-476-17 0,176 18-1,-265 0 16,106-18-15,-88 0 0,-211 0-1,-265 0-15,229 0 16,-159 0 0,-35 0-1,-88 0 1,-53-18 15,0-17-15</inkml:trace>
  <inkml:trace contextRef="#ctx0" brushRef="#br1" timeOffset="18630.62">4286 3722 0,'0'0'0,"18"0"0,70-53 31,-70 53-31,17-53 16,-17 53-16,17-53 15,-35 18 1,-18-1 0,-52 36-1,-36 36 1,0 52 15,53-17-15,53-36-1,0 0 1,18-35 0,52 18-1,71 35 1,-17 0-1,-71 17 1,-36-17 0,-69 35-1,-90-35 1,-52-18 0,53-35-1,35-35 1,54-18 15,16-17-15,36-1-1,71 36 1,35 17 0,-1 1-1</inkml:trace>
  <inkml:trace contextRef="#ctx0" brushRef="#br1" timeOffset="19015.23">4780 3881 0,'0'0'0,"88"17"15,-52 1 1,17-18 0,17-18-1,1-35 1,-18 18 15,-36 17-31,1-52 16,-18 35-1,-35 17 1,-36 18 0,-35 70-1,18 36 1,35 18-1,35-18 1,36-18 0,70-53-1,0-35 1,18-35 0,-88 17-16,35-17 15</inkml:trace>
  <inkml:trace contextRef="#ctx0" brushRef="#br1" timeOffset="19298.28">5697 3387 0,'0'0'0,"0"-18"0,-35-35 16,17 35-1,-34 1 1,16 105-1,19 53 1,17 36 0,0-142-16,0 106 15,0-53 1,0 0 0,0-52-1,53-36 1,-18-36-1</inkml:trace>
  <inkml:trace contextRef="#ctx0" brushRef="#br1" timeOffset="19698.43">5838 3863 0,'0'18'15,"0"-1"-15,18-17 32,17 0-32,36-35 15,-18-18 1,-36 35-16,1-17 16,-18 0-1,-18 35 1,-52 0 15,-1 53-15,18 35-1,18 18 1,35-36 0,35-34-1,36-36 1,35 0-1,0-36 1,-18 1 0</inkml:trace>
  <inkml:trace contextRef="#ctx0" brushRef="#br1" timeOffset="20230.68">6456 3757 0,'0'-18'0,"0"1"16,-88 34 31,70 36-32,0 0 1,18 35 0,0-17-1,0-53-15,18 52 16,53-70-1,34 0 1,19-53 0,-36 0-1,18-52 1,-18-19 0,-70 89-16,17-106 15,-17 17 1,-18 89 15,-36 88 0,19-18-31,-36 89 16,18 34 0,17-69-1,18 34 1,0-35-1,88-70 1,0-18 0,0-53-1,-70 35-15</inkml:trace>
  <inkml:trace contextRef="#ctx0" brushRef="#br1" timeOffset="20497.41">6826 3757 0,'53'0'31,"-18"0"-31,54 0 16,-54 0-16,71-18 15,-18 18 1,-35 0 0,-53-17-1</inkml:trace>
  <inkml:trace contextRef="#ctx0" brushRef="#br1" timeOffset="21080.66">8767 3351 0,'0'0'0,"-18"18"31,18 0-31,-18-1 15,1 1-15,-36 105 16,-18 1 0,18-36-1,18-35 1,17-53 0,54-35 15,16-36-16,19-17 17,-71 70-32</inkml:trace>
  <inkml:trace contextRef="#ctx0" brushRef="#br1" timeOffset="22075.28">8714 3457 0,'17'-17'16,"-17"-19"0,-53 142-16,89-159 0,-36 18 31,-89 105-16,-16 1 1,69-53-16,-34 35 16,52-36-16,-52 19 15,52-19 1,36-17 31,17 0-47,53-35 31,-70 35-31,123-18 16,-18 18-1,-52 0 1,-18 0 0,-36 0-1,-70 0 16,-17 0-15,-1-35 0,1 0-1,17-36 1,0 1 0,53 52-16,-18-17 15,1 35 1,17 70 31,0 18-32,0 18 1,0-70-16,0 52 16,0-35-1,0-36 16,17-17-15,-17-35 0,18-18-1,0-17 1,-18-1 0,17 18-1,-17 71 16,0-1-15,-35 36 0,17 0-1,18-18 1,-17-35 0,17 18-1,0-53 1,17 35-16,19-53 15,-36 18 1,17 17 0,-17 36 31,0-1-32,-17 1-15,-1 0 16</inkml:trace>
  <inkml:trace contextRef="#ctx0" brushRef="#br1" timeOffset="23047.97">9648 3651 0,'106'0'31,"-70"0"-31,-1 0 0,124-53 16,-1-35 0,1 0-1,-71-18 1,-70-35 0,-18 53-1,0 70-15,-71-52 16,-34 34 15,16 36-15,1 71-1,0 105 1,-18 124 0,36-35-1,34-36 1,1 89-1,-18 17 1,18 123 0,35-140-1,0-54 1,53-105 0,0-124-1,52-52 1,37-107-1,87-140 17,-53-36-17,-35 0 1,-141 53 0,-105 71-1,-19 87 1,71 54-16,-176-71 15,0 36 1,70 17 0,106 35-1,53 1 1,53-19 0,123-17-1,-88 36 1,18-36 15</inkml:trace>
  <inkml:trace contextRef="#ctx0" brushRef="#br1" timeOffset="23513.95">10178 3792 0,'0'-17'0,"0"-1"31,0 0-31,-18 18 16,18-52 0,0 34-16,71-17 15,-19 17 1,54 18 0,-18 0-1,-17 71 1,-53 17 15,-18-71-31,0 54 16,-53-1-1,17-34 1,19-36 0,17-18-1,0-35 1,0 0-1,17 0 1,1 18 0,35 17-1,-18 1 1,36-1 0,-18 18-1</inkml:trace>
  <inkml:trace contextRef="#ctx0" brushRef="#br1" timeOffset="24448.65">11271 3634 0,'0'0'0,"-17"0"31,-1 0-31,-17 0 16,-54 35-1,19 18 1,17 0 0,53-36-16,-18 36 15,18-17 1,36-36 0,17 0-1,-18 0 1,0-53-1,-17 0 17,17-18-17,18 1 1,18 34 0,-1 19-1,-17 17 1,-35 17-16,17 19 15,-35-19-15,18 54 16,-18-1 0,0-17-1,-18-35 1,0-18 15,18-35-15,0-1-1,0-34 17,36 35-17,16-1 1,-34 19-16,70 17 16,-17 17-1,-36 36 1,-35 0-1,0 0 1,0-35 0,-35-1-1,17-17 1,1-17 0,17-36-1,52-35 1,72-18 15,-1 88-15,36 18-1,-71 53 1,-52 35 0,-36 0-1,-71-17 1,1-36-1,34 0 1,36-52 0</inkml:trace>
  <inkml:trace contextRef="#ctx0" brushRef="#br1" timeOffset="24964.56">13741 3175 0,'0'0'0,"0"-18"0,-18 18 31,-53 36-15,1 87-1,17 1 1,53 52 0,0-35-1,0-123-15,35 52 16,53-34-1,18-36 1,0-36 0,-53 1-1</inkml:trace>
  <inkml:trace contextRef="#ctx0" brushRef="#br1" timeOffset="25163.61">13494 3563 0,'-18'18'16,"36"-36"-16,-71 36 15,53-1 1,17-17-16,72 0 16,34-17-1,-17-19 1,35 19-1</inkml:trace>
  <inkml:trace contextRef="#ctx0" brushRef="#br1" timeOffset="25730.63">14570 3598 0,'0'0'0,"17"0"15,1 0-15,0-17 16,-1-1-16,1-17 16,0-36-1,-18 36 1,-53 0 0,-36 35-1,-34 70 1,17 36-1,53 0 1,53-18 0,35-35-1,36-53 1,53 0 0,-36-53-1,0-17 16,-70-1-31,-1-17 32,-17 0-17,-17 88 1,-1 35 0,0 53-1,18 18 1,0-36-1,36-17 1,34-35 0,36-18-1,-36-35 1</inkml:trace>
  <inkml:trace contextRef="#ctx0" brushRef="#br1" timeOffset="26263.28">15311 3281 0,'0'0'0,"-53"-88"16,0 88-1,17 0 1,19 105 0,-1 37-1,18 52 1,0-141-1,0-36-15,-17 54 16,-1-54 0,0-17-1,18-53 17,18-35-17,0 53-15,87-71 16,-16 53-1,34 36 17,-17 52-17,-36 53 1,-70-17 0,-17 34-1,-89-52 1,-35-17-1,35-36 1,-17 0 0,105 0-16,-17-36 15,52-17 1,54 1 0,-54 34-1</inkml:trace>
  <inkml:trace contextRef="#ctx0" brushRef="#br1" timeOffset="26513.39">15804 3193 0,'0'0'16,"0"-18"-16,0 0 0,0 36 31,0 70-15,-17-53-16,-18 124 15,-1-35 1,36-18 0,0-54-1,0-34 1,36-18 0,-19 0-16,18-35 15</inkml:trace>
  <inkml:trace contextRef="#ctx0" brushRef="#br1" timeOffset="26879.79">15946 3510 0,'-18'35'31,"36"-35"-15,-1 0-16,18 0 15,54-53 1,-19 1 0,-52-1-1,-36 17 1,-70 36 0,0 71-1,35-1 1,35 36-1,18-17 17,0-72-32,71 18 15,-1-17 1,36-18 0,-35-35-16</inkml:trace>
  <inkml:trace contextRef="#ctx0" brushRef="#br1" timeOffset="27596.18">16422 3563 0,'0'0'0,"0"-88"31,0 70-31,0-17 16,0 0 0,0 17-1,0 36 1,0-1-16,17 36 16,-17 35-1,0 1 1,0-19 15,-17-35-15,-18-35-1,17 0 1,0-17 0,18-54-1,36-17 1,52 0-1,35 0 1,-17 88 0,-18 0-1,-17 88 1,-71 18 0,0-18-1,-36-18 1,19-52-1,-1-18 17,89-53-17</inkml:trace>
  <inkml:trace contextRef="#ctx0" brushRef="#br1" timeOffset="28130.12">17604 3404 0,'-53'-53'32,"35"53"-32,-17-17 0,-71-1 15,0 18 1,-35 53-1,53 53 17,70-71-32,1 53 15,17 1 1,52-54 0,37-18-1,16-17 1,19-35-1,-36-35 1,-17-19 0,-54-16-1,-17 52 1,-17 88 15,-19 35-15,36 19-1,0-1 17,36-35-17,17-53 1,35 0 0,-71 0-16,36-18 15</inkml:trace>
  <inkml:trace contextRef="#ctx0" brushRef="#br1" timeOffset="28830.57">17956 3387 0,'0'0'15,"-17"0"17,-1 35-32,18 18 15,-18 17 1,18-17-1,0 0 1,-17-53 15,17 18-31,-18-18 32,18-18-17,0-35 1,0-35-1,35 53 1,-17 0-16,70-36 16,36 53-1,-36 18 1,-17 71 0,-36-1-1,-35-34-15,0 17 16,-18 0-1,-35-36 17,36 1-17,-1-18 1,18-53 0,18-18-1,52 1 1,54-36-1,-1 71 1,-52 35 0,-18 53-1,-53 52 1,0-34 0,-18-18-1,-17-18 1,35-52 31,17-1-32</inkml:trace>
  <inkml:trace contextRef="#ctx0" brushRef="#br1" timeOffset="29247.75">18909 3440 0,'0'17'0,"0"1"31,18-18-15,-1 0-16,36 0 16,18-35-1,-18-1 1,-53 19-16,35-19 15,-35-17 1,0 18 15,-88 35-15,17 53 0,1 53-1,34 0 1,36-18-1,0-17 1,53-71 0,35 0-1,1-18 1,-19-17 0</inkml:trace>
  <inkml:trace contextRef="#ctx0" brushRef="#br1" timeOffset="29522.5">20055 3387 0,'-17'0'15,"17"-18"1,0 36 62,0-1-62</inkml:trace>
  <inkml:trace contextRef="#ctx0" brushRef="#br1" timeOffset="29762.81">20038 3669 0,'0'35'31,"0"-17"-31,0-1 16,-36 19 0,1-1-1,35-17-15,-106 17 16,-35 0 0,-17 18-1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8T12:08:14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2628 1429 0,'0'17'0,"18"1"16,17-18-1,-17 0-15,35 0 16,0-35-1,17-1 17,1-34-17,-54 17 1,-17 0 0,-53 53-1,-17 0 1,-54 53-1,36 0 1,18 0 0,70-18-1,35 0 1,71 1 0,-18-19-1,18 19 1,-18-1-1,-53-18 1,18 72 0,-53 34-1,-35-17 1,-89-18 0,1-53-1,-36-52 1,53-36-1,71 35-15,-53-88 16,35 1 0,35 16-1,36 19 1,70 35 0,36 35-1,-36 0 1</inkml:trace>
  <inkml:trace contextRef="#ctx0" brushRef="#br0" timeOffset="301.29">3404 1323 0,'0'0'0,"88"-88"31,-70 52-15,-36 54 15,-17 35-15,0 70-1,-18 1 1,53-89-16,-53 124 16,53-71-1,0-35 1,0-18-1,35-35 17,-17-35-32</inkml:trace>
  <inkml:trace contextRef="#ctx0" brushRef="#br0" timeOffset="502.3">3210 1605 0,'0'0'0,"18"18"31,0-18-31,70 0 16,18-36-1,-71 36-15,106-35 16</inkml:trace>
  <inkml:trace contextRef="#ctx0" brushRef="#br0" timeOffset="1250.44">3722 1605 0,'53'0'16,"-36"0"-1,1 0-15,53-18 16,-19-34 0,-34 16-1,0-17 1,-18 36-1,-36 17 17,-16 0-17,34 17-15,-35 54 16,0 17 0,18 36-1,35-54 1,53-17-1,35-53 1,0-18 0,36-52-1,-36-1 1,0-35 0,-88 54-1,18-1 1,-18 35 15,0 71 0,0 35-15,-18 71 0,0 53-1,18-36 1,-17 53-1,17-52 1,-18 17 0,18-159-16,0 35 15,0-17 1,0-123 15,0-18-15</inkml:trace>
  <inkml:trace contextRef="#ctx0" brushRef="#br0" timeOffset="1632.81">4322 1640 0,'0'0'0,"-36"-35"15,36 17-15,-17-17 16,17 18-16,0-1 16,53 0-1,35 1 1,35 17 0,-52 17-1,-54 1 1,1 17-16,-53 53 31,-53-17-15,-36-18-1,71-35 1,36-18 0,-1 0-1,53-36 1</inkml:trace>
  <inkml:trace contextRef="#ctx0" brushRef="#br0" timeOffset="2082.69">5062 1446 0,'0'0'0,"18"-17"0,0-1 0,-1-17 16,-17 17-1,-35 1 17,17 17-32,-17 0 15,-53 52 1,53-16 0,35 17-1,0-36 1,53 1-1,17 17 1,18 0 0,-52-17-1,-36 35 1,-18 0 0,-106 0-1,1-18 1,17-17 15,71-18-15,17 0-1,18-35 1,0 17-16</inkml:trace>
  <inkml:trace contextRef="#ctx0" brushRef="#br0" timeOffset="2417.14">5909 1076 0,'0'0'0,"0"-18"31,0 36-15,0 35 0,0-18-16,0 53 15,-18 53 1,1-70 0,-1 35-1,18-71 1,0-17-1,0-36 17</inkml:trace>
  <inkml:trace contextRef="#ctx0" brushRef="#br0" timeOffset="2949.6">5768 1446 0,'18'0'16,"-1"-17"-16,1 17 15,88-36 1,-18 19 0,0-18-1,-53 35-15,-17 0 16,0 0-1,-18 35 1,-18 35 0,-17-17-1,35 35 1,0-52 0,70-19-1,-17-17 1,18-53 15,-18 18-15,17-53-1,-52 0 1,-36 35 0,-70 0-1,35 53 1,-17 18-1,-1 35 1,71-18 0,-18-18-1,1-17 1</inkml:trace>
  <inkml:trace contextRef="#ctx0" brushRef="#br0" timeOffset="4051.3">7832 1111 0,'0'0'0,"0"-17"0,-18 17 32,0 0-32,-35 70 15,1 71 1,-1-17 0,-18 34-1,1-69 1,52-54-16,-17 36 31,-1-71-15,19-36-1,17-52 1,0-18 0,-18 18-1,18-18 1,0 71-1,0 17 1,18 71 0,17 18-1,36 35 1,-54-71-16,36 53 16,35 0-1,0-88 1,54-17-1,-19-54 17,18-35-17,-106 89-15,18-72 16,-53-34 0,-35 35-1,-71-18 1,0 88-1,-52 36 1,34 88 0,89 0-1,35-1 1,35-34 0,89-1-1,-36-70 1,88 0 15,-88-17-15,1-36-1</inkml:trace>
  <inkml:trace contextRef="#ctx0" brushRef="#br0" timeOffset="4516.77">8467 1288 0,'0'0'0,"0"17"31,-18 19-15,0-19-16,1 54 15,-1-1 1,18-52-16,0 70 16,0-17-1,71-54 1,-1-17-1,36-17 17,0-54-17,-53-35 1,-36 36 0,-17-36-1,-52 35 1,-37 54-1,19 17 1,-18 53 0,35 35-1,35-18 1,0 19 0,18-54-1,36-18 1,-1-17-16</inkml:trace>
  <inkml:trace contextRef="#ctx0" brushRef="#br0" timeOffset="5549.24">9102 1323 0,'0'0'0,"17"0"0,-17 18 47,0-1-47,0 36 16,0 18-1,0-1 1,0-52-16,0 35 16,0-18-1,36-35 1,16 0-1,19-53 17,-36 0-17,18-35 1,-35 35 0,0 18-1,-18 52 16,0 36-15,0-35-16,0 53 16,0-19-1,0-16 1,35-36 0,35 0-1,-17-36 1,-53 19-16,18-36 31,-18 18-15,-18-36-1,-17 18 1,35 0 0,18 18-1,70 17 1,-18 18-1,54 36 1,-36 17 0,-35 35-1,-35-35 1,-18 17 0,0-17-1,-36-35 1,19-18-1,-1-36 32,18-16-31,0 34-16,18-35 16,52-18-1,1 1 1,17 17-1,-17 53 1,17 35 0,-71 18-1,-17 35 1,0-17 0,-35-1-1,35-34 1,-18-19 15,18-34-15,0-1-16</inkml:trace>
  <inkml:trace contextRef="#ctx0" brushRef="#br0" timeOffset="5851.43">10672 1023 0,'-18'0'15,"0"18"1,18-1-16,-35 19 16,35-1-16,-18 88 15,1-34 1,-1 16-1,0-52 17,18 0-17,0-35 1,36-18 0,17-18-1</inkml:trace>
  <inkml:trace contextRef="#ctx0" brushRef="#br0" timeOffset="6332.53">11042 1252 0,'0'0'16,"0"-17"-16,-18 17 16,-52 0-1,34 17 1,-52 89 15,53-53-15,0 18-1,35-18 1,53-36 0,17-17-1,36 0 1,-71-17-16,36-19 15,17-34 1,-53-1 0,-35 1-1,-35 17 1,-36 35 0,-17 36-1,18 17 1,-18 36-1,35-19 1,35-16 15,18-1-15,18-35-16</inkml:trace>
  <inkml:trace contextRef="#ctx0" brushRef="#br0" timeOffset="7432.33">11483 1323 0,'18'-35'31,"-36"35"-16,0 0-15,1 17 32,-36 36-17,17 18 1,1 17 0,0-18-1,35-17 1,18-35-1,17-18 1,18-53 0,-18 0-1,18-35 1,-53 70-16,35-52 16,0-1-1,-35 89 32,0 17-31,0 36-1,0-54-15,0 19 16,0 52 0,53-71-1,18 1 1,17-18-1,71-35 1,-124 17-16,53-35 16,-52 36-16,17-36 15,-53-18 1,0 36 0,-53 17-1,0 18 1,-53 36 15,53 16-15,0 19-1,53-18 1,0 0 0,35-53-1,36 0 1,35-35-1,-36-1 1,18-52 0,-35 0-1,0-53 1,-17 17 0,-19 71-1,-34 124 16,-36 17-15,17 36 15,19-89-31,17 35 16,-18 36 0,53-70-1,54-36 1,-19 0-1,-17 0 1,-18-53 0,-35 35-16</inkml:trace>
  <inkml:trace contextRef="#ctx0" brushRef="#br0" timeOffset="8714.86">13723 1111 0,'0'0'0,"18"0"0,-1 0 0,19-17 16,-36-1-1,35 0 1,-17-17 0,-18 17-16,0-17 15,0 17-15,-18 1 16,0 17-16,-52-18 15,-19 36 1,1 70 0,35 0-1,36 36 1,17-54 0,88-17-1,-18-35 1,36-18-1,-17-18 1,-54 1 15,-35-1-15,-106 0 0,35 18-1,-34 53 1,52 0-1,53 35 1,0 0 0,17-35-1,19-53 1,52 0 0,0-53-1,53-35 1,0 18-1,-70 17 17,-71 35-17,0 106 17,-36 1-17,19-54-15,-1 124 16,-17-54-1,35 1 1,0-53 0,0-70 31,35-19-47</inkml:trace>
  <inkml:trace contextRef="#ctx0" brushRef="#br0" timeOffset="9982.45">15275 900 0,'0'0'0,"-106"35"31,106-18-31,-17 36 16,17 18 0,70-18-1,1-35 1,-53-18-16,105 0 31,-17-18-15,35-70-1,-70-1 1,-19-16 0,-52 34-1,0 36 1,-52 35-1,-19 88 1,36 35 0,17 54-1,-17-54 1,17 54 0,18-89-1,0-35 1,18-36-1,-36-34 32,-35-18-31,36 17-16,-89-53 16,35 36-1,54 35 1,-1 0-1,18 53 1,35 0 0,36-18-1,-1-17 1,54-18 0,-36-18-1,35-52 1,-34 17-1,-19-53 17,-52 71-32,-18 17 31,0 53 0,-18 36-15,1-1-1,-1-17 1,18 0 0,0-70 31,0-1-32,0 0-15,0-35 16,35-35-1,18 18 1,35-1 15,18 71-15,0 18 0,-53 52-1,-35 18 1,-18-17-1,-36-18 1,36-35-16,-35-1 16,17-17-1,18-17 17,0-19-17</inkml:trace>
  <inkml:trace contextRef="#ctx0" brushRef="#br0" timeOffset="10881.98">16880 1182 0,'0'0'16,"18"-53"-1,-18 35-15,0 1 16,0-19-1,-18 36 1,-52 18 0,17 35-1,18 0 1,35-18 0,0-17-16,53-1 31,17-17-16,18 36 1,-35-19 15,-35 1-31,17 17 16,-35 0 0,-35 18-1,-36-53 1,-17 18-1,0-18 1,53-18 0,-1 1-1,19-1 1,17 36 31,0-1-47,17 1 15,1 0 1,53-18 0,-1 0-1,18 0 1,18-36 0,18-17-1,-19-35 1,-34-35-1,-53-1 1,-1 36 0,-17 0-1,-53 158 17,18 36-17,17-70-15,1 105 16,17-53-1,0 0 17,35-35-17,36-53 1,-54 0 0,36-18-1,-35-17 1,-18 17-16</inkml:trace>
  <inkml:trace contextRef="#ctx0" brushRef="#br0" timeOffset="11131.59">17216 1199 0,'0'0'16,"-18"0"-16,36 0 31,17 0-31,88 0 31,-17-17-15,-53-1 0,-18 1-1,-17 17 1,0 0-16</inkml:trace>
  <inkml:trace contextRef="#ctx0" brushRef="#br0" timeOffset="12382.38">18062 1358 0,'0'0'0,"18"0"0,-1 0 16,19 0-16,-19-35 31,1 17-31,-18-17 16,0-53 0,0 0-1,-35-1 1,-18 54-1,0 35 1,-18 88 0,1 18-1,52 0 1,1 0 0,17-53-1,35-18 1,18-35-1,35-18 1,-35-17 15,35-53-15,-53 0 0,1-36-1,-36 36 1,0 106 15,-53 70-15,35 0-1,0-53-15,18 36 16,0-1 0,0-52-16,53 17 15,18-17 1,35-18-1,-36-35 1,18-53 15,-35 17-15,0-70 0,-35 17-1,-18 71 1,0 18-1,-35 123 17,17 18-17,0-88-15,18 105 16,0-70 0,18 18-1,17-54 1,36 1-1,-18-18 1,17 0 15,-34-53-15,34-17 0,-35-19-1,1-69 1,-19 69-1,-17 54-15,18-35 16,-18 105 15,-35 53-15,17-53-16,-17 71 16,17 35-1,18-52 1,0-37-1,53-16 1,0-36 15,18 0-15,-36 0 0,-18-18-16,19 0 15,-1 1 1,-35-1-1</inkml:trace>
  <inkml:trace contextRef="#ctx0" brushRef="#br0" timeOffset="12563.31">19226 1341 0,'0'17'0,"-17"-17"78,-1 0-63</inkml:trace>
  <inkml:trace contextRef="#ctx0" brushRef="#br0" timeOffset="24701.92">6544 2999 0</inkml:trace>
  <inkml:trace contextRef="#ctx0" brushRef="#br0" timeOffset="25377.11">6315 2840 0,'0'0'0,"-18"0"31,0 0 16,1 0-15</inkml:trace>
  <inkml:trace contextRef="#ctx0" brushRef="#br0" timeOffset="25863.51">6279 2805 0,'0'0'0,"-17"0"0,34 0 78,1 0-78,17 0 0,18 0 16,124 0-1,-19 0 1,19 0-1,-124 0-15,17 0 16,-17 0 0,-70 0 31,-1 0-32,0 0-15</inkml:trace>
  <inkml:trace contextRef="#ctx0" brushRef="#br0" timeOffset="26398.79">6297 2875 0,'0'0'0,"0"-18"16,0 1-1,0 34 32,0 89-31,0-70-1,-18-1-15,1 124 16,17-106-16,-18 52 16,18 19-1,0-89 17,0-17-17,0-106 16,0 17-15</inkml:trace>
  <inkml:trace contextRef="#ctx0" brushRef="#br0" timeOffset="26996.7">6350 2981 0,'35'-53'15,"-17"35"-15,0 1 16,105-19 0,-17 19-1,106-1 17,-89 89-17,-35 35 1,-88 35-1,0-35 1,-70-1 0,52-69-1,0-36-15,1 0 16,17-89 15,0 1-15,53-35-1,-36 88-15,36-71 16,53-18 0,-35 71 15,34 53-15,-34 53-1,-18 71 1,-53 34-1,-35 1 1,-18-53 0,35-18-1,18-53 1,-18-35 0,18-35-1</inkml:trace>
  <inkml:trace contextRef="#ctx0" brushRef="#br0" timeOffset="27679.8">7867 3034 0,'0'0'0,"0"18"31,0 17-15,0 35 0,-18-52-16,18 105 15,0-52 1,0 0 0,88-54-1,1-34 1,34-54-1,-52 0 1,-54 36-16,19-53 16,-19 17-1,1 36 17,-18 18-17,0 87 16,0-52-31,0 70 16,0 71 0,0-18-1,0 53 1,0 35 0,0-53-1,0-105-15,-18 123 16,-17-70-1,-53 17 1,-36-53 0,-34-35-1,-142-71 17,141-35-17,18-123 1,88-36-1,53 36 1,53-18 0,17 106-16</inkml:trace>
  <inkml:trace contextRef="#ctx0" brushRef="#br0" timeOffset="28513.8">9331 2963 0,'0'0'0,"18"0"0,35-70 31,-53 52-31,0 0 16,0-17 0,0 18-16,-89-1 15,1 18 1,-35 53 0,52 0-1,18 35 1,53-17-1,53-36 1,53 0 0,-18 0 15,18 36-15,-71-18-1,-35-36-15,0 54 16,-123 17-1,-18-53 1,-18-35 0,71-17-1,0-36 1,70-35 0,18 17-1,0 36 1,35 17-1</inkml:trace>
  <inkml:trace contextRef="#ctx0" brushRef="#br0" timeOffset="29246.14">10089 2822 0,'0'0'0,"0"-17"0,0-1 16,0 0-16,-17-17 15,-54 35 1,-35 35 0,18 53-1,0 36 1,35 35-1,35-1 1,36-69 0,53-54 15,52-35-15,-17-18-1,70-105 1,-70 35-1,0-71 1,-88 18 0,-18 35-1,-89 18 1,-52 88 0,-88 53-1,123 17 1,53 54-1,71-36 1,123 18 0,35-18-1,-70-18 1,35 36 15,-123-53-15,-36 35-1,-52-17 1,-54 0 0,107-71-16,-71 35 15,88-70 17,35-36-17,-18 53-15</inkml:trace>
  <inkml:trace contextRef="#ctx0" brushRef="#br0" timeOffset="29649.27">10954 2787 0,'0'0'0,"0"-18"15,0 1 1,-18 17-1,-52 70 1,-1 54 0,36-18-1,-1 17 1,36-70 0,0-35-16,53 17 15,18-35 1,52 0-1,-34-18 1,-19 1 0,-35-1-1,-17 0 17,0 18-1,-1 0-16,1 0 1</inkml:trace>
  <inkml:trace contextRef="#ctx0" brushRef="#br0" timeOffset="30013.41">12541 2558 0,'0'0'0,"-17"0"0,17-18 16,0-17-1,105 17 1,89 0 0,0 1-1,36-1 1,-142 18 0,-53 0-1,-105 0 1,34 0-1</inkml:trace>
  <inkml:trace contextRef="#ctx0" brushRef="#br0" timeOffset="30363.01">13000 2452 0,'0'0'16,"-18"17"-16,1 1 16,-36 88-1,35-18 1,18 36-1,0-19 1,0 19 0,18-18-1,-18 0 1,-71-36 0,1-52-1,-36-18 1,35-36-1,-17-16 1,17-19 0,71 0-1,0 36 17,0 0-17,71 17-15</inkml:trace>
  <inkml:trace contextRef="#ctx0" brushRef="#br0" timeOffset="30898.82">13688 2875 0,'0'0'16,"17"-18"-16,-17-17 0,0 0 15,-70 17 1,17 18 0,-53 71-1,36-1 17,52-34-32,-35 70 15,53-18 1,35-35-1,53-36 1,1-17 0,-1-53-1,-18-35 1,-17-18 0,-53 36-1,0 17 1,-17 123 15,-1-52-31,-17 88 16,35-18-1,0 18 17,35-53-17,53-36 1,36-17-1,17-52 1</inkml:trace>
  <inkml:trace contextRef="#ctx0" brushRef="#br0" timeOffset="31362.79">14235 2946 0,'0'0'0,"0"-18"0,-18 0 16,18 1-16,-18 17 0,18-36 15,36 19 1,87-1 0,-35 18-1,18 71 1,-35 35 15,-54-36-15,-17 1-1,0-18 1,0-18 0,-35-17-1,0-18 1,35-53 0,0 17-1,53-52 1,0 18-1,35-1 1,18 36 0,-54 35-1,1 0 17,-53 17-17,18 19 1</inkml:trace>
  <inkml:trace contextRef="#ctx0" brushRef="#br0" timeOffset="31563.27">15222 3157 0,'0'18'31,"0"0"-31,-17-18 47,-1 0-47,-70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B3AF-8264-59A5-C0DD-07CA4244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2C5FD-5C3F-496A-353E-FDED8DE10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8F3B-8D09-E761-9492-B183EB06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2DF-2FED-49CF-98EB-22063F6CC3D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BCCF-60B4-139D-7E68-D38F7073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48E85-207D-33DF-BCEE-07D2953E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C431-3182-4F6B-A83D-C5C248D1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80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433-3A37-2EE7-9327-0232A4D6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D2893-5EB5-7CAF-2DDF-697E12619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1F63C-1243-4066-D9C9-8F4835CA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2DF-2FED-49CF-98EB-22063F6CC3D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180C0-7D8F-CC6F-939E-DD8C83D3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0994A-0CD7-5F36-362B-73EDC576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C431-3182-4F6B-A83D-C5C248D1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BC9EE-4A0A-7F57-F086-67C2B1655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9E8CB-9AC3-88AE-E1A7-59DA88CAA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DA2E6-11B6-840F-747A-CCADF187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2DF-2FED-49CF-98EB-22063F6CC3D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B7AA9-E2B0-FCA9-B07B-DC0A2E75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E53CC-BC49-4A90-E674-83CF0525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C431-3182-4F6B-A83D-C5C248D1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2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010A-8013-C486-A1BF-34F9878C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447A-23F9-45C2-B882-ADAC32C7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1136-4346-2857-AC7F-515E08DD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2DF-2FED-49CF-98EB-22063F6CC3D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0AEC-A082-52D6-5660-780FA3BD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A66B-047B-AFAB-5FD9-51889D33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C431-3182-4F6B-A83D-C5C248D1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9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A1FF-9612-9DBD-F8BA-9E7D366B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D1C13-A66A-5336-2D71-706A9EEAC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3887-4B54-A42C-C5A2-731AA48B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2DF-2FED-49CF-98EB-22063F6CC3D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65B60-69F8-AB70-D3B5-A9204F0C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53EC-C877-B689-ACE0-0DCD9AF8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C431-3182-4F6B-A83D-C5C248D1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03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98F3-46F8-2C9F-B04E-AFCE58C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DE13-572A-25E3-9159-EB88889B4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2002C-8AF7-905B-DDCD-F081D6AC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4D511-0761-91A7-65B7-F5A1ED14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2DF-2FED-49CF-98EB-22063F6CC3D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71D21-182A-4AB1-C898-96C7ACB3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3DECD-6298-5900-DD55-424CF716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C431-3182-4F6B-A83D-C5C248D1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36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9001-7F41-943C-9F22-3A134C08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EDFB9-78E1-5E16-A5DB-BFD3AAC6A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F9B40-FA87-5134-34F8-2675A9223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F5F96-FCC5-6AC7-657B-AD7AF744A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43E46-443B-91B7-B8C1-329418B0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EA5E6-1B69-69C2-6558-8E00BC70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2DF-2FED-49CF-98EB-22063F6CC3D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A45A2-5EF2-43B0-D761-AEAED67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6571A-8BE0-7E33-EE24-0BFDCEA4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C431-3182-4F6B-A83D-C5C248D1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89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91AD-91FB-CAE6-2034-4F907E65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0B8BA-EEF2-7D49-F11A-702A7C02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2DF-2FED-49CF-98EB-22063F6CC3D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ECDAA-6D8C-7A29-9E51-C09F08D0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4FE9F-D4CA-63DD-FEB0-82C603E2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C431-3182-4F6B-A83D-C5C248D1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20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0EE2D-208A-8035-D924-D9B787FC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2DF-2FED-49CF-98EB-22063F6CC3D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61CBF-4996-7AB6-348A-8D42BD24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A758B-7697-17D4-E006-0DC5A53B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C431-3182-4F6B-A83D-C5C248D1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0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D082-63A0-D9D6-4FF6-6DCDA2DE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5ABF-0092-510C-6FD5-531D0A0C1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3ED25-8801-6DD4-A775-FFB41B75A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4643B-180F-AC0C-E3A5-14DD55D1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2DF-2FED-49CF-98EB-22063F6CC3D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617EF-D615-89E3-C3FD-471722BB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061AB-B636-3193-68B7-37431E79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C431-3182-4F6B-A83D-C5C248D1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92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7D62-C243-45FC-1B5F-E2FD0A81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DF763-D548-1445-1FBC-1C528EB2E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B0E7B-CEE2-D608-5609-BA2BC49CB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377A3-78B7-D6C5-D17F-E9A2325A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2DF-2FED-49CF-98EB-22063F6CC3D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925B9-9BC1-3E74-9C95-E7CCC1DD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87D5C-8963-1E72-4F6B-4036D62D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C431-3182-4F6B-A83D-C5C248D1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87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152E6-3306-DF88-0881-B7F49F9D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74812-4F9A-7575-20D9-2C995FC72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7148-0251-7CDA-814A-535C436CF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162DF-2FED-49CF-98EB-22063F6CC3D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577FA-67A9-87A3-50DD-A7C1993A7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D1002-6F50-1BBB-6151-D3072AD42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1C431-3182-4F6B-A83D-C5C248D1D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5F66-C616-CA14-ACC8-3706A3410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E1A41-817B-19EB-E07E-F1FFB2EDC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A08F2F-BCAA-7866-D257-39C9CA0253DC}"/>
                  </a:ext>
                </a:extLst>
              </p14:cNvPr>
              <p14:cNvContentPartPr/>
              <p14:nvPr/>
            </p14:nvContentPartPr>
            <p14:xfrm>
              <a:off x="450720" y="165240"/>
              <a:ext cx="6293160" cy="104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A08F2F-BCAA-7866-D257-39C9CA0253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155880"/>
                <a:ext cx="6311880" cy="10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73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5F66-C616-CA14-ACC8-3706A3410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E1A41-817B-19EB-E07E-F1FFB2EDC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B9AE83-74ED-B12E-363C-4DEE706B4A1A}"/>
                  </a:ext>
                </a:extLst>
              </p14:cNvPr>
              <p14:cNvContentPartPr/>
              <p14:nvPr/>
            </p14:nvContentPartPr>
            <p14:xfrm>
              <a:off x="0" y="108000"/>
              <a:ext cx="7378920" cy="476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B9AE83-74ED-B12E-363C-4DEE706B4A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8640"/>
                <a:ext cx="739764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95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5F66-C616-CA14-ACC8-3706A3410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E1A41-817B-19EB-E07E-F1FFB2EDC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72CBB4-7385-B58E-23FB-370560540022}"/>
                  </a:ext>
                </a:extLst>
              </p14:cNvPr>
              <p14:cNvContentPartPr/>
              <p14:nvPr/>
            </p14:nvContentPartPr>
            <p14:xfrm>
              <a:off x="285840" y="114120"/>
              <a:ext cx="7004160" cy="632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72CBB4-7385-B58E-23FB-3705605400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104760"/>
                <a:ext cx="7022880" cy="63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802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5F66-C616-CA14-ACC8-3706A3410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E1A41-817B-19EB-E07E-F1FFB2EDC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AE2E8E-3EC6-6942-ED79-ED55605C632C}"/>
                  </a:ext>
                </a:extLst>
              </p14:cNvPr>
              <p14:cNvContentPartPr/>
              <p14:nvPr/>
            </p14:nvContentPartPr>
            <p14:xfrm>
              <a:off x="1035000" y="190440"/>
              <a:ext cx="6579000" cy="92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AE2E8E-3EC6-6942-ED79-ED55605C63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640" y="181080"/>
                <a:ext cx="6597720" cy="9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51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5F66-C616-CA14-ACC8-3706A3410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E1A41-817B-19EB-E07E-F1FFB2EDC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F51E70-983F-9ACA-6AB9-7C4AFBD35952}"/>
                  </a:ext>
                </a:extLst>
              </p14:cNvPr>
              <p14:cNvContentPartPr/>
              <p14:nvPr/>
            </p14:nvContentPartPr>
            <p14:xfrm>
              <a:off x="88920" y="235080"/>
              <a:ext cx="7747200" cy="241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F51E70-983F-9ACA-6AB9-7C4AFBD359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0" y="225720"/>
                <a:ext cx="7765920" cy="243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62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5F66-C616-CA14-ACC8-3706A3410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E1A41-817B-19EB-E07E-F1FFB2EDC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D2B690-D08A-8801-63B6-0F8EDFBD9A43}"/>
                  </a:ext>
                </a:extLst>
              </p14:cNvPr>
              <p14:cNvContentPartPr/>
              <p14:nvPr/>
            </p14:nvContentPartPr>
            <p14:xfrm>
              <a:off x="298440" y="196920"/>
              <a:ext cx="7315560" cy="473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D2B690-D08A-8801-63B6-0F8EDFBD9A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187560"/>
                <a:ext cx="7334280" cy="47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61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5F66-C616-CA14-ACC8-3706A3410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E1A41-817B-19EB-E07E-F1FFB2EDC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D8F700-07F2-C63D-668E-30CC05001B69}"/>
                  </a:ext>
                </a:extLst>
              </p14:cNvPr>
              <p14:cNvContentPartPr/>
              <p14:nvPr/>
            </p14:nvContentPartPr>
            <p14:xfrm>
              <a:off x="266760" y="463680"/>
              <a:ext cx="9880920" cy="557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D8F700-07F2-C63D-668E-30CC05001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454320"/>
                <a:ext cx="9899640" cy="55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31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5F66-C616-CA14-ACC8-3706A3410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E1A41-817B-19EB-E07E-F1FFB2EDC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1692F3-53FA-E4D5-EFE3-500F541F88E8}"/>
                  </a:ext>
                </a:extLst>
              </p14:cNvPr>
              <p14:cNvContentPartPr/>
              <p14:nvPr/>
            </p14:nvContentPartPr>
            <p14:xfrm>
              <a:off x="1244520" y="184320"/>
              <a:ext cx="6490080" cy="193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1692F3-53FA-E4D5-EFE3-500F541F88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160" y="174960"/>
                <a:ext cx="6508800" cy="19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86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5F66-C616-CA14-ACC8-3706A3410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E1A41-817B-19EB-E07E-F1FFB2EDC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3CAECC-B516-A43A-E388-F038DABE81FA}"/>
                  </a:ext>
                </a:extLst>
              </p14:cNvPr>
              <p14:cNvContentPartPr/>
              <p14:nvPr/>
            </p14:nvContentPartPr>
            <p14:xfrm>
              <a:off x="838080" y="266760"/>
              <a:ext cx="6090120" cy="146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3CAECC-B516-A43A-E388-F038DABE81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257400"/>
                <a:ext cx="6108840" cy="14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6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2022-11-28T12:37:31Z</dcterms:created>
  <dcterms:modified xsi:type="dcterms:W3CDTF">2022-11-28T12:38:01Z</dcterms:modified>
</cp:coreProperties>
</file>