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0:42:02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1535 547 0,'0'-18'140,"17"18"-140</inkml:trace>
  <inkml:trace contextRef="#ctx0" brushRef="#br0" timeOffset="394.5">1605 423 0,'0'0'16,"0"-17"-16,0-1 16,-18 18 30,1 18-30,-1 52 0,1 18-1,-19 54 1,1-1 0,35-88-16,-18 88 15,1-18 1,17-52-1,0-54 1,0 1 0,0-53-1,0-1 1</inkml:trace>
  <inkml:trace contextRef="#ctx0" brushRef="#br0" timeOffset="809.91">1429 617 0,'0'0'0,"0"-17"0,0-19 16,53-16-1,35-1 1,0 0-1,-53 35-15,54 0 16,16 36 0,-34 35 15,-18 70-31,-36 1 31,-17 17-15,0-88-16,0 106 15,0-71 1,-17-35 0,-1-18-1,18-17 17,-17-36-17,-19-17 1</inkml:trace>
  <inkml:trace contextRef="#ctx0" brushRef="#br0" timeOffset="1063.23">1570 1041 0,'17'0'31,"1"0"-31,0 0 0,-1-18 16,107-35-1,-18 18 1,17-18 0,-35 18-1,-35 17 1,-35 18-16</inkml:trace>
  <inkml:trace contextRef="#ctx0" brushRef="#br0" timeOffset="1580.29">2293 776 0,'0'18'16,"-18"-1"-1,18 1 1,-35 53-1,35 17 1,0-18 0,0-52-16,0 53 15,0-36 1,71-18 0,-1-17-1,1-52 1,35-37-1,-53 19 1,-36-36 0,1 18-1,-1 52 17,-34 54-1,-18 35-16,35 53 1,0 0 0,0-18-1,0-53 1,52-17 0,19-18-1,0-18 1,-1-52-1,-52 52-15</inkml:trace>
  <inkml:trace contextRef="#ctx0" brushRef="#br0" timeOffset="1909.93">3175 423 0,'0'0'0,"0"-17"0,0-1 15,-18 36 32,18-1-47,-17 36 16,-1 53 0,0-71-16,1 71 15,-18 0 1,17 35-1,18-70 1,0-18 0,0-36-1,35-17 17,0-17-32</inkml:trace>
  <inkml:trace contextRef="#ctx0" brushRef="#br0" timeOffset="2427.29">3440 741 0,'0'0'0,"-18"-35"16,18 52 30,0 1-46,-18-1 0,1 19 16,-19 34 0,19 36-1,17-35 17,0-1-17,0-52 1,17 0-16,36-18 15,35 0 1,-17-36 0,35-34-1,-53-1 1,-36-35 0,-17 18-1,-52 53 1,-19 35-1,0 0 1,-17 17 0,53 1-1,17 0 17,1-36-17</inkml:trace>
  <inkml:trace contextRef="#ctx0" brushRef="#br0" timeOffset="2715.03">2963 617 0,'0'0'0,"18"0"31,17 0-31,36 0 16,17 0-1,35 0 1,-52-17 15,-53 17-31,-1 0 16</inkml:trace>
  <inkml:trace contextRef="#ctx0" brushRef="#br0" timeOffset="3993.67">3863 847 0,'0'-18'16,"0"0"-1,18 1-15,-1-1 16,1 18-16,-1-18 16,1 18-16,35-17 15,0 17 1,-35 35-1,-1 53 1,-17-17 0,0 35-1,0-18 17,-17-53-17,17-52 16,0-1-15,0-53 0,0 18-1,0 36-15,52-89 16,1 18 0,18 35-1,-18 35 1,17 18-1,-17 71 1,-17 52 0,-36-52-1,0 17 1,17-35 15,-17-35-15,0-36 15,0-53-15,-17 18-1,17-52 1,17 34 0,19 36-16,69-36 15,1 54 1,53-1-1,-71 36 1,-17 52 0,-54 18-1,-17 53 1,-17-70 15,-1-18-15,18-35-1,0-54 17,0 19-32</inkml:trace>
  <inkml:trace contextRef="#ctx0" brushRef="#br0" timeOffset="4862.05">5627 864 0,'17'0'0,"-34"0"0,87-53 31,-70 36-31,18-1 16,-18-17 0,-35 0-1,-18-1 1,18 36 0,-36 0-1,-53 0 1,54 18-1,-1 70 1,54 0 0,-1 36-1,18-89-15,18 36 16,35-18 0,0-36-1,35-17 1,-18-35-1,19-53 1,-1-18 0,-53 18-1,-17-1 1,-18 54 15,0 18-15,-18 87 15,18 1-15,0 34-1,0-16 1,18-19 0,-1-52-1,1-18-15,35 0 16,0 0-1,0-35 1,17-54 0</inkml:trace>
  <inkml:trace contextRef="#ctx0" brushRef="#br0" timeOffset="5210.45">6227 423 0,'0'0'0,"0"-17"0,0-1 16,0-17 0,-18 52 15,18 1-31,-35 70 16,17 0-1,18 36 1,-18-18-1,18 35 1,0-53 0,18-53-1,0-17 1,17-18 0,18-35 15,-36 17-31,19-17 15,-36 17-15</inkml:trace>
  <inkml:trace contextRef="#ctx0" brushRef="#br0" timeOffset="5511.01">6544 653 0,'0'0'16,"-18"17"-1,18 1 1,-17 0-16,-1 17 16,0 35-1,18-17 1,0-35 0,-17 35-1,17 0 1,0-36-1,0 19 1,17-36 15,19-18-15</inkml:trace>
  <inkml:trace contextRef="#ctx0" brushRef="#br0" timeOffset="6410.99">7056 688 0,'0'0'0,"0"-18"16,-18 18 15,-17 0-15,17 18-16,-17 17 15,-1 18 1,1 35 0,18-17-1,17-1 1,0-34 0,17-36 15,1 0-16,-18-36 1,0-34 0,0-1-1,17-17 1,-17 70-16,53-34 31,18-1-15,-1 53-1,19 0 1,-19 0 0,1 70-1,-36 18 1,-17-17 0,-1 17-1,-17-53 1,0 1-1,-17-36 1,-19 0 0,36-53-1,0-35 1,0-1 15,36-16-15,87 16-1,36 54 1,-36 17 0,18 54-1,-70 17 1,-36 52 0,-35-16-1,-17 69 1,-19-105-1,1-17 1,0-36 0,0 0-1,-1-18 1,36 0 0,-35-52-1</inkml:trace>
  <inkml:trace contextRef="#ctx0" brushRef="#br0" timeOffset="6679.29">7038 370 0,'-18'0'0,"36"0"0,-53 0 15,17 0-15,0 0 16,1 0 0,-1 0 46,0 0-46</inkml:trace>
  <inkml:trace contextRef="#ctx0" brushRef="#br0" timeOffset="6925.67">6138 617 0,'0'18'0,"36"-18"31,-1 0-31,18 0 16,53-35-1,-18 35 1,-71-18-16,19 0 31,-19 18-31</inkml:trace>
  <inkml:trace contextRef="#ctx0" brushRef="#br0" timeOffset="8126.25">9349 335 0,'0'0'0,"0"-18"0,35-34 31,-35 34-31,0 36 32,0-1-17,0 89 1,-18 0 0,-35 35-1,0-18 1,-35 19-1,0-54 1,70-71-16,-70 19 16,18-36-1,-19-36 1,37-34 0,34-36 15,18 18-16,18-36 1,52 71 0,18 36-1,-17 17 1,17 70 0,-35 1-1,-18 35 1,18 0-1,-35-54 1,17-34 0,18-18-1,0-18 1,-35 1 0,34-36-1,-16-18 1,-1 1-1,-17 35 1,-18 17 0,0 53 15,0-17-31,0 52 16,0 1-1,0-18 1,-18-53 15,18-18 0,0-17-31</inkml:trace>
  <inkml:trace contextRef="#ctx0" brushRef="#br0" timeOffset="8312.74">9631 564 0</inkml:trace>
  <inkml:trace contextRef="#ctx0" brushRef="#br0" timeOffset="9076.52">9948 564 0,'18'0'0,"-36"0"0,54 0 16,17 0-1,70-52 1,-35 16 0,36-52-1,-89 17 1,-35 1 0,-18 17-1,-52 35 1,17 36-1,0 53 1,-18 52 0,18 1-1,1 34 1,-19 72 0,36-36 15,-18 70-16,17-52 1,36-142-16,-17 195 16,17-124-1,17 0 1,54-53 0,-36-70-1,71-18 1,-18-53-1,36-70 1,-36-1 0,-17-87-1,-71-19 1,-53 19 15,-71 52-15,18 88-1,-35 36 1,88 35 0,36 0-1,34-18 17,72-17-17,-37 17 1,-16-17-16</inkml:trace>
  <inkml:trace contextRef="#ctx0" brushRef="#br0" timeOffset="9526.24">10425 811 0,'0'0'15,"17"0"1,1 0 15,-1-17-31,19-1 16,-1 0-1,36-34 1,-36 34 0,-17-17-1,-18-1 1,-71 36-1,18 0 1,-18 36 0,19 17-1,52 52 1,0-69-16,0 34 31,35 1-15,18-54-1,17-17 1,1-17 0,17-19-1,-17-16 1,-54 34-16,1 0 0</inkml:trace>
  <inkml:trace contextRef="#ctx0" brushRef="#br0" timeOffset="10875.29">12259 388 0,'0'0'0,"35"-53"31,-35 35-31,0 1 15,-17-18 1,-36 17 0,17 18-16,-52 18 15,-70 70 1,16 18 0,54-1-1,35 54 1,36-35-1,17-1 1,88-52 0,35-71-1,1-18 1,35-35 0,-36-17 15,0-36-16,-105 88-15,35-35 16,-35 0 0,-18 36-1,-36 34 17,19 36-17,-19 35 1,19 1-1,17-37 1,0-34 0,88-18-1,-17-35 1,-54 17-16,54-35 16,-1-17 15,-17-1-16,-35 36 1,17 17 0,-35 36 31,-35 52-32,35 1 1,-18 88-1,18-18 1,0 53 0,0-141-16,0 123 15,0 71 1,0-53 0,0-88 15,-53-18-16,-17-53 1,35-35-16,-124 0 16,-53-17-1,71-36 1,0-71 0,106 19-1,35-54 1,17 124-16,54-71 15,52-18 1,18 1 0,-70 70-1</inkml:trace>
  <inkml:trace contextRef="#ctx0" brushRef="#br0" timeOffset="11226.85">13229 706 0,'0'0'15,"0"-18"-15,0 0 0,0 1 16,0-1 0,-53 18-1,-35 0 1,17 35-1,1 36 1,35-1 0,17-34-16,18 87 15,0-70 1,71 0 15,34-53-15,19-18-1,-18-35 1,17-35-16</inkml:trace>
  <inkml:trace contextRef="#ctx0" brushRef="#br0" timeOffset="11525.41">13617 388 0,'0'-18'15,"0"36"-15,0-53 0,0 52 32,0 36-17,-17 53 1,-1 18 0,0-36-1,18-53 1,-17 71-1,17-53 1,0-36 0,17-17 15,1-35-31</inkml:trace>
  <inkml:trace contextRef="#ctx0" brushRef="#br0" timeOffset="12008.39">13829 758 0,'53'0'31,"-36"0"-31,1 0 15,0 0-15,35-35 16,-36 35-16,19-35 16,-1-18-1,-35 18 1,-18 17 15,1 18-31,-72 18 16,19 17-1,-1 36 1,54-1 0,17 36-1,0-36 1,17-34 15,1-36-31,35 0 16,17 0-1,19 0 1,-19-36 0,-17-16-1,-18 34 1</inkml:trace>
  <inkml:trace contextRef="#ctx0" brushRef="#br0" timeOffset="12179.3">14199 864 0,'0'18'16</inkml:trace>
  <inkml:trace contextRef="#ctx0" brushRef="#br0" timeOffset="13586.84">1570 1623 0,'-18'0'15,"36"0"17,-1 0-17,1 0-15,0 0 0,88 0 16,-18 0 0,18 0 15,35 17-16,0-17 1,212 18 0,-124-18-1,141 0 1,-52 0 0,17-18-1,159 1 1,-353-1-16,106 0 15,-106 18-15,371-35 16,-124 18 0,88-1-1,-123-17 1,88 17 0,-106 0 15,-35 1-16,-124 17 1,-53 0 0,-87 0-1,-36-18 1,17 18 46</inkml:trace>
  <inkml:trace contextRef="#ctx0" brushRef="#br0" timeOffset="14447.98">8872 1411 0,'0'0'0,"-17"0"0,-1 0 16,0 0-1,36 0 16,53 0-15,52 0 0,-70 0-16,159 0 15,-36-18 1,71 18 0,-71 0-1,18 0 1,-70 0-1,-71-17 1,-36 17 0</inkml:trace>
  <inkml:trace contextRef="#ctx0" brushRef="#br0" timeOffset="15264.7">11518 1341 0,'-17'0'0,"-1"17"16,36-17 46,-1 0-46,1 0-16,17 0 16,124 0-1,88 0 1,-18 0 0,-158 0-16,281-17 15,-87 17 1,105-18-1,-123 0 1,36 1 0,-89-1-1,-124 18-15,142 0 16,-106 0 0,-53 0-1,-36 0 16,-17-18-15,0 1 15,0-1-15</inkml:trace>
  <inkml:trace contextRef="#ctx0" brushRef="#br0" timeOffset="15383.43">14446 1217 0,'-17'0'47,"-1"0"-31</inkml:trace>
  <inkml:trace contextRef="#ctx0" brushRef="#br0" timeOffset="19774.24">3510 2275 0,'0'0'0,"0"-17"0,0 34 141,0 1-141,0 0 15,0-1 1,0 19-1,0 17 1,0 17 0,0 18-1,0-70-15,0 35 16,18 53 0,-1-1-1,1-16 1,0-19-1,-1 1 1,-17-1 0,18 36-1,-18-18 1,0-17 0,0-1-1,0-52 16,0 0-15,0-36 15,0 0-15,0-34 0</inkml:trace>
  <inkml:trace contextRef="#ctx0" brushRef="#br0" timeOffset="21110.92">3492 2328 0,'18'0'31,"0"0"-31,-1 0 15,1 0-15,35 0 16,35 0 0,0 0-1,53 0 1,-35 0 0,88-17 15,-123 17-31,70 0 15,-70 0-15,281 0 16,-52-18 0,124 0-1,-107 18 1,124-17 0,35 17-1,0 0 1,18 0-1,-158-18 1,104 18 0,-104 0-1,-231 0-15,195 0 16,-194 0-16,212 0 16,105 0-1,-123-18 16,106 18-15,-107-17 0,72 17-1,-283 0-15,230-18 16,70 18 0,0-17-1,-71-1 1,177 18-1,-318 0 1,-87-18-16,316 18 16,-140-17-1,70 17 1,-88 0 0,53-18-1,-106 18 16,-159 0-31,106 0 16,-88 0 0,-35 0-1,-18-18 17</inkml:trace>
  <inkml:trace contextRef="#ctx0" brushRef="#br0" timeOffset="21574">15822 2081 0,'0'18'47,"0"0"-16,0-1-31,0 1 16,0 35-1,0 17 1,0-52-16,0 123 16,0-35-1,18 70 1,-18-70 0,0 35-1,0-52 16,0-54-31,0 71 16,0-36 0,0-35-1,0-17 1,0-36 15,-36-17-15,19 35-16</inkml:trace>
  <inkml:trace contextRef="#ctx0" brushRef="#br0" timeOffset="23073.67">3651 3581 0,'0'0'0,"18"0"110,0 0-95,-1 0-15,1 0 16,52 0 0,19 0-1,-1 0 1,0 17 0,35-17-1,1 0 1,88 0-1,-160 0-15,54 0 16,-53 0-16,177 0 16,-54 0-1,88 0 1,-17 0 0,124 0-1,-54 0 16,-211 0-31,353 0 16,-124-17 0,159 17-1,-141-36 1,140 19 0,-16-1-1,-1 0 1,-229 1-1</inkml:trace>
  <inkml:trace contextRef="#ctx0" brushRef="#br0" timeOffset="23956.89">11218 3457 0,'0'0'0,"106"0"15,176 0 1,-193 0-16,193 0 16,88 0-1,-123 0 16,106 0-15,-88 0 0,17 0-1,-212 0-15,124 0 16,71 0 0,-89 0-1,18 0 1,-88 0-1,18 0 1,-107 0-16,54 0 16,17 0-1,35 0 1,-34-17 0,34 17-1,-17 0 16,53 0-15,-71 0 0,18-18-1,-53 18 1,0 0 0,-36 0-1,1 0 1,17 0 15,-35-18-15,18 18-1,17 0 1,-35-17 0,18 17-1,-18-18 188,0 0-187,0 1 0,-18 17-1,-17-36 1,0 36-1,-18 0-15</inkml:trace>
  <inkml:trace contextRef="#ctx0" brushRef="#br0" timeOffset="25543.13">9648 3510 0,'-17'0'0,"34"0"0,-52 0 16,0 0 0,17 0-16,1 0 31,-1 0-31,0 0 16,1 0-1,-1 0 16,36 0 32,-1 0-63,1 0 16,35 0-1,-35 0-15,52 0 16,54 0-1,-36 0 1,18 0 0,-18 0-1,0 0 1,0 0 0,-70 0-16,52 0 15,19 0 16,-19 0-15,18 0 0,-17 0-1,17-18 1,-35 18 0,0 0-1,0 0 1,-36 0-1,36 0 1,-17 0 0,-19 0-1,1 0 1,0 0 0,-1 0-1,18 0 1,-17 0 15,17 0-15,-35-17 15,-17 17-15,-1 0-1</inkml:trace>
  <inkml:trace contextRef="#ctx0" brushRef="#br0" timeOffset="25703.94">11112 3475 0,'18'0'31,"-18"17"32</inkml:trace>
  <inkml:trace contextRef="#ctx0" brushRef="#br0" timeOffset="36222.79">3792 4833 0,'0'0'0,"0"-18"16,0 1-1,0-1-15,0 0 0,0 1 32,0-1-17,0 1 17,0 34 14,0 1-30,0-1-16,0 1 16,0 35-1,0-35-15,0 35 16,0 35 0,0-18-1,0 36 1,0-35-1,0 35 17,0-1-17,0 19 1,0-54 0,0 54-1,18-36 1,-18 18-1,0 0 1,0-36 0,0-34-1,0-19 1,0-34 31,0-19-32,0 19 1</inkml:trace>
  <inkml:trace contextRef="#ctx0" brushRef="#br0" timeOffset="38288.21">3775 4921 0,'0'0'0,"17"0"31,1 0-15,-18-17-16,18 17 15,-1 0 1,19 0 0,-1 0-1,18 0 1,0 0 0,52-18-1,-16 0 1,-54 18-16,141-35 31,-17 17-15,70 18-1,-70-17 1,35-1 0,71 18-1,52-18 1,-87 18-1,52 0 1,-35-17 0,123 17-1,-17 0 1,0-18 0,35 18-1,-141 0 1,105 0-1,-87-17 17,88 17-17,17 0 1,36-18 0,0 0-1,-106 18 1,88 0-1,-18-17 1,18 17 0,18 0-1,-124-18 1,106 18 0,-88 0-1,35 0 1,-247-18-16,159 18 31,71 0-15,-36 0-1,-123 0 1,-1 0 0,-52 0-1,-71 0-15,71 0 16,-17 0-1,-54-17 1,35 17 0,-17 0-1,35 0 1,-35 0 0,36 0-1,-19 0 1,-35 0-1,-17 0 32,0 0-31,-1 0 0,1-18-1,0 18 1,17 0-1,-17 0 1,17-18 0,0 18-1,-17 0 1,-1 0 109,1 0-109,0 0-1,-1 18 32,-17 0-47,0 17 16,0 0-1,0 53 1,0-70-16,0 53 16,0 35-1,0 17 1,0-35-1,18 18 1,17-18 15,-35-70-31,0 70 16,18-17 0,-18 17-1,0 0 1,0-53-1,0 36 1,0-54 0,0 19-1,0-19 1,0 1 0,0 0-1,0-1 16,-18-17 32,1 0-47,-1-35-1</inkml:trace>
  <inkml:trace contextRef="#ctx0" brushRef="#br0" timeOffset="40456.19">3863 6279 0,'18'0'16,"-1"0"31,1 0-32,17 0 1,-17 0-16,17 0 16,36 0-1,52 0 1,-35-17-1,89 17 1,-36 0 0,70-18-1,1 18 1,-18 0 0,35 0-1,-52 0 1,70 0-1,53-17 17,-71 17-17,141-18 1,-281 18-16,175 0 16,89 0-1,35 0 1,-106 0-1,89-18 1,34 18 0,-52 0-1,35 0 1,-70 0 0,52 0-1,0-17 1,18 17 15,-17-18-15,-18 18-1,-71 0 1,71 0 0,-89 0-1,230-18 1,-194 1-1,53 17 1,-106-18 0,88 18-1,-141 0 1,70-18 0,-193 18-16,105 0 15,36 0 1,-71-17-1,-70 17 17,-18-18-17,0 18 1,-36 0 0,19 0-1,-19-18 1,18 18-1,1 0 1,-1 0 0,-17 0-16,17 0 15,-17 0 1,-1 0 15,-17-17 172,0-1-171,-17 18-1,-1-17-31,0 17 15,-35 0-15</inkml:trace>
  <inkml:trace contextRef="#ctx0" brushRef="#br0" timeOffset="41558.9">3828 7497 0,'17'0'0,"1"0"15</inkml:trace>
  <inkml:trace contextRef="#ctx0" brushRef="#br0" timeOffset="43654.31">3775 7444 0,'17'-18'31,"1"0"-31,-18 1 16,18 17-16,-18-18 0,17-17 31,-17 17-15,0 0 0,0 36 15,0 0-16,0 35 1,0 0 0,0 35-1,0-18 1,0 36 0,0-71-16,0 54 15,0 52 1,0-35-1,0 70 17,0-35-17,0-35 1,0 17 0,0-70-1,0-17 1,0-19-1,0-34 32,0-1-47,0-35 16,0 0 0</inkml:trace>
  <inkml:trace contextRef="#ctx0" brushRef="#br0" timeOffset="45355.1">3863 7426 0,'18'0'31,"-1"0"-16,1 0-15,-1 0 0,36-18 16,0 18 0,53 0 15,-71 0-31,54 0 16,87 0-1,-35 0 1,53 0-1,-35-17 1,105-1 0,-175 0-16,299 1 15,-71-1 1,124 0 0,-70 1-1,70-1 1,-71 18-1,230-35 17,-230 35-17,106-35 1,-17 35 0,-89-18-1,107 18 1,-354-18-16,248 1 15,122-1 1,-52 0 0,-105 18-1,52 0 1,-106-17 0,229 17-1,-246-18 1,52 1-1,1 17 17,-106 0-17,-1 0 1,-52-18 0,-36 18-1,-34 0 1,-54 0 15,-17 0-15,-1 0-1,36-18 1,0 18 0,35 0-1,0 0 1,1 0-1,-72 0 1,71 0 0,-52 0-1,-19 0 1,19 0 0,-1 0-1,0 0 1,18 0-1,0 0 1,-35 0 0,-1 0-1,1 0 1,-18 18 62,0 0-62,0-1-16,0 1 15,18 17 1,-18-17-16,17 52 16,-17 18-1,0 1 1,0 17-1,0-1 1,0-34 0,0 35-1,0-89-15,0 72 16,0 16 0,0 19-1,0-36 1,0-53-16,0 36 15,18 17 1,-18-35 15,0-18-15,0-17 15,0-36 0,0 1-15,-18-1-16</inkml:trace>
  <inkml:trace contextRef="#ctx0" brushRef="#br0" timeOffset="46604.19">3881 8749 0,'0'0'0,"0"-18"0,0 1 31,-18 17-15,36 0 77,-1 0-77,1 0-16,-1 0 0,36 0 31,36 0-15,34 17 0,53-17-1,1 0 1,70 0-1,-53-17 1</inkml:trace>
  <inkml:trace contextRef="#ctx0" brushRef="#br0" timeOffset="47721.36">11483 8520 0,'35'0'0,"265"0"15,-229-18 1,87 18-16,177-18 16,-52 1-1,52-19 1,-71 36-1,36-17 1,-17-19 15,-89 36-15,52 0 0,-193 0-16,71-17 15,-1 17 1,-52-18-1,17 18 1,-17-17 0,-1 17-1,-17 0 1,-18 0 0,-17 0-1,17 0 1,-17 0-1,0 0 1,-1 0 93,1 0-109,0 0 16,-1 0-16,1 0 16,17 0-1,18 0 1,0 0 0,35 0-1,-53 0-15,18 0 16,18 17-1,-18-17 1,-18 0 15,18 0-15,-18 0 0,36 0-1,-36 0 1,0 0-1,1 0 1,-19 0 0,-34 0 77,-1-17-93,0 17 0,-35 0 16</inkml:trace>
  <inkml:trace contextRef="#ctx0" brushRef="#br0" timeOffset="49620.95">4057 8749 0,'-18'-18'15,"36"18"48,0 0-63,-1 0 0,1 0 15,17 0 1,-17 0-16,52 0 16,36 0-1,0 0 1,-71 0-16,71 0 16,70 0-1,-52 0 1,17 0-1,0 0 1,36-17 15,52-1-15,-35 0 0,53 18-1,-18-17 1,-35-1-1,159 18 1,-159-18 0,53 18-1,-18 0 1,-52 0 0,52 0-1,-176-17-15,159 17 16,-71 0-1,53-18 1,17 18 15,-52-18-15,70 18 0,-176 0-16,106-17 15,17-1 1,18 18-1,-35-17 1,35 17 0,-53-18-1,-88 18-15,88 0 16,-17 0 0,-54 0-1,54 0 1,-36-18-1,-17 18 1,-18 0 15,-36 0-15,36-17 0,-18 17-1,18 0 1,18 0-1,-54 0-15,36 0 16,-17 0 0,17 0-1,-18 0 1,18 0 0,17 0-1,-17 0 1,-17 0-1,-19 0 1,18 0 0,-17 0 15,0-18-15,17 18-1,0 0 1,18 0-1,-18-18 1,-35 1 0,0-1-1</inkml:trace>
  <inkml:trace contextRef="#ctx0" brushRef="#br1" timeOffset="97214.03">4939 2593 0,'0'-18'15,"0"1"1,0-1-1,0 0-15,-18 18 16,18 18 31,0 17-47,0 53 16,0-17-1,0-36-15,0 89 16,-17-54 15,17 19-15,0-19-1,0-52 1,0 17 0,0-53 15,0 1-16,-18-1-15</inkml:trace>
  <inkml:trace contextRef="#ctx0" brushRef="#br1" timeOffset="98031.54">4657 2787 0,'-36'-53'31,"36"35"-31,-17 18 16,34-53-1,1 36-15,70-36 16,-17 18 0,17 17-1,-17 18 1,-1 18 0,-17 52-1,-35-35-15,17 36 16,-17 17 15,-18 18-15,17-53-1,-17 0 1,0-35-16,0-1 16,0 1-1,-17-53 16,17-1-15,0-52 0,17 0-1,36 17 1,-53 54-16,71-89 16,-1 53-1,18 0 1,-17 53 15,-36 71-15,1 17-1,-36 35 1,0-17 0,0 0-1,-36 0 1,36-53-1,0-36 1,0 1 0,0-36-1,0-17 1,0 17 0</inkml:trace>
  <inkml:trace contextRef="#ctx0" brushRef="#br1" timeOffset="98815.15">6068 3087 0,'0'0'16,"35"0"-16,0 0 15,-35-35 1,0 17 0,0-35-1,0 35-15,0-35 16,-17-17 0,-54 17-1,18 35 1,-17 18-1,-1 36 17,18-1-17,36-18-15,-36 54 16,35 17 0,18-35-1,0 0 1,35-18-1,36-17 1,-54-18-16,36 0 16,36-35-1,-19-36 1,-17 18 0,-18-53-1,-35 53 1,0 1 15,0 69 0,0 1-15,0 35 0,0-36-16,0 36 15,0-35-15,0 35 16,0 17-1,0-52 1,53 0 0,18-18-1,-36 0 1,36-36 0,-18-16-1,-1-1 1</inkml:trace>
  <inkml:trace contextRef="#ctx0" brushRef="#br1" timeOffset="99398.22">6562 2787 0,'-18'0'16,"0"0"-16,1 0 15,-1 18 1,18 34-1,0 1 1,0-17 0,0 34-1,0-34 1,0-1 0,-18-18-1,1-17 16,-1 0 1,18-52-17,0 16 1,35-70 0,36 53-1,-53 18-15,70-18 16,35 18-1,-52 35 1,17 35 0,-70 18-1,-1 35 1,-17-70-16,-17 70 16,-1-17-1,0-36 1,18-17-1,-17-1 17,17-34-1,0-19-15</inkml:trace>
  <inkml:trace contextRef="#ctx0" brushRef="#br1" timeOffset="100047.27">7232 2805 0,'0'-18'31,"0"36"0,0-1-31,-18 1 16,18 17-1,-17 36 1,-1 17 0,18-35-1,0-36-15,0 36 16,53-35-1,17-18 1,-17 0 0,36-53-1,-1-35 1,-53 17 0,-35-17-1,0 35 1,0 18-1,0 53 32,0-1-47,-18 54 16,18-18 0,0 35-1,0-53 1,0 18-1,36-35 1,52-18 0,0 0-1,18 0 1,0-53 0,-18 0-1</inkml:trace>
  <inkml:trace contextRef="#ctx0" brushRef="#br1" timeOffset="100981.25">8202 2857 0,'0'-17'16,"0"34"-16,0-69 15,0 34 1,-18 0-16,-34 1 16,34 17-16,-17 0 15,-36 35 1,0 18-1,36 0 1,0 35 0,35-35-1,0 17 1,18-52 0,52 0-1,1-18 1,-18-18 15,17-35-15,-35-17-1,1-19 1,-19 19 0,-17 35-1,0 17 1,0 36 15,-17 52-15,17-17-1,0 18 1,0-18 0,0-1-1,17-34-15,19 0 16,17-18 15,35 0-15,-18 0-1,18-71 1,-17-17 0,-18-36-1,-18-34 1,-17 70-1,-18-1 1,0 54 0,0 17-1,-18 36 1,1 70 0,-19 36-1,19-36 1,-1 35 15,18-52-15,0 17-1,53-53 1,0-35 0,53 0-1,-36-17 1,18-36-1,-70 35-15,0-17 16,-18 17-16</inkml:trace>
  <inkml:trace contextRef="#ctx0" brushRef="#br1" timeOffset="102763.34">10283 2487 0,'0'0'0,"0"18"47,0-1-47,0 1 0,0 0 15,18 17 1,35-35 0,0 0-1,-35 0-15,34-18 16,-34 1-16,35-36 15,0-35 17,-53 35-17,0 0 1,-18 53 15,1 35-15,17 53-1,-18 36 1,18-36 0,-18 53-1,18-123-15,0 70 16,-17-18 0,-1-17-1,0-35 1,-17 0-1,0-18 17,0-36-17,17 19-15,-35-36 16,0 0 0,0-18-1,36 71 1,17 18 15,0 17-15,0-17-16,17 35 15,36 0 1,-18-18 0,36-17-1,-18-1 1,70-17-1,-17-53 17,-18 0-17,-17-17 1,-53 17 0,-18-18-1,0 36 1,-18 35-1,0 0 1,-17 35 0,17 36-1,18-1 1,0-17 0,0-17-1,0-1 1,53-35-1,0 18 17,18-18-17,52-53 1,-35 17 0,18-52-1,0-18 1,-71 53-1,-17 36 1,-36 17 0,-70 35-1,35 36 1,53-36 0,0 53-1,0-70 1,0-1-1,53 19-15,-17-1 32,-36-17-1,-53-18-15,-18 0-1,53 0-15,-70 0 16,53 0-1,17 0 1,36 0 15,0-18-31,52-17 16</inkml:trace>
  <inkml:trace contextRef="#ctx0" brushRef="#br1" timeOffset="103131.46">11677 2487 0,'0'-18'0,"0"36"0,0-53 16,0 52 15,0 1-16,-18 0-15,1 52 16,-19 71 0,19-52-1,-1 16 1,0-52 0,18 18-1,0-53 1,18-18-1,35 0 17,0-36-17,17 1 1</inkml:trace>
  <inkml:trace contextRef="#ctx0" brushRef="#br1" timeOffset="103413.35">11553 2734 0,'0'-18'16,"18"18"-1,17 0-15,18-17 16,35-1-1,-17 18 17,-53 0-32,-1-18 15,1 1 1</inkml:trace>
  <inkml:trace contextRef="#ctx0" brushRef="#br1" timeOffset="104147.55">12894 2646 0,'18'-18'15,"-1"18"-15,19-70 16,-36 52 0,0-17-1,0 17-15,0-17 16,-53 0 0,0 35-1,-53 17 1,18 36-1,-18 71 1,18 17 0,70-18-1,18-17 1,18-71 0,52 1-1,18-1 1,18-35-1,0 0 17,-35-35-17,34-1 1,-52 1-16</inkml:trace>
  <inkml:trace contextRef="#ctx0" brushRef="#br1" timeOffset="104697.68">13264 2716 0,'0'0'0,"0"-17"16,-35-19 0,-18 19-1,-17 17 1,17 35 0,35-17-16,0 52 15,1 18 1,17-17-1,0 0 17,0-36-17,17-17 1,54-18 0,-36-36-1,36-17 1,-1-35-1,-34 18 1,-19-19 0,-17 72-16,18-1 15,-18 0 1,0 89 15,0-53-31,0 52 16,-18 1-1,18-1 17,0-17-17,0-35 1,18-18 15,0 0-31,35-35 16,-36 17-16</inkml:trace>
  <inkml:trace contextRef="#ctx0" brushRef="#br1" timeOffset="105247.28">13882 2663 0,'0'0'0,"17"-17"0,-17-1 15,-17 18 16,-18 0-31,-54 0 16,36 35 15,53-17-31,-35 17 16,17 18 0,18-35-1,0 0 1,53-1-1,0-17 1,18 35 0,-36-35-1,0 36 1,-35 17 0,-17-18-1,-71 0 1,17-17-1,-17-18 17,35 0-17,18-18 1,-1-17 0,36 0-1,0 17 1,0 0-1,18 18 1,17-17 0,1 17-16</inkml:trace>
  <inkml:trace contextRef="#ctx0" brushRef="#br1" timeOffset="105730.15">14041 2893 0,'0'0'0,"52"-18"31,-34 0-31,35 18 16,-18-35-1,36 0 1,-54-18-1,-17 18 1,0 17-16,0 0 16,-35 18-1,-35 0 1,17 36 0,-18 34-1,54-52-15,-19 52 16,19-17-1,17 18 1,17-36 15,54-17-15,-18 0 0,0-18-1,35 0 1,0-18-1,-35 0 1,0-35 0</inkml:trace>
  <inkml:trace contextRef="#ctx0" brushRef="#br1" timeOffset="106291.03">14870 2663 0,'0'0'0,"17"-35"0,1 0 15,-71 17 32,0 18-31,53 18-16,-71 35 16,36 0-1,0 0 1,17-18-1,18-17 1,36-18 0,-19 0-16,18 17 15,54-17 1,-1 18 0,-18-1-1,-17 1 1,-35 0-1,-18-1-15,-35 19 32,-36-1-17,1-17 1,-36-1 0,0-17-1,35 0 1,36 0-1,17 0 17</inkml:trace>
  <inkml:trace contextRef="#ctx0" brushRef="#br1" timeOffset="117558.36">4639 5292 0,'-18'0'31,"-17"0"188</inkml:trace>
  <inkml:trace contextRef="#ctx0" brushRef="#br1" timeOffset="118601.65">4727 5292 0,'0'-18'93,"0"0"-77</inkml:trace>
  <inkml:trace contextRef="#ctx0" brushRef="#br1" timeOffset="119079.24">4727 5062 0,'0'18'47,"0"0"-47,0-1 16,0 54-1,0-36-15,0 71 16,0 17-1,0-34 1,0 16 0,0-52-1,0-17 1,0-54 15,0-35-15,0 18-1</inkml:trace>
  <inkml:trace contextRef="#ctx0" brushRef="#br1" timeOffset="119828.12">4657 5309 0,'-18'-17'0,"36"34"0,-71-34 16,17-19-1,36-17 1,36-17 0,34-1-1,54 1 1,-18 52 0,-1 36-1,-52 35 1,-53-36-16,18 107 15,-89-36 1,-34 35 0,-19-52-1,54-53 17,52-18-17,0 0 1,54 0 15,34 0-15,1 35-1,-18 0 1,-36-17-16,36 35 16,0-53-1,18 0 1,-18 0-1,17-35 1,1-18 0,17-36 15,-71 36-15,-17 18-1,-35 18 1,-18 17-1,18 70 1,35-17 0,0 18-1,0-36 1,18 0 0,-1-17-1,54-18 1,17 0-1</inkml:trace>
  <inkml:trace contextRef="#ctx0" brushRef="#br1" timeOffset="121227.59">6015 5292 0,'0'0'0,"-106"-18"31,88 18-31,-17 0 16,-53 53-1,35 0 1,35-36-16,-17 54 16,17 17-1,1-35 1,17-18-1,53-35 1,17-17 0,-52 17-16,52-53 31,1-18-15,-18 18-1,-35 18 1,-18 17-1,0 36 17,0 0-17,0 35 1,0 35 0,0 18-1,0 88 1,0 0-1,0-159-15,0 124 16,0 70 0,0-88-1,0-53 17,17-70-17,36-53 1,-35-53-1,17-54 1,18-52 0,-35 36-1,-18-72 1,0 36 0,0 71-1,0 35 1,-18 70-1,0 0 1,107 54 0,-107 34 15,0 36-15,18-35-1,0 17 1,18-53-1,17-17 1,36-54 0,-18 1-1,0-53 1,-18 17 0,-18-34-1,1 34 1,-18 53-1,0 36 1,0 17 15,0 36 1,0-53-32,0 34 15,0-34-15,35 35 16,1-35-1,17-18 1,17 0 0,-35-36-1,18-34 1,-35-18 0,-18 70-16,18-35 15,-1 18 1,-17 52 15,0 19-15,0-19-16,0 54 15,0-1 17,0-17-17,0-35 1,18-36 15</inkml:trace>
  <inkml:trace contextRef="#ctx0" brushRef="#br1" timeOffset="121438.77">6844 5221 0,'0'0'0,"-18"0"0,1 0 31</inkml:trace>
  <inkml:trace contextRef="#ctx0" brushRef="#br1" timeOffset="122228.42">7126 5521 0,'0'0'0,"-35"0"31,35-18-31,0 1 0,0-19 32,0 1-17,17 35 1,1 0-16,17 0 15,18 35 1,-17 36 0,-36 0-1,0 34 1,0-52 0,0-35-1,0-53 16,0-18-15,0-53 0,0 35-1,0 54 1,35-36 0,18 17-1,0 1 1,0 35-1,-36 0 1,-17 18-16</inkml:trace>
  <inkml:trace contextRef="#ctx0" brushRef="#br1" timeOffset="122644.81">7514 5592 0,'0'0'0,"35"0"16,-17 0-16,-18-18 16,53-17-1,0-18 17,-35 17-17,-18 19-15,0-19 16,0 19-1,-53 17 1,-18 35 0,36 36-1,17-1 1,18 36 0,18-35-1,35-36 1,0-17-1,17-18 1,36-53 0,0-18 15,-53 18-31</inkml:trace>
  <inkml:trace contextRef="#ctx0" brushRef="#br1" timeOffset="123394.36">8114 5345 0,'0'0'0,"-18"0"32,71 52-17,-88 19 1,35 0 0,0-1-1,0-17 1,0-35-1,0-1 1,0-34 15,-18-36 1,18 0-17,0-35 1,0 70-16,53-53 15,0 36 1,18 18 0,-18 17-1,-18 52 1,0 37 0,-35-1-1,0-18 1,0-17-1,0-35 1,-18-36 15,18 1-15,0-19 0,0-52-1,18 0 1,17 17-1,36 1 1,35 35 0,-18 35-1,-17 70 1,-54 1 0,-17-1-1,-35 1 1,-18-18-1,35-53-15,18 17 16,-17-17 0,17-17 15</inkml:trace>
  <inkml:trace contextRef="#ctx0" brushRef="#br1" timeOffset="123844.11">8908 5556 0,'17'0'31,"1"0"-31,35-35 16,-18 0 0,0-18-1,-35 35 1,0 0-16,0 1 16,0-1-1,-35 18 1,-18 53-1,36-18 1,-1 36 0,18 0-1,0-54-15,0 36 16,70-35 0,-17-18-1,18 0 1,-1-53-1,1 18 1</inkml:trace>
  <inkml:trace contextRef="#ctx0" brushRef="#br1" timeOffset="123945.7">9366 5345 0,'0'-18'15</inkml:trace>
  <inkml:trace contextRef="#ctx0" brushRef="#br1" timeOffset="123977.4">9349 5433 0,'0'0'0</inkml:trace>
  <inkml:trace contextRef="#ctx0" brushRef="#br1" timeOffset="124361.17">9419 5362 0,'53'-53'16,"-35"53"-1,52-35 1,36 35-1,-35 0 1,-18 53 0,-36-35-16,-17 52 15,-17-17 1,-36 18 0,35-36-1,18-17 1,0-54 15,18 19-15</inkml:trace>
  <inkml:trace contextRef="#ctx0" brushRef="#br1" timeOffset="124644.8">10160 4992 0,'0'0'0,"0"17"32,0 1-32,-18 53 15,1 34 1,-1-16 0,18-72-16,-18 89 15,18-35 1,0-36-1,0-17 1,53-18 0,-35-18-1,35-17 1</inkml:trace>
  <inkml:trace contextRef="#ctx0" brushRef="#br1" timeOffset="124894.34">10001 5256 0,'-17'0'16,"34"0"-16,19-17 16,87 17-1,18-18 1,-35-17-1,-88 35-15,34 0 16,-52-18 0</inkml:trace>
  <inkml:trace contextRef="#ctx0" brushRef="#br1" timeOffset="125628.52">9419 5345 0,'0'17'0,"0"18"16,0-17-16,0 0 15,0 17 1,0-17 0,18-18-1</inkml:trace>
  <inkml:trace contextRef="#ctx0" brushRef="#br1" timeOffset="126810.94">11395 5397 0,'17'-17'15,"19"-1"1,-36 1 0,17-19-16,1 1 15,-18 0 17,-35 17-17,-71 18 1,35 18-1,1 35 1,17 17 0,35-70-16,18 53 15,0-35 1,53-18 0,35 0-1,18-53 1,-35 18-1,-1-18 1,-70 35 0,0 0-1,-17 18 32,17 18-47,-18 35 16,18 35-1,0 18 1,0 53 0,18 35-1,-18-53 1,35 53 0,0 0-1,-35-141-15,18 88 16,-18-18-1,-53-34 1,-53-72 0,-35-17-1,-141-70 17,88-89-17,70 0 1,71-88-1,53 88 1,88-35 0,18 53-1,-70 124-15,52-54 16,35 18 0,-35 18-1,1 35 1</inkml:trace>
  <inkml:trace contextRef="#ctx0" brushRef="#br1" timeOffset="127428.05">11871 5380 0,'0'0'0,"18"0"0,-18-18 16,17 1-1,-17-36 1,-17 35 0,-19 0-1,-52 18 1,35 18 0,-17 53-1,52-54-15,-17 89 16,17-35-1,18 34 1,0-52 0,71-53-1,-1 0 17,18-70-17,1-1 1,-72 1-1,19-19 1,-19 37 0,-17 34-1,0 36 17,-17 52-17,-1 1 1,18-18-1,0-36-15,0 36 16,18-53 0,34 0-1,-16 0 17,17-53-17,-18 36-15</inkml:trace>
  <inkml:trace contextRef="#ctx0" brushRef="#br1" timeOffset="127712.55">12488 5062 0,'0'0'0,"0"-17"0,-17 17 31,-1 17-31,18 36 15,-18 0 1,1 53 0,-1-18-1,0-70 1,18 35 0,-17 17-1,17-52 1,35-53 15</inkml:trace>
  <inkml:trace contextRef="#ctx0" brushRef="#br1" timeOffset="128243.85">12665 5009 0,'0'18'16,"0"0"0,0 17-16,0-17 0,0 52 15,0 18 17,0 18-17,-18-53 1,0 0-1,18-35 1,-17-18 0,17-53 15,0 17-15,0 19-16,0-36 15,0 35-15,53-35 16,17 0-1,36 36 1,-53 17 0,0 70-1,-35 19 17,-18-72-32,0 36 15,-53 18 1,35-54-1,0-17 1,1-17 0</inkml:trace>
  <inkml:trace contextRef="#ctx0" brushRef="#br1" timeOffset="128476.98">12277 5274 0,'0'18'31,"17"-18"-31,1 0 0,88-18 31,-36 0-15,-52 18-16,53-17 15,-36-1 1,-18 18-16</inkml:trace>
  <inkml:trace contextRef="#ctx0" brushRef="#br1" timeOffset="128912.36">13159 5380 0,'0'17'15,"0"-34"17,17 17-17,36-35 1,18-18-1,-54 0 1,-17 17 0,-17 19-1,-36 17 1,35 0-16,-52 70 16,34-17-1,36 18 1,0-1-1,0-34 1,71-19 0,-1-17-1,-17 0 17,36-35-17</inkml:trace>
  <inkml:trace contextRef="#ctx0" brushRef="#br1" timeOffset="129526.56">13582 5327 0,'0'0'0,"-18"-18"0,1 1 16,-1 17 0,18-18-1,18-35 1,35 18-1,-1 17 1,19 18 0,0 53-1,-36 0 1,-17-35 0,-18 35-1,0 17 1,-18-35-1,-17-17 1,-1-18 0,36-35 15,0-18-15,53-18-1,35 1 1,1-1-1,-72 54-15,89-19 16,-71 36-16,54 0 16,-72 53-1,-17 35 17,-17-17-17,-1-18 1,0-18-1,1-35 1,17 18 0,0-36-1,0-35 1,0 36-16</inkml:trace>
  <inkml:trace contextRef="#ctx0" brushRef="#br1" timeOffset="129727.82">14199 4992 0,'0'0'0,"-17"-18"0,-1 18 16,0 0 0,18-17-1,18 17 16,17 0-15,-17 0-16</inkml:trace>
  <inkml:trace contextRef="#ctx0" brushRef="#br1" timeOffset="129926.58">14411 5186 0,'0'0'16,"-18"0"-1</inkml:trace>
  <inkml:trace contextRef="#ctx0" brushRef="#br1" timeOffset="130327.92">14429 5292 0,'0'17'31,"0"1"-31,0 35 16,0 0-1,0-36 1,0-34 31,0-19-32,0-16 1,53-37 0,52 1-1,-34 18 1,52 52 15,-105 18-31,53 18 16,-36 52-1,-18 18 1,-17-35 0,-52 18-1,16-36 1,1-17 0,53-36 30</inkml:trace>
  <inkml:trace contextRef="#ctx0" brushRef="#br1" timeOffset="131309.67">15593 5168 0,'0'0'16,"0"-17"0,-18-1-16,-52 18 15,17 0 1,-53 35 0,0 18-1,88-18-15,-17 1 16,17-19-16,-17 54 15,18-36 1,52-35 0,71 0-1,-18 0 17,53-53-17,-53 0 1,-70 0-1,-1 0 1,1 36 0,-18 34 31,0 19-32,0 34 1,-18 1-1,1-36-15,17 36 16,53 123 0,-18 0-1,0-53 1,1 71 15,-19 34-15,-17-52-1,0-17 1,0-142-16,-17 53 16,-1-52-1,-17-36 1,-36 0 0,53-18-16,-35-35 15,-70-106 1,35 1-1,35-89 1,18 70 0,88-17-1,35 18 17,-18 52-17,-34 89-15,52-71 16,-35 53-1,-18 18 1,-17 35 0,-1 0 15,1 0-15,0 0-1,-1 18 1</inkml:trace>
  <inkml:trace contextRef="#ctx0" brushRef="#br1" timeOffset="139575.15">5768 7585 0,'0'0'0,"-53"0"16,0 0-1,18 0 1,-18 0-1,35 0 1,18 17 0,18-17-1,105 0 1,-87 0-16,122 0 16,19-17 15,-71-1-16,52 18 1,-87-18 0,-18 18-1,-71 0 1,-17 0 0,0 18-1,-36 0 1,53-1-16</inkml:trace>
  <inkml:trace contextRef="#ctx0" brushRef="#br1" timeOffset="139878.41">6138 7638 0,'36'0'16,"-54"0"15,0 0-31,1 0 15,-1 53 1,0 17 0,1 36-1,17 0 1,70 0 0,-123 17-1,18-17 1,35-71-1,-18-17 1,18-71 15,18 53-31</inkml:trace>
  <inkml:trace contextRef="#ctx0" brushRef="#br1" timeOffset="140411">6491 7902 0,'0'0'0,"0"-17"0,0-1 0,-18 18 47,1 18-31,-1 34-1,1-34-15,-1 35 16,18 53 0,0-36-1,0-17 1,18 0 0,52-53 15,1 0-16,-54 0-15,36-35 16,35-53 0,-70 0-1,-18 17 1,0 36-16,-18-18 16,-52 35-1,52 18-15,-52 0 16,-19 18-1,54 17 1,0-17 0,35 17-1,35-35 1,71 0 15</inkml:trace>
  <inkml:trace contextRef="#ctx0" brushRef="#br1" timeOffset="140942.84">7179 7814 0,'0'0'0,"18"0"0,-89-18 32,36 18-17,17 36 1,-17 17-1,17-36-15,1 54 16,-19 17 0,36 0-1,0-35 1,36-18 0,34-17 15,1-18-16,-1-35 1,1-36 0,-18 1-1,-36-19 1,-17-16 0,-53 52-1,-17 17 1,-1 36-1,1 36 1,17 17 0,53-1-1,0 37 1,35-54 0,18-35 15,-35 0-31</inkml:trace>
  <inkml:trace contextRef="#ctx0" brushRef="#br1" timeOffset="141275.97">7743 7620 0,'0'0'0,"0"-35"31,-17 35-15,-18 17-16,17 1 16,18 17-1,18 53 1,-71 18 0,35-35 15,0-36-31,1 53 15,17-52-15,-53 52 16,53-18 0,-35-34-1,52-36 1</inkml:trace>
  <inkml:trace contextRef="#ctx0" brushRef="#br1" timeOffset="141442.67">8343 7814 0,'0'0'0,"-35"-18"16</inkml:trace>
  <inkml:trace contextRef="#ctx0" brushRef="#br1" timeOffset="141859.01">8202 7761 0,'-35'0'16,"35"18"-16,-53 17 15,0 0 1,0 18 0,53-18-1,0-17 1,35 0-1,54-18 1,-19 0 0,-17 17-1,18 1 1,-36 0 0,-35-1 15,-35 54-16,-54-18 1,19 0 0,-18-36-1,-18-17 1,18 0 0,52 0-1,19 0-15,-1 0 16,0-17-1,18-19 1,36 19 0</inkml:trace>
  <inkml:trace contextRef="#ctx0" brushRef="#br1" timeOffset="142750.35">8237 7779 0,'0'0'0,"18"0"16,0 17 15,-18 1-31,0 0 31</inkml:trace>
  <inkml:trace contextRef="#ctx0" brushRef="#br1" timeOffset="143792.34">10037 7638 0,'0'0'0,"0"-18"94,0 0-78,0 1-1,0-1-15,0 0 16,0 1-16,-18-18 16,0 35-16,-17 0 15,-89 0 1,19 35 0,34 0 15,1 18-16,70-35 1,0-1 0,70 1-1,18 0 1,18 17 0,-18 0-1,18 18 1,-35 18-1,-71-19 1,0-16-16,-53 70 16,-71-18-1,18-35 1,-17-18 0,0-35 15,70-35-16,0-36 1,35-17 0,18 35-1,0 18 1,0-1 0,53 36-1</inkml:trace>
  <inkml:trace contextRef="#ctx0" brushRef="#br1" timeOffset="143949.7">10283 8026 0</inkml:trace>
  <inkml:trace contextRef="#ctx0" brushRef="#br1" timeOffset="144260.72">10460 7761 0,'-53'0'16,"35"0"-16,-17 18 16,17-18-16,-35 70 15,18 18 1,18 1 0,17-1 15,17 0-16,36-53 1,-35-35-16,35 0 16,17 0-1,1-53 1</inkml:trace>
  <inkml:trace contextRef="#ctx0" brushRef="#br1" timeOffset="144576.25">10971 7479 0,'0'0'0,"-70"0"32,52 18-32,1-18 15,-19 70 1,19 36-1,-1 35 1,0-35 0,-17 35-1,17-18 1,18-87 0,0-19-1,18-17 1,17-53-1</inkml:trace>
  <inkml:trace contextRef="#ctx0" brushRef="#br1" timeOffset="145209.16">11077 7973 0,'-17'0'16,"17"35"-16,-18-17 16,0-18-1,36 0 32,17 0-47,18-18 31,18-35-15,-1 0 0,-34 0-1,-36 36 1,0-1-16,-18 0 16,-53 18-1,1 18 1,17 35-1,0 35 1,35 18 0,18-53-1,36 0 1,34-36 0,-17-17-1,71-17 16,-89-1-31,35 1 0</inkml:trace>
  <inkml:trace contextRef="#ctx0" brushRef="#br1" timeOffset="146091.24">11818 7849 0,'0'0'0,"18"-35"31,-36 35-15,0 0-16,-52 18 16,52 35-1,1-36-15,-1 36 16,0 53 0,18-35 15,0-36-16,71-18 1,17-17 0,18 0-1,0-35 1,-36-53 0,-17 0-1,0-36 1,-18 1-1,-17 35 1,-18-1 0,-18 107 15,18 53-15,-17 17-1,-1-18 16,18-34-31,-18 69 16,18-16 0,0-19-1,0-17 1,53-35 0,36-1-1,-37-34 1,19-54-1,-36 18 1,1-35 0,-1 0-1,-35 70 1,0 1 0,0 52 15,0 35 0,0 1-15,0-18-1,0-18 1,70-17 0,-52-18-1,17 0 1,1-53-1,17 18 1</inkml:trace>
  <inkml:trace contextRef="#ctx0" brushRef="#br1" timeOffset="146307.45">12788 7620 0,'0'0'0,"-17"0"0,-36-18 16,35 18-1,0 0 17,36 0-1</inkml:trace>
  <inkml:trace contextRef="#ctx0" brushRef="#br1" timeOffset="146558.35">12224 7761 0,'0'0'0,"17"0"31,36 0-15,0 0-1,-35 0-15,52 0 16,-34-18 0,-19 1-1</inkml:trace>
  <inkml:trace contextRef="#ctx0" brushRef="#br1" timeOffset="147557.6">13176 7832 0,'0'-18'0,"0"0"15,-17 18 1,-1 0-16,-35 0 15,0-17 1,-17 87 0,34-17-1,1 35 1,35-17 0,0-53-1,0 17-15,71-17 31,17-18-15,-35 0 0,0-53-1,-53-18 1,0-17 0,-18 35-1,18 18 1,0-1-1,71 1 1,-1 35 0,-52 0-16,70 0 15,0 35 1,-53 1 0,-17 17 15,-18 17-16,0-17 1,0-35-16,-18 35 16,18-36-1,0 1 1,0-36 15,0 1-31,0-36 16,0-36-1,18 19 1,35-1 0,17 1-1,1 35 1,35 17 0,17 36 15,-87 34-16,-19 37 1,-52-1 0,-18 0-1,0-35 1,36-35 0,-19-18-1,19 0-15</inkml:trace>
  <inkml:trace contextRef="#ctx0" brushRef="#br1" timeOffset="148807.17">10301 7990 0,'18'0'46,"-1"0"-30,1-17-16,0 17 16,-18-18-1,35 18-15,0-35 16,-35 17 0,0-17-1,0 17 1,0 1 15,-17 17-15,-1 0-1,0 0 17,1 0-1</inkml:trace>
  <inkml:trace contextRef="#ctx0" brushRef="#br1" timeOffset="157481.24">5627 9842 0,'-18'0'31,"36"0"126</inkml:trace>
  <inkml:trace contextRef="#ctx0" brushRef="#br1" timeOffset="157991.51">5662 9825 0,'-18'0'16,"18"-18"-16,0 1 0,-17 17 31,-1-36-15,1 36 15,17 18-15,-18 0-1,18 52 1,-18-17-1,18-18-15,0 71 16,-17 0 0,17-18-1,-18 36 1,0-36 0,18-53-1,0-17 16,-17-54 1,17-34-17</inkml:trace>
  <inkml:trace contextRef="#ctx0" brushRef="#br1" timeOffset="158507.63">5309 9931 0,'-35'-53'15,"35"35"1,0-17-16,0 17 31,53-35-15,-35 36-16,70-19 15,-71 36-15,89-17 16,35 17 0,-17 35-1,-54 53 1,-34 0-1,-36-17 1,0-53-16,-89 52 16,1-17-1,18-18 1,-36-17 0,35-18-1,36 0 1,17 0-16,18-18 47,18 1-32,0-1-15</inkml:trace>
  <inkml:trace contextRef="#ctx0" brushRef="#br1" timeOffset="158680.41">6315 9860 0,'0'-35'31</inkml:trace>
  <inkml:trace contextRef="#ctx0" brushRef="#br1" timeOffset="159140.09">6191 9860 0,'0'18'16,"-17"-1"-16,-1 1 15,-53 70 1,36-17 0,0 17-1,17 0 1,18-35-1,0 0 1,18-35-16,35-1 16,35-17-1,18 0 1,-36-53 0,36 0-1,-18-17 1,-35-18 15,-53 0-15,0-1-1,-70 1 1,-18 53 0,-1 35-1,1 17 1,35 19-1,18 17 1,35-18 0,0-17-1,18-18 1</inkml:trace>
  <inkml:trace contextRef="#ctx0" brushRef="#br1" timeOffset="159656.23">7144 9825 0,'0'0'0,"0"-18"16,-18 18-1,-17 0 1,17 0-16,-35 0 16,-17 18-1,17 17 1,-35 36 0,17 17-1,71-18 1,0-52-16,0 70 31,18-17-15,17-36-1,53 0 1,-35-35 0,35 0-1,-52 0-15,34-53 16,-17 36-1,-35-1 1,-1-17 0,1 35-1,-18-18 1</inkml:trace>
  <inkml:trace contextRef="#ctx0" brushRef="#br1" timeOffset="160256.75">7990 9596 0,'18'0'47,"0"0"-47,-1 0 16,19 0-16,-19-18 0,71 18 16,-35 0-1,0 0 16,-35 0-15,-71 18 15,35-18-31,-17 0 0</inkml:trace>
  <inkml:trace contextRef="#ctx0" brushRef="#br1" timeOffset="160590.32">8026 9596 0,'0'0'0,"-18"0"15,0 0 1,1 35 0,-19 0-1,19 36 1,-1 17 0,1 53-1,-19 0 1,36-123-16,0 88 31,0-1-15,0 1-1,53-53 1,0-18 0,0-35-1,53-17 1,-18-54-1,-53 36-15</inkml:trace>
  <inkml:trace contextRef="#ctx0" brushRef="#br1" timeOffset="160891.5">8590 9754 0,'0'0'16,"-35"0"0,35 18-1,-18 0-15,1 34 16,17 54 0,0-17-1,-18-19 1,0 18-1,1-35 1,17-35-16,0-1 16</inkml:trace>
  <inkml:trace contextRef="#ctx0" brushRef="#br1" timeOffset="161289.29">8484 9825 0,'-17'-18'16,"17"1"-16,0-1 15,17 0 1,1 18-16,70-35 15,0 17 1,18 18 0,-18 36-1,-88 34 1,-35 18 0,17-70-16,-70 35 15,-18 0 1,1-18 15,87-17-15,0-18-1,36 0 17,17 0-32</inkml:trace>
  <inkml:trace contextRef="#ctx0" brushRef="#br1" timeOffset="161806.31">8872 10089 0,'0'0'0,"-17"-17"15,17-1-15,0 1 32,17-1-17,19 0 1,-19 18-16,36 0 16,18 0-1,-54 18-15,19 0 16,-36-1-16,53 54 15,-36-1 1,-17-34 0,-53 34-1,36-52 1,-19-18 0,1-36-1,35 1 1,0-35 15,0 17-15,18 17-1,35 1 1,0 18 0,-1-1-1,-34 18-15</inkml:trace>
  <inkml:trace contextRef="#ctx0" brushRef="#br1" timeOffset="162339.78">9701 9931 0,'0'0'0,"-17"0"15,-36 0 1,0 0 0,0 17-1,-18 36 1,19 0 0,-1 18-1,35 17 1,18-18-1,35-34 1,36-19 0,17-17-1,0-35 1,0-18 0,-35-17-1,-53-19 1,0 37-1,-88-1 17,0 35-17,17 18 1,54 0-16,-36 0 16,35 35-1,18 18 1,18-18-1,-1-17-15</inkml:trace>
  <inkml:trace contextRef="#ctx0" brushRef="#br1" timeOffset="162855.41">10125 9931 0,'0'-18'16,"-18"18"0,0 0-1,-34 0 1,-1 35 0,0 18-1,35-35-15,0 35 16,1 17-1,17 1 1,17-36 0,54-17-1,52-18 1,-52 0 0,17-35-1,-53-18 1,-17 0 15,-18-35-15,-53 35-1,-17 35 1,-36 18 0,53 18-1,35-1 1,18 1-1,18-18 1,88 0 0</inkml:trace>
  <inkml:trace contextRef="#ctx0" brushRef="#br1" timeOffset="163507.75">10742 9772 0,'0'0'0,"0"-18"0,0-17 31,-18 35-15,-34 0 0,34 53-1,0 53 1,1-36-1,-1 54 1,-35-1 0,18 1-1,-18 70 1,0 17 0,0-34-1,53-18 1,0-54-1,0-69 17,53-36-17,-35 0-15,34 0 16,-34-18-16,53-35 16,35-35-1,-36 0 1,-70-18-1,-18-35 1,-70 17 0,71 89-16,-36-18 15,-18 0 1,36 36 0,17-1-1,18 0 48,0 1-48,0-19 1</inkml:trace>
  <inkml:trace contextRef="#ctx0" brushRef="#br1" timeOffset="164239.18">11959 9984 0,'0'0'16,"18"-18"-16,-1 0 16,-17 1 15,0-1-31,-35 18 16,0 35-1,0 1 1,17-19-1,0 36-15,1 53 32,17-53-17,35-18 1,53-35 0,-35 0-1,71-53 1,-72 0-1,-34 0 1,-18-17 0,-53 17-1,-35 35 1,-18 18 0,89 0-16,-19 0 15,19 36 1,17-19-1,35-17 17,53 0-32</inkml:trace>
  <inkml:trace contextRef="#ctx0" brushRef="#br1" timeOffset="164838.65">12594 9701 0,'0'0'0,"0"-17"0,0-36 16,-17 35 0,-1 18-16,-35-17 15,35 52 1,-17 53 0,17 35-1,-17 1 1,0 35-1,-18 123 17,18-88-17,-1 71 1,19-36 0,17-106-1,53-17 1,0-53-1,-1-53 1,1-35 0,18-53-1,-36-36 1,-17 106-16,-18-70 16,-18-106-1,-70 36 1,0 52-1,-36 17 1,71 37 15,53 16-15,-17 1 0,52 0-1,18 17 1,0-17-1,-18 0-15</inkml:trace>
  <inkml:trace contextRef="#ctx0" brushRef="#br1" timeOffset="165372.56">13617 9666 0,'0'-18'0,"0"36"0,0-53 0,0-53 32,0 70-32,-35 18 15,17 0-15,-70 0 16,18 18-1,-36 70 17,35 18-17,-17 35 1,88 18 0,0-89-1,88 1 1,18-36-1,0-35 1,35-18 0,-71-17-16</inkml:trace>
  <inkml:trace contextRef="#ctx0" brushRef="#br1" timeOffset="166171.92">13899 9860 0,'0'-35'0,"0"70"0,-17-88 15,-1 36 1,-17 17 0,-18 17-1,0 54 1,18-1 0,-1 19-1,36-1 1,0-35-1,53-53 1,18 0 0,-36-18-1,1-35 1,-36 18 0,-18-53-1,-17 35 1,35 17 15,17 1-15,36 17-1,35-17 1,36 53 0,-54 35-1,-52 17 1,-18 19-1,0-37 1,-18 1 0,1-35-1,-1-18 17,0-18-17,18-35 1,0-35-1,53 35 17,-35 18-32,88-36 15,17 54 1,-52 17 0,17 70-1,-70-17 1,-36 53-1,-52-53 1,52-35 0,-17-1-1,35-34 17,35-19-17</inkml:trace>
  <inkml:trace contextRef="#ctx0" brushRef="#br1" timeOffset="166472.63">14887 9754 0,'0'-17'0,"0"34"0,0-52 0,0 17 15,-35 18 1,-18 18-1,18 35 1,17-35-16,-17 70 16,0 35-1,35-70 1,0 0 0,0-18-1,52-35 1,1 0-1,53-53 1</inkml:trace>
  <inkml:trace contextRef="#ctx0" brushRef="#br1" timeOffset="166907.62">15011 9931 0,'0'0'0,"-18"0"16,18 17-16,-18-17 16,36 0 15,0 0-31,17 0 16,-17 0-16,35-35 15,-18 0 1,-18-1-1,-69 19 32,-19 34-31,53 1-16,-52 35 16,17 35-1,53-17 1,0-18-1,35-18 1,71-35 0,35 0-1,0-53 1,-53 0 0</inkml:trace>
  <inkml:trace contextRef="#ctx0" brushRef="#br1" timeOffset="167255.09">15522 9895 0,'0'-17'16,"0"34"-16,-17-17 31,17 18-15,-18 35 0,0 0-1,-35 53 1,36-89-16,-1 89 15,0 88 1,-17 36 0,18-72-1,17 19 1,-18-72 0,0-52-1,1-35 1,17-36-1,0-35 17,17-70-17,19 0-15</inkml:trace>
  <inkml:trace contextRef="#ctx0" brushRef="#br1" timeOffset="167606.57">15416 10054 0,'0'-17'0,"0"34"0,-17-70 16,17 36-16,0-19 15,17 1 1,36 0 0,0 35-1,18 0 1,-36 35-1,-35 36 17,-35-1-17,-36-35 1,-35-17 0,18 0-1,88-1 1,0-34 15,71-19-15</inkml:trace>
  <inkml:trace contextRef="#ctx0" brushRef="#br1" timeOffset="167939.27">15875 9578 0,'0'0'0,"0"-18"0,-18 18 47,1 18-47,17 0 16,-36 70-1,1 18 1,35-18-1,0 0 1,0-17 0,0-54-1,35-17 1,1 0 0,17-17-1,-53-1-15</inkml:trace>
  <inkml:trace contextRef="#ctx0" brushRef="#br1" timeOffset="168185.71">15699 9754 0,'0'0'0,"35"0"31,0-17-31,36 17 16,-18 0-1,-36 0 1,1 0 0</inkml:trace>
  <inkml:trace contextRef="#ctx0" brushRef="#br1" timeOffset="-127535.08">4939 12065 0</inkml:trace>
  <inkml:trace contextRef="#ctx0" brushRef="#br1" timeOffset="-127125.47">5045 11942 0,'0'0'0,"0"-18"16,-18 18 46,18 35-46,0-17-16,0-1 0,-35 107 15,35-18 1,-18 35 15,1-18-15,17-34 0,-18-19-1,18-88 32,0-17-31,0 18-16</inkml:trace>
  <inkml:trace contextRef="#ctx0" brushRef="#br1" timeOffset="-126775.55">4939 12153 0,'0'0'0,"18"-70"32,-1 52-32,-17 0 15,53-35 1,35 53 0,-17 0-1,35 71 1,-36 17-1,-35 89 1,-35-89 0,0 18-1,-17-36 1,-1-35 0,-17-17-1,0-18 1,17 0-1,0-18 1</inkml:trace>
  <inkml:trace contextRef="#ctx0" brushRef="#br1" timeOffset="-126041.7">4957 12488 0,'0'0'0,"0"18"16,17-18 0,36 0-1,-35 0-15,70 0 16,35-35 0,-17-1-1,53-17 1,-36 1-1,-52 34 1,-36 0 15,-35 36 1,0 0-17,-17 52 1,-1 1-1,18-54-15,0 19 16,0-19-16,18 54 16,17-54-1,35-17 1,36 0 0,-53-35-1,35-35 1,-52-19-1,-36 19 1,0 17 15,0 35-15,-18 89 15,18-36-15,0 0-16,0 36 15,0-18 1,18-18 0,52-35-1,1 0 1,35-17 0,-1-54-1,-34 18 1,-36 0-1</inkml:trace>
  <inkml:trace contextRef="#ctx0" brushRef="#br1" timeOffset="-125759">6667 11994 0,'0'-17'16,"0"34"-16,0-69 15,-17 52 1,-18 0-1,-1 88 1,19 0 0,17 35-1,-18 1 1,18-54 0,0-17-1,35-17 1,18-36-1,35-36 1,-52 36 0</inkml:trace>
  <inkml:trace contextRef="#ctx0" brushRef="#br1" timeOffset="-125325.74">7056 12188 0,'0'-17'16,"0"34"-16,0-52 15,0 53 1,-36 17 0,1 36-1,35-54-15,-53 71 16,53 1 0,0-54-1,71 0 1,-1-35-1,36 0 1,0-53 15,-53 18-15,-36-53 0,-17-18-1,-53 35 1,-17 36-1,-1 18 1,1 34 0,35 36-1,17-53 1,-17 0 0,17 0-1</inkml:trace>
  <inkml:trace contextRef="#ctx0" brushRef="#br1" timeOffset="-125059.64">6456 12100 0,'-18'0'15,"36"0"16,-1 0-31,72 0 16,-1 0 0,18-35-1,-18 17 1,-70 1-16,-1 17 16</inkml:trace>
  <inkml:trace contextRef="#ctx0" brushRef="#br1" timeOffset="-123992.39">7620 12312 0,'0'0'0,"-18"0"16,18-18-1,0 1 1,18-36-1,53 0 1,-19 35 0,37 18-1,-1 53 1,-71-35-16,1 52 16,-18 36-1,0-35 1,-18-1-1,-17-34 1,18-54 31,17-53-31,0 18-1,35-52 1,18 34-1,17 18 1,-52 53-16,53 0 16,-36 35-1,0 54 1,-17-1 0,-18-35-1,0 0 1,0-71 46,0 0-46,0-52 0,17-36-1,19 71-15,17-36 16,88 1-1,0 70 1,-35 35 0,-53 71-1,-53 17 1,-36-35 0,1-17-1,0-53 1,17-1-1,18-52 17,0 17-17,0 1-15</inkml:trace>
  <inkml:trace contextRef="#ctx0" brushRef="#br1" timeOffset="-123292.14">9472 12400 0,'0'0'0,"0"-18"31,18-17-16,-18-18 1,0-17 15,-53-1-15,0 36 0,-35 35-1,17 35 1,-17 53-1,35 53 1,35-52 0,1 17-1,34-36 1,1-52-16,35-18 16,35 0-1,18-53 1,-53 0-1,0-35 1,-36-1 15,-17 54-31,18-53 16,-18 53 0,0 70 15,0 53-16,0 0 1,0-70-16,18 70 16,17-35-1,36-35 1,17-18 0,-18-18-1,54-52 1,-107 52-1</inkml:trace>
  <inkml:trace contextRef="#ctx0" brushRef="#br1" timeOffset="-122992.16">9984 12047 0,'0'-17'16,"0"34"-16,-18-70 15,0 53-15,1-17 16,-1 52-1,0 71 1,18-18 0,0 53-1,0-35 1,0-35 0,36-36-1,-1-35 1,36 0-1,-1 0 1,-17-53 0,-35 35-1</inkml:trace>
  <inkml:trace contextRef="#ctx0" brushRef="#br1" timeOffset="-122708.08">10425 12136 0,'0'0'0,"0"52"47,-18 1-47,0 18 16,1 35 0,17-18-1,0-53 1,0-17-16,35 0 31,35-36-15,1-35 15,-18 0-15,-35 35-16</inkml:trace>
  <inkml:trace contextRef="#ctx0" brushRef="#br1" timeOffset="-121941.27">10760 12224 0,'17'-18'15,"-34"36"-15,34-54 16,-17 54 0,-17 0-1,-19 70 1,19-70-16,17 52 16,0 1-1,0-18 1,0-36-1,35-17 1,18 0 15,-35-17-15,-18-54 0,0 0-1,0 19 1,0-19-1,70 0 1,36 36 0,0 35-1,-18 18 1,0 70 0,-35 18-1,-53-36 1,0-52-16,0 35 15,0-35-15,0 35 16,-35-36 31,17-34-31,18-19-1,0 19-15,0-72 16,71-16-1,-1 16 1,54-16 0,17 87-1,-35 18 1,-71 18-16,36 52 16,-54-52-16,1 70 15,-18 35 1,-53-34-1,-18-36 1,36-36 0,0 1 15,17-18-15,1-18-1,17-52 1</inkml:trace>
  <inkml:trace contextRef="#ctx0" brushRef="#br1" timeOffset="-121659.89">10707 11871 0,'0'0'0,"-18"0"0,1-18 16,17 1-1,-18 17 32,0 0-31,1 0-1,-1 0-15,-17 17 16</inkml:trace>
  <inkml:trace contextRef="#ctx0" brushRef="#br1" timeOffset="-121392.67">9790 12241 0,'0'0'16,"-18"0"-16,18 18 31,53-18-15,-36 0-16,72 0 16,-19 0-1,18-18 1,-35 1-1,-17-1 1</inkml:trace>
  <inkml:trace contextRef="#ctx0" brushRef="#br1" timeOffset="-120259.45">12700 12153 0,'0'0'0,"0"-17"0,0-1 15,0 0 17,0 36-1,0 17-16,0-17-15,0 70 16,-18 71 0,1-71-1,17 18 1,0-53 0,0-71 30,0 0-46,0-52 16,0 52 0</inkml:trace>
  <inkml:trace contextRef="#ctx0" brushRef="#br1" timeOffset="-119942.64">12647 12224 0,'0'0'0,"0"-18"0,-18-17 16,18-18-1,36 0 1,34 0 0,71 18-1,18 35 1,-124 0-16,54 35 16,-54 36-1,-88 17 1,-35-18-1,-36 1 1,71-53 0,18-1 15,70-34 0,36-19-31</inkml:trace>
  <inkml:trace contextRef="#ctx0" brushRef="#br1" timeOffset="-119625.14">13582 11959 0,'0'0'0,"0"-17"16,0-1-16,0 36 46,-18-1-46,1 54 16,17-36-16,-53 53 16,-18 53 15,54-35-15,-1-18-1,18-17 1,0-53-16,53-18 15,53 0 1,17-18 0,-70 0-16</inkml:trace>
  <inkml:trace contextRef="#ctx0" brushRef="#br1" timeOffset="-118593.1">14270 12153 0,'0'0'0,"0"-17"0,-35-19 0,-36-17 31,53 36-31,-70 17 16,-53 17 0,88 54-1,-17 35 1,52-18-1,18 0 1,18-17 0,-1-54-16,54 1 15,35-18 1,-1-18 0,1-35-1,0-35 1,-88 53-16,-1-18 15,-17-53 1,0 71 15,-17 88 1,-1-36-32,0 36 15,18 36 1,18 16-1,35-69 1,35-1 0,-17-35-1,35-18 1,-53-35 0,-18-17-1,-35-18 1,0 17-1,0 53 1,0 54 31,0-19-47,0 72 16,-18-19-1,1-17 1,-1-18-1,0-35 17,18-17-17,0-1 1,0-53 0,36-34-1,16 34 1,54 1-1,-70 52-15,122 18 16,-52 18 0,-18 52-1,-70 1 17,-18 17-17,-53-18 1,-17-17-1,34-17 1,19-19 0,-1-17 15</inkml:trace>
  <inkml:trace contextRef="#ctx0" brushRef="#br1" timeOffset="-112410.95">4533 13917 0,'0'18'15,"18"-18"32,-1-18-47,1 18 16,17-35-16,-17 17 0,35-35 31,0 0-15,-53 18-1,0 0 1,-71 35-1,36 0-15,-71 53 16,18-18 0,17 36-1,54-19 1,17-16 0,35-1-1,89 18 1,-36-18-1,18 18 1,-89 18 0,-17 17 15,-53-18-15,-53 19-1,36-89 1,-36-36-1,36-17 1,52 18-16,0-35 16,-17 17-1,35 17-15,-18-17 16,18 36 0,36 34 15,17 54-16,-36-53-15,18 17 16,71 71 0,-18-71 15,36-17-15,-36-18-1,53-36 1,-17-34-1,-36-18 1,-53 17 0,-35 18-1,0 36 1,-35 17 0,0 17-1,17 1-15,18 35 16,-18 17-1,18 18 1,18-35 0,35-17-1,-18-36 17,71 0-17,-18 0 1,53-53-1,-35 0-15</inkml:trace>
  <inkml:trace contextRef="#ctx0" brushRef="#br1" timeOffset="-111760.97">5962 14076 0,'18'-18'0,"-36"36"0,88-89 16,-70 54-1,0-1-15,0 0 16,-70 18-1,-1 18 1,-34 70 0,52-35-1,17 18 17,36-54-17,18 1 1,53-18-1,17-35 1,18-18 0,-71 17-1,-18 19 1,1 17 0,-18 17 15,0 36-16,0 36 1,0-1 0,0 53-1,18 18 17,-18-106-32,0 35 15,0 35 1,-88-35-1,-1-70 1,-69 0 0,17-36-1,-54-88 1,107 36 0,88-1-1,18 1 1,52 17-1,72-36 1,-89 72-16</inkml:trace>
  <inkml:trace contextRef="#ctx0" brushRef="#br1" timeOffset="-111027.14">6667 14041 0,'0'0'0,"18"-18"0,-18-35 16,0 18-1,-53-1 1,-17 36 0,-36 0-1,88 18-15,-52 35 16,34 35-1,36-17 1,0-36 0,53-35-1,0 0 17,88-35-17,-88-1 1,0 1-1,-35 0 1,-18 53 15,0 17-15,0 53 0,0 35-1,0 19 1,-18 52-1,18 17 1,18-70 0,-1-88-16,19 124 15,-19-54 17,-17 1-17,-70-71 1,-1-36-1,-140-17 1,69-53 0,37 0-1,16 0 1,72 18 0,17-18-1,17-70 1,36 17-1,-17 71 1</inkml:trace>
  <inkml:trace contextRef="#ctx0" brushRef="#br1" timeOffset="-110477.11">6897 14182 0,'0'0'0,"-18"0"0,1-18 15,-1 0 1,0 1-16,1-19 16,17 1-1,35 0 1,35 0-1,19 35 1,16 17 0,-87-17-16,53 53 15,-18 35 17,-36 1-17,-17-19 1,-17-17-1,-19-53 1,19 0 0,17-71-1,0 36 1,0-35 0,0-1-1,53 36 1,-53 17-16,70-17 15,-35 17 1,18 18 0,0 0-1,-17 0 1</inkml:trace>
  <inkml:trace contextRef="#ctx0" brushRef="#br1" timeOffset="-109294.78">7920 14111 0,'17'0'0,"1"0"15,0 0 1,17-35 0,0-18-1,-35 0 1,0 0-1,-17 18 1,-1 35-16,-53-18 16,1 18-1,-36 71 17,18 17-17,35 0 1,35 0-1,18-17 1,0-54-16,36 19 16,34-36-1,-17 0 1,35-71 0,-35 18-1,18-53 1,-71 36-1,0 17 1,0 35 0,0 71 31,0-35-47,0 35 15,0 17 1,53 1-1,0-53 1,17-18 0,18 0-1,-17-36 1,-53 19-16,17-54 16,-18 1-1,1-36 1,-18-18-1,0 71 1,0 18 0,-18 88 31,18 53-32,0-18 1,0 18-1,0-89-15,0 19 16,0-19-16,36 36 16,34-17-1,1-19 1,52-17 0,-17-17-1,18-36 1,-54-36-1,-52 19 1,-18-1 0,-35 54-1,-36 17 17,36 53-17,35-36-15,-18 54 16,18-1-1,0-17 1,53-17 0,18-36-1,-1 0 1,36 0 0,-36-53-1,-52 0 1,-18 17-1</inkml:trace>
  <inkml:trace contextRef="#ctx0" brushRef="#br1" timeOffset="-108978.16">8079 13847 0,'0'0'0,"35"0"31,-17 0-31,87 0 16,-16 0-1,-54-18-15,88 0 16,-52 1-1,-18 17 1,-36 0 0</inkml:trace>
  <inkml:trace contextRef="#ctx0" brushRef="#br1" timeOffset="-108044.96">9966 14023 0,'-18'0'31,"1"-18"-15,-1 18-1,18-17-15,0-19 16,0 19-16,0-19 15,35 1 1,18 18 0,35-1-1,18 53 17,-35 18-17,-54-35-15,19 88 16,-19-36-1,-17 18 1,0-17 0,0-54-1,-17-17 1,-1-17 0,18-36-1,0-18 1,0 1-1,53-18 1,18 17 0,70 18-1,-71 53 17,36 53-17,-53 35 1,-53-17-1,0-1 1,-18 1 0,-17-36-1,17-17 1,18-1 0,0-34 15,18-1-16</inkml:trace>
  <inkml:trace contextRef="#ctx0" brushRef="#br1" timeOffset="-107211.9">11359 13917 0,'-17'0'15,"-1"0"-15,1 0 16,-36 18 0,-18 35-1,53-18 1,-17-17-16,17 52 16,1 1-1,17-54 1,0 19-1,17-36 17,1-36-17,-18 1 1,0-36 15,18 19-15,35-19-1,-36 53-15,36-17 16,35 17 0,-17 18-1,-18 53 1,17 18 0,-52-1-1,-18-34 1,0 17-1,0-36 1,-18-17 15,1 0-15,-1-53 15,18 36-31,0-36 16,0-18-1,71-17 1,-1 53 0,54 17-1,-18 18 1,17 71 0,-88-18-1,-17 35 1,-36-18-1,-17-34 1,-18-1 0,36-35-16,-1 0 15,0 0 17</inkml:trace>
  <inkml:trace contextRef="#ctx0" brushRef="#br1" timeOffset="-105944.23">13000 14023 0,'0'0'0,"17"0"0,54-35 32,-53 17-32,-1-17 15,1-36 1,0 54-16,-18-54 16,-36 0-1,-34 36 1,-54 17-1,36 71 1,0 53 0,35 35-1,53-105-15,0 52 32,18 0-17,35-70 1,35-1-1,18-34 1,-18-19 0,18-69-1,-89 34 1,-17-35 0,0 53-1,0 18 1,-35 70-1,17 53 1,18 18 0,0-35-1,36-1 17,34-34-17,1-36 1,35-36-1,-36 1 1,1-35 0,-54-19-1,-17 19 1,0 17 0,0 88 15,0 18-16,-17 53 1,17-36 0,0-17-1,35-35 1,18-18 0,0-35 15,17-18-16,-52-18 1,0 54-16,-1-72 16,1 37-1,-18 16 1,0 107 15,0-1-15,0-52-16,0 70 15,0-35 1,0-35 0,35-18-1,18 0 17,35-53-17,-52 18-15</inkml:trace>
  <inkml:trace contextRef="#ctx0" brushRef="#br1" timeOffset="-105678.31">14270 13476 0,'0'0'0,"0"-18"32,-53 71-17,35 53 1,-35 53-1,18-18 1,35-70 0,0-1-1,0-52-15,35-18 32,18 0-17,18-35 1,-54 17-16</inkml:trace>
  <inkml:trace contextRef="#ctx0" brushRef="#br1" timeOffset="-105295.33">14464 13811 0,'0'18'32,"-35"35"-17,17 0 1,18-18-16,0 36 15,0-19 1,35-34 0,36-18-1,-18 0 1,17-35 15,-17-53-15,-53 35-1,-17-35 1,-36 35 0,-18 53-1,18 0 1,0 17 0,53 1-1</inkml:trace>
  <inkml:trace contextRef="#ctx0" brushRef="#br1" timeOffset="-105045.02">14023 13688 0,'0'0'0,"-18"0"0,36 0 31,70 0-15,71 0-1,0 0 1,-71-18 0,-35 18-1,-36 0-15</inkml:trace>
  <inkml:trace contextRef="#ctx0" brushRef="#br1" timeOffset="-103761.29">14958 13811 0,'-18'0'16,"0"0"0,1 0-1,17 18 1,-18 0-16,18 34 16,0 19-1,0-18 1,0 0-1,0-36 1,0 1 0,0-36 15,0 1-15,0-18-1,0-36 1,0 18-1,53-35 1,-35 70-16,17 1 16,36 17-1,-36 35 1,0 35 0,-35 19-1,0-54 1,0 0-1,0-17 1,0-36 15,35-35-15,1-17 15,17 17-15,-36 35-16,54-52 15,-18 52 1,-18 36 0,0 35-1,-17 17 1,-18 1 0,0-18-1,0-18 1,18-35 15,17-35-15</inkml:trace>
  <inkml:trace contextRef="#ctx0" brushRef="#br1" timeOffset="-103245.81">15893 13811 0,'0'-17'0,"0"-1"15,-18 0 1,-53 18 0,54 0-16,-36 0 15,-18 53 1,54 0 0,-1 35-1,18-17 1,0-36-1,35-17 1,18-18 0,0-35-1,-18-1 1,1-34 15,-19-1-15,-17 18-1,0 71 17,0 52-17,0-17 1,0 0 0,0-35-16,0 0 15,36-18 1,17-18-1,-1-17 1,1-54 0,0 19-1</inkml:trace>
  <inkml:trace contextRef="#ctx0" brushRef="#br1" timeOffset="-103027.84">16122 13617 0,'0'-17'15,"0"34"-15,0-52 0,0 17 16,0 89 15,0-54-31,-18 89 16,1 18-1,-1-36 1,0-35 0,18-18-1,18-35 16,-18-17-31,0-1 16</inkml:trace>
  <inkml:trace contextRef="#ctx0" brushRef="#br1" timeOffset="-102860.52">15928 13811 0,'18'0'31,"-1"0"-31,18 0 16,36 0-1,88-17 1</inkml:trace>
  <inkml:trace contextRef="#ctx0" brushRef="#br1" timeOffset="-102344.72">16633 13741 0,'0'-18'16,"0"0"-16,-17 18 16,-1 0-16,-17 0 31,-36 18-16,18 35 1,-17 35 0,70-70-16,-18 52 15,18-34 1,18-36 0,35 0-1,17 0 1,1-53-1,-1-35 1,-34 35 0,-19 0-1,-34 123 32,-19 18-31,36-70-16,0 35 15,0 0 1,36-35 0,17-18-1,17-36 1,-35 1 0</inkml:trace>
  <inkml:trace contextRef="#ctx0" brushRef="#br1" timeOffset="-101861.47">16916 13635 0,'0'0'0,"0"-18"0,0 1 16,0 34 15,-18-17-31,18 18 16,0 88-1,0-36 1,-18 1-1,18-18 1,-17-36 0,-1 1-16,18-36 31,0 1-15,18-36-1,35-18 1,-18 36-1,-17 17-15,52 18 16,-52 18 0,-1 53-1,-17-1 1,-35-17 15,-53 0-15,17-35-1,36-18 1,35-36 15,0-17-31</inkml:trace>
  <inkml:trace contextRef="#ctx0" brushRef="#br1" timeOffset="-101595.66">17216 13600 0,'0'17'31,"0"1"-31,0-1 0,0 1 0,-18 53 31,0 35-15,1-18-1,-1-53 1,18 0 0,18-52 15</inkml:trace>
  <inkml:trace contextRef="#ctx0" brushRef="#br1" timeOffset="-101261.37">17304 13882 0,'0'0'0,"17"0"15,54-18 1,-18 1 0,0-36 15,-36 35-31,-17 0 15,-88 36 17,35 35-17,0 35 1,53-35 0,0-18-1,71-17 1,17-18-1,18-18 1,-53-17 0</inkml:trace>
  <inkml:trace contextRef="#ctx0" brushRef="#br1" timeOffset="-100561.33">10037 14693 0,'0'0'0,"-18"0"0,-35 0 16,35 0 0,54 0-1,17 0 1,105 0-1,-34 0 1,52 0 0,-141-17-16,54 17 15,-54 0 1,-53 0 0,-35 17-1,36-17-15</inkml:trace>
  <inkml:trace contextRef="#ctx0" brushRef="#br1" timeOffset="-100328.55">10407 14746 0,'0'0'0,"0"18"0,0 17 31,0 53-15,0 36-1,-18-36 1,18 18 0,0-53-1,0-18 1,0-53 0,18 1-1</inkml:trace>
  <inkml:trace contextRef="#ctx0" brushRef="#br1" timeOffset="-99962.56">10654 15081 0,'0'0'15,"18"0"-15,17-17 16,-35-1 0,53 0-16,17-35 31,1 0-16,-54 18 1,-17 18 0,-35 17-1,-35 17 1,17 54 0,35-18-1,18 53 1,0-54-1,18 19 1,35-71 0,35 0-1,35-71 1,-87 54 0</inkml:trace>
  <inkml:trace contextRef="#ctx0" brushRef="#br1" timeOffset="-99511.71">11448 14887 0,'35'-35'16,"-70"70"-16,70-88 16,-53 53-1,-70 18 1,35 17 0,36-17-16,-1 17 15,18-17 1,53-1-1,35 1 1,-17 0 0,-1-1-1,-35 36 1,-35-17 15,-88-19-15,18 1-1,-1-18 1,18 0 0,36 0-1,17 17 17,52 1-17,1-18 1,0-18-1,-17 1-15,-1-1 16,0 1-16</inkml:trace>
  <inkml:trace contextRef="#ctx0" brushRef="#br1" timeOffset="-99228.65">11853 14817 0,'0'0'15,"0"-18"-15,0-35 16,0 18-1,0 17-15,-17 53 32,-1 71-17,0-35 1,18-36-16,-17 36 16,-1 17-1,18-70-15,0 34 16,0-34-1,71-18 1,-18-53 0,-18 0-1,-17 36 1</inkml:trace>
  <inkml:trace contextRef="#ctx0" brushRef="#br1" timeOffset="-99046.2">11712 14905 0,'18'0'47,"-1"0"-47,1 0 0,35 0 16,106 0-1,-53-35 1,35-1-1</inkml:trace>
  <inkml:trace contextRef="#ctx0" brushRef="#br1" timeOffset="-98712.58">12929 14658 0,'0'0'15,"0"-18"-15,-17 18 16,-36 0 0,-18 18-1,18 17 1,-17 53 0,17 1-1,35-1 1,1-71-16,17 72 15,0-36 1,52-1 0,37-52-1,52 0 1,-88-17-16,52-18 16</inkml:trace>
  <inkml:trace contextRef="#ctx0" brushRef="#br1" timeOffset="-97228.7">13564 14834 0,'0'-17'16,"0"34"-16,0-52 0,0-18 15,-70 35 1,-18 18 0,17 18-1,-17 70 1,35-17-1,18 17 1,35 0 0,17-70-1,71-18 1,-17 0 15,35-53-15,-36 0-1,-52-18 1,-18 1 0,0 35-1,0 52 17,-18 36-17,1 0 1,17-35-16,0 35 15,0 17 1,53-52 0,35-18-1,35-18 1,1-35 0,17-17 15,-88 17-16,-36-18 1,-34 36 0,-36 35-1,0 53 1,35 0 0,18 17-1,18-17 1,35 0-1,-18-17 1,-52-36 31,-36-36-31,17 19 15,19 17-16,17 17 17,17 1-17,36-18 1,18 18 0,-54-18-16,107 0 15,-36-36 1,18-17-1,-35 18 1,-54-36 0,-17 1-1,0 52 1,0 1 0,-17 17-1,-1 17 1,-35 54-1,18-1 1,35-34 0,0 17-1,35-36 1,53-17 0,-35 0-1,53-17 1,-18-36-1,-35 17 1,0-52 0,-53 35-1,0 18 1,-53 35 0,35 18 15,1 35-16,17-36-15,0 18 16,0 18 0,0-17-1,17-19 1,-17 19 0,0-1-1,0-17-15,-35-1 16,17 1-1,1-18 1,-36-35 0,18-1-1,17 19-15</inkml:trace>
  <inkml:trace contextRef="#ctx0" brushRef="#br1" timeOffset="-96163.66">11130 14129 0,'-18'0'16,"1"0"15,-1 0-15,18 17-16,-17-17 16,-1 18-16,18 17 15,0-17 16,0 0-31,0 17 16,0 0 15,53-35-15,-18 0 0,-17 0-16,17-35 15,-17 17-15,17 1 16,0-36-1,-35 17 1,0 1 0,-53 0-1,0 35 1,36 0 15,-1 0-31,0 0 16,1 0-1,-1 35-15</inkml:trace>
  <inkml:trace contextRef="#ctx0" brushRef="#br0" timeOffset="-16340.23">3810 9596 0,'18'17'47,"-18"1"-32,0-1-15,17 1 0,19 88 16,-36 35-1,17-35 17,1 35-17,-18 35 1,0-140-16,0 122 16,17 1-1,-17-71 1,0-35-1,0-35 1,0-71 15,0 0-15,0 18 0</inkml:trace>
  <inkml:trace contextRef="#ctx0" brushRef="#br0" timeOffset="-13505.99">3810 9560 0,'18'0'31,"-1"0"-31,1 0 16,17 0-1,18 0-15,53-17 32,0-1-17,-71 18-15,89 0 16,-72 0-16,54 0 16,141-18-1,-106 18 1,53-17-1,36-1 1,-1 0 0,212 18-1,-194 0 1,141 0 0,0 0-1,-123 0 16,123-17-15,-106-1 0,159 1-1,-88 17 1,-89 0 0,54-18-1,-107 18 1,213-18-1,-107 1 1,-105 17 0,88-18-1,-71 18 1,71-18 0,-230 18-16,124 0 15,53-17 1,18-1-1,-71 0 17,53 18-17,-88-17 1,193 17 0,-122-18-1,52 0 1,-35 18-1,-71 0 1,89 0 0,-195 0-1,-17 0-15,89-17 16,-54 17 0,35-35-1,-52 35 1,35-18 15,-1 18-15,37 0-1,-19 0 1,36 0 0,-18-18-1,-18 18 1,-52 0-1,17 0 1,-17 0 0,-18 0-1,17 0 1,-35 0 0,18 0-1,-17 0 1,-1 0 15,-18 0-15,19 0-1,-19 36 1,1-1 0,17 18-1,-17 17 1,0 19-1,-18-19 1,17 36 0,-17 17-1,0 1 1,0-18 0,0 17-1,-17 1 1,17-19 15,0-87-31,0 70 16,0-52-16,-18 16 15,0-16 1,18-19 0,-35-17-1,-36 0 1,1 0-1,52 0-15,-70-17 16,0-1 0,-53 18-1,35 0 1,-88-18 0,0 18-1,-18 0 1,1 0 15,52 0-15,-70 0-1,-71 18 1,88 0 0,141-18-16,-228 17 15,34 1 1,-88 0-1,36-18 1,-18 35 0,52-17-1,-52-1 1,-18 1 0,-35 17-1,106-17 16,-53 17-31,-18 0 32,18 1-17,18-1 1,-19 0 0,72 0-1,-107 1 1,142-19-1,-71 19 1,18-1 0,88 0-1,-53-17 1,-17-1 0,69 1-1,-122 0 1,123-1 15,-53-17-15,0 0-1,71 18 1,-18-18 0,17 0-1,19 0 1,16 0-1,72 0 1,-36 0 0,53 0-1,-35 0 1,35 0 0,0 0-1,18 0 16,0 0-15,-18 0 0,35 0-1,-17 0 1,17 0 0,-17 0-1,-1 0 1,1 0-1,0 0 1,0-18 0,17-17-1,18 17 1,-18-34 0,18 16-1,-35-52 1,17 18 15,-17 34-15</inkml:trace>
  <inkml:trace contextRef="#ctx0" brushRef="#br0" timeOffset="-12757.14">3863 11853 0,'0'0'0,"-18"0"0,18-17 31,0 34-15,0 1-16,0 17 16,0 1-16,0 105 15,0 0 1,36 35-1,-19-35 1,-17-17 0,18 34-1,-18-52 1,0-53 0,0-35-1,17-53 32,-17 17-47,0-35 16,0-35-16</inkml:trace>
  <inkml:trace contextRef="#ctx0" brushRef="#br0" timeOffset="-10422.94">3810 11853 0,'0'-17'0,"53"17"31,0-18-31,-18 18 15,71-18 1,0 18 0,70-17-1,1-1 1,87 18 0,-193-18-16,229 1 15,-36-1 1,142 1-1,-71-1 1,159-17 0,-371 35-16,265-36 15,177 1 1,-54 0 0,-105 17-1,106-35 1,-142 18-1,124 0 17,-53-1-17,0 1 1,-18 0 0,-158 17-1,123 1 1,-106-19-1,124 1 1,-142 35 0,71-18-1,-105-17 1,34 17 0,-17 1-1,-17-1 1,-19-17 15,-87 35-15,34 0-1,-52 0 1,53 0 0,17 0-1,1 0 1,-36 0-1,18 0 1,-36 0 0,-52 0-1,35 0 1,-54 0 0,1 0-1,-17 0 1,-19 0 31,1 0-32,17 18 1,-17-1 0,-1 1-1,1 17 1,0 18-1,-1-53-15,-17 53 16,0 53 0,0 0-1,0-18 1,0 18 0,0-89-16,0 36 15,0 88 1,0-52 15,0 34-15,-17-35-1,17 18 1,-18-35 0,18-19-1,0-34-15,-18 35 16,18-35-1,-17 17 1,-18-17 0,17-1-1,-17 36 1,-1-18 0,1-17-1,0-18 1,0 18 15,-18-1-15,-18-17-1,-70 0 1,0 0 0,-71 0-1,18 0 1,141 0-16,-158 0 15,-195 0 1,124 0 0,-124 18-1,71 0 1,-159-1 0,-35 19-1,105-1 1,-263 0 15,281 0-15,-123 1-1,123-36 1,-106 35 0,1-17-1,405-1-15,-247 1 16,-105 17-1,123-17 1,-71 17 0,-35-17-1,141-18 1,-159 35 0,212-35-1,-52 18 1,34-1 15,124 1-15,-35-18-1,140 0-15,-70 0 16,-17 0 0,17 0-1,-17 0 1,52 0-1,1 0 1,52 0-16,-35 0 16,0 0-1,0 0 1,35 0 0,1 0-1,-18 0 16,35-18 1,-36 1-17,19 17 1,-1 0 0,36 0 15,-1 0-16</inkml:trace>
  <inkml:trace contextRef="#ctx0" brushRef="#br0" timeOffset="-9822.56">3581 13917 0,'0'-18'16,"0"36"15,0 0-31,0 35 15,0 70 17,17-17-17,19 106 1,-1-36 0,-35 53-1,0-176-15,0 124 16,-18 34-1,1-105 1,17-35 0,0-107 15,0 19-31,-18-89 16,18-18-1</inkml:trace>
  <inkml:trace contextRef="#ctx0" brushRef="#br0" timeOffset="-7508.23">3510 13864 0,'106'-17'32,"-88"17"-32,52-36 15,36 19 1,-71 17-1,106-36 1,-17 19 0,123-19-1,17 1 1,107-18 0,-54 36-1,248-19 1,-230 36-1,106-17 1,-106-19 0,71 19-1,-1 17 1,-52-18 0,-18 18-1,-70-18 1,105 18-1,-123 0 17,106-17-17,88 17 1,-194 0 0,70-18-1,-34 1 1,69-1-1,-105 18 1,-158 0-16,299-35 16,-106 35-1,53-18 1,18 0 0,-53 1-1,52-1 1,19 0 15,-18 1-15,-124-1-1,88 1 1,-52 17 0,35-36-1,-230 36-15,72-17 16,-90-1-16,178 0 15,-72 1 1,54-1 0,-71-17-1,36-1 1,-54 19 0,-35-1-1,-35 18 1,18-17 15,52 17-15,1 0-1,-89 0-15,88 0 16,19 0 0,16 0-1,-69 0 1,-19 35-1,-35 0 1,-17 36 0,0-1-1,-18 18 1,0 1 0,0 34-1,0 18 1,17 89-1,1-89 17,0 53-17,-1 17 1,-17-34 0,0 17-1,0 0 1,0 0-1,-35-35 1,0-1 0,-18-34-1,17-54 1,-87 19 0,35-54-1,-89 0 1,-52-17-1,53 17 17,-124-17-17,-88-1 1,-36-17 0,54 0-1,-177 0 1,-35 18-1,141-18 1,-370 18 0,317-1-1,-159 1 1,1-1 0,175-17-1,-140 18 1,35 0-1,-18-18 17,36 17-17,158-17 1,-88 0 0,141 0-1,-229 0 1,159 0-1,141 0 1,-71 0 0,106 0-1,0 0 1,18 0 0,17 0-1,124 0 1,0 18 15,52-18-15,1 0-1,18 0-15,-54 0 16,18 0 0,-53-18-1,18 18 1,0 0-1,17 0 1,18 0 0,36-17-1,-1-19 1,0 19 15,1 17-31,-18-35 31,-1-18 1,19 17-32</inkml:trace>
  <inkml:trace contextRef="#ctx0" brushRef="#br0" timeOffset="-6307.16">9437 3634 0,'0'0'0,"17"-18"16,-17 53 31,0-17-47,18 35 16,17 53-1,-35-53-15,36 141 16,-36-53-1,0 35 1,0-88 0,17-17-1,-17-36 1,-17-35 15,-1-18-15</inkml:trace>
  <inkml:trace contextRef="#ctx0" brushRef="#br0" timeOffset="-6024.12">9331 4304 0,'0'0'0,"0"-18"0,-18 18 15,1 0 1,52 36 15,-35-19-31,88 54 16,-35-1-1,0 1 1,-18-18 0,1-36-1,-19-17 16,1 0-15,17-17-16</inkml:trace>
  <inkml:trace contextRef="#ctx0" brushRef="#br0" timeOffset="-5841.01">10125 4233 0,'0'0'0,"-18"36"31,-35 34-15,-70 36 0,34-18-1,-34 18 1,52-18 0</inkml:trace>
  <inkml:trace contextRef="#ctx0" brushRef="#br0" timeOffset="-5257.35">9737 6156 0,'0'0'0,"0"-18"0,-18 18 31,0 53-15,18-17-16,0 52 15,0 106 1,0 17 0,0-69-1,18 16 1,-18-70 0,0-70-16,0 17 15,0-52 16,0-1-15,-53-17 0,35 17-16</inkml:trace>
  <inkml:trace contextRef="#ctx0" brushRef="#br0" timeOffset="-5007.35">9366 6862 0,'0'0'16,"18"0"15,17 17-15,-17 1-16,52 17 15,19 36 1,-1-1 0,-71-35-1,1-35 1,17 0-1,-17-17 17,0-1-32</inkml:trace>
  <inkml:trace contextRef="#ctx0" brushRef="#br0" timeOffset="-4824.22">10125 6791 0,'0'0'16,"0"18"-1,-71 35 1,1 17 0,-1-17-1,-17 18 1,17-1 0,54-52-1</inkml:trace>
  <inkml:trace contextRef="#ctx0" brushRef="#br0" timeOffset="-4174.86">9666 8731 0,'0'-17'0,"0"34"0,0-70 16,0 18 0,0 0-1,0 52 17,0 72-17,0 34 1,18 71-1,-18-35 1,0-53 15,0-89-31,-18 36 16,18-35-16,-18-18 16,1 0-1,-18-53 1,17 35-16</inkml:trace>
  <inkml:trace contextRef="#ctx0" brushRef="#br0" timeOffset="-3940.97">9384 9066 0,'-18'0'0,"1"0"16,34 53 15,36-17-16,-35-19 1,88 18 0,-36-17-1,1 0 1,-36-18 0,0 0-1,-17 0-15</inkml:trace>
  <inkml:trace contextRef="#ctx0" brushRef="#br0" timeOffset="-3740.95">10072 9031 0,'0'0'15,"0"-18"-15,17 18 0,-34 18 32,-1 0-32,-70 52 15,35-17 1,-35 18-1,0-1 17,52-17-17,1 0-15</inkml:trace>
  <inkml:trace contextRef="#ctx0" brushRef="#br0" timeOffset="-3174.76">9648 11095 0,'0'0'0,"-17"-18"0,17-35 15,0 36 1,-18 17 0,18 17-1,0 1-15,-17 52 16,17 19-1,0 52 1,17-18 15,-17-87-31,18-1 16,-18 35 0,-35-70 15,17 0-31</inkml:trace>
  <inkml:trace contextRef="#ctx0" brushRef="#br0" timeOffset="-2957.66">9402 11395 0,'0'-18'16,"0"36"15,35 35-15,-35-36-16,17 54 15,36-1 17,-35-52-17,53-18 1,-36-18 0,0 1-16</inkml:trace>
  <inkml:trace contextRef="#ctx0" brushRef="#br0" timeOffset="-2807.69">9948 11359 0,'0'0'0,"18"0"0,-53 53 31,-1-35-31,-34 53 16,-1 17 0,18-35-1,36-36 1</inkml:trace>
  <inkml:trace contextRef="#ctx0" brushRef="#br0" timeOffset="-2241.22">9737 12823 0,'0'0'0,"0"-17"0,0-1 16,0 36 0,0 52-1,17 54 1,19 35 0,-36-124-16,0 88 15,0-52 1,-18-1-1,-17-70 17,-18 0-17,35 0-15</inkml:trace>
  <inkml:trace contextRef="#ctx0" brushRef="#br0" timeOffset="-2007.99">9472 13229 0,'0'0'0,"18"35"32,35 36-17,35 0 1,-18-19 0,-34-34-1,17-18 1,-36 0-1,54-18 1,-54 1 0,19-18-16</inkml:trace>
  <inkml:trace contextRef="#ctx0" brushRef="#br0" timeOffset="-1858.68">10160 13229 0,'0'0'15,"18"0"-15,-71 71 31,17-54-31,-34 36 16,-1 18 0,1-54-1,52-17-15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25:38.7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12435 11889 0</inkml:trace>
  <inkml:trace contextRef="#ctx0" brushRef="#br1" timeOffset="28189.75">4780 353 0,'0'0'16,"18"0"-16,-1-18 15,-17 0-15,18 18 16,-18-35 0,0 18-1,0 34 32,0 1-31,0 35-1,0-36-15,0 107 16,18-36 0,-18 18-1,17-18 1,-17 18 0,18-18-1,-18-70 1</inkml:trace>
  <inkml:trace contextRef="#ctx0" brushRef="#br1" timeOffset="28222.87">4868 882 0,'0'-35'15</inkml:trace>
  <inkml:trace contextRef="#ctx0" brushRef="#br1" timeOffset="28638.83">4974 335 0,'-17'0'0,"34"0"47,1 0-47,-1 0 16,1-18-16,17 18 0,18 0 16,53-17 15,-35 17-16,-1 0 1,-35 0 0,-35 17 15,-17-17-15,-1 18-1</inkml:trace>
  <inkml:trace contextRef="#ctx0" brushRef="#br1" timeOffset="28940.9">5027 600 0,'0'17'16,"18"-17"0,-1 0-1,1 0-15,35 0 16,0 0 0,-36 0-1,1-17 1</inkml:trace>
  <inkml:trace contextRef="#ctx0" brushRef="#br1" timeOffset="29372.28">5345 706 0,'0'0'0,"-18"0"0,0 0 31,1 0-31,17-36 16,17 19-1,36 17 1,0-18 0,-35 18-1,35 0 1,17 18-1,1 35 1,-54 17 0,1-17-1,0 70 1,-54-123-16</inkml:trace>
  <inkml:trace contextRef="#ctx0" brushRef="#br1" timeOffset="40854.22">5891 617 0,'-17'0'140,"-1"0"-140,0 18 0,1-18 16,-1 18-16,-35 17 15,36-35-15,-54 53 16,-17 0 0,53 35-1,17-53 1,18 36 0,0-54 15,35 1-16,1-18 1,-1 0 0,-18 0-1,-17-18-15</inkml:trace>
  <inkml:trace contextRef="#ctx0" brushRef="#br1" timeOffset="41654.01">6191 829 0,'18'0'16,"-18"-18"-16,18 18 16,-18-17-16,17 17 15,-17-36 1,0 19 0,0-18-1,-70 17 1,34 0-1,-52 18 1,18 36 0,-1 16-1,36 19 1,17-18 0,0 35-1,18-35 16,18-35-31,35 17 16,0-35 0,17 0-1,-17-35 1,18-36 0,-36 1-1,1-19 1,-36 54-1,0 0 1,0 52 31,0 1-31,-18 53-16,18-18 15,0 17 1,0-17 15,0-35-15,35-18-1,-17 0-15,52 0 16,-17-36 0,18-17-1,-71 36-15</inkml:trace>
  <inkml:trace contextRef="#ctx0" brushRef="#br1" timeOffset="42453.95">6544 741 0,'0'-18'16,"0"36"0,-18 35-1,18 0 16,0-36-31,0 36 16,0 0 0,0-18-1,0-17 1,0 0 0,-17-18-1,-1 0 1,18-18-16,0-17 15,0-36 1,0 1 0,53-1-1,35 18 1,0 36 0,1 17-1,-1 35 16,-53 0-15,-17 53 0,-18-35-1,0 53 1,-18-71 0,0-17-1,1-18 16,17-53-15,0-18 0,35-17-1,36 18 1,34-1 0,-34 71-1,0 0 1,-54 0-1,18 53 1,-17 18 0,-18 17-1,0-18 1,0-17 0,-18-17-1,1-36 1,17-18 15,0-17-15</inkml:trace>
  <inkml:trace contextRef="#ctx0" brushRef="#br1" timeOffset="42887.46">7408 935 0,'53'-18'31,"-35"18"-31,35-53 16,-18 36-1,0-19 1,-35 19-1,0-1-15,-53 18 32,-17 18-17,17 35 1,18 17 0,35 1-1,0 17 16,17-70-15,54-1 0,-36-17-1,53 0 1,-35-17 0,18-19-16</inkml:trace>
  <inkml:trace contextRef="#ctx0" brushRef="#br1" timeOffset="43204.27">7937 547 0,'0'0'16,"0"17"-1,0 36 1,0 0 0,0 71-1,0-36 1,-17 35 0,17-87-1,-18-1 1,18-53 15,0 1-15</inkml:trace>
  <inkml:trace contextRef="#ctx0" brushRef="#br1" timeOffset="43471.66">8237 794 0,'-17'0'16,"-1"0"-1,-52 70 1,17-17 0,-18 18-1,53-54-15,1 19 16,17-19-1,17-34 17,1-1-17</inkml:trace>
  <inkml:trace contextRef="#ctx0" brushRef="#br1" timeOffset="43721.3">8220 758 0,'17'0'16,"-17"18"0,0 0-1,0-1-15,18 54 16,35 17 0,-35-35-1,17 0 1,-18-18-1,19-35 1,-19-35 15</inkml:trace>
  <inkml:trace contextRef="#ctx0" brushRef="#br1" timeOffset="44036.94">8608 441 0,'0'0'16,"-18"0"-16,-17 53 16,0 35-1,35-70-15,-18 105 16,0-35-1,1 36 1,17-54 0,0-17-1,0-35 1,0-53 15</inkml:trace>
  <inkml:trace contextRef="#ctx0" brushRef="#br1" timeOffset="44637.49">8749 758 0,'0'0'0,"-18"0"16,1 0 0,-1 18-1,18 17-15,-35 36 16,35-53-1,-18 52 1,0 36 0,18-53-1,36-18 1,17-17 0,35-18-1,35-35 1,-17-36-1,-53 0 1,-53-34 0,0 16-1,-88 19 1,-18 52 0,0 18-1,36 35 16,17 54-15,53-36 0,0 17-1,35-35 1,36-35 0,-19 0-16</inkml:trace>
  <inkml:trace contextRef="#ctx0" brushRef="#br1" timeOffset="45154.63">9190 811 0,'0'-17'16,"0"-19"-1,17 19 1,36-1 0,-17 18-1,34 0 1,-34 18 0,-19-1-16,18 36 15,-35 18 1,18-53-16,-18 70 15,-18-18 1,-17-17 0,18-53 15,17-17 0,0-36-31,0-18 16,17-17 15,1 17-15,35 36-1,-53 17-15,35 1 16,-17-1 0,35 1-1,-36 17-15</inkml:trace>
  <inkml:trace contextRef="#ctx0" brushRef="#br1" timeOffset="45920.41">9984 529 0,'-18'0'31,"0"0"-16,18 18 1,-17 35 0,17 35-1,0 0 1,-36 18 0,19-18-1,-1-70-15,0 52 16,1-34-1,17-19 1,0-34 15,0-19-15,35-52 0,-17 70-16,35-52 15,53-18 1,-54 52 15,19 19-15,-53 17-1,-1 0 1,-17 17-16,-17 19 16,-72-19-1,37 19 1,16-36-1,1 0 1,17 0 0,18 17-1,0 36 1,53-18 0,18 18-1,-18-17 16,35-1-15,-70-35-16,17 18 16,18-18-1,-18 0 1,-17-36 0,-1-17-1,1 18 1,-18 17-16</inkml:trace>
  <inkml:trace contextRef="#ctx0" brushRef="#br1" timeOffset="46588.36">11624 459 0,'0'0'0,"0"-71"32,0 53-32,-18 1 15,1 17 1,-19 53-1,1 53 1,0 17 0,17-17-1,1 35 1,-19-71 0,36-34-16,-17 17 15,17-71 16,0-35 1,17 35-32</inkml:trace>
  <inkml:trace contextRef="#ctx0" brushRef="#br1" timeOffset="46936.63">11465 582 0,'0'-18'0,"0"36"0,0-71 15,0 0 1,71-17 0,17 17-1,18 53 1,17 17 0,-17 72-1,-35 16 16,-71-69-31,0 52 16,-36 53 0,-16-35-1,16-53 1,36-36 0,0 1-1,0-71 16,0 18-15</inkml:trace>
  <inkml:trace contextRef="#ctx0" brushRef="#br1" timeOffset="47188.95">11536 811 0,'0'0'0,"-18"0"15,18-17 17,53 17-17,-35-18-15,17 18 16,-17 0-16,87-35 16,-34 35-1,0-18 1,-36 1-1,-17 17 1</inkml:trace>
  <inkml:trace contextRef="#ctx0" brushRef="#br1" timeOffset="47686.66">12206 706 0,'-18'0'16,"1"-18"0,34 0-1,1 18 1,35-17 0,0-1-1,-35 18-15,34 0 16,37 35-1,-36 18 1,-18 35 0,-35-17-1,0 17 1,-18-53 0,1-17-1,-1-18 1,18-53-1,0 0 17,0-35-17,0 35 1,53-17 0,-35 70-1,17-18 1,0 0-1,-17 18 1</inkml:trace>
  <inkml:trace contextRef="#ctx0" brushRef="#br1" timeOffset="48036.76">13070 653 0,'0'-18'16,"0"0"-16,-17 18 16,-19 0-1,1 0 1,-18 0 0,0 53-1,18 0 1,35-35-16,0 88 15,0-36 1,0-17 0,35-18-1,36-35 1,-53 0-16,34 0 16,-34 0-16,88-53 15,-71 36 1</inkml:trace>
  <inkml:trace contextRef="#ctx0" brushRef="#br1" timeOffset="48603.12">13388 459 0,'0'0'0,"0"-18"15,-18 18 1,1 35-1,-1 36 1,18-54-16,0 54 16,0 35-1,0 0 1,-18-36 0,18-17-1,-17-53 32,17-18-31,0-17-1,17-53 1,19 17 0,52 1-1,-53 52-15,0 18 16,71-17-1,-71 34 1,1 36 0,-36 18-1,0 17 1,0-35 0,-18 0-1,18-36 1,-18-17 15,18-35 0,0 17-31,36 1 0</inkml:trace>
  <inkml:trace contextRef="#ctx0" brushRef="#br1" timeOffset="48870.88">13899 706 0,'0'17'31,"0"1"-15,0-1 0,-17 54-16,17-18 15,0 0 1,0-18-1,0-17 17,0-1-32,0-34 31,17-19-31</inkml:trace>
  <inkml:trace contextRef="#ctx0" brushRef="#br1" timeOffset="49077.48">13935 512 0,'0'0'0,"-18"0"0,0 0 16,1 0-1,17 17 16</inkml:trace>
  <inkml:trace contextRef="#ctx0" brushRef="#br1" timeOffset="49589.1">14464 547 0,'0'0'0,"18"-35"31,-18 17-31,0 36 47,-18-1-32,0 18-15,-17 36 16,-18 52 0,18-34-1,35 34 1,0-35 0,17-52-1,36-36 1,18 0 15,-1-71-15,-34 18-1</inkml:trace>
  <inkml:trace contextRef="#ctx0" brushRef="#br1" timeOffset="49802.77">14287 776 0,'0'0'16,"-17"0"-16,-1 0 0,1 0 16,34 0-1,18 0 1,54 0 0,-1 0-1,-18-18 16,-52 18-31,17 0 0</inkml:trace>
  <inkml:trace contextRef="#ctx0" brushRef="#br1" timeOffset="50221.2">14693 794 0,'0'0'0,"18"0"31,-1 0-15,1 0-16,35 0 15,0-18 1,-35-17 0,-18 17-1,0 1-15,-53 17 31,0 0 1,0 35-17,18 18 1,17 35 0,18-70-16,0 52 15,0 1 1,0-36-1,35-17 1,18-18 0,35 0-1</inkml:trace>
  <inkml:trace contextRef="#ctx0" brushRef="#br1" timeOffset="50570.05">15381 741 0,'0'0'0,"-18"-18"0,1 18 15,-54 0 1,18 0 0,-17 18-1,35 17 1,-1 53-1,19-52-15,-1 34 16,18 18 0,18-35-1,35-35 1,52-18 0,-16 0-1,-72 0-15,124-53 16,-53-18 15,-35 1-31</inkml:trace>
  <inkml:trace contextRef="#ctx0" brushRef="#br1" timeOffset="51352.66">15716 670 0,'0'-35'16,"0"70"-16,18-105 0,-18 34 16,0-34-1,-18 52 1,-17 18-1,0 53 1,-1 35 0,19 18-1,-1 18 1,18-1 0,0-70-1,18 0 16,35-35-15,17-18 0,1-18-1,-18-35 1,-18-18 0,0-34-1,-17 52 1,0 17-1,-18 54 17,0 35-17,0 0 1,0-18-16,0 18 16,-18 35-1,18-52 1,18-19 15,34-17-15,1-17-1,0-19 1,-53 19-16,36-54 16,-19 53-16,18-70 15,-35 18 1,0 87 31,-17 54-32,17-53-15,-18 70 16,1 0 0,-1-35-1,18-35 1,18 17 15,34-35-15,19-35-1</inkml:trace>
  <inkml:trace contextRef="#ctx0" brushRef="#br1" timeOffset="51853.36">16404 917 0,'-35'-53'16,"35"36"-1,35-19 1,18 19 0,18-1-1,-54 18-15,19 0 16,-1 71 15,-18-1-15,-17 18-1,0-52-15,0-1 16,0 36 0,0-54-16,0 1 15,0-1 1,0-34 15,0-1-31,0-35 16,18-35-1,35 35 1,0-35 0,-18 53-1,36-1 16,-18 1-31,17 35 32,-34 0-17</inkml:trace>
  <inkml:trace contextRef="#ctx0" brushRef="#br1" timeOffset="52302.47">17022 882 0,'0'18'31,"17"-18"-15,18 0-1,36-18 1,-18-17 0,0-18-1,-53 35-15,17-17 16,-17 17 15,-17 1-15,-54 17-1,1 17 1,-1 36 0,54-35-16,-1 52 15,0 36 1,18-53-1,18 0 1,35-18 0,35-35-1,18 0 1,-18-35 0,-17 0-1,-1-54 1,-35 19-1</inkml:trace>
  <inkml:trace contextRef="#ctx0" brushRef="#br1" timeOffset="52721.14">15681 494 0,'88'0'31,"-70"0"-31,70 0 16,35 0 0,-87 0-16,105 18 15,-53-18 1,-35 0-1</inkml:trace>
  <inkml:trace contextRef="#ctx0" brushRef="#br1" timeOffset="53737.35">5062 1446 0,'0'0'0,"-17"0"0,-19 0 16,19 0-16,-54 0 15,18 0 1,36 0 15,17 18-15,17-18-16,54 0 15,88 0 1,35 0 0,0 0-1,158 0 1,-87 18 0,123-18-1,35 0 1,-17 0 15,-106 0-15,88 0-1,-317 0-15,123 0 16,-71 0 0,-52 0-1,-71-18 16,17 18-15,-17-18 31</inkml:trace>
  <inkml:trace contextRef="#ctx0" brushRef="#br1" timeOffset="54835.48">11483 1358 0,'0'0'0,"-18"0"0,1 0 31,34 0 32,1 0-48,0 0-15,17 0 16,35 0 0,71 0-1,1 0 1,69 0-1,-158 0-15,176 0 16,1 18 0,34-18-1,36 0 1,-70 0 0,52 0-1,88 0 1,-105 0 15,52 0-15,-105 0-1,-142 0-15,160 0 16,-19 0 0,125 0-1,-125 0 1,-70 0-1,36 0 1,-36 0 0,-18 0-1,18 0 1,-70 0 0,-36 0-1,-17 0 1,-18-18 31</inkml:trace>
  <inkml:trace contextRef="#ctx0" brushRef="#br1" timeOffset="55005.07">16739 1358 0,'-17'0'15,"17"18"-15,-18-18 16,0 0 31,1 0-31,-1 0-16,0 0 0</inkml:trace>
  <inkml:trace contextRef="#ctx0" brushRef="#br1" timeOffset="70219.63">18115 2575 0,'18'0'157,"-18"18"-157,0 0 15,0-1-15,17 18 16,-17 18-1,18-17 1,-18-1 15,0 0-15,0 18 0,0-18-1,0 18 1,0 0-1,0-35-15,0 17 16,0 18 0,0-18-1,0 18 1,0 0 0,18 18-1,-18-18 1,17 0-1,1-18 1,-18 0 0,0 0 15,0 1-15,18 17-1,-18-36 1,17 19-1,-17-19 1,18 18 0,-18 1-1,0-19 1,0 19 0,0-1-1,18 18 1,-1 0-1,-17 0 1,18 35 15,-18-35-15,0 17 0,17-17-1,-17 35 1,18 1-1,-18-36 1,0-1 0,0 1-1,0 0 1,0 0 0,18 0-1,-18 18 1,0-1-1,0-17 1,0 18 0,17-18 15,1 17-15,-18 1-1,0-36 1,0 36-1,0-19 1,0 1 0,0 18-1,0-53-15,0 52 16,0 1 0,0 17-1,0-18 1,0 1-1,0 17 1,0-17 15,0 17-15,0-35 0,0 17-1,0 19 1,0-19-1,0 54 1,0-36 0,0-18-1,0 19 1,-18-1 0,18 0-1,0-17 1,-17 17-1,17 18 1,-18-1 0,18-16 15,0 16-15,0 37-1,-18-72 1,18 18-1,-17 18 1,17-18 0,0 18-1,-18 18 1,18-36 0,0 0-1,-17 0 1,17 0-1,0-35 1,0 53 0,0-18 15,0-17-15,0 17-1,0 0 1,0-35-1,0 53 1,0-35 0,-18-18-1,18 35 1,0 0 0,-18 0-1,18 36 1,-17-19-1,17-52 1,0 36 15,0-19-15,-18 18 0,0-35-1,18 18 1,-17-1-1,17-17 1,-18 18 0,18-18-1,0 0 1,0 0 0,0-18-1,0 0 1,0 0-1,0 1 1,0 17 15,0-1-15,0 1 0,0 0-1,0-35 1,0 0-1,0-1 1,18-87 15</inkml:trace>
  <inkml:trace contextRef="#ctx0" brushRef="#br1" timeOffset="72253.14">18168 2487 0,'-18'0'0,"18"18"78,53-18-47,-35 0-31,53 0 16,-54 0-16,71 0 15,36 0 1,-18-18 0,17 0 15,1 18-15,87-17-1,-70 17 1,53-18-1,-35 18 1,18 0 0,-54-17-1,71-1 1,-70 18 0,34 0-1,-17-18 1,53 18-1,-17 0 1,-18 0 15,-18-17-15,-36 17 0,37-18-1,-19 18 1,89 0-1,-89 0 1,18 0 0,-35 0-1,-18 0 1,18 0 0,-18 0-1,36 0 1,-107 0-16,89 0 15,0 0 1,18 0 0,-54 0 15,18 0-15,-17 0-1,-53 0-15,70 0 16,-35 0-1,17 0 1,18 0 0,-35 0-1,36 0 1,16 18 0,-16-18-1,-37 0 1,19 0-1,0 0 1,-1 0 0,-17 0 15,-18 0-15,1 0-1,-1 0 1,0 0-1,-17 0 1,-1 0-16</inkml:trace>
  <inkml:trace contextRef="#ctx0" brushRef="#br1" timeOffset="74849.52">24201 2364 0,'17'0'62,"1"0"-62,-1 0 16,1 0-16,17 0 15,-17 0-15,35 0 16,-35 0-16,17-18 16,35 18-1,-34 0 1,-1 0 0,0 0-1,-17 18 1,17 17-1,-17-17 1,17 17 0,-17 18 15,-1 0-15,19 17-1,-36-17 1,17 0-1,1 18 1,-18-36 0,0 53-1,0-53 1,0-17-16,18 35 16,-18 35-1,0 0 1,0 18-1,0-18 1,0 36 15,0-54-15,0 19 0,-36-1-1,19-35 1,-36 52-1,35-34 1,18-36-16,-35 106 16,35 1-1,0-37 1,0 19 0,-18-36-1,1 53 1,-1 53-1,0-88 1,18 35 0,0-35 15,0 0-15,-17 17-1,-1 18 1,0-17-1,18-36 1,0 35 0,-17-17-1,-1-35 1,18 52 0,0-105-16,-18 88 15,18 17 1,-17 1-1,-1-1 17,18-35-32,0 54 31,-18-54-15,18 70-1,0-16 1,-17-37-1,17 37 1,0-107-16,0 53 16,0 53-1,-18 18 1,18-36 0,0 18-1,-17-17 1,17-1-1,0 19 1,0-1 0,0-18 15,0 18-15,0-17-1,0-89-15,0 53 16,0 36-1,0 17 1,0-53 0,0 53-1,0-106-15,0 54 16,0-1 0,0 53-1,0-35 1,0-1-1,17 1 1,-17 0 0,0-18 15,0 18-15,0-35-1,18-18 1,-18 17-1,0-35 1,0-17 0,0 17-1,0-17 1,0-36 78,-18 18-79,18-17-15</inkml:trace>
  <inkml:trace contextRef="#ctx0" brushRef="#br1" timeOffset="77385.69">18239 11060 0,'0'17'16,"0"1"15,0-1-31,0 1 16,0 35-1,0-18 1,0 36 0,0-18-1,0-36 1,0 1-16,17 0 15,1-1 1,35 1 0,0 0 15,17-18-15,18 17-1,-17 1 1,-36-18-16,71 0 15,0 0 1,-18 0 0,36 0-1,-19 0 1,37 0 0,-107 0-16,124 0 15,-18 0 1,17 0-1,-34 0 1,35 0 0,-18 0 15,35 18-15,-17-18-1,17 0 1,-52 0-1,17 0 1,0 0 0,0 0-1,0 0 1,-17 0 0,17 0-1,0 0 1,-18 0-1,1 0 1,-54 0 0,36 0 15,18 0-15,-36 0-1,35 0 1,-87 0-16,87 0 15,-35 0 1,36 0 0,-1 0-1,-52 0 1,52 0 0,-70 0-1,18 0 1,17 0-1,-35 0 1,35 0 0,0-18-1,-70 18 1,35 0 0,17 0-1,-34 0 1,-1 0-1,18-18 1,-18 18 0,-35-17-1,35 17 1,-17 0 0,17 0-1,-17 0 1,17 0-1,-17 0 1,0 0 0,-1 0 15,1 0-15,-1-18-1,19 18 16,-19 0-15,1 0 0,0 0-1,-1 0 1,1 0-16,0 0 31,-1 0-15,1 0 15,-1-18 16,1 18-16,-18-17-31,18 17 16,-1 0 15,-17-18-15,0 0-1,18-17 1,-18-18 0,18 18-1,-18 0 1,0 17-1,0 0-15,-18 18 16,-17 0 0,17 0-1,18-17 32</inkml:trace>
  <inkml:trace contextRef="#ctx0" brushRef="#br1" timeOffset="77551.19">24465 11183 0,'-18'0'31,"1"0"0,-1-18 0,18 1-31</inkml:trace>
  <inkml:trace contextRef="#ctx0" brushRef="#br1" timeOffset="79433.42">27146 2646 0,'0'0'0,"0"-18"32,18 18-32,-18 18 78,0-1-78,0 1 15,0 0-15,0-1 0,0 19 16,-18 34 0,-17-17-1,17 35 17,18 1-17,0 16 1,0-69-16,0 105 15,0-35 1,0 35 0,0-35-1,0 17 1,0-35 0,0-53-16,0 89 15,0-1 1,0-17-1,0 18 1,0-36 0,-17 53 15,17-53-15,0 0-1,0 18 1,0-35-1,0 17 1,0 0 0,0 0-1,0-35 1,0 0 0,17 0-1,-17-18 1,18 18-1,0-17 1,-18-1 0,17 0 15,1-17-15,-18-1-1,18-17 1,-18-52-1,0 16-15</inkml:trace>
  <inkml:trace contextRef="#ctx0" brushRef="#br1" timeOffset="83642.98">27182 2575 0,'0'-17'31,"17"17"-31,-17-18 16,53 18 0,-35 0-16,35-18 15,35 1 1,0-1-1,35 18 1,54-18 0,-124 18-16,88 0 15,53-17 1,-53 17 0,35 0-1,-34 0 1,52 0-1,0 0 1,0 0 0,-71 0-1,36 0 17,-36 0-17,54 17 1,-19-17-1,-16 0 1,34 0 0,-53 0-1,36 0 1,-35 0 0,123 18-1,-89 0 1,54-18-1,-71 17 1,36-17 0,-54 18-1,18-18 17,0 18-17,-17-18 1,34 0-1,-52 0 1,-18 17 0,54-17-1,-72 0 1,-17 0 0,18 0-1,-18 0 1,-36 0-1,18 0 1,-17 0 0,0 0-1,-18 36 32,0-1-31,0 0-1,0 36 1,0-36 0,0 35-1,0 1 1,0 17 0,0 0-1,0-70-15,0 70 16,0 36-1,0-36 1,17 53 0,-17-53 15,0 36-15,0-18-1,0-1 1,18 19-1,-18-18 1,0 0 0,0 52-1,0-52 1,0 18 0,0-36-1,0 71 1,0-71-1,0 53 1,0-35 0,0-36 15,0 36-15,18-35-1,-18 34 1,0 1-1,0 0 1,0-35 0,0 17-1,0-35 1,0-18 0,0 0-1,-18-17 1,0-18-1,-17 18 1,-18-1 0,0-17-1,-17 18 17,34-18-32,-34 18 15,-18-18 1,-1 17-1,-34 1 1,35-18 0,-89 0-1,72 0 1,-37 17 0,54-17-1,-35 0 1,17 0-1,-70 0 1,52 0 0,-17 0-1,0 0 17,35 0-17,0 0 1,0 0-1,18 0 1,0 0 0,-53 0-1,17 0 1,19 0 0,-37 0-1,54 0 1,-18 0-1,18 0 1,0 0 0,0 0-1,-36 0 17,36 0-17,-18 0 1,36 0-1,-54 0 1,1 18 0,17-18-1,18 0 1,35 0 0,-18 0-1,54 0-15,-36 0 16,0 0-1,-18 0 1,18 0 0,-70 0-1,17 0 17,18 0-17,0 0 1,17 0-1,36 0 1,0 0 0,-1 0-1,1 0 1,0 0 0,-1 0-1,1 0 1,-18 0-1,18 0 1,0 18 0,17-18-1,-17 17 17,0-17-17,17 0 1,0 0-1,1 0 1,-19 0 0,1 0-1,17 0 17,1 0-17,-1 0 1,1 0 46,-1 0-46,0 0-16,1-17 31,-1 17-15,18-36-1,0 19 1,0-18 0,-18 17-1,18 0 1,0-17 0,0 17-1,0-17 1,0 17-1,0 1 1,0-1 0,0-17-1,0 17 17,0 1-17,0-1 1,0 0-1,0-17 1,0 17 0,0 1-1,0-1-15,0 0 16,0 1 0,0-1-1,0 1 1,0-1-1,0-17 1,0 17 0,0 0-1,0 1 32,0-1-31,18-17-1,-18 17 1,0-17 0,0 17-1,0 1 1,0-1 0,0 0 30,0 36 33</inkml:trace>
  <inkml:trace contextRef="#ctx0" brushRef="#br1" timeOffset="83793.25">27111 5539 0,'0'0'0,"0"17"16,18-17 46,-18 18-62</inkml:trace>
  <inkml:trace contextRef="#ctx0" brushRef="#br1" timeOffset="85866.93">27111 8696 0,'0'-18'31,"0"36"16,-18 35-16,18-35-31,0 17 0,-17 35 16,17 71 15,0-105-31,0 70 16,-18-1-1,18 72 1,-18-36 0,18-18-1,0 36 1,0-53 0,0 35-1,0-17 1,0-107-16,0 89 15,0 17 1,0 1 0,0-36-1,0 18 1,0-88 0,0 70-1,-17-18 1,17 1-1,-18 35 1,0 0 0,18-36-1,-17 18 1,17-70-16,0 70 16,0-35-1,0 18 1,0-18-1,0-36 1,0-34 15,0-54-15</inkml:trace>
  <inkml:trace contextRef="#ctx0" brushRef="#br1" timeOffset="89189.21">27199 8749 0,'0'-18'15,"18"18"48,35-17-47,-36 17-16,19 0 15,69-18 1,19 18-1,52-18 1,-35 18 0,71 0-1,-71 0 1,53 0 15,-141 0-31,159 0 16,-18 0-1,70 0 1,-87 0 0,17 0-1,-141 0-15,123 0 16,89 0 0,35 0-1,-124 0 1,53 0-1,-70 0 1,141 0 0,-106 18-1,18-18 17,-54 18-17,19-1 1,-36-17-1,-106 18-15,89-18 16,-89 0-16,53 18 16,0-18-1,0 17 1,-70 1 0,17 17-1,-35 18 1,0 0-1,0 0 1,0 35 0,0 0-1,0-17 17,0 35-17,0-89-15,0 71 16,0 36-1,18-1 1,0 18 0,-18-35-1,35 53 1,-35-71 0,0 53-1,0-52 1,0 52-1,-18-53 1,18-53-16,-35 71 16,17-18-1,1 18 1,-1-35 15,0 34-15,18-34-1,0 35 1,-17-36 0,-1-17-1,-17 0 1,0-18 0,17-17-1,-17 17 1,17-35-16,-17 18 15,-18 0 1,35-1 0,-35 1-1,36-18 1,-19 0 15,19 18-31,-19-18 16,1 0-1,-35 0 1,17 17 0,-18-17-1,1 0 1,-36 0 0,0 0-1,18 0 1,-36 0-1,36 0 1,-71 0 0,18 0-1,53 0 1,-35 0 15,34-17-15,-34 17-1,-1 0 1,1-18 0,-1 18-1,1 0 1,35 0 0,-18 0-1,18 0 1,-18 0-1,18 0 1,17 0 0,-35 0-1,1 0 1,34 0 15,53 0-31,-87 0 16,16 0-1,19 0 1,-18 0 0,-18 0-1,53 0 1,35 0-16,-70 0 16,35 0-1,-17 0 1,-1 0-1,18 0 1,0 0 0,-35 0-1,35 18 1,-18-18 15,-17 0-15,35 17-1,-17-17 1,-1 18 0,36-18-1,-18 0 1,-18 0 0,54 0-1,-36 17 1,35-17-16,-35 0 15,36 0 1,-19 0 0,-16 0-1,16 0 1,-17 0 15,18 0-15,17 0-16,1 0 15,-18 0 1,17 0 15,0 0-15,1 0 0,-1 0-1,-17 0 1,-1 0-1,19 0 1,-1 0-16,-17 0 16,17 0 31,1 0 15,-1 0-31,0 0-15,1 0 15,-1 0-15,0 0 15,1 0-15,-1 0-1,18-17 63</inkml:trace>
  <inkml:trace contextRef="#ctx0" brushRef="#br1" timeOffset="89353.7">26811 11730 0</inkml:trace>
  <inkml:trace contextRef="#ctx0" brushRef="#br1" timeOffset="89492.64">26776 11712 0</inkml:trace>
  <inkml:trace contextRef="#ctx0" brushRef="#br1" timeOffset="94013.61">6862 3422 0,'0'0'0,"0"-18"0,0-35 32,0 36-17,0 34 48,0 1-48,0 0-15,0-1 0,-18 19 16,-35 69 0,18 1-1,35-35 1,-18 17 0,0-17 15,18-36-31,0 71 15,0 17 1,0-17 0,-35 35-1,35-17 1,-18-36 0,1-53-16,-1 106 15,1-17 1,17 34-1,0-17 1,0-35 0,0 53-1,-18-71 1,18 53 15,-18-17-15,1-36-1,-1 35 1,18 1 0,-18-1-1,18 36 1,-17 0 0,-1-53-1,0 53 1,18 17-1,-17-53 1,-1 54 0,1-1-1,-1-52 1,18 17 15,0 70-15,-18-69-1,18 16 1,-17 19 0,17-36-1,0-18 1,-18 71 0,18-35-1,0-53 1,0 35-1,0-18 1,0 19 0,0-19-1,0 0 1,0 1 0,0-53 15,18-1-16,-1-17 1,-17-35 0,18-36 15,0-70-15,-1 17-16</inkml:trace>
  <inkml:trace contextRef="#ctx0" brushRef="#br1" timeOffset="96963.26">6844 3316 0,'0'0'0,"-18"0"0,1 0 47,34 0-16,1 0-15,17 0-16,71-18 15,-53 18 1,-18 0 0,71 0-16,-18 0 31,71 0-16,17 18 1,89 0 0,-195-18-16,142 0 15,53 17 1,70 1 0,-53-18-1,106 18 1,-70-18-1,-213 0-15,319 0 16,-18 0 0,-89 0-1,53 0 1,-105 0 0,88 0 15,-283 0-31,248 17 15,-106-17 1,34 18 0,-87 0-1,53-1 1,-71-17 0,-18 0-1,-34 0 1,-36 0-1,17 0 1,-17 0 0,18 0-1,17 0 1,-18 0 15,19 0-15,-19 0-1,1 0 1,17 0 0,-18 0-1,-17 0 1,-17 0 0,-19 0-1,1 0 1,0 0 15,-1 0-31,1 0 16,17 0 15,-17 0-15,-18 18 15,17-18-16,1 17 1,-18 1 0,0 0-1,0 35 1,0-18 0,0-17-16,0 35 15,-18 17 1,1-17-1,-1 35 1,-17 0 0,17 53-1,-17 18 1,35-53 0,0 18 15,0-19-16,0 1 1,0 53 0,0-124-16,0 89 15,18 34 1,-1-16 0,1-37-1,-18 54 1,0-124-16,0 71 15,0 53 1,0-36 0,0-17-1,0 0 1,0 35 0,0-35 15,0-71-31,0 106 15,0 1 1,0-37 0,0 19-1,0-1 1,0 1 0,0 52-1,0-52 1,0-36-1,0 35 1,0 1 0,-18-18-1,18-71-15,-17 106 16,17 0 15,-18-53-15,18 36-1,0-18 1,-18 17 0,1 18-1,17-17 1,-18-1 0,18-52-1,-18 17 1,18 0-1,0-70-15,0 35 16,0 35 0,-17-18-1,-1-17 1,18 0 15,0 0-15,-18-18-1,18-17 1,0 17 0,0-17-1,-17 0 1,17-1 0,0 1-1,0 0 16,0-1-15,0 1 0,0 0-1,0-1 1,-18-17 46,0 0-46,-17-35 0,18 17-16,-1 1 0</inkml:trace>
  <inkml:trace contextRef="#ctx0" brushRef="#br1" timeOffset="99096.55">6403 10160 0,'0'0'0,"-18"0"31,18 18 47,0-1-62,18-17 0,0 0-16,-1 0 0,1 0 15,70 18 1,35-18-1,-17 0 1,53 0 0,17 0-1,-123 0-15,36 0 16,-37 0 0,160 0-16,53 0 31,-71 0-16,53 18 1,17-1 0,-52-17-1,-141 0-15,193 18 16,-35-18 0,-70 0-1,18 0 1,34 0-1,1 0 1,0 0 0,-18 0-1,-53 0 1,70 0 0,19 0 15,-54 0-16,-123 0-15,159 0 16,-54 0 0,-34 0-1,35 0 1,-18 0 0,0 0-1,-18 0 1,18 0-1,-17 0 1,-54 0 0,36 0-1,35 0 1,-52 0 0,16 0 15,1 0-16,-35 0 1,35 0 0,-18 0-1,-71 0-15,36 0 16,0 0 0,0 0-1,-18 0 1,1 0-1,-19 0-15,1 0 16,0 0-16,-1 0 16,1-18-1,17 18 1,-17 0 0,17 0 15,-17-17-16,-1 17 1,1 0 0,0 0-1,-1 0 1,1 0 15,17 0-15,-17 0-1,17 0 1,-17 0 0,-1 0-16,19-18 31,-19 18-15,1 0-1,-18-18 16,0 1-15,18 17 0,-1 0 15,1 0 0,-36 0 32,18-18-48,-17 18-15</inkml:trace>
  <inkml:trace contextRef="#ctx0" brushRef="#br1" timeOffset="99257.45">14182 10160 0,'-18'0'31,"0"0"32,1-18-47,-1 18-1</inkml:trace>
  <inkml:trace contextRef="#ctx0" brushRef="#br1" timeOffset="101356.97">459 9666 0,'-18'0'31,"0"0"-15,18 18-16,-17-18 0,-1 0 15,-17 0 1,35 17 0,-18-17-1,18 18 48,-18-18-48,1 0 17,17 18-32,0-36 109,17 18-93,1 0-16,0-18 0,35-17 15,17 0 1,-34 17-16,122-52 16,-52 17 15,70-35-16,-34 17 1,69-17 0,-34 17-1,-1-17 1,-35 17 0,-17 1-1,-54 17 1,36-18-1,-18 19 1,71-1 0,-36 0-1,19 17 1,-54 1 0,18-18 15,-18 18-16,18 0 1,-53-1 0,-1 19-1,-16-1 1,-19 0 0,1 18-1</inkml:trace>
  <inkml:trace contextRef="#ctx0" brushRef="#br1" timeOffset="102130.44">3210 8396 0,'18'0'0,"0"0"47,-18 18-32,17-1 1,1 1 0,-1 0-16,19 17 15,34 18 1,1 0 0,-1 0-1,19 0 16,-72-36-31,36 36 16,35 35 0,-17 1-1,-18-19 1,17 1 0,-17-1-1,35 1 1,-17-1-1,-18-17 1,35 0 0,0 18-1,-35-18 1,-17-36-16,34 71 16,-17-35-1,18 18 16,-1-18-15,-17 0 0,-35-53-16,35 35 15,0 18 1,-36-53-16,36 35 16,-18-17-1,1 0 1,-19-18-1,-17 17 1,-17-17 31,-1-17-31,-53-1-16</inkml:trace>
  <inkml:trace contextRef="#ctx0" brushRef="#br1" timeOffset="103709.93">282 9825 0,'0'-18'16,"0"1"-1,0-1 1,0 36 62,18-1-78,-18 1 16,17-1-16,1 19 0,0 34 31,35 36-15,-53-71-16,35 18 15,18 141 1,-18-70 0,0 35-1,1-54 1,-1 37-1,0-37 1,-17 19 0,0 35-1,-18-71 1,17 35 0,1-52 15,-18 17-31,0-35 31,17 17-15,-17-17-1,0 18 1,0-18 0,0 17-1,0-17 1,0 36-1,18-37 1,-18 1 0,0 0-1,0-35-15,0 17 16,0 0 0,0-17-16,0 17 15,0 1 16,0-19-15,0 19 0,0-19-1,0 1-15,0 0 16,0-1-16,0 1 16,0-1-1,0 19 1,0-19-1,0 19 17,0-19-17,0 1 1,0 0 0,-18-18 46</inkml:trace>
  <inkml:trace contextRef="#ctx0" brushRef="#br1" timeOffset="104679.6">758 12647 0,'0'18'15,"0"-1"1,18-17-1,35 18 1,-35-18-16,52 0 16,54 0-1,-1 0 1,54 0 0,-36 0-1,53-18 1,-18 1-1,0 17 1,-52-18 0,70 0-1,-18-17 1,36 18 0,-159 17-16,106-18 15,35 18 16,0 0-15,-36 0 0,37 0-1,-19 0 1,-17 0 0,-36 0-1,18 0 1,-35 0-1,35 0 1,-35 0 0,-18 0-1,-35 0 1,-35 0 0,-18-53 30,0 35-46,-18 18 0</inkml:trace>
  <inkml:trace contextRef="#ctx0" brushRef="#br1" timeOffset="106313.65">5062 10072 0,'0'17'47,"0"1"-31,0 0-16,0-1 15,0 19 1,0 17 0,-17 17-1,17-52-15,0 70 16,-18 53 0,0-17-1,18-1 1,-17-35-1,17 0 1,0 36 0,0-1-1,-18 1 1,18-1 0,0-52-1,-17 17 16,17-17-15,-18-1 0,18 1-1,0-36 1,-18 36 0,18-19-1,0-16 1,0-19-16,0 36 15,0 0 1,0-18 0,0 1-1,0 17 1,0-36 0,0 19 15,0-19-16,0 1 1,0 17 0,0-17 15,0-1 0,0 1-15,0 0 31,-17-18 0,17 17-32,-18-17 16,18 18-15,-18-18 0,1 18-1,-1-18 1,0 0 0,1 0-1,-1 0 1,0 0-1,1-36 1</inkml:trace>
  <inkml:trace contextRef="#ctx0" brushRef="#br1" timeOffset="106446.35">4745 12541 0,'-18'0'0,"1"0"16,-1 0-16</inkml:trace>
  <inkml:trace contextRef="#ctx0" brushRef="#br1" timeOffset="107596.3">706 14852 0,'0'-18'16,"0"1"15,0-1-15,-18 18-1,0 0 1,1 0 0,17 18-1,-18 17 1,0-17-16,18 52 15,0 18 1,-17 18 0,17 35-1,0-17 1,0 17 0,0 0-1,0-35 16,0 35-15,17-35 0,-17 17-1,0-52 1,18 17 0,-18-70-1,18-1 1,-18-34 15,0-36-15,0 35-16,0-17 15</inkml:trace>
  <inkml:trace contextRef="#ctx0" brushRef="#br1" timeOffset="110634.19">741 14975 0,'0'-17'0,"17"17"31,-17-18-31,18 18 16,0 0-16,17 0 15,18 0 1,0 0 15,35 0-15,0 0-1,89 18 1,-124-18-16,88 0 16,53 17-1,-36-17 1,19 0-1,-18 0 1,88 0 0,-1 0-1,-16 0 1,-54 0 0,36 18-1,-36-18 16,54 0-15,16 18 0,-122-18-1,17 0 1,-17 0 0,34 0-1,1 0 1,-18 0-1,-17 0 1,-36 0 0,18 0-1,-1 0 1,-34 0 0,52 0-1,1 0 16,-36 0-15,36 0 0,-1 0-1,-17 17 1,0-17 0,0 0-1,-18 0 1,0 0-1,-17 0 1,17 0 0,18 0-1,-36 0 1,1 0 0,17 0-1,-35 0 16,0 0-15,0-17 0,-18 17-1,-17 0 1,-1 0 0,1 0-1,-1 0 1,-17 17 62,0 1-62,0 0-16,0-1 15,0 1-15,-52 35 31,16 0-15,-17 17 0,18-34-1,0 34 1,0 1 0,35-1-1,0 1 1,-18-18-1,18 17 1,0 1 0,0-54-16,0 19 15,0 70 1,0-18 0,0-35-1,0 35 16,0-35-15,0 0 0,0-18-1,0-17 1,-18-18 31,-17 0-32,17 0-15,-52 0 16,-1-18 0,-35 18-1,1 0 1,-1 0 0,-18 0-1,-17 0 16,-18 0-15,1-18 0,34 1-1,-52-1 1,-18 0 0,88 18-1,-53 0 1,36 0-1,-36-17 1,18 17 0,35-18-1,71 0-15,-89 18 16,18 0 0,-35 0-1,18 0 1,-36 0 15,-17 0-15,-1 0-1,1 0 1,70 0 0,-35 0-1,17 0 1,-34 0-1,122 0-15,-87 0 16,-18 0 0,53 0-1,-18 0 1,53 0 0,-18 0-1,18 0 16,1 0-15,-1 18 0,0-18-1,0 18 1,0-18 0,35 0-16,-35 0 15,0 0 1,-17 0-1,-1 0 1,18 17 0,18-17-1,17 0-15,-17 0 16,-18 18 0,0-18-1,0 0 16,1 35-15,-1-35 0,0 0-1,17 0 1,1 0 0,17 0-1,1 0 1,-18 0-1,17 0 1,0 0 0,1 0-1,-19 0 1,-17 0 0,36 0-1,-18 0 16,17 0 1,0 0 140,1 0-172,-1 0 15</inkml:trace>
  <inkml:trace contextRef="#ctx0" brushRef="#br0" timeOffset="118677.96">18944 3034 0,'0'-18'187,"0"1"-140,-17 17 15,17 17-30,-18 1-32,18 0 15,0 34 1,0 19 0,0 35-1,0-36 1,0 19-1,0-37 1,0-16 0,0-54 46,0 0-62,0 1 0,0-36 16,0 35-1</inkml:trace>
  <inkml:trace contextRef="#ctx0" brushRef="#br0" timeOffset="119560.94">18838 3052 0,'0'0'0,"-17"0"16,17-18 15,0 0-15,0 1-1,0-1 17,0 0-17,53 1 1,17 17 0,-17 0-1,35 0 1,-70 35-1,0 18 1,-18 0 0,-53 35-1,0-35 1,0 0 0,35-36-1,-17-17 1,35-17 15,0-1-15,0 1-1,18-1 1,-1 0-16,54 1 16,-18-1-1,17 18 1,1 0-1,-1 53 1,-52-35-16,0 34 16,-1 19-1,-17-18 1,-70 35 0,17-35-1,-35-18 1,17-35 15,-35 0-15,36-17-1,17-19 1,17-17 0,36 18-1,0 0 1,18 17-1,17 1 1</inkml:trace>
  <inkml:trace contextRef="#ctx0" brushRef="#br0" timeOffset="120295.53">19897 3228 0,'0'0'0,"0"-18"16,0 1-1,0-1-15,-36 18 16,19 0-16,-36-18 16,35 18-16,-52 0 15,-19 18 1,37 35 0,-1 17-1,35 1 1,18 17 15,0-17-15,18-36-1,52-35 1,-17 0 0,18-35-1,17-18 1,-18-35-1,-52 17 1,17 1 0,-35 34-1,0 19 1,0 52 15,-17 35-15,-1-17 15,0 36-15,18-37-1,0 1 1,0-35 0,18-18-1,17 0 1,18 0-1</inkml:trace>
  <inkml:trace contextRef="#ctx0" brushRef="#br0" timeOffset="120861.31">20320 3263 0,'0'-17'16,"0"-1"0,-18 18-1,-35 0 1,1 18 0,16 17-1,-17 18 1,53-18-1,0 0 1,0-17 0,36-18-1,34 0 1,-35 18 0,-17-18-16,53 17 15,-54 1 1,1 17-1,-18 0 17,-53 1-17,35-36-15,-52 17 16,-1 19 0,1-36-1,34 0 1,-17-18-1,53 0 1,0-17 0,53 0-1,-17 17 1</inkml:trace>
  <inkml:trace contextRef="#ctx0" brushRef="#br0" timeOffset="121345.82">20461 3440 0,'18'0'15,"-1"0"1,19-18-1,17-17 1,-18 17 0,0-35-1,-35 35 1,0 1 0,0-1-16,-35 18 15,0 0 1,-36 35 15,36 36-31,-1-18 31,36 17-15,0-52-16,0 17 16,18 1-1,0-19 1,17 1-1,0-18 1,1 0 0,69-53-1</inkml:trace>
  <inkml:trace contextRef="#ctx0" brushRef="#br0" timeOffset="122011.13">21396 3246 0,'18'0'0,"-18"-18"16,17 0-1,-17 1-15,0-1 16,-17 18 0,-54 0-1,0 0 1,1 35-1,-1 36 1,54-1 0,17-52-16,-18 88 15,18-53 1,18 17 0,35-34-1,0-36 1,35 0-1,18-18 17,17-35-17,-35-18 1,18-34 0,-53 16-16</inkml:trace>
  <inkml:trace contextRef="#ctx0" brushRef="#br0" timeOffset="122261.18">21837 3157 0,'0'0'0,"0"-35"15,0 17 1,-18 18 15,18 18-31,-35 35 16,17 35 0,18-53-16,-17 54 15,-1-1 1,18-35-1,0 0 17,0-36-17,53-17 17,-18 0-32</inkml:trace>
  <inkml:trace contextRef="#ctx0" brushRef="#br0" timeOffset="122895.6">22225 3298 0,'0'0'0,"0"-52"31,0 34-31,0 0 0,-53 1 15,18 17 17,17 0-32,-35 17 15,0 36 1,18 35 0,0-17-1,-1 17 1,36-35-1,18-18 1,35-35 0,-18 0-1,18 0 1,0-35 0,18-36-1,-36-17 1,-17 18-1,-1 17 17,1 35-17,-18 36 17,-18 52-17,1 1 1,-1-1-1,0 1 1,18-36 0,0-17-16,0 0 15,18-18 17,35-18-17</inkml:trace>
  <inkml:trace contextRef="#ctx0" brushRef="#br0" timeOffset="123461.38">22754 3316 0,'0'0'0,"0"-18"15,0 1-15,0-1 16,-17 1-1,-36 17 1,-18 17 0,18 1-1,18 35 1,17-36 0,18 1-16,0 0 15,0 17 1,35-35-1,36 18 17,-18-18-17,0 17 1,0 18 0,-36-17-1,1 0 1,-36 17-1,-70-17 1,35 17 0,-70-35-1,52 0 1,18 0 0,18 0-1,35-18 16,0 1-15,35 17 0,-17-18-16,35 0 15</inkml:trace>
  <inkml:trace contextRef="#ctx0" brushRef="#br0" timeOffset="124043.06">23266 3281 0,'0'-35'31,"0"17"-31,-18 18 31,-17 0-31,-18 35 16,0 0 15,53-17-31,-35 17 16,35 18 0,0-35-1,35 0 1,0-1-1,36-17 1,-18 0 0,-18 18-1,0-18 1,-35 35 0,0-17-1,-53-1 1,-17 19-1,-1-36 1,54 0 0,-36 0-1,17 0 1,19 0 0,-1 0-1,-17 0 1,35-53-1</inkml:trace>
  <inkml:trace contextRef="#ctx0" brushRef="#br0" timeOffset="125394.77">19614 1217 0,'0'0'0,"0"-35"32,0 17-32,-17 1 15,-36 17 1,0 0-1,-53 0 1,0 35 0,71-18-16,-88 36 15,105-17-15,-88 52 16,71 0 0,17 18-1,18-18 1,35-17-1,18-36 17,71-35-17,-36 0 1,35-53 0,-52 18-1,-53-18 1,-18 35-16,-18-17 15,-70 17 1,-18 18 0,53 0-1,18 0 1,70 0 31,-17 0-47,-1 0 0,54 0 15,17 18 17,-35 17-17,-18 36 1,-35-1 0,-17 71-1,-19-70 1,1 35-1,-18-53 1,36-36 0,17 1-1,0-36 17,35-35-17</inkml:trace>
  <inkml:trace contextRef="#ctx0" brushRef="#br0" timeOffset="125859.81">19738 1746 0,'-18'0'31,"18"-17"-31,18 17 16,35-36-1,0 1 1,-18-18 0,-17 53-16,-1-35 15,-17 0 1,-35 35-1,0 0 17,-36 70-17,54-17 1,-1 35 0,18-70-16,0 35 15,18 0 1,52-36-1,1-17 1,34 0 0,-34-17-1,-53-1-15</inkml:trace>
  <inkml:trace contextRef="#ctx0" brushRef="#br0" timeOffset="126409.91">20197 1587 0,'0'0'0,"-18"0"16,18 18 15,0 0-15,0 17 0,0 36-1,0-18 1,0-36-16,0 36 15,0 0 1,0-18 0,0-17-1,-18-18 17,1-35-17,17 17-15,0-53 16,0 1-1,53-18 17,-1 35-17,54 0 1,-18 53 0,36 17-1,-89 54 1,-35 35-1,-17-18 1,-36-35 0,17 0-1,36-35 1,-17-18 0,17-36-1,17 19 1</inkml:trace>
  <inkml:trace contextRef="#ctx0" brushRef="#br0" timeOffset="127009.89">20920 1729 0,'17'0'47,"1"-18"-31,0 0-16,-1 1 15,1-1-15,35-17 16,-18-18-1,-53 53 17,1 0-32,-18 0 15,-71 53 1,88 17 0,0 1-1,18-18 1,0 0-1,53-36 17,18-17-17,17 0 1,-35 0 0,-18-35-16</inkml:trace>
  <inkml:trace contextRef="#ctx0" brushRef="#br0" timeOffset="127643.25">21272 1693 0,'0'0'0,"-17"-35"32,17 17-32,0 1 15,0-1-15,35 0 16,18 1-1,35 17 17,0 0-17,-17 70 1,-36-17 0,-35 0-1,0-35-15,-53 52 16,0-17-1,1-17 1,16-36 0,36-36 15,0 19-31,18-36 16,52-18-1,1 1 1,17-1 15,-53 53-31,1 18 0,52 0 31,-70 0-15,-18 71 0,0 0-1,-18-1 1,-17-17-1,35-18 1,-18-17 0,18-36 31,0 1-47,35-19 15</inkml:trace>
  <inkml:trace contextRef="#ctx0" brushRef="#br0" timeOffset="127994.58">21890 1393 0,'0'0'0,"-18"0"31,18 18-31,0 0 15,18-18 1,-1 0 0,1 0-1,0-36 1,-18 19 0,-18 17-1,0 0 1,-34 0-1,34 17 1,18 19 15,0-1-15,53 0 0</inkml:trace>
  <inkml:trace contextRef="#ctx0" brushRef="#br0" timeOffset="128376.9">22190 1552 0,'0'0'0,"0"-17"15,0-1-15,0 0 16,-18 18-1,-17 0 1,-36 71 15,18-1-15,36-52-16,-1 53 16,0 17-1,18-53 1,53-17-1,0-18 1,0 0 0,0-18-1,-35 0-15,17-17 16,-17 35-16,17-35 16</inkml:trace>
  <inkml:trace contextRef="#ctx0" brushRef="#br0" timeOffset="128959.67">22631 1393 0,'0'0'16,"0"-17"-16,0-1 0,0 1 15,-18-1 1,-17 18-1,17 18 1,-17 52 0,0 18-1,-1 18 1,19-35 0,17-54-16,-18 54 15,18-18 1,53-36-1,17-17 1,-17-17 15,36-36-15,-19 0 0,-52 35-16,35-35 15,0 0 1,-53 71 15,0 17-15,-18-17-16,0 35 15,18 0 1,0-18 0,36-35 15,17-17-16,17-19 1,-35 1 0</inkml:trace>
  <inkml:trace contextRef="#ctx0" brushRef="#br0" timeOffset="129294.19">22983 1429 0,'-17'0'0,"34"0"0,-52 0 16,18 17 0,-1 1-1,36-18 1,17 0 0,18 0-1,-53-18 1,0 1-16,0-19 15,-53 36 17,0 0-1,53 18-15,0 0-1,0-1 1,53-17-1</inkml:trace>
  <inkml:trace contextRef="#ctx0" brushRef="#br0" timeOffset="129910.75">23283 1341 0,'0'0'0,"0"-18"0,0 0 16,0 36 31,0 0-32,0 34 1,0 37 0,0-19-1,0 36 1,-17-18-1,17-52 1,0-19-16,0 18 16,-18-35 31,18-17-47,0-18 15,0-18 1,18 35-16,52-53 15,-17 18 1,53 18 15,-18 35-15,-17 0 0,-18 53-1,-36 0 1,-52 18-1,-36-18 1,-52 17 0,17-17-1,36-53 1,-19 18 0,72-36-1,-1-53 1</inkml:trace>
  <inkml:trace contextRef="#ctx0" brushRef="#br0" timeOffset="130429.74">21325 529 0,'0'18'47,"0"-1"-47,0 36 16,0 0-1,0 0 1,0-35-16,0 17 16,18-35-1,0 0 32</inkml:trace>
  <inkml:trace contextRef="#ctx0" brushRef="#br0" timeOffset="131142.31">21590 300 0,'0'0'0,"-18"-18"0,-17 1 16,-53-1 0,-18 18-1,-17 0 1,17 18-1,35 34 1,-17 37 15,17 52-15,54-35 0,-18 52-1,35 19 1,17-54-1,36-52 1,35-1 0,-17-34-1,52-36 1,-87 0-16,87-18 16,36-35-1,-53-17 1,35-36-1,-71 0 1,-17-53 15,-53 0-15,-53 18 0,-17 53-1,-89 17 1,36 36-1,-19 0 1,107 35-16,-35 0 16,17 0-1,17 53 1,36 35 0,0-70-16</inkml:trace>
  <inkml:trace contextRef="#ctx0" brushRef="#br0" timeOffset="131912.74">21255 635 0,'0'-18'47,"17"18"-47,1 0 15,-18-17-15,18-1 16,-18 36 47,0-1-63,0 1 15,0 35 1,0 35-1,0 36 1,0-36 0,0-53-1,0 0 1,17-35 31</inkml:trace>
  <inkml:trace contextRef="#ctx0" brushRef="#br0" timeOffset="134241.73">19050 4780 0,'0'0'0,"0"-18"15,0-34 17,0 34-32,-18 0 15,1 18 1,17 18-1,0 17 1,0 36 0,0-36-16,0 124 15,0-53 1,0 52 0,0-69-1,-18-1 1,0-71-1,18-52 17,0-53-1,0 35-31</inkml:trace>
  <inkml:trace contextRef="#ctx0" brushRef="#br0" timeOffset="134542.95">18997 4727 0,'0'0'0,"0"-17"0,-18 17 16,18-18 0,36 18-1,-1 0 1,71-35-1,17 35 1,-87 0 0,16 0-1,37 0 1,-107 0 15,0 17-15,1 1-16</inkml:trace>
  <inkml:trace contextRef="#ctx0" brushRef="#br0" timeOffset="134809.09">19068 5062 0,'0'0'0,"0"36"31,17-36-31,1 0 16,52 0-16,1 0 31,35 0-15,-89 0-16,19 0 15,-19-18 1,19 18-1,-19 0-15</inkml:trace>
  <inkml:trace contextRef="#ctx0" brushRef="#br0" timeOffset="135093.13">19685 5027 0,'0'18'32,"0"-1"-32,0 1 0,0 0 15,0 17 1,0 18 0,0 0-1,0-18 1,0-17-1,0-36 32</inkml:trace>
  <inkml:trace contextRef="#ctx0" brushRef="#br0" timeOffset="135442.57">19844 4921 0,'17'0'78,"1"0"-62,0-17-16,-18-1 15,0 0 1,0 1 0,-18 17-1,0 0 1,1 0 0,-1 0-16,18 17 31,0 1-16,18-18 1</inkml:trace>
  <inkml:trace contextRef="#ctx0" brushRef="#br0" timeOffset="135792.6">20232 4710 0,'0'0'0,"0"17"47,0 1-31,0 17-16,0-17 0,0 35 15,0 53 1,-18 17-1,1-35 1,-1 0 15,18-70-15,0 0 0,0-36 15,18 0-31,17-17 15</inkml:trace>
  <inkml:trace contextRef="#ctx0" brushRef="#br0" timeOffset="136225.1">20391 5080 0,'0'18'16,"17"-18"15,1 0-31,-1 0 16,19 0-16,-1-36 31,-17 19-31,17-36 16,-35 18-1,0-1 1,-35 36-1,-1 0 1,-34 36 0,35 34-1,17-35-15,0 54 16,18-19 0,0-17-1,53-35 1,-18-18-1,-17 0-15,70 0 16,36-53 0,-71 17-1</inkml:trace>
  <inkml:trace contextRef="#ctx0" brushRef="#br0" timeOffset="137560.04">21184 4780 0,'0'0'0,"0"-18"16,-17 1-16,17-1 31,-18 18-16,0 0 1,18 53 0,0-35-16,-17 105 15,-1-35 1,18 71 0,0-71-1,0 1 1,35-37-1,18-34 1,18-18 0,17-35 15,-35-18-15,18-35-1,-54 0 1,18-71-1,-17 71 1,-18 17 0,0 53-1,-18 54 17,18-19-32,-17 54 15,17 35 1,0-18-1,0 18 1,0-36 0,35-52 15,36 0-15,-36-18-1,35 0 1,1-71-1,-18 18 1,0-53 0,-18-35-1,-17 35 1,-1 36 0,-17 52-1,0 53 16,-17-17-31,-1 88 16,18-18 0,-18 36 15,18-36-15,0-35-1,0-18 1,18-17-1,17-18 1,18 0 0,0-36-1,-17-34 1,-1-1 0,-18 36-1,1 17 1,-18 71 15,0 0-15,0-18 15,0-17-31,0 0 16,0-1-1,0-34 16,0-19-15</inkml:trace>
  <inkml:trace contextRef="#ctx0" brushRef="#br0" timeOffset="137754.6">22207 4957 0,'0'0'15,"-17"0"1,17-18 31,-18 0-31</inkml:trace>
  <inkml:trace contextRef="#ctx0" brushRef="#br0" timeOffset="137958.26">21802 5009 0,'0'0'0,"-18"0"0,18 18 16,0 0-1,35-18 1,36 0-1,17-36 1,-35 19 0</inkml:trace>
  <inkml:trace contextRef="#ctx0" brushRef="#br0" timeOffset="138525.71">22595 4762 0,'-17'0'47,"17"18"-47,-18-18 0,0 53 16,-17 35-1,35 0 1,-17 18-1,-1-70-15,18 16 16,0 19 0,18-36 15,17-17-15,35-18-1,1-18 1,-18-17-1,-35 17-15,34-35 16,1 1 0,-35-1-1,0 35 1,-18 71 15,0-35-31,-18 17 16,18 35-1,-18-34 1,18-19 0,0-34 46,18-19-62</inkml:trace>
  <inkml:trace contextRef="#ctx0" brushRef="#br0" timeOffset="138722.2">22948 4886 0,'0'-35'15</inkml:trace>
  <inkml:trace contextRef="#ctx0" brushRef="#br0" timeOffset="139757.73">23248 4762 0,'0'-17'0,"0"34"47,0 1-31,0 17-16,-18 36 15,1 35 1,-1-36 0,-17 36-1,35-35 17,0-54-32,0 19 15,0-19 1,17-17-1,36 0 1,-17 0 0,-1-35-1,-17 17-15,35-35 16,-36 1 0,18 16-1,-17 36 1,-18 18 31,0 17-47,-18 0 31,18 18-15,0-35-1,18-18 1,17 0-1,-17 0-15,35 0 16,17-53 0,-17 0-1,-35 0 1,17 36 0,-35-19-1,0 54 32,0 0-47,-17 35 16,-19-1 15,1 19-15,17 0-1,-17 34 1,0-34-1,0 70 1,17-17 0,18-36-1,0-71-15,-35 54 16,-1-18 0,1-36-1,18-17 1,-19 0-1,1 0 1,17-35 0,18-18 15,-17-35-15,17 70-16</inkml:trace>
  <inkml:trace contextRef="#ctx0" brushRef="#br0" timeOffset="140105.2">23230 4762 0,'0'0'16,"18"0"0,0 0-1,35 0 1,52-17 0,19 17-1,-54 0 1,-17 0-1,-17 0 1,-19 0 0</inkml:trace>
  <inkml:trace contextRef="#ctx0" brushRef="#br0" timeOffset="141359">19032 6421 0,'0'0'0,"-17"0"0,-1 35 32,18-18-32,0 1 15,0 0 1,18-18 15,-1 0-31,54-18 16,17-17-1,-35 0 1,-35 17 0,-18 0-1,-36 1 1,-52 17-1,35 35 1,0 35 0,18-17-1,35 36 17,0-72-32,0 18 15,53 1 1,18-19-1,-19-17 1,37 0 0,-72-17-1,1-19 1,-53 19 0,-36-1-1,-17 18 1,35 35-1,0 36 1,35-53-16,1 70 16,17-18 15,0 1-15,0-36-1,35-17 1,36 0-1,17-18 1,18-36 0,-18-17-1,-35 18 1</inkml:trace>
  <inkml:trace contextRef="#ctx0" brushRef="#br0" timeOffset="141974.54">19632 6756 0,'0'-18'16,"0"0"-1,0 1 1,0-1 0,35-17-1,36 17 1,17 18-1,0 18 1,-52 17 0,-19 53-1,-17-70-15,-17 70 16,-19-35 0,1-18-1,17 1 1,1-36-1,70-53 17,0 0-17,17-35 17,-17 35-17,-35-18 1,-18 36-1,0 52 1,-36 36 0,36 0-1,-17 36 1,-1-37 0,18-34-16,0 35 15,18 0 1,17-53-1,36 0 1,17-35 0,0-1-1</inkml:trace>
  <inkml:trace contextRef="#ctx0" brushRef="#br0" timeOffset="142308.79">20743 6632 0,'0'-17'0,"-17"17"15,-1 0-15,0 0 0,1 0 16,-36 70 0,0 18-1,18-17 1,17 17-1,18-17 1,0-36 0,71-35-1,-19 0 17,19 0-17,0-18 1,-18-17-1,-36 17-15</inkml:trace>
  <inkml:trace contextRef="#ctx0" brushRef="#br0" timeOffset="143073.63">21008 6844 0,'-18'0'15,"18"18"1,0-1-1,18-17 17,17 0-32,18-35 15,-35 0 1,-18 17 0,35-35-1,-35 35 1,0 1-1,-53 17 1,18 0 0,-18 70-1,18 1 1,35-53-16,-18 52 16,18 1-1,0-36 1,71-17-1,-1-1 1,18-17 0,0-53 15,1 0-15,-36-17-1,0-36 1,-18-18-1,-35 19 1,0 52 0,0 70 15,-18 19-15,1 69-1,17-69-15,-18 70 16,18-36-1,0 1 1,0-1 0,0-52-1,35 0 17,-17-18-32,52 0 15,-17 0 1,0-18-1,18-35 1,-18 18-16</inkml:trace>
  <inkml:trace contextRef="#ctx0" brushRef="#br0" timeOffset="143673.82">22137 6544 0,'0'-18'32,"0"36"-1,0 0-31,0 17 16,-18 35-1,1 1 1,-1 17-1,18-70-15,0 35 16,0-18 0,0-17-1,18-18 1,52 0 0,-17-18-1,-35-52 1,35 17-1,-36 35 1,-17 0 0,0 36 31,0 0-32,0-1-15,0 19 16,0-1-1,0 0 1,0-17 0,0-1-1,18-17 1,-1 0 0,1 0-1,0-35 1,-1 17-1</inkml:trace>
  <inkml:trace contextRef="#ctx0" brushRef="#br0" timeOffset="143893.57">22419 6615 0,'-18'-18'16,"36"36"-16,-53-36 0,17 18 15,0 0 1,1 0-16</inkml:trace>
  <inkml:trace contextRef="#ctx0" brushRef="#br0" timeOffset="144573.95">22737 6385 0,'0'0'0,"0"18"31,0 0-15,-18-1-1,18 54 1,0-54-16,0 36 16,0 53-1,0-35 1,0 17-1,0-18 1,0-34 0,0-1 15,0-53 16,0 1-32,18-36 1,-1 53-16,54-71 16,17 18-1,0 36 1,0-19 0,-17 36-1,-18 53 1,-53 0-1,0 0 1,-53 0 0,-53 0-1,35-35 17,-52-1-17,88 1 1,-1-18-1,1 0 1,35-18-16</inkml:trace>
  <inkml:trace contextRef="#ctx0" brushRef="#br0" timeOffset="145409.34">18927 7832 0,'0'0'0,"0"-18"16,0-35 0,0 35-1,0 36 32,-18 35-31,18 35-1,0 53 1,0-105-16,-18 69 16,1-16-1,17-36 1,0-71 31,0 0-47</inkml:trace>
  <inkml:trace contextRef="#ctx0" brushRef="#br0" timeOffset="145891.35">19121 7973 0,'-18'17'31,"-70"107"0,70-106-31,0 17 16,-17 53 0,18-53-1,17-17 1,0-36 15,17-17-15,18-36-1,18 1 1,-53 52-16,36-35 16,-19 36 15,19 52-15,-19 18-1,54 53 1,-36-18-1,0-18 1,1-34 0,-19-36-1,18 0 1,-17-18 0,17-17-1</inkml:trace>
  <inkml:trace contextRef="#ctx0" brushRef="#br0" timeOffset="146174.1">19544 7885 0,'0'0'0,"0"-36"0,0 54 47,-18 17-31,18-17-16,0 70 15,0 53 1,0-53 0,0 1-1,0-37 1,0-34 0,18-18-1,35-35 1,-53 17-16</inkml:trace>
  <inkml:trace contextRef="#ctx0" brushRef="#br0" timeOffset="146540.66">19756 8202 0,'17'0'0,"1"0"31,-1 0-16,36-18 1,-17-17 0,17-18-1,-53 18 1,0 0 0,-18 35-1,-35 35 1,53-17-16,-35 70 15,17-18 1,18 19 0,0-37-1,18-34 17,52-18-17,1-18 1,-36-17-16</inkml:trace>
  <inkml:trace contextRef="#ctx0" brushRef="#br0" timeOffset="147107.07">20249 7867 0,'0'0'0,"0"-18"0,-17 18 46,17 36-46,0 34 16,0 89 0,0-36-1,0-52 17,0-1-17,0-52 1,-18-18-1,18-18 1,0-17 0,0-35-1,53-1 1,0 36 0,18 0-1,-1 35 1,-35 35-1,-17-35-15,17 70 16,-35-17 0,-35 18-1,-71-1 17,0-34-17,36-36 1,35 0-1,17 0 1,18-18 0,88-35-1,-70 35-15</inkml:trace>
  <inkml:trace contextRef="#ctx0" brushRef="#br0" timeOffset="147407.68">20884 7902 0,'0'0'0,"0"-17"15,0 34 17,-35 54-17,18-1 1,-1 71-1,18-123-15,-18 70 16,18-70-16,-17 35 16,17 0-1,35-53 17,0-36-17,-35 19-15</inkml:trace>
  <inkml:trace contextRef="#ctx0" brushRef="#br0" timeOffset="147824.28">20673 7955 0,'0'0'16,"-18"0"-16,0-35 15,18 0 1,53 17-1,71 0 1,-18 18 0,0 36-1,52 69 1,-87-16 0,-71 16-1,-18 1 1,-52-35-1,-54-1 1,1-34 0,35-36-1,35 0 17,35 0-17,18-18 1,35-17-1,36 17 1,-1-35-16</inkml:trace>
  <inkml:trace contextRef="#ctx0" brushRef="#br0" timeOffset="148474.25">21343 8273 0,'0'0'0,"-18"0"0,1 0 16,-19 0-16,1-36 15,35 1 17,0 0-17,18 17-15,52-17 16,19 35-1,-19 0 1,1 53 0,-18 17-1,-53 1 1,0-1 0,-36-34-1,1-19 1,17-17-1,18-53 17,0 36-32,71-54 15,-18 1 17,53-1-17,-36 54 1,-17 17-1,0 88 1,-35-35 0,-18 17-1,0-17 1,0-18 0,0-17-1,-18-18 1,18-18 31,0-17-47,0 17 15</inkml:trace>
  <inkml:trace contextRef="#ctx0" brushRef="#br0" timeOffset="148658.1">21872 8008 0,'0'0'16,"0"-18"-16,-35 1 16,35 34 31,18 1-16,-1 0-31</inkml:trace>
  <inkml:trace contextRef="#ctx0" brushRef="#br0" timeOffset="149090.6">22137 8096 0,'17'18'31,"-17"0"-31,0 17 16,18-18-16,-18 36 16,18 18-1,-1-1 1,-17-34 0,18-1-1,-18-17 1,18-18-1,17-36 1,-17-17 0,17-17-1,0-18 17,0 17-17,-17 71 32,0 0-16,-18 18-31</inkml:trace>
  <inkml:trace contextRef="#ctx0" brushRef="#br0" timeOffset="149491.31">22684 8237 0,'17'0'16,"1"0"-16,0 0 0,17-17 15,-18-36 1,-17 18 15,-17 35-15,-1 0-1,-35 17 1,53 1-16,-35 52 16,17 1-1,18-18 1,0 0 0,36-18-1,-1-17 1,53-18-1,-35 0 1,0-36 0,17-17-1,-34 18 1</inkml:trace>
  <inkml:trace contextRef="#ctx0" brushRef="#br0" timeOffset="149906.97">23072 8184 0,'0'-17'16,"0"34"-16,0-69 15,17 16 1,19 19 0,-1 17-1,35 0 1,-52 0-16,17 17 16,1 54-1,-19-1 1,1 1-1,-18-1 1,0-17 0,-18-35-1,1 0 17,-1-18-17,18-36 1,0-17-1,18-35 1,-1 0 0,1 53-16,52-53 15,-34 35 1,34 17 0,-34 1-1,-19 35-15</inkml:trace>
  <inkml:trace contextRef="#ctx0" brushRef="#br0" timeOffset="151322.9">21061 8819 0,'0'0'0,"0"-17"16,0-54 0,0 54-16,0-54 15,0 53 1,0 1 0,0 34 15,0 19-31,0-19 0,0 54 15,-18-36-15,18 89 16,0 17 0,0-18-1,0-70 17,71 0-17,-54-53-15,19 0 16,-19 0-16,54-35 15,35-53 1,-36-1 0,1-52-1,-54 0 1,1 53 0,-18 0-1,-18 105 32,1 19-47,-1 52 16,18-53-16,0 89 15,0-89-15,0 53 32,0 18-17,35-36 1,18-52-1,18-18 1,17-18 0,-53 18-16,36-52 15,-1-19 1,-17-35 0,-35 18-1,0-35 1,-18 105-16,0-17 15,0 17-15,0 0 16,0 71 15,-36 53-15,19 35 15,-1-106-31,18 36 16,0 17-1,0-53 1,53-35 0,18 0-1,-1-17 1,-52-1-16,52-35 16,-34-17-1,-1 34 1,-35 19-1,0 52 17,0-17-17,0 35-15,0 0 32,0-36-17,0 1 1,18-18-1,-1-18 1,18-17-16</inkml:trace>
  <inkml:trace contextRef="#ctx0" brushRef="#br0" timeOffset="151509.44">22419 8802 0,'0'0'0,"-35"0"31,17 0 32,0 0-48</inkml:trace>
  <inkml:trace contextRef="#ctx0" brushRef="#br0" timeOffset="151707.7">21890 8943 0,'-18'18'16,"18"-1"-1,71-17 1,-1 0-1,36-35 1,-35 0 0</inkml:trace>
  <inkml:trace contextRef="#ctx0" brushRef="#br0" timeOffset="153023.82">22772 8678 0,'0'0'0,"-18"0"31,18 36-15,-17 17 0,-19 52-1,19 1 1,-1-35-1,18-54-15,0 54 16,18-36 0,35-17-1,-1-18 17,1 0-17,0-53 1,18-18-1,-36 18 1,0-17 0,-17 52-1,-18 1 1,0 52 15,0-17-31,0 52 16,0-17-1,0-18 1,35-17 0,18-18-1,-35 0-15,35 0 32,0-18-17,-18-35 1,-17-35-1,-1-18 1,-17 71-16,0-18 16,18-17-1,-18 52 1,0 36 15,0 52-15,0 1-1,0-36-15,0 53 16,0-35 0,0 18-1,18-54 1,34 1 15,-34-18-31,35 0 16,18 0-1,-19-35 1,-16-18 0,-36-18-1,17 36 1,-17 0 0,0 70 15,0 0-16,-17 18 1,17 0 0,0-18-1,17-35 17,19 0-32,34 0 31,-17-17-16,35-36 1,-35-18 0,-35 71-16,0-35 15,-1 17 1,-17 71 15,0 0-15,0 0-1,-17-35 1,17-1-16,-18-17 16,18 18-1,-18-53 17,18 17-17,-17 18-15</inkml:trace>
  <inkml:trace contextRef="#ctx0" brushRef="#br0" timeOffset="153272.69">23601 8802 0,'0'0'0,"-18"0"15,36 0 16,-1 0-31,1 0 16,17-18-16,36 1 16,-36 17-1,-35-36 1,0 19 15</inkml:trace>
  <inkml:trace contextRef="#ctx0" brushRef="#br0" timeOffset="153491.12">23160 8714 0,'0'0'0,"-18"0"15,1 17 1,-1-17-16,0 0 16,1 0 15</inkml:trace>
  <inkml:trace contextRef="#ctx0" brushRef="#br0" timeOffset="154341.79">18715 9719 0,'0'0'0,"0"-35"31,0 17-31,0 36 32,0 35-17,-18-18-15,18 88 16,0-34 15,0-1-15,0-18-1,0-52 1</inkml:trace>
  <inkml:trace contextRef="#ctx0" brushRef="#br0" timeOffset="154756.76">18644 9842 0,'-17'-88'16,"34"176"-16,-34-211 0,17 105 0,35-52 15,18 52 1,53 18 15,-71 0-31,53 35 16,18 36-1,-88-53-15,70 105 16,-88-35 0,-53 18-1,-53-35 1,0-18 0,0-36-1,71-17-15,-53 18 16,70-18-1,1 0 1,17-18 0,35 1-1,18-19 1,0 36 0</inkml:trace>
  <inkml:trace contextRef="#ctx0" brushRef="#br0" timeOffset="155307.82">19420 10019 0,'0'0'0,"0"-18"0,18 1 16,-18-1-16,0 0 16,-18-17-1,-35 17 1,1 18-1,-54 71 1,88-18 0,-17 35-1,35 0 1,0-52 15,35-19-15,18-17-1,-35 0-15,35-17 16,17-36 0,-35-18-1,1 1 1,-36-1 0,0 18-1,17 53 1,-17 71-1,0-18 1,18 17 0,0-17-1,-1-18 1,19-35 15,-1 0-15,-18 0-1,1-17-15</inkml:trace>
  <inkml:trace contextRef="#ctx0" brushRef="#br0" timeOffset="155558.82">19861 9790 0,'0'0'0,"0"-36"15,0 54 16,0 0-31,0 17 16,0-18-16,0 89 16,0 0-1,0-53 1,0 35 15,0-70-15,18-18-1,0 0-15,52-18 16</inkml:trace>
  <inkml:trace contextRef="#ctx0" brushRef="#br0" timeOffset="156073.4">20373 9931 0,'0'0'0,"0"-36"15,-18 36 1,-17 0 0,17 0-16,-17 18 15,-18 35 1,53-35 0,-35 52-1,35 1 1,0-36-1,0-17 1,53-18 0,0 0-1,0-53 1,-18 0 0,-17 0-1,-1 0 1,1 35-1,-18 89 17,0-18-17,0 0 1,0-18 0,35-17 15,0-18-16,-17 0 1,0-36-16</inkml:trace>
  <inkml:trace contextRef="#ctx0" brushRef="#br0" timeOffset="156339.51">20020 9807 0,'0'0'16,"-18"18"-1,18-1 1,18-17-16,35 0 16,35 0 15,-35 0-16,0 0 1,-35 0 0,-1 0-16</inkml:trace>
  <inkml:trace contextRef="#ctx0" brushRef="#br0" timeOffset="156656.88">21008 9790 0,'0'17'16,"0"1"-1,0-1-15,0 19 0,0-19 16,0 54-1,0-53-15,0 70 16,0-35 0,0 0-1,0-36 1,0-34 15,18-19-15</inkml:trace>
  <inkml:trace contextRef="#ctx0" brushRef="#br0" timeOffset="157272.54">21008 9842 0,'0'0'0,"-18"0"0,1-35 16,17 0 15,35 17-16,18 1 1,17 17 0,1 53-1,-53 17 1,-18 1 0,-71-1-1,0-34 1,-34-1-1,52-35 1,70-18 15,36 1-15,35-1 0,18 18 15,-35 18-16,-54-18-15,72 52 16,-54-16 0,-35-1-1,-35 18 1,-71-18 0,18-17-1,-71-18 1,53 0-1,36 0 1,34-18 0,36-17-1,53 17 1,35 1 15,-52-1-31</inkml:trace>
  <inkml:trace contextRef="#ctx0" brushRef="#br0" timeOffset="157823.03">21731 10019 0,'-18'-53'31,"1"35"-31,-1 18 0,-17 0 15,-36 0 1,54 0-16,-54 18 16,18 35-1,18 35 1,0-17 15,35-18-15,35-18-1,53-35 1,-35 0 0,18-35-1,-1-18 1,-52 0 0,17-18-1,-17 1 1,-18 87 15,0 54-15,0-36-1,0 36 1,-18-54 0,18 19-1,0-19 1,71-17 15,-54 0-31</inkml:trace>
  <inkml:trace contextRef="#ctx0" brushRef="#br0" timeOffset="158239.54">22119 10037 0,'0'0'0,"18"-18"15,-18-17-15,0 17 16,-35 18 15,17 0-31,-17 35 16,17 18-1,18-35 1,0-1 15,53 19-15,-18-19-1,18 1 1,-35 0 0,-18 17-1,-18-17 1,-52-18 0,-19 17-1,72-17-15,-36 0 16,17 0-1,36-17 17,53-19-17,-17 36 1</inkml:trace>
  <inkml:trace contextRef="#ctx0" brushRef="#br0" timeOffset="158622.91">22207 10142 0,'18'0'16,"17"0"0,1 0-1,-1-17 1,-18 17-16,1-18 16,0 0-1,-18-17 1,0 18-1,0-1 1,-36 18 0,1 70-1,0-17 1,35 0 15,0-35-15,18 17-1,52-35 1,-17 0 0,-35-17-1,17-19 1,-17 19-16</inkml:trace>
  <inkml:trace contextRef="#ctx0" brushRef="#br0" timeOffset="159972.46">22719 9931 0,'0'0'0,"0"-18"0,-18 0 31,18 36-15,-17 0-1,17 35 1,0 35 0,0 0-1,0-70-15,0 52 16,35 1-1,18-71 1,35 0 0,-35-18-1,17-17 1,1-53 15,-71 17-15,0-35-1,0 0 1,0 53 0,0 36-1,0 34 1,0 54 0,0 53-1,-18-54 1,18 18-1,0-35 1,18-35 0,0-1-16,35-17 15,-1-35 1,-16 0 15,17-36-15,-36-17-1,-17 0 1,0 70-16,0-52 16,0 34-1,0 72 17,0-19-32,0 19 15,0 70 1,0-89-16,0 71 15,0-35 1,0-17 0,18-19-1,17-17 1,18 0 15,-35-17-31,17-36 16,0 17-1,-17 1 1,0 35 0,-18 18-1,0 35 1,0-18 0,0 0-1,17-35 32,-17-17-31,18-1-16,-18 0 15</inkml:trace>
  <inkml:trace contextRef="#ctx0" brushRef="#br0" timeOffset="160133.26">23618 9948 0,'0'0'0,"-17"-17"31,-1 17-15,1 0-1,-1 0 17</inkml:trace>
  <inkml:trace contextRef="#ctx0" brushRef="#br0" timeOffset="160339.51">23213 10001 0,'0'0'0,"-18"18"16,36-18 15,17 0-15,53 0-1,-17 0 1,35-35 0,-71 35-16</inkml:trace>
  <inkml:trace contextRef="#ctx0" brushRef="#br0" timeOffset="161021.67">23812 9860 0,'0'0'0,"18"-18"16,-18 36 31,0 0-47,0 52 15,0 1 1,-18-1 0,18 1-1,0-53 16,0-1-31,18 1 16,17-18 0,18 0-1,-17-18 1,17-35 0,-36 36-1,1-19 1,-18 54 46,0 0-62,0 17 16,0-17 0,35-18 15,0 0-16,18 0 1,-17-18 0,-1-17-1,0-1 1,-17 19 0,-18 34-1,0 19 1,0-1-1,0-17 1,0-1 0,-18-34 31,18-1-32,0 0-15</inkml:trace>
  <inkml:trace contextRef="#ctx0" brushRef="#br0" timeOffset="161208.56">24218 9807 0,'-17'0'0,"34"0"0,-52 0 16,17 0-1,1 0-15,-1 18 31</inkml:trace>
  <inkml:trace contextRef="#ctx0" brushRef="#br0" timeOffset="161439.47">23777 9913 0,'0'18'0,"0"-36"0,18 36 15,-1-18 1,72 0 0,-72 0-16,72 0 15,-54 0 1,-18-18-1</inkml:trace>
  <inkml:trace contextRef="#ctx0" brushRef="#br0" timeOffset="164572.5">27887 1517 0,'0'0'15,"-35"0"-15,-71 0 16,88 0-16,1 0 15,34 0 17,54 0-32,-18 0 0,158 0 15,-34-18 1,-18 1 0,-89 17 15,-87 0 0,-1 17-31</inkml:trace>
  <inkml:trace contextRef="#ctx0" brushRef="#br0" timeOffset="164838.48">28240 1517 0,'0'0'0,"-18"0"0,1 18 15,-1-18-15,0 35 16,1 71 0,17 0-1,0 35 1,17-36 0,1 1 15,0-88-16,-1-18 17,1-35-32</inkml:trace>
  <inkml:trace contextRef="#ctx0" brushRef="#br0" timeOffset="165205.26">28399 1905 0,'17'0'32,"1"0"-32,-18-18 15,18 18-15,34-53 16,-16 18 0,-36-18-1,0 18 16,-18 35-15,0 0-16,-17 53 16,-18 53-1,18-18 1,17 0 0,18-17-1,0-36 1,53-35-1,-35 0-15,70-35 16,-70 17-16</inkml:trace>
  <inkml:trace contextRef="#ctx0" brushRef="#br0" timeOffset="165622.64">29157 1746 0,'0'0'0,"-18"-17"31,-52 17-15,-18 53-1,17-1 1,53-34-16,1 17 16,17-17-16,0 0 15,35-1 1,36 1-1,17 0 1,-18-1 0,-34 36-1,-36-18 1,-53 18 0,-71-35 15,36 17-16,0-35 1,70 0 0,18-35-1,18-18 1,70-18 0</inkml:trace>
  <inkml:trace contextRef="#ctx0" brushRef="#br0" timeOffset="165906.84">29492 1552 0,'0'0'0,"0"18"47,0-1-47,0 36 15,-17 71 1,-1 17 0,0-53-1,18 0 1,0-35 0,18-53-1,0 0 1</inkml:trace>
  <inkml:trace contextRef="#ctx0" brushRef="#br0" timeOffset="166138.54">29422 1870 0,'0'0'0,"-18"0"31,36-18-15,35 18 0,-1-18-1,-34 18-15,35-17 16,18-1 0,-36 18-16</inkml:trace>
  <inkml:trace contextRef="#ctx0" brushRef="#br0" timeOffset="166820.72">30268 1923 0,'0'0'0,"36"-18"15,-19 0 1,-17-17 0,0 0-1,-35 17 1,-36 18 0,54 0-16,-36 0 15,-53 88 1,71-17-1,-1 35 1,36-36 0,18-34-1,53-36 1,-18 0 0,35-18 15,-18-35-16,1-53 1,-36 0 0,0-88-1,-17 88 1,-18 36 0,-35 105 15,35 0-31,-35 54 15,35 69 1,-18-52 0,18 0-1,0-53 1,53-18 0,0-35-1,-36 0 1,72 0-1,-19-17 1,-52-1-16</inkml:trace>
  <inkml:trace contextRef="#ctx0" brushRef="#br0" timeOffset="167370.89">30939 1870 0,'0'-18'15,"0"-17"-15,0 88 0,0-141 16,-36 52-1,19 36-15,-19 0 16,-17 0 0,1 71-1,16 17 1,19 0 0,-1-17 15,18-18-16,0-36 1,71-17 0,-1 0-1,-17-35 1,18-36 0,-54-17-1,1 0 1,-18 18-1,0 87 17,-18 54-17,18-18 1,0 35 0,0-18-1,0-52 16,0 0-31,36-18 16,16 0 0,1 0-1,0-18 1,-17-17-16</inkml:trace>
  <inkml:trace contextRef="#ctx0" brushRef="#br0" timeOffset="167671.32">31485 1517 0,'0'-18'0,"0"36"0,0-53 15,0 17-15,-17 18 16,-19 0 0,19 71-1,17 52 16,-18-17-15,1 17 0,17-52-1,0 17 1,17-70 0,18-18-1,18-18 1,-35 0-16</inkml:trace>
  <inkml:trace contextRef="#ctx0" brushRef="#br0" timeOffset="168170.86">31785 1782 0,'0'0'0,"0"-53"16,0 35-16,0 0 31,-70 18-16,34 0 1,-16 36 0,34 34-1,-17 18 1,35-17 0,0-18-1,35-36 1,18-17-1,-18 0 1,18-52 0,-35 16-1,-18 19-15,35-72 16,0 1 0,-35 53-1,18 35 16,-18 35-15,0 53 0,-18-52-16,18 17 15,0 17 1,0-52 0,35-1-1,18-17 1,53-17-1</inkml:trace>
  <inkml:trace contextRef="#ctx0" brushRef="#br0" timeOffset="168471.65">31397 1535 0,'0'0'15,"-35"0"-15,17 0 0,36 0 32,17 0-32,18 0 15,-18 0-15,107 0 16,-37 0-1,19-18 1,-71 0 0,-18 18-1</inkml:trace>
  <inkml:trace contextRef="#ctx0" brushRef="#br0" timeOffset="169404.26">27517 2946 0,'0'-36'15,"0"19"-15,0-1 16,0 36 15,0-1-15,0 89-1,-18 0 1,0 35 0,18-17-1,0-89 1,0-17 0,0-36-1,0 0-15</inkml:trace>
  <inkml:trace contextRef="#ctx0" brushRef="#br0" timeOffset="169754.25">27428 3034 0,'0'0'16,"-17"-18"-16,17 1 0,0-1 0,-18-17 15,18-18 1,71 17 15,17 19-15,18 17-1,-71 0-15,71 70 16,-106 19 0,-53 16-1,-35-34 1,0 0-1,70-54 1,18-52 15,0 0-15,35-1 0</inkml:trace>
  <inkml:trace contextRef="#ctx0" brushRef="#br0" timeOffset="170770.52">27834 3157 0,'0'0'0,"-17"0"0,-1 0 16,18-35 15,0 17-16,70 1 1,-17 17 0,36 17-1,-54 1-15,18 17 16,0 54 0,-53-1-1,-36-35 16,-34-18-15,35-17 0,-1-36-1,36-17 1,18-36 0,35 18-1,35-17 1,-17 17-1,34 17 1,-52 36 0,0 0-1,-53 36 17,-17 52-17,17-70 1,-18 34-1,18 37 1,0-54 0,0-17-1,35-18 1,36-36 0,-54 1-1,1 17-15,17-52 16,-35 17-1,-17 0 1,-19 35 0,19 1-1,-1 17-15,18-18 32,71 0-17,-18 18 1,17 0 15,1 53-15,-71-35-16,35 53 15,-35-36-15,18 53 16,-18 71 0,0-18-1,-36-18 1,19 1-1,17-36 1,0-70 0,0-71 15,0 17-31,0-34 16,17 17-1</inkml:trace>
  <inkml:trace contextRef="#ctx0" brushRef="#br0" timeOffset="171104.22">28734 3193 0,'0'0'0,"-18"-18"16,0-17 0,18-1-1,53 19 1,53-1-1,-18 18 1,18 35 0,-88 18-1,-18 18 1,-18-53-16,-35 52 16,-35-17-1,35-35 16,36-18-15,17-18 15,0 0-31,52 1 0</inkml:trace>
  <inkml:trace contextRef="#ctx0" brushRef="#br0" timeOffset="171471.27">29210 3298 0,'35'0'31,"-17"0"-31,0-17 0,17-36 16,-18 18 0,19-18-1,-36 17 1,-18 36 15,-35 18-15,0 53-1,36 17 1,17-18 0,0 1-1,0-53-15,35-18 16,35 0-1,-17 0 1,36-36 0,-72 19-16</inkml:trace>
  <inkml:trace contextRef="#ctx0" brushRef="#br0" timeOffset="171838.43">29563 3228 0,'0'0'16,"-18"-18"-16,18-17 31,0 0-15,35 17-1,-17 18-15,35 0 16,0 0 0,-35 71-1,-1-18 1,-17 35-1,0-71-15,-17 19 16,-1-19-16,-17 19 16,17-19-1,0-17 1,18-35 0,0-36-1,18 1 16,35-1-15,0 18 0,35 0-1</inkml:trace>
  <inkml:trace contextRef="#ctx0" brushRef="#br0" timeOffset="172654.46">30162 2981 0,'0'0'16,"-17"0"15,-18 0-15,-1 53-1,36-35-15,-35 34 16,35 54 0,0-35-1,0 17 16,35-35-15,18-35 0,35-18-1,-52 0-15,17-36 16,35-34 0,-88 17-1,35 0 1,-53 71 31,18-1-47,-17 54 15,17-18 1,0 0 0,0-36-1,35-17 16,-17 0-31,52 0 16,18-17 0,-35-36-1,-35-18 1,-18 1 0,0-1-1,0 89 16,0 35-15,-18 52 0,18-16-1,-17 34 1,17-88-16,0 54 16,0 16-1,-18-34 16,0-18-15,18-18 0,-17-35-1,-1-35 17,1-18-17,-1 0-15</inkml:trace>
  <inkml:trace contextRef="#ctx0" brushRef="#br0" timeOffset="172871.7">29933 3034 0,'18'0'31,"17"0"-31,-17 0 16,88-18 0,-18 18-1,0 0 1,-53-17-16</inkml:trace>
  <inkml:trace contextRef="#ctx0" brushRef="#br0" timeOffset="173804.5">31097 3122 0,'0'0'0,"0"18"0,0-1 16,18 1-16,53-18 31,-1 0-15,18-53-1,0 0 1,-52 0 0,-36-17-1,0 52 1,-18 0-1,-35 54 1,36 34 0,-1-52-16,0 88 15,1 52 1,-1-16 0,18 34-1,0-70 16,-18-71-31,18 89 16,0-54 0,18-17-1,35-35 1,35-18 0,0-53-1,1-18 1,-72 1-1,-17-36 1,-70 0 0,-72 0-1,37 53 1,34 0 0,89 36 30,52-19-30,36 1 0,-35-18-1,-36 36-15,53-36 16,-53 35 0,-17 18 15,-18 18-16,0 52 1,0-52-16,0 35 16,0-18-1,0-17 1,0-1 0,0-34 30,18-36-46</inkml:trace>
  <inkml:trace contextRef="#ctx0" brushRef="#br0" timeOffset="173980.69">31785 3052 0,'0'0'0,"-17"-18"31,34 18 47,1 0-78</inkml:trace>
  <inkml:trace contextRef="#ctx0" brushRef="#br0" timeOffset="174304.28">32103 2946 0,'-18'0'47,"0"17"-47,18 1 15,-17-18-15,17 53 16,0 17-1,-18 54 1,18-89-16,0 36 16,0-1-1,0-52 1,0 0 0,35-18-1,1-36 1,-1 1-1</inkml:trace>
  <inkml:trace contextRef="#ctx0" brushRef="#br0" timeOffset="174687.4">32350 3157 0,'-18'0'31,"36"0"0,-1 0-31,19 0 16,17 0-1,-18-35 1,-18 35-16,1-35 16,-18 17-1,0 1 16,-70 34-15,17 36 0,35 0-1,0-35-15,1 70 16,17-53 0,0 0-1,35-17 1,0-18-1,1-18 1</inkml:trace>
  <inkml:trace contextRef="#ctx0" brushRef="#br0" timeOffset="174853.31">32508 3351 0,'-17'0'16</inkml:trace>
  <inkml:trace contextRef="#ctx0" brushRef="#br0" timeOffset="175954.28">27764 4568 0,'-18'0'0,"0"18"15,18 0 1,0-1 0,18-17-1,88 0 1,53-35 0,-124 17-16,71-17 15,-18 0 16,-88 17-15,-18 1 0,-88 17-1,71 0-15,-88 17 16,87-17-16,-105 71 16,88-18-1,53 17 1,0-34-1,89-1 1,16-35 0,1 0-1,-53-18 1,-35 18 0,-36-17-1,-52 17 1,-54 17 15,89-17-31,-53 53 16,35 35-1,35 18 1,18-53 0,53 18-1,18-71 1,17 0-1,-18-18 1,1-17 0</inkml:trace>
  <inkml:trace contextRef="#ctx0" brushRef="#br0" timeOffset="176520.31">28257 4780 0,'0'-18'16,"0"1"-16,0-1 31,0 1-15,71-19-1,-53 36-15,52 0 16,36 18 0,-71 35-1,-35 0 1,0 35-1,-53-35 1,18 0 0,18-36-1,17-87 17,52 17-17,1-35 1,0 17 15,-35 71-31,0-35 16,-36 35 15,0 18-15,-17 52-1,35-52-15,-18 70 16,18-17-1,0-19 1,0-16 0,53-36-1,18-18 1,-1-17 0,-52 17-16,17 1 15</inkml:trace>
  <inkml:trace contextRef="#ctx0" brushRef="#br0" timeOffset="176821.01">29122 4657 0,'0'-18'0,"-18"18"32,1 0-17,-19 35 1,-17 18-1,53-18-15,-17 1 16,17 52 0,0-17-1,0-36 1,53-35 0,0 0-1,17-53 16,-52 35-15,17-17-16</inkml:trace>
  <inkml:trace contextRef="#ctx0" brushRef="#br0" timeOffset="177536.58">29404 4762 0,'0'18'31,"18"-18"16,-1 0-47,19-35 15,16 0 1,-34-1 0,-18 1-1,-18 35 16,-17 0-15,-35 18 0,17 35-1,17 35 1,19 0 0,17-17-1,0-36 1,70-18-1,-17-17 1,-35 0-16,35 0 16,35-35-1,-17-35 1,-18-36 0,-18 35-1,0-35 1,-17 18 15,-1 53-15,-17 17-1,-53 89 17,36-1-17,-1-34-15,18 52 16,0-71-16,-17 72 15,17-1 1,0-53 0,0-17-1,35-18 1,35 0 0,36-53-1,-35 0 1</inkml:trace>
  <inkml:trace contextRef="#ctx0" brushRef="#br0" timeOffset="178171.15">30515 4657 0,'18'0'0,"0"0"15,-1 0-15,36-18 16,-18-17 0,1-1-1,-19 1 1,-34 35 15,-36 0-15,-71 0-1,54 35 1,17 1 0,35-1-1,36-17 1,35-1-1,-36-17-15,54 36 16,17-1 0,-53 0-1,-17 36 1,-18-54 0,-123 19-1,17-1 1,-53-35-1,71 0 17,0-35-17,52-1 1,36 19 0,71-19-1,-1 1 1,72-18-1</inkml:trace>
  <inkml:trace contextRef="#ctx0" brushRef="#br0" timeOffset="178736.99">30868 4480 0,'0'-17'15,"0"-1"1,-18 18-1,1 0-15,17 35 32,0 53-17,0-35 1,0 36 0,0-37-1,0-16-15,0-1 16,0 0-1,0-17 1,0-36 15,0-17-15,0-36 0,0 54-16,17-36 15,72-18 1,34 54 15,-52 17-15,17 17-1,-88 36 1,0 18 0,0-18-1,-18 0 1,-17-36-1,17-17 1,18-17 15,0-1-15</inkml:trace>
  <inkml:trace contextRef="#ctx0" brushRef="#br0" timeOffset="179103.15">31380 4727 0,'0'0'0,"35"-17"31,-18 17-15,54-36 0,-53 19-1,35-19 1,-53 19-16,0-1 15,-36 18 17,-34 35-17,34 18 1,19-35-16,-1 17 16,1 36-1,17-36 1,35-17 15,18-1-15,0-17-1,35-35 1</inkml:trace>
  <inkml:trace contextRef="#ctx0" brushRef="#br0" timeOffset="179787.72">31750 4710 0,'18'0'47,"-1"0"-47,1-18 16,35 0-1,-18 1 1,-35-19 15,0 19-31,-53 17 31,18 17-15,0 36 0,17 0-1,18-35-15,-18 17 16,18 18-1,53-35 1,18-18 0,35 0-1,-36-36 1,36-34 0,-53-1-1,-35 54-15,17-89 16,-17 35 15,17 18-15,-35 18-1,0 106 17,-18-36-32,-17 35 15,0 19 1,35-19-1,0 1 1,0-36 0,70 0-1,-17-35 1,-18-17 0,36-54-1,-71 53 1</inkml:trace>
  <inkml:trace contextRef="#ctx0" brushRef="#br0" timeOffset="179985.51">32314 4586 0,'-17'0'16,"34"0"-16,-17 0 31,53 0-15,-35 0-16,70 0 15,18-18 1,-35 18 0</inkml:trace>
  <inkml:trace contextRef="#ctx0" brushRef="#br0" timeOffset="181125.43">29369 5662 0,'-53'0'31,"35"0"-15,18 18 0,0-1-1,53-17 1,88 0 0,53 0-1,0-17 1,124-19-1,-107 1 1,36 0 0,-211 35-16,52-35 15,-71 35-15,19-36 16,-36 19 0,0-19-1,-53 19 16,-18 17-31,-52-18 32,-36 18-17,-53 0 1,36 18 0,-36 35-1,89-36 1,-18 36-1,123-35-15,-52 0 16,52-1 0,0 1-1,18-1 110</inkml:trace>
  <inkml:trace contextRef="#ctx0" brushRef="#br0" timeOffset="181669.78">29439 5697 0,'0'53'31,"0"-35"-31,0 0 16,0-1-16,0 1 0,0 52 16,-17-17-1,17 35 1,0-17 15,0 0-15,0-54-16,0 54 15,0-54 1,17-17 46,1 0-46,17-17-16,71-1 16,18 1-1,122-1 1,37 18 0,-89 0-1,-141 0-15,141 0 16,-106 0 15,-18 0-15,-52 0-1,0-18 1,-18-17 15,-18 0-15,0-1-1</inkml:trace>
  <inkml:trace contextRef="#ctx0" brushRef="#br0" timeOffset="182018.94">30833 5486 0,'0'0'15,"-18"-36"-15,18 54 47,-18 0-31,18 52 0,0 107-1,0-54 1,0-70-16,0 53 15,0 17 1,0-34 0,-17-37-1,-1-34 1,18-36 15</inkml:trace>
  <inkml:trace contextRef="#ctx0" brushRef="#br0" timeOffset="182669.61">31362 5503 0,'0'0'0,"-18"0"31,18 18-15,0 0-16,-17 87 15,17-16 17,0 16-17,0-52 1,-18 0 0,18-70 15,0-1-31</inkml:trace>
  <inkml:trace contextRef="#ctx0" brushRef="#br0" timeOffset="183052.72">31221 5556 0,'0'0'0,"-18"-17"0,18-19 16,18 19-1,88-1 1,-18 0 15,35 18-15,-87 0-16,69 18 15,-16 70 1,-72 0 0,-34 36-1,-54-54 1,-35 1-1,18-36 1,17-35 0,36 0-1,18 0 1,17-35 15,35 0-15,35-1-1</inkml:trace>
  <inkml:trace contextRef="#ctx0" brushRef="#br0" timeOffset="183336.21">32050 5503 0,'0'0'0,"0"18"47,0 0-47,0 17 15,0 0-15,0 71 16,0-35 0,-35-1-1,-1-35 1,36-17 15,0-53-15</inkml:trace>
  <inkml:trace contextRef="#ctx0" brushRef="#br0" timeOffset="183968.84">32015 5503 0,'0'0'0,"0"-17"0,0-1 32,0 0-1,17 18-31,36-17 16,-35 17-16,52 0 15,-34 0 1,34 0-16,-17 35 31,-53 18-15,0-18-1,-88 18 1,0-18 0,-36-17-1,124-36 16,18 18-15,70-17 0,-70 17-16,52 0 15,71 17 1,-70 19 0,-36 34-1,-35-17 1,-35 18 15,-36-18-15,36-36-16,-53 1 15,-18-18 1,35 0 0,19 0-1,16 0 1,36-18 15,0 1-15,18 17-1</inkml:trace>
  <inkml:trace contextRef="#ctx0" brushRef="#br0" timeOffset="184125.1">32103 5962 0,'0'18'16</inkml:trace>
  <inkml:trace contextRef="#ctx0" brushRef="#br0" timeOffset="186518.27">28452 9225 0,'17'0'16,"1"0"-16,-1 0 15,1 0-15,-18-18 0,18-17 16,35-18 15,-18 0-15,-35 18-1,-18 0 1,-52 35 0,-71 35-1,70 18 1,-17 0-1,53 0 1,35-36 0,70 19-1,54-1 1,-54-17 0,36 35-1,-35-18 1,-71 35-1,-53 1 1,-53 17 15,-35-53-15,17-35 0,54-17-1,-1-36 1,36 0-1,-18-35 1,53 35 0,18 53-1,70-35 1,0 17 0,-53 18-1</inkml:trace>
  <inkml:trace contextRef="#ctx0" brushRef="#br0" timeOffset="186901.98">28875 9243 0,'0'0'0,"17"0"16,1-18 0,-18-35-1,0 36 16,0 34 1,-18 1-32,1 35 15,17-18-15,-18 18 16,18 35 0,0-17-1,35-36 1,18 0-1,18-35 17,-18 0-17,-35 0-15,52-17 16,-35-19 0,1-34-1,-1 35-15</inkml:trace>
  <inkml:trace contextRef="#ctx0" brushRef="#br0" timeOffset="187401.93">29298 9296 0,'0'0'16,"-17"0"-16,-19 0 15,19 0-15,-1 0 16,18-18-1,35 0 1,36 1 15,-18 17-15,0 0 0,0 70-1,-36-34 1,-17 34-1,0-17 1,-17-35 0,-19-1-1,36-34 17,0-54-17,18 18 1,0-17-1,-1 70 1,18-36 0,18 19-1,-35-1-15,0 18 16,17 0 0,0 0-1</inkml:trace>
  <inkml:trace contextRef="#ctx0" brushRef="#br0" timeOffset="188485.23">29722 9349 0,'17'17'16,"18"-17"0,1-35-1,17 0 1,-36 17-16,19-35 15,-19 18 17,-70 35-1,0 53-15,36-53-16,-1 88 15,0-17 1,1-19-1,17 1 1,53-53 0,53 18-1,35-18 1,0-53 0,-35 0-1,-53 0 1,-36-17-1,-17 17 17,-17 35-17,-1 18-15,-35 0 16,18 35 0,-1 36-1,36-36 1,0 18-1,53-18 1,0-35 0,35 0-1,-17 0 1,0-35 0,-19-18-1,-34 0 1,-18 0-1,0 71 32,0 0-31,0 35 0,0 0-1,0-18 1,-18 0-1,1-35 1,17 18 0,-18-18-1,18-18 1,0-35 0,18 0-1,52-35 1,36 0-1,-18 70 1,-52 18 0,52 0-1,0 71 1,-53-1 0,-35-17-1,-17 18 1,-36-36-1,35-35 1,-17 18 0,35-36 15</inkml:trace>
  <inkml:trace contextRef="#ctx0" brushRef="#br0" timeOffset="189335.15">28875 10072 0,'0'0'0,"0"-18"31,17 18-31,-17-17 16,36 17-1,17-53 1,-36 17-1,-17 1 1,-70 35 0,-1 0-1,-35 53 1,71-18 0,17 1-1,18-1 1,18-18-16,53 1 15,34 17 17,1-17-17,-17 35 1,-54-18 0,-53 0-1,-141 18 1,36-35-1,-36-18 1,71 0 0,53-35-1,17-18 1,18 18 0,0 17-1,53 0 1,0 18-1,53-17 17,-89 17-32</inkml:trace>
  <inkml:trace contextRef="#ctx0" brushRef="#br0" timeOffset="189901.25">29404 10001 0,'0'0'0,"35"-17"16,-35-1 0,0 36-1,0 35 1,0-1 0,0 19-1,0 0 1,0-54-16,0 54 15,0-18 17,0-71 15,0 0-32,0 1-15,0-54 16,0 18-1,53-17 1,0 34 0,35 19-1,-17 17 1,-36 53 0,-35 0-1,0 17 1,0-17-1,-35 0 17,0-35-17,17-1 1,0-17 0,36-35-1</inkml:trace>
  <inkml:trace contextRef="#ctx0" brushRef="#br0" timeOffset="190418.16">30251 10072 0,'0'0'0,"0"-18"31,-18 18-31,0 0 0,1 0 0,-19 0 32,-34 35-17,-1 18 1,36 0 0,17 0-1,18 18 1,36-36-1,34-35 1,1 0 0,17-18-1,-35 1 1,0-54 0,-18-17-1,-35 35 1,-17-17-1,-19 52 1,-34 18 15,17 18-15,35 17 0,18-18-1,18-17 1,17 0-16</inkml:trace>
  <inkml:trace contextRef="#ctx0" brushRef="#br0" timeOffset="190851.41">30762 9842 0,'0'-17'16,"0"34"15,0 1-15,0 35 0,-17 35-1,17-70-15,-18 70 16,0 0-1,1-35 1,17 35 0,0-52-1,35-19 1,53-17 0,-35-35-1,0 0 1,-18-1-1,1-16 1,-36-1 15</inkml:trace>
  <inkml:trace contextRef="#ctx0" brushRef="#br0" timeOffset="191100.88">30621 10125 0,'0'0'0,"18"0"31,-1-18-31,72 0 16,-19 1-1,18-1 1,-52 1-1,-19 17 1,-17-18 15</inkml:trace>
  <inkml:trace contextRef="#ctx0" brushRef="#br0" timeOffset="192634.43">7937 2328 0,'0'0'0,"-17"0"16,34 0 15,1 0-31,70 0 16,89 0-1,-54-17 1,54 17-1,-125 0 1,-34 0 0,0 0-1,-71 17 17,-18-17-32</inkml:trace>
  <inkml:trace contextRef="#ctx0" brushRef="#br0" timeOffset="192935.45">8273 2399 0,'-18'18'16,"18"-1"-16,0 1 16,0-1-16,0 54 15,0 35 1,18 0-1,-18-18 1,0-18 15,0-17-15,0-35 0,17-18 15,19-35-16,-19 17-15</inkml:trace>
  <inkml:trace contextRef="#ctx0" brushRef="#br0" timeOffset="193300.76">8572 2787 0,'18'0'0,"-36"0"0,54 0 16,-19-35-1,36 17 1,18-17-1,-71 17-15,53-35 16,-36 0 15,-17 36-15,-35 17 0,-53 53-1,0 35 1,35 18-1,35-18 1,18-35 0,0-18-1,53 0 1,18-35 0,35 0-1,-36-53 1,-35 36-1</inkml:trace>
  <inkml:trace contextRef="#ctx0" brushRef="#br0" timeOffset="193734.23">9296 2734 0,'0'0'0,"0"-18"0,17 1 16,-17-1-1,-17 18 1,-36 0-1,-35 35 1,35 18 0,17-17-1,36-1 1,53-18 0,18 1-1,17 17 1,-53-17-1,-17 17 1,-18-17 15,-88 17-15,-18-35 0,18 0-1,-18 0 1,53 0-1,88-35 17,36 0-17,-1-18 1</inkml:trace>
  <inkml:trace contextRef="#ctx0" brushRef="#br0" timeOffset="194068.07">9560 2522 0,'0'-17'15,"0"34"-15,0-52 16,0 53 15,-17 17-15,-1 53-1,0 36 1,1-36 0,-1-71-16,18 72 15,0-19 1,0-52 0,53-18-1,0-18 1,0-17-1,-18 0 1</inkml:trace>
  <inkml:trace contextRef="#ctx0" brushRef="#br0" timeOffset="194268.59">9507 2752 0,'0'0'0,"-17"0"15,17 17 1,17-17-16,1 0 16,70 0-1,-17 0 1,-18-35 0,-36 17-1</inkml:trace>
  <inkml:trace contextRef="#ctx0" brushRef="#br0" timeOffset="195000.64">10389 2805 0,'53'-36'31,"-35"19"-31,-1 17 0,54-71 31,-36 18-15,-35-17 0,0 52-1,-70 18 1,-36 35-1,18 18 1,70 18 0,18-36-1,53 0 1,18 1 0,-54-36-16,89 52 15,-18 1 1,-88-17-1,-17 17 1,-54 0 15,-17-53-15,-53 17 0,70-17-1,-17-35 1,70-18-1,18 18 1,0 17 0,36 0-1,34 1 1,-17 17 0</inkml:trace>
  <inkml:trace contextRef="#ctx0" brushRef="#br0" timeOffset="195851.13">10989 2734 0,'0'0'0,"18"-18"0,-1 18 16,-17-35-1,-17 35 1,-1 0-1,-53 35 1,36 18 0,18 18-1,-19 17 1,36-35 0,0-35-16,18 35 15,70-36 1,-35-17-1,53 0 1,0-53 0,-36 18 15,1-71-15,-54 53-1,-17 0 1,-35 53-1,-18 0 1,18 53 0,35 0-1,0 18 1,35-18 0,-17-18-1,0 0 1,34-17-1,-16-18 1,-19 0-16,54 0 31,-18-18-15,0-17 0,-18-36-1,0 36 1,-35-18-1,0 88 17,-35 18-17,35 0 1,0-35 0,0 0-1,0-36 32,0 0-31,0 1-16,0-1 15</inkml:trace>
  <inkml:trace contextRef="#ctx0" brushRef="#br0" timeOffset="196035.25">11659 2734 0,'0'0'0,"0"-18"0,-17 18 32,17 18 15,17-18-16,1 0-31</inkml:trace>
  <inkml:trace contextRef="#ctx0" brushRef="#br0" timeOffset="196435.49">11977 2769 0,'-18'18'15,"18"0"1,0-1-16,-17 18 16,17 54-1,-18-36 1,0 52 0,18-69-16,-35 87 15,35-88-15,-18 89 16,1 17-1,-1-35 1,18-53 0,-18-53 15,18-18 0,18-52-15,35-54-1,-18 1 1</inkml:trace>
  <inkml:trace contextRef="#ctx0" brushRef="#br0" timeOffset="196767.17">11994 2981 0,'0'-53'0,"0"106"0,0-141 0,0 35 16,18 0-1,35 0 1,18 35-1,-1 18 1,-35 0 0,36 36-1,-36 17 1,-35 17 0,-35 1-1,-18-36 1,-35 0-1,70-17-15,-35-18 16,36 18 0,17-36 31,17 0-47,54-35 15</inkml:trace>
  <inkml:trace contextRef="#ctx0" brushRef="#br0" timeOffset="197068.15">12577 2593 0,'0'0'0,"0"-18"0,0 36 31,0 0-15,0 34-1,0 72 1,0-18 0,-18-18-1,0-35 1,18-18 0,0-17-1,18-36 16,35-17-15</inkml:trace>
  <inkml:trace contextRef="#ctx0" brushRef="#br0" timeOffset="197533.77">12965 2805 0,'0'-18'16,"0"0"-1,-18 18 1,-17 0 0,-36 36-1,36 16 1,17-16 0,18-19-1,0 1-15,18-18 16,35 18-1,17-1 1,-17 1 0,-35 0 15,-18 17-15,-35-17-1,-36-1 1,0 1-1,36-18 1,0 0 0,17 0-1,18-35 17,0-18-17,0 17 1</inkml:trace>
  <inkml:trace contextRef="#ctx0" brushRef="#br0" timeOffset="197850.54">12471 2540 0,'0'0'0,"17"0"31,1 0-31,35 0 16,70 0-1,-17 0 1,-35 0 0,-18 0-1,-36 0-15,1 0 16,0 0-1,-18 18 1,0-1 15</inkml:trace>
  <inkml:trace contextRef="#ctx0" brushRef="#br0" timeOffset="199816.9">7743 4392 0,'-17'0'32,"-1"0"-1,1 0-15,-1 0-1,0 0 1,18-18 31,18 18-16,17 0-31,-17 0 16,70-17-1,53 17 1,18 0-1,-71 0 1,-17 0 0,-54 0-1,1 0 1,-36 0 250,-17 0-235,17 0-16,1 0-15</inkml:trace>
  <inkml:trace contextRef="#ctx0" brushRef="#br0" timeOffset="200137.97">8184 4374 0,'-17'0'63,"17"18"-47,-18 0-16,18-1 15,0 19-15,-17 69 16,-1-34-1,0 17 1,18-70-16,-17 35 16,17-36 15,17-34 0</inkml:trace>
  <inkml:trace contextRef="#ctx0" brushRef="#br0" timeOffset="200534.77">8661 4322 0,'-18'0'31,"0"0"-15,1 17-16,-1 1 0,-52 52 31,17 1-15,35-53-16,0 87 15,18-34 1,0 17-1,18-53 1,53-17 0,-1-18-1,-52 0-15,17-18 16,0-17 0,-17 17-1,0-17 1</inkml:trace>
  <inkml:trace contextRef="#ctx0" brushRef="#br0" timeOffset="200783.51">8731 4692 0,'18'0'47,"0"0"-47,-1 0 16,36 0-1,35 0 1,-52 0 0,-1 0-1,-18 0-15</inkml:trace>
  <inkml:trace contextRef="#ctx0" brushRef="#br0" timeOffset="201317.59">9260 4498 0,'0'0'16,"0"18"31,-17-1-32,17 1-15,-36 35 16,36-36-16,-35 36 16,18 18-1,17-18 1,17-18-1,54-17 1,-54-18-16,54 0 31,17-36-15,-35-17 0,0-17-1,-35-18 1,-18 17-1,-36-35 1,-17 106 0,-17 0-1,17 53 1,18-17 0,17 16-1,53-52 1,18 0-1</inkml:trace>
  <inkml:trace contextRef="#ctx0" brushRef="#br0" timeOffset="201585.5">10037 4392 0,'0'18'16,"0"-1"-16,0 1 0,0 0 16,-36 35-1,19-36-15,-19 89 16,1-53 0,17 35-1,18-35 1,0-35 15,-17-18-15</inkml:trace>
  <inkml:trace contextRef="#ctx0" brushRef="#br0" timeOffset="202833.27">7990 5609 0,'18'0'16,"-18"-17"15,18 17-31,-18-18 0,0 0 15,0 1 1,0-1-16,0 0 16,0 1-16,-53-1 31,17 0-15,-34 18-1,35 18 1,-1 53-1,19 17 1,17-53 0,17-17-1,36-18 1,18 0 0,-18-53-1,-18 18 1,-17-18-1,-1 53 17,1 17-1,-18 19-15,35 34-1,-17-52-15,0 17 16,52 0-1,-17-35 1,18 0 0,17-53-1,-35 0 1,0-35 0,-53-18-1,-36 36 1,-52-36-1,-35 35 1,-1 54 0,71 17-1,-141 35 1,53 36 0,0 70-1,88 53 1,71-18-1,88-52 1,-1-71 0,72-18-1,-18-35 1,-89 0 0,18-18-1,-52-17 1,-19 17-16,1-17 15,17 0 1,-17-18 0</inkml:trace>
  <inkml:trace contextRef="#ctx0" brushRef="#br0" timeOffset="203134.21">8749 5397 0,'0'0'15,"-18"0"-15,1 0 32,34 0-32,36 0 15,18 0 1,35-17-1,-18-1 1,-53 18 0,-17 0-1,-54 0 17</inkml:trace>
  <inkml:trace contextRef="#ctx0" brushRef="#br0" timeOffset="203382.98">8961 5362 0,'-18'18'0,"0"-1"15,1 19 1,17 34 0,-18 19-1,18-19 1,-18 18-1,18-17 1,0-54 0,18-17 31,17-35-47</inkml:trace>
  <inkml:trace contextRef="#ctx0" brushRef="#br0" timeOffset="203783.09">9137 5644 0,'0'0'0,"53"0"16,-36 0 0,19-35-1,-1 0 1,-17 0-1,-18 17 1,0 0-16,-18 18 31,0 0-15,-52 36 0,17 17-1,35 35 1,1-18-1,17-17 1,35-35 0,0-18-1,36 0 1,17-35 0,-17-18-1,17-18 1</inkml:trace>
  <inkml:trace contextRef="#ctx0" brushRef="#br0" timeOffset="204151.29">9648 5521 0,'0'-18'0,"0"36"0,0-53 16,-17 35-1,-18 0 17,17 0-32,-17 35 15,17 18 1,18 17-1,0-34 1,35-1 0,36-17-1,-36-1 1,-17 19 0,-18-19-1,-53 1 1,-35-1-1,-1-17 1,72 0 31,17-17-31,17-1-1,19-17-15</inkml:trace>
  <inkml:trace contextRef="#ctx0" brushRef="#br0" timeOffset="204467.32">10019 5397 0,'0'0'0,"18"0"16,-18-17-16,0 34 46,-18 1-46,-17 70 16,-1 18 0,19-35 15,-1-1-15,18-52-16,0 35 15,18-36 1,35-17-1,-18 0 1,0-52 0,-17 34-16</inkml:trace>
  <inkml:trace contextRef="#ctx0" brushRef="#br0" timeOffset="204667.36">9913 5609 0,'-18'0'0,"36"0"0,-53 0 15,52 0 1,1 0 0,53 0-16,34-35 31,-16 35-15,-89-18-1,17-17 1,1 17-16</inkml:trace>
  <inkml:trace contextRef="#ctx0" brushRef="#br0" timeOffset="205350.96">11730 4427 0,'0'0'0,"-35"0"31,52 0 0,1 0-31,35 0 16,-18 0-16,71 0 15,53 0 1,-71 0 0,-35 0-1,-53 18 1,-36 0-1,-16-1 1,34-17 0,0 0-1</inkml:trace>
  <inkml:trace contextRef="#ctx0" brushRef="#br0" timeOffset="205600.3">12047 4480 0,'0'0'15,"-35"0"1,17 0-1,18 18 1,-17 35 0,-1-18-1,18-17-15,-17 35 16,17 35 0,-18-35-1,18-18 1,18-35 15,-1-18-15,1 1-1,-1-1-15</inkml:trace>
  <inkml:trace contextRef="#ctx0" brushRef="#br0" timeOffset="205949.92">12559 4480 0,'0'-17'0,"0"34"0,18-34 16,-18-1 0,-18 18 15,-35 18-15,-18 52-1,18-17 1,36-35-16,-36 70 15,53-18 1,18-17 0,70-35-1,-35-18 17,35 0-17,-35-18 1,-18 1-1,-35-19 1,35 19 0</inkml:trace>
  <inkml:trace contextRef="#ctx0" brushRef="#br0" timeOffset="206150.79">12771 4727 0,'17'0'32,"1"0"-17,-1 0 1,19 0 0,-1 0-1,18-17 1</inkml:trace>
  <inkml:trace contextRef="#ctx0" brushRef="#br0" timeOffset="206667.2">13282 4516 0,'0'0'0,"-18"0"47,1 0-47,-36 17 15,18 36 17,-1 18-17,36-54-15,-17 89 16,17-35-1,17-18 1,54-36 0,-18-17-1,53-17 1,-18-54 0,-35-17-1,-36 17 1,-17 1-1,-35 17 1,-18 35 0,0 18 15,18 0-15,35 18-1,18-18 1,17 17-16</inkml:trace>
  <inkml:trace contextRef="#ctx0" brushRef="#br0" timeOffset="207166.68">13758 4604 0,'0'-18'31,"0"0"-31,0 1 16,18-1 0,0 18-16,17-17 15,18 17 17,-36 17-17,-17 1-15,0 35 16,0-36-16,-17 54 15,-36-1 1,-35 19 0,17-36-1,36-36 1,17-17 0,71 0 15,0 0-16,35 0 1,-70 0-16,35 0 16,-36 0-1,1 0 1,-18-17 0,-18 17 15,18 17-31</inkml:trace>
  <inkml:trace contextRef="#ctx0" brushRef="#br0" timeOffset="208298.61">12171 5856 0,'0'-18'63,"17"18"-63,1-17 0,17-36 15,-17 18 1,-18-18 0,0 35-1,-18-17-15,-70 17 32,35 36-17,0 17 1,18 53-1,17-35 1,18-18 0,36-35-1,-1 0 1,18-17 0,0-18-1,-18-18 1,18 35-1,-35 18 1,-18 35 15,35 53 1,-17-70-17,17 0 1,35-18-1,1-18 1,-18-17 0,0-18-1,-36-18 1,-17 54-16,0-54 16,-35-35-1,-18 53 1,-70 36-1,-107 17 1,125 17 0,-72 72-1,71 69 17,71 1-17,17-18 1,36-70-1,88-18 1,35-18 0,-88-35-16,53 0 15,53-18 1,-36-17 0,-35-18-1,-52 18 1,-19 0-1</inkml:trace>
  <inkml:trace contextRef="#ctx0" brushRef="#br0" timeOffset="208585.49">12894 5574 0,'-35'0'31,"52"0"0,1 0-31,0 0 0,35-18 16,52 18 0,-87-17-16,70 17 15,-52 0 1,-54 0 15,-17 0-15,17 0-16</inkml:trace>
  <inkml:trace contextRef="#ctx0" brushRef="#br0" timeOffset="208848.86">13106 5556 0,'-18'18'0,"0"0"15,18-1 1,-17 18 0,17 1-16,0 52 15,-18-18 1,-17 19 0,35-36-1,0-36 1,0 1-1,0-36 17,35-17-17</inkml:trace>
  <inkml:trace contextRef="#ctx0" brushRef="#br0" timeOffset="209266.55">13317 5803 0,'0'0'0,"0"-17"0,18 17 15,0-18 1,-18 0-16,35 1 16,-17 17-16,-1-18 15,1 0 1,-18 1-1,-18 17 1,-52 53 0,17 0-1,17 35 17,19-35-17,17-18 1,0 0-1,35-35 1,0 0 0,54 0-1,-19-53 1,36 18 0,-71 0-16</inkml:trace>
  <inkml:trace contextRef="#ctx0" brushRef="#br0" timeOffset="209615.36">13688 5803 0,'17'0'0,"1"-35"15,-18 17 1,-35 89 0,35-89-16,-18-35 15,0 89 17,1-36-32,-1 35 15,18 18 1,0-18-1,35-17 1,-17 17 0,17-17-1,-35-1 1,0 1 0,-53-18-1,1 0 1,16 0-1,19 0 1,17-18 31,17 1-47</inkml:trace>
  <inkml:trace contextRef="#ctx0" brushRef="#br0" timeOffset="209931.92">13935 5574 0,'0'-35'16,"0"52"15,0 1-31,0 35 16,0 35-1,-18-53-15,0 36 16,18 17 0,-17-17-1,17-54 17,0 1-17,53-18 1,-18-18-1,0-17-15</inkml:trace>
  <inkml:trace contextRef="#ctx0" brushRef="#br0" timeOffset="210165.34">13917 5733 0,'0'0'16,"0"-18"-16,18 18 15,-1 0 1,1 0-16,70-18 16,0 18-1,-70 0 1,0 0 0,-36 0 15,-17 0-31</inkml:trace>
  <inkml:trace contextRef="#ctx0" brushRef="#br0" timeOffset="210999.6">7444 7444 0,'0'0'0,"-18"0"0,0 0 15,36 0 32,17 0-47,106-18 16,36 0 15,-36 18-15,-106 0-16,71 0 15,-88 0 1,-54 0 15,-17 0-15,36 0-16,-1 0 0</inkml:trace>
  <inkml:trace contextRef="#ctx0" brushRef="#br0" timeOffset="211282.72">7761 7408 0,'0'0'0,"-18"0"16,18 18 31,0 17-31,0 53-1,0 1 1,-17-36-1,-1 17 1,1-17 0,-1-53-16,18 18 15,18-18 32,-1-18-47</inkml:trace>
  <inkml:trace contextRef="#ctx0" brushRef="#br0" timeOffset="211666.55">8343 7479 0,'0'-18'0,"0"36"0,18-36 16,-18 1-1,-35 17 1,-36 35 0,0 18-1,19 0 1,-1 35 0,35-53-16,18 36 15,0-18 1,53-18-1,17-35 1,1 0 0,0 0-1,-19-18 17,-16 1-17,-19-1 1,1-17-16</inkml:trace>
  <inkml:trace contextRef="#ctx0" brushRef="#br0" timeOffset="211882.77">8555 7708 0,'0'18'31,"17"-18"0,1 0-15,0 0-16,-1 0 0,19 0 15,-19 0 17,-17-18-32</inkml:trace>
  <inkml:trace contextRef="#ctx0" brushRef="#br0" timeOffset="212366.33">8978 7532 0,'0'-35'32,"-17"35"-1,-1 17-31,-17 54 15,-1-1 1,19 1 0,-1-1-1,18-52 1,0 17 0,35-35-1,36 0 1,-1 0-1,-17-35 1,18-36 0,-53 1-1,-18 35-15,0-36 16,-36 1 0,-34 52-1,17 18 1,0 18-1,35 34 1,1-34 0,52-18-1,-17 0 1</inkml:trace>
  <inkml:trace contextRef="#ctx0" brushRef="#br0" timeOffset="212934.56">9366 7497 0,'18'-18'31,"0"0"-31,-1 18 16,1 0-16,17-35 15,-17 35-15,17 0 16,-17 0-1,-1 53 1,-34 17 0,-36-34-1,-18 34 17,18-52-17,71-18 16,0 0-15,34-18 0,19 18-1,-53 0-15,-1 18 16,19 17 0,-36 0-1,0 1 1,-53 17-1,-36-18 1,19-35 0,17 0-1,0 0 17,35 0-17,18-18 16,-53 18-15</inkml:trace>
  <inkml:trace contextRef="#ctx0" brushRef="#br0" timeOffset="214049.61">7691 8537 0,'0'0'0,"70"-17"16,-52-1-16,-18-17 15,17-1 1,-34 1 15,-54 0-15,1 35-1,52 0-15,-53 35 16,36 36 0,0-1-1,35-17 1,0-35 0,53-18 15,17-36-16,1-16 1,-53 16 0,17 19-1,-35-1 1,0 71 15,0 17-15,0-17-1,35 0 1,18-35 0,0 0-1,-35-18-15,87-18 16,1-35 0,-35 0-1,-36-35 1,-35 17-1,-88-52 1,-36 70 0,1 53-1,-53 18 17,17 87-17,88-16 1,54 52-1,17-106-15,0 71 16,88 0 0,71-53-1,-36-53 1,36 0 0,-18-53-1,-88 17 1,0-34-1</inkml:trace>
  <inkml:trace contextRef="#ctx0" brushRef="#br0" timeOffset="214331.59">8520 8431 0,'-18'0'15,"36"0"17,-1 0-17,1 0-15,-1 0 0,36 0 16,-35 0-16,53 0 16,-18 0-1,-36 0 1,-34 0 15</inkml:trace>
  <inkml:trace contextRef="#ctx0" brushRef="#br0" timeOffset="214546.46">8696 8431 0,'-18'0'15,"-17"0"1,17 53-1,1 53 1,-1-53 0,0 35-1,1-17 1,-1-36 0,18-17-16,18-18 46</inkml:trace>
  <inkml:trace contextRef="#ctx0" brushRef="#br0" timeOffset="-214231.37">8890 8696 0,'0'0'0,"18"-18"0,17 1 16,18-19-1,-18-17 1,-17 36 0,-18-1-1,-36 18 1,19 0-16,-54 53 16,18 0-1,18 18 1,35-18-1,0-18 1,53 0 0,18-35-1,-19 0 17,37-35-17,-1-18 1,0 18-1,-70 17-15,70-53 16,-53 36 0,-17 35-1,-36-18 1,-52 18 0,34 18-1,1 35 1,35-35-1,0 17 1,71-17 0,-36 17-1,0-17 17,-17 17-17,-18-18 1,-53 19-1,-18-36 1,18 17 0,36-17-1,17-17 1,0-19 0,35 19-1</inkml:trace>
  <inkml:trace contextRef="#ctx0" brushRef="#br0" timeOffset="-213948.16">9719 8431 0,'0'0'16,"0"-17"-16,-18 17 31,-17 53-15,17 17-1,1-52-15,-1 70 16,18-17 0,0-1-1,0-35 1,18-17 0,35-18-1,-18-35 1,-17 17-16,-1 1 15</inkml:trace>
  <inkml:trace contextRef="#ctx0" brushRef="#br0" timeOffset="-213748.75">9666 8590 0,'-18'0'31,"36"0"-31,17-18 16,36 18 0,-53-17-16,17-1 15,-18 18-15,1 0 16,0-17-16,-1-1 16</inkml:trace>
  <inkml:trace contextRef="#ctx0" brushRef="#br0" timeOffset="-213112.88">11924 7355 0,'0'0'0,"-18"0"32,36 0-17,52 0 1,54 0-1,-1 0 1,-87 0-16,17 0 16,-71 18 15,-17 0-15</inkml:trace>
  <inkml:trace contextRef="#ctx0" brushRef="#br0" timeOffset="-212864.63">12153 7391 0,'-17'0'15,"-1"17"1,18 54 0,-18-1-1,1 19 1,17-54-16,-18 35 15,18-34 1,0-19 0,53-17-1,0 0 1,0 0 0</inkml:trace>
  <inkml:trace contextRef="#ctx0" brushRef="#br0" timeOffset="-212563.01">12682 7532 0,'0'0'0,"0"-18"0,18 1 15,-18-19 1,-35 36 0,-36 18-1,1 35 1,-1 35-1,36-35 1,17 53 0,36-71-1,35-17 17,35-18-32,0 0 31,-17-18-16,-18 0 1,-53 1-16</inkml:trace>
  <inkml:trace contextRef="#ctx0" brushRef="#br0" timeOffset="-212348.01">12806 7743 0,'-18'0'31,"18"18"-31,0 0 16,53-18 0,-18 0-1,36 0 1,-18-18 15,-36 18-31,19-18 0</inkml:trace>
  <inkml:trace contextRef="#ctx0" brushRef="#br0" timeOffset="-211881.64">13317 7514 0,'0'0'0,"0"-17"16,-17 17 15,-1 0-31,-35 35 15,0 35 1,18 36 0,17-88-16,18 52 15,0 1 17,36-36-17,17-35 1,52 0-1,19-35 1,-71-18 0,0-18-1,-36-34 1,-17 34 0,-35 1-1,-71 70 1,53 17-1,0 36 1,36-18 0,17 1-1</inkml:trace>
  <inkml:trace contextRef="#ctx0" brushRef="#br0" timeOffset="-211264.6">13776 7461 0,'0'0'0,"0"18"31,0 0-31,0 52 16,0 1-1,-35 17 1,35-71-16,-36 19 16,19-19-16,-1 1 15,0-18 17,36 0-1,0 0-16,-1 0 1,36-18 0,0 18-1,-17-35 1,-19 35 0,1-35-1,-18-18 1,0 0-1,-18 53 17,1 35-17,-19 53 1,19-17 0,-1-53-1,18 17 1,-18 0-1,18 0 1,-17-35 0,-1 18-1,-17-18-15</inkml:trace>
  <inkml:trace contextRef="#ctx0" brushRef="#br0" timeOffset="-210046.67">12171 8749 0,'0'0'0,"17"0"0,72-18 32,-72 18-32,1-35 15,0 0 1,-18 17-16,0-17 16,-36-18-1,-17 53 1,-17 0-1,-18 0 1,35 53 0,35-53-16,-17 53 15,35-36-15,0 19 16,35-19 15,36-17-15,17-35-1,-35 17 1,-18-35 0,-17 36-1,-18-1 1,0 36 15,-18 35-15,18-36-16,0 36 15,0 0 1,35-35 0,36-18-1,-1 0 1,36-71 15,-53 18-15,-35 0-1,-18-35 1,-35 0 0,-18 35-1,-89 35 1,107 18-16,-88 0 16,-36 71-1,53 35 1,53 17-1,53-17 1,18 0 0,70-35-1,18-36 1,17-35 15,-34 0-15,16-18-1,-34-35 1,-53 53-16,35-53 16</inkml:trace>
  <inkml:trace contextRef="#ctx0" brushRef="#br0" timeOffset="-209767.54">12965 8467 0,'0'0'16,"-18"0"-16,0 0 0,1 0 15,34 0 17,36 0-32,-35 0 15,35 0 1,35 0-1,-35 0 1</inkml:trace>
  <inkml:trace contextRef="#ctx0" brushRef="#br0" timeOffset="-209515.79">13141 8467 0,'0'0'0,"-18"0"0,1 35 16,-19 18 0,36 0-1,0-36-15,-17 54 32,-1 0-17,0-36 1,1 0-1,17-17 1,0-36 15,17 0-31</inkml:trace>
  <inkml:trace contextRef="#ctx0" brushRef="#br0" timeOffset="-208865.23">13335 8678 0,'0'-17'0,"0"34"0,18-34 0,-1-1 0,36-17 15,-18 17 1,-17 0 0,-36 18 30,-17 0-30,-35 53 0,52-17-1,0 17 1,18-36-16,0 19 16,0-19-1,53 1 1,0-18-1,35 0 1,1-53 0,-1 18-1,-53-18 1,-35 35 15,0 0-15,-18 36 15,1 0-31,17 17 16,0 0-1,17 18 1,-17-35 0,0 17-1,-35-17 16,0-1-15,17-17 0,18-17 15,0-1-31,18-35 16</inkml:trace>
  <inkml:trace contextRef="#ctx0" brushRef="#br0" timeOffset="-208515.22">13970 8467 0,'0'0'0,"0"-18"0,-18 18 47,18 18-47,-53 35 15,36-1 1,17 19 0,0 17-1,0-70-15,0 17 16,0 18 15,0-35-15,53-18-1,0 0 1,17-36 0,-35-34-1,-35 52-15</inkml:trace>
  <inkml:trace contextRef="#ctx0" brushRef="#br0" timeOffset="-208282.25">13970 8608 0,'0'0'16,"-18"0"-16,36 0 47,17 0-47,36 0 16,-54 0-1,19 0 1,-19-18-1,-17 0 17</inkml:trace>
  <inkml:trace contextRef="#ctx0" brushRef="#br0" timeOffset="-206865.99">370 5680 0,'0'0'0,"-17"0"15,-19 0 1,19 0 0,52 0 15,53 0-15,89 0-1,-36 0 1,18 0-1,-142 0-15,54 0 16,-71 17 0,0 1-1,-53 0 1,-35-1 0</inkml:trace>
  <inkml:trace contextRef="#ctx0" brushRef="#br0" timeOffset="-206587.2">653 5786 0,'-18'0'0,"18"17"47,0 1-32,0-1-15,0 36 16,0 53-1,-18-35 1,1 17 0,17-35-1,-18-35-15,0 17 16</inkml:trace>
  <inkml:trace contextRef="#ctx0" brushRef="#br0" timeOffset="-206216.25">758 6121 0,'18'0'0,"0"-18"15,-1 0 1,36-17-1,-17-18 1,-1 18 0,-35 0-1,-18 35 17,-17 0-32,17 17 15,-35 36 1,18 0-1,17 35 1,18-52 0,0-1-1,18-35 1,88 0 0,-36-35-1,-52 35-15</inkml:trace>
  <inkml:trace contextRef="#ctx0" brushRef="#br0" timeOffset="-205830.42">1252 5997 0,'71'-53'0,"-142"106"0,142-123 15,-71 52 1,-18 18 0,-70 35 15,18 18-16,34-18 1,36 18 0,18-35-1,35 0 1,17-1 0,-52 1-1,-18 0 1,-18-1-1,1 1-15,-54-18 16,1 18 0,17-18-1,53-18 17,17-35-1,54 18-16</inkml:trace>
  <inkml:trace contextRef="#ctx0" brushRef="#br0" timeOffset="-205548.37">1517 5768 0,'0'0'0,"0"-18"0,0 1 16,0 34 15,0 19-31,0 34 16,-18-35-16,18 54 15,-35 16 1,17-52 0,1 0 15,34-53 0,1 0-31</inkml:trace>
  <inkml:trace contextRef="#ctx0" brushRef="#br0" timeOffset="-205365.83">1393 5980 0,'0'0'0,"18"0"32,0 0-32,-1 0 15,36-18-15,18 0 16,-54 1-16</inkml:trace>
  <inkml:trace contextRef="#ctx0" brushRef="#br0" timeOffset="-205122.43">1958 5768 0,'-18'0'16,"1"0"-16,-1 18 16,18 70-1,-18-18 1,1 36-1,-1-35 1,0-18 0,18-36-1,0-34 17</inkml:trace>
  <inkml:trace contextRef="#ctx0" brushRef="#br0" timeOffset="-204882.63">1905 5909 0,'0'0'0,"0"-18"0,18 18 31,-1 53-15,19 0-1,16 18 1,-16-36-1,-36-17-15,53 17 16,-36-35 0,1 0-1,0 0 1</inkml:trace>
  <inkml:trace contextRef="#ctx0" brushRef="#br0" timeOffset="-204632.6">2399 5733 0,'0'-18'0,"0"36"0,-35-36 31,-1 71-15,36-35-16,-35 52 15,0 36 1,17-18-1,18-17 1,0-54 0,53-17 15</inkml:trace>
  <inkml:trace contextRef="#ctx0" brushRef="#br0" timeOffset="-203982.84">2787 5838 0,'0'0'0,"0"-35"16,0 0-1,-35 35 1,-36 18 0,-35 70-1,53-18 1,0 36-1,36-88-15,17 35 16,53 0 0,17-53-1,36 0 1,-35-18 15,34-35-15,-105 18-1,0-1 1,-52 19 0,-37 17-1,19 0 1,52 17 0,53-17 15,54 0-16,-36 0 1,-1 36 0,-52 17-1,0-18 1,0-17-16,-17 35 16,-36 52 15,0-16-16,35-19 1,1-17 0,17-35-1,53-71 17,-36 35-32</inkml:trace>
  <inkml:trace contextRef="#ctx0" brushRef="#br0" timeOffset="-203735.05">3175 6156 0,'0'-18'31,"0"1"-31,18 17 16,-18-18-1,-18 18 32,0 0-15,1 0-17</inkml:trace>
  <inkml:trace contextRef="#ctx0" brushRef="#br0" timeOffset="-203234.62">3669 5891 0,'0'0'16,"0"-35"0,0 17-16,18 36 31,-18 0-15,35 17-16,0 36 15,-17-36 1,35 53-1,-36-35 1,1-18 0,-18 1-1,0-54 32</inkml:trace>
  <inkml:trace contextRef="#ctx0" brushRef="#br0" timeOffset="-202948.67">4022 5874 0,'-18'17'47,"0"-17"-47,-17 18 0,-53 70 31,-36 0-15,54-17 0,52-53-16,1 17 15,-1-17-15,0-18 16,18 17 0,53-34 15,-17-1-31,-19 18 0</inkml:trace>
  <inkml:trace contextRef="#ctx0" brushRef="#br0" timeOffset="-202447.97">4198 5909 0,'0'18'31,"0"-1"-31,0 54 16,-18-18-1,1 0 1,17-18 0,-18 0-1,18-52 32,0-1-47,18-35 16,-1-18-1,-17 54-15,36-54 16,-1 36 0,-17 35 15,17 0-16,0 53 1,-17 17 0,17-17-1,-17-17 1,-18-1 0,0-53 30</inkml:trace>
  <inkml:trace contextRef="#ctx0" brushRef="#br0" timeOffset="-201899.86">4727 5874 0,'-17'0'15,"-1"17"-15,0 1 16,-35 17 0,-35 36-1,35-36 1,36-17-16,-19-1 16,19 1-1,52-18 16,18-35-15,35-18 0,-17 0-1,-18 0 1,-36 53-16,1-18 16,-18 54 30,0 17-30,0 17 0,-18-52-16,18 35 15,-17-36-15,-1 19 16,0-1 0,1-17-1,17-1 1,0-34 31,35-1-47,0 0 15</inkml:trace>
  <inkml:trace contextRef="#ctx0" brushRef="#br0" timeOffset="-201549.77">5115 5891 0,'0'0'16,"0"-17"-16,0-1 16,0 36 15,-17 17-15,-1-17-16,-17 52 15,-1 1 1,1-1-1,18 1 1,17-53 0,0 17-1,0-18 1,35-17 0,0 0 15,18-35-16,-35 0 1,-1 35-16</inkml:trace>
  <inkml:trace contextRef="#ctx0" brushRef="#br0" timeOffset="-201379.38">5151 6209 0,'0'18'0,"-18"-18"16,18 17-1</inkml:trace>
  <inkml:trace contextRef="#ctx0" brushRef="#br0" timeOffset="-199578.34">1852 9402 0,'0'0'0,"18"0"15,-18-18 17,17 18-1,-17-18-31,18 18 0,17-17 15,-17-1 17,0 18-17,-36 0 563</inkml:trace>
  <inkml:trace contextRef="#ctx0" brushRef="#br0" timeOffset="-198266.39">1940 9331 0</inkml:trace>
  <inkml:trace contextRef="#ctx0" brushRef="#br0" timeOffset="-197317.8">1923 9278 0,'0'0'0,"0"-18"47,0 1-32,17-1 1,-17 0 15,18 18 0,0 0 1,-18 18-17,0 0-15,0-1 16,0 1-16,-71 35 16,0-18 15,-34 36-16,16-36 1,19-17 0,52-18-1,36 0 32,-1 0-47,54 35 16,17 0-1,-35 1 1,-35-19-16,17 18 16,-17-17-1,-1 0 1,1-18 0,-18-18 30</inkml:trace>
  <inkml:trace contextRef="#ctx0" brushRef="#br0" timeOffset="-196767.91">2434 9331 0,'0'0'0,"53"-18"16,-35 1-16,17 17 16,-35-36-1,-18 36 1,1 0-16,-36 0 16,-35 0 15,35 53-16,0-17 1,53-1 0,0-17-1,0-1-15,17 1 16,1-18-16,53 0 16,-1 17-1,18 1 1,-70 35-1,-18-35 1,-53 35 0,-35-18-1,0-35 1,17 0 0,1 0-1,52 0 16,18-35 1,18 17-17,-1 18-15</inkml:trace>
  <inkml:trace contextRef="#ctx0" brushRef="#br0" timeOffset="-195983.82">2699 9384 0,'0'-18'31,"0"36"0,-18 0-31,18-1 0,-35 18 31,17 36-15,18 0 0,0-36-1,0 0 1,35-17 0,36-18-1,-36-36 1,36-16-1,-36-1 1,-35 35-16,35-53 16,-17 36-1,-18 53 48,-18 17-48,1 36 1,17-1 0,0-17-1,35-53 1,0 0 0,18 0-1,0-35 1,-35 17-16,35-52 15,-18 17 1,-35 0 0,0 70 31,0 1-47,0 53 15,-18-1 1,18-35 15,0-17-15,0 0-16,0-36 47,0 0-47,0 1 0</inkml:trace>
  <inkml:trace contextRef="#ctx0" brushRef="#br0" timeOffset="-195803.07">3193 9349 0,'0'0'0,"-18"-18"0,18 0 16</inkml:trace>
  <inkml:trace contextRef="#ctx0" brushRef="#br0" timeOffset="-195498.76">3510 9243 0,'0'0'15,"-18"0"17,1 17-32,-18 19 15,17 17 1,-35 35 0,53-71-16,-18 72 31,18-36-16,0-1 1,0-34 0,0 0-16,18-18 15,17 0 1,18-53 0</inkml:trace>
  <inkml:trace contextRef="#ctx0" brushRef="#br0" timeOffset="-195083.66">3563 9507 0,'18'0'32,"-1"0"-17,1 0-15,0-17 16,17 17-16,-17-18 15,-1 0 1,-17 1-16,18-1 16,-36 18 15,-17 0-15,0 35-1,17-35-15,-17 53 16,35-35-16,-18 53 15,18-36 1,0 0 0,35-35-1,18 0 1,18-18 0,-1-17-1,-52 0 1</inkml:trace>
  <inkml:trace contextRef="#ctx0" brushRef="#br0" timeOffset="-194818.44">3440 9313 0,'0'0'0,"-36"0"31,54 0-15,35 0-1,-18 0 1,0 0 0,1 0-1,-19 0 16</inkml:trace>
  <inkml:trace contextRef="#ctx0" brushRef="#br0" timeOffset="-194265.96">3969 9260 0,'0'0'0,"17"0"31,1 0 1,0 18-17,-18 0-15,17 35 31,1 0-15,0-18 0,-1-18-16,18-17 15,1 36 1,-19-36-16,36 0 16,-35 0-1,0 0 1,-36 0 31,18 17-47,-18 1 15,-35 35 1,0 0 0,36-18-1,-1-17 1,1-1-1,-1-17 1,18 18 0,-18-18 15</inkml:trace>
  <inkml:trace contextRef="#ctx0" brushRef="#br0" timeOffset="-193268.04">1940 10107 0,'18'-18'15,"0"18"-15,-1 0 0,-17-17 31,18 17-15,-36 0 0,-17 35-1,-36 0 1,54-17-16,-54 17 16,-17 18-1,53-35 1,17-18-1,53 0 17,1 0-17,-19 0-15,71 0 16,-35 53 0,-17-18 15,-19 0-31,19-17 31,-19-18-15,1 0-1,-1-18-15</inkml:trace>
  <inkml:trace contextRef="#ctx0" brushRef="#br0" timeOffset="-192983.76">2346 10037 0,'0'0'0,"0"-18"0,-18 36 47,1-1-47,17 54 16,0-54-16,-18 72 31,0-19-16,18 1 1,0-36 0,0 0-1,36-35 1,17-53 0,-36 18-16</inkml:trace>
  <inkml:trace contextRef="#ctx0" brushRef="#br0" timeOffset="-192783.79">2275 10213 0,'0'0'0,"-17"0"16,34 0 15,1 0-15,35 0-1,35 0 1,-70 0-16,35-18 16,-36 1-16</inkml:trace>
  <inkml:trace contextRef="#ctx0" brushRef="#br0" timeOffset="-192383.86">2699 10213 0,'0'18'16,"0"-1"-16,17-17 63,1-17-63,0-1 15,-1 0-15,1-17 31,-18 17-15,-18 18 0,1 0-1,-19 36 1,-17 34 0,18 1-1,35-18 1,0 0-1,0-36 1,18-17-16,35 0 16,17-35-1,-34 17 1</inkml:trace>
  <inkml:trace contextRef="#ctx0" brushRef="#br0" timeOffset="-191984.68">3104 10178 0,'0'0'0,"0"-18"16,0 0 0,-17 18-1,-36 0 1,0 53 0,53-17-1,0-19 1,0 1-1,18-1-15,17 1 16,0 17 0,0-35-1,-35 53 1,0-35 0,-17 17-1,-1-35-15,-35 18 31,36-18-15,-36 0 0,35 0-1,18-18 1,0-35 0,53 0-1</inkml:trace>
  <inkml:trace contextRef="#ctx0" brushRef="#br0" timeOffset="-191700.47">3246 10125 0,'0'0'0,"17"-18"0,1 18 0,-18 18 47,0 17-16,-18 36-15,1-36 0,17-18-16,-18 54 15,18-36 1,0-17 0,18-18-1,17-18 1,-18-17-1</inkml:trace>
  <inkml:trace contextRef="#ctx0" brushRef="#br0" timeOffset="-191517.69">3210 10213 0,'18'0'62,"0"0"-46,-1 0-16,1 0 0,-1-18 15,1 18-15</inkml:trace>
  <inkml:trace contextRef="#ctx0" brushRef="#br0" timeOffset="-191084.44">3616 10037 0,'-35'0'15,"17"0"-15,18 52 16,0-16 0,18-1-1,35-17 1,0-1 15,-36-17-31,54 0 16,-36 0-1,-17 0 1,-54 0 15,-34 53-15,52-35-16,-52 35 15,17-18 1,0 36 0,35-54-1,0-17 1,1 0 0,-1 0-1</inkml:trace>
  <inkml:trace contextRef="#ctx0" brushRef="#br0" timeOffset="-190334.69">2275 10795 0,'0'0'0,"0"-18"0,18 18 16,-18 18 15,-18 35-15,1-35-16,-19 17 15,1-18-15,-53 72 31,35-36-15,0-36 0,53-34 15,0-19-15,53 1-1,0 35 1,0 0-1,0 35 1,-36-17-16,19 0 16,-1 52-1,0-70 1,1 0 0,-1 0-1,-17-18 1</inkml:trace>
  <inkml:trace contextRef="#ctx0" brushRef="#br0" timeOffset="-190067.58">2681 10866 0,'0'-36'16,"-18"36"-1,1 0 1,-54 0-1,54 18-15,-19 35 16,19 0 0,-1 17-1,18-34 1,18-1 0,35-35-1,52-18 1,-34-17-1</inkml:trace>
  <inkml:trace contextRef="#ctx0" brushRef="#br0" timeOffset="-189801.89">2999 10830 0,'0'-17'16,"0"34"-16,0-70 15,-18 53 16,0 18-15,-17 53 0,17-19-1,18-34-15,0 70 16,0-35 0,0-18-1,53-35 32,-53-17-47,18 17 0</inkml:trace>
  <inkml:trace contextRef="#ctx0" brushRef="#br0" timeOffset="-189317.9">3281 10901 0,'0'0'0,"0"-18"0,0 1 15,0-19 1,-35 36 0,-18 36-1,17-1 1,-17 35 0,36-17-1,17-35-15,0 35 31,35-53 1,-17 0-32,35-18 15,-18-17 1,18-18 0,-53 35-16,17-35 15,-17 71 32,0 17-31,-17 18-1,17-35-15,0 17 16,0 0 0,17-35 30,1 0-46</inkml:trace>
  <inkml:trace contextRef="#ctx0" brushRef="#br0" timeOffset="-188917.72">3669 10901 0,'18'-35'31,"-36"35"-16,0 0-15,-35 0 16,0 52 0,36-34-1,17 0 1,0-1 0,0 1-16,53-18 15,0 18 16,-18-1-15,-35 1 0,-18 0-1,-35-1 1,-35 1 0,35-18-1,18 0 1,35-18 15,35 18-15</inkml:trace>
  <inkml:trace contextRef="#ctx0" brushRef="#br0" timeOffset="-188485.41">3933 10883 0,'0'0'16,"18"0"-16,0-17 16,-36 17 15,-35 17-15,-17 18-1,34-17 1,19 17-1,17-17 1,53 17 0,0-35-1,-18 18 1,0-18 0,-35 18-1,-35-1 1,17-17-1,-35 35 1,-35-17 0,53-18-1,52-18 17,19 1-17</inkml:trace>
  <inkml:trace contextRef="#ctx0" brushRef="#br0" timeOffset="-188099.58">4057 11024 0,'0'-17'15,"18"17"1,-1-18-1,1 0-15,-18 1 16,0-1 0,17 18-1,-17-18 1,-17 18 15,17 18-31,-18 17 16,1 18-1,17-17 1,0-1 0,17-35 15,36-18-15,-18 1-1,1-1-15</inkml:trace>
  <inkml:trace contextRef="#ctx0" brushRef="#br0" timeOffset="-187749.82">4357 10936 0,'0'0'15,"17"-35"-15,-34 35 32,-1 0-17,1 17-15,-19 19 16,36-19-1,0 19 1,18-19 0,17-17-1,0 18 1,-35 0 0,0-1-1,-17-17 1,-36 35-1,18-35 17,35-17-1,17-18-15</inkml:trace>
  <inkml:trace contextRef="#ctx0" brushRef="#br0" timeOffset="-187327.84">4604 10742 0,'-36'18'32,"36"-1"-32,0 1 15,0 0-15,0 35 31,53-1-15,0-34 0,18 17-1,-1-17 1,-34-18 0,-36 18 15,-71 17-16,-17 18 1,17-18 0,1 18-1,35-35 1,17-18 31</inkml:trace>
  <inkml:trace contextRef="#ctx0" brushRef="#br0" timeOffset="-185568.63">3087 11553 0,'35'-17'16,"-17"17"-1,-1-18-15,1 18 16,0 0 0,-18 18 15,-36 17-31,-17 0 15,-17 36 17,52-71-32,-52 18 15,17 17 1,35-35 0,36 0 15,-1 0-31,19 0 15,34 0 1,-34 35 0,16-17-1,-52-1 1,18 1 0,17-18-1,-17-18 1,0 1-1</inkml:trace>
  <inkml:trace contextRef="#ctx0" brushRef="#br0" timeOffset="-185284.9">3387 11518 0,'0'0'0,"17"-35"16,-17 17-1,0 36 1,0 0-1,-17 34 1,-19 19 0,36-18-1,0 17 1,-17-52-16,17 0 16,0-1-1,17-17 1,1 0-1,17-35 17,-17 17-32</inkml:trace>
  <inkml:trace contextRef="#ctx0" brushRef="#br0" timeOffset="-185085.74">3298 11677 0,'-17'0'0,"34"0"0,-52 0 15,53 0 17,-1 0-32,1 0 0,35 0 15,18-18 1,-36 18 0,0-35-1,-17 35 1</inkml:trace>
  <inkml:trace contextRef="#ctx0" brushRef="#br0" timeOffset="-184734.51">3845 11536 0,'0'0'0,"18"-18"31,-18 36 16,-18-18-47,1 17 16,-1 19-16,-17 17 15,35 0 1,0-18-1,0-18 17,35 1-17,-17 0-15,35-18 16,-1 0 0,-16-36-1</inkml:trace>
  <inkml:trace contextRef="#ctx0" brushRef="#br0" timeOffset="-184517.64">4075 11695 0,'-18'0'31,"36"0"0,-1 0-15,1 0-16,-1 0 16,1-18-1,17-17 1</inkml:trace>
  <inkml:trace contextRef="#ctx0" brushRef="#br0" timeOffset="-184085.57">4286 11518 0,'0'0'16,"0"18"15,-17-1-31,-1 36 16,18 0-1,-18 0 1,18-35-1,18-1 17,17-17-17,36 0 1,-54-35 0,1-18-1,0 0 1,-18 0-1,-18 53-15,-35-17 16,18 17 0,-18 17-1,18 36 1,35-35 15,35-18-15</inkml:trace>
  <inkml:trace contextRef="#ctx0" brushRef="#br0" timeOffset="-183824.12">4604 11483 0,'0'0'0,"0"-18"15,0 36 1,0 0-1,-18 52 1,0-17 0,1 18-1,-1-54 1,18 1-16</inkml:trace>
  <inkml:trace contextRef="#ctx0" brushRef="#br0" timeOffset="-183234.4">4833 11412 0,'-18'0'31,"1"0"-31,17 18 16,0 17-1,0 18 1,17-18 0,19-17-1,17 0 1,-53-1-16,53-17 16,-53 18 15,0 17-16,-71 1 17,0-19-17,18 18 1,-17-17 0,-18 0-1</inkml:trace>
  <inkml:trace contextRef="#ctx0" brushRef="#br0" timeOffset="-182651.94">3016 12012 0,'0'0'0,"18"-18"0,17-17 31,-35 53 0,0-1-31,-35 19 16,-18 17 0,35-36-16,-35 36 15,18-35 1,17-18 15,36 0 0,0 0-15,35 0 0,-18 17-1,0 1 1,18 0-1,-18-18 1,1 0 0,-19 0-16,1-18 0</inkml:trace>
  <inkml:trace contextRef="#ctx0" brushRef="#br0" timeOffset="-182384.98">3422 11889 0,'0'0'0,"0"17"31,0 1-15,-35 35 0,17 17-1,18 1 1,0-53-16,0 17 15,0-18 1,18-17 15,-1-17-15</inkml:trace>
  <inkml:trace contextRef="#ctx0" brushRef="#br0" timeOffset="-182202.23">3298 12100 0,'0'0'0,"18"0"47,0 0-47,52 0 16,-17 0-1,35-35 1,-52 17-16</inkml:trace>
  <inkml:trace contextRef="#ctx0" brushRef="#br0" timeOffset="-181918.86">3810 11942 0,'-18'0'46,"18"17"-46,-17 1 16,-19 35 0,19 0-1,-1 0 1,18-18 0,0-18-1,53-17 1,0 0-1,-18-17 1,-17-1-16</inkml:trace>
  <inkml:trace contextRef="#ctx0" brushRef="#br0" timeOffset="-181736.48">3916 12118 0,'17'0'47,"1"0"-32,0-18-15,-1 18 16,19-17 0,-19-1-16</inkml:trace>
  <inkml:trace contextRef="#ctx0" brushRef="#br0" timeOffset="-181336.27">4216 11959 0,'-18'0'32,"0"18"-32,-17 35 15,17 0 1,18-36-16,-17 36 31,17-35-15,17-18-1,36 0 1,-17-18 0,-19-17-1,-17-18 1,0 0-1,-17 35 1,-1 18 0,0 0-1,1 0 1,17 18 0,17-18-1,1 0 1</inkml:trace>
  <inkml:trace contextRef="#ctx0" brushRef="#br0" timeOffset="-181001.4">4374 11959 0,'0'0'0,"18"0"16,0 0-1,17 0 1,-17 0-1,-18 18 1,0-1-16,0 19 16,-18-19-16,-35 36 15,-17 0 1,52-35 0,18-1-1,35-17 32,-17 0-47,35 0 16,17-35-1,-17 0 1,0-18 0</inkml:trace>
  <inkml:trace contextRef="#ctx0" brushRef="#br0" timeOffset="-180685.52">4657 11924 0,'-18'0'31,"18"18"1,0-1-17,18 18-15,17-17 16,18 17-1,-36 1 17,-17-1-17,-17 0 1,17-17-16,-71 17 16,1 0-1,-1-17 1,18-18-1,36 0-15</inkml:trace>
  <inkml:trace contextRef="#ctx0" brushRef="#br0" timeOffset="-180042.16">2399 12153 0,'0'18'47,"0"-1"-31,0 1 30,-18-18-14</inkml:trace>
  <inkml:trace contextRef="#ctx0" brushRef="#br0" timeOffset="-179836.21">2275 12330 0,'0'0'0,"0"17"0,-17-17 16,17 18 0,-18-18-1,0 0 17,1 0-17</inkml:trace>
  <inkml:trace contextRef="#ctx0" brushRef="#br0" timeOffset="-179648.19">2081 12453 0,'0'0'0,"-17"0"15,-1 18 1,0-18 46</inkml:trace>
  <inkml:trace contextRef="#ctx0" brushRef="#br0" timeOffset="-178544.18">2170 14005 0,'0'0'0,"0"-53"31,0 36-31,0-1 15,0 36 17,-18-1-32,0 54 15,1 52 1,-1-17 0,0 18-1,18-54 1,0-34-1,18-54 17</inkml:trace>
  <inkml:trace contextRef="#ctx0" brushRef="#br0" timeOffset="-178303.58">2452 14076 0,'0'-18'0,"0"36"15,0-53-15,0 17 16,0 36 0,0 52-1,-18-17 1,18 53 0,0-89-16,0 36 15,0 18 1</inkml:trace>
  <inkml:trace contextRef="#ctx0" brushRef="#br0" timeOffset="-178085.82">2205 14235 0,'17'0'31,"1"-18"-15,0 18-16,88-18 15,-18 18 1,35-35 0,-52 17-1,-54 1-15</inkml:trace>
  <inkml:trace contextRef="#ctx0" brushRef="#br0" timeOffset="-177868.79">2822 14058 0,'18'0'47,"-1"0"-47,36 0 15,-35 0-15,53-17 16,17 17 0,-53 0-1</inkml:trace>
  <inkml:trace contextRef="#ctx0" brushRef="#br0" timeOffset="-177635.97">2981 14041 0,'0'0'0,"-18"17"0,-17-17 31,17 53-15,18 18 0,0 17-1,0 0 1,-17 0-1,17-35 1,0-35 0,17-18-1,1 0-15,17-18 16</inkml:trace>
  <inkml:trace contextRef="#ctx0" brushRef="#br0" timeOffset="-176919.37">3316 14164 0,'0'0'0,"0"-18"0,0 36 47,0 53-31,0-19-1,0 19 1,0-53-16,0 35 15,-35-18 1,35-17 0,-18-18-1,1-36 1,17-52 0,0 0-1,52 0 1,37 17-1,-36 53 17,17 36-17,-35 35 1,1 53 0,-36-53-1,0 17 1,0-52-1,0-36 17,0-17-17,17-18 1,54-35 0,-1 17-1,-34 71 1,17 0-1,-53 18 1,0 35 0,0 35-1,0 0 1,-36 1 0,19-37-1,-1-34 1,18-53 15,18 17-31</inkml:trace>
  <inkml:trace contextRef="#ctx0" brushRef="#br0" timeOffset="-176602.91">4092 14146 0,'0'-17'0,"0"34"0,0-17 47,-17 71-16,-1-1-15,0-52-16,18 88 16,0-53-1,36-18 1,-1-17-1,18-18 1,0-18 0,-18 1-1,-35-1-15,35 0 16,-35 1 0,18-1-1</inkml:trace>
  <inkml:trace contextRef="#ctx0" brushRef="#br0" timeOffset="-176069.25">5009 14129 0,'0'0'0,"18"0"0,17-71 31,-35 54-31,0-1 16,0 36-1,0-1 1,0 36-1,-17 35 1,-1-17 0,18-54-16,-18 89 15,18-53 1,0-35 0,0-53 15,0-18-16</inkml:trace>
  <inkml:trace contextRef="#ctx0" brushRef="#br0" timeOffset="-175634.25">5009 14235 0,'0'-36'15,"0"72"-15,0-160 16,0 71 0,71-35-1,0 35 1,-36 35-16,88 1 15,-35 17 1,18 88 0,-88 0-1,-71-35 1,-70 35 0,87-88-16,-52 36 15,-18-36 1,53 0-1,36 0 17,52 17-1,-17 1-31,52 35 16,-35 0-1,18 0 1,-17-18-1,-36 0 1,35-35 0,-17 0-1,-1 0-15,18-17 16</inkml:trace>
  <inkml:trace contextRef="#ctx0" brushRef="#br0" timeOffset="-175268.76">5468 14411 0,'0'0'15,"18"0"-15,-1-18 32,19 1-17,34-19 1,1-17 0,-54 36-1,-17-1 1,0 1-16,-17 17 15,-71 17 1,17 36 0,18 0-1,35 35 1,18-35 0,36-18-1,-19-35-15,89 0 16,0 0-1,35-52 17,-53-19-17,-35 36-15</inkml:trace>
  <inkml:trace contextRef="#ctx0" brushRef="#br0" timeOffset="-175017.44">6068 14235 0,'0'-18'15,"0"0"1,-18 18-1,0 36 1,1 52 0,70-176-16,-106 264 15,53-141-15,-35 106 16,35-52 0,-18 16-1,0-34 1,18-53 15,0-54 0,36-17-15</inkml:trace>
  <inkml:trace contextRef="#ctx0" brushRef="#br0" timeOffset="-174720.21">6015 14340 0,'0'-35'15,"0"70"-15,0-88 0,0-17 16,0 17 0,53 35-1,0 18 1,0 36 0,-36-1-1,1 53 1,-53-17-1,-18-36 17,-18-17-17,53-1 1,36-52 15,17 17-31</inkml:trace>
  <inkml:trace contextRef="#ctx0" brushRef="#br0" timeOffset="-174302.97">6385 14164 0,'0'-18'32,"-17"18"-17,17 18-15,-36 35 16,1 35-1,35 0 1,0-35 15,53-35-15,-18-18 0,36-35-1,-18-18 1,-36-18-1,-17 53-15,0-52 16,-53 35 0,-17 17-1,17 18 1,18 18 0,17 17-1,18 0 1,53-17-1,-35-18 1</inkml:trace>
  <inkml:trace contextRef="#ctx0" brushRef="#br0" timeOffset="-173886.46">6615 14252 0,'0'-17'31,"0"-1"-31,0 0 16,35 18 0,-18 0-16,19-17 15,-19 17-15,1 0 16,35 35 0,-35 0-1,-18 18 1,0 0-1,0-35 1,0-1 15,0 1-15,0-53 15,0-18-15,0 35-16,35-35 15,0 18 1,-35 17 0,18 1-1,-1-1 1</inkml:trace>
  <inkml:trace contextRef="#ctx0" brushRef="#br0" timeOffset="-173585.92">7267 14058 0,'0'0'0,"0"-17"0,0-19 31,0 19-15,0 52 15,0 53-15,-35-17-1,0 17 1,17 0 0,0-70-16,18 17 15,0-17 1,53-18 0,0-36-1,0 1 1</inkml:trace>
  <inkml:trace contextRef="#ctx0" brushRef="#br0" timeOffset="-173269.56">7461 14217 0,'0'-18'15,"0"36"-15,-17-36 32,17 36-17,-18 17 1,18-17-16,0-1 15,0 1 1,35 0 0,-35-1-1,18 1 1,-18 0 0,-18-1-1,-52 19 1,34-36-1,19 0 17,-1 0-17,18-36-15</inkml:trace>
  <inkml:trace contextRef="#ctx0" brushRef="#br0" timeOffset="-173019.48">7179 14058 0,'0'0'0,"0"-17"31,18 17-31,52 0 16,1-36-1,17 36 1,-53-17-1,1 17 1</inkml:trace>
  <inkml:trace contextRef="#ctx0" brushRef="#br0" timeOffset="-172303.27">1393 15205 0,'0'0'0,"0"-36"32,0 19-32,0 34 31,0 19-16,-35 52 1,35-53-16,-35 124 16,35-71-1,-35 36 1,17-71 0,0-36-1,18 1 1,0-53-1,0 17 1</inkml:trace>
  <inkml:trace contextRef="#ctx0" brushRef="#br0" timeOffset="-171986">1305 15452 0,'0'0'0,"0"-36"0,-17 1 15,-1-71 1,36 53-1,70-17 1,18 35 0,-1 35-1,-52 0-15,53 52 16,-53 19 0,-53 35-1,-70-36 1,-54 19-1,36-54 17,70-18-32,-17 1 15,53-18 17</inkml:trace>
  <inkml:trace contextRef="#ctx0" brushRef="#br0" timeOffset="-171419.69">1923 15610 0,'0'0'0,"17"0"0,1 0 0,0 0 16,-1 0-16,1-35 15,-1 0 1,-17-18-1,-35 18 1,-18 17 15,-17 18-15,17 35 0,0 71-1,18-35 1,35-1-1,17-34 1,89-36 0,-53 0-1,35-36 1,-70 19-16,35-36 16,-18-18-1,-35 36 1,0 0-1,-18 52 32,18 1-47,-17 52 16,17 1 0,0 0-1,0-36 1,17-18-1,36-17 1,-35-17-16</inkml:trace>
  <inkml:trace contextRef="#ctx0" brushRef="#br0" timeOffset="-171037.52">2452 15610 0,'53'-35'0,"-106"70"0,123-123 15,-70 71 1,-35 17-1,-18 0 1,0 52 0,36-16 15,17-1-15,0-17-1,0-1-15,70 1 16,1 0-1,-18-1 1,-36 19 0,-34-19-1,-72 18 1,-16-17 0,52 0-1,0-18 1,53-18 15,53 0-15</inkml:trace>
  <inkml:trace contextRef="#ctx0" brushRef="#br0" timeOffset="-170604.37">2910 15557 0,'18'0'0,"-36"0"0,54 0 16,-36-17-16,17-1 16,1 1-1,-36 17 17,1 0-32,-19 17 15,19-17-15,-19 53 16,36-35-16,0 17 15,0 18 1,0-18 15,53-17-15,-17 0 0,-36-1-1,-71-17 16,18 0-15,-35 18 0,53-18-1,-1 0 1,19 0-16,17-18 31</inkml:trace>
  <inkml:trace contextRef="#ctx0" brushRef="#br0" timeOffset="-170153.69">3616 15505 0,'0'0'0,"0"-18"32,0 36-17,0-1 1,-18 71 0,1-70-16,17 35 15,0 53 1,0-53-1,0-18 1,17-35 0,1 0-16</inkml:trace>
  <inkml:trace contextRef="#ctx0" brushRef="#br0" timeOffset="-169954.62">3634 15540 0,'17'-35'32,"1"17"-32,35 0 0,70 1 31,-17 17-15,-71 0-1,-17 0 1</inkml:trace>
  <inkml:trace contextRef="#ctx0" brushRef="#br0" timeOffset="-169771.01">3651 15752 0,'0'0'0,"0"17"31,18-17-31,52 0 15,19 0 1,-19-17 0,-52 17-1</inkml:trace>
  <inkml:trace contextRef="#ctx0" brushRef="#br0" timeOffset="-169070.29">4180 15699 0,'18'0'0,"-36"0"0,54 0 16,-36-18-1,0 0-15,-53 18 32,-18 18-17,-17 53 1,53-19-1,17 54 1,18-53 15,0-35-31,53-18 16,0 0 0,17-53-1,-34 0 1,-1-18-1,-17 19 1,-1-19 0,-17 89 15,0 17-15,0 18-1,0-36-15,0 36 16,36 0-1,-1-35 1,0-18 0,18-35 15,0-1-15,0-34-1,-35 17 1,-18 71 15,0 17-15,0 18-1,0-36-15,0 19 16,0-54 31,0 0-47,0 1 15</inkml:trace>
  <inkml:trace contextRef="#ctx0" brushRef="#br0" timeOffset="-168915.18">4551 15610 0,'0'0'0,"-35"-35"31,52 35 16,18 0-31</inkml:trace>
  <inkml:trace contextRef="#ctx0" brushRef="#br0" timeOffset="-168620.57">4939 15469 0,'0'0'0,"-18"18"31,18 17-15,-53 36 0,36-1-1,17-52-15,-18 70 16,18-35-1,0 18 1,18-71 0,52 0-1,-34 0 1,34-53 0</inkml:trace>
  <inkml:trace contextRef="#ctx0" brushRef="#br0" timeOffset="-168120.25">5821 15557 0,'0'0'0,"17"0"0,-17-17 15,0-1 1,0 1-16,0-1 15,-35 18 1,-71 0 0,36 35-1,-36 36 1,53-1 0,53-34-1,35-1 1,54-17-1,-1-1 1,-53 18 15,-35-17-15,-35 0 0,-18-1-1,-88 1 1,52-18-1,37 0 1,52-18 0,0 1-1,0-1 1,35 0-16</inkml:trace>
  <inkml:trace contextRef="#ctx0" brushRef="#br0" timeOffset="-167338.04">5909 15575 0,'0'0'15,"0"-18"-15,0 36 47,0 0-31,0 35-1,0 17 1,-18-34 0,1-19-16,-19 36 15,36-35 17,0-36-1,18-17-16,35-18 1,0 35 0,-18 1 15,0-1-15,-52 18 15,-18 0-16,-18 18 1,35-1 0,0 1-1,18 0 1,0-1-16,0 1 16,36-18-1,17 0 1,-1 0-1,1 0 1,0-35 15,-17 17-15,-19 0 0,1 18-1,-18 36 16,0-19-15,-18 1-16,1 17 16,17-17-1,0-1 1,0-34 15,0-1-15</inkml:trace>
  <inkml:trace contextRef="#ctx0" brushRef="#br0" timeOffset="-167170.05">6262 15628 0,'0'-18'16,"-18"18"-1,18 18 1,0 0 15</inkml:trace>
  <inkml:trace contextRef="#ctx0" brushRef="#br0" timeOffset="-166854.84">6456 15646 0,'0'35'16,"0"-17"-1,-35 35 1,17-1 0,18 19-1,-18 17 1,1-17-1,17-54-15,-18 54 16,0-1 0,18-52-1,0-53 17,18 17-32</inkml:trace>
  <inkml:trace contextRef="#ctx0" brushRef="#br0" timeOffset="-166554.08">6438 15752 0,'0'-18'0,"0"36"0,0-54 16,0 1 0,18 35-16,17 0 15,36 0 1,-18 0-1,-36 35 1,-17 1 0,0 16-1,-53-34 1,0 0 0,36-18-1,-19 0 1,19 0-1,17-18-15</inkml:trace>
  <inkml:trace contextRef="#ctx0" brushRef="#br0" timeOffset="-163523.15">20443 13000 0,'0'17'16</inkml:trace>
  <inkml:trace contextRef="#ctx0" brushRef="#br0" timeOffset="-163004.41">20479 13000 0,'17'-18'15,"-17"1"1,-17 17 15,-1 0-31,-35 0 16,-35 52 0,0 37-1,35-1 1,53-53-16,-18 89 15,18-54 1,36 1 15,69-71-15,-16 0 0,69-36-1,-52-16 1,0-54-1,-106 0 1,-18 18 0,-88-1-1,1 54 1,-36 35 0,-1 71-1,107-1 1,18 36-1,17-53 1,70 18 0,54-71 15,-89 0-31,0 0 0</inkml:trace>
  <inkml:trace contextRef="#ctx0" brushRef="#br0" timeOffset="-162004.93">20990 12876 0,'0'0'15,"0"-17"-15,0-1 0,0-17 16,-35 35 0,35 70-1,0 54 1,0 17-1,18-53 1,-18-70-16,0 70 31,0-53-15,0-17 0,0 0-1,-18-54 16,18 19-31,0-36 16,35 0 0,53 0-1,-17 18 1,17 35 0,0 0-1,-52 53 1,-36 17-1,-53-35 1,-53 18 0,18-17 15,0-19-15,35-17-1,35 0 1,53 0 15,-17 0-31,17 0 16,71 0-1,17-35 1,-34 0 0,17-18-1,-54 0 1,-34 35-1,0-17 1,-18 53 31,0-1-31,0 36-1,-18 18 1,18-36-16,-18 53 15,1 53 1,-1 18 0,18-53-1,0 0 1,0-53 0,-35-36-1,-18-17 1,18-35-1,-1 0 1,1-36 0,17-52 15,18 52-31</inkml:trace>
  <inkml:trace contextRef="#ctx0" brushRef="#br0" timeOffset="-161805.67">21519 13000 0,'0'-35'16,"0"52"31,0 1-32,18-18-15,-18 17 16,18 1-16</inkml:trace>
  <inkml:trace contextRef="#ctx0" brushRef="#br0" timeOffset="-161421.64">21766 13194 0,'0'0'0,"18"0"0,0 0 16,17 0 0,0-18-1,0 1 1,-35-19 0,-70 36 15,35 53-16,-1 18 1,1 17 0,35-35-1,0-35 1,0 34 0,71-34-1,-18-18 1,35 0-1,0-35 1,0-18-16</inkml:trace>
  <inkml:trace contextRef="#ctx0" brushRef="#br0" timeOffset="-160871.78">22296 13176 0,'0'-17'0,"0"34"0,0-52 15,-18 17 1,-17 18-1,17 36 1,0-19-16,1 54 16,-1 17 15,18-35-15,0 0-1,18-36 1,52-17-1,18-17 1,-17-18 0,0-36-1,-19-17 1,-16 0 0,-36-71-1,0 106 1,0 18-1,-36 35 1,19 70 0,-1 36 15,18 0-15,-17-88-16,17 87 15,0-34 1,0-36-1,35-17 1,18-18 0,-36 0-1,1 0-15,17-53 16,-35 18 0</inkml:trace>
  <inkml:trace contextRef="#ctx0" brushRef="#br0" timeOffset="-160670.54">22525 13159 0,'0'0'0,"-18"0"0,1-18 16,34 18 15,36 0-15,53-18-1,-35 18 1,17-17-1,-35-19 1</inkml:trace>
  <inkml:trace contextRef="#ctx0" brushRef="#br0" timeOffset="-160138.89">23618 13070 0,'0'0'0,"0"-17"0,0-36 15,0 35-15,0 1 16,0-1-1,0 53 1,0-17-16,0 52 16,-17 54 15,-18-1-15,35-70-1,0 18 1,0-54-1,0 1 1,0-36 0,0-17-1,0 18-15</inkml:trace>
  <inkml:trace contextRef="#ctx0" brushRef="#br0" timeOffset="-159722.33">23566 13247 0,'17'-71'15,"-17"-35"1,18 53-1,35-17 1,17 52 0,36 18-1,-88 0 1,35 18 0,-18 0-16,18 87 15,-35-16 1,-71-36-1,-71 17 1,18-35 0,53-35-1,36 0-15,-19 0 16,54 0 15,35 36-15,18-1-1,17 18 1,-53-53-16,36 17 16,-1-17-1,1 0 17,-54 0-17,1-17-15</inkml:trace>
  <inkml:trace contextRef="#ctx0" brushRef="#br0" timeOffset="-159355.49">24183 13335 0,'0'0'0,"0"-18"63,18 1-63,17 17 15,-18 0-15,36-36 16,-17 1-1,-36 18 1,0-1 0,-53 18-1,-18 70 17,36 1-17,35-18 1,0 0-1,18-18 1,70-17 0,0-18-1,18-36 1,-18-16 0,-35 16-1</inkml:trace>
  <inkml:trace contextRef="#ctx0" brushRef="#br0" timeOffset="-159072.34">24659 13282 0,'0'-18'0,"18"1"15,-36 70 1,18-71 0,0-17-16,-17 88 15,17 17 17,-18 54-17,-17 34 1,-1-16-1,19-89-15,-19 123 16,1-35 0,17-53-1,1-35 1,34-71 15,1 1-31,35-89 16,0 18-1</inkml:trace>
  <inkml:trace contextRef="#ctx0" brushRef="#br0" timeOffset="-158755.05">24677 13388 0,'0'0'0,"0"-106"15,17 36 1,54 17-1,17 35 1,-17 18 0,-18 35-1,-53-17-15,0 35 16,-53 17 0,-53-17-1,18-35 1,17 17-1,54-35 1,105-17 31,-71-1-47</inkml:trace>
  <inkml:trace contextRef="#ctx0" brushRef="#br0" timeOffset="-158322.02">25206 13176 0,'18'0'0,"-36"0"0,36-35 16,-18 53-1,-18-1 1,-53 54 0,36-1-1,-18 36 1,53-35-1,0-36 1,71-17 0,-1-18-1,1-53 17,-53 53-32,34-53 15,-34-18 1,-18-17-1,-35 18 1,-36 34 0,18 36-1,0 36 1,18-1 0,35-18-1,35-17 1,-17 0-16</inkml:trace>
  <inkml:trace contextRef="#ctx0" brushRef="#br0" timeOffset="-157888.64">25629 13212 0,'36'-18'16,"-72"36"-16,72-54 15,-36 19 1,-36 17-1,-17 0 1,18 35 0,17 0-1,18-17 1,36 17 0,34 0-1,-17 1 1,-18-1-1,-35-17 1,-17 17 0,-54-18-1,1 1 1,52-18 0,-52 0-1,34 0 1,-17 0-1,36 0 1,17-18 0,17-17-1,19 35 1</inkml:trace>
  <inkml:trace contextRef="#ctx0" brushRef="#br0" timeOffset="-157605.52">25823 13264 0,'0'0'0,"18"0"0,17-17 16,-17 17 31,-18 35-32,0-17-15,0 17 16,-35 18-1,-1-35 1,19 17 0,17-53 31,17 1-32</inkml:trace>
  <inkml:trace contextRef="#ctx0" brushRef="#br0" timeOffset="-157419.31">25929 13141 0,'0'0'15,"0"-18"-15,-17 18 47,17 18-16,17-18 1</inkml:trace>
  <inkml:trace contextRef="#ctx0" brushRef="#br0" timeOffset="-157105.21">26335 13035 0,'0'0'0,"17"0"0,-17-18 16,0 36 15,0 0-15,-52 70-1,16-17 1,1 17-1,35-53-15,-35 18 16,35-18 0,0-17-1,17-1 1,36-17 0,18-35-1</inkml:trace>
  <inkml:trace contextRef="#ctx0" brushRef="#br0" timeOffset="-156588.47">26317 13300 0,'0'0'0,"-17"0"15,17-18 1,0 0 0,17 18-1,1-17-15,35-1 16,0 1-1,17-1 1,-52 18 0,0 0-1,-18 53 1,-18 17 0,0-17-1,1 0 1,17-35-1,0-1 1,88-17 0,-35 0-1,35-35 17,-35-18-17,-53 0 1,-18-17-1,1 52-15,-54 18 16,18 0 0,-17 0-1,34 35 1,19-17 0,17 0-1,35-18 1</inkml:trace>
  <inkml:trace contextRef="#ctx0" brushRef="#br0" timeOffset="-156071.75">27058 13300 0,'0'0'0,"-18"0"0,1 0 16,-54 0-1,36-36 1,35 1 0,18 0-1,-1 17-15,54 1 16,17 17 0,-17 0-1,-19 53 1,-52-1-1,0 19 1,-35 0 0,0-36-1,0-18 17,17-17-17,0 0 1,18-35 15,0 18-31,71-36 16,-36 0-1,36 0 1,-36 35 0,-17 18-1,17-17 1,-17 17-1</inkml:trace>
  <inkml:trace contextRef="#ctx0" brushRef="#br0" timeOffset="-155321.46">27605 13212 0,'0'-18'31,"17"18"-31,-17-18 16,0 36 0,0 0-1,-17 17 1,-18 35 0,17-34-1,18 17 1,0-36-1,35-17 1,-17 0-16,52 0 16,19 0 15,-54-53-31,18-17 31,-18-1-15,-35 36-1,18 0 1,-18 52 31,0 19-31,-18 16-1,0-34-15,18 35 16,-35 35-1,0 0 1,17-17 0,18 70-1,0-35 17,-35-53-17,-18-36 1,-18-17-1,36 0 1,0 0 0,17-17-1,1 17 1,17-18 0,0 1 15,0-19-16</inkml:trace>
  <inkml:trace contextRef="#ctx0" brushRef="#br0" timeOffset="-152505.03">20673 15117 0,'0'0'0,"53"-106"47,-53 88-47,0-17 16,0 17-1,0 0 1,-18 36 15,-17 53-15,-1 35 0,1 35-1,0-53 1,35-53-16,0 36 15,0-36 1,18-35 0,52-18-1,18-35 17</inkml:trace>
  <inkml:trace contextRef="#ctx0" brushRef="#br0" timeOffset="-152090.21">21043 15152 0,'0'-18'0,"0"36"0,18-71 16,-18 35 0,-35 54 15,-1 34-15,19 18-1,17-17 1,0-1-1,17-70 17,19 0-32,-19 0 0,18 0 15,18-70 17,-35 17-17,-18 0 1,-18-18-1,-17 36 1,17 35-16,-34-17 16,16 34-1,1 36 1,35 18 0,18-54-1,17 1 1</inkml:trace>
  <inkml:trace contextRef="#ctx0" brushRef="#br0" timeOffset="-151454.31">21449 15205 0,'0'0'0,"53"-18"0,35-35 16,-88 18 15,-18 35-15,-35 0-1,1 18 1,-19 52 0,53-17-1,18-18 1,18-35 0,70 0-1,-17-53 1,-18 18-1,-18 0 1,-17 17 0,-18 71 31,0-35-47,0 17 15,0 88 1,0-34-1,0 34 1,0-88-16,0 89 16,-36-36-1,-34 0 1,17-17 0,-71-18-1,1-53 1,88 0-16,-71-18 15,0-70 1,71-18 0,35 0-1,70 0 17,1 18-17,105-18 1,-35 18-1</inkml:trace>
  <inkml:trace contextRef="#ctx0" brushRef="#br0" timeOffset="-151204.45">21855 15081 0,'0'0'0,"17"0"15,1 18 1,-18 35-1,0-18 1,0 36 0,0-36-1,-18-17 17,1-18-17,17-18 1,0-17-1</inkml:trace>
  <inkml:trace contextRef="#ctx0" brushRef="#br0" timeOffset="-151056.21">21855 15011 0,'0'0'0,"-18"-18"0,0 18 16,1-18-1,17 36 16,35 0-15</inkml:trace>
  <inkml:trace contextRef="#ctx0" brushRef="#br0" timeOffset="-150589.1">22084 15099 0,'0'0'15,"18"0"-15,-18 35 16,0 18 0,0 0-1,0 0 1,0-35 0,0-1-1,-18-17 1,0 0-1,18-17 1,0-54 0,0 53-16,18-52 15,52-1 17,-17 54-17,36 17 1,16 70-1,-69 1 1,-36 52 0,-36-70-1,-34 18 1,35-71 0,17 0-1,0 0-15</inkml:trace>
  <inkml:trace contextRef="#ctx0" brushRef="#br0" timeOffset="-150073.7">21026 15857 0,'0'0'16,"0"-17"-16,0-1 31,-18 53-16,18-17 1,0 88 0,0-89-16,0 125 15,0-54 1,0-18 0,-18-34-1</inkml:trace>
  <inkml:trace contextRef="#ctx0" brushRef="#br0" timeOffset="-149756.83">20990 16034 0,'0'0'0,"-17"-18"0,17-88 31,0 36-15,70 17-1,-17 35 1,35 18 0,-17 18-1,-54 52 1,-34 19 0,-89-1-1,0-18 1,53-34-1,36-36 1,34 0 15,19 0-15,16-18-16</inkml:trace>
  <inkml:trace contextRef="#ctx0" brushRef="#br0" timeOffset="-148656.86">21572 16087 0,'0'0'15,"71"-18"1,-71 0 0,18-17-1,-18 0 1,-18 17-1,0 1-15,-17 17 16,-53 35 0,0 35-1,35 1 17,35 35-17,18-36 1,18-52-1,52-18 1,18 0 0,1-53-1,-1-35 1,-88 0 0,0 35-1,0 17 1,0 72 15,0-19-31,0 54 16,0-1-1,17 1 17,36-53-17,18-1 1,-1-17-1,54-35 1,-53-18 0,-19-35-1,-52 0 1,0 35 0,-17 53-1,-18 0 1,-18 53-1,35-36-15,-17 36 16,35 0 0,0-35-1,53-18 32,-36 0-47,1 0 16,17-18-1,-35 36 17,18 17-17,-18 18 1,0-35-16,0 52 16,0-34-16,0 34 15,0 18 1,0-17-1,-35-1 1,-18 1 0,17-71-1,19 18-15,-54-18 16,-17-18 15,53-35-15,17-18-1,18 1 1,88-36 0,-70 71-16</inkml:trace>
  <inkml:trace contextRef="#ctx0" brushRef="#br0" timeOffset="-148324.1">22278 16104 0,'0'0'0,"18"-17"32,17-19-32,18-17 15,-36 1 1,1-1 15,-36 53-15,-35 17-1,18 36 1,0 53 0,35-18-1,0-17 1,35-36 0,-17-35-16,17 0 15,36-18 1,-18-17-1</inkml:trace>
  <inkml:trace contextRef="#ctx0" brushRef="#br0" timeOffset="-147740.6">24059 15240 0,'0'0'0,"18"-18"0,35-105 32,-35 88-17,-18 52 1,0 36 0,0-18-16,0 71 15,-18 35 1,-17-17-1,17-54 1,18-34 0,18-36 15,-1-18-31,1 0 16</inkml:trace>
  <inkml:trace contextRef="#ctx0" brushRef="#br0" timeOffset="-147506.95">24289 15258 0,'0'0'16,"35"-71"-16,-17-17 16,-1 53-1,-17 105 17,0 36-17,0 35 1,0-123-16,0 52 15,0 18 1,-17-52 0,-1-36-1,0 0 1</inkml:trace>
  <inkml:trace contextRef="#ctx0" brushRef="#br0" timeOffset="-146974.11">24148 15452 0,'0'-18'32,"0"0"-32,17 18 15,54-17 1,17-19 0,-53 19-16,71-18 15,18 17 1,-71-17-1,-71 52 17,0 1-32,1 17 15,-19 89 1,36-36 15,0-35-15,53-18-1,35-35 1,1 0 0,52-53-1,-88 18 1,-53-53 0,-18 17-1,-70-17 1,0 70-1,-1 18 1,72 0-16,-18 71 16,17-1-1,18 1 1,53-36 15,-36-35-31</inkml:trace>
  <inkml:trace contextRef="#ctx0" brushRef="#br0" timeOffset="-145974.02">25188 15381 0,'0'0'0,"0"-35"16,18 0 0,-18 105 30,0-17-46,0 18 16,-35-1 0,35-35-1,-18-35-15,18 18 16,0-36 31,0 1-32,18-54 1,-18 54-16,35-19 16,36-70-1,-36 89 1,0 17 0,-17 53-1,-18 17 1,0-17-1,0 0 1,17-53 31,1-18-31,-18 1-1,35-18 1,-17 17-16,35-70 15,17 17 1,19 18 0,-37 53-1,-16 36 1,-36-1 0,0 35-1,0 1 1,0-18-1,17-53 1,19 17 0,52-17-1,0 0 1,-53 0 0,71-52-1,-35 16 1,-36-52-1,-35 18 1,0 52 0,-71 36-1,19 52 1,-1 18 0,35-17-1,18-18 1,18-36-1,52-17 1,1 0 0,-18-17-1,35-36 1,-53-18 0,-17 54-1</inkml:trace>
  <inkml:trace contextRef="#ctx0" brushRef="#br0" timeOffset="-145457.34">24659 16122 0,'0'0'0,"0"-18"0,0-105 32,0 105-32,-17 18 15,-19 53 1,19 53-1,17-71-15,0 53 16,-18-52-16,0 87 16,18-52-1,0-1 1,18-70 31,0 0-47,-1 0 0</inkml:trace>
  <inkml:trace contextRef="#ctx0" brushRef="#br0" timeOffset="-145124.33">24659 16157 0,'0'0'0,"-17"-17"0,-19-1 15,19-17 1,17-18-1,70 35 1,18 0 0,36 36-1,-54 53 1,-70 17 15,-17-18-15,-71 1-1,-36-18 1,54-35 0,34-1-1</inkml:trace>
  <inkml:trace contextRef="#ctx0" brushRef="#br0" timeOffset="-144157.58">25206 16404 0,'0'0'0,"53"-35"31,-35 35-31,-18-71 31,0 36-15,0 0-1,-18 35-15,-35-18 16,18 36 0,-36 52-1,18 1 1,18 17 0,35-35-1,35-35 1,53-18-1,-35-18 1,36-53 0,-72 36-1,1-18 1,-18 36-16,0-1 31,0 36 0,0-1-15,0 36 0,0-18-1,0-17-15,17 0 16,36 17 0,0-35-1,53-18 1,-71 1-1,1-36 1,-36 0 0,0-18-1,-18 36 1,-35 35 15,0 18-15,36 17-1,17-17-15,-18 17 16,18-17 0,0-1-1,35 18 1,0 1 0,-17 17-1,-18 17 1,0 36-1,-53 17 1,0-52 0,-17 17-1,34-70 1,19 0-16,-36-18 31,35-18-15,1-53-1,17-17 1,0 18 0,70-54-1</inkml:trace>
  <inkml:trace contextRef="#ctx0" brushRef="#br0" timeOffset="-143724.48">25788 16369 0,'18'0'0,"-18"-18"31,17 18-31,1-17 0,17-19 31,1 1-15,-19 35-16,-17-35 15,0 17 1,0 0 0,-53 36-1,-17 53 1,52 17 0,0-35-1,18-36-15,18 19 16,35-36-1,18 0 1,-19 0 0,-34 0-1,0-18 1,-1-17 15</inkml:trace>
  <inkml:trace contextRef="#ctx0" brushRef="#br1" timeOffset="-135556.66">20373 14129 0,'0'0'0,"-53"-18"32,35 18-17,36 0 32,0 0-31,-1 0-16,36 0 15,-18 0-15,1 0 16,-1 0-16,106 0 16,0 0-1,53 18 1,0-1-1,-35-17 1,88 18 0,18-18-1,-18 0 1,35 0 0,-53 0-1,89 0 16,-107 0-15,177 0 0,-53 0-1,-88-35 1,53 35 0,-88 0-1,88 0 1,-230 0-16,195-18 15,-71 18 1,88-18 0,-70 18-1,52-17 1,-34 17 0,17 0 15,-18 0-16,-70 0 1,52-18 0,-34 18-1,-71-17 1,88-1 0,-89 18-1,54-18 1,-53 1-1,35-1 1,-35-17 0,-18-1-1,-17-16 1,-54 16 0,36-17 15,-35 0-16,0 0 1,-1-17 0,-17-1-1,0 18 1,0 1 0,0-19-1,0 18 1,-17 35-16,-36-52 15,0 35 1,-35-36 0,-18 18-1,0 18 1,-53 0 0,-17-1 15,-1 19-16,36-1 1,-35 0 0,-18 18-1,53-17 1,-124-1 0,124 18-1,-18 0 1,18-18-1,-35 18 1,17 0 0,-35 0-1,141 0-15,-88 0 16,-35 0 0,-1 0 15,18 0-16,-52 0 1,158 0-16,-124 0 16,-34 0-1,52 18 1,-70 0 0,35-1-1,-71 1 1,-35 17-1,124-17 1,-53 17 0,52-17-1,-70-1 1,88 1 0,-52 17 15,34 1-16,72-36 1,-37 17 0,19 1-1,0 0 1,87-18-16,-70 0 16,1 35-1,-1-17 1,18-18-1,-36 35 1,1-35 0,-107 17-1,54 1 1,52 0 15,1-1-15,35 1-1,-18 0 1,18-1 0,17 1-1,36 0 1,17-1 0,-17 36-1,0 0 1,17 18-1,18-1 1,0 1 0,0 35-1,0-18 1,18 18 0,52-18 15,1 0-16,17-18 1,0-17 0,36 0-1,-1-35 1,124 0 0,-106-18-1,18 0 1,-71-18-1,-70 0 1</inkml:trace>
  <inkml:trace contextRef="#ctx0" brushRef="#br1" timeOffset="-133241.49">20496 14429 0,'0'0'0,"0"-18"0,-17 18 0,-36-18 15,35 18-15,-17-17 16,-18-1 0,0 18-1,18 0 1,-18 18 0,18 35 15,-1 17-16,19 1 1,-1 17 0,-17 35-1,-1-17 1,19 53 0,17 17-1,0 18 1,0-35-1,0-53 1,0 53 0,17-1-1,1 1 1,0-53 0,-1 18-1,19-19 16,-36-52-15,53 53 0,-53-53-1,35 18 1,0-36 0,-17 18-1,17 0 1,36-18-1,17 0 1,0-17 0,71 17-1,0-35 1,70 35 0,53-35 15,-194 0-31,177 0 15,70 0 1,-53 0 0,142 0-1,-125 0 1,213 0 0,-177-17-1,53-1 1,-70-17-1,70 0 1,-18-1 0,-17 1-1,-18 17 1,-123-17 0,17 35-1,88-53 32,-264 53-47,53-17 16,0-1-1,-53 0 1,0 1 0,-18 17-1,36-18 1,17 0-1,18 1 1,-36 17 0,54-18-1,-36 0 1,35 18 0,19-17 15,-72 17-16,-17 0 1,-18-18 0,1 1-1,-1 17 1,35 0 0,-34-18-1,-19 18 1,1-18-1,-18 1 1,18-19 0,17 1-1,0-35 1,-35 17 0,35-53-1,-35 0 16,18-35-15,0 17 0,-18-17-1,0 18 1,0 17 0,-18-35-1,18 35 1,-35-35-1,35 88 1,0-18 0,-18 36-1,1-35 1,17-1 0,0 18-1,0 0 16,0 18-15,0 0 0,-18-1-1,18 19 1,0-19 0,-18-16-1,18 16 1,-17-17-1,-1 18 1,18 17 0,-18 1-1,18-1 1,-17 0 0,17 1 30,-18 17-30,18-18 0,-18 18-1,18-17 17,0-1 46,-17 18-63,-1 0-15,-35 0 16,36 0-16</inkml:trace>
  <inkml:trace contextRef="#ctx0" brushRef="#br2" timeOffset="-124641.78">14993 3933 0,'0'0'0,"-18"-17"16,1 17-1,-1 0-15,-17 0 16,17 0-1,-17 0 1,-18 0 0,18 0-1,17 0 1,36 0 78,-1 0-94,1 0 15,0 0-15,-1 0 0,36 0 16,-35 0-16,105 0 16,-17 0-1,53 17 1,17-17 15,-35 18-15,36-18-1,34 0 1,1 0 0,-35 0-1,17 0 1,-71 0-1,53 0 1,-87 0 0,34 0-1,-35 0 1,0 0 0,-17 0-1,0 0 1,-36 0 15,18 0-15,-18 0 15,-17 0 0,-1 0 63,1 0-63,0 0 16,-1 0-31,1 0-1,0 0-15,-1 0 16,1 0-16,17 0 16,36 0-1,-1 0 1,-35 0-1,18 0 1,-35 0-16,0 0 16,17 0-1,0 0 17,-17 0-17,-1 0 16,-17-18 1,-17 18-17,-1 0 1</inkml:trace>
  <inkml:trace contextRef="#ctx0" brushRef="#br2" timeOffset="-124126.25">17939 3704 0,'0'18'31,"0"-1"-31,0 1 15,0 17-15,17 1 32,19-1-17,-36-17-15,35-1 16,18 1 0,-18-1-1,36-17 1,-54 0-1,19 0 1,-54 0 15,-17 0-15,-36 53 0,-17 18-1,35-1 1,18-52-1,-36 35 1,36-35 0,-18-18-1,18 0 1,-1 0-16</inkml:trace>
  <inkml:trace contextRef="#ctx0" brushRef="#br2" timeOffset="-123426.96">15134 3651 0,'0'0'0,"0"-17"0,0-1 15,0 36 16,-53 17-31,-53 18 32,-17 0-17,35-18 1,0-17 0,52-18-1,19 0-15,17 17 16,35 36 15,18 0-15,35 71-1,18-19 1,-36-34 0,-34-53-16,34 35 15,-52-53 1</inkml:trace>
  <inkml:trace contextRef="#ctx0" brushRef="#br2" timeOffset="-122640.36">14658 5274 0,'0'0'0,"-35"0"15,17 0-15,18 35 32,71-35-17,-36 0-15,106 18 16,-71-18-16,177 0 16,159 18-1,70-18 1,-70 0-1,106 17 1,-177 1 0,-247-18-16,229 0 15,-140 0 1,-36 0 0,-53 0-1,-17 0 16,-71-18 32</inkml:trace>
  <inkml:trace contextRef="#ctx0" brushRef="#br2" timeOffset="-122158.95">18133 5115 0,'0'0'0,"-71"0"15,54 0-15,-1 0 16,18 53 15,0 0-15,18 0-1,-1-35-15,54 17 16,-54-35-16,54 18 16,17-18-1,-35 0 1,0 0-1,-53-18 1,-18 18 0,-87 0-1,-1 35 1,-18 53 0,36 1-1,-53 16 1,35-34 15,71-53-31,-53 17 16,35-35-1</inkml:trace>
  <inkml:trace contextRef="#ctx0" brushRef="#br2" timeOffset="-121376.8">14728 5362 0,'0'0'0,"-17"0"32,17-17-17,0-1-15,53-17 31,-36 17-31,36-17 16,124-71 0,-71 71-1,-18 35 1,-71 0 0,-70 53-1,-52-1 1,-89 19-1,105-36 1,36-35 0,36 0-1,17 18 1,35 35 0,53 0-1,36 17 1,-54-17 15,1 0-15,-53 0-1,-18-18 1,17-17-16</inkml:trace>
  <inkml:trace contextRef="#ctx0" brushRef="#br2" timeOffset="-120677.42">14676 6879 0,'-18'0'31,"0"0"-31,1 0 15,34 0 1,1 18 0,105-18-1,160 17 1,34 1 0,-211-18-16,370 18 15,-70-18 1,52 0-1,-87 0 1,-159 0 0,-1 0-1,-140 0 1,-18 0 0,-53-18-1,0 0 16,-18 1-15,0-1-16</inkml:trace>
  <inkml:trace contextRef="#ctx0" brushRef="#br2" timeOffset="-120260.06">17621 6667 0,'0'18'15,"0"0"1,0-1-16,0 1 16,18 17-16,52 36 15,-17-36 1,-17-17-16,34-18 16,18 17-1,-70-17-15,88 0 16,-53-17 15,-36-1-15,-34 1-1,-36 17 1,-71 35 0,54 18-1,-54 53 1,19-36-1,-37 18 1,107-88-16,-88 18 16,-36-18-1</inkml:trace>
  <inkml:trace contextRef="#ctx0" brushRef="#br2" timeOffset="-119593.77">14623 6950 0,'0'0'15,"-18"0"-15,18-36 16,0 19-16,35-1 31,36-17-15,52 0-1,18-1 1,-105 36-16,87-17 16,-52-1-1,-159 36 16,-54 35-15,37-36 0,87 1-16,-53 0 15,54-18-15,-19 35 16,36-18 0,18 1-1,53 0 16,-18-1-31,17 19 32,-52-36-32,17 35 15,-17-17 1,-18 17 0,0 0-1,0-17-15</inkml:trace>
  <inkml:trace contextRef="#ctx0" brushRef="#br2" timeOffset="-118927.54">14711 8520 0,'0'0'16,"-18"0"-16,-35 0 15,71 0 17,88 0-17,52 0 1,195 35 0,0-18-1,-229-17-15,299 18 16,-17 0-1,-283-18-15,336 0 16,-89 0 0,-158 0-1,-18 0 1,-106 0 0,-18-36-1,-70 19 1,0-1-1,0-17 1</inkml:trace>
  <inkml:trace contextRef="#ctx0" brushRef="#br2" timeOffset="-118543.49">17921 8308 0,'-18'0'0,"1"0"0,17 18 16,0 17 0,0-18-16,0 36 15,17 0 1,54-17 0,0-19-1,-19-17 16,-34 0-31,17 0 0,-17-17 32,-53 17-1,-36 17-15,-17 54-1,70-54-15,-52 19 16,-89 34-1,124-52-15,-106 0 16,0-18 0</inkml:trace>
  <inkml:trace contextRef="#ctx0" brushRef="#br2" timeOffset="-117907.29">14817 8520 0,'0'0'0,"-89"17"32,72-17-32,17-17 47,70-19-32,19 19 1,34-19-1,-105 19 1,52 17 0,-34 0-1,-19 0 1,-52 17 0,-71 36-1,18-35 1,0 0-1,52-18 1,1 0 0,35 17 15,0 1-15,0 17-1,35 0 1,-17-17-1,0 17 17,-1 1-17,-17-19-15</inkml:trace>
  <inkml:trace contextRef="#ctx0" brushRef="#br2" timeOffset="-117294.11">14464 9878 0,'0'17'16,"70"19"-1,-34-19-15,122 19 16,-105-36-16,106 17 16,264 1-1,248 0 1,-230-18-1,53 0 17,-159 0-17,-18 0 1,-158 0 0,-18 0-1,-106 0 1,-35-18-1,-35-17 1,-18 17 0</inkml:trace>
  <inkml:trace contextRef="#ctx0" brushRef="#br2" timeOffset="-116908.33">17780 9719 0,'0'0'15,"-18"0"-15,18 35 32,0-17-32,0 35 15,53 0 1,0-18 0,18 0-1,-54-35-15,36 0 16,0 0-1,-18 0 1,-70-17 15,-35 17-15,-19 35 0,54-17-16,-35 17 15,-54 35 1,1-17-1,-1-35 17,18-18-17</inkml:trace>
  <inkml:trace contextRef="#ctx0" brushRef="#br2" timeOffset="-116127.4">14676 9913 0,'17'0'47,"1"-18"-47,-1 18 0,54-35 16,0 0-1,52 0 1,-88 35-16,18-18 16,-35 18-1,-36 0 1,-70 35-1,0-17 17,-18 17-17,18-17 1,35-18 0,18 17-1,17 1 1,0-18-1,18 35 1,0-17-16,0 17 16,18 18-1,17 18 1,-17-54 0,0 19-1,17-36 1,-18 0-1,-17 17 17,18-17-17,-18-17 1</inkml:trace>
  <inkml:trace contextRef="#ctx0" brushRef="#br2" timeOffset="-115900.04">14870 10142 0,'0'0'0,"17"0"16,1 0-1,-1 18 1,1-18 0,0 0-1,-1 0 1,1 0-1</inkml:trace>
  <inkml:trace contextRef="#ctx0" brushRef="#br2" timeOffset="-114242.61">11518 10442 0,'0'-70'16,"0"52"-1,0-17-15,0 17 16,0 0 15,0 36-15,0 17 0,-88 71-1,17-18 1,36-52-16,-53 52 15,-36 35 1,72-87 0,34-19-1,88-87 17,36-36-17,-88 71-15,70-89 16,36 1-1,-71 52 17,17 53-17,-35 18 1,1 53 0,-1 71-1,0-36 1,18 0-1,-53-35 1,0-18 0,0-17-1,-35-36 17</inkml:trace>
  <inkml:trace contextRef="#ctx0" brushRef="#br2" timeOffset="-112907.96">11536 10407 0,'0'0'0,"0"-18"16,0 36 30,0 0-46,0-1 16,0 18-16,0 54 16,0-19-1,0 36 1,0 18 0,-18-36-1,-17 53 1,0 71 15,-1-107-15,1 36-1,35-105-15,-35 52 16,17-18 0,18 54-1,0-36 1,-17 0-1,17 1 1,17-54 0,1 0-1,17 0 1,-17-35-16,17 0 16,36 18-1,34-18 1,-16 18-1,87-1 17,71 1-17,53 17 1,17 0 0,-17 1-1,123-1 1,18 0-1,71 1 1,35-19 0,-124 19-1,142-1 1,-1 0 0,-158-17-1,282 35 1,-318-36-1,106 1 17,-176 17-17,0-17 1,-53-1 0,-88 1-1,-53-18 1,-89 0 15,1 0-15,-1 0-1,36 0 1,-35 0-16,35 18 16,53-18-1,0 17 1,17-17-1,-52 18 17,34-18-17,-69 0 1,-19 0 0,19 0-1,-1 0 1,-17 0-1,17 18 1,0-18 0,18 0-1,0 0 1,-35 0 0,-1 0-1,1 0 1,-18-18 46</inkml:trace>
  <inkml:trace contextRef="#ctx0" brushRef="#br2" timeOffset="-112810.53">20620 12894 0,'-18'0'16,"1"0"-1,-19-18 1</inkml:trace>
  <inkml:trace contextRef="#ctx0" brushRef="#br2" timeOffset="-111378.42">18750 2752 0,'0'0'0,"-35"0"31,17 0-31,1 0 16,-1 17 0,-17 36-1,-1 35 1,19 1-1,17 105 1,0-141-16,0 105 16,53 36-1,-36-70 1,19-1 0,-36-52-1,35-1 1,0-70-1,0 0 17,-35-53-17,18 1 1,-18 34-16</inkml:trace>
  <inkml:trace contextRef="#ctx0" brushRef="#br2" timeOffset="-109895.45">18803 2681 0,'53'0'31,"-35"0"-31,-1 0 15,36 0 1,88 0 0,89 0-1,-19 18 1,107-1 0,-36 1-1,141 0 1,1-1-1,17-17 1,-106 0 15,53 0-15,-88 0 0,-195 0-16,178 0 15,17 0 1,-71 0-1,-106 0 1,1 18 0,-54-18-1,1 0 1,-53 0-16,70 0 16,0 0-1,-35 0 1,-18 18-1,-17-1 17,-18 18-17,0 36 1,0-18 0,-18 18-1,1-1 1,-1 1-1,18 34 1,0-69-16,-18 34 16,1 36-1,-19-53 1,19 0 0,-1-35-1,-17 17 1,-1-17-1,-16-1 17,-1 1-17,-36-1 1,-16-17 0,-72 0-1,18 0 1,-140 0-1,-72 0 1,124 18 0,-88 0-1,71-18 1,-142 17 0,141-17-1,-123 0 1,159 18-1,-36-18 1,71 0 15,-158 0-15,140 18 0,-17-18-1,70 0 1,53 0-1,-35 0 1,0 17 0,70 1-1,36-18 1,17 0 0,-17 0-1,17 0 1,36 0 31,17 0-47,1 0 15</inkml:trace>
  <inkml:trace contextRef="#ctx0" brushRef="#br2" timeOffset="-109061.83">18962 4463 0,'0'0'15,"-18"0"-15,1 0 16,-1 0-16,0 0 16,-17 53-1,-36 35 1,54 18 0,-1-54-16,0 125 15,1 52 1,17-35-1,0-53 17,35 36-17,-17-54 1,-1-88 0,19-35-1,-36-17 1,17-89-1,-17 0 1</inkml:trace>
  <inkml:trace contextRef="#ctx0" brushRef="#br2" timeOffset="-107712.27">18962 4480 0,'35'0'15,"-17"0"1,-1 0-16,124 0 16,36 0-1,123 0 1,17 0 0,71 0-1,-88 18 1,106-18-1,-89 0 1,89 0 15,-318 0-31,71 0 16,-88 0-16,211 0 16,-106-18-1,53 18 1,-87 0-1,-1 0 1,-36 0 0,-34 0-1,-18 18 1,35 0 0,-17-18-1,-36 17 1,18 1-1,-18 17 17,-17 0-17,-1-17 1,36 17 0,-35-17-1,17 17 1,-17 0-1,-18 18 1,0-17 0,0 52-1,0 0 1,-18-35 0,18-35-16,-17 70 15,-1-35 1,0 17-1,1-17 1,-19 18 15,19-18-15,-36-36 0,-18 19-1,-17-1 1,-71-17-1,-88-1 1,-105 1 0,52-1-1,71 1 1,-107-18 0,54 18-1,-124-18 1,54 0-1,17 0 1,105 0 15,-105 0-15,0 17 0,141-17-1,-18 0 1,71 18-1,53-18 1,53 18 0,52-18 31,1 0-47,0 0 15</inkml:trace>
  <inkml:trace contextRef="#ctx0" brushRef="#br2" timeOffset="-106928.95">18909 6438 0,'0'0'0,"0"-17"0,-35-1 16,17 18-1,0 0 1,1 0-16,-36 53 16,17 70-1,19 89 1,-1-36-1,18 54 1,-17-54 0,17-70-1,0-53 1,0-71 31,17 1-47,-17-89 15,18 70-15,-18 1 16</inkml:trace>
  <inkml:trace contextRef="#ctx0" brushRef="#br2" timeOffset="-105744.02">18874 6368 0,'0'0'0,"17"-18"0,54 0 16,17 1 0,-35 17-16,176-18 15,18 18 1,88 0-1,0-18 1,212 1 15,-141 17-15,-265 0-16,371 0 16,-177 0-1,70 0 1,-158 0-1,0 0 1,-88 0 0,-18 17-1,0 19 1,-53-1 0,36-17-1,-54-1 1,-17 1-1,-35 17 1,17 0 15,1-17-15,-19 35 0,1-18-1,-18 18 1,0-35-16,0 52 15,-35 54 1,17-54 0,0 19-1,1-1 1,-1-18 0,18-52-16,-18 70 15,-35-35 1,-17 0-1,-1-35 1,-52-1 0,-71-17 15,-88 18-15,-18-18-1,-106 0 1,0 18-1,89-1 1,-124 19 0,-53-1-1,106-18 1,53-17 0,70 18-1,-88-18 1,124 18-1,176-18-15,-141 0 16,106 0 15,-18 0-15,36 0 0,-1 0-1,1 0 1,-1 0-1,36 0 1,17 0 0,0 0-1,71 0 17,-17 0-32</inkml:trace>
  <inkml:trace contextRef="#ctx0" brushRef="#br2" timeOffset="-103663.08">18962 7849 0,'0'0'0,"0"-17"16,-18 17-16,1 0 15,-1 0-15,-17 17 16,-36 89 0,18 18 15,35-71-31,-70 158 16,35-70-1,0 53 1,18-53-1,18 36 1,17-54 0,0-35-1,17-17 1,1-36 0,17 1-1,18-19 1,35 19-1,53-36 1,0 17 15,89-17-15,87 18 0,-52-1-1,52-17 1,107 0-1,-177 18 1,70-18 0,-70 0-1,106 18 1,-18-1 0,-247 1-16,141 0 15,89-18 1,-106 0-1,35 0 1,-106 0 0,0 0 15,0 0-15,-35 0-1,0 0 1,-18-18-1,-18 18 1,-17-18 0,-35 18-16,35 0 15,17 0 1,-34-17 0,17 17-1,-36-36 1,18 1-1,1-35 1,-36 17 15,0-53-15,0 35 0,0-70-1,0 35 1,0 71-16,0-124 15,0 53 1,17-17 0,-17-18-1,0 53 1,-35-36 0,-35 18-1,17 36 1,35 35-1,0-1 1,1 1 0,-1 17 15,0 1-15,1 17-1,-18-18 1,-1 18-1,-52 0 1,0-18 0,-159 18-1,71 0 1,-160 0 0,37 0-1,-72 18 1,54 0-1,-36 17 1,18-17 15,105-18-15,-87 17 0,70 1-1,-35-18 1,211 18-16,-141-18 15,-52 17 1,-1 1 0,54-1-1,-1 1 1,89 0 0,87-18-16,-52 17 15,35 1 1,53 0-1,53 17 1,-35-35 0</inkml:trace>
  <inkml:trace contextRef="#ctx0" brushRef="#br2" timeOffset="-102046.33">19103 9578 0,'0'0'0,"0"-35"31,0 17-31,-18 0 16,-52 1-1,-18 17 1,-1 35-1,-52 53 1,106-53-16,-71 71 31,-35 71-15,53-54 0,17 18-1,54-17 1,17 52-1,0-52 1,0-54 0,35 1-1,18-18 1,35 0 0,18-36-1,53-17 1,17 0-1,-17 0 1,105 0 15,71 0-15,1 0 0,-1-17-1,-53 17 1,88 0-1,-52 0 1,-54 0 0,-193 0-16,176 0 15,35 0 1,18 0 0,-71 17-1,71 1 1,-71-18-1,-87 0 1,69 17 15,-105-17-15,18 0 0,-19 0-1,-34 0 1,0 0-1,-54 0-15,1 0 16,17 0 0,0 0-1,1 0 1,17-17 0,-18 17-1,0 0 1,0-18-1,-17 18 1,-18-53 15,0 18-15,0-36 0,35-52-1,-17 70 1,-18-35-1,0 35 1,0 0 0</inkml:trace>
  <inkml:trace contextRef="#ctx0" brushRef="#br2" timeOffset="-100095.86">24624 4392 0,'0'0'0,"-53"18"32,35-18-32,1 0 15,-19 0 1,54 0 15,17 0-15,71 0-1,-53 0-15,123 0 16,-87 0-16,175 0 16,212-18-1,-105 18 1,70-18 0,-177 18-1,-193 0-15,141 0 16,-142 0-1,-34 0 1,-36-17 31,-18 17-31,0 0-16,-17-18 15,-18 18 1</inkml:trace>
  <inkml:trace contextRef="#ctx0" brushRef="#br2" timeOffset="-99479.48">26741 3916 0,'-18'0'15,"36"0"-15,-54 0 0,19 17 32,17 1-32,0 35 15,0 18 1,70 52-1,18-52 1,53-18 0,-17-36-1,17 1 1,-88-18 0,-18 0-1,-52 0 16,-54 0-15,-52 53 0,-1 0-1,-52 52 17,123-87-32,-71 53 15,1 34 1,52-34-1,18-18 1,36-35 0,17-36 31,0 0-32</inkml:trace>
  <inkml:trace contextRef="#ctx0" brushRef="#br2" timeOffset="-97994.42">24483 9490 0,'-18'0'15,"18"17"1,0 1-1,-18-18 1,36 0 187,-18 18-203,18-18 47,-1 0-47,1 0 16,70 0-1,53 0 1,124 0 0,-18 0-1,-159 0-15,353 0 16,-88 0-1,17 0 1,-88 0 0,-123 0 15,-18 0-15,-88 0-1,-35 0 1,-36 0 46,1 0-46,-1 0-16,-35 0 16</inkml:trace>
  <inkml:trace contextRef="#ctx0" brushRef="#br2" timeOffset="-97114.36">26670 9155 0,'0'17'47,"0"1"-47,0-1 15,0 1-15,18 0 16,17 17 0,-35-17-16,53 17 15,53 18 1,17-18 0,-52-17-1,35-1 1,-54-17-1,1 0 1,-70 0 62,-1 0-78,-52 18 16,-19 35-1,54-35-15,-141 87 16,17 19 0,53-54-1,18 1 1,35-18 0,18-35-1,17-18-15,0 0 78,18-18-46</inkml:trace>
  <inkml:trace contextRef="#ctx0" brushRef="#br2" timeOffset="-96951.89">26405 9948 0,'0'-17'78</inkml:trace>
  <inkml:trace contextRef="#ctx0" brushRef="#br2" timeOffset="-94331.05">7638 4145 0,'0'0'0,"0"-18"0,-18 18 15,18-17-15,-71 17 16,36 0-1,-53 88 1,35 0 0,35 106-1,1 0 1,-1 177 0,18-283-16,0 247 15,0-88 1,0 0-1,35-71 1,-17-87 0,17-37 15,-17-52-15,-18-35-1,0-53 1,0 53-16</inkml:trace>
  <inkml:trace contextRef="#ctx0" brushRef="#br2" timeOffset="-93330.75">7497 4180 0,'17'-17'16,"1"17"-16,-1-18 15,107-17 1,-1 0 0,124-18-1,-176 35-15,70-17 16,229-1 0,-264 36-16,176 0 15,54 0 1,-19 0-1,-70 0 1,0 0 0,-106 36 15,-70 17-15,-54 0-1,1 52 1,17 19-1,0-36 1,1 53 0,-19 0-1,1 36 1,17-19 0,-35 1-1,36-53 1,-36 35-1,0-35 1,0-53 0,-53 35 15,17-17-15,-17-1-1,1 1 1,34-71-16,-17 35 15,-36 18 1,-52-18 0,-36 0-1,-123 18 1,17-17 0,-229 17-1,124-18 1,105 0-1,-211 0 1,247-17 0,88 0 15,70-18-15,89-36-1,123-52 1</inkml:trace>
  <inkml:trace contextRef="#ctx0" brushRef="#br2" timeOffset="-92628.06">11448 4075 0,'17'-18'31,"-17"36"1,0-1-32,0 36 15,-35 124 1,35 52-1,0 0 1,0 89 0,0-230-16,0 141 15,0 53 1,0-35 0,0-106-1,0 18 1,0-53-1,18-71 1,-1-35 0,-17-53 15,18-52-15</inkml:trace>
  <inkml:trace contextRef="#ctx0" brushRef="#br2" timeOffset="-91481.2">11430 4127 0,'0'0'0,"18"0"0,140-35 31,-105 18-31,71 17 16,193-36 0,71 1-1,71 35 1,-124 0 0,35 35-1,-299-35-15,88 0 16,70 18-1,-194-18-15,71 35 16,-35 0 0,-54-17-1,1 35 17,0-18-17,-1 36 1,-17 17-1,0 36 1,0 17 0,0-18-1,0 71 1,0-35 0,0-124-16,0 142 15,0-54 1,-17 18-1,-1 0 1,18-70 0,-18 35-1,1-89 1,-36 36 0,18-35-1,-1 17 1,19-35-1,-1 0-15,18 18 16,-18-1 0,1-17-1,-1 18 1,-35 0 0,18-18-1,-36 17 1,-52 1-1,-18 0 1,-141 17 0,-107 0-1,107 0 17,-35-17-17,35 0 1,70-18-1,53 0 1,89-18 0,-1 18-1,36-18 1,17 1 0</inkml:trace>
  <inkml:trace contextRef="#ctx0" brushRef="#br2" timeOffset="-90714.07">7355 7056 0,'0'0'0,"-35"0"0,-53 123 32,70-70-17,-17 141-15,-18 141 32,0 106-17,0 0 1,36-123-1,17-230-15,0 141 16,0 18 0,35-53-1,-17-106 1,-18-70 0,0-89-1,0-17-15</inkml:trace>
  <inkml:trace contextRef="#ctx0" brushRef="#br2" timeOffset="-89980.88">7091 7602 0,'0'0'0,"0"-35"0,0 0 16,35-71 0,89 18-1,17 17 1,-88 36-16,211-36 16,124 1-1,36 52 1,-125 36-1,37 70 1,-160 0 0,0 36-1,1-1 17,-89-35-17,18 18 1,-36 0-1,19 35 1,-37 36 0,-52 17-1,18-36 1,-18 1 0,0-35-1,-18 17 1,-17 0-1,-71-18 1,-52-17 0,-107 18-1,-17-54 17,-194 36-17,17-36 1,36-52-1,87-18 1,142-18 0,36-34-1,122 52-15,19-53 16,17-18 0,35 53-16,18-52 15</inkml:trace>
  <inkml:trace contextRef="#ctx0" brushRef="#br2" timeOffset="-89314.21">11747 7073 0,'0'0'0,"0"-35"31,-17 35-15,-36 18-1,0 123 1,35-71-16,-17 142 16,0 158-1,0 54 1,17-142-1,0 88 1,1-123 0,17-106-1,0-52 1,17-125 31,1-87-32,-18 70-15</inkml:trace>
  <inkml:trace contextRef="#ctx0" brushRef="#br2" timeOffset="-88879.87">11642 7444 0,'0'0'0,"0"-18"0,0-17 0,88-71 16,18 35-1,88-17 17,88 18-17,-70 34 1,299-17-1,-176 36 1,18 17 0,-141 0-1,-1 35 1,-105 0 0,-88-35-1,-1 0 1,-34 0 62,-1 0-78</inkml:trace>
  <inkml:trace contextRef="#ctx0" brushRef="#br2" timeOffset="-86631.45">3069 6773 0,'0'0'16,"0"-17"15,0 34 16,0 1-47,-17 17 16,17 53-1,0 89 1,52 87 0,1-34-1,-53-160-15,18 212 16,17-87 0,1-19-1,-36-88 1,17 0-1,-17-70 1,-17-18 0,-19-18-1,1 1 1</inkml:trace>
  <inkml:trace contextRef="#ctx0" brushRef="#br2" timeOffset="-86281.55">2787 8202 0,'0'0'0,"-18"0"0,36 18 31,52 35-15,19 0 0,34 17-1,-17-17 1,-53-18 15,-35-17-15,-1-18-1,1 0 1,-18-18-16,0-17 16,17-53-1</inkml:trace>
  <inkml:trace contextRef="#ctx0" brushRef="#br2" timeOffset="-86063.92">3651 7885 0,'0'0'0,"36"-18"15,-36 36 1,-18-1-16,-35 71 16,-71 89-1,19-54 17,-1 1-17,71-71 1,35-71-1,0-88 1</inkml:trace>
  <inkml:trace contextRef="#ctx0" brushRef="#br2" timeOffset="-85264.48">3087 5151 0,'0'0'0,"0"-18"16,35 18-1,71 0 1,70 0 0,124 0-1,-35-18 1,193 18 0,-52-17-1,-282 17-15,352 0 16,-159 17-1,1 19 1,-177-36 0,-35 0-1,-71 0 1,-17 0 15,-36 0 16,18-18-31,-18 0-16,1-17 15</inkml:trace>
  <inkml:trace contextRef="#ctx0" brushRef="#br2" timeOffset="-84764.64">6085 4727 0,'0'35'31,"0"-17"-31,36 53 16,17-1 0,35 18-1,0-35 1,18-35 0,-89 0-16,19-18 15,34 0 1,-70-18-1,-17 18 1,-54 0 0,-35 53-1,18 53 1,0 17 15,0 1-15,52-54-1,1 1 1,0-36 0,0-17-1,-18-1-15</inkml:trace>
  <inkml:trace contextRef="#ctx0" brushRef="#br2" timeOffset="-83682.01">3193 12859 0,'0'0'0,"0"-18"0,0-70 31,17 70-31,-17-35 16,0 0-1,0 18 1,0 18 0,0 34 15,0 1-31,0 52 31,0 107-15,0-19-1,0 37 1,0-72 0,0 18-1,0-53 1,0-35 0,-17-53 15,-1 0-31,-17-35 15,-1-18 1</inkml:trace>
  <inkml:trace contextRef="#ctx0" brushRef="#br2" timeOffset="-83381.73">2910 13282 0,'0'-18'31,"18"18"1,0 18-32,52 17 15,-17 1 1,18 17 0,-18-1-1,-18 1 1,-17-17-1,-18-19 1,17-34 15,-17-1-15,35-35-16</inkml:trace>
  <inkml:trace contextRef="#ctx0" brushRef="#br2" timeOffset="-83098.64">3598 13212 0,'18'0'0,"-36"0"0,89-18 16,-53 18-1,-18 35 1,-36 36 0,-34 17-1,17 0 1,0 0-1,35-35 1,-17-18 0,35-17-16,-18-18 15,1 0 1,-1 0 15</inkml:trace>
  <inkml:trace contextRef="#ctx0" brushRef="#br2" timeOffset="-82964.48">3369 13670 0,'18'0'78,"-1"0"-62,1 0-16,0 0 0</inkml:trace>
  <inkml:trace contextRef="#ctx0" brushRef="#br2" timeOffset="-23622.67">20779 14693 0,'0'0'0,"17"-17"0,1-36 31,-18 35-31,18-17 16,-18 17-1,-18 18 16,-35 18-15,-18 35 0,-17 17-1,18 1 1,52-54 0,-70 89-1,35-18 1,-18 36-1,54-1 1,-36 18 0,18 1-1,17-54 1,0 53 0,1-71-1,-1 54 1,18-36-1,0 53 1,0 0 0,35-17-1,18-18 17,0-36-17,0 18 1,53-17-1,17-53 1,36-18 0,-53 0-1,35-53 1,-70 17-16</inkml:trace>
  <inkml:trace contextRef="#ctx0" brushRef="#br2" timeOffset="-22406.34">21114 14464 0,'-18'0'16,"36"0"-16,-18 0 47,17 0-47,72 0 15,34 0 1,124 18 0,-53-1-1,53 1 1,-194-18-16,106 17 15,70 19 1,-53-1 0,-70-17-1,35-1 1,-35 19 15,-35-1-15,-18 18-1,-18-18 1,0 18 0,-17 17-1,-1 19 1,19 69 0,-36-52-1,0 35 1,0-35-1,0 18 1,0 17 0,-18-35-1,0 17 1,-17-35 15,0 36-15,-18-36-1,18-35 1,-18 17 0,0-52-1,-18 0 1,-17 17 0,18-35-1,-125 35 1,-16-35-1,52 18 1,-70 0 0,-18-18-1,53 0 17,-36 0-17,178 0-15,-90 0 16,1 0-1,53-18 1,88-17 0,0 17-16</inkml:trace>
  <inkml:trace contextRef="#ctx0" brushRef="#br2" timeOffset="-21556.92">24624 14676 0,'0'0'0,"-53"-18"32,35 18-32,-17-18 15,-53 1 1,53 17-16,-18 0 16,-53 17-1,-18 36 1,36 18-1,-71 70 1,18-18 0,-35 160-1,70-37 17,53-69-17,36 105 1,17-88-1,0 18 1,17-159-16,36 88 16,53 18-1,53-36 1,-36-70 0,36-18-1,17-52 1,1-72-1,-142 72 1</inkml:trace>
  <inkml:trace contextRef="#ctx0" brushRef="#br2" timeOffset="-20589.17">24536 14552 0,'35'0'15,"0"0"-15,89 0 16,-1 0 0,71-18-1,0 18 1,194 0-1,-35 0 1,-124 0 0,36 36-1,-89 17 1,1 17 15,-142-52-31,36 52 16,-1 36-1,-17 35 1,-35-17 0,-1 70-1,1-71 1,17 54 0,-35-54-1,0-17 1,0 35-1,0-53 1,-53 36 0,0-54-1,-17 1 17,-36-18-17,18 0 1,-18 0-1,-35-18 1,17 0 0,71-17-16,-176 35 15,53-18 1,-71-17 0,53-18-1,0-18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43:13.75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1658 0,'17'0'31</inkml:trace>
  <inkml:trace contextRef="#ctx0" brushRef="#br0" timeOffset="2771.86">3263 317 0,'0'0'0,"0"-17"15,0-1-15,0 1 16,0-1 0,0 36 15,0-1-16,-17 107 1,17-1 0,0 18-1,0 71 1,0-159-16,0 88 16,0-35-1,0-36 1,0-52-1,0-36 17,0 1-32,0-36 15,-18-35 1</inkml:trace>
  <inkml:trace contextRef="#ctx0" brushRef="#br0" timeOffset="3505.1">2999 688 0,'0'0'0,"-18"-18"0,0 18 15,1-53 1,17 0 0,0 1-1,53-19 1,-18 53-16,35-35 15,36 18 1,71 35 0,-36 35-1,35 89 1,-88-18 15,-70-71-31,35 141 16,-53-52-1,0 17 1,0-70 0,0-19-1,0-34 1,0-36 0,0-70-1,-18 0 1,18-88-1,0 35 1,71-18 0,17 18-1,0 70 1,18 36 15,0 70-15,0 89-1,-71-1 1,-35-70-16,0 141 16,-18-53-1,18 0 1,-17-70 0,17-18-1,0-36 1,0-34 31,-18-1-32</inkml:trace>
  <inkml:trace contextRef="#ctx0" brushRef="#br0" timeOffset="4471.51">5133 988 0,'0'-36'31,"0"19"-31,18-1 0,-18-17 15,0 17-15,0-35 16,-53-17 0,-18 17-1,1 35 1,-1 18 0,-17 36 15,0 87-16,35 0 1,35 36 0,18-71-1,53-17 1,17-53 0,36-18-1,-17-36 1,16-52-1,-52 0 1,-35 53-16,0-71 16,-18 0-1,0 53 1,0 88 15,0-17-15,0 70-1,0 0 1,0 18 0,35-53-1,-18-18 1,1-35 0,17 0-1,1-17 1,-1-36-1,-35 35-15,0 1 0</inkml:trace>
  <inkml:trace contextRef="#ctx0" brushRef="#br0" timeOffset="4921.57">5380 864 0,'0'0'0,"0"-17"15,0-1 1,0 0-16,0 1 15,17-1 1,36 18 0,0 0-1,0 71 1,-17 34 0,-36-16-1,0-19 1,0-34-1,0-19 1,17-70 15,1 36-31,-1-36 16,36-88 0,-17 88 15,17-53-16,-53 88 1,0 36 15,0-1-15,0 1 0,0 17-1</inkml:trace>
  <inkml:trace contextRef="#ctx0" brushRef="#br0" timeOffset="5391.54">6068 988 0,'0'0'0,"0"17"16</inkml:trace>
  <inkml:trace contextRef="#ctx0" brushRef="#br0" timeOffset="6353.7">6085 1005 0,'-17'0'31,"17"-17"0,35-1-15,18-17 0,-35 17-16,17-35 31,0 0-16,-17 18 1,-18 0 0,-18 35-1,-35 0 1,-17 53 0,34 53-1,36-18 1,0 18-1,18-53 1,53-18 0,-1-35-1,1 0 1,-1 0 15,36-71-15,-53 1-1,0-19 1,-53-16 0,0 69-1,0 19 1,0 34 15,-18 54-15,18 17-1,0-53-15,0 36 16,0 17 0,0-53-1,0-17 1,0 0 15,-17-54 0,-1-34-15,18-18 0,53-53-1,17 52 1,72 1 0,-107 71-16,88 17 15,18 17 1,-70 71-1,-36 36 1,-35-18 0,-35 0-1,-18-36 1,18-35 0,17-17 15,1-18-16,-19 0 1,36-18-16,0 1 0</inkml:trace>
  <inkml:trace contextRef="#ctx0" brushRef="#br0" timeOffset="7187.27">3193 1393 0,'0'0'0,"-106"18"31,88 0-31,1-18 16,-1 0-1,18 35 1,18-17 0,87-18-1,54 0 1,159 0 0,-36 0-1,265 0 1,-53 0-1,-318-18-15,582 18 16,-158-18 0,141 18-1,-247 0 1,-36 0 0,-246-17 15,-71 17-16,-158 0 17,-1 0-17,0 0 1,1 0 0,-1-18-1</inkml:trace>
  <inkml:trace contextRef="#ctx0" brushRef="#br0" timeOffset="7337.17">8537 1393 0,'-17'18'16,"-1"-18"-16,0 0 16,18 18 15,-17-18-16</inkml:trace>
  <inkml:trace contextRef="#ctx0" brushRef="#br0" timeOffset="13569.63">2258 2011 0,'0'-18'0,"0"1"31,0-1-31,0 36 32,-18 34-17,0 37 1,1 16-1,-1 54 1,18-106-16,0 35 16,0-17-1,0-53 1,0-89 15,-17 0-15</inkml:trace>
  <inkml:trace contextRef="#ctx0" brushRef="#br0" timeOffset="14238.22">2046 1993 0,'0'0'0,"0"-17"0,-18-19 16,18-17-1,0 0 1,89 18 0,34-18-1,71 36 1,-141 17-16,88 17 16,0 54-1,-141 35 16,-88 35-15,-35-53 0,-36 0-1,71-70 1,52-18 0,89-36 15,53 19-16,35-18 1,-105 35-16,87 0 16,0 35-1,-52 0 1,-18 53 0,-53-17-1,-88 52 16,52-105-31,-105 53 16,-35-1 0,70-70-1,18 0 1,-18-18 0,71-34-1,17-37 1,36 19-1,52 35 1,89-1 0</inkml:trace>
  <inkml:trace contextRef="#ctx0" brushRef="#br0" timeOffset="14987.5">3104 2258 0,'18'0'0,"-36"0"16,36 17 0,-18 19-1,0 17 1,0 52 0,-18-34-1,18 0 1,0-36-1,36-18 1,-19-17-16,36 0 16,0-35-1,18-18 1,-36-17 0,0-18-1,-35 35 16,0 17-15,0 72 15,0 34-15,0 18 0,0-17-1,18-36 1,0-35-16,34 18 15,37-18 1,-36-35 0,35-36-1,-53 0 1,0-17 0,-17 53-1,-18 17 1,0 107 31,0-37-32,0-16-15,0 17 16,0 0 0,0-36-1,18-17 1,17 0-1,-17-17 1,-18-19-16</inkml:trace>
  <inkml:trace contextRef="#ctx0" brushRef="#br0" timeOffset="15403.6">3916 2064 0,'-53'0'16,"35"0"0,-17 17-1,0 36 1,35 0 0,35-35-1,-17-1-15,17-17 16,35 0-1,-17-52 1,-17 16 0,-19-17-1,-17 0 1,-70 36 0,-18 17 15,35 35-16,17 36 1,19-18 0,17 17-1,17-35 1,19-35-16</inkml:trace>
  <inkml:trace contextRef="#ctx0" brushRef="#br0" timeOffset="15719.87">4322 2046 0,'0'0'0,"-18"18"47,0 17-32,1 36 1,17-1 0,-18 36-1,18-35 1,-18 17 0,18-71-16,0 19 15,0-19 1,36-17 15</inkml:trace>
  <inkml:trace contextRef="#ctx0" brushRef="#br0" timeOffset="16353.54">4868 2328 0,'0'0'0,"18"0"0,-18-17 16,0-1 0,0-17-1,-53 35 1,0 0 0,-35 17-1,17 36 1,-34 53-1,87-35 1,18-54-16,0 72 16,18-54-1,70-35 1,-18 0 0,54-53-1,-36-18 16,-17-17-15,-54 53-16,1-89 16,-1 54-1,-17-36 1,0 88 0,0 1-1,-17 70 1,-1 35-1,1 0 1,-1 36 0,18-36-1,0-18 1,35-17 0,36-35-1,-18-18 16,17-53-15,-52 35-16</inkml:trace>
  <inkml:trace contextRef="#ctx0" brushRef="#br0" timeOffset="16953.25">6368 2011 0,'0'0'0,"-36"0"31,72 0-16,34-18 1,142 18 0,-142 0-16,54 0 15,88 0 1,-177 0-16,35 0 16,-52 0-1,-53 18 1,-18-1-16</inkml:trace>
  <inkml:trace contextRef="#ctx0" brushRef="#br0" timeOffset="17252.57">6703 2064 0,'0'0'0,"-18"0"31,18 17-16,0 1 1,0 53 0,18-1-1,-18 36 1,0-18 0,0 0-1,0-70-15,-18 35 16,0-18-1,1-35 1,17-17 0,0-1-16</inkml:trace>
  <inkml:trace contextRef="#ctx0" brushRef="#br0" timeOffset="17669.88">7073 2364 0,'0'0'0,"18"0"0,35 0 31,-18 0-15,18-36 0,0 1-1,-36 0 1,1 17-1,-18 0 1,-18 18 15,1 0-31,-54 36 16,18 17 0,36 53-1,17-18 16,0-35-15,0-18 0,17-35-1,54 0 1,-18-18 0,17-35-1</inkml:trace>
  <inkml:trace contextRef="#ctx0" brushRef="#br0" timeOffset="18869.89">7832 2258 0,'0'0'0,"35"0"0,-17-36 16,-54 36 31,19 0-47,-36 18 0,-18 17 31,18 1-15,36-1-1,17-17 1,70-1 0,-17-17-1,35 18 1,-35 0-1,18-1 1,-71 18 0,0 18-1,-18-17 1,-52-1 0,-1-17-1,0-18 16,19-18-15,-1-35 0,17 0-1,19 18 1,17 52 15,0 19-15,0-19-16,35 36 15,36-17 1,-19-19 0,37-17-1,34 0 1,36-53 0,-18-17 15,-53-36-16,-35-18 1,-35 36 0,-18 0-1,0 35 1,0 18 0,-36 52 15,19 36-16,-18 53 1,35-18 0,0-52-16,0 87 15,0-52 1,17-1 0,54-52-1,-18 0 1,70-54 15,-52 1-15,17-53-1,-35 17 1,-18 18 0,-17 36-1,-54 70 16,19 17-15,17 1 0,0-18-1,17-36 1,1-17-16,35 0 16,35 0-1,-17-17 1,-36-36 15,0-18-15,-35 18-16</inkml:trace>
  <inkml:trace contextRef="#ctx0" brushRef="#br0" timeOffset="19060.89">9049 2046 0,'0'0'15,"-18"0"-15,-17 0 16,17 0 0,1 0-1,-1 0 48</inkml:trace>
  <inkml:trace contextRef="#ctx0" brushRef="#br0" timeOffset="19319.08">8326 2240 0,'0'0'0,"-18"0"15,18 18-15,0-1 16,18-17 0,52 0-1,36 0 1,-18 0 0,-53-17-16,71-19 15,-53 19 1</inkml:trace>
  <inkml:trace contextRef="#ctx0" brushRef="#br0" timeOffset="20202.91">9349 2293 0,'0'0'0,"0"18"47,0-1-31,0 1-16,-18 0 15,18 17-15,0-17 0,-18 52 31,1 1-15,-1-36 0,18-17-1,-18-18 17,18-36-17,0-17 1,0-35-1,36 18 1,70-19 0,-71 72-16,71-36 15,52 53 1,-52 17 0,0 54-1,-88 53 16,-18-54-15,-89 36 0,72-88-16,-36 34 15,0-34 1,18-18 0,52-53 15,19 36-16</inkml:trace>
  <inkml:trace contextRef="#ctx0" brushRef="#br0" timeOffset="21119.39">10495 2328 0,'0'0'0,"18"0"0,-18-17 15,0-1-15,0-17 32,-71-1-17,18 36 1,36 0-16,-89 36 16,18 17-1,-18 35 1,71-18-1,35 1 1,35-53 0,106-1-1,-35-34 1,0-36 0,-36 0-1,-35 0 16,-17 18-15,-18 17 0,0 36 15,0-1-15,0 36-1,0 71 1,0-89-16,0 106 15,-18 35 1,18 18 0,0-35-1,0 53 1,-17-18 0,-19-71-1,36-87-15,-52 105 31,-1-53-15,0-18 0,-18-70-1,18-35 1,-70-53 0,105 53-16,-70-124 15,88-17 1,18-89-1,52 0 1,54 54 0,-19 70-1,-34 70 1,17 1 0,-70 70-1,-1-18 16,1 18-15,-36 0 0,1 0-16</inkml:trace>
  <inkml:trace contextRef="#ctx0" brushRef="#br0" timeOffset="21718.98">12030 2028 0,'0'0'0,"17"-70"16,-17 52-16,0 1 15,-17 17 1,-19 0 0,-16 70-1,-1 36 1,0 0 15,35-71-31,-53 142 16,54-72-1,17 1 1,0-53 0,70-18-1,19-35 1,-19-53-1,-52 36-15,35-18 16</inkml:trace>
  <inkml:trace contextRef="#ctx0" brushRef="#br0" timeOffset="23219.36">11712 2328 0,'0'0'0,"-70"18"16,52-18 0,18 18-1,18-18 1,-1 0 0,89 0-1,0-36 1,70 19-1,-17-1 1,-53 18 0,-71 0-1,-35 35 1,0 18 0,-35 0-1,0 35 1,17-35 15,18 18-15,35-54-1,36-17 1,-1 0 0,-17-35-1,-35 18-15,17-19 16,-35-17-1,0-52 1,-53 34 0,-35 36-1,35 35 1,0 0 0,89 0 15,87-18 0,-35 0-15,71 18-1,-36 0 1,-87 0-16,52 0 16,-70 0-16,17 18 15,-35 35 1,-35 18-1,-18-1 1,17 18 0,36-35-1,0-18 1,18-35 0,53 0-1,-1 0 1,71-52 15,-88-1-15,-35-36-1,-36 1 1,-35 53 0,-35 17-1,17 18 1,36 0-1,70 18 17,54-18-17,52 0 1,53-18 0,-141 1-16,17-1 15,-34 18-15,87-71 16,-70 19 15,-35-37-15,-18 19-1,-36 17 1,19 35 0,-54 18-1,36 36 1,-18 52-1,53-18 1,-35 54 0,35-107-16,-18 72 15,18-54-15,0 53 16,0 0 0,18-35-1,35-18 1,-18-17 15,35-18-15,1-18-1,-18-17 1,-18-18 0,-17 36-1,-1-19 1,1 19-1,-18-1-15</inkml:trace>
  <inkml:trace contextRef="#ctx0" brushRef="#br0" timeOffset="23401.87">13935 2540 0,'-18'18'16,"0"-18"-16,18 17 31,-17-17-15,-1 0 15,1 0-15</inkml:trace>
  <inkml:trace contextRef="#ctx0" brushRef="#br0" timeOffset="52515.6">1464 4057 0,'0'0'0,"0"-18"0,0 1 16,-18 17 0,1 17-1,17 19 1,0 52-1,0 18 1,-36 52 0,1-34-1,18-36 1,17-35 0,0-35-1,0-36 16,0 0-31,17-52 16,54-18 0,-36 17 15,18 36-15,0 35-1,-36 0 1,-17 17-16,36 36 15,-36-35-15,35 35 16,18 17 0,0-17-1,17-35 1,19-18 0,-19 0-1,-52-18-15,35-17 16,0-53-1,-53 17 1,0-35 0,0 54 15,-18 16-15,-17 19-1,17 17 1,18 17 15,18-17 0,17 0-31</inkml:trace>
  <inkml:trace contextRef="#ctx0" brushRef="#br0" timeOffset="53131.71">2611 4004 0,'0'0'16,"0"-18"-16,0 36 31,-18 0-15,0 70-1,18 35 1,0-17 0,0 18-1,0-36 1,-17 0 0,-1-53-1,18-52 32,0-1-31,0-35-16,18-17 15,87-72 17,-16 54-17,34 18 1,-52 52-1,17 53 1,-70 54 0,-18 52-1,0-71 1,-18 18 0,-17-35-1,17-35 1,0-18-1,18-18 17,0 1-32,0-1 15</inkml:trace>
  <inkml:trace contextRef="#ctx0" brushRef="#br0" timeOffset="54081.28">3739 4463 0,'0'0'0,"0"-36"16,0 19-16,-70-36 15,-1 18 1,-17 35 0,18 0-1,-19 70 17,72-52-32,-36 52 15,53 18 1,0-17-1,0 0 1,17-36 0,54-18-1,17-17 1,-35-35 0,53-35-1,-35-36 1,-54 18-1,36-18 1,-35 71 0,-18 17 15,0 36-15,-18 52-1,0 18 1,18 18-1,0-18 1,0-35 0,53 0-1,0-35 1,35-18 0,18-36-1,-18-52 1,-52 0-1,-1-53 1,-17 18 0,-1 17-1,-17 70 17,0 89-1,-35 71-16,17-36 1,1 35 0,-1-52-1,18-36-15,0 18 16,0-18 0,53-35-1,0-17 1,18-36-1</inkml:trace>
  <inkml:trace contextRef="#ctx0" brushRef="#br0" timeOffset="54348.21">4251 4410 0,'0'0'0,"-18"17"15,1-17-15,34 0 32,36 0-17,18 0 1,35 0 0,-36 0-1,-35-17-15,1-1 16,-36 0 15</inkml:trace>
  <inkml:trace contextRef="#ctx0" brushRef="#br0" timeOffset="54848.48">6156 4392 0,'0'-18'16,"-18"18"15,18 18-31,-17 35 15,17-35-15,-18 35 16,18 52 0,-18-52-1,1 35 1,17-52 0,0-19-1,53-70 16,-18 18-15</inkml:trace>
  <inkml:trace contextRef="#ctx0" brushRef="#br0" timeOffset="55331.7">6615 4410 0,'0'0'0,"17"-18"31,-34 18-15,-54 18 0,-17 35-1,35-18 1,53 0 0,-18-17-1,36-1 1,52-17-1,19 18 1,-54-18-16,18 18 16,-36-18-16,72 53 15,-72-36 17,-17 36-17,-35 0 1,-53 0-1,53-53-15,-36 18 16,-17-18 0,35 0-1,35-18 1,1-35 0,17 18-1,0-18 1,17 35-1</inkml:trace>
  <inkml:trace contextRef="#ctx0" brushRef="#br0" timeOffset="55598.32">5909 4127 0,'0'0'15,"0"-17"17,0-1-17,18 18 16,-1 0-31</inkml:trace>
  <inkml:trace contextRef="#ctx0" brushRef="#br0" timeOffset="57466.03">8661 4075 0,'0'0'0,"-18"-53"16,0 35-16,1 0 16,17 1-1,-18 17-15,0 53 16,18 52-1,0 54 1,0-53 0,0 18-1,-35-54 17,35-35-17,-17-35 1,17-35 15</inkml:trace>
  <inkml:trace contextRef="#ctx0" brushRef="#br0" timeOffset="58050.19">8326 4269 0,'0'0'0,"-36"-71"15,19 0 1,-1-34-1,18 16 1,123 1 0,-87 71-16,158 17 15,106 17 17,-53 89-17,-142 0 1,-69 53-1,-36-53 1,0-71-16,-18 53 16,0-35-1,1-53 17,17-18-32,0-17 15,0-71 1,70-35-1,36 0 1,-18 70 0,36 71-1,-54 53 17,-17 124-17,-53-71 1,-35 17-1,-18-52 1,0-19 0,18-16-1,17-19 1,54-17 15</inkml:trace>
  <inkml:trace contextRef="#ctx0" brushRef="#br0" timeOffset="58614.01">10336 4533 0,'0'0'0,"18"0"0,17 0 0,18-35 16,-53 0 15,18-36-15,-53 18-1,-71-17 1,18 70 0,-71 35-1,53 35 1,0 54 0,88-36-1,36 0 1,70-52-1,18-36 1,35-18 0,-35-35-1,0-35 1,-71-18 15,-35 35-15,0 89 15,0 53-15,0-1-1,0-52-15,0 52 16,0-52 0,35 0-1,18-18 1,0 0-1,0-53 1,-35 35-16</inkml:trace>
  <inkml:trace contextRef="#ctx0" brushRef="#br0" timeOffset="58964.88">10795 4392 0,'0'0'0,"18"-18"15,-1 1 1,-17 34-1,18 19 1,0-36-16,-1 88 16,-17-35-1,0 0 1,0-36 0,0 19-1,71-54 16,17-53-15,0 19 0,0-37-1,-35 36 1,-35 53 15,-18 18 16</inkml:trace>
  <inkml:trace contextRef="#ctx0" brushRef="#br0" timeOffset="59813.57">11412 4516 0,'0'0'0,"18"0"0,17 17 15,18-17 1,18 0-1,17-53 1,-53 18 0,-17-53-1,-18 35 17,-35 35-17,-18 36 1,-18 70-1,36 18 1,17 0 0,18-36-1,71-52 1,35 0 0,52-18-1,-34-36 1,-89 19-16,89-54 15,-54 1 1,-35-36 0,-35 53-1,0 35 1,0 53 15,-17 54-15,-1-19-1,0-17 1,18 0 0,0-35-1,0-1 1,-17-34 15,17-36-15,0-18-1,106-52 1,17 35 0,-70 52-16,141-17 15,18 71 17,-89 53-17,-17 52 1,-106-35-1,-71 18 1,54-71-16,-54 18 16,1 0-1,52-35 1,36-54 15,17 1-31,53-35 16</inkml:trace>
  <inkml:trace contextRef="#ctx0" brushRef="#br0" timeOffset="60214.19">14023 4533 0,'0'0'0,"-18"0"0,1 0 16,-36-17-1,0-36 1,53 0 0,53-71-1,105 1 1,-122 87-16,122-16 16,1 52-1,-88 52 1,-54 72-1,-52-1 1,-88 19 0,-18-1-1,88-88 17,0-1-17,53-34 1,0 17-1,0 1-15</inkml:trace>
  <inkml:trace contextRef="#ctx0" brushRef="#br0" timeOffset="60480.2">13970 5186 0,'0'0'0,"-18"17"0,1 19 15,17-1 1,17-35 15,1 0-15,17 0-16,-35-18 15,0 1 17,0-1 30,0 0-62</inkml:trace>
  <inkml:trace contextRef="#ctx0" brushRef="#br0" timeOffset="61798.32">14182 4992 0</inkml:trace>
  <inkml:trace contextRef="#ctx0" brushRef="#br1" timeOffset="68265.17">1058 5574 0,'0'0'0,"-17"-18"31,-1 18-31,0 0 16,18 18 0,0 17-1,0 0 1,18-17-1,0-18-15,70 0 16,-18-18 0,19-17-1,16-18 1,-52 0 15,-35 0-15,-18 36-1,-18 34 17,1 36-17,17 36 1,0-54-16,17 106 16,19-35-1,-19 17 1,-17-52-1,0-1 1,-53-34 0,18-19-1,-71-34 17,36-19-17,-1-17 1,18-17-1,36 35 1,17 17 0,35-17-1,35 35 1</inkml:trace>
  <inkml:trace contextRef="#ctx0" brushRef="#br1" timeOffset="68580.32">1923 5503 0,'0'0'0,"0"-17"0,0 34 31,0 1-15,-18 70-1,18 36 1,0-36 0,-18 53-1,1-71 1,17-17 0,17-53 15,19-17-16</inkml:trace>
  <inkml:trace contextRef="#ctx0" brushRef="#br1" timeOffset="69029.91">2328 5768 0,'0'0'0,"0"-18"0,0-35 31,18 53-16,0 0 1,-89 18 0,53 0-16,-52 35 15,17 17 1,35-35 0,18 1-1,71-36 1,17 0-1,-17 0 1,-1 35 0,-70 0-1,-17 18 1,-54-18 0,-17-17 15,0 0-16,70-18 1,-17 0 0,35-18-1,0-35 1,17 0-16</inkml:trace>
  <inkml:trace contextRef="#ctx0" brushRef="#br1" timeOffset="69312.46">1958 5556 0,'0'-17'16,"0"-1"-16,35 18 15,71-35 16,0 17-15,17 0 0,-87 18-1,-54 36-15,36-36 16,-1 0 0,1 0-1,0 0-15</inkml:trace>
  <inkml:trace contextRef="#ctx0" brushRef="#br1" timeOffset="69831.24">3369 5715 0,'0'0'0,"0"-18"0,0 1 16,18-19 0,-18 54 15,-18 53-16,-17 52 1,17-35 0,0 18-1,1-53 1,-1-35 0,18-36 15,0 0-31,18 1 0</inkml:trace>
  <inkml:trace contextRef="#ctx0" brushRef="#br1" timeOffset="70397.66">3246 5768 0,'0'-18'0,"0"36"0,-36-36 16,36 1-1,0-1-15,18-53 31,70 1-15,0 52 0,71 1-1,-53 70 1,-18 35 0,-70-53-16,-18 18 15,-106 88 1,18-88-1,-18-18 1,53-35 0,53-17-1,53-36 17,53 17-17,17 36 1,-17 0-1,17 53 1,-70 18 0,-53-1-1,-123 19 1,17-36 0,-53-18-1,36-35 1,70 0-1,35-35 1,18-1 0,36-17-1,34 36 1</inkml:trace>
  <inkml:trace contextRef="#ctx0" brushRef="#br1" timeOffset="71128.7">4110 5891 0,'17'0'16,"-17"18"0,0 35-1,0 0 1,0-36-16,-35 72 15,35-1 1,18-70 0,35-18-1,0 0 1,17-36 15,18-34-15,-17-1-1,-36-17 1,1 0 0,-36 70-1,-18 36 1,18 35 0,0 17-1,0 18 1,0-35-1,0 0 1,53-53 0,17 0-1,36-35 1,-18-18 0,-17-18 15,-36-52-16,-17 123 1,-18 53 15,0 17-15,0-34 0,0 17-1,0-36 1,18-17-1,-1 0 1,18-35 0,-17-18-1</inkml:trace>
  <inkml:trace contextRef="#ctx0" brushRef="#br1" timeOffset="71512.22">4992 5609 0,'0'0'0,"-53"0"16,0 0 0,18 18-1,35 52 1,17-34 0,107-36-1,-71 0 1,-36-18-1,-17-53 1,0 19 0,-35-1-1,-35 35 1,-19 18 0,36 35 15,53 36-16,0 17 1,0-70-16,36 35 16,34-18-1,-52-35-15</inkml:trace>
  <inkml:trace contextRef="#ctx0" brushRef="#br1" timeOffset="71796.37">5397 5609 0,'0'-35'15,"-35"53"1,35 17-16,0 18 16,0-18-1,0 71 1,-17-18-1,17 18 1,0-36 0,0-34-1,35-36 17,-18 0-32</inkml:trace>
  <inkml:trace contextRef="#ctx0" brushRef="#br1" timeOffset="72396.8">5909 5856 0,'0'-18'15,"0"36"-15,0-53 0,0 17 16,0-35-1,-71 53 1,19 0 0,-19 53-1,18 18 1,0 17 0,18 0-1,35-70-15,0 17 16,0-17-16,35-1 15,0-17 1,36 0 0,17-53-1,0-52 17,-35-1-32,-35 70 0,17-140 31,-17 70-16,-1 18 1,-52 70 0,35 54-1,0 52 1,-17-70-16,-36 158 16,35-17-1,36-54 1,17-52-1,35-17 1,1-36 0,17-36-1,-17-17 1</inkml:trace>
  <inkml:trace contextRef="#ctx0" brushRef="#br1" timeOffset="72928.78">7179 5380 0,'0'0'16,"-18"0"-16,36 0 31,0 0-31,70-18 16,0 18-1,88 0 1,-17 0 0,-141 0-16,35 0 15,-89 0 17,-16 18-17</inkml:trace>
  <inkml:trace contextRef="#ctx0" brushRef="#br1" timeOffset="73196.19">7567 5380 0,'0'0'16,"-35"0"-1,17 17 1,18 19 0,0 34-1,0 1 1,0-36-16,0 89 15,0-36 1,-35 0 0,35-35-1,18-53 32,-18-18-47,17 18 16,18-35-16</inkml:trace>
  <inkml:trace contextRef="#ctx0" brushRef="#br1" timeOffset="73545.34">7885 5750 0,'0'0'16,"17"0"-16,36 0 15,-18-17 1,54-36-1,-19 17 1,1-34 0,-71 52-16,17-17 15,-17 17 1,-53 18 0,-17 36 15,-18 52-16,70-71-15,-35 72 16,35 16 0,18-34-1,18-53 1,70-18 0,18-36-1</inkml:trace>
  <inkml:trace contextRef="#ctx0" brushRef="#br1" timeOffset="74596.74">8696 5592 0,'18'-18'0,"-36"36"0,36-54 16,-36 36 0,0 0-16,-52 36 15,-1-1 16,36 18-15,35-18 0,0-17-16,0-1 15,70-17 1,-17 36 0,36-19-1,-36 18 1,-53 1-1,-18 17 1,-53-36 0,-35 1-1,18-18 1,35-18 0,0-17-1,18 17 16,35 36 1,35 17-17,36 1 1,0-36 0,-1 0-1,-52 0-15,88 0 16,-18-53-1,18 0 1,-1-35 0,-34-36-1,-53 36 1,-1-18 0,-17 88-16,0-35 15,0 18 16,0 53-15,-17 35 0,-1 53-1,0 17 1,18 1 0,-17-19-1,17-52 1,53-35-1,35-18 1,-18-18 0,1-70-1,-36 18 1,-52-19 0,105 54 15,-106 35-16,-17 53 1,35-35-16,-18 52 16,1 1-1,17-18 1,0-36 0,70-17-1,-35 0 1,36-53-1,-36-35 1</inkml:trace>
  <inkml:trace contextRef="#ctx0" brushRef="#br1" timeOffset="74804.83">9472 5327 0,'0'0'0,"-18"0"16,1 0 0,-1 18-1,18-1 1</inkml:trace>
  <inkml:trace contextRef="#ctx0" brushRef="#br1" timeOffset="75013.25">8855 5556 0,'0'0'0,"17"0"15,1 0-15,88 0 31,-71 0-31,71 0 16,35 0 0,-53 0-1,-88-35 1</inkml:trace>
  <inkml:trace contextRef="#ctx0" brushRef="#br1" timeOffset="75779">9719 5609 0,'0'0'0,"-18"0"32,1 0-32,-1 35 15,18 54 1,-18-36 0,1 17-1,-1-35 16,18-17-15,0 0 0,0-36-1,0-17 1,18-36 0,35-17-1,-18 70-15,53-70 16,-70 71-16,105-36 15,18 53 1,-52 17 0,-1 71-1,-71 18 1,-17-35 0,-70 35 15,35-89-16,17 1 1,36-53 15,-1 35-31,54-53 16,-36 35-16</inkml:trace>
  <inkml:trace contextRef="#ctx0" brushRef="#br1" timeOffset="76478.02">10760 5627 0,'35'-35'0,"-70"70"0,88-88 16,-53 35-16,0-17 15,-53 17 1,-18 18 0,1 36 15,-1 52-16,0 0 1,36 0 0,35-17-1,35-71 1,36 0 0,35-36-1,-36 1 1,1-53-1,-53 53 1,-1-1 0,-17 19-1,0 70 17,0-36-17,-17 36 1,-1 124-1,18-19 1,-18 1 0,18 35-1,0-17 1,0 70 0,-53-89-1,-17-34 1,-18-71-1,-53-18 1,17-53 0,-35-88-1,54-52 1,69-72 0,54 72 15,70-19-16,36 71 1,17 1-16</inkml:trace>
  <inkml:trace contextRef="#ctx0" brushRef="#br1" timeOffset="76945.83">11818 5433 0,'0'0'0,"18"-18"0,-18 0 16,-18 36 15,0 0-15,-17 70-1,0 35 1,17-34 0,18 16-1,0-87-15,0 0 16,0-1 0,35-17-1,-17-53 1</inkml:trace>
  <inkml:trace contextRef="#ctx0" brushRef="#br1" timeOffset="78162">11571 5680 0,'0'0'0,"-18"0"16,1 0-1,34-18 16,1 18-31,53-18 16,87-17 0,-16 0-1,16 17 1,-87 18 0,-54 53-1,-17-35 1,-17 52-1,-36 1 1,18-1 0,17-34-1,18-19 1,35-17 0,36-17-1,-1-36 1,-17 0-1,-35-18 1,-18 18 0,-71 18-1,36 35-15,-18 0 16,0 0 0,89 0 30,87 0-30,-88-17-16,36-1 16,-36 18-16,106-18 15,-53 18 1,-35 0 0,-35 18-1,-18 35 1,-35 17-1,17-52-15,-17 35 16,17 0 0,18-18-1,53-35 17,-35 0-17,35-18 1,0-34-1,-36-1 1,-17-36 0,-17 54-1,-36 0 1,35 35 0,0 0-1,89 0 16,35-35-15,17-1 0,107-17-1,-107 0 1,-35 18 0,-88 18-1,-53 17 16,36 0-31,-19 17 16,-69 71 0,52 1-1,17 52 1,36-53 0,18-35-1,53-36 1,-1-17-1,-35 0-15,71 0 16,-18-35 0,-88 0-1,0 0 1,0 17 0</inkml:trace>
  <inkml:trace contextRef="#ctx0" brushRef="#br1" timeOffset="79011.92">14499 5521 0,'0'0'0,"18"-18"0,-1 1 0,19-1 31,-19 18-31,-17-18 16,0 71 15,-35 18-15,0 52-1,35-105-15,-35 53 16,35-1-1,35-70 17,35-35-17,-17-18 1,18-53 0,-18 18-1,-36 70 1,-17 1-1,0 52 17,0 53-17,18 18 1,17-53 0,-17-53-16,70 17 15,-17-17 1,52-35-1,-35-18 1,-35-70 0,-53-1-1,-70 18 1,-18 71 0,35 35 15,0 35-16,35 1 1,53-1 0,54-35-1,-54 0-15</inkml:trace>
  <inkml:trace contextRef="#ctx0" brushRef="#br1" timeOffset="79745.45">15663 5309 0,'0'-17'0,"0"34"0,0-52 0,0 0 16,-35 35 0,0 17-1,17 54 1,18 35 0,-18 35-1,1-18 16,-1-52-15,1-18 0,17-36-1,-18-17 1,18-70 15,70-18-15,1 0-1,35-1 1,-71 89-16,0-17 16,54 17-1,-72 17-15,1 54 16,-18-1 0,0 1 15,0-18-16,0-18 1,53-35 15,35-35-15,-17-18 0,17-53-1,-71 53 1,1 36-1,-18 34 1,-35 54 0,-1 17-1,19-35 1,-18 17 0,35-52-1,0-36 32,35-17-31,0-18-16</inkml:trace>
  <inkml:trace contextRef="#ctx0" brushRef="#br1" timeOffset="79911.74">16316 5415 0,'-18'-18'16,"-52"36"-1,87-18 48,72 18-47</inkml:trace>
  <inkml:trace contextRef="#ctx0" brushRef="#br1" timeOffset="80211.97">16775 5415 0,'17'-35'31,"-34"35"-31,-1 0 16,-35 0-1,-18 17 1,19 36-1,34-35-15,-17 88 16,35 0 0,0-36-1,53-17 1,35-35 0,35-18-1,-88-18 1,71-35-1,-70 36-15</inkml:trace>
  <inkml:trace contextRef="#ctx0" brushRef="#br1" timeOffset="80727.94">17233 5292 0,'18'-18'0,"-36"36"0,36-107 16,-18 72-1,-18 17 1,-35 70-1,53 54 1,-53-18 0,36 0-1,17-89-15,0 54 16,0-1 0,-18-70-1,0-17 32,18-1-31,18-53-1,53-17 1,34 18 0,37-1-1,-1 71 1,-71 18-1,-52-1-15,0 72 16,-18-36 0,-18 35-1,-17-35 1,-1-18 0,19-17-1,17-54 32,35-17-47</inkml:trace>
  <inkml:trace contextRef="#ctx0" brushRef="#br1" timeOffset="81044.63">18309 5362 0,'0'0'0,"18"-17"0,-18-1 16,17 18-1,-17 35 1,0-17-16,-35 35 16,0 17-1,17 1 16,-17-18-15,17-18 0,36-35 15,53-18-15,-54 1-16</inkml:trace>
  <inkml:trace contextRef="#ctx0" brushRef="#br1" timeOffset="81495.17">18821 5380 0,'0'0'16,"70"-18"-16,-70-17 15,-53 35 32,18 0-47,17 18 16,-70 17-1,71-18 1,17 19 0,0-19-1,70 1 1,36 17 0,-88-35-16,35 18 15,-1 17 1,-52 1-1,0-1 1,-70 0 0,-18-17-1,52-18-15,-52 35 16,0-35 0,35 0-1,35 0 16,18-53-15,18 0 0,0 36-16</inkml:trace>
  <inkml:trace contextRef="#ctx0" brushRef="#br1" timeOffset="81726.37">18292 5098 0,'0'0'0,"-71"-18"15,71 0 32,18 18-16,-1-17-15</inkml:trace>
  <inkml:trace contextRef="#ctx0" brushRef="#br1" timeOffset="84010.53">19932 5362 0,'18'-35'16,"-18"17"-1,0 1 1,0 34 31,0 1-32,0 0-15</inkml:trace>
  <inkml:trace contextRef="#ctx0" brushRef="#br1" timeOffset="84311.85">20020 5750 0,'35'0'16,"36"-53"0,0 0-1,17-35 1,-53 18 0,0-19-1,-35 19 1,0 35-1,0-1 1,0 19 0,0 34 15,0 19-15,0-19-1,0 1-15</inkml:trace>
  <inkml:trace contextRef="#ctx0" brushRef="#br1" timeOffset="84727.07">20832 5345 0,'17'-18'0,"-34"36"0,105-54 16,-71 36-16,-17-35 16,-53 35 15,-70 18 0,52 17-15,36-17-16,0 17 15,35 0 1,70 18 0,19-35-1,34 35 1,-70-36-1,-53 36 1,-53-35 0,-53 17-1,36-35 1,-19 0 0,54 0-1,35-18 1,0 1-1,35-18 1,36-1-16</inkml:trace>
  <inkml:trace contextRef="#ctx0" brushRef="#br1" timeOffset="85094.71">21167 5486 0,'17'0'0,"1"0"15,17-18 1,0 0 0,36-35-1,-53 53-15,-1-35 16,1 18 0,-18-1-1,-53 18 1,-35 53 15,53-18-15,17 36-1,18-1 1,0-17 0,53-35-1,35-18 1,0 0-1,36-35 1</inkml:trace>
  <inkml:trace contextRef="#ctx0" brushRef="#br1" timeOffset="85645.26">22102 5362 0,'0'-17'0,"0"34"0,0-87 15,0 52 1,-18 18-16,-88-18 31,35 36-15,-34 53-1,16 17 1,54 0 0,35 0-1,0-70-15,35 17 16,71-35-1,-18 0 1,36-53 0,-53-17-1,-1-36 1,1-35 0,-18-36-1,-36 89 16,-17 18-15,-70 175 15,70-69-31,-36 87 16,1 18 0,17 0-1,18-52 1,0-19-1,0-35 1,71-35 0,-18 0-1,70-88 1</inkml:trace>
  <inkml:trace contextRef="#ctx0" brushRef="#br1" timeOffset="85943.62">23019 5080 0,'0'0'0,"0"-18"0,0 1 15,0-19 1,-18 54 0,-17 53-1,35-54-15,-35 89 16,-1 18-1,19-54 1,-1 18 0,0-17-1,18-53 1,0-1 0,71-52-1,-36 17 1</inkml:trace>
  <inkml:trace contextRef="#ctx0" brushRef="#br1" timeOffset="86360.59">23248 5292 0,'18'0'16,"-18"17"-1,-18 1 1,-17 35-1,-1 35 1,19-70-16,17 17 16,0 0-1,53-17 1,17-18 0,19-35-1,-37-1 1,-52 19-1,0-72 1,0 37 0,-17 16-1,-36 36 1,0 0 0,18 0-1,17 18 1,18-36 31</inkml:trace>
  <inkml:trace contextRef="#ctx0" brushRef="#br1" timeOffset="86613.52">22948 5098 0,'0'0'0,"-17"0"0,52 0 32,18 0-17,-18-18-15,88 0 16,36 18 0,0-17-1,-71 17 1,-35 0-1,-53-18 17,-18 18-32</inkml:trace>
  <inkml:trace contextRef="#ctx0" brushRef="#br1" timeOffset="87627.36">20144 5309 0,'0'0'0,"-18"0"15,0 0 1,1 0-1,-1 0 1,0 0 0,-17 53-1,35-35-15,-35 35 16,0 53 0,35-18-1,0-18 1,17 1-1,36-53 1,18-18 0,-18 0-1</inkml:trace>
  <inkml:trace contextRef="#ctx0" brushRef="#br1" timeOffset="90110.34">1217 7038 0,'0'0'0,"0"-18"0,71-17 31,-71 17-31,-36 1 16,19 17-16,-36-18 16,35 18-16,-70 35 15,17 18 1,1 53 15,52 0-15,18 17-1,0-34 1,53-1 0,35-71-1,1-17 1,69-70-1,-52-18 1,-35 35-16</inkml:trace>
  <inkml:trace contextRef="#ctx0" brushRef="#br1" timeOffset="90610.61">1640 6879 0,'0'0'16,"-35"0"-16,0 35 15,35-17 1,-53 70 0,53 0-1,0 18 1,0 18 0,0-54-1,0 1 1,0-89 15,0-35-15,0-35-1,18 0 1,-1 70-16,54-52 16,70-1-1,-53 71 1,0 35-1,-70 36 17,-18 52-17,0-34 1,-18-19 0,1-52-1,-1-18 16,18-18-15,0-35 0</inkml:trace>
  <inkml:trace contextRef="#ctx0" brushRef="#br1" timeOffset="91027.31">2187 7267 0,'0'0'16,"-17"0"-1,-1-17-15,36 17 16,52-36 0,1-17-1,-54 53-15,54-53 16,-18 18-1,-53 18 1,-53 17 0,-35 17-1,17 36 1,18 71 0,53-107-16,-17 71 15,17 18 16,17-53-15,54-18 0,-18-35-1,53-17 1,-54-36-16</inkml:trace>
  <inkml:trace contextRef="#ctx0" brushRef="#br1" timeOffset="91359.55">3034 7020 0,'0'0'0,"-18"0"16,1 0-16,-54 36 16,36-1-1,-1 18 1,19 35-1,17-53 1,0 71 0,0-35-1,17-1 1,36-52 0,0-18-1,18-18 1,-53 1-16,52-36 15,54-71 1,-54 54-16</inkml:trace>
  <inkml:trace contextRef="#ctx0" brushRef="#br1" timeOffset="91951.73">3475 6932 0,'0'-18'0,"0"36"0,0-18 31,-35 71-16,35-1 17,-36 54-17,19-36 1,-1-53-16,0 53 16,18-52-1,-17-54 16,52-17-15,-35-18 0,0 17-16,53-52 15,-18 18 1,53 17 0,-35 35-1,-17 18 1,-19 0 15,-34 35-15,-54-17-1,18 17 1,18 1 0,0-1-1,35 0 1,0 18-1,35-18 1,0 1 0,0-36-1,1 17 1,-36 1 0</inkml:trace>
  <inkml:trace contextRef="#ctx0" brushRef="#br1" timeOffset="92460.33">4886 6950 0,'0'0'0,"0"-18"31,-18 18-31,18 18 16,-17-1-16,-1 72 15,18 34 1,0-35 0,0 18-1,0-53 1,0-35 0,-35-36 15,17-17-16</inkml:trace>
  <inkml:trace contextRef="#ctx0" brushRef="#br1" timeOffset="93343.79">4498 7267 0,'-18'0'16,"36"0"-16,-36 18 15,36-18 1,52 0-1,54 0 1,52-35 0,-123 17-16,88-35 15,-17-18 1,-54 19 0,-70 16-1,0 1 1,-17 35 15,-1 0-15,0 53-1,1 35 1,-1 36 0,1-36-1,17-18 1,0-17-1,17-53 17,18-53-17,18 0 1,18-52 0,-53 87-16,70-70 15,-35 88 1,0 0 15,-53 35-15,17 53-1,-17 0 1,0-52-16,0 17 16,36 0-1,34-53 1,18 0-1,0-18 1,18-53 0,-70 54-16,52-72 15,-53 1 1,-35 18 0,0 34-1,-53 36 1,-17 89 15,34 52-15,36-71-1,0-17 1,71-35 0,-1-18-1,19-35 1,-19-18-1,-35-18 1</inkml:trace>
  <inkml:trace contextRef="#ctx0" brushRef="#br1" timeOffset="93809.41">7267 7197 0,'0'0'0,"0"-53"16,0 35-16,0 36 31,0 35-15,-17 52-1,-1-52 1,18-35 0,0 53-1,0-89 17,0 0-17,18-35 1</inkml:trace>
  <inkml:trace contextRef="#ctx0" brushRef="#br1" timeOffset="93993.55">7302 7038 0,'0'0'0,"0"-18"0,-35 1 16,18 17 0,17 35 30,52-35-46,1 18 32,-35-18-32</inkml:trace>
  <inkml:trace contextRef="#ctx0" brushRef="#br1" timeOffset="94094.26">7638 7056 0,'0'17'15,"-36"1"1</inkml:trace>
  <inkml:trace contextRef="#ctx0" brushRef="#br1" timeOffset="95009.77">7549 7355 0,'0'36'16,"0"17"0,0-18-1,18-35 32,0-35-31,17-54-1,0 1 1,36-18 0,-1 53-1,-34 53 1,-1 0-1,-17 18-15,-1 35 16,-17 35 0,18-17-1,17-18 1,18-18 0,18-35-1,34-18 1,-16-52-1,-19-1 17,1-52-17,-71 17 1,0 0 0,0 71-1,0 17 1,0 36-1,-36 52 1,19 1 0,-1 70-1,18-53 1,0 18 0,35-53-1,1-35 1,34-18 15,1-36-15,-1-34-1,19-18 1,-36 17 0,-36 0-1,-17 54 1,-70 87 15,70 1-15,0 17-1,0-35 1,35-18 0,-17-35-16,34 0 15,-34 0-15,70 0 16,36-53-1,-54-17 17,-34-1-17,-36 18-15</inkml:trace>
  <inkml:trace contextRef="#ctx0" brushRef="#br1" timeOffset="95243.91">8326 6985 0,'0'0'15,"17"0"-15,1 0 16,-1 0-16,19 35 16,122-52-1,-52-1 1,18 0-1,-107 18 1,19-17 0,-1-1-1</inkml:trace>
  <inkml:trace contextRef="#ctx0" brushRef="#br1" timeOffset="95826.95">9701 7320 0,'0'-18'0,"18"18"15,17-52 1,1 34-16,16-17 16,19-18-1,-36 0 1,-35 18-1,-53 17 17,36 18-32,-54 0 15,-52 0 1,17 35 0,35 18-1,1 53 1,17-36-1</inkml:trace>
  <inkml:trace contextRef="#ctx0" brushRef="#br1" timeOffset="96459.34">9543 7391 0,'88'-18'15,"0"-35"1,35 0 0,-52 0-1,-36 36-15,1-36 16,-36 17-1,0 19 17,-18 17-17,0 0 1,18 70 0,-17 36-1,17 0 1,0 35-1,0 18 1,0-36 0,17 89-1,-17 88 1,0-141 0,0 17-1,-70-52 1,34-72-1,-34-52 17,-1-52-17,18-90 1,1-52 0,34-88-1,18 88 1,35-53-1,-17 194-15,17-88 16,36 0 0,17 35-1,0 53 1,18 0 0,-18 18-1,-35 35 1</inkml:trace>
  <inkml:trace contextRef="#ctx0" brushRef="#br1" timeOffset="97676.86">9507 7197 0,'0'0'0,"0"17"0,-35 36 31,35-35-31,0 17 16,0 36 0,0-36-1,71-17 1,-54-18-16,54 0 16,35 0-1</inkml:trace>
  <inkml:trace contextRef="#ctx0" brushRef="#br1" timeOffset="98225.4">10231 7197 0,'0'0'0,"0"-18"0,0 0 31,0 1-31,0-1 16,35 0 0,18 18-1,-36 0-15,72 0 16,-19 18-1,-17 70 17,-35 18-17,-18-35 1,-53 17 0,35-70-1,18-36 16,0-35-15,18-53 0,-1 88-16,1-34 15,70-54 1,-17 70 0,-18 36-1,-36 0 1,36 0-1,-17 18 1</inkml:trace>
  <inkml:trace contextRef="#ctx0" brushRef="#br1" timeOffset="98842.47">11236 7320 0,'0'0'0,"18"0"0,-1 0 15,71-53 1,-52 0 0,-19-17-1,-17 34 1,-53-34 0,-35 52-1,-18 18 1,1 36-1,34 34 17,18 54-17,35-1 1,18-70 0,53 0-1,53-53 1,0-53-1,0-18 1,-36 1 0,-34-18-1,-36-1 1,0 72 0,0 87 30,0 1-46,0 52 32,0-52-17,0-53-15,17 17 16,36-17 0,0-18-1,35-71 1,1-17-1,-37 17-15</inkml:trace>
  <inkml:trace contextRef="#ctx0" brushRef="#br1" timeOffset="99108.86">11871 6914 0,'0'-17'0,"0"34"0,0-87 16,-18 70-1,1 35 1,-1 53-1,0 36 1,18-18 15,-17 17-15,17-35 0,0-70-16,0 0 15,53-36 16,0-35-15,-36 35-16</inkml:trace>
  <inkml:trace contextRef="#ctx0" brushRef="#br1" timeOffset="99375.9">12294 7020 0,'0'-17'0,"0"34"0,-17-17 47,-1 36-31,-17-1-1,35 0-15,-18 53 16,0-17 0,1-1-1,17-17 1,0-35-1,70-36 1,1-17 0,-53 17-16</inkml:trace>
  <inkml:trace contextRef="#ctx0" brushRef="#br1" timeOffset="100141.72">12612 7056 0,'17'0'0,"-34"0"0,17 0 31,-35 35-15,-1 18 15,19 53-15,17-18 0,0-35-1,0-36 1,17-17-1,1-17 1,0-36 0,-18-18-1,0 1 1,17 34-16,1-34 16,35-1-1,17 36 1,-17 35-1,18 18 17,-18 52-17,-36-52-15,36 88 16,-35-18 0,-18-18-1,-35-17 1,17-35-1,0-18-15,1 0 16,17-35 0,0-18-1,17-53 1,54-18 0,-1 54-1,89-18 1,-124 70-16,71 18 15,18 18 17,-89 70-17,-17 0 1,-18 71 0,-18-106-1,0-36-15,18 36 16,-17-35-1,-1-18 1,0-53 0,1-35-1,-1 53-15</inkml:trace>
  <inkml:trace contextRef="#ctx0" brushRef="#br1" timeOffset="100342.58">13035 6597 0,'0'0'16,"-18"0"-16,-17-18 0,18 18 15,-1 0 17,0 0-17,1 0 1,-1 0-1,-17 18-15</inkml:trace>
  <inkml:trace contextRef="#ctx0" brushRef="#br1" timeOffset="100541.66">11959 6862 0,'0'0'0,"18"0"31,35 0-31,88 0 16,-35 0 15,52-18-15,-140 18-16</inkml:trace>
  <inkml:trace contextRef="#ctx0" brushRef="#br1" timeOffset="101109.76">14728 7020 0,'0'0'0,"18"-17"0,0-54 32,-18 53-32,0 1 15,0 34 32,0 54-47,0 17 31,0-17-15,0 17 0,0-53-16,0-17 15,0-1-15,-18 19 16,36-72 15,-18 19-31</inkml:trace>
  <inkml:trace contextRef="#ctx0" brushRef="#br1" timeOffset="101558.9">15275 6985 0,'53'-18'0,"-106"36"0,177-71 16,-124 35-1,-71 18 1,36 0 0,-53 0-1,52 0-15,-34 36 16,35-1 0,35-17-1,35-1 1,88 19-1,-34-19 1,69 36 0,-105-18-1,-53 18 1,-53 0 0,-17-18-1,-54 1 1,18-36-1,18-18 1,71-35 15,17 18-15,0 0 0,53-1-1,17 19-15</inkml:trace>
  <inkml:trace contextRef="#ctx0" brushRef="#br1" timeOffset="103192.31">15963 6967 0,'0'0'0,"18"0"0,-1-35 15,-34 35 16,-18 0-31,-54 0 16,19 18 0,52-1-1,1 1 1,-19 0 0,54 17-1,70 0 1,-17-17-1,-1 17 1,-52 18 0,-18-18-1,-71-17 1,1 17 0,-18-35-1,17-17 1,53-19-1,1 1 1,34 35 31,19 18-31,-36-1-16,35 19 15,-17-36-15,34 17 16,37 1-1,-1-18 1,0 0 0,18-53-1,-18 0 1,-70 35-16,52-52 16,-34-1-1,-36 36 1,17 17-1,-34 36 32,-1 17-31,18-17-16,0 35 16,-18 17-1,18-34 1,18-1-1,52-17 1,19-18 0,16-36-1,-34 1 1,-36-36 0,1 1-1,-36 35 1,0-1-1,0 19 1,-18 52 31,0 18-31,1 17-1,17-52-15,0 35 16,0 0-1,17-35 1,36-18 0,18 0-1,-1 0 1,36-71 0,-53-17-1,-35 35 1,-18 0-1,0 35 1,-36 36 31,19-18-47,-18 53 16,-1 17-1,36-17 1,0 18-1,18-36 1,52-35 0,19 0-1,-1-17 1,35-36 0,-35 0-1,18-53 1,-53 0-1,-53 88 1,-17 1 15,-19 34-15,1 36 0,35 18-1,0-1 1,0-52-16,0 53 15,18-36 1,-18 0 0,-36-35 15,19 0-15,17-17-16,-53-19 15,-18 1 1</inkml:trace>
  <inkml:trace contextRef="#ctx0" brushRef="#br1" timeOffset="103242.19">16951 6897 0,'-18'-18'0,"-35"1"16</inkml:trace>
  <inkml:trace contextRef="#ctx0" brushRef="#br1" timeOffset="103425.19">15505 6579 0,'0'0'0,"-18"0"0,0 0 0,1 0 16,17 18 31,17-18-47,1 0 15</inkml:trace>
  <inkml:trace contextRef="#ctx0" brushRef="#br1" timeOffset="104260.78">18979 6914 0,'0'0'15,"0"-17"-15,0-160 32,0 107-17,0-1 1,0 89-1,0 0 1,0 52 0,0-35-16,0 124 15,0-53 1,-17 17 0,17-17-1,-35-70 1,17-1-1,18-106 32,0 18-31,70-35 0,1 0-1,35 70 1,0 18-1,-36 36 1,-35 34 0,-35 1-1,-70 17 1,-71-35 0,123-36-16,-70 1 15,0-18 1,88-53 15,35 18-15,53-18 15,-70 53-31</inkml:trace>
  <inkml:trace contextRef="#ctx0" brushRef="#br1" timeOffset="104876.13">19509 7144 0,'0'0'16,"17"0"-16,19 0 16,-19 0-16,18 0 15,18-18 1,18-35 0,-18 18-1,0-36 1,-53 36-1,0 17-15,0 1 32,-71 17-32,1 35 31,-1 53-15,71-17-1,-18 17 1,124-35-1,-35-53 1,52 0 0,-35-18-1,36-52 1,-71-1 0,-35 54-16,34-89 15,-34 0 1,-18 35-1,0 89 17,0 0-17,0 52 1,-18-52-16,1 70 16,-1 18-1,18 0 1,0-53-1,18-36 1,17-17 0,-17 0-16,35-35 15</inkml:trace>
  <inkml:trace contextRef="#ctx0" brushRef="#br1" timeOffset="105091.36">20126 7003 0,'0'0'0,"-18"0"31,36 0-31,0 0 16,87 0-1,1 0 1,53-18-1,-106 18-15</inkml:trace>
  <inkml:trace contextRef="#ctx0" brushRef="#br1" timeOffset="106777.41">20832 6932 0,'0'0'15,"-36"0"-15,1 0 16,17 53-1,18 18 1,0-19 15,0 54-15,0-70 0,0-1-1,18-35 1,35 0-1,0-35 1,0-36 0,-36 53-16,19-52 15,-1-1 1,0 36 0,-35 53 15,0-1-31,0 19 15,0 34 1,18-17 15,35-18-15,17-35 0,-17 0-1,35-35 1,-52 17-16,17-17 15,0-53 1,-53 35 0,0 0-1,0 35 1,-36 18 0,1 53-1,35 0 1,0 18-1,0-18 1,35 0 15,36-36-15,17-17 0,35 0-1,-52-35 1,17-36-1,-70 19 1,-1-19 0,-17 53-16,0-17 15,-17 35 1,-18 35 0,-18 1-1,17 34 1,36-17-1,0-35-15,0 52 16,53-52 15,35 0-15,-17-18 0,35 0-1,-36-53 1,-17-36-1,-35 19 1,-18 52 0,0 1-1,0 52 17,0-17-32,-18 34 15,18 1 1,0 0-1,18-53 1,53 18 15,-19-18-15,-34 0-16,53-53 16,-36-18-1,-17 19 1,-1-19-1,-17 53 1,-53 54 15,36 34-15,17-17 0,-18-18-1,18-17 1,-35-18 15,52-18 0,1 1-15,0-36 0,35 0-1,17-35 1,-52 70-16,70-35 15,53 18 1,-53 35 0,0 18-1,-88 52 1,-17 18 0,-89 18-1,53-35 1,18-18-1,17-36 1,1-17 0,-19 0 31,19-17-47</inkml:trace>
  <inkml:trace contextRef="#ctx0" brushRef="#br1" timeOffset="107741.46">1270 8431 0,'0'0'0,"0"-35"31,0 17-31,-18 36 31,1 53-15,17 34-1,0 19 1,0 35 0,0-124-16,0 53 15,17-35 1,19-53-1,-19-18 1,-17 1 0</inkml:trace>
  <inkml:trace contextRef="#ctx0" brushRef="#br1" timeOffset="108407.26">970 8714 0,'53'0'32,"-18"0"-32,36 0 15,-36-18-15,106-17 16,89-18 0,-89 0-1,-18-18 1,-88 36-1,-17 17-15,-18-35 16,0 18 15,-18 35-15,1 18 0,17 70-1,0 0 1,0 18-1,0 0 1,0-36 0,0-34-1,17-36 17,-17-18-32,18-35 15,17-17 1,1-1-1,34-17 1,-17 53 0,35 35 15,-70 35-15,17 18-1,-35 17 1,0-17-1,-17 18 1,-1-54 0,18 1-1,0-71 17</inkml:trace>
  <inkml:trace contextRef="#ctx0" brushRef="#br1" timeOffset="108825.13">2399 8643 0,'18'0'0,"-1"0"0,1 0 15,35 0 1,-36 0-16,54-35 15,-53 17-15,52 0 16,-17-34 0,-53 34-1,-18 0 1,-35 18 0,-52 88-1,69-17 1,19 35-1,17-53 1,35 0 0,18-36 15,35-17-15,-35-35-1,35-18 1,-53 36-16</inkml:trace>
  <inkml:trace contextRef="#ctx0" brushRef="#br1" timeOffset="109724.34">4039 8784 0,'0'0'0,"0"18"0,106-89 47,-71 54-32,1-1-15,87-70 16,71-36 0,-159 107-16,36-89 15,-53-35 1,-18 53-1,-71 52 1,18 36 15,-35 71-15,17 105 0,36 71-1,-18 35 1,36-70-1,17 70 1,0 18 0,0-35-1,0-54 1,0-52 0,0-71-1,53-52 1,17-72-1,36-87 1,17-71 0,-17 17 15,-71-105-15,-87 35-1,-72 106 1,-35-18-1,106 142-15,-52-71 16,-1 52 0,88 36-1,0-17 1,54-19 0,17 19-1,-36-1-15,89-35 16,-18 0-1,-17 18 1</inkml:trace>
  <inkml:trace contextRef="#ctx0" brushRef="#br1" timeOffset="110157.93">4639 8608 0,'0'0'0,"0"-18"0,0 0 15,0 1 1,0-36 0,71 18-1,-54 35-15,54-18 16,35 53 0,-1 18-1,-34 18 1,-71-1-1,0 1 1,0-53-16,-35 17 31,17-35-15,18-53 15,0 35-31,18-35 16,35-35-1,-18 53 1,35 0 0,-17 35-1,0 0 1,-17 0-16</inkml:trace>
  <inkml:trace contextRef="#ctx0" brushRef="#br1" timeOffset="111392.31">5644 8696 0,'36'0'0,"-72"0"0,195 0 16,-88-35 15,-36 17-31,36-17 16,-36-53-1,-35 35 1,-106 0-1,18 53 1,-71 35 0,53 36-1,53 52 1,36-17 0,17-36-1,88-17 1,35-53-1,-34-35 1,-54 17-16,71-52 31,-36-1-15,-17-35 0,-35 36-1,-18 35 1,0 70 15,-18 53-15,0 0-1,18-35 1,18-17 0,35-36-1,-35 0-15,52-36 16,18-17-1,-17 0 1,-71-17 15,0 35-15,0 52 15,0 36-15,0 18-1,0-18 1,-18 0 0,18-36-1,-17 1 1,17-36 0,0-17-1,0-36 1,53-17-1,-18 35 1,0 36-16,71-19 31,-18 54-15,-53 17 0,-35 36-1,18-1 1,-18 1-1,-18-18 1,1-53 15,17-35-15,17-36 0,54-17-1,-53 70-15,70-52 16,35 34-1,-34 36 1,-54 36 0,-18 52 15,-17 0-15,-17-17-1,-1-19 1,18-69 31,0-18-32,0 17-15,35-35 16</inkml:trace>
  <inkml:trace contextRef="#ctx0" brushRef="#br1" timeOffset="111756.61">7197 8661 0,'17'0'16,"1"0"-16,52 0 31,-17 0-15,36-53 0,-1 17-1,-71 1 1,-17 0-1,-52 35 1,-1 0 0,0 70-1,35 36 1,18-35 0,0-1-1,0-52-15,53 17 16,0-35-1,35 0 1,18-53 0,-53 18-1</inkml:trace>
  <inkml:trace contextRef="#ctx0" brushRef="#br1" timeOffset="112391.98">8043 8343 0,'0'0'0,"0"18"15,-17-1-15,-1 19 16,18-19-16,-18 107 16,-17-36-1,0 36 1,35-72-1,-18 1 1,53-70 15,54-54 1,-19-35-17,-17 36 1,-35 52-16,17 0 15,0 18 1,-35 53 0,18 36-1,-18-36 1,53 17 0,0-52-1,35-18 1,0-53-1,-35 0 1,0-35 0,-53-18 15,0 0-15,-71 0-1,19 89 1,16 17-1,1 17 1,0 1 0,17-1-1</inkml:trace>
  <inkml:trace contextRef="#ctx0" brushRef="#br1" timeOffset="113107.58">9084 8555 0,'0'0'0,"18"0"0,-18-71 16,0 54 0,0-1 15,-36 18-15,19 0-16,-36 53 15,18 35 1,17-17-1,0 35 1,36-18 0,52-53-1,72-17 1,-72-54 0,18-34-1,-52-36 1,-36 35-1,-18-17 1,-70 53 0,0 35-1,35 18 17,35 17-17,18 0 1,18 0-1,87-35 1,-87 0-16</inkml:trace>
  <inkml:trace contextRef="#ctx0" brushRef="#br1" timeOffset="113607.63">9578 8608 0,'0'0'0,"-18"-18"16,1 18-16,17-35 16,0 17 15,0-17-15,17 35-16,19 0 15,34 0 1,1 70-1,-54-17 1,1 36 0,-18-1-1,-35-35 1,17-36 0,0-17-1,18-35 1,0-35-1,0 17 1,53-53 0,-17 53 15,-19 18-15,18 17-1,1 0 1,-1 1-1,36-1 1,-36 0-16</inkml:trace>
  <inkml:trace contextRef="#ctx0" brushRef="#br1" timeOffset="114289.84">10354 8273 0,'0'0'0,"-18"17"31,1 1-31,-1 88 16,0-36-1,1 54 17,-18-18-17,-1-18 1,36-35-1,-17-36 1,17-34 0,0-1-1,0-52 1,17 52-16,54-70 16,-1 17-1,19 18 1,-19 53-1,-52 0 1,-18 18 0,-53-1 15,0 1-15,-35 17-1,35-35 1,35 18-1,18 35 1,0-18 0,53 53-1,18-35 1,17-17 0,-18-19-1,36-17 1,-53-35-1,0 0 1,-53-36 0,0 36-1,0 0 17,0 17-32</inkml:trace>
  <inkml:trace contextRef="#ctx0" brushRef="#br1" timeOffset="115807.14">12118 8273 0,'0'0'0,"18"-18"0,17-35 16,-35 0-1,0 18 1,-71 17-1,-52 36 1,17 35 0,-18 88 15,107-106-31,-36 89 16,35 34-1,18 1 1,36-71-1,52-17 1,35-71 0,1-18-1,34-70 1,-122 70-16,70-70 16,-18 0-1,-71 0 1,-17 35-1,-53 71 17,1 52-1,52 18-15,0-35-1,35 18 1,18-71-1,-36 0-15,19 0 16,-19-18 0,-17-17-1,0-36 1,-17 36 0,17-53-1,35 17 1,18 54-1,35-1 1,0 36 0,0 70-1,-52 0 17,-36-70-32,0 35 15,0 17 1,-18-52-1,0-18 1,1 0 0,-1-35-1,18-54 1,35 19 0,36-1-1,35 54 1,-36 17-1,36 52 1,-70 19 0,-36 17 15,-36 0-15,-17-52-1,53-1 1,-17-35-1,17-53 1,53-35 0,0 17-1,35-17 1,53 35 0,-53 53-1,0 53 1,-88-35-16,18 52 15,-18 1 1,-35 17 0,-18-17 15,35-54-15,0 1-1,36-36-15</inkml:trace>
  <inkml:trace contextRef="#ctx0" brushRef="#br1" timeOffset="116191.19">13935 8590 0,'0'0'0,"-18"0"15,0 0 1,18 18-1,-17-1-15,17 72 16,-18-1 0,1-35-16,-1 123 31,0-17-15,-88 105-1,53 19 1,-17-36-1,52-71 1,-17-88 0,53-105-1,52-72 1,-17-34 0,53-159-1,-71 211-15</inkml:trace>
  <inkml:trace contextRef="#ctx0" brushRef="#br1" timeOffset="116472.98">13899 8802 0,'0'0'0,"-70"-106"15,52 35 17,18 54-32,0-36 15,106 0 1,18 35-1,34 18 1,-70 0 0,-52 53-1,-89 18 1,-53-1 0,-17 1-1,70-53 1,35-18-1</inkml:trace>
  <inkml:trace contextRef="#ctx0" brushRef="#br1" timeOffset="117507.74">14728 8555 0,'0'-18'0,"0"36"0,18-71 31,-18 35-31,0 1 15,-18 17 1,-34 17 0,-1 54-1,0 17 1,35 36 0,18-36-1,0-53 1,53-35-1,-18-18 1,1-17 0,-36 17-16,0-52 31,0-1-15,0 1-1,0-1 1,35 36-1,35 0 1,-52 35-16,53 0 16,17 70-1,-18 1 1,-52-18 0,-18 35-1,0-35 1,-18-53-1,1-18 17,17-52-17,0 17 1,17 35 0,19-53-1,105-17 1,-53 71-1,35 34 1,-34 36 0,-72 18-1,-17 17 1,-17-17 0,-19-36-1,36-18 1,0-34 15,0-18-15,0 17-16,53-35 15</inkml:trace>
  <inkml:trace contextRef="#ctx0" brushRef="#br1" timeOffset="118390.4">15734 8661 0,'18'0'32,"-1"0"-32,1 0 15,35-36 1,0 1 0,0-18-1,-53 18 1,0 17-16,-18 18 15,-35 0 1,-18 18 0,36 52-1,35 1 17,0 17-17,0-70-15,53 17 16,18-17-1,17-18 1,18-18 0,-18-35-1,-18 0 1,-52 36-16,0-36 16,-18 0-1,0 35 1,0 36 15,0-1-31,0 19 16,-18 34 15,18-17-15,-18-35-1,18-36 32,0 1-31,0-1-16,36-53 15,17 1 1,52-18 0,19 52-1,-54 36 1,-34 0-16,-1 71 15,-35-1 1,0 1 0,-35 0-1,-1-1 17,1-35-17,0-17 1,35-53 15,0-36-15,0 54-16,35-19 15,-17 1-15</inkml:trace>
  <inkml:trace contextRef="#ctx0" brushRef="#br1" timeOffset="118639.77">16933 8308 0,'0'0'0,"0"-18"0,0 1 15,0 52 17,0-17-17,0 52 1,0 36 0,0-18-1,-35-35 1,17 18-1,1-36 1,34-35 15,19-35-15</inkml:trace>
  <inkml:trace contextRef="#ctx0" brushRef="#br1" timeOffset="119107.45">17445 8484 0,'0'0'0,"0"-17"16,-18 17-1,-52 0 17,17 17-17,35-17-15,-17 36 16,17-19-1,18 1 1,53-18 0,18 17-1,-1-17 1,-17 36 0,-35-19-1,-18 19 1,-36-1-1,-34 0 1,-36-17 0,88-18-16,-52 0 31,35 0-15,-1 0-1,36-18 1,0-17-1,0 0 1,0 17-16</inkml:trace>
  <inkml:trace contextRef="#ctx0" brushRef="#br1" timeOffset="119389.78">16792 8290 0,'0'0'0,"-17"0"0,17-17 16,35 17-1,35 0 17,36 0-17,-88 0-15,52 0 16,1 0-1,-53-18 1,-18 0 15</inkml:trace>
  <inkml:trace contextRef="#ctx0" brushRef="#br1" timeOffset="121723.15">18891 8378 0,'0'0'0,"18"-35"0,0-35 15,-18 52 1,17 0 0,-17 54-1,0 69 1,-17 19 15,-1-54-15,18 19-1,0-54 1,18-35 15,17-53-15,18 0 0,-18-17-1,0-1 1,-17 53-16,17 18 15,-17 0 1,-18 71 0,17-18-1,19 35 17,17-35-17,17-35 1,18-18-1,-17 0 1,17-71 0,-17 0-1,-54 1 1,1-71 0,-18 88-1,0 35 1,0 36-1,-18 70 1,-17 18 0,17-18 15,18-17-15,71-54-1,17-17 1,0-17-1,-17-19 1,-1-34 0,-52-36-1,-18-17 1,0 17 0,0 70-1,0 72 1,-18 70-1,-17-1 1,0 19 0,35-54-1,0-17 17,0-35-17,0-36 16,35-17-15,18-18 0,-18 0-1,-17 36 1,0 17-16,-1 17 16,1 18-1,-18 18 1,18-17-1,17-1 1,35-17 0,1-18-1,-53 0 1,70-36 0,35-17-1,-52 0 1,-54-35-1,-17 18 1,0 34 0,-52 36-1,16 71 1,19 17 0,17-35-1,35 18 1,-17-71-16,34 35 15,37-35 1,34 0 0,-52-35-1,-36-1 17,-35-34-17,0-1 1,18 36-1,-18 70 17,-18 18-17,18-35-15,-18 17 16,1 18 0,-19-18-1,19-17 1,17-36 31,0 1-47,88-89 31,-53 71-31,-17 17 16,70-35-1,-17 53 1,-1 35-1,-70 18 1,0-35-16,0 17 16,0 53-1,-17-52 1,-19-19 0,19-17-1,17-35 16,0 0-15</inkml:trace>
  <inkml:trace contextRef="#ctx0" brushRef="#br1" timeOffset="122972.25">21467 8537 0,'0'0'0,"0"18"0,17-18 47,1 0-47,-1 0 15,1 0-15,17-35 16,1-1-1,-36 1 1,0 17 0,0 1-1,0-1 32,17 18 94,1 0-110,-18-18 407,-18 18-313,1 0-125,17 18 0,-18-18 15,0 35 1,1-35-16,-19 71 15,36-18 1,0 0 0,0 0-1,36-53 1,52 17 0,0-17-1,-35 0 1,18-35-1,-36 35 1</inkml:trace>
  <inkml:trace contextRef="#ctx0" brushRef="#br1" timeOffset="123405.04">22049 8431 0,'0'-17'16,"17"17"-1,1 0 1,-18 17 0,18 19-1,-18-19-15,0 54 16,0-36 0,0 36-1,0-54 1,0 1-1,0 0 1,17-18 0,18-36-1,-17 1 17,35-36-17,0 1 1,-18 17-1,-17 35 1,-18 36 31</inkml:trace>
  <inkml:trace contextRef="#ctx0" brushRef="#br1" timeOffset="124124.04">22419 8502 0,'18'0'0,"-36"0"0,53 0 16,-17 0-16,0 0 15,-1 0 1,18 0 0,-17-35-1,-18-1 1,-70 36 15,34 36-15,36-19-16,-17 36 15,17 0 1,0-18 0,17-17-1,54 0 1,17-18-1,-17 0 1,-54-18 0,1-35-1,-18 0 1,18 0 15,34-17-15,54 17-1,35 35 1,-70 36 0,-18 35-1,-36 17 1,-17 1 0,-17-36-1,-18 0 1,17-35-1,0 0 1,54-53 15,16 1-15,-52 34 0,71-53-1,-18 18 1,-35 36-1,-36 17 17,-35 35-17,35-17-15</inkml:trace>
  <inkml:trace contextRef="#ctx0" brushRef="#br1" timeOffset="139303.99">459 9948 0,'0'-17'47,"0"-1"-47,0 0 16,0 1 0,0-1-1,-18 18 16,18 53-15,0 35 0,0-17-1,0 17 1,0-35 0,0-35-1,-18-18 16,1-36-15,-1-17 0,36-35-1,-1 71-15,72-107 16,-54 89 0</inkml:trace>
  <inkml:trace contextRef="#ctx0" brushRef="#br1" timeOffset="139687.51">935 9966 0,'0'53'32,"0"-106"-32,0 176 15,0-105-15,0 35 16,0-18 0,0-52 15,0-36-16,0 35-15,0-70 16,0 0 0,70-18-1,-34 159 1,17-71 0,52 53 15,-69 36-16,-36-53-15,17 70 16,-17-35 0,0-36-1,-35 1 1,88-53 15,-35 35-31,-18-36 16</inkml:trace>
  <inkml:trace contextRef="#ctx0" brushRef="#br1" timeOffset="139769.59">1693 9842 0,'0'-35'0,"0"70"0</inkml:trace>
  <inkml:trace contextRef="#ctx0" brushRef="#br1" timeOffset="140088.43">1729 9825 0,'0'17'15,"0"19"1,-36 52-1,19-17 1,-1 17 0,18-71-16,0 19 15,53-19 1,0-17 0,35-70-1,-35 34 1,-35-52-1,-18 18 1,0 52-16,-53-70 16,17 88-1,-52 17 1,35 19 0,18-1 15,17-17-16</inkml:trace>
  <inkml:trace contextRef="#ctx0" brushRef="#br1" timeOffset="140636.51">617 9948 0,'0'0'0,"0"-17"16,0-19-16,71 36 15,-1-17 1,19 17 0,-19 35-1,-52-17 1,17 35-1,0 35 1,-123-35 0,53 0-1</inkml:trace>
  <inkml:trace contextRef="#ctx0" brushRef="#br1" timeOffset="141453.01">2840 9966 0,'17'0'16,"-17"-18"0,0 1-16,0-1 15,0 0 1,0 1 0,-17-19-1,-1 36-15,-70-17 16,-53 17-1,35 35 1,-17 36 0,70 52-1,53-52 1,0-54-16,70 54 16,-17-36-1,35-35 16,1-17-15,34-54 0,-35 0-1,-53 36-15,36-71 16,-36-17 0,-35 35-1,0-18 1,-35 88-1</inkml:trace>
  <inkml:trace contextRef="#ctx0" brushRef="#br1" timeOffset="141820.51">2893 9701 0,'0'18'0,"0"35"16,17 88-1,1-53 1,-53-388 0,88 688-16,-36-335 15,19-17 16,17-36-15,-18-18 0,18-35-1,-18 0 1,-17-17 0,-1 34-1,1 36 1,-18 71-1,0-36 1,0 18 0,0-35-1,0-36 32,0 0-31,0-34-16</inkml:trace>
  <inkml:trace contextRef="#ctx0" brushRef="#br1" timeOffset="142002.84">3281 9790 0,'17'0'78,"1"0"-78,0 17 0,17 1 16</inkml:trace>
  <inkml:trace contextRef="#ctx0" brushRef="#br1" timeOffset="142836.29">3510 10001 0,'0'0'0,"18"18"0,-1 0 15,1-1 1,17-17 0,71-35-1,-35 0 1,52-54 0,-52 1-1,-71 0 1,0 53-1,-53 17 1,-35 53 0,35 36-1,53 70 1,-18-106-16,0 159 16,1-17-1,-18 87 16,-1-34-15,36-54 0,0 53-1,18-140 1,35-54 0,35-88-1,18-53 1,17-70-1,-35-18 1,-88 141-16,0-106 16,-88-17-1,-70 52 1,34 71 0,1 18 15,87 35-16,54-18 1,88 1 0,70-89-1,-35 53 1,-53-18 0,36 18-1,-124 36 1,18 17-1,-18 70 1,0-17 0,-36 0-1,36-35 1,-17-1 15,17-34 0</inkml:trace>
  <inkml:trace contextRef="#ctx0" brushRef="#br1" timeOffset="142895.89">4251 9807 0,'0'-17'0</inkml:trace>
  <inkml:trace contextRef="#ctx0" brushRef="#br1" timeOffset="143052.9">4251 9737 0,'0'-18'16,"0"36"-16,0-18 47,0 17-47,0 1 31,18-18-31,52 0 16,-52 0-1</inkml:trace>
  <inkml:trace contextRef="#ctx0" brushRef="#br1" timeOffset="143453.41">4780 9772 0,'0'0'0,"18"-18"15,-18 1 1,0-1 0,-36-17-1,-16 70 1,-1 18-1,0 53 1,35 0 0,18-36-1,35 1 1,-17-54-16,70-17 16,18 0-1,53-17 16,-53-19-15,17-16 0,-35-19-1,-70 18 1,-18-35 0,-35 35-1,-1 53 1</inkml:trace>
  <inkml:trace contextRef="#ctx0" brushRef="#br1" timeOffset="143670.43">5133 9825 0,'0'17'16,"0"1"-16,0-53 0,-35 158 16,17-52-1,18-1 1,18-52 0,35-18-1,-1 0 1,-34 0-1,17-35 1,18-36 0,-35 1-1,-18-1 1,0 53 0</inkml:trace>
  <inkml:trace contextRef="#ctx0" brushRef="#br1" timeOffset="144102.94">5256 9966 0,'0'18'0,"0"-36"0,18 124 16,17-71-1,-17-35-15,35 18 16,53-36 0,-18-17-1,35-36 16,-70-17-15,0-53 0,-35 17-1,-18 89-15,0-18 16,0 36 0,0 52-1,0 53 1,0 53-1,-18-53 1,18 36 0,0-71-1,0-18 1,18-35 0,17 0-1,36-35 16,-1-53-15,-52 70-16</inkml:trace>
  <inkml:trace contextRef="#ctx0" brushRef="#br1" timeOffset="144352.9">6191 9790 0,'18'-36'16,"-18"19"15,0 34-16,0 54 1,-18-1 0,1 1-1,-1-18 1,18-35-16,0-1 16,0 1 15,35-53 0,-17 35-31</inkml:trace>
  <inkml:trace contextRef="#ctx0" brushRef="#br1" timeOffset="144678.47">6403 9701 0,'70'71'15,"-70"-53"-15,-17-1 16,17 1-16,-35 52 16,-1-17-1,19 18 1,17-36 0,17-35 30,1-17-30,0-19 0,-18-34-1,17-36 1,-17 53 0,0 35-1</inkml:trace>
  <inkml:trace contextRef="#ctx0" brushRef="#br1" timeOffset="145138.13">6685 9772 0,'0'18'0,"35"52"15,-17-17 1,-18-35-16,0 52 16,0-17-1,0-35 1,-35-18 15,17 0-15,0 0-1,18-53 1,36-35 0,34-1-1,36-16 1,18 52-1,-54 53 1,-35 88 0,-35-35-1,0 35 1,-35-17 0,35-18-1,-35-18 16,17-35-15,18-18 15,0-70-15</inkml:trace>
  <inkml:trace contextRef="#ctx0" brushRef="#br1" timeOffset="145347.28">6950 9543 0,'-36'-36'16,"1"36"-1,18 0-15,-19 0 16,19 0 62,-1 0-78,0 0 0</inkml:trace>
  <inkml:trace contextRef="#ctx0" brushRef="#br1" timeOffset="145470.19">5997 9684 0,'0'0'16,"-35"0"-16</inkml:trace>
  <inkml:trace contextRef="#ctx0" brushRef="#br1" timeOffset="145554.12">5944 9701 0,'53'0'15,"0"0"1,35-35 0,1 0-1</inkml:trace>
  <inkml:trace contextRef="#ctx0" brushRef="#br1" timeOffset="145852.78">7691 9860 0,'17'53'31,"-17"-35"-31,0-1 0,0 54 16,-17 17 0,-19-35-1,-34-18 1,17-17 15</inkml:trace>
  <inkml:trace contextRef="#ctx0" brushRef="#br1" timeOffset="147037.24">9313 9790 0,'-70'-36'16,"52"19"-16,-88 17 15,18 35 1,0 53 15,70-53-31,1 18 16,-1 53-1,18-18 1,53-70 0,17-18-1,19-18 1,-36-17-1,17-35 1,-52 52-16,-1-70 16,-17 35-1,0 35 1,0 71 15,0-35-15,0 52-1,36 18 1,34-17 0,1-36-1,17-35 1,71 0 0,17-53-1,-35-17 1,-88-18-1,-53-1 1,-70 36 0,-36 36-1,0 34 1,35 36 0,1 36-1,17-1 1,53-35 15,35-36-15,53-17-1,-17-17 1,52-71 0,-34-18-1,-72 17 1,19-52-1,-36 71 1,0 17 0,0 71-1,0 17 1</inkml:trace>
  <inkml:trace contextRef="#ctx0" brushRef="#br1" timeOffset="147136.01">10054 9913 0,'0'18'0,"0"17"0,0 18 31,0-159-31,18 230 0,35-54 16,35-35 0,0-35-1,-70 0-15</inkml:trace>
  <inkml:trace contextRef="#ctx0" brushRef="#br1" timeOffset="147637.15">10707 10037 0,'17'-71'31,"-17"-17"-16,0 17 1,-52 36 0,-19 35-1,18 18 1,35-1-16,-35 54 16,53-54-16,-35 72 15,35-36 16,0-18-15,53-18 0,0-17-1,53-52 1,-53 16 0,-18-70-1,0-17 1,-17 17-1,0 0 1,-18 53 0,0 142 15,-18 16-15,0 36-1,18-52 1,0 17 15,0-89-31,36 18 16,17-35-1,35 0 1</inkml:trace>
  <inkml:trace contextRef="#ctx0" brushRef="#br1" timeOffset="147886.62">11148 10037 0,'17'-53'15,"-34"106"-15,52-124 0,-35 18 16,18-35-1,-18 141 17,0-36-32,0 36 15,-18 0 1,18 18 0,0-54-1,18-17 16,35 0-15,17-35 0,-35 0-1,1-18-15</inkml:trace>
  <inkml:trace contextRef="#ctx0" brushRef="#br1" timeOffset="148060.89">11501 9613 0,'-18'0'0,"36"0"0,-71-17 16,35 17 15,36 0 32</inkml:trace>
  <inkml:trace contextRef="#ctx0" brushRef="#br1" timeOffset="148176.71">11730 9507 0,'0'0'0,"-18"0"31</inkml:trace>
  <inkml:trace contextRef="#ctx0" brushRef="#br1" timeOffset="148320.62">11677 9701 0,'0'18'16,"0"35"-16,-18 17 16,1 36-1,-1-35 1,18-53 0,35-18-1,1-18 1</inkml:trace>
  <inkml:trace contextRef="#ctx0" brushRef="#br1" timeOffset="148703.09">11624 9807 0,'0'0'0,"-35"0"15,52-17 16,1 17-31,53-18 16,34-17 0,37-1-1,-37 36 1,-52 18 0,-53 35-1,53 0 1,-106 53 15,18-36-15,17-52-1,36-18 17,17 0-17,1-53 1,-19 35-16,-17-17 15</inkml:trace>
  <inkml:trace contextRef="#ctx0" brushRef="#br1" timeOffset="148786.66">12224 9631 0,'0'0'0,"0"-18"16</inkml:trace>
  <inkml:trace contextRef="#ctx0" brushRef="#br1" timeOffset="149253.75">11606 9719 0,'0'35'16,"0"-17"15</inkml:trace>
  <inkml:trace contextRef="#ctx0" brushRef="#br1" timeOffset="150518.82">11783 9525 0,'0'-18'15,"0"1"1,0-1 15,0 0-15,-18 36 31,18 0-47,-18 52 15,-17 18 1,18-17 0,17 0-1,0-54-15,0 1 16</inkml:trace>
  <inkml:trace contextRef="#ctx0" brushRef="#br1" timeOffset="151402.64">12735 9825 0,'0'0'0,"0"-18"0,0 1 15,-17-1 1,-36 18 15,35 0-15,-52 53-1,-1 17 1,53-52-16,-17 53 16,17-1-1,18-35 1,36-17-1,17-18 1,17 0 0,-35-18-1,-17-34 1,-18-19 0,0-17-1,18 17 16,52 1-15,1 34 0,35 36-1,-1 36 1,-52 52 0,-53-18-1,0 1 1,0 0-1,0-54-15,0 1 16,-35-18 0,17 0-1,1 0 1,-1-53 0,18-18-1,0 54-15,53-72 16,71 1 15,34 35-15,-34 53-1,17 53 1,-123-35-16</inkml:trace>
  <inkml:trace contextRef="#ctx0" brushRef="#br1" timeOffset="151501.85">13741 9984 0,'-18'17'15,"-53"54"1,1-18-1,229-194-15,-371 282 16,212-124 0</inkml:trace>
  <inkml:trace contextRef="#ctx0" brushRef="#br1" timeOffset="151768.32">14340 10089 0,'0'18'15,"-17"-18"1,17 18-16,-18 17 15,0-17-15,-17 17 16,-18 0 0,18-35-1,17 0 1</inkml:trace>
  <inkml:trace contextRef="#ctx0" brushRef="#br1" timeOffset="153751.48">16986 10195 0,'18'0'16,"0"0"-16,52 0 15,-52-17-15,70-19 16,-35-17-1,0-52 1,-18-37 0,-17 37-1,-18 87-15,0-70 16,0 53 0,-36 70 15,19 35-16,17-34 1,-18 52 0,0 53-1,18-88 1,0-18 0,0-17-1,0-36 16,0-17-15,0 0 0</inkml:trace>
  <inkml:trace contextRef="#ctx0" brushRef="#br1" timeOffset="154835.64">14376 10089 0,'17'-17'16,"1"17"0,-18 17 46,0 1-31,-18-36 16,18 1-31,0-1-1,0 1 1,18 17 0,0 0-1,-1 52 1,-17 19 0,0-36-16,-35 36 15,-53 52 1,52-70-1</inkml:trace>
  <inkml:trace contextRef="#ctx0" brushRef="#br1" timeOffset="155652.47">15505 10037 0,'35'0'32,"-18"0"-17,-17-18 1,0-35 0,-17-18-1,-36 18 1,35 36-16,-35-1 15,18 1-15,-71 17 16,36 52 0,-36 37-1,53 17 1,35-36 0,18 1-1,89-36 1,-1-35 15,35 0-15,1-53-1,-36-18 1,-18-34 0,-17-54-1,-35 53 1,0-17-1,-18 70 1,-18 35 0,-17 89-1,-1 70 1,36 17 0,0-34-1,0-54 1,0 1 15,0-53-15,53-18-1,-35 0-15,35-18 16,-35 0-16</inkml:trace>
  <inkml:trace contextRef="#ctx0" brushRef="#br1" timeOffset="155772.65">15981 10019 0,'-18'0'16</inkml:trace>
  <inkml:trace contextRef="#ctx0" brushRef="#br1" timeOffset="156735.48">16034 10019 0,'17'0'15,"54"-35"1,-18-1 15,-36-17-15,-17 18-1,-17 0 1,-54 35 0,18 0-1,36 0-15,-54 53 16,18 17-1,36 19 1,17-37 0,35 1-1,53-17 1,0-19 0,36-17-1,-18-35 16,-1-18-15,-34 0 0,17-35-1,-88 53-15,71-89 16,-54 36 0,-17 0-1,18 17 1,-18 36-1,0 17 1,0 54 15,0-1-15,-18 18 0,1 17-1,17-52-15,0 35 16,0-35-16,-18 70 31,0 0-15,18-17-1,0-19 1,36-16 0,-1-19-1,-17-17-15,35 0 16,-1-17-1,37-1 1,-1-35 0,-70 0-1,-1-17 1,-17 52-16,0-17 16,-35 35-1,-36 0 1,36 70 15,17 1-15,18-18-1,0 17 1,53-52 0,-17-18-1,17 0 1,35 0-1,-18-71 1,-52 71-16,0-17 0</inkml:trace>
  <inkml:trace contextRef="#ctx0" brushRef="#br1" timeOffset="156952.78">17339 9507 0,'0'0'0,"0"-17"15</inkml:trace>
  <inkml:trace contextRef="#ctx0" brushRef="#br1" timeOffset="157151.1">17251 9754 0,'0'36'16,"0"87"0,0-35-1,0-52 1,0-1-1,35-35 17,18 0-17,-35 0-15,17-35 16,0 17-16</inkml:trace>
  <inkml:trace contextRef="#ctx0" brushRef="#br1" timeOffset="157318.67">17268 9825 0,'0'0'0,"18"0"31,0 0-31,17-18 16</inkml:trace>
  <inkml:trace contextRef="#ctx0" brushRef="#br1" timeOffset="157620.44">17621 9772 0,'36'0'15,"16"0"1,-16 0 0,-19 0-1,-17 18 1,0 17-1,0 18 1,0-18 0,0 18-1,-17 0 1,17-35-16,0-1 16,0 1-1,17-18 16,19 0 1,-1-35-17,-35 17-15</inkml:trace>
  <inkml:trace contextRef="#ctx0" brushRef="#br1" timeOffset="158018.48">17974 9684 0,'18'0'46,"-1"0"-30,1-18-16,-18 0 31,0 1-15,0-1 0,-18 18-1,-17 0 1,0 18-1,17-1 1,18 19 0,0-19-1,0 19 1</inkml:trace>
  <inkml:trace contextRef="#ctx0" brushRef="#br1" timeOffset="158985.49">18468 9842 0,'0'0'0,"-18"0"31,1 0-31,-1 0 16,0 0-16,-35 0 16,1 53-1,16 0 1,19-17 0,-1 17-1,18-18 1,0-18-16,35-17 15,18 0 17,18 0-17,-54 0 1,1-52 0,-18-1-1,0 35-15,18-35 16,-1-18-1,54 19 1,-18 34 0,35 0-1,-35 18 1,-18 36 0,-17 34-1,-18 18 1,0-35-1,0 0 17,0-18-17,-18-17 1,-17-18 0,17 0-1,1 0 1,17-35-1,0-36 1,35-17 0,53 17-1,18 1 1,-18 52 0,0 18-1,-35 71 1,-35 17 15,-18-17-15,-53-1-1,35-35 1,-17 1 0,17-19-1,1-17 1,52-17 15,-35-1-31</inkml:trace>
  <inkml:trace contextRef="#ctx0" brushRef="#br1" timeOffset="160622.79">17163 9754 0</inkml:trace>
  <inkml:trace contextRef="#ctx0" brushRef="#br1" timeOffset="160700.22">17551 9737 0,'17'0'16,"-34"0"-16,52 0 0,18 0 15,-18-18 1</inkml:trace>
  <inkml:trace contextRef="#ctx0" brushRef="#br1" timeOffset="162967.2">6597 11236 0,'-18'0'0,"18"18"16,0 17-16,0-17 15,0-1-15,0 18 32,0-17-17,36-18 1,-19 0-16,71-35 16,1-18-1,34-35 1,-17-1-1,-53 1 1,-36 0 0,-17 18-1,0-1 1,0 53 0,-35 18-1,0 53 1,17 35-1,1-52-15,-19 70 32,1 17-17,0-52 1,17-18 0,18-36-1,0-52 16,35-36-15,36-17 0,17 0-1,0 35 1,-70 53-16,17 0 16,-17 0-16,17 18 15,-17 52 1,-18 36-1,0 0 17,17-36-17,19-17 1,34-53 0,19-17-1,-1-19 1,35-34-1,-17-36 1,-53 18 0,-53 17-1,-35 36 1,-54 35 0,-16 18-1,16 70 1,37-18-1,-1 72 17,53-72-17,35-35 1,18-35 0,35-17-1,18-36 1,-89 35-16,72-52 15,-72 17 1,19-18 0,-36 36-1,0 17 1,0 36 0,-18 52-1,0 1 1,18 0-1,18-36 17,52-35-17,1 0 1,-53 0-16,88-53 16,-36 0-1,-17-35 1,-35 17-1,-18 1 1,0 52 0,0 36 15,-18 87-15,0 37-1,-17 16 1,17 1-1,18-106 1,-35 70 0,18 1-1,17-71 1,0-35 0,-36-18-1,36-36 1,0 19-16,18-72 15,0 19-15</inkml:trace>
  <inkml:trace contextRef="#ctx0" brushRef="#br1" timeOffset="163317.32">8202 11130 0,'0'0'0,"0"-18"0,0 1 0,0-18 16,18-1-1,35 19 17,17-1-17,1 18 1,52 0 0,-52 71-1,-71 17 1,-53-18-1,-71-17 1,36-17 0,71-19-16,-54-17 15,53 0 1,36-17 15,35-1-15</inkml:trace>
  <inkml:trace contextRef="#ctx0" brushRef="#br1" timeOffset="163684.04">9066 10971 0,'-35'0'15,"17"0"-15,1 36 16,-18-1 0,17 88-1,-17 19 1,17-107-16,18 71 16,-53 88-1,0-89 1,18 19-1,35-53 17,0-54-17,0-70 17,0 36-32,18-72 15,-1 36-15</inkml:trace>
  <inkml:trace contextRef="#ctx0" brushRef="#br1" timeOffset="163833.94">8872 11130 0,'18'-35'0,"-36"70"0,36-158 16,35 70 0,0 35-1,17 0 1</inkml:trace>
  <inkml:trace contextRef="#ctx0" brushRef="#br1" timeOffset="164016.6">9243 10971 0,'0'18'0,"0"0"0,0-54 0,0 107 16,0 35-1,-53-18 1,-35-35 0,-1-18-1,1-35 1,18 0-1,52 0 1,18-35 0,18 0-1,140-18 1</inkml:trace>
  <inkml:trace contextRef="#ctx0" brushRef="#br1" timeOffset="164416.44">9507 11148 0,'0'0'0,"-17"0"0,-1 0 15,0 17 1,36-34 31,0-1-47,-1 18 0,54-53 15,-36 0 1,-17 18 0,-18 17-1,-18 1 1,-17 17-1,-53 53 17,52 52-17,36-34 1,0-18 0</inkml:trace>
  <inkml:trace contextRef="#ctx0" brushRef="#br1" timeOffset="164801.54">9596 11324 0,'17'0'16,"1"0"-16,-53 0 0,140-35 15,1-18 1,-53 0 0,18-35-1,-54 17 1,1 18 0,0 36-1,-18 34 16,-18 54-15,0-1 15,1-17-15,-1-35-16,18 35 16,0-18-1,-18-35 16,18-17-15,0-36 0,0-18-1,53-17 1,36 17 0,-37 18-1</inkml:trace>
  <inkml:trace contextRef="#ctx0" brushRef="#br1" timeOffset="165000.97">10372 10918 0,'53'53'16,"-18"36"-1,-35 16 1,-35 1 0,-18-35-1,35-36 1,0-35-1,1 0 1,-1-53 0,0 18-16</inkml:trace>
  <inkml:trace contextRef="#ctx0" brushRef="#br1" timeOffset="165370.16">9049 10989 0,'17'-18'31</inkml:trace>
  <inkml:trace contextRef="#ctx0" brushRef="#br1" timeOffset="165450.81">9190 10971 0,'0'0'0,"17"18"16,1 0-1,-18-1 1,0 1-16</inkml:trace>
  <inkml:trace contextRef="#ctx0" brushRef="#br1" timeOffset="166184.95">10142 10971 0,'0'-17'31,"18"17"-31,17-18 0,18 18 31,-35 0-15,-1 0 0,1 0-1,0 0-15</inkml:trace>
  <inkml:trace contextRef="#ctx0" brushRef="#br1" timeOffset="166822.81">10777 11183 0,'0'0'0,"0"18"16,-17-1 31,17-34 78</inkml:trace>
  <inkml:trace contextRef="#ctx0" brushRef="#br1" timeOffset="167096.03">10777 11183 0,'0'0'0,"-17"0"15</inkml:trace>
  <inkml:trace contextRef="#ctx0" brushRef="#br1" timeOffset="168268.71">10760 11165 0,'-18'0'16,"18"-17"31,18 17-47,-1 0 15,1-18-15,53-17 16,17 0-1,-71 17-15,1 0 16,0 1-16,-18-1 31,0-17-15,-89 35 0,1 0-1,18 17 1,-1 72-1,54-19 1,17 18 0,35-17-1,53-36 1,-17-35 0,87-17-1,-34-36 1,-36 0-1,0-36 1,-35 19 15,-53 17-15,0 18 0,-35 52 15,0 36-16,17 35 1,0-17 0,1 0-1,-1-36 1,18-53 31,0 1-32,0-1-15,53-53 16,-35 36 0,17-18-1,35-17 1,1 34 0,-18 36-1,-18 18 1,-35 70-1,18 0 1,-1-35 0,36 0-1,0-35 1,35-18 0,-17-18-1,70-35 1,-53-35-1,-35 35 1,-35-17 15,-18 34-15,-18 36 0,-35 18-1,18 35 1,17 35-1,18-35 1,0 18 0,0-54-1</inkml:trace>
  <inkml:trace contextRef="#ctx0" brushRef="#br1" timeOffset="168317.47">12188 11324 0,'18'0'16,"35"0"-16,35-17 15,-247 34-15,406-70 16</inkml:trace>
  <inkml:trace contextRef="#ctx0" brushRef="#br1" timeOffset="168440.75">12788 11060 0,'0'-18'0,"0"36"0,0-54 16,-17-17-1,-19 36 1</inkml:trace>
  <inkml:trace contextRef="#ctx0" brushRef="#br1" timeOffset="169560.53">13070 10971 0</inkml:trace>
  <inkml:trace contextRef="#ctx0" brushRef="#br1" timeOffset="170267.56">12771 11060 0,'0'-18'0,"17"18"0,1-18 31,-18-17-15</inkml:trace>
  <inkml:trace contextRef="#ctx0" brushRef="#br1" timeOffset="170816.88">12418 11236 0,'0'18'0,"0"-1"0,0 1 15,17 0 1,19 17-1,34-18 1,-17-17 0,18-52-1,17-19 1,-18 0 0,1-34-1,-53 87-15,-1-70 16,1-36-1,0 18 1,-18 36 15,-18 35-15,-35 35 0,18 0-1,-1 70 1,19-17-1,-1 0 1,18-18 0,0-17-1</inkml:trace>
  <inkml:trace contextRef="#ctx0" brushRef="#br1" timeOffset="171516.86">12682 11042 0,'0'-18'47,"-17"18"-32,-1 0-15,0 0 16,1 0 0,-18 0-1,17 18-15,0 17 16,-17 18 0,35 18-1,-18-18 1,18-18-1,36-17 1,17-18 0,-18 0-1,0 0-15</inkml:trace>
  <inkml:trace contextRef="#ctx0" brushRef="#br1" timeOffset="171966.1">12894 11024 0,'0'18'47,"0"0"-32,0-1-15,0 1 16,-18 35-16,18 53 31,0-71-15,18 18 0,35-53-1,0 0 1,35-18-1,-70 18-15,17-35 0</inkml:trace>
  <inkml:trace contextRef="#ctx0" brushRef="#br1" timeOffset="172583.81">14499 11095 0,'0'0'0,"0"-18"16,0-17 15,0 53 16,0-1-47,0 1 0,0 17 16,0 36-1,0-18 1,0-18 0,0-53 30,0 1-46</inkml:trace>
  <inkml:trace contextRef="#ctx0" brushRef="#br1" timeOffset="173033.48">14499 10795 0,'0'0'0,"0"18"32,0-1-32,-17 1 15,17 17 1,17-35 15,1 0-31,35 0 16,0-35-1,-18 0 1,-17-1 15,-18 1-15,-71 35 0,18 0-1,18 35 1,35-17-16,-18 17 15,1 18 1,17-35-16,0 35 16,17-36-1,18 1 1,1 0-16</inkml:trace>
  <inkml:trace contextRef="#ctx0" brushRef="#br1" timeOffset="173583.06">14870 11007 0,'0'17'32,"0"1"-17,0 0-15,0-1 16,0 54-1,0-18 1,0 0 0,0-36-1,-18-17 17,18-17-17,0-19 1,0-34-1,0 17 1,70-18 0,-34 54-16,34-36 31,71 53-15,-17 0-1,-36 35 1,0 53-1,-88 0 1,0-52-16,0 34 16,-53 1-1,36-36 1,-1-17 0,18-54 15,18 1-16</inkml:trace>
  <inkml:trace contextRef="#ctx0" brushRef="#br1" timeOffset="173900.1">16369 10813 0,'0'0'0,"18"0"32,-18 17-17,-18 1-15,0 17 16,18 0-16,-35 71 16,17-18-1,-17-17 1,17 0-1,18-36 1,0-53 31,0 1-47</inkml:trace>
  <inkml:trace contextRef="#ctx0" brushRef="#br1" timeOffset="174598.92">16616 10954 0,'35'-53'31,"-35"35"-31,0 1 0,0-36 16,-18 53 15,1 0-15,-18 17-1,35 1-15,-18 35 16,18 35-1,-18 0 1,18-17 0,0-1-1,0-17 1,0-35 0,-35-18-1,17-35 16,18-36-15,0 53-16,0-17 31,89-71-15,-19 53 0,1 53-1,-1 0 1,-17 53-1,-35 18 1,-18-1 0,-18 1-1,0-36 1,18-17 0,-17-18-1,17-18 16,0-17-15</inkml:trace>
  <inkml:trace contextRef="#ctx0" brushRef="#br1" timeOffset="175067.44">16969 11095 0,'17'0'0,"1"0"16,17 0-1,0-18 1,-17 18-16,35-35 16,0 0-1,-18 17 1,-17-17-1,-18 17 1,-71 18 15,-17 0-15,18 53 0,-1 18-1,53-1 1,18 1-1,18-18 1,88-36 0,-36-17-1,54 0 1,-1-35 0,-52-18-1,-18 0 1</inkml:trace>
  <inkml:trace contextRef="#ctx0" brushRef="#br1" timeOffset="175399.3">16034 11007 0,'35'0'15,"0"0"-15,53 0 16,54 0-1,-37-18 1,1 0 0,-88 18-1,17-17 1</inkml:trace>
  <inkml:trace contextRef="#ctx0" brushRef="#br1" timeOffset="176133.48">18221 11130 0,'0'0'0,"-18"0"0,18-18 47,18 18-47,17-17 15,36-1 1,-54 1-16,72-19 16,-72 19-16,36-19 15,-18-34 1,-35-1-1,0 18 1,-35-17 15,-18 70-15,0 35 0,-17 71-1,52 17 1,-35 71-1,18 36 1,17 17 0,18 17-1,-17 18 1,17-88 0,-36 53-1,36-35 1,0-159-1,53-35 1,88-124 0,1 0 15</inkml:trace>
  <inkml:trace contextRef="#ctx0" brushRef="#br1" timeOffset="176364.76">18838 12330 0,'0'0'0,"18"-53"15,-18 17-15,18-158 16,-89 0-1,-35 71 1,-53-1 0,-17 19-1,70 69 1,89 19-16,-36-1 16,53 0-1,17 18 1,72-35-1,-37 35 1,37-53 0</inkml:trace>
  <inkml:trace contextRef="#ctx0" brushRef="#br1" timeOffset="176933.35">18538 11165 0,'0'-17'16,"0"-1"-1,0 0-15,36-17 16,52 0 0,0 17 15,-17 18-15,17 0-1,-88 18-15,18 52 16,-18-17-1,-18 36 1,0-54 0,-17-17-1,17-18 1,1 0 0,17-53-1,35-18 1,0 18-1,18 0 1,18 0 15,-36 53-15,18 0 0,-35 0-1,17 53 1</inkml:trace>
  <inkml:trace contextRef="#ctx0" brushRef="#br1" timeOffset="177498.75">19491 11201 0,'18'0'0,"-36"0"0,53-18 0,1-17 15,-36-18 1,0 0-1,0 35-15,-18-35 16,-35 36 0,-53 17 15,18 17-15,0 54-1,17 35 1,54-71-16,17 71 15,0-53 1,35-36 0,35-17-1,19-35 1,-72 35-16,71-53 16,-70 36-16,53-54 15,-18-17 1,-36 17-1,-17 89 32,0 0-47,0 70 32,0-18-17,0-17 1,35-35-1,36-18 1,-53 0 0,-1 0-16,19-35 0</inkml:trace>
  <inkml:trace contextRef="#ctx0" brushRef="#br1" timeOffset="178232.6">19844 11007 0,'0'17'32,"0"1"-32,0 17 0,0 18 31,0 35-15,-18-35-1,0-35-15,18 0 16,-17-18 15,17-18-15,0-35-1,0-18 1,0 1 0,17 52-16,36-35 15,0 36 1,0 17-1,0 0 1,-18 53 0,1 17 15,-36-35-31,0 36 16,0-36-1,0-17 1,0 0-1,-18-18 1,-17-36 0,35-17-1,0-17 1,70-18 0,-17 35-1,71 17 1,-1 54-1,-88 35 1,-35 53 0,-17-36 15,-36-17-15,18-17-1,17-36 1,18-36 15,35-17-15</inkml:trace>
  <inkml:trace contextRef="#ctx0" brushRef="#br1" timeOffset="178616.23">20567 11060 0,'0'17'15,"18"-17"1,-1 0 0,1 0-16,17 0 31,-17 0-31,17-17 16,-17-19-1,-18 1 1,0 17-1,-53 18 1,17 0-16,-16 0 16,34 18-16,0 35 15,-17 35 1,35-17 0,18-18-1,52-18 1,18-35-1,-70 0-15,70 0 16,0-53 0</inkml:trace>
  <inkml:trace contextRef="#ctx0" brushRef="#br1" timeOffset="179231.51">21078 10866 0,'0'0'0,"0"-18"0,0 36 32,-35 34-17,18 37 1,17-72-16,-18 71 16,0-70-16,18 53 15,-17-18 1,17-36-1,0-34 32,35-36-47,18-18 32,17-17-17,-34 70 1,-19 1-1,-17 52 1,0 0 0,0 0-16,0 18 15,53 0 1,0-35 0,35-18-1,-17-35 1,-18-18-1,17-71 1,-70 18 0,0 54 15,0 16-15,-35 36-1,-18 18 1,18 35-1,35-36 1,0 19 0</inkml:trace>
  <inkml:trace contextRef="#ctx0" brushRef="#br1" timeOffset="179698.65">21837 10918 0,'0'0'16,"-18"0"0,1 0-16,-19 36 15,19-19 1,-54 54 0,18-1-1,53-17 1,0 18-1,53-53 1,0-18 0,-35 0-16,70 0 15,-18-71 1,-34 18 0,-19-35-1,-17 17 1,-17 18-1,-54 53 1,36 0 0,-18 36 15,35 17-15,18-36-1,-17 1 1</inkml:trace>
  <inkml:trace contextRef="#ctx0" brushRef="#br1" timeOffset="180148.74">22102 10989 0,'0'-18'15,"0"36"-15,0-53 0,0 17 16,0 0-1,17 1 1,36 17 0,-35 0-1,-1 0 1,1 0-16,0 35 16,-1 18-1,-17 0 1,0 17-1,0-17 1,-17-35 0,-1 0-1,18-54 17,0-17-17,0 1 1,18 34-16,-1-17 15,1 17-15,35-35 16,-36 35 0,54 1 15,-18-1-31</inkml:trace>
  <inkml:trace contextRef="#ctx0" brushRef="#br1" timeOffset="180781.39">22878 10724 0,'0'0'0,"-36"0"16,19 0 0,-1 0-16,-17 53 15,17 36 1,1-19-1,-19 18 1,19 0 0,17-35-1,-18-17 17,0-36-1,18-18-16,36-35 1,-19 35-16,19-17 16,-19 18-16,71-36 15,36 17 1,-71 19 0,-36-1-1,-52 18 16,17 0-31,-70 0 16,35 0 0,18 35 15,35 18-15,0-17-1,0-1 1,0-18-16,53 19 15,-35-36 1,-1 17 0,1-17-1,17 0 1,0 0 0</inkml:trace>
  <inkml:trace contextRef="#ctx0" brushRef="#br1" timeOffset="180892.05">23354 11148 0</inkml:trace>
  <inkml:trace contextRef="#ctx0" brushRef="#br1" timeOffset="180999.41">23336 11112 0,'18'0'62,"-18"18"-31</inkml:trace>
  <inkml:trace contextRef="#ctx0" brushRef="#br1" timeOffset="182014.72">18891 12382 0,'-17'0'63,"17"18"-48,-18 0-15,18-1 0,-53 54 16,53-53 0,-53 35-1,-53 52 1,-35-34-1,35-18 1,1-18 0,34-35-1,53 0 1</inkml:trace>
  <inkml:trace contextRef="#ctx0" brushRef="#br0" timeOffset="194855.71">6685 14975 0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46:37.6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1993 882 0,'0'0'0,"0"-18"0,0 1 0,0-54 31,0 53-31,0-17 16,0 18-1,0 34 17,0 1-32,0 88 15,0 17 1,0 18 0,0-35 15,0-18-16,0-35 1,0-70 15,0-36-15,0-18 0,71-35-1,-18 18 1,17 53-1,-17 35 1,-18 35 0,-17 71-1,0-36 1,-1-52-16,19 35 16,-19-35-16,54 17 31,17-35-16,0-18 1,36-52 0,-71-1-1,-18-52 1,-35 87-16,-18-69 16,-52 34-1,-36 36 1,35 35-1,18 0 1,36 53 0,34 0-1,36-53 1,18 17 0</inkml:trace>
  <inkml:trace contextRef="#ctx0" brushRef="#br0" timeOffset="551.12">3087 688 0,'0'0'0,"0"-18"32,0 36-17,0 0 1,0-1-16,0 89 15,0 17 1,17-34 0,-17 17-1,0-89-15,0 18 16,0-17-16,0 0 16,0-1 15,-17-17-16,17-17 1,0-71 0,17-1-1,36 19 1,36-1 0,34 54-1,-52 17 1,-1 70-1,-70 1 1,0 17 0,-18-18-1,-17-34 1,18-19 0,17-34 30,35-19-30</inkml:trace>
  <inkml:trace contextRef="#ctx0" brushRef="#br0" timeOffset="1382.65">3863 952 0,'18'-17'31,"-18"34"-15,0 1-16,-18 17 16,-17 36-1,35-18 1,0-35-16,0 34 16,35-34 15,53-18-16,-17 0 1,34-35 0,-34-53-1,-36 17 1,-17-17 0,-18 70-1,0 36 32,0-1-47,0 36 16,-18-17-16,18 70 15,0 35 1,0-36 0,0 89-1,0 36 16,0-36-15,0 88 0,0-106-1,0 18 1,-35-35 0,-36-71-1,19-52 1,-54-54-1,35-88 1,18-53 0,18-105-1,35-36 1,35 88 0,53-52-1,-35 140 16,18 18-15,-18 54 0,-18 52-1,0 0 1</inkml:trace>
  <inkml:trace contextRef="#ctx0" brushRef="#br0" timeOffset="1816.99">5768 811 0,'0'-17'0,"0"34"0,35-122 16,-35 87-1,0 36 1,0 52 0,0 71-1,0-17 1,0-1 0,0-88-16,-17 36 15,17-18 16,-18-53 1</inkml:trace>
  <inkml:trace contextRef="#ctx0" brushRef="#br0" timeOffset="2415.33">5450 1041 0,'0'0'0,"-17"-18"0,17 0 0,-71-52 15,36 17 1,17-35 0,18 70-16,71-35 15,88 0 1,70 36 0,-53 17-1,18 88 16,-105 0-15,-72-53-16,18 89 16,-35-18-1,0-36 1,-17-35 0,-1-35-1,1 0 1,17-17-16,0-54 15,0-70 1,17-18 0,54 54-1,35 16 1,52 72 0,-17 87-1,-52 71 16,-72 0-15,-17 18 0,-17-35-1,-19-71 1,1-18 0,35-70 15</inkml:trace>
  <inkml:trace contextRef="#ctx0" brushRef="#br0" timeOffset="2966.51">7408 1041 0,'0'0'0,"53"-71"31,-53 53-31,0-34 16,0-1 0,0 35-16,-70-17 15,-1 17 1,-35 53 0,0 71-1,54 0 1,-1 70-1,53-105 1,70-18 0,36-53-1,-18-35 1,18-36 0,-35-17-1,-54 53 1,1-54-1,0 1 1,-18 71 0,0 52-1,0 71 1,0-18 0,0-18-1,0-34 1,70-1-1,1-35 1,-36 0 0,18-35-1</inkml:trace>
  <inkml:trace contextRef="#ctx0" brushRef="#br0" timeOffset="3349.98">7814 1005 0,'0'-17'16,"0"34"-16,0-105 0,0 71 15,0-1 1,18 18 15,17 70-15,-17 36 0,-18-35-1,35-1 1,-35-52-16,35 17 15,-17-35 1,35 0 0,0-70-1,17-36 1,-52 18 0,35 0-1,-36 52 16,-17 54 1,0 0-17,0-1-15</inkml:trace>
  <inkml:trace contextRef="#ctx0" brushRef="#br0" timeOffset="4199.54">8449 1094 0,'0'0'0,"18"0"0,-1-18 0,1 0 15,0 1-15,34-36 16,-52-18 0,0 54 15,-17-1-16,-36 36 1,0 70 0,18 0-1,35-17 1,0-1 0,53-17-1,17-35 1,71-18-1,-35-53 1,-35 0 0,-18-53-1,-18 0 1,-35 53 0,0 36-1,0 34 16,-18 54-15,1 17 0,17-17-1,-18-1 1,18-35 0,0-17-1,0-36 16,0-17-15,0-35 0,35-36-1,-17 88-15,52-70 16,72 0 0,-19 88-1,-52 17 16,-1 71-15,-70 18 0,0-17-1,0-19 1,-17-17 0,-1-18-1,0-17 1,1-18-1,17-18 1,0 1 0</inkml:trace>
  <inkml:trace contextRef="#ctx0" brushRef="#br0" timeOffset="4533.57">10354 847 0,'0'0'0,"0"-18"0,0 36 47,0-1-31,0 19-16,0 69 15,-35-34 1</inkml:trace>
  <inkml:trace contextRef="#ctx0" brushRef="#br0" timeOffset="4615.26">10336 1217 0,'-17'0'16,"34"0"15,36-35-15</inkml:trace>
  <inkml:trace contextRef="#ctx0" brushRef="#br0" timeOffset="5082.59">10866 864 0,'0'0'15,"0"-17"1,0-1-16,-18 18 16,-35 0-1,35 18 1,-52 35-1,35-18 1,17 0 0,18-17-1,35-1 1,36-17 0,52 36-1,-70-19 1,-35 19-1,-18-1 1,-36-17 0,-87 34-1,17-52 1,36 18 0,34-18-1,1 0 16,17-35-15,18-18 0,0 18-16</inkml:trace>
  <inkml:trace contextRef="#ctx0" brushRef="#br0" timeOffset="5299.21">10125 582 0,'0'0'15,"17"0"1,1 0-16</inkml:trace>
  <inkml:trace contextRef="#ctx0" brushRef="#br0" timeOffset="6066.43">12241 670 0,'0'0'0,"0"-17"16,-17 17 0,17 17-1,-18 36 1,-17 88-1,0-17 1,17 35 0,18-71-1,0-71-15,0 54 16,0-53 0,18-36 30,-18-35-30,0 0-16</inkml:trace>
  <inkml:trace contextRef="#ctx0" brushRef="#br0" timeOffset="6148.4">12100 952 0,'-17'-35'16,"34"70"-16,-70-123 15,53 71-15,-35-36 16</inkml:trace>
  <inkml:trace contextRef="#ctx0" brushRef="#br0" timeOffset="6365.3">12418 582 0,'88'0'15,"0"35"1,-35 54 0,-71 34-1,-17-88-15,-71 71 31,-35-18-15,53-52 0,35-36-1,0-18 1,36 0-16</inkml:trace>
  <inkml:trace contextRef="#ctx0" brushRef="#br0" timeOffset="6765.93">12277 1041 0,'35'35'16,"18"0"-1,0 36 1,0-1 0,17 1-1,1-71 1,-1 0 0,71-35-1,1-54 1,-37 19 15,19-89-15,-195 124-1,-17 17 1,-18 36 0,36 70-1,34-17 1,36 17-1,18-35 1,35-18 0,88 0-1,-17-35 1,34 0 0,-87 0-1</inkml:trace>
  <inkml:trace contextRef="#ctx0" brushRef="#br0" timeOffset="6999.42">13794 1005 0,'35'-53'15,"-70"106"-15,70-123 0,-35-1 16,-35 18 0,17 36-16,-53 17 15,1 17 1,-1 19-1,-17 87 1,18 1 0,52-36-1,18-18 1</inkml:trace>
  <inkml:trace contextRef="#ctx0" brushRef="#br0" timeOffset="7298.68">13829 1147 0,'35'-71'32,"-35"0"-17,35 1 1,-35 52 0,0 36 15,-17 70-16,-18 18 1,35-71-16,-18 124 16,-17-18-1,35 71 1,-18-1 0,18-87-1,0 35 16,-35-159-31</inkml:trace>
  <inkml:trace contextRef="#ctx0" brushRef="#br0" timeOffset="7381.83">13776 2205 0,'0'-18'16,"35"-35"-1,18-53 1,-141 283-16,194-406 0,-36 87 16,-34 19-1</inkml:trace>
  <inkml:trace contextRef="#ctx0" brushRef="#br0" timeOffset="7431.91">14305 3898 0</inkml:trace>
  <inkml:trace contextRef="#ctx0" brushRef="#br0" timeOffset="7823.14">14217 1058 0,'0'53'15,"0"-35"1,18 17 0,52 0-1,1-35 1,-1-17 0,18-54-1,-35 18 1,0-35-1,-53 70-15,18-34 16,-18 16 0,0 19-1,0 34 63,0 1-62</inkml:trace>
  <inkml:trace contextRef="#ctx0" brushRef="#br0" timeOffset="8449.06">13511 1252 0,'0'18'0,"0"17"31,0-17-31,18-18 16,35 18-1,0-18 1,35 0-1,-17-18 1,-54 0-16</inkml:trace>
  <inkml:trace contextRef="#ctx0" brushRef="#br0" timeOffset="9600.35">14287 829 0,'0'0'0,"18"-18"0,-18 1 31,0 34 0,-18 1-15,1 35-16,17-35 0,-35 52 16,35 36-1,0-53 1,0-18 15,70-35-15,-17 0-1,-18 0-15,36-17 16</inkml:trace>
  <inkml:trace contextRef="#ctx0" brushRef="#br0" timeOffset="10199.1">14852 829 0,'0'-18'31,"0"36"0,0 0-31,0-1 16,0 54 0,0-1-1,0-52-15,0 70 16,0-52 0,0-19-1,0-34 16,0-19-15,0 19-16</inkml:trace>
  <inkml:trace contextRef="#ctx0" brushRef="#br0" timeOffset="10564.88">14993 600 0,'-71'17'32,"54"-17"-32,-1 36 15,1-19 1,17 1 0,52-18-1,-34 0-15,35 0 16,-18-18-1,-17-17 1,-18 0 0,-35 17-1,-18 18 1,35 0-16,-17 0 16,17 35-1,18 1 1,18-1 15,35 0-31</inkml:trace>
  <inkml:trace contextRef="#ctx0" brushRef="#br0" timeOffset="11097.57">15205 952 0,'-18'0'16,"0"-17"-16,18-1 0,0-17 15,36 17 1,-19 1-1,54-1 1,17 18 0,-35 35-1,0 36 1,-35-1 0,-18 19-1,0-19 1,-18-35-1,0-17 1,18-53 15,0 17-31,0-52 16,53-19 0,-35 19-1,35 17 1,-18 18 15,18 35-15,0 0-1,-18 0-15</inkml:trace>
  <inkml:trace contextRef="#ctx0" brushRef="#br0" timeOffset="11498.43">15928 1005 0,'0'0'0,"18"0"15,-1 0 1,18-35 0,18 0-1,-35-18 1,0 53-1,-18-53 1,0 35 0,-53 18-1,0 53 1,18 0 0,-1 35-1,36 1 1,0-19-1,0-35 1,53 1 0,35-36-1,18 0 1,18-36 0</inkml:trace>
  <inkml:trace contextRef="#ctx0" brushRef="#br0" timeOffset="12116.71">16916 952 0,'0'0'15,"0"-35"-15,0-18 16,-36 18 0,-17 0-1,-17 17 1,-1 18-1,-34 53 1,-1 53 0,53 0-1,35-36 1,36 1 0,35-54-1,53-17 1,-89 0-1,71 0 1,36-52 0,-36-54-1,-53-18 1,1-35 0,-36 54-1,0 16 1,0 72-1,-18 17 1,0 35 0,1 53-1,-1 18 1,18 70 0,0-87-1,18-1 1,-1-53 15,1-17-15,17-18-1,18-18 1,-35 1-16</inkml:trace>
  <inkml:trace contextRef="#ctx0" brushRef="#br0" timeOffset="12430.86">18415 935 0,'0'0'0,"-18"0"15,-17-18-15,17 1 16,1-36 0,-71 0-1,88 0 1,0-18 0,53 18-1,105-17 1,19 52-1,-107 18-15</inkml:trace>
  <inkml:trace contextRef="#ctx0" brushRef="#br0" timeOffset="12615.28">18927 635 0,'0'71'15,"0"-36"-15,0-141 0,-36 318 16,-34-107 0,34-69-16,-69 87 15,16-52 1,1-1 15,53-34-15,0-19-1</inkml:trace>
  <inkml:trace contextRef="#ctx0" brushRef="#br0" timeOffset="12915.48">18433 1587 0,'0'0'0,"0"18"0,-18 0 16,36-1 0,52-17-1,-35 0 1,-35-17-1,0-1 1,0 0 0,-17 18-1,-18 0 1,-1 18 0,19-18-1</inkml:trace>
  <inkml:trace contextRef="#ctx0" brushRef="#br1" timeOffset="19665.09">1270 2399 0,'0'-35'15,"0"17"1,-18 18 0,1 0-1,-1 0 1,0 88 0,18 18-1,-52 35 1,34-53-1,18 0 1,-18-17 0,1-71-16,-1 18 15,18-36 17,0-35-17,53 0 1,0-53-1,-36 89 1,54-54 0,-18 18-1,0 53 1,0 36 0,0 52-1,-53-18 1,35 18-1,-17-70-15,34 35 16,1-35 0,53-18-1,-53-36 1,18-17 0,-36-35-1,-35-18 1,0 36-1,-53-1 17,35 18-17,-17 71 1,18 0 0,17 17-1,35-35 1,18 0-1</inkml:trace>
  <inkml:trace contextRef="#ctx0" brushRef="#br1" timeOffset="20130.43">2275 2240 0,'-17'0'16,"34"0"-16,-34-18 0,-1 18 15,0 0-15,18 36 32,0 70-17,0-1 1,18 54 0,-18-71-1,0 1 1,0-54-1,0-18-15,-18-17 32,18-17-17,0-18 1,0-71 0,18 70-16,35-69 15,53-1 1,-18 88-1,18 36 17,-53 52-17,-18 19 1,-70-19 0</inkml:trace>
  <inkml:trace contextRef="#ctx0" brushRef="#br1" timeOffset="20230.39">2593 2875 0,'0'18'31,"0"-36"-31,0 18 47,0-18-47,18 1 0</inkml:trace>
  <inkml:trace contextRef="#ctx0" brushRef="#br1" timeOffset="21146.67">2893 2734 0,'17'35'16,"19"-35"-16,-19 0 16,36-53-1,0 0 1,-35 1-1,-18 34-15,17-35 16,-17 18 0,-35 35-1,-18 35 1,18 18 0,0 88-1,35-88 1,0 17-1,70-52 17,1 0-17,17-18 1,18-36 0,-36-34-1,-34 17 1,-1-35-1,-35 0 1,0 70 0,0 0-1,0 36 1,0 53 0,0-19-1,0 37 1,0-36 15,0-1-15,0-16-1,0-54 32,0-35-31,0 36-16,0-54 15,53-35 1,17 0 0,54 18-1,35 53 1,-71 35 0,18 70-1,-89-34-15,-17 34 16,0 54-1,-35-18 17,35-54-17,-35 1 1,-1-35 0,36-36-1,-17-17 1</inkml:trace>
  <inkml:trace contextRef="#ctx0" brushRef="#br1" timeOffset="21623.27">2787 2628 0,'-35'0'0</inkml:trace>
  <inkml:trace contextRef="#ctx0" brushRef="#br1" timeOffset="21730.48">2699 2787 0,'-18'88'15,"-35"-53"1,53 1 0,0-19-16,18-17 15</inkml:trace>
  <inkml:trace contextRef="#ctx0" brushRef="#br1" timeOffset="24246.9">5292 2452 0,'0'-53'31,"0"35"-31,0 36 31,0 0-15,0 87-1,0-87-15,0 88 16,0 0 0,-18-36-1,0-35 1,18-52 31,0-1-47,0-17 15,18-53 1,53 0 15,17-36-15,0 71 0,-53 53-16,89 18 15,-54 52 1,-52 36-1,-18-35 1,0 17 0,-18-53-1,18-17 1,-17-18 0,17-53-1,0 0 1,0-18-1,70-52 17,-52 105-32,52-52 15,19 52 1,-19 36 0,-35 70-1,-35 0 1,18 53-1,-18-88 1,35-18 0,18-35-1,0 0 1,35-52 0,-35-1-1,-35 17-15,-18-52 16,0 18-1,0-19 17,0 54-17,0 53 1,0 35 0,0-36-16,0 107 15,0-54 1,0 1-1,53-53 1,0-1 0,35-17-1,0-70 1,-17-1 0,-36 1-1,-17-54 1,-18 71-1,0 18 17,0 53-17,-36 70 1,19 0 0,17 18-1,0 0 1,17-71-1,1-18-15,53-17 16,-19 0 0,54-52-1,-35-19 1,17-70 0,-35 17-1,-18-34 1,-35 87-1,0 53 1,-35 71 31,35-17-47,-18 52 16,18 35-1,0-87-15,0 87 16,0-35-1,53-35 1,18-18 0,17-35-1,18-52 1,-18-19 0,35-35-1,-70-35 1,-53 53-1,0 0 1,0 52 15,-17 36-15,-1 36 0,-17 52-1,17 53 1,1-35-1,17-71-15,0 71 16,52-53 0,19-18-1,0-35 1,34-35 0,-34 0-1,35-71 1,-89 18-1,-17 17 17,0 106-1,0-17-31,0 52 16,0-52-16,0 53 15,0-18 1,18-18-1,17-35 1,36 0 0,-18-18-1,17-70 1,-52 35 0</inkml:trace>
  <inkml:trace contextRef="#ctx0" brushRef="#br1" timeOffset="24431.91">8449 2258 0,'0'0'15,"-18"0"-15,-17 0 16</inkml:trace>
  <inkml:trace contextRef="#ctx0" brushRef="#br1" timeOffset="24646.61">7796 2487 0,'0'0'15,"-17"18"-15,-19-1 0,19-17 32,52 0-32,71 0 31,0-17-15,-71 17-16,106-36 15,-106 19-15</inkml:trace>
  <inkml:trace contextRef="#ctx0" brushRef="#br1" timeOffset="25148.78">8784 2611 0,'0'0'0,"0"-18"0,18-53 31,-1 54-31,-17 34 31,-17 1-15,-36 105-1,0 36 1,18-35 0,-18 70-1,35 35 1,-17-17-1,0-71 17,35-71-17,0-87 17,0-36-17,17 18-15,1-124 16</inkml:trace>
  <inkml:trace contextRef="#ctx0" brushRef="#br1" timeOffset="25496.21">8714 2716 0,'0'0'0,"0"-17"0,0-71 16,0 17-1,53 36 1,70-1-1,0 36 17,1 71-17,-89 0 1,-35 34 0,-106-16-1,-17-37 1,-1-34-1,36-18 1,53 0 0,35-35-1,53-18 1,-35 35-16</inkml:trace>
  <inkml:trace contextRef="#ctx0" brushRef="#br1" timeOffset="25778.99">9490 2222 0,'0'0'0,"-18"18"31,18 0-31,-35 70 16,0 0-1,17 71 1,-17-36 0,17-52-1,18-53-15,0 17 16,53-53 15,0-35-15</inkml:trace>
  <inkml:trace contextRef="#ctx0" brushRef="#br1" timeOffset="26163.15">9578 2611 0,'0'17'31,"18"-17"-15,52 0-1,-52 0-15,35-35 16,35-18 0,-71 0-1,1 18 1,-18 17 0,-70 18-1,-19 88 1,72-52-16,-36 69 15,53-34 1,0 0 15,17-54-15,89-17 0,-35-17-1,-54-1-15,36-35 16,-35 35-16</inkml:trace>
  <inkml:trace contextRef="#ctx0" brushRef="#br1" timeOffset="27462.39">11589 2417 0,'0'0'0,"-18"0"16,0 0-1,18-18 1,71-17-1,17-1 1,36-17 15,-36 0-15,-88 36 0,-71 17-1,36 0-15,-71 0 16,-53 53-1,71 17 1,18 54 0,52-18-1,18-89-15,35 19 16,89-19 0,-18-17-1,35-53 1,-88 18-1,-53 17 1,-89 1 15,54 17-31,-71 17 16,-17 54 0,52-18-1,54 53 1,17-36-1,53-52 1,70-1 0,-17-34-1,70-36 1,-17-35 0,-88 35-1,-36-18 1,-35 54-16,0-1 15,-18 18 1,-17 53 15,0 0-15,17 35 0,0-17-1,1-1 1,-1-52-1,1-18 1,17-36 15,0 19-31,0-36 16,70-88 0,36 35-1,53 35 1,-36 71-1,18 36 1,-70 17 15,-54-18-31,-17 53 16,-17 0 0,-18-35-1,-1-18 1,19-35-1,34-35 17,1 18-32</inkml:trace>
  <inkml:trace contextRef="#ctx0" brushRef="#br1" timeOffset="28429.24">13141 2558 0,'0'0'0,"18"-18"0,-18-53 16,0 19 15,-36 52-15,-52 17 0,0 36-1,-36 53 1,72-36-1,52-17 1,35-53 0,35 0-1,-34 0-15,34-35 16,71-53 0,-88 53-1,-53-1 1,18 19-1,-18 52 32,-35 18-31,35-35-16,-18 105 16,0-35-1,1 71 1,17 53-1,0-36 1,0 106 0,0-88-1,-18-88 1,-53 0 0,-17-88-1,-18-18 1,-88-106-1,53-18 1,53-17 15,70-71-15,71 18 0,36 71-1,-54 88-15,141-106 16,1 35-1,70 0 1,-36 0 0,-105 53-1,-35 18 1,-54 17 0,-17 36 46,-17 35-62,-1 0 16,18-36-1,-35 36 1,35-70 46,0-1-62,0-17 0</inkml:trace>
  <inkml:trace contextRef="#ctx0" brushRef="#br1" timeOffset="28630.12">13582 2328 0,'0'18'78,"18"-18"-62,-18 18-16,17-18 0,-17 17 16,18-17-16</inkml:trace>
  <inkml:trace contextRef="#ctx0" brushRef="#br1" timeOffset="29796.33">13864 2522 0,'0'0'0,"0"18"0,0 35 16,0-35-16,0 34 16,0 1-1,-17-17 1,-1-1-1,18-53 48,18-52-47,34-1-1,1 1 1,0 34-1,-35 36-15,35 0 16,-36 0 0,1 71-1,0-1 1,-1-17 0,19-17-1,52-36 1,-18 0-1,-34 0-15,70-36 16,-18-17 15,0-35-15,-53-18 0,-35 54-1,-35 16 1,0 36-1,-36 53 1,18 18 0,36 17-1,-1 0 1,53-35 0,36-35-1,-1-18 1,1 0-1,17-36 1,-17-52 15,-36 18-15,-18-36 0,-17 88-1,0 1 1,-17 17-1,-18 52 1,-1 37 0,19-36-1,17 17 1,0-17 0,53-35-1,-1-18 1,19 0-1,-53 0-15,70-53 16,0 0 15,-17-35-15,-54-18 0,-17 88-1,0 1 1,0 34-16,-17 36 15,-1 53 1,18-36 0,0-17-1,18-35 1,17-18 0,-17-18 15,-18 1-16</inkml:trace>
  <inkml:trace contextRef="#ctx0" brushRef="#br1" timeOffset="30712.71">16757 2328 0,'0'0'0,"0"-53"31,-18 36-31,1 17 15,-1 0 1,-17 88 0,35 0-1,-18 53 1,0-53 0,18-52-16,0 17 15,0-18 1,18-70 15,0 17-15,-1-17-1,54-89 1,-53 54 0,17 17-1,0 70 1,-17 54-1,17 35 1,18 0 0,0-36-1,35-35 1,-17-35 0,70-52-1,-18-19 1,1-105-1,-124 17 1,-36 71 0,-69-1 15,16 72-15,1 17-1,35 53 1,53 17-1,18 36 1,52-53 0,-17-18-16</inkml:trace>
  <inkml:trace contextRef="#ctx0" brushRef="#br1" timeOffset="31162">17921 2434 0,'18'-17'16,"-36"34"-16,36-52 0,-18 17 0,-18 1 16,-17 17 15,17 17-31,-17 36 16,-18 71-1,18-1 1,35-52-1,35-1 1,18-52 0,-18-18-16,71 0 15,0-53 1,-36-18 0,-17-34-1,-53 16 1,-35-16-1,0 87-15,-36 18 16,-52 0 15,35 53-15,70 17 0,18 1-1,53-36 1,-36-35-16,36 0 0</inkml:trace>
  <inkml:trace contextRef="#ctx0" brushRef="#br1" timeOffset="31629.3">18468 2505 0,'0'0'0,"-18"-18"0,-17-35 15,35 36-15,0-1 16,35-17 15,-17 17-31,52 0 16,36 36 0,-35 35-1,-1 53 1,-70 0-1,0-36 1,-53 1 0,18-36-1,35-53 17,0 1-32,0-36 15,18-53 1,17 18-1,-17 52-15,35-52 16,-18 53 15,18 17-15,0 1 0,-18 17-16</inkml:trace>
  <inkml:trace contextRef="#ctx0" brushRef="#br1" timeOffset="32446.76">19279 2205 0,'0'0'0,"-17"0"0,-1-18 16,0 18 0,1 0-16,-1 35 15,18 54 1,-18 34-1,1-35 1,17 36 15,-18-54-15,1-17 0,17-70 15,0-1-16,0-53 1,35-34 0,53-1-1,18 35 1,-53 71 0,-18 0-1,-53 0 16,1 18-31,-1-18 0,-35 18 16,-17-1 15,52 18-15,0 18 0,18 0-1,0 0 1,0-35-16,53 35 15,-17-36 1,69-17 0,-16 0-1,34-35 1,-35 0 0,18-89-1,-106 54 1,0 35-1,0 52 1,-18 18 15,1 71-15,-1-53 0,18-18-1,18-35 32,-18-17-47,17-1 0</inkml:trace>
  <inkml:trace contextRef="#ctx0" brushRef="#br1" timeOffset="32644.99">19861 2222 0,'0'0'0,"-17"-35"15,-1 35-15,-17 0 16,17 0 0,36 35 31,-1-35-32,1 18-15,-18 0 0</inkml:trace>
  <inkml:trace contextRef="#ctx0" brushRef="#br1" timeOffset="33178.24">20126 2364 0,'0'17'0,"0"1"15,0 0-15,0-1 16,0 54-1,0-36 1,0 18 0,0 0 15,0-36-15,0 1-1,-18-18 1,18-18-1,0-17 1,18-53 0,0 70-16,35-70 15,52 0 1,36 35 0,-52 53-1,-1 18 1,-71 35-1,-17 70 1,-52-52 15,-19-1-15,18-17 0,35-35-1,18-36 16,18 0-31</inkml:trace>
  <inkml:trace contextRef="#ctx0" brushRef="#br1" timeOffset="33930.64">21237 2505 0,'0'-18'0,"0"36"0,0-54 0,-17-16 16,-19-1 0,-17 35 15,36 18-31,-89 0 16,35 53-1,-34 35 1,69-17-1,19-1 1,52-17 0,71-53-1,0 0 1,-36-18 0,1-52-1,-18 17 1,-36-18-1,-17 54 17,0 34-1,0 19-15,0 17-1,0 17 1,0-35-16,0 71 15,-53-18 1,0 36 0,18 17-1,17 0 1,18 18 0,0-106-16,0 17 15,0-34-15,0 105 16,-17-53-1,-18-35 1,-36-18 0,0-17 15,19-18-15,34-18-1,18-17 1,-18 0-1,-17-18 1</inkml:trace>
  <inkml:trace contextRef="#ctx0" brushRef="#br1" timeOffset="35345.46">917 3739 0,'0'0'0,"0"-52"31,0 34-16,0 36 1,0 70 0,-17-18 15,17-34-31,-18 69 16,18-34-1,0-36 1,0-17-1,35-89 17,-17 54-32,-1-36 15,54-35 1,-36 52 0,1 36-1,17 18 1,-36 52-1,36 36 1,-35-88-16,35 52 31,-18-52-15,53 0 0,0-54-1,18-52 1,-18-18-1,-70 1 1,-18 16 0,-88 19-1,17 35 1,-35 35 0,53 53-1,53-1 1,36 19-1,34-18 1,71-53 15,-105 0-31</inkml:trace>
  <inkml:trace contextRef="#ctx0" brushRef="#br1" timeOffset="35594.76">2099 3775 0,'-35'35'32,"17"-17"-32,18-1 15,0 36 1,0 0 0,0 0-1,0-18 1,0-52 31,0-1-47,0-35 15</inkml:trace>
  <inkml:trace contextRef="#ctx0" brushRef="#br1" timeOffset="35763.6">2064 3563 0,'0'0'0,"0"-35"16,0 52-1,0 1 1,0 0 0,35-1-1</inkml:trace>
  <inkml:trace contextRef="#ctx0" brushRef="#br1" timeOffset="36045.58">2628 3528 0,'-17'0'0,"-1"17"16,-17 36-1,-1 36 1,36 16 0,0-34-1,-17-36-15,17 53 16,0-35 0,17-53 15,54-70-16</inkml:trace>
  <inkml:trace contextRef="#ctx0" brushRef="#br1" timeOffset="36544.58">2928 3492 0,'0'0'0,"0"18"31,0 0-31,0 35 16,0 53 0,0-1-1,-18-52 1,1 18 0,-1-36-1,18-17 1,0-36 15,0-17-31,0-18 16,53-35 15,-35 70-31,17-35 16,71 0-1,-18 36 1,18 52-1,-53 18 1,-18 17 0,-35 19-1,-35-37 1,-1-16 0,19-36-1,-1-18 1,1-17-1</inkml:trace>
  <inkml:trace contextRef="#ctx0" brushRef="#br1" timeOffset="36763.44">2399 3722 0,'0'0'0,"18"0"31,17 0-15,-18 0-16,72 0 15,34-18 1,-52 18 0,-1-35-1</inkml:trace>
  <inkml:trace contextRef="#ctx0" brushRef="#br1" timeOffset="37311.58">4551 3545 0,'0'0'0,"0"-17"16,-18 34 15,18 1-16,-17 88 1,-1 17 0,0-34-1,18-1 1,0-53 0,0-17-1,0-36 16,-17 0-31,17 1 16</inkml:trace>
  <inkml:trace contextRef="#ctx0" brushRef="#br1" timeOffset="37995.5">4180 3863 0,'0'0'0,"-17"0"15,34 0 16,107 0-15,-1-35 0,-70 35-16,88-36 15,71-34 1,-88 17 0,-89 0-1,-35 0 1,-18 18-1,-52 35 1,34 0 0,19 35 15,-1 53-15,18 0-1,0 1 1,0-1-1,0-35 1,0-18 0,-18-35 15,1-18-15,17 1-16,0-19 15,53-52 1,53 0-1,-1 35 1,-16 53 0,-19 35 15,-52 18-15,-18-35-16,0 53 15,0-1 1,-18-35-1,0-17 1,18-36 31,0 1-47,0-19 16</inkml:trace>
  <inkml:trace contextRef="#ctx0" brushRef="#br1" timeOffset="38380.04">5327 3828 0,'18'0'31,"-1"0"-31,1 0 16,35 0-1,17-18 1,1-35-1,-36 18 1,-35 17-16,0-17 16,-70 35 15,17 35-15,35-17-16,-17 52 15,17 19 1,18-37-1,0-16 1,53-36 0,18 0 15,-1-18-15,1-52-1</inkml:trace>
  <inkml:trace contextRef="#ctx0" brushRef="#br1" timeOffset="39128.18">7197 3739 0,'0'0'0,"17"0"0,54-17 32,-54-1-32,19-17 15,-1 0 1,-17-18 0,-18 35-1,-53 0 1,35 18-16,-52 0 15,-54 36 1,36 17 0,88-18 15,0 18-15,88 0-1,18 0 1,-18 0-1,-53-18 1,-17 35 0,-53-17-1,-106 0 1,35-35 0,-18-18-1,19-35 1,52-1-1,35-34 1,18 17 0,71 35 15,34-17-15,-52 35-16</inkml:trace>
  <inkml:trace contextRef="#ctx0" brushRef="#br1" timeOffset="39710.8">7761 3881 0,'0'0'0,"18"0"0,35-18 16,-18-17-1,-35-1 1,0 19-16,-53-1 15,-35-17 1,17 35 0,-17 17-1,0 54 17,53 35-17,17 0 1,18-36-1,53-35 1,0-35 0,70-35-1,-17-35 1,-18-1 0,-35-17-1,-53 35 1,0 0-1,-17 53 1,-19 18 0,19 52 15,17-17-15,0 35-1,0-35 1,88-35-1,18-18 1,0-35 0,-89 17-16</inkml:trace>
  <inkml:trace contextRef="#ctx0" brushRef="#br1" timeOffset="40444.33">8273 3775 0,'-36'0'15,"19"17"1,-1 36 0,18 18-1,0-18 17,0-36-32,-18 54 15,18-53 1,0-1-1,-17-17 1,17-17 0,-18-36-1,18-18 1,0 53-16,35-70 16,18 35-1,18 18 1,-1 35-1,-34 18 1,17 52 0,-36-17 15,-17 18-15,0-18-1,0-36 1,-17 1-1,-19-18 1,36-35 0,0-18-1,18-35 1,53-1 0,-1 54-1,71 0 1,-88 52-1,-18 36 1,-35 18 0,0-18-1,-35 17 17,18 1-17,-1-53 1,36-36 15,-18 0-31</inkml:trace>
  <inkml:trace contextRef="#ctx0" brushRef="#br1" timeOffset="40828.21">8978 3881 0,'18'0'47,"-1"0"-47,1 0 0,35-18 31,18-17-15,-36-1-1,-35 1 1,0 17-1,-35 18 1,17 0-16,-53 36 16,36 17-1,17 17 1,18 1 0,0-54-1,36 1 1,-19-18-16,54 0 15,-1-18 1,-70 1 0</inkml:trace>
  <inkml:trace contextRef="#ctx0" brushRef="#br1" timeOffset="41927.62">10442 3863 0,'0'18'31,"0"-1"-16,18-17 1,-1 0 0,36 0-16,18-35 15,35-36 17,-71 54-32,53-54 15,-52 18 1,-36 0-1,-36 0 1,-34 53 0,-1 0-1,54 36 1,-1-19-16,0 107 16,18 17-1,-17 106 1,-1-71-1,0 71 1,-17 18 0,-18 35 15,18-36-15,17-87-1,18-89 1,71-53-1,70-123 1,-18-18 0,54-88-1,-1-71 1,-123 71 0,-71-17-1,-105 34 1,-53 36-1,52 71 1,71 52 0,53 0 31,18 18-32,-1 0-15,72-17 16,-19-19-1,1 1-15</inkml:trace>
  <inkml:trace contextRef="#ctx0" brushRef="#br1" timeOffset="42360.54">11236 3969 0,'0'-18'16,"0"0"-16,0-17 15,0 0 1,35 0 0,36-1-1,-1 36 17,19 0-17,-19 53 1,-70 0-1,0 18 1,0-36-16,0 18 16,-18-35-1,1-18 1,-1 0 0,18-71-1,35 0 1,1 1-1,34-1 1,1 54 0,35-1-1,-89 18 1</inkml:trace>
  <inkml:trace contextRef="#ctx0" brushRef="#br1" timeOffset="43577.14">12206 3951 0,'0'0'0,"18"0"16,17 0-1,0-35 1,-17 0 0,-18-18-1,-18 0 1,-52 17-1,-54 36 1,1 36 0,35 34 15,52 54-15,36-54-1,18 18 1,70-70-1,0-18 1,18-53 0,-35 0-1,-18-35 1,-36 18 0,1 17-1,-18 35 1,0 36-1,0 52 1,0 18 0,18-35-1,34 18 17,19-71-17,0 0 1,-18-18-1,-1-52 1,-52-19 0,0 37-1,0 16 1,0 72 15,0 34-15,0 1-1,0-1 1,0-52 0,0-1-16,-17-17 15,-1-35 32,18-35-31,0 17-1,53-35 1,35 17 0,18 53-1,-18 36 1,-35 35 0,-35 17-1,-18-17 1,0-35-16,0 35 15,-18-18 1,1-35 0,-1 0-1,18-53 17,18-17-17,70-36 1,-18 53-1,54 35 1,-54 18 0,-17 53-1,-17 53 1,-36-35 0,0 17-1,-18-53 1,-17-17-1,35-36 17</inkml:trace>
  <inkml:trace contextRef="#ctx0" brushRef="#br1" timeOffset="44094.6">13635 4004 0,'35'18'31,"-17"-18"-15,17 0-16,18-53 15,0 17 1,17-34 15,-52 35-15,-18-1-1,-88 36 1,35 36 0,35-19-16,-35 36 15,36 35 1,17 36 0,35-54-1,18-34 1,53-36-1,0 0 1,17-71 0,-52 36-1</inkml:trace>
  <inkml:trace contextRef="#ctx0" brushRef="#br1" timeOffset="44710.22">14358 3757 0,'0'0'0,"0"-35"15,-53 52 17,53 1-32,-18 35 15,1 53 1,17-18 0,-18 18-1,1-36 1,17-52-1,35-53 17,35-36-17,-34 1 17,17-1-17,-36 53-15,1 18 16,-18 18-1,18 70 1,-1-17 0,1-1-1,-1-34 1,1-36-16,70 0 16,0 0-1,-17-36 1,0-52-1,-36 0 1,-18-35 0,-17-19 15,-17 90-15,-54 52-1,54 0 1,-1 35-1,18 0 1,18-17 0,-18-1-16,35 1 0</inkml:trace>
  <inkml:trace contextRef="#ctx0" brushRef="#br1" timeOffset="45176.69">15258 3792 0,'-18'0'15,"0"0"1,1 18-16,-1 0 0,-35 17 31,36-17-31,-36 52 16,53 36-1,0-53 1,17-18 0,54-17-1,17-18 1,0-53 0,0-18-1,-70-17 1,-18 18-1,-53 17 1,-17 35 0,-19 18-1,54 18 17,35 17-17,0 0 1,71-35-1,-36 18 1</inkml:trace>
  <inkml:trace contextRef="#ctx0" brushRef="#br1" timeOffset="45610.74">15575 3898 0,'0'0'0,"0"-17"16,18 17-16,-18-18 0,17 0 15,-17 1-15,18-1 16,35 0 0,-18 18-1,18 0 17,-35 53-17,-1 18 1,1-1-1,-18-17 1,0 0 0,-35-35-1,0-1 1,17-17 0,18-52-1,0-19 1,18 18-1,34 0 1,-16 0 0,87-17 15,-105 52-31</inkml:trace>
  <inkml:trace contextRef="#ctx0" brushRef="#br1" timeOffset="46143.87">16369 3616 0,'-35'0'31,"17"18"-31,18-1 16,-18 54 0,1-1-1,-1 1 1,0-36-16,1 18 15,-19 18 1,19-36 0,-1-35-1,18-18 32,0 1-47,53-54 16,53-17-1,-35 35 1,17 18 0,-53 35-1,-35 17 1,-53 19 0,-35 17-1,53-1 1,35-16-1,0 17 1,53-36 0,52-17-1,-69 0 17,-19 0-17,-17-17-15</inkml:trace>
  <inkml:trace contextRef="#ctx0" brushRef="#br1" timeOffset="46627.74">17956 3687 0,'0'0'0,"0"-18"0,0-53 31,0 54-15,-17 17 0,-19 106-1,1-18 1,18 35-1,-1-17 1,18-35 0,0-36 15,18-35-15,-18-53-1</inkml:trace>
  <inkml:trace contextRef="#ctx0" brushRef="#br1" timeOffset="47293.64">17586 3845 0,'0'0'0,"18"0"32,70 0-17,-53 0-15,71 0 16,17-35-1,-70 35-15,88-53 16,-70 18 0,-53-18-1,-18 18 17,0 17-17,-53 36 1,35 35-1,0 35 1,1 0 0,-1 0-1,0 0 1,1-35 0,17-70 30,0-1-46,0-35 16,35-53 0,0 89-16,36-36 15,70 0 17,0 53-17,-53 35 1,-52 36-1,-36-1 1,-71 36 0,36-71-1,17-17 1,18-36 15,35-70-15,-17 70-16</inkml:trace>
  <inkml:trace contextRef="#ctx0" brushRef="#br1" timeOffset="47895.77">18750 3916 0,'18'0'31,"-1"0"-15,36 0-1,18-18 1,-1-17 0,-17 0-1,-35-1 1,-18 19 0,-53 17-1,-35 35 1,35 36-1,18 17 1,35 0 0,0-70-16,17 34 31,54-52-15,35 0-1,52-17 1,-52-36-1,35-35 1,-88 17 0,-35 54-16,0-36 15,-18 35 1,-53 89 15,35-19-15,18 19-1,0-53-15,0 17 16,0-17 0,0-36 31,18 0-32,-1-52 1,-17 52-16</inkml:trace>
  <inkml:trace contextRef="#ctx0" brushRef="#br1" timeOffset="48093.15">19509 3669 0,'-36'0'16,"19"0"-1,-1 0-15,0 0 16,36 18 15,0-18-31,52 17 16,-52-17-16,0 0 15</inkml:trace>
  <inkml:trace contextRef="#ctx0" brushRef="#br1" timeOffset="48560.63">19791 3792 0,'-18'0'16,"36"0"31,-1-17-47,1 17 0,35-18 15,0 18 1,-35 0-16,34 0 15,1 53 1,-17 35 0,-36 0-1,0-17 17,-18-18-17,18-36 1,-18-17-1,18-35 1,0-35 0,0-1-1,53-17 1,18 17 0,17 18-1,-17 18 1,-18 35-1,-18 0 1</inkml:trace>
  <inkml:trace contextRef="#ctx0" brushRef="#br1" timeOffset="50175.98">1464 5045 0,'0'-36'31,"0"54"16,0 0-47,0-1 0,0 1 0,0 70 31,0 18-15,0-88-16,-18 52 15,18-35 1,-17-17 0,17-36 15,0-17-15,0-53-1,0-18 1,53 18-1,17-18 1,1 106 0,-36 0-16,53 35 31,-70 36-15,0 35-1,-18-36 1,0-34-1,0-19 1,0-34 15,0-19-15,52-34 0,1-18-1,36-36 1,-19 71-1,-52 53-15,70 18 16,-70 70 0,-1 36-1,-17-36 1,18-18 15,-1-34-15,36-36-1,36-18 1,-1-35 0,-35 0-1,17-35 1,-34-18 0,-36 71-1,0 88 16,0 17-15,0 1 0,-18-18-1,18-36-15,0 1 16,0-36 31,0 1-32,0-19-15</inkml:trace>
  <inkml:trace contextRef="#ctx0" brushRef="#br1" timeOffset="50344.23">2628 4851 0,'0'-18'0,"0"36"0,0-54 16,0 19-1,0 34 16,0 1-31,0 17 16,35-17 0,18 17-1</inkml:trace>
  <inkml:trace contextRef="#ctx0" brushRef="#br1" timeOffset="51077.52">3157 5062 0,'0'0'0,"53"-35"15,-17 0 1,-19-18 0,-17 18-1,-17 35 1,-54 17-1,18 36 1,-17 35 0,34-17-1,19-53 1,17 17-16,88-53 47,-35-17-32,35-36 1,-53 36 0,-35 17-16,18 18 15,-18 36 17,0 34-17,0 54 1,0 17-1,17-88-15,19 35 16,-36-53-16,53 159 16,-18-53-1,-35 18 1,-71-53 15,1-35-15,-71-1-1,105-70-15,-122 0 16,-72-18 0,72-52-1,17-54 1,70 1 0,71-89-1,18 159-15,70-70 16,106-36-1,-18 53 1,71-35 0</inkml:trace>
  <inkml:trace contextRef="#ctx0" brushRef="#br1" timeOffset="51575.56">3545 4762 0,'0'0'0,"0"18"16,0 17 0,0 18-1,0-35-15,0 123 16,0-17 0,0-54-1,-17 1 1,17-54-1,0-34 32,0-19-47,0-34 16,88-71 0,18 17 15,-18 89-16,-70 35-15,70 18 16,-53 52 0,-17 54-1,-18-54 1,0 18 0,-18-52-1,18-19 1,0-52 15,18-18-15</inkml:trace>
  <inkml:trace contextRef="#ctx0" brushRef="#br1" timeOffset="51828.54">4269 4727 0,'0'0'0,"0"18"31,0 52-15,-36 36-1,36-70-15,-17 87 16,17-35 0,0-17-1,0-54 1,17-34 15,-17-1-31,18-35 16</inkml:trace>
  <inkml:trace contextRef="#ctx0" brushRef="#br1" timeOffset="52012.02">4127 4957 0,'18'0'47,"0"0"-47,17 0 15,18 0 1,35 0 0,-53-36-1</inkml:trace>
  <inkml:trace contextRef="#ctx0" brushRef="#br1" timeOffset="52742.38">5556 4851 0,'0'0'0,"0"-106"31,0 88-15,18 36 0,-18-1-16,0 72 15,0 69 1,0-16 0,0-72 15,0-52-31,-35 35 15,35-36-15,-18-17 16,0-17 15,18-19-15,0-52 0,18 71-16,35-36 15,88-53 1,0 71-1,-35 35 1,17 52 0,-87 1-1,-36 36 1,0-72-16,-89 54 31,19-36-15,-18-17-1,35-18 1,70-53 15,1 35-31,53-35 16,-36 53-16</inkml:trace>
  <inkml:trace contextRef="#ctx0" brushRef="#br1" timeOffset="53092.14">6315 5080 0,'0'0'0,"17"0"0,1 0 15,17-18 17,1-17-17,-1-18 1,0-17-1,-17 52 1,-54 18 0,-34 53-1,-1 53 1,36-18 0,35 0-1,18-35 1,52-53-1,-17 0 1,53 0 0,-35-35-1</inkml:trace>
  <inkml:trace contextRef="#ctx0" brushRef="#br1" timeOffset="54043.13">7673 5027 0,'0'0'16,"0"-18"-16,0-87 31,0 87-31,-35 18 15,-54 0 1,-16 88 0,52 18-1,53 53 1,0-36 0,70-35-1,54-70 1,-18-18-1,70-53 1,36-53 0,-107 18-1,-69 53 1,17-53-16,-53-89 31,0 124-15,-36 36-1,19 34 1,-1 107 0,18 17-1,0-18 1,-18-34 0,1-37-1,17-34 1,0-36 15,0-34-15,0 34-16,35-53 15,18-17 1,35 18 0,18 52 15,-35 53-16,-19 53 1,-52-35 0,-17 18-1,-36-18 1,35-36 0,36-17 30,0-17-46</inkml:trace>
  <inkml:trace contextRef="#ctx0" brushRef="#br1" timeOffset="55625.62">9031 5221 0,'0'0'0,"71"-35"0,-36-18 31,-35 0-16,-18 18 1,-52-1 0,-36 54-1,0 70 1,0 18 0,53-18-1,36 0 1,17-52-1,35-19 1,71-34 0,17-36-1,-52 0 1,17-53 15,-70 18-15,-18 35-1,0 35 1,-36 36 0,19 53-1,17 34 1,0-52 0,35 0-1,53-53 1,-35 0-1,53-35 1,-35-36 0,-36 18-1,-35-35 1,0 35 0,0 36-1,-18 52 16,1 36-15,-1 34 0,18-34-1,0-18 1,0-36 0,0-34 15,18-36-16,-1 35-15,1-35 16,17-52 0,18 69-1,-18 19 1,36 52 15,-36 18-15,36 0-1,-1 0 1,-35-53-16,18 17 16,36-17-1,-19-35 1,-17-18 0,35-17-1,0-19 1,-52 1-1,-1 88 1,-17 0 0,-18 35-1,0 1 1,0-19 31,17-17-32,1-17 1,-18-1 0,0 0-16,0 1 15,-18-18 1,-35 35 0,0 35-1,18 35 1,0 1-1,0 17 1,35-17 0,0-54-16,53 1 15,35 0 1,35-18 15,-17-18-15,0-35-1,-36 0 1,-52 35-16,35-70 16,-53 18-1,0 87 17,-18 1-32,1 53 15,-1-19 1,18-34-16,0 35 15,0-18 1,71-35 15,-54 0-15,1-35-16</inkml:trace>
  <inkml:trace contextRef="#ctx0" brushRef="#br1" timeOffset="57374.79">12612 4780 0,'0'-18'0,"0"36"0,-18-141 31,1 123-31,-36 0 16,-36 35 0,54-17-16,0 52 15,-89 142 1,89-71-1,35 18 1,71-54 0,-1-52-1,54-53 1,17 0 15,-106-17-31,89-36 16,34-53-1,-70-35 1,-88 35 0,-70-70-1,-18 87 1,70 54-16,-105-18 16,-1 53-1,36 88 1,0 89-1,70-36 1,18 18 0,18-124-16,70 53 15,0-53 1,53-35 15,36-35-15,-54-18-1,36-70 1,-124 52 0,-17 1-1,-36 105 17,-17 53-17,35-53-15,-18 36 16,18-18-1,-17 0 1,34-71 31,-17 1-47,53-19 16,-53 19-1,71-72 1,-18 54-1,-18 18 1,0 52 0,0 18-1,-17 17 1,35-34 0,-18-19-1,18 1 1,0-18-1,18-53 1,-18-18 0,17-17-1,-52 18 1,17 52 15,-17 18-15,-18 35 15,0-17-15,17-18-1,-17-18 32,0 1-47,0-1 16,0 0-1,-35 1 1,0 17 0,17 35-1,-17 36 1,0-1 0,35-17 15,0-35-31,0 17 15,0-17 1,35-18 0,-35-18 31,0 0-16,0 1 47,0-1-62</inkml:trace>
  <inkml:trace contextRef="#ctx0" brushRef="#br1" timeOffset="57825.7">13811 5168 0,'-17'18'16,"17"-1"-1,17-17 16,1 0-15,17 0-16,-17-17 16,17-1-1,-35 1-15,0-1 16,0-17 15,-18 17-15,-17 0-1,-18 36 1,18 53 0,17-1-1,18 1 1,0-1 0,36-52-1,17-18 1,-1 0-1,37-53 1,-19 18 0</inkml:trace>
  <inkml:trace contextRef="#ctx0" brushRef="#br1" timeOffset="59708.05">15099 5045 0,'0'17'32,"18"-17"-1,-1 0-31,18 0 15,71-53 1,-18 18 0,1-18-1,-72 36-15,-17-19 16,0 19 0,-106 17-1,18 53 1,-35 52-1,70-16 1,53-1 0,53 0-1,17-88 1,71 0 0,-52 0 15,-1-18-16,-88-17 1,-53 17 0,-71 1-1,36 17 1,-18 70 0,89 1-1,17-18 1,70-18-1,19-17 1,52-18 0,17-36-1,-69 1 1,-19-35 15,-52 52-31,-1-35 16,-17 0-1,0 36 1,-35 69 15,35-34-31,0 17 16,0 54 0,-17-37-1,17-34 16,0-36 1,17 18-32,1-17 0,35-54 15,-18 18 1,36-17 15,-1 52-15,-52 18-1,-1 35 1,-17 36 0,0 0-1,53-19 1,0-34 0,71 0-1,-1-18 1,36-36-1,-36-16 1,-87-1 0,-36-36-1,-18 54 1,-35 35 0,-53 35 15,36 18-16,34 18 1,36-36 0,18-35-1,53 0 1,17 0 0,-18-35-1,-17 0 1,-35-1-1,-18 19 1,0 34 15,0 19-15,-35 52 0,35 35 15,0-17-16,0 71 1,0-142-16,0 124 16,0-36-1,0 18 1,-18 0 0,-35-70-1,-70-1 1,-107-52-1,72-36 1,-1-87 0,53-19-1,71 1 1,17-36 0,53 0 15,54 53-16,69 0 1,1 36 0,-53 17-16</inkml:trace>
  <inkml:trace contextRef="#ctx0" brushRef="#br1" timeOffset="59976.23">17004 5203 0,'0'0'16,"0"-17"-16,0 34 31,-18 1-15,18 17-16,0 36 16,-17-18-1,17-18 16,0-17-15,0-36 15,0-17-15</inkml:trace>
  <inkml:trace contextRef="#ctx0" brushRef="#br1" timeOffset="60192.37">17127 5115 0,'0'0'0,"18"0"0,-18 18 31,0 17-15,0-17 0,0 17 15,35-17-16,36-1 1,-54-17-16</inkml:trace>
  <inkml:trace contextRef="#ctx0" brushRef="#br1" timeOffset="61374.53">17410 5203 0,'0'-17'0,"0"34"0,0-17 46,0 18-46,-18 35 16,0 0 0,18-35-16,-17 34 15,-1-16 1,-17-36 0,17 0 15,0 0-16,18-18 1,0-35 0,0 18-16,0-18 15,71-53 1,-18 71 0,35 17-1,-53 36 1,-35 0-16,18 34 15,-18-34-15,0 70 16,18-35 0,-1-18-1,54-17 1,-18-18 0,88-18 15,-53-17-16,0-35 1,-70 17 0,0-35-1,-18 52 1,0 19 0,-71 34-1,36 36 1,-1 35-1,36-17 1,0-18 0,53-36-1,18-17 1,17 0 0,18-35 15,-18 0-16,-17-53 1,-71 70-16,17-17 16,-17 17-16,0-35 15,-53 53 1,1 0 0,16 71-1,19-1 1,17 1-1,0-36 1,53-17 0,17-18-1,1 0 1,34-35 0,1-18 15,-70 17-31,34-17 15,-52-17 1,-18 52 0,0 36-1,-18 70 1,0-35 0,18-35-16,0 52 15,36-52 1,34-18-1,19 0 1,-19-35 0,1-18-1,-71-18 1,0 36 0</inkml:trace>
  <inkml:trace contextRef="#ctx0" brushRef="#br1" timeOffset="63674.29">988 6438 0,'-18'-17'15,"18"-1"-15,-18 0 16,1 1-1,-1-1 1,1 71 0,17 17-1,0 54 1,0-36 0,0-70-1,0 35 1,0-18-1,0-53 17,0-35-17,0-17 1,17-36 0,18 18-1,1 53 1,34 52-1,1 54 1,-18 35 0,17-1-1,-52-87-15,35 35 16,-18-35 0,0-18 15,36-36-16,-36-17 1,18-52 0,0-19-1,-35 54 1,-18 34 0,17 36-1,19 71 1,-19 17-1,-17-53-15,18 71 16,0-53 0,17-18-1,18-35 1,35-17 0,-35-36 15,-18 35-31,18-52 15,-18-36 1,1 35 0,-36 54-1,0 34 1,0 71 0,0-70-16,0 70 15,35 0 1,18-52-1,17-36 1,1 0 0,17-36-1,-70 19-15,35-36 16,-36-35 0,-34 35 15,-71-18-16,17 36 1,18 35 0,71 0-1,105 0 1,18 0 0,71-35-1,-71-1 1,0 19-1,-106-1 1,-87 36 15,-37 35-15,1 52 0,35-16-1,36-54 1,-1 53-1,18-17 1,35-54 0,18-17-1,35 0 1,1-70 0,16-36-1,-52 0 1,-35-35-1,-18 35 1,0 18 0,0 53-1,0 52 1,-18 72 0,1 16 15,17 72-16,0-71 1,70-18 0,-52-71-16,70 1 15,18-18 1,0-18 0,0-52-1,-54-1 1,-52 1-1,0 52-15,0-35 16,-35 124 15,35-54-31,-17 36 16,17 18 0,0-54 15</inkml:trace>
  <inkml:trace contextRef="#ctx0" brushRef="#br1" timeOffset="63859.22">3757 6244 0,'0'0'0,"-18"-17"0,1 17 15,-18 0 1,17 0 0,36 0 15</inkml:trace>
  <inkml:trace contextRef="#ctx0" brushRef="#br1" timeOffset="65007.99">4110 6615 0,'0'0'0,"17"0"63,1 0-63,0 0 0,17-36 15,89-34 1,-19-36 0,-69 88-16,69-105 15,-69 52 1,-19-35-1,-34 53 1,-71 36 0,-1 34-1,1 89 1,18 88 0,17 71 15,17-71-16,36 71 1,-35 34 0,35-16-1,0-36 1,0-53 0,35-89-1,18-16 1,36-89-1,16-89 1,36-52 0,18-70-1,-71 34 1,-52-87 0,-72 34-1,-122 54 16,-54 53-15,89 70 0,-1 35-1,71 18 1,88-18 15,54-35-15,69-17-1,19-18 1,-71 35 0,-36 35-1,-70 36 32,0 35-47,0 0 31,-18 17-15,1-35 0,17-17-1,17-36 1,36-17 0,-35-35-1</inkml:trace>
  <inkml:trace contextRef="#ctx0" brushRef="#br1" timeOffset="65190.42">4957 6315 0,'0'-18'31,"0"36"16,17-18-47,1 0 15,17 0 1,0 17-16</inkml:trace>
  <inkml:trace contextRef="#ctx0" brushRef="#br1" timeOffset="65476.45">5433 6421 0,'17'-36'16,"-17"19"15,0-1-31,-35 18 16,0 0-1,-18 0 1,35 0-16,1 53 16,-1 17-1,18 1 16,0 35-15,53-36 0,53-52-1,0-18 1</inkml:trace>
  <inkml:trace contextRef="#ctx0" brushRef="#br1" timeOffset="65974.98">6103 6456 0,'0'0'16,"0"-71"-16,-18 18 16,-35 18-1,-35 35 1,0 53 0,35 35-1,18 36 16,17-89-31,1 53 16,17-17 0,53-54-1,17-17 1,18-35 0,0-53-1,-52 0 1,-19-18-1,-17 35 1,0 36 0,0 70 15,0 1-31,0 69 16,0-34-1,18-1 16,17-34-15,18-36 0,18-53-1,-36 18 1</inkml:trace>
  <inkml:trace contextRef="#ctx0" brushRef="#br1" timeOffset="66257.25">6667 6103 0,'0'0'0,"0"-18"0,0-35 16,-17 53-16,-18-17 16,-36 34-1,53 54 1,-17 53 0,0 17-1,35 0 16,0-53-15,0-53 0,17-35-1,54 0 1,-18-53 0,-35 36-16</inkml:trace>
  <inkml:trace contextRef="#ctx0" brushRef="#br1" timeOffset="66475.31">6844 6297 0,'0'-18'0,"0"36"0,-18-18 47,-17 35-47,17-17 0,-17 35 16,17 53 15,18-36-16,0-17 1,18-53 0,35 0-1,-18 0-15,1-17 0</inkml:trace>
  <inkml:trace contextRef="#ctx0" brushRef="#br1" timeOffset="67191.25">7179 6368 0,'0'0'15,"0"-18"-15,-53 36 32,18 35-17,17 35 1,18-18 0,0-34-1,0-19 1,18-17-1,17 0 1,-35-35 15,18-18-15,-18 35-16,35-52 16,53-71-1,-35 88 1,35 18-1,-17 35 1,-18 52 0,-18 37-1,-35 16 1,0-34 15,0-36-31,-35 1 16,0-36 15,17-18-15,18-53-1,0 36-15,35-53 16,71-36 0,0 19-1,53 52 1,-36 70-1,-70 54 1,-53-53-16,18 87 16,-18 1-1,-18-35 1,-17-36 0,17-35-1,18-18 16,-18-70-15,18 71-16</inkml:trace>
  <inkml:trace contextRef="#ctx0" brushRef="#br1" timeOffset="67373.75">7514 5891 0,'0'0'0,"-17"0"0,-19 0 15,1 18 1,17 0 0,1-1-1,-1-17 1,0 0-16,1 0 16</inkml:trace>
  <inkml:trace contextRef="#ctx0" brushRef="#br1" timeOffset="67574.69">6526 6085 0,'0'0'0,"-17"18"0,-1 0 16,0-18 0,36 17-1,88-17 1,0 0-1,-53 0-15,88-17 16,-106-1-16</inkml:trace>
  <inkml:trace contextRef="#ctx0" brushRef="#br1" timeOffset="68540.81">9419 6350 0,'0'-18'0,"0"1"16,-35-36-1,17 53 32,18 53-31,0-36-16,0 36 15,0 18 1,-17-18 0,-1-36-1,-17-17 16,-1 0-15,36-17-16,0-36 16,0 0-1,18-35 1,70 17 0,0 54-1,54 17 16,-37 70-15,-52 1 0,-53 34-1,0-52 1,-17 0 0,-19-35-1,19-18 1,17-71-1,0-17 1,70 0 0,36-18-1,18 53 1,-89 36-16,106 17 16,-53 53-1,-70 35 16,-18 35-15,-35-17 0,17-71-1,18-17-15,18-18 32,17-18-17,18-70 1,-36 70-16</inkml:trace>
  <inkml:trace contextRef="#ctx0" brushRef="#br1" timeOffset="68758.42">10548 6244 0,'0'0'0,"0"18"16,0-1-16,0 36 15,0 0 1,-18-35-1,18 35 1,0-36 0,0-34 15,0-18-15,0 17-16</inkml:trace>
  <inkml:trace contextRef="#ctx0" brushRef="#br1" timeOffset="68924.91">10530 6103 0,'0'18'78,"18"-18"-78</inkml:trace>
  <inkml:trace contextRef="#ctx0" brushRef="#br1" timeOffset="69723.53">11201 6297 0,'0'0'0,"35"0"16,-17-35 0,-18 17-1,0-17 1,-36 35 0,-87 0-1,17 35 16,71-35-31,-18 35 16,35 1 0,36-19-1,52-17 1,36 0 0,0-35-1,-18 0 1,-52 35-1,-36-18 1,0 71 15,0 18-15,0-36-16,-18 106 16,18-18-1,0 54 16,0-18-15,0 17 0,0-35-1,18 71 1,-18-106 0,-18-53-1,-70-36 1,-53-17-1,-53-35 1,0-53 0,52-53-1,37-18 1,52 35 0,53-34-1,35 34 16,0 89-31,53-53 16,106-18 0,-17 18-1,17-1-15</inkml:trace>
  <inkml:trace contextRef="#ctx0" brushRef="#br1" timeOffset="70457.67">11836 6085 0,'0'-17'0,"0"34"0,0-52 16,-18 35 15,0 0-31,18 18 16,-17 17-16,-1 53 16,-17 36-1,0-36 16,35-18-15,0-34 0,17-72 15,1 19-31,17-36 16,36-35-1,-18 17 1,-18 36-1,-17 35 1,-1 18 0,-17 52-1,0 18 1,18-52 0,52-19-1,1-17 16,17-35-15,0-36 0,-35 18-1,-35-52 1,-18-1 0,0 53-1,0 35 1,-18 71-1,1 53 1,-19 0 0,36-36-1,0 19 1,18-37 0,35-34-1,17-18 1,-17-53 15,-17-17-15,-36 34-16</inkml:trace>
  <inkml:trace contextRef="#ctx0" brushRef="#br1" timeOffset="70641.03">12206 6156 0,'-18'0'0,"36"0"0,-53 0 15,35 18 1,70-18 0,-52 0-16,105 0 15,-34 0 1,-1-36 0</inkml:trace>
  <inkml:trace contextRef="#ctx0" brushRef="#br1" timeOffset="71406.99">13988 6473 0,'0'0'0,"17"-17"0,36-36 31,-35 35-31,-18-17 16,17-18 0,-17 0-1,-52 0 1,-37 53-1,19 0 1,35 0-16,-71 71 16,35-1-1,53 71 1,18-35 0,0-70-1,71-19 16,-36-17-31,54-35 16,-1-18 0,18-53-1,-36 36 1,-52-19 0,-1 54-1,-52 70 16,35 54-15,0-19 0,18 1-1,35-54 1,-36-17-16,36 0 16,53-35-1,-53 0 1</inkml:trace>
  <inkml:trace contextRef="#ctx0" brushRef="#br1" timeOffset="72391.55">14764 6103 0,'0'-18'0,"0"36"0,0-71 16,-18 53-1,-17 35 1,-18 54-1,18 16 1,17-52-16,-70 159 16,0 17-1,17-70 1,53 53 0,18-71-1,36-88 16,87-53-15,1-88 0,-36-1-1,-35-52 1,-53 0 0,-53 18-1,35 87-15,-105-87 16,70 88-1,53 17 1,35 0 0,53 1-1,71-54 1,123-35 0,-123 36-1,-18-18 1,-123 17 15,-54 36-15,-34 35-1,-36 35 1,53 71 0,36 17-1,-1 54 1,-17 34-1,-18-34 1,0-1 0,17-35-1,36 0 1,0-70 0,0-36-1,53-35 16,36-53-15,16-53 0,1-35-1,-88 18 1,-18-36 0,-88 0-1,-36 36 1,18 105-1,106 1 1,0-1 0,71 18-1,35-18 1,-71 1-16,89-19 16,-89 19-1</inkml:trace>
  <inkml:trace contextRef="#ctx0" brushRef="#br1" timeOffset="72742.69">15593 6403 0,'17'0'16,"1"0"-1,0 0-15,35-35 16,0-1-1,-36 36-15,1-17 16,-1-19 0,-17 19-16,-17 17 15,-54 0 1,1 35 0,34 18-1,19 35 16,17 0-15,53-35 0,35-35-1,-35-18 1,35-35 0</inkml:trace>
  <inkml:trace contextRef="#ctx0" brushRef="#br1" timeOffset="73275.38">16245 6279 0,'0'0'0,"-17"0"31,-1 0-31,-52 18 16,52 0-16,-17 52 16,17 36-1,0-18 1,18-52 15,71-1-15,-1-35-1,54-35 1,-89 17-16,106-53 16,-35-17-1,-18-53 1,-52 18-1,-36 52 1,0 18 0,-53 141 15,17 36-15,1 35-1,35-71 16,0-71-31,0 54 16,0-53 0,53-1-1,0-34 1,18-54 0,-54 0-1,-17 54-15</inkml:trace>
  <inkml:trace contextRef="#ctx0" brushRef="#br1" timeOffset="73456.59">16651 6244 0,'-18'0'0,"36"0"0,-18 18 32,18-18-17,52 0-15,18 0 16,-52 0 15,-19-35-15</inkml:trace>
  <inkml:trace contextRef="#ctx0" brushRef="#br1" timeOffset="75723.03">18150 6456 0,'0'0'0,"-17"0"16,70 0-1,-18 0-15,0-18 16,-17 1-16,70-36 15,18 0 1,-53 17 0,-53-16-1,-35 34 1,-54 18 0,1 35-1,35 36 16,36 35-15,17-1 0,70-34-1,18-53 1,89-18 0,-54-36-1,1-34 1,-36-36-1,-70 35 1,-18 1 0,0 52-16,0 1 15,0 69 17,-18 19-17,18 52 16,-18-34-15,1-54 0,17-17-1,0-36 1,0 0 0,0-52-1,35-18 1,-17 70-16,52-88 15,36 36 1,0 52 0,-18 53-1,-53 36 1,-35-1 0,0-34-16,0 52 15,18-18 1,35-52 15,53-18-15,17-35-1,18-54 1,-53-16 0,-70 16-1,0-16 1,-18 16-1,0 54 1,-18 53 15,-17 88-15,-1-18 0,36 0-1,-17 18 1,17-71-1,17 36 1,36-54 0,0-17-1,18 0 1,17-53 0,-17-17-1,-36-1 1,0-35-1,-35 71 1,0 53 31,0 17-47,-17 18 16,17 18-1,0-19 1,0-34 15,52 0-15,19-1-1,-18-17 1,-35 0-16,52-35 16,-35-18-1,18-17 1,-17-1-1,-1 36 1,-35 0 0,-18 35 15,-35 0-15,18 35-1,17 0 1,18-17-1,0 17 1,0 18 0,0-18-1,71-35 1,-36 0 0,53 0-1,-17-17 1,-18-1-1,-18 18 1,-35 35 15,0-17-15,0 35 0,35-18-1,-17-35-15,17 35 16,36-35 15,-1 0-15,1-17-1,17-72 1,-53 1 0,1 0-1,-36 18 1,-53 87 15,35 1-31,1 52 16,-19 36-1,19-35 1,17-18 0,53-53-1,17 0 1,-35-18 15,54-35-15,-54-35-1,-35 53-15</inkml:trace>
  <inkml:trace contextRef="#ctx0" brushRef="#br1" timeOffset="75940.7">20779 5962 0,'0'0'0,"-18"0"0,0-18 0,-17 18 16,-18 0 0,53-17 30,-18 17-30,1 0-16</inkml:trace>
  <inkml:trace contextRef="#ctx0" brushRef="#br1" timeOffset="76157.03">19703 6138 0,'0'0'0,"17"36"32,19-36-32,-19 0 0,89 0 15,-71 0-15,71 0 16,-18 0 0,-52 0-1</inkml:trace>
  <inkml:trace contextRef="#ctx0" brushRef="#br1" timeOffset="77673.39">900 8202 0,'0'0'0,"17"18"15,-17-1 1,18-17 0,-18 18-1,17-18-15,36-18 16,0-35 0,53-35-1,-35 0 1,17-18 15,-70 36-15,-18-19-1,0 37 1,-53 34 0,0 18-1,17 70 1,-16 142-1,52-18 1,-18 18 0,18 70-1,0-53 1,0 54 0,0-89-1,0-89 1,0-87 15,70-18-15,-17-70-1,88-107 1,-70 18 0,-36-70-1,-52 88 1,-89-18-1,0 89 1,-17 17 0,52 35-1,53 18 1,89 0 15,52-18-15,1-34-1</inkml:trace>
  <inkml:trace contextRef="#ctx0" brushRef="#br1" timeOffset="78090">1711 8220 0,'0'0'0,"0"-18"16,0-17-1,0 17-15,0-35 16,0 0 0,53 0-1,35 53 1,-17 36 0,-54-19-16,36 89 15,-35 18 1,-18-19 15,0-34-15,0-89 15,0-35-15,0-52-1,17 16 1,36-16-1,0 52 1,35 35 0,-70 18-16,35 18 15</inkml:trace>
  <inkml:trace contextRef="#ctx0" brushRef="#br1" timeOffset="79273.13">2593 8237 0,'0'0'0,"18"18"16,34 0-16,19-18 31,-18-18-15,-35 0-16,17-35 15,-35-35 1,0 35 0,-88-35-1,-1 70 1,-52 36-1,18 70 1,70 71 0,35-53-1,36-18 1,70-35 0,0-53-1,-52 0-15,69-71 16,-16 19 15,-36-54-15,-36 18-1,-17-1 1,0 54 0,-17 70-1,17 54 1,0-19-1,35 18 1,0-70 0,53-18-1,-70 0-15,70-18 16,0-52 0,-35-18-1,-35 17 1,-18 18 15,-18 35-15,18 54-1,0 34 1,0 18 0,0-17-1,0 0 1,-17-36-1,17-53 17,0-17-17,0-53 1,0 17 0,17 36-16,36-36 15,-35 54-15,70-19 16,0 36 15,-17 71-15,-36 0-1,-35 17 1,0-18 0,-35-34-1,17-36 1,0 0-1,18-71 1,53-35 0,0 18-1,-35 70-15,70-70 16,0 88 0,-17 53-1,-36 53 1,-35-36 15,0 36-15,-17-35-1,-1-54 1,18-34 15,0-36-31</inkml:trace>
  <inkml:trace contextRef="#ctx0" brushRef="#br1" timeOffset="79639.91">4022 8184 0,'0'0'16,"17"18"-16,1-18 0,17 0 15,-17 0-15,52-53 16,-17 18 15,0-36-15,-35 18-1,-36 18 1,-17 35-16,-18 0 16,35 18-16,-35 35 15,36 70 1,17-17-1,0-35 1,0-19 0,53-34-1,-36-18-15,54 0 16,35-35 0,-53 17-1</inkml:trace>
  <inkml:trace contextRef="#ctx0" brushRef="#br1" timeOffset="80256.19">4727 7885 0,'0'0'0,"0"-18"16,-17 36 0,17 34-1,-18 72 1,0-36-1,18-70-15,0 70 16,0-53 0,18-52 15,52-36-15,-34-18-1,-1-17 1,-17 53-16,17-18 31,0 35-15,-35 53-1,0 36 1,0 17 0,0 0-1,36-70 1,105-18-1,0 0 1,-35-18 0,35-70-1,-71-71 1,-70 71 0,-70-18-1,-19 53 1,19 53 15,-1 18-15,18 35-1,53-18 1,0-17 0</inkml:trace>
  <inkml:trace contextRef="#ctx0" brushRef="#br1" timeOffset="80723">5662 7832 0,'0'0'0,"0"17"46,0 19-46,-18 87 32,1 1-17,17-54 1,0-35-16,0 1 16,17-19-16,54 1 15,17-18 1,0-53-1,1-18 1,-54 1 0,-35-36-1,-71 0 1,1 71 0,-18 17-1,17 54 1,53-1-1,18 35 17,53-34-17,-35-36-15,17 0 0</inkml:trace>
  <inkml:trace contextRef="#ctx0" brushRef="#br1" timeOffset="81188.67">6103 7955 0,'0'0'0,"0"-18"0,0-17 15,0 0 1,18 0 0,-1 35-16,19 0 15,34 0 1,-35 35-1,1 35 17,-19 19-17,-17-36 1,0 17 0,0-35-1,-17-35 1,-1-35 15,18-18-15,0 36-16,0-54 15,0-17 1,35 17 0,18 54-1,-35-1 1,35 0 15,0 1-31</inkml:trace>
  <inkml:trace contextRef="#ctx0" brushRef="#br1" timeOffset="81772.55">6826 7585 0,'0'17'47,"0"1"-47,-17 17 16,-1 36-1,-17 17 1,-1-17 0,19-36-1,17-18-15,-18 19 16,0-36-1,18-18 32,53-35-31,-35 36-16,35-36 16,18 0-1,-36 35-15,35-17 16,-52 0-1,-36 35 17,-35 0-17,-17 35 1,52-18-16,-17 36 16,35-17-1,0 17 1,35-36-1,18 1 17,18-1-17,-18 19 1,-36-36 0,-52 0-1</inkml:trace>
  <inkml:trace contextRef="#ctx0" brushRef="#br1" timeOffset="82206.08">8184 7761 0,'0'18'32,"0"-1"-32,0 36 15,0 0 1,0-35-16,0 52 16,0-52-1,0-36 32,0-17-31,0 17-16</inkml:trace>
  <inkml:trace contextRef="#ctx0" brushRef="#br1" timeOffset="82388.99">8184 7585 0,'0'0'16,"0"-18"-1,18 36 32,0-18-31,17 17-16,18-17 16,-18 18-1</inkml:trace>
  <inkml:trace contextRef="#ctx0" brushRef="#br1" timeOffset="82871.7">8625 7691 0,'0'70'32,"0"-52"-32,-17 17 15,-1 71 1,0-53-1,1 17 1,17-52 0,0-36 15,0-17-15,0-36-1,0-34 1,53 34-1,53-17 17,35 70-17,0 36 1,-53 70 0,-70 0-1,-18-17 1,-71 17-1,18-35 1,18-35 0,35-36-1,18-17 1,17-1 0</inkml:trace>
  <inkml:trace contextRef="#ctx0" brushRef="#br1" timeOffset="83274">9419 7638 0,'-35'-18'31,"17"36"-31,1-18 16,-54 88-1,53-71-15,-17 89 16,17-18-1,18 1 1,53-36 0,36-53-1,16-36 1,1-34 0,-18-18-1,-70-1 1,-36 19-1,-52-1 17,-36 71-17,88 0-15,-52 0 16,17 36 0,53-19-1,71-17 1</inkml:trace>
  <inkml:trace contextRef="#ctx0" brushRef="#br1" timeOffset="83788.39">9878 7796 0,'-18'-70'31,"36"52"-31,-1 1 16,54-1 0,35 18-1,-36 35 1,1 36-1,-53-18 1,-18 52 0,-18-52-1,-17-17 1,17-36 0,0-18-1,18-35 1,36-17-1,34-19 17,-35 19-17,-17 52-15,17-52 16,18 70 0,-17 0-1,16 0 1,-16 35-16</inkml:trace>
  <inkml:trace contextRef="#ctx0" brushRef="#br1" timeOffset="84405.7">11112 7743 0,'18'0'0,"-36"0"0,36-35 16,-18-18-1,-53 0 1,0 53 15,-53 0-15,1 71 0,-1 17-1,53 18 1,35-18-1,18-35 1,53-35 0,-35-18-16,52 0 15,19-53 1,16-18 0,-34-17-1,-18 0 1,-36-53 15,-17 0-15,18 35-1,-18 88-15,0-52 16,0 158 15,0 71-15,0-54-1,18 36 1,-18-105-16,0 52 16,0-35-1,0-18 1,35-35 15,0-18-15</inkml:trace>
  <inkml:trace contextRef="#ctx0" brushRef="#br1" timeOffset="84788.35">11395 7796 0,'0'0'0,"17"0"16,36 0-1,18-17 1,-18-19-1,-18 1 1,0 0 0,-35 17-1,-17 1 1,-54 34 0,18 36-1,0 18 1,36-1 15,17-17-15,0-35-1,0-1-15,70-17 16,-17 0 0,0 0-1,0-17 1,-18-18-16</inkml:trace>
  <inkml:trace contextRef="#ctx0" brushRef="#br1" timeOffset="85188.75">11818 7726 0,'18'-18'16,"-1"1"-1,19-1 1,-19 18-16,36-18 15,18 18 17,-36 53-17,-17 0 1,-18 18 0,0-18-1,-18-1 1,0-52-1,1 18 1,17-53 15,0-18-15,0 35-16,0-35 16,17-17-1,1 17 1,0 18-1,-18 17 1</inkml:trace>
  <inkml:trace contextRef="#ctx0" brushRef="#br1" timeOffset="85605.89">13070 7514 0,'0'0'0,"18"-17"0,53-89 31,-71 88-31,0 0 16,17 18-1,-17 71 1,-35 52 0,-18-17-1,35-70-15,1 34 16,-1-35-16,0 36 15,18-53 1,18-1 0,17-17-1,-35-35 1</inkml:trace>
  <inkml:trace contextRef="#ctx0" brushRef="#br1" timeOffset="86055.61">12982 7708 0,'0'0'15,"-17"-17"-15,17-19 0,0 1 32,35 17-17,106-17 1,-18 17 0,-34 18-1,-19 53 1,-70 18-1,0-1 1,-35 19 0,35-36-1,35-36 1,53-17 0,18-17-1,-35-36 1,35-36-1,-106 19 17,0-18-17,-36 52 1,-17 36 0,-35 0-1,18 53 1,70-35-1,0 0-15</inkml:trace>
  <inkml:trace contextRef="#ctx0" brushRef="#br1" timeOffset="86654.94">15152 7779 0,'-35'0'16,"17"0"-1,18-18 17,0 0-32,70-52 15,36 35 1,35 17 0,0 18-1,-52 35 1,-36 89-1,-53-54 17,0 18-17,-18-35 1,-17-53 0,17 0-1,18-35 1,0 17-16,0-34 15,35-19 1,18-35 0,-17 53-1,52 0 1,0 36 0,-35 17-1,-36 17 1</inkml:trace>
  <inkml:trace contextRef="#ctx0" brushRef="#br1" timeOffset="87004.76">15998 7761 0,'0'18'15,"0"-36"-15,0 53 16,18-35 0,53-17-1,-18-19 1,-1-16-1,-52 34-15,18 0 16,-18-17 0,-53 35-1,-17 35 1,-1 53 0,53 1-1,1-36 1,34 35-1,36-71 17,36-17-17,34-17 1,1-19 0,-89 19-16</inkml:trace>
  <inkml:trace contextRef="#ctx0" brushRef="#br1" timeOffset="87388.57">16898 7655 0,'53'-53'16,"-106"106"-16,106-123 16,-71 52-1,1 18-15,-72 35 16,-34 18 0,70 0-1,35-18 1,54 1-1,52-19 17,-18 19-17,19 17 1,-72-36 0,-17 1-1,-53 17 1,-35-17-1,-35-1 1,17-17 0,88-35-1,18 0 1,53-18 0,0 35-1</inkml:trace>
  <inkml:trace contextRef="#ctx0" brushRef="#br1" timeOffset="87688.66">17427 7391 0,'0'0'0,"0"-36"15,-35 36 1,-18 18-1,0 70 1,18 36 0,0-18-1,-1-1 1,36-87-16,0 35 16,0 0-1,0-36 1,53-17-1,-18-35 1</inkml:trace>
  <inkml:trace contextRef="#ctx0" brushRef="#br1" timeOffset="88121.66">17604 7691 0,'0'0'15,"17"0"1,-87 35 15,52-18-31,0 19 16,-17 52-1,35-35 1,0 0 0,71-36-1,-1-17 1,54-53-1,-36-17 17,-53 17-17,-35-35 1,-35 35 0,-36 35-1,36 18-15,-71 0 16,18 36-1,35 34 1,53-17 0,35-35-1,36-18 1,-18 0 0</inkml:trace>
  <inkml:trace contextRef="#ctx0" brushRef="#br1" timeOffset="88873.52">18221 7655 0,'0'18'47,"0"0"-47,-18-1 15,18 36 1,0 0 0,0-35-16,0 35 15,36-36 17,17-17-17,-1-17 1,-16-1-16,17-17 15,-53 17-15,53-35 32,-1-17-17,-34 17 1,0 35 0,-18 36-1,0 35 1,0 17-1,0-17 1,0-18 0,35-17-1,36-18 1,-19 0 0,-34 0-16,70-18 15,-17-35 1,-18 0-1,-53-35 17,0 53-17,-106 88 17,71 17-17,-1 1 1,36-18-1,18-35 1,70-1 0,-52-17-1,16-17 1,-16-19 0</inkml:trace>
  <inkml:trace contextRef="#ctx0" brushRef="#br1" timeOffset="89320.95">20002 7532 0,'0'0'0,"0"-18"16,71-52 0,-71 52-16,35-17 15,-35 17-15,18 0 16,-53 89 15,-1 52-15,19-105-1,-1 53 1,0-54-16,-17 89 16,18-53-1,17-35 1,35-18 15,-18-18-15</inkml:trace>
  <inkml:trace contextRef="#ctx0" brushRef="#br1" timeOffset="89972.49">19879 7655 0,'-18'0'15,"36"0"-15,-36-17 16,36 17-1,70 17 17,0-17-17,71-17 1,-35-19 0,-19-17-1,-87 36-15,0-36 16,-18-18-1,0 36 1,-36 88 15,19 53-15,-1-18 0,18-70-16,-35 70 15,17-18 1,18-52-1,0 0 17,0-36-1,0-35-15,71-17-1,35-19 1,17 36-1,-35 53 1,1 53 0,-89-35-16,0 53 15,0-1 1,-53-17 0,17-35-1,36-1 1,0-34 31,53-19-32,18-34 1</inkml:trace>
  <inkml:trace contextRef="#ctx0" brushRef="#br1" timeOffset="90221.37">21184 7549 0,'0'-17'15,"0"34"-15,0-17 32,0 53-17,-17 18 1,-1-18 0,18-36-16,-18 19 15,18-19 1,0-34 31,0-1-32</inkml:trace>
  <inkml:trace contextRef="#ctx0" brushRef="#br1" timeOffset="90387.99">21220 7373 0,'0'-18'0,"0"36"15,0-53-15,-18 17 16,18 36 15,0-1-15,18 19 0</inkml:trace>
  <inkml:trace contextRef="#ctx0" brushRef="#br1" timeOffset="90821.13">21802 7514 0,'17'-17'31,"-34"17"-31,-19 0 15,1 0-15,-35 35 16,-19 0 0,36 0-1,53 1 1,36-19 0,52 1-1,18 17 1,-36 18-1,-34-18 1,-36-17 15,-53 17-15,-71-17 0,36-18-1,17 0 1,1 0-1,-1-35 1,-17 35 0</inkml:trace>
  <inkml:trace contextRef="#ctx0" brushRef="#br1" timeOffset="91620.89">5380 9260 0,'0'0'0,"0"-17"15,17-19 1,-17 19 0,0-1-16,0 36 31,0-1-15,-17 36-1,17 36 1,0-72-16,0 19 15,0 16 1,0-34 0,35-18-1,0 0 1,1-35 0</inkml:trace>
  <inkml:trace contextRef="#ctx0" brushRef="#br1" timeOffset="92104.51">5944 9190 0,'0'0'16,"18"-18"-16,70-35 0,-17 0 31,-54 18-15,-87 70 15,-1 18-16,18 18 1,36-36 0,17-17-1,70-1 1,1-17 0,17 0-1,-17 18 1,-54 17-1,-17-17-15,0 0 16,-53 17 15,-17 0-15,-1-35 0,18 0-1,18 0 1,17 0-1,18-17 1,36-19 0,34 19-1,-52-1-15</inkml:trace>
  <inkml:trace contextRef="#ctx0" brushRef="#br1" timeOffset="93687.24">6862 9102 0,'52'-53'16,"-104"106"-16,122-106 0,-70 35 15,18 0 1,-54 1 0,-52 17-1,-18 53 1,18 0-1,53 0 1,35-1 0,53-16-1,-36-36-15,72 17 16,17 19 0,-36-19-1,-70 19 1,-18-1-1,-70-17 1,71-18-16,-72 0 31,-16 0-15,16 0 0,19-53-1,52 53 1,18-18-16,0 36 31,18 17-15,70 18-1,0-36 1,0-17 0,-52 0-16,87-17 15,-17-18 1,0-1-1,0-17 1,-71-35 15,0 0-15,-35 35 0,0 71 15,0 52-16,-17 18 1,-1-17 0,18-36-1,0-17-15,53-18 16,17 0 0,-17 0-1,36-35 1,-1-36-1,-18-17 1,-52 0 15,0 35-15,-18 35 0,0 36-1,-18 35 1,-17 17-1,35-52-15,0 70 16,-18-35 0,18-18-1,35-17 1,36-18 0,35 0-1,70-35 1,-88-1-1,0-34 1,-52-18 15,-36 17-15,0 36 0,-53 35-1,18 35 1,-1 53-1,1-17 1,35-18 0,0 0-1,71-36 1,-1-17 0,36 0-1,-18-35 1,-17 0-1,17-71 1,-53 0 15,-17 53-15,-18 35 0,-53 36-1,35 53 1,18-1-1,0 1 1,0-18 0,0-36-1,0 1 1,0 0 0,-53-18-1,0-18 1,0-17-1,18 17 1</inkml:trace>
  <inkml:trace contextRef="#ctx0" brushRef="#br1" timeOffset="93907.73">6509 8855 0,'0'0'0,"-36"0"0,1 0 0,0 0 16,35 17 31,18-17-47</inkml:trace>
  <inkml:trace contextRef="#ctx0" brushRef="#br1" timeOffset="95121.17">10195 9102 0,'0'0'0,"18"-18"0,0-35 16,-1-35 0,-17 70-1,0 89 16,-17 17-15,-1 18 0,0 0-1,1-36 1,17-52 0,17-18 15,1-18-31,52-35 15,-17 0 1,-35 36 0,17-71-1,1 35 1,-19 70 15,-17 54-15,35-1-1,-35-52-15,71 53 16,-18-36 0,18-35-1,17 0 1,18-35 0,-18-36-1,-35-17 1,-36 17-1,-17-52 1,0 52 15,0 54-15,0 34 0,0 71-1,0 18 1,0 0-1,0-53 1,53 0 0,35-35-1,1-18 1,16-18 0,-16-35-1,-19 0 1,-52-17-1,-18-36 1,-18 70 15,-35 54-15,18 70 0,0 0-1,35 1 1,0-19-1,35-52 1,36 0 0,17-18-1,-18-53 1,-52 35-16</inkml:trace>
  <inkml:trace contextRef="#ctx0" brushRef="#br1" timeOffset="96055.32">13088 9225 0,'35'0'16,"-17"0"-16,35-35 15,-35 35-15,34-53 16,-34 35-16,17-35 16,-35-17 15,-53-1-15,-35 71-1,-53 0 1,18 71-1,52 17 1,53-17 0,36-54-1,53-17 1,52 0 0,18-53-1,-105 36-15,34-19 16,-17 19-1,-53 34 32,0 1-31,-18 70 0,18 18-1,0 18 1,18 17-1,0-18 1,-18 36 0,0-124-16,0 53 15,0-70-15,-53 53 16,-53-36 0,-35-18-1,-36-34 1,54-36-1,-1-71 1,54-70 15,70 71-15,0 17 0,88 0-1,18 53 1,53-17-1,-106 52-15,88-17 16</inkml:trace>
  <inkml:trace contextRef="#ctx0" brushRef="#br1" timeOffset="96536.81">13705 9013 0,'18'-17'0,"-18"-1"16,0 1-16,0-1 16,-18 18 15,-17 18-15,17-1-16,1 36 15,-1 53 1,18-18-1,18-35 1,52-18 0,1-35-1,17-35 1,18-18 0,-35-35-1,-54 17 1,-17-52-1,-106 35 1,36 88 15,-36 17-15,53 54 0,35-1-1,18 1 1,18-36-1</inkml:trace>
  <inkml:trace contextRef="#ctx0" brushRef="#br1" timeOffset="96969.93">15011 9155 0,'53'17'31,"-36"-17"-31,89-53 16,-35 0 0,17-35-1,-18-18 1,-52 36-1,-18-1 1,0 54 0,0-1-1,-18 18-15</inkml:trace>
  <inkml:trace contextRef="#ctx0" brushRef="#br1" timeOffset="97454.15">15311 9013 0,'0'36'15,"0"87"1,0 142-1,-18-18 1,0-53 0,-35 17-1,18 1 1,35-88 0,0-19-1,0-69 1,88-89-1,0-35 1,71-54 15,-18-52-15,-70 18 0,-71 123-16,0-194 15,-53 106 1,-88 0-1,-18 53 1,53 35 0,18 53-1,106 0 17,88 0-17,35-53 1,-36 18-1,-69 17-15,52-17 16,-70 17-16</inkml:trace>
  <inkml:trace contextRef="#ctx0" brushRef="#br1" timeOffset="97853.11">15787 8961 0,'17'-18'16,"-34"36"-16,34-54 15,-17 19-15,18 17 16,-18 17 15,0 54-15,0 35-1,0-1 1,0-69 0,35-19-1,-17-17-15,53 0 16,-19-35-1,19-35 1,-36-19 15,-35 19-15,-53-36 0,18 71-1,-35 35 1,34 53-1,36-18 1,0 35 0,53-34-1,35-19 1</inkml:trace>
  <inkml:trace contextRef="#ctx0" brushRef="#br1" timeOffset="98320.44">16475 9066 0,'0'0'0,"-18"-17"15,18-1 1,0-17 0,0 17-1,71 1 1,-1 17-1,-17 0 1,-35 17-16,17 54 16,-35-18-1,0 35 1,0-35 0,0-36-1,-18-17 16,18-35-15,0-35 0,0-19-1,18 36 17,0 36-32,-1-36 15,36 53 1,-35-18-1,17 18 1,18 0 0</inkml:trace>
  <inkml:trace contextRef="#ctx0" brushRef="#br1" timeOffset="98519.25">18221 8943 0,'0'0'16</inkml:trace>
  <inkml:trace contextRef="#ctx0" brushRef="#br1" timeOffset="98753.08">18115 8943 0,'0'88'31,"0"-53"-31,0-17 0,0 70 16,0-70-16,-18 52 15,-34 1 1,34-53 0,18-36 31,0 0-47</inkml:trace>
  <inkml:trace contextRef="#ctx0" brushRef="#br1" timeOffset="99337.18">17903 8961 0,'0'0'16,"0"-18"-16,-17-17 0,17-36 15,0-35 1,0 89-16,53-36 16,35-18-1,18 53 1,53 18-1,-1 71 1,-17 70 15,-52 0-15,-89-35 0,0 0-1,-71-53 1,36-36-1,-1-17 1,19 0-16,17-52 16,0-19-1,17-52 1,54-1 0,52 1-1,19 70 1,-19 70-1,-35 107 1,-70-1 15,-18 18-15,-53-52 0,35-72-16,-17 36 15,0-35 1,17-18-1,36-36 17,17 1-32</inkml:trace>
  <inkml:trace contextRef="#ctx0" brushRef="#br1" timeOffset="99836.73">19491 9031 0,'0'0'0,"53"0"0,70-53 16,-17-17-1,-88 17 1,-71 17 0,-35 36 15,-36 53-15,1 53-1,35 0 1,35 0-1,53-36 1,70-52 0,54-18-1,-1-18 1,1-35 0,-36-52-1,-53 16 1,-35-34-1,0 105 1,-18 54 0,1 69 15,17-34-15,0 35-1,17-71 1,36-17-1,0-1 1,18-17 0,-18-53-1</inkml:trace>
  <inkml:trace contextRef="#ctx0" brushRef="#br1" timeOffset="100220.23">20091 8943 0,'0'0'0,"0"-18"0,17-35 16,1 36-1,0-1 1,17 71 15,-17 35-15,-1 0 0,1-35-1,-18 0 1,17-35-1,1-18 1,-18-18 0,35-17-1,1-71 1,34-17 0,-17 52-1,35 1 1,-70 70-1,-18 52 1,0 19 0,0-53-1</inkml:trace>
  <inkml:trace contextRef="#ctx0" brushRef="#br1" timeOffset="101038.78">20690 9049 0,'0'0'0,"36"0"15,17 0 1,0-53 0,-18 0-1,-18 35-15,-17-17 16,0 17 0,-17 1-1,-54 52 1,-17 53-1,53-17 1,17 17 0,18-18 15,88-52-15,18-18-1,-18 0 1,1-18-1,-1-52 1,-18-36 0,-34 0-1,-19 53 1,-17 36 0,0 34-1,-17 36 1,-1 35-1,18-17 1,0-18 0,-18-18-1,1-17 17,-1-18-17,0 0 1,1 0-1,17-71 1,17 18 0,72-70-1,-1 52 1,106 18 0,-88 71-1,-71 53 1,-35 34-1,0-34 1,-53 0 15,53-54-31,-53 18 16,35-35 0</inkml:trace>
  <inkml:trace contextRef="#ctx0" brushRef="#br1" timeOffset="101253.64">21890 9243 0,'0'0'16,"0"17"0,0 1-16,-18-18 31,1 0-15,-19 0-16</inkml:trace>
  <inkml:trace contextRef="#ctx0" brushRef="#br0" timeOffset="107568.68">1887 10442 0,'0'0'0,"0"-17"0,-17-36 31,-19 70 0,19 1-31,17 17 0,-18 106 16,-17 0 0,0 36-1,-1-54 17,36-87-32,0 87 15,0-88 1,0-52 15,0-1-31,0-53 16</inkml:trace>
  <inkml:trace contextRef="#ctx0" brushRef="#br0" timeOffset="107919.62">1640 10689 0,'0'-17'15,"0"34"-15,0-70 0,0-17 16,18 52-16,88-88 16,0 71 15,52 35-15,-34 70-1,17 72 1,-106-37-1,-35-69-15,0 105 16,-35-53 0,-36 35-1,36-70 1,35-35 0,-35-18-1,0-35 1,35-1-1</inkml:trace>
  <inkml:trace contextRef="#ctx0" brushRef="#br0" timeOffset="108144.78">1693 11007 0,'0'0'0,"36"0"31,-19 0-31,36-18 16,53 0 0,35 1-1,-70-1 1,-18 0 0,-36 18 15</inkml:trace>
  <inkml:trace contextRef="#ctx0" brushRef="#br0" timeOffset="108803.99">2981 10954 0,'0'0'0,"18"0"0,-1-18 15,19-17 1,-19 0 0,-17-1-1,0-17 1,-53 36 0,18 17-16,-89-18 15,19 18 1,-54 71-1,71 17 1,35 18 0,35-1-1,53-34 17,-17-71-32,53 18 15,52-36 1,1-53-1,-19 19 1,-16-54 0,-19 0-1,-70 71-15,18-106 16,-18 35 0,0 17-1,0 72 1,-18 52-1,18 53 1,0-52-16,0 122 16,0-52-1,0 0 17,0-35-17,35-54 1,36 1-1,-36-53 1</inkml:trace>
  <inkml:trace contextRef="#ctx0" brushRef="#br0" timeOffset="109219.25">3298 10848 0,'0'0'16,"0"-18"-16,0-17 15,0 17 1,53 18 0,18 0-1,-1 53 1,-52-35 0,35 52-1,-18-17 1,-35 18-1,0-18 1,0-36 0,18-52 15,17-18-15,18-53-1,18 1 1,-54 87-16,-17-17 15,18 17 1</inkml:trace>
  <inkml:trace contextRef="#ctx0" brushRef="#br0" timeOffset="110002.68">4304 10936 0,'0'-18'31,"18"1"-15,-1-1-16,-17-17 15,0-18 1,-17-18 0,-72 19-1,54 34-15,-36 0 16,-52 36 0,35 35-1,0 70 1,88-17-1,0 35 1,70-53 0,18-52-1,18-54 17,-18-35-17,18-35 1,-35 17-1,-54 36-15,19-53 16,-36 17 0,0 54-1,-53 34 1,35 36 0,18 35-1,0-70-15,18 53 16,35-18-1,17-18 1,18-35 0,18-35-1,-35-1 17,-36 19-32,18-36 0</inkml:trace>
  <inkml:trace contextRef="#ctx0" brushRef="#br0" timeOffset="110468.88">4868 10795 0,'0'-18'16,"0"54"15,0-19-31,0 36 16,0 18 0,0-1-1,0-34 1,18-19-1,-36-17 32,1-35-47,17 0 32,17-54-17,72 19 1,52-18-1,-106 88-15,71 0 16,35 35 0,-88 53-1,-53-35 1,0 18 0,-53-1-1,18-52 1,35-36 31,52-17-32</inkml:trace>
  <inkml:trace contextRef="#ctx0" brushRef="#br0" timeOffset="110752.17">5944 10530 0,'0'-17'0,"0"34"0,0-17 31,-35 53-15,17-17-16,-17 52 16,-18 53-1,18-18 1,17-70-1,18 18 1,36-71 0,34 0-1,-17-53 17,-35 18-32</inkml:trace>
  <inkml:trace contextRef="#ctx0" brushRef="#br0" timeOffset="110952.71">5662 10760 0,'0'0'0,"-18"0"0,36 17 32,17-17-17,-17 0-15,123 0 16,-53 0-1,-17-35 1,-54 17 0</inkml:trace>
  <inkml:trace contextRef="#ctx0" brushRef="#br0" timeOffset="111718.78">6421 11077 0,'0'0'0,"0"-17"16,105-54 15,-105 53-31,36-35 16,-19-17-1,-34-1 1,-89 18 0,35 53-1,-35 0 1,89 18-16,-36 0 16,-18 88-1,54 35 1,17-71-1,70-17 1,-17-53 0,35-18-1,18-34 17,-88 34-32,70-35 15,0-35 1,-53 35-1,-35-18 1,0 89 15,0 53-15,0-1 0,0 36-1,36-36 1,34-34-1,36-36 1,-71 0-16,71-18 16,0-35-1</inkml:trace>
  <inkml:trace contextRef="#ctx0" brushRef="#br0" timeOffset="112418.83">7444 10883 0,'0'0'16,"17"-17"-16,1-36 15,-18 0 1,0 17 0,-71 36-1,1 36 1,-18 34 0,17 18-1,53 1 1,18-54-1,0 0 1,71-35 0,-1-17-1,19-36 17,-19 0-17,-52-18 1,-18 36-1,0 17 1,0 71 15,0 18-15,0-36-16,0 106 16,0 0-1,18 71 1,-1-18-1,-17-71 1,0 89 0,-53-88-1,18-72 17,-53-34-17,-36-18 1,1-35-1,-71-124 1,106 36 0,35-19-1,53 37 1,53 16 0,52-16-1,89-36 1,-141 105-1</inkml:trace>
  <inkml:trace contextRef="#ctx0" brushRef="#br0" timeOffset="112817.93">7867 10954 0,'0'-18'15,"18"18"1,-18-18 0,17 18-16,18-35 15,1 0 1,-19 35-16,-17-53 16,0 35-1,-17 18 1,-36 18-1,-18 17 1,1 89 0,70-54-1,0 1 1,53-18 15,17-53-15,18 0-1,-70 0-15,70-36 16,-17-16 0</inkml:trace>
  <inkml:trace contextRef="#ctx0" brushRef="#br0" timeOffset="113218.09">8537 10813 0,'0'0'0,"18"-36"16,-36 36 15,1 0-31,-54 18 16,18 35-1,18 0 1,35-36 0,0 19-1,17-19 1,36 36-1,-17-17 1,-1-1 0,-35 0-1,0-17 1,-88-1 0,0 1-1,17-18 1,18 0-1,35 0 1,18-35 0</inkml:trace>
  <inkml:trace contextRef="#ctx0" brushRef="#br0" timeOffset="114284.43">9860 10866 0,'0'0'0,"18"-18"0,17-70 16,-17 70 0,-18 0-1,0 1 1,-18 52-1,-53 53 1,36 18 0,18-18-1,17-52-15,0 87 16,52-70 0,37-18-1,52-52 1,-35-54-1,52-17 1,-87 17 0,-53 36-16,-18-53 15,-53 0 1,-53 35 15,-71 17-15,54 36-1,52 36 1,54-36-16,34 35 16,72-17-1,87-18 1,-17 0 0,35-71-1,0 1 1,-106-1-1,-88 0 1,-35 36 0,-36 17-1,36 18 1,-18 71 15,53-36-31,-18 71 16,1 71-1,17 34 1,-18-34 0,18 70-1,0-18 1,0-176-16,0 106 16,-18 17-1,-35-70 1,1-89-1,-90-17 1,-69-35 0,17-53-1,88-36 17,88 36-17,71-18 1,18 36-16</inkml:trace>
  <inkml:trace contextRef="#ctx0" brushRef="#br0" timeOffset="114703.3">11994 10654 0,'0'0'0,"0"-18"0,0 36 47,-17 0-47,-1 70 16,18-71-16,0 72 16,-17 34-1,17-70 1,0 0-1</inkml:trace>
  <inkml:trace contextRef="#ctx0" brushRef="#br0" timeOffset="115301.68">11765 10883 0,'0'0'0,"-18"-17"15,1-72 1,17 72-16,0-71 16,70-18-1,54 35 1,-1 71 0,54 71-1,-36 17 1,0 88-1,-123-88 1,-18 18 0,-36-35-1,19-54 17,-36-17-17,35-35 1,18-35-1,0-19 1,35 1 0,71-35-1,53 35 1,35 70 0,0 106-1,-106 0 1,-70 36-1,-89-18 1,1-36 0,-36 1-1,106-36 17,-18-35-17,71-35 16,-18 35-31</inkml:trace>
  <inkml:trace contextRef="#ctx0" brushRef="#br0" timeOffset="115784.8">13652 10901 0,'0'0'0,"18"-35"15,-18-1 1,0 19-16,-35-1 15,-36 0 1,1 54 0,17 34-1,0 36 1,35-35 15,1 34-15,34-87-1,71-18 1,1-71 0,-19 19-1,-17-19 1,-35-35 0,-18 89-1,0 52 16,0 35-15,0 1 0,17-53-16,1 17 15,17-18 1,18-17 15,0 0-15,-18-35-1</inkml:trace>
  <inkml:trace contextRef="#ctx0" brushRef="#br0" timeOffset="116169.9">13917 10866 0,'0'0'0,"0"-18"0,0 0 16,0-17 0,35 35-1,-17 0 1,17 71-1,-17-1 1,0 1 0,-18-1-1,0-52 1,0-1 15,17-17-31,18-35 31,18-18-15,-17-17 0,17-1-1,-18 18 1,0 53 0,0 0-1,18 0 1,0 0-1</inkml:trace>
  <inkml:trace contextRef="#ctx0" brushRef="#br0" timeOffset="117018.11">14552 10901 0,'0'17'0,"0"-34"0,0 52 16,18-35 15,17 0-15,0 0-1,-17 0-15,35-53 16,-36 18 0,1 0-1,-18 17 1,-53 18 0,0 18-1,-17 52 1,34 36-1,36-53 1,18 0 0,53-36-1,34-17 1,1-17 15,-18-36-15,-17 0-1,-53 0 1,-1-17 0,-17 87 31,0 1-47,0-1 0,0 36 15,-17 0 1,-1 0-1,18-35 1,0-1 0,-18-17 15,1-35-15,17-35 15,0-19-16,35 19 1,0 52-16,106-70 16,18 88-1,18 18 1,-72 52 0,-87 1-1,-18 17 1,0-17-1,-53-1 1,35-35 0,-17-17-1,35-53 17,53-18-17</inkml:trace>
  <inkml:trace contextRef="#ctx0" brushRef="#br0" timeOffset="117484.63">16916 10848 0,'0'0'0,"-18"0"0,0-18 16,1 1-16,-19-1 16,-16-35-1,52 35-15,-18-70 32,18 18-17,88-1 1,0 18-1,53 53 1,-17 18 0,-71 88-1,-53-18 1,-53 18 0,-53 0-1,36-54 1,52-34-16,-53 35 15,54-18 1,-1-17 0,18 0-1,0-1-15</inkml:trace>
  <inkml:trace contextRef="#ctx0" brushRef="#br0" timeOffset="117768.1">16827 11342 0,'0'0'0,"-17"17"16,-1 19-1,18-19 1,53-17 0,0 0-1,-35-17 1,-18-1-1,0 0 1,-36 18 0,-17 18-1,18 0 1,18-18 15</inkml:trace>
  <inkml:trace contextRef="#ctx0" brushRef="#br2" timeOffset="125966.94">758 12612 0,'0'0'0,"0"-18"0,-52 18 31,34 0-15,0 0-16,1 0 16,34 0 15,1 18-16,123-18 1,0 0 0,18 0-1,-106 0-15,176 0 16,-88 0 0,-17 0-1,-89 0 1,-35-18 15,-18 18-15,1-17-1</inkml:trace>
  <inkml:trace contextRef="#ctx0" brushRef="#br2" timeOffset="126434.82">1446 12330 0,'0'0'0,"-35"0"15,17 0 1,1 17 0,34 36-1,54-18 1,52 1-1,-34-19 1,34 1 0,-52-18-1,-54 0-15,19 0 16,-19-18 0,-70 18 30,0 36-30,-35 34 0,71-35-16,-36 1 15,-18 87 1,53-70 0,1-18-1,34-35 16,1-17-31,17-19 16</inkml:trace>
  <inkml:trace contextRef="#ctx0" brushRef="#br2" timeOffset="127299.76">2787 12171 0,'0'-18'15,"0"1"141,0-1-140,0 0 0,0 1-1,-18-1 1,1 18 0,17 71-1,0-54-15,0 71 16,0 53-1,0-35 1,0 0 0,0-35-1,0-18 1,17-71 31,1-35-32,17-17-15</inkml:trace>
  <inkml:trace contextRef="#ctx0" brushRef="#br2" timeOffset="127566.64">3087 12012 0,'0'0'0,"0"35"31,0-17-31,0 35 16,17-18-16,1 71 16,-18 35-1,0-17 1,0-71 0,0-1 15,-18-87 0,1 18-31</inkml:trace>
  <inkml:trace contextRef="#ctx0" brushRef="#br2" timeOffset="127766.52">2805 12506 0,'17'0'47,"1"0"-47,70-18 16,0 1-1,0-19 1,1 1 0,-36 17-1</inkml:trace>
  <inkml:trace contextRef="#ctx0" brushRef="#br2" timeOffset="128866.27">3916 12418 0,'0'0'0,"17"-18"0,-17-17 15,0-18 1,0 18 0,0 17-16,-88-35 15,0 53 1,-35 18 0,17 35 15,0 52-16,88-69-15,1 52 16,17 35 0,35-70-1,53-17 1,0-36 0,53-36-1,-35-34 1,-18-18-1,-70 17 1,0 0 0,-18 19-1,-36 34 1,19 53 0,-1-17-16,18 52 15,0 19 16,0-19-15,35-17 0,18-53-1,36 0 1,-54 0-16,35-53 16,36-17-1,-53-1 1,-53 18-1,0 18 1,-17 35 0,-1 17-1,18 36 1,0 36 0,0-54 15,0 18-16,0-18 1,-18-35 15,1-18-15,-1-34 0,0-1-1,18 35-15,18-70 16,53 35-1,52 18 1,0 17 0,54 36-1,-89 34 1,-53 37 0,-35-19 15,-17-17-16,-36-35 1,35-1 0,18-34 15,0-1-15</inkml:trace>
  <inkml:trace contextRef="#ctx0" brushRef="#br2" timeOffset="129468.34">5327 12330 0,'0'0'0,"0"-53"15,0 35-15,-71 0 31,1 18-15,-1 36 0,36 34-1,0 36 1,35-35 0,0-1-1,0-52-15,17-1 16,19-17-1,34-17 1,-17-36 0,18-35-1,-36-36 1,-17 18 0,-18 71-16,0-106 31,0 70-16,0 54 1,0 52 0,-18 71-1,18 0 1,0-71-16,0 88 16,0-52-1,0 17 1,53-52-1,-18-36 1,18-18 0,-35 0-16,52-35 15</inkml:trace>
  <inkml:trace contextRef="#ctx0" brushRef="#br2" timeOffset="129749.75">5874 11959 0,'0'0'0,"0"-17"16,-18 34 15,-17 54-15,35 70 0,-35 0-1,-1-35 1,36-36-1,0-34 1,0-19 0,18-17-1,52-53 1,-52 53-16</inkml:trace>
  <inkml:trace contextRef="#ctx0" brushRef="#br2" timeOffset="130149.06">6068 12347 0,'17'0'16,"1"0"-1,0 0-15,35 0 16,17-53-1,-35 18 1,-35-18 0,0 35-1,-70 18 1,-1 71 0,36 0-1,17 17 16,18-53-31,0 18 16,18-18 0,53-17-1,-18-18 1,17-35 0,-35-1-1,1-17 1</inkml:trace>
  <inkml:trace contextRef="#ctx0" brushRef="#br2" timeOffset="131117.7">8273 12365 0,'0'0'0,"53"-35"32,-53 17-32,0-17 15,17-1 1,-17-17 0,-35 18-1,17 35-15,-70-17 16,53 17-16,-71 0 15,-18 35 1,19 53 0,69 0-1,36 18 1,0-53 0,0-35-16,71 35 15,17-53 16,0-18-15,18-53 0,-35 1-1,17-54 1,-70-34 0,-1-1-1,-17 53 1,0 71-1,0 17 1,-17 71 0,17-35-16,0 123 15,0 17 1,0-52 0,0 0-1,17-53 16,18 0-15,18-53 0,-17 0-1,34-53 1,-17 0 0</inkml:trace>
  <inkml:trace contextRef="#ctx0" brushRef="#br2" timeOffset="131849.76">8661 12312 0,'0'18'16,"17"-18"0,1 0-16,17 0 15,-17 0 1,70-53-1,-53 17 1,-17 1 0,-36 17-1,-35 1 1,-35 34 0,35 36-1,18 36 1,17-37-1,18 19 1,89-53 0,-72-18-16,71 0 15,54-18 1,-37-17 0,19-36-1,-71-17 16,-36 35-15,-17-35 0,0 106 15,0 70-15,0 0-1,0-53-15,0 71 16,18-71-16,-18 106 15,0 124 1,-35 17 0,-1-70-1,-16 17 1,16-70 0,36-106-1,-35-35 16,35-89-15,18-17 0,17-89-1,18 19-15</inkml:trace>
  <inkml:trace contextRef="#ctx0" brushRef="#br2" timeOffset="132165.81">9331 12312 0,'0'0'0,"0"-18"0,-18 1 16,18-54-1,18 18 1,35 18 0,17 35-1,19 53 16,-54 0-15,-17 53 0,-71-36-1,-36-17 1,1-18 0,35-17-1,36-18 1,17-18-1</inkml:trace>
  <inkml:trace contextRef="#ctx0" brushRef="#br2" timeOffset="134265.59">9737 12400 0,'0'18'0,"17"-18"15,19 0 1,-19 0-16,18 0 16,-17 0-16,70-53 15,-17 18 1,-1-54 0,-70 36-1,0-35 16,-70 88-15,-1 18 0,18 52-1,36 1 1,17 35 0,53-36-1,17-52 1,36-18-1,-71 0-15,71 0 16,18-71 0,-54 1-1,-52-1 1,-18 1 0,-18 35-1,18 52 16,0 71-15,0-17 0,0 35-1,0-53 1,18-71 31,-1 0-47,19-17 15,-1-53 1,18 35 0,-53 35-16,53 1 15,-18 17 1,-17 53 0,-1 35-1,19-35 16,34 17-15,36-52 0,35-18-1,0-35 1,-52-18 0,-1-35-1,-71-18 1,-34 35-1,-71 36 1,-1 35 0,-34 53-1,35 35 1,70-17 0,18 34-1,53-87 16,35-18-15,0 0 0,-17-53-1,-1-35 1,-34-53 0,-19-18-1,1 36 1,-18 52-1,0 89 17,-18 70-17,18-53-15,-17 124 16,17-36 0,0 1-1,17-54 1,36-52 15,35-18-15,-70 0-16,70-18 15,18-52 1,-53-18 0,-35 17-1,-18 1 1,-18 52-1,0 18-15,-35 35 16,53 71 0,0-53-1,0 17 1,71-34 0,0-19-1,70-17 16,-35-53-15,-1-17 0,-52-36-1,-53 53 1,0 36 0,0 34-1,0 71 1,-35 1-1,17-37 1,18 1 0,0-35 15,0-36 0,0 1-31,0-54 16,0 54-1,53-72 1,18 19 0,-36 35-16,53-1 15,-35 36 1,0 88 0,-18 1-1,-35-19 1,0 1-1,0-36 1,0-17 0,0-36 15,0-35-15,18 18-1</inkml:trace>
  <inkml:trace contextRef="#ctx0" brushRef="#br2" timeOffset="135133.16">13141 12118 0,'0'0'0,"0"-53"16,-35 53-1,-36 0 1,1 53-1,17 17 1,35-34-16,-35 34 16,35 36-1,18-35 1,53-71 0,53 0-1,0-18 16,0-53-15,-36 19 0,-52 34-16,35-70 15,-18 35 1,-17 53 0,-18 17-1,-53 54 1,53-53-16,0 35 15,0-18 1,0-18 0,88 1-1,36-18 1,-19 0 0,-16-53-1,-54-17 1,-35-19 15,0 54-15,0 18-1,0 69 17,-18 37-17,-17-1 1,17 35-1,18-34 1,0 87 0,0-17-1,0-124-15,0 159 16,-53-53 0,-35-70-1,-70-18 1,-19-36 15,54-17-15,87-17-16,-87-36 15,88 0 1,35-35 0,53 17-1</inkml:trace>
  <inkml:trace contextRef="#ctx0" brushRef="#br2" timeOffset="135832.93">14746 12259 0,'0'0'0,"18"0"15,-18-18-15,70-35 16,-17-17 0,0 17-1,-18-18 1,-17 54 15,-18 34-15,0 1-1,0 106 1,0 34 0,0-17-1,0 36 1,0-1-1,-35-52 1,-18-36 0,18-71-1,-36-17 1,18-52 0,18-1-1,0-18 16,17 1-15,18-36 0,0 88-16</inkml:trace>
  <inkml:trace contextRef="#ctx0" brushRef="#br2" timeOffset="136065.03">14870 11800 0,'0'-35'15,"0"17"1,-18 18-16,18 18 47,53 0-16,-18-1-31</inkml:trace>
  <inkml:trace contextRef="#ctx0" brushRef="#br2" timeOffset="136481.87">15699 11942 0,'0'0'0,"0"-36"15,0 1 1,0 0 0,-36-1-1,1 19 1,-18 17 0,18 17-1,17 1-15,-52 70 31,34 36-15,19-18 0,17-18-1,0-71 1,70 1 0,18-53-1,-17-36 1,-18-17-1,-35 17 1,-18-17 0,0 53-1</inkml:trace>
  <inkml:trace contextRef="#ctx0" brushRef="#br2" timeOffset="136599.4">15663 12153 0,'0'35'0,"18"1"31,17-1-15,-17-35-16,35 0 15,0-18 1</inkml:trace>
  <inkml:trace contextRef="#ctx0" brushRef="#br2" timeOffset="137064.84">16034 11959 0,'0'-17'0,"-18"-1"0,18 0 15,-18-35 1,36 36 0,17-1-1,-17 18 1,35 0-1,-18 0 1,-17 71 0,-1 34-1,-17-16 1,0-1 0,0-71-16,-17 19 15,-1-36 16,18-18-15,0-35 0,18-53-1,-18 71-15,35-35 16,36-19 0,-1 36-1,-34 53 16,-1-17-15,-18 17-16</inkml:trace>
  <inkml:trace contextRef="#ctx0" brushRef="#br2" timeOffset="138067.07">617 13882 0,'0'0'0,"-35"0"32,17 0-32,36 0 15,17 17 1,71 1-1,71-18 1,-36 18 0,53-1-1,-159-17-15,71 0 16,-36 18 0,-52-18-1,-18-18 32,0-17-31</inkml:trace>
  <inkml:trace contextRef="#ctx0" brushRef="#br2" timeOffset="138515.98">1393 13688 0,'0'0'0,"-17"0"15,-1 17-15,-17 36 16,35 18 0,0 17-1,53-53 1,35 1 0,53-36-1,-123 0-15,88-36 31,-18 1-15,-88-18 0,17 36-1,-34 17 1,-54 0 0,-70 105-1,71-34 1,-19 35-1,36-36 1,36-34 0,34-36 31,19 0-47,-1 0 15</inkml:trace>
  <inkml:trace contextRef="#ctx0" brushRef="#br2" timeOffset="138964.59">2505 13952 0,'0'0'15,"-36"-35"1,36 53 15,0 35-15,0 0 0,0-18-16,0 18 15,0-18 1,0-17-1,0-36 17,0-17-17</inkml:trace>
  <inkml:trace contextRef="#ctx0" brushRef="#br2" timeOffset="139165.26">2487 13723 0,'-18'-18'0,"36"36"0,-53-36 16,17 18-1,18 18 1,0 0 0,18-1-1,17 1 1,-17-18-16</inkml:trace>
  <inkml:trace contextRef="#ctx0" brushRef="#br2" timeOffset="140130.79">2910 13847 0,'0'0'0,"0"88"31,0-71-31,0 19 16,18 17 0,-18 17-1,0-35 1,0-17 0,0 0-16,-18-18 31,18-53-16,0-18 1,36 1 0,17-36-1,-36 88-15,19 1 16,-19 17-16,36 0 16,0 35-1,-18 71 1,-35-36 15,0 36-15,36-53-1,34-53 1,1-18 0,34-35-1,19-52 1,-36 16-1,-53-69 1,-35 122-16,0-70 16,0 1-1,-17 87 1,-54 36 0,36 52-1,17 71 1,1 18 15,34-35-15,36-54-1,35-52 1,18-18 0,0-18-1,-71 0-15,89-52 16,-54-1-1,-52 1 1,-18 17 0,-18 53-1,-17 18 1,17-1-16,1 54 16,17-1-1,17 1 1,19-36 15,17-17-15,35-18-1,0-36 1,0-34 0,-70 35-16</inkml:trace>
  <inkml:trace contextRef="#ctx0" brushRef="#br2" timeOffset="140348.68">3669 13705 0,'0'0'0,"-124"36"31,142-36-31,35 0 16,-18 0-16,124 0 31,-36 0-15,1-36-1,-71 1-15</inkml:trace>
  <inkml:trace contextRef="#ctx0" brushRef="#br2" timeOffset="141280.78">4957 14076 0,'0'0'0,"17"0"0,89-124 31,-88 107-31,-1-54 16,-17 36-16,18-18 16,-36-18-1,-70 71 1,-18 36 0,18 17-1,17 52 1,71-87-1,-17 53 1,87-71 15,-34 0-31,17-18 16,52-35 0,-52 0-1,-35 36-15,17-36 16,-35 35 15,0 36-15,0 17-1,0-17-15,0 70 16,0-71-16,0 89 16,36 35-1,-19 53 16,1-35-15,-1 88 0,-17-88-1,0 70 1,-52-123 0,-19-71-1,-52-35 1,-72-53-1,19-88 1,35-18 0,70 36-1,71-18 1,36 35 0,87 0-1,18-35 1</inkml:trace>
  <inkml:trace contextRef="#ctx0" brushRef="#br2" timeOffset="141748.54">5256 13917 0,'0'0'0,"-17"-70"31,17 52-31,0 0 16,0-35 0,53 18-1,17 35 1,-35 0-16,89 35 16,-53 36-1,-19 17 1,-52-17 15,-35 17-15,0-71-1,17-17 1,1-35 0,17-18-1,35-35 1,35-18-1,-17 53 1,36 36 0,-37 17-1,19 0 1,-53 17-16</inkml:trace>
  <inkml:trace contextRef="#ctx0" brushRef="#br2" timeOffset="142331.25">6509 13917 0,'0'0'0,"70"-53"32,-70 36-32,0-36 15,0 35-15,0-53 16,-70 18-1,-1 36 1,-35 34 0,18 72-1,35-1 1,36 88 0,17-105-1,35-1 1,35-70 15,-17 0-15,36-70-1,-19-18 1,-35-18 0,-35 0-1,0 35 1,-17 36-1,-1 123 17,18 1-17,18 16 1,17-34 0,18-53-1,0-1 1,-36-17-16,36-17 31,71-72-15,-89 72-16</inkml:trace>
  <inkml:trace contextRef="#ctx0" brushRef="#br2" timeOffset="142598.65">7126 13406 0,'0'-18'16,"0"36"-16,-53-36 15,0 36 1,18 52 0,0 71-1,35 18 1,0-71 0,0 36-1,0-89 1,17-17-1,54-18 17,-18-53-17,-36 35-15,19-17 0</inkml:trace>
  <inkml:trace contextRef="#ctx0" brushRef="#br2" timeOffset="142848.1">7320 13652 0,'0'0'0,"0"-17"15,-18 34 17,18 1-32,-35 35 15,18 53 1,-1-36 0,18-17-1,0-17 1,18-19 15,52-17-15,-17-53-1,35 18-15</inkml:trace>
  <inkml:trace contextRef="#ctx0" brushRef="#br2" timeOffset="143598.76">7638 13688 0,'0'-36'16,"0"72"-16,0-89 15,-18 53 1,-17 35 0,17 18-1,18-18-15,0 36 16,0-1 0,0 1-1,0-53 1,0-36 31,0 0-32,0-52 1,0-36 0,0 35-1,53-34 1,18 52-1,-36 53-15,53 0 16,71 53 0,-71 17-1,-17 18 1,-71 1 0,0-19-1,0-35 1,-18-17-1,0-18-15,-17 0 32,17 0-17,18-53 1,0-53 0,36 18-1,69-53 1,-16 70-1,16 71 1,-34 53 0,-53 18-1,-1 35 1,-34 0 0,-19-18-1,1-53 1,35-53 31,0-35-32,-18-17 1,18 35-16</inkml:trace>
  <inkml:trace contextRef="#ctx0" brushRef="#br2" timeOffset="143799.71">7990 13300 0,'-35'0'0,"70"0"0,-123-18 15,71 18 1,-1 0 0</inkml:trace>
  <inkml:trace contextRef="#ctx0" brushRef="#br2" timeOffset="144031.31">6932 13547 0,'0'0'16,"18"0"0,17 0-16,0 0 0,18 0 15,106-18 1,-124 18-16,71-18 16,-18 1-1,-70-1 1</inkml:trace>
  <inkml:trace contextRef="#ctx0" brushRef="#br2" timeOffset="144780.23">10883 13494 0,'0'0'0,"0"-18"0,-17 18 31,-1 0-15,18 18-16,0-1 15,0 36 1,0 53-1,-18-35 1,1 17 0,17-70-16,0-1 15,17-17 32,1-17-47,35-36 16</inkml:trace>
  <inkml:trace contextRef="#ctx0" brushRef="#br2" timeOffset="145230.5">11377 13476 0,'0'0'0,"53"-35"16,-18 0-1,-35 17 1,-53 18-1,-17 35 1,-18 0 0,52 36-1,36-53 1,36-1 0,34 1-1,18-18 1,1 35 15,-54 0-15,-35 18-1,-53 0 1,-53-17 0,36-36-1,17 0 1,35 0-1,71-36 32,-35 19-47,-1-1 0,36 0 16</inkml:trace>
  <inkml:trace contextRef="#ctx0" brushRef="#br2" timeOffset="146797.37">12065 13458 0,'0'0'0,"18"0"0,-18-17 15,17-1 1,-17 1 0,-70 17-1,52 0-15,-105 17 16,70 18-1,17 1 1,36 17 0,71-36-1,35 19 1,-89-19-16,54 1 16,35 35-1,-71-18 1,-35 0-1,-106 1 17,18-1-17,-53-35 1,53-35 0,35 17-1,35-17 1,71 35 15,-35 0-31,35 17 16,35 19-1,18-1 1,-36-35 0,36 0-1,18-53 1,-36 0 15,-35-35-15,-18 17-1,-35-17 1,0 70 0,0 54 15,0-19-31,0 54 15,0 17 1,0-17 0,0-36-1,71-35 1,-19 0 0,19-53-1,-53 0 1,17-35-1,-35 0 17,18 52-17,-18 19 1,0 34 0,0 36-1,0 36 1,0-19-1,0 1 1,35-36 0,-18-35-16,54 0 15,17 0 1,-35-35 0,18-18-1,-54-18 1,1-17 15,-18 17-15,0 54-1,-18 17 17,-17 70-17,35 1 1,0-1-1,0-52-15,0 35 16,0-35 0,71-1-1,-1-17 1,71-35 0,-17-53-1,-36 17 1,-18-35-1,-52 54 17,-18 16-17,-18 36 1,1 0-16,-1 36 16,18 34-1,18 1 1,-1-1-1,1-35 1,-18 18 0,0-35-16,0 0 15,-18-18 1,-17 0 0,-18-18-1,-17-53 1,52 54-1</inkml:trace>
  <inkml:trace contextRef="#ctx0" brushRef="#br2" timeOffset="146950.76">11553 13053 0,'0'0'0</inkml:trace>
  <inkml:trace contextRef="#ctx0" brushRef="#br2" timeOffset="147022.1">11465 13053 0,'18'0'31</inkml:trace>
  <inkml:trace contextRef="#ctx0" brushRef="#br2" timeOffset="147998.17">14993 13406 0,'0'0'0,"0"-71"31,0 53-31,0-17 15,-18 0 17,18 52-1,0 89-15,0-18-1,0 71 1,0-53-1,0-18 1,0-52 0,0-54 15,0-17-15,0-36-1,18-35 1,53 18-1,52 35 17,18 53-17,-70 53 1,-18 53 0,-53-36-1,-106 36 1,88-88-16,-70 17 15,17-35 1,54 0 0,-1-17-1,18-36 1,35 0 0</inkml:trace>
  <inkml:trace contextRef="#ctx0" brushRef="#br2" timeOffset="148630.82">15557 13635 0,'0'0'0,"36"17"15,17-17 1,35-17 0,-35-1-1,0-52 1,-36 17-1,1 0 1,-18 18 0,-18 17-16,-35 0 15,1 18 1,-1 53 0,35 53-1,18-18 1,0 18-1,53-35 17,35-71-17,-17 0 1,52-71 0,-17 0-1,53-87 1,-142 70-1,1-36 1,-18 18 0,0 89-1,-18 17 1,1 70 0,-1-35-16,0 107 15,1-37 1,17 19-1,0-54 1,35-34 15,18-36-15,-35-18 0,-1-17-1</inkml:trace>
  <inkml:trace contextRef="#ctx0" brushRef="#br2" timeOffset="148814.35">16087 13494 0,'0'0'0,"-18"0"0,18-36 16,53 36 0,70-17-1,-17-1 1,35 1 15,-123 17-31</inkml:trace>
  <inkml:trace contextRef="#ctx0" brushRef="#br2" timeOffset="150396.57">16669 13406 0,'0'88'31,"0"-53"-15,-18 36-1,18-1 1,0-17 0,0-35-1,18-18 17,-1 0-32,19-36 15,-36 19-15,70-71 16,-17 17-1,0 0 17,-35 36-17,-18 70 17,0-17-32,0 53 15,0 17 1,0-35-1,17 0 1,36-53 0,-35 0-16,70 0 15,36-36 1,-54-17 0,18-52-1,-70 52 1,-18-35-1,0 70 17,-18 0-17,-17 54 1,17 16 0,18 37-1,0-19 1,0 1-1,53-71 1,53 0 0,35-18-1,-53-35 1,18-35 0,-53 0-1,-53 35 1,0 18-1,-53 35 17,0 35-17,18 35 1,17 54 0,18-54-1,18-17 1,35-35-1,53-18 1,17 0 0,18-71-1,-35-17 1,-88 18 0,-18 17-1,0 35 1,-35 18-1,-18 53 17,53 35-17,0-17 1,0-36 0,53 0-1,17-35 1,54 0-1,-54-53 1,-52 1 0,-18-37-1,0 54 1,0 17 0,0 36-1,0 35 1,-35 0-1,-1 17 17,19-17-17,-1-35 1,18-36 15,0 1-15,0-36-1,53-18 1,53-35 0,0 36-1,-71 52-15,106-17 16,-53 35 0,-35 71-1,-53-1 1,0 18-1,-35 0 17,17-35-17,1-53 1,-1 0 15,18-53-15</inkml:trace>
  <inkml:trace contextRef="#ctx0" brushRef="#br2" timeOffset="150880.04">20038 13229 0,'0'0'15,"17"-17"-15,-17-72 16,0 72-16,0-36 16,0 17-1,0 54 1,0 35 0,0 71-1,0-19 1,-17-34-1,17 17 1,0-70 0,0-1-1,17-17 1,-17-35 0</inkml:trace>
  <inkml:trace contextRef="#ctx0" brushRef="#br2" timeOffset="151746.2">19826 13317 0,'0'0'15,"71"18"1,-18-18 0,88 0-1,-106 0-15,88-35 16,54-18-1,-89 0 17,-70-18-17,-18-17 1,-18 35 0,-17 53-1,-1 53 1,19 71-1,-1-36 1,1 35 0,17-35-1,0-35 1,0-35 0,70-71 15,-35 18-16,54-53 17,-72 70-32,36-35 15,-18 18 1,1 35 0,-36 35-1,0 36 1,17-18-1,-17-36-15,53 54 16,18-54 0,35-17-1,-1 0 1,-16-35 0,16-35-1,-87 52-15,17-53 16,-17-34-1,-18 87 17,-71 18-17,19 70 1,34 19 0,18-1-1,35-35 1,53-36-1,36-17 1,-18-35 0,17 0-1,-105 17-15,-1-17 16,-69 0 0</inkml:trace>
  <inkml:trace contextRef="#ctx0" brushRef="#br2" timeOffset="152947.53">1817 15434 0,'0'0'0,"0"18"31,17-18-31,19 0 16,-1-18-16,18-35 15,88-70 1,0-36 0,-70 71-1,-18-36 1,-53 54 0,-36-1-1,1 71 1,-18 18-1,-17 88 17,34 35-17,19 123 1,-19-70 0,19 106-1,17-106 1,0-35-1,17 17 1,36-123 0,18-35-1,-18-71 1,17-53 0,-34 0-1,-19-88 1,-34 71-1,-107-36 17,1 18-17,34 70 1,37 36 0,34 35-1,71-18 16,-36 18-31,72-17 16,52-1 0</inkml:trace>
  <inkml:trace contextRef="#ctx0" brushRef="#br2" timeOffset="153379.35">2611 15258 0,'-53'0'31,"35"0"-31,0-36 0,18 19 31,18-54-15,35 36 0,-35 35-16,52 0 15,36 35 1,-53 18-1,-18 53 1,-35-53 0,-35 17-1,0-34 1,35-72 15,0-34-15,0 17-1,17-35 1,36 17 15,-35 54-31,52-1 16,19 0 0,-72 18-16</inkml:trace>
  <inkml:trace contextRef="#ctx0" brushRef="#br2" timeOffset="154613.49">3492 15381 0,'0'0'16,"18"0"-16,17-35 16,-35 17-16,18-52 15,-18-1 1,-53-35-1,-17 53 17,-36 18-17,35 35 1,-17 88 0,53 36-1,35-18 1,0 17-1,17-88 1,72-35 0,16-35-1,19-36 1,-71-17 0,0-18-1,-53 36 1,0 17-1,0 124 32,0 17-31,17 18 0,1-36-1,53-35 1,-54-35-16,36 0 15,35-35 1,-35-18 0,18-53-1,-54 36 1,-17-1 0,0 54-1,-17 34 1,-1 36-1,18 53 17,0 0-17,0-53 1,0-18 0,0-53 15,0-35-16,0-17 1,35-18 0,1 0-1,-19 52 1,1 36-16,52 0 16,-34 53-1,-1 35 1,-17-17-1,-18-1 1,0-52 15,0-36 1,17-34-17,1-1 1,17-71-1,18 54 1,-35 52-16,70-17 16,-53 35-1,18 70 1,-53 1 0,0 17-1,0-53-15,0 18 16,0 18-1,18-89 32,-1-17-31,19-36-16</inkml:trace>
  <inkml:trace contextRef="#ctx0" brushRef="#br2" timeOffset="154981.82">4710 15152 0,'0'17'32,"0"19"-32,17-36 15,1 0 1,-1 0-16,72-18 16,-36-17-1,0-36 1,-36 18-1,-17 36 1,-53 17 15,36 0-31,-54 35 16,18 71 0,53-18-1,0 18 1,18-53-1,52-18 1,-17-35 0,0-18-1,0-52 1</inkml:trace>
  <inkml:trace contextRef="#ctx0" brushRef="#br2" timeOffset="155829.04">5292 14922 0,'0'0'0,"0"-17"0,0-1 16,0 1-1,0 34 17,0 54-17,0-36-15,0 53 16,0 53 0,0-52-1,0-72 1,0 1-1,17-36 1,1 1-16,35-54 16,-18 0-1,0-17 1,-35 53 0,53 35-1,0 53 1,0 35-1,35 18 1,-17-71 0,35-17 15,-18-18-15,18-53-1,-89 18-15,36-36 16,-17-70-1,-36 0 1,-53 53 0,-36-18-1,1 88 1,0 36 0,70 35-1,18 17 1,36 1-1,70-1 1,17-52 0</inkml:trace>
  <inkml:trace contextRef="#ctx0" brushRef="#br2" timeOffset="156279.89">6526 14887 0,'0'0'0,"0"-17"0,-70-1 32,35 36-17,-18 52 1,0 36 0,53-18-1,0 36 1,0-107-16,70 19 15,1-36 1,17 0 15,18-71-15,-18-17 0,-53 0-1,-35 52-15,-17-70 16,-54 54-1,-35 34 1,36 18 0,-1 35-1,54 36 1,17-36 0,70 0-1,-52-35-15</inkml:trace>
  <inkml:trace contextRef="#ctx0" brushRef="#br2" timeOffset="156729.85">6985 14975 0,'-18'-35'31,"1"17"-31,-1 18 15,18-17 1,0-1-16,88 18 31,0 35-15,-35 18 0,18 18-1,-53-36-15,-1 1 16,-17 69-1,0-69 17,-17-1-17,-1-35 1,0-35 0,18-54-1,0 54-15,0-53 16,0 0-1,71 17 1,-36 54 0,53-19-1,-52 19 1</inkml:trace>
  <inkml:trace contextRef="#ctx0" brushRef="#br2" timeOffset="157328.85">7779 14676 0,'0'0'0,"0"-18"16,-36 36 31,19 52-31,17 36-1,-18-36 1,18-52-16,0 53 15,-35 17 1,35-35 0,0-71 31,0 1-47,18-54 15,17 18 1,-18 35-16,54-52 15,-18 52 1,0 1 15,-36 17-15,-34 0 15,-18 0-31,-36 17 16,-17 36-1,70-18 1,18 18 0,35-17-1,18-1 1,36-17 0,-54-18-1,-18 0 1,1 0-1</inkml:trace>
  <inkml:trace contextRef="#ctx0" brushRef="#br2" timeOffset="157946.79">9507 14764 0,'0'0'0,"0"-18"0,36-105 32,-36 105-32,-18-17 15,-53 17 1,-34 0 0,69 18-16,-70 36 15,-52 52 1,70 71-1,70-54 1,36 72 15,34-36-15,37-53 0,-19-70-1,36-18 1,18-35-1,-36-36 1,70-52 0</inkml:trace>
  <inkml:trace contextRef="#ctx0" brushRef="#br2" timeOffset="158895.51">9772 14958 0,'0'-53'16,"0"106"-16,-18-106 31,1 53-31,-19 0 15,36 17-15,-35 72 16,17-1 15,18 0-15,0-35 0,71-53-1,-18 0 1,-18-18-1,-35-52 1,0 17 0,-35-35-1,35 35 1,53-18 0,17 54-1,54 17 1,-18 52-1,-18 1 1,-53 36 15,-17-1-15,-18-18 0,0-52-1,-18 0 1,1-18-1,-1-53 1,0-53 0,18 35-1,18 1 1,52 34 0,-17 19-1,0 17 1,-17 17-16,-1 36 15,18 18 1,-36-18 15,1 17-15,-18-34 0,0-54 15,0-35-16,0-35 1,0 17 0,53-17-1,-35 71-15,52-19 16,36 36 0,-35 88-1,-36-35 1,-18 53-1,-34-18 1,-1-52 15,1-19-15,52-70 15,0 18-31</inkml:trace>
  <inkml:trace contextRef="#ctx0" brushRef="#br2" timeOffset="159279.6">11254 14834 0,'0'0'16,"-18"0"15,0 18-31,18 0 16,0-1-16,-17 71 15,-1 18 1,0 18 15,18 70-15,0-36 0,-17 72-1,-36 87 1,35-176-1,1-35 1,17-88 0,17-71 15,-17 35-31,53-70 16,0-71-1,-18 54 1</inkml:trace>
  <inkml:trace contextRef="#ctx0" brushRef="#br2" timeOffset="159595.94">11236 15081 0,'0'0'0,"-35"-123"16,35 35-1,17 17 1,54 18-1,17 53 1,18 35 0,-53 36-1,-36 35 1,-17-36 0,-70 36-1,-36-35 1,36-36-1,52-35-15,-35 0 16,53-18 15,0-35-31</inkml:trace>
  <inkml:trace contextRef="#ctx0" brushRef="#br2" timeOffset="160503.72">11765 15011 0,'0'-18'344,"0"0"-344,0 1 15</inkml:trace>
  <inkml:trace contextRef="#ctx0" brushRef="#br2" timeOffset="160962.38">11853 14834 0,'18'-17'0,"-36"34"0,54-52 16,-36 17-16,0-17 16,0 0 15,-18 35-15,-53 70-1,71-52-15,-17 35 16,17-18-16,-18 89 15,18-36 1,35 18 0,18-53-1,53-53 1,18-36 0,-89 19-16,53-54 15,-17-17 1,-71 0-1,-36-18 1,-34 53 15,-89 18-15,71 35 0,0 88-1,88 0 1,0-17-1,53-1 1,35-52 0,0-18-1</inkml:trace>
  <inkml:trace contextRef="#ctx0" brushRef="#br2" timeOffset="162145.07">12524 14905 0,'0'0'0,"0"-18"0,0-17 16,-18 35 15,0 0-15,-35 53 0,53 0-1,0 35 1,0-70-16,0 35 15,0-18 1,0-53 31,0 1-47,0-36 16,0 35-16,36-70 15,17 35 1,0 18-1,-18 35 1,-18 35 15,1-18-31,0 36 0,-1 36 32,19-1-17,17-71 1,35 1-1,0-36 1,18-34 0,-71 34-16,53-35 15,-52-35 1,-36 17 0,0 1-1,-18 70 1,-35 0-1,0 88 1,53-18 15,18 1-15,17-18 0,53-35-1,53-18 1,-17-36-1,-18-17 1,-89 0 0,-17-17-1,0 35 1,-17 87 15,17 1-15,-18 18-1,18-18 1,0-18 0,0-52 31,0-1-32,0-53 1,18 1-1,-1 52-15,18-35 16,71-35 0,-35 88-1,17 35 1,-53 36 0,-17-1-1,-18 1 1,-18-18-1,1-35-15,-1 17 16,0-35 15,18-35 1,18-18-17,0 35-15</inkml:trace>
  <inkml:trace contextRef="#ctx0" brushRef="#br2" timeOffset="162412.64">14376 14534 0,'0'-17'0,"0"34"32,0 1-32,0 35 15,0-18-15,-36 89 16,1-18-1,17-18 1,1-18 0,-1-34 15,18-19-31,0 1 16,71-53 15,-18-1-31</inkml:trace>
  <inkml:trace contextRef="#ctx0" brushRef="#br2" timeOffset="162796.28">14728 14817 0,'0'0'0,"18"-18"16,-18 0 0,-18 18-1,-52 18 1,35 17-1,35-17-15,-18 17 16,18-17 0,35-1 15,18 1-15,0 0-1,-18-1 1,-35 1-1,-17 35 1,-54-35 0,18 17-1,0-35 1,36 0 0,-1-18-1,18-52 1,0 34-1</inkml:trace>
  <inkml:trace contextRef="#ctx0" brushRef="#br2" timeOffset="163050.76">14146 14605 0,'-17'0'15,"34"0"1,1 0-16,35 0 16,-18 0-16,106 0 15,-52 0 1,16 0 0,-87 0-1,-36 0 32</inkml:trace>
  <inkml:trace contextRef="#ctx0" brushRef="#br2" timeOffset="165146.65">15857 14728 0,'0'0'0,"36"-123"32,-36 105-32,0-35 15,17 53 1,-17 36-1,-17 52 1,-19 35 0,36-87-16,0 34 15,0 18 1,0-70 0,53-36 15,0-17-16,-35 17-15,52-70 16,-52 35 0,17 0 15,-17 53-15,0 71-1,-18 17 1,0-70-16,0 35 15,70 0 1,-17-53 0,71 0-1,-1-36 1,-35-17 0,-70 18-16,70-53 15,-70 0 1,-18 17-1,0 54 1,-36 34 0,19 36 15,-1 71-15,18-36-1,0-53 1,53 0-1,0-35 1,17 0 0,-52 0-16,53-53 15,-1-35 1,-17-35 0,-18 17-1,-35 0 1,0 89-1,0 34 1,0 54 15,-17 52-15,-1-35 0,1 18-1,-1-35 1,0-36-1,18-53 32,18 1-47,17-19 16,18-34 0,-35 52-16,35-35 15,-18 53 1,18 0-1,-36 36 1,1 34 0,-18-17 15,18-35-31,35 17 16,35-17-1,0-18 1,53-18-1,-70-17 1,17-18 0,-70 18-16,-18-18 15,0-36 1,-18 54 0,-17 35-1,-1 53 1,19 18-1,17 17 1,0-35 0,53-18 15,35-35-15,0 0-1,0-35 1,-17-18-1,-54-35 1,-17 17 0,0 53-1,-35 18 1,35 36 0,0 70-1,-18-54 1,18 1-1,0-17 1,0-19 0,-17-17-1,17-53 32,0-17-31,35-1-1,36-17 1,-1 35 0,-34 36-16,87 17 15,-52 35 1,-36 53 0,-35-17-1,0-19 1,-18-16-1,-17-1 1,17-35 15,1 0-15,-1 0 15</inkml:trace>
  <inkml:trace contextRef="#ctx0" brushRef="#br2" timeOffset="166811.81">18856 14870 0,'0'-18'63,"18"0"-48,17 1 1,0-1 0,0-17-1,-17 17-15,-18 0 16,0-34-1,-18 69 17,1 1-17,-36 70 1,35 0 0,1-70-16,17 35 15,17-18 1,36-17-1,35-18 1,1-18 0,34-35 15,-17-35-15,-89 35-1,-17 0 1,0 18-1,-17 52 17,-1 19-17,18-19-15,0 54 16,0-18 0,0 0-1,18-53 1,35 17-1,-18-17 1,-17 0-16,70-35 31,-18-35-15,-17 17 0,-17-36-1,-1 54 1,-35 18-1,0 34 1,0 36 0,-18 0-1,18 18 1,18-1 0,35-52-1,-36-1-15,72-17 16,-36 0-1,35 0 1,-35-53 0,-18-17 15,-17-1-15,-18 54-16,0-71 15,0 70 1,-36 71 15,1 35-15,35-70-16,0 35 15,0-1 1,53-34 0,0 0-1,35-18 1,-17-18-1,34-35 1,-87 18-16,35-18 31,-35-53-15,-18 71 0,-36 70 15,1 36-16,17-54-15,18 54 16,0-36 0,18 0-1,35-35 1,0 0 0,-18 0-1,-17-17 1,-18-18-1</inkml:trace>
  <inkml:trace contextRef="#ctx0" brushRef="#br2" timeOffset="169344.59">3052 16404 0,'0'0'0,"-18"-17"0,-35-54 31,35 53-31,1 18 16,-19 0-1,19 18 1,17 53 0,0-1-1,17 18 1,-17-35 0,0-18-1,0-52 32,0-1-47,18-35 16,17-17-1,-17 17 17,-18 35-32,35-17 15,1 35 1,-1 35-1,-18 36 1,1 17 0,17-18-1,1-34 1,-1-36 0,18 0-1,17-53 1,19-18-1,34-17 1,-52 0 15,-54 53-15,-17 17 0,0 36-1,0 35 1,0 35-1,0 0 1,18-18 0,0-34-1,34-36 1,1-36 0,36-16-1,-19-37 1,18 19-1,-52 17 1,-36 88 15,0 53 1,0-70-32,0 53 15,0-19 1,35-34-1,35-18 1,-34 0 0,34-53-1,-52 0 1,-18-17 0,-53 17-1,-18 18 1,54 17-1,-1 18 1,89 0 31,-1-18-31,124-17-1,-53 17 1,18-17-1,-106 17 1,-71 18 0,-17 0-1,-71 53 1,18 18 0,-35 17-1,105-53-15,-17 18 16,35 18-1,35-36 1,71-35 0,0-18 15,17-34-15,-17-19-1,-35-35 1,-36-35-1,-35 35 1,0 0 0,0 71-1,-18 17 1,1 54 0,17 70-1,0-18 1,0 35-1,0-35 1,17-17 0,18-53 15,36-18-15,-18 0-1,17-53 1,-34 0-1,-36 0 1,0 71 15,0 17-15,0 18 0,0 0-1,0-36 1,0-34 31,0-19-47,0 19 15</inkml:trace>
  <inkml:trace contextRef="#ctx0" brushRef="#br2" timeOffset="169519.33">5309 16175 0,'-17'-18'0,"34"36"0,-52-36 16,17 18 15</inkml:trace>
  <inkml:trace contextRef="#ctx0" brushRef="#br2" timeOffset="170561.29">5521 16581 0,'0'0'0,"18"0"47,-1 0-47,36 0 15,-35-18-15,88-17 16,52-18-1,-34-35 1,-54 17 0,-34-53-1,-36 36 17,-36-35-17,-17 88 1,-35 52-1,35 71 1,-17 106 0,17-35-1,-53 176 1,71-105 0,17 34-1,18-52 1,-17 52-1,17-105 1,35-18 0,35-141 15,36-53-15,0-35-1,53-123 1,-71 16-1,-53-51 1,-70-1 0,-89 53-1,1 88 1,-36 53 0,71 53-1,53 0 1,70-18-1,71-17 1,0 0 0,35-36-1,-35 18 17,-36 0-17,-52 36 1,0 17-1,-18 17 1,0 54 0,0-18-1,0-18 1,0-17 0,17-36 30,-17 0-30,18-17-16</inkml:trace>
  <inkml:trace contextRef="#ctx0" brushRef="#br2" timeOffset="170743.79">6350 16210 0,'0'0'0,"0"-18"31,0 1-16,0 34 17,0 1-17,53-18 1,-18 18-16</inkml:trace>
  <inkml:trace contextRef="#ctx0" brushRef="#br2" timeOffset="172776.65">6897 16175 0,'0'0'0,"0"-18"0,0 1 0,0-1 15,-53-17 17,-18 35-17,1 35 1,34 35-1,1 54 1,35-18 0,0 0-1,88-36 1,36-52 0,17-18-1,0-35 1,35-18-1,-70-18 1,-17-52 0,-72 52 15,-34-35-15,-36 89-1,-18 17 1,18 35-1,-17 88 1,52-52 0,18 17-1,0-70 1,53-18 0,0 0-1,17-53 1,-52-18-1,17 18 1,-17-35 0,-18 70-1,0 36 17,0 17-17,0 1-15,0 52 16,18-35-1,17 0 1,18-53 0,17 0-1,18-36 1,1-34 0,-19-36-1,-52 0 1,-1-35-1,-17 53 1,0 53 0,0 123 31,0 18-32,0 35 1,0-53-1,0-17 1,0-54-16,36 1 16,17-18-1,17 0 1,-17-35 0,18-36-1,-36-17 1,-35-18-1,18 53 1,-18 88 15,0 36 1,0-54-32,0 89 15,0-35 1,0-18-1,53-36 1,35-17 0,0 0-1,-35-52 1,17-54 0,-52 35-1,-18 36 1,0 70 15,0 36-15,-18-54-16,18 72 15,0-37 1,53-52 31,0 0-32,-35 0-15,35-17 16,-53-18 0,0-18-1,-71 0 1,18 17 0,36 1-1,17 0 1,53 0-1,17 17 1,54 18 0,-54 35-1,1 36 17,-54-1-17,1 1 1,-18-1-1,0-34 1,0-19 0,0 1-1,0-36 17,0-35-17,18-35 1,52-18-1,36-17 1,-18 52 0,-52 71-16,52 0 31,-53 53-15,-17 53-1,-18-18 1,0-35-1,-18 18 1,0-54-16,1 1 16,-1 0-1,0-18 1,1-36 0,-1-34-1,18 52-15</inkml:trace>
  <inkml:trace contextRef="#ctx0" brushRef="#br2" timeOffset="172963.25">8996 15787 0,'-18'0'0,"36"0"0,-89 0 15,54 0-15,-1 0 31</inkml:trace>
  <inkml:trace contextRef="#ctx0" brushRef="#br2" timeOffset="173177.13">7832 16104 0,'0'0'0,"-18"18"15,-17 0-15,52-18 32,54 0-17,70-18 1,-17 0-1,-89 18-15,-18-17 0</inkml:trace>
  <inkml:trace contextRef="#ctx0" brushRef="#br2" timeOffset="173576.84">9807 16439 0,'0'0'0,"18"0"0,70-35 32,-70 35-32,17 0 15,0 18 1,-35-1-16,0 54 16,-70 0-1,-19-19 1,19-16-1,52-36 1</inkml:trace>
  <inkml:trace contextRef="#ctx0" brushRef="#br2" timeOffset="175544.05">11412 16404 0,'18'0'16,"0"0"0,-1-35-1,1 17-15,0-17 16,-18-18-1,-18-18 1,-35 1 0,-70 17-1,17 53 1,70 0-16,-87 88 16,52 0-1,54 36 1,17-36-1,0-53 1,53-17 0,0-18-1,-36-18-15,89-52 32,-35-1-17,-1-17 1,-70 0-1,0 17 1,0 107 15,0 87-15,18-35 0,35 18-1,17-53 1,71-35-1,-17-18 1,52-53 0,-52 0-1,-1-53 17,-105 18-17,-71-18 1,-53 88-1,0 18 1,-35 71 0,71 17-1,34 0 1,36-70-16,0 35 16,71-53-1,-1 0 1,72-18-1,-1-70 1,-53 0 0,-18-89 15,-70 54-15,0 17-1,0 53 1,-17 53-1,-1 71 1,18-54-16,-18 124 16,18-17-1,0 35 1,71-53 0,-18-54-1,70-34 1,1-18-1,-1-35 1,-52-18 0,-1-35-1,-70-1 17,-17 1-17,-1 53-15,-35 17 16,-17 36-1,-1 70 1,36-17 0,17 52-1,18-70 1,18 0 0,35-53-1,17 0 1,-17-53-1,18-35 1,-1-53 0,-34-36-1,-19 36 17,-17 71-17,-17 87 16,17 1-31,-36 88 16,19 70 0,17-35-1,0-35 1,53-53 0,17-35-1,18-18 1,-52 0-16,70-18 15,-71 18-15,35-53 16,1 0 0,-53 18-1,-18 17 17,0 36-17,0 35 1,0 0-1,0-18 1,17-17 0,36-18-1,35 0 1,0-18 0,-52-35-1,-19-17 1,-17 34-1</inkml:trace>
  <inkml:trace contextRef="#ctx0" brushRef="#br2" timeOffset="175744.92">13564 15946 0,'0'0'0,"-17"0"0,-1-18 31,0 0-15,1 18-1,17 18 17,17-18-17,1 0 1,17 0 0</inkml:trace>
  <inkml:trace contextRef="#ctx0" brushRef="#br2" timeOffset="176276.75">14023 15734 0,'-18'-18'31,"1"18"-31,-1 0 16,-17 36-1,17-19-15,-17 54 16,-18 87-1,35 19 1,1-71 0,17-18-1,53-35 1,52-53 0,-16 0-1,16-35 1,-16-18-1,-54-18 1,-18-17 0,-17 53-1,-17 87 32,17 19-31,0-18-1,0 0 1,17-18 0,36-35-1,18 0 1,-36-17 0,18-54-1,-35 53-15</inkml:trace>
  <inkml:trace contextRef="#ctx0" brushRef="#br2" timeOffset="176461.22">14552 15928 0,'0'-18'0,"0"36"0,-18-53 16,1 35 15,-18 0-15,35 17-1,0 1 1</inkml:trace>
  <inkml:trace contextRef="#ctx0" brushRef="#br2" timeOffset="176663.24">13935 16051 0,'-18'18'0,"36"-36"16,-36 54-16,0-36 0,54 0 47,34 0-32,1 0 1,35 0-1,-89 0-15</inkml:trace>
  <inkml:trace contextRef="#ctx0" brushRef="#br2" timeOffset="177477.08">14993 16104 0,'0'-17'0,"0"34"0,-18-52 32,1 35-32,-19 0 15,-16 71 1,16-19 15,36-34-31,0 53 16,-17-1-1,17-34 1,0-19 0,17-17-1,-17-35 17,0-36-17,36-17 1,16-18-1,1 18 1,53 53 0,-88 35-16,52 0 15,1 88 17,-36 35-17,-35-34 1,0-1-1,0-53 1,-35 0 0,17-35-1,1 0 1,17-35 0,17-35-1,72-54 1,34-17-1,18 53 1,-53 88 0,-17 70-1,-71 19 17,0 16-17,-35 19 1,17-71-1,-17-18 1,17-35 0</inkml:trace>
  <inkml:trace contextRef="#ctx0" brushRef="#br2" timeOffset="177709.87">16122 16404 0,'-18'53'16,"1"-35"-16,17-1 16,0 1-1,-36 35 1,1 0-1,0-18 1,35-17-16,-18 17 16,1-35-16</inkml:trace>
  <inkml:trace contextRef="#ctx0" brushRef="#br2" timeOffset="180776.5">17304 16263 0,'0'0'0,"17"18"0,72-18 31,-72 0-31,18-36 16,-17 1 0,-18 17-16,0-34 15,0-37 17,-70 1-17,-36 35 1,0 53-1,-35 36 1,53 69 0,52 19-1,36-54 1,0-17 0,18-35-1,70-18 1,0-53-1,-52 35-15,52-52 16,-53 52-16,71-88 16,17-35-1,-52 35 17,-71 54-17,0 34 1,-35 106 15,35 18-15,-18 35-1,18-18 1,35-52 0,-17-53-16,88 17 15,-18-35 1,18-35-1,-18-18 1,0-35 0,-70-1-1,-18 1 17,-18 71-17,-17 17 1,0 88-1,35-18 1,0 36 0,35-35-1,35-36 1,19-35 0,17-18-1,-1-35 1,-16-52-1,-54-19 1,0 18 0,-17 0-1,-18 71 1,-18 88 31,-17 53-32,17-71-15,18 124 16,0-71 0,0 0-1,71-52 1,17-19 0,18-17-1,0-35 1,-36-18-1,-35-18 1,-35-17 0,0 35-1,-17 36 1,-1 52 15,-17 53-15,35-17-1,0-1 1,18-34 0,-1-19-16,54-17 15,35 0 1,-18 0 0,18-70-1,-36-1 1,-17-88-1,-35 18 1,-18 35 0,0 54-1,-36 87 32,36 0-47,-35 53 16,17 53-1,18-35 1,0-18 0,0-52-1,89-19 1,17-17 0,-1-17-1,-16-54 1,-37 1-1,1-36 1,-35 35 0,-18 89 15,-18 70 0,1 0-15,-1 0-1,18-35 1,53-35 0,-18-18-16,53 0 15,-17 0 1,17-71 0,-35 1-1,0-18 1,-35 17-1,-18 53-15,0 1 16,-53 70 15,18 53-15,35-36 15,0 1-15,17-36-1,71-35 1,-17 0 0,52-18-1,-34-70 1,-19 0 0,-70 53-16,0-71 15,0 18 1,-88 35-1,-18 53 1,0 53 0,36 17-1,52 89 17,18-89-17,71 1 1,34-36-1,1-35 1,88-17 0,-88-19-1,0-52 1,-53 18 0,-53-36-1,18 53 1,-18 71-1,-36 34 1,1 37 0,17-36-1,1 17 1,-1-35 15,18-17-15,0-36 15,18-52-15,17-1-1,36-35 1,-19 18 0,-34 71-16,53-36 15,-54 53 1,1 35-1,-18 71 1,0-36 0,0 36-1,18-53 1,34-18 0,1-35 15,18 0-16,-18-35 1,17-18 0,-34 0-1,-36-17 1,0 17 0,-18 18-1,0-1-15</inkml:trace>
  <inkml:trace contextRef="#ctx0" brushRef="#br2" timeOffset="181003.4">20743 15593 0,'-17'0'15,"34"0"-15,-70 0 0,-17 0 16,35 0 0,17 0-1,0 0 32</inkml:trace>
  <inkml:trace contextRef="#ctx0" brushRef="#br2" timeOffset="181277.26">19367 15804 0,'0'0'0,"-35"0"0,0 0 31,88 0-16,53-17 1,70 17 0,-123-18-16,18 18 15,-36 0-15,71-17 16,-89 17 0,-70 0 15</inkml:trace>
  <inkml:trace contextRef="#ctx0" brushRef="#br2" timeOffset="182976.32">8908 17374 0,'0'0'0,"0"-17"0,0-72 32,-18 72-32,-17-18 15,17 17 1,-17 18 0,0 35 15,35 0-31,-18 54 15,18 69 1,0-34 0,-35-18-1,17-36 1,18-52 0,0-89 15,71-17-16,34-53 1,-16 53 0,16 35-1,-52 53 1,0 70 15,-18 1-15,18 17-1,-17-35 1,34-35 0,-52-18-16,52 0 15,72-35 1,-1-54 0,-53 1-1,-53 0 1,-53 0-1,-34 35 1,-72 35 0,71 53-1,18 54 1,17-1 15,18 35-15,0-70-1,0-35-15,71-18 16,-1 0 0,19-53-1,-19-35 1,-35 35 0,-35 0-1,0 35-15,0 36 47,-17 0-47,17 34 16,0 19-1,0-53-15,35 17 16,53-35 15,-17 0-15,35-53-1,-36 0 1,-17-17 0,-35 34-1,-18 19-15,0-19 16,0 19 0,-18 87 15,18 36-16,0-71-15,0 159 16,0-70 0,-18-1-1,-17 18 1,35-70 15,0-53-15,18-54 15,-18-52-15,0-18-1,0 71-15</inkml:trace>
  <inkml:trace contextRef="#ctx0" brushRef="#br2" timeOffset="183259.09">10266 17533 0,'0'-71'0,"0"142"0,0-212 16,17 88-1,54 35 1,-18 18 0,53 18-1,-53 35 1,-53-35 0,0 52-1,-71 1 1,-35-1-1,-35 1 1,53-18 0,70-53-1,36 0 1,70-36 0,18-34-1</inkml:trace>
  <inkml:trace contextRef="#ctx0" brushRef="#br2" timeOffset="183575.84">10883 17339 0,'-17'0'32,"-1"0"-32,0 35 0,1 71 31,-1 18-16,18-89-15,-18 159 16,-17-53 0,17-18-1,-17 36 1,18-88 0,17-36-1,0-70 1,35-36-1,-18-88 1,1 71 0</inkml:trace>
  <inkml:trace contextRef="#ctx0" brushRef="#br2" timeOffset="185325.79">10760 17621 0,'0'-53'16,"0"106"-16,0-247 15,0 141-15,17-17 31,54 70-15,17 0 0,-53 0-16,18 35 15,-17-17-15,-1 52 16,-35 1 0,-71 17-1,-17-53 1,0-17-1,35-18 1,35 0 0,18 18-1,53-1 1,71-17 15,-18 0-15,17 0-1,89-70 1,-106 17 0,-54-36-1,-52 37 1,0-37 0,-17 72-1,-71 17 1,70 53-1,0 52 1,18 1 0,0-17-1,53-19 1,-35-70 0,70 0-1,71 0 1,-36-53-1,1-35 1,-71 17 0,-53-17-1,0 53 1,-18 53 0,-17 34-1,17 37 1,1 17-1,17-54 1,0-16 0,70-72 15,-35-16 0,18-37-15,0 19-1,-35 52-15,17-17 16,-17 35 0,-18 35-1,0 36 1,17-18 0,54 17-1,17-52 1,18-1-1,-18-34 1,18-54 0,-71 1-1,-17-1 1,-18-17 15,-18 88-15,-35 0-1,36 53 1,17 53 0,0-36-1,17 1 1,72-36 0,-1-17-1,88-18 1,-17-18-1,53-52 1,-107-1 0,-34-70-1,-71 88 1,-53 0 15,-18 53-15,-34 35-1,16 53 1,54 1 0,35-1-1,0-53 1,88-17 0,-70-18-16,17 0 15,71-71 1,-53 1-1,-18-71 1,1 35 0,-36-53-1,0 71 1,0 35 15,0 159 0,0-18-15,0 53 0,0-106-16,0 18 15,52 71 1,-16-71 0,-1-53-1,36 0 1,-1-36-1,54-34 1,-36 34 0</inkml:trace>
  <inkml:trace contextRef="#ctx0" brushRef="#br2" timeOffset="185775.85">14993 17357 0,'0'-36'31,"-18"36"16,18 18-47,0 0 0,0-1 15,0 54 1,0-18 0,0-18-1,0-53 32,0 1-47,0-19 0</inkml:trace>
  <inkml:trace contextRef="#ctx0" brushRef="#br2" timeOffset="185943.1">14975 17216 0,'-17'-18'0,"34"36"0,-52-89 15,0 53 1,17 18 0,18 18 15,53-18-16,-35 0-15,35 0 16,-18 0-16</inkml:trace>
  <inkml:trace contextRef="#ctx0" brushRef="#br2" timeOffset="186392.4">15452 17198 0,'0'70'31,"0"-52"-31,-18 53 16,0 17 0,1-35-1,17 0 1,-18-53 0,-17 0 15,17-18-16,18-35 1,53-35 0,-35 53-16,52-18 15,89-53 1,-106 88-16,70 18 16,36 0-1,-88 71 1,-36 17-1,-53 0 1,-17-17 0,35-54-16,-35 19 15,17-36 1,18-18 15,35 0-31</inkml:trace>
  <inkml:trace contextRef="#ctx0" brushRef="#br2" timeOffset="186810.96">17092 17057 0,'0'0'0,"-18"-71"15,18 54 1,-17-1-1,-18 18 1,35 71 0,-18 70-1,-17-18 1,17 1 0,0-36-1,18-35 1,0-71 15</inkml:trace>
  <inkml:trace contextRef="#ctx0" brushRef="#br2" timeOffset="187708.4">16739 17286 0,'-17'0'31,"34"18"-15,36-18 0,53 0-1,106-18 1,-18-17 0,-141 17-16,88-35 15,-53-35 1,-88 0-1,-18 35 1,-52 53 0,-1 71-1,54 34 1,17 19 0,0-18 15,0-18-16,0-35 1,0-36 0,0-52 15,52-35-15,1-19-1,0 36 1,36 18-1,-37 18 1,-16 34 0,-19 36-1,-17 18 1,0-36 0,18 35 15,17-52-16,36-18 1,-54 0-16,54-18 16,0-52-1,-19-1 1,-34 18 0,-18-17-1,-18 52 1,-17 36-1,0 35 1,35 17 0,0-17-1,0 0 1,35-53 0,36 18 15,-54-18-16,19-35 1,-1-36 0,0 18-1</inkml:trace>
  <inkml:trace contextRef="#ctx0" brushRef="#br2" timeOffset="188608.18">19244 17357 0,'71'0'16,"-54"0"0,18 0-16,89-53 15,-36 0 1,-70 18-16,70-54 15,-70 1 1,-18-35 0,-36 34-1,1 19 1,-18 70 0,0 106 15,18 35-16,0 106 1,-1-53 0,1 141-1,-35 0 1,17-70 0,0 52-1,35-87 1,18-125-1,71-105 1,17 0 0,-35 0-16,158-88 15,-34-71 1,17-123 0,-106 71 15,-70 16-16,-71-34 1,-88 35 0,-36 88-1,71 53 1,18 36 0,124 17 15,-1 0-31,71 0 15,-71 0-15,71-36 16,17 1 0,-52-18-1,-54 36-15</inkml:trace>
  <inkml:trace contextRef="#ctx0" brushRef="#br2" timeOffset="189042.21">20161 17233 0,'0'-17'16,"0"-1"-1,0-17 1,53-18 0,18 17-1,-18 36 1,35 36-1,-35 34 1,-36 36 0,-17-35-1,0-54-15,-35 54 16,0-54 15,35-34 0,0-54-15,0 18 0,17 36-16,19-54 15,52 1 1,0 34 0,-17 36-1,17 0 1,-70 0-16</inkml:trace>
  <inkml:trace contextRef="#ctx0" brushRef="#br2" timeOffset="190241.33">21167 17233 0,'35'0'0,"-70"0"0,88 0 16,-36-35-1,-17 17 1,0-17-1,-70-36 1,17 36 0,-18 35-1,1 18 1,52-1-16,-35 89 16,18-18-1,35 18 1,0-53-1,70-35 1,1-18 0,17-18-1,0-52 1,-35-1 0,-18-17 15,-17 17-16,-18 36 1,0 53 0,-18 52-1,18 1 1,0-1 0,36-52-1,52 0 1,0-18-1,0-36 1,-70-17 0,0-17-1,-18 17 1,0 88 31,-36 36-32,19-18 1,-1 0 0,0-18-1,18-17 1,-17-18 0,17-18-1,0 0 1,0-35-1,35-17 1,36-18 0,-54 70-16,71 0 15,18 1 1,-53 34 15,-35 54-15,-18-18-1,0 17 1,-35-34 0,17-19-1,18-34 17,0-1-17,0-35 1,18 35-16,34-52 15,37-18 1,17 35 0,17 53-1,-70 53 1,-53 35 0,0 0 15,-35-17-16,-1-36 1,1-35 0,35-18 15,0 1-31</inkml:trace>
  <inkml:trace contextRef="#ctx0" brushRef="#br2" timeOffset="190775.84">22454 17198 0,'0'18'32,"18"-18"-32,0 0 15,-1 0-15,54-36 16,52 1-1,-17-36 1,-71 36 0,-35-18-1,-53 53 1,-52 0 0,34 53 15,53-35-31,-52 88 15,70-18 1,0 0 0,17-53-1,89-17 1,18-18 0,35-53-1,-54 0 1</inkml:trace>
  <inkml:trace contextRef="#ctx0" brushRef="#br2" timeOffset="191375.64">23230 16986 0,'0'0'0,"0"-53"15,0 36 1,-35 70 15,-35 70-15,34-35-1,1 0 1,17-35 0,18-35-1,53-18 1,18-18 0,-1-35-1,-17-17 1,-17-1-1,-19 71 1,-17 36 0,18-1-1,0 53 1,17-35 0,0-53-1,-17 0 1,70 0-1,0 0 1,0-71 0,-35 1-1,-35-54 1,-18-34 0,-71 52-1,36 88 1,-18 18-1,18 35 1,17 36 0,18 0-1,88-18 1,-70-53 0</inkml:trace>
  <inkml:trace contextRef="#ctx0" brushRef="#br2" timeOffset="191808.65">24095 17004 0,'0'-18'15,"-18"18"1,-35 36 0,18 16-1,0 37 1,35-72-16,0 54 15,0-1 1,35-52 0,53-18-1,-35 0 1,53-53 0,-36-17 15,-70-19-16,0 19 1,-53 35 0,-17 35-1,-1 35 1,36 35 0,35-34-1,0-1 1,53-35-1,0 0 1</inkml:trace>
  <inkml:trace contextRef="#ctx0" brushRef="#br2" timeOffset="192258.75">24624 17074 0,'0'0'16,"0"-17"-16,0-1 16,0-17-1,35 0 1,18 17 0,-35 18-16,-1 0 15,36 53 1,-53 0-1,0 70 1,0-70 0,-35 0-1,17-53 1,18-18 31,36-17-32,17-18 1,-1-35 0,1 35-1,18-17 1,-36 34 0,-17 19-16,17-1 15</inkml:trace>
  <inkml:trace contextRef="#ctx0" brushRef="#br2" timeOffset="192907.68">25347 16792 0,'0'0'0,"0"-17"47,-18 17-32,1 35 1,-1 18-1,1 53 1,17-71-16,0 18 16,-36 70-1,19-70 1,-1-35 0,18-1-1,0-34 16,71-54-15,-19 1 0,19-1-1,-18 18 1,-18 36 0,-52 34 30,-19 1-30,-17-18 0,18 18-1,35-1 17,0 1-32,0-1 15,0 36 1,35-17-1,1-19 1,-36 1 0,0 0-16,17-1 15,1 1 1,-18-1 0</inkml:trace>
  <inkml:trace contextRef="#ctx0" brushRef="#br2" timeOffset="193087.14">25647 17321 0,'-18'0'16</inkml:trace>
  <inkml:trace contextRef="#ctx0" brushRef="#br1" timeOffset="-10091.36">0 7197 0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49:55.1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1605 0,'0'0'0,"18"0"0,0 0 31,-36 0 32,0 0-48,1 0-15,-89 0 16,-17 0 0,-1 0-1,-35 0 16,124 18-15,17-18 0,36 0 15,35 0-15,70 17-1,-70-17-15,106 0 16,17 0-1,71 0 1,-88-17 0,-18-1-1,36-17 1,-124 17 0,-36 18-1,1 0 16,-18-17-15,0-1 0,0 0-1,-53-17 1,35 35-16</inkml:trace>
  <inkml:trace contextRef="#ctx0" brushRef="#br0" timeOffset="533.12">2170 1341 0,'0'0'0,"-18"0"0,18-18 15,-18 18 1,18 18 31,0-1-32,18 18 1,35 18 0,0-17-1,53-1 1,-18-35 0,0 0-1,-53 0-15,53 0 16,-52-18-1,-54 18 17,-52 0-17,52 18-15,-53 17 16,54-17-16,-89 52 16,-18 54-1,54-18 1,-1-18 15,54-53-15,-1-35-1,18-17 32,0-19-47</inkml:trace>
  <inkml:trace contextRef="#ctx0" brushRef="#br0" timeOffset="1698.98">3616 1429 0,'0'0'16,"18"0"-16,-18-71 15,0 54 1,0-19-16,-18 1 31,0 35-15,-35 0-1,36 0-15,-19 71 16,19-1 0,-18 36-1,17 0 1,18 53-1,0-54 1,0-34 0,70-71-1,36-35 1,0-18 0,53-88-1,-53 35 16,-18-35-15,-88 70 0,-18 53-1,-52 18 1,17 36 0,53 17-1,0-36-15,17 19 16,54 52-1,-36-35 1,1 53 0,-19-54-1,36 19 1,18-71 0,17-53-1,18 0 16,17-53-15,-35 0 0,-35 1-1,-53 87-15,0-35 16,-35 35 0,-18 18-1,-35 89 1,53-19-1,17 107 1,18-89 0,35-18-1,53-34 1,71-36 0,0-18-1,17-53 16,-140 36-31,87-35 16</inkml:trace>
  <inkml:trace contextRef="#ctx0" brushRef="#br0" timeOffset="3115.92">5362 1587 0,'0'-17'15,"18"-54"1,-18 18 0,-53 36-1,0-1 1,106 230-16,-18-248 0,-194-122 15,107 211 1,16 52 0,1-16-1,35-54-15,-18 88 16,18-70 0,36-35-1,17-18 1,35-71 15,-35 1-15,0-54-1,-36 19 1,-17 34 0,0 89 15,0-1-16,-35 89 1,35-71-16,0 54 16,0 16-1,53-52 1,53-53 0,17 0-1,36-70 16,-18-54-15,-53-17 0,-53 53-1,-35-35 1,0 52 0,0 53-1,0 89 16,0 17-15,0 36 0,0-1-1,0-35 1,53-17 0,0-71-1,36 0 1,-37-53 15,37-35-15,-72 17-1,-17 36-15,18-18 16,-18 35 0,-18 54 15,1 52-16,17-35 1,0 17 0,0-52-16,17 0 15,71-18 1,1 0 0,16-53-1,-34 0 16,-71 35-31,18-53 16,-18 19 0,0 69 15,0 1-15,0 52-1,0-52-15,-18 35 16,0 0-1,18-35 1,0-36 31,0-17-47,0 17 0,18-53 16,70-34-1,0 34 1,71-17 15,-71 88-15,18 0-1,-88 70 1,-18 19 0,0-1-1,-35 18 1,17-71-1,18-17 1,0-71 15,35 17-15</inkml:trace>
  <inkml:trace contextRef="#ctx0" brushRef="#br0" timeOffset="3784.51">7849 1499 0,'0'0'0,"18"-53"31,-18 18-15,-35 17 0,-36 18-1,53 0-15,-70 36 16,0 17-1,0 52 1,70-16 0,18-19-1,18-70 1,88 0 0,-18-53-1,0-17 1,-53 17 15,-17-18-15,0 18-1,-18 71 17,0 17-17,0 89 1,-36-1-1,36 89 1,0-159-16,0 123 16,0 106-1,18-17 1,0-106 0,-36 17-1,-70-35 16,0-70-15,52-54-16,-87 1 16,52-18-1,1-70 1,52-36 0,18 0-1,0-176 1</inkml:trace>
  <inkml:trace contextRef="#ctx0" brushRef="#br0" timeOffset="4016.89">6862 1182 0,'0'0'0,"-18"0"0,0 0 16,-35 0 0,36 0-1,17-18 1,-18 18 0,-35 0-1</inkml:trace>
  <inkml:trace contextRef="#ctx0" brushRef="#br0" timeOffset="4215.43">5803 1393 0,'0'0'16,"-17"0"-16,52 0 31,0 18-31,0-18 15,106 0 1,1-18 0,-107 18-16</inkml:trace>
  <inkml:trace contextRef="#ctx0" brushRef="#br0" timeOffset="5082.18">9260 1782 0,'0'0'0,"0"17"0,18-17 31,0-17-31,17-1 16,53-53 0,89-52-1,-36 35 1,-18-71-1,-70 53 1,-53-35 0,0 123-16,-71-52 15,-17 70 1,35 70 0,-35 124-1,53 18 16,-18 158-15,35-281-16,1 210 16,-19 142-1,-16 53 1,34-159 0,18 89-1,0-36 1,53-265-1,35-87 1,53-125 0,71-140-1,-53 17 1,-107 124-16,125-265 16,-107 1-1,-105 87 1,-106-35 15,-159 89-15,88 122-1,-17 1 1,159 71 0,52-19-1,18 1 1,53 17-1,17-35 1,-17 36-16</inkml:trace>
  <inkml:trace contextRef="#ctx0" brushRef="#br0" timeOffset="5500.8">9772 1817 0,'0'0'0,"-18"0"0,-17-35 31,17-36-15,18 0-1,71 18 1,52 36 0,-17 17-1,53 106 1,-106 0-1,-53 17 1,0-35 0,0-53-1,-18-35 1,1-17 0,17-71-1,0-1 1,35-16 15,18 34-15,17 18-1,19 53 1,-1 0 0</inkml:trace>
  <inkml:trace contextRef="#ctx0" brushRef="#br0" timeOffset="6732.14">11024 1870 0,'0'0'0,"71"0"16,-1 0-1,-52-36 1,-18-34 0,0-1-1,-53 1 16,35 52-31,-70-35 16,53 53-16,-88 0 16,-1 53-1,54 35 1,34 71 0,36-18-1,36-70 1,-19-71-16,89 17 15,-18-17 1,36-53 0,-36-17-1,0-36 1,-88-17 0,0 34-1,0 72 1,-35 52 15,-1 71-15,36-18-1,0 36 1,71-72 0,0-52-1,34 0 1,-34-35-1,0-53 1,-36-18 0,-18 0-1,-17 106 17,0 18-32,-17 17 15,-1 71 1,1 0 15,17-53-15,0-18-1,0-17 1,0-36 15,0 0-31,0-17 16,0 18-16,0-72 15,0-16 1,35-1 0,35 35-1,1 71 1,35 53 0,-89-35-16,36 52 15,0 36 1,-53-18 15,0-35-15,0-18-1,-35-35 1,0-17 0,35-54-1,0 1 1,53-71-1,17 52 1,36 1 0,0 88-1,-36 88 1,-70 18 0,0 0-1,0 0 1,-17-53 15,-1-36-15,36-34-1,-18-1-15</inkml:trace>
  <inkml:trace contextRef="#ctx0" brushRef="#br0" timeOffset="7098.49">12471 1782 0,'17'-18'47,"1"0"-47,17 1 0,18-19 16,-35 19-16,35-36 15,-53 0 1,-53 53 31,-35 70-32,52 72 1,36-125-16,-17 89 16,17-18-1,17-53 1,72-35-1,16-17 1,1-36 0,-53 35-16</inkml:trace>
  <inkml:trace contextRef="#ctx0" brushRef="#br0" timeOffset="7666.4">13194 1587 0,'0'-70'15,"0"140"-15,0-158 16,-35 88 15,17 0-31,-17 53 16,-1 71-1,19 17 1,-1-71 0,18 1-1,0-53 1,53-18-1,18-36 1,-18-17 0,17-52-1,-17 34 1,-53 53 0,0 54-1,18 69 1,-36-34 15,18-18-15,71-18-1,70-35 1,0-17 0,-18-54-1,-70-17 1,-35-71-1,-18 53 1,-71 0 0,-17 106-1,17 0 1,1 36 0,52-19-1,18 19 1</inkml:trace>
  <inkml:trace contextRef="#ctx0" brushRef="#br0" timeOffset="8198.04">14252 1517 0,'-17'0'0,"34"0"0,-52 0 15,-36 35 1,71-17-16,-53 70 16,1 36-1,52-1 1,0-52 15,52-36-15,72-18-1,-36-34 1,36-54 0,-54-17-1,-52-53 1,-18 0-1,-53 88 1,35 35-16,-88 18 16,36 36-1,17 34 1,35 1 0,18 17-1,18-53 1,52-35 15,-34 0-31,-1 0 0</inkml:trace>
  <inkml:trace contextRef="#ctx0" brushRef="#br0" timeOffset="8632.33">14711 1605 0,'0'0'0,"0"-53"15,17 36 1,1-19 0,35 36-1,-18 0 1,18 18 0,-53 0-16,18 34 15,-18 54 16,0-17-15,0-19 0,-18-35-1,-17-17 1,17-18 0,18-35-1,0-36 1,18 1-1,35-36 1,17 35 0,1 18-1,0 18 1,-1 17 0</inkml:trace>
  <inkml:trace contextRef="#ctx0" brushRef="#br0" timeOffset="9215.26">15505 1270 0,'0'18'31,"-18"17"-15,-17 35-1,-1 19 1,36-54-16,-35 53 15,17-70-15,18 70 16,-17 0 0,17-53-1,0-52 32,0-1-47,35-52 16,36-19-1,17-16 17,-18 52-17,-34 35 1,-54 36 15,-17-18-15,-36 35-1,1 18 1,70 0 0,0-36-16,0 54 15,105-36 1,-52-17 0,36 0-1,-72-1 1,1-17 15,-36 0-15,1 0-16</inkml:trace>
  <inkml:trace contextRef="#ctx0" brushRef="#br0" timeOffset="10447.79">17339 1482 0,'35'-18'0,"-70"36"0,88-71 0,0-71 31,-53 107-31,-71-54 15,-35 18 1,-35 36 0,88 17-16,-123 70 15,70 36 1,0 70 0,89 54-1,17-72 1,53 1-1,70-71 17,-88-70-32,107 0 15,52-36 1,-18-35 0,0-53-1,-35-17 1,-88-1-1,-35 89-15,0-71 16,-18 71 0,-18 88 15,18-36-31,-35 89 16,-1 18-1,19-18 1,17-36-1,35-70 32,-35-18-31,18-52 0,-18-36-1,0 0 1,53 0-1,-18 71 1,18 35 0,-36 18-16,19 17 15,-1 0-15,0 71 16,1-18 0,-36 18-1,0-53 1,0-35 15,-36-18-15,19 0-1,17-71 1,0-17 0,70-53-1,18 70 1,36 18-1,-89 53-15,71 18 16,-18 70 0,-70 0-1,-18 1 1,0-36 0,-35-18-1,35-18 1,0-34 15</inkml:trace>
  <inkml:trace contextRef="#ctx0" brushRef="#br0" timeOffset="11365.34">18838 1852 0,'0'0'0,"18"0"0,0 0 16,17 0-1,-17 18-15,17-18 16,-18 0 0,1 0-1,0-53 1,17-18 15,-35-17-15,53-71-1,-35 71 1,-18 18 0,0 52-1,-53 53 1,-18 106-1,1 89 1,17 17 0,0-71-1,0 106 1,17-70 0,1 70-1,35-229 1,0 159-16,0-107 31,71-52-15,-1-70-1,71-89 1,18-70 0,-124 123-16,36-106 15,-71-106 1,-53 89-1,-106 17 1,36 71 0,52 35-1,71 18 1,36-1 0,52-16-1,18-1 1,35-36-1,-53 37 17,-53 34-32,18 0 15,-53 54 17,-35 16-17,17-16 1,18-19-1,0 1-15,0-36 47,0 1-47,0-1 0</inkml:trace>
  <inkml:trace contextRef="#ctx0" brushRef="#br0" timeOffset="11515.03">19385 1570 0,'0'-18'16,"0"36"-16,0-71 16,18 53 15,-1 18-15,54 34-1</inkml:trace>
  <inkml:trace contextRef="#ctx0" brushRef="#br0" timeOffset="12181.53">20002 1658 0,'0'0'0,"0"-18"16,0 1 0,-17-19-16,-36 36 15,-35 0 1,35 18-1,-35 53 17,70-36-32,0 18 15,18 17 1,71-34 0,-1-36-1,36-18 1,-35-17-1,-36-36 1,-35 54 0,18 17-1,-18 88 17,-36 18-17,36-71-15,-52 141 16,52 1-1,0 158 17,0 18-17,35-106 1,-35-18 0,-53-88-1,-35-141 1,-36-88-1,1-53 1,-54-89 0,89-34-1,88-1 1,35 54 0,71 87-1,71-17 1,-36 35-1</inkml:trace>
  <inkml:trace contextRef="#ctx0" brushRef="#br0" timeOffset="13281.59">20320 1676 0,'0'0'0,"0"-71"15,0 18 1,-18 71 15,-17 88-15,17-36-1,18 18 1,0-35 0,71-35-1,-53-18-15,35 0 16,52-35-1,-16-18 17,-37-35-17,-34 35 1,0 0 0,-18 141 15,0-17-16,0-1 1,0-35 0,53-17-1,-36-18-15,72 0 16,-1-53 0,18-35-1,-36 17 1,-17-17 15,-53 106 0,-35 35-15,-1 35 0,36-35-1,18 17 1,35-52-1,88-18 1,-106 0-16,124 0 16,18-53-1,-72-17 1,-87-54 0,-18 36-1,-88 35 1,-36 53-1,36 53 17,-18 70-17,71-52 1,35 35 0,18-53-1,52-53 1,1 0-1,35-53 1,-36 0 0,1-71-1,-36 36 1,-35 70 0,0 71-1,-35 18 1,35 17 15,0-35-15,35 0-1,18-53 1,35-18 0,-17-35-1,-54 36-15</inkml:trace>
  <inkml:trace contextRef="#ctx0" brushRef="#br0" timeOffset="13548.39">22348 1182 0,'-17'0'0,"-18"35"16,-18 36-1,17 52 1,-17 36-1,18-53 17,18 0-17,-1-71 1,18-18 0,18-34-1,52-36 1,-52 35-16</inkml:trace>
  <inkml:trace contextRef="#ctx0" brushRef="#br0" timeOffset="13764.14">22454 1464 0,'0'-18'0,"0"36"0,0-18 32,-17 18-32,-54 52 15,36 18 1,0 1-1,17-36 17,18-36-17,18-17 1,17 0 0,18-17-16</inkml:trace>
  <inkml:trace contextRef="#ctx0" brushRef="#br0" timeOffset="14430.5">22737 1605 0,'0'0'0,"0"-18"16,-71 89 15,53-53-31,-17 17 16,17 36-1,1-36 1,17 0-1,-18-53 32,18-34-31,0 34-16,0-35 16,35 18-16,54-71 15,16 35 1,54 36-1,-71 35 1,-17 53 0,-71 35-1,-18 71 1,-35-89 0,-17 1-1,35-53 1,-1-18 15,36-18-15,0-35-1,141-88 1,-35 17 0,35 54-1,-88 70 1,-53 53-1,-17 53 1,-19 35 0,1-71-1,0-17 1,35-70 31,-18-19-47,18-34 15</inkml:trace>
  <inkml:trace contextRef="#ctx0" brushRef="#br0" timeOffset="14613.85">22983 1217 0,'0'0'0,"-17"0"15,-36 0 1,18 0-1,35 18 1,0 17 0,-36-35-1,19 0-15,-19 0 16</inkml:trace>
  <inkml:trace contextRef="#ctx0" brushRef="#br0" timeOffset="14830.98">21802 1464 0,'0'0'0,"-18"18"0,18-1 31,88 1-15,89-18 0,-36 0-1,-18 18 1,-105-18-1,-53 0 1,-18 0-16</inkml:trace>
  <inkml:trace contextRef="#ctx0" brushRef="#br0" timeOffset="16530.8">3775 3933 0,'0'0'0,"70"-105"31,-52 69-15,0 1-16,-1-88 15,-17 34 1,-17 54-16,-125-53 15,-16 70 17,-36 54-17,53 52 1,35 71 0,88-36-1,0-70-15,18 88 16,18-70-1,88-54 1,0-34 0,70-89-1,-35 18 1,-105 52-16,105-87 16,-88 35-1,-53 17 1,0 124 31,-18-18-47,0 36 15,-17 193 1,-36 19 0,36-107-1,35 18 1,0-88-1,0-36 1,18-70-16,35 0 16,17-53-1,18-52 1,-17-1 0,-18-88-1,17-36 1,-52 178-16,-18-107 31,0 0-15,0 89-1,18 70 1,-1 35 0,1 35-1,17 107 1,1-89-1,17-35 1,-1-36 0,19-34-1,0-54 1,52-52 0,-70 35-1,-18-36 1,-17 71 15,17 36-31,-70 70 31,35-36-31,-18 36 16,18 88 0,18-70-1,35-1 1,35-52-1,-17-18 1,52-88 0,-52 35-1,-19-35 1,-52 17 0,0 53-1,0 36 1,0 53-1,0-18 17,-17-1-17,17-34 1,0-36 15,0-17-15</inkml:trace>
  <inkml:trace contextRef="#ctx0" brushRef="#br0" timeOffset="16730.88">5362 3545 0,'-17'0'16,"-1"0"-16,-17 0 15,17 18 1,18 17-1,0-17 17,35-18-17,-17 0-15</inkml:trace>
  <inkml:trace contextRef="#ctx0" brushRef="#br0" timeOffset="17496.78">5838 3598 0,'0'0'0,"0"-17"16,-17 17 0,-54 17-1,18 19 1,-17 69 0,35 19-1,35-36 1,0-53-16,17 54 15,36-54 17,88-35-17,18-53 1,-36-18 0,19-87-1,-90 52 1,-34-35-1,0 88 1,-18 35 0,0 71-1,0 18 1,17-36-16,-52 71 16,0-36-1,35-17 1,0-35-1,0-36 32,70-52-31,-70 17 0,36 0-1,17 35 1,-36 1-1,1 17 1,-53 17 0,-1 18-1,-17 1 1,36-1 0,17 36-1,0-19 1,17-34-16,36 17 15,0-17 17,-18 0-17,1-18 1,-19 0-16</inkml:trace>
  <inkml:trace contextRef="#ctx0" brushRef="#br0" timeOffset="17683">7849 3810 0,'18'0'15,"0"0"-15</inkml:trace>
  <inkml:trace contextRef="#ctx0" brushRef="#br0" timeOffset="18114.56">8096 6456 0,'36'-35'15,"-19"-283"-15,36-1164 16,-18 918 0,-35 211-1,-88 230 1,-18 123-1,-52 17 1,140 1-16,-53 35 16,71 17-1,106-17 1,35 18 0,-52-36-1,-19 71 1,-88-18-1,-87-53 17,-72-17-17,1-18 1,105-18 0,18-70-1,53 53-15,0-36 16,0-34-1,89 52 1,-1 35 0,0 18-1,18 18 1</inkml:trace>
  <inkml:trace contextRef="#ctx0" brushRef="#br0" timeOffset="18930.91">8378 3898 0,'0'0'16,"18"18"-1,0-18 1,-1 0-16,54-18 15,-53 1 1,34-19-16,1-17 31,-53 0-15,0 36 0,-35 17-1,17 0-15,-52 35 16,-1 53-1,54 18 1,-1-35 0,18-1-1,71-35 1,34-35 0,37-70-1,34-18 1,-53 17-1,-17-52 17,-88-36-17,-18 71 1,0 52 0,-35 125 15,35-72-31,-18 72 15,0 16 1,1-69-16,-1 69 16,18-34-1,0-36 1,18-17 0,35-18-1,17-71 1,-52 1-1</inkml:trace>
  <inkml:trace contextRef="#ctx0" brushRef="#br0" timeOffset="19030.71">8978 3810 0,'0'0'0,"-35"0"15,-18 0-15</inkml:trace>
  <inkml:trace contextRef="#ctx0" brushRef="#br0" timeOffset="19114.24">9102 3792 0,'17'0'16,"71"-17"-1,-35-1-15</inkml:trace>
  <inkml:trace contextRef="#ctx0" brushRef="#br0" timeOffset="19481.71">9419 3739 0,'0'18'31,"0"0"-15,0 35-1,-17 17 1,17-52-16,0 52 16,0 1-1,70-36 1,-17-35-1,70-17 1,1-54 0,-36-17-1,-53 0 1,-35 35 0,0 35-1,-53 18 1,36 0-16,-18 53 15,35-35 32,70-18-31</inkml:trace>
  <inkml:trace contextRef="#ctx0" brushRef="#br0" timeOffset="19831.68">10301 3739 0,'0'-17'0,"0"34"0,18-34 16,-18-1 0,-18 18-1,-35 71 1,36-54-16,-19 54 16,-17 52-1,-17 54 1,35 17-1,-1-35 17,36 17-17,0-17 1,0-106 0,36-89 15,-36 19-31,17-19 15,1-87 1,35-89 0</inkml:trace>
  <inkml:trace contextRef="#ctx0" brushRef="#br0" timeOffset="20113.41">10231 3845 0,'0'-35'0,"0"70"0,88-141 16,-88 89-16,-18 17 15,53-35 17,18 70-17,35-35 1,-35 53 0,-53 0-1,-53 0 1,-17-18-1,-36 0 1,53-17 0,36-18-1</inkml:trace>
  <inkml:trace contextRef="#ctx0" brushRef="#br0" timeOffset="21330.46">11518 3898 0,'0'0'0,"35"18"16,-17-18-1,35-18-15,70-35 16,-87 36-16,34-19 15,-17 19-15,71-89 16,-54-18 15,-52 19-15,-18-1 0,-18 35-1,-52 71 1,34 35-1,1 142 1,18 52 0,-1-17-1,-35 105 1,18 18 0,17-246-16,18 175 15,0 54 1,0-107-1,53-122 1,18-107 15,105-123-15,-17-88 0,-71 35-1,-53-71 1,-70 36-1,-71 88 1,-70-18 0,140 123-16,-69-16 15,34-1 1,71 35 0,35 0-1,106-35 1,18-17-1,-106 52 1,53-35 0,-18-17-1,-70 35 1,-18 17 0,-36 36 15,19 52-16,17 1 1,0-1 0,17-35-1,36-35 1,18 0 0,-36 0-16,18-52 15,35-1 1,-70-36-1,-18 19 17,-88 17-17,17 35 1,1 36 0,52 35-1,18 0 1,18 0-1,52-36 1,-17-17-16</inkml:trace>
  <inkml:trace contextRef="#ctx0" brushRef="#br0" timeOffset="21730.41">12947 3757 0,'0'0'0,"-18"0"0,1-53 15,17 18 1,0 0 15,53 17-15,35 18 0,18 35-1,-71-17-15,18 52 16,-36 19-1,-17-19 1,-35-35 0,35-52 31,0-1-47,0 1 0,18-72 15,-1 19 1,54-18-1,-53 35 1,35 17 15,17 19-31</inkml:trace>
  <inkml:trace contextRef="#ctx0" brushRef="#br0" timeOffset="22413.04">14834 3634 0,'0'0'0,"-53"-53"32,53 35-32,-17 18 15,17 35 1,0 71-1,0-35 1,0 17 0,0-53-1,0-17 1,-18-18 0,0-18-1,18 1-15,0-19 16,0-52-1,53-35 1,53 17 15,106 35-15,-53 71 0,17 88-1,-105 36 1,-71-1-1,-53-52 1,-18-18 0,53-36-1,18 1 1,0-36 0,0-52-1,53 35 1</inkml:trace>
  <inkml:trace contextRef="#ctx0" brushRef="#br0" timeOffset="23379.76">15663 3687 0,'18'0'31,"0"0"-15,-1 0-16,19 0 15,34-36 1,18-17 0,-52-17-1,-19 17 1,-17 18 0,-70 35-1,34 52 1,-17 37-1,36 17 1,-1-18 15,18-18-15,0-52-16,18-18 16,52 18-1,19-36 1,-1-17-1,18-18 1,-36-18 0,-35 1-1,-17 34 1,-18 19 0,0 70 15,0 17-16,-18 1 1,18-54 0,0 36-1,18-53 17,35 0-17,18-35 1,17-36-1,-35 19 1,0 16 0,-36 36-1,-17 53 1,0 0 0,0-35-16,0 35 15,18-18 1,70-17-1,35-18 1,-17 0 15,0-53-15,-53-18 0,-53-17-1,-88 17 1,35 54-1,-35 17 1,35 17 0,18 36-1</inkml:trace>
  <inkml:trace contextRef="#ctx0" brushRef="#br0" timeOffset="25245.71">18062 3722 0,'18'-18'32,"-1"1"-17,1 17-15,17-36 16,107-17-1,-37 0 1,36-17 0,-123 52-16,0-35 15,-71 18 1,-106 35 0,18 53-1,17 17 1,89 19-1,35 34 1,53-70 15,53-18-15,17-35 0,-34 0-1,-36-17 1,-53-1-1,-89 18 1,-69 0 0,52 35-1,18 36 1,88 35 0,0-18-1,88-53 1,0-35-1,88-35 1,1-36 0,-71 1 15,-18-1-15,-88 1-1,0 52 1,-36 89 15,36-18-15,-17-36-16,-1 54 15,18-36 1,0-17 0,35-54 15,36-17-16,-53 36-15,35-36 16,17-18 15,-35 54-15,-17 17 0,17 53-1,-17 17 1,-18 1-1,53-18 1,0-36 0,88-17-1,35-35 1,-35-18 0,-17-17-1,-89-19 1,-35 36-1,-88 53 1,0 0 15,-36 53-15,89-35-16,-18 35 16,35 0-1,36-53 1,53 0-1,52 0 1,-17-35 0,-35-1-1,-54 1 1,-17 17 0,0 36 15,0 35-16,0-35-15,-17 52 32,34 106-17,1 36 1,-18-71 0,0 53-1,-71 0 1,-17-35-1,70-124-15,-105 71 16,17-88 0,-53-18-1,1-88 1,87-36 0,36-176-1,35 106 1,17 53-1,89 18 1,-18 34 0,89 1 15,35 0-31</inkml:trace>
  <inkml:trace contextRef="#ctx0" brushRef="#br0" timeOffset="25480.27">19950 3810 0,'17'-18'0,"-34"36"0,34-53 16,-17 52 31,0 1-47,-17 35 16,-1 0-1,0-36 1,18 1-1,0-36 17,0 1-17,0-1-15</inkml:trace>
  <inkml:trace contextRef="#ctx0" brushRef="#br0" timeOffset="25645.81">20002 3687 0,'0'-18'15,"53"0"1,-70 18 0,52 18 15,-17-18-15,-1 18-1</inkml:trace>
  <inkml:trace contextRef="#ctx0" brushRef="#br0" timeOffset="26763.34">20426 3687 0,'0'0'0,"0"17"16,0 18 0,0-17-16,-35 17 15,-1 18 1,19-17-1,-1-19 17,18 18-32,0-87 31,35 16-15,1-17-1,16 0 1,19 36-1,-36 17 1,-17 0 0,17 17-16,-17 36 31,17 0-15,18 0-1,0-18 1,18-35-1,-36 0-15,35 0 16,54-35 0,-36-35-1,-53 17 1,-35-18 0,0 36-1,-35 35 1,0 18-1,-1 52 1,36 1 0,0-36 15,0 0-15,71-17-1,0-18 1,17 0-1,-35-35 1,0-36 0,-36 18-1,1 35-15,-18-17 16,0 53 15,0 17-15,0 0-1,0 18 1,0-35-16,18 0 31,52-18-15,18 0 0,-35 0-1,18-53 1,-18-18-1,-18 1 1,0-1 0,-17 71-1,-18 35 1,0 36 0,-18-1-1,18-17 1,0-35-1,35-18 17,-17-18-1,0 1-15</inkml:trace>
  <inkml:trace contextRef="#ctx0" brushRef="#br0" timeOffset="26912.52">21925 3810 0,'-35'0'16,"70"0"-16,-105 0 16,52 0-16,-17 18 47,-36-18-32,53 0-15</inkml:trace>
  <inkml:trace contextRef="#ctx0" brushRef="#br0" timeOffset="27797.59">441 6279 0,'0'0'0,"-71"18"31,54 0-31,17-1 16,17 19 0,125-1-1,69-17 1,-34-18-1,70-36 1,-71 19 0,-17-1 15,-106 18-15,-36 0-16,-70-35 31,-17-1-16</inkml:trace>
  <inkml:trace contextRef="#ctx0" brushRef="#br0" timeOffset="28181.13">1217 6138 0,'0'18'16,"0"0"-16,0-1 15,35 1-15,36 35 16,-36-53-16,106 17 31,-53-17-15,36 0 0,-71 0-1,-35 0 1,-36 0-1,-70 53 1,-18 36 0,-18 34-1,36-35 1,0 0 0,70-52-1,18-19 1,36-34-1</inkml:trace>
  <inkml:trace contextRef="#ctx0" brushRef="#br0" timeOffset="30079.22">2346 6350 0,'0'0'15,"18"0"-15,-18-88 16,0 70 0,0-17-1,0 0-15,-18 35 32,-17 17-17,17 54 1,0 35-1,1-71-15,17 71 16,0 0 0,17-71-1,54-18 1,17-17 0,71-70-1,-36-36 1,-17 0-1,-88 18 1,-18 35 15,-35 53-15,17 0 0,18 18-16,-18 70 15,18-17 1,18 52-1,17-52 1,36-1 0,-1-35-1,71-52 1,-17-54 0,-18 1-1,17-36 1,-70 0-1,-53 18 1,0 70-16,-35-17 16,-18 35 15,18 35-15,-1 71-1,19 17 1,17-34-1,106-19 1,17-52 0,71-18-1,0-35 1,-70-18 0,-1-18-1,-70-35 1,-53 18-1,-53 18 1,-18 34 15,1 36-15,17 36 0,53-19-16,-53 71 15,18 36 1,35-36-1,17-17 1,19-71 0,34 0-1,18-71 1,-52 0 0,-19-34-1,-17 34 1,0 1-1,0 122 32,0 37-31,0-1 0,18 18-1,53-36 1,-1-35-1,-35-35-15,89 0 16,35-70 0,-71-18-1,0-53 1,-70 0 0,-18 35-1,0 0 1,0 88-1,-18 53 1,18 71 15,0-17-15,-18 52 0,18-18-1,36-35 1,52-52-1,-18-36 1,36-36 0,0-34-1,-35-36 1,-71 18 0,0 52-1,17 36 1,-52 36-1,0 34 1,35-34-16,0 52 31,0-18-15,35-70 0,36 0-1,17-35 1,0-18-1,-17-70 1,-71 70-16</inkml:trace>
  <inkml:trace contextRef="#ctx0" brushRef="#br0" timeOffset="30279.19">4727 6138 0,'0'0'0,"-35"53"16,53-53 0,34 0-16,90-17 31,-1-1-15,-71-17-1,-52 35-15,17-36 0</inkml:trace>
  <inkml:trace contextRef="#ctx0" brushRef="#br0" timeOffset="31079.6">6456 6368 0,'0'0'0,"0"53"32,17-53-17,72-36 1,87-52-1,-123 70-15,88-70 16,0-53 0,-106 0-1,-35 53 1,-88 0 0,0 70-1,0 53 1,70 1-16,-35 122 15,0 19 1,18 123 15,0 35-15,17-53 0,-35 229-1,0-158 1,53-141-1,0-18 1,71-159 0,52-105-1,71-107 1,0-52 0,-52-53-1,-107 52 1,-70-34-1,-107 52 1,-16 106 0,105 71-1,-106-36 1,88 54 0,54 17-1,34-18 1,72 1-1,52-36 1,-106 17-16</inkml:trace>
  <inkml:trace contextRef="#ctx0" brushRef="#br0" timeOffset="31428.72">7073 6297 0,'0'0'0,"-17"0"0,-19-70 15,36 34 1,53-17 15,35 18-15,1 35 0,69 71-1,-122-18 1,-36 52-1,-18-16 1,-17-54 0,17-35-1,0 0-15,1-18 16,17-88 0,0 18-1,17 35 1,1 36-1</inkml:trace>
  <inkml:trace contextRef="#ctx0" brushRef="#br0" timeOffset="31463.9">7497 6103 0,'17'0'0,"1"0"16</inkml:trace>
  <inkml:trace contextRef="#ctx0" brushRef="#br0" timeOffset="31495.51">7602 6103 0,'18'0'16,"-141"0"-16,281 18 0</inkml:trace>
  <inkml:trace contextRef="#ctx0" brushRef="#br0" timeOffset="32044.8">8114 6227 0,'0'0'0,"18"0"16,-18-36-1,-18-17 1,-35 18 0,-35 0-1,70 35-15,-52 0 16,-1 0-1,-17 70 1,17 19 0,54-1 15,17 18-15,35-54-1,53-52 1,18-17-1,-36-54 1,36 1 0,-35-18-1,-53-1 1,-18 54 0,-36 53 15,19 52-16,-1 1 1,18-54-16,35 72 31,53-36-15,1-53 0,-1-36-1,0-17 1,-53 0-16</inkml:trace>
  <inkml:trace contextRef="#ctx0" brushRef="#br0" timeOffset="32711.7">8555 6138 0,'0'-35'16,"0"70"-16,-18-70 15,1 70 1,17 1 0,-18 52-1,18-71-15,0 36 16,0 0-1,-18-35 1,18-36 31,0 1-31,0-36-1,0 35-15,18-70 16,35 35-1,17 0 1,19 53 0,-36 0-1,35 88 1,-53-17 0,-35-18-1,0 0 1,0-36-1,-18-34 17,18-1-17,0-35 1,18-17 0,53-19-1,-1 36 1,36 0-1,0 53 1,-36 89 0,-52-36-1,0 35 1,-18-35 0,-18 0-1,0-53 16,18-71-15</inkml:trace>
  <inkml:trace contextRef="#ctx0" brushRef="#br0" timeOffset="33095.49">9543 6209 0,'0'0'0,"-18"0"0,18 18 16,18-18 0,52 0-1,54-36 1,-36 1 0,-71-18-1,-17 0 1,-70 35-1,-1 18 1,-17 53 0,35 36-1,53-72 1,0 71 0,18 1-1,35-54 1,53-35-1,17-18 1,-88 18-16,71-70 16,-35 34-16</inkml:trace>
  <inkml:trace contextRef="#ctx0" brushRef="#br0" timeOffset="33678.62">10319 5980 0,'0'-18'0,"0"36"15,-36 17 1,-16 71 0,34 17 15,18-52-15,0-18-1,0-36 1,35-34-1,18-36 1,18-18 0,-18 1-1,-1 52 1,-52 0 0,0 36-1,-17 53 1,17 17-1,0-35 1,35 0 15,36-53-15,-1-18 0,36-35-1,-18-35 1,-70 0-1,-18-36 1,-35 1 0,-18 87-1,-18 36 1,1 53 0,34 0-1,19-35 1,17-1-1</inkml:trace>
  <inkml:trace contextRef="#ctx0" brushRef="#br0" timeOffset="34161.93">11359 5962 0,'0'0'0,"-17"0"16,-36 0 0,-35 35-1,-1 53 1,72-70-16,-36 53 16,35 34-1,18-16 1,71-54-1,17-35 1,18-18 0,17-52 15,-87-18-15,-36 17-1,-36-35 1,-34 71-1,-36 35 1,18 35 0,52 18-1,36 0 1,18-35 0,70-18-1,-70 0-15</inkml:trace>
  <inkml:trace contextRef="#ctx0" brushRef="#br0" timeOffset="34362.44">11606 6103 0,'0'0'0,"-17"-18"16,-1-17-1,18-18 1,53 36-1,0 17 1,17 0 0,-34 52-1</inkml:trace>
  <inkml:trace contextRef="#ctx0" brushRef="#br0" timeOffset="34578.76">11818 6085 0,'35'-70'31,"-17"70"-31,35-18 15,0-17 1,17 17-16</inkml:trace>
  <inkml:trace contextRef="#ctx0" brushRef="#br0" timeOffset="35229.81">12259 5768 0,'-18'70'15,"18"-52"1,-53 53 0,53 34-1,-17-87-15,17 53 16,-18-18-1,18-18 1,-17-35 15,-1 0-15,18-35 0,0-36-1,53-17 1,53 35-1,-36 18 1,1 35 0,-54 0 15,-17 35-15,-35 0-1,-35-17 1,-1-1-1,-17 1 1,70-18-16,1 18 16,17 17-1,0 0 1,52 1 0,19-19-1,0 1 1,-19-18-1,-16 0 1,-36-18 31</inkml:trace>
  <inkml:trace contextRef="#ctx0" brushRef="#br0" timeOffset="35611.04">11800 6032 0,'0'18'16,"0"0"-1,0-1-15,0 1 16,0 17-1,0 1 1,36-19 0,70-17-1</inkml:trace>
  <inkml:trace contextRef="#ctx0" brushRef="#br0" timeOffset="36995.05">13811 6138 0,'0'0'0,"-53"36"47,71-36-16,17 0-31,18-18 16,-18 18-16,89-53 16,-89 35-16,106-35 15,-17-52 1,-107 16 0,-34-16-1,-89 34 1,35 53-1,-34 107 1,69 34 0,-17 106 15,-17 71-15,35-53-1,-1 106 1,19-265-16,17 265 15,0-159 1,35-18 0,35-87-1,-17-89 1,71-53 0,-89 17-16,141-105 15,-34-35 1,-37-106-1,-105 17 1,-70 53 0,-124 1-1,141 158 1,-123-53 0,87 88-1,54 1 1,53 17-1,52-18 1,124-52 0,-53 34-1,1-34 1,-72-1 0,-52 53-1,-18 1 1,-36 70 15,19 17-15,17 1-1,0-53 17,70-1-17,1-17 1,-1-17-1,19-36 1,-72 0 0,-17-36-1,-35 1 1,-18 71 0,35 17-16,-70 0 15,35 53 1,18 17-1,35-17 1,0-35 0,53-18-1,-35 0 1,17 0-16</inkml:trace>
  <inkml:trace contextRef="#ctx0" brushRef="#br0" timeOffset="37261.93">15258 5768 0,'0'0'0,"0"-18"0,0 1 16,-36 52 15,-17 53-15,36 0-1,-18 36 1,35-107-16,-18 54 15,18-18 1,53-53 15,17 0 1,-34-18-32</inkml:trace>
  <inkml:trace contextRef="#ctx0" brushRef="#br0" timeOffset="37828.51">15769 6050 0,'0'0'0,"18"0"16,-1 0-16,-17-35 15,0-18 1,0 18 0,0 17-16,-52 0 15,-37 18 1,1 36-1,-35 52 1,34 18 0,54-53-1,53 35 17,52-88-17,19 0 1,16-35-1,-34-1 1,17-52 0,-35-88-1,-18 70 1,-35-35 0,0 88-1,0 70 1,-35 54-1,17 105 1,1-52 0,17-36-1,0-17 17,0-18-17,35-53 16,18-18-15,-18-17-16</inkml:trace>
  <inkml:trace contextRef="#ctx0" brushRef="#br0" timeOffset="38178">16016 6085 0,'0'0'0,"18"0"16,-18-17-1,70-1 1,-34-17 0,34-18-1,-52 35 17,-18 1-17,-71 34 1,18 36-1,0 35 1,53-70-16,-17 35 16,-1 0-1,36-35 1,35-18 0,52 0-1,19-18 1,-53-17-1</inkml:trace>
  <inkml:trace contextRef="#ctx0" brushRef="#br0" timeOffset="38561.54">16475 6032 0,'0'0'0,"0"-17"0,0-1 0,17 1 31,-17-1-31,53-17 16,35 35-1,-17 0 1,0 53 0,-36 17-1,-35 1 1,-18-18 0,-35-18-1,18-17 1,35-36 15,35-53-15,-17 54-1,35-72-15,35 1 32,-53 18-17,-17 70 1,-18-18-1</inkml:trace>
  <inkml:trace contextRef="#ctx0" brushRef="#br0" timeOffset="38850.75">18168 6032 0,'0'0'0,"18"0"16,88-17-1</inkml:trace>
  <inkml:trace contextRef="#ctx0" brushRef="#br0" timeOffset="38895.67">18609 5838 0</inkml:trace>
  <inkml:trace contextRef="#ctx0" brushRef="#br0" timeOffset="39011.16">18450 5856 0,'-17'0'0,"-54"0"16,1 18 0,70 17-1,17 36 17,36-36-32</inkml:trace>
  <inkml:trace contextRef="#ctx0" brushRef="#br0" timeOffset="39577.31">18538 6121 0,'18'35'31,"-18"-17"-31,-18-71 0,36 123 16,-18-52-16,-70 0 16,-72 17-1,-16-35 1,34-18 0,71-17-1,18-36 1,17 18-1,18 36 1,0 52 0,18 0 15,17 54-31,36-37 31,-1-34-15,89-18-1,-35 0 1,52-53 0,-17-35-1,-89 0 1,-17-53 0,-35 0-1,-18 70 1,0 89-1,0 52 1,-35 71 0,17-35-1,-17 35 17,17-88-17,18-35 1,35-18-1,18 0 1,-17-35 0</inkml:trace>
  <inkml:trace contextRef="#ctx0" brushRef="#br0" timeOffset="39794.32">18874 6050 0,'0'0'0,"-36"0"15,19-18 1,17 1 0,53-1-1,35 1 17,0 17-17,-17 0 1,17 0-16</inkml:trace>
  <inkml:trace contextRef="#ctx0" brushRef="#br0" timeOffset="40228.12">19262 6085 0,'0'0'0,"-18"0"0,-35 0 15,35 0-15,18-35 16,0-18-1,36 0 1,17 36 0,35 17-1,-18 53 1,-17 35 15,-35-18-15,-18 1-1,-18-18 1,-17-36 0,0-17-1,17-17 1,18-54 0,53 1-1,35-36 1,18 18-1,-71 52 1,-35 19 0,-17 17-1</inkml:trace>
  <inkml:trace contextRef="#ctx0" brushRef="#br0" timeOffset="40844.82">18503 5927 0,'0'0'0,"18"0"0,-1-18 16,-17 0 31,-17 18-47,-1 0 15,-17 0-15,-18 0 32,-18 0-17,1 53 1,52-35-16,18 17 15,0 0 1,18-35 0,35 0-1</inkml:trace>
  <inkml:trace contextRef="#ctx0" brushRef="#br0" timeOffset="41727.73">19914 5980 0,'36'-53'31,"-36"35"-16,-18 18 17,18 18-32,-18-1 15,-35 54 1,36-1 0,17-52-16,0 70 15,0-35 1,17-35-1,54-18 1,-1 0 0,1-18-1,0-35 17,-36-35-17,18 0 1,-36 17-1,-17 36 1,0 70 15,0-17-31,-35 88 16,18-36 0,17 1-1,0-36 1,35-35-1,35 0 1,-34 0-16,87-17 16</inkml:trace>
  <inkml:trace contextRef="#ctx0" brushRef="#br0" timeOffset="43043.84">20849 5909 0,'0'-53'15,"0"106"-15,0-71 16,-53 18 0,0 0-1,-17 53 1,70-35-16,-36 52 16,19-17-1,17-35-15,0 53 16,35-36-1,36 0 1,17-35 0,18 0-1,0-70 17,-18-36-17,-35 0 1,17-53-1,-35 0 1,-35 71 0,18 71-1,-18 34 1,-70 107 0,34-1-1,19 18 1,-1-35-1,18-35 1,0-1 0,18-70-1,52 0 17,1-17-17,-18-36 1,17-18-1,-34-35 1,-54 106 15,18 18-15,-18 35 0,-17 0-1,35-36-15,0 19 16,0-1-1,71-35 1,-19 0 0,54 0-1,-35-35 17,-36-36-17,0 1 1,-35 34-1,0 89 17,-35 0-17,35-35-15,-18 35 16,18-18 0,18 0-1,70-35 1,-35 0-1,-35 0 1,17-70 0,0 17-1,18-35 17,0 17-17,0 53 1,0 18-1,-18 71 1,-35-18 0,0 35-1,0-35 1,0-35 0,0-1-1,0-34 16,0-19-15,0-17 0,53-35-1,-17 18 17,-19 70-32,1-18 15,17 18 1,0 0-16</inkml:trace>
  <inkml:trace contextRef="#ctx0" brushRef="#br0" timeOffset="43427.68">22542 5980 0,'18'0'15,"0"0"1,-1 0-16,19-18 15,17-17 1,-36 17-16,-17 0 16,0 1-1,-35 17 1,-53 35 15,0 36-15,70-1-1,0 1 1,36-36 0,35-17-1,53-18 1,0 0 0,-54 0-1,19-71 1,-53 0-1</inkml:trace>
  <inkml:trace contextRef="#ctx0" brushRef="#br0" timeOffset="43761.55">21378 5521 0,'0'0'0,"-17"0"0,-1 0 15,0 0-15,89-18 32,105 18-17,-17-17 1,53 17-1,-71 0 1,-53 0 0,-106 0 31</inkml:trace>
  <inkml:trace contextRef="#ctx0" brushRef="#br0" timeOffset="44727.3">864 8731 0,'0'0'0,"-17"0"0,-89 0 31,88 0-31,-17 0 15,17 0 1,54 53 0,69-35-1,-52-1-15,212-17 16,-18 0 0,35 0-1,-123-35 1,-53 35-1,-89-35 1,-17 17 0,-35-17-1</inkml:trace>
  <inkml:trace contextRef="#ctx0" brushRef="#br0" timeOffset="45112.29">1676 8537 0,'0'35'16,"0"-17"-1,0 0-15,70 35 16,1-18 0,17-35-1,-53 0-15,1 0 16,52-18-1,-71 1 1,-34 17 15,-54 35-15,54-17 0,-72 52-1,1 71 1,18-35-1,17 0 1,35-53 0,18-36-1,71-17 1</inkml:trace>
  <inkml:trace contextRef="#ctx0" brushRef="#br0" timeOffset="46143.27">3069 8625 0,'0'0'0,"0"-17"0,-35-71 31,17 88-31,18-18 16,-17 18-16,17 18 15,0 34 1,0 54 0,0 0-1,0 0 17,0-71-32,0 18 0,0-18 31,35-35-16,0-35 1,18-53 0,-18 0-1,36-71 1,-36 88 0,-17 36-1,-1 53 1,-17 35-1,18 70 1,35 36 0,0-71-1,17-53 17,-17-35-17,53-52 1,-18-37-1,1-16 1,-72-19 0,1 18-1,-18 0 1,0 71 0,0 123 15,0-70-31,0 70 15,0 53 1,35-35 0,18-35-1,0-36 1,-18-35 0,18 0-1,53-71 1,-18-17-1,0-18 1,-70 18 0,-18 18-1,-53 52 1,36 18-16,-19 35 16,-17 0-1</inkml:trace>
  <inkml:trace contextRef="#ctx0" brushRef="#br0" timeOffset="46260.64">4216 8872 0,'35'0'16,"-17"0"-16,70 0 16,53 0-1,0-53 1,18 1 0</inkml:trace>
  <inkml:trace contextRef="#ctx0" brushRef="#br0" timeOffset="47409.7">5680 8396 0,'17'-18'0,"-34"36"0,34-71 16,-17 0-1,-17 36 1,-1 17-16,-52 0 15,-36 70 1,53 18 0,-18 36-1,54-1 1,17-34 15,0-54-31,88 35 16,71-52-1,-18-18 1,70-35 0,-17-36-1,0-35 1,-123 36 0,-53-1-1,-36-17 1,-53 70-1,-34 18 1,-19 53 0,53 18-1,1 17 17,52 18-17,18-18 1,36-53-1,52-17 1,-71-18-16,72-35 16,-19-18-1,-17-35 1,-18 17 0,-35-17-1,0 70 1,-17 71 15,17-35-31,0 35 16,0 17-1,0-17 1,35-35 15,18-18-15,53 0-1,35-71 1,-35 18 0,-53-35-1,-53 18 1,0 87 15,0 36-15,0 0-1,-36 0 1,36 0 0,0-35-16,-17-1 15,17 1 1,-18-18 31,18-71-32,0 1 1,0 52-16,35-53 16,71-34-1,18 52 1,-1 35 0,-35 36-1</inkml:trace>
  <inkml:trace contextRef="#ctx0" brushRef="#br0" timeOffset="47545.77">7285 8572 0,'0'36'15,"0"-72"1,-35 142-16,-18-35 16,35 17-1,-17-53 1,17-35 15,-17-17-15,17-1-16</inkml:trace>
  <inkml:trace contextRef="#ctx0" brushRef="#br0" timeOffset="48177.06">4374 8572 0,'0'-17'16,"-17"17"-16,-1 0 15,-17 0 1,-18 0-1,18 35 1,-1 36 0,36-1-1,36 36 1,-19-88-16,72 35 16,34-53-1,53 0 1,-123-18-16</inkml:trace>
  <inkml:trace contextRef="#ctx0" brushRef="#br0" timeOffset="49377.66">7161 8484 0,'18'0'16,"0"0"15,-1 0-16,-17 18 1,18 0-16,-18 34 16,0 1-1,0 0 1,0-17 0</inkml:trace>
  <inkml:trace contextRef="#ctx0" brushRef="#br0" timeOffset="50059.42">8502 8484 0,'0'0'0,"-18"0"0,1 0 16,-1 0-1,18-35 1,0 0 0,0 17-16,35-17 15,-17 35-15,35-18 32,53 18-17,0 35 1,-18 18-1,-35 53 1,-36 0 0,-34-53-1,-36 0 1,35-53 0,-17 0-1,35-53 1,0-35-1,17-18 1,54 0 0,-18 53-1,17 18 1,1 35 0,-18 0 15,0 0-16</inkml:trace>
  <inkml:trace contextRef="#ctx0" brushRef="#br0" timeOffset="51027.33">9437 8290 0,'0'0'15,"0"-17"-15,0-1 16,-18 18 15,1 53-15,-1 35-1,0 18 1,1 0 0,17-53 15,35-36-16,71-17 1,-18-17 0,-35-1-16,88-35 15,-18-35 1,-70 17 0,-35-34-1,-18 52 1,-18 53-1,-35 53 1,36 52 0,17-34-1,0 17 1,17-53 15,54-35-15,-36 0-16,106 0 15,-35-53 1,-18-17 0,-88-1-1,0-17 1,0 18 0,-17 123 15,17-1-16,-36 37 1,19-1 0,17-53-1,0-17 1,0-36 15,0 0-15,0 1-1,0-71 1,70-18 0,-52 71-16,70-54 15,71 1 1,0 88 0,-36 53-1,-35 71 1,-88-107-16,0 71 15,-53 1 1,-17-19 0,17-35-1,35-35 1,71-53 15</inkml:trace>
  <inkml:trace contextRef="#ctx0" brushRef="#br0" timeOffset="51360.06">12171 7990 0,'0'0'0,"0"-17"0,0-1 32,-18 18-32,-17 53 15,17-35-15,-52 123 32,-1 18-17,36-54 1,0-16-1,35-37 1,35-52 0,18 0-1,-36-35-15</inkml:trace>
  <inkml:trace contextRef="#ctx0" brushRef="#br0" timeOffset="51892.72">11730 8343 0,'0'0'0,"17"0"31,1 0-31,70-17 16,106-19 0,53-34 15,-123 17-16,-18-35 1,-89-1 0,-17 54-1,-17 35 1,-19 53 0,-17 53-1,36 17 1,-1-52-1,-17 35 1,17-36 0,18-52-16,-17 0 15,17-36 32,0 0-31,17-35-1,54-52 1,-54 87-16,72-70 16,-1 17-1,0 71 1,-70 53 0,-18-35-16</inkml:trace>
  <inkml:trace contextRef="#ctx0" brushRef="#br0" timeOffset="52009.54">12771 8396 0,'0'18'0,"0"-1"0,-18 19 15,0-19 1,54-105-16,-107 212 16,71-142 31,35 0-47</inkml:trace>
  <inkml:trace contextRef="#ctx0" brushRef="#br0" timeOffset="52376.24">12929 8396 0,'18'0'16,"35"-18"-1,-18 1 1,18-18 0,-35 35-16,35-53 15,-36 17 1,-17-17-1,0 36 1,-53 17 0,-53 88-1,36 18 1,52-36 0,18 1 15,36-36-16,34-35 1,36 0 0,-71-17-16,71-36 15,-53 17 1,-35 19-16</inkml:trace>
  <inkml:trace contextRef="#ctx0" brushRef="#br0" timeOffset="52909.98">14517 7955 0,'0'0'0,"-35"-18"0,-18 1 16,70 17-1,71 0 16,89-35-15,-124 35-16,176 0 16,-70-18-1,-89 18 1,-158 0 15,35 0-31</inkml:trace>
  <inkml:trace contextRef="#ctx0" brushRef="#br0" timeOffset="53044.32">14799 7902 0,'0'0'0,"-18"18"31,18-1-15,0 36-16,-35 53 31,0 35-16</inkml:trace>
  <inkml:trace contextRef="#ctx0" brushRef="#br0" timeOffset="53159.5">14693 8484 0,'0'0'0,"0"53"16,0-18-1,0 1 1,0-54 15,18 0-31,17 1 0</inkml:trace>
  <inkml:trace contextRef="#ctx0" brushRef="#br0" timeOffset="53509.39">15011 8343 0,'17'-17'0,"-34"34"0,87-70 16,-52 36 0,35-19-1,-36-17 16,1 1-15,-18 34 0,-35 18-1,-18 0 1,-18 88 0,54-17-1,-19 34 1,36-16-1,0-72-15,18 1 16,70 0 0,18-18-1,18-36 1,-36 1 0</inkml:trace>
  <inkml:trace contextRef="#ctx0" brushRef="#br0" timeOffset="53909.22">15769 8167 0,'18'-53'16,"-36"106"-16,36-124 0,-18 36 16,-35 17-1,-36 36 1,0 53 0,36 17-1,35-35 1,35 0-1,36-36 1,-18 1 0,0 17-1,-36 18 17,-34-18-1,-71-35-16,17 0 1,53 0-16,-52 0 16,35-17-1,35-1 1,0 0 0,0 1-1,88-36 1</inkml:trace>
  <inkml:trace contextRef="#ctx0" brushRef="#br0" timeOffset="54226.52">16334 7814 0,'0'0'0,"0"-71"31,-18 71-16,-17 36 1,-1 70 0,-34 52-1,52-34 1,-17 17 0,35-106-16,0 36 15,18-54 1,34 1-1,37-36 1,-36-17 0,0-35-1</inkml:trace>
  <inkml:trace contextRef="#ctx0" brushRef="#br0" timeOffset="54427.8">16122 8026 0,'0'0'0,"-53"-18"16,18 0-16,123 18 15,53 0 1,-35 0 0,0-35-1,-18 0 1,-70 35-16,70-35 15</inkml:trace>
  <inkml:trace contextRef="#ctx0" brushRef="#br0" timeOffset="55143.67">18080 7973 0,'17'0'16,"72"-36"0,-72 19-16,36-18 15,-17 35-15,52-71 32,-53 0-32,-53 36 31,-87 18-16,-19 17 1,53 35 0,54-35-16,-18 70 15,35 1 1,17 17 0,89 0-1,-18-17 1,18 17-1,-88 0 1,-89-17 0,-70-36-1,35-35 1,0-18 0,18-34 15,71-37-16,-1 19 1,18 17 0,0 35-1,53-17 1,17 35 0,-52 0-16</inkml:trace>
  <inkml:trace contextRef="#ctx0" brushRef="#br0" timeOffset="55876">18803 7885 0,'0'0'0,"0"-18"0,0 0 16,-18 1 0,-35 17-1,18 17 16,-18 54-15,53-54-16,-17 36 16,-1 106-1,18-71 1,18-35 0,70-35-1,35-18 1,-34-18-1,87-70 1,-88 18 0,-53-36-1,-35 17 1,-70 89 31,52 0-47,1 53 15,-19 36 1,36-1 0,0-35-1,71-18 1,17-35 0,18 0-1,17-53 1,-17-17-1,-53 17 1,-35-18 0,-18 89 15,-53 70-15,35-18 15,1 1-16,17-53 1,0-1 15,0-52-15,17-18 0</inkml:trace>
  <inkml:trace contextRef="#ctx0" brushRef="#br0" timeOffset="55959.87">19667 7867 0,'0'-18'0,"0"36"0,-35-71 16</inkml:trace>
  <inkml:trace contextRef="#ctx0" brushRef="#br0" timeOffset="56394.04">19879 8167 0,'0'53'16,"0"-18"-16,0-17 0,-18 123 15,18-106-15,-53 124 16,1 0 0,-37 35 15,19-53-16,52-71 1,18-35 0,0-52-1,18-36 1,52-71 0,1-70-1</inkml:trace>
  <inkml:trace contextRef="#ctx0" brushRef="#br0" timeOffset="56725.75">19844 8061 0,'0'-35'0,"0"70"0,0-159 15,17 19 1,1 87 0,17 0-16,53 1 31,36 17-16,-53 53 1,-54 17 0,-34 1-1,-72-1 1,-34 1 0,17-36-1,53-35 1,35 0-1,89-17 17,-18-19-17</inkml:trace>
  <inkml:trace contextRef="#ctx0" brushRef="#br0" timeOffset="56864.18">20708 7567 0</inkml:trace>
  <inkml:trace contextRef="#ctx0" brushRef="#br0" timeOffset="57124.93">20690 7426 0,'0'18'31,"0"17"-16,-17-17-15,-19 105 16,-16-35 0,16 53-1,19-17 1,-1-54 0,18 19 15,0-54-16,71-35 17,17-35-17,35-36 1,-70 36-16</inkml:trace>
  <inkml:trace contextRef="#ctx0" brushRef="#br0" timeOffset="57508.51">21096 7867 0,'53'-35'0,"-106"70"0,124-106 15,-54 36 1,-34 35 15,-1 0-31,-35 35 16,35-35-16,1 36 16,17-19 15,0 19-16,35-19 1,18 36 0,-18-18-1,-35 1 1,0-1 0,-35-35-1,-36 35 1,36-35-1,18 0-15,-1-35 32,18 0-17,0-18 1,0 17 0</inkml:trace>
  <inkml:trace contextRef="#ctx0" brushRef="#br0" timeOffset="57809.63">20832 7514 0,'0'0'16,"-18"0"-16,36 0 16,-1 0-1,107 0 1,17 0-1,-18 0 1,1-17 0,-71 17-1,-71 0 48,0 0-63,-17 0 15,-36 17-15</inkml:trace>
  <inkml:trace contextRef="#ctx0" brushRef="#br0" timeOffset="58675.04">4533 10107 0,'0'0'0,"0"-18"0,0-17 16,0 18-16,0-1 15,0 36 17,0-1-17,-17 18-15,17 54 31,0-19-15,0-17 0,-18-35-1,0 17 1,1-35 0,-1 0-1,18-35 1,0-18-1</inkml:trace>
  <inkml:trace contextRef="#ctx0" brushRef="#br0" timeOffset="58876.38">4498 9913 0,'0'-18'0,"0"36"0,-18-53 0,1 17 0,-1 0 31,0 1-16,1 17 1,34 0 15,1 17-15,35 1 0</inkml:trace>
  <inkml:trace contextRef="#ctx0" brushRef="#br0" timeOffset="59425.72">4904 9966 0,'0'53'32,"0"-35"-32,0-1 15,0 18 1,17 36-1,-17-53-15,0 35 16,0-18 0,0 0-1,0-17 1,0-36 15,-17 18-31,17-53 16,0-17-1,35-1 1,71-17 0,-18 17-1,35 71 1,-17 36 0,-53 34 15,-53 1-16,-18-1 1,-17 1 0,18-18-1,-1-53 1,0 0 0,18-36 15,18 19-31</inkml:trace>
  <inkml:trace contextRef="#ctx0" brushRef="#br0" timeOffset="60841.97">7250 9825 0,'0'0'16,"17"-18"-16,18-17 15,-35-71 1,0 53 0,0 18-1,-105 17 1,-1 54-1,0 69 1,18 54 0,70 0-1,18-53 1,0-71-16,0 71 16,71-18 15,17-53-16,-18-35 1,19-53 0,-19 18-16</inkml:trace>
  <inkml:trace contextRef="#ctx0" brushRef="#br0" timeOffset="61875.42">7673 9984 0,'0'-18'0,"0"36"0,18-89 16,-18 53-1,-36 18 1,19 18-16,-54 70 16,36 18-1,35-18 1,0-17 0,70-18 15,-17-53-16,35-36 1,-52 36-16,52-52 16,0-19-1,-70 0 1,-18-17 0,-88 35-1,70 53-15,-70 0 16,52 0-1,54-17 17,88-19-17,-88 36-15,105-17 16,-17 17 0,88 53 15,-141 17-16,-53 1 1,0-1 0,0 1-1,-35-36 1,17-17 0,-17-18-1,17-35 1,18-36-1,0 0 1,53-34 0,17 52-1,1 53 1,35 35 0,-53 18-1,-36 17 16,-17-52-31,0 17 16,0-17-16,0 17 16,-17-17-1,-1-18 1,0 0 0,18-53-1,0-18 1,0 36-16,36-53 15,52 0 1,53 52 0,0 54-1,-35 53 1,-88-54-16,-18 72 16,0-37-1,-36 1 16,1-17-15,17-36 0,36-18 15,0 0-31,-1 1 0</inkml:trace>
  <inkml:trace contextRef="#ctx0" brushRef="#br0" timeOffset="62557.54">9402 9860 0,'0'0'16,"17"0"-16,-17 18 31,0 17-31,0 36 16,-17 17 0,-1-35-1,18 35 16,0-70-31,-18-18 32,18-18-17,0 0 1,0-35 0,0 18-16,0 0 15,53-106 1,18 70-1,17 53 1,-18 54 0,-34 17-1,-1 35 1,-17-18 0,-18-52-16,0 35 15,0-35 16,0-1-15,0-52 15,0 17-31,0-35 16,105-88 0,-16 53-1,69 18 1,-34 87-1,-71 36 1,-53 53 0,0-88-16,-18 70 15,1-35 1,-1 0 0,0-53-1,36-18 16</inkml:trace>
  <inkml:trace contextRef="#ctx0" brushRef="#br0" timeOffset="63741.04">10848 10001 0,'0'0'0,"0"-17"16,0-1-16,0-35 15,-18 53-15,-35-53 16,-17 18 0,-1 35-1,-17 17 1,-18 89 0,18 18 15,70-54-16,36 1 1,53-36 0,17-35-1,71-53 1,-54 0 0,-34-17-1,-53-36 1,-18 35-1,0 54 1,-36 52 0,1 53-1,35-17 1,0-1 0,71-34 15,34-36-16,-16 0 1,-54 0-16,88-53 16,-52-18-1,-36 1 1,-17-1 0,-18 53-1,0 36 1,-18 0-16,-35 70 15,18 18 1,-18-53 0,53-18-1,18-53 32,-1 1-47,54-54 31,17-17-15,-53 35 0,1 53-1,-36 18 1,0-1-16,0 36 16,35 0-1,0-18 1,71-17-1,70 17 1,-34-35 0,-107 0-16,53-35 15,18-36 1,-71-34 0,-35 16-1,-18-16 16,-52 69-15,35 36-16,-71 71 16,0 52-1,53-34 1,53-19 0,18-35-1,70-35 1,18 0-1,17-53 1,-70 1 0,-18-72-1,-35 89 1</inkml:trace>
  <inkml:trace contextRef="#ctx0" brushRef="#br0" timeOffset="63841.45">12294 9296 0,'-35'53'31,"0"70"-15,17-88-16</inkml:trace>
  <inkml:trace contextRef="#ctx0" brushRef="#br0" timeOffset="63875.85">12224 9984 0</inkml:trace>
  <inkml:trace contextRef="#ctx0" brushRef="#br0" timeOffset="63975.31">12382 10125 0,'53'-53'47,"-35"0"-47,-18 35 0,0 1 15</inkml:trace>
  <inkml:trace contextRef="#ctx0" brushRef="#br0" timeOffset="64925.82">12312 9507 0,'-18'-35'16,"1"35"-16,-1 0 31,0 18-15,-17 88-1,35 17 1,0 71 0,53-88-1,18-53 1,-1-36-1</inkml:trace>
  <inkml:trace contextRef="#ctx0" brushRef="#br0" timeOffset="65757.85">13864 9454 0,'0'0'0,"0"-17"0,0-1 15,0 1 1,-35 34-1,0 54 1,17 87 0,-35 1-1,0-35 1,-17-1 0,52-105-16,-53 35 15,36-53 16,-18 0-15,36-53 0,-1-35-1,18-1 1,0-69 0,0 87-1,53 53 1,0 71-1,0 18 1,0 52 0,17 1-1,1-89 1,-18-17 0,35-18-1,0-71 16,-17 18-15,-36-53 0,-35 18-1,0 106 17,-18 52-17,18-17 1,-17 18-1,-1-53-15,0-1 16,18 1 15,0-53-15,0 17-16</inkml:trace>
  <inkml:trace contextRef="#ctx0" brushRef="#br0" timeOffset="65940.78">14146 9560 0,'0'0'0,"0"-35"31,0 53 0,0-1-15,0 1-1,18 0 1</inkml:trace>
  <inkml:trace contextRef="#ctx0" brushRef="#br0" timeOffset="66425.03">14499 9684 0,'0'35'15,"0"-17"-15,0 35 16,0-36-16,-35 36 16,35 0-1,-18 0 1,1-35 0,-1-1-1,0-17 16,18-53-15,71-17 0,-1-36-1,19 18 1,16 35 0,-87 53-16,53 35 15,-54 36 1,1 34 15,-36-16-15,-35-1-1,36-70 1,17-1 0,0-52 15,17 0-31</inkml:trace>
  <inkml:trace contextRef="#ctx0" brushRef="#br0" timeOffset="66774.06">15081 9842 0,'18'0'15,"0"-17"-15,52-18 16,-35-1-1,36-34 17,-53-18-17,-18 52 1,-53 36 0,-18 36-1,-17 87 1,70 0-1,18-105-15,0 53 16,36-36 0,34-17-1,1-18 1,34-36 0,-69 19-1</inkml:trace>
  <inkml:trace contextRef="#ctx0" brushRef="#br0" timeOffset="67859.82">17180 9578 0,'0'0'0,"0"-18"0,0-70 32,0 53-32,-53 17 15,18 1 1,0 34 0,-18 89-1,53-88-15,-18 87 16,-17 54-1,17-53 1,18-53 0,0-35-1,36-89 17,17 0-17,-36 36-15,36-71 16,0-17 15,-18 105-15,1 36-1,-19 70 1,36 36 0,18-19-1,-18-16 1,35-89-1,0 0 1,35-36 0,-17-52-1,-88 53-15,35-71 16,-36-53 0,-17 71-1,0 53 1,0 70 15,-17 71-15,-18 53-1,35-36 1,0-52 0,35-36-1,35-35 1,19-35-1,-1-18 1,-35-53 0,-18-18-1,-35 54 1,0 140 15,0-52-15,0 88-16,0-53 31,-18-36-15</inkml:trace>
  <inkml:trace contextRef="#ctx0" brushRef="#br0" timeOffset="68056.98">18344 9349 0,'0'0'0,"0"-36"31,-17 36-15,-1 18 0,18 35-1,0 0 1,53-36-1</inkml:trace>
  <inkml:trace contextRef="#ctx0" brushRef="#br0" timeOffset="68290.53">18962 9331 0,'0'0'0,"0"-35"16,-18 35-1,1 53 1,-19 70 0,19 1-1,-1 17 1,0-71 0,1-17-1</inkml:trace>
  <inkml:trace contextRef="#ctx0" brushRef="#br0" timeOffset="69289.75">18697 9648 0,'0'-35'31,"18"18"-31,-1 17 0,54-18 15,53-35 1,-19 18 0,36-36-1,-105 54-15,34-72 16,-52 19 0,-18 34-1,0 19 1,-71 70 15,18 88-15,36 18-1,-36-18 1,35-35 0,1-54-1,17-16 1,70-107 15,1-17-15,-1-35-1,36 34 1,-88 72-16,52-1 16,-34 36-1,-19-1-15,1 89 31,-18 18-15,0-54 0,35-35-1,71 1 1,0-36 0,-89 0-16,107-71 15,-36 1 1,-35-36-1,-35 0 1,-18 35 0,0 54-1,-18 17-15,-17 53 16,17 53 0,18-1-1,0-34 1,35-1 15,54-52-15,34-18-1,-17-35 1,-36-53 0,-52 17-1,-18-70 1,-70 35-1,52 106-15,-53-17 16,-34 17 0,-1 52-1,70 19 1,19 0 0,34-54-1,1 1-15,88-18 16</inkml:trace>
  <inkml:trace contextRef="#ctx0" brushRef="#br0" timeOffset="69989.78">20796 9454 0,'0'0'0,"18"-35"31,-36 53-15,-17 70-1,17 0 1,1 18 0,17-53-1,35-35 1,71-18 0,-36 0-1,-17-53 1,18-36 15,-36 1-15,-17 71-16,-18-36 15,0 106 17,0 35-17,0-35 1,0 0-1,0-36-15,88-17 16,18 0 0,-18-35-1,-17-53 1,-1-36 0,-17-17-1,-53 106-15,35-106 31,-35 88-15,-17 53 0,-36 70-1,0 54 1,0 52 0,53-52-1,0-54 1,0-34-1,53-36 1,35 0 0,0-53-1,-70 35-15,52-52 16</inkml:trace>
  <inkml:trace contextRef="#ctx0" brushRef="#br0" timeOffset="70142.25">21467 9243 0,'0'0'0,"-18"0"0,0 0 15,89 17 1,17-17 0,-53 0-1</inkml:trace>
  <inkml:trace contextRef="#ctx0" brushRef="#br0" timeOffset="70224.1">22066 9207 0,'-17'0'32,"-1"0"-32,-35 0 15</inkml:trace>
  <inkml:trace contextRef="#ctx0" brushRef="#br0" timeOffset="71107.56">11853 10918 0,'-106'0'15,"71"0"1,-53 0-16,-35 53 16,34 53-1,72-88-15,-1 52 16,18-34-16,0 34 31,88-70-15,36 0-1,-18-17 1,-36-36 0,-52 35-16,-1 18 15,-52-18 1,-71 36-1,0 53 1,54 17 0,16 18-1,19-1 1,17-34 0,88-71-1,53 0 1,-18-35 15,71-36-15,-141 36-16,106-71 15,-124 88-15</inkml:trace>
  <inkml:trace contextRef="#ctx0" brushRef="#br0" timeOffset="71525.16">12312 11271 0,'18'-35'0,"-1"0"16,-17-36-1,-17 53 1,-19 36-1,36 0-15,-70 35 16,34 53 0,160-142-16,-265 177 15,123-52 1,36-54 0,52-18-1,-52-17-15,105-35 16,-17-35 15,0-36-15,-71 0-1,1-35 1,-36 17 0,0 36-1,17 88 1,-34 53-1,-1 88 1,-17 36 0,17-54-1,36-17 1,70-88 0,-53-18-1</inkml:trace>
  <inkml:trace contextRef="#ctx0" brushRef="#br0" timeOffset="71757.58">13053 11412 0,'0'-17'16,"17"-1"0,-34 142 77,17-142-46,17 0-31,-17 1-16,0-1 0,0-17 16</inkml:trace>
  <inkml:trace contextRef="#ctx0" brushRef="#br0" timeOffset="71941.17">13106 11130 0,'0'-18'16,"0"36"-16,0-53 15,-18 35 1,18 35 0,18-35 15,35 0-16,17 0 1</inkml:trace>
  <inkml:trace contextRef="#ctx0" brushRef="#br0" timeOffset="72290.99">13652 11112 0,'-17'-17'31,"17"34"-31,-35 72 32,17 17-17,0 35 1,-35 17 0,18 1-1,-53 35 1,53-17-1,35-142-15,-71 53 16,71-35 0,18-53-1,17-53 1,0-18 0,1-52-1,-1 35 1</inkml:trace>
  <inkml:trace contextRef="#ctx0" brushRef="#br0" timeOffset="72584.17">13635 11130 0,'0'0'0,"17"-18"16,19-34-1,52 34 1,-17 18-1,-1 35 1,-52 53 0,-18-35-1,-88 53 1,-1-53 0,36-35-1,36-1 1,52-70 31,-17 36-47</inkml:trace>
  <inkml:trace contextRef="#ctx0" brushRef="#br0" timeOffset="73058.91">14446 11060 0,'0'0'0,"18"-36"16,-18 19-16,0-1 31,-53 18-15,0 18 0,-18 35-1,54-1 1,17-16 15,17-1-15,54-17-1,0 17 1,-18 18 0,-36-35-1,-34 17 1,-72 0-1,19-35 1,34 0-16,-34 0 16,35 0-1,-1 0 1,36-18-16,0 1 16,0-18-1,53-1 1,53-17 15</inkml:trace>
  <inkml:trace contextRef="#ctx0" brushRef="#br0" timeOffset="73472.45">14817 11165 0,'0'0'0,"17"0"16,1 0 15,0 0-31,-18-17 0,52-36 16,1 18-1,-17-18 1,-19 0 0,-17 35-1,-35 18 1,17 0-1,-52 53 1,17 18 0,18-1-1,35-17 1,0 18 0,70-36-1,-17-35 1,0 0-1,0-35 1,-35 17 0,-1 0-1</inkml:trace>
  <inkml:trace contextRef="#ctx0" brushRef="#br0" timeOffset="73725.98">15311 11254 0,'0'17'31,"0"1"-15,-18-18 0,0 0 46,-52 0-31,52 0-31</inkml:trace>
  <inkml:trace contextRef="#ctx0" brushRef="#br0" timeOffset="76624.61">653 13123 0,'0'0'0,"-18"0"0,-53-53 31,54 53-31,-36-17 16,18 17-1,35 17 1,70 19-1,-35-19-15,107 36 16,104 0 0,-51-35-1,87-18 1,-106-35 0,-17-1-1,-106 1 1,-53-36 15,-35 36-15,-71-18-1,17 18 1,-16 0 0,69 35-1,36 17 1,71 36-1,17-53 1,18 18 0,-35-1-1,-36 19 1,-35 52 0,-106 35-1,-18 1 1,1-1 15,0 1-15,87-71-1,54-53 1,35-36 0</inkml:trace>
  <inkml:trace contextRef="#ctx0" brushRef="#br0" timeOffset="77024.71">2805 12753 0,'0'0'0,"-36"-106"32,19 88-32,-1 36 31,0 53-16,18 87 1,0 19 0,-17-71-1,-1-1 1,18-52 0</inkml:trace>
  <inkml:trace contextRef="#ctx0" brushRef="#br0" timeOffset="77590.25">2558 13088 0,'0'0'0,"-36"-71"16,-52-52 0,53 17-1,17-17 1,89 70-1,88 0 1,35 53 0,0 53-1,-53 88 1,-106-18 0,-17 18-1,-18-70 1,-36-36 15,19-35-15,-1-53-1,18-17 1,35-89 0,36 18-1,105-35 1,-52 123-1,35 70 1,-71 54 0,-53 123-1,-35 0 1,-18-35 0,-52-53-1,52-71 1,18-18-1,88-87 17</inkml:trace>
  <inkml:trace contextRef="#ctx0" brushRef="#br0" timeOffset="79223.83">4445 12982 0,'18'-17'0,"-36"34"0,53-34 15,-17-36 1,-36-18 0,-35 18-1,-35-17 1,18 17 0,-1 35-1,36 53 1,-1 89-1,19-71 1,17 70 0,0 18-1,35-70 1,18-53 0,35-18-1,18-71 1,-35 0-1,-36 1 1,-17-36 0,-18 18-1,0 105 17,0 1-32,0 53 15,0 34 1,0-52-1,35-17 17,18-19-17,17-17 1,-34 0-16,52-53 16,-18 0-1,1-35 1,-53-35-1,-1 52 1,-17 36 0,0 106 15,0-1-15,0 54-1,0-54 1,0-52-1,53 17 1,0-35 0,0 0-1,35-35 1,-17-18 0,-36-18-1,0-35 1,-35 18-1,0 35 1,-17 106 15,-1 35-15,0 1 0,18-72-16,0 71 15,36-52 1,52-19-1,35-17 17,-35-17-17,18-36 1,-70 35-16,-1-52 16,-35-19-1,0 1 1,-53 124 15,35-1-31,-17 35 16,35 19-1,0-19 1,35-70 0,53 18-1,36-36 1,-36-17-1,36-36 17,-107 1-17,-17 34 1,0 72 15,-17 52-15,-1-70-16,-17 52 15,-1-17 1,19-35 0,-1-18-1,18-18 1,0-35 0,53-53-1,35-35 1,-17 71-1,-1 52 17,-17 71-17,-35 53 1,-18 0 0,0-36-1,0 1 1,0-54-1,18-17 17,-1 0-32</inkml:trace>
  <inkml:trace contextRef="#ctx0" brushRef="#br0" timeOffset="80122.46">7444 13070 0,'0'0'16,"-18"-17"-16,0-89 15,18-53 17,0 142-32,18-19 0,-18 19 0,71-36 15,17 17 1,53 54-1,-53 70 17,18 71-17,-106 0 1,0-36 0,-53-70-1,18-35 1,-1-18-1,19-53 1,17-88 0,53-36-1,0 72 1,52 16 0,-16 89-1,16 71 1,-34 52-1,-71 18 17,0-52-17,0-54 1,0-17 0,0-71 15,0 35-31,0-88 15,35 0 1,53-17 0,18 105-1,0 36 1,-18 88 0,-52 17-1,-36-17 1,0-35-1,-18-54 17,53-34-1,1-1-31,-19 18 0</inkml:trace>
  <inkml:trace contextRef="#ctx0" brushRef="#br0" timeOffset="80972.17">9260 12894 0,'36'-18'0,"-72"36"0,107-71 16,-71 0 0,0 18-16,-18-36 15,-70 18 1,18 53 0,-36 53-1,35 53 1,-17 53-1,70-124-15,1 89 32,17-71-17,106-53 1,-36-18 0,54-35-1,-19-53 1,-34-17-1,-71 17 1,0 88 0,-18 124 15,18-88-31,-17 70 16,17 18-1,35-53 1,18-36-1,53-17 17,35-35-17,-71-18 1,54-70 0,-107 34-1,19 1 1,-36 71-1,-18 52 17,18 0-32,-18 53 15,18 89 1,0 17 0,0-53-1,18 88 1,-18 18-1,-18-53 17,-52-53-17,-18-105 1,17-36 0,-17-36-1,17-34 1,71 34-16,-17-34 15,-1-54 1,18-52 0,18 53-1</inkml:trace>
  <inkml:trace contextRef="#ctx0" brushRef="#br0" timeOffset="81156.49">9790 12418 0,'-18'-18'16,"36"36"-16,-54-36 0,19 0 0,-19 18 31,19 0-31,-1 0 16,18 36-1,53-1 1</inkml:trace>
  <inkml:trace contextRef="#ctx0" brushRef="#br0" timeOffset="81838.95">10477 12841 0,'0'0'0,"0"-18"0,0-87 31,0 87-31,-17 18 16,-18 53 0,-1 53-1,36 17 1,0-52-1,18-1 17,52-52-17,1-36 1,-53 1-16,105-54 16,-35 1-1,-35-54 1,-53 1-1,-70 70 1,-36 35 0,0 36-1,53 70 1,35 35 0,18-52-1,0-18 1,71-36-1,53-17 17,-89 0-32</inkml:trace>
  <inkml:trace contextRef="#ctx0" brushRef="#br0" timeOffset="82256.13">11060 12912 0,'0'-18'16,"0"36"-16,-18-54 15,0 19-15,-35-36 16,36 0 0,17 0-1,106 18 1,-18 35 0,71 53-1,-89 35 1,-52-18-1,-18 19 17,-36-37-17,19-34 1,-1-18-16,18-53 31,0-17-15,18-19-1,35 1 1,0 35 0,35 18-1,-18 17 1,-17 1 0</inkml:trace>
  <inkml:trace contextRef="#ctx0" brushRef="#br0" timeOffset="83072.12">12030 12506 0,'17'0'16,"-34"0"-16,34-35 15,-34 35 17,-36 53-17,18 17 1,-1 89-1,19-36 1,17-52 0,35-36-1,35-35 1,54 0 0,-89-17-16,53-19 15,1-52 1,-54 18-1,-35 17 17,0 88-1,0-17-31,-18 34 16,18 19-1,0-36 1,53-35-1,53 0 1,17-53 0,-17-17-1,-53-18 1,-35 52 0,-1 19-1,-34 52 16,-1 53-15,18-53 0,-17 54-1,17 69 1,0 1 0,0-35-1,-53 70 1,35 53-1,-17-106 1,-18 0 0,0-88-1,0-53 1,-53-36 0,-35-52-1,123 0 1,18 18-1,0 17 1</inkml:trace>
  <inkml:trace contextRef="#ctx0" brushRef="#br0" timeOffset="84272.67">14623 12665 0,'0'0'0,"17"0"16,19 0-16,69-71 31,-34 18-15,-36-35-1,-35 17 1,0 54-16,-88-1 15,-18 18 1,53 53 0,36 18-1,34-1 1,36 1 0,53 17-1,-18 35 1,-88-34-1,-70-19 1,-1-35 15,-52-35-15,-1-35 0,36-53-1,17-35 1,36 34-1,17 19 1,1 70 0,17 17-1,53 89 1,0-18 0,17 36-1,1-54 1,-1-34-1,54-36 17,-54-36-17,54-52 1,-71 18 0,-18-54-1,-35 54 1,0 52-1,0 36 1,0 35 0,0 52-1,0 1 1,35-70 0,71-36-1,-18 0 1,1-53-1,-19-18 17,-70 1-17,0-1 1,-35 89 15,35 70-15,0-18-1,0 19 1,53-54 0,35-35-1,-70 0-15,87 0 16,-34-53 0,-53 35-16</inkml:trace>
  <inkml:trace contextRef="#ctx0" brushRef="#br0" timeOffset="84571.6">15787 12665 0,'0'0'16,"0"-71"-16,0 54 15,0 34 1,0 54 0,-35 87-1,17 36 1,18-158-16,-18 105 15,1 18 1,-1-36 0,18 1-1,0-36 1,35-71 0,1-105 15,-36 71-31,17-72 15,1 1 1</inkml:trace>
  <inkml:trace contextRef="#ctx0" brushRef="#br0" timeOffset="84872.27">15769 13017 0,'-35'-176'16,"70"352"-16,-70-458 15,53 194 1,52 53-1,54 35 1,17 17 0,-71 36-1,-70-17-15,0 52 16,-53-18 0,-53 1-1,18-36 1,53-35-1,53 0 32,35-35-31,-1 17-16</inkml:trace>
  <inkml:trace contextRef="#ctx0" brushRef="#br0" timeOffset="85172.81">16475 12612 0,'0'0'0,"17"-18"16,-34 36 15,17-1-31,0 89 16,0 53-1,-18-18 1,18-106-16,-53 142 15,36-71 1,-19 17 15,36-35-15,0-70 0,36-36-1,34-52 1,-35-18-1</inkml:trace>
  <inkml:trace contextRef="#ctx0" brushRef="#br0" timeOffset="85457.34">16581 12771 0,'0'0'0,"0"-106"16,35 35-1,53 36 1,18 35-1,-53 0 1,-18 88 15,-35-17-15,-53 17 0,-53-18-1,53-52 1,18 0-1,106-54 17</inkml:trace>
  <inkml:trace contextRef="#ctx0" brushRef="#br0" timeOffset="85889.68">17180 12612 0,'0'0'0,"18"-35"15,-36 35 17,-17 17-32,-18 54 31,18 35-15,17-89-16,18 71 15,0-17 1,53-53-1,53-1 1,53-34 0,-71-36-1,0-71 1,-88 54 0,-53-36-1,-53 88 1,18 18-1,0 18 17,70-18-32,1 35 15,17 18 1,53-35 0,35-18-1</inkml:trace>
  <inkml:trace contextRef="#ctx0" brushRef="#br0" timeOffset="86321.75">17692 12682 0,'0'0'0,"0"-17"0,0-19 32,0 19-32,17-18 15,36 17 1,18 0-1,-18 18 17,-18 36-17,0 34 1,-17 1 0,-18 34-1,0-52 1,0-70 31,0-19-32,0 19-15,0-54 16,0 1 0,53-1-1,-18 54 1,18-19-1,-18 19 1</inkml:trace>
  <inkml:trace contextRef="#ctx0" brushRef="#br0" timeOffset="86888.78">18521 12330 0,'17'-53'16,"1"53"-16,-18-18 15,-18 71 17,-17 53-17,0-18 1,-18 35 0,53-52-1,0 17 1,0-70-16,53 17 15,53-17 1,17-18 15,-35-53-15,36-35 0,-89 17-1,-35 36 1,-17 17-1,-36 18 1,35 53 0,18 0-1,0 0 1,35-18 0,-17-17-1,-18 35 1,-53-36 15,35-17-15,-17 0-1,17 0 1,-17-70 0,35 52-16</inkml:trace>
  <inkml:trace contextRef="#ctx0" brushRef="#br0" timeOffset="87004.68">18362 12365 0,'0'0'0,"-35"0"0,35 0 15,0-18 1</inkml:trace>
  <inkml:trace contextRef="#ctx0" brushRef="#br0" timeOffset="87099.72">18732 12330 0,'0'0'0,"53"0"16,36 0-1,-54 0 1</inkml:trace>
  <inkml:trace contextRef="#ctx0" brushRef="#br0" timeOffset="87571.53">19844 12665 0,'0'0'0,"0"-18"0,17-52 31,-17 52-31,0 36 47,0-1-47,0 36 16,0 53-1,-17-53 1,-1 0 0,18-36-1,0-34 16,0-1-31,0-17 16</inkml:trace>
  <inkml:trace contextRef="#ctx0" brushRef="#br0" timeOffset="87739.38">19914 12435 0,'0'-17'0,"0"34"0,0-52 15,0 0 1,0 52 31,0 1-47,18 0 15,17-1 1,-17 1-16</inkml:trace>
  <inkml:trace contextRef="#ctx0" brushRef="#br0" timeOffset="88188.79">20355 12577 0,'0'17'16,"0"1"-16,-35 35 31,0 17-15,35-34-1,0 16 1,0-34-1,0 0 1,-18-18 0,-17-36-1,17-34 1,18-1 0,71-34-1,-36 87-15,106-53 16,-17 54-1,17 52 1,-71 18 15,-70 53-15,0 0 0,-70-18-1,-19-35 1,37-53-1,-19 17-15</inkml:trace>
  <inkml:trace contextRef="#ctx0" brushRef="#br0" timeOffset="88954.86">10813 14517 0,'0'0'0,"0"17"16,0-34 0,0-1-1,17-35 1,71-35-1,-35 17 1,-17 1 0,-1 35-1,-17 35 1,-18 17-16,52 107 16,-16 17-1,-36 35 1,0 1-1,0-89 17,-18-18-17,0-52-15,-34 0 16,-54-18 0,-35 0-1,35-36 1,18-34-1,52-36 1,36 35-16</inkml:trace>
  <inkml:trace contextRef="#ctx0" brushRef="#br0" timeOffset="89138.61">10883 14093 0,'0'0'0,"0"-17"0,0-1 15,0 36 32,0-1-31,53 1 0,-18 0-16</inkml:trace>
  <inkml:trace contextRef="#ctx0" brushRef="#br0" timeOffset="91354.96">11307 14393 0,'0'0'0,"0"18"0,35-18 15,0 0 1,36-71 0,-18 1-1,-36-1 1,-17 18-1,-35 36 1,-18 17 15,0 53-15,18 70 0,35-35-1,17 36 1,54-89-1,35-17 1,35-71 0,0 0-1,0-35 1,-88-18 0,-53 53-1,-18 71 16,1 52-15,-18 36 15,17-53-15,18 0 0,-18-36-1,18-34 16,0-1-31,53-35 16,0-53 0,0 36-1,-18 17 1,-17 53-16,17 0 16,0 53-1,-17 53 1,17-36-1,18-17 1,18-35 15,-54-18-31,54-18 16,35-52 0,-36-1-1,-34-52 1,-36-1-1,0 54 1,0 17 0,0 106 15,0 52-15,0-16-1,-18-54-15,0 53 16,18-35-1,0-35 1,0-36 31,53-53-31,18-17-1,-1 53 1,-52 17-16,70 1 15,-105 17 17,-19 0-17,1 0-15,-18 17 16,-53 54 0,106-36-1,0 36 1,0-18-1,36-18 1,52-17 15,35-18-15,54-18 0,-54-17-1,1-18 1,-54-18-1,-52 1 1,-1-19 0,-17 72-1,-17 87 17,-1 1-17,18 17 1,0-70-16,0 17 15,71-17 1,35-18 15,-36 0-15,1-53 0,-36 0-1,-17-35 1,-18 52-1,0 54 17,0 35-17,-18 17 1,18-52-16,-35 35 16,35-35 15,0-36 0,0 0-31,35-35 16,18-35 15,17 18-15,1 17-1,17 53 1,-53 0-1,-35 53 1,0-36-16,0 71 16,-35-35-1,35 0 1,18-35 0,35-18-1,-18 0-15,88 0 16,-34-53-1,17-18 1,-36-17 15,-35 35-15,-17 0 0,-53 53 15,17 0-31,-17 36 15,35 17 1,0 0 0,0-1-1,17-16 1,1 34 0,0-52-1,-18 0 16,-18-18-15,-17-36 0,17 19-1,-35-19-15</inkml:trace>
  <inkml:trace contextRef="#ctx0" brushRef="#br0" timeOffset="91555.2">14023 13917 0,'0'0'0,"-18"0"0,-17 0 16,0-18 0,52 18 30</inkml:trace>
  <inkml:trace contextRef="#ctx0" brushRef="#br0" timeOffset="92121.48">16792 13776 0,'0'0'0,"-35"-141"31,17 123-31,-17 1 15,-53 17 1,0 17 0,52 1-16,-52 105 15,53-17 1,17 35 0,18-17-1,36-71 1,87 0-1,-17-53 1,0 0 0,17-53 15,-70 17-31</inkml:trace>
  <inkml:trace contextRef="#ctx0" brushRef="#br0" timeOffset="92386.88">17304 13741 0,'0'0'0,"17"-18"0,-17-35 16,0 35-1,-35 71 17,17-17-32,18 87 15,-17-35 1,-18 1-1,17-19 1,0-52 15,18-1-15</inkml:trace>
  <inkml:trace contextRef="#ctx0" brushRef="#br0" timeOffset="92605.55">17004 14146 0,'0'0'0,"-18"0"0,1 18 31,17 0-15,88-1 0,18-17-1,52 0 1,-69-35-1,-54 35-15,18-35 16,-53-18 15,0 0-15</inkml:trace>
  <inkml:trace contextRef="#ctx0" brushRef="#br0" timeOffset="92820.98">17145 13723 0,'0'0'0,"-18"0"16,1-18 0,17 1-1,70-1 1,71 18 0,-105 0-16,69 0 15,-16 0 1,-19-18-1,-34 18 1</inkml:trace>
  <inkml:trace contextRef="#ctx0" brushRef="#br0" timeOffset="93157.72">18397 13547 0,'0'0'15,"0"-18"-15,0 0 16,0 1-16,-35 34 31,-53 107-15,0 35 0,35-18-1,17-106-15,-34 88 16,17 1-1,35-89-15,-52 89 16,35-18 15,17-54-15,18 1 0,35-88 15,0 17-31</inkml:trace>
  <inkml:trace contextRef="#ctx0" brushRef="#br0" timeOffset="93520.04">18909 13847 0,'0'-18'0,"0"36"0,18-107 16,-18 36-1,-53 18 1,-18 35 0,0 35 15,54-17-31,-71 88 16,52 0-1,19 17 1,17-52-1,70-18 1,18-18 0,-52-35-16,34 0 15,36 0 1,0-71 0,-53 54-1</inkml:trace>
  <inkml:trace contextRef="#ctx0" brushRef="#br0" timeOffset="93816.34">19420 13741 0,'0'0'16,"0"-18"-16,0 0 15,-17 36 16,17 0-31,0 17 16,-36 53 0,36 0-1,-17 1 1,17-19 0,0-17-1,17-53 32</inkml:trace>
  <inkml:trace contextRef="#ctx0" brushRef="#br0" timeOffset="94188.34">19491 13847 0,'0'0'0,"0"-18"0,-18-35 16,18 0-1,0 18 1,71-1 0,-53 36-16,105 0 15,-35 0 1,18 106 0,-88-17-1,-18 16 1,-36 1-1,-17-53 1,-35-35 0,18-1 15,-1 1-15,54 0-1,-1-18 1,36 0-1</inkml:trace>
  <inkml:trace contextRef="#ctx0" brushRef="#br0" timeOffset="94417.04">20091 14199 0,'-18'0'63,"0"0"-32</inkml:trace>
  <inkml:trace contextRef="#ctx0" brushRef="#br1" timeOffset="-30337.83">0 7197 0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51:51.0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 776 0,'0'0'0,"0"-18"0,0-17 16,-18 35-1,18-35 1,0 53 31,0 17-47,0 53 15,0 88 1,0-52 0,0 17-1,0-70 1,0-36-1,0-18 1,-18-17 15,-17-17-31,17-18 16</inkml:trace>
  <inkml:trace contextRef="#ctx0" brushRef="#br0" timeOffset="633.29">988 1005 0,'0'0'0,"-18"-17"16,0-36-1,1 0 1,17-18 0,35-17-1,-17 71-15,52-54 16,36 36-1,53 17 1,-18 53 0,0 36-1,-17 70 1,-89-88-16,0 70 31,-17-34-15,-18 16-1,-35-87 1,-1-18 0,1-18-1,35 1-15,-18-54 16,18-35 0,36-70-1,34 70 1,54 0-1,-19 106 1,37 53 0,-54 71-1,-71-1 1,-17 1 15,-17 17-15,-1-88-1,-17 0 1,17-53 0,18-18 15,0 0-31</inkml:trace>
  <inkml:trace contextRef="#ctx0" brushRef="#br0" timeOffset="1200.18">2910 1005 0,'18'-17'0,"-36"34"0,54-52 0,-19 0 16,-17-71 15,-35 53-15,-53 35-1,0 18 1,-1 71 0,54-53-16,-53 105 15,35 18 1,53-17 0,35-71-1,54-36 1,34-17-1,-35-35 1,53-88 0,-123 34-1,0 1 1,-18-18 0,0 89 15,-18 34-16,18 89 1,18-18 0,17 1-1,0-37 1,-35-16 0,35-36-1,18-36 1,-17-34-1,-36 35 1</inkml:trace>
  <inkml:trace contextRef="#ctx0" brushRef="#br0" timeOffset="1566.22">3246 847 0,'0'0'0,"0"-18"0,17 18 16,1 35 15,-1 18-16,36 35 1,-35-35 0,-18 18-1,18-71-15,-1 35 16,1-35 0,17-17-1,18-54 1,0-35-1,0 18 1,-18 0 0,1 70-1,-19 18 1,-17 18 31,0-1-32</inkml:trace>
  <inkml:trace contextRef="#ctx0" brushRef="#br0" timeOffset="2366.6">3863 935 0,'0'0'0,"18"17"0,-1-17 15,36 0 1,-35-17-16,35-36 15,0-18 1,-36 36 0,-17 17-1,-35 1 1,17 17-16,-52 35 16,-1 53 15,54 0-16,17 36 1,35-71 0,35-18-1,36-35 1,-18-17 0,1-54-1,-36 0 1,-36-52-1,-17 52 1,0 36 0,0 70 15,0 71-15,0-35 15,0 17-16,0-17 1,-17-19 0,-1-52-1,0 0 1,1-35 0,17-18-1,0-88 1,17 106-16,89-71 15,88 18 1,-35 70 0,-36 36-1,-34 70 1,-72 0 0,-17-53-1,-35 89 1,0-36-1,-18-35 1,35-53 0,0-18-1,18-34-15</inkml:trace>
  <inkml:trace contextRef="#ctx0" brushRef="#br0" timeOffset="2949.75">6315 635 0,'0'0'0,"0"-18"0,-88-70 31,52 88-31,-34 0 16,34 0-16,-69 35 16,69-17-16,-34 53 31,34 87-16,36-17 1,36 36 0,17-89-1,70-17 1,-35-71 0,36-71-1,-18-17 1,17-53-1,-70 70 1</inkml:trace>
  <inkml:trace contextRef="#ctx0" brushRef="#br0" timeOffset="3917.42">6597 811 0,'0'-17'0,"0"-1"15,-53 18 1,-18 71 0,177-54-16,-88-70 31,-159 177-31,141-89 0,0 53 15,0 1 1,17-72-16,54 36 16,17-53-1,71-35 1,-36-18 0,-17-71-1,-106 19 1,-88 16-1,-71 54 1,36 35 0,35 0-1,193 0 17,-69 0-17,105-35 1,53 17-1,-71 18 1,1 18 0,-71 35-1,-36 53 1,-17-1 0,0-34-1,-17-18 1,-1-35-1,0-18 1,18-53 0,0 35-16,0-88 15,0 18 1,53-18 15,0 53-15,71 53-1,-18 18 1,-71-1-16,35 54 16,-17 17-1,-53-17 1,0-18 0,0-36-1,0-34 1,-17-36-1,17-53 1,17 0 0,72 18-1,-1 70 1,35 18 0,-35 71 15,-35 35-16,-53-18 1,0 18 0,0-53-1,-17-36 1,52-105 15,18 0-15</inkml:trace>
  <inkml:trace contextRef="#ctx0" brushRef="#br0" timeOffset="4565.16">8414 723 0,'0'-17'16,"0"34"-16,0-17 47,0 35-47,0 54 15,17-1 16,-17-18-15,0-52-16,0 35 16,0-35-1,0-36 17,-17-70-17,17-18 1,0 71-16,53-71 15,17 53 1,1 35 0,-1 36-1,1 52 1,-36 1 0,-17-53-1,-18 87 1,0-34-1,-18-18 1,1-53 0,-1 0-1,18-71 1,70-70 0,19 35-1,34 18 1,-17 88-1,-18 0 1,-35 36 0,-35 105-1,-18-36 1,0 37 0,-18-72 15,18-35-16,35-35-15</inkml:trace>
  <inkml:trace contextRef="#ctx0" brushRef="#br0" timeOffset="5615.34">9790 1023 0,'141'-18'31,"-282"36"-31,299-53 0,-87 17 0,-18-52 31,-53-1-15,-53 0 0,-35 19-1,-36 16 1,89 36-16,-53 18 16,0 88-1,52 0 1,19 52-1,17-87 1,35-1 0,53-70-1,18-35 1,-18-18 0,0-53 15,-52 18-16,-19-53 1,-17 159 15,0 52-15,0 54 0,18-54-1,52-17 1,-52-53-16,53 18 15,34-36 1,-34-35 0,0-35-1,-36 0 1,-35-18 0,0 88 15,0 54-16,0 34 1,0 54 0,-18-54-1,1-17 1,17-35 0,0-53 15,35-54-16,0-16 1,71-1 0,-88 88-16,70-17 15,-18 52 1,-34 36 0,-1 36 15,-17-19-16,-18 18 1,17-35 0,54-53-1,17-17 1</inkml:trace>
  <inkml:trace contextRef="#ctx0" brushRef="#br0" timeOffset="6148.92">11501 811 0,'0'0'0,"17"-35"0,1-35 16,-18 34-1,-35 19 1,-54 34 0,-16 71-1,16 18 16,-17 18-15,106-18 0,0-71-1,89-35 1,17-35 0,-1-54-1,-34 1 1,-18-71-1,-53 36 1,17-18 0,-17 123-16,0 1 15,0 70 1,-17 35 0,-1 70 15,18-34-16,0-1 1,35-52 0,71-53-1,18-18 1,17-53 0,-106 17-16</inkml:trace>
  <inkml:trace contextRef="#ctx0" brushRef="#br0" timeOffset="7049.31">13212 512 0,'0'-53'15,"0"106"-15,17-124 0,-17 53 0,0 1 0,-17 34 47,17 36-47,-18 106 31,-53-18-15,54-88-16,-72 123 16,19-70-1,17-53 1,18-53 0,-1-53-1,19-70 1,17-36-1,0 71 1,0 35 0,53 53-1,17 70 1,1 19 0,-54-54-1,54 88 1,0-52-1,17-18 1,0-53 0,0-18-1,-17-70 1,-54-18 0,-17 36-1,0 34 1,0 107 15,0-18-15,0-18-16,0 18 15,0-18 1,0-52 15,18-1-15</inkml:trace>
  <inkml:trace contextRef="#ctx0" brushRef="#br0" timeOffset="7200.85">13582 706 0,'0'0'0,"0"-18"16,-18 0 0,18 36 30,18-18-46,35 18 16</inkml:trace>
  <inkml:trace contextRef="#ctx0" brushRef="#br0" timeOffset="7631.47">13847 776 0,'0'0'0,"0"53"31,-18 35-15,18-35 0,0 18-1,0-54 1,0 1-16,-18-18 16,1-35 15,17-36-16,0-35 1,35 36 0,-17 52-16,87-35 15,-16 53 1,-1 53 0,-35 35-1,-53 0 16,0-17-15,-18-36 0,0-17-16,18-36 31,0-35-15</inkml:trace>
  <inkml:trace contextRef="#ctx0" brushRef="#br0" timeOffset="7999.54">14429 864 0,'17'0'0,"-34"0"0,52 0 0,0 0 15,36 0 1,17-35 0,-70 17-1,17 1-15,-35-1 16,17-35-1,-17 18 1,-88 35 0,18 18-1,-18 87 1,35 19 0,53-1-1,35-70 1,71-17-1,-18-36 1,71-36 0,-124 1-16,18 0 15,-18 17-15,0-17 16</inkml:trace>
  <inkml:trace contextRef="#ctx0" brushRef="#br0" timeOffset="8482.2">16387 564 0,'0'0'16,"0"-17"-16,-18-54 15,0 54 1,-70 17-1,0 0 1,-36 88 0,71 18-1,-17 88 1,52-53 0,18-106-16,0 89 15,36-72 1,69-34-1,1-36 1,88-52 0,-70-18-1</inkml:trace>
  <inkml:trace contextRef="#ctx0" brushRef="#br0" timeOffset="9414.95">16686 794 0,'0'-71'16,"-17"71"-1,-54 18 1,18 88 0,18-18-1,17 35 1,18-34 0,53-72-1,35-17 1,-35 0-1,-35 0-15,0-53 16,-1-35 0,-34 0-1,-1-36 1,18 71 0,88 1 15,-17 52-16,35 35 1,-36 18 0,-35 53-1,-35-18 1,0 0 0,0-70-16,0 17 15,-17-17 1,-1-18-1,1-18 1,17-70 0,0-36-1,52 18 1,1 53 0,36 36 15,-19 17-16,-17 70 1,-35 19 0,-1 52-1,-17-88 1,0 0 0,0-36-1,-17-52 16,17 17-31,0-70 16,17-18 0,36 18-1,53 0 1,18 88 0,-54 0 15,-52 17-31,17 54 15,-35 35 1,0-36 0,-53 1-1,18-36 1,35-70 15,0 17-31</inkml:trace>
  <inkml:trace contextRef="#ctx0" brushRef="#br0" timeOffset="10198.92">18027 758 0,'0'0'0,"18"-17"15,-18 34 16,0 1-15,0 0-16,0 52 16,0 18-1,0-17 1,-18 0 0,0-54-1,18 1 1,0-71 15,0 0-15,0-18-1,36-52 1,34 70 0,-35 18-1,-17 35 1,35 0-1,-18 53 1,-17 0 0,0 35-1,-18-18 1,0 1 0,0-53-16,0-1 15,0 1 1,0-53 15,0-18-15,0 35-16,17-105 15,54 17 1,52 18 0,-17 52 15,35 54-16,-88 35 1,-18 53 0,-35 17-1,-53-35 1,18-35 0,35-35-1,-18-18 1,1-35-1,17 17-15</inkml:trace>
  <inkml:trace contextRef="#ctx0" brushRef="#br0" timeOffset="15498.65">19367 1076 0,'18'0'0,"53"-35"31,-54 17-31,36-17 16,-17-53-1,-36 35 1,-18 35-16,-70-35 15,-18 0 1,-71 53 0,89 35-1,53 54 1,17 52 0,18-35-1,53-36 16,18-70-15,35-17 0,-18-54-1,0-17 1,-53 0 0,-17-1-1,-18 72-15,0-1 16,-18 36-1,1 35 1,17 70 0,0-35-1,70-17 1,1-71 0,-1-18-1,1-35 16,-18-35-15,-36 0 0,-17-18-1,0 88 1,0 54 0,0 34-1,0 54 1,0-36-1,-17-17 1,17-54 0,0-52 15,0-18-15,35-71-1,18 36 1,-35 53-1,70-36 1,18 71 0,0 36-1,-54 52 1,-52 35 0,0-34-1,0-72-15,0 54 16,-17-71-1,34-18 17,72-52-17,-54 70-15</inkml:trace>
  <inkml:trace contextRef="#ctx0" brushRef="#br0" timeOffset="16331.02">20884 829 0,'-17'18'0,"34"-36"0,-17-35 16,0-17 0,-52 17-1,-37 53 1,19 17 0,-54 89-1,36 0 1,35 53-1,53-53 1,53-54 0,35-52-1,36-35 1,-36-18 0,-17-35-1,-19-71 16,-52 106-31,18-70 16,-18-18 0,0 70-1,0 54 1,0 52 0,0 88-1,-18 36 1,1 0-1,17-71 1,0 0 0,35-70-1,89-18 1,-36-18 0,35-88-1,-35 18 1,1-35 15,-89 70-15,0 35-1,-89 36 1,54 70 0,35-17-1,0 17 1,35-53-1,1 18 1,-19-18 0,-17 1-1,-35-19 1,-36 1 0,36-18-1,18 0 16,-36-35-15,17-1-16</inkml:trace>
  <inkml:trace contextRef="#ctx0" brushRef="#br0" timeOffset="17972.25">1464 1764 0,'-18'0'0,"36"0"47,0 0-47,-1 18 0,36-18 15,71 35 1,-1-35 0,54 0-1,17 0 1,-124 0-1,195 0 1,140 0 0,-52 0-1,176 0 1,-70-18 0,158 1-1,54-19 1,-1 36-1,-141-17 1,194 17 0,-158-18-1,211 0 1,53-17 0,-177 0-1,248 17 1,17-17 15,-194 17-15,195-17-1,17 17 1,-54 1 0,-210 17-1,158-18 1,-229 18-1,176 0 1,-106 0 0,-211 0-1,70 0 1,-71 18 0,-175-18-1,-37 0 16,-104 0-15,-125 0 0,1 0-1,-1 0 48,1 0-16</inkml:trace>
  <inkml:trace contextRef="#ctx0" brushRef="#br0" timeOffset="21530.04">212 3757 0,'0'0'0,"0"-18"0,-36 18 31,36-17-31,0 34 31,0 1-15,0 35-1,0-35-15,0 35 16,0 17 0,-17 18-1,-1-52 1,0-19 0,1-17-1,-1-53 1,1-17 15,17-18-15,17 17-1,71 0 1,1 54 0,69 17-1,-52 35 1,0 36-1,-88-18 1,-18-36-16,0 36 16,0-18-1,0-52 32,0-19-47,0-16 16,0-19 15,0 53-31,53-52 16,17 35-1,18 35 1,-35 52 0,-35 19-1,-18 17 1,0 0-1,0-35 1,0-70 47,0-1-63,0 0 0,0 1 15</inkml:trace>
  <inkml:trace contextRef="#ctx0" brushRef="#br0" timeOffset="21914.57">1129 3704 0,'18'-17'15,"-1"34"17,18 18-17,1 54 1,-19-36-1,19 35 1,-19-53 0,-17-17-1,53-36 1,-18-35 0,1 0-1,-1-35 1,-17 70-1,-1-17 1,-17 17-16,0 1 16,18 17-1,0 0 1,-1 0 0,1 0-1,-1 0-15</inkml:trace>
  <inkml:trace contextRef="#ctx0" brushRef="#br0" timeOffset="22397.39">1834 3687 0,'18'-18'0,"-18"36"47,0-1-47,0 1 0,0 35 16,18 17 15,-1-17-15,-17 0-1,0-35 1,0-1 0,0-70 15,0-17-16,0-1 1,0 54-16,18-54 16,35 1-1,35 52 1,53 36 0,-70 17-1,-36 53 1,-35-17 15,0-54-31,-35 36 16,35-18-1,-36-35 1,19 0 0</inkml:trace>
  <inkml:trace contextRef="#ctx0" brushRef="#br0" timeOffset="22880.88">3263 3457 0,'0'0'0,"-17"0"16,17-17-16,0 34 16,17 54-1,18 17 1,18 35 0,-35-34-1,-18-1 1,0-71 15,0 1-31,18-18 16,-1-18-1,36-52 1,-53 52-16</inkml:trace>
  <inkml:trace contextRef="#ctx0" brushRef="#br0" timeOffset="23113.26">3739 3457 0,'0'0'0,"18"-17"16,-18 34 0,-35 36-1,-53 71 1,17-36 0,0 18-1,71-89-15,-17 36 16,17-35 15,53-18 0,-18 0-31,-17-18 0</inkml:trace>
  <inkml:trace contextRef="#ctx0" brushRef="#br0" timeOffset="23663.07">4057 3704 0,'0'0'0,"53"-53"16,-53 0 0,0 18-1,-71 17 1,18 36 0,-35 35-1,35 18 1,0 52 15,53-70-15,18 0-1,35-53 1,35-18 0,-17-35-1,-18 0 1,-36-35-1,-17 18 1,0 34 0,-17 36-1,-1 18 1,18 53 0,0-54-16,0 54 15,0-54-15,0 36 16,18-17 15,17-19-15,18-17-1,-36 0-15,19-35 16,34-36 0,-17-17-1,-35 71-15</inkml:trace>
  <inkml:trace contextRef="#ctx0" brushRef="#br0" timeOffset="24080.39">4427 3510 0,'0'-106'16,"0"89"0,0 158-16,0-159 0,0-88 15,-35 159 1,17 71 0,18-36-1,-17 18 1,17-53-1,17-18 17,1-35-32,17 0 15,54-18 1,-19-35 0,18 0-1,-52 1 1,-36 69 31,0 1-47,-18 35 15,0-18 1,18 0 0,0-52 30,0-1-30,0 0-16</inkml:trace>
  <inkml:trace contextRef="#ctx0" brushRef="#br0" timeOffset="24231.07">4727 3492 0,'0'0'0,"-17"0"16,-1 0-1,18 18 1,18 0 0,17-18-1,-18 0-15</inkml:trace>
  <inkml:trace contextRef="#ctx0" brushRef="#br0" timeOffset="24846.82">5309 3687 0,'0'0'0,"18"0"0,-18-18 15,0-17 1,0-1 0,0-17-1,-18 36 1,1 17-16,-54 0 15,1 17 1,-1 72 0,18-19-1,18 18 1,35-52 0,0-19-16,17 19 15,54-36 1,-18 0-1,35-71 17,-35 18-17,-18-53 1,-17 18 0,-18 53-16,0-89 15,0 54 1,0 34-1,0 54 1,0 106 0,0-36-1,0-53-15,0 71 16,0-36 0,0-17-1,18-35 1,34-18 15,37-18-15,-36 1-16</inkml:trace>
  <inkml:trace contextRef="#ctx0" brushRef="#br0" timeOffset="25396.05">5944 3563 0,'0'-18'16,"0"36"-16,0-53 0,0-1 15,0-34 1,-35 52 0,-18 1-1,0 34 1,-17 71 0,-1 36-1,18-18 1,36-36 15,17-52-15,52-18-1,19 0 1,-53 0-16,70-53 16,-18-17-1,-34-19 1,-36 19-1,0 17 1,0 88 15,0-17-31,-18 70 16,18-17 0,0-1-1,18-35 1,35-17-1,-1-18 17,19 0-17,-18-53 1,0-17 0,-35 52-16</inkml:trace>
  <inkml:trace contextRef="#ctx0" brushRef="#br0" timeOffset="25646.22">6438 3228 0,'0'-18'16,"0"36"-16,0-18 31,0 53-31,0 53 16,-17-1-1,17-69-15,-36 70 16,36-36-1,-17-17 17,34-53-1,1-18-15,0 1-16</inkml:trace>
  <inkml:trace contextRef="#ctx0" brushRef="#br0" timeOffset="25832.51">6279 3528 0,'-17'0'0,"34"0"0,-17 0 32,71 0-17,0-18 1,-1-17-1,1 17 17,-54 18-32</inkml:trace>
  <inkml:trace contextRef="#ctx0" brushRef="#br0" timeOffset="26246.63">6650 3581 0,'0'0'15,"17"17"-15,1-17 16,0 0-16,17 0 16,53-35-1,-17 0 1,-18-18 0,-53 0-1,-18 18 1,-70 35-1,17 17 17,1 71-17,34 1 1,36-72-16,-17 54 16,17-53-16,0 34 15,0-16 1,35-36-1,36 0 1,-18 0 0,0-18-1,-18-17-15</inkml:trace>
  <inkml:trace contextRef="#ctx0" brushRef="#br0" timeOffset="26712.48">7990 3634 0,'0'0'0,"18"0"31,0 0-15,-1 0-16,19 0 0,105 0 31,-35 0-15,35 0-1,0 0 1,-71 0 0,-17 0-1,-53-18 16,0-17-15,0 17-16</inkml:trace>
  <inkml:trace contextRef="#ctx0" brushRef="#br0" timeOffset="27145.92">8678 3334 0,'-17'0'0,"-19"-18"16,19 36-1,-1 35 17,18 35-17,35-18 1,54-17 0,-1-35-1,35-18 1,-35 0-1,-70 0-15,35-18 16,-53 1 0,-35 17-1,-71 0 1,18 53 0,-18 17-1,18 1 1,52-18-1,19-36 17,-1-17-1,0 0-15,-17 0-1</inkml:trace>
  <inkml:trace contextRef="#ctx0" brushRef="#br0" timeOffset="28645.46">353 6297 0,'0'-18'32,"0"36"-1,0 17-31,17 54 15,-17-19 17,0 18-17,0-70 1,0 0 0,0-36 15,0 0-31,0-17 15,0-36 1,0-17 0,36 35-1,70-17 1,-89 52-16,71 18 16,1 18-1,-1 52 1,-53 1-1,-17 17 17,-18-17-17,0-54 1,0-34 15,0-36-15,0-18-1,35-17 1,35 0 0,1 53-1,35 35 1,-18 35 0,-35 35-1,-53 54 1,0-107-16,0 54 15,-18-18 17,1-53-1,17-18-15,0-17-16</inkml:trace>
  <inkml:trace contextRef="#ctx0" brushRef="#br0" timeOffset="28895.48">1464 6227 0,'0'0'15,"35"0"1,1 35 0,16 35-1,-16 1 1,-19 17-1,-17-53 17,0 1-17,18-36 1,0-36 0,17 1-16</inkml:trace>
  <inkml:trace contextRef="#ctx0" brushRef="#br0" timeOffset="29112.44">1993 6191 0,'-35'18'31,"17"0"-31,-52 34 16,-18 54-1,70-88-15,-17 35 16,35-36-16,-18 54 31,36-71 0,17-18-31</inkml:trace>
  <inkml:trace contextRef="#ctx0" brushRef="#br0" timeOffset="29596.57">2134 6191 0,'0'18'31,"0"0"-31,0-1 16,0 1-16,0 70 16,0-35-1,0 17 1,0 1-1,0-53 1,-17-36 31,17-35-31,0-35-1,35-18 1,35 18-1,89 17 1,18 71 0,-19 53-1,-87 18 1,-71 35 0,-18-18-1,-52 0 1,34-53-1,19-35 1,-1 0 0</inkml:trace>
  <inkml:trace contextRef="#ctx0" brushRef="#br0" timeOffset="30145.37">3933 6050 0,'0'0'0,"0"-18"0,-17-34 32,-18 52-32,-54 0 15,1 52 1,0 54 0,53 18-1,35-89-15,0 159 16,0-106-1,88 0 17,35-70-17,1-36 1,-1-52 0,-105 52-16</inkml:trace>
  <inkml:trace contextRef="#ctx0" brushRef="#br0" timeOffset="31047.28">4339 6262 0,'0'-18'16,"0"36"-16,-17-36 15,-19 53 1,19-35-16,-19 71 16,19 17-1,-1-17 1,18-1-1,35-70 32,1-53-31,-36 0 0,0-35-1,0 35 1,35-17-1,18 35 1,-36 17-16,89 18 16,-35 35-1,17 36 1,-53-1 0,-35 18-1,0-35 1,-17-35-16,-1-18 15,0 0 17,1-71-1,17 19-15,35-54-1,-17 88-15,52-52 16,36 52-1,-18 36 1,-35 17 0,0 35-1,-53 1 1,0-53-16,-18 52 16,1-52-1,-18-18 1,35-53 15,0-53 0,17 88-31,36-70 16,53 18 0,-18 70-1,0 35 1,-88 18-1,0 53 1,-17-18 0,-1 0-1,0-53 1,18-70 15,36-18-15,-19 35-16</inkml:trace>
  <inkml:trace contextRef="#ctx0" brushRef="#br0" timeOffset="31361.85">5627 6174 0,'0'17'15,"0"1"1,-18 0-16,-17 70 15,17 18 1,-17 70 0,17-35-1,1 71 1,-1-159-16,-17 158 16,-1-105-1,36-53 1,0-88-1,0-53 17,36-71-17,-1 18-15</inkml:trace>
  <inkml:trace contextRef="#ctx0" brushRef="#br0" timeOffset="31661.84">5521 6368 0,'0'-18'15,"0"36"-15,0-124 16,0 88-16,0-17 16,88 0-1,36 35 1,-36 0 0,-71 17-16,19 36 15,-36 0 1,0-18-16,-88 54 15,-54-19 17,54-17-17,35-35 1,89-54 15,-19 19-31,54-36 16</inkml:trace>
  <inkml:trace contextRef="#ctx0" brushRef="#br0" timeOffset="32413">6209 5997 0,'0'-17'0,"-18"34"47,1 1-47,-1 17 0,0 18 15,-17 53 1,35 0 15,0-89-31,0 54 16,18-18 0,35-53-1,35-18 1,-71 1-16,19-36 15,52-18 1,-53-17 0,-17 70-1,-18 1 1,-18 70 15,18 17-15,0 1-1,18-18 17,35-36-17,70-17 1,1 0 0,34-70-1,-122 52-15,34-35 16,-17-35-1,-53 17 1,-53 71 15,0 36-15,36-1-16,-19 35 16,19 19-1,17-19 1,70-35-1,-17-35 17,53 0-17,-88 0-15,70-35 16,-18-53 0,-17 17-1,-53 1 1</inkml:trace>
  <inkml:trace contextRef="#ctx0" brushRef="#br0" timeOffset="32611.42">6562 5891 0,'0'0'0,"-36"0"31,54 0 1,0 0-17,17-17-15</inkml:trace>
  <inkml:trace contextRef="#ctx0" brushRef="#br0" timeOffset="33178.62">8290 6209 0,'0'-18'0,"0"1"31,18 17-15,0 0-16,-1 0 0,71 0 16,53 0-1,1 0 1,-89 0-16,176 0 15,-35 0 17,-88 0-17,-53 0 1,-53-18 15,-18 18-31,-17-35 16,17 17-16</inkml:trace>
  <inkml:trace contextRef="#ctx0" brushRef="#br0" timeOffset="33611.62">9260 5909 0,'0'-18'0,"0"36"0,-17-36 0,-1 1 16,0 17-1,1 35 1,17 18-1,17 17 17,36-34-17,71-1 1,-18-35 0,-36 0-1,-17 0 1,-53-18-1,0 1 1,-70 17 0,-19 17-1,-16 54 1,34 0 0,-17 17-1,53-35 1,17 0-1,0-36 17,-35-17-17,-17 0-15</inkml:trace>
  <inkml:trace contextRef="#ctx0" brushRef="#br0" timeOffset="34947.26">670 9631 0,'0'0'15,"18"-18"-15,35-52 16,-53 52-1,0 0-15,0 1 16,0 34 15,0 1-15,0 0-16,0 87 16,0-34-1,0 17 1,0-35-1,0-35 1,0-1 0,0-34-1,0-54 1,0 1 0,53-36-1,-18 35 1,53 1-1,0 70 17,-17 35-17,-18 53 1,-35-17 0,-18 17-1,0-35 1,-18-36-16,0-17 15,1 0 1,17-17 0,0-71-1,35 17 1,35-52 0,72 52-1,-37 71 1,36 35-1,-88 36 1,-35 52 15,-18-17-15,-18-53 0,18-18-1,0-52 16,0-19-15,0 19-16</inkml:trace>
  <inkml:trace contextRef="#ctx0" brushRef="#br0" timeOffset="35196.8">1852 9472 0,'0'0'0,"0"-18"16,18 18-16,-1 18 15,19 106 17,-36-54-17,17 36 1,-17-53 0,0-18-1,18-35 1,35-35-1,-18-18 1</inkml:trace>
  <inkml:trace contextRef="#ctx0" brushRef="#br0" timeOffset="35428.82">2258 9472 0,'0'0'0,"-36"0"31,1 18-31,-35 70 15,17 0 1,0 0 0,53-52-1,-18-1 1,18 0 0,88-70 15,-52 17-31</inkml:trace>
  <inkml:trace contextRef="#ctx0" brushRef="#br0" timeOffset="35928.24">2663 9525 0,'0'18'47,"0"-1"-47,0 54 15,0-54-15,0 54 32,0 0-17,0-1 1,0-52 0,0-1-1,-17-17 1,17-70-1,0-1 1,53-52 0,17 35-1,54 17 1,-1 53 0,-17 54-1,-71 34 1,-35 54-1,0-54 17,-17 18-17,-36-35 1,35-35 0,1-18-1,17-35 1,0 17-16</inkml:trace>
  <inkml:trace contextRef="#ctx0" brushRef="#br0" timeOffset="36911.41">4639 9419 0,'0'0'0,"35"-106"31,-70 106-15,17 0-16,-52 0 16,52 0-16,-52 53 15,-1 53 1,53 53-1,18-53 1,18-1 15,53-69-15,123-36 0,0-53-1,-53-18 1,18-70-1,-89 35 1,-35-17 0,-35 35-1,0 52 1,-53 54 0,18 35-1,35 70 1,-17 19-1,17-19 17,17-35-17,18-53 1,36-35 0,17-17-1,36-36 1,-89 35-16,71-88 15,-53 36 1,-53-18 0,0 70-1,-36 18 1,-16 35 0,16 54-1,36 16 1,0-52-1,18 18 1,70-54 15,0-17-15,142-35 0,-107-18-1,-88 36-15</inkml:trace>
  <inkml:trace contextRef="#ctx0" brushRef="#br0" timeOffset="37828.49">6385 9507 0,'18'-35'16,"-36"70"-16,36-88 0,-71 18 15,0 18 1,-35 17 0,17 35-1,-17 53 1,18 0-1,70 0 17,17-35-17,54-35 1,35-18 0,-1-71-1,-34 18 1,-36-70-1,-35 70 1,0 35 0,-17 1-1,-1 52 1,0 53 0,18 0-1,18-17 1,53-53-1,17-18 1,35-18 15,-17-35-15,-18-53 0,-88 18-1,0 70 1,0 1-1,-35 52 1,17 18 0,-35 53-1,36-36 1,-1-17 0,18-35-1,0 0 1,0-36 15,0 0-15,18-52-1,52-18 1,19-1 0,52 19-1,0 35 1,-35 70-1,-71 35 1,-35 19 0,0-1-1,-53 0 1,35-53 0,1-35-1,17-17 32,0-1-47</inkml:trace>
  <inkml:trace contextRef="#ctx0" brushRef="#br0" timeOffset="38294.69">8343 9525 0,'-70'-18'31,"87"18"-15,1 0-1,105 0 1,18 0-1,-88 0-15,177 18 16,-54-18 0,-17 0-1,-89 0 1,-70-18 0,-17-17-1,-19 0 1</inkml:trace>
  <inkml:trace contextRef="#ctx0" brushRef="#br0" timeOffset="38694.41">9066 9260 0,'-35'-17'16,"70"34"-16,-88-34 0,18 17 16,35 70 15,18 1-16,88-18 1,-1-18 0,-69-17-16,52-18 15,18 0 1,-71 0 0,-35-36-1,0 19 1,-70-1-1,-36 53 1,35 18 15,-35 71-15,18-1 0,35-52-1,-17-18 1,17-18-1,0-35 1</inkml:trace>
  <inkml:trace contextRef="#ctx0" brushRef="#br0" timeOffset="39961.72">564 12559 0,'-35'-18'31,"18"18"-15,-1 0-16,0 0 16,1 53 15,17-35-31,0 52 16,0 1-1,0-18 1,17 0-1,-17-36 1,0-34 15,-17-36-15,17-18 0,0-35-1,35 54 1,71-1-1,-36 53 1,-34 0-16,52 0 31,0 70-15,-35-17 0,-36 35-1,-17-35 1,0-18-1,-35-35 17,35-70-17,0-1 1,35-17 0,18 18-1,-35 52-15,70 0 16,36 36-1,-54 35 1,-17 53 15,-53-36-15,0 36 0,0-53-1,0-71 16,18-35-15,35-17-16</inkml:trace>
  <inkml:trace contextRef="#ctx0" brushRef="#br0" timeOffset="40196.14">1587 12506 0,'18'-35'0,"-36"70"0,54-70 15,-19 35 1,19 17-1,-19 72 1,1-72-16,0 36 31,-18 35-15,0-35 0,17-53-1,19 0 1,34-70-1,-52 52-15</inkml:trace>
  <inkml:trace contextRef="#ctx0" brushRef="#br0" timeOffset="40427.51">2011 12435 0,'0'-17'16,"0"34"-16,0-52 16,-35 70-1,-36 36 1,18 17-1,-17 18 1,52-18 0,18-53 15,18-35-15,-1 0-16,89-52 15,0-19 1</inkml:trace>
  <inkml:trace contextRef="#ctx0" brushRef="#br0" timeOffset="40910.53">2364 12488 0,'0'-17'15,"0"34"-15,-18-34 32,0 17-17,18 70 1,0-17-1,0-35 1,0 35-16,0 17 31,0-52-15,0 0 0,0-36 15,-17-53-16,17-17 1,35 18 0,88-36-1,1 70 1,52 19 0,-35 52-1,-52 53 1,-89 18-1,0-35 1,-53-1 0,17-52 15,36 0-31,-17-18 16,17-36-1,0-17-15</inkml:trace>
  <inkml:trace contextRef="#ctx0" brushRef="#br0" timeOffset="41395.91">4463 12259 0,'0'0'0,"0"-71"31,0 54-31,0 34 31,-18 72-15,-35-1 0,0 88-1,53-88 1,0-17-1,53-53 1,0-18 0,53-36 15,-89 19-31,19-19 16,-19 19-16</inkml:trace>
  <inkml:trace contextRef="#ctx0" brushRef="#br0" timeOffset="41595.76">4374 12400 0,'0'0'0,"-17"0"15,17 18 1,17-18 0,54 0-1,52 0 1,-17-18-1,0 0 1,-88 18-16</inkml:trace>
  <inkml:trace contextRef="#ctx0" brushRef="#br0" timeOffset="41977.88">4939 12435 0,'0'0'0,"18"18"15,-1-18 1,18 0 0,36-35-1,-18-1 1,-18-16 0,-35 34-1,0 0-15,-70 18 31,17 36-15,-18 52 0,36 18-1,35-36 17,0-52-32,18 35 15,52-36 1,18-17-1,0 0 1,36-53 0,-18 1-1</inkml:trace>
  <inkml:trace contextRef="#ctx0" brushRef="#br0" timeOffset="42377.95">5909 12294 0,'0'0'0,"35"-53"16,-52 53-1,-107 0 1,18 36 15,36-1-31,70 35 32,35-17-17,36-35 1,34 35-1,-34-18 1,-36 1 0,-35-1-1,-70-18 1,-36 1 0,-35-18-1,53 0 1,35 0-1,53-18 1,35-17 0,53 0 15,-53 17-31</inkml:trace>
  <inkml:trace contextRef="#ctx0" brushRef="#br0" timeOffset="42693.76">6421 12030 0,'0'0'0,"0"-36"0,0 1 16,0 18-1,-18 17 1,-17 70 0,-1 71-1,19 0 1,-1-53-1,18 18 1,0-35 15,53-36-15,18-35 0,-19 0-1,19-53 1,-18-17-1,-53-1 1</inkml:trace>
  <inkml:trace contextRef="#ctx0" brushRef="#br0" timeOffset="42877.72">6279 12241 0,'0'0'0,"-17"0"0,17 18 0,17-18 31,54 0-15,35 0 0,0-18-1,-71 1 1,18-1-16</inkml:trace>
  <inkml:trace contextRef="#ctx0" brushRef="#br0" timeOffset="43294.6">7426 12347 0,'0'-17'16,"18"17"0,70 0-1,18 0 1,176 0-1,-159 17 1,-52-17-16,141 0 16,-71 0-1,-18 0 1,-70-17 0,-53-1-1,0 0-15,0 1 16</inkml:trace>
  <inkml:trace contextRef="#ctx0" brushRef="#br0" timeOffset="43683.59">8502 12012 0,'0'0'0,"-35"18"31,35 35-15,0 35-1,17-18 1,36-34 0,-18-36-16,36 17 15,-36-17-15,54 0 16,-1-17 0,-71 17-1,-52 0 1,-71 35-1,0 35 1,-35 54 15,18-36-15,70-35 0,18-18-1,35-52 16</inkml:trace>
  <inkml:trace contextRef="#ctx0" brushRef="#br1" timeOffset="51459.77">10072 2910 0,'0'0'0,"-18"18"15,-70 0 1,70-18-16,-17 0 16,53 0 15,35 0-31,70 0 15,-70 0-15,123 0 16,-35-18 0,18 18-1,-53 0 17,-88 0-17,-36 0 16,-35 18-15,36-18-16</inkml:trace>
  <inkml:trace contextRef="#ctx0" brushRef="#br1" timeOffset="51760.31">10442 2946 0,'0'0'0,"-17"0"31,-1 0-31,18 35 16,0-17-16,0 17 15,0-17 1,0 70 0,0 53-1,0-35 1,0 17-1,0-70 1,0-35-16,-18-1 16,18 1-16,0-36 31,36-17-15</inkml:trace>
  <inkml:trace contextRef="#ctx0" brushRef="#br1" timeOffset="52226.22">10813 3210 0,'0'0'0,"0"-17"0,17-19 15,-34 54 32,17 0-31,-36 52-1,36-52-15,0 88 16,0-36 0,18 1-1,53-36 1,17-35 0,-71 0-16,107-53 15,-36-17 1,0-36-1,-88 18 1,0 17 0,-88 0-1,0 54 17,0 17-17,-1 35 1,37 18-1,34 0 1,18-35 0,53-18-16</inkml:trace>
  <inkml:trace contextRef="#ctx0" brushRef="#br1" timeOffset="53458.94">12382 2999 0,'0'0'16,"0"-36"-1,0 19 1,-35 17-16,-18 17 16,18-17-1,-18 53-15,0 71 32,53 17-17,0-18 1,53-52-1,35-36 1,18-35 0,0-18-1,0-70 1,-18 18 0,-17-71-1,-54 17 1,-17 54-1,0-1 1,-17 53 0,-1 54-1,0 34 17,18 54-17,0 17 1,0-18-1,0-52 1,0-54 15,0-52-15,0-18 0,18 18-16,17-53 15,0 17 1,18 18-1,-17 53 1,17 18 0,-18 70-1,-18-17 17,19-1-17,17-34 1,35-36-1,18-18 1,-18-17 0,35-71-1,-70 18 1,-53-1 0,0 37-1,-35 52 16,17 17-31,-17 36 16,0 53 0,17 0-1,18-36 1,18-17 15,35-53-15,70 0-1,1-53 1,-89 36-16</inkml:trace>
  <inkml:trace contextRef="#ctx0" brushRef="#br1" timeOffset="54326.45">14093 3052 0,'0'0'16,"-35"0"-16,0 0 15,-36 0 1,36 17 0,0 71-1,17 36 17,18-36-17,0-17 1,18-36-1,52-18 1,54-17 0,17-88-1,-35 0 1,-53-18 0,-18-17-1,-35 17 1,0 71-1,0 105 32,0-17-47,0 53 32,-18-18-17,1 0 1,17-35-1,0-35 1,0-36 0,0-17-1,35-18 1,-17 35-16,17-70 16,35 18-1,1 17 1,-18 53-1,-35 0 1,-18 35 0,0 0-1,-18-35 1,-35 18 0,0 0-1,18-18 1,17 0-1,53 53 17,-17-36-32,0 18 15,35 18 1,-18-17 0,-17-19-1,-1-17 1,18 0 15</inkml:trace>
  <inkml:trace contextRef="#ctx0" brushRef="#br1" timeOffset="56092.01">16351 3351 0,'18'0'31,"0"0"-31,-1-17 0,71-54 32,-70 54-32,35-54 15,-35-17 1,-36 17-1,-106 1 1,-70 52 0,0 36-1,36 70 1,87 35 0,53 54-1,54-54 1,34-52-1,71-54 1,-105-17-16,87-17 16,54-54-1,-54-17 17,-35-35-17,-88-1 1,0 36-1,-35 88 1,0 35 0,35 53-1,0 53 1,35-52 0,53-1-1,-35-88 1,35 0-1,0-71 1,-35 1 0,-53-36-1,0 71 1,0-18 0,0 17-1,-17 54 1,17 35-1,0 53 1,0-18 0,-18-17-1,18-19 1,0-87 15,18-18-15,35-70-1,-18 52 1,-17 36-16,34-18 16,1 53-1,-35 18 1,17 70 15,-35-18-15,18 19-1,-18-72-15,35 19 16,36-19 0,17-17-1,-18-35 1,36-36 0,-70-34-1,-19 34 1,1 36-1,-18 70 17,0-17-32,0 35 15,0 35 17,0-71-32,0 36 15,0-17 1,35-36-1,53 0 1,18-71 0,-35 0-1,-54 54-15,19-89 16,-19 71 0,-17-1-1,0 72 16,0-19-31,0 72 16,-17 34 0,17 36-1,0-18 17,0 35-17,0-17 1,-18 70-1,18-176-15,-18 71 16,-17-107 0,-35-34-1,-72-71 1,37-18 0,-19-35-1,106 35 1,54 53-1,70-35 1,-71 70-16</inkml:trace>
  <inkml:trace contextRef="#ctx0" brushRef="#br1" timeOffset="56625.62">19173 3334 0,'0'0'0,"-17"0"16,-1 0-1,18-53 1,35 18-1,36-54 1,-53 72-16,35-54 16,-18 36-1,-35 105 32,-53 89-31,35-18-1,1-88-15,-1 141 16,18-70 0,0 34-1,0-16 1,0-72 0,0-35-1,-35-35 1,-36-35-1,36-53 1,17 0 0,1-53-1,17 88-15</inkml:trace>
  <inkml:trace contextRef="#ctx0" brushRef="#br1" timeOffset="56825.97">19279 2910 0,'0'0'0,"-53"-17"16,36 17-16,-1 0 16,36 17 30,-1 1-46,36-18 16</inkml:trace>
  <inkml:trace contextRef="#ctx0" brushRef="#br1" timeOffset="57375.99">19967 3193 0,'0'0'15,"18"0"-15,-1-36 16,-17 1 0,0-35-1,-17-1 1,-18 53 0,-54 18-1,54 0-15,-35 53 16,-19 71-1,36-18 1,53 35 0,0-88-1,53-18 17,-17-35-32,52 0 15,0-53 1,0-35-1,-53 0 1,-35-18 0,0 70-1,0 107 17,0 0-17,0 17 1,0-35-1,53 0 1,-35-53-16,17 0 16,36-18-1,-18-17 1</inkml:trace>
  <inkml:trace contextRef="#ctx0" brushRef="#br1" timeOffset="57792.13">20302 3175 0,'0'0'0,"0"-35"16,-17-1 0,17 1-1,17-18 1,54 36 0,70 17-1,-18 35 1,-34 53-1,-54 18 1,-35-18 0,-18 0-1,-17-52 17,17-36-32,-17 0 15,35-89 16,88-52-15,-17 35 0,70-17-1,-70 105 1,-19 18 0,-34 18-1,-18 17-15</inkml:trace>
  <inkml:trace contextRef="#ctx0" brushRef="#br1" timeOffset="58392.1">11924 4392 0,'0'0'0,"0"-35"31,0 52-15,18 54-1,-18 17 1,0 0-1,0 1 1,0-72-16,-18 54 16,71-89 15,17-35-15</inkml:trace>
  <inkml:trace contextRef="#ctx0" brushRef="#br1" timeOffset="58775.54">12488 4410 0,'18'0'0,"-36"0"0,54-36 15,-89 54 17,-18 17-17,71-17-15,-18 0 16,18-1-1,36-17 1,52 36 0,-17-1-1,-54-18 1,1 54 15,-36-36-15,-35-17-1,-35 0 1,17-18 0,54 0-1,-1-36 1,18-17 0,-17 0-1</inkml:trace>
  <inkml:trace contextRef="#ctx0" brushRef="#br1" timeOffset="58976.07">12083 4251 0,'0'0'0,"-36"0"16,19-18 15,34 36 0,19 0-15,-19-18-16</inkml:trace>
  <inkml:trace contextRef="#ctx0" brushRef="#br1" timeOffset="59858.66">13970 4463 0,'0'0'0,"0"-18"0,0 0 31,0 36-15,0 0-1,0 70 1,0-35-1,-18 35 1,1-53 0,17-17-16,-36-1 15,19-17 1,17-35 15,0-35-15,0-19-1,35-16 1,53 34 0,0 53-1,54 18 1,-37 71 0,-69 17-1,-19 18 1,-17-53-1,-17-35 1,-1-18 0,0-18-1,18-35 1,0 35 0,36-70-1,17 18 1,52-19-1,1 72 1,-35 34 0,-18 72-1,-36 34 1,-17-52 0,0-18-1,0-36 1,0-34 15,0-19-15,18 19-16,0-1 15</inkml:trace>
  <inkml:trace contextRef="#ctx0" brushRef="#br1" timeOffset="60075.14">15011 4427 0,'0'0'0,"0"18"31,0 0-31,0 35 16,0 17-1,0-17 1,0 0 0,0-35-1,0-54 16,0 19-15</inkml:trace>
  <inkml:trace contextRef="#ctx0" brushRef="#br1" timeOffset="60259.43">15169 4269 0,'0'0'0,"-35"-18"16,18 18-1,-1 0 1,18 18 0,0 17-1,53-17 1,-36-1-16</inkml:trace>
  <inkml:trace contextRef="#ctx0" brushRef="#br1" timeOffset="60741.91">15663 4410 0,'0'0'15,"18"0"-15,0 0 0,-18-53 16,-53 35 31,0 18-32,35 18-15,-17-1 16,17 1-16,1 35 16,-1-18-1,53 1 1,36-36 0,17 17-1,-35 18 1,-35 18-1,-18-17 1,-18-1 0,-70-17-1,35-1 1,-53-17 15,88 0-31,-52-17 16,34-1-1,19-17 1,34 17 0,54 0-1,-36 1-15</inkml:trace>
  <inkml:trace contextRef="#ctx0" brushRef="#br1" timeOffset="61225.7">16157 4445 0,'18'-18'16,"-36"36"-16,53-36 0,-17 1 0,35-36 15,-53 0 1,-18 53 0,-52 0 15,-36 53-16,88-36-15,-35 36 16,36 18 0,17-36-1,53-17 1,53 17 0,-18-17-1,-35-18 1,-36 35-1,-70 0 1,-35-17 0,-18 0-1,18-18 1,35 0 15,36-18 0,87 0-15,36-17 0,-35 17-16</inkml:trace>
  <inkml:trace contextRef="#ctx0" brushRef="#br1" timeOffset="61509.04">16581 4480 0,'0'18'31,"0"0"-15,0-1-16,0 1 0,0 35 16,-18-18 15,-17 0-16,35-17 1,0-36 15,0-17-15,0 17-16</inkml:trace>
  <inkml:trace contextRef="#ctx0" brushRef="#br1" timeOffset="61676.8">16616 4286 0,'-18'0'47,"36"18"-16,-18 0-15,35 17-1</inkml:trace>
  <inkml:trace contextRef="#ctx0" brushRef="#br1" timeOffset="62241.28">17004 4445 0,'0'0'0,"-18"0"15,1 0 1,-1 18 0,18 17-1,0-17-15,-18 34 32,18 1-17,0-17 1,0-19-1,0 1 1,0-36 15,0-17-15,0-36 0,36 1-1,52-36 1,-71 88-16,72-34 15,34 52 1,-35 35 0,-52 18-1,-19 35 1,-34-18 15,-54-17-15,18-17-1,35-19 1,1-17 0,17-17-1,53-19 1</inkml:trace>
  <inkml:trace contextRef="#ctx0" brushRef="#br1" timeOffset="63090.98">18239 4339 0,'0'0'0,"-18"0"0,-88-35 31,53 35-15,0 0-1,-17 53 1,52-36-16,-35 54 16,18 0-1,35-1 1,0-52 0,53-18-1,53 0 1,-18-53-1,-18-18 1,-52 18 0,0-17-1,-18 87 32,0 19-31,0 17-1,0 35 1,-18 35 0,0-17-1,18-53-15,0 106 16,0-106-16,36 158 16,17-34-1,-18 17 1,-17-18-1,-36-88 1,-88-52 0,0-54-1,36-53 17,17-70-32,53-70 31,0-1-16,88-70 1,18 35 0,17 106-1,-52 70 1,-36 54 0,-35 34 46,0 1-46</inkml:trace>
  <inkml:trace contextRef="#ctx0" brushRef="#br1" timeOffset="65824.74">10866 5980 0,'0'0'0,"-36"0"0,-52 0 31,88-18-16,18 18 1,17 0-16,18-18 16,123 18-1,36-17 1,-159-1-16,70 0 16,-17 18-1,-141 0 16,0 0-15</inkml:trace>
  <inkml:trace contextRef="#ctx0" brushRef="#br1" timeOffset="66072.75">11324 5909 0,'-17'0'15,"17"18"1,0-1-1,0 19 1,-18 52 0,0 18-1,-17-1 1,17-34 0,-17 17-1,0-17 1,35-89 15</inkml:trace>
  <inkml:trace contextRef="#ctx0" brushRef="#br1" timeOffset="66491.28">11571 6156 0,'0'0'0,"0"18"31,-18-1-15,18 54-1,0-1 1,0 36 0,0-71-16,36 36 15,17-53 1,70-36-1,18-53 1,-35-17 0,-53-18-1,-53 54 1,-106-19 0,0 71 15,18 0-16,0 18 1,88 35 0,0-36-16,18 36 15,52-35 1</inkml:trace>
  <inkml:trace contextRef="#ctx0" brushRef="#br1" timeOffset="67558.28">13212 6103 0,'0'0'0,"0"-18"15,0 1-15,-71-1 31,0 18-15,18 18 0,1 35-1,16 17 1,19 54 0,17-89-16,0 88 15,35-52 1,71-53-1,35-36 1,-35-53 0,52-34-1,-140 69-15,53-34 16,-36-36 0,-35 18 15,0 70-16,-35 71 17,17 18-17,-17 52 1,35-35 0,-36-17-1,36-36 1,0-53 15,0 1-31,36-36 16,34-35-1,1 17 1,-18 36 0,17 35 15,-52 0-31,17 0 15,-35 53 1,0 17 0,0-17-1,36 18 1,52-54 0,0-17-1,53-35 1,-18-35-1,-52 17 1,-53-35 0,-18 35-1,-18 35 1,-53 18 0,36 18 15,0 52-16,35 18 1,0-35 0,0-35-16,35 35 15,0-36 1,36-17 0,35-17-1,-18-36 1,-35 18-16</inkml:trace>
  <inkml:trace contextRef="#ctx0" brushRef="#br1" timeOffset="68357.28">14817 6174 0,'0'-18'0,"0"36"0,0-54 0,0 19 16,-18 17 31,-17 0-32,35 17-15,-53 54 16,53 17 0,0-17-1,0-1 1,17-35 0,72-35-1,-1-17 1,0-36-1,-17-35 1,-18 0 0,-36-1-1,1 19 1,-18 87 31,-18 54-32,1-18 1,-1 17 0,0 1-1,1-53 1,17-36 15,35 0-15,18-35-1,53-17 1,-53 35 0,-18 35-1,-18 0 1,-17 17 15,-35 1-15,18-18-16,-36 18 15,0-1 1,53 1 0,0 17-1,0-17 1,53 17 0,-36-17-16,36-18 15,-18 35 1,1-35-1,-19 0 1</inkml:trace>
  <inkml:trace contextRef="#ctx0" brushRef="#br1" timeOffset="69825.58">16986 6032 0,'0'0'0,"18"-17"15,0-54 1,-18-17 0,-36 53-1,-52 0 1,-18 52 0,0 71-1,18 53 1,71-35-1,17 71 1,35-1 0,0-88-1,-17-70-15,70 35 32,-18-53-32,19-53 31,52-35-16,-35-18 1,35-35 0,-106 88-1,-17 0 1,-18 35 0,-36 18-1,-17 71 1,18-1-1,35 19 1,0-19 0,35-70 15,18-17-15,-17-54 15,-36 53-31,35-52 15,0 17 1,36 18 0,-1 17-1,1 18 1,-1 53 0,-17 35-1,-53 0 1,0 0-1,0-52 1,0-19 0,-17-17-1,-1-35 1,18-71 0,0 36-1,35-18 16,36 35-15,-18 53 0,35 17-1,-53 36 1,-35 35 0,0 1-1,0-54 1,0-18-1,0-52 17,0-35-17,53-1 1,18-17 0,17 35-1,71 53 16,-71 53-15,-70 17 0,-18 19-1,-36-19 1,19-35 0,-1-35-1,36 0 16,17-17-31,53-71 16</inkml:trace>
  <inkml:trace contextRef="#ctx0" brushRef="#br1" timeOffset="70140.64">18927 6121 0,'0'0'0,"0"17"31,-36 54-15,1 35 0,17-71-16,1 71 15,-1 88 1,-17 0 0,-1-71-1,19 18 1,-1-70-1,18-89 17,0-70-17,18-18 1,-1 18 0</inkml:trace>
  <inkml:trace contextRef="#ctx0" brushRef="#br1" timeOffset="70440.31">18838 6227 0,'0'-18'16,"0"36"-16,0-89 15,0 53-15,18 1 16,53-1 0,34 0-1,-87 18-15,53 18 16,-54 53-1,-34-1 1,-36-17 0,-53 0-1,18-18 1,70-35 0,18-17-1,53-19 16,-35 19-31</inkml:trace>
  <inkml:trace contextRef="#ctx0" brushRef="#br1" timeOffset="70875.3">19491 5962 0,'0'-18'0,"0"36"0,0-53 15,-18 35 1,-35 35-1,18 35 1,35-52-16,-18 88 16,18-35-1,0-1 1,18-35 0,53-35-1,52-17 16,-35-36-15,-52 0 0,-19 0-1,-17 71 17,-17 52-17,17-17 1,0 0-1,17-35 1,36-18 0,35-36-1,-70 36-15,35-35 16</inkml:trace>
  <inkml:trace contextRef="#ctx0" brushRef="#br1" timeOffset="71057.28">19967 5962 0,'0'0'16,"-35"0"-16,-18 0 15,35 0-15,1 0 16,34 0 15,1 0-15,0 0-16</inkml:trace>
  <inkml:trace contextRef="#ctx0" brushRef="#br1" timeOffset="72873.06">20708 6244 0,'0'-17'32,"0"-1"-32,18 18 15,-18-35 1,0-36 0,-89 18-1,72 35-15,-71 18 16,-36 0-1,54 36 1,-19 52 0,54 18-1,35-36 1,18 1 0,35-71 15,17 0-16,54-53 1,-36 0 0,35-70-1,-87 52 1,-1 0 0,-35 89 15,-35 70-16,17-70-15,18 88 16,0-36 0,71-17-1,17-53 1,35 0 0,1-53 15,-36-35-16,-35-18 1,-53 0 0,17-52-1,-17 70 1,0 70 0,0 71-1,-17-36-15,-1 89 16,1 18-1,17-1 1,0-52 0,0-18-1,52-36 1,37-17 0,17-17 15,-54-36-16,37-35 1,-36 17 0,-18 18-1,-18 53 1,-17 18 0,-35 52-1,0 1 1,35-18-1,0 0 1,35-53 0,36 0-1,17-18 1,-18-35 0,1-17 15,0 17-16,-71 35 1,0 53 15,-18-17-31,0 17 16,-17 18 0,35-18-1,0-17 1,71-18-1,-36 0 1,0-18 0,-35-34-1,0-1 1,0 35-16,0-35 31,0 18-15,18-1-1,35 36 1,-18 0 0,36 18-1,-54 35 1,1 0 0,-18 18-1,0-36 1,0 0-1,-18-17 1,1-18 0,-1 0-1,18-53 1,0 0 0,53-35-1,53-18 16,17 88-15,-35 18 0,-52 53-1,-19 53 1,-17-53 0,-35 35-1,17-70-15,-17 35 16,17-53-1,1 17 1,17-70 15,0 36-31,0-54 16</inkml:trace>
  <inkml:trace contextRef="#ctx0" brushRef="#br1" timeOffset="73059.06">22419 5627 0,'0'0'0,"-35"0"0,-1-18 15,19 18-15,-18 0 16,-1 0 0,36 18 30</inkml:trace>
  <inkml:trace contextRef="#ctx0" brushRef="#br1" timeOffset="73273.78">21396 5891 0,'-18'0'0,"36"0"0,-71 18 16,35 0-1,54-18 1,105 0 0,0 0-1,-18 0 1,-105 0 0</inkml:trace>
  <inkml:trace contextRef="#ctx0" brushRef="#br1" timeOffset="73992.23">6438 7514 0,'18'0'0,"-36"0"0,36-17 16,-1-19 0,1 36-1,-18 36 1,0-19-16,0 107 16,-18-19-1,1-34 16,17 0-15,-18-54 0,89-52 15</inkml:trace>
  <inkml:trace contextRef="#ctx0" brushRef="#br1" timeOffset="74423.61">7020 7532 0,'0'0'0,"53"-71"16,-35 36 0,-36 35-1,-105 35 1,35 18 0,-18 0-1,88-18 16,18-17-31,53-18 16,70 35 0,19-17-1,-54 17 1,-35 18 0,-36 0-1,-105 0 1,18-35-1,-54-18 1,36 0 0,35 0-1,35-18 1,18-17 0,36 35-1,17-36 1</inkml:trace>
  <inkml:trace contextRef="#ctx0" brushRef="#br1" timeOffset="75989.56">7726 7532 0,'35'-18'0,"-70"36"0,88-53 0,-53-1 16,0 1-1,-36 17 1,19 1-16,-71 17 16,70 17-16,-70 19 15,35 34 1,53-17 0,35-18-1,53 1 16,-52-36-31,69 53 16,-34-18 0,-71 0-1,-18 0 1,-35-17 0,-52 0-1,-1-18 1,53-18-1,0-17 1,35-1 0,18 54 15,18 0-31,35 17 16,-35-17-16,52-1 15,18 1 16,18-18-15,18-18 0,-1-35-1,1 0 1,-89 36-16,53-71 16,-53-18-1,-17 35 1,-18 54-1,0 52 1,-18 53 0,1-17-1,-1 17 1,18-18 0,0-34 15,18-36-16,70 0 1,0-53 0,-17 0-1,-1-35 1,-35-18 0,-35 53-1,0 35-15,0 1 16,-17 52 15,17-17-31,-18 34 16,0 19-1,18 17 1,0-17 0,0-54-16,0 19 15,71-36 16,17 0-15,36-18 0,-36-35-1,18-35 1,-89 0 0,-17 52-1,0 1 1,-53 35-1,1 18 1,34 70 0,0-70-16,1 52 15,17 1 1,0-18 0,53-36-1,17-17 16,89-35-15,-36-18 0,-34 0-1,16-53 1,-69 18 0,-36 35-1,-36 53 1,1 71-1,35-18 1,0 17 0,53 1-1,0-36 1,-35 18 0,-18-35 15,-71-18-16,0 17 1,36-17 0,0 0-1</inkml:trace>
  <inkml:trace contextRef="#ctx0" brushRef="#br1" timeOffset="76408.81">10795 7567 0,'0'0'0,"0"-35"32,-18 35-17,18 17-15,0 19 16,-17-19-16,17 54 15,-18 17 1,18-35 0,-18-35-1,18-1 1,0-87 15</inkml:trace>
  <inkml:trace contextRef="#ctx0" brushRef="#br1" timeOffset="76590.19">10777 7391 0,'0'-36'16,"0"19"0,0 34 15,0 1-31,36 17 15,17 1 1,-18-19-16</inkml:trace>
  <inkml:trace contextRef="#ctx0" brushRef="#br1" timeOffset="77056.38">11271 7497 0,'0'35'31,"0"-18"-15,0 1-16,0 17 16,0 36-1,0-18 1,0-18 0,0-17-1,0-1 1,0-34 15,0-19-15,53-34-1,0-18 1,53-36 0,-71 107-16,106-19 15,-35 54 16,0 70-15,-71 18 0,-35-35-1,-35 17 1,35-71-16,-35 19 16,52-36 15,19 0-31</inkml:trace>
  <inkml:trace contextRef="#ctx0" brushRef="#br1" timeOffset="77322.69">12859 7214 0,'0'0'16,"0"-17"-16,-18 87 31,0 36-15,-17 35-1,18-17 1,-1-71 0,18-1-1,0-34 1,18-18-1,-1-35 1</inkml:trace>
  <inkml:trace contextRef="#ctx0" brushRef="#br1" timeOffset="78139.11">12577 7585 0,'0'0'0,"-18"0"15,53 17 16,36-17-15,70-35 0,35-35-1,-70 17 1,0-89 0,-106 72-1,0-1 1,-35 71-1,17 53 1,-17 88 0,35-105-16,-36 87 15,19-35 1,17 1 0,-18-37-1,0-52 16,18-17 1,36-54-17,34-17 1,19 0 0,-1 35-1,35 35 1,-88 18-16,36 71 15,-71-18 1,0 35 0,0-35-1,0-18 1,18-35-16,52 18 16,18-18-1,-35-35 16,53-36-15,-35-17 0,-54 17-1,-17 18 1,-53 89 0,1 34-1,34 18 1,0-17-1,36-36 1,52-35 0,36 0-1,-18-35 1,-17 0 0</inkml:trace>
  <inkml:trace contextRef="#ctx0" brushRef="#br1" timeOffset="78940.09">15363 7708 0,'0'0'0,"-35"18"0,18-18 15,34 0 1,18 0 0,159-71-1,-52 18 1,-1-70 15,-53-36-15,-88 124-16,18-53 15,-36-36 1,-53 71 0,18 53-1,-17 124 1,-1 105-1,18-17 1,0 52 0,36-193-16,-36 158 15,0 71 1,0-35 0,53-54-1,0-105 16,88-88-15,71-106 0,-18-36-1,36-52 1,-54-36 0,-105 36-1,-107-18 1,-105 0-1,71 141 1,17 17 0,88 19-1,107-1 17,-72 18-32,72-18 15,16-34 16,-52 34-31</inkml:trace>
  <inkml:trace contextRef="#ctx0" brushRef="#br1" timeOffset="79323.5">16104 7585 0,'0'-18'0,"0"36"0,-17-36 16,17 0-16,-18 1 15,0-18 1,18 17-1,71 0 1,-1 18 0,-34 0-16,52 18 15,-70 0-15,35 70 16,-36-35 0,-34 17-1,-1-52 16,18-36 1,0-17-17,35-36 1,18 1 0,0-1-1,35 36 1,-53 35-16,36 0 15,-18 18 1</inkml:trace>
  <inkml:trace contextRef="#ctx0" brushRef="#br1" timeOffset="80523.21">17074 7602 0,'0'0'0,"0"18"0,53-18 15,-17 0 16,34-53-15,-52 0 0,-18 0-1,-35-35 1,-54 70 0,-16 18-1,-1 89 1,53-1-1,17 35 1,36-35 0,36-52-1,-19-36-15,54 17 16,35-34 0,-18-19-1,0-52 16,-17 0-15,-18-18 0,-53 53-1,-18 106 17,0-35-32,18 70 15,0-17 1,36-1-1,17-52 1,17-18 0,36-18-1,-18-35 1,-70-35 0,-1 35-1,1 36-15,-18-1 16,18 18 15,-18 35-15,-18 36-1,0-18 1,1 0 0,-1-36-1,18 1 1,-17-18-1,-1-35 1,18-18 0,35-36-1,-17 72-15,52-71 16,1 52 0,17 36-1,-53 71 16,1-18-15,-19 35 0,-17-35-1,-17-35 17,-1-18-17,18-18 1,0 0-16,0-17 15,0 17-15,35-52 16,53-18 0,36 35-1,-53 53 1,-19 70 0,-34 36-1,-18-53 16,-35 0-15,-18-18 0,18-17-1,17-18 1,0-18 0,18 1-16</inkml:trace>
  <inkml:trace contextRef="#ctx0" brushRef="#br1" timeOffset="81056.78">18591 7620 0,'0'0'0,"141"0"31,-123 0-31,35 0 15,-35-18-15,52-17 16,-34 0 0,-36-18-1,0 18 1,-71 17 0,0 36-1,18 70 16,36 18-15,17-36 0,17 1-1,54-54 1,17-17 0,36-17-1,-1-54 1,-17 18-1</inkml:trace>
  <inkml:trace contextRef="#ctx0" brushRef="#br1" timeOffset="81655.32">19385 7355 0,'0'-53'0,"0"106"0,0-158 16,-18 105 0,-52 88-1,17 35 1,18-35 15,35-52-31,0 52 16,-18-70-16,18 34 15,0-34 1,35-18 0,36-18-1,-18-34 1,17-1-1,-52 35-15,53-53 16,-54 54 0,-17 70 15,0-36-31,18 19 16,0 52-1,17-71 16,71 1-15,-1-18 0,-16-35-1,-1-36 1,-35-35 0,-53-52-1,0 34 1,-18 71-1,-52 53 1,17 71 0,35-18-1,18-18-15,0 36 16,71-54 0,-36-17-1</inkml:trace>
  <inkml:trace contextRef="#ctx0" brushRef="#br1" timeOffset="82108.3">20461 7408 0,'0'0'16,"0"-17"-16,-18 17 16,1 0-1,-54 35 1,54-17-16,-19 17 15,19-17-15,-19 70 16,36 0 0,0-53-1,53 0 1,18-17 0,17-18-1,-70 0-15,105-18 31,-52-17-15,-18-35 0,-53-36-1,-18 35 1,-70 18 0,70 53-16,-52 0 15,-1 0 1,36 53-1,35-35 1,0 17 0,106-35-1</inkml:trace>
  <inkml:trace contextRef="#ctx0" brushRef="#br1" timeOffset="82588.6">20937 7497 0,'0'-36'15,"0"19"1,36-1 0,-1-17-1,-17 35-15,17 0 16,18 0-1,-36 35 1,1 36 0,-18-1-1,0 1 1,0-18 0,0-36 15,0-34 0,0-1-15,0-17-1,35-36 1,-17 18 0,0 36-16,17-36 15,-18 35 1,19 0-1,17-17 1,-18 35-16</inkml:trace>
  <inkml:trace contextRef="#ctx0" brushRef="#br1" timeOffset="83322.49">21907 7161 0,'0'0'0,"0"-35"32,0 53 15,0-1-47,-17 1 0,-1 35 15,1 35 1,-36 36-1,53-89-15,-18 35 16,-17 19 0,17-54-1,18-53 48,0 1-63,0-1 15,53-70 1,18 17 0,34-17-1,-34 17 1,-53 71 0,-36 0 15,0 18-16,-35 0 1,36-18 0,-19 0-1,36 17 17,0 1-32,0 35 15,0 0 1,36 17 15,-19-34-15,1-19-16,-18 1 15,18 0 1,-1-1 0,1-17 15,-18-17-16,18-1 1</inkml:trace>
  <inkml:trace contextRef="#ctx0" brushRef="#br1" timeOffset="83522.3">22137 7638 0,'0'17'47,"-18"-17"-31,1 0-1,-19 18 1,-70-18 0,89 0-16,-19 0 0</inkml:trace>
  <inkml:trace contextRef="#ctx0" brushRef="#br1" timeOffset="85439.45">10583 9243 0,'71'0'32,"-53"0"-17,-18-18 1,0 0 15,0 1-15,-18 17 15,-17 0-15,-36 35-1,18 36 1,18-1-1,17-34-15,1 69 16,17-16 0,17-1-1,54-53 1,-18-35 0,70-35-1,36-53 1,0-18 15,-54 0-15,-87 18-1,0-18 1,-18 35 0,-36 54-1,-16 52 1,16 35-1,1 36 1,17 18 0,18-54-1,0-34-15,71 34 16,35-52 0,-18-18-1,35-35 1,-17-36 15,-53 18-15,-18-35-1,-35 35 1,0 35 0,-17 18-1,-18 53 1,17 0-1,0 53 1,18-35 0,0-19-1,71-34 1,-1-18 0,1 0-1,105-70 1,-70 17-1</inkml:trace>
  <inkml:trace contextRef="#ctx0" brushRef="#br1" timeOffset="86339.87">12065 9507 0,'18'-17'16,"35"-54"-1,-53 1 1,-18 17 0,-106 282-16,230-458 0,-159 193 15,71 283-15,-89-494 16,-17 265-1,0 53 1,35-1 0,53-35-16,-35 36 15,35 17 1,35-53 0,53-35-1,1-35 1,-19-18 15,1-17-15,-71 52-16,17-52 15,1 17 1,-18 35 0,0 36-1,-18 35 1,1 35-1,17 0 1,17-35 0,71-53-1,36 0 1,-18-18 0,-18-52-1,-53-1 1,-35 1 15,0 34-15,0 89 15,0-35-31,-17 35 16,17-36-16,-18 19 15,18-19-15,-18 19 16,18-19-1,0-34 17,0-36-17,0 35-15,0-53 16,71-17 0,17 18-1,53 17 1,-35 53 15,-18 88-15,-70-35-1,-18-35-15,0 87 16,-35-52 0,-1 18-1,1-54 1,17-17-1,18-17 1,71-36 0</inkml:trace>
  <inkml:trace contextRef="#ctx0" brushRef="#br1" timeOffset="86671.46">13952 9066 0,'0'0'0,"0"-17"0,-17 17 16,-1 17-1,-17 54 1,-53 88 0,35-36-1,-88 106 1,-36 18-1,36-53 1,53-88 0,53-35-1,35-54 1,0-34 0,0-71-1,17 70 1</inkml:trace>
  <inkml:trace contextRef="#ctx0" brushRef="#br1" timeOffset="88654.34">14623 9754 0,'0'0'0,"17"0"15,19-35 1,-36 0 0,17 17-16,-17-35 15,0 0 1,-17-17-1,-54 17 1,0 53 0,-34 0-1,16 88 1,54 0 0,35 36-1,0-19 1,35-52 15,54-53-15,-72 0-16,71-53 15,36-35 1,-36-53 0,-35 35-1,-35-35 1,-1 53-1,-17 53 1,0 17-16,0 36 16,-17 35-1,-1 53 1,18 35 0,0-53-1,71 0 1,70-53 15,-35-35-15,35-70-1,-53 17 1,-35-35 0,-53 17-1,0 53-15,-36-17 16,-16 35-1,-1 53 1,35 18 0,18 17-1,18-18 1,52-34 0,36-36-1,-18 0 1,18-53-1,-18-53 17,-52 18-17,-1-53 1,-18 70 0,-17 36-1,0 70 16,0-17-31,-17 52 16,-18 36 0,35 0-1,0-18 1,52-53 0,19-35-1,52 0 1,1-53 15,-18-35-15,-53 18-1,-53-1 1,0 36 0,-36 35-1,-17 70 1,36 19-1,-1-19 1,18 1 0,53-36-1,18-35 1,-54 0-16,107 0 16,-18-53-1,-1-35 1,-34-36 15,-53 36-15,-1-18-1,-17 89-15,0-19 16,-35 72 15,0 52-15,17 0-1,18-70-15,0 70 16,18 0 0,52-35-1,36-35 1,-18-18 0,53-53-1,-35-35 1,-70 70-16,-1-53 31,-35-17-15,-53 88 15,0 53-15,53-35-16,-18 52 15,18 19 1,18-19-1,53-35 1,-1-35 0,36 0-1,-36-35 1,36-53 0,-88 0-1</inkml:trace>
  <inkml:trace contextRef="#ctx0" brushRef="#br1" timeOffset="88872.8">16669 9260 0,'0'0'0,"-36"18"0,36 0 15,18-18 16,0 0-31,105 0 16,1 0 0,-89-18-16,88 0 15,-52-17 1</inkml:trace>
  <inkml:trace contextRef="#ctx0" brushRef="#br1" timeOffset="90155.44">18574 9560 0,'17'0'15,"1"-17"1,17-1-16,-17 0 15,17-35-15,36-17 32,-18-18-17,-36 52-15,19-105 16,-19 35 0,-17 36-1,-17 70 1,-19 70-1,-17 72 1,36-1 0,17-35-1,17-1 1,54-69 0,17-19-1,0-17 1,36-88 15,-36 0-15,-70 17-1,-1-70 1,-17 53 0,0 70-1,-35 71 1,17 35-1,-17 36 1,0-1 0,17-70-1,18 0 1,0-70 31,35-36-47,1 0 15,34-35 17,18 17-17,-35 71 1,-35 0-16,35 18 16,-53 35-1,0 0 1,0 35-1,53-35 1,35-18 0,36-35-1,-36-18 1,53-35 0,-18-35-1,-52 18 1,-53 52-16,-1-70 31,-17 52-15,-70 36-1,-1 71 1,53-18 0,18 35-1,18-17 1,35-36-1,35-35 1,36 0 0,-19-53-1,1 0 1,-53-17 0,-53 34-1</inkml:trace>
  <inkml:trace contextRef="#ctx0" brushRef="#br1" timeOffset="90419.48">18644 9278 0,'-35'0'0,"70"0"0,-88 0 15,89 0 1,140 0 0,0-18-1,-52 1 1,-18-1 0</inkml:trace>
  <inkml:trace contextRef="#ctx0" brushRef="#br1" timeOffset="91305.05">7743 10883 0,'0'0'0,"0"-17"0,36-54 15,-36 53-15,0 1 16,-18-1-1,-35 18 17,-53 53-17,36 35 1,35 0 0,35 36-1,0-89-15,52 53 16,37-88-1,52 0 1,-18-53 0,18-35-1,-35-18 1,-106 36 0,0 52-16,0-70 15,-106 17 1,18 71-1,-35 0 1,34 71 15,54 0-15,35-1 0,53-70-1,88 0 1,-106 0-16</inkml:trace>
  <inkml:trace contextRef="#ctx0" brushRef="#br1" timeOffset="91555.78">8502 10619 0,'0'0'0,"0"-18"0,0-17 0,0-1 15,0 72 32,0-1-47,0 36 16,0 52-1,0-35 1,-18 0 0,1-52-1,34-36 1,36 0-1</inkml:trace>
  <inkml:trace contextRef="#ctx0" brushRef="#br1" timeOffset="92587.31">9190 10918 0,'0'0'0,"70"-17"16,-34-36-1,-36 18 1,-18-18-1,-53 0 17,1 53-17,-1 0 1,-17 70 0,18 36-1,34-53 1,19 71-1,17-89 1,70-18 0,36-52-1,0-18 1,-53 0 0,0-52-1,-36-19 1,-17 18-1,0 89 1,0-72 0,0 72-1,-17 34 1,-1 72 0,0 34-1,18 1 1,0-19-1,18-34 1,35-53 0,35-1-1,-17-17 1,35-53 0,-1-17-1,-69-18 1,-36 35-1,0 0 17,-36 53-17,1 53 1,0 17 0,35 1-1,0-18 1,35-36-1,36 1 1,-1-18 0,-52 0-16,52-35 15,36-18 1,-17-18 0,-54 18-1,-18 36 1,-17 34-1,0 36 17,0 18-17,0-36 1,18 0 0,17-35-1,54 0 1,-72 0-16,54-35 15,-36 0 1,-17-1 0</inkml:trace>
  <inkml:trace contextRef="#ctx0" brushRef="#br1" timeOffset="93272.45">11606 11024 0,'-35'0'31,"53"0"0,17-17-31,71-72 32,0 1-17,-53-18 1,0-17 0,-53 35-1,0 52 1,0 89-1,0 106 1,0 0 0,0 53-1,0 52 1,-18-211-16,18 71 16,-18-72-16,1 125 15,-1-71 1,0-71-1,1-17 17,17-71-17,0-88 1,0 17 0,0-105-1</inkml:trace>
  <inkml:trace contextRef="#ctx0" brushRef="#br1" timeOffset="93571.28">11836 10989 0,'0'-35'0,"0"-71"16,0 18 0,0 70-16,53-70 15,70 17 1,18 71 0,18 36-1,-89 52 1,-70-18-1,0-34-15,-70 34 32,-36-17-17,36-35 1,34-18 0,54 0 15,52-36-16,-52 36-15</inkml:trace>
  <inkml:trace contextRef="#ctx0" brushRef="#br1" timeOffset="93955.31">12559 10813 0,'0'0'0,"-18"-53"31,1 35-31,17-35 15,17 18 1,36 17 15,-35 18-31,52 18 16,36 52 0,-53 19-1,-35-36 1,-36-1-1,-35-34 1,18-18 0,17-18-1,18-34 1,0 16 0,53-34-1,53 17 1,-18 18-1,-53 35 1,36-18-16</inkml:trace>
  <inkml:trace contextRef="#ctx0" brushRef="#br1" timeOffset="94670.34">13406 10619 0,'0'0'15,"-18"0"1,0 0-1,1 17-15,-19 36 16,1 35 0,35-17-1,0-36 1,71-17 0,34-18-1,-34-35 1,17-18-1,-35-18 17,-53 18-17,-35-17 1,17 52-16,-70 0 16,35 18-1,88 0 16,-17 0-31,35 0 16,70-35 0,54 0-1,-107 35 1,-52 0 0,-18 35-1,0 36 1,-18 52-1,18 18 17,-17-35-17,-1 70 1,0 36 0,1-71-1,-1-53 1,1-35-1,-36-53 1,17 0 0,19-35-1,-19-18 1,19-35 0,-1-18-1,18 36 1</inkml:trace>
  <inkml:trace contextRef="#ctx0" brushRef="#br1" timeOffset="94870.87">14005 10460 0,'-53'-18'31,"53"36"1,0-1-17,18-17-15,17 36 16</inkml:trace>
  <inkml:trace contextRef="#ctx0" brushRef="#br1" timeOffset="95238.13">14217 10707 0,'0'0'0,"18"17"0,-1-17 15,18 0 1,18 0 0,18-70-1,-53 70-15,-1-53 16,1 18-1,-18 17 1,-18 18 0,-35 53-1,18 35 1,17-17 0,1 17-1,17-35 1,53-36-1,0-17 17,35-17-17,-18-1-15</inkml:trace>
  <inkml:trace contextRef="#ctx0" brushRef="#br1" timeOffset="95787.27">14993 10636 0,'0'0'0,"0"-17"0,0-19 15,0 1 1,-53 17 0,0 36-1,18 70 1,17-17 0,1 35-1,17-36 1,0-35-1,88-35 17,18 0-17,-18-17 1,35-54 0,-34-52-1,-37 17 1,1-106-1,-53 142 1,0 34 0,-17 36-1,-36 53 1,18 71 0,35-89-16,-18 89 15,18-1 1,0-52-1,18-18 17,34-36-17,37 1 1,-19-36 0,1-35-1,-71 36-15</inkml:trace>
  <inkml:trace contextRef="#ctx0" brushRef="#br1" timeOffset="96003.6">15346 10583 0,'0'0'0,"-18"0"0,71 0 31,53 0-15,17-35-1,-52 17 17,-53 1-32,35-1 15</inkml:trace>
  <inkml:trace contextRef="#ctx0" brushRef="#br1" timeOffset="96620.55">10125 11853 0,'0'0'0,"-53"0"31,70 0-31,36 0 16,88 0-1,-17 0 1,-71 0-16,88 0 15,-35 0 1,-89 0 0,-34 18-1,-54 0 1</inkml:trace>
  <inkml:trace contextRef="#ctx0" brushRef="#br1" timeOffset="96888.48">10460 11942 0,'-18'0'32,"-17"52"-17,35 1 1,0 71 0,0-89-16,0 106 15,0-53 1,-18 1-1,18-19 1,0-52 0,36-53 15,34-18-15</inkml:trace>
  <inkml:trace contextRef="#ctx0" brushRef="#br1" timeOffset="97254.03">10742 12294 0,'35'-35'0,"-70"70"16,88-88 0,-71 71-1,-17 35 1,0 35 0,17-17-1,18-1 1,0-52-16,71 0 15,17-18 1,18-36 0,-36-17-1,-17-35 1,-35-18 0,-36 36-1,1 52-15,-72-35 16,1 53-1,35 53 17,18 0-17,53 0 1,35-53-16</inkml:trace>
  <inkml:trace contextRef="#ctx0" brushRef="#br1" timeOffset="98670.91">12382 12541 0,'0'0'0,"18"0"16,0-17-1,17-19 1,53-52 0,0 18-1,1-72 1,-72 19-1,-17 105-15,-17-35 16,-72 53 0,19 18-1,52 53 1,36 17 0,52-18-1,36 54 1,-70-54-1,-19 1 17,-17-36-17,18-35 1,70 0 0,18-70-1,-18-1 1,-17-17-1,-54 0 1,-17 0 0,-17 105 15,-36 54-15,35 35-1,18-36 1,35 18-1,-17-88 1,17 18 0,-17 0-16,88-18 15,0 0 1,-36-53 0,1-18-1,-54-17 1,-17-18-1,0 71 1,0 17 0,0 71-1,0 35 1,0-17 0,0-1-1,18-52 1,52-18-1,36-18 17,-35-17-17,-1-18 1,-34-70 0,-19 52-1,-34 89 16,-1-1-31,0 36 16,1 53 0,-1-18-1,18-70-15,-17 35 16,-1-35 15,18-36-15,0-35-1,18-35 1,34-36 15,54 19-15,-18 69 0,89 54-1,-18 70 1,-142-53-16,19 54 15,-36 16 1,-36-52 0,-34 0-1,34-35 1,1-18 0,53-35-1,-1 17 1</inkml:trace>
  <inkml:trace contextRef="#ctx0" brushRef="#br1" timeOffset="99853.26">15857 12347 0,'0'0'15,"18"-17"1,17-1-16,-17 0 15,52-35-15,-17-17 16,-53 35 0,18-71-16,-18 0 31,-71 53-15,-17 18-1,0 35 1,53 0-16,-18 53 15,-18 123 1,71-53 0,0-17-1,53-53 1,18-53 0,52-17-1,-52-36 1,35-53-1,-71 0 17,-35 18-17,0 17 1,-18 142 15,18 52-15,0 18-1,0-70 1,71-18 0,-36-53-16,89 0 15,-19-18 1,37-70 0,-37-18-1,-52 0 1,-35-17-1,-18 35 1,0 70 15,-18 53-15,-35 71 0,36 18-1,17 17 1,0-71-1,17-52-15,36 17 16,35-35 0,-35-17-1,53-54 1,-18-52 0,-70 87-16,17-34 15,1-107 1,-19 107-1,-70 140 32,36 71-31,17-35 0,0-70-16,0 69 15,17-52 1,54-35-1,-1-18 1,-17 0 0,18-35-1</inkml:trace>
  <inkml:trace contextRef="#ctx0" brushRef="#br1" timeOffset="100186.93">18415 12224 0,'0'-18'16,"0"36"-16,35-54 15,1 1 1,16-53 0,1-18-1,-35 71-15,-18-71 16,0 88-1</inkml:trace>
  <inkml:trace contextRef="#ctx0" brushRef="#br1" timeOffset="100237.23">18680 11624 0,'0'0'15,"-36"0"-15</inkml:trace>
  <inkml:trace contextRef="#ctx0" brushRef="#br1" timeOffset="101053.31">18556 11765 0,'0'18'16,"0"-1"-16,0 89 15,0-247-15,0 318 0,0-36 16,35-53-1,36-18 1,17-70 0,0-17-1,-70-1-15,53-35 16,-1-53 0,-35-17-1,-17 17 1,-18 18-1,0 53 1,0 52 15,-35 89-15,-18 35 0,35-35-1,-17 0 1,35-53-1,0-71 17,53-52-17,0-1 1,17-52 0,18 52-1,-70 71-15,53-18 16,-54 71-1,-17-17 1,0 69 15,0-52-15,18 18 0,0-54-16,70 1 15,35-18 1,-17-53-1,-18 0 1,-17-35 0,-54-18-1,-17 89-15,0-19 16,0 1-16,-17 35 16,-36 35-1,35 54 1,1-1-1,17 0 1,70-53 15,1-17-15,-1-18 0,1-18-1,-1-52 1,-70-1-16</inkml:trace>
  <inkml:trace contextRef="#ctx0" brushRef="#br1" timeOffset="101287.32">18397 11924 0,'0'0'16,"-17"0"-16,-1 0 0,36 0 31,105-18-15,36 1 0,-106 17-16,88-18 15,-35 0 1</inkml:trace>
  <inkml:trace contextRef="#ctx0" brushRef="#br1" timeOffset="102502.27">20920 11712 0,'0'0'0,"17"0"16,54 0 15,-53 0-31,17 0 15,-18 0-15,54-17 16,0-36 0,-54 17-1,-17-17 1,-17 18 0,-19 35-1,19 0-15,-1 71 16,18 17-1,0 53 1,0 0 15,0-53-15,-18 1 0,18-72-16,-17 1 15,-19-18 1,-34-18-1,-1-35 1,-34-35 0,34 18-1,36 34 1,35 89 15,53 35-15,17 1-1,1-37 1,-54-52-16,54 18 31,-36-18-31,71 0 16,-18-35 0,36-53-1,-54 17 1,-17-35-1,-53 18 1,0 70 0,-53 18-1,18 71 1,17-18 0,1 53-1,52-36 1,36-34-1,17-36 1,18-18 15,17-35-15,18-35 0,-88 0-1,-35 17 1,-54 89 15,1 35-15,35 0-1,0-36-15,0 54 16,0-18 0,-53-18-1,-17-17 1,17-1-1,35-17 1,18-35 15,0 17-31,88-52 16,-35 17-16</inkml:trace>
  <inkml:trace contextRef="#ctx0" brushRef="#br1" timeOffset="102771.12">22348 11571 0,'0'0'16,"18"-35"-16,-18 17 0,0 1 16,-18 87 15,-17 1-15,35-36-16,-17 35 15,-36 54 1,35-36-1,18-17 1,0-36 15,35-35-15,36 0 0,-1-53-1</inkml:trace>
  <inkml:trace contextRef="#ctx0" brushRef="#br1" timeOffset="103019.24">22278 11747 0,'-18'0'0,"36"0"0,-36-17 16,71-1-1,35 18 1,36-17-1,-36 17 1,-70 0 0,52 0-1,-87 0 1,-72 35 0,36-35-16</inkml:trace>
  <inkml:trace contextRef="#ctx0" brushRef="#br1" timeOffset="103637.1">15998 12912 0,'0'0'0,"18"0"16,0-53-1,-18 35 1,0 0-16,-18 1 15,-35-1 1,-35 18 0,53 18-1,-18 52 1,-53 54 0,35 17-1,54-18 1,17 1-1,70-18 1,54-53 0,52-36-1,-17-34 1,17-36 0</inkml:trace>
  <inkml:trace contextRef="#ctx0" brushRef="#br1" timeOffset="105152.76">16757 13247 0,'0'0'16,"0"-18"-16,18-35 0,-18-35 31,-36 17-15,-17 71 0,-52 18-1,34 53 1,-17 35-1,35-1 1,53-34 0,0-18-1,88-53 1,18 0 0,-18-53-1,-17 0 1,-36-18-1,-17-34 1,-18 69 0,0 19 15,0 34-15,0 54-1,0 17 1,0-35-1,0 18 1,52-36 0,19-35-1,35 0 1,-18-53 0,36 0-1,-36-35 1,-71 17-1,-17 36 1,-17 35 15,-19 35-15,19 36 0,17-36-1,0-17-15,0 35 16,0-18-1,17-35 1,-34-18 31,-36-35-31,53 36-1,-35 17 1,17 0-1,18 35 1,0 18 0,0-35-1,18 17 1,52-18 0,18-17-1,18 0 1,53-35-1,-53 0 1,-53-36 0,-36-17-1,-17 35 1,0 36 0,-17-1-1,-19 53 1,19 18-1,-1 18 1,18-18 15,18-18-15,17 0 0,53-35-1,-70 0-15,70 0 16,18-35-1,17-18 1,-34 0 0,-19-53-1,-70 18 1,0 70 0,-35 36-1,0 35 1,17 0-1,18 17 1,0-34 15,35 34-15,-35-34 0,0-19-1,0 1 1,-35-1-1,-18-17 1,0 0 0,71 0 31,35 0-32</inkml:trace>
  <inkml:trace contextRef="#ctx0" brushRef="#br1" timeOffset="105455.29">18680 13547 0,'-18'0'16,"0"0"-16,1 0 16,-1 0-1,0 0 16</inkml:trace>
  <inkml:trace contextRef="#ctx0" brushRef="#br1" timeOffset="-196101.86">0 7197 0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0:47:52.9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635 0,'0'-18'15,"0"1"1,-17-1 0,17 36 30,0-1-46,0 54 16,0 17 0,0 88-1,0-34 1,0-1 0,0-35-1,0-71 1,0 0 15,0-53 0,-18 1-15,18-36 0</inkml:trace>
  <inkml:trace contextRef="#ctx0" brushRef="#br0" timeOffset="333.07">5803 600 0,'-17'-36'31,"34"36"-15,18-17 0,89 17-1,-36 0 1,0 0 0,-70 0-16,53 0 15,-36 0 1,-35 17-1,0 1 1,-18 0 0</inkml:trace>
  <inkml:trace contextRef="#ctx0" brushRef="#br0" timeOffset="632.51">5874 1058 0,'0'0'0,"17"0"0,54 0 16,-1 0-1,19-17 1,-36-1 0,-36 18-16,1 0 15,0-18 1</inkml:trace>
  <inkml:trace contextRef="#ctx0" brushRef="#br0" timeOffset="1216.46">6332 1111 0,'-17'0'16,"17"-17"-16,0-19 16,0-17-1,0 18 1,17 0 0,1 35-16,35 0 15,0 0 1,53 53 15,-53 17-15,-18 36-1,-35-35 1,0-36-16,-71 36 16,54-36-1,-1-18 1,0-17-1,1-35 1,17-35 0,0-19-1,35 19 1,18 17 0,0 18-1,-18-1 1,0 36 15,18-17-15,-35 17-16</inkml:trace>
  <inkml:trace contextRef="#ctx0" brushRef="#br0" timeOffset="2634.59">7108 1270 0,'18'18'0,"-36"-36"0,71 36 16,-17-18-1,17 0 1,-36 0-16,18-36 16,1-17-1,-19 1 16,-17-19-31,-35 0 32,-53 1-17,35 70 1,-53 17 0,36 54-1,34 35 1,19 17-1,17-34 1,17-19 0,1-70-16,35 35 15,17-35 1,1-17 0,17-54-1,-35 18 1,-35-53 15,-1 71-31,-17-35 16,0-1-1,0 53 1,0 54 0,0 34-1,0 36 1,0 0-1,0-53 1,53 0 0,0-18-1,35-35 1,36-35 0,-18-53-1,-53 35 1,-53-53 15,0 35-15,0 54-1,-18 17 1,0 53 0,18 17-1,-17 18 1,17-17-1,0-18 1,0-36 0,0 19-1,0-89 17,0 0-17,0 35 1,17-52-16,36-19 31,-53 72-31,88-54 16,-17 36-1,17 53 1,-17 17 0,-36 53-1,0-17 1,-35-54-16,0 54 15,0-18 1,0-36 0,-17-17-1,-1 0 1,0-17 0,18-1-16,0-52 15,0-1 16,89-35-31,-19 36 32,36 52-17,-18 18 1,0 88 0,-88 0-1,0 36 1,-35-54-1,-18 19 1,53-72 0,0-34 15,53-72-15</inkml:trace>
  <inkml:trace contextRef="#ctx0" brushRef="#br0" timeOffset="3031.9">8767 1288 0,'0'0'0,"0"17"32,17-17-32,18 0 15,36-17 1,-53 17-16,70-53 15,-35 0 1,-36-18 0,-17 54-1,-70 17 1,-18 35 0,-18 88-1,71-52 1,35 35 15,35-71-15,71 0-1,52-35 1,-34-17 0,-36-36-1,-53 17-15</inkml:trace>
  <inkml:trace contextRef="#ctx0" brushRef="#br0" timeOffset="3998.35">9419 917 0,'0'0'0,"0"-17"16,0-1-1,0 36 16,0-1-15,0 107 0,0-89-16,0 36 15,0 70 1,0-36 0,0-69-1,0-19 1,18-52 15,17-35-15,-35 52-16,18-70 15,35-18 1,-18 53 0,0 53-1,-17 53 1,-1 35-1,1 18 17,0-18-17,35-17 1,17-54 0,36-17-1,0 0 1,-88-17-16,87-54 15,-87 53-15,53-87 16,-36-72 0,-35 36-1,-53 0 1,-35 106 0,-36 35-1,18 70 1,53 1 15,53 35-15,0-53-1,53 0 1,-17-53-16</inkml:trace>
  <inkml:trace contextRef="#ctx0" brushRef="#br0" timeOffset="4498.7">10460 1164 0,'0'0'0,"0"-17"15,-18 17 1,-35 0 0,18 70-1,0-17 1,17 35-1,18-70 1,0 52 0,18-17-1,17-35 1,53-18 0,-17 0-1,35-53 1,-36-18-1,-52-34 1,-18 16 0,-71-16-1,1 87 1,-36 18 0,35 18-1,36-1-15,-36 54 16,36-18 15,35 0-15,0-36-1,53-17 1,-35 0-16</inkml:trace>
  <inkml:trace contextRef="#ctx0" brushRef="#br0" timeOffset="5015.39">10760 1252 0,'0'0'16,"-18"-35"-1,18 17-15,0 1 16,35-18-1,-17 17 1,35 18 0,70 0-1,-34 18 1,-1 52 0,-53-17-1,-35 53 1,-35-71-1,17-17-15,-52 35 16,52-36 0,0-17-1,18-17 1,0-19 0,53-52-1,-35 71-15,17-54 16,36-35-1,-36 53 17,18 36-17,-35 17 1,-1 0 0,1 0-16,-1 0 15</inkml:trace>
  <inkml:trace contextRef="#ctx0" brushRef="#br0" timeOffset="5731.71">11677 935 0,'0'0'0,"0"-18"16,0 1-16,0-1 0,0 0 16,-18 18-1,1 0 1,17 88 15,-18 18-15,18 18-1,-18-1 1,18-35 0,0-52-1,-17-19 1,17-34 31,0-1-47,0-52 15,17-1 1,54 0 0,-18 36-1,-36 35-15,36-17 16,-35 17-1,-36 17 32,-35-17-31,36 18-16,-36-18 16,0 17-1,18 1 1,35 17-1,0 1 1,17-1 0,36 0-1,-35-17-15,52 17 16,-34-17 0,-1-1-1,-17-17 1,-18-17 46,0-1-62</inkml:trace>
  <inkml:trace contextRef="#ctx0" brushRef="#br0" timeOffset="6281.87">12894 970 0,'0'0'0,"0"-18"0,0-17 31,-53 35 1,35 35-32,18 54 15,0 69 1,0-122-1,0 17 1,-17 70 0,17-105-16,0 17 15,0-17 1,0-54 15,0 1-31</inkml:trace>
  <inkml:trace contextRef="#ctx0" brushRef="#br0" timeOffset="6647.88">12647 1058 0,'-18'-35'15,"36"70"-15,-36-105 0,1-18 16,17 17 0,88 36-1,-53 17-15,106 18 16,89 53-1,-72 35 17,1 53-17,-124-52 1,-105 69 0,-18-87-1,-71-18 1,35-18-1,1-35 1,70 0 0,35 0-1,18-18 1,89-17 0,-19 0-1</inkml:trace>
  <inkml:trace contextRef="#ctx0" brushRef="#br0" timeOffset="7015.48">13458 1358 0,'0'0'0,"53"-17"16,-35-1-1,0 0 1,17-35-1,-35 36-15,18-19 16,-18 19 0,-18 17-1,-53 0 1,18 53 0,18 35-1,18-35 1,17 0-1,52-36 17,19 1-17,17-18 1,-17-35 0,-36 17-16,-17 18 0</inkml:trace>
  <inkml:trace contextRef="#ctx0" brushRef="#br0" timeOffset="7250.33">13829 1182 0,'0'-18'0,"0"36"0,0-53 16,0 17-1,0 53 1,0 18 0,35 35-1,0-35 1,1 18-1,-19-36 17,1-35-1,17-35-15</inkml:trace>
  <inkml:trace contextRef="#ctx0" brushRef="#br0" timeOffset="7466.49">14199 1111 0,'0'0'0,"-35"18"31,-36 35-15,-17 53 0,35-53-1,36-18-15,-19 18 16,36-36-1,36-17 17,34-17-17</inkml:trace>
  <inkml:trace contextRef="#ctx0" brushRef="#br0" timeOffset="7847.82">14305 1288 0,'18'0'31,"-1"0"-31,19 0 16,-19 0-16,36-18 16,18-17-1,-71-1 1,0 1-1,-53 35 17,-35 35-17,35 36 1,0 0 0,53-19-1,0 1 1,53-35-1,-18-18-15,71 0 16,-18-18 0,-17 1-1</inkml:trace>
  <inkml:trace contextRef="#ctx0" brushRef="#br0" timeOffset="8116.7">14852 794 0,'0'0'16,"-18"0"-16,1 53 15,-36 35 1,17 71 0,19-106-16,-1 52 15,18 1 1,0-53-1,0-18 1,18-35 0,70-17-1,-35-19 1</inkml:trace>
  <inkml:trace contextRef="#ctx0" brushRef="#br0" timeOffset="8481.99">15081 1129 0,'0'0'16,"-53"70"15,0 1-15,36-18 0,17 17-1,35-34 1,53-36-1,18 0 1,-71 0-16,54-36 16,-1-16-1,-71-19 1,-34-35 0,-54 53-1,36 53-15,-53 0 16,52 0-1,-52 18-15,0 52 32,53-52-17</inkml:trace>
  <inkml:trace contextRef="#ctx0" brushRef="#br0" timeOffset="9032.98">15893 1182 0,'0'-18'0,"0"36"0,0-53 31,0 52-15,-18 1-16,0 70 15,1 53 1,-1 0 0,0-88-16,1 106 15,-1 0 1,18-124-16,-53 124 31,36-71-31,-1-53 31,18-70 1,0 17-32,0-52 15,0 34-15,-18-69 16</inkml:trace>
  <inkml:trace contextRef="#ctx0" brushRef="#br0" timeOffset="9364.34">15416 1341 0,'-17'-18'0,"34"36"0,-52-107 16,17 72-16,18-54 16,71 1-1,52 17 1,54 35-1,-36 36 17,-106-1-32,71 72 15,-71-54-15,1 53 16,-89 0 0,-53-17-1,0-54 1,0 19-1,89-36 1,17-36 0,35 1-1,35 0 1</inkml:trace>
  <inkml:trace contextRef="#ctx0" brushRef="#br0" timeOffset="10115.19">16281 1182 0,'0'17'16,"0"1"0,-18-18-16,-17 53 15,35-35-15,-18 35 16,0 17-1,1-52 1,17-1 0,0-34 15,-18-19-15,18-34-1,0-1 1,0 1-1,53 35 1,-35 35 0,52 0-1,-52 0-15,53 0 16,-1 70 0,-35-17-1,-17 0 1,-18 0-1,0-36 1,-18-17 0,-17 0-1,17-70 17,18 52-32,0-35 15,71-35 1,17 53-1,36 17 17,-54 18-17,-35 88 1,-17-17 0,-36 35-1,1-71 1,-1-17-1,1-18 1,34-36 15,1 36-31</inkml:trace>
  <inkml:trace contextRef="#ctx0" brushRef="#br0" timeOffset="10498.73">16969 1235 0,'0'17'15,"17"-17"1,19 0 0,16-17-1,-34-1 1,17-17-1,-35 17 1,-17 18 0,-19 18-1,1 52 1,0 1 0,35-1-1,0-52-15,0 0 16,18-1-1,52-17 17,36-17-17,-18-19 1,-70 36-16</inkml:trace>
  <inkml:trace contextRef="#ctx0" brushRef="#br0" timeOffset="10965.05">17445 1199 0,'0'-17'15,"-18"17"1,-17 17 0,35 1-16,-18 35 15,1 0 1,17-18-16,-18 18 16,0-18-1,18-17 1,0 0-1,-17-18 32,17-18-47,0-35 16,17-17 0,72-36-1,-1 18 1,53 52-1,-35 54 1,-36 88 0,-52-36-1,-18 18 1,-35-35 0,17-17-1,0-19 1,1-17-1,17-53 1,35 18 0</inkml:trace>
  <inkml:trace contextRef="#ctx0" brushRef="#br0" timeOffset="11231.92">18150 811 0,'-17'0'0,"-19"18"16,1 35 0,0 88-1,0-35 1,35-71-16,-18 53 16,18-17-1,0-36 1,35-17-1,18-18 17,18-35-17,-54 17-15</inkml:trace>
  <inkml:trace contextRef="#ctx0" brushRef="#br0" timeOffset="11464.77">17956 1076 0,'0'0'0,"-53"0"16,36 0 0,140 0 31,-87 0-47,-1 0 0,88-35 15,-17 35 1,-88 0-1,-53 0 17</inkml:trace>
  <inkml:trace contextRef="#ctx0" brushRef="#br0" timeOffset="12299.07">5997 2928 0,'0'0'0,"-17"-18"15,34 18 16,54 0-31,70 0 16,-88-17 0,123 17-1,89 0 1,-124 0 0,-123 0-1,-54 0 1,-70 0-16</inkml:trace>
  <inkml:trace contextRef="#ctx0" brushRef="#br0" timeOffset="12563.92">6456 2893 0,'-18'0'15,"18"17"1,0 54-1,0 70 1,0-35 15,0 35-15,0-88 0,0-35-16,0 17 15,18-35 1,17-18-1,0-17-15</inkml:trace>
  <inkml:trace contextRef="#ctx0" brushRef="#br0" timeOffset="12930.65">6809 3263 0,'17'0'0,"1"0"16,0 0-16,34-17 15,19-36 17,0 17-17,-54 19-15,18-19 16,-35-16 0,0 34-1,-35 18 1,-18 18-1,-35 52 1,53 54 0,17-19-1,18-34 1,71-36 0,17-35-1,18-35 1,0-18-1</inkml:trace>
  <inkml:trace contextRef="#ctx0" brushRef="#br0" timeOffset="13330.65">7691 3034 0,'-89'0'31,"72"0"-31,-36 35 16,-18 0-1,36 18 1,35-35 0,18 17-1,52-17 1,54 35 0,-54-18-1,-35 18 1,-52-18-1,-71 18 1,-18-35 15,-18-18-15,71 0 0,18-18-1,35-17 1,18-18-1,-1 35-15,19-17 16,17-18-16</inkml:trace>
  <inkml:trace contextRef="#ctx0" brushRef="#br0" timeOffset="13597.27">8096 2928 0,'0'0'15,"0"18"1,-17-1-16,-1 54 16,-17 17 15,17 53-15,0-106-16,18 18 15,0 36 1,18-72-1,35-17 1,-18-35 0,1 0-16</inkml:trace>
  <inkml:trace contextRef="#ctx0" brushRef="#br0" timeOffset="13782.69">7920 3157 0,'17'0'32,"1"0"-32,0 0 15,52 0 1,-34 0-16,69-35 16,-16 35-1,-36-35 1</inkml:trace>
  <inkml:trace contextRef="#ctx0" brushRef="#br0" timeOffset="14482.55">9560 3140 0,'0'0'15,"18"-18"16,0 18-15,-1-18-16,1 1 0,52-18 16,1-18-1,-53 35-15,-18-17 16,-36-1 0,-70 19-1,18 17 1,-18 53-1,71 17 17,35-17-17,53 18 1,-35-54-16,52 36 16,36 35-1,-71-17 1,-35 17-1,-53-35 1,18-53-16,-35 18 16,52-18-16,-70 0 15,0-18 1,17-52 0,53-1-1,-17-17 1,35 53-1,0 17 17,35 18-17,36 0 1</inkml:trace>
  <inkml:trace contextRef="#ctx0" brushRef="#br0" timeOffset="15282.82">10089 3069 0,'0'0'0,"18"-17"16,0 17-16,-18-18 15,-18 18 17,0 0-32,1 0 0,-54 53 15,18 0 1,18 35-1,17 0 17,1 0-17,34-17 1,54-54 0,0-17-1,-1-17 1,36-54-1,-18-17 1,36-53 0,-124 70-1,0 36 1,-36 35 0,-17 18-1,53-1-15,-17 19 16,17 17-1,0-36-15,17 54 16,1-36 15,17 36-15,-17-36 0,0 0-1,34-17 1,19-18-1,0-53 1,-1 18 0,1-54-1,-54 72-15,1-36 16,-18 0 0,0 71 15,0-1-16,-18 19-15,1 34 16,-1 1 15,18-54-15,0 1 0,0-53 15</inkml:trace>
  <inkml:trace contextRef="#ctx0" brushRef="#br0" timeOffset="15463.84">10742 3034 0,'0'0'0,"-53"0"31,53 18 0,0-1-15,18 1-16,35-18 16</inkml:trace>
  <inkml:trace contextRef="#ctx0" brushRef="#br0" timeOffset="15830.61">11130 3104 0,'-53'53'31,"53"-35"-31,0 0 0,-17 70 16,17-53-16,0 71 15,-18 70 1,0-35-1,-35 53 1,0 18 15,36-53-15,17-89 0,0-52-1,0-88 16,53-19-15,-18-34 0</inkml:trace>
  <inkml:trace contextRef="#ctx0" brushRef="#br0" timeOffset="16164.15">11042 3369 0,'0'-35'0,"0"70"0,0-106 0,0 19 16,0-19-1,0 53-15,53-17 32,53 17-17,17 18 1,-70 36 0,-35 34-1,-18 1 1,-18-36-16,-105 53 15,34-52 1,-34 16 0,70-52-1,35 0 1,54-35 0,17 0-1,-36 17 1</inkml:trace>
  <inkml:trace contextRef="#ctx0" brushRef="#br0" timeOffset="16446.7">11695 2963 0,'0'-17'15,"0"34"16,-18 1-31,0 17 16,-17 71 0,17 0-1,18-18 1,0-17 0,18-54-1,35-17 1,0-35-1,-36 35 1</inkml:trace>
  <inkml:trace contextRef="#ctx0" brushRef="#br0" timeOffset="16646.62">11571 3140 0,'0'-18'31,"18"18"-15,-1 0-16,36-18 15,-17 18-15,34-17 16,-17-1 0,-35 1-16,17 17 15</inkml:trace>
  <inkml:trace contextRef="#ctx0" brushRef="#br0" timeOffset="17581.79">12947 2999 0,'0'0'16,"0"-18"-16,18-35 31,-18 71-15,-18 35 0,0 70-1,-17 1 1,17-72-16,-52 107 15,17-71 1,18-52 0,17-36-1,18-36 1,0-34 0,0-124-1,0 88 1,35 35-1,1 71 1,16 53 15,1 71-15,-35-107-16,17 72 16,71-1-1,-35-53 1,52-35-1,-17-18 1,17-52 0,-17-36-1,-88-53 1,-18 18 0,-53 35-1,-70 1 1,87 105-16,-52 0 15,-88 52 1,105 19 15,71 53-15,18-54 0,88 36-1,17-53 1,1-53-1,-19-35 1,-52-1 0</inkml:trace>
  <inkml:trace contextRef="#ctx0" brushRef="#br0" timeOffset="18647.25">13705 3175 0,'18'0'0,"0"18"15,-1-18 1,1 0 0,0 0-16,17 0 15,88-53 1,-52 17 0,-71 1-1,0 18 1,-53-1-1,-18 36 1,1 34 0,35 54-1,35-35 1,0-1 0,53-34-1,17-19 1,18-17-1,-70 0 1,70-53-16,36-17 31,-54-1-15,-35 1 0,-17 34-1,-18 19 1,0 34-1,0 36 1,0 18 0,0-18-1,0 17 1,18-34 0,52-36-1,-17 0 1,35-36-1,-17-34 1,-36-1 15,0 1-15,-35 17 0,0 70 15,0 36-16,0-35-15,0 17 16,-17 53 0,17-70-16,0 17 15,17 1 1,54-36 0,-18 0-1,35-53 1,-17 0-1,-18-53 1,-53 35 15,0 36-15,-36 35 0,-17 35-1,36 54 1,-1-1-1,18-18 1,0-34 0,35-19-1,18-17 1,18 0 0,35-53-1</inkml:trace>
  <inkml:trace contextRef="#ctx0" brushRef="#br0" timeOffset="18929.82">15593 2910 0,'0'0'0,"0"-17"0,-18 17 47,-35 53-31,0 53-1,-17 17 1,17-35 0,35-53-16,-17 54 15,35-36 1,18-53 0,70-18-1,-71 18-15,89-53 16,-18-18-1</inkml:trace>
  <inkml:trace contextRef="#ctx0" brushRef="#br0" timeOffset="19296.43">15734 3140 0,'0'0'16,"-18"0"0,-17 35-1,0 53 1,17-70-16,0 52 15,18-17 1,18-35 0,70-18-1,-17 0 1,17-35 0,-17-54-1,-71 1 1,0 18-1,-53 34 1,-53 36 15,35 18-15,-17 35 0,88-35-16,-18 17 15,18-17 1,53-18-16</inkml:trace>
  <inkml:trace contextRef="#ctx0" brushRef="#br0" timeOffset="19646.56">16210 3052 0,'0'0'0,"-18"0"16,1 17-1,-1 36-15,-35 35 16,53-35-16,-53 124 31,18-36-15,-18 70 0,36-34-1,-1 52 1,18-17-1,0-142 1,18-52 0,-1-36-1,1-70 1,17-71 0,-35 106-16</inkml:trace>
  <inkml:trace contextRef="#ctx0" brushRef="#br0" timeOffset="19946.48">16034 3157 0,'0'0'0,"0"-17"0,0-1 16,17-35 0,1 36-16,53-1 15,17 18 1,18 0-1,-53 53 1,-53 0 0,-142 17-1,-16-17 1,52-18 0,71-35-1,70-17 16,-18 17-15,72-53-16</inkml:trace>
  <inkml:trace contextRef="#ctx0" brushRef="#br0" timeOffset="20614.62">16563 3034 0,'18'0'0,"-36"0"0,36 18 47,-36-1-47,0 18 16,1 36-1,-1-36 1,18 18 0,-18-53-1,1 0 1,17-17-1,0-54 1,53-17 0,-18 35 15,-17 35-31,70-17 16,-53 35-1,0 35 1,1 18-1,-19 18 1,-17-18 0,0-18-1,-17-17 1,-19-18 0,19-18-1,17-35 1,17-18-1,54 1 1,-54 52 0,89-35-1,-17 53 1,-37 18 0,-34 35-1,-18 17 1,-18-17-1,-17-35 1,35-36 15,18 18-15</inkml:trace>
  <inkml:trace contextRef="#ctx0" brushRef="#br0" timeOffset="20946.2">17216 3087 0,'0'0'0,"17"0"16,1-18-16,35 1 31,-36 17-31,36-36 16,0 1-1,-53 17 1,-35 18-1,-18 18 1,-35 53 0,70-19-1,18-34-15,0 35 16,0 0 0,53-53-1,18 0 1,70-18-1,-35-35 1</inkml:trace>
  <inkml:trace contextRef="#ctx0" brushRef="#br0" timeOffset="21396.79">17709 2999 0,'0'-18'16,"0"36"-16,-35-36 15,0 36 1,35-1-16,-18 36 15,1-35-15,17 35 16,0 17 0,0-34-1,0-54 32,0-17-31,0-54-1,53 37 1,35-19 0,-18 71 15,-52 0-31,0 0 16,-1 0-16,18 53 15,-35 0 1,0 17-1,0 1 1,-17-53 0,-1-1-1,36-70 17,-1 18-17</inkml:trace>
  <inkml:trace contextRef="#ctx0" brushRef="#br0" timeOffset="21629.29">18186 2734 0,'0'0'0,"-18"35"32,-17 36-17,17-36-15,0 53 16,1 36-1,17-36 1,0-35 0,35-53-1,18 0 1,0-35 0</inkml:trace>
  <inkml:trace contextRef="#ctx0" brushRef="#br0" timeOffset="21864.14">18097 2981 0,'0'0'0,"18"0"32,0 0-32,-1-18 15,107 1 1,-1 17-1,-34-18 1,-107 18 15,0 0-31,-52 0 0</inkml:trace>
  <inkml:trace contextRef="#ctx0" brushRef="#br0" timeOffset="22547.26">8890 5433 0,'0'0'0,"0"-18"16,-18 36-1,18 17-15,-17 53 16,-1 124-1,0-71 1,18-88-16,-35 106 16,0-71 15,17-70-15,36-71 15,0 0-16</inkml:trace>
  <inkml:trace contextRef="#ctx0" brushRef="#br0" timeOffset="22997.82">8731 5680 0,'0'-36'0,"0"72"0,-35-142 16,35 88-16,0-35 15,35 0 1,89 36-1,-1 17 1,36 70 0,-89 71 15,-70-35-15,-158 35-1,34-70 1,1-53-1,52-1 1,54-52 0,-1 0-1,36 35 1,70 17 0,-18 36-1,19 18 1,-1-1-1,-18-52 1,-52 0-16,52-18 16,-17 0 15,36-18-15</inkml:trace>
  <inkml:trace contextRef="#ctx0" brushRef="#br0" timeOffset="23396.58">9560 5980 0,'18'0'31,"0"0"-15,-1 0-16,1 0 0,35 0 15,-36 0-15,72-36 16,-1-17-1,-71 0 1,-34 18 0,-107 35-1,36 35 17,18 89-17,52-54 1,18 1-1,53-36 1,17-35 0,54 0-1,35-35 1,-1-36 0,-52 19-1</inkml:trace>
  <inkml:trace contextRef="#ctx0" brushRef="#br0" timeOffset="24013.01">10319 5803 0,'0'0'0,"0"18"32,-18 70-1,18-17-15,0 17-1,0-35 1,35-18-1,18-35 1,-35 0-16,35-18 16,17-35-1,-17 0 1,0-52 0,-35 34-1,-18 36 1,0 52-1,0 36 1,0 36 0,-18-37 15,18 19-15,18-36-1,17-35 1,36 0-1,-18-35 1,35-36 0,-35 1-1,-18 35 1,-53 88 15,-17 17-15,0 1-1,17-54 1,18 1 0,0-36 15,18 1-15,-18-19-16</inkml:trace>
  <inkml:trace contextRef="#ctx0" brushRef="#br0" timeOffset="24196.28">10936 5750 0,'0'0'0,"-35"-17"15,0 17 1,17 0 0,36 17 15,-1-17-31,54 18 15,-36 0 1</inkml:trace>
  <inkml:trace contextRef="#ctx0" brushRef="#br0" timeOffset="24597.96">11183 6015 0,'18'0'0,"-36"0"0,53 17 16,1-17-1,17 0 1,35-35 0,-71 18-16,19-19 15,17-34 1,-53 17 0,-18 0-1,-53 35 1,1 54-1,17 52 1,18 0 0,35 0 15,17-35-15,54-18-1,17-35 1,-17 0-1,52-53 1,-35 0 0,18-35-1</inkml:trace>
  <inkml:trace contextRef="#ctx0" brushRef="#br0" timeOffset="25213">11924 5821 0,'18'-35'16,"-36"70"-16,36-88 0,-18 18 15,-36 70 16,36 0-15,0 0-16,-17 54 16,-1-19 15,18-17-15,0-18-1,53-35 16,0-53-15,17-17 0,1-1-1,-53 54-15,-1-36 16,1 53 0,-18 70 15,0-17-16,35 18 1,-17-54-16,52 19 16,1-19 15,35-17-15,-18-17-1,0-36 1,-35-18-1,-53-52 1,0-18 0,-35 70-1,-36 36 1,1 35 0,17 53-1,35 17 1,18-17-1,0-35 1</inkml:trace>
  <inkml:trace contextRef="#ctx0" brushRef="#br0" timeOffset="25353.86">12541 5909 0,'0'0'0,"0"18"15,-17-1 1,-19-17 15</inkml:trace>
  <inkml:trace contextRef="#ctx0" brushRef="#br0" timeOffset="26181.45">6315 7779 0,'0'0'0,"-18"0"15,36 0 16,17 0-31,71 0 16,105 0 0,54-18-1,-106 0 1,-53 18 0,-89 0-1,-34 0 1,-54 0-1</inkml:trace>
  <inkml:trace contextRef="#ctx0" brushRef="#br0" timeOffset="26413.83">6914 7743 0,'0'0'0,"-17"0"0,-54 18 31,36 35-15,0 35-1,35 36 1,0 34 0,-18-16-1,18-37 1,0-69 0,18-36-1,35-18 1</inkml:trace>
  <inkml:trace contextRef="#ctx0" brushRef="#br0" timeOffset="26795.38">7214 8220 0,'36'0'31,"-36"-18"-31,35-17 15,0 0 1,-17 17-16,-1-53 16,-17 18-1,0 0 1,-53 53 0,1 53-1,-19 89 1,53-54-1,18 18 1,36-54 0,-1-34 15,71-18-15,-18-53-1,106-53 1,-159 71-16</inkml:trace>
  <inkml:trace contextRef="#ctx0" brushRef="#br0" timeOffset="27097.11">7849 8008 0,'0'0'16,"0"-18"-16,-35 18 15,-71 36 1,53 17 0,53 17-1,36-17 1,16-18-1,37 1 1,-54-19 0,-35 1-1,0 17 1,-88 0 0,0-17-1,-36-18 1,71 0-1,36 0 1,34-53 0,54 0-1</inkml:trace>
  <inkml:trace contextRef="#ctx0" brushRef="#br0" timeOffset="27378.75">8255 7814 0,'0'-18'0,"-18"18"31,18 18-31,-17-18 16,-1 106 0,18-89-16,-18 54 15,18-36-15,-17 89 16,-1-36-1,18-17 1,35-71 15,-17 0-31,0-36 16,-18 1-16</inkml:trace>
  <inkml:trace contextRef="#ctx0" brushRef="#br0" timeOffset="27545.3">7990 8096 0,'0'0'0,"0"-17"16,71 17 15,0-18-15,52-35-1,-35 18 1,-35-1-16</inkml:trace>
  <inkml:trace contextRef="#ctx0" brushRef="#br0" timeOffset="28181.06">9278 7955 0,'0'0'16,"35"-18"-16,159-52 31,-176 52-31,53-17 16,-36 0-1,-35 17-15,-35 0 16,-89 18 0,36 36-1,0 17 1,70 0-1,18 17 1,88 1 0,-52-54-16,34 36 31,18 18-15,-70-36-1,-36 36 1,-52-36-1,-89-17 1,35-18 0,54-18-1,35-17 1,35 17 0,17-17-1,71-1 1,1 1-1</inkml:trace>
  <inkml:trace contextRef="#ctx0" brushRef="#br0" timeOffset="28928.74">9772 7920 0,'0'0'0,"18"-18"0,-18 1 15,17-1 1,-17 0-1,-70 18 1,17 18 0,17 70-1,1 0 1,35-52-16,-17 69 16,17-34-1,17-18 1,71-53-1,1 0 1,87-71 0,-53 18 15,-17-52-15,-88 16-1,-18 36 1,-53 53-1,-18 0 1,54 71 0,17 17-1,0-35 1,17 18 0,1-36-1,35 0 1,-35-35-16,52 0 15,1-17 1,17-54 0,-18 1 15,-70-1-15,0 36-1,0 17 1,0 53-1,-17 36 1,17-18 0,0 0-1,0-36 1,17-34 15,1-19-15,-18 19-16</inkml:trace>
  <inkml:trace contextRef="#ctx0" brushRef="#br0" timeOffset="29061.72">10566 7885 0,'0'-18'16,"0"36"-16,-18-54 16,0 36-1,18 18 16</inkml:trace>
  <inkml:trace contextRef="#ctx0" brushRef="#br0" timeOffset="29447.28">10707 7902 0,'0'53'16,"0"-35"0,0 88-1,0-71-15,0 0 16,-18 71 0,1 70-1,17 54 1,-18-177-16,18 158 15,-18 19 1,1-89 0,17-88-1,-18-36 1,0-34 0,18-36-1,0-36 1,53-105-1,-17 18 1</inkml:trace>
  <inkml:trace contextRef="#ctx0" brushRef="#br0" timeOffset="29745.25">10742 8114 0,'0'0'0,"0"-35"0,0-36 15,18-17 1,17 35-1,53 35 1,36 18 0,-19 36-1,-69 52 1,-36-18 0,-124 19-1,-17-19 1,106-52-16,-36-1 15,36 1 1,106-53 15,-36 17-15,18-17-16</inkml:trace>
  <inkml:trace contextRef="#ctx0" brushRef="#br0" timeOffset="30028.68">11501 7796 0,'0'0'16,"0"-17"-16,17-36 16,-17 35-1,-17 36 1,-1 35 0,0 53-1,-17-1 1,17 37-1,18-54 1,0-35 0,18-53-1,53 0 1,-1-36 0,1-17-1,-36 1-15</inkml:trace>
  <inkml:trace contextRef="#ctx0" brushRef="#br0" timeOffset="30262.79">11430 7902 0,'0'0'0,"-18"0"16,36 0 15,35 0-31,-35 0 0,70-17 15,-18-1 1,18 0 0,-52 1-1,-19-1 17</inkml:trace>
  <inkml:trace contextRef="#ctx0" brushRef="#br0" timeOffset="32528.2">12365 7814 0,'0'0'0,"17"0"0,1 0 31,0 0-31,-1-18 16,36 1 0,36-36-1,-19-18 1,-35 36 0,-17-18-1,-36 53 1,-70 0-1,71 0-15,-72 71 16,54-18 0,17 17-1,18-17 17,71-18-17,35-35 1,-36 0-1,-34 0 1,-54 0 15,0 0-31,-52 18 16,17 17 0,35-17-16,18 88 15,0-36 1,0 1-1,36-36 1,16-35 0,1-35 15,0-18-15,0-18-1,35-35 1,1 36-1,52 17 1,-18 53 0,-70 18-1,-53 70 1,-35 0 0,-36 0-1,36-35 1,35-35-1,71-71 17,-54 35-17,54-52-15,17-19 32,0-16-17,-35 34 1,-71 71 15,-35 35-15,18 54-1,18 16 1,17-87-16,0 53 16,52-1-1,1-52 1,53-18-1,18-53 1,-54 0 0,18-53-1,-88 88 1,0-52 0,0 17-1,-52 53 1,16 18-1,1 52 1,35 36 0,0-18-1,35-17 1,18-54 0,18-17-1,-18-17 1,17-36-1,-52 35-15,88-88 16,-36 18 0,54 18-1,-54 52 17,-34 18-17,-36 18 16,-18-36 48,18 0-79,-18 18 15,1 0-15,-1-17 16,-35 17-1,-18 35 1,36 0 0,18 1-16,-1 34 15,0-35 1,18 71 0,53-35-1,35-18 1,1-53-1,34 0 1,-17-71 0,-88 54-16,52-54 15,-17-53 1,-53 54 0,0-1-1,0 89 16,0 0-31,-18 52 16,1-52-16,17 52 16,0 19-1,0-72 1,35 19 0,0-36-1,53 0 1,-17-53-1,0-18 1,-18-35 0,-18 53-1,-18 0 1,-52 89 15,0 52-15,35-18-1,0 19 1,18-19 0,34-52-1,-34-18 1,70 0 0,-17-35-1,-1-36-15</inkml:trace>
  <inkml:trace contextRef="#ctx0" brushRef="#br0" timeOffset="32794.76">15699 7532 0,'0'0'0,"-18"-18"16,-35 18 0,0 18-1,18 88 1,17 17-1,18 1 1,-17-19 0,17-34-1,0-36 17,52-17-17,1-18 1,-35-18-16,35-17 0</inkml:trace>
  <inkml:trace contextRef="#ctx0" brushRef="#br0" timeOffset="33061.46">15928 7779 0,'0'0'0,"0"-18"16,0-17 0,-18 52 15,1 1-31,-1 70 15,0-17 1,18-1 0,0-52-1,0 35 1,18-35-16,35-18 31,53-18-15,52-53-1,-122 54-15</inkml:trace>
  <inkml:trace contextRef="#ctx0" brushRef="#br0" timeOffset="33778.54">16475 7779 0,'0'0'0,"0"-36"16,-71 36 0,1 0-1,-1 53 1,18 36-1,53-37 1,0-16-16,0 34 16,53-34-1,18-36 17,-18 0-17,-53-18 1,0-35-1,-18-35 1,18 0 0,18 35-1,87 17 1,19 19 0,-1 34-1,-52 36 1,-36 0-1,-17 35 1,-18-17 0,0-18-1,-36-35 17,1-18-17,18 0 1,17-36-1,0-52 1,70-18 0,36 0-1,35 54 1,-35 52 0,0 35-1,-53 18 1,-53 35-1,-71 35 1,18-70 0,36-17-1,-1-36 17,18-18-17,0-17-15</inkml:trace>
  <inkml:trace contextRef="#ctx0" brushRef="#br0" timeOffset="33994.89">16669 7426 0,'0'0'0,"-18"-18"0,-17 18 0,-36-17 16,54 17-1,-1 0 32,0 0-31,1 0-16</inkml:trace>
  <inkml:trace contextRef="#ctx0" brushRef="#br0" timeOffset="34211.57">15258 7708 0,'-18'0'0,"36"0"0,-36 18 0,53-18 16,18 0 0,141 0-1,-53 0 1,0 0-1,-105-18-15,17 1 16</inkml:trace>
  <inkml:trace contextRef="#ctx0" brushRef="#br0" timeOffset="35477.49">8061 10283 0,'0'0'16,"0"-17"-16,-35-18 15,-54 35 1,19 0 0,-54 17-1,89 1 1,-53 88 0,53-71-16,-18 124 15,35 35 1,36-88-1,88-18 1,35-71 0,-18-17-1,71-53 1,-106 1 0,-70-1-1,-53-18 1,-89 36-1,1 17 1,17 18 0,71 0-1,35-17 1,70-1 15,18 18-15,18 35-1,-17 71 1,-72-18 0,-17 53-1,-53 53 1,0 0 0,0-70-1,36-54 1,17-87 15,17-1-15,19-17-16,34-106 15</inkml:trace>
  <inkml:trace contextRef="#ctx0" brushRef="#br0" timeOffset="35911.9">8361 10813 0,'17'-18'15,"1"18"1,0 0-16,17-35 16,53-36-1,-17 1 1,-54 34-1,-17 19-15,-35 17 16,-18 0 0,-17 35-1,17 71 17,35-36-17,18 36 1,18-71-1,70 1 1,18-36 0,0-18-1,52-52 1,-69-1 0,16-70-1</inkml:trace>
  <inkml:trace contextRef="#ctx0" brushRef="#br0" timeOffset="36811.08">9084 10566 0,'0'-18'0,"0"36"31,-18-1-15,1 107-1,-1-71 17,18-18-32,0 0 15,0 18 1,-18-35-1,1-18 1,-1 0 0,18-53-1,18-35 1,35 17 0,35-35-1,35 53 1,-70 53-1,-35 53 1,-18-17-16,0 34 16,0 18-1,0-17 17,0-53-17,53-1 1,17-17-1,19-53 1,16-17 0,-34-1-1,-36-35 1,-35 36 0,-53 70-1,-35 17 1,53 54-1,17 17 1,18 0 0,53-35-1,35-17 17,-70-36-32,53 0 15,34 0 1,19-53-1,-54 0 1,36-71 0,-88 89-1,0 17-15,-1-17 16,-17 88 15,0-35-31,0 52 16,0-17-1,18 35 1,52-52 0,-17-19-1,53-17 1,0-17 15,-18-19-15,0-52-1,-70 53-15</inkml:trace>
  <inkml:trace contextRef="#ctx0" brushRef="#br0" timeOffset="37693.94">10848 10619 0,'0'-71'16,"0"18"-1,-53 18 1,-18 35 0,-17 70-1,18 36 1,52-35-1,318-159-15,-618 246 16,318-105 0,36-35-1,34-18 1,-52 0 0,35-35-1,17-36 1,-34-35-1,-19 36 1,1 34 0,-18 54-1,-35 53 1,35 34 0,0-34-1,35-18 1,35-35-1,1-18 1,70-18 0,-53-53-1,1-52 1,-19-36 15,-52 36-15,-18 34-1,0 72-15,-53 87 32,18 71-17,17-17 1,18-1 0,0-105-16,0 17 15,0-17-15,70 35 16,19-53-1,-1 0 1,35-35 0,-52-18-1,-18-35 1,-53-1 15,-18 89-15,-35 53-1,18 0 1,35 35 0,18-52-1,52-19 1,1-17 0,-18 0-1,17-35 1,-35-36-1,-35 1 1</inkml:trace>
  <inkml:trace contextRef="#ctx0" brushRef="#br0" timeOffset="37912.83">11095 10389 0,'0'0'0,"-35"0"0,17 0 15,0 0-15,106 0 32,89-17-17,-54 17 1,18-18 0,-105 18-16,17-18 15,-36 1 1</inkml:trace>
  <inkml:trace contextRef="#ctx0" brushRef="#br0" timeOffset="38877.51">12876 10442 0,'0'0'16,"0"-17"-16,-17-89 31,-1 106-31,0-18 16,1 36-1,-1 17-15,1 124 16,-1-18 0,18 0-1,-18-35 1,18-71 0,0-17-1,0-89 16,0 18-15,0-70 0,0-18-1,0 17 1,0 89 0,53-89-1,18 54 1,87 52-1,19 36 1,-89 52 0,-70 54-1,-18-89-15,-88 53 16,-71 1 0,35-54-1,54-35 1,52-18-1,0-17 1,18 17 0,36 54-1,34 34 1,18 18 15,-35-52-15,36-1-1,-19-17 1,1-18 0,-1-18-1,-34-17 1,-1-1-16</inkml:trace>
  <inkml:trace contextRef="#ctx0" brushRef="#br0" timeOffset="39561.17">13494 10689 0,'17'0'47,"19"0"-31,34-53 15,-17 18-15,-53 0-1,-18 35 1,-34 0 0,-19 35-1,53-17-15,-52 52 16,70-17 0,0 18-1,53-36 1,35 0-1,0-35 1,71-17 0,-89-36-1,36 0 1,-53-18 15,-53 1-15,0-1-1,0 89 17,0 52-17,-35 54 1,35-89-16,-35 124 16,17-71-1,18-35-15,-35 194 16,-1-18-1,19-105 1,17-1 0,0-105-1,0-54 32,0 19-47,0-107 16,17-52-1,-17 123-15</inkml:trace>
  <inkml:trace contextRef="#ctx0" brushRef="#br0" timeOffset="39843.74">13935 10742 0,'0'0'16,"0"-106"-16,17 0 16,36 36-1,53 17 1,18 53-1,-1 53 1,-105-36-16,17 54 16,-53 53-1,-70-54 1,0-35 15,-18 1-15,88-36-1,1-18 1,70-35 0,0 18-16</inkml:trace>
  <inkml:trace contextRef="#ctx0" brushRef="#br0" timeOffset="40277.25">14728 10354 0,'0'0'0,"0"-18"15,-35 18 1,-35 18 0,-1 53-1,71-36 1,-18 53-16,18 36 31,18-54-15,53-35-1,-18-35 1,35 0 0,0-70-1,-35-18 1,-53-18 0,-35 0-1,-54 53 1,1 53-1,18 53 1,34 53 0,19-36-1,17-17 1,53-35 15,-36-18-31</inkml:trace>
  <inkml:trace contextRef="#ctx0" brushRef="#br0" timeOffset="40677.82">15081 10495 0,'0'0'0,"-17"-70"31,17 52-31,35-17 16,-17 17-16,70 0 15,0 36 1,-18 53 0,-34 17-1,-36 18 1,-36-36 15,-16-35-15,16-17-1,36-71 17,0 36-32,0-19 15,71-70 1,-1 36 0,19-1-1,-19 18 1,-17 36-1</inkml:trace>
  <inkml:trace contextRef="#ctx0" brushRef="#br0" timeOffset="41027.44">16016 10125 0,'-18'-18'31,"1"18"-31,-1 0 16,-17 35 0,0 54-1,17-1 1,-17 70 0,-1-52-1,36-35 1,0-36-16,36 18 15,17-53 1,17 0 0,-17 0-1,35-53 1,-17-53 15,-54 53-31</inkml:trace>
  <inkml:trace contextRef="#ctx0" brushRef="#br0" timeOffset="41280.53">15910 10301 0,'0'0'16,"0"-18"-16,18 18 15,52-35 1,1 35-1,-36 0-15,53-17 16,1 17 0,-72-18-1</inkml:trace>
  <inkml:trace contextRef="#ctx0" brushRef="#br0" timeOffset="42227.67">6632 13229 0,'0'0'15,"0"-17"-15,0-19 31,-17 36-31,17 18 16,-36 52 0,36 72-1,0-19 1,0-70-16,0 70 16,0-52-1,0-18 1,0-35-1,0-36 17,0 0-32,-17-17 15</inkml:trace>
  <inkml:trace contextRef="#ctx0" brushRef="#br0" timeOffset="42779.04">6421 13494 0,'0'-18'16,"0"36"-16,-36-106 15,36 70-15,-17-35 16,17 35-16,17-17 16,71-53-1,18 53 1,53 17 0,-18 18-1,0 106 1,-53 35-1,-70-53 1,-18 36 0,-18-72-1,1 1 1,-1-53 15,1-35-15,17-53-1,35-36 1,53-17 0,18 36-1,88 16 1,-71 107 0,-34 88-1,-72-18 1,-17 35-1,-53-17 1,18 18 0,17-107-16,1 36 15,17-35 1,17-18 15,54-18-15</inkml:trace>
  <inkml:trace contextRef="#ctx0" brushRef="#br0" timeOffset="45329.45">8237 13529 0,'0'0'0,"53"-35"16,-17-18 0,-36 0-1,0 35-15,-18 1 16,0 17-16,-52-18 15,-1 18 1,-17 35 0,17 18-1,1 71 1,52 17 0,18-35 15,71-53-16,-1-53 1,36-36 0,-35-17-1,-1-35 1,-34-35 0,-19 34-1,1 37 1,-18 69 15,0 18-15,0-17-16,0 70 15,0-17 1,17-1 15,19-52-15,34-18-1,18-18 1,-52 1-16,52-36 16,18-53-1,-71 35 1,-17 1 0,-18 52-1,-18 18 1,18 18-16,-18 52 15,1 36 1,17-18 0,17-35-1,72-53 1,16 0 15,54-53-15,-71-17-1,-52-18 1,-36 35 0,0 18-1,-36 123 17,1 18-17,17-54 1,18 1-1,0-70 32,18-19-47,35-52 16,0 0 15,-18 35-15,-17 36-1,-18 34 1,0 1-16,35 52 16,0 1-1,18-1 1,0-52 0,18-18-1,17-53 1,-17-17-1,-1-54 1,-52 36 0,-1-53-1,-17 70 1,0 36 15,0 70-15,-35 71-1,0 18 1,35-19 0,0 1-1,35-53 1,124-18 0,-36-35-1,54-35 1,-54-18-1,-35-35 1,-70-18 0,-18 53-1,-88 53 1,35 18 15,-53 53-15,53-1-1,18 36 1,35-36 0,53-34-1,35-36 1,-35-18 0,17-52-1,-17 17 1,-17-71-1,-1 54 1,-35 34 0,0 54 15,0 0-15,-18 35-1,1 35 1,17 0-1,0-53 1,53-17 0,0-18-1,52-35 1,-87 17-16,53-35 16,17-35-1,-35 17 1,-53 18-1,-36 71 17,36 0-32,-53 52 15,53 1 1,0-18 15,71-18-15,17-17-1,36-18 1,-1-18 0,-35-53-1,-70 18 1,-18-17 0,0 52-1,0 36 16,-35 35-15,-1 17 0,36-17-1,-17 0 1,17-70 46,0-1-62,0-17 16,17-36 0,1 36-16,17 0 15,18-71 1,35 53 0,-35 53-1,-17 53 1,-36 17-1,17 18 1,1-35 0,35-17-1,-18-36 1,36 0 15,-1-53-15,-52 17-1,0-16 1,-1-72 0</inkml:trace>
  <inkml:trace contextRef="#ctx0" brushRef="#br0" timeOffset="45543.1">11148 12859 0,'-18'0'16,"0"0"31</inkml:trace>
  <inkml:trace contextRef="#ctx0" brushRef="#br0" timeOffset="45776.73">9825 13123 0,'0'0'0,"0"18"15,-18 0-15,36-18 16,52 0 0,54 0-1,-18-36 1,-89 19 0,-17-1-1</inkml:trace>
  <inkml:trace contextRef="#ctx0" brushRef="#br0" timeOffset="45977.35">9190 13070 0,'0'0'0,"-35"18"16,52-18 15,1 0-31,35 0 16,-18-18-1</inkml:trace>
  <inkml:trace contextRef="#ctx0" brushRef="#br0" timeOffset="46809.69">13035 12982 0,'0'0'0,"0"-17"32,0 34-17,-35 54 1,35 35 0,0-36-1,53-52 1,-36-18-16,54 0 15,-36 0-15,36-35 16,17-36 0,-35 18-1,-53-35 1,0 17 0,-53 36 15,35 53-16,1 87 1,17-16 0,0 52-1,0 0 1,0-18 0,0-34-1,-71-54 1,-35-18-1,18-17 1,-18-35 0,36-35-1,34-19 1,19 19 0,17 52 15,88-17-16,-35 35-15</inkml:trace>
  <inkml:trace contextRef="#ctx0" brushRef="#br0" timeOffset="47476.88">13406 13370 0,'0'0'15,"17"0"-15,1 0 0,35 0 16,17-35-1,-17-18 1,-18 0 0,-17 0-1,-18 18 1,-18 35 15,-34 35-15,16 53-1,1-17 1,35 17 0,18-35-1,52-35 1,54-18 0,17-53-1,18-18 1,-89 18-1,-35-35 1,-35 35 0,-17 36-1,-1 17-15,-35 17 16,36 54 15,17-18-15,0 0-1,70 0 1,-52-36 0,17 18-1,-70-17 17,17-18-32,-17 0 15,-18 0 1,18 0-1,52-35 17,19 0-17</inkml:trace>
  <inkml:trace contextRef="#ctx0" brushRef="#br0" timeOffset="47761.52">14570 12947 0,'0'0'0,"0"-18"0,0-17 16,-36 70 15,36-17-31,-17 35 16,-18 88-1,17-53 1,-17 18-1,35-53 1,17-18 0,19-17-1,34-36 1,-52-35 0</inkml:trace>
  <inkml:trace contextRef="#ctx0" brushRef="#br0" timeOffset="47976.88">14376 13194 0,'0'0'0,"-18"0"0,18-18 16,0 1 15,88 17-15,0-36-1,-70 36-15,88-35 16,-36 17 0,-52 18-16</inkml:trace>
  <inkml:trace contextRef="#ctx0" brushRef="#br0" timeOffset="48442.39">15222 13035 0,'0'0'15,"18"0"-15,53-35 16,-1 0 0,1-18-1,-54 17 1,-105 36 15,0 36-15,-18 34-1,88 1 1,18-1 0,36-17-1,52 0 1,-18 18 0,-34-36-1,-36 18 16,-36-35-15,19-1-16,-71-17 16,-36 0-1,54 0 1,17 0 0,35-17-1,18-1 1,0-35-1,18 35-15,-1 18 16</inkml:trace>
  <inkml:trace contextRef="#ctx0" brushRef="#br0" timeOffset="49196.37">15787 13123 0,'0'0'0,"0"-17"0,0-1 15,17 0 1,-17-35 0,-17 53 15,-1 0-31,1 0 16,-1 71-1,0-53-15,-35 88 16,36-36-1,17 18 1,17-52 0,54-19-1,35-17 1,0 0 15,17-70-15,-52 17-1,-54-53 1,-17 53 0,-70 53-1,52 0 1,-17 53 0,35 17-1,0-17 1,53 0-1,17-17 1,18-36 0,-17 0-1,0 0 1,-1-36 0,-52-17 15,-1 36-31,36-54 15,-53 54 1,18 17 0,-18 17-1,0 36 1,0-18 0,0-17-1,0 0 1,0-36 15</inkml:trace>
  <inkml:trace contextRef="#ctx0" brushRef="#br0" timeOffset="49388.48">16669 12982 0,'0'0'31,"-36"-35"-31,19 35 0,17 18 47,0-1-47,0 1 31</inkml:trace>
  <inkml:trace contextRef="#ctx0" brushRef="#br0" timeOffset="49776.64">16916 13123 0,'-18'0'32,"0"0"-32,1 0 15,17 18-15,0 0 16,0 70-1,-18-18 1,18 54 0,0-1-1,0 71 1,0 0 0,0-141-16,0 71 15,0-1 1,0-70-1,0-71 17,0-17-17,0 18-15,35-89 16,-17 0 0,0 18-1</inkml:trace>
  <inkml:trace contextRef="#ctx0" brushRef="#br0" timeOffset="50061.61">16986 13335 0,'0'0'16,"0"-53"-16,0-17 15,18 34 1,35-17 0,17 18-1,1 35 1,-36 35-1,-52 71 1,-36-35 0,-53-1-1,35-52 1,54 0 0,-1-18 15,18-18-16,88-53 1</inkml:trace>
  <inkml:trace contextRef="#ctx0" brushRef="#br0" timeOffset="50342.46">17639 12806 0,'0'0'0,"-18"17"31,1 1-31,-54 53 16,18 34 0,35-69-16,1 52 15,17-53-15,0 71 16,0-53 0,70-18-1,-17-17 16,18-18-15,-1-35 0,-52-18-16</inkml:trace>
  <inkml:trace contextRef="#ctx0" brushRef="#br0" timeOffset="50575.56">17462 13053 0,'0'0'15,"-35"0"-15,18 0 16,87-36 0,54 36-1,52-17 1,-53 17 0,-17-18 15,-70 1-16,-54 17 1,0 0-16</inkml:trace>
  <inkml:trace contextRef="#ctx0" brushRef="#br0" timeOffset="51142.48">9172 14905 0,'0'-35'15,"0"70"-15,0-88 0,-17 35 16,17 1 0,0 34 15,0 36-16,0-35-15,35 70 16,-35-35 0,0 0-1,0-35 1,0-54 15</inkml:trace>
  <inkml:trace contextRef="#ctx0" brushRef="#br0" timeOffset="51343.34">9243 14676 0,'0'0'0,"0"-18"0,-36-17 16,19 35 0,17 17 30,70 19-30,-52-19-16,35-17 16,-18 0-16</inkml:trace>
  <inkml:trace contextRef="#ctx0" brushRef="#br0" timeOffset="51775.41">9719 14693 0,'0'88'31,"0"-70"-31,0 53 16,0-1-1,0-17 1,0-18 0,-18-35 15,1-17-16,17-1 1,0-17 0,0-53-1,53-1 1,70 1 0,-88 88-16,89 0 15,-1 53 1,-87 53-1,-36-53 1,-36 35 0,-17-53-1,18 18 1</inkml:trace>
  <inkml:trace contextRef="#ctx0" brushRef="#br0" timeOffset="52559.04">11871 14393 0,'0'0'0,"-18"-88"31,18 70-31,-17 1 0,-19-1 31,19 18-31,-54 0 16,18 53 0,-17 88-1,52 0 1,18 36 0,0-71-1,18-71-15,70 35 16,71-70-1,-36-17 1,54-54 0,-107 18-1,-88-53 1,-52 71 0,-106 18-1,70 17 16,53 0-15,35 0 0,53 0-1,71 35 1,-18 18 0,1 53-1,-72-1 1,-17 89-1,-35 18 1,17-159-16,-17 70 16,17-17-1,18-53 1,0-88 15,0 17-15,0-52-1,53-18-15</inkml:trace>
  <inkml:trace contextRef="#ctx0" brushRef="#br0" timeOffset="52792.98">12418 14676 0,'0'0'15,"0"-36"-15,0 1 16,-18 88 15,0 35-15,18-17-1,0-36 1,0-53 31,0 1-47</inkml:trace>
  <inkml:trace contextRef="#ctx0" brushRef="#br0" timeOffset="52976.27">12453 14446 0,'0'0'0,"-35"-35"16,-1 17-1,19 1 1,34 34 15,36-17-15,-17 18-1</inkml:trace>
  <inkml:trace contextRef="#ctx0" brushRef="#br0" timeOffset="53259.59">12929 14287 0,'0'0'0,"18"0"16,-36 18 15,1 35-15,-1-35-16,0 88 16,-17 17-1,17-17 1,18-36-1,0-52 1,53 0 0,-17-18-1,34-53 1,-70 35 0</inkml:trace>
  <inkml:trace contextRef="#ctx0" brushRef="#br0" timeOffset="53459.77">12806 14587 0,'0'0'0,"-18"0"15,18-17 17,71-1-17,-1-17 1,36 0-1,-71 35-15,18-18 16,-35 0-16</inkml:trace>
  <inkml:trace contextRef="#ctx0" brushRef="#br0" timeOffset="53892.39">13970 14376 0,'0'0'0,"0"-18"16,35-88 0,-35 89-16,0-1 15,0 53 1,-35 89 0,17 17 15,-35 18-16,36-36 1,17-52 0,0-54-1,35-17 1,0-53 0,-17 18-16</inkml:trace>
  <inkml:trace contextRef="#ctx0" brushRef="#br0" timeOffset="54342.62">13917 14499 0,'-35'-53'0,"70"106"0,-70-194 16,35 70-1,53 19 1,53 34 0,88 18 15,-71 70-16,-88-52-15,1 106 16,-54-54 0,-106 18-1,-34-52 1,70-19 0,35-34-1,35-19 1,36 1-1,35 35 1,17 18 0,-17 52-1,-18 1 1,1-1 0,34-34-1,-17-19 16,0-17-15,0 0 0,0-53-1</inkml:trace>
  <inkml:trace contextRef="#ctx0" brushRef="#br0" timeOffset="54975.38">14587 14746 0,'0'0'0,"18"0"0,0 0 31,17-35-15,18-18 0,-36 0-1,-17 18 1,-17 35 15,-18 0-31,-18 35 31,35-17-31,-17 70 16,35 0 0,0-35-1,70-35 1,1-18 0,70-36-1,-106 36-15,71-53 16,0-35-1,-71 18 1,-35 17 0,-17 70 15,-1-17-31,0 106 16,1-18 15,-19 53-16,19 71 1,-1-35 0,-17 69-1,-36 54 1,36-159 0,17-35-1,18-123 16,0-89-15,36-53 0,-19 124-1</inkml:trace>
  <inkml:trace contextRef="#ctx0" brushRef="#br0" timeOffset="55310.52">14922 14711 0,'0'0'0,"-17"-53"16,17 0 0,17-35-1,89 35 1,18 35 0,52 36-1,-158 0-15,52 70 16,-70 18-1,-53-36 1,-52 18 0,-1-52-1,53-36 1,35 0 0,54-36 30,52-17-30</inkml:trace>
  <inkml:trace contextRef="#ctx0" brushRef="#br0" timeOffset="55742.84">15505 14658 0,'0'0'0,"0"-18"0,0 1 16,0-19-1,35-17 1,-18 36-16,36-1 16,18 1-1,-18 17 1,17 52 0,-34 54-1,-36-35 16,0-54-31,-36 36 16,1-17 0,18-19-1,-1-17 1,18-35 0,0-18-1,35-35 1,36 0-1,-18 52 1,17-16 0,-17 52-1,-18 0 1</inkml:trace>
  <inkml:trace contextRef="#ctx0" brushRef="#br0" timeOffset="56141.98">16298 14429 0,'0'0'15,"18"0"1,-89 35 15,54-17-31,-54 34 16,18 54 0,53-35-1,0 17 1,53-53-1,35-17 1,-52-18-16,70 0 16,-89 0-16,89-53 15,0-18 1,-106-34 0,0-36-1,-88 35 16,17 88-15,53 18-16,-70 18 16,35 35-1,18 0 1,35-36 0,0-34-1</inkml:trace>
  <inkml:trace contextRef="#ctx0" brushRef="#br1" timeOffset="80356.17">5203 212 0,'0'-18'16,"0"36"31,0-1-47,0 1 0,0 35 15,0 53 1,0-71-16,0 88 15,0 54 1,18-1 0,17 18-1,-35-70 1,18 17 0,0-53-1,-18-53 1,17-17-1,-17 0 32,0-1-15,18-17 14,-18 18-46,18-18 16,34 17 0,-34-17-16,53 18 15,105 17 1,0-17 0,107 17-1,52-17 1,-18 0-1,124-18 17,88 0-17,54 0 1,-125 0 0,195 0-1,-142-36 1,195 19-1,-530-1-15,353 0 16,195-17 0,-195 0-1,159 17 1,-194-17 0,282 0-1,-318 17 1,107-17-1,-160-1 1,125 1 15,-160 18-15,106-19 0,-52 19-1,-19-19 1,-122 36-1,16 0 1,-122-17 0,-18 17-1,-142 0 1,1 0 0,-18-18 46,-18 0-62,1-17 31,17-18-31</inkml:trace>
  <inkml:trace contextRef="#ctx0" brushRef="#br1" timeOffset="80739.17">19121 0 0,'0'0'0,"-18"0"47,18 53-32,-18 0-15,18 17 0,0 177 16,0-53 0,0 89 15,-17-107-15,17-123-16,-18 123 15,18-88 1,-18-17-1,1-53 1,-1-18 0,-35-18-1,36 0-15</inkml:trace>
  <inkml:trace contextRef="#ctx0" brushRef="#br1" timeOffset="81438.88">11130 2134 0,'0'0'0,"0"-53"31,0 36-31,0-19 16,0 19-16,0-1 16,18 18-1,-18 18 1,17 123-1,-17-18 1,0 107 15,0-124-15,-35-18 0,35-53-1,-18-17 1,-17-36-1,18 0-15,-1-17 0</inkml:trace>
  <inkml:trace contextRef="#ctx0" brushRef="#br1" timeOffset="81671.99">10866 2346 0,'0'-18'0,"0"36"16,-18-36-16,18 36 31,0 0-31,53 70 15,35 0 1,-17-53 15,-36 1-15,-18-36-16,1 0 16,0 0-1,-1 0-15,1-36 16,17 1-16</inkml:trace>
  <inkml:trace contextRef="#ctx0" brushRef="#br1" timeOffset="81838.8">11465 2346 0,'0'-18'0,"0"36"0,18-36 0,0 18 16,-18 36 0,-36 17-1,-34 35 1,17-18-1,-35 18 17,17-52-32</inkml:trace>
  <inkml:trace contextRef="#ctx0" brushRef="#br1" timeOffset="82622.71">5856 2946 0,'0'0'0,"0"-18"0,-18 18 15,1-18 1,17 1-16,-18 17 15,-17 35 1,17-17-16,18 88 16,0 123-1,0-35 1,0 35 0,0-52-1,-17-54 1,-1-88-1,18-70 17,-18-18-1,-17-53-31</inkml:trace>
  <inkml:trace contextRef="#ctx0" brushRef="#br1" timeOffset="84321.49">5592 2946 0,'0'0'0,"-18"-53"32,18 35-32,0 0 15,70 1 1,-34 17-16,52-18 15,71 18 1,-18 0 15,70 0-15,54 0 0,-18-17-1,88-19 1,-17 1-1,299-18 1,-211 18 0,176 17-1,-141-17 1,176 0 0,18 17-1,-159 0 1,-317 1-16,317-1 15,142 0 1,-19 1 15,-175-1-15,158-35 0,-35 18-1,-1 0 1,-175-1-1,70 19 1,-124-1 0,36-17-1,-124 17 1,-176 18-16,230-17 16,-72 17-1,54 0 1,-124-18-1,35 18 1,-35-18 15,18 18-15,-53 0 0,0 0-1,-18 0 1,0 0-1,-17 0 1,52 0 0,-52 0-1,-1 0 1,-17 18 0,-17 0-1,-19-1 1,18 36-1,1 0 1,-1 18 15,-35 52-15,0-17 0,0-53-16,0 70 15,0 18 1,-18 1-1,-17-54 1,0 53 0,17-53-1,-17 18 1,-18-18 0,0-53-1,-35 1 1,-53-19-1,0 1 1,-124 17 15,195-35-31,-142 18 16,-194-1 0,53 19-1,-211-1 1,-71 0-1,-88 18 1,-53 18 0,176-18-1,-229 17 1,-35 18 0,211-17-1,-194 17 1,636-70-16,-424 35 15,-142 17 1,90 1 15,193-36-15,-71 18 0,54-35-1,52-1 1,71 19-1,123-19 1,-34 1 0,105-1-1,123-17-15,-70 18 16,0 0 0,123-18-1,89 0 16,-54 0-15,54-36-16</inkml:trace>
  <inkml:trace contextRef="#ctx0" brushRef="#br1" timeOffset="84973.37">10654 4269 0,'0'0'0,"0"-18"0,18 0 0,-1 1 16,1 17-16,-1-18 15,19 36 1,34 88 0,-70-54-1,18 90 1,-18-37 0,-18 36-1,-17-35 1,-18-17-1,18-54 1,17-35 0,-35-35-1</inkml:trace>
  <inkml:trace contextRef="#ctx0" brushRef="#br1" timeOffset="85206.74">10442 4657 0,'0'0'16,"-17"0"-16,17 17 15,0 36-15,35 0 32,-18-35-32,54 52 15,0-17 1,-1-17-1,-52-19 1,17-17 0</inkml:trace>
  <inkml:trace contextRef="#ctx0" brushRef="#br1" timeOffset="85404.58">11201 4621 0,'0'0'0,"17"0"0,1-17 0,-36 70 31,1-36-15,-107 89-1,18-18 1,-35 36 0,35-71-1,18-18-15</inkml:trace>
  <inkml:trace contextRef="#ctx0" brushRef="#br1" timeOffset="86072.21">5715 5521 0,'0'0'0,"0"-53"31,0 71 0,0 52-15,18 71-1,-1-88-15,1 159 16,-18-18 0,0-71-1,-18-17 1,18-53 0,-17-53 15,17-17-31,-18-54 15,18 36 1</inkml:trace>
  <inkml:trace contextRef="#ctx0" brushRef="#br1" timeOffset="87492.24">5733 5521 0,'0'-18'0,"17"1"16,-34 52-16,52-88 15,18 53 1,17 0 0,-34 0-16,87 0 15,54 0 1,263-18 0,1 1-1,-70 17 1,229-36-1,-71 19 1,511-54 15,-352 36-15,-441 17-16,477-35 16,263-17-1,-246 35 1,247-36-1,-265 18 1,194 0 0,-88 36-1,-88-1 1,-300 0 0,53 1-1,-88 17 1,-195 0-1,-158 0-15,71-18 32,-54 18-32,-52 0 31,0 0 0,-1 0-15,1 18-1,0 70 1,-1 0 0,1 53-1,-1-106-15,1 107 16,-18-72 0,0-35-16,35 107 15,-35-19 1,0 18-1,0-17 1,0-54 0,-53 1 15,53-54-31,-52 19 16,-37-1-1,-52-17 1,0-1-1,-176-17 1,87 0 0,-140 0-1,-106 0 1,52 18 0,-193-1-1,-71-17 1,124 18-1,-442 17 1,371 1 0,-194 17 15,-35-1-15,211-16-1,442-36-15,-442 35 16,459-17-16,-565 35 15,283-18 1,-141 18 0,52 0-1,177-18 1,-88 0 0,370-17-16,-176 0 15,-18 17 1,71-18-1,105 1 1,36-18 15,71 0-15,-1 0 46,18 18-30,18-18-1,17 0-31</inkml:trace>
  <inkml:trace contextRef="#ctx0" brushRef="#br1" timeOffset="88072.45">10707 6544 0,'0'0'15,"17"0"-15,-17-18 0,18-17 31,-18 53-15,18 17-16,-1 36 16,-17-36-16,0 71 15,18 17 1,-18-35 0,0-17-1,0-53 1,-53-18-1,35 0 1</inkml:trace>
  <inkml:trace contextRef="#ctx0" brushRef="#br1" timeOffset="88288.83">10477 6879 0,'0'18'15,"0"-1"-15,36 36 16,17 0 0,17 0-1,1 0 1,-71-35-16,35-1 16,0-17-1,36-35 1</inkml:trace>
  <inkml:trace contextRef="#ctx0" brushRef="#br1" timeOffset="88440.57">11130 6967 0,'0'18'16,"0"0"-1,-70 35 1,-1-1-1,-88 37 1,124-72-16</inkml:trace>
  <inkml:trace contextRef="#ctx0" brushRef="#br1" timeOffset="89088">5821 7620 0,'0'35'31,"17"-17"-31,1 35 15,17 88 1,-35-106-16,0 53 16,0 159-1,0-70 1,0-89 0,0-18-1,0-52 1,0-88 15,0 17-15</inkml:trace>
  <inkml:trace contextRef="#ctx0" brushRef="#br1" timeOffset="90520.93">5786 7691 0,'0'0'0,"0"-18"0,0-35 16,0 0 0,0 35-1,105 1 1,89-18 0,89 17-1,140-17 1,-53 17-1,283-17 1,-494 35 0,423-18-16,53 18 31,529-35-15,-388-18-1,230 18 1,-230-1-1,211-17 1,-281 36 0,370-19-1,-300 19 1,-229-1 0,106 1-1,-142 17 1,-176 0-1,-53 0 1,-123 0 0,-141 0-1,-1 0 17,-17-18-1,18 18 31,0 0-62,17 0 16,-17 0 0,35 0-1,-36 0 1,-17 18-1,0 17 1,18 0 0,-18 0-1,17 54 1,-17-54-16,0 71 16,0 88-1,-17-36 1,-1-16-1,1 52 1,17-53 0,0-106-16,-53 88 15,0-52 1,0-53 0,-53 17-1,-35-35 1,-177 0-1,230 0-15,-370 0 16,34 0 0,-264-18-1,106 1 17,-264-1-17,-54 0 1,-35 18-1,0 0 1,18 0 0,247 0-1,-177 0 1,106 0 0,565 18-16,-318 0 15,-88-1 1,194 1-1,-36 0 1,54-1 15,264-17-31,-35 0 32,123 0-17,36 0 32,0 0-31,-1 0-1,-34 0 17</inkml:trace>
  <inkml:trace contextRef="#ctx0" brushRef="#br1" timeOffset="91138.09">11924 8572 0,'0'0'15,"-18"-52"1,18 34-16,0 0 16,0 36-1,0 35 1,0 88 0,0 71-1,0-71 1,0 35-1,0-141-15,-53 54 16,53-72-16,-35 36 31,-36-53-15,1-17 0,52-1-16</inkml:trace>
  <inkml:trace contextRef="#ctx0" brushRef="#br1" timeOffset="91338.95">11465 9102 0,'18'0'47,"0"17"-47,34 36 16,37 18-1,-54-54-15,18 36 16,0 0-1,-18-17 1,-17-36-16</inkml:trace>
  <inkml:trace contextRef="#ctx0" brushRef="#br1" timeOffset="91504.58">12188 9102 0,'-35'35'32,"18"-17"-32,-1-1 0,-70 71 15,-18 1 1,18-19 0</inkml:trace>
  <inkml:trace contextRef="#ctx0" brushRef="#br1" timeOffset="92089.76">6579 9684 0,'0'0'0,"-17"17"31,17 1-31,0 70 16,0-35-16,0 53 16,0 176-1,-18-17 1,-17-71 0,17 17-1,18-69 1,0-107-1,-18-35 1,1-88 0</inkml:trace>
  <inkml:trace contextRef="#ctx0" brushRef="#br1" timeOffset="93072.88">6456 9931 0,'0'0'0,"0"-18"16,0 0-16,88 1 15,18-19 1,-36 19-16,142-1 16,53 1-1,-142-1-15,442-17 16,158 17-1,-71-17 1,354 17 0,-212 0 15,581-34-15,-528 34-1,211-17 1,-299-1-1,140 19 1,-105-1 0,-282 0-1,-354 18-15,354-17 16,-194-1 0,-72 18-1,-175 0 1,-71 18 31,0-1-47,0 89 15,0 18 17,18 70-17,17 17 1,-17-140-16,-18 35 15,0-36-15,17 177 16,-17-88 0,0 17-1,-35-52 1,-36-54 0,-87 1-1,122-71-15,-193 18 16,-18-1-1,-264-17 1,17 18 0,-335-18 15,-371 18-15,406-1-1,-334-17 1,-90 53-1,319-18 1,617-17-16,-547 17 16,-353 36-1,600-53 1,-18-1 0,194-17-1,230 0 1,105 0-1,177 0 1</inkml:trace>
  <inkml:trace contextRef="#ctx0" brushRef="#br1" timeOffset="93570.02">11695 11536 0,'0'0'0,"17"0"0,-17 17 16,0 19 0,0-19-16,0 72 15,0 122 1,0-70 0,-17 36-1,-1-54 1,0-123-1,-52 18 1</inkml:trace>
  <inkml:trace contextRef="#ctx0" brushRef="#br1" timeOffset="93804.42">11271 12065 0,'0'0'0,"18"0"31,52 35-15,36 71 0,-35-18-1,-1 18 1,-52-88-16,0 52 16,17-34-1,18-19 1,17-52-1</inkml:trace>
  <inkml:trace contextRef="#ctx0" brushRef="#br1" timeOffset="93970.05">12188 12153 0,'0'0'0,"0"18"31,-88 70-15,18-17-1,-36 17 1,88-53-16,-70 18 16,17-18-16</inkml:trace>
  <inkml:trace contextRef="#ctx0" brushRef="#br1" timeOffset="94570.82">6473 12823 0,'0'0'0,"-17"-17"0,-36 17 16,35 0 0,-17 17-16,-36 72 15,19 105 17,52-124-32,-36 230 15,19-18 1,-54 124-1,18 35 1,35-124 0,18 36-1,0-265-15,0 89 16,18-18 0,-18-124-1,0-159 16,0 71-31</inkml:trace>
  <inkml:trace contextRef="#ctx0" brushRef="#br1" timeOffset="95822.21">6279 13194 0,'0'0'0,"18"-18"15,0 1-15,52-1 16,-34 18-16,34-18 16,159 1-1,-158-1-15,176 0 16,212-35-1,193-17 1,-34 17 0,352 0-1,-159 0 1,653-17 15,-547 17-15,300 0-1,-52-18 1,-319 36 0,142 17-1,-230 1 1,-175 17 0,-284 0-1,19 0 1,-142 0-1,-35 0 1,-88 0 0,-35 0 15,17 0-15,18 35-1,-53-17-15,53 70 16,0 53-1,18 141 1,-36-105 0,35 122-1,-34 19 1,-1-71 0,-35 176-1,0-176 1,-35 53-1,-1-88 1,-69 35 0,-37-53-1,1-106 17,88-53-32,-194 53 15,-123-52 1,-18-19-1,-282-17 1,70 0 0,388 0-16,-775-35 15,-125 0 1,213 17 0,-283-17-1,18 17 1,335 18-1,-441-18 1,617 18 0,-70-17-1,176-1 17,282 1-17,36 17 1,159 0-1,52 0 64,0 0-64,1 0-15,-1 0 0,-17 0 16,17 0-16,-52 0 15,34 0 1</inkml:trace>
  <inkml:trace contextRef="#ctx0" brushRef="#br1" timeOffset="96254.48">6421 15804 0,'17'0'31,"1"18"-31,17-18 0,71 0 16,88 0-1,123-70 1,-175 34-16</inkml:trace>
  <inkml:trace contextRef="#ctx0" brushRef="#br1" timeOffset="-129913.77">11889 13088 0</inkml:trace>
  <inkml:trace contextRef="#ctx0" brushRef="#br1" timeOffset="-120757.56">935 1570 0,'17'0'0,"-17"-18"16,0 1 62,-17-1-47,-1 53-31,36-35 16,-1 0-1</inkml:trace>
  <inkml:trace contextRef="#ctx0" brushRef="#br1" timeOffset="-120240.13">952 1464 0,'-105'0'31,"87"0"-31,0 0 0,-17 0 16,-18 0-1,18 0 1,70 0 15,0 0-15,107 0 0,52 0-1,-106 0-15,300 0 16,-194 0-1,-106 0-15,282 35 16,-87-35 0,-1 0-1,-141 0 17,-35 0-17,-71 0 1,-35 18-1,35-18 1,-123-18 0,18 1-1,-19 17 1,-52 0 0</inkml:trace>
  <inkml:trace contextRef="#ctx0" brushRef="#br1" timeOffset="-119754.92">952 1658 0,'0'0'0,"-17"0"0,-1 0 15,-70-35 1,35 35 0,35 0-16,1 0 15,105 0 17,106 0-17,35-18 1,177 0-1,-300 18-15,158 0 16,89 0 0,-141 0-1,-18 0 17,-106 0-17,-35 0 1,-53-17-1,18 17 1,-18-35 15</inkml:trace>
  <inkml:trace contextRef="#ctx0" brushRef="#br1" timeOffset="-119157.19">2840 970 0,'-35'0'16,"35"18"-1,-18 35 1,18-18-16,-18 36 16,36 52-1,35-35 1,70 0 0,-17-52-1,35-19 1,-17-17-1,-89 0-15,71 0 16,-53-35 0,-53 0-1,-18 35 17,-105 0-17,-18 35 1,-106 71-1,0 70 1,53 18 0,88-70-1,18-18 1,70-54 0,18 1-1,0-35 1,-18-18 15,1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00:42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3052 476 0,'0'-17'15,"0"-1"1,0 0 46</inkml:trace>
  <inkml:trace contextRef="#ctx0" brushRef="#br0" timeOffset="727.49">3122 406 0,'0'-18'31,"0"36"16,0-1-47,0 1 0,0 35 15,-18 53 1,-17-18 0,18 35-1,17-34 1,0-1 15,17-88-15,18 0-1,1-36 1,17-16 0,0-54-1,-1 35 1,-16 18-1,-19 36 1,1 17 0,0 35-1,-1 35 1,1-17 0,35 18-1,17-36 16,36-35-15,-35-17 0,-1-36-1,19-36 1,-72 1 0,-17-35-1,-35 70 1,0 0-1,-1 53 1,1 18 0,35 17-1,0-17 1,18-18 0</inkml:trace>
  <inkml:trace contextRef="#ctx0" brushRef="#br0" timeOffset="1277.16">4198 317 0,'0'18'15,"0"0"-15,-18-1 16,18 1-16,0 70 15,-17-17 1,17 35 0,0-36-1,0 18 1,0-35 0,-18-35-1,0-53 16,18-18 1,0-18-17,71 1 1,0-1 0,34 53-1,1 18 1,-53 53-1,-35 53 1,-18-35 0,-18 17-1,18-70-15,-17 34 16,-1-34 0,18-36 15,0 1-16</inkml:trace>
  <inkml:trace contextRef="#ctx0" brushRef="#br0" timeOffset="2161.5">5186 617 0,'0'-17'16,"0"-1"-16,-53 0 15,18 1 1,-36 17 0,18 0-1,36 17 1,-54 54-16,-17 35 31,88-18-15,0 0-1,35-35 1,18-18 0,35-35-1,18-53 1,-53-17-1,0-36 1,-36 18 0,-17 0-1,0 70-15,0 0 16,0 1 0,0 34-1,0 54 1,0 0 15,0 34-15,0-69-16,0 34 15,53-17 1,0-53 0,53-18-1,-18-34 1,53-90-1,-88 37 1,-17-36 0,-36 70-1,0 36 1,-18 35 0,-35 106-1,18-18 1,35 35 15,-18-35-15,18 1-1,18-37 1,70-34 0,-17-18-1,-1-35 1,-35-18-1,-17 35-15</inkml:trace>
  <inkml:trace contextRef="#ctx0" brushRef="#br0" timeOffset="2393.88">5556 617 0,'0'0'15,"18"0"1,17 0 0,71 0-1,0 0 1,-36-17 0,-17 17-1,-35-18 1,0 18-16,-18-18 15</inkml:trace>
  <inkml:trace contextRef="#ctx0" brushRef="#br0" timeOffset="2761.41">6809 653 0,'17'-36'32,"-17"19"-32,0 34 31,0 36-16,0 0 1,0 53 0,-17-35-1,17-54-15,-18 54 16,36-71 15,-1 0-15</inkml:trace>
  <inkml:trace contextRef="#ctx0" brushRef="#br0" timeOffset="3213.3">7391 582 0,'0'0'0,"0"-18"0,0 1 15,-71 34 32,53 1-47,1 17 16,-1 1-1,18-1 1,0-17 0,18-18-1,-1 0-15,54 35 16,-18-18 15,0 36-15,-35-17-1,-18-1 1,-89 18 0,-17-36-1,36 1 1,35 17-1,17-70 1,0-18 0,1 18-1,-1-53 1</inkml:trace>
  <inkml:trace contextRef="#ctx0" brushRef="#br0" timeOffset="3412.61">6826 441 0,'0'0'0,"-17"0"0,-19 0 16,19-18 0,-19 18-1,54 0-15,-18-17 31,0-1-31</inkml:trace>
  <inkml:trace contextRef="#ctx0" brushRef="#br0" timeOffset="3963.21">8608 406 0,'0'0'0,"17"-18"0,-17 0 32,-17 18-32,-1 0 15,0 0-15,1 71 16,-1 17 0,1 53-1,-1 18 1,18-53-1,0-71-15,-18 36 16,18-54 0,0-52 15,0 17-31</inkml:trace>
  <inkml:trace contextRef="#ctx0" brushRef="#br0" timeOffset="4246.47">8555 441 0,'0'-18'16,"-18"18"-16,36 0 15,-1 0-15,54 0 16,35-17-1,35-1 1,-53 0 0,-70 18-1,-18 18 17,-35 0-32,-54-1 15</inkml:trace>
  <inkml:trace contextRef="#ctx0" brushRef="#br0" timeOffset="4460.09">8502 688 0,'-18'0'16,"-17"70"-1,88-70 1,17-17-1,-34-1-15,87 1 16,-70-1 0,-18 18-1,1-18 1</inkml:trace>
  <inkml:trace contextRef="#ctx0" brushRef="#br0" timeOffset="4896.56">9049 758 0,'0'-17'31,"0"-1"-31,0 1 15,0-1-15,17 0 16,19 1 0,-19 17-16,19 0 15,34 0 1,1 70 0,-36 18-1,-17 1 1,-18-1 15,-36-35-15,36-36-16,-35 1 15,35-71 17,0-18-17,0 1 1,18-54-1</inkml:trace>
  <inkml:trace contextRef="#ctx0" brushRef="#br0" timeOffset="4977.1">9543 617 0,'0'18'0,"0"-36"0</inkml:trace>
  <inkml:trace contextRef="#ctx0" brushRef="#br0" timeOffset="5277.2">10001 900 0,'0'0'0,"18"0"16,52-89 0,-52 54-1,0 35-15,-18-35 16,-36 0-1</inkml:trace>
  <inkml:trace contextRef="#ctx0" brushRef="#br0" timeOffset="5345.2">9966 582 0,'-53'0'31,"106"0"-31,-124 0 0,-70 35 16</inkml:trace>
  <inkml:trace contextRef="#ctx0" brushRef="#br0" timeOffset="5526.63">9684 1111 0,'53'0'16,"35"-17"-1,-18-19 1,36-34 0,-53-1-1,-35 36-15,-1-71 16,-17 71-1</inkml:trace>
  <inkml:trace contextRef="#ctx0" brushRef="#br0" timeOffset="5726.8">10107 653 0,'0'0'15,"-18"53"1,1 52 0,-1 54-1,36-88 1,35-1-1,0-70 1,0 0 0,35-35-1,-18-36 1</inkml:trace>
  <inkml:trace contextRef="#ctx0" brushRef="#br0" timeOffset="6237.67">9631 3316 0,'0'-18'32,"0"36"30</inkml:trace>
  <inkml:trace contextRef="#ctx0" brushRef="#br0" timeOffset="7576.56">9613 635 0,'0'-18'16,"-17"18"62,-1 0-62,-35 36-1,53-19-15,-53 36 0,18 18 32,0 17-17,35-70-15</inkml:trace>
  <inkml:trace contextRef="#ctx0" brushRef="#br0" timeOffset="8260.57">10019 635 0,'0'-35'15,"-18"35"17,-35 0-17,0 0 1,-17 0 0,35 17-16,-18 19 15,-18 52 1,36 18-1,35-18 1,0 0 0,17-35-1,54-18 1,35-35 0,17-17-1,-87-1 1</inkml:trace>
  <inkml:trace contextRef="#ctx0" brushRef="#br0" timeOffset="9393.04">10636 688 0,'0'0'0,"-17"0"31,-1 0-15,18 18-16,-18 17 16,1 53-1,17 18 1,0-36-1,-18-17 17,18-17-17,0-54 17,0 0-17,0 1 1,0-72-1,0 1 1,18 18 0,-1 52-16,72-52 15,-19 52 1,54 18 0,-19 18-1,-34 70 1,-71-71-1,18 72 1,-18-19 0,-18 1-1,0-54 1,-17 1 0,17-18-1,18-35 1,0-36-1,0 18 1,71-35 0,-1 35-1,36 0 1,0 53 0,-18 0-1,-52 71 1,-19-1-1,-17 18 17,-17-35-17,-19 0 1,19-35 0,-1-18-1,18-18 1</inkml:trace>
  <inkml:trace contextRef="#ctx0" brushRef="#br0" timeOffset="9826.06">11571 900 0,'18'0'32,"-1"0"-32,19 0 15,34-36 1,1-17 0,-54 53-16,72-53 15,-54 18 1,-35 0-1,-53 35 1,-18 18 0,-34 52-1,52 1 1,35-54-16,0 71 16,-17-70-16,106 53 15,-54-36 1,54-17-1,35-18 17,-18-18-17,35-35-15</inkml:trace>
  <inkml:trace contextRef="#ctx0" brushRef="#br0" timeOffset="10278">12312 564 0,'0'-17'15,"0"34"1,0 1-16,-18 35 16,1 53-1,17-71-15,-18 53 16,0 18 15,1-53-15,17-35-1,0-36 17,35-17-17,-35 17-15,53-35 16,-35 36-16,17-54 15,35 0 1,-17 71 0,-17 0-1,-19 36 1,-17 52 0,0 18-1,0-36 1,-17-52-1</inkml:trace>
  <inkml:trace contextRef="#ctx0" brushRef="#br0" timeOffset="10493.28">12700 1111 0,'35'-17'31,"-17"-1"-31,35-88 16,0-17-1,-53 17 1,0-18-1,-18 71 1,-17 36 0,17 17-1,1 35 1,17 18 0,0-18-1</inkml:trace>
  <inkml:trace contextRef="#ctx0" brushRef="#br0" timeOffset="10726.27">13247 706 0,'-18'0'16,"1"0"-16,-1 0 15,0 0-15,-52 35 16,17 18 0,0 35-1,18 0 1,17-88 0</inkml:trace>
  <inkml:trace contextRef="#ctx0" brushRef="#br0" timeOffset="10960.03">13123 1147 0,'36'0'16,"-72"0"-16,160-36 15,-71-17 1,-18 53 0,0-70-1,-17-18 1,-18-18 0,-35 35-1,-18 54 1,-53 17-1,18 17 1,52 18 0,19-35-16,-19 53 15,36-17 1</inkml:trace>
  <inkml:trace contextRef="#ctx0" brushRef="#br0" timeOffset="12192.47">13035 847 0,'-18'0'0,"-17"53"31,35-36-31,-17 1 16,-1 70 0,18-70-16,0 52 15,35-52 1,53 0-1,-35-1 1,36-17 0,-54 0-16</inkml:trace>
  <inkml:trace contextRef="#ctx0" brushRef="#br0" timeOffset="12676.71">13635 776 0,'0'0'0,"0"-35"31,0 17-31,17 18 16,1-35-1,53 35 1,-1 0 0,1 0-1,-18 70 1,-36-17-1,-17-17-15,0 52 32,-35-18-17,17-34 1,-17-19 0,18-17-1,17-17 1,-18-54-1,53 18 1,0 18 0</inkml:trace>
  <inkml:trace contextRef="#ctx0" brushRef="#br0" timeOffset="12814.57">14393 688 0,'36'0'15</inkml:trace>
  <inkml:trace contextRef="#ctx0" brushRef="#br0" timeOffset="13576.29">14623 476 0,'0'0'0,"0"-35"16,0 53 0,0 35-1,-18 35 1,0-18 0,-17 36-1,0-35 1,17 17-1,1-71 1,-1 19 0,0-19-1,1-17 17,17-17-17,0-1-15,0-35 16,35-35-1,35 0 1,-17 17 0,18 36-1,-1 17 1,-34 18 0,-19 53-1,-34-17 1,-54 16-1,1-34 17,34 0-17,1-18 1,17 0 0,1 0-1,17 17 16,0 19-15,17-19-16,19 36 16,-1-18-1,18-17 1,0 17 0,17-35-1,-17 0 1,0-35-1,-35-18 17,-18-17-17,0 52-15</inkml:trace>
  <inkml:trace contextRef="#ctx0" brushRef="#br0" timeOffset="13975.96">14270 688 0,'-35'0'31,"17"18"-31,-53 17 16,-17 35 0,0-17-1,35-17 1</inkml:trace>
  <inkml:trace contextRef="#ctx0" brushRef="#br0" timeOffset="14675.12">16016 317 0,'0'0'16,"0"-17"-16,18-1 16,-18 36-1,-71 35 1,-17 106-1,53-124 1,-53 124 0,-54 70-1,-52 35 1,71-122 0,17 16-1,36-52 1,52-88-16,0-18 15,36-36 17</inkml:trace>
  <inkml:trace contextRef="#ctx0" brushRef="#br0" timeOffset="15042.01">16387 494 0,'0'18'15,"0"-1"-15,-18 1 0,0-1 16,-17 89 0,17-70-16,-17 69 15,0 54 1,-1-53 0,19-53-1,17-18 1,0-52 15</inkml:trace>
  <inkml:trace contextRef="#ctx0" brushRef="#br0" timeOffset="15459.34">16210 600 0,'0'0'0,"0"-18"0,0 0 16,0-17 0,35-18-1,18 18 1,-17 35-16,34-18 16,-35 1-16,54 17 15,16 17 1,-34 36-1,-36 35 17,-70 18-17,-36-35 1,-87 17 0,87-70-1,18 17 1,36-35-1,34-18 32,1 18-47,-18-17 0,18 17 0</inkml:trace>
  <inkml:trace contextRef="#ctx0" brushRef="#br0" timeOffset="15994.09">16739 917 0,'0'0'0,"-17"-17"16,17-1-1,0-17 1,17-18-1,36 17 1,18 19 0,-1-1-1,36 36 1,-35 35 0,-54-36-16,19 89 15,-36-35 1,-36 17-1,-34-35 17,35-53-17,35-18 17,0-52-17,17-1 1,54-17-1,-18 17 1,17 36 0,-52 17-16,-1 18 15,19 0 1,-19 0 0,1 18-1</inkml:trace>
  <inkml:trace contextRef="#ctx0" brushRef="#br0" timeOffset="16508.87">17674 741 0,'0'0'0,"0"-18"0,-17 18 31,-1 0-16,-17 0 1,-1 53 0,1 35-1,0-35 1,35 35 0,0-52-16,0-1 15,70 0 1,1-35-1,-1-17 1,19-36 15,-54 0-15,-17-88 0,-18 70-1,-18 18 1,-35 36-1,0 17 1,0 0 0,36 17-1,-19 18 1,36-17 0,-17 0-1</inkml:trace>
  <inkml:trace contextRef="#ctx0" brushRef="#br0" timeOffset="17175.34">18027 988 0,'0'0'0,"88"-53"31,-70 35-31,35-35 16,-53 36-16,17-36 15,1 0 1,0 53-1,-36 0 32,18 17-31,-35 36 0,35-35-16,-18 35 15,0 70 1,18-17-1,-17 53 1,17 0 0,0-1-1,0 19 1,0-71 0,0 0-1,-88-18 1,17-53-1,-35-17 1,89-18 0,-54 0-1,0-53 1,54-18 0,17 1-1,0-36 1,35-18-1,0 54 1,-17 34-16</inkml:trace>
  <inkml:trace contextRef="#ctx0" brushRef="#br0" timeOffset="17459">18168 582 0,'0'0'0,"0"-18"16,-18 18-1,18-17 1,18 17 46,-18 17-46,18 1-16</inkml:trace>
  <inkml:trace contextRef="#ctx0" brushRef="#br0" timeOffset="17891.84">18486 794 0,'17'0'32,"1"0"-32,17 0 15,0-36 1,1 19-1,-36-1-15,17-17 16,1 0 0,-71 35 15,-18 35-15,54-17-16,-1 17 15,18-18-15,-17 72 16,-1-36-1,18 17 1,35-35 15,18 1-15,18-36 0,-1 0-1,18-53 1,-35 35-16</inkml:trace>
  <inkml:trace contextRef="#ctx0" brushRef="#br0" timeOffset="18509.25">18997 688 0,'0'-18'0,"0"36"0,0-53 16,0 17-1,0 36 16,-18-1-31,1 36 16,-1-35 0,1 70-16,17-35 31,0 35-15,0-53-1,52-35 1,1 0-1,18 0 1,17-70 0,-17-1-1,-18-35 1,-18 18 0,0-18-1,-35 18 1,0 53-1,0 17 1,-18 18 15,-17 71-15,18-1 0,17 72-1,-18-54 1,18 0-1,0-18 1,18-34 0,34-19-1,54-17 1,-17-17 0,-19-19-1,-52 1 1</inkml:trace>
  <inkml:trace contextRef="#ctx0" brushRef="#br0" timeOffset="18809.34">19191 635 0,'71'0'15,"-54"0"-15,19 0 16,-1 0-16,35 0 16,72 0-1,-1 0 1,-71 0 0,-17 0-1,-71 0 32,1 0-47,-1 0 16</inkml:trace>
  <inkml:trace contextRef="#ctx0" brushRef="#br0" timeOffset="20701.23">21061 582 0,'0'18'0,"-18"-18"15,1 0 17,-1 0-17,0 0 1,-17 0 0,17 0-1,1 0-15,-1-36 16,0-16-1,18 16 1,18-34 0,70 17-1,53 17 1,-35 36 0,35 36-1,-105 34 1,-54 19-1,-53-19 1,36-35 0,-53 54-1,35-19 1,0 1 0,53-18-1,-18-18 1,18-18-1,0 1 17,0 0-17</inkml:trace>
  <inkml:trace contextRef="#ctx0" brushRef="#br0" timeOffset="21541.81">21114 1288 0,'0'0'0,"0"17"16,0 1-1,17-18 1,1 0-1,0-18 1,-18-17 0,0 0-1,0 17 1,-18 18 0,0 18-1,-17 17 1,17 18-1,18-35 1,0-1 0,36-17 15,17 0-15,-53-17-1,0-19 1,17 36-16,-17-35 15,0 17 1,-17 18-16,-19 0 16,19 18-1,-19 35 1,36-18 0,0-17 15,36-18-16,-1 0 1,-17 0 15,-1-35-15,-17-1 0,0 19-1,-53-1 1,18 53-1,17-17 1,18 35 0,0-36-1,18-17 1,0-17 0,-1 17-1,-17-18 1,0 1 15,-17 17-31</inkml:trace>
  <inkml:trace contextRef="#ctx0" brushRef="#br0" timeOffset="22958.79">706 5115 0</inkml:trace>
  <inkml:trace contextRef="#ctx0" brushRef="#br1" timeOffset="30774.18">794 2240 0,'0'-35'31,"0"17"-31,0 1 16,0 34 46,0 1-62,17 17 16,1 36 0,0 87-1,-18-34 1,17 17-1,-17-70 1,0-19 0,0-69 46,0-1-62,0 1 16,0-19-16,0 19 0</inkml:trace>
  <inkml:trace contextRef="#ctx0" brushRef="#br1" timeOffset="31073.84">1111 2434 0,'0'0'0,"18"0"0,-18 18 16,0-1-1,0 54 1,-53 17 0,0 18-1,18-53 1,17-18 0,18-17-1,-18-18 1,18-35-1,0-18 1,18-36 0,-18 54-1,35-18-15</inkml:trace>
  <inkml:trace contextRef="#ctx0" brushRef="#br1" timeOffset="31273.89">1076 2505 0,'53'-36'15,"-124"89"-15,89-70 16,70-19-16,-35 72 15,-18 17 1,-17-18-16,17 0 16,18 89-1,-18-71 1,-17-36 0,0-17-1,-18-35 16</inkml:trace>
  <inkml:trace contextRef="#ctx0" brushRef="#br1" timeOffset="31556.95">1446 2187 0,'-17'53'31,"17"-35"-15,0 17-16,0 71 15,0 35 1,0-35 0,0-71-16,0 36 15,0-54-15,0 1 16,0 0-1,0-36 1,0-17 0</inkml:trace>
  <inkml:trace contextRef="#ctx0" brushRef="#br1" timeOffset="31973.65">1640 2628 0,'0'0'0,"53"0"15,-17 0 1,17-53 0,-1-17-1,-34-1 1,-18 1-1,0 52-15,0 0 16,-53 18 0,0 18-1,18 88 17,17-18-17,18 0 1,0 0-1,0-70-15,36 17 16,17-17 0,-1-18-1,1-53 1,-17 35-16</inkml:trace>
  <inkml:trace contextRef="#ctx0" brushRef="#br1" timeOffset="32273.38">2099 2170 0,'0'0'0,"0"-36"16,-18 54 15,18 52-15,0 19-1,-17 34 1,17-17 0,0-71-16,0 36 15,0 17 1,0-70 0,17-18-1,1-36 1,17 19-16</inkml:trace>
  <inkml:trace contextRef="#ctx0" brushRef="#br1" timeOffset="32590.66">2399 2152 0,'-35'-18'31,"17"18"-31,18 18 16,-18 35 0,1 35-1,17 18 1,-18 35 0,18-106-16,0 18 15,18 53 1,35-71-1,17-35 1,-17 0 0,18-35 15,-18-18-31</inkml:trace>
  <inkml:trace contextRef="#ctx0" brushRef="#br1" timeOffset="33407.53">3916 2170 0,'-35'-18'31,"17"18"-31,0 0 0,-17 35 15,0 0 1,17 71 0,18-17-1,0-54 1,0 53 0,0-53-16,35 36 15,36-36 1,17-17-1,-35-36 1,35-35 0,-35-17-1,18-71 1,-71 52 0,0-17-1,-71 54 1,-35 16-1,0 36 1,1 53 0,69 18-1,36-36 17,0 18-17,53-35 1,35-1-1,-35 1-15</inkml:trace>
  <inkml:trace contextRef="#ctx0" brushRef="#br1" timeOffset="33907.48">4322 2311 0,'0'0'0,"0"-18"0,0 0 16,0-17 0,17 17-1,1 1 1,52 17 0,1 0-1,52 0 1,-34 53-1,-37 17 1,-34 36 0,-18-35-1,0-36-15,-18 53 16,-17-70 0,18-53 15,17-1-16,0 1-15,0-36 16,17 54-16,18-71 16,18 17 15,-17 36-15,-1 17-1,-17 18 1,-1 0-1,-17 18 1</inkml:trace>
  <inkml:trace contextRef="#ctx0" brushRef="#br1" timeOffset="34841.44">5521 2275 0,'0'-17'15,"0"34"-15,18-70 0,-18 36 16,0-1 0,-89 18-1,19 0 1,-54 18-1,19 70 1,52-17 0,17 17-1,36-18 1,53-34 0,35-36-1,-17-36 1,17-34-1,-35 17 1,0-18 0,-53 18-1,0 36 17,0-1-17,0 53 16,0 36-15,0 52 0,0-17-1,0 88 1,0 18 0,0-36-1,0-105-15,0 176 16,35 0-1,-35-88 1,18 35 0,-18-71-1,-18-52 17,1-54-32,-54 1 15,-35-36 1,36-52-1,-54-107 1,18-87 0,89 17-1,17 176-15,0-229 16,53 124 0,35 0-1,-18 52 1,1 54-1,17-19 1,-70 89 0,-18-17 15</inkml:trace>
  <inkml:trace contextRef="#ctx0" brushRef="#br1" timeOffset="35641.17">6050 2417 0,'0'0'0,"18"-18"0,-1-35 31,1 35-31,-18-52 16,-18 17 0,-52 35-1,-54 36 1,19 17-1,-19 53 1,71 1 0,36 16-1,34-52 1,54-17 15,35-19-15,-18-34-1,53-72 1,-71 36 0,-34-35-1,-36 0 1,0 70 0,0 1-1,0 87 16,0 19-15,0-37 0,0 19-1,35-36 1,-17-35 15,-1 0-31,54-17 16,-36-36-1</inkml:trace>
  <inkml:trace contextRef="#ctx0" brushRef="#br1" timeOffset="36190.12">6438 2222 0,'0'18'47,"0"0"-47,0-1 15,0 19-15,0 34 16,0-52-16,0 35 16,0 17 15,0-52-15,0 0-1,-17-18 1,-1-36 15,18 19-31,0-54 16,0 1-1,53-1 1,35 0 0,53 36-1,0 35 1,-17 35-1,-71 18 1,-53 36 0,-18-1-1,0-18 17,-17-17-17,17-53 1,1 18-1,17-36 17,17-35-17</inkml:trace>
  <inkml:trace contextRef="#ctx0" brushRef="#br1" timeOffset="36475.68">7267 2240 0,'0'0'0,"0"18"31,0-1-31,0 36 16,0 18 15,0 35-15,-17-36-1,17-52-15,-18 0 32,18-36-17,0 0 1,0-88 0</inkml:trace>
  <inkml:trace contextRef="#ctx0" brushRef="#br1" timeOffset="36676.18">7179 2081 0,'0'0'0,"-18"0"16,18-17-1,18 17 32</inkml:trace>
  <inkml:trace contextRef="#ctx0" brushRef="#br1" timeOffset="37641.23">7461 2364 0,'0'-18'47,"0"0"-31,18 18-16,-18-17 0,35-1 15,36 0 1,-54 18 0,72 0-1,-19 0 1,1 71-1,-54 0 1,-70 34 0,-70 1-1,35-35 1,70-54-16,-35 19 16,36-36-1,17-18 16,35 18-15,-18-18-16,36 1 16,-35 17-16,88 0 15,-36 0 17,19 53-17,-19 0 1,-17 17-1,-35 36 1,-18 0 0,-71 17-1,-35 1 1,18-71 0,-53-18-1,-71-53 1,106-17-1,1-36 1,52-17 0,35 18-1,18 17 17,71-18-17,-18 18 1,52-35-1</inkml:trace>
  <inkml:trace contextRef="#ctx0" brushRef="#br1" timeOffset="38024.12">8202 2469 0,'0'0'0,"18"0"0,-1 0 0,1-35 15,35 0 1,0-18 0,-18 0-1,-35 18 1,-18 35 15,-17 0-15,-18 35-1,36-17-15,-19 35 16,19 52 0,17-52-1,0 0 1,53-17 0,35-36-1,0 0 1,-70-18-16</inkml:trace>
  <inkml:trace contextRef="#ctx0" brushRef="#br1" timeOffset="38624.08">9031 2258 0,'0'0'15,"0"-18"-15,0 0 16,-53 1-1,-35 17 1,17 0 0,-17 53-1,18 0 1,70-18-16,-36 18 16,36 35-1,0-53 1,53-17-1,36-18 1,-1-18 0,-71 1-16,89-71 15,-18-1 17,-52 19-17,-36-36 1,17 0-1,-17 36 1,0 52 0,0 88 15,-17 1-15,17-36-16,0 36 15,0 70 1,17-88-1,1 0 1,35-36 0,0-17-1,-36-35 17,1 18-17,-18-1-15</inkml:trace>
  <inkml:trace contextRef="#ctx0" brushRef="#br1" timeOffset="38792.89">9296 2346 0,'0'18'47</inkml:trace>
  <inkml:trace contextRef="#ctx0" brushRef="#br1" timeOffset="40057.3">10936 2311 0,'0'-18'0,"0"36"0,18-89 32,-1 53-32,36-17 15,0-18 1,-35 36-16,35-89 16,-36 35-1,-122 71 16,-54 36-15,124-19-16,-36 18 16,53-17-16,-52 17 15,70 1 17,53-1-17,70 18 1,-17-18-1,35 18 1,-123-35-16,52 35 16,-52 35-1,-89 0 1,-34-35 0,-72 0-1,1-53 1,105-35-1,1-71 1,52 18 0,0-36-1,18 53 17,0 36-17,0 53 16,18 52-15,0-52-16,35 53 16,-18-1-1,53 18 1,0-52 0,36-19-1,17-52 1,-35-18-1,17-35 1,-35-36 0,-70 107-16,0-71 31,-18-36-15,0 36-1,0 53 1,0 70 15,0-17-31,-18 105 16,18-35-1,0 36 1,0-1 0,0-70-1,0-18 1,35-35-1,-17 0 1,17-53 0</inkml:trace>
  <inkml:trace contextRef="#ctx0" brushRef="#br1" timeOffset="40305.71">11377 2205 0,'0'0'0,"18"-18"31,17 18-15,36-17-1,-1-1 1,-17 18-1,-35 0 1</inkml:trace>
  <inkml:trace contextRef="#ctx0" brushRef="#br1" timeOffset="40839.08">11800 2311 0,'0'0'0,"-17"0"0,-1 0 16,0 0-1,18-18-15,0 0 16,36-35-1,17 36 1,35-1 0,-18 18-1,-17 53 1,0 18 15,-53-54-31,0 54 16,0 35-1,-35-36 1,17-52 0,1-18-1,-1-35 1,18-18 0,0-35-1,18 17 1,35 18-1,17 18 1,-52 35 0,-1 0-16,54-18 15,-36 18 1</inkml:trace>
  <inkml:trace contextRef="#ctx0" brushRef="#br1" timeOffset="41355.14">12559 2240 0,'0'-18'31,"-18"36"16,1 35-32,17-35-15,0-1 0,-36 72 16,36-19 0,0 1-1,18-36 17,17-17-17,-17-18-15,52-18 16,1-35-1,0-18 1,-36-17 0,-18 18-1,1 17 1,-18 35 0,0 36-1,-18 35 1,1 35-1,-1-35 1,18 17 0,0-34-1,35-19 17,18-17-32</inkml:trace>
  <inkml:trace contextRef="#ctx0" brushRef="#br1" timeOffset="42405.18">13300 2258 0,'0'-18'0,"0"36"0,0-54 16,0 19 0,-36 17-1,-16 17 1,34 1-16,-17 35 15,-1 35 1,19 0 0,17-17-1,17 0 17,54-71-17,52 0 1,1-53-1,-54-18 1,1-35 0,-36-35-1,-35 53 1,0-18 0,0 71-1,-17 70 16,-1 18-15,0 53 0,18-89-16,0 72 15,0-1 17,0-18-17,36-52 1,16 0-1,19-18 1,-53-18-16,17-35 16,18-17-1,-35-19 1,-1 54 0,1 17-1,-18 36 16,-35 53-15,35-18 0,0 17-1,0 1 1,0-54 0,0 1-1,35 0 1,35-18-1,1-36 1,-1-34 0,1 17-1,-36-53 1,-17 53 0,-18 35-1,0 36 1,-18 53-1,1-18 1,-1 35 0,18-18-1,18-34 1,52-36 15,18 0-15,1-18-1,-72 18-15</inkml:trace>
  <inkml:trace contextRef="#ctx0" brushRef="#br1" timeOffset="42823.19">14499 2381 0,'0'0'0,"-17"-17"16,17-19-1,0 1 1,0 17-16,52 1 15,1-1 1,18 18 0,-18 0-1,-36 71 1,-17-1 15,0-52-31,0 35 16,0 17-1,-35-52 1,18 0 0,17-54 15,0-17-15,0 36-16,17-71 15,1 35 1,35 0-1,-18 35 1,-17 0 0,35 18-1</inkml:trace>
  <inkml:trace contextRef="#ctx0" brushRef="#br1" timeOffset="43238.84">15152 2346 0,'17'0'31,"1"0"-31,17-18 16,36 1-1,-1-36 1,-52 35-16,17-35 15,-35 36 1,-17 17 0,-71 0-1,17 52 1,0 37 15,36-19-15,35 1-1,53-36 1,18-35 0,34 0-1,-16-18 1,-19-34 0,-35 16-1</inkml:trace>
  <inkml:trace contextRef="#ctx0" brushRef="#br1" timeOffset="43539.38">13423 2099 0,'0'0'0,"-17"0"0,34 0 31,89 0-15,0-18 0,35-17-1,-106 35-15,18 0 16,-35 0-16,17-18 15,-17 18-15</inkml:trace>
  <inkml:trace contextRef="#ctx0" brushRef="#br1" timeOffset="44305.99">16633 2205 0,'0'0'0,"0"-18"16,0 1 0,0-1-16,0 0 15,-17 18 1,-18 0 0,-36 53-1,36 0 1,17-35-16,-17 52 15,35-52-15,-18 53 16,18 17 0,71-71-1,17-17 1,18-35 15,-18-18-15,-53 36-16,18-54 15,-35 0 1,-18 18 0,-71 18-1,18 35 1,-17 0 0,34 0-1,36 18 1,0-1-1,36-17 1,17 0 0</inkml:trace>
  <inkml:trace contextRef="#ctx0" brushRef="#br1" timeOffset="44922.4">17427 1976 0,'0'0'16,"0"-18"0,-17 18 15,-1 18-31,0 34 16,1 19-1,-1 35 1,18-71-16,-18 71 15,18 106 1,-35 35 0,35-71-1,0 106 1,0-35 15,0-88-15,0-124-16,18 124 15,17-71 1,-35-35 0,0-35-1,-35-36 1,-36-53 0,-35-52-1,18-89 1,53 18-1,35-53 1,53 36 0,35 52-1,18 53 1,-36 53 0,36-17 15,-71 34-16,1 19 1</inkml:trace>
  <inkml:trace contextRef="#ctx0" brushRef="#br1" timeOffset="45090">17515 2522 0,'0'18'31,"-17"-18"1,-1 0-17,0 0 1,-17 18-16</inkml:trace>
  <inkml:trace contextRef="#ctx0" brushRef="#br1" timeOffset="46122.03">3492 3704 0,'18'0'0,"-36"0"0,36-53 31,-18 36-15,-35-1-1,-18 0 1,35 18-16,-52 18 16,34-18-16,-69 71 15,-1 34 1,53 1 0,18 71-1,35-54 1,17 36-1,36-89 1,35-34 0,-17-36-1,88-18 1,-1-53 15,-87 19-31</inkml:trace>
  <inkml:trace contextRef="#ctx0" brushRef="#br1" timeOffset="47105.29">3898 4004 0,'0'-18'0,"0"36"0,0-53 15,-53 35 1,36 0-16,-36 17 16,-18 72-1,54 34 1,17-35-1,0-17 1,70-18 0,1-53-1,-36 0-15,18 0 16,0-53 15,-36-18-15,-17 18-1,-53-17 1,36-1 0,17 54-16,0-54 15,17 18 1,54 18 0,17 35-1,0 35 1,18 53-1,-53 18 1,-53 18 0,0-54-1,-17-17 1,-1-53 0,0 0 15,1-18-16,17-70 1,0 18 0,53-36-1,17 53 1,54 18 0,-1 35-1,-35 70 1,-53 18-1,-35-17 1,0 0 0,-17-36-1,-18-35 1,35-35 31,0-54-32,0 54-15,35-18 16,53-35 0,36 35-1,-19 53 1,-16 88 0,-37-17-1,-34 35 1,-18-1-1,-18-52 1,-17-35 0,18-36 15,17-17-15</inkml:trace>
  <inkml:trace contextRef="#ctx0" brushRef="#br1" timeOffset="47654.82">5697 4075 0,'0'0'0,"0"-18"0,36-35 16,-36 35-1,0 1 1,0 34-1,0 19 1,0 69 0,0 54-1,-18 18 1,0-1 0,18 89-1,-17 34 1,17-87-1,0 35 1,0-194-16,0 106 16,0-106-1,0-124 17,0-35-1,0 71-31,-18-124 15,18 106-15,-18-88 0</inkml:trace>
  <inkml:trace contextRef="#ctx0" brushRef="#br1" timeOffset="48004.37">5450 4304 0,'0'0'0,"-17"-53"15,-1 18-15,0-71 16,36 18-1,88-1 1,70 37 0,-35 52-1,-88 0-15,71 70 16,-89 18 15,-53 53-15,-87-17-1,-1-71 1,0-18 0,35-35-1,54 0 1,52-35 15,18-18-15</inkml:trace>
  <inkml:trace contextRef="#ctx0" brushRef="#br1" timeOffset="48872.13">6350 3969 0,'0'0'0,"0"-18"0,-18 18 31,-17 0-15,0 35 0,-18 36-1,35 35 1,18-36 0,0-52-16,0 53 15,36-54 1,16-17-1,1-17 1,-35-1 0,-18-35-1,-18 0 1,1 35-16,-19-70 31,36 35-15,18-35-1,53 35 1,-1 36 0,89 17-1,-89 52 1,1 54 0,-71 0-1,0-18 1,0-17-1,-18-36 1,1-35 0,-19-17-1,36-36 1,0-53 0,0 0 15,71 18-16,105-18 1,1 71 0,-71 35-1,-1 70 1,-87 18 0,-18 1-1,-18 16 1,-17-69-1,0-1 1,17-35 0,18-18 31,0 1-32</inkml:trace>
  <inkml:trace contextRef="#ctx0" brushRef="#br1" timeOffset="49837.84">7620 4022 0,'0'0'0,"-18"0"0,1 17 16,-1 19-1,36-36 17,17-18-32,36-17 15,17-36 1,-18 18 0,-52 18-1,-18 17 1,0 1-1,-71-1 1,1 36 0,17 52-1,35 18 1,18 18 0,0-35-1,18-54-15,35 19 16,53-36-1,52-53 1,-34 0 0,-1-53-1,-87 35 1,-19-17 15,-17 71-15,-17 34 15,-1 54-15,18-36-1,0 0-15,0 36 16,0-1 0,0-34-1,0-19 1,0 1-1,-35-71 17,17 0-17,18-17 1,35-36 0,18 35-1,-17 54 1,34-36-1,36 35 1,0 18 0,-36 71-1,-52-18 1,0 35 0,-18 0-1,-18-53-15,-17 18 16,17-18-1,0-35 1,18-35 15,0 17-31,0-52 16</inkml:trace>
  <inkml:trace contextRef="#ctx0" brushRef="#br1" timeOffset="50171.47">9155 3510 0,'0'0'0,"0"-18"0,0 1 16,0 52 30,0-17-46,0-1 0,0 72 16,-36 52 0,36-53-1,-17-18 1,17 1 0,0-18 15,17-53 0,19-35-31</inkml:trace>
  <inkml:trace contextRef="#ctx0" brushRef="#br1" timeOffset="50671.65">9543 3792 0,'0'0'0,"17"0"0,-17-17 0,0-19 16,0 19 0,-17 17-1,-19 0 1,19 0-16,-19 53 16,19 0 15,-1-36-16,18 1 1,18 0 0,35-18-1,35 0 1,-70 17-16,70 1 16,-53 17-1,-35 0 1,-53 36-1,-17-36 1,34-17-16,-70 17 16,18-17-1,53-18 1,0 0 0,17 0 15,18-36-16,0-34 1,0 35-16</inkml:trace>
  <inkml:trace contextRef="#ctx0" brushRef="#br1" timeOffset="50988.92">8837 3581 0,'71'-18'16,"-36"0"-16,35 1 16,-34 17-1,140-18-15,-35 0 31,-70 1-15,-36 17 0,-35 17 15,0 1-15,0 0-1</inkml:trace>
  <inkml:trace contextRef="#ctx0" brushRef="#br1" timeOffset="59489.43">494 6526 0,'0'0'0,"-18"0"0,-88 0 31,71 0-31,0 0 16,-18 0-1,35 0 1,71 18 0,124-18-1,-1 0 1,18 0 0,-123 0-16,105 0 15,53-18 16,-70 1-15,-88 17 0,-36-18-1,-53-17 17,1 35-32,-54-35 15</inkml:trace>
  <inkml:trace contextRef="#ctx0" brushRef="#br1" timeOffset="59972.01">1235 6227 0,'0'0'0,"-36"-18"15,36 36 16,0 17-15,18-35-16,70 70 16,0-17-1,54-17 1,-37-36 0,19 0-1,-71-18 1,-18 18-1,-35-18 1,-70 18 0,-1 53-1,-53 18 1,19 17 0,-36 35-1,35 1 1,53-54 15,35-34-15,18-19-1,35-52 17,-17 35-32</inkml:trace>
  <inkml:trace contextRef="#ctx0" brushRef="#br1" timeOffset="60537.31">2611 6209 0,'0'0'16,"17"-18"-16,-17-17 15,0 17-15,-17 18 16,-72 0 0,72 0-16,-36 18 15,-53 88 16,53 17-15,0 54 0,35-54-1,18 1 1,89-54 0,34-70-1,36 0 1,-53-53-1,35-35 1</inkml:trace>
  <inkml:trace contextRef="#ctx0" brushRef="#br1" timeOffset="60969.43">3016 6368 0,'0'0'0,"0"-18"16,-53 53 15,18 36-15,35-36-16,-18 53 15,18-52-15,0 34 16,0 1 0,71-54-1,-18-17 1,17-35-1,-52 35-15,53-71 16,17-34 0,-88-19-1,0 54 1,-71 17 0,1 53-1,-18 35 16,52 0-15,19 53 0,17-35-1,0-35 1,88-18 0</inkml:trace>
  <inkml:trace contextRef="#ctx0" brushRef="#br1" timeOffset="61269.47">3722 6121 0,'0'0'0,"0"-18"0,-18 18 47,-17 18-47,0 52 16,-1 36 15,36-18-15,0-52-16,-17 69 15,17-34 1,17-36 0,36-17-1,-17-36 1,16-17-1</inkml:trace>
  <inkml:trace contextRef="#ctx0" brushRef="#br1" timeOffset="61552.7">4075 6085 0,'0'-17'0,"0"34"0,0-52 15,-36 35 16,19 53-15,-19 35 0,19 0-1,17 54 1,0-37 0,0-69-16,0 17 15,17-53 1,19 0-1,17-36 1,-18 1 0</inkml:trace>
  <inkml:trace contextRef="#ctx0" brushRef="#br1" timeOffset="61936.35">4233 6385 0,'0'18'16,"18"-18"0,17 0-1,-17 0-15,35-18 16,17-17 0,-17 0-1,-53-1 1,-17 19-1,-72 17 1,37 17 0,-1 72-1,17-1 1,36 0 0,0-17-1,0-54 1,53 1-1,18-18 1,-36 0 0,-17 0-16</inkml:trace>
  <inkml:trace contextRef="#ctx0" brushRef="#br1" timeOffset="62519.16">5186 6297 0,'0'0'0,"17"0"0,-17-53 16,0 36-1,0-1 1,-52 18 0,-19 18-1,53-1-15,-35 36 31,-17 35-15,52 36 0,18-54-1,0 18 1,71-52 0,-1-36-1,-52 0-15,88-53 16,-53 18-16</inkml:trace>
  <inkml:trace contextRef="#ctx0" brushRef="#br1" timeOffset="63085.58">5609 6103 0,'0'0'0,"0"-18"0,0 1 15,-17 17 1,-36 17 15,17 54-15,36 35-1,0 17 1,0-35 0,0 1-1,18-36 1,35-36-1,35-17 1,0-53 0,-35 0-1,18-35 1,-54 18 0,1 17-1,-18 35 1,0 71 31,-18 18-32,18-1 1,0-35-16,0 18 16,0 18-1,18-54 1,35-17-1,0-35 1,-18 0 0,0-71-1,-35 88-15</inkml:trace>
  <inkml:trace contextRef="#ctx0" brushRef="#br1" timeOffset="63271.77">6174 6121 0,'-36'-18'16,"36"36"46,-17-18-31</inkml:trace>
  <inkml:trace contextRef="#ctx0" brushRef="#br1" timeOffset="63469.49">5539 6262 0,'17'0'47,"1"0"-47,0 0 15,52 0 1,-52 0-16,70 0 16</inkml:trace>
  <inkml:trace contextRef="#ctx0" brushRef="#br1" timeOffset="64304.19">6473 6262 0,'-17'0'16,"-1"0"-1,-17 0 1,-18 35 0,53-17-16,-35 35 15,17 35 1,18-18 0,0-34-1,53-19 1,0-17-1,-35 0 1,-1 0-16,-17-53 16,0-17-1,0 17 1,0-18 0,0 18-1,71 18 1,35 18 15,-36 17-15,1 52-1,-54 37 1,1-36 0,-18 52-1,0-52 1,-18-35-1,1-18 1,-19 0 0,36-35-1,0-36 1,0 36-16,18-36 16,70-17-1,53 18 1,-35 52 15,0 18-15,-53 88-1,-53-17 1,-18 34 0,-17-16-1,0-54 1,-1-17-1,36-36 1</inkml:trace>
  <inkml:trace contextRef="#ctx0" brushRef="#br1" timeOffset="65018.87">8378 6156 0,'0'0'0,"0"-18"0,18-35 31,-36 53 0,-17 53-15,18-35-16,-36 88 16,35-36-1,18 36 1,0-35-1,71-36 1,17-53 0,0-35-1,35-35 1,-70 0 0,-53 18-1,-35-19 1,-106 54 15,53 35-15,52 18-1,19-1 1,17 1 0,70-18-1,-34 0-15,87-18 16,-17 1-16</inkml:trace>
  <inkml:trace contextRef="#ctx0" brushRef="#br1" timeOffset="65552.36">9366 5838 0,'-35'0'15,"17"0"-15,-17 0 0,-36 0 31,1 71-15,17 0 0,18 52-1,17-70-15,18 88 16,0 106 0,0 18-1,0 17 1,-18-35-1,-17 53 1,35-230-16,-35 177 16,35-106-1,0-53 1,0-70 0,-18-71-1,-35-88 16,-17-53-15,-36-71 0,35 36-1,54-53 1,17 88 0,17 88-1,1 71-15,70-53 16,53-1-1,0 1 1,-105 71-16</inkml:trace>
  <inkml:trace contextRef="#ctx0" brushRef="#br1" timeOffset="66235.97">10654 6050 0,'0'0'0,"-53"-18"31,35 18-15,18-35-16,0 18 15,0-36 1,53 17 0,35 19-1,1 17 1,34 70 0,-17 18-1,-88 18 1,-71-17-1,17-19 1,1-52 0,17-18-1,18-36 1,0 19-16,0-18 16,18-54-1,35 1 1,0 35 15,35 18-15,-17 17-1,-36 18 1,0 36 0,-35-19-16</inkml:trace>
  <inkml:trace contextRef="#ctx0" brushRef="#br1" timeOffset="66568.92">11377 6121 0,'18'0'16,"-36"0"-16,71 17 16,-35-17-1,-1-17 1,19-19 0,16-34-1,-52 52 1,0-35-16,0 18 31,-35 35-15,-18 35-1,18 36 1,0 17 0,35-17-1,0-1 1,35-35-1,18-35 1,35 0 0,-17-17-1</inkml:trace>
  <inkml:trace contextRef="#ctx0" brushRef="#br1" timeOffset="67586.84">12259 5927 0,'0'0'15,"18"-18"-15,-1 0 16,-34 1 0,-72 17-1,-69 70 1,105-34 0,35 16-1,36-34 1,52 17-1,36-17 1,18 35 0,-89-35-1,-35 35 1,-71-1 0,-17-34-1,-18-18 1,1 0 15,52-53-15,35 18-1,18 0 1,0 17 0,0 71 15,35 0-16,18-18 1,18 0 0,-1-35-1,54 0 1,-107-17-16,124-36 16,-35 0-1,-53 0 1,-35-18 15,-18 36-15,0 17-1,0 71 17,-18 0-17,18 18 1,0-18-1,18-36 1,0 1-16,34-18 16,19 0-1,0-18 1,17-34 0,18-37-1,-54 36 1,-34 36-1,17-36 1,-35 35 0,-53 89 15,53-54-31,-35 36 16,35 0-1,0 35 1,35-52-1,36-36 1,35 0 0,17-18-1,-87 0-15</inkml:trace>
  <inkml:trace contextRef="#ctx0" brushRef="#br1" timeOffset="68070.64">13670 6015 0,'0'-35'16,"0"70"-16,-53-88 16,18 53-1,-53 35 1,35 18 0,18 35-1,17-17 1,18-18-1,18-18 1,52-35 0,18-18-1,-35-17 1,0-35 0,-18-19-1,-17 19 1,-18 35 15,-18 87 0,1 37-15,17-36 0,0-36-16,0 36 15,53-18 1,0-35-1,52 0 1,1-52 0,-18-19-1</inkml:trace>
  <inkml:trace contextRef="#ctx0" brushRef="#br1" timeOffset="68585.53">14217 5786 0,'0'-18'0,"0"36"0,-18-36 31,1 53-15,-1 53-1,18 18 1,0 0 0,-18-53-1,1-18 1,-1-17-1,18-36 17,0-17-17,18-36 1,70 1 0,0 17-1,-53 53-15,71-18 16,0 36 15,0 52-15,-53 19-1,-53-19 1,-106 1 0,-35-18-1,0-36 1,53-17-1,70-17 1,18-19 0,53-16-1,35-1 1</inkml:trace>
  <inkml:trace contextRef="#ctx0" brushRef="#br1" timeOffset="68885.05">14922 5733 0,'0'17'32,"0"1"-17,0 17-15,-17 36 16,-1 35-1,-17-18 1,35-71-16,-18 72 16,18-54-1,0-17 1,53-18 0,35-36-1,-70 36 1</inkml:trace>
  <inkml:trace contextRef="#ctx0" brushRef="#br1" timeOffset="69237.21">15152 6103 0,'17'-18'31,"1"18"-15,17-17-16,54-1 15,-1-35 1,-53 36 0,-35-1-1,-53 18 1,35 0-16,-70 35 16,0 36-1,53-1 1,35-17 15,0-17-15,88-36-1,35 0 1,-34-18 0,-19-35-1</inkml:trace>
  <inkml:trace contextRef="#ctx0" brushRef="#br1" timeOffset="69836.94">16845 5821 0,'0'0'0,"0"-71"31,0 54-31,0-36 0,-35 0 16,-36 35 15,1 18-15,-36 35-1,-18 89 1,19 35 0,69-18-1,36-53 1,36 0-1,-19-70-15,71 17 16,18-35 0,-70 0-16,122-35 15,-17-36 1</inkml:trace>
  <inkml:trace contextRef="#ctx0" brushRef="#br1" timeOffset="70753.33">17092 5997 0,'0'0'0,"0"-17"15,0-1 1,-18 18 0,-17 35-1,-18 36 1,18-1 0,17-17-1,18-17 1,36-1-1,-1-35 1,-17-18 0,-18-35-1,0 0 1,0-17 0,17 17-1,36 18 1,18 35 15,-1 0-15,1 35-1,-18 18 1,-53-36-16,35 36 16,-35 0-1,0-17 1,-18-36 31,18-18-32,-17 0-15,17-52 16,0 17 0,53 0-1,35 18 1,-35 35-1,-36 0 1,54 35 0,-18 35-1,-53-17 1,0 0 0,0-35-1,-18-18 1,1 0-1,-1-18 1,18-35 0,18 0-1,34 0 1,37 1 0,16 52-1,-52 17 1,-17 54-1,-36-1 17,0-34-17,-53-1 1,35-17 0</inkml:trace>
  <inkml:trace contextRef="#ctx0" brushRef="#br1" timeOffset="71134.83">18292 5891 0,'0'0'16,"-18"0"-1,0 36 1,-17 34 0,35-52-16,-18 88 15,1 70 1,-1 89 0,-17-54-1,-36 107 1,71-248-16,-35 213 15,0-125 1,17-105 0,18-35-1,0-53 1,18-71 0,52-88-1,-35 70 1</inkml:trace>
  <inkml:trace contextRef="#ctx0" brushRef="#br1" timeOffset="71437.64">18186 6138 0,'0'-35'0,"0"70"0,-18-141 15,18 36 1,18 52-16,70-17 15,35 35 1,1 35 0,-89 36-1,-35-18 1,-106 17 0,-17-34-1,52-1 1,36-35 15,53 0-15,35 0-1</inkml:trace>
  <inkml:trace contextRef="#ctx0" brushRef="#br1" timeOffset="72202.02">18874 5962 0,'0'0'15,"0"-18"-15,0 1 16,-18 17 0,-17 17-1,-54 36 1,89-35-16,-35 35 16,18 17-1,34-34 1,54-36-1,-18 0 17,-18-18-17,-35-17 1,0-36 0,-18 18-1,18 0 1,53 18-1,18 35 1,-18 0 0,-36 0-16,36 71 15,-35-19 1,17 19 0,-35-18-1,0-35 1,0-1 15,-35-17-15,17-17-1,18-36 1,0-18 0,71 18-1,17-17 1,35 34-1,1 19 1,-53 70 0,-54 0-1,-17 35 1,-53-18 0,0-17-1,18-35 1,35-36 31,18 1-32,17-19-15</inkml:trace>
  <inkml:trace contextRef="#ctx0" brushRef="#br1" timeOffset="73018.39">19703 6015 0,'17'0'16,"1"-18"0,17 1-1,-17 17-15,52-53 16,-17 17 0,-17 1-1,-36 0 1,-18 35-1,-70 70 17,35 1-17,35-1 1,18-17 0,53-35-1,18 0 1,34-18-1,-16-36 1,17 1 0,-36-35-1,-70 17 1,0 35 0,0 36 15,-18 35-16,1-1 17,-18 1-17,35-17 1,0-19 0,-18-17-16,18-17 31,0-1-16,18-35 1,52-35 0,-52 53-16,70-36 15,35 1 1,-34 70 0,-19 35-1,-52 53 1,-18-17-1,-18-1 17,0-52-32,-17 35 15,18-36 1,-1-17 15,18-17-15,0-36-1</inkml:trace>
  <inkml:trace contextRef="#ctx0" brushRef="#br1" timeOffset="73280.67">20973 5609 0,'0'0'0,"0"-17"15,0 34 16,0 1-31,-18 70 32,-17 35-17,17-52 1,0-36-16,-17 36 16,18-36-1,52-35 32</inkml:trace>
  <inkml:trace contextRef="#ctx0" brushRef="#br1" timeOffset="73668.71">21202 5856 0,'0'0'0,"35"-18"0,-17-17 15,-89 35 32,54 18-31,-1-1-16,18 19 15,-18-19 1,18 1 0,36 17-1,-1 1 1,-17-19-16,17 18 15,-18 1 1,-17-1 0,-52-17-1,-37-1 1,36 1 0,18-18-1,0-35 1,35-18-1,0 35 1</inkml:trace>
  <inkml:trace contextRef="#ctx0" brushRef="#br1" timeOffset="73921.13">20585 5574 0,'0'0'0,"-18"0"0,36 0 16,34 0 0,107-18-1,-106 18-15,88 0 16,18 0 0,-71 0-1,-70 0 1,-53 0 15,17 0-15</inkml:trace>
  <inkml:trace contextRef="#ctx0" brushRef="#br1" timeOffset="76501.57">1746 8114 0,'0'18'16,"-17"-1"-16,17 1 0,-18-1 15,36-17 16,-1 0-31,54-35 16,35-53 15,-1-18-15,-52 36 0,-53 52-16,0-35 15,-17 18 1,-71 35-1,35 17 1,0 72 0,53-1-1,0-53-15,0 71 16,35-36 0,18-34-1,-35-19 1,34-34 15,-16-19-15,-36 19-16,53-54 15,0-17 1,35-18 0,0 53-1,35 36 1,-34 17-1,-54 53 1,-35 52 0,-18-16-1,-35-1 1,53-71 0,0-34 15,53-71-16,0-18 1,18 18 15,17-1-15,-70 72-16,-1-19 16,-17 54 15,-35 53-16,17 17 1,18 0 0,0-70-16,0 70 15,71-18 1,-1-34 0,1-36-1,17-36 1,18-52-1,-18 0 17,-53-35-17,-35 70 1,-17 35 0,-54 18-1,54 53 1,-1 17-1,18 19 1,18-1 0,35-70-1,17-18 1,18-18 0,0-35-1,-70 35-15,106-88 16,-19 18-1,-52 53 17,-17 17-17,-19 18 1,-17 36 15,18-36-15,-18-18 31,0 0-32,-18 18 17,1 0-32,-36 0 15,17 36 1,-16 52-1,34-71 1,-17 72 0,35 17-1,17-36 1,36-52 0,53-18-1,17 0 1,-34-53-1,34-71 1,-52 18 0,-71 36-1,0 35 1,0 17 0,0 36-1,-36 52 1,36 18-1,0 1 17,0-19-17,36-52 1,34-18 0,36-35-1,-35-18 1,-1-53-1,-17 18 1,-53 35 0,0 0-1,-18 88 17,1 36-17,17-1 1,0 36-1,0-18 17,17-88-32,1 35 15,0-35-15,52 0 16,18-17 0,-17-54-1,-53 54-15</inkml:trace>
  <inkml:trace contextRef="#ctx0" brushRef="#br1" timeOffset="76769.24">5045 7549 0,'0'0'0,"0"-35"16,-18 70 15,0-17-31,1 70 16,17 18-1,0 18 17,-18-36-17,18 18 1,0-53 0,18-53-1,35 0 1,0-71-1</inkml:trace>
  <inkml:trace contextRef="#ctx0" brushRef="#br1" timeOffset="77034.8">5397 7761 0,'0'-18'15,"-17"36"1,-1 0-16,1 17 15,-1-17 1,0 52 0,18-52-16,-17 70 15,17-35 1,0-18 0,35-35-1,18 0 1,35-53-1,-53 36-15</inkml:trace>
  <inkml:trace contextRef="#ctx0" brushRef="#br1" timeOffset="77751.27">5697 7849 0,'0'-17'0,"0"34"0,0-52 16,-35 53 15,17-18-31,-17 70 16,35-17-1,0 18 17,0-1-17,18-52 1,17-18 0,-35-35 15,0-36-16,0-17 1,35 17 0,36 1-1,-53 52-15,87-17 16,-34 35 0,-1 35-1,-34 18 1,-19 0-1,-17 35 17,0-17-17,0-54 1,-35-17 0,17 0-1,18-17 1,0-54-1,53-52 1,18 52 0,17 1-1,18 70 1,-35 35 0,-54 18-1,1 35 1,-36 35-1,-17-52 17,-18-18-17,35-35 1,18-54 15,0 19-31,0-36 16</inkml:trace>
  <inkml:trace contextRef="#ctx0" brushRef="#br1" timeOffset="77936.52">6174 7426 0,'0'0'0,"-18"-18"0,-35 18 16,18-17-1,-1 17 1,19 0 31,17 17-32</inkml:trace>
  <inkml:trace contextRef="#ctx0" brushRef="#br1" timeOffset="78120.06">5203 7673 0,'0'0'0,"18"0"31,17 0-15,1 0-16,105 0 16,-18 0-1,-70 0-15</inkml:trace>
  <inkml:trace contextRef="#ctx0" brushRef="#br1" timeOffset="78385.05">6967 8008 0,'0'0'0,"0"18"0,0 17 15,0 36 1,0 17 0,0-71-16,-35 54 15,-18-18 1,-17-36 0,34-17-1</inkml:trace>
  <inkml:trace contextRef="#ctx0" brushRef="#br1" timeOffset="80534.48">8749 8008 0,'0'0'16,"0"-18"-16,0-87 31,0 87-31,0 0 0,-71-35 15,1 0 1,-54 18 0,18 35-1,18 71 1,35 17 0,53 35-1,0-34 1,36-19-1,34-52 1,1-36 15,-36 1-31,88-72 16,36-34 0,-53 17-1,0-35 1,-106 0-1,0 70 1,0 54-16,-53 17 16,0 17-1,18 89 1,17 18 0,18-19-1,18 19 1,-1-89-16,72 36 15,-1-54 1,53-34 15,-18-54-15,-34 18 0,-36-35-1,-53 70-15,0-52 16,-18 52-1,-35 18 1,18 18 0,-1 52-1,36 1 1,0-53-16,36 52 16,17-35-1,0-17 1,35-36-1,18-35 17,-36-17-17,-17-1 1,-53 18 0,0 36-1,0 52 16,0-17-31,0-1 16,0 1-16,18 70 16,-1-17-1,1-36 1,35-17 0,35-36-1,0-17 1,-52 17-16,52-52 15,-35-1 17,-53 0-17,0 19 1,0 34 0,-18 18-1,-35 35 1,53 53-1,0 1 1,18-37 0,17 19-1,53-53 1,-70-18-16,70 0 16,18-36-1,0-34 1,-36-1-1,-17-35 1,-18-35 15,-35 18-15,0 52 0,0 36-1,-35 35 1,-18 88-1,36 36 1,-1-107-16,18 89 16,0 0-1,0-18 1,35-35 0,18-35-1,18-18 1,-54-18-16,89-35 15,-35 0 1,17-17 15,-70 17-15,-18 35 0,-36 71 15,1 18-16,35-18 1,0-36-16,0 36 16,71-18-1,-1-35 1,-35 0-16,89-17 16,-18-54-1,-36 1 1,-70-1-1,-17-17 1,-72 53 15,-16 35-15,16 70 0,72-17-1,17-18 1,70-17-1,-17-18-15</inkml:trace>
  <inkml:trace contextRef="#ctx0" brushRef="#br1" timeOffset="80902.5">11836 7673 0,'-53'0'15,"35"0"-15,0 18 16,18 52 0,-17 54 15,-1 17-15,-35 106-1,53-177-15,-35 212 16,-18 18-1,18-88 1,17-18 0,1-88-1,17-89 1,0-52 0,0-35-1,35-107 1,18-105-1</inkml:trace>
  <inkml:trace contextRef="#ctx0" brushRef="#br1" timeOffset="81166.97">11677 7902 0,'0'0'16,"0"-35"-16,-18-71 15,18 71-15,0 0 16,53-1-1,53 36 1,-71 0-16,54 18 16,-72 35-1,-34 35 1,-89-17 0,17-36-1,1 0 1</inkml:trace>
  <inkml:trace contextRef="#ctx0" brushRef="#br1" timeOffset="81984.2">12065 7638 0,'0'0'0,"-18"0"15,18 17 17,-17 19-17,17-19-15,0 54 16,-36 17 0,19-53-1,17 0 1,-18-35-1,18-17 1,0-36 0,35-35-1,1 17 1,52-17 0,0 53-1,-17 35 1,34 70-1,-87 18 1,-18-17 15,-18-18-15,-17-18 0,18-35-1,17-53 16,35-35-15,18 18 0,35-1-1,-70 53-15,70-17 16,18 53 0,-36 52-1,-70 36 1,0-35-1,-35-36 1,17-17 15,36-36 1,17-35-32</inkml:trace>
  <inkml:trace contextRef="#ctx0" brushRef="#br1" timeOffset="82384.38">12965 7726 0,'0'0'0,"0"17"16,17-17 0,1 0-16,52 0 15,-52 0-15,53-17 16,-1-18-1,-52-18 1,-18 17 15,-35 36-15,-36 0 0,0 53-1,36 35 1,17-17-1,36-18 1,35-53 0,71 0-1,17 0 1,0-53 0,-71-18-1,-52 36 1</inkml:trace>
  <inkml:trace contextRef="#ctx0" brushRef="#br1" timeOffset="82785.38">13582 7691 0,'0'-53'15,"0"35"-15,-18 36 47,36 35-47,-53-53 16,17 70 0,0-17-1,18-18 1,0-17-1,-17-18 1,17-18 15,0 1-31,17-36 16,72-35 0,-1 17-1,-71 36-15,89 17 16,35 18-1,-105 53 17,-19 35-17,-34 0 1,-36-17 0,17-53-1,36-1 1,53-70 15</inkml:trace>
  <inkml:trace contextRef="#ctx0" brushRef="#br1" timeOffset="83083.73">14517 7267 0,'0'0'0,"0"-17"16,-18 52-1,-52 53 1,34 18 15,19-88-31,-1 105 16,0-17 0,18-53-1,0 0 1,36-36-1,17-17 1,-36 0-16,36-35 16,-35 35-16,52-71 15,-52 54-15</inkml:trace>
  <inkml:trace contextRef="#ctx0" brushRef="#br1" timeOffset="83268.78">14376 7567 0,'0'0'0,"-18"0"0,53 0 47,54 0-31,-19 0-1,-52 0-15,52 0 16,-17 0-1</inkml:trace>
  <inkml:trace contextRef="#ctx0" brushRef="#br1" timeOffset="83502.28">15099 7761 0,'0'35'15,"0"-17"1,-18 0-16,-17 35 16,35-36-1,-35 54 1,-1-36 0,-34-17-1,35-18 1</inkml:trace>
  <inkml:trace contextRef="#ctx0" brushRef="#br1" timeOffset="84816.69">16210 7549 0,'0'0'0,"-18"-17"0,1-1 16,-1 1-16,-17 34 31,0 54-16,17-1 1,18 18 0,0-70-1,0 53 1,0-54 0,0-34 15,0-1-16,18-53 1,-1 54-16,19-54 16,-36 36-16,52-36 15,1 36 1,0 35 0,-35 71-1,17 17 1,1 0-1,-19-35 17,18-18-17,1-35 1,34-17 0,1-36-1,-1-18 1,1-35-1,-36 53 1,-35 71 15,0 53-15,0-54-16,0 54 16,0 17-1,18-17 1,17-36-1,36-18 1,-1-34 15,1-36-15,-54 53-16,72-88 16,-19 17-1,-35 18 1,-35 18-1,0 70 17,-17-17-32,-1 52 15,1 19 1,17-54 0,35 0-1,53-35 1,0 0-1,-53-17-15,89-36 16,-53-18 15,-71 36-15,-36-36 0,-70 54-1,1 17 1,34 17-1,71 19 1,35-36 0,36 0-1</inkml:trace>
  <inkml:trace contextRef="#ctx0" brushRef="#br1" timeOffset="85504.47">18327 7532 0,'0'0'0,"-53"-88"31,35 88-31,1-18 16,-1 18-16,-53 0 16,-34 88-1,-1 53 1,53-17-1,53-71 1,0 0 0,17-53-16,89 0 15,-18 0 1,54-36 0,-19-52-1,-52 18 1,-1-124-1,-52 52 1,-18 89 15,-18 53-15,-35 53 0,-17 71-1,70 17 1,-18-123-16,18 70 15,18-18 1,52-34 0,-17-36-1,35 0 1,1-53 0,-72 35-16,1-17 15,-1-18 1,-17 88 15,-17 18 0,17-35-31,0 17 16,0-17 0,17-18 15</inkml:trace>
  <inkml:trace contextRef="#ctx0" brushRef="#br1" timeOffset="85684.37">18891 7479 0,'0'0'0,"0"-18"0,0-17 16,0 17-1,18 18 32,0 0-31,17 0-16</inkml:trace>
  <inkml:trace contextRef="#ctx0" brushRef="#br1" timeOffset="86632.55">19491 7673 0,'-18'0'0,"36"0"0,-71 0 16,35 18-1,36-36 16,0 18-31,88-71 16,35 1 0,-88-18 15,-36-54-15,-34 72-1,-72 35 1,19 52-1,-36 124 1,88-105-16,-52 122 16,-18 54-1,-1 70 1,19 36 0,17-54-1,-18 89 1,36-71-1,35-229-15,0 106 16,53-124 15,53-52-15,70-71 0,18-54-1,-35-16 1,17-177-1,-158 70 1,-106 53 0,-89 18-1,-34 88 1,87 53 0,89 53-16,0-17 15,123-18 16,53-1-15,-88 19 0,18-19-16,87-17 31,-34 18-15,-89 0-1,-17 35 1,-18 35 15,0 0-15,0 1-1,-18-36 1,18 17 0,0-34-1,0-1 1</inkml:trace>
  <inkml:trace contextRef="#ctx0" brushRef="#br1" timeOffset="86803.49">19967 7532 0,'0'-18'0,"0"1"47,18 17 16,-1 0-63,1 0 0</inkml:trace>
  <inkml:trace contextRef="#ctx0" brushRef="#br1" timeOffset="87501.88">20355 7479 0,'0'0'0,"18"0"0,-18-35 15,0 17 1,-53 18 0,35 0-1,-17 35 1,-18 36 0,18 35-1,35-36 1,0-35-1,18-17 1,52-18 0,-52 0-16,52 0 15,54-35 1,-1-18 0,-52 0-1,-36-18 1,-35 36-1,-18 35 1,-52 35 15,35 1-15,-1 17 0,36-18-1,0-17 1,36-18-1,16 0 1,19-36 0,-18-17-1,-18 0 1,-17 1 0,-18 87 15,0-18-16,-18 36-15,-17 53 16,35-53 15,0-18-15,18-17 0,52-18-1,1-53 1</inkml:trace>
  <inkml:trace contextRef="#ctx0" brushRef="#br1" timeOffset="87765.75">21184 7285 0,'0'0'0,"0"-35"0,0-1 16,-17 54-1,-36 70 1,35 53-1,0 0 1,1-35 0,17-53 15,0-35-15,0-1-1,17-34 1,19-19-1</inkml:trace>
  <inkml:trace contextRef="#ctx0" brushRef="#br1" timeOffset="87983.3">21378 7479 0,'0'0'0,"0"-18"16,0 36 15,0 0-31,-35 34 15,17 19 1,1-18 0,17-35 15,0-1-31,35-17 16</inkml:trace>
  <inkml:trace contextRef="#ctx0" brushRef="#br1" timeOffset="88683">21696 7567 0,'0'0'0,"0"-18"0,-18 18 31,-17 0-31,-36 18 16,36 35-1,35 0 1,0-35-1,0-1 1,18 1 0,-1-18-1,1 0 1,0-35 0,17-18-1,-17 0 1,52-35-1,-17 52 1,18 36 0,-36 53-1,-35 18 1,0-1 0,0 1-1,0-54-15,0 1 16,-18-18-1,1 0 1,17-70 31,0 52-47,70-70 16,-17 0-1,18 17 1,-1 36-1,1 52 1,-54 72 0,1 16-1,-18-34 1,-18-1 0,1-52-1,-1-18 1,0 0-1,1-35 1</inkml:trace>
  <inkml:trace contextRef="#ctx0" brushRef="#br1" timeOffset="88883.71">21819 7073 0,'0'0'0,"-17"0"0,-19-17 32,19 17-17,-1 0 1,0 17 15,1-17-15,-1 0-16</inkml:trace>
  <inkml:trace contextRef="#ctx0" brushRef="#br1" timeOffset="89067.16">21078 7320 0,'0'0'16,"0"18"-1,18-18-15,17 17 16,36-17-1,35 0 1,-89 0-16,19 0 16</inkml:trace>
  <inkml:trace contextRef="#ctx0" brushRef="#br1" timeOffset="90315.77">2222 9384 0,'0'0'0,"18"0"15,-18 18 32,0 17-31,0 53-1,0-53-15,0 36 16,0 17 0,0-35-1,-18-53 17,1-53-17,17 35-15,0-52 16,17-36-1,36 18 1,36 17 0,52 18 15,-35 53-15,-71 0-16,88 71 15,-70-18 1,-53 53-1,0-36 1,-17-35 0,-1-35-1,18-70 17,0-1-17,70-52 1,1 52-1,-53 54-15,70-19 16,-53 36-16,71 18 31,-53 53-31,-35 17 32,-18 0-17,-36 0 1,1-35-1,17-35 1,18-36 0,53 0-16</inkml:trace>
  <inkml:trace contextRef="#ctx0" brushRef="#br1" timeOffset="91732.47">4004 9331 0,'18'0'0,"-36"0"0,71-35 0,-53-1 16,0 1 0,-71 17-1,54 18 1,-71 0 0,-18 36-1,0 52 1,53 0-1,18 36 1,35-36 0,35-18-1,106-70 1,-35-35 0,17-53-1,-34-18 1,-54 36-1,-18-19 1,-17 72-16,0-19 16,-35 72 31,35-19-47,0 19 15,-17 69 1,17-16-1,0-72-15,17 54 16,36-36 0,35-35-1,-17-35 1,52-36 0,-34-35-1,-37 18 1,-52 35-1,-17 71 17,17 0-17,-35 35 1,17 17 0,18-52-16,0 52 15,53-17 1,0-53-1,70 0 1,18-35 0,-70-18-1,-53 35-15,17-70 16,-35 18 0,0 34-1,-35 89 16,35-35-31,-18 17 16,-17 71 15,35-53-31,-18-18 32,18-52-1,18-1-31,17-53 15,35-17 1,-34 18 0,34 17-1,-34 53 1,-19 17 0,-17 54-1,0 35 1,0-53-1,18 0 1,52-36 0,1-17 15,17-53-15,-53 36-16,36-54 15,-36-17 1,1-53-1,-36 0 1,0 88 0,0 17-1,-53 107 1,35 17 0,-35 36-1,53-1 1,0-35-1,35 1 1,36-72 0,-1-17 15,1-35-15,-36 0-16</inkml:trace>
  <inkml:trace contextRef="#ctx0" brushRef="#br1" timeOffset="91949.21">5556 9278 0,'0'0'0,"18"0"31,0 0-15,34-18-16,-34 1 0,88-19 15,-36 1 1,-70 18 15</inkml:trace>
  <inkml:trace contextRef="#ctx0" brushRef="#br1" timeOffset="92134">4762 9137 0,'0'0'0,"-17"18"31,17-1-15,0 1-1,-18-18 1</inkml:trace>
  <inkml:trace contextRef="#ctx0" brushRef="#br1" timeOffset="94665.46">6191 9666 0,'18'-18'15,"-18"1"-15,18 17 0,34-53 32,-34 35-32,17-35 15,-17 0 1,-18-17-1,-53-18 1,-17 52 0,-19 36-1,1 71 1,53 0 0,17 34-1,18 1 1,35-71-1,71-17 1,-17-53 0,-19-18 15,18-35-15,-52 0-1,-36 17 1,0 18-1,0 88 17,0 71-17,0-35 1,35 35 0,-18-89-16,54 1 15,-53-18-15,70 0 16,53-53-1,-35-18 1,-36 1 0,-52-18 15,-18 52-15,-35 19-1,-18 70 1,18 17-1,17-17 1,0 35 0,18-35-1,-17-35 1,52-89 15,18 18-15,0-35-1,17 18 1,-70 52-16,36 0 31,-1 36-15,-18 53 0,1-1-1,17-35 1,36 18-1,35-53 1,-36-17 0,54-36-1,-1-18 1,-105 18 0,-18-35-1,0 53 1,-35 35-1,-18 53 1,17 35 0,36-18 15,0 1-15,53-18-1,-35-53-15,53 0 16,52-18-1,0-35 1,-52 18 0,17-53-1,-88 17 1,0 89 31,0 17-47,0 36 15,0-54-15,0 19 16,0-19-16,0 54 16,71-36 15,-18-17-15,53-18-1,-18-71 1,-18 18-1,-52-52 1,-18-1 0,-53 35-1,-35 1 1,-18 70 0,53 17-1,-17 107 1,70-18-1,17-54 1,71 1 0,18-53 15,-35 0-15,70-35-1,-53-35 1,-70 17-1,17-36 1,-35 54 0,0 53 15,-18 70-15,1-17-1,17-36 1,35 0-1,18-17 1,-35-18-16,52 0 31,1-18-15,-1-35 0,1-35-1,-18 17 1,-36 1-1,-17 87 17,0 54-17,-17 0 1,17-18 0,0-1-1,53-16 1,-36-36-16,54 0 15,35 0 1,-18-53 0,18-35 15,-53 35-15,-53-36-1,0 72 1,-53 34-1,35 36 1,18 18 0,0-36-1,0 18 1,-18-18 0,1-35-1,-1 0 1,-35 0-1,-17-17 1</inkml:trace>
  <inkml:trace contextRef="#ctx0" brushRef="#br1" timeOffset="95331.88">10407 9366 0,'0'18'0,"0"0"16,18-18 15,-1 0-15,1 0-16,35-53 16,17-18-1,19-35 1,-37-17-1,-52 52 1,0 54-16,-52 17 31,-1 35-15,17 71 0,36 17-1,0-35 1,18-17-1,0-53-15,52 34 16,-35-52-16,54 18 16,105-18-1,-36-35 1</inkml:trace>
  <inkml:trace contextRef="#ctx0" brushRef="#br1" timeOffset="96065.95">11589 9102 0,'0'0'0,"0"-36"0,0-17 0,-18 1 16,-35 52 0,-35 17 15,35 54-15,0 70-1,36-124-15,-1 89 16,18-35-1,0-36 1,70-35 0,19-17-1,-19-54 1,-17-17 0,-35-18-1,-18 35 1,0 18-1,0 71 1,0 70 15,0 0-15,0 18 0,0-53-1,35-17 1,36-36-1,70-18 1,-53-35 0,18-18-1,-18-34 1,-70 16 0,-18 54-1,-89 35 1,54 53-1,17 18 1,18-1 0,53 1 15,-35-54-15,-18 1-1,0 0 1,-18-18-1,1 0 1,17-36 0,17 19-16</inkml:trace>
  <inkml:trace contextRef="#ctx0" brushRef="#br1" timeOffset="96748.33">12435 9119 0,'18'-17'0,"-36"34"0,71-70 16,-17 53-1,-36 18 1,0 17 15,-53 53-31,35-17 32,18-36-17,35 1 1,-17-36-16,35 0 15,53-18 1,-18-35 0,0-35-1,-70 17 1,-1 18 0,1 53-1,-18 53 1,0 18-1,-35 70 1,17 71 0,18 52 15,0-34-15,0 105-1,0 88 1,0-158-1,0-124 1,-53-35 0,-17-124-1,-36-141 1,88 18 0,1-159-1,52-53 1,71 54-1,-18 104 1,53 19 0,-18 70-1,-105 71 17,-18 17-17,0 1-15</inkml:trace>
  <inkml:trace contextRef="#ctx0" brushRef="#br1" timeOffset="97617.76">14781 9190 0,'0'-18'31,"0"1"-31,0-1 15,18 0 1,0-35 0,-18 0-1,0 36 1,-18 17-16,-35 0 16,-17 35-1,52 36 1,18-1-1,0-17 1,70-35 15,1-18-31,-18 0 32,-35 0-17,-36 0 16,-35 0-15,0 35 0,35-35-16,-17 53 15,35-18 1,0 1 0,35-19-1,18-17 1,-35 0-16,88-17 15,17-36 1,-52 17 0,-36 19-1,-88 52 32,36-17-47,-54 70 16,36 53-1,-1-53 1,19 18 0,17-53-1,35-53 17,36-71-17</inkml:trace>
  <inkml:trace contextRef="#ctx0" brushRef="#br1" timeOffset="98531.72">16210 9313 0,'0'18'16,"18"-18"0,-1 0-16,19 0 15,34 0 1,-52-18-16,88-17 15,-71 17-15,71-52 16,-18-36 0,-53-17-1,-35 34 17,-35 36-17,17 36 1,-17 17-1,17 0 1,-17 35 0,35 0-1,-17 18 1,17-35 0,-18 35-1,0 53 1,18-1-1,-17 54 1,-36 123 0,0-88-1,-18 124 17,-17-1-17,35-34 1,35-142-1,18-35 1,36-106 0,70-71-1,17-35 1,53-105 0,-34-54-1,-72 18 1,-70 35-1,-106 36 1,0 88 0,-17 53-1,70 35 17,88-18-1,-17 0-31,123-17 15</inkml:trace>
  <inkml:trace contextRef="#ctx0" brushRef="#br1" timeOffset="99349.78">17268 9260 0,'36'-17'0,"-72"34"0,89-105 16,-53 71-16,-17-54 15,-36 53 1,-35 18-1,17 36 1,18 34 0,18 36-1,35-88 1,0 70 0,0-35-1,35-36 1,36-17-1,-1-17 1,-52 17-16,70-71 16,-17 1-1,-54 17 1,-17 17 0,0 19-1,0 87 16,0-52-31,0 53 16,0-18 0,0 17 15,36-52-15,-1-18-1,-18 0-15,89-18 16,0-52-1,-18-1 1,36-35 0,-71 0-1,-36 89 1,-17-1-16,-17 18 16,-54 53-1,36 0 1,35 0-1,35 17 1,18-34 0,-35-36-16,-1 35 15,1-17 17,-53-1-1,-36-17-16,54 0-15,-1 0 16,-17 0 0,17 0-16,18-17 31,53-36-15</inkml:trace>
  <inkml:trace contextRef="#ctx0" brushRef="#br1" timeOffset="99616.98">18450 8855 0,'18'-18'0,"-36"36"0,54-71 0,-36 18 15,-71 123 32,53-53-47,-17 36 16,17-36-16,-17 106 15,-18-35 1,53-53 0,0 0-1,18-53 1,35 0 0,0-53-1</inkml:trace>
  <inkml:trace contextRef="#ctx0" brushRef="#br1" timeOffset="99815.19">18327 9137 0,'0'0'0,"-18"0"0,1 0 0,-19 0 32,54 0-1,52 0-16,19 0 1,-72 0-16,54-18 16,-54 18-16,19 0 0</inkml:trace>
  <inkml:trace contextRef="#ctx0" brushRef="#br1" timeOffset="100148.93">18697 9137 0,'0'0'0,"18"18"16,35-18-1,0 0 1,17 0 0,-34-53-1,-36 17 17,-53 36-1,-18 71-16,18-1 1,35 19 0,18-19-1,53-52 1,-35-18-16,88 0 16,35 0-1,-35 0 1,-53-35-1</inkml:trace>
  <inkml:trace contextRef="#ctx0" brushRef="#br1" timeOffset="100532.13">19262 9260 0,'0'0'16,"0"-53"-16,0 36 0,17-54 31,36 1-15,18 34-1,35 36 1,-18 18-1,-53 53 1,-17 52 0,-18-52-1,-36-18 1,-16-36 0,52 1-1,-18-18 1,18-35-1,70-54 1,1 1 0,52-35-1,-17 17 17,-53 71-17,-35 17 1,-71 36-1,18-1-15</inkml:trace>
  <inkml:trace contextRef="#ctx0" brushRef="#br1" timeOffset="101315.22">952 11571 0,'0'0'0,"-123"0"15,105 0 1,1 0-16,-1 0 15,18 18 1,106-18 0,-53 0-16,53 0 15,299-36 17,-175 1-17,-19 18 1,-122-1-1,-72 0 1,-17-17 0,-17 35-16</inkml:trace>
  <inkml:trace contextRef="#ctx0" brushRef="#br1" timeOffset="101714.83">1746 11183 0,'0'0'16,"-17"0"-16,-1 0 0,18 18 0,0 17 16,35 53-1,71-35 1,-35-35 15,-36-18-31,71 0 16,-18-18-1,-18-17 1,-70 17 0,-17 1-1,-36 17 1,-35 70 0,70-35-16,-70 54 15,-18 52 1,36-18-1,70-52 1,0-36 0,35-35-1,0 0 1</inkml:trace>
  <inkml:trace contextRef="#ctx0" brushRef="#br1" timeOffset="102630.73">3104 11624 0,'18'0'47,"0"0"-47,-1 0 15,36-53 1,71-35-1,-107 53-15,89-54 16,0-69 0,-71 52-1,-35 71 1,0 17 0,-35 0-1,17 18 1,18-17-1,-17-1 1,-1 18 0,-17 0-1,0 35 1,-18 36 15,35 52-15,-17 124-1,-18 18 1,35-36 0,-52 177-1,52-177 1,0 71 0,18-159-1,53-35 1,18-124-1,70-105 1,0-71 0,-17-18-1,-107 18 1,-52-53 15,-89 53-15,-34 53-1,69 70 1,54 71 0,35-17-1,18-1 1,70-17 0,18-18-1,-18 18 1</inkml:trace>
  <inkml:trace contextRef="#ctx0" brushRef="#br1" timeOffset="103047.17">3722 11465 0,'0'0'0,"-18"0"0,18-17 0,-17-1 0,-19-17 31,36-18-15,18 18-1,70 17 1,0 36 0,18 70-1,-35 0 1,-54 18 0,-17-53-1,0-18 1,-17-35-1,17-18 1,0-52 0,0-1-1,53-35 17,-1 18-17,-16 53 1,34 35-1,1 35 1,-53-17-16</inkml:trace>
  <inkml:trace contextRef="#ctx0" brushRef="#br1" timeOffset="104238.12">4621 11571 0,'18'0'0,"-36"0"0,89 18 15,-36-18-15,36 0 16,-18-53-1,0-35 1,-36-1 0,-34 1-1,-72 0 17,54 88-32,-71 0 15,-35 35 1,53 89-1,35-18 1,53 70 0,18-105-1,-1-71-15,54 35 16,52-35 0,1-35-1,-36-18 1,18-53-1,-53-53 1,-53 89 0,0 17-1,0 70 17,-18 36-17,1 53 1,17 0-1,17-36 1,36-52 0,18-18-1,-1-35 1,18-18 0,-35-53-1,-53 0 1,0 36-1,0 123 17,0-36-32,0 54 15,0 35 17,-17-18-17,17-53 1,0-17-1,0-36 17,0 0-32,0-35 15,0-35 1,35-18 0,18 18-1,0 53 1,17 53-1,-52-1-15,17 19 16,-17-19-16,0 89 16,-1-18-1,-17-53 1,0 1 15,-17-36 0,-1-18-15,18-70 0,53 17-1,53-34 1,-1 34 0,1 71-1,-35 71 1,-54 34-1,-17-16 1,0-19 0,0-52-16,-17-1 15</inkml:trace>
  <inkml:trace contextRef="#ctx0" brushRef="#br1" timeOffset="104630.43">6244 11395 0,'0'17'16,"18"-17"15,-1 0-16,1 0-15,53-53 16,-54 53-16,36-52 16,-35-1-1,-18 17 17,-53 36-17,-18 36 1,54-19-16,-19 89 15,19 18 1,17-72 0,35 1-1,36-53 1,-1 0 0,36-35-1,-71 17 1</inkml:trace>
  <inkml:trace contextRef="#ctx0" brushRef="#br1" timeOffset="105514.27">7073 11112 0,'0'0'0,"18"-17"0,-18-36 15,-18 53 17,18 18-17,-17 70 1,-1 53-1,18 0 1,-35-18 0,-1-70-1,36-35 1,0 0-16,0-71 31,53-35-15,18-36-1,-36 36 1,0 35 0,1 53-1,-19 71 1,19 34 15,-1-16-15,18-37-1,-18-34 1,36-18 0,-36 0-16,53-70 15,-35-1 1,0-52 0,-53-36-1,-18 71 1,-52-18-1,-1 88 1,18 18 0,18 18-1,35 35 17,0 0-17,53 17 1,-35-52-16,-1-1 0</inkml:trace>
  <inkml:trace contextRef="#ctx0" brushRef="#br1" timeOffset="105980.97">8167 11095 0,'0'0'16,"-18"0"-16,1 0 0,-36 0 15,-36 53 1,19 53 0,52-18-1,18 35 1,0-105 0,35 70-1,18-70 1,53-18-1,-18-18 1,-17-17 0,-18-53-1,-35-71 1,-54 71 0,-34-1-1,-18 89 1,17 0-1,18 18 1,53 0-16,0 17 16,35 0-1,36-35 17,-53 0-32</inkml:trace>
  <inkml:trace contextRef="#ctx0" brushRef="#br1" timeOffset="106397.87">8484 11201 0,'0'0'0,"0"-18"0,0 0 16,0 1 0,18-1-16,17 18 15,0 0 1,1 18-1,-1 70 1,0-17 0,-17 17-1,-18 18 1,-18-36 15,18-52-15,0-36 15,0-35-15,36-70-1,17 17 1,-1 35 0,19 1-1,17 17 1,-53 35-1</inkml:trace>
  <inkml:trace contextRef="#ctx0" brushRef="#br1" timeOffset="106964.18">9225 10936 0,'18'-18'0,"-18"36"47,-36 35-32,19-35-15,17 52 16,-18 36 0,1 0-1,-1-36 1,0-17 0,18-35-1,-17-18 1,17-53 15,17-17-15,71-36-1,-70 88 1,53-53-16,-54 71 16,36-35-1,-17 35 1,-72 18 15,-17 17-15,-17 18-1,70-18-15,-18 36 16,18-18 0,35 0-1,54-18 1,-36-17-1,35-1 1,-71-17-16,1 0 16,-18-35 15</inkml:trace>
  <inkml:trace contextRef="#ctx0" brushRef="#br1" timeOffset="109729.88">11007 11060 0,'0'0'0,"0"-18"0,0-17 16,0-18-1,-89 0 1,-16 35 0,34 18-1,-17 88 1,35 71-1,53-18 1,0-88-16,0 141 16,0-106-1,53 1 17,53-72-17,17-17 1,-17-53-1,-53 18-15,70-36 16,-87 36-16,52-88 16,-70 52-1,-18 36 1,-53 35 0,17 35-1,-17 89 1,53-19-1,0-52 1,36 18 0,70-71-1,-18 0 1,35-71 15,-70 1-15,-35-1-1,-18-52 1,-88 35 0,17 52-1,53 36-15,-87 0 16,34 89 0,71-1-1,0 18 1,71-54-1,-1-34 1,54-18 0,-36-53-1,-35 0 1,0-17 15,-53 17-15,0 35-1,17 18-15,-17 18 16,0 17 0,0 53-1,0 0 1,0-35 0,0-35-1,18-36 32,-18 1-47,53-54 16,0-35-1,17 36 1,-34 35 0,69-1-1,-16 36 1,-37 53-1,-34 53 1,-18 0 0,0-53-1,0 0 1,71-36 0,17-17-1,18-35 1,-18-36-1,-18 1 1,-17-54 0,-53 72-1,0 34 17,-53 53-17,36 53 1,17-35-1,0 53 1,35-53 0,-17-53-1,-18 18 1,-18-18 15,-17-18-15,35 0-16,-35 1 15,35 34 32,35 1-31,0-18 0,-17 18-1,52-18 1,36-18-1,-18 0 1,18-52 0,-53-1-1,-35-17 1,-18 35 0,0 36-1,-18 17 1,0 52-1,18 37 1,0-19 0,0-17-1,36-35 1,34-1 0,18-17 15,1-35-16,16-35 1,-16-36 0,-36 0-1,-36 53 1,-87 88 15,70-17-31,-18 52 16,18 19-1,0-19 1,35 1 0,-17-54-1,0 1 1,-36-18 31,-17-18-32,17 1 1,0-1 0,18 36-1,0-1 1,0 19 0,36-36-1,34 0 1,1 0-1,-1 0 1,-52-18-16,70-53 16,-17-17-1,-36-18 1,18-52 15,-35 52-15,-18 53-1,0 35 1,-18 54 0,-17 87-1,17-17 1,0 35 0,18-35-1,0-53 1,18-36-1,35-17 1,17 0 0,-34-35-1,17-53 1,-36 35 0</inkml:trace>
  <inkml:trace contextRef="#ctx0" brushRef="#br1" timeOffset="109947.78">13988 11289 0,'0'-18'16,"17"18"-16,36 0 16,18-17-1,17-1 1,0-17-1,-70 35 1,-18-18-16,-36 0 16,19 1-1</inkml:trace>
  <inkml:trace contextRef="#ctx0" brushRef="#br1" timeOffset="110092.68">13617 11042 0,'-17'0'47</inkml:trace>
  <inkml:trace contextRef="#ctx0" brushRef="#br1" timeOffset="111080.61">14958 11183 0,'17'0'0,"-34"0"0,123-35 31,-106 17-31,0 36 31,-36 52-15,19-52-16,-19 88 15,36-18 17,0 0-32,0-35 31,53-35-16,-17-18 1,-19-36 0,-34-16-1,-36-19 1,35 18 0,18-35-1,71 0 1,34 52-1,54 19 1,-35 17 0,-89 53-1,-17 35 1,-18 53 15,0 0-15,0 18-1,0 35 1,-18-35 0,0 70-1,1-35 1,17-141-16,0 70 16,35 18-1,-35-88 1,0-106 15,0 18-31,0-53 16,0 35-16,0-159 15,-18 18 1,18-35 15,18 70-15,17 89-1,18 17 1,-35 35-16,52-17 16,-17 0-1,-35 17-15</inkml:trace>
  <inkml:trace contextRef="#ctx0" brushRef="#br1" timeOffset="111547.27">16492 11518 0,'-70'-53'16,"52"36"-16,-35-19 15,36-17 1,17 1 0,17 34-1,71-35 1,-17 35-1,17 18 1,-53 89 0,-35-1-1,-88 53 1,71-124-16,-72 107 16,72-71-1,34 0 1,89-53-1,-18 0 1,36-53 0,-106-18-1,-18 18 1,-71 18 0,-52 35 15,52 0-16,0 0 1</inkml:trace>
  <inkml:trace contextRef="#ctx0" brushRef="#br1" timeOffset="112097.84">17815 11148 0,'18'-18'0,"-36"36"0,54-54 0,16-69 31,-52 87-31,0-35 16,-17 18-1,-54 17 1,54 18-16,-54 18 16,-70 105-1,70 1 1,18 70 15,53 0-15,18-88-1,53-18 1,-54-71-16,89 1 16,-18-18-1,36-53 1,-1-35 0</inkml:trace>
  <inkml:trace contextRef="#ctx0" brushRef="#br1" timeOffset="113013.06">18133 11412 0,'0'-53'15,"0"106"-15,0-141 16,-53 88 0,0 35-1,18 54 1,17 16 0,18-87-1,0 53 1,35-36-1,36-17 1,-36-18 0,-17-36-1,-18-17 1,0-17 0,0-18-1,0 17 1,70 18-1,1 53 1,17 18 0,-53 70-1,-17 0 17,-18 0-32,0-35 31,-18-17-16,18-19 1,-17-17 0,-1-70-1,18-1 1,0 1 0,53-19-1,18 36 1,-54 53-16,89 0 15,-18 36 1,-35 17 0,-35 17-1,-18 1 1,0-36 15,-36-17-15,19-18-1,17-53 17,0-18-17,17 36-15,36-18 16,18-18 0,17 54-1,-17 17 1,-1 70-1,-17 19 1,-53-19 0,0 1-1,-35-36 1,17-35 0,18-18 15</inkml:trace>
  <inkml:trace contextRef="#ctx0" brushRef="#br1" timeOffset="113363.18">19332 11271 0,'0'0'0,"0"18"15,0 35 1,0-36-16,0 54 15,0 70 1,0 0 0,0-17-1,0 105 1,-35 18 0,-36-18 15,18-70-16,18-71 1,35-141 15,35-35-15,1 53-16,34-142 16,-17 72-1</inkml:trace>
  <inkml:trace contextRef="#ctx0" brushRef="#br1" timeOffset="113696.6">19350 11553 0,'0'0'0,"-35"-70"15,35 52 1,-18-70-16,36 35 16,70 0 15,35 53-16,-35 0 1,-35 88 0,-53 1-1,-70-36 1,-18-1 0,17-34-1,53 0 1,89-18 15,0-36-15,-36 19-16</inkml:trace>
  <inkml:trace contextRef="#ctx0" brushRef="#br1" timeOffset="114429.46">19967 11307 0,'0'0'0,"0"-18"15,0 0 1,-53 36 0,0 52-1,36 1 1,-1 35 0,18-71-1,35-17 1,18-18-1,-17 0 1,-19-36 0,-17 19-16,0-71 15,0 17 1,0 1 0,0 34 15,35 19-16,18 17 1,0 35 0,-17 53-1,-36 0 1,0-17 0,0-36-1,0-17 1,-18-1-1,18-70 17,0 36-32,0-18 15,18-54 1,52-16 0,18 34 15,1 71-16,-19 53 1,-52 0 0,-18 35-1,0-17 1,-53-19 0,35-34-1,18-36 32,18-17-47,-1 18 0</inkml:trace>
  <inkml:trace contextRef="#ctx0" brushRef="#br1" timeOffset="115232.21">20602 11342 0,'18'0'31,"-1"-18"-15,1 18-16,53-35 16,-18 0-1,0-1 1,-53 19 0,-18 17-1,-53 35 1,18 18-1,53-18-15,-35 36 16,35-1 0,18-34-1,52-1 1,19-35 0,16 0 15,-34-53-16,-36-35 1,-17 17 0,-18 1-1,0 87 17,0 19-17,0 16 1,-35 19-1,17-18 1,18-35 0,0-1-16,-18-17 15,18-17 17,0-54-1,18-17-16,35 17 1,17 1 0,-34 52-16,34 18 15,-52 35 1,-1 54 0,-17-1-1,0-35 1,0 0-1,0-36-15,-17 1 32,17-36-1,0 1-15,0-19-16,17 19 15</inkml:trace>
  <inkml:trace contextRef="#ctx0" brushRef="#br1" timeOffset="115529.29">21643 10936 0,'0'0'0,"0"-18"0,0 36 47,-18 0-47,-17 52 16,0 54-1,17-36 1,18 18 0,0-18-1,0-70-15,-18-1 16,18 1 0,18-18 15,17-18-16,-17 1-15</inkml:trace>
  <inkml:trace contextRef="#ctx0" brushRef="#br1" timeOffset="115913.42">21960 11183 0,'0'0'0,"0"-35"16,0 17-1,-17 18 1,-54 18-1,36 35 1,17 0 0,18 0-1,36-36 1,34 18 0,-35 1 15,1-1-16,-36-17 1,-18 17 0,-35-35-1,0 18 1,0-18 0,36 0-16,-54 0 15,36-36 1,17 1-1,18-18 1</inkml:trace>
  <inkml:trace contextRef="#ctx0" brushRef="#br1" timeOffset="116195.62">21555 11024 0,'0'0'0,"-36"0"0,19 0 15,-18-17 1,176-1 15,-53 18-15,18-18 0,-71 18-16,35 0 15,-17 0 1,-35 0-1,-89 0 17,36 0-32</inkml:trace>
  <inkml:trace contextRef="#ctx0" brushRef="#br1" timeOffset="117547.95">4410 13000 0,'0'17'16,"0"-34"15,0-1-15,17-52-1,36-1 1,-35-35 0,0 53-1,-1 0 1,-17 71 15,0 70-15,0 18-1,0 18 1,0-1 0,0-52 15,0-36-31,0 18 15,-17-36 1,-36 19 0,-53-19-1,35-17 1,-35 0 0,89 0-1,70-17 16,53 17-15,52 0 0,-17 0-1,-105 0-15,34 0 16,-52-18 0,-18 0 30,0 1-30,0-1-16,0-17 16</inkml:trace>
  <inkml:trace contextRef="#ctx0" brushRef="#br1" timeOffset="117767.88">5045 13035 0,'0'-35'16,"0"17"0,17 18 46,1 0-31</inkml:trace>
  <inkml:trace contextRef="#ctx0" brushRef="#br1" timeOffset="118295.65">6121 12559 0,'0'0'0,"-18"0"0,-17-18 15,17 18-15,18-17 31,35 17-31,54-18 16,34 18 0,89-35-1,17 35 1,-105 0 0,-54 0-1,-88 0 16,-34 0-15,-19 0-16</inkml:trace>
  <inkml:trace contextRef="#ctx0" brushRef="#br1" timeOffset="118563.42">6526 12488 0,'0'0'0,"-17"0"15,-19 18 1,19 35-1,17 17 1,0 72 0,0 16-1,0-122-15,0 52 16,0 18 0,0-71 15,0-53 0,0 1-15,17-1-16</inkml:trace>
  <inkml:trace contextRef="#ctx0" brushRef="#br1" timeOffset="118929.08">6773 12929 0,'0'0'0,"18"0"31,0 0-31,17-17 16,53-36-1,-17 17 1,-1-34 0,-70 52-1,0-17 1,-17 35-1,-89 0 1,18 71 0,17 17-1,53 18 1,18-18 0,18-18-1,70-70 1,-17 0-1,35-17 1,-54-19 0</inkml:trace>
  <inkml:trace contextRef="#ctx0" brushRef="#br1" timeOffset="119346.77">7585 12718 0,'17'-18'0,"-34"36"0,34-71 15,-17 35 1,-35 18 0,17 0-16,-70 35 15,18 18 1,17 0 0,53 0-1,0-18 1,88-17-1,-70 0-15,70-1 16,0 36 0,-35-18-1,-53-17 1,-71 17 0,-17-17 15,0-18-16,35 0 1,35 0 0,18-18-1,18-35 1,0 36-16</inkml:trace>
  <inkml:trace contextRef="#ctx0" brushRef="#br1" timeOffset="119629.52">8043 12471 0,'0'0'0,"18"-18"0,0 18 15,-18 18 17,0 35-17,-18 70 16,-35 18-15,53-88-16,-35 53 16,17 0-1,53-53 1,18-53 0,18 0-1,-18-53 1</inkml:trace>
  <inkml:trace contextRef="#ctx0" brushRef="#br1" timeOffset="119846.52">7955 12806 0,'0'0'0,"-18"0"0,18-18 15,0 1 1,18 17-1,88-36 1,-18 36 0,36-35-1,-54 0 1,-52 35-16</inkml:trace>
  <inkml:trace contextRef="#ctx0" brushRef="#br1" timeOffset="120845.5">9190 12612 0,'0'0'16,"17"-18"-16,1-52 15,-18 105 17,0-17-17,-18 70-15,-34 53 31,-19 18-15,18-71 0,-35-18-1,17-52 1,54-18-16,-1 0 16,0-53-1,18-53 1,0 18-1,0-35 1,18 70 0,17 53-1,36 53 1,-36 17 0,36 54-1,-1-19 16,-17-52-15,35-17 0,18-36-1,0-36 1,18-34 0,-54-18-1,-35-54 1,-52 1-1,-71 36 1,-18 52 0,0 53-1,35 35 1,18 71 0,36 17 15,34-17-16,1-71-15,53 53 16,17-52 0,53-36-1,18 0 1,-71-36-16</inkml:trace>
  <inkml:trace contextRef="#ctx0" brushRef="#br1" timeOffset="121396.03">10372 12718 0,'0'0'0,"0"-18"0,0-35 15,-71 35 1,1 18 0,-1 18-1,18 53 16,-17 52-15,34 18 0,36-53-1,36-35 1,52-35 0,-35-18-1,35-71 1,0-17-1,-35-35 1,-18-1 0,-35 36-1,0 70 1,0 107 31,0-36-32,0-36-15,0 107 16,0-54 0,18 1-1,35-54 1,-18-17 0,71-17-1,-18-71 1,-35 35-1</inkml:trace>
  <inkml:trace contextRef="#ctx0" brushRef="#br1" timeOffset="121679.98">11183 12453 0,'0'0'0,"0"-35"0,0 17 15,-35 53 32,17 36-31,18-53-16,-35 70 15,0 35 1,-18 1 0,35-54-1,18 1 1,0-36-1,88-35 1,18-35 0</inkml:trace>
  <inkml:trace contextRef="#ctx0" brushRef="#br1" timeOffset="122228.59">11589 12735 0,'0'0'0,"0"-17"0,0-54 31,-18 18-15,-17 36-1,0 17 1,-18 35 0,-36 53-1,54 0 1,-18 36-1,36-36 1,17-53 0,70-17-1,1-36 1,-1-35 0,1-35-1,-36 0 16,-17-18-15,-1 53 0,-17 71 15,0-1-31,0 72 16,0-19-1,0 18 1,18-17-1,35-36 1,35-35 0,0-18-1,-17-34 1,-36 16 0</inkml:trace>
  <inkml:trace contextRef="#ctx0" brushRef="#br1" timeOffset="122528.96">10901 12418 0,'0'0'0,"0"17"0,-18 1 15,106-18 1,36 0 0,52 0-1,-123 0-15,124-18 16,-89 1 0,-35 17-1,-36 0 16</inkml:trace>
  <inkml:trace contextRef="#ctx0" brushRef="#br1" timeOffset="123511.75">4815 14041 0,'0'0'0,"-17"0"16,-36 0 0,0 0-1,35 0 1,18-18 0,18-35-1,0 53-15,17-35 16,53 35-1,-17 0 1,-1 88 0,-52 35-1,-18-17 1,-106 18 0,-18-18 15,-17-54-16,36-52 1,52-35 0,35-53-1,18 0 1,0-18 0,53 71-1,-35 35-15,17 0 16,53 53-1,-53 17 1,36 36 0,-36-18-1,0-35 1,18-35 0,-35-18-1,0 0 1</inkml:trace>
  <inkml:trace contextRef="#ctx0" brushRef="#br1" timeOffset="123691.67">5221 14217 0,'0'0'0,"18"0"93</inkml:trace>
  <inkml:trace contextRef="#ctx0" brushRef="#br1" timeOffset="124478.15">6950 13847 0,'0'-18'0,"0"36"0,0-54 16,0-34 0,0 52-16,-18 0 15,-35 18-15,-17 0 31,-54 71-15,36 52 0,35 36-1,53-35 1,0-89-16,35 71 16,53-18-1,54-70 1,-37-36-1,19-53 1,-18-34 0,-106 52-1,-18-18 1,-70 1 0,17 52-1,18 18 16,53 18-15,18 70 0,53 53-1,-54-18 1,-17 71 0,0-17-1,0-71 1,0-71-16,-17 53 15,17-53 1,0-70 15,17 17-31,19-87 16,-19 69-16</inkml:trace>
  <inkml:trace contextRef="#ctx0" brushRef="#br1" timeOffset="126045.09">7373 14111 0,'0'0'0,"18"0"62,-1-18-62,54-17 16,-1-35-1,-34 17 1,-19 35-16,-17-52 16,-17 52-1,-54 36 1,18 52 0,18 18-1,35 18 16,18-18-15,52-52 0,36-19-1,0-17 1,35-53 0,-18-17-1,-105 52-15,0-17 16,-1 0-16,-17-36 15,0 53 1,-17 18 0,-1 36-1,-17 52 1,35-18 0,-18-52-16,0 53 15,1-36 16,17-18-15,0-52 15,35-18-15,-35 36-16,53-72 16,0 37-1,18 16 1,-36 19-1,-18 34 1,1 54 0,-18-1-1,18-34 1,17 17 0,18-18-1,53-35 16,-18 0-15,-70-18-16,52-35 16,18-17-1,-52-36 1,-36 35 0,0 18-1,-71 53 1,36 18-1,-1 53 1,19-1 0,17 18-1,17-17 1,36-53 0,36-18-1,16 0 16,-16-36-15,34-34 0,-52-18-1,-54-1 1,-17 54 0,-35 35-1,0 53 1,35 18-1,17-36 1,36 18 0,-53-36-16,71 36 15,-36-35 1,18 0 0,0-18-1,0 0 16,17-18-15,-52 0-16,17-52 16,1 17-1,-19-53 1,-17 71 0,0 70 15,0-17-31,0 35 15,0 17 1,0-17 0,18-18-1,17-35 1,53 0 0,-52 0-1,17-53 16,-36-17-15,-17 52-16</inkml:trace>
  <inkml:trace contextRef="#ctx0" brushRef="#br1" timeOffset="126196.92">9684 13723 0,'-36'0'15,"72"0"-15,-89 0 16,53 18 31,17-1-32</inkml:trace>
  <inkml:trace contextRef="#ctx0" brushRef="#br1" timeOffset="126561.21">10125 13847 0,'17'0'0,"-34"0"0,34-18 15,1 0 1,-18-17 0,-53 35-1,-35 35 1,17 53-1,36 18 1,17-35 0,18 17-1,0-70-15,53 17 16,18-35 0,35 0-1,-36 0 16,-34-35-15,-36-1 0,0 19-16</inkml:trace>
  <inkml:trace contextRef="#ctx0" brushRef="#br1" timeOffset="127312.03">10654 14182 0,'18'0'32,"-1"0"-17,1-18-15,17 0 16,36-52 0,-36 17-1,-17 18-15,17-71 16,-35-18-1,0 71 1,0 36 0,-18 17-1,-35 35 1,36 106 0,17-35-1,0 0 16,17-18-15,36-53 0,35-35-1,1 0 1,-54 0-16,35-53 16,1 0-1,-36-17 1,-17 52-1,-18 1 1,0 34 0,0 36-1,0-18 1,-18 1 0,18-19-1,0-34 32,0-1-31,0 0-16,0 1 0</inkml:trace>
  <inkml:trace contextRef="#ctx0" brushRef="#br1" timeOffset="127446.55">11342 13847 0,'0'-18'0,"0"36"0,17-54 16,-17 19-1,36-1 17,34 0-17</inkml:trace>
  <inkml:trace contextRef="#ctx0" brushRef="#br1" timeOffset="127946.75">11889 13494 0,'0'0'0,"0"-18"0,0 0 32,-36 36-17,36 0-15,-35 88 16,17 17 0,18 36-1,-35-36 1,17-52-1,1-1 1,17-52 0,0-36 15,0-52-15,0 17-1,53-35 1,53 0 15,-71 88-31,71-18 16,17 53-1,-70 18 1,-35 18 0,-36-1-1,-52-17 1,34-53-16,-105 35 15,0 1 1,35-36 0,-35 0-1</inkml:trace>
  <inkml:trace contextRef="#ctx0" brushRef="#br1" timeOffset="128911.86">4762 15099 0,'-17'0'0,"-1"-35"31,18 17-15,18 18-1,-1-18-15,54 18 16,0 0 15,-54 71-15,-17-18-1,0-18-15,-53 18 16,-70 35 0,88-70-1,17-18 1,18-35-1,53 17 1,35 0 0,36 18-1,-19 53 1,-34 0 0,-71 35-1,0-35 1,-106 18 15,71-54-31,-106 19 16,35-36-1,-18 0 1,71-36 0,18 1-1,35 17 1,71-34-1,-36 16 1</inkml:trace>
  <inkml:trace contextRef="#ctx0" brushRef="#br1" timeOffset="129095.85">5327 15311 0,'0'0'16,"18"0"-16,-1-18 0,-17 0 31,18 18 0,-1 0-15,19 0 0</inkml:trace>
  <inkml:trace contextRef="#ctx0" brushRef="#br1" timeOffset="129744.7">7302 15064 0,'0'0'0,"0"-18"0,18-53 31,-18 54-31,18-1 16,-36 18 15,-17 0-31,-18 53 16,18 35-1,-1 53 1,36-88-16,0 53 16,0-18-1,71 0 1,-1-88 15,19-17-15,-1-71-1,-18-1 1,-17-105 0,-70 71-1,-36 35 1,-35 70-1,35 18 1,-18 53 0,53-35-16,1 88 15,17-36 1,0-17 0,70-53-1</inkml:trace>
  <inkml:trace contextRef="#ctx0" brushRef="#br1" timeOffset="130693.68">8096 14799 0,'0'0'16,"0"-18"-1,0 36 1,-17 0-16,17 35 15,0-36-15,-18 89 16,0 0 0,1 0-1,17-18 1,-18-70 0,18-1-1,0-34 16,0-36-15,0-36 0,18 37-1,52-19 1,18 71 0,18 0-1,-35 53 1,-54-18-1,-17 36 1,-35-1 0,-53 1-1,0-36 1,17-35 0,54 18-1,-1-18 1,53 0 15,53-36-15,18 1-1,18-35 1,-18-1 0,-54 1-1,-52 17 1,0 17-1,0 54 17,0 17-17,0 71 1,0 53 0,0-124-16,0 89 15,0 70 1,0 17 15,0-70-15,0 18-1,0-88 1,-70-71 15,52-18-15,1-53-1,-1-52 1,18 88-16,0-53 16,0 52-16</inkml:trace>
  <inkml:trace contextRef="#ctx0" brushRef="#br1" timeOffset="130870.29">8590 14940 0,'0'0'0,"0"-18"0,0 1 32,0 34 15,71 1-32</inkml:trace>
  <inkml:trace contextRef="#ctx0" brushRef="#br1" timeOffset="131227.57">9049 15011 0,'17'0'0,"36"0"31,-35 0-31,0 0 0,17-36 16,-18 1 15,1 0-15,-36 35-1,-34 0 1,34 0-16,-35 53 16,35 17-1,18 1 1,0 35-1,71-53 1,-1-36 0,36-17-1,0-53 1</inkml:trace>
  <inkml:trace contextRef="#ctx0" brushRef="#br1" timeOffset="131711.22">9719 14940 0,'0'0'16,"0"-35"-16,0 17 16,-18 18-1,-17 18 1,0 70 0,35 18-1,0-18 1,0-70-16,17 52 15,54-52 1,17-18 0,36-35-1,-18-36 1,-89 53-16,71-87 16,-70 87-16,17-106 15,-17 89-15,-18-71 31,0 18-15,-35 123 15,35 1-31,-36 52 16,1 53 0,17-53-1,18 18 1,18-71-1,35-17 1,-35-18-16,35-18 16,-18-35-1,-18 36-15,1-1 16</inkml:trace>
  <inkml:trace contextRef="#ctx0" brushRef="#br1" timeOffset="131893.64">10089 14922 0,'0'0'0,"-17"0"16,-1 0-1,53 0 1,54 0 0,16 0-1,1-35 1,-88 35-1</inkml:trace>
  <inkml:trace contextRef="#ctx0" brushRef="#br1" timeOffset="132347.29">10971 14905 0,'0'0'16,"0"-18"-16,53-70 16,-53 106 15,0-1-15,0 19-16,-17 87 15,-36 36 1,35-53-1,18-71 1,0 18 0,0-36-16,0 1 15,0-88 17</inkml:trace>
  <inkml:trace contextRef="#ctx0" brushRef="#br1" timeOffset="132761.25">10954 15028 0,'0'-70'0,"0"140"0,53-228 16,35 34 0,35 36-1,-34 70 1,-54 18-16,35 53 16,-34 53-1,-72 0 16,-87-18-31,17-53 32,0-17-17,53-18 1,36 0 0,17-18-16,17 18 31,54 53-16,-1 18 1,-17-18 0,-35-36-16,35 36 15,-35-53-15,17 36 16,18-36 0,-18 0-1,18-18 1</inkml:trace>
  <inkml:trace contextRef="#ctx0" brushRef="#br1" timeOffset="133111.22">11589 15152 0,'17'0'16,"1"-18"-1,17 1 1,53-36-1,-52 53-15,17-36 16,-36 1 0,-17 17-1,-53 18 1,-35 36 0,18 52-1,52 18 16,18-18-15,35-53 0,53-17-1,18-18 1,0-53 0,18-35-1</inkml:trace>
  <inkml:trace contextRef="#ctx0" brushRef="#br1" timeOffset="133410.79">12224 14958 0,'0'-18'0,"0"36"0,0-54 0,0 19 16,0 34-1,-18 72 1,0 17 0,18 88-1,-17 17 1,-1-17 15,-52 194-15,-1-123-1,36-142 1,0-34 0,52-125 15,-17 19-31,53-89 15,-35 71-15,-1-54 16</inkml:trace>
  <inkml:trace contextRef="#ctx0" brushRef="#br1" timeOffset="133710.95">12206 15187 0,'0'0'15,"0"-70"-15,0 34 0,18-52 16,52 35 15,-17 53-15,35 0-1,-35 53 1,-53 18 0,-70 34-1,-1-34 1,-35-18-1,89-35 1,52-54 15,-17 19-31,17-1 0</inkml:trace>
  <inkml:trace contextRef="#ctx0" brushRef="#br1" timeOffset="134129.07">12753 14940 0,'0'-18'0,"0"36"0,0-53 0,0 17 32,-18 18-17,1 0-15,-36 53 16,17 53 0,19 0-1,17-36 1,35 1-1,-17-71-15,35 0 16,35-18 0,0-35-1,-17-35 1,-71-18 0,-18 18-1,0 70-15,-52 1 16,-18 17 15,-1 17-15,54 36-1,35 0 1,18-35 0,-1-18-16,89 0 15,53-18 1</inkml:trace>
  <inkml:trace contextRef="#ctx0" brushRef="#br1" timeOffset="134746.32">13159 14958 0,'88'-18'0,"18"-17"16,-300 88-16,370-106 31,-211 53-31,-53 17 16,17 19-1,71 17 1,18-18-1,70 0 17,-71-17-32,54 35 15,-53-36 1,-18 1 0,-36 0-1,-34-18 1,-36 0-1,35 0 1,54 0 0,17 35-1,0-17 1,70-18 0,36 0-1,18 0 1,-1-71 15,1 1-15,-72 17-1,-34-18 1,-18 36 0,0 70 15,-18 18-16,1 18 1,-1-19 0,18-34-16,0 0 31,35-18-15,-17-36-1</inkml:trace>
  <inkml:trace contextRef="#ctx0" brushRef="#br1" timeOffset="134927.21">13705 14834 0,'0'0'0,"0"-17"16,-17-19 0,34 36 30,1 0-30,0 0-16,-1 0 16</inkml:trace>
  <inkml:trace contextRef="#ctx0" brushRef="#br1" timeOffset="135177.26">14129 14676 0,'0'0'16,"-18"0"15,0 52-31,-17 1 31,18 53-15,-1-18 0,18-70-16,-18 35 15,18 18 1,0-54-1</inkml:trace>
  <inkml:trace contextRef="#ctx0" brushRef="#br1" timeOffset="135609.75">13935 15011 0,'0'0'0,"0"-36"15,0 1 1,88 17 15,71-34-15,-54 34-1,-16 18 1,-89 18 0,0 34-1,-71 37 1,53-19-1,18 1 1,53-54 0,18-17-1,35-17 1,0-36 0,-89 0-1,1-53 1,-53 36 15,-18 70-15,-35 0-1,52 0 1,19 35 0</inkml:trace>
  <inkml:trace contextRef="#ctx0" brushRef="#br1" timeOffset="136544.5">14852 14958 0,'0'0'0,"-35"-18"16,35 0-1,0 1-15,17-1 16,1 1 0,70-1-1,-17 18 1,17 18 0,-35 34-1,-53 37 1,0-1-1,-71-35 1,18-36 0,18-17-1,35-52 17,35-19-17,-17 53-15,17-17 16,-17 17-16,105-35 31,1 18-15,-36 0-1,0 35 1,-88 18 15,0-1-31,0 36 16,-35 0-1,17 18 1,18-18 0,53-53-1,35 0 1,-52 0-16,52-53 16,-18 17-1,-17-52 1,-35 18 15,-18 34-15,0 72 15,-35 34-15,35 36-1,0 0 1,-18 70-1,18-123-15,0 176 16,0-52 0,0 87-1,0-52 1,0-124 0,-53-35-1,-53-53 1,71-17-16,-88-36 31,-36-18-31</inkml:trace>
  <inkml:trace contextRef="#ctx0" brushRef="#br1" timeOffset="137477.79">5450 16192 0,'0'0'0,"0"-35"32,0 18-17,-17 17 1,-36 17 0,35 1-16,18 17 15,-70 89 1,34-54-1,1 1 1,17-54 0,71-17 15,-35 0-31,70-17 16,71-1-1,-18-35 1,-53 18-1,-35 0 17,-53-1-17,-35 36 1,0 0 0,-36 36-1,36 34 1,0 1-1,17 17 1,18-70-16,0 17 16,0 0-1</inkml:trace>
  <inkml:trace contextRef="#ctx0" brushRef="#br1" timeOffset="137657.23">6121 16422 0,'0'0'0,"17"0"0,1 0 94</inkml:trace>
  <inkml:trace contextRef="#ctx0" brushRef="#br1" timeOffset="138093.71">7620 16087 0,'0'0'0,"0"-18"0,-18-70 31,18 105 0,0 36-31,0 53 16,0 53 0,-35-18-1,17-70 1,1-36-16,-1 0 15,18-17 17,0-71-1,0 0-31</inkml:trace>
  <inkml:trace contextRef="#ctx0" brushRef="#br1" timeOffset="138461.91">7514 16492 0,'0'-53'0,"0"18"0,0 18 15,0-142 1,0 423-16,53-669 15,-18 369-15,18-34 16,71 17 0,-36 53-1,0 70 1,-88 72 0,-53-54-1,-53-18 1,18-34-1,18-36 17,34 0-17,36 17 17,53 19-17,35 34 1,-70-52-16,53 35 15,-18-36 1,17 1 0,-17-18-1,0-18 1</inkml:trace>
  <inkml:trace contextRef="#ctx0" brushRef="#br1" timeOffset="138827.5">8237 16369 0,'0'0'0,"0"-18"31,18 18-15,53-70-1,-54 70-15,1-36 16,-1 19-1,-34 17 17,-36 53-17,18 35 1,17-70-16,18 52 16,0 1-1,18-36 1,17-35-1,71 0 17,-18-53-17,35 0-15</inkml:trace>
  <inkml:trace contextRef="#ctx0" brushRef="#br1" timeOffset="141325.89">8996 16245 0,'0'0'16,"35"-35"-16,-35 17 15,-53 18 1,18 0-16,-53 36 16,35-1-1,53 0 1,35 1 0,36-19-1,17 36 1,0-18 15,-53 18-15,-52-17-1,-36-19 1,-53-17 0,-18 0-1,36 0 1,18-35-1,52 17 1,18 36 15,18 0-31,17-1 16,53 19 0,18-19-1,0-17 1,53-17-1,-54-19 17,19-17-17,-106 36-15,34-71 16,-16 17 0,-36 0-1,0 54 1,0 34-1,-18 54 1,-17 17 0,35 0-1,0-35 1,53-53 0,35 0-1,18 0 1,0-35-1,-54-36 17,-34 1-17,-53-54 1,-53 19 0,17 87-1,-52 53 1,52 36-1,36 52 1,35-17 0,0-53-1,70 0 1,19-53 0,-54 0-16,53 0 15,35-35 1,1-36-1,-71 18 17,-18-35-17,-17 35 1,-36 53 15,18 18-15,-35 35-1,35 17 1,0-17 0,0-35-16,0 35 15,35-53 1,18 17 0,18-17-1,-1-17 1,1-36-1,-54 0 1,19-35 15,-19 35-15,-17 35 0,0 36 15,0-1-31,0 19 15,0 34 1,-17-35 0,17 1-1,0-1 1,35-35 0,35 0-1,-17-18 1,18-35-1,-36-17 17,-35 17-17,0 35-15,18-17 16,-18 17 0,0 54 15,0-1-16,0-17-15,0 35 16,0-1 0,0-34-1,35 17 1,18-35 0,18 0-1,17-17 1,0-19-1,-70 19-15,87-71 32,-52 17-17,-35 18 1,-36 53 15,-17 53-15,35 18-1,0-36 1,0 0 0,18 0-1,35-35 1,-36 0 0,-34 0 15,-19 0-16,1 0 1,0 18 15,17 17-15,18-17 0,18-18-1,52 0 1,1 0-1,35-35 1,-71 17-16,18-17 16,-35 17-16,17-35 15,0-17 1,-35 17 0,-17 53-1,-36 35 1,0 36 15,35-1-15,18-17-1,71-53 17,-54 0-32,36 0 15,0-18 1,-35 18-16,70-52 15,-53-19 1,0 18 0,-17 35-1,-18 71 17,-18-35-32,-17 35 15,35-18 1,-17-17-1,-36-18 1,-18 0 15,53 0-31</inkml:trace>
  <inkml:trace contextRef="#ctx0" brushRef="#br1" timeOffset="141812.01">4957 17216 0,'0'0'0,"-18"0"16,36 0-1,17 0 1,-18 0-16,89 0 16,-18 0-1,18 0 1,-53 0-1,-106 0 32</inkml:trace>
  <inkml:trace contextRef="#ctx0" brushRef="#br1" timeOffset="142258.97">5027 17251 0,'-18'0'0,"36"0"0,-71 17 16,18 19-1,17-1 1,18-17-16,0-1 16,-35 19-1,53-36 48,17 0-63,-17-18 0,17 18 15,-18 0 1,89 0 0,-35 35-1,-1 36 1,-52-18 0,-36 35-1,-105 0 1,-18-53-1,53-35 1,-1 0 0,72 0-1,17-35 1,35 17 0,-17 1-16,35-18 15,-18 17 1</inkml:trace>
  <inkml:trace contextRef="#ctx0" brushRef="#br1" timeOffset="142444.72">5750 17480 0,'0'0'0,"36"0"31,-19 0 16,1 0-32,-1-18-15</inkml:trace>
  <inkml:trace contextRef="#ctx0" brushRef="#br1" timeOffset="142844.63">6967 17074 0,'53'-17'32,"-35"-1"-32,17 18 0,89 0 15,-19-17 1,54 17-1,-71 0 1,-17 0 15,-71 17-31,-88-17 32</inkml:trace>
  <inkml:trace contextRef="#ctx0" brushRef="#br1" timeOffset="143092.23">7373 17039 0,'-18'0'16,"1"0"0,17 18-16,0 35 15,-18 53 1,18-18 0,0 53-1,-18-53 1,-17 18-1,35-36 1,0-52 15,0-36-15,35-17-16</inkml:trace>
  <inkml:trace contextRef="#ctx0" brushRef="#br1" timeOffset="143459.06">7602 17427 0,'0'0'0,"0"-17"16,18-1-1,35 0 1,-53 1-16,53-1 16,-36 18-16,72-53 15,-36 18 1,-53 17-1,-71 18 32,36 18-47,-18 17 16,35-17-16,-35 35 16,36 35-1,17-18 1,35-17-1,18-53 1,53 0 0,-36-17-1</inkml:trace>
  <inkml:trace contextRef="#ctx0" brushRef="#br1" timeOffset="144177.13">8255 17321 0,'35'-17'16,"-70"34"-16,70-52 15,-17 0-15,-53 35 47,17 35-31,0 0 0,18 18-1,0-35-15,0 0 16,53 34-1,-53-16 1,18 17 0,-36-18-1,-52-17 1,-18-18 0,-54 0-1,72-18 1,70 0-1,17 36 32,19 0-31,-1-1-16,53 36 16,-17-53-1,17 0 1,0 0-1,36-70 1,-36-1 0,18-88-1,-53 36 1,-53 35 0,0 17-1,0 106 16,-18-17-15,0 53-16,1 34 31,-1-16-15,0-1 0,18-18-1,18-70 1,35 0-1,-18-35 1,-17-36 0</inkml:trace>
  <inkml:trace contextRef="#ctx0" brushRef="#br1" timeOffset="144392.97">8608 17198 0,'0'0'0,"17"0"32,19 0-17,17 0 1,-18 0-16,71 0 16,-18 0-1,-18-35 1</inkml:trace>
  <inkml:trace contextRef="#ctx0" brushRef="#br1" timeOffset="145916.76">9560 17145 0,'0'0'0,"18"0"16,52 0 0,-52 0-16,35-35 15,35-18 1,-70 35-16,17-17 15,-35-18 1,-35 35 0,-53 18-1,-18 53 1,35 0 0,71 35-1,0-35 1,88 18-1,-17-18 1,0 17 15,-71-17-15,-71-18 0,-17-35-1,0 0 1,17-17-1,36-36 1,17 18 0,18 17-16,0 36 31,18 17-15,35 18-1,-18 0 1,36 0-1,-54-53-15,36 17 16,35-17 15,-17-70-15,17 17 0,0-35-1,-17-1 1,-1 1-1,-34 88 1,-36 18 15,0 17-15,0-17-16,0-1 16,0-34 46,0-1-46,0 1-16,0-1 31,-36 18-15,1 18-1,-18 52 1,53 1-1,-35 34 1,35-34 0,0-53-16,53 35 15,17-53 1,54 0 0,-18-36-1,17-52 1,-52 35-1,-71-35 17,0 70-17,-53 18 1,17 36 0,1 34-1,35-17 1,0 35-1,53-70 1,18-18 0,-1-18-1,18-17 1,-35-18 0,18-35-1,-53 35 1,-18 71 31,0-1-47,-18 54 31,18-54-31,0 19 16,0-19-1,0-34 32,18-1-47</inkml:trace>
  <inkml:trace contextRef="#ctx0" brushRef="#br1" timeOffset="146108.82">10936 17198 0,'0'-18'0,"-18"18"31,1 0-15,-1 0 0,36 0 31,-1 18-47</inkml:trace>
  <inkml:trace contextRef="#ctx0" brushRef="#br1" timeOffset="146492.56">11218 17251 0,'0'17'16,"0"1"-1,0 0-15,0-1 16,0 19-16,-17 34 15,17 36 1,-18 0 15,-35 53-15,53-106-16,-35 70 16,0 53-1,17-34 1,18 16-1,0-87 1,0-36 0,0-70-1,70-53 1,-17-53 0,-35 52-1</inkml:trace>
  <inkml:trace contextRef="#ctx0" brushRef="#br1" timeOffset="146795.03">11201 17498 0,'0'0'0,"17"-71"15,19-17 1,34 17 0,-17 36-1,-35 35-15,35 0 16,-36 0-16,36 18 15,-18 52 1,-35 1 0,-52-18-1,-54 0 1,35-36 0,1 19-1,87-36 16,36-53-15</inkml:trace>
  <inkml:trace contextRef="#ctx0" brushRef="#br1" timeOffset="147075.94">12083 17039 0,'0'0'15,"0"-17"1,-18 17 0,18 17-16,-53 71 15,53-70-15,-35 70 16,0 36 0,17-54-1,18 18 1,0-35-1,88-53 32,-53-35-47</inkml:trace>
  <inkml:trace contextRef="#ctx0" brushRef="#br1" timeOffset="147459.28">12418 17357 0,'35'-18'16,"-70"36"-16,88-54 0,-36 19 15,1-1-15,-18-17 16,-18 35 0,-70 0-1,35 53 1,36-18 0,17 0-1,52-17 1,19 0-1,-18-1 17,0 18-17,-35 1 1,-18-19-16,-18 1 16,-70 35-1,35-53 1,-18 18-1,18-18 1,36-18 0,-19-53-1,36 54-15</inkml:trace>
  <inkml:trace contextRef="#ctx0" brushRef="#br1" timeOffset="147692.44">12030 17163 0,'0'0'0,"17"0"15,1-18 1,70 18 0,36-18-1,-1 1 1,-52 17-1,-54 0-15,1-18 16,-18-17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03:12.8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5151 864 0,'0'0'0,"52"-35"15,-52 17 1,18-17 0,17 17-1,-35 1-15,0-1 16,-70 36 15,-1 52-15,-35 71-1,54 1 1,34-107-16,0 141 16,18-70-1,71-18 1,-1-35-1,36-35 1,0-18 0,0-71 15,-36 18-15,-52-17-1,-18-1 1,-71 36-1,36 35-15,-53 0 16,-18 18 0,18 52-1,53-17 1,35-18 0,0 18-1,17-35 1,36-18-1,-17 0 1,-19 0 0</inkml:trace>
  <inkml:trace contextRef="#ctx0" brushRef="#br0" timeOffset="288.01">5856 1252 0</inkml:trace>
  <inkml:trace contextRef="#ctx0" brushRef="#br0" timeOffset="2766.35">7197 935 0,'0'0'0,"0"-18"0,0 1 0,0-54 31,0 53-31,17 1 16,-17-1 31,0 0 343,0 1-311,-17 17-17,-1 0-31,0 0-31,1 0 16,-36 0 0,35 0-1,36 0 1,-1 0-1,19 0-15,87-18 16,71-17 0,-53 35-1,53-18 1,-88 18 0,-71 0-1,-52 0 16,-71 0-15,17 0 15,-35 0-15,0 53 0,54 35-1,52-52-15,-18 105 16,18 70-1,18-52 1,-18-53 0,0 0-1,-53-53 1,0-53 0,-18-18-1,1-35 1,-1-35-1,53 35 1,-17-17 0,17 52 15,18 36-15,36 34-1,34 19 1,1 17-1,-18-53 1,-36-17-16,89 0 16,-18-18-1,71-53 1,-53 0 0,0-18-1,-89 54-15,1-54 16,-18 1-1,-35 70 17,0 53-1,17-36-31,18 18 16,0 54-1,0-72-15,0 36 16,53-18-1,35-17 1,0-18 0,36-53-1,-36 0 1,-53 36-16,53-89 16,-70 35-1,-71 71 16,35 18-15,18 0-16,-17 52 16,17 1 15,0-18-15,0-36-1,-18-17 16,1 0-31,-36 0 16,17 0 0,19-17-1,17 69 17,0-16-17,17-36-15,36 17 16,53-17-1,0-17 1,35-36 15,-35-18-15,0-35 0,-36-35-1,-52 106-15,0-71 16,-1 0-1,-34 142 17,-1-19-32,-17 54 15,-1 105 1,19-52 0,17-54-1,0 18 1,17-70-1,19 0 1,-19-36 0,-17-17-1</inkml:trace>
  <inkml:trace contextRef="#ctx0" brushRef="#br0" timeOffset="2932.29">8767 1323 0,'0'0'0,"0"-18"0,0 1 16,35 17-1,71 0 1,35-36 0,0 19-1</inkml:trace>
  <inkml:trace contextRef="#ctx0" brushRef="#br0" timeOffset="3183.68">9613 1058 0,'0'0'0,"-53"0"32,0 71-17,36-36-15,-1 36 16,-17 70-1,0-35 1,-1-36 0,36-35-1,0-52 17,18-1-32,17-70 15</inkml:trace>
  <inkml:trace contextRef="#ctx0" brushRef="#br0" timeOffset="3415.99">9454 1199 0,'0'0'16,"18"-17"-16,0-36 0,17 53 31,18 88-15,17 18-1,1-36 1,17 19-1,-53-36 1,-17-53 0,0 0-1,-1-18 1,-17 0-16</inkml:trace>
  <inkml:trace contextRef="#ctx0" brushRef="#br0" timeOffset="3632.5">10072 1111 0,'0'0'16,"0"-70"-16,0 52 16,-18 53 15,-17 36-15,-18 70-1,53-106-15,-35 53 16,17 18-1,0-70 1,18-19 0,71-17-1</inkml:trace>
  <inkml:trace contextRef="#ctx0" brushRef="#br0" timeOffset="4282.47">10813 1094 0,'0'-18'16,"0"36"-16,0-54 0,-18 19 15,-88 17 1,36 0 0,-54 88-1,1 53 1,70-35-1,35 17 1,36-35 0,70-52-1,35-36 1,-17-18 0,-18-35-1,-70 0 1,-71-17-1,-53 52 1,36 0 15,17 18-15,35 0 0,89 0 15,-54 0-31,36 18 15,-17 35 1,-1 35 0,-35-53-16,0 36 15,-35 88 1,-18 35 0,0-53-1,35-35 1,0-53-1,36-71 17,17-35-17,-17 35 1,35-52-16</inkml:trace>
  <inkml:trace contextRef="#ctx0" brushRef="#br0" timeOffset="4599.85">11165 1464 0,'0'0'0,"0"18"47,18-18-32,0 0 1,-1 0-16,1 0 0,0 0 15,-18-18 1,-18 0 0,-17 18 15,-1 0-15,19 0-1,-1 18 1,18 0-1</inkml:trace>
  <inkml:trace contextRef="#ctx0" brushRef="#br0" timeOffset="5099.7">11871 1252 0,'0'0'0,"0"-17"0,0-1 15,0 0 1,0 36 15,53 35-15,17 53-1,-52-71-15,17 53 16,1 18 0,-19-53 15,1 18-15,-18-89 30,0 0-46,0-35 16</inkml:trace>
  <inkml:trace contextRef="#ctx0" brushRef="#br0" timeOffset="5382.09">12365 1288 0,'0'0'0,"-18"-18"31,1 18-31,-72 35 16,-34 36 0,35 17 15,52-53-31,-69 71 16,34-35-1,36-36 1,35-17-1,17-18 1,54-36 0,-36 19-16,-17-19 0</inkml:trace>
  <inkml:trace contextRef="#ctx0" brushRef="#br0" timeOffset="5616.6">12612 1270 0,'0'0'0,"0"18"32,0 17-32,0 35 15,-18 19 17,18-19-17,0-17 1,0-35-16,-17-1 15</inkml:trace>
  <inkml:trace contextRef="#ctx0" brushRef="#br0" timeOffset="5865.73">12629 1305 0,'0'0'0,"0"-17"0,18 17 0,-18-18 15,18 18 1,17 35 0,0 18 15,-17-35-31,0 70 16,-18-35-1,0-18 1,0-17-1,0-36 17</inkml:trace>
  <inkml:trace contextRef="#ctx0" brushRef="#br0" timeOffset="6384.21">13176 1235 0,'-17'-18'15,"-1"18"1,-35 18-16,-35 35 16,0 17 15,35-35-15,0 18-1,53-35 1,17-18 15,19 0-31,17-53 16,70 0-1,-105 36-15,70-54 16,-35 36 0,-35 17-16,-1 0 15,-17 89 16,0-53-31,-17 52 16,-1 1 0,0 17 15,1-18-15,17-34-1,0-19 1,0 1-1,35-53 17,35-36-17</inkml:trace>
  <inkml:trace contextRef="#ctx0" brushRef="#br0" timeOffset="6732.62">13758 1147 0,'0'0'16,"18"0"-16,-18-18 0,0 0 16,0 36 15,-18 0-15,-17 70-1,0 0 1,35-53-16,-36 53 15,36-17 1,0-18 0,18-18-1,17-35 1,36 0 0,-18-18-1,-18 1 1,-35-18-1</inkml:trace>
  <inkml:trace contextRef="#ctx0" brushRef="#br0" timeOffset="6910.2">13811 1605 0,'-17'0'0,"34"0"0,-52 0 15,17 0 48,1 0-47,-1 0-16</inkml:trace>
  <inkml:trace contextRef="#ctx0" brushRef="#br0" timeOffset="8051.86">5203 3016 0,'0'0'0,"71"0"31,-89 0 1,-35 0-32,-17 0 15,-1-53 17,71 0-17,0 36-15,18-54 16,0 54-16,87-54 15,-16 36 1,34 35 0,-88 53-1,-70 70 1,-71 36 0,-35 17-1,71-35 1,70-52-1,17-54 1,107-35 0,-18-35-1,88-71 17,-106 18-17,-71-1 1,-87 19-1,-1 52 1,-35 18 0,36 35-1,52-17 1,18 0 0</inkml:trace>
  <inkml:trace contextRef="#ctx0" brushRef="#br0" timeOffset="8882.2">5292 2840 0,'-18'17'16,"36"-17"15,-1 0-31,54 0 16,70 0-1,-53 0 1,-70 0-1,-18 18-15,-88 53 16,-36-1 0,18 1 15,71-18-15,35-18-1,71-35 1,-36 0-16,71-18 15,35-35 1,-53 36 0,-53 17-1,-105 17 1,-36 54 0,53-36-16,-106 89 15,89-36 1,70-53-1,35-35 1,53-17 0,36-54-1,-19 0 17,-105 19-17,-17 34 1,-54 18-1,1 0 1,52-18 0,18 1-16</inkml:trace>
  <inkml:trace contextRef="#ctx0" brushRef="#br0" timeOffset="9348.48">6421 2805 0,'-36'52'31,"19"-34"-31,17 17 0,0 36 32,17-18-17,1-35-15,52-18 16,-34 0-16,52 0 15,53-36 1,-53-17 0,-35 0-1,-53-17 1,-53 70 0,36 0-16,-89 53 15,35 88 1,1-18-1,-1 89 1,18-89 0,36 1 15,17-53-15,0-54-1,17-34 1,1-54-1,-18 53-15</inkml:trace>
  <inkml:trace contextRef="#ctx0" brushRef="#br0" timeOffset="9532.08">6279 3422 0,'18'0'31,"0"0"-31,88 0 15,-1-18 1,36 1 0,-52-19-1,-19 19 1</inkml:trace>
  <inkml:trace contextRef="#ctx0" brushRef="#br0" timeOffset="9715.71">7179 3263 0,'-18'0'78</inkml:trace>
  <inkml:trace contextRef="#ctx0" brushRef="#br0" timeOffset="10164.89">8378 3087 0,'0'-35'0,"0"70"0,18-141 16,-18 88-16,0 1 16,0 34 15,0 1-15,0 88-1,0-71-15,0 89 16,-18 34-1,-17-52 1,35-53 0,0-35-1,18-36 1,52-70 0</inkml:trace>
  <inkml:trace contextRef="#ctx0" brushRef="#br0" timeOffset="10399.21">8767 2999 0,'0'0'0,"17"-36"16,-17 54 15,0 88-15,0 17-1,-17-17 1,-1 0-1,0-36 1,18-52 0</inkml:trace>
  <inkml:trace contextRef="#ctx0" brushRef="#br0" timeOffset="10598.61">8449 3228 0,'0'0'16,"18"0"15,-1 0-15,19-18-1,87 1 1,-105 17-16,88-36 15,-18 19 1</inkml:trace>
  <inkml:trace contextRef="#ctx0" brushRef="#br0" timeOffset="10816">9155 3016 0,'17'0'0,"1"0"15,-1 0-15,36-17 16,36 17 0,-54 0-1,35 0-15,1 0 32,-53 0-17</inkml:trace>
  <inkml:trace contextRef="#ctx0" brushRef="#br0" timeOffset="11032.63">9454 2999 0,'-17'0'15,"34"0"-15,-87 35 16,35 18 0,35 35-1,-18 35 1,18-34-1,0-54-15,-18 53 16,18-53 0</inkml:trace>
  <inkml:trace contextRef="#ctx0" brushRef="#br0" timeOffset="11781.22">9842 3122 0,'-17'0'16,"-1"0"0,18 18-16,-35 52 15,35 36 1,0-18-1,0 0 1,0-52 0,0-19-1,-18-17 17,18-53-17,0 1 1,0-54-1,36 18 1,34-18 0,-52 88-16,70-35 15,-17 53 1,-1 35 0,-17 71-1,-18-18 1,-35 18-1,0-53 1,0-35 0,0-53 31,36-18-32,-19 17-15,36-52 16,-35 53-16,88-89 15,-36 72 1,1 52 0,-36 52-1,-35 37 1,0 34 0,0 1-1,-18-36 1,1-53-1,17-17 1,0-54 15,0 19-15,17-1-16</inkml:trace>
  <inkml:trace contextRef="#ctx0" brushRef="#br0" timeOffset="12081.27">11007 3104 0,'0'0'0,"17"-17"0,-17-1 16,18 1 0,-18 52 15,-53 71-15,0 35-1,35-53 1,18 0-1,0-70-15,36 17 16,34-35 0,36 0-1,-18-35 17,-52 17-17,-19-17 1,-17 17-16</inkml:trace>
  <inkml:trace contextRef="#ctx0" brushRef="#br0" timeOffset="12564.09">12471 2981 0,'0'0'0,"0"-18"32,0 36-17,0 0-15,-36 35 16,1 70-1,17-17 1,18-71-16,-17 71 16,17-36-1,0-52 17</inkml:trace>
  <inkml:trace contextRef="#ctx0" brushRef="#br0" timeOffset="12997.65">12418 3193 0,'0'0'0,"0"-36"0,0 19 15,35-107 1,36 36 0,17 17-1,18 54 1,-1 34-1,-34 54 1,-71 35 0,-88-53-1,-89 53 17,72-89-17,87-17 1,0 0-1,18-17 1,18 17 0,35 70-1,17 18 1,-34 1 0,17-54-1,-18 0 1,18-35-1,-18 0 1,18-35 0</inkml:trace>
  <inkml:trace contextRef="#ctx0" brushRef="#br0" timeOffset="13365.06">13035 3316 0,'0'-18'47,"18"1"-31,52-36-1,54 0 1,-54 18 0,-70 17-1,-35 18 1,0 0-16,-89 71 15,36 17 1,35 35 0,53-35-1,35-35 17,1-35-32,87 0 15,-17-18 1,53-53-1,-18-18 1,-106 36-16</inkml:trace>
  <inkml:trace contextRef="#ctx0" brushRef="#br0" timeOffset="13630.96">13758 3193 0,'0'0'0,"0"17"31,0 1-31,-35 70 16,35 53-1,-18 36 1,18-124-16,-17 105 16,-19 89-1,-34 0 17,17-53-17,35-123 1,18-36-1,0-88 1,18-17 0,17-54-1</inkml:trace>
  <inkml:trace contextRef="#ctx0" brushRef="#br0" timeOffset="13915.05">13688 3440 0,'0'0'0,"0"-142"15,17 54 1,36 35 0,36 36-1,34 52 17,-105-17-32,17 70 15,-35 0 1,-53-17-1,-70-1 1,52-52 0,53-18-1,54-53 17</inkml:trace>
  <inkml:trace contextRef="#ctx0" brushRef="#br0" timeOffset="14330.86">14235 3175 0,'0'0'0,"0"-18"0,-18 18 31,-17 71 0,17 52-15,0-87-16,18 17 15,18 70 1,70-105 0,-17-18-1,52-18 1,-35-53 0,-35 1-1,-53 52-15,0-70 16,0 53-16,-35-53 15,-53 52 1,-18 36 0,71 18-1,17 53 1,53-19 15,36-34-15,-18-18-16</inkml:trace>
  <inkml:trace contextRef="#ctx0" brushRef="#br0" timeOffset="14764.13">14676 3298 0,'0'0'0,"0"-17"0,0-18 15,0-18 1,17 0-1,36 35 1,-35 18-16,52 0 16,-34 71-1,-19-1 17,1 36-17,-18-18 1,0-53-1,0-52 32,0-54-31,0 1 0,0 52-16,53-70 15,35-18 1,-53 71-1,-17 17 17</inkml:trace>
  <inkml:trace contextRef="#ctx0" brushRef="#br0" timeOffset="15299.5">15557 2840 0,'0'0'0,"0"-18"0,18 1 16,-18-1 0,0 36-1,-53 34 1,53-16-16,-53 52 16,-35 53-1,35 0 1,36-53-1,17 1 1,52-54 0,72-35 15,17-35-15,-35-18-1,-18-36 1,-35 1-1,-53 35 1,-35 53 0,17 0-1,-17 89 1,35-19 0,0-17-1,35 18 1,-35-36-1,0 0 1,-70 0 0,52-35-1,-35-17 1,0-54 15</inkml:trace>
  <inkml:trace contextRef="#ctx0" brushRef="#br0" timeOffset="15548.18">15152 2928 0,'0'0'0,"0"-18"0,35 18 16,89-17-1,105 17 1,-17 0-1,-177 0-15,53 0 16,-17 0 0,-124 0 15,-53 0-15</inkml:trace>
  <inkml:trace contextRef="#ctx0" brushRef="#br0" timeOffset="16446.89">6914 4957 0,'0'0'0,"-17"17"0,-71 1 31,70-18-31,-35 0 16,18 0-16,-36 0 31,1-53-31,70 0 31,17-18-15,89 1-1,53 35 1,-36 52 0,-87 107-1,-72 17 1,-105 35 0,35-52-1,36-1 1,70-105-16,0 52 15,70-52 1,54-18 0,35-53-1,-71-18 17,-53-34-17,-88 34 1,-35 36-1,-53 35 1,53 53 0,52-18-1,19 18 1,34-35 0,54-18-1,-36 0-15</inkml:trace>
  <inkml:trace contextRef="#ctx0" brushRef="#br0" timeOffset="16603.57">7549 5080 0,'18'0'78,"0"0"-78</inkml:trace>
  <inkml:trace contextRef="#ctx0" brushRef="#br0" timeOffset="17249.68">9084 4974 0,'18'0'15,"-1"0"-15,19-35 16,34-36-1,1 18 1,17-35 0,-88 0-1,0 70 1,-106 18 0,0 53-1,36 0 1,52 18-1,18-1 1,88 19 0,-70-72-16,88 71 31,-36-17-31,-52 35 31,-53-36-15,-54-17-1,-158-18 1,71-35 0,88-35-1,17-53 1,54-35 0,34 52-1,72-17 1,-1 70-1,-53 18 1,18 0 0</inkml:trace>
  <inkml:trace contextRef="#ctx0" brushRef="#br0" timeOffset="18964.41">9613 4921 0,'18'0'0,"-36"0"0,53-35 16,-35 17-1,-17 18 1,-36 36 0,18 52-1,35 18 1,0-18-1,0 0 1,0-70-16,35 17 16,0-17-1,53-18 17,36-36-17,-36-17 1,36-35-1,-72 0 1,-52 70-16,0-17 16,-17 35-1,-18 18 1,35 17 0,0 36-1,35-1 1,0-35-1,18 1 1,35-19 0,-17-17-1,35 0 1,-1-53 0,-34 0 15,-18-35-16,-35 0 1,-18 53 0,0 17-1,-71 18 1,18 71 0,35 17-1,18-35 1,0 35-1,36-53 1,17-17 0,52-18-1,1-35 1,18-36 15,-36 1-15,-35-36-1,-36 35 1,-34 54 0,-54 52-1,18 53 1,36-17 0,17 17-1,17-35 1,1-53-16,53 17 15,34-17 1,19-35 0,-36-18-1,-17-35 1,-54-18 15,-17 88-15,-17 89 15,-1 0-15,0-54-16,1 36 15,-19 0 1,1-18 0,35-52 15,0-1-16,71-70 1,-54 70-16,54-88 16,-1 36 15,19 17-15,-54 53-1,-17 53 1,-18 53-1,0-18 1,0-18 0,0-17-1,52-35 1,19-18 0,35-35-1,53-54 1,-89 19-1,-17-36 1,-53 36 0,-35 52-1,-36 53 1,54 18 15,34 18-15,36-18-1,-18-1 1,-35-16 0,-17-1-1,-107-17 1,54-1 0,17-17-1,35-35 1,18 17-1</inkml:trace>
  <inkml:trace contextRef="#ctx0" brushRef="#br0" timeOffset="19513.66">12488 4621 0,'-17'36'15,"17"-19"-15,0 36 16,0 71 0,0-18-1,-18 17 1,18-105-16,-35 87 15,-1-52 1,19-17 0,17-54 31,0-35-32,17 35-15,54-70 16,0 0-1,34 0 1,1 53 0,-35 52-1,-36 71 1,-35 18 0,-18-35-1,-52 17 1,52-53-1,1-35 1,17-17 0,17-1-16</inkml:trace>
  <inkml:trace contextRef="#ctx0" brushRef="#br0" timeOffset="19913.74">13229 4939 0,'0'0'0,"0"-18"0,-17 1 32,-54 70-17,0 17 1,1 18 0,35 0-1,35-70-15,0 17 16,52 1-1,37-19 1,-19-17 0,36-53-1,-35-17 17,-54-1-17,-34-35 1,-72 89-1,19 17 1,-18 17 0,52 19-1,36-19 1,36-17 0</inkml:trace>
  <inkml:trace contextRef="#ctx0" brushRef="#br0" timeOffset="20279.84">13917 4621 0,'0'0'0,"0"-17"0,-18 17 31,1 0-15,-18 70-1,-1 36 1,-17-18 0,36-52-16,-19 105 15,1-53 1,17 0 0,18-35-1,36-35 1,52-18-1,-17 0 1,-19-36 0,-16-17-1,-19 1 1</inkml:trace>
  <inkml:trace contextRef="#ctx0" brushRef="#br0" timeOffset="20514.53">13652 4904 0,'53'0'16,"-35"0"-16,35 0 16,18 0-1,17 0 1,-53 0-1,-53 0 32,-17 0-47</inkml:trace>
  <inkml:trace contextRef="#ctx0" brushRef="#br0" timeOffset="-204659.12">0 11853 0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03:57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494 0,'0'0'0,"0"-18"0,-35 1 16,35-1-1,-18 0 1,0 18 0,1-17-1,-1 17 1,1 35 0,17-17-16,-18 35 15,0-36-15,-17 89 16,0 0-1,-1 35 1,1-35 0,17-36-1,1-17 1,17-70 31,0-19-32</inkml:trace>
  <inkml:trace contextRef="#ctx0" brushRef="#br0" timeOffset="366.34">952 600 0,'0'0'0,"0"-18"15,0 0-15,0-17 16,18 35-16,0-53 16,52 18-1,-17 35 1,0 18 0,35 87-1,-35-16 1,-53-54-1,18 71 1,-18 52 0,0-52-1,0-17 1,-18-54 0,1-35-1,-19-35 1,19 17-16</inkml:trace>
  <inkml:trace contextRef="#ctx0" brushRef="#br0" timeOffset="618.95">900 952 0,'52'0'31,"-34"-17"-31,0-1 16,70 1-1,-70-1-15,87 0 16,-34 1 0,-53 17-1</inkml:trace>
  <inkml:trace contextRef="#ctx0" brushRef="#br0" timeOffset="1316.24">1870 917 0,'0'0'0,"17"0"0,1-17 16,35-19-1,-53-17 1,0 0 0,0 18-1,-35 35-15,-1-17 16,-52 17-1,0 35 1,-18 53 0,36 0-1,34 36 1,36-36 0,0-35-1,53-36 1,18-17 15,17-35-15,0-18-1,-70 18-15,52-36 16,-17-70 0,-35 35-1,0-35 1,-18 53-1,0 35 1,0 36-16,0-1 16,-18 36-1,0 87 1,18-16 0,0 34-1,-17 18 1,17-106-1,0 54 1,0-19 0,35-70 15,-35-35-15</inkml:trace>
  <inkml:trace contextRef="#ctx0" brushRef="#br0" timeOffset="1650.72">2081 794 0,'0'-18'31,"18"18"-16,0 18 1,-1 35 0,1-36-16,17 36 15,-17 35 1,-18-35 0,0 18-1,0-89 32,17-35-31</inkml:trace>
  <inkml:trace contextRef="#ctx0" brushRef="#br0" timeOffset="1891.55">2487 741 0,'0'0'0,"0"-18"0,-18 36 47,-17 17-32,-35 53 1,-1-17 0,53-36-16,-35 18 15,18 18 1,53-89 31</inkml:trace>
  <inkml:trace contextRef="#ctx0" brushRef="#br0" timeOffset="2682.66">2928 917 0,'18'0'0,"-36"0"0,53-17 0,1-36 32,-36 35-32,0 0 15,0-35 1,-18 36-1,-35-18 1,-35 17 0,17 18-1,-52 70 1,52 1 0,1 52-1,52-17 1,18-53-1,35-17 1,36-36 0,35 0-1,-18-53 1,35-36 0,-70 1-1,-17-18 1,-36 53 15,-18 53 0,18 18-31,-35 35 16,35 53 0,0-18-1,0-17 1,0-18-1,53-53 1,17 0 0,18-53-1,-70 35 1</inkml:trace>
  <inkml:trace contextRef="#ctx0" brushRef="#br0" timeOffset="3198.63">3334 776 0,'0'18'15,"0"-1"1,0 1-16,0 17 16,0 18-1,0-35-15,0 52 16,0-17-1,-18-17 1,0-36 15,1-18-15,17 0-16,0-35 16,0-35-1,0 0 1,88 17-1,0 19 17,53 34-17,-35 36 1,-53 70 0,-53-18-1,-18 54 1,-34-71-1,16 17 1,19-70 0,34-53 15,36-17-15</inkml:trace>
  <inkml:trace contextRef="#ctx0" brushRef="#br0" timeOffset="3515.41">4057 441 0,'0'0'16,"0"18"15,0-1-31,0 19 15,-18 69 1,1-16 0,-1 52-1,0-53 1,18-53-16,0 36 16,0-36-1,36-35 1,17-35 15,-18-1-31</inkml:trace>
  <inkml:trace contextRef="#ctx0" brushRef="#br0" timeOffset="3747.89">3969 706 0,'0'0'0,"17"0"32,1 0-17,0 0-15,70 0 16,0 0 0,-70-18-1,-1 0 1</inkml:trace>
  <inkml:trace contextRef="#ctx0" brushRef="#br0" timeOffset="4583.93">4674 935 0,'0'0'15,"0"-18"-15,53-17 16,-18-36-1,-35 18 1,-17-35 0,-36 35-1,-71 36 1,36 17 0,-18 35-1,36 36 1,17 105 15,53-88-15,0 0-1,35-52 1,36-36 0,-1 0-1,71-89 1,-52 1-1,-1-35 1,-71 52 0,-17 36-1,0 17 1,-35 71 0,18 18-1,-1 52 1,18-52 15,0-1-15,35-52-1,53 0 1,18-36 0,35-35-1</inkml:trace>
  <inkml:trace contextRef="#ctx0" brushRef="#br0" timeOffset="5349.02">5486 741 0,'0'0'15,"0"-18"-15,0 1 0,-18-19 16,-53 19 0,1 17-1,-18 17 1,17 36-1,54-35 1,-54 88 0,53-18-1,18-18 1,0-34 0,71-36-1,-1 0 1,-34 0-16,70-71 15,-36 1 1,-35-1 0,1 18-1,-19 35 1,-17 1 0,0 34-1,-35 19 1,35 70 15,-18-18-15,18 71-1,0-18 1,0-106-16,0 159 16,0-18-1,-35 54 1,-18-36-1,18-71 1,-18-35 0,18-70-16,-36 17 15,-70-17 1,-53-89 0,35-17-1,-35-88 1,53-18 15,124 0-15,17 88-1,70 0 1,36 35 0,35-34-1,0 34-15</inkml:trace>
  <inkml:trace contextRef="#ctx0" brushRef="#br0" timeOffset="5748.13">5680 882 0,'0'0'0,"17"0"15,1-18 1,17 1 0,18-36-1,-18 17 1,1 1 0,-36 18-1,-36 17 1,-16 0-1,-54 70 1,88-52-16,-35 35 16,18 52-1,35-52 1,0 18 0,70-53-1,19-18 1,-19-18-1</inkml:trace>
  <inkml:trace contextRef="#ctx0" brushRef="#br0" timeOffset="6248.77">6385 688 0,'0'0'15,"-17"0"1,-1 0-16,0 0 16,1 0-16,-19 0 15,-16 53 1,34-18 0,18 53-1,0-52 1,53-19-1,0 1 17,17-1-17,-17 1 1,-35-18-16,17 35 16,-35 1-1,-18-1 1,-52 0-1,17-17 1,-35-18 0,17 0-1,1 0 1,34 0 0,1 0-1,17-18 1,18 1-1</inkml:trace>
  <inkml:trace contextRef="#ctx0" brushRef="#br0" timeOffset="6965.07">7814 688 0,'0'0'0,"0"-18"16,0-35 0,0 36-16,0-19 15,-35 36 1,-53 0-1,-18 36 1,35 17 0,36-18-16,0 53 15,17 36 1,18-54 0,53 1-1,35-54 1,18-17-1,35-53 17,-18-35-17,-34-18 1,-89 36 0,-18-18-1,-53 35 1,36 35-16,-88 0 15,35 18 1,-1 0 0,72 36-1,34-19 1,54-17 0,-36 0-16,89 0 15</inkml:trace>
  <inkml:trace contextRef="#ctx0" brushRef="#br0" timeOffset="7482.9">8608 335 0,'0'0'0,"0"-18"0,-53-34 31,35 52-31,-35 0 16,0 17-1,-17 71 1,52 18 0,-35 88-1,53-35 1,-17 70 0,-1-52-1,18 52 1,0 89 15,0-213-15,0 72-1,0-124 1,0-36 0,-71-17-1,-17-35 1,-71-53-1,107 53-15,-72-159 16,89 17 0,17-35-1,89 107 1,52-19 0,-70 107-16,18-36 15,-36 35-15,106-88 16</inkml:trace>
  <inkml:trace contextRef="#ctx0" brushRef="#br0" timeOffset="7964.57">9578 547 0,'0'0'0,"0"-18"16,18-88 15,-18 89-31,17 17 16,-17 70 15,0 18-15,-17 54-1,-1-107-15,0 88 16,18 1 0,0-71-1,0-71 32,18-17-47</inkml:trace>
  <inkml:trace contextRef="#ctx0" brushRef="#br0" timeOffset="8199.99">9684 441 0,'0'0'0,"0"-18"16,17 18 15,107-17 0,-107 17-31,72 0 16,-19 0-1,-52 35 1,-36 0 0</inkml:trace>
  <inkml:trace contextRef="#ctx0" brushRef="#br0" timeOffset="8399.64">9596 758 0,'0'0'0,"0"18"0,0 0 32,17-18-17,54 0 1,52-18-1,-52 18 1,-18-18 0</inkml:trace>
  <inkml:trace contextRef="#ctx0" brushRef="#br0" timeOffset="8931.73">10107 811 0,'-35'0'15,"35"-17"1,0-1 0,0 0-1,35-17 1,36 18-1,-36 17 1,53 0 0,-70 17-16,17 18 15,-17-17-15,-1 88 16,-17-18 0,0 0-1,-35-17 1,17-53-1,-17-18 17,17-36-17,18-34 1,0-19 0,53-34-1,-17 52 1,-1 19-1,18 34 1,-18 18 0,18 18-1,-35-18 1</inkml:trace>
  <inkml:trace contextRef="#ctx0" brushRef="#br0" timeOffset="9547.85">10971 900 0,'53'-71'32,"-53"53"-32,18 1 15,-18-1-15,0-17 16,0-18-1,-53 35 1,-18 1 0,-52 34-1,17 36 1,18 71 0,53-19-1,35 1 1,0-53-1,35-17 17,53-36-17,18-36 1,-18-17 0,18-53-1,-53 18 1,-35-18-1,-18 54 1,0 69 15,-18 54-15,18 35 0,0-71-16,0 18 15,0-36-15,18 54 16,17-53-1,35-18 17,1-36-17,-36 19-15</inkml:trace>
  <inkml:trace contextRef="#ctx0" brushRef="#br0" timeOffset="10316.79">11395 741 0,'0'0'15,"0"-18"1,0 89 15,0-54-31,0 36 16,-18 35 0,18-17-1,-18-36 1,18-17-1,0-36 32,0-35-31,0-17 0,0-1-1,0 54-15,0-36 16,53-18-1,18 54 1,-18-1 0,0 18-1,0 70 1,-36-17 0,1 36-1,-18-72-15,0 36 16,0 18-1,-18-54 17,-17-17-17,17 0 1,18-35 0,-17 17-16,17-35 15,0-17 1,70-18-1,1 35 1,52 35 0,-34 18-1,-1 35 1,-71 36 0,-17 17-1,-70 0 1,17-35-1,35-17 17,18-54-1,0-35-15</inkml:trace>
  <inkml:trace contextRef="#ctx0" brushRef="#br0" timeOffset="10731.63">12224 864 0,'17'0'31,"1"0"-15,0 0-16,-1 0 0,19-17 15,16-36 17,1 17-17,-53 1 1,0 0 0,-70 70 15,17 18-16,18 53 1,17 0 0,18-53-1,0-36-15,35 1 16,36-18 0,17 0-1,-17-35 1</inkml:trace>
  <inkml:trace contextRef="#ctx0" brushRef="#br0" timeOffset="11331.07">12806 617 0,'0'0'0,"17"-35"15,-17 17-15,18 1 16,-18 34 15,0 36-15,-35 36-1,35-54-15,-18 88 16,1 1 0,-19-18-1,36-89 1,0 1-1,0-36 17,36-70-17,-1 17 1,0-52 0,-17 88-16</inkml:trace>
  <inkml:trace contextRef="#ctx0" brushRef="#br0" timeOffset="11655.74">12929 688 0,'36'-18'15,"-89"54"-15,70-54 0,19 18 16,-36 70 0,0 1-1,0 17 1,0-17 0,0-54-1,0 1-15,0-36 78,0 1-78,0-1 32,0 0 30</inkml:trace>
  <inkml:trace contextRef="#ctx0" brushRef="#br0" timeOffset="12147.77">13035 811 0,'0'-17'0,"0"34"31,0 1-16,0 70 17,0-70-32,18 17 0,-18 36 31,0-54-31,17 19 16,-17-19-1,18-17 1,17-17 15,-35-19-31</inkml:trace>
  <inkml:trace contextRef="#ctx0" brushRef="#br0" timeOffset="12440.23">13317 582 0,'0'0'0,"0"-18"16,-17 18-16,-1 36 31,-17 17-15,17 70-1,1 1 1,-1-36-1,0-53-15,1 36 16,-1-36 0,36-53 31</inkml:trace>
  <inkml:trace contextRef="#ctx0" brushRef="#br0" timeOffset="12948.04">13476 776 0,'0'0'0,"-18"0"47,18 18-31,0-1-16,-17 36 15,-1 18 1,1 17 0,17-70-16,0 35 15,17 0 1,54-36 0,-1-17-1,1-17 1,-1-19-1,-17-34 1,-53 52 0,18-35-1,-18 18-15,0-71 16,-35 35 0,-18 36-1,-18 35 1,18 0-1,0 53 1,53-35-16,-17 35 16,17-18-1,17-35 1</inkml:trace>
  <inkml:trace contextRef="#ctx0" brushRef="#br0" timeOffset="13414.33">13935 758 0,'0'-17'0,"0"34"0,0-52 16,0 18-1,17-1 1,19 0-1,17 18 1,-1 0 0,19 71-1,-53-54-15,17 36 16,-17 53 0,-18 0-1,-18-53 1,-35-18-1,35-35 1,18-17 31,0-54-31,0-17-1,53 0 1,0-1-1,-35 89-15,-1-35 16,54-18 0,-18 36-1</inkml:trace>
  <inkml:trace contextRef="#ctx0" brushRef="#br0" timeOffset="14247.46">14764 406 0,'-18'0'31,"18"17"-15,0 19-1,0 34 1,0 36 0,-18 0-1,1 0 1,17-89-16,-18 107 16,1-71-1,-1 0 1,18-36-1,0-34 32,0-1-47,0-35 16,0-18 0,35-34-1,36-1 1,-18 53-1,17 18 1,-52 35-16,17 0 16,-17 0-1,-54 35 17,19-17-32,-36-1 15,0 1 1,0-18-1,35 0 32,18 17-31,0 1 0,0 17-1,0-17-15,36 35 16,-1 0-1,18 0 1,-18 0 0,-17-53-1,17 17 1,-17-17 0,-1 0 15,-17-17-31</inkml:trace>
  <inkml:trace contextRef="#ctx0" brushRef="#br0" timeOffset="14414.78">15046 1023 0,'-18'0'31,"1"0"-15,17 18-1,-18-18 1,0 0 0,-17 0-1</inkml:trace>
  <inkml:trace contextRef="#ctx0" brushRef="#br0" timeOffset="15949.42">1341 1693 0,'0'0'0,"-18"-17"16,18-1 30,18 18-30,-1 0 0,36 0-16,-18 0 15,124 0 1,-35 0 0,70 0-1,0 0 1,141 0-1,-35-18 1,229 18 0,-176 0-1,123-17 1,-88-1 0,123 0-1,-105 1 1,-265 17-16,371-18 15,-107 1 1,142-1 15,-159 18-15,159-35 0,-18 17-1,18 0 1,-18-17-1,-105 35 1,87-18 0,-105 1-1,105-1 1,19 1 0,-19-1-1,-35-17 1,-123 17-1,70 0 1,-87 1 15,157-19-15,-246 19 0,53-1-1,-70 18 1,-125-17-1,-52 17 1,-35 0 0,-53 0 31,-18-18-47</inkml:trace>
  <inkml:trace contextRef="#ctx0" brushRef="#br1" timeOffset="21879.9">582 2822 0,'0'0'0,"-18"0"0,-70 18 31,71-18-31,34 0 32,36 0-17,124 0 1,-19 0-1,72 0 1,-36-35 0,-141 17-1,105 0 1,-17 18 0,-105 0-1,-36-17 1,-36-1-1,1 0-15</inkml:trace>
  <inkml:trace contextRef="#ctx0" brushRef="#br1" timeOffset="22323.55">1446 2452 0,'0'0'0,"-17"0"0,-1 0 0,-17 0 15,17 0-15,18 35 16,0 18 15,53 35-15,53-17 0,-18-36-1,36-35 1,-19 0-1,-52-18 1,-35 1 0,-36-1-1,-52 18 1,-36 53 0,0 35-1,18 0 1,0 54-1,52-72 1,19 1 0,34-71 31</inkml:trace>
  <inkml:trace contextRef="#ctx0" brushRef="#br1" timeOffset="23214.2">2646 2681 0,'0'0'0,"0"-18"0,0-17 32,0 53-17,0-1-15,17 54 16,-17 52 0,0-105-16,0 70 15,0 18 1,0-53-1,0 0 1,0-71 31,18-17-31,17-35-1,1-1 1,17 0-1,-1 54 1,1-1 0,-35 36-1,0-1-15,17 36 16,-17 18 0,-18-1-1,17-17 1,54-35-1,-1-18 1,1-71 15,-36 19-15,-17-54 0,-18 35-1,-18-52 1,-35 34-1,18 72 1,0 17 0,17 53-1,18-18 1,0 18 0,0-35-16,35-1 15</inkml:trace>
  <inkml:trace contextRef="#ctx0" brushRef="#br1" timeOffset="23614.22">3492 2999 0,'0'0'0,"18"0"31,0 0-31,-1 0 16,19-18-1,34-17 1,-17-18 0,-53 35-16,0-17 15,0 17-15,0 1 16,-35 17 0,-18 0-1,18 70 1,-1-17-1,36-35-15,0 70 16,0-53 15,53 18-15,0-35 0,0-18-1,35 0 1,-17-71-1</inkml:trace>
  <inkml:trace contextRef="#ctx0" brushRef="#br1" timeOffset="23879.4">4092 2611 0,'0'0'0,"0"-36"15,0 54 16,-17 52-15,17 19 0,-18 34-1,18-105 1,0 88 0,0-53-1,0-36 1,18-17-1</inkml:trace>
  <inkml:trace contextRef="#ctx0" brushRef="#br1" timeOffset="24163.66">4322 2628 0,'0'-17'16,"0"34"-16,0-52 0,0 17 15,0 36 1,-18 52 0,18 54 15,-18-18-15,1 17-1,17-52 1,0-1-1,17-70 1,36 0 0,0-35-1</inkml:trace>
  <inkml:trace contextRef="#ctx0" brushRef="#br1" timeOffset="24879.29">5450 2646 0,'0'0'15,"0"-18"-15,0-17 16,-17 35 15,-1 18-31,0-1 0,-17 71 31,0 1-15,17 34 0,18-17-1,36-53 1,87-18-1,-35-35 1,18 0 0,0-70-1,-36 17 1,-34-36 0,-36-34-1,-36-1 1,-34 19-1,-36 34 1,36 71 0,-19 35 15,54 71-15,17 0-1,18-18 1,0-35-1,18-18-15</inkml:trace>
  <inkml:trace contextRef="#ctx0" brushRef="#br1" timeOffset="25563.41">6174 2910 0,'0'-17'0,"0"-1"16,0 0-1,-18 1-15,18-1 0,0-17 16,0-18-1,53 35 1,0 18 0,35 36 15,-17 34-15,-54 36-1,-17-18 1,0-52-1,-17-19 1,-1-17 0,18-17-1,0-1-15,0-35 16,0-35 0,18 35-1,52-35 1,-17 52-1,0 36 1,-18 0 0,0 18-1,-17 0 1</inkml:trace>
  <inkml:trace contextRef="#ctx0" brushRef="#br1" timeOffset="26330.98">7197 2857 0,'0'0'0,"17"0"15,1 0-15,-18-35 16,0-18 0,0 18-1,0 17-15,-53 1 16,-18 17-1,1 35 1,-18 36 0,17 17 15,54-18-15,17-52-16,0 17 15,52-35 1,54 0-1,-18-35 1,-17-18 0,-36 0-1,-35 35-15,18-17 16,-18 18 0,-18 34 15,18 1-31,-17 35 15,17 17 1,0 89 0,0 53 15,35-36-15,-17 53-1,-1-35 1,-17 36-1,-53-36 1,0-106 0,-52-70-1,-54-18 1,-53-89 0,53-52-1,106 88-15,-70-176 16,88 53-1,52-18 1,54 88 0,88-35 15,52 35-15,-158 71-16</inkml:trace>
  <inkml:trace contextRef="#ctx0" brushRef="#br1" timeOffset="26879.12">7761 2822 0,'0'-17'0,"0"34"0,0-52 16,0 17-16,-18-52 15,-34 34 1,-37 19-1,54 17-15,-35 0 16,-54 70 15,71 19-15,35 34 0,18-17-1,36-53 1,52-36-1,35-17 1,-105-17-16,70-36 16,18-18-1,-88 1 1,-18-18 0,0 17-1,-18 124 16,18 0-15,0 53 0,0-53-1,0-36 1,53 19 0,18-36-1,-19 0 1,19-36-1,-53 19-15</inkml:trace>
  <inkml:trace contextRef="#ctx0" brushRef="#br1" timeOffset="27363.49">8202 2699 0,'0'0'0,"-18"17"15,18 19 1,-17 34-1,17-52-15,0 52 16,0-17 0,0-35-16,-18 35 31,18-35 0,-17-18-15,-1-18-1,0 0-15,18-35 16,0 0 0,36-35-1,52 0 1,-18 70 0,18 1-1,-52 34-15,17 19 16,0 52-1,-36-18 1,-17-17 0,-17 0 15,-1-53-15,0 18-1,18-36 1,18-17-1</inkml:trace>
  <inkml:trace contextRef="#ctx0" brushRef="#br1" timeOffset="27599.03">8802 2699 0,'0'17'15,"0"1"-15,0 0 16,0 17-16,0 18 15,-18 17 1,1-17 0,17-35 15,-18-18 0,18-35-15,0 17-16</inkml:trace>
  <inkml:trace contextRef="#ctx0" brushRef="#br1" timeOffset="27803.45">8784 2575 0,'0'0'0,"-17"0"0,17-17 0,0-1 31,17 18 47</inkml:trace>
  <inkml:trace contextRef="#ctx0" brushRef="#br1" timeOffset="28478.99">9243 2663 0,'-18'0'32,"36"0"-1,-1 0-31,19 0 15,17 0 1,-18 53 0,-35-35-1,0 17 1,-35 36 0,-18-18-1,-18 17 1,-17-17-1,70-53 1,36 0 31,35 0-31,-36 0-16,36 0 15,-17 0 1,17 53-1,-18 18 1,-17-1 0,-18 54 15,0-36-15,-71 71-1,-17-89 1,0-70-1,-36 18 1,36-36 0,35-35-1,35-17 1,18-1 0,53 1-1,-17 17 1</inkml:trace>
  <inkml:trace contextRef="#ctx0" brushRef="#br1" timeOffset="28878.99">9737 2769 0,'0'0'0,"0"-17"16,0-1 15,17 0-31,36-17 16,-18 17 0,-17 1-1,-18-1-15,-35 18 31,-36 53-15,54 18 0,-19-1-1,36-52 1,0 17 0,36 18-1,69-53 1,-16 0-1,-19-18-15</inkml:trace>
  <inkml:trace contextRef="#ctx0" brushRef="#br1" timeOffset="29429.4">10513 2593 0,'0'0'0,"0"-18"0,0-17 0,0-18 16,-36 35-1,-34 18 1,52 18-16,-52 35 16,-1 35 15,18 18-15,36-53-1,17 17 1,70-70-1,-17 0 1,-35 0-16,88-35 16,-54-18-1,19-88 1,-53 18 0,17-36-1,-35 0 1,0 142-1,-35 69 17,17-16-17,0 70 1,18 88-16,0-53 31,53-35-15,0-71-1,53-35 1,0-18 0,-18-17-1,0-53 1</inkml:trace>
  <inkml:trace contextRef="#ctx0" brushRef="#br1" timeOffset="30195.09">635 4745 0,'0'0'0,"-18"0"0,-87 0 15,87 0 1,-17 0-16,-1 0 16,89 0-1,71 0 17,105 0-17,-35 0 1,53 0-1,-88 0 1,-124 0-16,36 0 16,-54 0-1,-17-35 1,0 17-16</inkml:trace>
  <inkml:trace contextRef="#ctx0" brushRef="#br1" timeOffset="30595.47">1358 4463 0,'0'0'0,"-17"0"0,-1 0 0,0 17 31,18 36-15,0-35-16,36 52 15,-19-52-15,71 35 16,36-35-1,-1-18 1,1 0 0,-54-36-1,-52 1 1,-18 17 0,-71 18-1,-17 18 1,-18 88-1,53-18 1,-17 71 0,70-89-1,0-52 17,18-18-17,-1 0-15</inkml:trace>
  <inkml:trace contextRef="#ctx0" brushRef="#br1" timeOffset="31296.9">2946 4692 0,'17'0'0,"54"-35"32,-53 17-32,17-17 15,0-18 1,-35 35-16,18-35 16,-18 18-1,-53 17 1,-35 54-1,-1-1 1,36 35 0,36-52-1,17 35-15,70 0 32,19-18-17,52 36 1,-35-18-1,-54 35 1,-52-70-16,-35 34 16,-88 19-1,-1-36 1,-17-35 0,18-17-1,70-36 1,35-53-1,18 35 1,88 1 0,0 17 15</inkml:trace>
  <inkml:trace contextRef="#ctx0" brushRef="#br1" timeOffset="31579.66">3651 4392 0,'-17'18'31,"17"-1"-31,-18 1 0,18 35 16,0-35-16,0 52 15,-18 71 1,1-17-1,17-54 1,0-17 15,17-70 1,-17-1-32</inkml:trace>
  <inkml:trace contextRef="#ctx0" brushRef="#br1" timeOffset="32078.64">3528 4762 0,'0'0'0,"0"-17"31,35-1-15,89-35-1,-72 53-15,19-17 16,-36 17-16,71-36 15,-88 36-15,35 0 16,-53 53 0,0 35-1,-36 1 17,19 17-17,17-36 1,17-52-1,36-18 1,18-53 0,17-53-1,-35 0 1,-53 18 0,-53 35-1,-35 35 1,0 18-1,35 36 1,53 17 0,0-1-1,53-52 17,-18 0-32</inkml:trace>
  <inkml:trace contextRef="#ctx0" brushRef="#br1" timeOffset="32512.29">4427 4639 0,'0'0'0,"0"-35"31,0 17-31,36 0 16,52 18-1,18 36 1,-36 17 0,-17 35-1,-53-18 1,0-34 0,-35 34-1,0-34 1,17-36-1,0-18 1,18-35 0,0-53-1,36 18 1,16 35 0,1 18-1,0 17 1,0 18-1</inkml:trace>
  <inkml:trace contextRef="#ctx0" brushRef="#br1" timeOffset="32845.14">5062 4710 0,'18'17'15,"-36"-34"-15,107 34 31,-72-17-31,18-35 16,36-18 0,-53 0-1,-18 35 1,-36 1 0,-52 34-1,18 54 1,52 17-1,18-53-15,0 54 16,0-1 0,71-53-1,-19-35 17,37-17-17,-19-36-15</inkml:trace>
  <inkml:trace contextRef="#ctx0" brushRef="#br1" timeOffset="33394.97">6879 4269 0,'0'-18'0,"0"36"0,0-89 31,-17 71-31,-36 18 15,35-1-15,-35 72 16,18 52 0,-1 0-1,36-35 17,0-18-17,18-88-15,35 17 16,18-17-1,-1-53 1,-52 36-16</inkml:trace>
  <inkml:trace contextRef="#ctx0" brushRef="#br1" timeOffset="33595.49">6562 4568 0,'0'0'0,"-18"0"0,18 18 16,35-18 0,36 0-1,-36 0-15,89 0 32,-36-18-17,-71 1-15</inkml:trace>
  <inkml:trace contextRef="#ctx0" brushRef="#br1" timeOffset="33961.78">7144 4586 0,'0'0'0,"17"0"15,19 0 1,-19-18-16,1 1 15,0-18 1,-18 17 0,-36 18 31,1 35-32,17-17-15,18 35 16,0 17-1,0 1 1,0-36 0,53-17-1,0-18 1,18-36 0,-36 1-1</inkml:trace>
  <inkml:trace contextRef="#ctx0" brushRef="#br1" timeOffset="34361.99">7779 4498 0,'-18'-35'31,"-52"35"-15,17 0-1,-18 35 1,53 18-1,18-36 1,0 1-16,36 17 16,34 1-1,-17-1 1,-18-17 0,-35 17-1,0 0 1,-88-17-1,71-18-15,-54 0 16,1 0 0,17-18-1,53-17 32,35 17-31,-17 1-16,52-19 0</inkml:trace>
  <inkml:trace contextRef="#ctx0" brushRef="#br1" timeOffset="34644.94">8255 4216 0,'0'0'0,"0"-36"31,0 54-15,0 0-16,0 35 16,-18-18-16,1 53 15,-1-53-15,0 36 32,18 35-17,0-53 1,0-36-1</inkml:trace>
  <inkml:trace contextRef="#ctx0" brushRef="#br1" timeOffset="34878.16">8202 4427 0,'18'0'31,"-1"0"-31,36 0 16,0 0 15,-18 0-15,-17-17-1,-18-1-15</inkml:trace>
  <inkml:trace contextRef="#ctx0" brushRef="#br1" timeOffset="35544.81">8837 4498 0,'18'0'0,"-1"0"0,1 0 15,17 0-15,1-35 32,-1-18-17,-35 0 1,-53 0-1,35 53-15,-52-18 16,-1 18 0,54 0-16,-89 88 15,35 18 1,36-35 0,35 17-1,0-35 1,53-35-1,-36-18-15,72 0 16,-1-36 0,18-34-1,-18-18 17,-53-1-17,-35 54-15,18-71 16,-1 71-16,-17-53 15,0 52 1,-17 89 15,17-35-31,-18 70 16,18 71 0,0-88-1,0 17 1,35-53-1,18-17 1,35-18 0,-70 0-16</inkml:trace>
  <inkml:trace contextRef="#ctx0" brushRef="#br1" timeOffset="36761.51">9648 4410 0,'0'0'0,"0"-36"16,0-16 0,-70 34-1,-1 18 1,1 53 0,-1 35-1,36 0 1,35-17-1,0-18 1,35-36 0,18-17-1,0-35 17,18-18-17,-18-17 1,-36 52-16,18-70 15,-35 35 1,0 88 15,0-17-31,0 17 16,0 53 0,0-70-16,0 35 15,36-36 1,34 1-1,18-18 1,18-53 0,-35 0-1,17-88 17,-70 18-17,-18-1 1,0 71-1,-18 53 1,-17 35 0,17 71-1,1 18 1,17-1 0,0-52-1,35-18 1,53-18-1,-53-35-15,71 0 16,35 0 0,-35-53-1,-35 0 1,-36-53 15,-35 1-15,0 87-16,-18-35 15,-35 53 1,-17 71 0,17-1-1,0 36 1,35-36 0,18-34-1,36-19 1,16-17-1,1-17 1,0-36 0,-35-35-1,0-1 1,-1 54 15,-17 88 0,0-35-31,0 35 16,0 0 0,0-36-16,0 36 15,71-35 1,-18-18 0,35 0-1,-35-53 1,-18 0-1,-17 0 1</inkml:trace>
  <inkml:trace contextRef="#ctx0" brushRef="#br1" timeOffset="37010.69">9913 4163 0,'0'0'0,"-18"17"0,1-17 16,-1 0 0,106 0-1,36 0 1,52 0 0,1-17-1,-142 17 1,-35-18-1</inkml:trace>
  <inkml:trace contextRef="#ctx0" brushRef="#br1" timeOffset="38329.39">11765 4498 0,'0'0'16,"0"18"15,18-18-31,35-18 15,17-35 1,-17 0 0,-18-17-1,-35-19 1,0 36 0,-17 36-16,-36 17 15,35 0-15,-35 17 16,0 89-1,36 0 1,17-18 0,53-17-1,35-36 1,0-35 15,-17-18-15,-54-17-1,19-35 1,-19-19 0,71-16-1,18 34 1,0 53 0,-18 36-1,-52 70 1,-36-17-1,-36 52 1,-17-52 0,53-54-1,0-34 32,0-1-47,36-17 16,34-89-1,-35 36 1,1-18 0,-19 71-1,-52 53 17,17 17-32,1 36 15,-1 34 1,18 1-1,0-53 1,35-18 0,54-35-1,-1-17 1,18-54 15,-18-35-15,-53 1-1,0-54 1,-35 18 0,0 105-1,0 89 17,-17 88-17,-1 18 1,0-71-1,18 36 1,0-89 0,36-35-1,17 0 1,-18-53 15</inkml:trace>
  <inkml:trace contextRef="#ctx0" brushRef="#br1" timeOffset="38544.75">12982 4286 0,'-17'0'0,"34"0"31,1 0-15,17 0-16,71 0 15,-18-17 1,36-1 0,-107 18-16</inkml:trace>
  <inkml:trace contextRef="#ctx0" brushRef="#br1" timeOffset="38928.22">13441 4339 0,'0'0'0,"-18"18"31,36-18 0,17-18-15,18-17 0,-35 0-1,-18-18 1,0 35-1,-36 18 1,-17 35 0,18 36-1,0 17 1,35-17 0,0-18 15,0-36-31,70 18 15,36-35 1,-35 0 0,17-35-1,-70 35-15</inkml:trace>
  <inkml:trace contextRef="#ctx0" brushRef="#br1" timeOffset="39312.33">13794 4339 0,'0'0'0,"-18"-35"15,18 0 1,18-1 0,52 19-1,18-1 1,1 53 15,-19 36-15,-52-1-1,-18 19 1,-53-36 0,18-18-1,17-35 1,0 0 0,18-53-1,18 0 1,35-35-1,0 17 1,-36 54-16,72-36 16,-1 0-1,-18 35 1</inkml:trace>
  <inkml:trace contextRef="#ctx0" brushRef="#br1" timeOffset="39811.05">14517 4110 0,'0'0'0,"-18"35"32,1 18-17,17 18 1,0-1 0,0-52-16,0 52 15,-18 1 1,18-53-1,0 17 1,-18-35 0,18-53 15,0-35 0,36 0-15,34-18-1,18 17 1,18 72 0,-18 17-1,-70 17-15,0 54 16,17 17 0,-35 0-1,-18-35 1,-17 0-1,17-35 1,-17 0 0,53-54 15</inkml:trace>
  <inkml:trace contextRef="#ctx0" brushRef="#br1" timeOffset="40612.44">15540 4251 0,'-53'-88'32,"35"70"-32,-17 18 15,0-18-15,-53 18 16,-18 18-1,18 35 1,17 53 0,18 0-1,53-53 1,18 17 15,35-52-15,52-18-1,19-35 1,-36-18 0,0-36-1,-70 54-15,17-71 16,-35 53 0,0 36-1,-35 105 16,17-70-31,18 87 16,0-52 0,0 0-1,71-17 1,-18-36 15,53-18-15,-18-53-1,0-34 1,-53-54 0,-17 53-1,-18-18 1,-18 107 0,-17 17-1,35 17-15,-35 89 16,17 18-1,18 17 1,0-35 0,53-53-1,18-36 1,34-17 0,-34-35 15,-1-36-16</inkml:trace>
  <inkml:trace contextRef="#ctx0" brushRef="#br1" timeOffset="41110.01">17233 3863 0,'0'-18'0,"0"36"0,0-71 32,0 71-17,-17 35 1,17 70-1,-18 0 1,0 36 0,-35-35-1,36-71 1,17-36 0,0-34 15,0-19-31</inkml:trace>
  <inkml:trace contextRef="#ctx0" brushRef="#br1" timeOffset="41561.18">17074 4039 0,'0'0'0,"0"-35"0,0-36 16,0 1 0,36-1-1,17 36 1,52 35-1,19 35 1,-36 54 0,-88 34-1,-70-35 1,-54 0 15,18-35-15,18-53-1,18-17 1,70-19 0,0 19-1,70 87 17,-52-52-32,35 35 15,17 35 1,-35-17-1,-17-36 1,17-35 0,18 0-1,-17-18 1</inkml:trace>
  <inkml:trace contextRef="#ctx0" brushRef="#br1" timeOffset="41896.18">17551 4304 0,'0'0'0,"17"0"16,-17-18-1,18 18-15,35-53 16,17 0 0,-34 0-1,-19 1 1,-17 16-1,-17 36 1,-71 71 0,35 35-1,17 0 1,36-54 0,0 1 15,71-35-16,17-18 1,0-53 0</inkml:trace>
  <inkml:trace contextRef="#ctx0" brushRef="#br1" timeOffset="42276.8">18150 4110 0,'0'-35'0,"0"70"0,18-123 16,-18 70-1,-88 36 1,35 35 0,35 17-1,18-17 1,36-35 15,-19-1-31,54 19 16,-36-19-1,-17 36 1,-18 0 0,-53-35-1,35-1-15,-88 1 16,36-18 0,-1 0-1,54-18 1,17 1-1,35-19 1,-18 19-16,72-18 16</inkml:trace>
  <inkml:trace contextRef="#ctx0" brushRef="#br1" timeOffset="42779.02">18538 4039 0,'0'0'0,"0"-17"0,18 17 31,-18-18-31,-35 18 16,0 18-1,-18 70 1,35-18 0,-53 72-1,71-54 1,0-53-1,89-35 1,16 0 0,-16-18-1,16-52 1,-69 52 0,-1-70-1,-35-36 1,-35 54-1,-53 17 1,-18 53 0,35 53-1,1 70 1,52-34 0,18-1-1,35-35 1,18-36-1,53-17 1,17-17 0</inkml:trace>
  <inkml:trace contextRef="#ctx0" brushRef="#br1" timeOffset="44460.31">18962 4269 0,'17'-53'0,"-34"106"15,34-124-15,1 18 16,-18 0-1,0 71 17,-18 52-17,1 19 1,17-36 0,0 17-1,0-52-15,0 17 16,53-17-1,0-18 1,0-18 0,-1-35-1,1-53 17,0 0-17,-53 36 1,18 35-1,-18 52 17,-35 54-17,35-36-15,0 53 16,0-35 0,0 0-1,17-35 1,54-18-1,-1 0 1,36-18 0,-35-70-1,-18 17 1,-36-35 15,1 71-15,-18 53 15,0-1-31,0 36 16,0 36-1,18-36 1,-1-18 0,36 0-1,18-17 1,-1-18-1,1-18 1,-18-35 0,-18-35-1,-17 0 1,-18 70 0,17-70-1,-17 70 1,0 54 15,0-19-31,0 18 16,0 36-1,0-18 1,0 0 0,0-35-1,0-1 1,-17-17 31,-1-35-32,0 35 17,18 18-17,0-1 1,0 1-1,53-1 1,0-17 0,18 0-1,35-17 1,-53-18 0,35-36-1,-71 53-15,-17-52 16,18-18-1,0 70 1,-71 71 15,17 17-15,19-52-16,-1 53 31,18-36-15,0-17-1,71-18 1,17 0 0,-18 0-1,89-71 1,-88 0 0,-36-17-1,-35 35 1,0 36-1,-18 17 1,-17 70 0,35 1-1,0-18 1,0 0 15,0-18-15,0-17-1,-17-1 1,-19-17 0,19 0-1,-1 0 1,18-17 0</inkml:trace>
  <inkml:trace contextRef="#ctx0" brushRef="#br1" timeOffset="44610.85">20743 4322 0,'-17'0'0,"-1"0"47,0 0-32,-17 0 1,0 0-16</inkml:trace>
  <inkml:trace contextRef="#ctx0" brushRef="#br1" timeOffset="45727.03">564 6491 0,'0'0'0,"-35"0"0,-194 18 32,194-18-17,35 17 1,88-17 0,-35 0-1,141 18 1,106-18-1,-53 0 1,52-18 0,-158 18-1,-70 0 1,-53 0-16,-18-35 16,-53 0-1,17 17 1</inkml:trace>
  <inkml:trace contextRef="#ctx0" brushRef="#br1" timeOffset="46112.33">1323 6227 0,'0'0'0,"-18"0"16,1 0-16,17 70 31,53-17-16,-36-18-15,71 1 16,53-19 0,-35-17-1,0 0 1,-53-35 0,-35 17-1,-36 1 1,-88 34-1,18 54 1,-35 35 0,52-1-1,18 1 1,35-70 0,54-19 15,17-34-16</inkml:trace>
  <inkml:trace contextRef="#ctx0" brushRef="#br1" timeOffset="46760.36">2963 6191 0,'0'0'0,"0"-17"0,0-72 31,-17 89 1,17 18-32,-18 35 15,18 70 1,0-87-16,0 87 15,0 18 1,35-53 0,36-52-1,17-19 1,-17-52 0,70-106 15,-71 35-16,-17-35 1,-53 35 0,0 18-1,-35 53 1,17 35 0,1 0-1,17 35 1,35 18-1,-17-35-15</inkml:trace>
  <inkml:trace contextRef="#ctx0" brushRef="#br1" timeOffset="47195.17">3951 6262 0,'0'0'0,"18"0"0,-18-18 31,-18 1-15,0 17-16,-87 0 16,-1 35-1,35 18 1,54 17 0,34-34-1,71-19 1,18-17-1,0 35 1,-18 18 0,-88 0-1,-35 0 1,-36-18 0,-87-35 15,52 0-16,35 0 1,36-35 0,35 0-1,18 0 1,105-18 0</inkml:trace>
  <inkml:trace contextRef="#ctx0" brushRef="#br1" timeOffset="47459.49">4251 6279 0,'0'0'0,"0"18"47,0 0-47,0 17 0,0 18 31,0 53-15,0-71 0,-18-35-16,1 35 15,17-52 17,0-1-17</inkml:trace>
  <inkml:trace contextRef="#ctx0" brushRef="#br1" timeOffset="47620.67">4251 6174 0,'-35'0'16,"52"17"46,1-17-62</inkml:trace>
  <inkml:trace contextRef="#ctx0" brushRef="#br1" timeOffset="48126.76">4639 6227 0,'-18'52'15,"18"-34"1,0 0-16,0 70 16,36-18-1,-36 19 1,0-54 0,0 0-1,-36-35 16,19 0-15,-1 0-16,18-70 16,0-1-1,35-52 1,71 34 0,-18 54-1,54 35 1,-19 35-1,-88 18 1,-35 36 0,-35-19-1,-36 1 1,54-36 0,-1-17 15,18-36-16</inkml:trace>
  <inkml:trace contextRef="#ctx0" brushRef="#br1" timeOffset="48912.36">5609 6279 0,'0'-52'15,"0"34"1,-35 18-16,0 0 16,-1 0-16,-34 35 15,-1 36 1,36-1 0,0 36 15,35-71-16,35-17 1,-17-18-16,70-18 16,-18-17-1,19-53 1,-54 17 0,-18 18-1,-17 18 1,0 53 15,0 35-15,-17 53-1,-1-1 1,18 72 0,0-124-1,0 141 1,35-18-1,1 89 1,-19-18 0,1-36-1,-36-87 1,-70-1 0,-18-105-1,0-36 1,1-70-1,-1-71 1,35-70 0,54 17-1,17 142-15,35-160 16,53 19 0,0 87 15,36-17-16,-54 88 1,-34 0 0</inkml:trace>
  <inkml:trace contextRef="#ctx0" brushRef="#br1" timeOffset="49643.36">6826 5874 0,'0'0'16,"-17"0"0,-1 17-1,18 1-15,0 17 16,0 18-1,53-18 1,17-35 0,-52 0-16,88-17 15,-18-18 1,-17-18 0,-71 0 15,0 35-16,-36 53 17,36 1-32,0 34 15,0 54 1,0-1 0,0-35-1,-17 1 1,-1-37-1,-17-52 1,-53 0 0,35-35-1,-35-35 1,35 34 0,35 19 15,36-19-16,70 19 1,-71 17-16</inkml:trace>
  <inkml:trace contextRef="#ctx0" brushRef="#br1" timeOffset="50309.51">7391 6244 0,'0'0'0,"17"0"0,19-17 15,-1-1 1,0-35 0,-17 18-1,-18-1 1,0 19 0,-18 17 15,-17 35-16,17 18 1,-17 35 0,35-17-1,0-1 1,53-52 0,-18-18-1,53-18 1,53-35-1,1-35 1,-37 0 0,-52 35-1,-53 35 1,-17 18 0,-1 0-1,-35 36 1,53 34-1,0-17 1,18 0 0,17 0-1,-17-35 1,-18 17 0,-53-17-1,0-18 1,-35 0-1,35 0 1,53-36 0,17-17-1,36 18 1</inkml:trace>
  <inkml:trace contextRef="#ctx0" brushRef="#br1" timeOffset="50592.69">8378 5909 0,'0'0'0,"0"-18"16,0 1-1,0 34 17,-35 89-17,18 0 1,17-71-16,-18 36 15,18 35 1,0-36 0,0-52-1,18-18 1,52-35 0,-52-1-1</inkml:trace>
  <inkml:trace contextRef="#ctx0" brushRef="#br1" timeOffset="50810.84">8308 6085 0,'0'0'16,"-18"0"-16,-17 0 16,53 0-1,-1 0 1,71 0-1,1-17 1,-36-1 0,-36 18-1,-17-18 1</inkml:trace>
  <inkml:trace contextRef="#ctx0" brushRef="#br1" timeOffset="51225.8">8961 5980 0,'17'-106'31,"-17"123"0,-17 1-31,-1 17 0,-17 142 31,17-71-15,-17 17 0,17-35-1,18-70 1,0-36 0,35-35-1,-17 18-15</inkml:trace>
  <inkml:trace contextRef="#ctx0" brushRef="#br1" timeOffset="51478.55">8925 6032 0,'0'0'15,"0"-17"-15,0-18 0,53 52 32,35 54-17,1 35 16,-72-89-31,18 19 16,1 34 0,-36-17-1,17-53 1,1 0 0,17-53-1,-17 0 1</inkml:trace>
  <inkml:trace contextRef="#ctx0" brushRef="#br1" timeOffset="51709.65">9437 5944 0,'0'0'0,"0"-53"15,-35 71 17,-18 70-17,35-70 1,0 88-1,1-18 1,-1-18 0,0 1-1,18-53 1,36-18 0</inkml:trace>
  <inkml:trace contextRef="#ctx0" brushRef="#br1" timeOffset="52361.64">10248 5962 0,'0'0'0,"18"0"16,-18-35-16,-35-1 15,-1 19 16,-34 17-15,34 17-16,-52 54 16,0-1-1,0 36 1,35 0 0,53-35-1,35-18 1,71-53-1,35 0 1,-17-18 0,-71-35-1,-36 18 1,-34-18 0,-36 35 15,35 1-31,-17 17 15,35-18 1,17 18 15,36 35-15,-17 36 0,-36-54-16,17 54 15,-17 35 1,0 53-1,-70-1 1,17-34 0,-35 52-1,52-88 1,36-70 0,-17-18 15,17-88-16</inkml:trace>
  <inkml:trace contextRef="#ctx0" brushRef="#br1" timeOffset="53978.04">11536 5944 0,'0'-17'0,"0"-54"31,0 53-31,0 36 31,0 0-31,0 52 16,-18 36 0,18-71-16,-17 54 15,-1-19 1,18-52 0,35-53 30,0-18-30,36-53 0,-53 70-1,-1 1-15,1-18 16,0 53 0,-18 18-1,17 52 1,-17 19-1,18-19 1,17 1 0,18-54-1,0-17 1,35 0 0,0-52-1,-17-37 16,-36 1-15,-17 18 0,-18 34-1,0 19 1,-35 52 0,-1 35-1,36 19 1,0-36-1,36-18 1,16-17 0,37-18-1,16-36 1,-16-34 0,-54-19 15,-17 1-16,-18-35 1,0 52 0,-18 71-1,18 71 1,0 52 0,0-52-1,-18 35 1,1-53-1,17-18 1,0-17 0,0-54 15,17-17-15,36-17-1,-35 52 1,70-52-1,-17 52 1,-1 18 0,-35 53-1,-35 0 1,0 17 0,0 1-1,0-53 1,71-18-1,17-18 1,18-35 0,-53 0-1,-18-53 1,-35 71 0,0 17-1,0 36 16,-17 35-15,17 0 0,-18 17-1,18-52 1,0-36 31</inkml:trace>
  <inkml:trace contextRef="#ctx0" brushRef="#br1" timeOffset="54144.36">13247 5786 0,'0'0'0,"-35"-18"31,17 18-31,18 18 31,0-1-31,0 1 16,18-1 0</inkml:trace>
  <inkml:trace contextRef="#ctx0" brushRef="#br1" timeOffset="54444.03">13617 5821 0,'0'-35'16,"-17"35"0,-1 0-16,-17 17 15,17 1-15,-17 70 16,-1-17 0,1 34 15,35-34-16,35-53 1,54-1 0,52-17-1,-71-35 1,19-36 0</inkml:trace>
  <inkml:trace contextRef="#ctx0" brushRef="#br1" timeOffset="54944.07">13952 5768 0,'0'-35'0,"0"70"0,0-123 16,0 70-16,-17 53 31,-1 71-15,0-18 0,18 1-1,0 16 16,-17-69-15,17-19 0,0-34 31,0-1-47,0-17 15,35-36 1,36 1-1,17-1 1,-18 71 0,-52 0-16,35 18 15,0 70 1,-53-35 0,0 17-1,0-17 16,-18-35-15,-17-18 0,17 0-1,54-53 17</inkml:trace>
  <inkml:trace contextRef="#ctx0" brushRef="#br1" timeOffset="55392.1">14817 5803 0,'0'0'0,"0"-17"0,17-1 16,-17-17 0,-35 35 15,-36 17-16,1 54 1,52-36 0,1 18-1,17-35 1,53-1 0,-36-17-16,36 36 15,-18-19 1,-35 18-1,0 1 1,-53-1 0,1-35-1,-72 35 1,36-35 0,53 0-1,-1 0 1,36-17 15,0-1-31</inkml:trace>
  <inkml:trace contextRef="#ctx0" brushRef="#br1" timeOffset="56158.55">16087 5962 0,'0'0'0,"17"-18"0,1-52 31,-18 52-31,-18-52 16,-52 17-1,-1-18 1,-17 71 0,35 18-1,35-1-15,-34 89 16,16-18 0,19 18-1,17-35 16,35-36-15,35-35 0,36-35-1,-35-1 1,17-52 0,-70 18-1,17-18 1,-35 35-1,0 88 17,-18 53-17,18-17 1,-17 17 0,17-35-1,0-36 16,70-17-15,-17 0 0,35-35-16</inkml:trace>
  <inkml:trace contextRef="#ctx0" brushRef="#br1" timeOffset="56542.09">16739 5786 0,'0'0'16,"18"-18"-16,-18 0 0,18-17 15,-71 35 17,35 0-32,-17 18 15,-36 35 1,71-36-16,0 18 16,0 18-1,71-17 16,-18-19-15,-18 19 0,-17 16-1,-36-34 1,-70 17 0,-18-35-1,35 0 1,18 0-1,53-17 17,0-1-32,18 18 0</inkml:trace>
  <inkml:trace contextRef="#ctx0" brushRef="#br1" timeOffset="57009.52">17851 5539 0,'0'-18'0,"0"-88"31,0 88-31,0 1 16,-18 34 15,0 54-16,-17 35 1,0 35 0,17-106-16,0 71 15,18 0 1,0-53 0,53-53-1,0 0 1,53-53-1,-88 35-15</inkml:trace>
  <inkml:trace contextRef="#ctx0" brushRef="#br1" timeOffset="57425.58">18133 5715 0,'17'-18'0,"-34"36"0,34-89 16,-17 54 0,-17 17-16,-36 0 31,0 70-16,0 54 1,35-36 0,18-17-1,53-36 1,0-35 0,88-18-1,-35-35 1,-53 0-1,-18-52 1,-35 16 0,-88 1-1,-18 71 1,-17 52 0,52 53-1,36-17 1,35-1 15,0-35-15,88-35-1,-53 0-15</inkml:trace>
  <inkml:trace contextRef="#ctx0" brushRef="#br1" timeOffset="57692.32">18803 5521 0,'0'0'0,"18"-71"16,-18 54-16,0-1 16,0 53 15,-36 89-15,1 17-1,35-106 1,-18 53-1,1 1 1,17-54 0,0-17-1,35-18 1,0-36-16</inkml:trace>
  <inkml:trace contextRef="#ctx0" brushRef="#br1" timeOffset="58077.73">19262 5697 0,'0'0'0,"17"-17"0,-17-54 16,-17 71-1,-36 0 1,35 0-16,-70 53 16,53 0-1,17 0 16,36-35-15,52 17 0,18-18-1,-17 19 1,-53-1 0,-36 0-1,-35-17 1,-53-18-1,18 18 1,70-18 0,1 0-1,-1-36 1,18-17 0</inkml:trace>
  <inkml:trace contextRef="#ctx0" brushRef="#br1" timeOffset="58343.01">18750 5503 0,'0'0'16,"18"-17"0,-1 17-16,36 0 15,-17 0-15,87 0 16,53 0-1,-17-18 1,-88 18 0,-36 0-1,-88 0 17,18 18-32</inkml:trace>
  <inkml:trace contextRef="#ctx0" brushRef="#br1" timeOffset="59358">2275 7973 0,'0'0'0,"0"-18"16,0-17-1,0 17-15,0 1 16,0-1-16,-35 18 31,0 35-15,17 89 0,1 34-1,17-52 1,0-88-1,17 52 1,1-52-16,52-18 16,19 0-1,-19-53 1,36-35 0,-18-18-1,-88 0 1,-70 36-1,-19 52 1,-16 18 0,52 0-1,35 35 1,36 1 0,88-36-1,-36 0 1</inkml:trace>
  <inkml:trace contextRef="#ctx0" brushRef="#br1" timeOffset="59859.47">3175 7743 0,'0'-17'0,"0"-1"15,-18 18 1,-17 18-1,17-1-15,1 19 16,-1 105 0,18 53-1,0-35 1,0 52 0,0 36-1,-17-53 16,17 53-15,0-194-16,-18 88 16,0-17-1,18-89 1,-17-35 0,-36-53-1,-36-106 1,19 18-1,-18-88 1,70 17 0,18 89-1,53 17 1,-35 88-16,52-35 16,18 0-1,-17 1 16</inkml:trace>
  <inkml:trace contextRef="#ctx0" brushRef="#br1" timeOffset="62674.52">5380 7955 0,'0'0'16,"0"18"-16,53-36 47,-53 0-47,35-34 15,-17 16 1,-18-52 0,-36 18-1,19 70-15,-54-36 16,-35 36-1,1 71 1,69-1 0,19 54-1,17-1 1,0-52 0,17-53-16,36 17 15,0-35 1,18-35 15,17-54-15,-35 1-1,17-18 1,-70 36 0,-17 70 15,-1 53-16,18 0 1,18 52 0,-1-69-16,54 52 15,-1-35 1,72-36 0,-1-52-1,-18-18 16,18-53-15,-17-17 0,-107 52-1,-17 1 1,-70 35 0,-18 35-1,17 17 1,36 1-16,-53 52 15,35 19 1,17 16 0,36-16-1,53-54 1,53-35 0,0-71-1,-18-35 16,-35 36-15,-35-54 0,-18-17-1,0 36 1,0 52 0,0 70-1,0 71 1,0 36-1,0-18 1,0-71-16,0 71 16,0-71-16,0 89 15,17-71 1,54-36 0,17-34-1,0-36 16,0-36-15,1-16 0,-36 16-1,-36 72 1,-17-1 0,0 36-1,0 35 1,0-36-16,0 54 15,0 17 1,18-53 0,35 1-1,17-36 1,19-53 0,-1-18-1,-18-35 16,-34 36-15,-36-1 0,0 54-1,0 52 1,0 18 0,0 35-1,0 0 1,35-17-1,18-36 1,-36-17-16,107-18 16,-18-18-1,70-35 1,-35-35 0,-70 17-1,-54 1 16,-17 34-31,-53-34 16,1 52 0,-37 18-1,1 53 1,18 53 0,34-53-1,19 53 1,17-53-1,53-53 1,35 0 0,0-36-1,-35-17 1,-35 36-16,17-71 16,-18 35-1,-17 17 16,-35 89 1,35-35-32,0 35 15,0 35 1,53-35 0,18-35-1,17-18 1,35-36-1,-34-34 1,-37-1 0,-34-17-1,-18 53 1,0 17 0,0 53-1,0 36 16,-18-18-15,1 35 0,-1-53-1,18-52 17,0-1-17,18-35 1,-18 18-16,53-18 15,17-53 1,36 36 0,-53 70-1,35 53 1,-35 35 0,-53 0-1,0-18 16,0-34-15,71-72 15,-54 19-31,54-18 16,-53 17-16,70-88 16,-35 18-1,-18-36 1,-35 19-1,-18 122 17,1 1-32,-1 88 15,0-18 1,18 0 0,0-17-1,0-18 16,36-18-15,34-35 0,-17-35-1,-53 17-15</inkml:trace>
  <inkml:trace contextRef="#ctx0" brushRef="#br1" timeOffset="62876.38">8996 7655 0,'0'0'16,"17"0"-1,36 0-15,18 0 16,-36 0-16,53-17 16,1-1-1,-72 18-15,1-18 16,-18-17-1</inkml:trace>
  <inkml:trace contextRef="#ctx0" brushRef="#br1" timeOffset="64293.16">9913 7779 0,'0'0'0,"18"0"0,-18-36 31,17 36-31,-17-35 15,0-18 1,0 18 0,-53 0-1,-35 35 1,-18 53 0,36 17-1,52-52-15,-52 88 31,70-36-15,0 1 0,53-71-1,17-18 1,54-52 0,-19-1-1,-52 18 1,-17-17-1,-36 52 1,0 71 15,0-36-31,0 72 16,35-1 0,18-35-1,70-18 1,18-35 15,18-35-15,-18-36-1,-35-17 1,-71 17 0,-35-17-1,-35 35 1,-71 36-1,36 70 1,-1 35 0,36 0-1,35-53 1,17 1 0,72-36-1,-1-36 1,-35-17 15,0 0-15,-36 1-1,-17 16 1,0 19 0,-17 70 15,-1 70-16,0 36 1,1 88 0,-1-53-1,1-124-15,-19 195 16,19-1 0,17-87-1,0-107 1,-36-34 15,-52-54-15,0-70-1,0-36 1,0-105 0,88 35-1,0 53 1,88-71-1,0 71 1,35 0 0,-17 35-1</inkml:trace>
  <inkml:trace contextRef="#ctx0" brushRef="#br1" timeOffset="64893.42">11112 7726 0,'0'0'0,"0"-18"0,18 1 15,17-1 1,1-35 0,-19 0-1,-34 53 16,-19 18-15,-34 70 0,52-70-16,1 70 15,17-35 1,52-18 0,72-35-1,-1 0 1,-34-35 15,69-71-15,-69 18-1,-72 17 1,-17 36 0,0 17-1,-35 53 1,17 36-1,18 0 1,53-36 0,-18 35-1,-17-34 1,-18-19 0,-35 1-1,-36-18 1,1 0 15,-18 18-15</inkml:trace>
  <inkml:trace contextRef="#ctx0" brushRef="#br1" timeOffset="66057.87">1217 9913 0,'-35'18'0,"70"-36"0,-105 36 0,-54-1 15,89-17-15,-71 0 16,18 0 0,17 0-1,54 0-15,-1 0 16,36 0 31,105 18-32,18-18 1,-70 0-16,158 0 16,-70 0-1,17 0 1,-88 0-1,-52 0 1,-36-18 0,0 1-1,0-1-15,-18 0 16</inkml:trace>
  <inkml:trace contextRef="#ctx0" brushRef="#br1" timeOffset="66458.22">1517 9737 0,'-18'0'15,"36"0"-15,-36 17 0,18 1 16,18 17 0,70 18-1,-17-35 1,35-1-1,-89-17-15,54 0 16,-1-17 0,-52-19-1,-18 19 1,0-1 0,-35 18-1,17 18-15,-70 70 16,0-17 15,-1 34-15,72-34-1,-1-36 1,89-52 15</inkml:trace>
  <inkml:trace contextRef="#ctx0" brushRef="#br1" timeOffset="66942.06">3334 9472 0,'0'18'0,"0"-1"0,0 177 31,0-158-31,0 69 16,0 1-1,0-88-15,-18 88 16,0-89 15,18 1-15,0-71 15,0 36-31,18-19 0</inkml:trace>
  <inkml:trace contextRef="#ctx0" brushRef="#br1" timeOffset="67235.33">3246 9666 0,'0'0'0,"-18"-53"16,18-17 0,35 17-1,-17 35-15,123-35 16,35 53 0,-35 0-1,-17 53 1,-106 18-1,-71 34 17,-106 1-17,88-53 1,-17-35 0,106-36 30</inkml:trace>
  <inkml:trace contextRef="#ctx0" brushRef="#br1" timeOffset="67724.5">4127 9472 0,'0'0'15,"0"-18"-15,-17 36 31,17 0-15,-18 35 0,1 70-1,-19-17 1,19 35 0,17-88-1,53-18 1,52-35-1,-34-53 1,52-35 0,-17-18-1,-70-17 1,-54 17 0,-70 53-1,-36 35 1,36 54-1,70-19 1,-17 19 0,0 87-1,35-17 1,0-71 0,53-35-1,-36 0-15</inkml:trace>
  <inkml:trace contextRef="#ctx0" brushRef="#br1" timeOffset="67974.84">4833 9490 0,'0'0'0,"0"-18"16,-35 53-1,-1 36 1,1 35-1,35-36 17,-17-52-32,-1 35 15,18-18 1,0-53 15,18-17-31</inkml:trace>
  <inkml:trace contextRef="#ctx0" brushRef="#br1" timeOffset="68191.13">4833 9525 0,'0'-18'0,"0"36"0,18-53 0,35 17 31,17 36-15,-35 35-1,18 17 1,-35-17-1,-18-18 17,0-17-17,0-36 1</inkml:trace>
  <inkml:trace contextRef="#ctx0" brushRef="#br1" timeOffset="68640.21">5309 9419 0,'0'0'0,"0"-35"16,-17 35 15,-19 18-31,-34 34 16,17 1-1,35-35-15,-17 53 16,17-54 15,71-52 0,0-18-15,35-18 0,-35 36-1,-17 35 1,-1 18-1,-35 70 1,0 0 0,0 18-1,0-88-15,0 52 16,-18-52-16,18 17 16,0-17-1,35-36 16,1-35-15</inkml:trace>
  <inkml:trace contextRef="#ctx0" brushRef="#br1" timeOffset="68824.38">5750 9596 0,'0'0'0,"0"-18"16,0 0 15,0 1 0,0-1-15</inkml:trace>
  <inkml:trace contextRef="#ctx0" brushRef="#br1" timeOffset="69240.83">6403 9296 0,'0'0'16,"0"17"15,18 1-31,70 88 16,-35 0-1,-36-71 1,36 71 0,-18 17-1,-17-70 1,-18-35 0,35-71 15,1 18-31</inkml:trace>
  <inkml:trace contextRef="#ctx0" brushRef="#br1" timeOffset="69475.78">6950 9366 0,'0'0'0,"-88"0"31,70 18-31,-17 0 0,-71 52 16,0 36 15,35-18-15,18 0-1,53-52 1,106-54 15,35-53-15</inkml:trace>
  <inkml:trace contextRef="#ctx0" brushRef="#br1" timeOffset="70209.16">7267 9366 0,'0'18'31,"0"0"-31,0-1 0,0 54 15,0 17 17,0-70-32,0 34 15,-17 1 1,-1-53 0,0-17 15,18-54-16,0 54-15,0-54 16,0-35 0,53 36-1,18 17 1,-18 53 0,35 17-1,-18 72 1,-52-19-1,-18 18 17,0-35-17,0-35 1,0-36 15,0 1-31,0-19 16,18-52-1,52 0 1,1 17 0,17 36-1,18 53 1,-71 35 0,-17 35-1,-18 0 1,0-17 15,-36-1-15,19-35-1,-1-35 1,18-17 0,18-54-1</inkml:trace>
  <inkml:trace contextRef="#ctx0" brushRef="#br1" timeOffset="70540.56">8326 9190 0,'17'-18'16,"-34"36"-16,34-18 16,-34 70-1,17-52-15,-36 70 16,19 18 15,-1-18-15,18-17-1,35-36 1,36-17 0,17-18-1,-17-36 1,-54 1-1,1 0 1,-18 17 0,0 1-16</inkml:trace>
  <inkml:trace contextRef="#ctx0" brushRef="#br1" timeOffset="72123.55">9825 9155 0,'0'0'0,"0"-71"15,0 53-15,17 1 16,-17-1-1,0 53 17,0 71-17,0 18 1,0-54 0,0-34-16,0 34 15,36-70 16,17-35-15,-36 35-16,19-71 16,17 18-1,-1-53 1,-52 89-16,18-54 16,0 71-1,17 18 1,-17 52-1,-1 1 17,19 17-17,-36-70-15,52 35 16,1-36 0,18-17-1,-1-35 1,-17-35-1,-35-1 1,0 53-16,-18-87 16,0 16-1,0 1 1,0 106 15,0-1-31,0 54 16,0 70 15,0-70-15,35-1-1,18-52 1,17-18 0,72-35-1,-19-54 1,-52 1-1,-36-53 1,-35 0 0,0 88-1,-18 35 1,1 36-16,-1 53 16,18 70-1,-18 0 1,1-18-1,17-52 17,0-18-17,0-71 17,53-52-17,-36 52-15,18-35 16,18-35-1,18 17 1,0 54 0,-36 34-1,0 54 1,-17-1 0,17-17-1,18-17 1,17-36 15,1-18-15,-36-17-1,36-36 1,-36-17 0,-17 17-1,-18 54 1,0 52-1,0 18 1,-18 17 0,18-17-1,0-17 1,0-54 31,18 0-32</inkml:trace>
  <inkml:trace contextRef="#ctx0" brushRef="#br1" timeOffset="72275.87">11853 8978 0,'0'0'0,"0"-53"16,0 36-1,0 34 16,0 1-15,53 0 0</inkml:trace>
  <inkml:trace contextRef="#ctx0" brushRef="#br1" timeOffset="73008.42">12347 8943 0,'0'0'0,"0"-53"15,-17 18 1,-19 35 15,-17 35-15,0 53 0,36-53-16,17 18 15,-18-17-15,-17 69 16,35 1-1,18-70 1,70-19 0,53-17-1,0-35 1,-35-53 0,-36-18-1,-52 18 1,-18-71-1,0 71 17,-35 176-1,17 35-15,18-17-1,-18 0 1,18-88-16,0 35 15,0-36 1,0 1-16,0-36 47,0 1-47,36-36 16,17-53-1,-36 88-15,19-35 16,87 0-1,-35 71 17,-35 17-17,-18 54 1,-35-19 0,0-17-1,-17-53 16,-19 0-15</inkml:trace>
  <inkml:trace contextRef="#ctx0" brushRef="#br1" timeOffset="74056.17">14111 8802 0,'0'0'0,"0"-18"0,0-35 15,0 36-15,0 34 32,0 19-32,18 122 15,-18-122-15,0 52 16,0 70-1,0-87 17,17-71-1,1-35-15,17-18-1,18-35 1,-35 52-16,17-52 15,0 53 1,1 35 0,-19 70-1,1 1 1,53 52 0,-19-70-1,19-35 1,0-18-1,17-71 17,-35 19-17,-36-54 1,-17 70-16,0-52 16,0 18-1,0 105 16,0 0-31,0 36 16,0-36-16,0 71 16,0-36-1,53-17 1,35-35 0,-17-36-1,35-52 1,0-54-1,-71 36 17,-35 18-17,0 52 1,0 53 0,-18 53-1,18-70-15,-17 53 16,-1-1-1,18-52 1,0-1 0,18-34-1,-18-18-15</inkml:trace>
  <inkml:trace contextRef="#ctx0" brushRef="#br1" timeOffset="74222.72">15346 8749 0,'0'-53'0,"0"106"16,0-124-16,0 54 16,-35-1-1,35 36 1,0-1 0,17 19-1,1-36-15</inkml:trace>
  <inkml:trace contextRef="#ctx0" brushRef="#br1" timeOffset="74706.03">15699 8661 0,'0'0'0,"17"-18"15,-34 36 17,-19 52-17,19 71 1,-1-105-16,0 69 15,1 1 17,17-35-17,53-54 1,35-17 0,-18-35-1,1-18 1,-53 18-16,52-71 15,-52-35 1,-1 35 0,-17 0-1,0 89 1,-35 52 0,18 89-1,17 34 1,0-70-1,0 18 17,35-35-17,35-54 1,54-34 0,-71-1-16</inkml:trace>
  <inkml:trace contextRef="#ctx0" brushRef="#br1" timeOffset="74974.14">17092 8537 0,'0'0'0,"-18"0"16,1 0-16,-36 35 15,18 54 1,35 17-1,-18-89-15,18 124 32,0-70-17,0-1 1,35-70 0,-17 0-1,0 0-15,17-35 16</inkml:trace>
  <inkml:trace contextRef="#ctx0" brushRef="#br1" timeOffset="75139.42">16898 8855 0,'0'0'0,"-18"0"16,18-18 15,53 18-31,53-18 16,-18 18-1,1-17 1</inkml:trace>
  <inkml:trace contextRef="#ctx0" brushRef="#br1" timeOffset="75642">17921 8608 0,'0'-18'0,"-18"18"31,1 0-31,-54 0 16,54 0-16,-107 71 15,36 17 1,0 18 0,35 17-1,53-70 1,53 0-1,17-53 17,36-18-17,0-52 1,-53-1 0,0-70-1,-36 18 1,-17 105-1,0 36 1,-35 70 0,18 0-1,17 18 1,0-18 0,52-70-1,19-1 1,0-34-1,-1-36 1</inkml:trace>
  <inkml:trace contextRef="#ctx0" brushRef="#br1" timeOffset="76342.59">18327 8520 0,'0'-18'0,"0"36"0,-18-36 16,1 36-1,-36 52 1,53-35-16,-53 71 16,35 0-1,0-18 1,18-17 0,0-54-1,18-52 16,-18 18-15,35-36 0,36-36-1,-1 1 1,-17 53 0,-35 17-1,-18 36 1,-53 17-1,-17 18 1,17 0 0,53 0-1,0 0 1,88-35 0,-35-1-1,53-17 1,17-35-1,-52-18 17,17-35-17,-53 17 1,-35 36 0,-106 35-1,53 35 1,0 71-1,53-35 1,18-18 0,0-36-16,70 1 15,-18-18 1,-17-18 0,18-35-1</inkml:trace>
  <inkml:trace contextRef="#ctx0" brushRef="#br1" timeOffset="77588.94">20108 8555 0,'0'0'0,"18"0"0,35-53 15,-53 0 1,0 0 15,-18 35-31,-70-34 16,35 52 0,-35 35-1,0 71 1,35-1-1,0 19 1,35 35 0,36-89-1,88-17 1,17-53 0,-17-35-1,70-36 1,-70 1-1,-88 52-15,35-70 32,-53 17-17,-18 54 1,-52 17 0,-1 53-1,18 35 1,18 0-1,35-53 1,0-17 0,53-18-1,17-35 1,-17-1 0,-35 19-16,0-54 15,-18 36 1,17 35-1,-17 18 1,0 52 15,0-17-15,18 0 0,-1-35-1,36-18 1,18 0-1,-36-36 1,0-52 0,18 18-1,0 17 1,18 35 0,-1 18-1,-17 18 1,0 88-1,-53-18 1,0-35 15,-17-36-15,17 1 0,0-71 15,0 35-31,0-35 15,0-17 1,53-1 0,-1 36-1,1 17 1,-17 1 0</inkml:trace>
  <inkml:trace contextRef="#ctx0" brushRef="#br1" timeOffset="77906.6">21255 8678 0,'0'0'0,"53"0"31,17 0-15,-34-17-1,17-19 1,-53 19-1,-18 17 1,-35 17 0,18-17-16,-1 71 15,19-18 1,17 17 0,53-34-1,35-36 1,71-18-1,-124 18-15,88-35 32</inkml:trace>
  <inkml:trace contextRef="#ctx0" brushRef="#br1" timeOffset="78805.88">4727 11218 0,'0'0'0,"0"-35"0,35-36 31,-35 54-31,0-1 16,-52 1-1,-19 17 1,-17 105-1,70 1 1,18 0 0,18-35-1,35-71 1,53-18 0,-71 18-16,35-71 15,19-34 1,-54-1-1,-35 35 1,-88-17 15,-1 70-15,1 18 0,0 36-1,70-1 1,18 0-1,36-35 1,87 0 0,-88 0-16,142-53 15,-124 36-15</inkml:trace>
  <inkml:trace contextRef="#ctx0" brushRef="#br1" timeOffset="79173.66">5151 10918 0,'70'-35'0,"1"-35"15,-71 34 1,-36 36-1,-17 36 17,-35 87-32,141-176 15,-70 88-15,34 89 16,-17 105 0,0-52-1,0-107-15,0 89 16,0-106-16,0 70 15,0-87-15,0 34 16,-17-17 0,-36-53-1,17-53 1,-17-35 0,53 70-16,-17-88 15,-1-35 1,18 18-1,53 52 1,53-17 15,-71 71-31</inkml:trace>
  <inkml:trace contextRef="#ctx0" brushRef="#br1" timeOffset="83521.66">7038 10918 0,'0'0'0,"18"0"31,-1-17-15,18-18-1,1-18 1,-36 17 0,0 19-16,0-19 15,-71 19 1,-35 52-1,1 89 1,69-1 0,36-17-1,18-36 1,70-52 0,-70-18-16,70-35 15,18-36 1,0-52-1,-36 17 1,-52-70 15,-18-1-15,0 71 0,0 89-1,0 87 1,0 54-1,0 52 1,0-35 0,35-35-1,36-53 1,17-53 0,-18 0-1,54-71 1,-36 1-1,-53-18 17,-35 35-17,-53 53 1,18 0 0,0 53-1,17 35 1,18 0-1,35-35 1,36-53 0,17 0-1,53-35 1,0-36 0,-70-17-1,-53 17 1,-18 18-1,0 71 17,-18 53-1,0-54-31,18 89 16,-17 70-1,17 36 1,0-35-1,0 52 1,0-17 0,0-1-1,17-140 1,-17-54 0,0-70-1,0-17 1,18-106-1,-18 105-15,18-194 16,17 18 15,0-35-15,0 71 0,-17 122-1,53 36 1,17 71-1,-53 35 1,-17 35 0,-36 0-1,-35-52 1,0-19 0,0-34-1,36-19 1,-1 1-1,0 35 1,36 35 31,-18-17-47,71 35 16,-1-53-1,36 18 1,35-18-1,0-53 1,-35 17 0,-71 19-16,54-71 15,-89-1 1,0 36 0,-36 53-1,-34 0 1,17 71-1,18 35 17,35-36-17,52-17 1,37-53 0,34 0-1,-35-17 1,18-36-1,-53-53 1,-53 35 0,0 18-1,0 106 17,0-35-32,-35 70 15,17-17 1,18-36-1,0-17 1,18-36 31,17-17-31,-17 17-16,17-52 15,36-1 1,-54 36-1,18 35 1,-17 35 0,0 36-1,17-19 1,36-16 0,-1-19-1,54-17 1,17-17-1,-106-1-15,88-17 16,-34-53 15,-72-18-15,-17 35 0,-53 36-1,-70 35 1,-1 71-1,54 34 1,52 1 0,18-53-1,53-18 1,18-35 0,17 0-1,-18-53 1,-17-35-1,-17-35 1,-36 17 15,0-35-15,0 53 0,0 70-1,0 89 1,-18 34-1,0 54 1,18-35 0,18-36-1,35-53 1,35-35 0,0 0-1,1-53 1,-1-17-1,-35-54 17,-53 71-17,-18 18 1,-35 53 0,35 35-1,18 35 1,0 0-1,18-35 1,70-36 0,18-17-1,-18 0 1,36-17 0,-1-89-1,-70 35 1,-18-17-1,-35 71 1,0 34 15,-35 36-15,-18 35 0,18-35-1,35-35 1,-18 17-1,18-52 17,18-19-17,0 19-15,35-72 16,-18 1 0,18 18-1,-18 52 1,0 36-1,-17 35 1,-18-18-16,0 35 31,35-34-15,36-1 0,52-17-1,-52-18 1,17-53-1,-17-35 1,-36 17 0,0-35-1,0 36 1,-17 70 0,0 0-1,-18 17 16,0-34 48,-18 17-79,0 0 15,1 0-15,-1 0 16,-35 35-1,18 35 1,17 1 0,1 17-1,17-53-15,0 18 16,35-17 0,53-36-1,18 0 1,0 0-1,17-53 1,-88 35 0,36-70-1,-18 17 1,-35 18 0,-18 71 15,-36 35-16,36-35-15,0 52 16,0-17 0,0-18-1,71-17 1,-1-18 0,1-18-1,0-35 1,-36-35-1,-35 18 1,17-19 0,-17 37 15,0 34-15,0 88 15,0 19-16,-17 17 1,-1 17 0,18-88-16,0 71 15,0 35 1,0 36 0,0-36-1,-17 0 1,-19-35-1,-34-71 1,-1-17 15,1-18-15,-1 0 0,18 0-1,35-18 1,1 0-1,17 1-15,0-1 16,17-17-16</inkml:trace>
  <inkml:trace contextRef="#ctx0" brushRef="#br1" timeOffset="83705.33">12577 11518 0,'0'0'0,"-18"0"15,-17 0-15,-1-17 16,19 17 15,-19 0-15,19-18 0</inkml:trace>
  <inkml:trace contextRef="#ctx0" brushRef="#br1" timeOffset="85055.49">247 12700 0,'0'0'0,"-18"0"0,-17 0 16,35 18-1,35 17 1,106 0 15,36-35-15,70 0 0,-71-17-1,71-36 1,-88 35-1,-124 18-15,71-18 16,-106 1 0,-18-19-1,1 36-15</inkml:trace>
  <inkml:trace contextRef="#ctx0" brushRef="#br1" timeOffset="85457.11">1199 12400 0,'0'0'0,"-17"0"0,-18 0 31,35 35 1,70 1-17,-35-19-15,54 19 16,34-19-1,-35-17 1,36 0 0,-71 0-1,-36 0 1,-87 36 15,-19 16-15,-16 72-1,34-1 1,53-87-16,-34 87 31,52-88-15,35-35 15</inkml:trace>
  <inkml:trace contextRef="#ctx0" brushRef="#br1" timeOffset="87721.09">2646 12365 0,'0'0'0,"0"-18"16,-35-17-1,35 17-15,-18 1 0,0 17 16,18-18 0,0 36-1,0 35 1,0-18-16,53 71 16,0-18-1,0 18 1,-35-36-1,17-34 1,18-19 0,17-70 15,1-17-15,-36-1-1,18-52 1,-35 17-1,-18-18 1,0 89 0,0 106 15,0 17-15,0 35-1,0-87-15,0 17 16,0-36-16,35 54 15,18-36 1,18-35 0,17-18 15,18-52-15,17-18-1,-105 17 1,-18 18-1,-18 71 17,18-1-32,-18 36 15,18 36 1,36-19 0,-1-17-1,-17-18 1,-18-17-1,-36-36 17,36 1-17,-53-19 1,-17 1 0,52 17-1,1 18 1,-1 0-1,18 36 1,35-1 0,0 0-1,54-35 1,-36 18 0,70-18-1,-17-35 1,0-18-1,-36-18 1,-52 36 15,-18-36-15,0 36 0,-18 0-1,1 35 1,-1 17-1,18 36 1,-18 18 0,18-18-1,36 17 1,17-34 0,52-19-1,37-17 1,-37-17-1,36-54 1,-35 18 0,-88 36-1,-18-54 1,0 0 0,-53 18-1,-35 53 1,17 0-1,1 36 1,34 34 0,19-34-1,17-1 1,0-17 15,0-36 47,0 36 172,17-18-250,1 0 16,0 0 0,-1 0-16,1 0 15,35-36 1,0 1-1,-36 35-15,1-53 16,0 35-16,17-17 16,-35 0-1,0 52 17,0 1-32,0 35 15,0 35 1,18-17-1,-18-36 1,17-35 0,1 0 15,0-18-15,-18 1-16,0-18 15,0-1-15</inkml:trace>
  <inkml:trace contextRef="#ctx0" brushRef="#br1" timeOffset="87871.29">4710 12188 0,'0'0'15,"-18"0"-15,-17-17 16,35 34 31,17-17-47,36 18 15</inkml:trace>
  <inkml:trace contextRef="#ctx0" brushRef="#br1" timeOffset="88371.61">5098 12294 0,'0'18'0,"0"0"0,0-1 15,0 1-15,0 35 16,17 17 0,1 1-1,-18-18 1,0-18 0,0-17-1,-18-36 16,18 0-31,0-34 16,0-19 0,53-17 15,35 0-15,1 70-1,87 18 1,-105 35-1,-19 36 1,-52-1 0,-35-17-1,-18-17 1,18-1 0,35-53 15,35-17-16</inkml:trace>
  <inkml:trace contextRef="#ctx0" brushRef="#br1" timeOffset="89156.72">6456 12206 0,'-18'0'0,"36"0"0,-53 0 0,-18 0 15,35 0-15,-17 0 16,-71 35 0,35 36-1,36-1 1,0 1 0,35-36-1,35-17 1,53-18-1,0-53 1,-35 18 0,0-36 15,-35 36-15,0 0-1,-1 17 1,-17 71 15,0 0-15,-17 17-1,-1 72 1,18-107-16,0 176 16,35-34-1,18 70 1,18 0-1,-54-53 1,-17-18 0,-53-35 15,-35-88-15,0-53-1,-53-35 1,-36-71-1,54-53 1,105 106-16,-35-194 16,71-17-1,53 87 1,34-17 0,-16 71-1,-36 70 1,-18 35-1,-17 1 17</inkml:trace>
  <inkml:trace contextRef="#ctx0" brushRef="#br1" timeOffset="89589.68">7920 12065 0,'0'0'0,"0"-18"0,0-35 15,0 36 1,0 105 15,0 18-15,0 35-1,0-35 1,0 0 0,0-89-16,0 19 15,17-36 17,19-71-17</inkml:trace>
  <inkml:trace contextRef="#ctx0" brushRef="#br1" timeOffset="89920.07">7990 12206 0,'-35'-53'0,"70"106"15,-105-194-15,70 53 32,0 70-32,17-17 15,107-18 1,-1 35-1,-34 54 1,-19 52 0,-70 0-1,-70 0 1,-54 0 0,54-70-1,52 0 1,36-18 15,70-36-15,-71 19-1</inkml:trace>
  <inkml:trace contextRef="#ctx0" brushRef="#br1" timeOffset="90371.52">8784 11942 0,'35'-18'15,"-70"36"-15,70-54 16,-52 36 0,-36 53-1,-18 53 1,18-18 0,36 53-1,17-17 1,0-71-1,17-36-15,72 1 16,52-36 0,-18-35 15,36-35-15,-71-35-1,-88-18 1,-88 35-1,-53 53 1,17 53 0,-17 53-1,88 17 1,53 36 0,53-18-1,53-88 1,-71 0-16</inkml:trace>
  <inkml:trace contextRef="#ctx0" brushRef="#br1" timeOffset="91070.28">9578 11959 0,'0'0'0,"0"-17"15,-53 122 16,53-87-15,0 17-16,-18 71 16,18 0-1,-17-71 1,17 0 0,-18-35-1,18-17 1,0-71-1,0-1 1,0-34 0,71 0 15,-36 70-15,53 53-1,0 53 1,-70-18-16,35 53 15,-36 35 1,-17-34 0,0-54-1,0-17 1,0-54 15,36-34-15,34-54-1,1 18 1,88 1 0,-124 87-1,71 0-15,-18 71 32,-53 71-17,-35-36 1,0 35-1,-17-34 1,-19-54 0,19-35-1,17-35 1,0 17-16</inkml:trace>
  <inkml:trace contextRef="#ctx0" brushRef="#br1" timeOffset="91670.46">11518 11942 0,'35'0'31,"-17"0"-31,17-18 16,-17 18-16,0-53 15,-18 18 1,0 17-1,-53 0 1,17 18 0,19 89 15,17-1-15,53 0-1,17 0 1,-17-17-1,-53-18 1,-53-18 0,18-35-16,-88 35 15,17-35 1,-18-17 0,71-36-1,36 35 1,34-17-1,1 17-15,53-17 16,17-36 0</inkml:trace>
  <inkml:trace contextRef="#ctx0" brushRef="#br1" timeOffset="91903.84">12100 11730 0,'18'-18'15,"-36"36"-15,36-71 16,-18 71 15,-18-1-31,18 54 16,0 105 0,0-70-1,-17 17 1,-1-52-1,18-53 1</inkml:trace>
  <inkml:trace contextRef="#ctx0" brushRef="#br1" timeOffset="92421.51">12030 12012 0,'0'0'15,"0"-18"-15,0 1 16,70-18 0,36-18-1,0 35 1,35 0 0,-53 18-1,-88 18 1,0 53-1,-53 34 1,36-34 0,-1 17 15,18-17-15,18-71-1,-1 0-15,36 0 16,-17 0-16,69-53 15,-34-18 1,-1-17 0,-70-18-1,-17 36 1,-89 17 0,35 53-1,1 0 1,35 53-1,17 0 1,18-36 0,35-17-1</inkml:trace>
  <inkml:trace contextRef="#ctx0" brushRef="#br1" timeOffset="92820.19">13017 11853 0,'0'0'0,"0"-17"16,0-1-1,0 0 1,53 18 0,-35 18-16,35 17 15,18 36 1,-36 35-1,-35-71-15,0 36 16,-18-1 0,1-52 15,-1-18-15,18-36-1,0-52 1,18 18-1,34-36 1,37 18 0,-36 52-1,17 19 1,1-1 0</inkml:trace>
  <inkml:trace contextRef="#ctx0" brushRef="#br1" timeOffset="93171.5">13600 11889 0,'0'0'0,"0"17"0,17 19 16,18-36 15,-17 0-31,35-18 16,18-35-1,-18 18 1,-53-18-1,0 17 1,-71 36 0,0 36-1,1 70 1,52 17 0,1-52-1,34-1 1,71-70-1,-70 0-15,35 0 16,53-35 0,-53-18-1</inkml:trace>
  <inkml:trace contextRef="#ctx0" brushRef="#br1" timeOffset="93821.49">14764 11712 0,'0'0'0,"17"-17"16,-17-1-16,18 18 16,-18-35-1,0-1 1,-35 36-1,-18 53 1,18 53 0,17 35-1,18 18 1,0-71 0,70-17-1,19-71 1,-19-36-1,-35 19-15,89-71 16,-71-36 0,-53 18 15,-35 0-15,-107 36-1,37 70 1,-19 35-1,89 53 1,35-17 0,70 17-1,19-88 1,-19 0-16</inkml:trace>
  <inkml:trace contextRef="#ctx0" brushRef="#br1" timeOffset="94771.84">15540 11536 0,'0'0'0,"0"-35"0,0-36 15,0 53 17,-35 89-17,35 35 1,0 35-1,0 0 1,0-18 0,-18 1-1,0-71 1,18-88 31,0 17-47,0-17 0,0-18 15,0 35-15,71-70 16,-18 70 0,17 1-1,1 17 17,-36 35-17,-17 35 1,-18-52-16,-18 35 15,-52-18 1,-19 1 0,-16-1-1,69-35 1,19 17 0,52-17-1,35 0 1,54-17-1,17-36 1,-35 18 0,-18-36 15,-70 53-31,-1-52 16,-17 17-1,0 18 1,0 52 15,0 1-31,0 53 16,0-54-16,0 89 15,0 53 1,-17 35 0,17-18-1,-18 1 1,0 34-1,-34-34 1,-1-142 0,0-35-1,-18-18 17,18 1-17,0-36 1,36 35-16,17-70 15,0-36 1,0 71-16</inkml:trace>
  <inkml:trace contextRef="#ctx0" brushRef="#br1" timeOffset="94953.53">16104 11642 0,'0'0'16,"-17"0"-16,17-18 0,-18 18 0,0 0 16,18 18 15,0 17-15,18-17-16</inkml:trace>
  <inkml:trace contextRef="#ctx0" brushRef="#br1" timeOffset="95304.54">16422 11871 0,'0'0'0,"17"0"0,1 0 16,0 0 0,-1-35-1,19-1 1,-19 36-1,-17-17-15,-53 17 32,0 53-17,-35 17 1,53 36 15,35-53-15,0-35-16,53 35 15,17-53 1,19 0 0,16-53-1,-87 35-15</inkml:trace>
  <inkml:trace contextRef="#ctx0" brushRef="#br1" timeOffset="95804.42">16898 11853 0,'0'0'16,"0"-35"-16,0-18 15,0 35 1,-35 71 15,17-35-15,-17 70 0,17 0-1,18 1 1,35-36-1,18-53 1,53 0 0,18-53-1,-18-53 1,-18-18 0,-71 18-1,1-35 1,-18 88-1,-18 53 1,-35 89 0,53 34-1,-17-35 17,17 36-17,0-36 1,17-35-1,54-53 1,0 0 0,-19-53-1,-34 35-15</inkml:trace>
  <inkml:trace contextRef="#ctx0" brushRef="#br1" timeOffset="95970.16">17268 11818 0,'-35'0'0,"70"0"0,-87 0 16,69 0 15,54 0-31,-54 0 16,72 0 0,16-53-1,-69 53-15</inkml:trace>
  <inkml:trace contextRef="#ctx0" brushRef="#br1" timeOffset="96670.14">18591 12030 0,'18'0'0,"0"-18"0,-1 18 16,19-35-1,16-18 1,-52 35-16,0-52 15,-35-1 1,-71 1 0,-35 70-1,53 0 1,-18 88 0,53 71-1,53-71 1,18 0-1,35-70 1,70-18 0,1-36-1,-1-52 17,-17 0-17,-88 0 1,-18 35-1,0 106 17,-18-36-32,18 54 15,0 17 1,0 0 0,53-35-1,35-53 1,18 0-1,0-53 1,88-70 0,-159 105-1</inkml:trace>
  <inkml:trace contextRef="#ctx0" brushRef="#br1" timeOffset="97154.27">19473 11818 0,'0'-53'15,"-53"177"-15,106-195 0,-53 0 0,-35 54 16,-53-1-1,0 18 1,17 35 0,1 54-1,34 34 1,19-52 0,34 17-1,36-88 1,35 0-1,36-71 1,-54 1 0,1-54-1,-53-70 17,-18 71-17,0 17 1,0 141 15,0-17-31,0 88 16,-18 35-1,18 0 1,0-35 0,71-53-1,52-18 1,18-35-1,-35-53 1,-71 53-16</inkml:trace>
  <inkml:trace contextRef="#ctx0" brushRef="#br1" timeOffset="97637.2">20179 11853 0,'18'-35'0,"-36"70"0,36-141 31,-18 89-31,-18-1 16,-35 1-1,-18 17 1,18 52 0,1 37-1,16-1 1,19-18 0,34-17-1,36-35 1,18-36-1,-1-35 1,-34-17 0,17-54-1,-36 1 17,-17 88-32,0-36 15,0 36 1,0 52-1,0 36 1,-17 53 0,17-18-1,0-52-15,0 34 16,0 18 0,17-52-1,36-19 1,18-17-1,-18 0 1</inkml:trace>
  <inkml:trace contextRef="#ctx0" brushRef="#br1" timeOffset="98054.25">20602 11853 0,'-17'0'15,"34"0"-15,-52-35 16,35 17-16,0-17 15,0 17 1,53 1 0,35 17-1,-17 0 1,-36 53 0,0 35-1,-35-17 1,-17-19-1,-19-34 1,19-18 0,-1 0-1,18-35 17,0 17-32,18-35 15,17-35 1,0 53-1,0-1 1,1 19 0,17 17-1,-36 0-15</inkml:trace>
  <inkml:trace contextRef="#ctx0" brushRef="#br1" timeOffset="98937.07">21096 11783 0,'18'0'0,"-1"0"16,1 0 0,-18-18-16,18-17 31,-1 0-15,-34 35 15,-1 0-16,-17 70 1,35 1 0,0-18-1,17-18 1,54-17 0,-53-18-16,34 0 15,-34 0-15,70-36 16,-17 1-1,-36-36 1,-35 18 0,0 36-1,-17 17 17,-1 35-17,18 0 1,0 36-1,0-18 1,0-35 0,0-1-1,-18-17 32,1 0-31,34 0 15,19 0-15,-36-17-16,70 17 15,18-53 17,0 17-17,-17-17 1,-18-17-1,-53 17 1,0 35 0,-53 18-1,35 71 1,18-1 0,0-17-1,36 36 1,-36-54-1,0-18 1,-53-17 15,35 0-15,-52 18-16</inkml:trace>
  <inkml:trace contextRef="#ctx0" brushRef="#br1" timeOffset="100206.35">882 14534 0,'0'0'0,"-35"0"0,-71 0 31,194 36 0,-53-36-31,177 17 16,-18-17-1,88 0 1,-123-17 0,-18-1-1,-70-17 1,-71 0 15,0-1-15,-71 1-1,-17 0 1,35 17 0,18 0-1,52 18 1,36 0 0,18 36-1,-1 17 1,-52 17-1,-36 1 1,-52-1 0,17-17-1,35-53 1</inkml:trace>
  <inkml:trace contextRef="#ctx0" brushRef="#br1" timeOffset="101770.19">2963 14146 0,'0'0'0,"0"-17"0,-35-36 31,35 35-31,-18 1 16,18-1-1,-17 36 1,17 52 0,0 18-1,17-52-15,36 122 16,0-52 0,0 18-1,0-71 1,0-53-1,0 0 1,35-106 0,-35 0-1,0-53 1,-53 53 15,18-17-15,-18 88-1,0 17 1,-18 53 0,0 71-1,18 17 1,18-34 0,52-1-1,19-35 1,17-53-1,-1-53 1,1-35 0,-53 17-1,-35-17 17,-18 70-17,-36 18 1,1 53-1,18 18 1,34 17 0,36-35-1,-35-35-15,17 34 16,-17-34 0,-71-18 15,35 0-31,-17 0 15,-36-18 1,1-17 0,52 35-1,18 35 1,18 1 15,70-19-15,0-17-1,53 0 1,-35-53 0,35-17-1,-53-1 1,-35-17 0,-53 0-1,-35 35 1,17 35-16,-70 1 15,35 17 1,-17 53 0,34 17-1,19 71 1,17-35 15,17-35-15,36-54-1,0-17 1,35-53 0,-17-17-1,0-71 1,-71 70 0,0-17-1,0 70 1,0 107 15,0-72-31,0 71 16,0 36-1,0-54 1,70-34 15,1-36-15,-1-36-1,54-52 1,-107 53-16</inkml:trace>
  <inkml:trace contextRef="#ctx0" brushRef="#br1" timeOffset="102553.27">5027 14023 0,'0'-18'16,"0"36"-16,0-53 0,-18 17 15,1 18 1,-1 88-1,18 18 1,0-18 0,0 36-1,-17-36 17,17-70-32,-18 17 0,0-35 31,1 0-16,17-71 1,0 18 0,53-35-1,17 35 1,18 36 0,-17 17-1,-18 35 1,-36 35-1,-17 1 1,-17-18 0,-1-53-16,-52 35 15,-1-17 1,-17-1 15,17-17-15,54 0-1,17 36 1,35-36 0,53 0-1,18-18 1,-36-17 0,36-18-1,-70 35-15,34-52 16,-17-1-1,-35 1 1,-18 52 0,0 53 15,-18 36 0,0-54-31,18 72 16,0-54-1,0 0 1,0-52 15,0-19-15</inkml:trace>
  <inkml:trace contextRef="#ctx0" brushRef="#br1" timeOffset="102722.08">5486 14058 0,'0'0'16,"-18"-17"-16,0 17 0,-17 0 16,17 0 15</inkml:trace>
  <inkml:trace contextRef="#ctx0" brushRef="#br1" timeOffset="104303.6">5733 14499 0,'17'-17'31,"1"-1"-15,0 0-16,17-17 15,-18 17-15,54-70 16,0 0 0,-36 0-1,-18 0 1,-17 52-1,-52 54 17,34 0-32,0 34 15,18 72 1,0-18 15,18 17-15,35-35-1,0-70 1,-36-18-16,89-18 16,-35-34-1,17-37 1,-35 1 0,-53 18-1,0 17 1,0 70 15,0 36-15,0 18-1,0 17 1,0-70 0,0 35-1,35-36 1,36-17-1,-1-35 1,36-53 0,-18-36-1,-35 18 1,-17-52 0,-36 105-1,0 17 1,0 89 15,-18 36-15,18-54-16,-18 71 15,18-18 17,18 0-17,35-35 1,0-35-1,35-18 1,18-71 0,-53 0-1,-36 19 1,1 16 0,-18 54 15,0 17-16,0 36 1,0-18 0,18-18-1,34-17 1,19-18 0,-53 0-1,70-71 1,-18 0-1,-34 19 1,-36-19 0,0 36-1,-18 52 17,18 1-32,-18 53 15,1 52 1,17 18-1,0-17 1,0 17 0,0-106-16,0 106 15,0-35 1,-18-18 15,1-70-15,-19-18-1,19 0 1,-19-53 0,1 0-1,17 0-15</inkml:trace>
  <inkml:trace contextRef="#ctx0" brushRef="#br1" timeOffset="104535.54">7073 14093 0,'0'-52'31,"0"34"-31,18 18 16,52-35-16,54 17 31,-36 0-16,-53 1 1,-35-1 0,0 0-16</inkml:trace>
  <inkml:trace contextRef="#ctx0" brushRef="#br1" timeOffset="104719.13">6773 13864 0,'0'0'16,"-17"0"-16,17 18 31,17-1-15,1-17-16,88 36 31,-71-36-31</inkml:trace>
  <inkml:trace contextRef="#ctx0" brushRef="#br1" timeOffset="104985.45">8449 14146 0,'0'0'0,"0"89"31,0-54-31,0 35 16,-18 36-1,-35-35 1,1-18 0,34-53 15</inkml:trace>
  <inkml:trace contextRef="#ctx0" brushRef="#br1" timeOffset="105919.7">9225 13935 0,'18'-18'0,"-36"36"0,53-124 31,-35 88-31,0 1 0,0-36 16,0 70 15,0 54-15,0-53-16,0 70 15,0 18 1,0-36 0,0-17-1,0-35 1,-17-18 15,17-53-15,0-18-1,0-17 1,53-53 0,17 70-1,18 18 1,54 89 0,-72 52-1,-17 18 1,-18 0-1,-35-54 1,0-16 0,0-54 31,0-17-32,0-18 1,53-71-1,53 1 1,-71 88-16,71-18 16,18 70-1,-54 36 1,-35 53 0,-17-18-1,-18-17 1,-35-36-1,35-17 1,35-36 15</inkml:trace>
  <inkml:trace contextRef="#ctx0" brushRef="#br1" timeOffset="107386.14">10848 13829 0,'0'0'0,"18"-18"16,-1-52 0,-34-1-1,-36 36 1,35 17-16,-88 18 16,36 0-1,-1 71 1,0 52-1,36-17 1,18 18 0,17-36-1,70-71 1,1-17 15,-1 0-15,36-70-1,-18-18 1,-17-18 0,-54 0-1,-17 71 1,0 88 15,0 0-15,0-18-16,0 53 15,0 0 1,36-53 0,52-17-1,18-18 1,-18 0 15,0-70-15,-35-19-1,-53 1 1,18 18 0,-18 52-1,0 36 1,0-1-16,-18 54 16,0-18-1,18 17 1,18-34-1,35-19 1,18-17 0,17 0-1,0-53 1,-18-35 15,-70 18-15,0 17-1,-17 53 17,17 17-32,-18 54 15,-17 17 1,17-35 0,1-18-1,17-17 1,17-36 15,19-35-15,16-17-1,19-18 1,-36 52 0,1 19 15,-19 52-16,-17 35 1,0 1 0,53-18-1,53-18 1,-71-35-16,124 18 16,-36-18-1,-17-35 1,-53-36-1,-35-35 1,-18-70 0,0 35-1,0 52 1,-18 89 15,18 53-15,-17 53-1,-1 18 1,18-89-16,0 53 16,0 18-1,0-53 1,35-35 0,18-18-1,-18 0 1,36-53-1,-36 17 1</inkml:trace>
  <inkml:trace contextRef="#ctx0" brushRef="#br1" timeOffset="107602.14">12541 13705 0,'0'0'0,"-17"0"15,34 0 17,36 0-17,35-17 1,-52-1 0,-19 18-16,1-53 15,-18 36 1</inkml:trace>
  <inkml:trace contextRef="#ctx0" brushRef="#br1" timeOffset="107785.08">11853 13564 0,'0'0'0,"-106"0"15,89 0 1,-1 0-1,36 0 1,-1 0 0</inkml:trace>
  <inkml:trace contextRef="#ctx0" brushRef="#br1" timeOffset="110385.65">13282 14005 0,'0'0'16,"18"0"-16,35 0 16,-36-17-16,36-19 15,-18-17 1,-35-17-1,0-36 1,-70 0 0,-18 89-1,0 52 1,17 35 15,-17 54-15,52 35-1,36-89 1,53 18 0,0-88-1,36 0 1,-1-53 0,-18 1-1,-17-37 1,-35-34-1,-18 52 1,0 124 31,0-35-47,0 17 0,0 53 31,0-17-15,0-53-16,53 17 15,17-35 1,1 0 0,17-35-1,-17-18 1,-36-36 0,-35 72-16,0-71 15,0 52 1,0 19-1,-18 52 1,-17 53 0,35 18-1,-18-35 1,18-36 0,0-18 15,0-52 0,36-35-15,17-1-1,-18 1 1,18 34 0,-18 19-1,-35 34 1,0 1-16,18 35 15,-18-18-15,17 18 16,19 0 0,34-18-1,1-35 1,52 0 15,18-53-15,-70 0-1,-36-35 1,-35 18 0,0-1-1,-18 53 1,1 18 0,17 18-16,-18 53 15,18-18 1,0 35-1,18-18 1,-1-52 0,36 0-1,-35-18-15,53 0 16,-19-18 15,1-53-15,0-17-1,-35 35 1,0 0 0,-18 106 15,0 18-15,0-18-1,0-36-15,0 19 16,17-1-1,54-17 1,-1-18 0,1 0-1,-1-53 1,-34-36 15,-36 19-15,0 35-16,-36-71 15,-16 35 1,-19 54 0,0 34-1,54 36 1,-19 88 0,36-70-1,18 17 1,53-53-1,-18-17 1,52-18 0,1-18-1,-18-35 1,-17-35 15,-53 35-15,17-17-1,-35 52 1,-35 71 15,17 0-15,18 35 0,0-35-1,0-18 1,71-17-1,-54-18-15,54 18 16,-18-18 0,17-36-1,-34 1 1,16-53 0,-34 0 15,-18 70-31,18 0 15,-18 1 1,0 87 15,-18-52-31,18 35 16,-18 0 0,18 17-1,0-52 1,53-18-1,0 0 1,0-18 0,18-35-1,-54 36-15,36-71 16,-35 35 15,-18 17-15,0 54 15,-18 35-15,18-35-16,-17 34 15,-1 1 1,0 0 0,18-35-1,0 0 1,18-18 15</inkml:trace>
  <inkml:trace contextRef="#ctx0" brushRef="#br1" timeOffset="110603.2">16563 13970 0,'-18'0'31,"1"0"-31,-1 18 0,0 17 16,-52 18-1,17-18 1,35-17-16,-70-1 16,53 1-1</inkml:trace>
  <inkml:trace contextRef="#ctx0" brushRef="#br1" timeOffset="113151.09">2699 15663 0,'0'0'0,"0"-17"15,-18-19 1,0 36-16,18-17 15,-17 17 1,17 17 0,0 36-1,35 36 1,-17 16 0,-18-87-16,0 53 15,0-1 1,0-105 15,0-18-15,0-35-1,17 0 1,-17 70-16,53-70 31,-17 52-15,-1 19-1,18 70 1,0 17 0,-53-52-16,35 52 15,0 1 1,1-53 0,-19-1-1,1-34 1,17-36-1,18-35 1,0-1 0,0 19-1,-18 17 1,-17 53 0,17 53 15,-17 35-16,17 18 1,0-36 0,18-17-1,18-53 1,17-17 0,18-54-1,-18 1 1,-35-19-1,-36 36 1,-17 71 15,0 35-15,0-35-16,0 35 16,36 17 15,17-17-16,-18-35 1,35-18 0,-17-18-1,0-35 1,-53 0 0,0-35-1,-53 35 1,-35 18-1,18 17 1,87 36 15,54-18-15,70 0 0,0-36 15,-70 36-31,140-52 15,-105 34 1,-35 18 0,-142 0 15,1 53-15,52-36-16,-35 19 15,35-19-15,-52 72 16,52-19-1,18 1 1,35-18 0,18-53-1,53-36 1,-88 19-16,52-36 31,19-35-15,-54-1-1,0-52 1,-35 0 0,0 71-1,0 52-15,0-17 16,0 123 15,0-53-31,0 71 16,0 0-1,35 35 1,-17-106 0,53-17-1,-18-18 1,-1-18 0,19-35 15,-53 36-31,-18-19 15,0-17 1,0 36 0,0 34-1,0 36 1,0 0 0,0 0-1,0-70 32</inkml:trace>
  <inkml:trace contextRef="#ctx0" brushRef="#br1" timeOffset="113314.81">5345 15293 0,'-18'0'0,"36"0"0,-54 0 15,19 0 1,-1 0 0</inkml:trace>
  <inkml:trace contextRef="#ctx0" brushRef="#br1" timeOffset="114301.9">5803 15716 0,'0'0'0,"-17"0"0,-1 0 16,-35 18 0,71-18-1,17 0 1,88-71 0,-34 18-1,-54 36-15,53-89 16,-70 35-1,-18-34 1,-36 34 0,1 53-1,-35 54 1,52 34 0,0 89 15,18-18-16,0 71 1,0 17 0,0-35-1,0-141-15,0 176 16,18-70 0,17 0-1,18-71 1,-18-88-1,54-71 1,-19-34 0,-17-54-1,-53-18 1,-53 36 0,-70-35 15,-1 52-16,89 107-15,-106-54 16,106 54 0,140-36 15,-69 53-31,52-36 16,53-34-1,0-36 1,-53 35-1,-52 36 1,-36 70 15,0-17-31,0 0 16,0-1-16,-18 54 16,0-18 15,18-18-16,18-52 17,0-36-17,-18 35-15</inkml:trace>
  <inkml:trace contextRef="#ctx0" brushRef="#br1" timeOffset="114467.45">6491 15328 0,'0'0'0,"-18"-17"16,-17 17 0,70 52 31,-17-52-47,53 36 15</inkml:trace>
  <inkml:trace contextRef="#ctx0" brushRef="#br1" timeOffset="114801.14">7073 15434 0,'0'0'0,"18"0"0,-18-18 16,0-17-1,0 0 1,-18 17-1,-35 18 1,0 35 0,-17 54-1,52-72-15,18 54 16,0 52 0,18-52 15,52-53-16,54-18 1,-18 0 0,35-36-1,-88 19-15</inkml:trace>
  <inkml:trace contextRef="#ctx0" brushRef="#br1" timeOffset="116667.53">7761 15346 0,'0'-35'15,"0"70"-15,-53-123 16,36 88-16,-36 0 16,-36 35-1,19 35 1,17 54 0,35-18 15,18-53-16,0-36-15,36 1 16,17-18 0,35-18-1,-18-52 1,-17 17 0,-18-35-1,-35 70-15,0-53 16,0 36-1,0 70 17,-17 1-32,17 34 15,0 36 1,35-35 0,36-36 15,-1-35-16,18 0 1,18-71 0,-35 18-1,-54 18-15,36-106 16,-35 0 0,0-18-1,-18 71 1,0 70-1,0 71 1,0 88 0,0 36-1,0-36 1,0-71 15,53 1-15,-1-71-1,19 0 1,0-53 0,-19-17-1,1-36 1,0 18 0,-35 52-1,-18 54 1,0 35-1,0 35 1,-18-17 0,18-36-1,18-35 1,53 0 0,17 0 15,0-53-16,-35 0 1,-36-18 0,-17 36-1,0 88 17,0 0-17,0 18 1,0-54-16,0 1 15,53-1 1,-35-17-16,70 0 16,18-17-1,-53-18 1,-18-36 0,-35-17-1,-35 0 16,-106 35-15,53 53 0,-1 70-1,37 54 1,52-54 0,35-17-1,71-35 1,17-18-1,36-35 1,-53-18 0,-18-36-1,-35-16 1,-36 34 0,-17 53-16,0 1 31,0 34-16,-17 72 1,-1 16 0,1-52-1,-1 18 1,18-53-16,0-1 16,0-34 30,0-1-46,0-17 16,0 17-16,18-53 16,-1 54-16,18-71 15,54-18 1,-19 71 0,-17 52 15,-53 71-16,18 18 1,-18-18 0,0-35-1,35-35 1,18-18 0,18-18-1,-19-17 1,-34 17-16,53-52 15,-54-18 1,-17 17 0,0 53-16</inkml:trace>
  <inkml:trace contextRef="#ctx0" brushRef="#br1" timeOffset="116884.62">9119 14922 0,'0'0'0,"-17"-17"16,-1 17 0,0 0 30,1 0-46,-19 0 16</inkml:trace>
  <inkml:trace contextRef="#ctx0" brushRef="#br1" timeOffset="117083.87">8149 15275 0,'0'18'0,"0"0"16,18-18 0,-1 0-16,72 0 15,34-18 1,-17-17 0,35-18-1</inkml:trace>
  <inkml:trace contextRef="#ctx0" brushRef="#br1" timeOffset="117619.05">11501 15064 0,'17'-18'16,"1"0"-16,-18 36 47,0 0-32,-35 35 1,17 52 0,-17 1-1,17-35 1,18-18 0,18-53 15,52-36-16</inkml:trace>
  <inkml:trace contextRef="#ctx0" brushRef="#br1" timeOffset="118019.07">11889 15117 0,'0'0'0,"17"-18"0,36-35 16,-53 35-16,18 1 31,-36 17-16,-88 17 1,36 19 0,17 34-1,35-35 1,53-35 0,71 36-1,-35-19 1,52 19-1,-34 17 1,-89-18 0,-53 18-1,-36-18 1,-16-35 0,-1 18-1,53-18 16,-18-36-15,18-34 0</inkml:trace>
  <inkml:trace contextRef="#ctx0" brushRef="#br1" timeOffset="118219.08">11430 14940 0,'0'0'0,"-35"-18"31</inkml:trace>
  <inkml:trace contextRef="#ctx0" brushRef="#br1" timeOffset="118767.12">13511 15258 0,'0'0'0,"-35"17"31,35-34-15,18 17-1,35-53 1,-36 35-16,36-52 16,18-36-1,-54 0 1,-17 53 0,-35 18-1,-35 35 1,17 70-1,17 36 1,36 0 0,36 17-1,34-34 1,1-54 0,17-35 15,0 0-16,53-71 1,-53 36-16</inkml:trace>
  <inkml:trace contextRef="#ctx0" brushRef="#br1" timeOffset="120300.89">14393 15028 0,'0'-17'0,"0"34"0,0-105 16,0 0-1,-53 35 1,0 53-1,-35 18 1,-18 52 0,36 54-1,35-18 1,35-18 0,0-35-1,35-53 16,88-36-15,-17-34 0,-35-18-1,-18-1 1,-36 19 0,-17 17-1,0 35 1,0 54-1,-17 52 1,-1-18 0,18 19-1,35-19 1,71-70 0,0 0 15,0-35-31,35-53 31,-53-1-15,-88 19-1,0 17 1,-18 53-16,-70 0 16,35 35-1,53 36 1,0-1-1,18 1 1,17-18 0,-17-36-1,-36-17 32,-17-17-47,17-18 31,1 35-15,17 17 15,17 1-15,54-18 0,-1 0-1,36-18 1,-88 1-16,70-36 15,0 0 1,-35 0 0,-35 35-1,-18 0 1,-35 89 15,17-18 0,18 0-15,35 0 0,53-36-1,-70-17-15,53 0 16,52-52 0,-52 16-1,-36-52 1,0 17-1,-35 54 1,18 17 0,-18 17-1,0 36 1,-18 53 0,1 35 15,-1 0-16,0 71 1,18 53 0,53 52-1,18-17 1,-18-124 0,-18 1-1,-53-124 1,1-53-16,-71 0 15,-71-106 1,-35-53 0,35-17-1,36-124 1,105-18 0,71 54 15,53 52-16,-18 106 1,-18 18 0,1 35-1,-1 36 1</inkml:trace>
  <inkml:trace contextRef="#ctx0" brushRef="#br1" timeOffset="120866.46">16969 14746 0,'0'0'0,"0"-18"0,0 1 16,0-36 0,35 18-1,-35 17 1,0 36 0,0 70-1,0 0 1,0-70-16,-18 123 15,18-35 1,36-36 0,52-52-1,18-18 1,35-53 0,-106 35-16,53-52 15,-53 52-15,18-70 31,-17-36-15,-19 36 0,-17 18-1,0 87 17,0 54-17,0-36 1,18-35-16</inkml:trace>
  <inkml:trace contextRef="#ctx0" brushRef="#br1" timeOffset="121300.96">17992 14711 0,'35'-35'0,"-70"70"0,88-88 16,-53 18-1,-53 35 16,0 0-15,35 17-16,-52 36 16,70-18-1,0 18 1,0 0 0,52-35-1,19 35 1,-53-53-16,17 35 15,-17 18 1,-36-18 0,-35-35-1,-35 18 1,0-18 0,35 0-1,17-35 16,36 17-15,0-17 0,53 17-1,0 0-15</inkml:trace>
  <inkml:trace contextRef="#ctx0" brushRef="#br1" timeOffset="121584.12">18397 14799 0,'0'0'16,"18"-18"-1,-18 36 17,-18 17-32,1 36 15,-19-18 1,19 0 15,-1-53-15,1 17-1,17-34 1,0-1 0,0 0-16</inkml:trace>
  <inkml:trace contextRef="#ctx0" brushRef="#br1" timeOffset="121784.4">18397 14623 0,'0'0'0,"-17"-18"15,-19 18 1,36 18 15,0 17 0,53 0-31,0-35 32,-35 18-32</inkml:trace>
  <inkml:trace contextRef="#ctx0" brushRef="#br1" timeOffset="122250.02">18750 14764 0,'0'17'0,"0"-34"0,0 52 15,0-17-15,0 17 16,-18 0 0,1 18-1,-1-35 1,1 17 0,17-17-1,-18-18 16,0 0-15,18-36 0,0-17-1,36 1 1,34-37 0,1 36-1,35 1 1,-1 69-1,-69 54 1,-36-1 0,0 18-1,-36-52 1,19 17 0,-1-36-1,36-17 16</inkml:trace>
  <inkml:trace contextRef="#ctx0" brushRef="#br1" timeOffset="123067">19773 14817 0,'0'0'0,"0"-18"15,0-35 1,-35 35-1,-36 1 1,-17 34 0,-18 36-1,36 18 1,34-1 0,36-17-1,18-17 16,53-36-15,35 0 0,-89 0-16,71-53 15,-35 0 1,-35-18 0,17 36-1,-35 17 1,0 54 15,-35 17-15,0 35-1,-1-18 1,36 71 0,0-88-16,0 88 15,0-88 1,0 106-1,36 70 1,-1 18 0,0-70-1,-17 52 1,-36-53 0,1-140-16,-36 34 15,-53-52 1,0-53-1,-18-89 1,19-17 0,-36-194-1,105 106 1,36-71 0,53 53-1,35 123 16,18 1-15,35 70 0,-105 53-1,-54 0 1</inkml:trace>
  <inkml:trace contextRef="#ctx0" brushRef="#br1" timeOffset="124500.35">7849 16916 0,'0'0'0,"0"17"0,0 1 32,18-36-1,70-70-16,-53 35 1,18-53 0,-53 18-1,-17 53 1,-36 35 0,35 0-16,0 35 15,-17 106 16,35-35-15,0 35 0,71-53-1,-18-88 1,53 0 0,-89-17-16,54-36 15,35-53 1,-36 0-1,36-17 1,-18 70 0,0 53-1,-70 17-15,0 72 16,-18-1 0,-36 35-1,1-70 1,0-17 15,52-107 0,36-17-15,36-36 0,-19 18-1,-70 54 1,0 69-1,-18 36 1,-17 71 0,18-19-1,17 1 1,88-70 0,0-36-1,-35 0-15,123-53 16,-52-18 15,17-70-15,-88 53-1,-36-36 1,-17 18 0,-17 89-1,-1 70 1,18 35-1,0 71 1,0-36 0,0-17-1,0-88-15,0-1 16,35-17 0,18-70-1,-17-1 16,-36 53-31</inkml:trace>
  <inkml:trace contextRef="#ctx0" brushRef="#br1" timeOffset="124666.22">9366 16669 0,'-17'17'0,"34"-34"0,-52 34 15,35 1 1,18-18-1,35 0 1,-18 0-16,71-18 16,-36 1-1</inkml:trace>
  <inkml:trace contextRef="#ctx0" brushRef="#br1" timeOffset="125050.33">9807 16775 0,'0'0'0,"0"17"16,0 1 0,18-36 15,-1 1-31,36-19 16,-35 19-16,35-36 15,-18-18 1,-35 18-1,-35 53 1,-36 53 0,18 18-1,18 87 1,35-87 0,71 0-1,52-71 1,-35 0 15,1-36-15,-72 36-16,19-53 15</inkml:trace>
  <inkml:trace contextRef="#ctx0" brushRef="#br1" timeOffset="125383.44">10231 16827 0,'0'-35'0,"0"18"16,0-54-1,0 0 1,0 265-1,35-423-15,-18 229 0,72-17 16,-19 17 0,36 52-1,-35 19 1,-54 35 0,-17-18-1,0-35 16,-35-53-15,17 0 0,18-35-1,0-54 1,53-16 0,0 16-1,18 54 1,-18 0-1,0 35 1</inkml:trace>
  <inkml:trace contextRef="#ctx0" brushRef="#br1" timeOffset="125882.19">11095 16563 0,'0'-18'16,"0"1"-1,0 34 17,0 54-17,0-1 1,0 36 0,0 0-1,-18-53 1,18-35-16,0-1 15,0-34 17,0-72-17,53 1 1,53-53 0,-18 71-1,-70 52-15,105-17 31,-35 70-15,-52 18 0,-19 70-1,-17-52 1,-35 17 0,0-53-1,17-35 1,18-35-1,35 35-15</inkml:trace>
  <inkml:trace contextRef="#ctx0" brushRef="#br1" timeOffset="126833.39">12206 16775 0,'0'0'0,"35"-18"0,1 0 16,34-52-1,-52 17 1,-18 0 0,-71 35-1,-17 18 1,-35 36 0,87-19-16,-34 36 15,-36 71 1,88-89-1,-17 53 1,35-17 0,71-54-1,17-17 1,35-53 0,-17-35-1,-53 0 1,-53 17-1,0 18 1,0 71 15,0 53-15,0-54-16,0 54 16,0 17-1,18-53 1,52-17 15,1-36-15,17-35-1,0-35 1,-53 0 0,-17-35-1,-18 34 1,0 1-1,-18 71 1,18 52 0,-35 71-1,18-1 1,-19 19 0,36-18-1,53-53 16,18-53-15,-1 0 0,1-36-1,-18 1 1,-18-18 0,-35 36-16</inkml:trace>
  <inkml:trace contextRef="#ctx0" brushRef="#br1" timeOffset="127300.52">13935 16404 0,'0'0'0,"17"-17"0,19-107 31,-36 106-31,0 1 16,0-1 0,0 53-1,0 89 1,0-18 0,0-71-16,0 71 15,0 0 1,0-18 15,0-106 0,17-17-15</inkml:trace>
  <inkml:trace contextRef="#ctx0" brushRef="#br1" timeOffset="127733.16">14041 16528 0,'0'0'16,"0"-36"-16,-18-34 15,18-18 1,18 17 0,87 0-1,36 54 1,-35 34 0,-70 54-1,-36 17 1,-106-17 15,-18-18-15,-17-18-1,106-35 1,53-18 15,34 18-15,54 53-1,-70-35-15,52 35 16,0 35 0,-17-35-1,-36-53 1,-18 0 0,19 0-1,-19-18 1</inkml:trace>
  <inkml:trace contextRef="#ctx0" brushRef="#br1" timeOffset="128083.07">14764 16581 0,'17'-18'32,"1"18"-17,17-35 1,1 17-1,-1-17 1,-18-1 0,-17 1-1,-52 35 1,34 0-16,0 18 16,-17 35-1,0 17 1,17 18 15,18-35-15,18 18-1,88-71 1,-1-35 0,-16-1-16</inkml:trace>
  <inkml:trace contextRef="#ctx0" brushRef="#br1" timeOffset="130381.82">15452 16475 0,'0'-18'16,"0"36"-16,0-71 16,-71 53-1,1 0 1,17 53 0,35 0-1,18-18 1,0-17-16,35 34 31,18-16-15,0-1-1,-53-17 1,-35-1 0,-71-17-1,35 0 1,1-35-1,35 35 1,-1 0 0,36 18 15,18-1-31,53 1 16,-19-18-1,72 0 1,-1 0 15,36-53-15,-18 0-1,-53-17 1,-52 17 0,-19 17-1,-17 19 1,-35 70 15,35-36-31,-18 54 16,1-18-1,17 17 1,17-52 0,54 0-1,35-18 16,17-36-15,-52-52 0,-54 35-1,-17-35 1,-88 0 0,18 70-1,52 18-15,-88 0 16,53 53-1,0 35 1,53 0 0,0-17-1,71-18 1,0-53 0,52 0-1,-17-53 1,0 0 15,-36-35-15,-34 17-1,-36 54-15,0-19 16,0 19 0,0 34-1,-18 54 1,0-18-1,1 17 1,17-52-16,0 17 16,53-17-1,35-18 1,-35 0 0,17-53-1,1-17 1,-36 17 15,-35 17-15,0 19-1,0 52 17,0-17-32,0 17 15,-18 18 1,18-18-1,0 0 1,53-17 0,0-18-1,35 0 1,1-35 0,-1-36-1,-53 1 1,-35 34 15,0 1-15,-18 35-1,1 0 1,-1 35 0,18 1-1,0 17 1,0-18-1,18 0 1,-18 0 0,17-35 15,1 0-31,35 0 16,-18 0-1,36-35 1,-1-35 15,-34 17-15,17 0-1,-53 17 1,17 36 0,-17 53 15,-17 0-16,-1-17 1,0-19 0,1 1-1,-1-1 1,0-17 15,1 0 16,34 0 0,1 0-47,17 0 16,36 0-1,17-17 1,-17-18-1,-36 17-15,53-35 16,-35-18 0,-35 19-1,-18 34 1,0 36 15,-36 34-15,36-16 15,0-1-15,0-17-1,0-1 1,0 1 0,0 0-1,0-1 1,-53-17-1</inkml:trace>
  <inkml:trace contextRef="#ctx0" brushRef="#br1" timeOffset="130549.8">18027 16651 0,'0'0'0,"18"18"31,-36-18 1,0-18-17,18 0-15,-35-34 0</inkml:trace>
  <inkml:trace contextRef="#ctx0" brushRef="#br1" timeOffset="7268.86">0 14517 0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0:43:29.9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10407 3387 0,'0'0'0,"-18"35"0,-123 124 31,106-124-31,-18 18 0</inkml:trace>
  <inkml:trace contextRef="#ctx0" brushRef="#br0" timeOffset="900.95">11800 4621 0,'-35'36'0,"-177"193"32,124-158-32,-123 175 15,52 1 1,194-70 0,124-107-1,-71-52-15,335 0 16,-70-1-1,-18 89 1,-229 88 0,-194 18-1,-212 176 1,-176 141 0,299-211-1,195-177 16,282-88-15,194-89 0,-71 1-1,159 53 1,-352 87 0,-213 54-1,-193 176 1,-195 89-1,-122 52 1,-72-35 0,-52-88-1,-18-177 1,35-211 0,88-195-1,107-140 16,87-141-15,248 369-16,-142-475 16,159-88-1,53-54 1,88 18 0,-88 53-1,-17 0 1,-230 318-1,-88 194 1,-283 123 0,-176 247-1,54 141 1,158 123 0,458-316-1</inkml:trace>
  <inkml:trace contextRef="#ctx0" brushRef="#br0" timeOffset="1019.27">4762 6473 0,'36'36'15,"123"175"1,387 195 0,-1287-1059-1,2294 1694-15,-548-759 16,-740-246-16,564 17 16,458-283-1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0:44:58.2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4533 4463 0,'-17'0'31,"-1"0"-31,0 0 0,-70 0 15,18 0 1,-36 35 15,17 18-15,-16 53 0,-1 88-1,35-18 1,54-105-16,-1 123 15,-17 88 1,35 18 0,0-71-1,70 89 1,1-1 0,17-70-1,18-53 1,-18-106-1,18-70 1,-36-89 0</inkml:trace>
  <inkml:trace contextRef="#ctx0" brushRef="#br0" timeOffset="850.24">4498 4692 0,'0'0'15,"0"-18"-15,88 1 31,-53 17-31,89-18 16,88-17 0,-18 17-1,123-17 1,-229 35-16,212-18 16,106 18-1,-106 0 1,52 0-1,-105 35 1,-106 1 15,-17 52-15,-106 0 0,-1 53-1,19 18 1,-19-18-1,18 35 1,36 89 0,-36-89-1,18 71 1,-18 0 0,-35-53-1,0 53 1,0-35-1,0-177-15,-52 106 16,-19 0 0,0-35 15,1-70-15,-36 17-1,71-36-15,-142 18 16,-52-17-1,-18-18 1</inkml:trace>
  <inkml:trace contextRef="#ctx0" brushRef="#br0" timeOffset="1050">5186 7602 0,'-88'0'16,"35"0"-16,-124 0 15,-87-17 1,87-19-1,124 1 1,36-53 15,17 0-15,35-89 0,-35 124-16</inkml:trace>
  <inkml:trace contextRef="#ctx0" brushRef="#br0" timeOffset="1822.8">3475 2928 0,'-18'0'15</inkml:trace>
  <inkml:trace contextRef="#ctx0" brushRef="#br0" timeOffset="1985.26">3510 3440 0,'0'17'0,"0"36"16,0 53-1,0 53 1,0-53 0,0-54-1,0-69 32,0-18-47</inkml:trace>
  <inkml:trace contextRef="#ctx0" brushRef="#br0" timeOffset="2416.07">3228 3104 0,'0'0'0,"-18"-17"0,1-36 16,-1 0-1,36 0 1,70-18 0,53 36-1,88 18 1,-158 17-16,35 17 15,88 142 1,-177-18 15,-70 53-15,-52-88 0,-54 0-1,71-53 1,70-53-16,-70 0 15,52 0 1,1 0 0,18-18-1,17 0 1</inkml:trace>
  <inkml:trace contextRef="#ctx0" brushRef="#br0" timeOffset="2766.54">3545 3210 0,'-17'-17'0,"34"34"0,-70-70 15,53 36 1,-17 17-16,-1 0 16,18 17-16,0 72 15,0 69 1,35-17 0,-35 36-1,0-71 1,0 35-1,0-124 1,18-17 15</inkml:trace>
  <inkml:trace contextRef="#ctx0" brushRef="#br0" timeOffset="3333.12">3986 3598 0,'0'0'0,"-17"0"15,17-35-15,0 0 16,0-1 0,0 19-1,35-18 1,-17 17-16,17 0 16,35 18-1,-17 18 1,36 70-1,-54-17 1,-17 35 0,-18-89-16,-18 54 15,-35-18 1,35-53 0,-17 0-1,35-53 1,0-18-1,0-17 1,35 0 0,18 17 15,-17 36-15,16 0-1,-34 35 1,0 0-16</inkml:trace>
  <inkml:trace contextRef="#ctx0" brushRef="#br0" timeOffset="4151.77">4851 3422 0,'0'0'0,"0"-18"31,-18 18-16,-17 0-15,-1 0 16,-16 53 0,16 0 15,19-35-31,-1 88 16,18-53-1,0 17 1,35-70-1,36 0 1,17-35 0,-17-18-1,-18-18 1,-53 1 0,-36-1-1,-34 36 1,-1 17-1,53 18-15,36 0 47,0 0-31,88 0 0,35-53-1,-35 18 1,-71 17-16,53 1 15,-53 17 1,-35 35 0,0 36-1,0 34 1,-17 1 0,-1 71-1,18-54 1,0 71-1,0-17 1,-35-36 15,-1-71-15,36-52-16,-35-18 16,-53 0-1,-18-18 1,36-35-1,17-17 1,35-1 0,18-70-1,35 0 1</inkml:trace>
  <inkml:trace contextRef="#ctx0" brushRef="#br0" timeOffset="4365.55">5221 3140 0,'0'-18'16,"0"0"0,0 36 30,0 0-30,0-1-16,18-17 0</inkml:trace>
  <inkml:trace contextRef="#ctx0" brushRef="#br0" timeOffset="4750.64">5521 3475 0,'0'0'0,"0"35"32,18-35-17,-1 0-15,54-53 32,-18 0-17,-36 0 1,-17 18-1,-17 35 1,-19 0 0,19 18-16,-71 52 15,52 1 1,36 35 0,0-36-1,53-34 1,35-19-1,18-17 1,0-53 0</inkml:trace>
  <inkml:trace contextRef="#ctx0" brushRef="#br0" timeOffset="5332.97">6138 3193 0,'0'0'0,"-35"0"32,17 17-32,-35 36 15,1 18 1,34 35 0,18-71-16,0 35 15,0 19 1,53-54-1,17-35 1,54 0 15,-89-35-15,71-54 0,-53-16-1,17-54 1,-34 35-1,-19 1 1,-17 88 0,-35 88 15,17 35-15,-17 53-1,18-18 1,17-87-16,0 52 15,0 0 1,35-35 0,18-53-1,-18 0 17,36-53-17,-36 0 1,-18 18-16</inkml:trace>
  <inkml:trace contextRef="#ctx0" brushRef="#br0" timeOffset="7899.2">4974 7708 0,'0'18'16,"18"-18"-16,17 17 15,106-17 1,0 0-1,-70 0-15,229-35 16,-36 0 0,89 17 15,-18 1-15,-105-19-1,-19 1 1,-70 17-1,-88 1 1,-53-1 15,-17 1-15</inkml:trace>
  <inkml:trace contextRef="#ctx0" brushRef="#br0" timeOffset="8698.33">12347 1482 0,'0'0'0,"0"-18"0,-35-17 16,35 17-16,0 0 0,-18 1 15,1-18 1,-1 17 0,18 36 31,0 17-47,18 141 15,-1 36 1,-17 105-1,0 1 1,0-124 0,0-18-1,18-140-15,0-1 16,17-35 0,0-88-1,-17 17 1</inkml:trace>
  <inkml:trace contextRef="#ctx0" brushRef="#br0" timeOffset="9431.57">12506 1446 0,'0'0'0,"-18"-35"0,1 0 16,-1-53-1,0 70-15,18 0 16,53 1 0,71-36-1,193 0 1,1 0 0,140-18-1,36 36 1,-35 35-1,-142 0 1,19 53 0,-178 0 15,-52 18-15,-71-54-16,-17 71 15,0 36 1,-18-18-1,0 70 1,0-35 0,0 53-1,17-141-15,19 106 16,-19-18 0,-17 53-1,0-71 1,0 1-1,-53-71 1,36-36-16,-89 19 16,-123-1 15,-142 0-15,-17 1-1,-176-1 1,423-35-16,-177 0 15,212 0-15,-264 18 16,17-18 0,177 0-1,52 0 1,124-36 0,35 1-16</inkml:trace>
  <inkml:trace contextRef="#ctx0" brushRef="#br0" timeOffset="12231.71">13494 1993 0,'0'-17'16,"0"-72"-1,0 72-15,0-1 16,0 0-1,0 36 1,-36 70 0,36 0-1,-17 54 1,-1-72 0,-17 36-1,35-35 1,-35-71-1,52 0 1</inkml:trace>
  <inkml:trace contextRef="#ctx0" brushRef="#br0" timeOffset="12581.09">13388 2011 0,'0'0'0,"0"-35"0,0 17 15,0-70 1,18 52-16,34-69 16,1 52-1,53 53 1,18 17 0,-18 54-1,52 88 1,-158-36-1,0 1 1,-17-19 0,-72-34 15,54-71-31,18 0 31,-1-18-15,-17-17-16</inkml:trace>
  <inkml:trace contextRef="#ctx0" brushRef="#br0" timeOffset="12831.12">13458 2152 0,'0'0'0,"18"0"31,0-18-31,52 1 15,71-19 1,-17 19 0,-89-1-16,124 0 31,-106 18-15,-36-17-1,-52 52 1,-18-17-16</inkml:trace>
  <inkml:trace contextRef="#ctx0" brushRef="#br0" timeOffset="13798.01">13282 6244 0,'0'0'0,"-18"-53"32,18 36-32,-52-36 15,16 35 1,-34 18-1,17 35 1,0 89 0,18 105-1,35 0 1,0-158-16,0 229 16,-18 0-1,-17-71 1,35-53-1,-36-70 1,54-35 0,-18-142 15,53-17-15,-18 17-16</inkml:trace>
  <inkml:trace contextRef="#ctx0" brushRef="#br0" timeOffset="14514.65">13070 6315 0,'0'0'0,"0"-71"15,0 54 1,18 17-16,158-53 15,89 17 1,0 1 0,176 0-1,17 17 1,-123 18 15,-229 0-31,265 0 16,-160 0-1,-17 35 1,-88 18 0,-53 18-1,0 52 1,-35-87-16,-18 105 16,0 53-1,0 0 1,0-35-1,-18 52 1,0 1 0,18-177-16,-17 89 15,-36 17 17,-53-18-17,-18-52 1,-105 52-1,-124-17 1,-105-35 0,-1-18-1,-35-53 1,36 0 0,175-53-1,19 0 1,211 35-16,-53-35 15,106 18 1,71-53 0,17 35-1</inkml:trace>
  <inkml:trace contextRef="#ctx0" brushRef="#br0" timeOffset="14797.98">13970 6914 0,'0'0'0,"-18"0"0,1 0 0,-1 0 16,-17 89 0,35 105-1,0-36 1,0 54-1,0-53 1,0-71 0,0-70-1,17-1-15,19-34 32,-19-1-32</inkml:trace>
  <inkml:trace contextRef="#ctx0" brushRef="#br0" timeOffset="15314.94">13882 7144 0,'0'0'15,"0"-71"-15,0 18 16,70 18 0,36 0-1,0 35 1,-71 0-16,124 35 15,-106 18 1,-53 0 0,-106 53-1,-70-18 17,70-35-17,18-18 1,158-35 15,89-18-15,-36 36-1,36 70 1,-141-52-16,70 69 16,-106 1-1,-52-35 1,-71 17-1,-106 0 1,53-88 0,17-18-1,72 36 17,105-53-17</inkml:trace>
  <inkml:trace contextRef="#ctx0" brushRef="#br0" timeOffset="15866.81">13176 10566 0,'0'17'0,"0"-34"16,0 123-1,0-54-15,0-16 0,0 122 16,0 89-1,0-35 1,-17 53 0,-1 52-1,18-158 17,-18-18-17,1-106 1,17-52-1,-36-124 1,36 88-16,0-212 16</inkml:trace>
  <inkml:trace contextRef="#ctx0" brushRef="#br0" timeOffset="16513.91">13106 10707 0,'17'-35'0,"-34"70"0,34-141 16,107 0-1,70 53 1,17 18 0,125 0-1,122-36 17,-70 36-17,230 35 1,-248 0-1,-194 35 1,-52 0 0,-71 54-1,-53-1 1,17 88 0,1-141-16,-18 107 15,0 34 1,35 53-1,36-17 1,-36-53 0,1 70-1,-36-70 17,-53-71-17,-89 0 1,-69 18-1,17-53 1,-335 53 0,-53-36-1,-53-17 1,229-18 0,53-17-1,177-18 1,105 0-1,71-53 1,124-17 0,34-36-1</inkml:trace>
  <inkml:trace contextRef="#ctx0" brushRef="#br0" timeOffset="16930.97">14746 11165 0,'0'-35'0,"0"70"0,0-88 16,0 18-16,-88-18 16,53 53-16,-89 0 15,-70 71 1,18 52-1,70 1 1,71 52 0,70 36-1,53-124 1,88-17 15,19-36-15,-37-35-1,19-18 1,-142 18-16,106-53 16,-70 36-1,-36-19 1,-35 1 0</inkml:trace>
  <inkml:trace contextRef="#ctx0" brushRef="#br0" timeOffset="17064.78">14922 11836 0,'0'0'15,"-17"0"-15,17 17 16,-18 1 15,-17-18-31</inkml:trace>
  <inkml:trace contextRef="#ctx0" brushRef="#br0" timeOffset="18698.25">6579 3210 0,'0'0'0,"0"18"0,-35-18 16,0 0 0,52 0 15,72-35-15,-72 17-1,124-35 1,-17 18-1,-18 0 1,-71 35 0,-17 0-1,-18 17 17,0 18-17,0 1 1</inkml:trace>
  <inkml:trace contextRef="#ctx0" brushRef="#br0" timeOffset="19797.22">7250 5327 0,'-18'0'94,"0"-18"-79,18 1 1,0-1 0,0 0-1,-17-52 1,17-18-1,0 17 1,0-52 0,0 87-16,17-105 15,19 35 1,16-88 0,1 18-1,89-106 1,52 35-1,52-18 1,1 18 0,-17 71-1,158-53 1,-88 52 15,211-87-15,-176 140-1,36-17 1,-107 70 0,36-17-1,-88 18 1,-106 34 0,0 19-1,-89-1 1,1 18-1,-36 0 32,1 0-47,-36 0 16,17 0 0,1 0-16</inkml:trace>
  <inkml:trace contextRef="#ctx0" brushRef="#br0" timeOffset="20364.43">10477 1446 0,'0'0'0,"-17"0"31,17 18-31,0 17 0,0 1 31,88 52-15,-53-71-16,89 36 15,87 0 1,-69-53 0,52 0-1,-89-17 1,-34-19 0,-71 1-1,0 0 1,-53 35-1,-17 17 1,-19 107 0,1 17-1,70-88-15,-123 141 32,53-53-17,35-17 1,36-54-1,-1-35 1,0-17-16</inkml:trace>
  <inkml:trace contextRef="#ctx0" brushRef="#br0" timeOffset="21230.34">7602 6597 0,'0'0'0,"-17"0"0,34 0 31,19-35-15,140-18 0,18-18-1,141-17 1,-17 35-1,-195 35-15,248-17 16,-230 18-16,494 17 16,-124 0-1,159 70 1,-211 18 15,70 71-15,-105 53-1,-266-124 1,-17 18 0,-88-71-1,-17-17 1,-36-1 0,-71-17 15,18-53-16,36 18 1</inkml:trace>
  <inkml:trace contextRef="#ctx0" brushRef="#br0" timeOffset="21698.43">12682 6227 0,'0'0'0,"-35"-18"32,35 36-17,0 17 1,0 35 0,88 54-1,-17-36 1,35 18-1,-71-89-15,88 54 16,-34-53 0,-19-18-1,-87 0 32,-54 0-31,36 17-16,-89 36 15,-17 35 1,0 18 0,70-18-1,-17 1 1,35-36 0,18-36-1,-18-17 1</inkml:trace>
  <inkml:trace contextRef="#ctx0" brushRef="#br0" timeOffset="22564.02">8096 7708 0,'0'0'0,"-17"-17"0,-195-1 31,177 0-31,-18 1 16,88 17 0,53-18-1,177-17 1,-1 17 0,-175 18-16,352 35 15,0 89 1,-71-1-1,53 89 1,-35 35 0,-70-71-1,176 89 1,-124-18 15,-17-18-15,-141-52-1,52 34 1,-35 36 0,-17-35-1,-35-36 1,-89-52 0,-88-71-1,0-18 1,-18-35 31,0-18-47,-17-17 15,0 0 1,-18 35 15,18 0-31</inkml:trace>
  <inkml:trace contextRef="#ctx0" brushRef="#br0" timeOffset="22899.32">12647 10477 0,'0'0'0,"-35"0"15,35-35 1,17 35 15,19 0-31,70 0 16,-1 0-1,-69 18-15,122 17 16,-34-17 15,-18 17-15,-71-35-1,-70 18 17,-1-36-17,19 0-15,17-35 16</inkml:trace>
  <inkml:trace contextRef="#ctx0" brushRef="#br0" timeOffset="23180.85">13423 9878 0,'0'0'0,"18"-18"0,-18-17 16,0 52-1,-35 54 1,-36 70 0,-17 36 15,0-19-16,35-17 1,35-52 0,0-72-1,18-34 1,0-19 0,0 19-16</inkml:trace>
  <inkml:trace contextRef="#ctx0" brushRef="#br0" timeOffset="26681.7">16263 1076 0,'18'-18'47,"-1"18"-47,1 0 0,35 0 31,70-35-16,-105 35-15,53-18 16,-19 18 0,-34 0-1,-36 0 17,-34 0-17</inkml:trace>
  <inkml:trace contextRef="#ctx0" brushRef="#br0" timeOffset="27229.33">16298 1111 0,'0'0'0,"0"18"0,-17 35 0,-19 0 31,1 0-16,17-18 1,1-35 0,17-18 15,35 1-15,18-1-1,0 0 1,35-17-1,-53 35-15,18 0 16,53 18 0,-53 35-1,-18 17 1,-35 18 15,-35-17-15,-71 17-1,-17-53 1,-1-35 0,54 0-1,-1-17 1,54-1 0,-1-17-1,18 17 1,53-17-1,-36 35-15</inkml:trace>
  <inkml:trace contextRef="#ctx0" brushRef="#br0" timeOffset="27796.54">16951 1129 0,'0'0'0,"0"18"47,-18-18-47,1 52 15,-1 19 1,18 35-1,0-71-15,-18 18 16,18-35-16,0 70 16,0-18-1,53-52 1,0-18 0,18-35 15,-1-1-16,19-52 1,-72 71-16,18-54 16,-35-52-1,-17 34 1,-71-16 0,35 87-1,17 18-15,-16 0 16,-19 18-1,36 35 1,35-1 0,0-34-1,17-18 1,1 0 0</inkml:trace>
  <inkml:trace contextRef="#ctx0" brushRef="#br0" timeOffset="28097.6">17551 1058 0,'35'0'31,"-17"0"-31,-1 0 0,54 0 16,-1-35 0,-34 35-16,69-18 15,-34 1 1,-53 17 0,-54 0 30,-17 0-30,36 17-16</inkml:trace>
  <inkml:trace contextRef="#ctx0" brushRef="#br0" timeOffset="28378.93">17762 1058 0,'0'36'31,"0"-19"-31,0 1 0,0 35 16,0 35 0,0-17-1,-17 52 1,-1-88 0,18-17-16,-18 52 31,1-52-16,17-36 17,35-17-17</inkml:trace>
  <inkml:trace contextRef="#ctx0" brushRef="#br0" timeOffset="28812.87">18574 1094 0,'0'0'16,"0"-18"-16,-36 0 0,-52 18 31,-53 0-16,106 0-15,-36 36 16,-70 87 0,88-35-1,36 18 1,17-35 0,53-18-1,17-36 1,-35-17-16,107 0 15,-37 0 1,1-35 0,-53 17-1,-18 1 1,-35-1 0</inkml:trace>
  <inkml:trace contextRef="#ctx0" brushRef="#br0" timeOffset="28978.94">18503 1499 0,'-17'0'16,"-1"0"-16,18 18 47,-18-18-32,-17 18 1</inkml:trace>
  <inkml:trace contextRef="#ctx0" brushRef="#br0" timeOffset="29829.51">16933 6368 0,'0'0'0,"18"0"31,0-18-31,17 18 0,35 0 15,-34-18-15,70 1 16,-1 17 0,-87 0-1,-53 0 17,17 0-17,-105 0 1,87 0-16</inkml:trace>
  <inkml:trace contextRef="#ctx0" brushRef="#br0" timeOffset="30280.78">16933 6385 0,'0'18'15,"0"-36"-15,-17 54 0,17 16 16,-36 37 0,36-19-1,-17-35 1,17-17-1,0-36 32,17 1-47,36-18 16,36-1 0,34 36-1,18 18 16,-53 52-15,-52-52-16,-36 88 16,-18-18-1,-106 0 1,19-52 0,-19-19-1,36-17 1,35-35-1,35 0 1,1-1 0,17-16-1,35-1 1</inkml:trace>
  <inkml:trace contextRef="#ctx0" brushRef="#br0" timeOffset="30779.21">17868 6473 0,'0'0'0,"-17"0"0,-54 89 15,53-72-15,1 36 16,-19 88 0,36-17-1,0-36 1,53-53 0,0-35-1,53-35 16,-18-18-15,18-53 0,-53-35-1,-53 18 1,-71 17 0,-34 53-1,16 53 1,1 35-1,53 36 1,35-18 0,53-36-1,0-17 1</inkml:trace>
  <inkml:trace contextRef="#ctx0" brushRef="#br0" timeOffset="31028.2">18503 6332 0,'71'0'32,"-54"0"-32,54 0 15,-18 0 1,53 0-1,-36 0 1,-52 0 0,-36 0 15,-17 0-31</inkml:trace>
  <inkml:trace contextRef="#ctx0" brushRef="#br0" timeOffset="31246.67">18680 6385 0,'0'0'0,"-36"36"16,36 52-1,-17 0 1,-1 35 0,0-34-1,18-36 1,0-36-16,0 1 15,18-18 1,70-18 0</inkml:trace>
  <inkml:trace contextRef="#ctx0" brushRef="#br0" timeOffset="31595.95">19509 6403 0,'0'0'16,"0"-18"-16,-18-17 16,-35 35-1,-70 35 1,-1 89 0,36 34-1,70-69 1,18-1-1,88-35 1,18-53 0,106 0-1,-106-35 1,-53-1 0,-36 36-1,-17-17 16</inkml:trace>
  <inkml:trace contextRef="#ctx0" brushRef="#br0" timeOffset="32211.8">17621 10601 0,'0'0'0,"-70"0"16,52 0-16,0 0 15,1-18 1,52 1 0,71 17-1,-18 0 1,18-18 0,-53 18-1,-88 0 16</inkml:trace>
  <inkml:trace contextRef="#ctx0" brushRef="#br0" timeOffset="32662.3">17604 10601 0,'-53'88'31,"35"-53"-31,0-17 16,-17 35-1,0-18 1,35-17 0,53-71 15,-53 35-31,70 1 16,36-1-1,18 18 1,-36 0-1,18 53 1,-89 18 0,-70-1-1,-52 18 1,16-52 0,-34-19 15,35-17-16,70 0 1,36-17 15,52-19-15,-52 19-16</inkml:trace>
  <inkml:trace contextRef="#ctx0" brushRef="#br0" timeOffset="33079.43">18327 10619 0,'0'0'0,"-18"0"15,18 17 1,-35 1-16,0 70 16,35-53-1,-18 18 1,18-35-16,0 70 15,0-17 1,53-54 0,53-17-1,17-35 1,1-53 0,-71-36-1,-53 19 1,-71 34-1,-52 53 1,70 18 0,17 36-1,36-19 1,36 19 0,34-36-1,-52 0 1</inkml:trace>
  <inkml:trace contextRef="#ctx0" brushRef="#br0" timeOffset="33329.26">18874 10460 0,'0'0'0,"17"-18"15,1 18-15,17-17 16,89-1-1,-1 18 1,36-18 0,-71 18-1,-70 0 1,-89 0 0,-17 18-1,53-18 1,17 18-16</inkml:trace>
  <inkml:trace contextRef="#ctx0" brushRef="#br0" timeOffset="33545.4">19103 10425 0,'0'52'31,"0"-34"-15,0 0-16,0 70 15,0-35 1,0 35-1,0 0 1,0-70 0,-35 17-1,35-17-15,-18-18 16</inkml:trace>
  <inkml:trace contextRef="#ctx0" brushRef="#br0" timeOffset="33911.76">19791 10425 0,'0'-18'0,"0"36"0,0-89 16,-18 36-1,1 35-15,-36-18 16,-36 53-1,19 54 1,-1 34 0,18 18-1,36-53 1,17-17 0,88-71 15,18 0-16,17-18 1,-70 1 0,-18-1-1,-35 0 1</inkml:trace>
  <inkml:trace contextRef="#ctx0" brushRef="#br0" timeOffset="34062.62">19808 10795 0,'-17'18'16,"-1"-18"0,1 0-1,-1 0 1,-35-18 0,18-35-1</inkml:trace>
  <inkml:trace contextRef="#ctx0" brushRef="#br0" timeOffset="44285.93">16387 2910 0,'0'0'0</inkml:trace>
  <inkml:trace contextRef="#ctx0" brushRef="#br0" timeOffset="44777.78">16492 2910 0,'-53'0'16,"36"0"-16,-1 0 0,-17-17 16,-18-1-1,35-35 1,36 0-1,53-17 1,-1 34 0,36 19-1,0 34 1,-53 36 0,-53-35-16,0 105 15,-124 1 1,1-36 15,-71 0-15,123-52-1,53-36 1,54 0 0,87 0-1,18-18 1,-17-17-1,-1 17 1,-52 0 0,-71 1-1,0-1 1</inkml:trace>
  <inkml:trace contextRef="#ctx0" brushRef="#br0" timeOffset="45510.06">16986 2805 0,'0'-18'0,"0"36"0,0-18 32,0 35-17,0 53 1,-17 0-1,17-17 1,35-54 0,18 1-1,35-18 1,-17-35 0,-54 17-16,54-52 15,-18 17 16,-18-36-15,0 54 0,-17 0-1,-18 88 17,0 35-17,-35-17 1,17 34-1,18-16 1,0-54-16,0 88 16,0-52-1,0 17 1,0-17 0,0-18-1,-35 0 16,-1-18-15,-52 0 0,0-35-1,17 0 1,-52-53 0,35 0-1,52 0 1,36 0-1,18 18 1,53-35 0,-54 52-16</inkml:trace>
  <inkml:trace contextRef="#ctx0" brushRef="#br0" timeOffset="46095.53">17533 2963 0,'0'0'15,"0"-17"-15,0-1 16,-18 0 0,18-17-1,0 17 1,53-17 0,18 18-1,-18 17 1,0 35 15,-36-18-31,19 36 16,-19 36-1,-17-19 1,0-17 0,-53-35-1,36-18 1,17-53 15,0 0-15,17 0-1,36-18 1,-17 36 0,-19 35-1,1 0 1,-1 0 15</inkml:trace>
  <inkml:trace contextRef="#ctx0" brushRef="#br0" timeOffset="46568.28">18362 2787 0,'18'-18'0,"-36"36"0,36-53 0,-1 35 0,1-18 15,-18 0-15,0 1 16,0-1 0,-35 18 15,17 0 0,0 0 0,18 18 1,-17-18-17,-1 17 1,1-17 62,-1 18-62,0-18-1,1 0 1</inkml:trace>
  <inkml:trace contextRef="#ctx0" brushRef="#br0" timeOffset="47643.33">15910 3052 0,'18'0'0,"17"0"0,18-36 15,-18 19 1,-17-1-16,88-35 16,-18 0-1,0-17 1,-17 17 0,-1 17-1,-52 19 1,53-1-1,-54 36 1,-17 70 0,0-70-16,0 70 15,18 35 1,-1-35 0,-17 1-1,0-19 1,0-17 15,0-18-15,-52 1-1,-54-1 1,-18-17 0,-52-1-1,70 1 1,35-1-1,107-17 17,105 0-17,0-35 1,53 0 0,-141 35-16,53-18 15,-53 1 1,-36 17 15,-34 0-15,-72-36-1,54 19-15</inkml:trace>
  <inkml:trace contextRef="#ctx0" brushRef="#br0" timeOffset="48244.09">16210 2981 0,'0'-35'31,"0"17"-31,0-35 16,18 35-1,17-17 1,53-53 0,-35 70-1,-18-17 1,1 53 0,-36 70-1,17 18 1,1 35-1,-18 0 1,0-70 0,18 17-1,-36 0 1,-35-53 0,-53 18-1,18-18 1,-53-35 15,88-17-15,71-19-1,52 36 17,-35 0-32,142 0 15,-36 0 1,18-35-1,-18-18 1,-124 36-16</inkml:trace>
  <inkml:trace contextRef="#ctx0" brushRef="#br0" timeOffset="49043.18">18309 2663 0,'0'0'0,"-35"-17"31,17 17-15,1 0 0,-36 17-1,35 1-15,-35 53 16,35-18 0,18 17-1,18-52 1,53-1 15,17 1-15,0 0-1,-35 17 1,-53-17 0,-71 17-1,-17-17 1,-71 17-1,71-18 1,71-17 0,-1 0-1</inkml:trace>
  <inkml:trace contextRef="#ctx0" brushRef="#br0" timeOffset="49219.49">18168 3210 0,'0'18'16,"18"-18"0,-36 0 30</inkml:trace>
  <inkml:trace contextRef="#ctx0" brushRef="#br0" timeOffset="50526.46">19103 3052 0,'0'-53'16,"0"35"-16,0-17 15,0 17 17,-18 18-17,18 53 1,-106 106 0,89-71-1,-1 35 1,-17-34-1,35-72 1,35-17 0,36-17-1,17-19 1,-70 36-16,87-88 16,-16 35-1,-19-35 1,-70 53 15,0 88-15,-18 52-1,1 19 1,-18-36 0,-1 0-1,19-35 1,17-17-1,17-36 17,71-71-17,-70 53-15</inkml:trace>
  <inkml:trace contextRef="#ctx0" brushRef="#br0" timeOffset="50783.28">19844 3069 0,'0'35'31,"0"1"-31,0-1 16,0 71-1,0-18 1,-18-17 0,0-19-1</inkml:trace>
  <inkml:trace contextRef="#ctx0" brushRef="#br0" timeOffset="51110.76">19808 3228 0,'0'0'0,"0"-88"31,0 70-31,0-17 16,71-18-1,17 18 1,18 35-1,-35 105 1,-36-16 0,-35 69-1,-18-52 1,1-53 0,-19 0-1,19-53 1,-1 0-1,-17-18 1</inkml:trace>
  <inkml:trace contextRef="#ctx0" brushRef="#br0" timeOffset="51312.45">19756 3440 0,'0'0'0,"17"0"31,36 0-15,0 0 0,-35 0-16,52-18 15,18 0 1,-52-17 0,-1 17-1</inkml:trace>
  <inkml:trace contextRef="#ctx0" brushRef="#br0" timeOffset="51511.12">20285 3316 0,'0'-18'62,"17"18"-46,-17-17 15</inkml:trace>
  <inkml:trace contextRef="#ctx0" brushRef="#br0" timeOffset="51792.63">20496 3104 0,'0'0'0,"18"0"16,17-17-1,36-1 1,52 1-1,-34 17 1,-1 0 0,-71 0-1,-34 0 1,-54 0 0</inkml:trace>
  <inkml:trace contextRef="#ctx0" brushRef="#br0" timeOffset="52030.62">20690 3069 0,'0'0'16,"0"35"-1,-17 18 1,-1 18 0,18 35-1,-18-18 1,1 0-1,17-70 1,-18-1-16,18 1 31,0-36-15</inkml:trace>
  <inkml:trace contextRef="#ctx0" brushRef="#br0" timeOffset="52459.4">21078 3104 0,'0'0'0,"0"-17"15,-17 34 32,-89 160-15,88-160-32,-17 89 15,17-53 1,54-18-1,52-17 17,-18-18-17,-34 0-15,34 0 16,1-35 0,-36 0-1,-35-18 1,0 35-16</inkml:trace>
  <inkml:trace contextRef="#ctx0" brushRef="#br0" timeOffset="52643.7">21061 3316 0,'-18'18'31,"36"-18"0,17 0-31,18-36 16,0 19 15,-18-36-15</inkml:trace>
  <inkml:trace contextRef="#ctx0" brushRef="#br0" timeOffset="52859.23">21096 3069 0,'0'0'0,"18"0"47,-1 0-32,1 0-15,0 0 0,35 0 16,-18 0-1,0 0 1</inkml:trace>
  <inkml:trace contextRef="#ctx0" brushRef="#br0" timeOffset="58159.59">17604 4180 0,'0'18'15,"0"0"-15,0-1 32,17-17 15,1 0-32,0 0-15,17-17 16,18-1-1,-36 18-15,19 0 16,34 0 0,1 18-1,-36 35 1,-17-18 0,-18 0-1,-18-17 1,-17-18-1,17 0 17,-17 0-17,0-35 1,35 17-16</inkml:trace>
  <inkml:trace contextRef="#ctx0" brushRef="#br0" timeOffset="58470.96">17780 3986 0,'-18'0'16,"18"-17"-1,36-1-15,52 0 16,-35 18 15,70-35-15,-70 35 0,0 0-1,-71 0 32</inkml:trace>
  <inkml:trace contextRef="#ctx0" brushRef="#br0" timeOffset="59043.39">17692 4180 0,'0'0'0,"0"18"0,0 17 15,0 54 1,0-37-1,0-34 1,0-36 31,17 1-31,1 17-16,35-35 15,0 17 1,0 0-1,53 36 1,-53 35 15,-36-53-31,18 70 16,-52 19 0,-54-37-1,-52 19 1,-1-53-1,1 17 1,52-35 0,54 0-1,17-53 1,70 0 0</inkml:trace>
  <inkml:trace contextRef="#ctx0" brushRef="#br0" timeOffset="59508.36">18309 4180 0,'0'0'0,"0"-17"16,-17 34-1,17 1 1,-71 70-1,53 36 1,-17-54 0,17 18-1,1-17 1,52-71-16,0 0 16,1 0-16,105 0 15,-18-53 1,-35 0-1,-35-35 17,-35-18-17,-71 0 1,-53 53 0,18 53-1,0 36 1,17 17-1,71 17 1,0-52 0,18-1-1</inkml:trace>
  <inkml:trace contextRef="#ctx0" brushRef="#br0" timeOffset="59809.37">18979 4022 0,'0'0'0,"-17"0"15,17 17 1,-35 54 0,-1 17-1,36-53-15,-17 106 16,-1-52-1,18 16 1,0-34 0,35-53-1,53-18 1,-17-18 0,-36 0-1</inkml:trace>
  <inkml:trace contextRef="#ctx0" brushRef="#br0" timeOffset="60243.21">19350 4339 0,'0'-35'15,"0"70"-15,0-88 16,-18 53-16,-70 18 16,17 35-1,-17 17 1,53 1-1,17-18 1,18-18 0,53-35-1,18 0 1,-1-18 0,1-52-1,-36-18 1,-17 35-1,-18 70 32,0 54-31,-18 17 0,18-35-1,53 0 1,0-35-1,53-18 1,0-53 0</inkml:trace>
  <inkml:trace contextRef="#ctx0" brushRef="#br0" timeOffset="60725.68">19844 4110 0,'0'0'0,"0"35"31,0 18-15,0-35-16,-36 88 15,-16-1 1,34-16 0,18-54-1,0-18 16,18-52-15,52-18 0,-52 36-16,17-54 15,0 53 1,-17 1 0,-53 34 15,-54 54-16,72-53-15,-18 17 32,17 35-17,36-52 1,52-18 0,1 0-1,34-18 1,-16-70-1,-54 53-15</inkml:trace>
  <inkml:trace contextRef="#ctx0" brushRef="#br0" timeOffset="61160.76">20214 4127 0,'0'0'0,"-17"89"15,-1-19 1,0 54-1,1-54 1,-1 1 15,18-54-15,-18 1 0,18-36-1,0-17 1,0-18-1,18 36-15,35-54 16,0 18 0,53 36-1,-53 34 1,-1 54 0,-52-1-1,0-17 1,-88 0-1,53-35 1,17-1 15,54-52 1</inkml:trace>
  <inkml:trace contextRef="#ctx0" brushRef="#br0" timeOffset="61559.97">20832 4357 0,'0'0'0,"52"-35"16,-34-36-1,-18 53 1,-35 18 0,17 18-16,-70 53 15,0-1 1,70-17-1,18-18 17,53-35-32,53 0 31,-71 0-31,36 18 16,-18 0-1,-36 17 1,-17-18-1,-70 19 1,-18-19 0,17-17-1,18 0 1,-18 0 0,19 0-1</inkml:trace>
  <inkml:trace contextRef="#ctx0" brushRef="#br0" timeOffset="63008.99">16686 7726 0,'18'0'0,"0"0"16,-18 17-1,17-17 1,19-17 0,-19-18-1,18-36 1,18 0-1,-53 54-15,18-36 16,-18 35 15,0 54 1,0 69-17,0 1 1,0-88-16,0 123 15,0-53 1,0 18 0,0-71-1,0-17 1,-71-18 0,54 0-16,-18 0 15,-36 0 1,53 0-1,36 0 17,0 0-17,35 0 1,70 0 0,1-18-1,-72 1 1,-16-1-1,-36 0 17,0 1-32</inkml:trace>
  <inkml:trace contextRef="#ctx0" brushRef="#br0" timeOffset="63191.85">17268 7849 0,'18'-17'0,"-36"34"0,36-52 15,-18 17 1,18 18 31,-1 0-16,1 0-31</inkml:trace>
  <inkml:trace contextRef="#ctx0" brushRef="#br0" timeOffset="63427.35">17762 7673 0,'-17'-18'31,"34"18"-31,36-17 15,53-1 1,-88 18 0,52 0-1,18-18 1,-70 18 0,-53 0-1</inkml:trace>
  <inkml:trace contextRef="#ctx0" brushRef="#br0" timeOffset="63874.73">17762 7673 0,'0'0'0,"0"18"0,-17-1 0,-1 36 16,0-35-1,18-1 1,18-17 31,0 0-32,17-17 1,18 17 0,17 0-1,19 17 1,-19 36-1,-52 35 1,-71-17 0,-35 0-1,70-54-15,-70 1 16,17 0 0,18-18-1,53-53 16,36-18-15,-19 53 0</inkml:trace>
  <inkml:trace contextRef="#ctx0" brushRef="#br0" timeOffset="64491.2">18309 7779 0,'18'-18'0,"-18"36"47,0-1-47,-18 54 16,1-1 0,17 1-1,0-18 1,70-53-1,-52 0-15,52 0 16,-52-18-16,70-17 31,0-36-15,-52 1 0,-19 17-1,-17 18 1,0 52 15,0 54-15,-17 17-1,-1 53 1,18 18 0,0-53-1,0-53-15,0 70 16,0-35-1,-35 18 1,-36-70 15,-17-36-15,-36 0 0,107 0-16,-71-71 15,70 18 1,18-53-1,88-17 1,-35 52-16</inkml:trace>
  <inkml:trace contextRef="#ctx0" brushRef="#br0" timeOffset="64891.97">18838 7867 0,'0'0'15,"18"-88"1,-18 70-16,18-17 16,52 17 15,1 18-15,-36 18-1,-17-18-15,17 53 16,-17 35-1,-54-35 1,-17-18 0,36-35-1,17-35 17,0 0-17,17 17-15,36-35 16,0 18-1,18-1 1,35 1 15,-89 35-31</inkml:trace>
  <inkml:trace contextRef="#ctx0" brushRef="#br0" timeOffset="65275">19685 7708 0,'0'-17'15,"-18"17"1,1 0-16,-1 0 0,-70 0 16,35 0-1,0 52 1,53-16-1,0 17 1,88-36 15,-17 1-15,-1 17 0,-34-35-1,-36 18 1,-71-1-1,53 1-15,-70 0 16,-18-1 0,53-17-1</inkml:trace>
  <inkml:trace contextRef="#ctx0" brushRef="#br0" timeOffset="65574.7">20479 7585 0,'-18'17'31,"18"1"-16,-18 0-15,1 52 16,-18 18 0,-1 18-1,36-88-15,-35 35 16,35 0 0,-18-53-1</inkml:trace>
  <inkml:trace contextRef="#ctx0" brushRef="#br0" timeOffset="66241.78">20232 7691 0,'0'0'0,"-18"0"0,1-18 16,-1 0 0,18-17-1,0 17 1,0 1-1,70-1 1,-17 18 15,18 18-15,-71 35 0,0 52-1,-88-34 1,0-36-1,17 1 1,53-36 0,89 0 31,-36 0-47,-17 0 0,88 0 15,-1 17 1,-52 36-1,-17 18 1,-54-18 15,-105 0-15,-19-18 0,54-18-1,35-17 1,53-35 15,18 18-31,35-19 0</inkml:trace>
  <inkml:trace contextRef="#ctx0" brushRef="#br0" timeOffset="66790.64">20990 7638 0,'0'0'0,"0"-18"0,0 0 16,-17 18 0,-19 71 15,36-53-31,-17 70 16,-1-18-1,0 18 1,18-52-1,0-1 1,0-53 15,0 1-31,0-36 16,-17 0 0,17-53-1,17 0 1,54 36-1,35-1 1,35 71 0,-35 35 15,-71 71-15,-35-18-1,-53 18 1,18-35-1,0-18 1,-1-36 0,19-17-1,-1-17 1,-17-1 0</inkml:trace>
  <inkml:trace contextRef="#ctx0" brushRef="#br0" timeOffset="66990.67">20902 7849 0,'-35'0'0,"35"-35"16,70 35 31,-52-18-47,53 18 15,34-17 1,1-1-1,-35 0 1,-54 1-16</inkml:trace>
  <inkml:trace contextRef="#ctx0" brushRef="#br0" timeOffset="67174.69">21431 7638 0,'0'0'0,"0"-18"16,36 18-1,52 0 1,-71 0 0,54-18-1,17 18 1,-53 0 0</inkml:trace>
  <inkml:trace contextRef="#ctx0" brushRef="#br0" timeOffset="67390.49">21519 7673 0,'0'0'0,"-52"88"15,52-70-15,-18 17 16,18-17-16,0 52 15,-35 1 1,17-54 15,0 1-31</inkml:trace>
  <inkml:trace contextRef="#ctx0" brushRef="#br0" timeOffset="67607.6">21555 7849 0,'0'0'0,"0"-17"0,0-1 16,0 36 15,-18 35-15,0 52-1,1-52 1,17-17-1,17-36 1</inkml:trace>
  <inkml:trace contextRef="#ctx0" brushRef="#br0" timeOffset="69090.44">17604 8678 0,'0'0'0,"0"-17"31,0-1-31,-36 18 16,1 18 0,17-1-16,-35 89 15,-17 53 1,17-18-1,53-53 1,18-70 0,70-18 15,18-71-15,0-17-1,-18 0 1,-71 35-1,-17 35 1,0 36 0,-35 70-1,-18 53 1,18-35 0,17-53-1,18-35 1,53-18-1</inkml:trace>
  <inkml:trace contextRef="#ctx0" brushRef="#br0" timeOffset="69507.74">18150 8784 0,'0'0'0,"-70"0"31,52 18-31,1-1 16,-54 89 0,18 18-1,35-36 1,18-53 0,71-35-1,-36 0-15,53-17 16,54-54-1,-37-17 1,-69 17 0,-36-35 15,-71 71-15,-52 35-1,87 0-15,-69 71 16,69-1-1,36 18 1,18-70 0,35 0-16</inkml:trace>
  <inkml:trace contextRef="#ctx0" brushRef="#br0" timeOffset="69757.77">18768 8678 0,'0'0'0,"0"-17"0,0-1 16,0 36-1,0 35 1,-36 52 0,19 1-1,-1 18 1,1-36-1,17-35 1,0-36-16,17 1 16,18-18-16</inkml:trace>
  <inkml:trace contextRef="#ctx0" brushRef="#br0" timeOffset="70207.23">19315 8943 0,'0'-35'0,"0"70"0,0-88 16,0 18-16,-53 17 16,-36 18-1,-16 71 17,52 34-17,17-34 1,36-18-1,0-35 1,71-18 0,0 0-1,34-71 1,-34 0 0,-53 1-1,-1-1 1,-34 89 15,17 0-31,-36 70 16,36-71-1,0 36 1,0 18 0,36-53-1,16-1 1,54-34-1</inkml:trace>
  <inkml:trace contextRef="#ctx0" brushRef="#br0" timeOffset="70925.19">19773 8696 0,'0'0'0,"0"-18"0,0-35 15,0 71 16,0 0-31,0 70 16,-17 0 0,-1 18-1,18-36 17,0-52-17,-35-18 1,88-35-1,-18-36 1,53 18 0,-53 0-1,-35 36-15,0-1 16,-53 71 15,0 18-15,36-1-1,17-17 1,17-35 0,1-18-1,53 0 1,-1 0 0,-17-18-1,35-35 1,1-35-1,-19 17 1,-70 19 0,-35 52-1,-36 52 1,71 19 0,0-18-1,0 17 1,36-70-1,-1 18 1,-35 0 0,-35-18 31,17-18-47</inkml:trace>
  <inkml:trace contextRef="#ctx0" brushRef="#br0" timeOffset="71093.07">20179 9119 0,'-18'18'32,"18"-36"-17,36 18-15,-72 0 16,-17 0-1</inkml:trace>
  <inkml:trace contextRef="#ctx0" brushRef="#br0" timeOffset="74473.97">17515 12347 0,'0'0'0,"18"0"16,-18-17 46,18-1-62,-18 0 16,17 1-16,36-54 16,-17-35-1,-1 36 1,0 17-1,-35 35 1,0 1 0,0 87-1,0 36 17,0 35-17,0-18 1,0 1-1,0-36 1,0-70-16,-35 35 16,-36-18-1,18-17 1,-17-18 0,17-18-1,35 18 1,36-18-1,52 18 1,36-17 0,18-1 15,-54 18-15,1-18-1,-36 18 1,-17-35-1,-1 18-15</inkml:trace>
  <inkml:trace contextRef="#ctx0" brushRef="#br0" timeOffset="75123.95">18203 12347 0,'18'-17'0,"-36"34"0,71-87 15,-53 52 1,0 36 15,0-1-15,0 1-1,0 70 1,0-35 0,18 18-1,70-71 1,-17 0-1,52-36 1,-17-17 0,-53-17-1,-36-1 1,-17 54 0,0-1-1,0 36 1,0 70-1,0 35 1,0 1 0,0 70 15,0 35-15,0-88-1,0 71 1,-35-106-1,0-53 1,-36-53 0,1-71-1,-1-17 1,36-124 0,35 36-1,18 35 1,87 0-1,-34 52 1,0 1 0</inkml:trace>
  <inkml:trace contextRef="#ctx0" brushRef="#br0" timeOffset="75540.36">19050 12224 0,'-18'-88'32,"18"70"-32,18 0 15,0 1 1,70 17 0,0 17-1,18 71 1,-89-17-1,-17-36-15,-17 36 16,-18-18 0,17-36-1,0-17 17,18-35-17,18-18 1,17-35-1,18 35 1,35-17 0,18 34-1,-35 19 1,-54 17-16</inkml:trace>
  <inkml:trace contextRef="#ctx0" brushRef="#br0" timeOffset="75939.44">20108 11959 0,'0'0'0,"18"-17"16,-18-1-1,-53 18 17,-35 53-17,35 0 1,53 0-1,0-36-15,0 1 16,35 0 0,71 17-1,-35-35 1,34 35 0,-69 18-1,-36-18 1,-88 18-1,-18-18 1,35-17 0,18-18-1,18 0 17,17 0-17</inkml:trace>
  <inkml:trace contextRef="#ctx0" brushRef="#br0" timeOffset="76093.64">20002 12435 0,'0'18'32</inkml:trace>
  <inkml:trace contextRef="#ctx0" brushRef="#br0" timeOffset="76974.22">19562 13212 0,'-36'-36'15,"36"19"1,0-1-16,18-17 15,35-1 1,35 1 0,-17 35-1,-1 88 17,-52 36-17,-36-36 1,-88 35-1,-35-17 1,18-53 0,34-53-1,37-53 1,52-53 0,35 18-1,35 18 1,-34 70-16,105-18 15,-35 18 1,-1 53 0,-16 0-1,-36-18 17,-18 0-17,0 1 1,18-36-1,0-71 1</inkml:trace>
  <inkml:trace contextRef="#ctx0" brushRef="#br0" timeOffset="77456.71">20391 13088 0,'0'0'0,"17"-18"15,-17 36 1,-35 35-1,0 18 1,17-1 0,-17 18-1,35-70 1,0 17 0,0-52 15,0-1-16,0-35 1,0 18-16,35-71 16,0 18-1,36-1 1,35 54 0,-36 35-1,36 35 1,-53 18-1,-53-17-15,0 52 16,0-18 0,-35 1-1,-1-18 17,19-35-17,-1-18 1,0 0-16</inkml:trace>
  <inkml:trace contextRef="#ctx0" brushRef="#br0" timeOffset="77673.35">20302 13282 0,'18'-18'31,"0"18"-31,-1 0 0,54-17 16,70-18 0,-106 35-16,36-36 31,-36 36-31,71-53 16,-71 36-16</inkml:trace>
  <inkml:trace contextRef="#ctx0" brushRef="#br0" timeOffset="77923.58">21078 12912 0,'0'0'16,"0"-18"0,0 0-1,71 1 1,-53 17-16,35 0 15,-36-18-15,107 0 16,-71 18 0,-89 0 31,19 0-47,-19 18 0</inkml:trace>
  <inkml:trace contextRef="#ctx0" brushRef="#br0" timeOffset="78140.1">21167 12929 0,'0'0'0,"0"36"15,0 16 1,0 54 0,0-53-1,0 18 1,-36-1-1,36-17 1,-53-17 0,36-19-1</inkml:trace>
  <inkml:trace contextRef="#ctx0" brushRef="#br0" timeOffset="78325.05">21096 13370 0,'0'18'0,"0"0"15,0-1 1,-18-17 15</inkml:trace>
  <inkml:trace contextRef="#ctx0" brushRef="#br0" timeOffset="80240.96">16545 13970 0,'0'0'0,"0"-71"31,0 54-31,-17 17 15,17 17 1,0 19 0,-18-1-16,0 53 15,18-53-15,-17 89 16,-1 35 0,18-18-1,18-88 1,52-18-1,-17-53 1,53-70 0,0-53-1,-36 53 17,-34 17-17,-36 54 1,0 34 15,-18-17-15,18-17 77,0-1 282,-18 18-265,18 18-95,-17-18-15,17 17 0,0 36 16,-18 53 0,0 18-1,1-89 1,-1 88 0,-17 54-1,35-124 1,0-18-1,53-35 1,-53-18-16</inkml:trace>
  <inkml:trace contextRef="#ctx0" brushRef="#br0" timeOffset="80773.36">17445 14164 0,'0'0'0,"-35"0"31,17 18-16,-17 17 1,-18 53 0,53 53-1,0-53 1,0 1 0,17-89-16,72 17 15,-1-34 1,18-54-1,-36-35 1,-70 36 0,-35-71 15,0 105-15,17 19-16,-88 17 15,0 17 1,53 36-1,18 18 1,35-1 0,35-52-1,1-18-15</inkml:trace>
  <inkml:trace contextRef="#ctx0" brushRef="#br0" timeOffset="81705.89">17992 14058 0,'0'0'0,"17"-35"15,-17 17-15,0 36 32,0 52-17,-17 36 17,-1 35-17,18 1 1,0-54-1,71 0 1,17-53 0,-71-35-16,72 0 15,16-17 1,19-36 0,-36 0-1,-53-35 1,-52 17-1,-36 36 1,35 35-16,-70 0 16,0 35-1,53 18 17,17 35-17,18-53 1,53-35-1,17 0 1,1-53 0,-36 18-1,0-53 1,-17 53 0,-18 17-1,18 71 1,-18 18-1,0-1 1,35 1 0,0-71-1,36 0 17,-54 0-32,89-71 15,-35 1 1,-36 17-16</inkml:trace>
  <inkml:trace contextRef="#ctx0" brushRef="#br0" timeOffset="82505.95">18979 14235 0,'0'-36'0,"0"1"16,0-18-1,0 71 1,0 88-16,0-159 16,-17 158-1,-1 19 1,18-106-16,-17 35 15,17 17 1,0-88 31,35-34-47,18-37 31,0 19-15,17 34-1,-52 36 1,-18 18 0,0 0-1,-53-1 1,18 19 0,17-19-16,0 19 15,1 17 1,17 17-1,0-17 1,53-18 0,17-35-1,36-35 17,17-36-17,-17-17 1,-35 0-1,-71 17 1,-35 36 0,-1 35-1,1 53 1,17 35 0,18-52-1,53-1 1,-17 0-1,-1-17 1,0 35 0,-35-18-1,0 18 1,-53 0 15,-17 0-15,17-36-1,17 1 1,36-36 0,0 1-1</inkml:trace>
  <inkml:trace contextRef="#ctx0" brushRef="#br0" timeOffset="82722.24">19456 14852 0,'0'0'0,"-18"0"0,-17 0 16,-53 18-1,17 17 1,106-18-1</inkml:trace>
  <inkml:trace contextRef="#ctx0" brushRef="#br0" timeOffset="90255.02">11430 11183 0,'18'-53'31,"-18"35"-31,-18 18 16,18 18 31,18-18-47,-1 53 16,36 0-1,18 70 1,-54-87-16,36 87 15,18 18 1,17-17 0,-17-54-1,-1-52 1,54-36 15,175-158-15,301-212-1,70-18 1,389-158 0,-548 299-16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06:13.4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1852 0,'-35'0'16,"17"0"-1,-17 0-15,17 0 16,0 0-1,36 0 32,35 0-31,-18 0-16,89 0 16,123-18-1,-18 1 1,18 17-1,-124 0 1,-34 0 0,-72 0-1,-17-18 17,-53-17-17,36-18 1</inkml:trace>
  <inkml:trace contextRef="#ctx0" brushRef="#br0" timeOffset="432.56">2699 1482 0,'0'0'0,"-18"0"16,0 17-1,18 36 1,71 18-1,17-18 1,36-18 0,-36-17-1,18-18 1,-36-18 0,-34-17-1,-36 17 1,-53 18-1,-36 53 17,19 18-17,35-36-15,-36 53 16,53-53-16,-52 71 16,-1 0-1,54-53 1,-1-36-1,18-34 17</inkml:trace>
  <inkml:trace contextRef="#ctx0" brushRef="#br0" timeOffset="1898.71">4463 1658 0,'0'0'0,"17"0"16,36-35-1,-35 17-15,52-17 16,19-18 0,-72 18-16,54-18 15,-36 35-15,-17-35 16,-18 18 0,-89 17-1,-69 36 1,34 35-1,1 17 17,105 1-17,53-36 1,89 18 0,-1 0-1,36 18 1,-124-54-16,18 71 15,-70 18 1,-107-18 0,1-52-1,-36-36 1,53-18 0,18-35-1,53-53 1,17 18-1,18-18 17,0 89-17,35 34 1,54 72 0,-1 34-1,-18-35 1,18-17-1,-17-54 1,52-17 0,19-53-1,-1-35 1,-71-35 0,-34 35-1,-36-1 1,0 72-1,0 52 17,-18 36-17,18 70 1,0-53 0,0 18-1,35-53 1,36-53-1,-36 0-15,53-36 16,36-52 0,-54 0-1,-17-53 1,-53 53 0,0 70-1,0 53 1,-17 71-1,17 0 17,0-35-17,35-1 1,35-52 0,36-18-1,-18-53 1,18-35-1,-88 52-15</inkml:trace>
  <inkml:trace contextRef="#ctx0" brushRef="#br0" timeOffset="2184.27">6085 1640 0,'0'-17'16,"0"34"0,-17 72-1,-1 34 1,18 18-1,0-106 1,-18 195 0,-17-19-1,0 72 1,35-54 0,0-123-1,0-53 1,0-124 15,35-88-15,-17-17-1</inkml:trace>
  <inkml:trace contextRef="#ctx0" brushRef="#br0" timeOffset="2498.55">5962 1976 0,'-35'-124'0,"70"248"0,-70-354 15,35 124 17,70 53-17,54 53 1,-89 0-16,36 0 16,-36 18-16,53 70 15,-88-17 1,-71 35-1,-52-18 1,52-53 0,36-35-1,88 0 17,0-35-17,-18 35-15</inkml:trace>
  <inkml:trace contextRef="#ctx0" brushRef="#br0" timeOffset="2799.15">6579 1676 0,'0'-18'15,"0"36"-15,0-18 32,0 35-32,0 18 15,0 106 1,0 35-1,0 53 1,0 52 0,-17-87-1,-1 0 1,0-106 0,1-71-1,17-123 1,0 0-1,35-142 17,-35 177-32</inkml:trace>
  <inkml:trace contextRef="#ctx0" brushRef="#br0" timeOffset="3082.95">6491 2011 0,'0'0'15,"0"-88"-15,0-36 16,53 36-1,123 0 1,-34 70 0,16 18-1,-122 18-15,-1 52 16,-88 36 0,-35-35-1,-71 17 1,35-35-1,124-36 17,18-17-17,70-17 1,-52-1-16</inkml:trace>
  <inkml:trace contextRef="#ctx0" brushRef="#br0" timeOffset="3483.92">7355 1640 0,'0'0'0,"0"-35"16,0 17 0,-17 36-1,-54 70 1,54 1 0,17 52-1,0-106-15,0 35 16,35 1-1,53-71 17,0-18-17,18-52 1,-71 52-16,1-70 16,-19-53-1,-70 53 1,-52 35-1,16 53 1,-17 35 0,71 36-1,35 17 1,53-71 0,18 1-1</inkml:trace>
  <inkml:trace contextRef="#ctx0" brushRef="#br0" timeOffset="3882.86">7867 1764 0,'0'0'0,"-35"-35"16,35-1-1,0 1 1,0 17-16,17 1 15,19-1-15,34 18 16,54 53 0,-36 0-1,-53 53 1,-35 17 0,0-105-16,-18 35 15,1-53-15,-18 53 16,17-53-1,0-18 17,18-35-17,18-17 1,17-36 0,36 0-1,-1 0 1,-52 88-16</inkml:trace>
  <inkml:trace contextRef="#ctx0" brushRef="#br0" timeOffset="4115.97">8484 1376 0,'0'0'0,"18"-35"15,-18 52 17,0 18-32,0 89 15,-18-18 1,1 53-1,17-124-15,-18 35 32,18 36-17,18-71 1,52-35 0,1-52-1,-36 34-15</inkml:trace>
  <inkml:trace contextRef="#ctx0" brushRef="#br0" timeOffset="4316.75">8467 1676 0,'-18'0'0,"36"0"0,-54 0 16,54 0 15,0-18-31,-1 18 0,89-18 15,-18 1 17,18-36-17,-88 53-15</inkml:trace>
  <inkml:trace contextRef="#ctx0" brushRef="#br0" timeOffset="4815.32">10142 1358 0,'0'0'0,"0"-17"31,-17 17-31,17 35 16,0 71-1,0 17 1,0 36 0,0-124-16,0 53 15,0 1 1,0-54-1,-53-70 32,53 17-47</inkml:trace>
  <inkml:trace contextRef="#ctx0" brushRef="#br0" timeOffset="5215.8">10001 1764 0,'0'35'0,"0"-70"15,0-71-15,0-35 16,18 35-1,70-17 1,0 70 0,53 35-1,-123 36-15,70 35 16,-53 52 0,-35-34-1,-88 17 1,-35-17-1,35-71 17,70 0-32,-35 0 15,35-18 1,71 53 15,-35-35-31,53 53 16,-19-17-1,37-1 1,-72-35-16,36 18 16,0-18-1,-18 0 1</inkml:trace>
  <inkml:trace contextRef="#ctx0" brushRef="#br0" timeOffset="5581.41">10654 1658 0,'18'0'0,"-1"0"31,1 0-15,-1 0-16,36-35 15,53-18 1,-71 18-1,-35-1 1,-35 19 0,-71 17-1,36 53 1,-18 35 0,70 18-1,18-36 1,18-17-1,52-53 1,107 0 15,-72-18-15,1-17-16</inkml:trace>
  <inkml:trace contextRef="#ctx0" brushRef="#br0" timeOffset="5914.64">11307 1570 0,'0'-18'15,"0"36"-15,0-71 16,0 35 0,0 36-1,0 35 1,0 53 0,0-71-16,17 88 15,1 89 1,-18 35-1,-35 53 17,-1-106-17,-17 18 1,18-107 0,35-87-16,0-53 31,0-53-16,35-54 1,1-52 0</inkml:trace>
  <inkml:trace contextRef="#ctx0" brushRef="#br0" timeOffset="6248.21">11324 1887 0,'0'0'0,"-17"-123"15,-1-18 1,18 70-1,35-17 1,0 88 0,36-35-1,70 35 1,-53 35 0,0 18-1,-88 17 1,-52 1-1,34-53-15,-106 52 16,54-34 0,17-19-1,88-17 17,1 0-17,-19-17-15,36-1 16</inkml:trace>
  <inkml:trace contextRef="#ctx0" brushRef="#br0" timeOffset="6698.35">12171 1464 0,'0'0'16,"0"-35"0,0 17-1,-35 0 1,-36 36-1,18 35 1,0 35 0,36-17-1,17-36-15,0 53 16,17-35 0,107-53-1,-19 0 1,37-70-1,-54-19 1,-53 19 15,-35 52-31,0-88 16,-53 71 0,-53 17-1,0 18 1,18 36-1,53-1 1,35 0 0,71-35-1,-1 0 1</inkml:trace>
  <inkml:trace contextRef="#ctx0" brushRef="#br0" timeOffset="7131.82">12682 1499 0,'0'0'0,"-17"0"0,-1 0 15,-17 0 1,35-17 0,0-19-1,53 1 1,35 35-1,0 0 1,36 35 0,-72 18-1,-16 35 1,-36-70-16,0 35 16,-53-18-1,0-35 1,18 0-1,17-17 1,18-19 15,0 19-31,18-54 16,17 18 0,71-17-1,-18 34 1,35-16-1</inkml:trace>
  <inkml:trace contextRef="#ctx0" brushRef="#br0" timeOffset="7600.39">13582 1182 0,'18'0'0,"-36"0"0,36-35 16,-18 52 15,0 1-31,-36 52 15,19 36 1,-1-18 0,-17 18 15,35-71-31,0 36 16,17-18-1,72-53 1,-19 0-1,36-71 1,-53 18 0,17-35-1,-34 18 1,-19 34 0,-17 89 15,0 0-16,0 0 1,0-18 0,18-35 15,0 0-15,-1-17-1</inkml:trace>
  <inkml:trace contextRef="#ctx0" brushRef="#br0" timeOffset="7790.92">14041 1235 0,'0'0'0,"-18"0"0,-17-18 16,-18 18 0</inkml:trace>
  <inkml:trace contextRef="#ctx0" brushRef="#br0" timeOffset="7998.18">13441 1358 0,'-18'18'16,"36"-18"0,17 0-1,0 0-15,36 0 16,35 0 0,17-18-1,-105 18 1</inkml:trace>
  <inkml:trace contextRef="#ctx0" brushRef="#br0" timeOffset="8516.75">14270 1429 0,'0'17'0,"0"1"16,0 0-1,0-1 1,0 1-16,0 35 16,0-18-1,0 0 1,0-17 0,0 0-1,-18-18 16,18-53-15,18-18 0,35 18 15,70-35-15,18 18-1,-17 70 1,-71 35-1,-53 18 1,0 35 0,-36-18-1,-16 1 1,34-36 0,36-52 30</inkml:trace>
  <inkml:trace contextRef="#ctx0" brushRef="#br0" timeOffset="9431">15416 1464 0,'0'0'0,"0"-53"31,-17 35-31,-36-17 16,35 18-16,-52 17 16,-19 0-1,-16 52 1,34 1 0,-17 53-1,88-53 1,17 0-1,54-35 1,35-18 15,-18-36-15,-17-17 0,-18 1-1,-1-19 1,-52 53-1,0 36 17,-17 0-17,17-1-15,-18 54 16,18 70 0,0 71-1,0-1 1,18-34-1,17 105 1,-35-88 15,35 88-15,-17-70 0,-18-71-1,0-18 1,-71-52-1,1-53 1,-54-36 0,36-35-1,0-106 1,0-70 0,88 17-1,17-88 1,1 230-16,70-124 15,36-18 1,-18 89 15,35 17-15,-35 53 0,-106 35-1,17 18-15,1 0 16,-36 36 15,1-36-31,-19 17 16,-87 19-1</inkml:trace>
  <inkml:trace contextRef="#ctx0" brushRef="#br0" timeOffset="10248.64">2434 3775 0,'0'0'0,"-159"0"16,142 0-1,-1 17 1,89 19 0,87-36-1,160 0 1,-89 0-1,71 0 1,-212-18-16,89 0 16,-36 18-1,-106 0 1,-35-17 0,-53-19-1,-17 19 1</inkml:trace>
  <inkml:trace contextRef="#ctx0" brushRef="#br0" timeOffset="10647.83">3334 3440 0,'35'70'31,"-17"-52"-31,52 52 15,54 1 1,34-36 0,-34-35-1,-89 0-15,71 0 16,0-35 0,-71 17-1,-35 1 1,-53 17-1,-35 0 1,-124 123 15,107-17-15,-19 53 0,89-54-1,17-16 1,18-54-1,71-17 1</inkml:trace>
  <inkml:trace contextRef="#ctx0" brushRef="#br0" timeOffset="11964.36">5644 3687 0,'18'0'78,"0"0"-62,-1 0-16,1 0 16,0 0-16,70-36 15,0 1 1,-53 17-16,106-88 16,-52 36-1,-72-18 1,-34 35-1,-89 53 1,18 53 15,-1 194-15,89-18 0,0 124-1,0 17 1,0-35-1,-53 89 1,36-36 0,17-124-1,0-140 1,53-124 0,53-106-1,17-106 1,1 1-1,-107 140-15,71-264 16,-88 88 15,-88 18-15,-35 88 0,-54 17-1,54 54 1,88 34-1,52 19 1,54-1 0,70-35-1,-53 18 1,-53 17-16</inkml:trace>
  <inkml:trace contextRef="#ctx0" brushRef="#br0" timeOffset="12347.27">6526 3951 0,'-35'0'0,"70"0"0,-140-18 16,52-34 15,53 16-15,53 19-1,35 17 1,53 35-1,0 88 1,-88-17 0,-53-71-16,0 89 15,-53-71 1,0-35 0,53-89 15,0 53-31,35-70 15,36-53 1,-1 53 0,36 17 15,0 54-15,-53 17-16</inkml:trace>
  <inkml:trace contextRef="#ctx0" brushRef="#br0" timeOffset="13531.73">7726 4110 0,'0'0'0,"17"-18"0,1 1 0,0-1 16,-18 0-16,35-70 15,-35 35 1,-53-17-1,-35 34 1,-36 36 0,1 53 15,52 71-15,36 17-1,35-35 1,18-36-1,35-52 1,105-53 0,-52-36-1,18-52 1,-36-1 0,-70 36-1,-18 17 1,-18 71-1,-17 71 1,35 17 15,0 36-15,53-36 0,52-53-1,54-35 1,-71-53-1,1-35 1,-54 0 0,-18-18-1,-17 53 1,0 106 15,0 17-15,-17 54-1,-1-36 1,1-17 0,17-54-1,0 1 1,0-53 15,0-36-15,35-35-1,-18 71-15,19-36 16,70-34 0,-1 87-1,1 36 1,-35 70 0,-36 0-1,-35 35 1,0-70-1,0-35-15,0 0 16,-35-18 0,0-18 15,35-53-15,35-34-1,124-54 1,-54 106-1,36 35 1,-70 71 0,-71 18-1,0 35 1,-53-18 0,35-71-16,-17 54 15,18-36 1,34-70 15</inkml:trace>
  <inkml:trace contextRef="#ctx0" brushRef="#br0" timeOffset="13931.79">9560 3951 0,'0'0'0,"-17"0"0,17 18 0,35-18 47,-17 0-47,70-18 16,35-35 0,-35 0-1,-52 0 1,-36 36-16,-36 17 15,-87 0 1,-1 53 15,54 35-15,35 18 0,35-36-1,35 18 1,53-52-1,53-36 1,0-53 0,-70 17-16</inkml:trace>
  <inkml:trace contextRef="#ctx0" brushRef="#br0" timeOffset="14481.43">10319 3739 0,'0'0'0,"0"-17"0,0-1 0,-18 53 31,18-17-15,-35 70-1,17 0 1,1 54 0,17-90-1,0-16 1,17-36-1,36-36 1,-35 19-16,35-36 16,-36 35-16,36-52 15,-18-1 1,1 71 0,-36 18-1,0 52 1,0 1-1,0-36-15,0 18 16,53-18 0,53-35 15,-1-35-15,-16-18-1,-1-53 1,-88-35-1,-36 35 1,-34 36 0,-1 70-1,-17 0 1,71 18 0,-1-1-1</inkml:trace>
  <inkml:trace contextRef="#ctx0" brushRef="#br0" timeOffset="15114.48">11518 3810 0,'0'0'16,"18"-53"0,-36 53-1,-35 18 17,0 70-17,53-53-15,-35 53 16,35 18-1,0-35 1,53-71 0,18 0-1,-19-53 1,19-35 0,-36-1-1,-35-16 1,-70 69-1,-1 19 1,-35 52 0,71 36 15,35 52-15,71-52-1,-18-71-15</inkml:trace>
  <inkml:trace contextRef="#ctx0" brushRef="#br0" timeOffset="15514.38">11942 3898 0,'0'0'0,"0"-17"0,0-36 16,0 0-1,0 17 1,70 19-1,-52 17-15,52 35 16,18 53 0,-52 18 15,-19-18-15,-17 0-1,-17-52 1,-1-36-1,0-18 1,1-35 0,17-53-1,17 36 1,89-36 0,-70 88-16,52-52 15,53 17 1</inkml:trace>
  <inkml:trace contextRef="#ctx0" brushRef="#br0" timeOffset="15980.25">12806 3528 0,'0'0'15,"-35"70"17,17 19-17,0 52 1,1-53-1,17 35 1,0-70 0,0-35-16,0 17 15,0-53 17,0-52-17,0-1 1,0 54-16,70-54 15,18 1 1,1 34 15,-37 36-15,-122 36 15,-18-1-15,52-35-16,-34 53 15,70-18 1,0 18 0,88-18-1,0 1 1,18-36 0,-88 0-16,-1 0 15</inkml:trace>
  <inkml:trace contextRef="#ctx0" brushRef="#br0" timeOffset="16631.14">14676 3775 0,'52'0'31,"-34"-18"-31,17 0 0,54-17 15,-54 18-15,53-54 16,-88 18 0,-53-18 15,-35 54-15,0 17-1,52 35 1,36 53-1,71 18 1,35-18 0,35 18-1,-70-18 1,-89 1 0,-123-54-1,-36-18 1,36-34-1,35-54 1,71-17 0,35 0 15,71 17-15,-54 54-16,89-1 15,53-17 1,-124 35-16</inkml:trace>
  <inkml:trace contextRef="#ctx0" brushRef="#br0" timeOffset="16981">15363 3722 0,'0'0'15,"-17"17"32,-1 19-47,1 52 16,17-18-1,0-52-15,17 53 16,36-54 15,35-17-15,0-35 0,-17-18-1,-36-17 1,-35-1-1,0 18 1,-17 53 15,17 18-15,17-1 0,36-17-1</inkml:trace>
  <inkml:trace contextRef="#ctx0" brushRef="#br0" timeOffset="17263.87">15963 3739 0,'0'-17'0,"0"-1"31,-17 1-15,17 87-1,0 36 1,35 106-1,-35-18 1,0 53 0,-18-36-1,18-52 1,-17-124 0,34-176 15,-17 106-16</inkml:trace>
  <inkml:trace contextRef="#ctx0" brushRef="#br0" timeOffset="17547.14">15963 3845 0,'0'-35'0,"0"70"0,0-105 15,18-18 1,52 70-1,-34 18-15,69 18 16,-16 34 0,-54 37-1,-53-19 1,-105 18 0,-1-35-1,54-35 1,105-53 15,36-1-15</inkml:trace>
  <inkml:trace contextRef="#ctx0" brushRef="#br0" timeOffset="17815.37">16704 3722 0,'0'0'16,"0"106"15,-18-36-15,18-35-16,0 107 15,-17 69 1,-19-17 0,1-70-1,0-18 1,35-89-1,53-105 32,-36-18-47</inkml:trace>
  <inkml:trace contextRef="#ctx0" brushRef="#br0" timeOffset="18097.27">16651 3933 0,'0'0'0,"0"-52"0,0-37 15,0 1 1,35 35 0,36 53-1,-1 0 1,-17 53 0,-35 18-1,-71 17 1,-35-53-1,-36 0 1,89-17 0,106-36 31,-54 1-47</inkml:trace>
  <inkml:trace contextRef="#ctx0" brushRef="#br0" timeOffset="18480.65">17127 3704 0,'-17'-17'31,"-54"34"-15,18 18 0,18 36-1,35 0 1,0-1-1,0-52-15,71-1 16,52-17 15,-17-53-15,-36 18 0,-70-35-1,-17-1 1,-71 18-1,70 53-15,-53-17 16,1 34 0,52 18-1,18 1 1,35-19 0,-17-17-16</inkml:trace>
  <inkml:trace contextRef="#ctx0" brushRef="#br0" timeOffset="18880.83">17533 3775 0,'0'-18'16,"0"0"0,18-52-1,35 52 1,35 18-1,-18 0 1,-52 0-16,35 53 16,-35 35-1,-18-17 1,0-36 0,-18-35-1,0 18 1,1-18-1,17-35 1,0 17-16,17-35 31,36-35-15,18 17 0,-18 18-1,0 0 1,-18 36-16</inkml:trace>
  <inkml:trace contextRef="#ctx0" brushRef="#br0" timeOffset="19146.72">18468 3387 0,'-18'0'0,"1"17"15,17 1-15,-89 88 16,37-18-1,16 18 1,1-36 0,35-34-1,0 17-15,0-1 32,35-52-17,53 0 1,-17-35-1,-18 18-15</inkml:trace>
  <inkml:trace contextRef="#ctx0" brushRef="#br0" timeOffset="19346.39">18221 3634 0,'0'0'0,"-18"-18"0,71 18 31,71-18-15,-89 18-16,106-17 16,-17-1 15,-72 18-15</inkml:trace>
  <inkml:trace contextRef="#ctx0" brushRef="#br0" timeOffset="20280.09">8537 5556 0,'18'-17'0,"-36"34"0,53-52 15,71-53 1,-88 70 0,-18-17-1,0-18 1,-35 35-16,-36-17 15,-70 35 1,18 18 0,17 70-1,35 0 1,54 36 0,17-1-1,17-105-15,36-1 16,53-34-1,-36-54 1,72-35 0,-37 18 15,1-53-15,-106 88-16,18-88 15,-18 53 1,0 52-1,-18 72 1,-17 105 0,35 0-1,35 71 1,36-89 0,17-88-1,18-35 1,-36 0-1,36-70 1</inkml:trace>
  <inkml:trace contextRef="#ctx0" brushRef="#br0" timeOffset="20630.29">9296 5450 0,'17'0'31,"1"0"-15,17 0 0,36-35-1,-18 0 1,-36-18 0,-17 35-1,-35 18 1,17 0-16,-34 53 15,16 18 1,19 17 0,17-17 15,17-1-15,71-70-1,36 0 1,-89-18-16</inkml:trace>
  <inkml:trace contextRef="#ctx0" brushRef="#br0" timeOffset="21129.63">10125 5115 0,'0'0'0,"-36"-17"31,19 34-31,17 36 15,0 71 1,0-89-16,-18 88 16,-17-34-1,17-1 17,1-71-17,-1 1 1,18-36-1,0-52 1,0-1 0,53 18-1,53-17 1,35 70 0,-18 0-1,-35 70 1,-88-17-1,-52 18 1,-54-1 0,0-34 15,18-19-15,70-17-1,0-53 1,18 1-16</inkml:trace>
  <inkml:trace contextRef="#ctx0" brushRef="#br0" timeOffset="21680.34">10760 5327 0,'0'0'0,"0"-35"16,0 17-1,0 36 17,0 35-17,0 35 1,-18-18-1,18-52-15,-18 70 16,18-70 0,53-1-1,53-52 1,-18-18 0,18-17-1,-88 34-15,35-34 16,-53-1-1,0 36 1,0 70 15,0 36 1,-18-54-32,18 89 15,0-35 1,71-18-1,52-36 1,-35-17 0,-35 0-16</inkml:trace>
  <inkml:trace contextRef="#ctx0" brushRef="#br0" timeOffset="22297.14">11853 5415 0,'0'-35'0,"0"70"0,0-123 16,0 17-1,-88 71 1,0 18 15,-18 53-31,53-1 32,18 18-17,35-35 1,0-35-16,70-18 15,1 0 1,35-35 0,-18-18-1,-35 0 1,-35-18 0,-18 54-1,0-1 1,0 71-1,0 0 1,-18 53 0,-35-18 15,35 88-15,18 36-1,0-89 1,36 36-1,-36-35 1,-71-72 0,-35-16-1,-141-54 1,89-17 0,-19-53-1,71 17 1,89 18-1,52-17 1,71-1 0</inkml:trace>
  <inkml:trace contextRef="#ctx0" brushRef="#br0" timeOffset="23112.97">12453 5556 0,'0'0'0,"18"-17"0,52-54 16,-70 53-1,18-17-15,-18-53 32,0 70-32,-71 1 15,-52 17 1,-18 53-1,53-18 1,35 18 0,53-18-1,88-35 1,35 0 0,-35-18-1,36-35 1,-89 36-1,-17-1 1,-18 36 31,0 52-47,0 72 31,0-1-15,18 35-1,-18-123-15,17 70 16,1 36 0,-18-18-1,-53-53 1,-35-35 0,-36-53-1,-35-53 1,18-52-1,53-36 1,88 52 0,53-17 15,71 36-15,34-1-1,-34 18-15</inkml:trace>
  <inkml:trace contextRef="#ctx0" brushRef="#br0" timeOffset="23379.53">13017 5362 0,'0'0'0,"0"-17"0,0-1 16,0 0-1,-17 18 1,-18 53-1,17 18 1,18-18 0,-18-53-16,1 35 31,17-17-15,0-36 15,0 0-31</inkml:trace>
  <inkml:trace contextRef="#ctx0" brushRef="#br0" timeOffset="23547.48">12965 5221 0,'0'0'0,"0"-35"16,-18 17 15,18 36 0,35-1-31,36 19 16,17-1 0</inkml:trace>
  <inkml:trace contextRef="#ctx0" brushRef="#br0" timeOffset="24029.11">13458 5309 0,'0'0'0,"0"18"15,0 0 1,0 17 0,0 18-1,0-18 1,0-17-16,0-1 16,0 1-1,0-36 32,0 1-47,0-19 16,0 19-1,0-54-15,71 18 32,35-17-17,35 34 1,-53 36-1,0 89 1,-88-36 0,0 35-1,-70-18 1,17-34 0,18-19-1,35 1 1,17-18-1,54-35 1</inkml:trace>
  <inkml:trace contextRef="#ctx0" brushRef="#br0" timeOffset="24829.35">14640 5292 0,'0'-18'0,"0"36"0,0-71 15,0 17 1,-70 1 0,-1 35-1,54 0-15,-89 35 16,53 36 0,0 17-1,53 0 1,17-70-1,54 0 1,35-18 0,-36-53-1,-17-18 17,-35 18-17,-18 0 1,0 71 15,0 35-15,-18 0-1,1 35 1,-1 0 0,18 18-1,0-71-15,0 89 16,0-71-16,0 70 15,0 71 1,35 18 0,1-36 15,-19 18-15,-34-35-1,-54-106 1,-35-53-1,-35-18 1,35-52 0,18-89-1,88-123 1,18 105 0,52-34-1,36 34 1,-53 54-1,18-18 1,-1 70 0,-52 36 15,-18 17-31</inkml:trace>
  <inkml:trace contextRef="#ctx0" brushRef="#br0" timeOffset="24996.57">14570 5627 0,'-36'17'31,"19"-17"-15,-1 0-16,1 0 15,-1 0-15</inkml:trace>
  <inkml:trace contextRef="#ctx0" brushRef="#br0" timeOffset="25747.03">4004 7461 0,'0'0'16,"-18"0"-16,1 0 15,17 18 1,17 0 0,72-18-1,52 17 1,141 1-1,-35-18 1,17-18 0,-52 1-1,-124-1 1,-70 0-16,0-17 16,-36 0-1,-53-18 1</inkml:trace>
  <inkml:trace contextRef="#ctx0" brushRef="#br0" timeOffset="26129.51">5098 7126 0,'0'0'0,"-18"0"0,18 53 47,0-35-47,35 35 15,36-1 1,88-34 0,17-18-1,-53-18 1,-34-17 0,-89 0-1,-71 35 1,53 0-16,-87 18 15,-54 87 1,53 54 0,53-53-1,35 17 17,18-70-17,71-53 1,-36 0-16</inkml:trace>
  <inkml:trace contextRef="#ctx0" brushRef="#br0" timeOffset="26894.88">6756 7020 0,'-18'36'31,"18"-19"-31,0 18 16,18 18-1,35-35 1,-36-18-16,71 0 15,1-35 1,16-18 0,-34-18-1,-53 36 17,-18-18-17,-18 53 1,-17 18-1,17 88 1,18-1 0,0 54-1,0 0 1,-18-53 0,-34-53-1,-1-53 1,-36 0-1,-16-71 1,34 1 0,53 52-16,-35-70 15,36 35 17,34 35-17,72 18 1,34 0-1,1 0-15</inkml:trace>
  <inkml:trace contextRef="#ctx0" brushRef="#br0" timeOffset="27865.25">7444 7408 0,'0'0'15,"17"0"1,19-17-1,-19-1-15,54-35 16,-18-17 0,-36-1-1,-17 18 17,0 35-17,-35 18 1,-18 71-1,18 35 1,35 0 0,0-18-1,53-35 1,-36-36-16,54-17 16,-53 0-16,105 0 15,-17-35 1,35-53-1,-53 17 1,0-34 0,-88 34-1,-35 106 32,17-17-47,18 35 16,-17 35-1,17-17 1,17-18 0,-17-18-1,-70-35 17,52 0-32,-35 0 15,0 0 1,36 0-1,52 17 17,53-17-17,-17 0 1,52 0 15,-105 0-31,70-52 16,36-37-1,-36-17 1,-35 1 0,-36-19-1,-17 71 1,0 36-16,0-1 16,0 36-1,-17 87 1,-1 37-1,0-37 1,1 19 0,17-106-16,0 17 15,17-35 1,36-18 15,-35-17-15</inkml:trace>
  <inkml:trace contextRef="#ctx0" brushRef="#br0" timeOffset="28031.57">8572 7197 0,'0'0'0,"-17"0"0,-1-18 16,18 0 0,71 18-1,-1-17 1,-17-1-16,71 18 15,87-53 1</inkml:trace>
  <inkml:trace contextRef="#ctx0" brushRef="#br0" timeOffset="28363.72">9790 7020 0,'0'0'0,"0"-70"16,0 52-1,-18-17 1,18 17-16,-53 18 16,18 18-1,-53 70 1,35 18-1,-18 70 1,36-17 0,52-53-1,107-71 17,88-35-17,-18-18 1</inkml:trace>
  <inkml:trace contextRef="#ctx0" brushRef="#br0" timeOffset="29695.7">10460 7214 0,'0'-17'0,"0"34"0,-18-123 16,-35 71 0,-17 35-1,-1 18 1,-17 88-1,70-71-15,-35 106 16,53-35 0,18-18-1,70-70 1,-35-18 15,53-36-15,-71-52-1,1 0 1,-19-53 0,-17 70-1,0 36 1,0 53 0,0 17-16,-17 36 15,17 52 1,0-17-1,0-53 1,70-36 0,54-17-1,-19-35 1,19-71 15,-18 18-15,-36-35-1,-70 87 1,0 72 0,-17 52-1,17 0 1,0-35 0,53 35-1,70-35 1,-52-53-1,-54 0-15,1 0 16,-36-53 15,1 53-15,-54-17 0,0 17-1,-17 35 1,88 18-1,18-36 1,88 1 0,35-18-1,-18-18 1,18-35 0,-105 36-16,52-54 15,-35-17 1,-36 0-1,-17 53 1,-35 35 0,0 70-1,17-35-15,18 18 32,0 36-17,0-37 1,18-16-1,52-36 1,-52 0-16,35 0 16,-35 0-16,105-53 15,-35-35 1,-17 17 0,-36-35-1,-35 53 1,0 71 15,-17 0-31,-1 52 16,0 1-1,18-18 1,0-18 15,0 0-15,-53-35-1,0 18 1,-35-18 0,35 0-1,53-18-15</inkml:trace>
  <inkml:trace contextRef="#ctx0" brushRef="#br0" timeOffset="30545.22">13635 7320 0,'0'0'0,"17"-18"0,54-87 31,-71 87-31,18-70 16,-18 70-16,0-70 15,-36 0 1,-52 70 0,18 36-1,-19 52 17,37 19-17,34-1 1,18-71-16,18 36 15,52-53 1,36-35 0,-36 0-1,1-18 1,-36 0 0,-35 35-1,0 36 16,0 17-31,18 36 16,0 52 0,17 71-1,-35-141-15,0 88 16,0 53 15,-53 0-15,0-88-1,-53-53 1,-53-53 0,124-18-16,-124-34 15,-17-72 1,88-35 0,88 36-1,88-18 1,124 17-1,-1 18 1,-158 71 0</inkml:trace>
  <inkml:trace contextRef="#ctx0" brushRef="#br0" timeOffset="31094.53">14199 7126 0,'0'0'0,"0"-18"0,18 1 31,0-1-15,17-17 0,0-18-1,-17 18 1,-18 17-16,0 0 16,-18 18-1,-35 18 1,0 70-1,36 0 1,17 1 0,53-19-1,35-70 1,35-17 15,-52-19-15,35-70-1,-36 1 1,-35-54 0,-35 53-1,0 71 1,0 52 0,0 54-1,-17 35 1,-18 17-1,17-17 1,18-53 0,0-35-1,35-18 17,18-36-32</inkml:trace>
  <inkml:trace contextRef="#ctx0" brushRef="#br0" timeOffset="31295.21">14764 6862 0,'0'0'0,"-18"0"16,36 0 31,-1 0-47,36-18 15,35-17 1,-70 35-16</inkml:trace>
  <inkml:trace contextRef="#ctx0" brushRef="#br0" timeOffset="32029.18">16051 6985 0,'18'-18'31,"0"1"-15,-1-1-16,1 0 0,0 1 0,52-54 16,18-52-1,-52 35 1,-19-1 15,-52 72-15,-36 52-1,-17 124 1,53 0 0,-18 70-1,18 71 1,17-89 0,0-122-16,18 210 15,0-105 1,36-17-1,52-124 1,18-53 0,53-106-1,35-123 1,-124 52 15,-70-70-15,-88 0-1,-36 106 1,-34 35 0,52 71-1,88 17 1,71 1 0,35 17-1,89-18 1,17-35-1,-53 18 1</inkml:trace>
  <inkml:trace contextRef="#ctx0" brushRef="#br0" timeOffset="32629.3">17004 6862 0,'18'-36'0,"-36"72"0,53-160 16,-70 106 15,17 18-31,-35 0 16,-35 71-1,18 35 1,34 0 0,19-53-1,17-1 1,53-52 0,17 0-1,36-52 1,-18-1-1,-17-18 1,-36-17 0,-17 53-1,-18 52 1,-36 36 15,19 35-15,17-17-1,17-36 1,54-35 0,52 0-1,-52-35 1,17-36 0,-53 18-1,-35 1 1,0 104 15,0-34-31,0 70 16,0-52-1,0-1 1,18-35 31,0-35-47</inkml:trace>
  <inkml:trace contextRef="#ctx0" brushRef="#br0" timeOffset="32796.97">17727 6667 0,'0'0'0,"0"-17"0,-53-36 16,0 18-1,53 52 16,36 1-15,16-18 0</inkml:trace>
  <inkml:trace contextRef="#ctx0" brushRef="#br0" timeOffset="33261.15">18027 6473 0,'-18'18'31,"1"0"-31,-1 35 16,0-18-16,-35 71 15,36-53-15,-1 88 16,1-53 0,34 0-1,36-35 1,35-53-1,89-35 1,-71-18 0,-1-35-1,-69 17 1,-36 1 15,-18 52-15,-70 53-1,0 53 1,52-17 0,36 0-1,71-36 1,35-18 0,70-17-1,-123 0-15,106-35 16,-106 18-16</inkml:trace>
  <inkml:trace contextRef="#ctx0" brushRef="#br0" timeOffset="33745.5">19209 6809 0,'0'-53'15,"0"106"-15,-36-124 16,19 53 0,-71 18-1,17 36 1,-17 52-1,35 18 1,35-36 0,18-52-16,0 17 15,18-17-15,35-18 16,17 0 0,19-53-1,-19 0 1,1-88-1,-36-71 1,18-17 0,-53 105-1,0 107 1,-35 70 15,17 0-31,-35 35 16,0 194-1,53-158 1,88-19 0,36-52-1,17-35 1,53-36 0,-53-35-1,-70-17 1</inkml:trace>
  <inkml:trace contextRef="#ctx0" brushRef="#br0" timeOffset="34644.76">3281 8749 0,'0'0'0,"35"-18"0,-17 1 15,105-89 1,-105 88-16,52-70 16,-70 17-1,-35-17 1,0 71 0,-89-1-1,-70 53 1,89 18-1,69 35 1,36 0 0,141 54-1,-105-107-15,105 53 16,17 36 0,-140-72-1,-71 37 1,-141-54-1,35-35 1,124 0-16,-159-35 16,106-18-1,-18-53 1,88 35 15,71 1-15,106 35-1,-53 35-15</inkml:trace>
  <inkml:trace contextRef="#ctx0" brushRef="#br0" timeOffset="36262.01">3969 8678 0,'0'0'0,"17"-17"0,-17-19 16,0 19-1,-70 17 1,35 0 0,-18 70-1,35 54 1,18-1 15,0-17-15,53-71-1,35-35 1,-17-17 0,17-54-1,0-17 1,-17-18 0,-18 53-1,-36 36 1,1 52 15,-18-17-31,0 70 16,17-18-1,36 1 1,-17-36 15,69-35-15,-69 0-16,52-18 15,-53 1-15,71-36 16,0-35 0,-71 0-1,-17-1 1,-36 54 0,-17 35-1,17 0-15,-52 53 16,34 18-1,19 52 1,17-35 0,53-35-1,53-35 1,-71-18 0,71 0-1,52-53 1,-17-35-1,-88 17 1,-35-35 0,-18 53-1,-88 53 1,53 36 0,17 34-1,18 36 1,0-35-1,88-19 1,-53-52-16,71 18 16,53-36-1,-18-34 1,-53-19 15,-70-17-15,-18 17-1,-18 107 17,1 34-17,17-52-15,-36 52 16,1 18 0,17-70-1,18 0-15,0-36 31,0-35-15,53-53 0,0 18-1,53-18 1,-71 89-16,54-36 31,-1 53-15,-35 53-1,-53 17 1,0 36 0,0 0-1,0-53 1,70-53 0,1 0-1,17-71 1,18-17-1,-53 0 1,-36 17 0,-70 89 15,18 53-15,35-1 15,0 1-16,0-54-15,0 36 16,-17-35 0,-36 17-1,0-35 1,0 0 0,18-18-1,17-52 1,18 52-16</inkml:trace>
  <inkml:trace contextRef="#ctx0" brushRef="#br0" timeOffset="36727.71">7091 8520 0,'-35'0'16,"17"17"-16,0 1 15,-17 35 1,35-18-16,-18 53 16,1 36-1,17-18 1,0-36 0,0-52-1,0-36 16,0-17-15,35-53 0,-35 52-16,71-52 15,34-18 1,1 71 15,-35 35-15,-36 35-1,-35 1-15,0 52 16,-18 18 0,-52-18-1,52-35 1,89-71 15</inkml:trace>
  <inkml:trace contextRef="#ctx0" brushRef="#br0" timeOffset="37111.04">7814 8678 0,'0'0'0,"0"-17"0,-18 17 16,-35 17 0,-17 72 15,17 34-16,35-35 1,18-17 0,53-71-1,-17 0-15,34 0 16,36-53 0,-36-35-1,-70 17 1,-17-35-1,-36 53 1,35 36-16,-70 17 16,35 0-1,53 35 1,0-17 0,18-18-1</inkml:trace>
  <inkml:trace contextRef="#ctx0" brushRef="#br0" timeOffset="37361.82">8343 8502 0,'0'0'0,"0"-18"16,0 1 0,-35 122 15,0 37-16,-1-37 1,19 19 0,17-54-1,35-70 1,-17 0 0,52-35-1,-35 0-15</inkml:trace>
  <inkml:trace contextRef="#ctx0" brushRef="#br0" timeOffset="37528.9">8202 8714 0,'0'0'0,"-35"0"16,123-18 31,-70 0-47,105-17 15,-35 17 1</inkml:trace>
  <inkml:trace contextRef="#ctx0" brushRef="#br0" timeOffset="38562.16">9842 8661 0,'0'0'0,"18"-18"0,35-53 15,-35 54 1,-18 34 15,-18 36-15,0 36-1,-35 52 1,36-18 0,17-70-1,17-71 1,1 1 0,53-54-1,-1-35 1,-17 18-1,0 53 1,-35 35 0,-1 71-1,-17 34 17,18-69-32,-18-1 0,53 35 31,17-52-16,1-18 1,-53-18-16,70-52 16,-18-1-1,-17-34 1,-53-19 0,0 71-1,0 35 1,-17 54-1,-1 70 1,18-1 0,0-34-1,18 0 1,88-54 0,-18-34 15,18-36-16,-54 0 1,1-35 0,-53 17-1,-17 106 17,17-17-32,-36 52 15,19 1 1,17-18-1,0-35 1,17-54 0,1 19-1</inkml:trace>
  <inkml:trace contextRef="#ctx0" brushRef="#br0" timeOffset="38727.69">11077 8520 0,'0'0'15,"0"-18"-15,-35-17 16,0 17 0,17 36-1,18 17 1,35-17 0,1-1-16</inkml:trace>
  <inkml:trace contextRef="#ctx0" brushRef="#br0" timeOffset="39163.72">11448 8502 0,'-18'0'16,"18"18"-16,-18-1 0,18 54 31,-35 52-15,0 1-1,35-36 1,17-35 0,72-53-1,-19 0 1,71-88 0,-53-1-1,1-34 1,-54-1-1,-35 72 1,-53 34 0,0 88-1,35 1 1,18 53 0,0-19 15,18-52-16,70-53 1,1-17 0</inkml:trace>
  <inkml:trace contextRef="#ctx0" brushRef="#br0" timeOffset="40045.99">13088 8308 0,'0'0'0,"-159"18"31,159-1-31,-17 18 15,17 89 1,0 17 0,0-35-1,0-71-15,-18 89 16,0-71 0,1-36-1,17-70 16,17-53-15,54 1 0,52 34-1,1 53 1,-36 18 0,-35 71 15,-35 17-16,-107 0 1,-34-35 0,35-53-1,-18 0 1,71 0 0,17 0-1,18 18 16,18 0-31,52-1 16,36 1 0,18-18-1,-72 0 1,90-18-16,87-70 31,-123 17-15,0-34-1,-89 16 1,-17 72 0,-70 17-1,52 0-15,-35 70 16,18 36 0,35-18-1,17-35 1,36-35-1,88-18 1,-35-35 0</inkml:trace>
  <inkml:trace contextRef="#ctx0" brushRef="#br0" timeOffset="40461.65">15064 8396 0,'0'0'0,"0"-18"0,0-17 16,0 18-16,0-1 15,17 0 1,-34 89 0,-19 17-1,-17 71 1,36-36 0,17-87-1,-18 69 1,71-52-1,18-35 1,52-36 0,-35-35-1,-35-35 1,-53 71-16</inkml:trace>
  <inkml:trace contextRef="#ctx0" brushRef="#br0" timeOffset="40611.66">14870 8625 0,'0'0'0,"-36"0"0,89 0 31,53 0-15,123-17 0,-176 17-1</inkml:trace>
  <inkml:trace contextRef="#ctx0" brushRef="#br0" timeOffset="41143.85">15893 8572 0,'0'0'0,"0"-35"32,0 0-17,0 17-15,-18 1 16,0 17-16,-35 0 15,-35 35 1,18 35 0,-54 36-1,71 18 1,36-54 0,17-52-1,53 35 1,17-53-1,54-18 1,-19-52 0,-34-1-1,-36-35 1,-35 71-16,0-36 16,0 54-1,0 70 16,0-36-31,0 54 16,0-53-16,0 17 16,0-17-16,71 52 15,-1-70 1,19 0 0,16-35 15,1-18-16,-88 35-15</inkml:trace>
  <inkml:trace contextRef="#ctx0" brushRef="#br0" timeOffset="42327.09">16633 8343 0,'0'0'16,"18"-70"-16,-18 52 16,0 53-1,-18 71 1,-34 35-1,16-17 1,19-54 0,-1 1-1,18-54 1,0-69 31,35-1-32,36-36 1,-1 1 0,1 53-1,-53 17-15,-1 18 16,1 0-16,-36 36 31,-52-19-15,17 1-1,35-1 1,0-17-16,1 36 16,17 17-1,0 0 1,35-18 0,36 0 15,52-35-16,-17 0 1,53-53 0,-71 18-1,-53-36 1,-35-17 0,0 53-1,-35 35 1,-36 53-1,54 0 1,-1 35 0,18-35-1,35-18 1,71-17 0,18-18 15,-1-53-16,-52 0 1,-18-35 0,-53 0-1,0 105 17,-36 54-17,1-1 1,0 1-1,17-18 1,0-36 0,18-34 31,0-18-47,0-18 15,53-36 16,53-16-15,-88 69-16,88-17 16,17 36-1,-35 52 1,-52 53 0,-36 0-1,0-17 1,-36 17-1,1-35 1,17-53 0</inkml:trace>
  <inkml:trace contextRef="#ctx0" brushRef="#br0" timeOffset="42502.06">18009 8837 0,'0'-18'47,"-17"18"0,-1 0-31,0 0-16</inkml:trace>
  <inkml:trace contextRef="#ctx0" brushRef="#br1" timeOffset="47878.1">1535 10425 0,'0'0'0,"0"-18"0,-53 36 31,35-1-31,0 71 15,18 142 1,-17-89 0,17-35-1,0-1 1,0-87 0,0-53 15</inkml:trace>
  <inkml:trace contextRef="#ctx0" brushRef="#br1" timeOffset="48259.29">1217 10601 0,'0'0'0,"-35"-35"0,-18-18 15,35 35-15,-17-70 16,88 0-1,106 17 1,158 71 0,-70 18-1,53 176 1,-247-35 0,-106 17-1,-53-53 16,-106 1-15,1-54 0,87-70-1,18 0 1,89 0 0,17-35-1,70 0 1,19 0-1</inkml:trace>
  <inkml:trace contextRef="#ctx0" brushRef="#br1" timeOffset="48494.12">2328 10760 0,'18'-18'15,"-36"36"-15,54-36 0,-19 18 0,1 18 31,-18 52-15,-35-17 0,-18 18-1,17-54 1,36 1-16,-35-18 16,35-71 15</inkml:trace>
  <inkml:trace contextRef="#ctx0" brushRef="#br1" timeOffset="48662.26">2452 10477 0,'0'0'0,"-18"0"31,1 0-15,17 36-1,0-19-15,35 19 32,-18-36-32</inkml:trace>
  <inkml:trace contextRef="#ctx0" brushRef="#br1" timeOffset="49095.03">2999 10636 0,'0'0'15,"17"0"-15,-17-17 0,18-1 16,-18 0 0,0 1-1,-35 17 1,-36 17 0,0 36-1,71-35 1,-17 17-1,17 0 1,70 18 0,1-17-1,0 17 1,-36-1 0,-35-16-1,-71-19 1,-35-17-1,-52 0 1,52 0 0,71 0-1,52-53 1,124 18 0</inkml:trace>
  <inkml:trace contextRef="#ctx0" brushRef="#br1" timeOffset="49659.38">3881 10742 0,'17'-53'16,"-17"36"-1,0-1-15,-17-35 16,-54-18-1,53 71-15,-52-17 16,-36 34 0,-18 54-1,54 17 1,-1 36 0,54-54-1,70-17 16,17-35-15,54-18 0,17-71-1,-35 18 1,-53-35 0,-36-18-1,-17 53 1,0 106 15,-17 53-15,17-71-16,0 18 15,0 35 1,0-70-16,52 17 16,54-17-1,35-18 1,-52-35 15,-54 17-31</inkml:trace>
  <inkml:trace contextRef="#ctx0" brushRef="#br1" timeOffset="51425.4">4586 10636 0,'0'0'16,"0"-88"-16,-35 17 15,0 54-15,-36-1 16,-17 18-1,-53 124 1,88-18 0,35 17-1,18-35 1,18-53 0,70-35-1,18 0 16,-18-70-15,0-54 0,-35 19-1,-35-89 1,-18 70 0,0 18-1,-36 89 1,36 52-1,-17 124 1,-1-1 0,18 19-1,35-54 1,36-52 0,35-54-1,-18-17 16,18-52-15,-36-19 0,-52-17-1,0 53 1,-18 70 15,0-18-31,-18 36 16,18 0-1,0 18 1,18-71 0,35 0-1,17 0 1,-35-35 0,1-36-1,17-35 1,-36 36 15,-17 105 0,0 35-15,0-34-16,0 17 16,0 17-1,36-35 1,16-35-1,72 0 1,52 0 0,-52-35-1,35-53 1,-142 70-16,18-70 16,-35-18-1,-70 36 1,-18 70 15,-18 53-15,-18 70-1,54-35 1,70 1 0,0-37-1,53-34 1,35-18-1,-17-35 1,-54 35-16,71-71 16,-70-17-1,0 18 1,-18 34 0,-18 107 30,18-54-46,0 72 16,0-36 0,0-18-1,88-35 1,0 17 0,71-34-1,-88-18 1,-36-54-1,-17 1 1,-18 53 0,-18 88 15,18 17-15,-18-52-16,18 35 15,0 0 16,-17-36-15,17-34 31,0-54-31,35 1-1,36-36 1,17 35-1,-53 54-15,88 17 16,-52 70 0,-53 18-1,-18 1 1,-18-19 0,0-52-1,18-1 16,53-52 1,0 0-32</inkml:trace>
  <inkml:trace contextRef="#ctx0" brushRef="#br1" timeOffset="51677.03">7038 10319 0,'0'-36'16,"0"72"-16,0-89 15,0 88 1,0 0-16,-18 71 16,-17 18-1,-18 52 1,53-105 0,0-1-1,0-52 16,53-36 1,-18-17-32</inkml:trace>
  <inkml:trace contextRef="#ctx0" brushRef="#br1" timeOffset="51858.97">6950 10601 0,'17'0'31,"1"0"-31,88-18 16,-18 1-1,-35-1 1,-35 18 0</inkml:trace>
  <inkml:trace contextRef="#ctx0" brushRef="#br1" timeOffset="52625.48">7673 10866 0,'0'0'0,"18"-18"0,34-17 16,19-36-1,-71 1 1,0-36-1,-71 53 1,36 53-16,-124 17 16,18 72-1,71 16 1,34 37 0,36-72-1,0-17 16,106-53-15,-35 0 0,52-71-1,1 1 1,-54-1 0,-34-34-1,-36 87-15,0-17 16,0 52-1,-18 71 1,0 1 0,18-1-1,18-35 1,88-36 0,70-17-1,-88-17 1</inkml:trace>
  <inkml:trace contextRef="#ctx0" brushRef="#br1" timeOffset="53242.51">8749 10636 0,'0'-53'16,"0"106"-16,-71-141 16,-35 88-1,-17 53 1,35 35-1,17 18 1,71-88-16,0 52 16,36-52-1,69-18 1,36-18 0,-52-35-1,17-17 16,-71 52-31,-35-35 16,17 36-16,1-54 16,-18 53-1,0 54 1,0 52 0,-18 53-1,1 18 1,17 70-1,0-70 1,-35 52 0,-18-34-1,-18-18 1,-52-89 0,-19-70-1,-16-53 16,17-35-15,-1-71 0,90-35-1,52 18 1,105 35 0,1 52-1,35 1 1</inkml:trace>
  <inkml:trace contextRef="#ctx0" brushRef="#br1" timeOffset="53825.16">9066 10760 0,'0'0'0,"18"0"0,0 0 0,17-36 15,18-16 1,-53 34-1,17-35 1,-17 35 0,-17 18-1,-54 18 1,-17 70 0,35 0-1,53-52-15,0-1 16,53 35-1,53-70 1,0 0 0,35-35-1,-35-18 1,52-70 0,-105 35-1,-53 52 16,-35 54-15,-35 53 0,52-1-1,18-52-15,0 35 16,0-36-16,53 19 16,-18 16-1,-35-34 1,0 17-1,-88-35 1,0 0 0,70-17-1,0-19 1</inkml:trace>
  <inkml:trace contextRef="#ctx0" brushRef="#br1" timeOffset="54458.88">11218 10530 0,'0'0'0,"53"-70"16,-88 87 15,17-17-31,-52 106 15,17 0 17,53-71-32,-35 54 15,35-54-15,0 53 16,70-70 0,54-18-1,34-53 1,-52 0-1,0-53 1,-106 71-16,0-71 16,-106-18-1,-88 36 1,71 88 0,34 36-1,89 52 1,89 0 15,-54-70-31,124 17 16,-1-35-1,89-88 1</inkml:trace>
  <inkml:trace contextRef="#ctx0" brushRef="#br1" timeOffset="54825.73">12188 10354 0,'0'-71'16,"0"142"-16,0-159 0,-52 17 15,-37 54 1,19 34 0,-18 124-1,35 71 1,35-36 0,0-123-16,1 194 15,17-53 1,0 71 15,0-36-15,-71-52-1,1-72 1,-36-105 0,18-88-1,17-18 1,36-52-1,17-1 1,36 53 0,35 0-1,-36 89 1</inkml:trace>
  <inkml:trace contextRef="#ctx0" brushRef="#br1" timeOffset="55592.82">13247 10548 0,'0'0'16,"-18"35"0,36-35-1,35 0-15,70-35 16,1-36 0,-89 54-16,141-107 15,-105 36 1,-53-35 15,-36 17-15,-53 88-1,-35 36 1,89 0-16,-54 87 16,1 160-1,-1 52 1,18-52-1,-53 194 1,54-177 0,34-194-16,0 141 15,18-35 1,53-88 0,18-106-1,52-70 1,36-89 15,-106 106-31,53-106 16,-36-88-1,-70-35 1,-53 88 0,-88 0-1,35 141 1,89 35-16,-36 1 15,35 17 1,18-18 0,71 18-1,17-35 1,0 0 0</inkml:trace>
  <inkml:trace contextRef="#ctx0" brushRef="#br1" timeOffset="55974.92">13917 10707 0,'0'-18'16,"-53"-17"-1,53-18 1,0-18 0,35 36-1,18 35 1,53 35-1,-18 18 1,-52 53 0,-36 0-1,-18-88 1,-17-18 0,17 0-1,18-53 16,0 35-31,0-35 16,0 36-16,35-36 16,36-18-1,17 53 1,0 18 0,1 18-1</inkml:trace>
  <inkml:trace contextRef="#ctx0" brushRef="#br1" timeOffset="56491.72">14693 10636 0,'18'0'0,"-36"0"0,89 0 16,-18-17-1,-53-19 1,0 19-16,0-54 16,-53-17-1,0 53 1,-35 35-1,35 53 17,-35 70-17,52 18 1,36-35 0,36-53-1,34-53 1,36 0-1,-18-53 1,-17-18 0,-54 54-16,36-107 15,-53 54 1,0 17 0,-35 70-1,35 54 1,-18 35 15,18-18-15,36-53-1,16-17 1,90-18 0,-1-53-1,-71 18-15</inkml:trace>
  <inkml:trace contextRef="#ctx0" brushRef="#br1" timeOffset="57108.94">15363 10477 0,'0'0'0,"-17"0"0,-18 0 15,-1 53 1,36 53 0,0-35-1,0-1 16,0-52-15,-17-18 15,17-53-15,0 0 0,0 18-16,35-71 15,35 35 1,54 19-1,-36 52 1,18 70 0,-71 54-1,-35-54 1,0-17 0,-35-18-1,0-35 16,17 0-15,18-35 0,0 17-16,53-70 15,35-35 1,18 52 0,0 54-1,-18 52 1,-70-18-16,17 89 15,-35 0 1,-35-53 0,-36 0-1,71-35 1,18-36 15</inkml:trace>
  <inkml:trace contextRef="#ctx0" brushRef="#br1" timeOffset="57475.34">16439 10548 0,'0'18'15,"18"-18"1,53 0-1,17-18 1,-71 0-16,54-17 16,-36-18-1,-35 18 1,-70 35 0,-36 53-1,18 53 1,52-18 15,36-70-31,18 70 16,53-71-1,70 1 1,-18-36 0,-35-17-1</inkml:trace>
  <inkml:trace contextRef="#ctx0" brushRef="#br1" timeOffset="58043.63">17198 10283 0,'0'-17'15,"0"34"1,-53 54 0,35-36-16,1 71 15,-36 18 1,35-36 15,18-35-15,53-53 15,35-53-15,0-18-1,-17 1 1,-18 34-1,-53 54 1,0 35 0,0-18-16,-18 18 15,18-35-15,0 35 16,36-18 0,69-35-1,-16-18 1,34-35 15,-35-70-15,-35-53-1,-53 17 1,-17 88 0,-89 54-1,0 34 1,18 36-1,70 0 1,18-18 0</inkml:trace>
  <inkml:trace contextRef="#ctx0" brushRef="#br1" timeOffset="58491.74">18168 10283 0,'0'0'0,"-18"0"0,1-17 16,-36 17-1,-18 35 1,1 53 0,-1 36-1,54-1 1,17-52-1,70-18 1,36-36 0,-18-17-1,-70 0-15,88-70 16,-53-1 0,-53-70-1,-18 0 1,-53 106 15,54 35-31,-72 17 16,37 36-1,34 53 1,18-18 0,70-52-1,-17-36-15</inkml:trace>
  <inkml:trace contextRef="#ctx0" brushRef="#br1" timeOffset="58891.62">18574 10460 0,'0'0'0,"0"-18"0,-18-52 16,18 52-16,0 0 15,71 18 16,17 18-15,-35 17 0,0 53-1,-53 1 1,0-19 0,-36-17-1,1-53 1,17 0 15,18-35-15,0 17-16,18-52 15,-18 52-15,53-70 16,18 0 0,-18 35-1,-1 35 1,-34 0-1</inkml:trace>
  <inkml:trace contextRef="#ctx0" brushRef="#br1" timeOffset="59558.92">19367 10072 0,'0'-18'0,"0"36"0,18-71 16,-18 35-1,0 36 1,-18 0-16,1 34 15,-1-34-15,-35 88 16,36 17 0,-19-34-1,1 16 1,17-52 0,1-17-1,17-54 32,0-17-31,35-36-1,36-35 1,-54 71-16,89-36 16,0 36-1,-18 35 1,-53 0-1,-105 0 17,-1 0-17,36 0-15,-53 0 16,17 0 0,36 53-1,35 18 1,18-1 15,105 36-15,18-71-1,-70-35 1,17 0 0,-53-17-1,1-36 1,-1 35-1,0-17 1,-35 0 0,0 17-1</inkml:trace>
  <inkml:trace contextRef="#ctx0" brushRef="#br0" timeOffset="67557.75">265 12400 0,'0'0'0,"-18"0"0,-53-18 15,54 18-15,-1 0 16,36 0 31,70 18-32,71 0 1,52-1 0,-70-17-1,1 0 1,-54 0-1,-71 0-15,-17-17 32</inkml:trace>
  <inkml:trace contextRef="#ctx0" brushRef="#br0" timeOffset="67958.67">970 12171 0,'0'35'31,"0"-17"-31,0-1 0,0 19 16,35-19 0,18-17-1,53 0 1,18-17-1,-1-36 1,-70 35 0,-53 0-1,-106 71 17,0 53-17,1-18 1,16 18-1,72-53 1,17-35 0,0-1-1,35-17 1</inkml:trace>
  <inkml:trace contextRef="#ctx0" brushRef="#br0" timeOffset="68259.14">2081 11924 0,'0'0'0,"0"-18"0,-17 18 0,-19-17 15,19 17 1,-1 88-1,18-53 1,0 71 0,0 35-1,-17-53 1,17 0 0,-18-52-1,18-19 1,0-52-1</inkml:trace>
  <inkml:trace contextRef="#ctx0" brushRef="#br0" timeOffset="68590.39">1993 11994 0,'0'0'0,"-17"-17"15,-1-54-15,18 18 16,18 0-1,34 18 1,-16 35 0,52 0-1,18 35 1,-71 54 0,-53-1-1,-105 35 1,35-52-1,35-18 1,35-53 0,36 0-1,52 0 1,19-18 0</inkml:trace>
  <inkml:trace contextRef="#ctx0" brushRef="#br0" timeOffset="68939.67">2434 12294 0,'0'0'0,"18"-17"47,17-1-47,18-35 16,0 0-1,-53-17 1,-18 70 0,-17 17-1,0-17-15,-1 53 16,1 71 0,35-54-1,0-17 1,71 0-1,-1-53 17,54 0-17,-1-35-15</inkml:trace>
  <inkml:trace contextRef="#ctx0" brushRef="#br0" timeOffset="69324.1">2893 12259 0,'0'0'0,"0"-18"0,-18 18 16,0-35 0,18-18-1,53 18 1,18 17 0,0 18-1,17 71 1,-71-54-16,1 54 15,-18 17 17,0-17-17,-53-36 1,18-35 0,17-18-1,18 1-15,0-19 16,0-52-1,53 0 1,0 35 0,35-17-1,0 52 1</inkml:trace>
  <inkml:trace contextRef="#ctx0" brushRef="#br0" timeOffset="69773.57">3775 12118 0,'35'0'16,"-70"0"-16,88 0 0,-36-18 15,19-17 1,-19 17-16,18-17 16,-35-35-1,-17 70 1,-71 0-1,-18 35 1,71-18-16,-36 54 16,53 0-1,36-36 1,88 0 0,0-17-1,-1 17 1,-52 18-1,-53-18 17,-88-17-17,0 17 1,-53-35 0,70 0-1,36 0 1,35-53-1,18 36-15</inkml:trace>
  <inkml:trace contextRef="#ctx0" brushRef="#br0" timeOffset="70558.06">4357 12030 0,'0'0'0,"0"-53"16,0 35 0,0-17-1,-18 35-15,1 0 16,-1 0-16,-35 35 16,18 36-1,-1 35 1,19-1-1,17-34 1,53-53 0,0-18-1,17 0 1,-52-36 0,-18-17-1,-18-35 1,18 18-1,0 52-15,53-70 32,18 35-17,70 35 1,-53 18 0,0 71-1,-53 52 1,-35-52-1,-53-1 1,18-34 0,18-36-1,-1 0 1,18-36 0,0 19-16,35-71 15,36-1 1,35-34-1,-1 105 17,-16 18-17,-36 88 1,-53 1 0,0 34-1,-36-35 1,1-52-1,0-1 1,17-35 0,18-18-1</inkml:trace>
  <inkml:trace contextRef="#ctx0" brushRef="#br0" timeOffset="71223.66">6209 12118 0,'53'-88'31,"-36"52"-31,54-52 16,-53 35-1,-1-17 1,-34 70 15,-1 0-31,-17 0 16,17 17-16,-35 54 16,53-18-1,0 17 1,88 1-1,-17-18 1,17 35 0,-88-17-1,-70-1 1,-54-35 0,36-17-1,-18-18 1,71-53-1,17-35 17,18 35-32,35-17 31,36-1-15,-18 36-16</inkml:trace>
  <inkml:trace contextRef="#ctx0" brushRef="#br0" timeOffset="71740.35">6879 11659 0,'0'0'0,"0"-17"0,0-1 16,-17 18 15,-1 35-31,18 53 16,0 18-1,0 53 1,0-53 0,0-18 15,0-70-31,0 17 16,-18-35 15,1-35-16,-1-36 1,18-35 0,18 89-16,70-54 15,35 1 1,-35 70 0,1 17-1,-54 71 1,-35 1-1,0-72-15,-53 89 16,18-53 0,-1-18 15,36-17-15,71-71 15</inkml:trace>
  <inkml:trace contextRef="#ctx0" brushRef="#br0" timeOffset="72857.05">7567 11924 0,'0'0'0,"0"-18"0,-18 1 16,-34 17-1,-19 53 1,36 35-1,17 0 1,0 35 15,18-34-15,71-72 0,35-17-1,0-17 1,17-72-1,-35 19 1,-70-89 0,-89 71-1,-17 53 1,-53 35 0,53 35-1,35 71 1,35 17-1,54-35 17,87-35-17,-17-53 1,35 0 0,18-53-1,-53 0 1,-1-70-1,-87 52 1,-18 54 0,0 52 15,0 0-31,-35 36 16,17 35-1,18-53 1,35-36-1,36-17 17,0-17-17,34-72 1,-69 19 0,-19-18-1,1 35 1,-18 88 15,0 36-15,-18-54-16,1 71 15,17-35 1,17-17 0,54-36-1,-18-18 1,53-53-1,-89 54-15,71-107 16,-70 36 15,-18-35-15,0 52 0,0 53-1,0 36 1,0 0-16,-18 52 15,-34 36 1,16 18 0,1-54-1,35 1 1,35-54 0,18-17-1</inkml:trace>
  <inkml:trace contextRef="#ctx0" brushRef="#br0" timeOffset="73389.92">9490 12012 0,'0'0'0,"0"-18"0,0-17 15,-36-18 1,-16 36-1,-19 17 1,53 17-16,-35 36 16,36-35-16,-54 52 15,36 54 1,17-54 0,18 1-1,71-71 1,-1 0-1,36-71 17,-35-34-17,-18-1 1,-36-35 0,1 52-1,-18 19 1,0 87-1,0 54 1,-18 35 0,18-18-1,0 18 1,0-36 0,18-52-1,17-18 1,-17 0-1</inkml:trace>
  <inkml:trace contextRef="#ctx0" brushRef="#br0" timeOffset="74072.58">10319 11712 0,'0'0'0,"35"-88"31,-35 70-31,18 1 0,-18 34 32,0 54-17,0 70 1,0 0 0,0 18-1,0-53 1,0-89-16,0 19 15,0-54 17,0-35-17,0-35 1,0-36 0,53 54-1,-36 52-15,89-35 16,-18 53-1,18 71 17,-88-1-17,-18 54 1,-124-1 0,54-87-1,-1-1 1,36-35-1,17 0 1,18-53 0,0 35-16,0-17 15,53 17 1</inkml:trace>
  <inkml:trace contextRef="#ctx0" brushRef="#br0" timeOffset="74456.47">10971 12153 0,'0'0'0,"18"0"0,0 0 15,17 0 1,35-53 0,-34 18-1,-1-36 1,-35 54-16,0-54 15,0 36 1,-18 35 0,-35 35-1,18 53 1,0 18 0,0 0-1,35-35 1,35-36-1,18-35 1,0 0 15,-36-18-15,1 18-16</inkml:trace>
  <inkml:trace contextRef="#ctx0" brushRef="#br0" timeOffset="74590.31">11254 12259 0,'-18'0'47</inkml:trace>
  <inkml:trace contextRef="#ctx0" brushRef="#br0" timeOffset="75757.92">12136 12312 0,'70'-35'16,"-52"17"-16,52-17 16,18-36-1,-52 54-15,70-107 16,-89 36-1,-17 0 1,-17 88 15,-19 17-15,36 124 0,0 18-1,0-71 1,18-17-1,0-53 1,-1-18 0,19-18-1,16-35 1,19-53 0,-18 36-1,35-19 1,0 89-1,-35 36 17,-35 70-17,-36-18 1,-70 0 0,53-35-1,52-71 16,72-52-15,-1-19 0,18-34-1,-53 52 1,-36 36 0,-52 53-1,17-1-15,-35 54 16,18 35-1,35-18 1,0-17 15,53-36-15,35-35 0,-53 0-16,124-18 15,-35-52 1,-54-1-1,-35-35 1,-35 18 0,0 18-1,0 87 1,0 54 0,-17 70-1,-1 0 1,1 35-1,-1-140-15,0 175 16,1-52 15,-19 0-15,1-71 0,35-123 15,0 17-31,35-35 0</inkml:trace>
  <inkml:trace contextRef="#ctx0" brushRef="#br0" timeOffset="76056.49">13652 12241 0,'0'-35'0,"0"70"0,0-140 16,0 87-16,0-53 15,0 54-15,36-36 16,34 35-1,19 18 1,-1 35 15,-53 71-15,-53-18 0,-70-17-1,0-18 1,35-35-1,71-36 17,17 0-17</inkml:trace>
  <inkml:trace contextRef="#ctx0" brushRef="#br0" timeOffset="76722.52">14076 12188 0,'0'0'15,"17"0"-15,1 0 0,53-35 16,-1 0 15,1-18-15,-54 0 0,-17 0-1,-53 36 1,-17 52-1,17 71 1,35-36 0,1 18-1,34-35 1,72-35 0,52-18-1,-71 0 1,-17-53-1,-35-18 1,-18 1 15,0-1-15,17 18 0,1 36-16,35-18 15,0 35 1,35 17-1,-35 71 1,-18-17 0,-35 35-1,0-71 1,-35-35 0,17 0-1,18-53 16,0 35-15,0-34-16,53-54 31,0 35-15,18 18 0,-18 18-16</inkml:trace>
  <inkml:trace contextRef="#ctx0" brushRef="#br0" timeOffset="76956.19">15328 11712 0,'0'18'31,"-17"35"-15,-36 35 0,17 0-1,19-53-15,-1 89 16,18-54-1,35 1 1,36-71 15,-1 0-15,19-18-16</inkml:trace>
  <inkml:trace contextRef="#ctx0" brushRef="#br0" timeOffset="77155.73">15187 11959 0,'0'0'0,"-18"0"16,54 0 0,52 0-1,35-17 1,-34-19-1,-72 36-15,1-17 16</inkml:trace>
  <inkml:trace contextRef="#ctx0" brushRef="#br0" timeOffset="77572.32">16528 11924 0,'0'0'0,"-18"0"31,18 18-15,0-1-16,-18-17 16,18 71-1,-17-1 1,17-34-1,0-54 32,0 0-47,0 1 16</inkml:trace>
  <inkml:trace contextRef="#ctx0" brushRef="#br0" timeOffset="77722.47">16475 11800 0,'0'-35'0,"0"70"0,0-88 0,17 53 63,19 18-47,17-18-16</inkml:trace>
  <inkml:trace contextRef="#ctx0" brushRef="#br0" timeOffset="78138.75">16916 11800 0,'0'0'0,"0"36"15,0 17 1,0 35 0,-18-35-1,18-36-15,-35 54 16,17-71-1,18 18 1,-18-54 15,18 1-15,0-53 0,18 53-16,35-36 15,35 0 1,53 54-1,-35 34 1,-18 72 0,-88 16-1,-17-16 1,-71-19 0,70-52-1</inkml:trace>
  <inkml:trace contextRef="#ctx0" brushRef="#br0" timeOffset="78672.58">18415 11977 0,'0'0'0,"71"-124"31,-54 89-31,18-18 15,-17 0 1,-18 71 15,0-1-15,0 19-16,-18 52 16,18 71-1,-17 17 1,-1 0-1,18-87 1,-35 17 0,-53-54-1,0-52 1,-18 0 0,0-70-1,88-1 1,1-52-1,17-1 1,17 71 0</inkml:trace>
  <inkml:trace contextRef="#ctx0" brushRef="#br0" timeOffset="78839.7">18503 11606 0,'0'-17'0,"0"34"0,18-34 15,-18-1-15,0 0 16,17 36 15,1 0-31,0-1 16,-1 1-16</inkml:trace>
  <inkml:trace contextRef="#ctx0" brushRef="#br0" timeOffset="79306.97">18979 11712 0,'36'0'0,"-72"0"0,89-17 16,-35 17-16,-18-53 31,0 17-15,-35 19-1,-36 17 1,36 53-1,-36 52 1,18 19 0,53-53-1,36-19 1,17-52 0,17 0-1,-17-52 1,0-19-1,-35-17 1,-18 70-16,0-35 16,17 53 31,-17 71-32,0-54-15,0 36 16,0 0-1,71-35 1,-36-18 0,36-18-1</inkml:trace>
  <inkml:trace contextRef="#ctx0" brushRef="#br0" timeOffset="79506.94">19438 11624 0,'0'-18'0,"0"36"0,0-53 15,0 70 17,0-17-17,0 52 1,-18 18 0,18-35-1,0-35-15,0 0 16,36-18-1</inkml:trace>
  <inkml:trace contextRef="#ctx0" brushRef="#br0" timeOffset="79722.64">19932 11659 0,'0'-17'0,"0"34"0,0-52 15,-35 35-15,-18 0 16,-53 35-1,-18 18 1,89-35-16,-18 35 31,18 0-15,53-36 0,17-17-16</inkml:trace>
  <inkml:trace contextRef="#ctx0" brushRef="#br0" timeOffset="80188.99">20267 11747 0,'18'-17'0,"-36"34"0,36-69 15,-18-1 1,0 35-16,-36 0 16,-34 1-1,-18 52 1,17 36-1,18-1 1,36 18 15,17-35-15,35-53 0,-18 0-16,72 0 15,-19-35 1,18-18-1,1-18 1,-72 19 0,-17 16-1,0 54 1,-17 52 0,17 1-1,35-36 1,71-35-1,52 0 1,1 0 15,-106-35-31</inkml:trace>
  <inkml:trace contextRef="#ctx0" brushRef="#br0" timeOffset="81274.63">7444 13282 0,'0'0'0,"0"-18"15,17-52 1,-17 52-16,0-52 16,-17 34-1,-54 19 1,0 34 0,54 1-16,-18 17 15,17 36 1,18-1-1,70-34 1,1-36 0,17 0 15,-17-18-15,-71 0-1,-18 1 1,-88 17-1,0 35 1,54 0 0,16 18-1,36-17 1,36-19 0,34-17-1,-17-35 1,18 17-1,-36 18 1,-35 18 0,0 0-1,0 70 1,-35 0 0,-1 0-1,36-53 1,0-17-1,89-53 1</inkml:trace>
  <inkml:trace contextRef="#ctx0" brushRef="#br0" timeOffset="83138.57">8908 13106 0,'-18'0'15,"36"-18"16,-1 0-31,36-17 16,0-35 0,-35-19-1,-18 72 1,-88 17 0,-18 53-1,18 0 1,70 35-1,18-35 1,88 17 0,-70-52-1,105 52 1,-52-17 0,-71 18-1,-36-18 1,-105-18-1,0-35 1,106 0-16,-53-53 16,17-17-1,54-1 1,-1 1 0,18 34-1,0 72 16,53 34-15,17 1 0,-17-18-1,36-18 17,-72-35-32,71 0 15,36 0 1,-1-71-1,-35 18 1,-35-17 0,-53-1-1,0 54 1,-53 17 0,36 35-1,-1 53 1,18-17-1,0-36 1,0-17-16,53-1 16,18-17-1,17-35 17,18-18-17,-36-18 1,1-52-1,-54 17 1,1 53-16,0-70 16,-18 70-1,-18 106 17,0 35-17,1-53-15,-1 89 16,18-1-1,0-17 1,18-71 0,52 1 15,54-36-15,-1-18-1,36-53 1,-106 18-1,-35-17 1,-18 35 0,-36 35-1,1 0 1,35 17-16,-18 36 16,1 18-1,17-1 1,35-34-1,18-36 1,35 0 0,18-18 15,-18-53-15,-35 18-1,-35-17 1,-18 35-1,0 88 17,0-1-17,0 1 1,-18 0 0,0-17-1,1-36 1,17-18 15,0 0-15,17-35-16,19 0 15,52-35 17,-70 71-32,52-19 15,54 36 1,-71 36-1,-36 17 1,-34 35 0,-1-35-1,0-18 1,18-17 0,18-36 15,17-17-16</inkml:trace>
  <inkml:trace contextRef="#ctx0" brushRef="#br0" timeOffset="83372.38">11183 13159 0,'0'0'0,"35"0"15,-35 17 1,0 1-1,-17 52 1,-1-52-16,0 17 16,1 1-1,17-19 1,0-52 15,0 17-31</inkml:trace>
  <inkml:trace contextRef="#ctx0" brushRef="#br0" timeOffset="83540.22">11201 12965 0,'0'-18'16,"0"36"-16,-18-54 16,-17 36-1,35 18 1,0 17-1,17-17 1,36 17 0</inkml:trace>
  <inkml:trace contextRef="#ctx0" brushRef="#br0" timeOffset="83939.21">11465 13070 0,'0'18'31,"0"0"-15,0-1-16,0 1 15,0 53 1,0-19 0,0 19-1,18-53 1,35-18-1,17 0 1,36-53 0,-71 17-1,-35-52 1,0 35 0,-17 0-1,-1 53 1,-17 0-1,17 18 1,18 0 0</inkml:trace>
  <inkml:trace contextRef="#ctx0" brushRef="#br0" timeOffset="84705.85">11871 13070 0,'0'0'0,"0"18"31,0 0-31,0-1 16,0 54 0,0-18-1,0-18 1,0 0-1,0-17 1,-18-18 0,18-18 15,0 1-15,0-36-1,18 0 1,0 35-16,35-35 15,52-17 1,1 52 0,-35 18-1,-36 53 1,-35 18 0,0-1-1,0-35 1,0 1-1,-18-36 1,1 0 0,-1-18 31,18-52-32,0 52-15,18-70 16,35 17-1,35 1 1,-18 70 0,1 17-1,0 54 1,-71-18 0,0-36-16,17 72 15,-17-37 1,0-34-1,0 0 1,-17-18 0,-19 0-1</inkml:trace>
  <inkml:trace contextRef="#ctx0" brushRef="#br0" timeOffset="85754.69">512 14552 0,'0'0'0,"-18"0"15,-70 0 1,52 18 0,36-1 15,36-17-15,122 36-1,-16-19 1,87 1-1,-53-18 1,18-53 0,-88 35-1,-88 18 1,-18-17 0,0-19-1,-53-16 1,35 34-16</inkml:trace>
  <inkml:trace contextRef="#ctx0" brushRef="#br0" timeOffset="86156.47">1217 14252 0,'-35'-17'31,"35"34"-15,0 18-16,35 18 15,-17-17-15,70-1 16,35 0 0,-17-35-1,-18 0 17,1-17-17,-89-1 1,-71 53 15,0 36-15,19-1-1,-19 19 1,-17-1 0,88-71-16,0 19 15,17-36 16,72-71-15</inkml:trace>
  <inkml:trace contextRef="#ctx0" brushRef="#br0" timeOffset="87971.8">2522 14235 0,'0'0'0,"0"-18"0,0 0 16,0-17-1,0 17-15,0 1 31,-17 17-31,-1 0 16,0 17 15,18 19-31,0 34 16,0 54 15,0-89-31,0 53 16,-17-35-1,-1-18 1,18-52 15,0-54-15,53-35 0,-53 71-16,53-36 15,18 54 1,-19 17-1,19 88 1,-18 0 0,-18 0-1,-17-70-15,-1 17 32,19-35-17,17 0 1,17-70-1,-17-1 1,-18-35 0,-35 18-1,0 71 1,-35 17 0,0 70-1,35 36 1,0 0-1,35-36 1,0-52 0,54-18 15,-19-35-15,18-18-16</inkml:trace>
  <inkml:trace contextRef="#ctx0" brushRef="#br0" timeOffset="89088.63">4710 14499 0,'-18'0'16,"0"0"-1,1 0-15,17-17 32,0-1-32,17-35 15,36-18 1,0-34-1,-18 16 1,-17 1 0,-18 71-16,-18-19 15,-52 36 1,35 36 0,35 69-1,0-16 1,52 34-1,-34-105-15,35 52 16,-35-17 0,-18-35-1,-18-18 17,-70-35-17,-18-18 1,18 0-1,70 35 1,18 53 0,18 18-1,52 18 1,1-36 0,-53-35-16,87 18 15,-16-54 1,16-34-1,1-54 1,-53 36 0,-35-53-1,-18 123 1,0-52 0,0 35-1,-18 35 1,18 88-1,0 0 1,-17 35 0,17-87-16,-18 52 15,0-17 1,18-54 0,18-70 15,-18 36-31,35-36 15,-35 35-15,53-70 16,0 35 0,0 53-1,0 0 17,-18 53-17,0 17 1,-35 19-1,0-36 1,0-18 0,18-35-1,35-18 1,-35 1-16</inkml:trace>
  <inkml:trace contextRef="#ctx0" brushRef="#br0" timeOffset="90721.36">5997 14146 0,'0'-17'0,"0"34"0,0-52 16,-70 35 31,17 35-32,17 54 1,19-19-1,17 54 1,0-107-16,0 54 16,70-36-1,54-35 1,-18-35 0,0-36-1,-36 1 1,-52-19-1,-36-16 1,-52 52 0,-36 17 15,35 54-15,-17 53-1,53 52 1,35 1-1,53-54 1,35-52 0,18-18-1,-18-35 1,18-18 0,-18-53-1,-71 35 1,1 18-1,-18 36 1,0 70 15,0-1-15,0-34 0,0 70-1,18-35 1,52-17-1,-17-36 1,35-18 0,18-70-1,-70 17 1,-19 1 0,-17 34-1,0 54 16,0 17-15,0 0-16,0 54 16,0-36-1,71-18 17,-1-35-17,1 0 1,-36-18-16,53-52 15,-35-19 1,0-16 0,-53-19-1,0 71 1,0 0 0,-18 53-1,-17 89 1,18 16-1,17-16 1,0 16 0,17-34-1,54-18 17,52-53-17,18 0 1,53-53-1,-88 0 1,-35-35 0,-71 0-1,-53 52 1,-35 19 0,-18 52-1,53 18 1,18 70-1,17-34 1,36-54 0,35-35 15,52-18-15,1-52-1,-35-1 1,-1-70-1,-52 53 1,-18-18 0,0 71-1,0 70 1,-18 71 0,-35 35-1,53-18 1,0-34-1,18-72 1,70-17 0,0-53-1,-35 0 17,-35 18-32</inkml:trace>
  <inkml:trace contextRef="#ctx0" brushRef="#br0" timeOffset="92454.79">9207 14499 0,'0'-17'32,"18"-1"-17,17-17 1,89-124-1,-71 53 1,-18-53 0,-35 71-1,0 35 1,-18 53-16,-34 35 16,16 89-1,19 35 1,-1-36-1,-17 1 1,17-54 0,0-52-1,71-89 32,0-35-31,-17 53-1,-1 36 1,0 17 0,18 88-1,18 0 1,-1-35 0,54-18-1,-19-35 1,54-17-1,0-54 1,-53-35 0,-89 1-1,-34 16 1,-71 19 15,-18 70-15,18 35-1,70-17-15,-70 105 16,88-17 0,0 18-1,35-54 1,53-70 0,36-18-1,-54-34 1,-17-37-1,-35 19 1,-1-18 0,-17 70-1,18 71 32,-18 17-31,18 19-1,-1-36 1,36-53 0,-35 0-16,52 0 15,-17-36 1,18-34 0,-36-1-1,-17-17 1,-1 53-1,-17 52 17,0 36-17,0 35 1,0-17 15,0-36-15,18-35-16,53 0 15,-1 0 1,18-53 0,-17 0-1,-18-35 1,-18 18 0,-35 52-1,0 53 16,0 36-15,0 17 0,18-35-1,-1-35 1,72-1 0,-1-17-1,35-35 1,-17-18-1,-53-18 1,-53-17 0,0 18-1,-71 52 1,36 71 0,18 0-1,17 53 1,0-36-1,35-34 1,-18-19-16,19-17 16,52-17 15,-18-36-31</inkml:trace>
  <inkml:trace contextRef="#ctx0" brushRef="#br0" timeOffset="93703.46">12841 13917 0,'0'0'0,"18"-18"0,-18-87 31,0 87-31,0-53 16,0 1 0,-18 70-1,18 106 1,0 35 0,0 53-1,0-88 1,0-1-1,0-87-15,-18 17 16,-17-35 0,18-35-1,17-35 17,52-54-17,1 36 1,88-18-1,-70 106 1,0 0 0,-71 35-1,-53 18 1,-53 0 0,35-53-1,54 0-15,-19 0 16,1 0-1,35 35 1,0 18 0,35 0-1,54 0 1,52-18 15,17-35-15,-34-17-1,17-36 1,-70 0 0,-54 0-1,-17-53 1,0 53 0,-17 53-1,-1 36 1,-17 52-1,-18 18 1,53-36 0,-18-35-1,18-52 32,0-1-31,18-35-1,-18 36-15,53-72 16,0 19 0,17 35-1,-17 35 1,18 70 0,-54 1-1,-17-1 1,0-17-1,-17-53 1,17 18 0,17-36 15</inkml:trace>
  <inkml:trace contextRef="#ctx0" brushRef="#br0" timeOffset="95703.35">14270 13970 0,'0'0'0,"-35"0"31,-36 35-15,0 36 0,36 35-1,18-36 1,34 1-1,54-36 1,-36-35-16,106 0 16,-35-35-1,17-36 1,-70-17 15,-53 17-15,-53-52-1,-35 88 1,-35 35 0,-1 70-1,36 18 1,53 36 0,35-54-1,106 1 1,-1-71-1,54-18 1,-18-52 0,-70 17-1,-18-35 17,-53 35-17,0 70 16,0 36-15,0 18 0,0-18-1,0-36-15,17 1 16,36 0 0,36-36-1,-1-17 1,-35-18-1,-36-18 1,-17 36 0,18 17-1,-18 36 1,0 17 15,-18 36-15,18-36-1,0 18 1,36-53 0,52 0-1,0-53 1,-17 18 0,-1-53-1,-70 70-15,18-35 16,-1 36-1,-34 69 17,17-34-32,-36 53 15,36-18 1,36-1 15,34-52-15,36 18-1,18-53 1,-54 0 0,-17-89-1,-35 36 1,-18-36 0,0 54-1,-18 52 1,0 18-1,-17 88 1,18 36 0,17-36-1,0-17 17,0-18-17,35-18 1,18-35-1,-36 0-15,89 0 16,18-53 0,-36 0-1,-35-18 1,-36 19 0,-17 16-1,-70 36 1,52 53-1,1 18 1,17-18 0,0-18-1,70 0 1,71-17 15,53-18-15,-35 0-1,0-53 1,-71-35 0,-88 17-1,0 54-15,-18-54 16,-35 53 0,-52 18-1,34 53 1,0 35-1,36-17 1,35-36 0,0-17-16,35-18 31,36 0-31,0 0 31,-1-35-15,-35-36-1,18-70 1,-35 35 0,-18 0-1,0 89 1,0-1 0,-18 89-1,-17 52 1,17 1-1,1-54 1,17 1 0,17-54-1,72-17 1</inkml:trace>
  <inkml:trace contextRef="#ctx0" brushRef="#br0" timeOffset="96320.62">17586 14076 0,'0'0'0,"18"-53"16,-18-18-1,-89 54 1,-52 17 0,53 53-1,0 17 1,70-17-1,18-35 1,88-18 0,-17 0-1,35-18 1,-36-35 15,-34 0-15,-1 18-1,-35 17 1,-53 71 15,35-35-31,-17 35 16,17 53 0,18 17-1,36 124 1,17-53-1,-18-53 1,-35-17 0,-106-71-1,0-53 1,-52-18 15,122 0-31,-70-52 16,89-18-1,17-54 1,35 19 0,124-36-1,-106 124-15</inkml:trace>
  <inkml:trace contextRef="#ctx0" brushRef="#br0" timeOffset="96637.16">17921 14076 0,'18'0'16,"-18"-18"-1,17 1-15,36-19 16,-17 1 0,-19 0 15,-17 17-16,-88 36 1,17 52 0,54-17-1,17 18 1,17-54 0,54 1-1,-18-18 1,-35 0-16,17 0 15</inkml:trace>
  <inkml:trace contextRef="#ctx0" brushRef="#br0" timeOffset="97287.48">19491 14076 0,'35'-71'31,"-35"54"-31,-35-36 16,17 17-16,-88-52 15,1 53 1,-54 35 15,71 53-15,17 70-1,54-34 1,17-54-16,0 53 16,88-53-1,0-35 1,53-17 0,-35-36-1,-36 0 1,-70 35-16,0-52 15,0-1 1,0 106 15,0-17-15,18 53-16,0-1 31,-18-52-31,35 52 16,18-52-1,17-18 1,-17-35 0</inkml:trace>
  <inkml:trace contextRef="#ctx0" brushRef="#br0" timeOffset="97770.25">19808 13794 0,'0'-36'16,"0"72"-16,0-107 0,0 53 15,0 36 1,0 0-16,-17 52 16,-1 54 15,1-36-31,-1 0 31,18-53-15,0-17-1,0-36 17,0-35-17,35-17 1,18 17 0,35 35-1,-17 36 1,-54-18-16,1 71 15,-18-1 1,-88-17 0,-36 0-1,36-35 1,35-18 15,106-36 0,18 1-31</inkml:trace>
  <inkml:trace contextRef="#ctx0" brushRef="#br0" timeOffset="98220.77">20320 13847 0,'0'0'0,"0"-18"0,0 0 16,-18 18-1,-52 36 1,52-19-16,-35 54 16,18 35-1,17-36 1,36 1 15,53-54-15,17-17-1,70-53 1,-105 18 0,-17-71-1,-36 18 1,-53-18 0,-53 89-1,18 17 1,52 17-16,-52 89 15,53-35 1,17 17 0,18-53-1,89-35 1,-54 0 0</inkml:trace>
  <inkml:trace contextRef="#ctx0" brushRef="#br0" timeOffset="98920.85">20743 13935 0,'18'-18'16,"-36"36"-16,36-54 0,-36 36 31,1 18-15,17 0-16,-36 35 15,19 35 1,17-53-1,0 0 1,88-35 0,-35 0 15,35-53-31,-35 1 16,-18-37 15,-17 36-16,-18 36 1,0 70 0,-18 0-1,1 17 1,17-35 0,35-35-1,18 0 1,-18 0-16,53 0 15,0-70 1,-35-1 0,-17-87-1,-19 34 1,-17 18 15,0 89-31,-35 105 31,0 53-15,-1-35 0,19 17-1,17-105-15,0 35 16,70 0 0,1-53-1,35 0 1,-18-18-1,-53-35 1,-17 0 0</inkml:trace>
  <inkml:trace contextRef="#ctx0" brushRef="#br0" timeOffset="99120.03">21255 13741 0,'0'0'0,"-35"17"15,17-17-15,18 18 16,0 17 0,35-35-1,89 18 1,17-18 0,-88 0-1</inkml:trace>
  <inkml:trace contextRef="#ctx0" brushRef="#br0" timeOffset="101619.58">4568 15346 0,'0'0'0,"0"17"15,0 19 1,0-1-16,18 36 15,0 17 1,17 0 0,-35-53-16,0 1 15,0 16 1,0-69 46,0-1-62,0-35 16,0 36-16,0-72 16,53-16-1,17 52 1,19 53 0,-19 35-1,1 71 1,-54 17-1,-17-70 1,0-18 0,0-52 31,0-1-47,0-52 31,0-1-16,18-35 1,17 53 0,36 36-1,-36 52 1,-17 18 0,-1-36-16,-17 54 15,0-18 1,18 18-1,0-54 1,17 1 0,36-18-1,34-18 1,-34-35 0,0 0 15,-36-17-16,-35-1 1,0 36 0,-18 35-1,1 35 1,-1 18 0,18 53-1,0-35 1,35-1-1,36-70 1,-18 0 0,52-35-1,-34-18 1,-18-35 15,-53-18-15,0 35-1,0 54 1,-18 17 0,1 88-1,17-35 1,0 70 0,0-87-1,53-1 1,35-35-1,0-18 1,18-52 0,-36 17-1,-52 17-15,0-69 16,-18-1 0,0 0 15,0 71-16,0 88 17,-18 70-17,18-35 1,0 36 0,35-54-1,18-52 1,-35-18-16,88 0 15,-18-18 1,35-70 0,-34 17-1,-54-70 1,-18-17 0,-17 52 15,0 88-16,-35 36 1,0 88 0,35 17-1,-18 18 1,18-123-16,0 70 16,0-17-1,36-71 1,52 0-1,0-36 1,-18 1 0,-34-53-1,-36 70 1,0 1 0,0 69 15,0 1-16,0 18 1,0-53 0,53-18 15,0-18-15,-1-35-1,-52 35-15</inkml:trace>
  <inkml:trace contextRef="#ctx0" brushRef="#br0" timeOffset="101803.01">7408 15275 0,'0'-17'0,"0"34"0,-17-34 16,17-1-16,-36 18 31,19 0-15,17 18 31</inkml:trace>
  <inkml:trace contextRef="#ctx0" brushRef="#br0" timeOffset="101986.92">6809 15399 0,'0'17'16,"0"-34"-16,17 34 16,19-17-16,34 0 15,-35 0-15,71 0 16,18-17 0,-36-19 15</inkml:trace>
  <inkml:trace contextRef="#ctx0" brushRef="#br0" timeOffset="102335.69">7655 15381 0,'0'0'0,"-17"0"15,-1 0 1,18-18-16,-18 18 15,18 18-15,0 17 16,0 71 0,0 0-1,-53 53 1,1 35 0,-19-18 15,18-35-16,35-70 1,18-89 15,0-35-15,0 36-16,36-54 0</inkml:trace>
  <inkml:trace contextRef="#ctx0" brushRef="#br0" timeOffset="102637.92">7549 15540 0,'0'0'0,"0"-18"0,0-52 15,53 34 1,36 1 0,-1 35 15,18 35-16,-89 18 1,-34 35 0,-1-70-16,-70 53 15,0-18 1,17-36 0,71-34 15,53-19-16</inkml:trace>
  <inkml:trace contextRef="#ctx0" brushRef="#br0" timeOffset="102935.9">8202 15117 0,'0'0'0,"18"0"16,-18-36-1,0 54 1,0 17 0,-18 71-1,-17 35 1,35-123-16,-18 70 16,-17 18-1,17-71 1,18-17-1,36-18 17,-19-18-32</inkml:trace>
  <inkml:trace contextRef="#ctx0" brushRef="#br0" timeOffset="103386.02">8308 15505 0,'18'0'16,"-1"0"15,1 0-31,35-18 16,0-17 0,0-18-1,-18 0 1,-35 35-1,0 1-15,-35 17 16,-1 0 0,-34 52-1,34 1 1,19 18 0,17-1 15,0-17-16,17-35 1,36 0 0,-17-18-1,17 0 1,-18-18 0,0 18-1,-35-18 1,0 1-1</inkml:trace>
  <inkml:trace contextRef="#ctx0" brushRef="#br0" timeOffset="103597.05">8625 15610 0,'0'18'16,"-17"-18"-1,-1 0 95,0 0-110</inkml:trace>
  <inkml:trace contextRef="#ctx0" brushRef="#br0" timeOffset="104584.85">10019 15222 0,'18'-53'16,"-18"36"-16,0-1 15,0-17 1,-36 0-1,-17 35 1,-35 70 0,53 18-1,17 71 1,18-124-16,0 54 16,35-19-1,71-52 1,0-36-1,35-52 1,-35-1 0,-35-52-1,-71 87-15,0-52 16,-89 0 0,-34 35 15,35 53-16,17 35 1,71 18 0,36 18-1,87-71 1,-52 0 0</inkml:trace>
  <inkml:trace contextRef="#ctx0" brushRef="#br0" timeOffset="104870.92">10654 15028 0,'53'-17'0,"-106"34"0,106-52 16,-88 35 15,17 18-15,18 35-16,-18 105 16,18-105-1,0 53 1,-17 159-1,-1-107 1,-35 36 0,18-52-1,17-107 1,18-70 0,0 17-16,18-35 15,-1 0-15,19-123 16</inkml:trace>
  <inkml:trace contextRef="#ctx0" brushRef="#br0" timeOffset="105153.21">10619 15363 0,'0'-35'0,"0"70"0,0-105 0,0-18 15,0 17 1,0 36 0,70 17 15,18 36-16,1 52 1,-89 1 0,0-53-16,-36 52 15,1-52-15,-71 52 16,18-52 0,53 17-1,52-52 16,1-1-31,35 0 16</inkml:trace>
  <inkml:trace contextRef="#ctx0" brushRef="#br0" timeOffset="105870.13">11077 15328 0,'0'0'15,"18"0"-15,35 18 16,-18-18-1,89-53 1,-72 0 0,1-18-1,-35 19 1,-36 16 0,-70 54-1,53 35 1,0 88-1,35-35 1,35-18 0,53-53-1,36-35 1,17-53 0,-71 0 15,-35-52-16,-35 34 1,0 0 0,-17 71-1,-1 71 1,18 0 0,-17 17-1,-1-18 1,0-34-1,1-36 1,17-18 0,0-53-1,35 1 1,71-54 15,35 54-15,18 70-1,-18 88 1,-106 0 0,-35 18-1,-53-53 1,-35 17 0,70-70-1</inkml:trace>
  <inkml:trace contextRef="#ctx0" brushRef="#br0" timeOffset="106468.47">13176 15293 0,'0'0'32,"36"0"-32,52-53 15,18 0 1,17-70-1,-105 105-15,17-88 16,-35 53 0,-106 53-1,0 18 1,0 52 0,89 36 15,70-35-16,-36-36-15,89 53 16,-53-17 0,-18-1-1,-35-17 1,-105 0 0,-37-53-1,-16 0 1,34-70-1,71 17 1,36-35 0,17 35-1,70 17 1,-35 36-16,36-17 16</inkml:trace>
  <inkml:trace contextRef="#ctx0" brushRef="#br0" timeOffset="108168.23">13882 15064 0,'0'0'0,"0"-18"16,-35 18 0,-36 18-1,36 35 1,17-36-16,0 54 15,1 17 1,17-53-16,0 71 16,17-71-1,72-17 1,34-36 0,-17-35 15,17-35-16,-70-18 1,-70 1 0,-72 52-1,-34 35 1,-18 36 0,70 52-1,54-35-15,-1 107 16,18-54-1,71-35 1,17-36 0,53-17-1,0-70 1,0-1 15,-53-35-15,-52 53-1,-19 18 1,-17 70 15,0-17-31,0 53 16,0 17 0,0-18-1,18-52 1,70-18-1,0-35 1,-17-36 0,-36 18-1,-17-53 1,-18 54 0,0 69 30,0 36-30,0 35 0,0-17-1,0-18 1,70-53 0,-52 0-16,88 0 15,-18-18 1,35-35-1,-17-17 1,-35-1 0,-54 18-1,-17 71 17,0 52-17,0 1 1,36-18 15,-1-36-15,-17-17-16,70 0 15,0 0 1,0-35 0,-35-18-1,-35-17 1,17-1-1,-35 36 1,18 35 15,-18-18 47,0 1-62,-18 17 0,0 0-1,1 0-15,17 17 16,-53 89 0,35-35-1,1-54-15,17 54 16,0-1-1,35-52 1,35-18 0,1 0-1,17-35 1,0-53 0,-70 17 15,0-17-16,-18 53 1,-36 52 0,19 54-1,-1 17 1,18-35 0,18-18-1,-1-17 1,1-18-1,35 0 1,-35 0-16</inkml:trace>
  <inkml:trace contextRef="#ctx0" brushRef="#br0" timeOffset="108618.32">17357 14922 0,'0'-17'0,"0"34"0,17-52 16,-17 0-1,-17 35 17,17 18-32,-18-18 0,-35 105 15,18-16 16,-36 34-15,18-17 0,53-53-1,0-36-15,36-17 16,17 0 0,-1-70-1,-52 52-15</inkml:trace>
  <inkml:trace contextRef="#ctx0" brushRef="#br0" timeOffset="109718.88">17163 15117 0,'0'0'0,"-18"-18"0,-17 18 15,52 0 32,36-18-47,88 1 31,-105-1-31,140 18 16,-88 0 0,-35 0-1,-53 35 1,-17 36 0,-1-1-1,0 1 1,36-53-1,35-18 1,17 0 0,-17-36-1,-35-34 1,-18-1 0,-35 18 15,-1 18-16,19 35 1,34 0 0,54-18-1,-53 18-15,123-17 16,-36-1 0,1 18-1,-88 0 1,-18 35-1,-53 36 1,35-53-16,1 34 16,17 19-1,0-53 1,53-18 0,0 0 15,0 0-16,-1-71 1,-34 18 0,-18-35-1,-35 53 1,-36 17 0,54 18-1,34 0 16,36 0-15,35 0 0,53-18-1,-35-17 1,-70 17-16,34-17 16,-52 18-1,-1-19 1,-17 1-1,-53 53 17,36-18-32,-1 53 15,-17 35 1,17 0 0,18-35-1,0 17 1,53-34-1,0-19 1,0-17 0,-18 0-1,-17-17 1</inkml:trace>
  <inkml:trace contextRef="#ctx0" brushRef="#br0" timeOffset="109852.34">18856 15205 0,'0'0'0,"-18"0"0,-17 0 15,0 0 1,-1-18 0,19 0-16</inkml:trace>
  <inkml:trace contextRef="#ctx0" brushRef="#br0" timeOffset="111401.76">229 16757 0,'0'0'0,"-17"35"16,17-17-1,0-1 1,0 1 0,53 0-16,52-1 15,-69-17 1,70 0-1,88 0 1,-36-35 0,-70 0-1,1 17 1,-72 18 0,-17-17-1,0-54 1,-17 36-1,17 17-15</inkml:trace>
  <inkml:trace contextRef="#ctx0" brushRef="#br0" timeOffset="111785.51">935 16545 0,'-18'0'0,"36"0"0,-53 0 16,17 18 15,18 35-16,53-36 1,0 1 0,-36-18-16,54 0 15,17 0 1,-35 0 0,-18-18-1,-35 54 16,-53 52-15,-17 0 0,52-53-16,-52 54 15,-1 16 1,53-69 0,1-19-1,52-34 32,0 17-47,1-18 0</inkml:trace>
  <inkml:trace contextRef="#ctx0" brushRef="#br0" timeOffset="113303.15">3281 16775 0,'70'-18'31,"-70"0"-31,0 1 0,36-19 16,-19 1-1,-17 0 16,0 17-31,0-17 16,-70 17 0,-1 18-1,-52 36 1,35 34 0,17 36-1,71-36 1,18-34-1,70-54 1,-18-35 0,54-35-1,-36 17 1,-53 19 0,-35 34-1,0 36 32,0 70-31,18 70-1,0-105-15,-1 53 16,36 124 0,-18-107-1,-35 36 1,-35-71-1,-35-17 1,-54-54 0,89-17-16,-71-35 15,0-71 1,36 0 0,52 0-1,0-17 16,54 52-15,-1 36-16,88-71 16,1 36-1</inkml:trace>
  <inkml:trace contextRef="#ctx0" brushRef="#br0" timeOffset="114518.53">3810 16616 0,'0'0'0,"0"17"47,-18 19-47,18 52 15,0-70-15,0 70 16,0-18 0,0-52-16,18 0 15,35-18 16,0-36-15,0-34 0,-36 17-1,-17-18 1,-17 54-16,-36-19 16,-35 36-1,52 0 1,89 0 15,71 0-15,17-35-1,-35 17 1,0 1 0,-89 17-1,-17 53 1,0 53 15,-17-18-15,17-35-1,17-53 1,18 0 0,36-36-1,-71 19-15,18-19 16,17-69-1,-35 52 1,-88 0 0,35 35-1,0 18 1,141 18 15,53-18 0,71 0-15,-53-35 0,-124 35-16,71-18 15,-53 18 1,-124 0 15,-17 35-15,17 18-1,-17 71 1,35-36 0,53-71-16,0 72 15,0-54 1,71-35 0,-1-35-1,36-54 16,-35 1-15,17-106 0,-53 71-1,0-36 1,-35 71 0,0 52-1,-17 89 1,17 106-1,0-18 1,0 53 0,0-70-1,53-36 1,0-53 0,70-52-1,-17-54 16,-53 53-31</inkml:trace>
  <inkml:trace contextRef="#ctx0" brushRef="#br0" timeOffset="117601.93">6526 16404 0,'0'0'0,"0"-35"0,18 17 15,-18-88 17,0 89-32,-18 17 15,18 35 1,-17 53 0,17-70-16,0 105 15,-18 1 1,18 70-1,0-124 1,0-52 0,0-89 15,0-17-15,18 53-16,35-53 15,-36 53 1,54-36-1,17 18 1,-70 53 0,-71 53 15,-53-18-15,35 1-1,18 34 1,53-17-1,36 53 1,52-53 0,0-53-1,-53 0-15,71-18 16,53-70 0,-53 0-1,-36 17 16,-52 1-15,-18 17 0,-18 53-1,1 53 1,-19 52 0,1 1-1,0 0 1,35-35-1,0-89 17,35-53-17,-17 54-15,17-36 16,18-53 0,0 36-1,-18 52 16,-17 36-15,-1 52 0,1 18-1,0 0 1,52-35 0,36-53-1,-18-17 1,36-54-1,-36 1 1,-35-19 0,-35 72-16,-18-36 15,-18 53 32,0 35-47,1 53 31,17 1-15,0-72-16,17 71 16,54-70-1,35 0 1,-18-36 0,18-35-1,-53 0 1,-36-88-1,-17 71 1,-88-19 0,18 54-1,-54 53 1,36 70 0,35 53-1,53-18 16,53-52-15,53-53 0,0-18-1,35-36 1,-18-34 0,-35-18-1,-70 17 1,0 18-1,-18 71 17,0 52-17,0 19 1,0-19 0,17-17-1,36-53 1,35 0 15,-70 0-31,53-35 16,-1-53-1,-35-1 1,-17 36 0,0 18-1,-18 106 16,0-54-31,0 54 16,-18-1 0,18-34-1,53-19 1,0-17 0,53-53-1,-53 1 16,-18-37-15,-18 1 0,-17 71-1,0-1 1,-17 53 0,-1 53-1,18-17 1,0-18-1,35-36 1,36 1 0,35-18-1,-18-53 1,-17-53 0,-54 36-1,-17-54 16,0 36-15,0 35 0,-17 53-1,17 88 1,-18-17 0,18 35-1,0-18 1,0 0-1,35-70 1,71-18 0,-35 0-1,52-53 1,-35-18 0,-52 18-1,-36 18 16,-36 35-15,1 18 0,0 35-1,17 17 1,18-17 0,71-18-1,17-17 1,88-18-1,-52 0 1,-1-70 0,-70-1-1,-53 53-15,0-70 16,-18 18 0,-34 52-1,-19 18 16,18 53-15,-35 70 0,70-52-1,18-18 1,18-36 0,52-17-1,-17-52 1,18-19-1,-36-52 1,-17-1 0,-18 36-1,0 17 1,-18 124 15,1-35-31,17 70 16,0 18 15,0 17-15,0-70-1,0-35-15,35 17 16,0-35 0,-17 0-16</inkml:trace>
  <inkml:trace contextRef="#ctx0" brushRef="#br0" timeOffset="118367.42">11254 16633 0,'0'0'0,"35"-17"16,0-18-1,-35 17-15,0 0 16,-17 1-16,-19 17 15,19 0-15,-107 0 16,36 17 0,-18 36-1,88 0 1,18 0 0,36-53-1,-19 0 1,89 0-1,-18-18 1,18-35 0,-70 36-1,-36-18 1,0 17 0,0 36-1,0 52 1,0 18-1,-18 53 1,18-35 0,-18 88-1,18-88 1,0 18 0,-17-72-1,-54-34 16,-17-18-15,-53-53 0,17-17-1,71-1 1,53 18 0,36-17-1,87-19-15</inkml:trace>
  <inkml:trace contextRef="#ctx0" brushRef="#br0" timeOffset="118733.32">11659 16704 0,'0'0'0,"18"-18"0,0 1 16,-1 17-16,-17-18 0,53-17 31,-18-18-15,-35 18-1,0 17 1,-35 18 0,17 0-16,-52 35 15,52 18 1,18 35-1,0 1 1,18-54 0,52-18-1,-34-17 1,17-52 0</inkml:trace>
  <inkml:trace contextRef="#ctx0" brushRef="#br0" timeOffset="119850.59">13247 16439 0,'0'-17'0,"0"34"0,0-52 0,-18-18 31,18 36-31,-17-1 16,-36 0-1,35 18-15,-35 0 16,-53 36-1,18 52 1,35 0 0,53 53-1,18-35 1,88-53 0,-18-53-1,71-18 16,-54-35-15,1-53 0,-71-17-1,-52 0 1,-54 17 0,-35 53-1,1 70 1,34 19-1,53-19-15,1 54 16,17-36 0,70-35-1,36 0 1,35 0 0,-35-17-1,-71 17-15,89 0 16,-71 35 15,0 35-15,-36 1-1,-17-18 1,0 0 0,-35-36-1,17-17 1,1 0-1,-1-53 1,18 1 0,18-54-1,70 18 1,53 70 0,0 36-1,0 52 1,-53 18 15,-88-35-15,-35 18-1,0-71 1,0 0 0</inkml:trace>
  <inkml:trace contextRef="#ctx0" brushRef="#br0" timeOffset="120550.37">15610 16545 0,'0'0'15,"18"0"-15,0 0 0,35-35 16,0-36-1,-53 19 1,-36-37 0,-34 19-1,34 52-15,-87 0 16,35 54 0,0 70-1,70 35 1,18-53 15,18-18-15,17-52-1,88-18 1,-52-53 0,17-35-1,-35 0 1,-18-71-1,-35 36 1,0 70 0,0 88-1,0 53 1,0 53 0,0-53-1,0 18 1,36-88 15,34-18-15,-35-18-16</inkml:trace>
  <inkml:trace contextRef="#ctx0" brushRef="#br0" timeOffset="120900.1">16034 16475 0,'17'-18'31,"1"18"-15,17 0-16,18-35 15,-18 17-15,36-35 16,-53 18 0,-18 0-1,-36 17 1,-17 53 15,-35 54-15,35 16-1,36-34 1,17-36 0,70-17-1,18-18 1,36-18-1,-36-17-15</inkml:trace>
  <inkml:trace contextRef="#ctx0" brushRef="#br0" timeOffset="122517.91">16757 16122 0,'0'-18'0,"0"36"0,0-71 15,-18 53 1,1 35 15,-1 36-15,18 35-1,0 17 1,-18-52 0,-17 17-1,17-88 1,1 0-1,17-53 17,0 35-32,0-17 15,35-35 1,36 34 0,-1 36-1,18 18 1,-17 17 15,-36 36-15,-35-54-16,0 19 15,-70-1 1,-36-17 0,35-18-1,18 0 1,36 0-1,17 35 1,35-35 0,53 0-1,18 0 1,-18 0 0,36-53-1,-54 18 1,-52 17-16,35-53 31,-36 19-15,-17 16-1,0 19 1,-35 87 15,18-52-31,-1 35 16,0 17-1,18-52 1,36-18 0,34 0-1,18 0 1,-52-18-16,69-35 16,-52 0-1,0-35 1,-35 35 15,0 53-15,-36 18-1,-17 53 1,-1 17 0,36-35-1,36-18 1,34-17-1,-35-18-15,54 0 16,-36 0-16,52-18 16,54-17-1,-71-36 1,-70 1 0,-18-19-1,-88 54 16,-18 35-15,35 53 0,-17 18-1,71-1 1,17-17 0,70-35-1,-52-18-15,35 0 16,35-18-1,-35-17 1,-36-18 0,1 0-1,0 0 1,-18 71 15,0 35-15,0-36-1,0 18 1,-18 54 0,0 34-1,-17 18 1,17 18 0,-17-36-1,0-17 1,-18-53-1,-53-35 1,18-18 0,-35-53-1,52 0 1,18-18 0,35 19-1,18-19 1,0 53-16,36-35 15</inkml:trace>
  <inkml:trace contextRef="#ctx0" brushRef="#br0" timeOffset="123350.46">18821 16475 0,'35'-53'16,"-35"35"-1,0-17 1,0-18 0,-53 18-1,-18 35 1,54 0-16,-18 0 15,-36 53 1,36-18 0,35 0-1,17-35 1,36 0 0,35 0-1,-52-17 1,-1-19 15,-35 19-15,0 34 15,0 19-15,0-19-16,18 54 15,-1 35 1,-17 52-1,0-52 1,0 35 0,-35-70-1,-36-1 1,36-70-16,-18 0 16,-53 0-1,36-53 1,17 1 15,35-1-15,18 17-1,0 19-15,36-36 16,52 0 0,-71 35-16</inkml:trace>
  <inkml:trace contextRef="#ctx0" brushRef="#br0" timeOffset="123602.03">19156 16316 0,'0'0'0,"0"-18"16,-18 18-16,1-17 15,17 34 1,-18 36 15,18-17-15,-18-1-1,1-18 1</inkml:trace>
  <inkml:trace contextRef="#ctx0" brushRef="#br0" timeOffset="123783.65">19121 16192 0,'0'0'0,"-18"0"16,0 0-16,1 0 15,-1 0 1,36 0 15,52 18-31</inkml:trace>
  <inkml:trace contextRef="#ctx0" brushRef="#br0" timeOffset="124266.35">19473 16263 0,'0'53'31,"0"-35"-31,-17-1 0,-1 36 16,0-18-1,18 1 1,0-19 0,-17 1-1,-1-18 1,0 0 15,1-18-15,17-17-1,17-35 1,1 52-16,35-17 16,-18 17-16,54-35 15,16 35 1,-34 18-1,-53 36 1,-18 52 0,0-18-1,-53 1 1,17-36 0,54-35 30,0 0-46</inkml:trace>
  <inkml:trace contextRef="#ctx0" brushRef="#br0" timeOffset="125016.2">20249 16351 0,'0'0'0,"18"0"0,-18-35 15,0-18 1,-35 18-1,-53 35 1,17 0 0,0 53-1,19 17 1,52-17 0,0 0-1,35-35 1,35-18 15,1 0-15,-18-53-1,-35 18 1,-1-18 0,1 17-1,-18 54 32,0 0-47,-18 35 16,1-1-1,-1-16-15,0 34 16,1 36 0,-1 35-1,0-35 1,1 35 15,-1-35-15,0-35-1,18 34 1,-17-87 0,-1 0-1,0-18 1,1-36-1,17 1 1,-18-71 0,18 18-1,53-71 1,18 53 0,-1 1-1,18 34 1,-52 36-1</inkml:trace>
  <inkml:trace contextRef="#ctx0" brushRef="#br0" timeOffset="125166.26">20532 16598 0,'-18'18'15,"-17"-18"1,-18 0-1,0 0 1,18 0-16</inkml:trace>
  <inkml:trace contextRef="#ctx0" brushRef="#br0" timeOffset="126155.18">6597 17780 0,'0'18'0,"-18"-18"15,18 17-15,-17-17 16,-1 0 0,0 0-1</inkml:trace>
  <inkml:trace contextRef="#ctx0" brushRef="#br0" timeOffset="128065.88">6738 17798 0,'0'0'0,"18"0"0,-18-18 0,0 0 32,0 1-17,0-19 1,0 19 15,0-1 0,17 18 251,1-17-267,0-19 1,-18 19 0,0-1-1,0 0 1,-53 1-16,0-19 15,-35 36 17,17 0-17,53 18-15,-52 53 16,-18 52 0,88-35-1,0 0 1,17-70-1,36 0 1,35-36 0,-17-35-1,-1-17 1,-34-1 0,-1-17-1,-35 53 1,0 70 31,0 35-32,35 36 1,18-35 0,0-36-1,0-35 1,-35 0-16,52 0 15,18-53 1,-52-17 0,-19-1-1,-17 18 1,0 18 0,0 70-1,0 18 1,0 35-1,0-35 17,0-35-17,0-1 1,0-69 15,36-19-15,17-17-1,-36 53 1,1 17-16,-1 18 16,1 0-16,0 18 15,-18 52 1,35 18 0,18-35-1,18-18 1,105 1 15,-53-36-15,54-36-1,-71-16 1,-53-19 0,-53-35-1,0 71-15,-36-53 16,-34-1-1,17 72 1,-35 70 0,17 35-1,18 35 1,53-17 0,18-53-1,70-53 1,0 0-1,18-70 17,-35-1-17,-1-70 1,-52-18 0,-1 53-1,-17 18 1,0 71-1,0 52 1,0 88 0,0 18-1,0-35 1,0 18 0,18-71-1,17 17 1,-17-70-1,-18 18 17,0-53-17</inkml:trace>
  <inkml:trace contextRef="#ctx0" brushRef="#br0" timeOffset="128235.3">8326 17798 0,'0'17'31,"0"-34"47,17-36-78</inkml:trace>
  <inkml:trace contextRef="#ctx0" brushRef="#br0" timeOffset="128719.14">9666 17551 0,'0'0'0,"0"-18"15,0-17 1,0 17 0,-18 142 15,1-54-16,17-35-15,-18 71 16,18-70 0,0-19-1,0-70 17</inkml:trace>
  <inkml:trace contextRef="#ctx0" brushRef="#br0" timeOffset="128883.92">9684 17445 0,'0'-18'0,"0"36"0,0-53 15,-53 17 1,35 18 0,18 18-1,53 17 1,35 0-1</inkml:trace>
  <inkml:trace contextRef="#ctx0" brushRef="#br0" timeOffset="130749.67">10054 17533 0,'0'18'0,"0"17"15,0 18 1,0-18-16,18 36 15,-18-36 1,0 36 0,0-1-1,0-35 1,0-52 15,0-19-15,0 19-16,17-107 15,19 36 1,17 0 0,35 70-1,-35 36 1,17 88 0,-34 17-1,-36-52 1,35-1-1,18-70 17,17 0-17,19-88 1,-37 18 0,19-54-1,-53 18 1,17 36-1,-17 70 1,-18 53 0,0 35-1,0 0 1,0 0 0,17-35-1,54-35 1,-1-18-1,-52 0 1,70-35 0,-17-54-1,-18 1 1,-18-18 0,-35 53-1,18 36 1,-18 52-1,-18 18 1,0 70 0,1-52-1,17 17 1,88-53 0,18-35-1,-18-17 1,-18-18-1,-17-71 17,-35 35-17,-18-17 1,-18 53 0,1 35-1,-19 88 1,36-18-1,0 19 1,18-36 0,17-53-1,71 0 1,-35-36 0,52-52-1,-52 18 1,-36-19-1,-35 54 17,-18 88-17,1 0 1,17 17 0,35 19-1,18-54 1,-35-17-16,17-1 15,-53-17 32,-17-17-47,0-1 16,-1 0 0,36 36-1,0 17 1,36-17-1,34-18 1,18 0 15,-52 0-31,52-35 16,18-36 0,-36-17-1,-34-53 1,-19 52-1,-17-16 1,18 69 0,-18 72-1,-18 69 1,-17 19 0,17 17-1,18-53 1,53-52-1,35-36 17,-17-36-17,17-34 1,-35-1 0,-35-17-1,-18 123 16,0 18-15,0 0 0,35-18-1,18-35 1,0 0 0,-36 0-16,54-35 15,-18-18 1</inkml:trace>
  <inkml:trace contextRef="#ctx0" brushRef="#br0" timeOffset="130913.66">13264 17339 0,'0'0'16,"-52"0"0,16 0-1,19 0 1</inkml:trace>
  <inkml:trace contextRef="#ctx0" brushRef="#br0" timeOffset="131101.54">12488 17462 0,'0'0'0,"-17"18"32,34-18-17,1 0 1,53 0 0,34-35-1</inkml:trace>
  <inkml:trace contextRef="#ctx0" brushRef="#br0" timeOffset="131932.21">13988 17745 0,'0'0'0,"17"0"0,89-53 31,-106 35-31,18 1 0,-1-36 16,-17-18-1,-17 0 1,-36 36 0,35 18-16,-52 17 15,-1 52 1,18 1 0,18 18-1,35-18 1,18-53-1,52 0 1,-52 0 0,88-53-1,-54 18 1,-16-1 0,-36 19-1,0 34 16,0 54-15,0 35 0,0 0-1,35 70 1,0-53 0,-35-70-16,0 106 15,-53 53 1,-17-106-1,-54-18 17,1-88-17,-54-18 1,19-52 0,105 34-16,-71-105 15,19-53 1,105 88-1,88 1 1,35 34 0,-88 53-16,71-17 15</inkml:trace>
  <inkml:trace contextRef="#ctx0" brushRef="#br0" timeOffset="132449">14658 17533 0,'18'-18'0,"-36"36"0,53-53 0,-35-1 32,0 19-32,-17-36 15,-54 35 1,0 1 0,19 17-1,-19 53 1,36 52-1,35-16 1,0-1 0,0-71-1,88-17 1,-35-17 0,-18 17-16,18-53 15,-35 18-15,35-18 16,-36-36-1,1 54 17,-18 53-1,0-1-31,0 36 16,0-35-16,17 88 15,36-36 1,18-34-1,-18-36 1,35-18 0,0-52-1</inkml:trace>
  <inkml:trace contextRef="#ctx0" brushRef="#br0" timeOffset="132665.25">15240 17339 0,'0'-35'0,"0"70"0,0-123 16,0 70-1,0 1-15,-35 34 32,17 54-17,-17 52 1,17-17 0,1 35-1,17-88 1,17-35-1,1-18-15,52 0 16,19-53 0</inkml:trace>
  <inkml:trace contextRef="#ctx0" brushRef="#br0" timeOffset="132881.89">15663 17427 0,'0'0'0,"18"-17"15,-36 17 16,1 0-31,-36 52 32,35-34-32,0 53 15,-17-18 1,35 35 0,18-71-1,17-17 1,36 0-1</inkml:trace>
  <inkml:trace contextRef="#ctx0" brushRef="#br0" timeOffset="133549.14">15928 17498 0,'0'0'0,"0"-53"16,-35 70 31,35 19-47,-18 52 15,18-35 17,0-35-32,0-1 15,0-34 17,0-1-17,0-35 1,0 35-16,0-52 15,35-36 1,36 35 0,-1 71-1,1 36 1,-53 17 0,-1 52-1,-17-34 1,0 0-1,-17-71 17,-1 17-17,0-17 1,18-35 0,0 17-16,36-70 15,34 0 1,54-18-1,-1 71 1,-17 52 0,-71 54-1,-17-53-15,-18 105 16,-18-52 0,-17-1-1,17-52 1,-17-18-1,0-35 1,35 17 0,-18 18-16</inkml:trace>
  <inkml:trace contextRef="#ctx0" brushRef="#br0" timeOffset="133710.32">16140 17163 0,'0'0'0,"-53"-36"15,-36 36 1,54 0 0</inkml:trace>
  <inkml:trace contextRef="#ctx0" brushRef="#br0" timeOffset="133882.59">15187 17339 0,'0'0'0,"-53"18"16,71-18 0,88 0-1,88 0 1,-89-18-16</inkml:trace>
  <inkml:trace contextRef="#ctx0" brushRef="#br0" timeOffset="134715.01">18362 17392 0,'0'0'0,"-18"0"15,1 0 1,-36-18 0,18 1-1,-1 17 1,-17 17-1,36 54 1,-1-18 0,18 0-1,0-36 1,53-17 0,0-17-1,-35-1-15,-1-35 16,-17 0-1,-17 0 17,-1 0-17,18 18 1,18 0 0,-1 35-16,107-35 15,-36 17 1,18 18-1,-89 18 1,1 70 0,-18-18-1,0-34-15,0 140 16,-18 0 0,18 71-1,-35-53 1,17 18-1,-17 35 1,35-124 15,-17-123-15,-36 0 0,-18-123-1,18-18 1,0-88-1,18 52 1,35 107 0,53-19-1,53 19 1,0 35 0</inkml:trace>
  <inkml:trace contextRef="#ctx0" brushRef="#br0" timeOffset="135200.26">20179 17321 0,'0'0'0,"-35"-17"0,35-1 0,-18-17 16,18 0-1,53 17 1,35 36 0,0 52-1,0 71 1,-70-35-1,-18 0 1,0-88 0,0-1-1,0-70 17,53-53-17,-18 18 1,18-35-1,-18 52 1,18 54 0,-17 34-1,-1 36 1</inkml:trace>
  <inkml:trace contextRef="#ctx0" brushRef="#br0" timeOffset="135498.63">20814 17462 0,'0'0'15,"0"18"-15,35-18 32,18-18-17,53-34 1,-71 16 0,-17 1-1,-36 35 1,-35 0-1,18 35 1,-18 18 0,53 0-1,0-35-15,0 35 16,71-18 0,-1-35-1,-35 0-15</inkml:trace>
  <inkml:trace contextRef="#ctx0" brushRef="#br0" timeOffset="135881.28">21343 17462 0,'0'-35'16,"0"70"-16,0-123 16,0 35-1,0 36-15,35 17 31,-17 0-31,35 0 16,17 70 0,-52-17-1,-18 71 1,-18-54 0,-52 1-1,35-71 1,17 0-16,18-53 31,0 35-15,18-35-1,52-35 1,1 35 0,87-17-1,-69 52 1,-54 18-16</inkml:trace>
  <inkml:trace contextRef="#ctx0" brushRef="#br0" timeOffset="136248.99">22084 17286 0,'0'0'15,"18"-18"-15,-18 1 0,-18 17 32,-35 0-17,18 17 1,-1 36-1,36-17 1,0-19 0,18 19-1,35-1 1,0 0 0,17 18-1,-70-18 1,0-17-1,-35-18-15,-18 0 16,-53 0 0,53 0-1,36 0 1,17-18 0,0 1-1,35-36 1</inkml:trace>
  <inkml:trace contextRef="#ctx0" brushRef="#br0" timeOffset="136498">22331 17374 0,'0'0'16,"0"-17"-16,0 34 31,0 1-16,0 35 1,0 0 0,-18 0-1,18-36 1,-17-17-16,-1 0 16,18-17-1,0-1-15</inkml:trace>
  <inkml:trace contextRef="#ctx0" brushRef="#br0" timeOffset="136664.85">22419 17216 0,'-35'-36'32,"17"36"-32,-17 0 31,35 36-16,0-19-15,17 18 16,1-17-16</inkml:trace>
  <inkml:trace contextRef="#ctx0" brushRef="#br0" timeOffset="137381.37">23054 17374 0,'0'0'0,"0"-17"15,-18-1 1,-52 18-16,-18 18 31,17 35-15,71 17 0,0-52-16,0 35 15,71-18 1,-18-17-1,-1-18 1,-34-36 0,-18-34-1,0-1 1,35 1 0,18 17-1,18 35 1,-18 18-1,-18 35 1,-17 54 15,-18-37-15,0 37 0,0-36-1,-36-18 1,19-35-1,17-35 17,17-36-17,54-17 1,17 17 0,18 18-1,-35 53 1,-54 18-16,1 53 15,-18-19 1,-18 37 15,-17-54-15,0 0 0,35-52 15</inkml:trace>
  <inkml:trace contextRef="#ctx0" brushRef="#br0" timeOffset="138399.12">25012 17268 0,'0'0'0,"0"-17"0,0-18 16,0-1-1,-18 36 17,-35 36-17,0 16 1,1 54 0,34-88-16,18 52 15,18-17 1,52-53-1,1 0 1,-18-17 0,-53-36-1,-36-18 1,-17 18 0,0 0-1,53 36 1,18-18-1,53 17 1,70-35 15,-71 53-15,-52 18 0,-18 35-1,0 70 1,0-17-1,-18 70 1,18-123-16,0 124 16,0 17-1,0 70 1,36-87 0,-19 34-1,-17-123 1,0-52-16,-53-36 15,-35-18 1,18-88 15,-19-123-15,54 35 0,35-71-1,88 142 1,71-18-1,-35 70 1</inkml:trace>
  <inkml:trace contextRef="#ctx0" brushRef="#br0" timeOffset="138916.4">26511 17251 0,'0'0'0,"18"-18"0,-18-35 16,0 18-16,0-18 15,-18 35 1,-35 36 0,18 88 15,17 0-15,18-71-16,0 106 15,0-53 1,18-17-1,0-53 1</inkml:trace>
  <inkml:trace contextRef="#ctx0" brushRef="#br0" timeOffset="139914.68">26352 17445 0,'0'0'0,"0"-35"31,18 17-31,53 0 31,87-17-15,-16 35 0,-90 0-1,-52 53 1,0 53-1,-17-36 1,17-34-16,0 34 16,53-52-1,35-18 1,0-18 0,-17-52-1,-71-1 1,-36 0-1,-52 19 1,53 34 15,17 18-15,36 0 0,141 0-1,-36 0 1,-17 18-1,-88 17 1,-18 18 0,-36 17-1,19 1 1,17-53 0,35-18-1,36 0 1,-1-53-1,-17-18 1,-53 18 15,0 35-31,-35-52 16,-36 52 0,1 1-1,52 17 1,36 0 15,-1 0-31,71 0 16,-17-18-1,35-53 1,-53 36 0,-36 0-1,-17 17 1,-53 36-1,18 70 1,0 0 15,35 36-15,0-54 0,88 19-1,-17-72 1,52-17-1,-35-17 1,-52-1-16</inkml:trace>
  <inkml:trace contextRef="#ctx0" brushRef="#br0" timeOffset="141530.51">29051 17198 0,'0'0'0,"36"-18"0,-19-35 16,-17 36-16,0-1 16,-17 0-1,-72 18 1,54 0-16,-36 53 15,-17 71 1,71-1 0,34 54 15,54-71-15,123-36-1,-53-70 1,-35-35-1,-53-36 1,-36 18 0,-17-17-1,-17 52 1,-19 53 0,36 36-1,-17 0 1,17-1-1,53-52 1,17-18 15,1-36-15,-36-16 0,-35-19-1,-53 18 1,-35-18-1,17 54 1,71-1 15,53 18-15,53 0 0,-35 0-1,-54 18-15,36 35 16,-35-36-16,17 54 15,-17 0 1,-18-1 15,0-35-15,0-17 0,-18-18 15,18-18-31,0-35 15,0-17 1,0-1 0,18 36-1,17 35 1,-17 0-16,17 35 16,-17 18-1,17 18 1,-17-54-1,-18 1 1,35-18 15,0-35-15,0-36 0,1 1-1,-1 17 1,-17 53-1,-18 17 1,17 72 0,1-36-1,17-36 1,36-17 0,-18 0-1,17-17 1,-52-1-16,0-17 15,-1-18 1,-17 17 15,0 19-15,0 70 0,0 70-1,0 1 1,0 52-1,0-17 1,0 0 0,0 70-1,0-123 1,0-71-16,0 18 16,18-53-1,-1-35 1,1-89-1,-18 1 1</inkml:trace>
  <inkml:trace contextRef="#ctx0" brushRef="#br0" timeOffset="141816.17">30427 17762 0,'0'-35'0,"0"70"0,0-123 16,0 53-16,35-18 15,18 0 1,53 53 0,-53 88-1,-53-35 1,-53 35 0,-17-52-1,-1-19 1,53 1-16,-17 0 15,70-18 32,71-18-31</inkml:trace>
  <inkml:trace contextRef="#ctx0" brushRef="#br0" timeOffset="142464.07">30974 17674 0,'18'-17'0,"-36"34"0,36-52 15,-18 0 1,-18 35 0,-53 0-1,18 35 1,36-17-16,-36 52 16,35 1-1,18-18 1,18-53-1,70 0 1,-17-18 0,-1-35 15,-17 0-15,-35 0-1,-18 71 16,0 35-15,0-18-16,17 36 16,1-19-1,35-52 1,53 0 0,-18-17-1,18-54 1,-36-87-1,-34 34 1,-19 18 15,-17 53-15,-17 141 15,-1 18-15,0-70-16,1 69 15,17 1 1,0-70 0,53-19-1,-18-17 1,-35-35 0</inkml:trace>
  <inkml:trace contextRef="#ctx0" brushRef="#br0" timeOffset="142648.03">31485 17657 0,'0'0'0,"-35"0"0,0 0 16,52 0 15,1 0-15,70 0-1,18-18 1,53 0-1,-106 18-15</inkml:trace>
  <inkml:trace contextRef="#ctx0" brushRef="#br0" timeOffset="143499.01">32085 17568 0,'0'-17'0,"0"-1"16,-53 18-1,-17 18 1,-1 88-1,18-18 1,36 0 15,17-35-15,17-53 0,54 0-1,-18-35 1,17-36-1,-17-35 1,-35 36 0,-1 52-1,-17 71 1,0 35 0,-17-35-1,17-18 1,70-35-1,1 0 1,52-53 15,-52-17-15,-53 35-16,34-54 16,-16 1-1,-19 0 1,-17 70-1,0 36 1,-17 88 0,-36 17-1,35-35 1,1-35 0,-1-17-1,18-54 48,35-17-63,36-18 31,17 18-15,18 35-1,-71 0-15,0 17 16,-35 18-1,-35 18 1,-36-17 0,-17-1-1,35-17 1,106-36 15,18-35-15</inkml:trace>
  <inkml:trace contextRef="#ctx0" brushRef="#br0" timeOffset="143697.6">32967 17692 0,'0'0'0,"18"0"16,-18 17 0,0 19-1,-36-1 1,19 0-1,-1-17 1,18 0-16,18-18 31,-18-36-15</inkml:trace>
  <inkml:trace contextRef="#ctx0" brushRef="#br0" timeOffset="143841.81">33038 17515 0,'0'-17'0,"0"34"0,0-70 16,35 53 47,-17 0-63</inkml:trace>
  <inkml:trace contextRef="#ctx0" brushRef="#br0" timeOffset="144815.03">33337 17374 0,'53'-17'16,"-106"34"-16,124-34 16,-53 17-16,-36 35 31,-35 35-15,35-34-16,-34 52 15,-1-17 1,35-1-1,18-52 1,53-18 31,0-18-31,-36 0-1,1 18 1,-18 18-1,0 0 1,0-1 0,0 1-16,35-18 15,18 0 1,0 0 0,0-18-1,0-52 1,0-1-1,-35 36-15,17-36 16,-17 36 0,-71 106 31,0-18-32,35-18-15,0 18 16,18 0-1,0-18 1,18-35 0,17 0-1,18 0 1,-17-18 0,-36 1-1,0 34 16,0 1 1,17-18-17,18 0 1,1 0 0,-1 0-1,-35 18 32,0-1-47,-18 19 16,18-1-16,-53 53 15,-35 53 1,35 0 0,0-35-1,-17 18 1,52-72-1,18-87 32,0-53-31</inkml:trace>
  <inkml:trace contextRef="#ctx0" brushRef="#br0" timeOffset="145031.46">33549 17692 0,'0'-18'16,"18"18"-1,-1 0 1,19 0 0,-19 0-16,36 0 15,0-35 1,-35-18-1,-18 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1-29T11:08:40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1094 1535 0,'-18'17'31,"18"1"-31,0-1 0,88 19 32,124-19-17,-159-17-15,88 0 16,-88 0-16,123-17 15,-141-1-15,71 0 16,-35 1 0,-71-1-1</inkml:trace>
  <inkml:trace contextRef="#ctx0" brushRef="#br0" timeOffset="351.04">1746 1411 0,'0'0'0,"-35"0"32,35 18-17,35-1-15,36 19 32,-36-36-32,53 0 15,53 0 1,-52-36-1,-19 19 1,-176 70 15,18 17-15,0 54 0,-18 52-1,53-52 1,18-19-1,35-87-15,0 0 16,70-36 0</inkml:trace>
  <inkml:trace contextRef="#ctx0" brushRef="#br0" timeOffset="634.72">2840 1305 0,'0'0'0,"0"-17"0,0-19 16,-35 36-1,-18 71 1,35 70 0,0 0-1,18-88-15,-35 106 16,17 0-1,18-107 1,0-34 0,36-53 15,-19 17-31,107-123 16</inkml:trace>
  <inkml:trace contextRef="#ctx0" brushRef="#br0" timeOffset="848.75">3122 1376 0,'0'0'16,"18"-88"-16,-18 70 0,-18 53 31,18-17-31,-18 88 16,1 52 0,17-16-1,0-1 1,0-71-1,-18-70 1,1 0 0</inkml:trace>
  <inkml:trace contextRef="#ctx0" brushRef="#br0" timeOffset="1016.68">2734 1782 0,'0'0'0,"18"0"47,17 0-47,18 0 15,35 0 1,71-36 0</inkml:trace>
  <inkml:trace contextRef="#ctx0" brushRef="#br0" timeOffset="3448.82">3704 1782 0,'0'0'0,"18"-18"16,-18 0-16,0 1 16,0-36-1,0 17 1,-35-34-1,-18 70 1,35 0-16,-53 17 16,-34 72-1,16 52 1,72-35 0,17-1-1,53-69 1,17-36-1,71-36 1,-123 19-16,70-36 16,0-35 15,-70 0-15,-18 17-1,0 53 1,0 71-1,0 18 1,0 35 0,0-36-1,35-17 1,36-35 0,35-18-1,-1-71 1,-16-17-1,-54 17 1,-35-34 0,0 87 15,-18 53-15,1 36-1,17 35 1,0-53-1,-18-1 1,18-69 15,0-18-15,53-54 0,-18 19-1,36-18 1,-18 70-1,0 36 1,-53-1-16,35 36 16,35 53 15,-17-53-15,71 17-1,-1-70 1,54 0-1,-124-17-15,52-18 16,1-54 0,-88 19-1,-36-36 1,-70 35 0,18 71-1,34 0-15,-52 36 16,-18 87-1,53 18 1,36-53 0,17-17 15,88-71-15,0 0-1,0-35 1,0-71-1,-35 18 1,-17-89 0,-36 36-1,0 53 1,0 70 0,-18 18-1,18 71 1,-18 70-1,1-35 1,17 53 0,0-106-1,53-1 17,35-52-17,0-35 1,36-35-1,-107 52-15,54-70 16,-18-71 0,-53 71-1,0 0 1,0 70 0,-53 18-1,17 88 1,36 53-1,0-52 1,0 34 0,0-70-1,36 0 17,-19-53-32,89 0 15,-35-18 1,-1-35-1,-34 0 1,-19-17 0,-17 52-1,0 36 1,0 35 0,-17 17-1,17-34 1,0-19 15,17-17-15,-17-17-16,71-19 15,-54-17 1,19 0 15,-19 53-15,-17 18-1,0 17 1,0 18 0,18-35-1,35-18 1,53 0 0,-71 0-16,71 0 15,53-53 1,-89 0-1,-35-35 1,-35 0 0,-88 35-1,0 53 17,-35 53-17,52 17 1,53 18-1,1 18 1,17-53 0,70 53-1,-34-71-15,34 71 16,18 106 0,-35-18-1,-53 35 1,-106-52-1,-70-107 1,-53-52 15,17-36-31,106-35 32,53-70-17,53-1 1,53-105-1,-18 123-15</inkml:trace>
  <inkml:trace contextRef="#ctx0" brushRef="#br0" timeOffset="3682.03">6456 1446 0,'0'0'0,"0"-17"31,-18 17-31,1 0 63,17 17-63</inkml:trace>
  <inkml:trace contextRef="#ctx0" brushRef="#br0" timeOffset="4449.18">8079 1693 0,'0'0'0,"17"-35"16,1 17-16,17-52 16,-17 17-1,17-18 17,-35 54-32,0-1 15,-53 18 1,-17 35-1,-36 54 1,88 16 0,18 19-1,0-106-15,53 34 16,53-16 0,-18-1-1,-141-17 16,-70 17-15,70-35-16,-106 18 16,106-1 15,35-17-15,54 0-1,87-53 1,1-17-1,-89 52-15</inkml:trace>
  <inkml:trace contextRef="#ctx0" brushRef="#br0" timeOffset="4666.04">8537 1535 0,'0'0'16,"35"-53"-16,-35 35 16,-35 18-1,0 88 1,0 89-1,-1-54 1,19 18 0,17-53-1,0-52 1,0-54 15</inkml:trace>
  <inkml:trace contextRef="#ctx0" brushRef="#br0" timeOffset="4849.32">8343 1870 0,'0'0'0,"0"-18"31,18 18-31,70 0 16,71-18-1,-18 1 1,-106-1-16,89 1 16</inkml:trace>
  <inkml:trace contextRef="#ctx0" brushRef="#br0" timeOffset="7717.54">9172 1658 0,'0'0'0,"0"-18"16,-17 18-1,-1 0-15,-88 0 16,18 53 0,17 53-1,36-18 1,35 36 0,0-54-1,0-52-15,88-18 31,0-18-15,18-52 0,-53-18-1,0-36 17,-35 89-32,-1-36 15,-17 54 1,0 34-1,0 89 1,0 0 0,0-53-1,18 17 1,53-70 0,34 0-1,-16-35 1,-1-18-1,-53-17 1,-35 34 0,0 54-1,0 35 17,-35 18-17,17-19 1,1-16-1,34-54 17,18-17-17,18-18 1,18-35 0,-1 70-1,-34 36 1,-19 17-1,1 36 1,17-19 0,36-16-1,35-19 1,-18 1 15,-53-18-31,89-18 16,-36-17-1,-18-53 1,-70 17 0,0-34-1,-88 52 1,0 70 0,35 36-1,-35 53 1,53 0-1,35-36 1,53-34 0,-1-36-1,54 0 17,-53-36-17,18-52 1,-18-71-1,17-17 1,-52 35 0,0 106-1,-36 105 17,0-52-32,18 105 15,0 1 1,0-89-16,0 89 15,53-54 1,35 1 0,71-71-1,-53 0 17,70-71-17,-123 1 1,-35-36-1,-18 18 1,-53 70 0,-35 71-1,17 17 1,54-52-16,-36 88 16,53-53-1,17-18 1,71-35-1,-17 0 1,-36-18-16,18-35 16,-35 36-16,17-36 15,-17-35 17,-18 52-17,0 89 16,0-35-31,-18 35 16,18-18-16,0 18 16,0-18-1,35 1 1,18-36 0,53 0-1,-18-53 1,-17-53-1,-1-53 1,-52 36 0,0-18-1,-18 88 17,-36 88-1,-16 88-16,34 36 1,0-35 0,18-36-1,0-71-15,0 19 16,71-36 0,-18 0-1,35-53 1,-17 0-1,-36-18 1,-18 36 0,-52 88 31,18 0-32,17-18 1,0 0-1,35-35 1,-18 0-16,54 0 16,-36 0-1,-17-35 1,-18-35 0,-53 17-1,18 17 1,17 1-1,36 0 1,35 17 0,52-17-1,-16 35 17,-19 53-17,-52 0 1,-18 35-1,0-17 1,-18-36 0,18-18-1,-17-17-15,-1 0 32,18-17-17,18-54 1,70-17-1,-35 18 1,-18 52-16,18 0 16,-35 36-1,-1 52 17,-17-17-17,0 18 1,0-18-1,71-36 1,17 1 0,-18-18-1,36-35 1,-53-18 0,-18-35-1,-35 17 1,-70 71-1,-36 53 1,53 18 0,36 17-1,17-53 17,70 0-17,54-17 1,17-18-1,-53-18 1,-35-17 0</inkml:trace>
  <inkml:trace contextRef="#ctx0" brushRef="#br0" timeOffset="8249.01">14975 1817 0,'0'-18'0,"0"36"0,-53-142 31,36 124-16,17 36-15,0-1 0,0 106 16,0 106 0,-53 53-1,18-71 17,-36 106-17,36-176 1,-18-18-1,35-141 1,18-53 0,0-88-1,0 53-15</inkml:trace>
  <inkml:trace contextRef="#ctx0" brushRef="#br0" timeOffset="8564.71">14658 2222 0,'0'0'0,"-18"-123"15,1-36 1,17 18 0,123 18-1,18 87 17,89 54-17,-107 70 1,-70 71-1,-141-53 1,-71-18 0,71-70-1,35 17 1,123-53 15,36-17-15,-70 17-16</inkml:trace>
  <inkml:trace contextRef="#ctx0" brushRef="#br0" timeOffset="9131.46">15716 1799 0,'0'0'16,"-17"18"0,-1-1-1,-70 72 1,35-19-1,35-17 1,18-18 0,35-35-1,-17 0-15,35 0 16,18-53 0,-36 18-1,-17-18 1,-18 0-1,0 36 1,0-1 0,17 18-1,54 0 17,-18 18-17,35 70 1,-35 0-1,-36 71 1,-17-106-16,-17 106 16,-54 70-1,36-70 1,-36 35 0,1-36-1,52-87 1,18-53-1,0-54 1,18-70 0,17-88-1,-17 141 1</inkml:trace>
  <inkml:trace contextRef="#ctx0" brushRef="#br0" timeOffset="9416.25">15928 2134 0,'18'-35'15,"-36"70"-15,36-158 16,-1 35 0,71 17-1,18 53 1,53 18 0,-36 89-1,-123-1 1,-70-18-1,-71-17 1,53-17 0,70-36-16,-17 0 15,17 0-15,53 0 47,-17-18-47,52 0 16</inkml:trace>
  <inkml:trace contextRef="#ctx0" brushRef="#br0" timeOffset="9783">16722 1852 0,'0'0'0,"-18"18"47,0-1-47,1 19 16,-1-19-16,0 71 15,18-35 1,36-17 0,17-36-1,35 0 17,-18-53-17,19-18 1,-89-17-1,0 35 1,0 35 0,-18 18-1,0 36 1,18-1 0,0-17-1</inkml:trace>
  <inkml:trace contextRef="#ctx0" brushRef="#br0" timeOffset="10148.25">17480 1834 0,'0'-17'0,"0"34"0,-18-34 31,-17 17-15,0 88-1,17 0 1,18-53-16,-35 124 16,-18-35-1,-17 87 1,34-34 0,-17 52-1,53-53 1,0-105-1,0-53-15,0-1 16,0-52 0,0-18-1,18-88 1,0 53 0</inkml:trace>
  <inkml:trace contextRef="#ctx0" brushRef="#br0" timeOffset="10414.87">17286 2152 0,'0'0'0,"18"-35"0,17-89 16,0 36-1,71 17 1,35 36 0,-17 53-1,-71 52 1,-53 19-1,-89 16 1,-16-69 0,69-19-16,-70 19 15,71-36 1,53-18 15</inkml:trace>
  <inkml:trace contextRef="#ctx0" brushRef="#br0" timeOffset="11347.4">18627 1746 0,'0'0'16,"0"-17"0,0 34-1,-18 19-15,-17 69 32,-1-16-17,36-72-15,-17 54 16,17-54-16,-18 19 15,18-19 1,53-52 15,-35 35-31,35-35 16,52-89 0,-52 71-1,-35 18 1,0 35-1,-18 71 1,0-1 0,0 36-1,17-71 17,19-35-17,34 0 1,1 0-1,-1-53 1,-52 36-16,17-36 16,-17 35-16,52-88 15,-70 53 1,18 36 0,-36 87 15,1-34-31,-1 17 15,18 35 1,0-53 0,35-35-1,54 0 17,-19 0-17,18-35 1,-52 17-16,17-52 15,-1-1 1,-52 36 0,-17 88 15,17-36-31,-35 36 16,35 0-1,0-35 1,35-18 15,-18-18-31,1 18 16</inkml:trace>
  <inkml:trace contextRef="#ctx0" brushRef="#br0" timeOffset="11478.71">19791 1587 0,'0'0'16,"-18"0"-16,1 0 16</inkml:trace>
  <inkml:trace contextRef="#ctx0" brushRef="#br0" timeOffset="12031.97">20179 1499 0,'0'0'0,"-18"0"15,1 0-15,-19 88 16,-17 1 15,36-54-31,-19 71 16,36 17-1,0-52 1,18-18 0,53-53-1,-1 0 1,36-36 0,-88 19-16,52-54 15,36-70 1,-53 18-1,-18-18 1,-35 105 0,-53 89-1,36-35-15,-54 105 16,54 36 0,17-35 15,52-54-16,72-35 1,-1-35 0,-70 0-16,88-17 15,-52-19 1,-19-52 0,-70 35-16</inkml:trace>
  <inkml:trace contextRef="#ctx0" brushRef="#br0" timeOffset="12297.4">5450 4163 0,'0'0'0,"-53"0"0,-105 0 31</inkml:trace>
  <inkml:trace contextRef="#ctx0" brushRef="#br0" timeOffset="13364.14">4551 3387 0,'0'0'0,"-18"0"16,-17 53 0,35-18-1,0 53 1,0-53-16,18 142 15,-18-36 1,-18 0 0,0-71-1,1-52 1,-1-18 0,18-18-16,0-70 15,35 18 1,71-54-1,0 71 1,35 36 0,-17 34-1,-89 72 1,-53 16 15,-52-34-15,-36-1-1,35-70 1,1 0 0,52-17-16,0-36 15,1 18 1,52 35 15,-17 17-31,17 19 16,71 34-1,17-52 1,-17-18 0,18-53-1,-19-18 1,1-35 15,-71 71-31,18-18 16,-17-88-1,-36 106 1,-53 53 0,17 34-1,19 54 1,17-18 0,0-70-16,53 53 15,17-54 1,36-17-1,18-35 1,-54-18 0,-35 0-1</inkml:trace>
  <inkml:trace contextRef="#ctx0" brushRef="#br0" timeOffset="14351.13">7937 3933 0,'18'0'0,"-18"-17"0,18-18 31,-18 17-31,17-53 16,-17 18-1,-17-52 1,-1 69-16,-35-34 16,-35 34-1,53 36-15,-89 0 16,36 71-1,18 53 1,52-19 0,18 1-1,70-53 17,36-53-17,-18-18 1,54-52-1,-19-36 1,-52 18 0,-54-89-1,-17 89 1,0 0 0,-17 88-1,-1 106 1,18 0-1,0 105 1,0-122 0,53 16-1,17-87 1,-17-18 15,18-35-15,-18-18-1,-36 35-15,36-70 16,-35 35 0,0 18-1,-18 53 1,0 17 0,0 53-1,-18-53 1,18-17-1,18-18 17,-18-18-32</inkml:trace>
  <inkml:trace contextRef="#ctx0" brushRef="#br0" timeOffset="14532.84">8572 3528 0,'-35'0'16,"18"0"-16,-1 0 15,18 17 1,0 1 0,35-18-1</inkml:trace>
  <inkml:trace contextRef="#ctx0" brushRef="#br0" timeOffset="15683.06">8767 3739 0,'0'0'0,"17"18"0,1 0 16,35-18 15,0 0-15,70-53-1,-88 35-15,89-35 16,-1-53 0,-70 18-1,-53 18 1,-35-1 0,-18 53-1,35 18-15,-52 36 16,52 52-1,1 88 1,17-17 0,-53 88-1,-18 106 1,36-159 15,0 35-15,35-52-1,17-125 1,54-69 0,17-54-1,-53 36-15,106-141 16,-35-18 0,-71 17-1,-35-52 1,-88 70-1,18 89 1,-1 17 0,89 53 15,17 0-15,18-18-1,88-17 1,141-71-1,-105 35 1,-36-35 0,-124 36-1,-17-1 1,-52 36 0,-37 17-1,36 89 1,18 70-1,0 53 1,17-53 0,-35 89-1,18-54 1,17-105 0,-35 140-1,18-17 1,18-88-1,17-18 1,35-70 0,71-71-1,17-53 1,18-35 0,-70 18-1,-71-89 1,-35 53-1,-89-17 1,89 158-16,-89-52 16,71 52-1,18 18 1,53 0 31,-1 0-47,89-53 15</inkml:trace>
  <inkml:trace contextRef="#ctx0" brushRef="#br0" timeOffset="17047.81">10566 3669 0,'0'-18'0,"0"1"16,0-1-16,0-17 15,0-36 1,0 18 0,-53 36 15,-18 52-16,18 35 1,36 54 0,17-1-1,53-34 1,17-54 0,18-35-1,18 0 1,-18-35-1,36-71 1,-54 18 0,-52-1-1,-18 19 1,0 52 15,0 53-15,-53 54-1,35-1 1,18 0 0,18-53-1,53 1 1,17-36 0,0-36-1,18-17 1,-53 0-1,0-52 1,-53 34 0,0 53-1,0 36 1,0 53 15,0 17-15,0-18-1,53-17 1,17-35 0,18-18-1,18-18 1,0-35 0,-53-17-1,0-54 1,-53 18-1,0-35 1,0 106-16,0-18 16,-35 53-1,-1 88 1,19 36 0,17 17 15,0-35-16,0-89-15,53 72 16,17-36 0,1-53-1,35 0 1,-18-18 0,0-53-1,-70 54-15,52-124 16,-52 17-1,35-35 1,-36 71 0,-17 71-1,-53 87 1,-17 89 15,52 0-15,18-71-1,0 0 1,0-35 0,35-35-1,1-18 1,-1 0 0,0-71-1,-35 53-15</inkml:trace>
  <inkml:trace contextRef="#ctx0" brushRef="#br0" timeOffset="17264.03">12330 3528 0,'0'0'16,"-18"0"-16,0 17 0,18 1 31,18-18-15,70 0-1,-53 0-15,54 0 16,-36 0 0,-36 0-1,-17-18 1</inkml:trace>
  <inkml:trace contextRef="#ctx0" brushRef="#br0" timeOffset="19096.62">14199 3775 0,'0'0'0,"18"0"32,-18-18-32,0 0 15,0 1 1,0-1-1,18 1-15,-1-19 16,-17 19-16,18-54 16,-1 0-1,-17 19 1,0 34 15,0 18-15,0 88-1,0 124 1,0-106 0,0 52-1,-17-69 1,17-54 0,0-70 15,0-54-16,0 19 1,35-18 0,18 17-1,53 36 1,-71 35 0,71 0-1,-53 70 1,-18 19-1,-35-19 1,-88 18 0,-35-35-1,17-53 1,35-17 0,53-36-1,18 17 1,0 19-1,53-1 1,36 0 0</inkml:trace>
  <inkml:trace contextRef="#ctx0" brushRef="#br0" timeOffset="19682.25">15011 3775 0,'0'0'0,"17"0"15,1-36 1,-53 36 15,17 0-31,0 18 16,-17 53 0,35 17-1,0-18 1,18-17-1,52-53 1,-17 0 0,35-35-1,-17-36 1,-18 19 15,-53-37-15,18 36-1,-1 18 1,-34 35 203,-1 0-219,0 0 15</inkml:trace>
  <inkml:trace contextRef="#ctx0" brushRef="#br0" timeOffset="20314.59">14482 3704 0,'0'0'0,"-18"0"0,0 0 16,54 0 15,16 0-31,54 0 16,-70 0-16,140-17 31,-35 17-15,-17 0-1,-230 35 17,-124 35-17,177-52-15,-105 17 16,34 1 0,107-19-1,70 1 1,88-18-1,17 0 1,160-35 0,-142 17-1,-70 0 1,-141 18 15,-89 0-15,-70 36-1,141-36-15,-52 35 16,34-18 0,142-17 15,-36 0-31,71 0 16,17-17-1,71-36 1,-141 35-16</inkml:trace>
  <inkml:trace contextRef="#ctx0" brushRef="#br0" timeOffset="25538.96">16316 3845 0,'0'0'0,"-18"0"32,18-17 15,0-1-16,18 18 47</inkml:trace>
  <inkml:trace contextRef="#ctx0" brushRef="#br0" timeOffset="26347.72">16316 3828 0,'0'0'0,"-18"17"15,18 1-15,-17 0 16,17 17 0,53-35-1,17 0 16,54-53-15,-89 35-16,71-35 16,0-70-1,-54 17 1,-16-88 0,-36 88-1,0 53 1,-18 106-1,-17 124 1,17-54 0,1 18-1,-19-53 1,36-70 0,0 0 15,0-36-16,71-35 1,-36-17 0,18-1-1,-35 71 1,35 0 0,-53 18-16,35 35 15,-17 35 1,34-35-1,19-36 1,35-17 0,53-17-1,-1-54 1,-87 18 0,-18-53 15,-53 36-16,-35 52 1,-18 36 0,35 17-16,-53 89 15,71-36 1,53 0 0,88-53-1,-17-35 1,105-17-1,-123-19 1,-71-34 0</inkml:trace>
  <inkml:trace contextRef="#ctx0" brushRef="#br0" timeOffset="27246">2769 5715 0,'53'-71'16,"-35"54"-16,-1-1 15,1-17-15,53-53 16,-36-1 0,-35 37 15,-71 34-16,-87 36 1,52 34 0,0 19-1,106 0 1,71 34 0,-36-87-16,88 70 15,1 36 1,-89-54-1,-35 18 1,-106-35 0,-158 0-1,87-53 1,1 0 0,88-53-1,35-17 16,53-18-15,53 17 0,176-70-1,-106 106-15</inkml:trace>
  <inkml:trace contextRef="#ctx0" brushRef="#br0" timeOffset="27729.92">3246 5397 0,'0'-17'32,"0"34"-17,0 1-15,0 106 16,0-19 0,0 72-1,0-142 1,0 53-1,-36 0 1,36-70 15,0-53-15,0-36 0,0 54-16,18-54 15,52-52 1,1 70-1,52 35 1,-52 53 0,-36 36-1,-35 35 1,0-36 0,0-17 15,18-53 0,35-17-15,-18-1-16</inkml:trace>
  <inkml:trace contextRef="#ctx0" brushRef="#br0" timeOffset="29345.33">4022 5592 0,'0'-18'0,"0"36"0,0-71 15,-36 53 1,-17 35 0,36 18-1,-1 70 1,18-17 0,0 18-1,0-107 1,35 36-1,36-53 1,17 0 0,-17-35-1,17-53 1,-53-1 0,-35-52-1,-35 53 1,-53 35-1,35 53 1,-35 36 0,35 52-1,53-71-15,-18 124 16,18-52 0,53-1-1,18-71 16,-1-17-15,54-35 0,17-53-1,-18-18 1,-70 18 0,-35 17-1,-18 89 16,0 0-31,0 52 16,0 18 0,0-17-1,17-53 1,1-1 0,35-17-1,35-70 16,-35-1-15,-18-35 0,-17 36-1,-18 35 1,0 87 15,0 19-15,0-36-16,0 53 15,0 1 1,53-36 0,-35-53-16,34 0 15,-16 0-15,34 0 16,18-71 0,-17 0 15,0-70-16,-36-17 1,-18 34 0,-17 71-1,-17 106 17,-18 53-17,35-71-15,0 89 16,0-18-1,35 17 1,53-88 0,53-17-1,36-18 1,-54-35 0,36-71 15,-124 35-16,-35-17 1,-53 53 0,-53 35-1,0 106 1,54-36 0,52-35-16,-18 54 15,18-36 1,35-36-1,36-17 1,17-53 0,0-35-1,-70 70-15,35-105 16,0-36 0,-36 36-1,-17-1 16,0 107-15,-17 70 0,-19 123-1,36-53 1,0 36 0,36-88-1,34-1 1,1-70-1,-18-17 1,17-19 0</inkml:trace>
  <inkml:trace contextRef="#ctx0" brushRef="#br0" timeOffset="31063.08">7391 5997 0,'0'0'0,"-18"18"0,0 17 15,36-35 17,17-18-32,1 1 0,87-54 15,71-87 1,-70 16 0,-54-34-1,-70 53 1,-35 52 15,-71 89-15,35 70-1,1 88 1,35-17 0,-1 17-1,36-87 1,0-19-1,0-52 1,53-54 0,18-52-1,-18 0 1,35 18 0,-35 52-1,-36 18 1,54 53-1,-36 17 1,36 36 0,-1-35-1,1-54 1,35-17 0,53-70-1,-54-1 1,1-70-1,-88 35 1,-36-17 0,-88 70-1,89 53-15,-71 0 16,-18 106 0,35 0-1,54 35 16,17-53-15,17-70 0,71-18-1,-17-53 1,35-18 0,-18-35-1,-53 53 1,-17 18-1,-18 53 1,0-1-16,0 89 16,0-18-1,18 1 1,34-37 0,-16-52-1,70-17 16,-1-71-15,-52 17 0,18-52-1,-54 70 1,1 35 0,-18 36-1,0 70 1,0 18-1,0-36 1,18 1 0,35-54-1,-36-17-15,54 0 16,17-52 0,-17-1-1,17-53 16,-53 18-15,-35 70 0,-18 71 15,-34 35-15,52-17-1,0-18 1,0-36-16,52-17 15,72 0 1,17-35 0,18-53-1,-71 0 1,-35-18 0,-53 53-1,-53 53 16,-35 88-15,53 0 0,35 18-1,17-35 1,36-54 0,-18-17-16,54 0 15,-1-35 1,70 0-1</inkml:trace>
  <inkml:trace contextRef="#ctx0" brushRef="#br0" timeOffset="34829.57">12047 5309 0,'0'0'0,"0"-17"0,0-36 16,-17 53-16,-19 0 16,-16 53-1,-1 105 16,53 19-15,0-36 0,-18-18-1,18-87 1,0-19 0,0-52-1,0-36 1,35-34-1,18-1 1,53 0 0,-18 71-1,-53 35-15,36 0 16,-71 17 0,-35 1-1,-53 17 16,-1-17-15,19 35 0,52 0-1,18 35 1,71-18 0,-1-17-1,54-35 1,-18-18-1,88-18 1,-71-35 0,-70 1-1,-35-37 1,-18 19 0,0 35-1,-36 105 32,19 18-31,-1-17-1,0-18 1,18-71 31,0 0-47,18-17 15,35-53 1,-18 35 0,-17 35-16,35-17 15,17 35 1,-52 71 0,17 35-1,-35-18 16,36-18-15,-1-52 0,53-18-1,0-35 1,0-18 0,18-35-1,-53 17 1,-35 0-1,-18 107 17,-18 52-17,1-35 1,17 17 0,52-17-1,1-17 1,-17-36-1,69 0 1,-16-18 0,17-53-1,-71 18 1,-18-70 0,-52 0-1,18 105-15,-36-53 16,-18 71-1,18 18 1,0 70 0,53 36-1,0-36 1,35 0 0,18-70-1,36-1 16,16-17-15,-16-53 0,-1 0-1,-53 18-15,0-18 16,-17 0 0,-18 71 15,0 0-31,-18 35 15,18 17 1,0-35 0,18-17-1,53-18 1,-1 0 0,1-35-1,-18-53 16,-53 70-31,35-35 16,-35 0 0,0 71 15,0-1-31,0 19 16,0 34-1,0-17 1,0-18-1,70-17 1,1-18 0,-18 0-1,17-35 1,-52 17-16,0-35 16,17-53-1,-17 53 16,-18 18-15,-18 70 15,18-17-31,-35 53 16,35-18 0,0 17-1,0-35 1,70-17-1,1-18 1,-36 0-16,36 0 16,17-71-1,-35 1 1,-18-71 0,-17 17-1,-18 36 16,0 70-15,-36 36 0,1 70-1,18 18 1,17-18 0,0 1-1,0-72-15,52 36 16,37-18-1,16-35 1,37 0 0,-1-35-1,-53-35 1,-53-36 0,-35 53-1,0 35 16,-17 18-15,-1 53 0,18 18-1,0-18 1,35-18 0,18-18-1,88 1 1,53-18-1,-35-18 1,-124 1-16,106-71 16,-105 17-1,-19-35 1,-70 71 0,-70 35-1,-1 35 16,19 53-15,87 18 0,18-53-1,18-18 1,70-35 0,0 0-1,-70 0-15,70-70 16,-35-1-1,-18-52 1,-17 17 0,-18-17-1,0 52 1,0 89 0,-53 87-1,17-16 16,19 34-15,17-35 0,17 1-1,1-89-15,53 35 16,52-35 0,18-18-1,-53-35 1,54-17-1,-72-18 1,-70 70-16,0-70 16,-53 88-1,0 17 1,-53 36 0,53 18-1,36-18 16,17-36-31,0 1 16,70-18 0,1 0-1,0-35 1,-1-36 0,-52 18-1,-18 36-15,0 34 31,0 1-15,-36 70 0,19 0-1,17 53 1,0-88-16,0 71 16,0 70-1,0 53 16,-53-89-15,-35 1 0,-18-106-1,18-53 1,52-88 0,19-53-1,17 0 1,88-71-1,-35 106-15</inkml:trace>
  <inkml:trace contextRef="#ctx0" brushRef="#br0" timeOffset="35144.78">17410 5592 0,'0'0'0,"52"-18"15,-34 0-15,0 18 16,70-53 0,-17 0-1,-19 18 1,-52 17 0,-52 18-1,16 18-15,-52 53 16,17 35-1,71-18 1,0-35 0,89-36-1,17-17 1,70-17 0</inkml:trace>
  <inkml:trace contextRef="#ctx0" brushRef="#br0" timeOffset="35828.68">18821 5274 0,'0'0'15,"17"-18"-15,-34 18 16,-36 0 0,-35 18-1,-18 88 1,88-89-16,-17 36 15,35 53 1,35-18 0,36-70-1,-1-18 1,-70-18 0,0-70-1,0 0 16,0 70-31,18-87 16,35 34 0,53 18-1,35 53 1,-35 53 0,-18 35-1,-88 18 1,-18-18-1,-35-35 1,18-18 0,-18-35-1,53-35 1,0-53 0,71 0-1,52-71 16,18 88-15,18 54 0,-53 70-1,-89-36-15,54 107 16,-53-1 0,-71-17-1,-53-18 1,-18-35-1,-105-17 1</inkml:trace>
  <inkml:trace contextRef="#ctx0" brushRef="#br0" timeOffset="36694.94">3828 7144 0,'0'0'0,"-18"-18"32,18 0-17,18 18-15,17-17 16,35 17-1,19 35 1,-54 36 0,-35-36-16,-18 106 15,-88-35 1,18-36 0,0-52-1,70-18 16,1 0-31,17-18 0,70-17 32,54 35-17,17 18 1,-18 52 0,-52 19-1,-71 16 1,-124 1-1,1-53 1,-53-18 0,35-35-1,70-53 1,71 36-16,-18-36 16,54 0-1,87 0 1,-88 35-1</inkml:trace>
  <inkml:trace contextRef="#ctx0" brushRef="#br0" timeOffset="37063.42">4463 7267 0,'0'0'0,"0"-17"16,0-1-16,0-17 15,0-18 1,70 53 0,-35 0-16,107 17 15,-54 36 1,-18 53 0,-70-35-1,-53-18 1,-17-18 15,52-35-15,18-71-1,0 1 1,71-18 0,-1 17-1,-52 53-15,70 1 16,-17 17-1</inkml:trace>
  <inkml:trace contextRef="#ctx0" brushRef="#br0" timeOffset="37577.54">5521 7197 0,'0'-18'0,"0"36"0,0-54 0,0 1 16,-53-18 15,-18 36-15,19 17-1,34 0-15,-35 88 16,0 0 0,35 53-1,18-53 1,18-70-1,70-18 1,-17-53 0,-54 35-16,89-105 15,-17 17 1,-19-53 0,-52 18-1,-18 71 16,0 52-31,-18 18 16,-17 71 0,35 52-1,0 18 1,17-35 0,19-18-1,17-53 1,-36-17-1,19-18-15</inkml:trace>
  <inkml:trace contextRef="#ctx0" brushRef="#br0" timeOffset="38061.51">6650 7620 0,'0'0'0,"-18"-18"0,-35-87 32,36 87-32,-1-17 15,0 70 1,18 124 0,0 52-1,0 124 1,-35 1 15,17-248-31,-52 176 16,-1 1-1,54-124 1,17-106 0,0-88-1,0-88 1,0 88-16,0-52 0</inkml:trace>
  <inkml:trace contextRef="#ctx0" brushRef="#br0" timeOffset="38395.33">6350 7867 0,'0'-53'0,"0"106"0,0-194 16,-18-71-1,54 106 1,105 0 15,70 36-15,-52 70-1,0 141 1,-159-17 0,-106 17-1,-35-36 1,53-69-1,35-19 1,159-17 31,-89 0-47,54-35 0,-18 35 16</inkml:trace>
  <inkml:trace contextRef="#ctx0" brushRef="#br0" timeOffset="39894.93">7532 7391 0,'0'-18'0,"0"36"0,0-71 15,-35 17 1,-36 19 0,0 34-1,54 36 1,-1-35-16,-17 88 15,17-18 1,18 0 0,0-35-1,53-53 17,-35 0-32,35-35 15,0-36 1,0-34 15,-18 52-15,18 17-1,-36 36 1,19 53 0,-19 35-1,-17-17 1,18-18-1,0-35 1,34-18 0,-34 0-16,53-36 15,-1 1 1,18-53 0,-35-18-1,-35 71 1,0 35 15,-18 53-15,0 35-1,0 0 1,17-35 0,36 0-1,18-36 1,17-17-1,18-52 1,-18-19 0,0-70-1,-35-18 1,-35 71 0,-18 35-1,-53 141 32,35 0-31,-17 54-1,35-54 1,0-18 0,35-52-1,36-18 1,17-35-1,-18-18 1,-34 0 0,-19 35-16,1-52 15,-18 52 17,0 53-17,0 1 1,0 16-1,18-16 17,52-19-17,36-17 1,-18 0 0,18-53-1,-71-17 1,-35 52-16,0-35 15,0 18 1,0 17 0,0 36-1,0 35 1,-17-18-16,-1 36 16,-17 52-1,17 18 16,18 0-15,0 89 0,-18 17-1,-17 0 1,-18-18 0,-17-70-1,-1-89 1,36-70-1,0-35 1,-1-53 0,36 53-16,-17-54 15,-1-69 1,-17 16 0</inkml:trace>
  <inkml:trace contextRef="#ctx0" brushRef="#br0" timeOffset="40261.49">8590 7214 0,'0'0'0,"0"-17"0,0-1 16,35 0-1,89 18 1,-36 0 0,36 0-1,-72 18 1,1-18 0,-53 18 62,0-1-63,-17-17-15,-1 0 16,-17 0-16</inkml:trace>
  <inkml:trace contextRef="#ctx0" brushRef="#br0" timeOffset="40417.55">8978 7250 0,'0'17'32,"18"-17"30,-1 0-46</inkml:trace>
  <inkml:trace contextRef="#ctx0" brushRef="#br0" timeOffset="41327.25">10760 7320 0,'0'0'0,"0"-18"0,0-70 16,0 71 0,0-1-16,0 0 0,-18 1 15,0 34 1,1 107 15,17 52-15,0-70-1,0 18 1,0-54 0,0-52-16,17-18 31,1-18-16,-18 0-15</inkml:trace>
  <inkml:trace contextRef="#ctx0" brushRef="#br0" timeOffset="42144.16">10530 7497 0,'0'-18'0,"0"36"0,0-71 15,18 35 1,106-17 15,-89 35-31,176-53 16,-69 53-1,-1 53 1,-106 35 0,-53 18-1,-52 0 1,34-36-1,36-52 1,36-18 0,34-18-1,36-35 1,0-35 0,-71 17-1,-35 54-15,0-71 16,-106 70 15,18 18-15,-18 0-1,89 18 1,70-18 0,70 0-1,-17-36 1,35 36-1,-53 0 1,-35 36 0,-53 87-1,-35-52 1,0 17 0,35-35-1,0-36 1,88-17 15,0-35-15,0-18-1,0-35 1,-88 0 0,-35-18-1,-71 53 1,18 53-1,53 0-15,-53 35 16,70 1 0,18-1-1,71-35 1,17 0 0</inkml:trace>
  <inkml:trace contextRef="#ctx0" brushRef="#br0" timeOffset="42427.55">12418 7179 0,'17'-35'16,"-34"70"-16,52-123 15,-35 70-15,0 1 16,-18 17 0,1 17-16,-19 89 15,19 0 1,-1 53-1,-17-36 1,0-35 0,17 0-1,0-70 1,36-18 0,35-35-1,17-18 1</inkml:trace>
  <inkml:trace contextRef="#ctx0" brushRef="#br0" timeOffset="42829.53">12753 7497 0,'0'0'0,"106"-71"16,-53 18 0,-36 0-1,-17 35-15,-35 18 16,-53 0-1,0 71 1,70-18 0,18 18-1,0-1 1,35-35 0,18 18-1,-35-35-15,-18 0 16,0-1 15,-18 1-15,-70-18-1,53 0 1,-18 0 0,35 0-1,36-18 16,-1 1-15</inkml:trace>
  <inkml:trace contextRef="#ctx0" brushRef="#br0" timeOffset="43005.73">12947 7708 0,'0'18'31,"-18"-18"-31,18-18 78</inkml:trace>
  <inkml:trace contextRef="#ctx0" brushRef="#br0" timeOffset="44594.16">14958 7673 0,'17'0'0,"-34"0"0,246-71 31,-194 54-31,89-71 16,-107 17-1,-69-17 1,-125 17 0,18 71-1,124 0-15,-124 35 16,71 54 0,35 69-1,53-34 1,36-54-1,52-52 17,-53-18-32,53 0 15,53-70 1,-17-1 0,-71 0-1,-36-34 1,-17 34-1,-35 142 17,35 17-17,0 0 1,0-53-16,53 18 16,18-35-1,-54-18-15,107 0 16,-36-18 15,18-35-15,-36-35-1,-52 35 1,-18-17 0,-35 123 15,-1 35-16,1-18 1,35-52-16,-18 35 16,1-36-1,52-52 17,18 0-17,18-36 1,-1-34-1,-17 52 17,-35 35-32,17 18 15,0 35 1,0 53 0,18 18-1,0-53 1,53 0-1,53-53 1,0 0 0,-18-35-1,-53-18 1,-35-35 0,-53 0-1,0 70-15,-35-88 16,-54 71 15,19 35-15,-36 88-1,53-17 1,35 34 0,18-87-16,0 35 15,71-18 1,35-35-1,-18 0 1,18-53 0,0-35-1,-36-71 1,-34-17 0,-1 88-1,-35 17 1,-18 159 31,18-52-47,-17 122 15,17-34 1,0-18 0,17-36-1,18-34 1,18-36-1,-35 0 1,0 0-16</inkml:trace>
  <inkml:trace contextRef="#ctx0" brushRef="#br0" timeOffset="44743.86">17321 7673 0,'0'0'0,"-17"0"62,-1 18-46,0-18-16,-34 0 15,-125 35 1</inkml:trace>
  <inkml:trace contextRef="#ctx0" brushRef="#br0" timeOffset="45694.33">2487 9596 0,'0'0'0,"124"-53"31,-107 35-31,18 0 15,18-35 1,0 1 0,-35 34-1,-18 0-15,-53 18 16,-53 0 0,-53 36-1,89 16 1,52 54-1,54-35 17,-19-36-32,107 71 15,-19-53 1,1 17 0,-88-17-1,-36-17 1,-88-19-1,71-17-15,-71 0 16,-17 0 0,52-35-1,36-18 1,35 18 0,106-1-1,17 19 1,-87-1-1</inkml:trace>
  <inkml:trace contextRef="#ctx0" brushRef="#br0" timeOffset="46994.04">3175 9648 0,'0'0'0,"53"-17"16,-53-1-1,-18 18 1,-35 53-1,-17 35 1,52 0 0,18 18-1,0-88-15,18 35 16,52-35 0,36-18-1,0-18 1,17-53-1,-34 18 17,-54-70-17,-70 52 1,-71 1 0,0 52-1,53 36 1,18 70-1,35-17 1,35-1 0,18-70-1,53 0 1,17-53 0,-34 18-1,16-18 1,-69 53 15,-19 18-15,-17 35-1,0 52 1,0-16 0,0-54-1,0-17 1,0-54 15,0 19-31,0-54 16,36 0-1,16-34 1,-52 69-16,53-17 16,-17 53-1,17 36 1,-36 34-1,-17 36 17,18-18-17,-1-35 1,19-35 0,-1-18-1,36-18 1,-1-52-1,-17-1 1,-35 36-16,-1-71 16,1 71-1,0 17 1,-18 36 0,0 35-1,0 52 1,0-52-1,35 18 17,71-53-17,-18-18 1,35 0 0,1-53-1,-36-36 1,-70-16-1,-18 34 1,-36 36 0,-16 70-1,34 53 1,18 18 0,0-53-1,70-18 1,1-17-1,0-18 17,-54 0-32,36-18 15,0-35-15</inkml:trace>
  <inkml:trace contextRef="#ctx0" brushRef="#br0" timeOffset="47910.47">6632 9507 0,'0'0'0,"0"-17"0,0-36 31,-35 18-15,17 35-1,-35 0 1,18 88 0,17 0-1,18-53-15,0 89 16,53-54-1,18-52 1,-1-18 0,-17-53-1,-35 0 1,-18 35-16,-18-52 16,-35 35-1,1-18 1,34 17-1,36 19 17,123-19-17,-35 1 1,17 0 0,-35 17-1,-53 1 1,-17 17-1,0 53 1,-18 17 0,35 71-1,18 36 1,-53-1 0,18 71-1,-18 53 1,17-230-16,1 213 15,-18-89 17,0 0-17,0-124 1,-18-193 15,18 87-31,-35-175 16,17-71-1,1 52 1,17-34 0,17 52-1,54 36 1,70 17 0,18 88-1</inkml:trace>
  <inkml:trace contextRef="#ctx0" brushRef="#br0" timeOffset="48945.54">8308 9684 0,'0'0'0,"0"17"16,18 1-1,-18 0 1,35-18-1,18-53 1,-36 35-16,36-88 16,-17 18-1,-36-35 1,0 34 0,0 54-1,-18 70 1,18-17-16,-35 70 15,17 53 1,18-35 15,18 0-15,52-53 0,54-53-1,-1-53 1,1-53-1,-54 0 1,-17-35 0,-53 35-1,0 89 1,-18 34 0,1 72-1,-1 16 1,-17 19-1,35-36 17,0-35-17,18-71 17,34-52-17,1-1 1,-35 54-16,17-36 15,18 35 1,-18 18 0,-35 88-1,0 0 1,36-17 0,52 0-1,0-71 1,18 0-1,0-53 17,-36-36-17,-17-34 1,-53 35 0,0 53-1,-53 52 1,0 71-1,36 1 1,17-1 0,35-18-1,36-70 1,-1 0 0,-17-35-1,-18-36 1,-35-34-1</inkml:trace>
  <inkml:trace contextRef="#ctx0" brushRef="#br0" timeOffset="49176.85">8326 9419 0,'0'0'0,"-18"18"0,0-18 16,36 0 0,70 0-1,88-18 1,36 1 0,-53-19-1,-124 36-15,0-17 16</inkml:trace>
  <inkml:trace contextRef="#ctx0" brushRef="#br0" timeOffset="49559.97">11007 9155 0,'0'0'0,"35"-36"16,-17 36-16,-18-17 16,0 34-1,0 54 1,-71 52-1,0 1 1,54-89 0,-18 18-1,35-18-15,-18 36 16,53-71 15,36-35-15,-54-18-1</inkml:trace>
  <inkml:trace contextRef="#ctx0" brushRef="#br0" timeOffset="50676.16">10795 9402 0,'-35'-18'16,"35"0"-16,53 1 31,-36-1-31,107 0 16,-89 18-16,106-35 15,18 35 17,-71 35-17,-88 1 1,0 34 0,-35 18-1,35-70-15,0 35 16,0-18-1,35-35 1,53 0 0,-17-53-1,-36 18 1,-35-53 0,-53 35-1,0 35 1,0 18-1,36 0 17,34 0-17,1 0-15,88-17 16,0-1 0,-18 18-1,0 0 1,-53 0-1,-35 35 1,-35 36 0,17-1-1,18 1 1,0-18 0,53-36-1,18-17 1,17-35-1,-53 0 17,-17-53-17,-18 35 1,-71-18 0,1 36-1,52 35-15,-17 0 16,53 18 15,35-18-15,-18 0-16,53 0 15,71-18 1,-18-35 0,-18-18-1,-105 19 1,-18-1-1,-18 17 1,-35 36 15,0 89-15,18-1 0,18 18-1,-1-1 1,18-52-1,18 18 1,52-53 0,-17-18-1,18 0 1,-36-36 0,-17-17-1,-18 36 1</inkml:trace>
  <inkml:trace contextRef="#ctx0" brushRef="#br0" timeOffset="50850.38">12612 9490 0,'0'-18'94,"0"0"-78,0 1-16,0-1 0</inkml:trace>
  <inkml:trace contextRef="#ctx0" brushRef="#br0" timeOffset="51578.31">14093 9190 0,'0'0'0,"53"-35"16,-53 17 15,-17 18-15,-1 0-1,0 0 1</inkml:trace>
  <inkml:trace contextRef="#ctx0" brushRef="#br0" timeOffset="52193.27">14182 9243 0,'0'-18'47,"0"0"-47,-18 1 16,0 17-16,-17-18 16,-35 18-1,34 0-15,-52 0 16,18 71-1,17 35 1,53 17 0,0-35-1,17-17 1,71-71 0,18-35-1,18-71 1,-18 18-1,17-71 1,-35-35 0,-88 17 15,-17 89-15,-19 106-1,-17 123 1,18 53-1,35-71 1,0-70-16,0 88 16,35-70-1,71-18 1,18-71 0,-18-35-1,35-35 1,-124 53-16</inkml:trace>
  <inkml:trace contextRef="#ctx0" brushRef="#br0" timeOffset="52560.21">14940 9243 0,'0'-18'0,"0"-35"31,-18 53-15,18 124 0,-52-213-16,122 125 0,-140-54 0,34 89 15,1-1 1,35-52-16,0 88 15,0-53 1,71-18 0,17-35-1,-18-53 1,19-35 0,-54-18-1,-35 0 1,-53 0-1,-18 71 1,-17 35 15,0 88-15,53-17 0,17 17-1,18-35 1,53-35-1</inkml:trace>
  <inkml:trace contextRef="#ctx0" brushRef="#br0" timeOffset="53075.82">15117 9402 0,'0'0'0,"176"0"15,-35-36 1,-70-17 0,-36 0-1,-35 0 1,-18 36-1,-70 34 17,35 36-17,-17 36 1,34-1 0,36-35-1,71-18 1,-36-35-16,53 18 15,71-36 1,-71-17 0,36-36-1,-36 1 1,-70-1 0,-18 36-1,-71 52 1,53 19-1,18 34 1,0-17 15,0 18-15,0-36 0,-35 0-1,-18-17 1,36-18-1,-1-53 1</inkml:trace>
  <inkml:trace contextRef="#ctx0" brushRef="#br0" timeOffset="53691.35">16951 9190 0,'-18'-18'0,"18"1"0,0-1 15,18 18 16,0 53-15,-1 35 0,-17 18-1,-35-36 1,35-52-16,-35 35 16,-1-53-1,19 0 1,-1-53-1,18 0 1,35-70 15,54 17-15,34 0 0,36 71-1,-53 70 1,-1 71-1,-87 17 1,-36-52 0,-17-53-16,-35 52 15,34-52 1,19-1 0,34-52 15,1 17-16,70-34-15</inkml:trace>
  <inkml:trace contextRef="#ctx0" brushRef="#br0" timeOffset="54110.35">17886 9155 0,'35'-18'0,"-70"36"0,88-71 16,-53 35-1,0 0-15,-18 18 16,-35 36-1,-17 52 1,17 35 0,35-52-1,18-1 1,53-52 0,35-18-1,0-35 1,-17-18-1,17-35 1,-88-36 15,-35 54-15,-71 52 0,35 18-1,-34 71 1,69-19-1,36 1 1,71-53 0,-18 0-16</inkml:trace>
  <inkml:trace contextRef="#ctx0" brushRef="#br0" timeOffset="54558.98">18538 8925 0,'0'0'16,"36"-53"-16,-36 18 0,0-53 15,0 70-15,-88 89 47,35 52-31,0 71 0,35-158-16,18 69 15,0-16 1,106-1-1,0-71 1,-18-17 0,18-52-1,-36-19 1,1-17 0,-53 35-1,-36 123 16,-35 1-15,0-18 15,18-18-15,35-17-16,0-36 31,0 1-15,0-19-16</inkml:trace>
  <inkml:trace contextRef="#ctx0" brushRef="#br0" timeOffset="54775.91">18239 9013 0,'0'0'0,"17"0"31,54-17-31,70-1 15,-88 18 1,176-17 0,-88-1-1,-35 18 1,-141 35 0,-71-17-16</inkml:trace>
  <inkml:trace contextRef="#ctx0" brushRef="#br0" timeOffset="55476.08">9031 10848 0,'0'0'0,"0"-18"31,0 1-31,0-1 0,35-53 16,36 1-1,-53-1 1,-18 54-16,-71 34 31,18 19-31,-70 52 31,87 18-15,36 17 0,89-52-1,16 34 1,19-16-1,-124-36 1,-53 0 0,-141-18-1,35-35 1,0-18 0,54-70-1,87 0 1,106 35-1,36 35 1,87-35 0</inkml:trace>
  <inkml:trace contextRef="#ctx0" brushRef="#br0" timeOffset="55741.72">9313 10971 0,'0'0'0,"18"-17"0,35 17 15,-35 0 1,-18 53-1,0 35 1,-18 0 0,18 18-1,53-106 1,17 0 0,36-71-1,-35 1 1,-1-18-1,-70 70-15,0-35 32,0 18-17,0 17-15</inkml:trace>
  <inkml:trace contextRef="#ctx0" brushRef="#br0" timeOffset="56025.39">9878 10954 0,'0'0'0,"0"17"47,0 1-31,0 17-16,0 18 16,0 194-1,0 0 1,0-35-1,-71 88 1,1-53 15,52-124-15,18-105-16,-18-1 16,18-52-16</inkml:trace>
  <inkml:trace contextRef="#ctx0" brushRef="#br0" timeOffset="56303.14">9737 11359 0,'0'0'0,"0"-158"15,0 17 1,70 70 0,18 53-1,36 18 1,-36 36-1,-70 34 1,-89 18 15,1-35-15,-19 0 0,160-88 15</inkml:trace>
  <inkml:trace contextRef="#ctx0" brushRef="#br0" timeOffset="56560.75">10354 11007 0,'53'0'0,"-106"0"0,141 0 16,-88 35 0,0 0-16,0 124 15,-53 0 1,0 105-1,0 19 1,-17-1 15,35-106-15,17-35 0,36-158-1,52-72 1,1-122-1</inkml:trace>
  <inkml:trace contextRef="#ctx0" brushRef="#br0" timeOffset="56891.42">10354 11412 0,'0'0'0,"0"-53"0,-18-88 16,1 35 0,34 1-1,54 34 1,-1 53-1,72 54 17,-89 17-17,-53 52 1,-53 1 0,-36-35-1,-34-1 1,105-52-16,-17-18 15,70 0 17,53-35-17,-70 35-15,53-35 16,-36-1-16</inkml:trace>
  <inkml:trace contextRef="#ctx0" brushRef="#br0" timeOffset="57225.83">11112 11007 0,'0'-18'0,"0"36"0,-17-36 16,-36 18 15,-53 71-15,71 17 0,35-18-1,70-17 1,19-53-1,-19-17 1,18-36 0,-52-53-1,-36 53 1,-53-18 0,-36 36-1,19 35 1,17 53-1,35 0 1,18-18 0</inkml:trace>
  <inkml:trace contextRef="#ctx0" brushRef="#br0" timeOffset="57592.33">11377 11042 0,'0'0'16,"0"-35"0,0 17-16,0-17 15,71 17 1,-1 18 0,-52 18-16,70 35 15,-70 17 1,-18-17-1,0-18 1,-18-35 15,0 0-15,18-53 0,0 18-1,36-35 1,69-19-1,1 19 1,-70 35-16</inkml:trace>
  <inkml:trace contextRef="#ctx0" brushRef="#br0" timeOffset="57792.24">12188 10672 0,'18'0'0,"0"0"16,-36 17 0,-123 18-16,264-87 15,-193 157-15,17-16 16,35-54-16,1 35 15,-1 54 1,18-54 15,71-34-15,-18-36 0,17-53-1,-52 17-15</inkml:trace>
  <inkml:trace contextRef="#ctx0" brushRef="#br0" timeOffset="57942.11">11924 10954 0,'-18'0'0,"36"0"0,-53 0 15,35-18 1,70 18 0,89-18-1,-18-34 1,-106 34-1</inkml:trace>
  <inkml:trace contextRef="#ctx0" brushRef="#br0" timeOffset="58759.08">13688 10918 0,'0'0'0,"0"-35"15,0 18 1,0 34 15,-18 71-15,0 1 0,-17 34-1,0-35 1,17-70-1,18-36 1,0-17 0,36-71-1,16 0 1,19 18 0,-53 53-16,88-36 15,-18 71 1,-71 53-1,1 35 1,-18 18 15,-35-18-15,17-35 0,36-106 15,70-17-16,-18-1 1,-34 36-16,52-36 16,-53 36-16,89-18 15,-71 53 1,-36 88 0,-17 18-1,-17 0 1,-19 18-1,36-54 1,53-70 15,53-17-15,-71-1-16</inkml:trace>
  <inkml:trace contextRef="#ctx0" brushRef="#br0" timeOffset="59192.72">15117 10918 0,'0'0'0,"0"-35"0,0-35 16,-71 17 0,0 53-1,-34 53 1,34 17 0,36 89-1,35-53 1,0-18-1,53-88 1,17 0 15,54-71-15,-18-17 0,-54 0-1,-52 17 1,0 107 15,-17-19-31,17 54 16,-18 35-1,18-18 1,71-53 0,-1-35-1,36-17 1,-53-1-1</inkml:trace>
  <inkml:trace contextRef="#ctx0" brushRef="#br0" timeOffset="59491.72">15840 10866 0,'0'0'0,"0"-18"0,-18 0 15,-17 18 1,-53 18 0,-1 52-1,36 1 1,53 35 0,18-18-1,0-70-15,35 17 16,53-17-1,17-18 1,-52-18 15,-36 0-31</inkml:trace>
  <inkml:trace contextRef="#ctx0" brushRef="#br0" timeOffset="59691.9">16281 11165 0,'17'71'32,"-17"-53"-32,0-1 15,0 19-15,-17 52 16,-72 18 0,1-36-1,-35-17 1,52-53-1</inkml:trace>
  <inkml:trace contextRef="#ctx0" brushRef="#br0" timeOffset="60492.02">17727 10654 0,'0'0'15,"0"-71"1,18 54-16,-18-19 15,0 54 1,-36 88 0,-16 70 15,34-123-31,-53 71 16,-70 52-1,0-52 1,53-89-1,17-35 1,54-88 0,-1-36-1,18-17 1,35 53 0,-17 53-1,17 52 1,-17 54-1,35 52 1,17 18 0,1-52 15,35-54-15,-18-35-1,53-35 1,0-89-1,-106 36 1,-35 0 0,0 70-1,0 36 1,-17 52 0,-1 1-1,1-54-15,-19 72 16,19-54-1,-1-17 1,18-36 15</inkml:trace>
  <inkml:trace contextRef="#ctx0" brushRef="#br0" timeOffset="60658.69">18027 10883 0,'0'0'0,"-53"0"32,35 0-17,18 18 1,0 17 0,36-35-1</inkml:trace>
  <inkml:trace contextRef="#ctx0" brushRef="#br0" timeOffset="61475.14">18274 10971 0,'0'71'31,"-18"-18"-15,-17 35-1,17-53-15,18 18 16,-35 18-1,35-54 1,0-69 15,35-19-15,36-35 0,-1 18-1,-52 88 1,0 35-1,-1 36 1,-17 35 0,18-36 15,0-52-31,17-18 16,88 17-1,-17-69 1,-18-1-1,-35-53 1,-35 18 0,-18 35-1,-35 88 17,17 53-17,18 0 1,0-35-1,35-17 1,-17-36-16,35 0 16,35-18 15,-17-53-15,-36 1-1,-17-18 1,-1 52-1,-17 89 17,0 18-17,-17 35 1,17-36 0,0-52-1,17-18-15,54 0 16,-18-18-1,35-35 1,-35-35 0</inkml:trace>
  <inkml:trace contextRef="#ctx0" brushRef="#br0" timeOffset="61909.1">19509 11007 0,'53'-36'15,"-106"72"-15,158-72 16,-34 36-1,-18 36 1,-18 34 0,-35 36-1,0-88-15,-70 52 16,-1-17 0,36-35-1,17-18 1,36-35-1,88-54 1,-1-34 15,1 17-15,-53 71 0,-53 88 15,0-36-31,-17 71 15,-19 1 1,36-54-16,0 0 16,53 1-1,18-36 1,-18 0 0,17-18-1</inkml:trace>
  <inkml:trace contextRef="#ctx0" brushRef="#br0" timeOffset="62090.85">20585 11324 0,'0'0'0,"-18"0"47,0 0-47,1 0 15,-36 0 1,35-17-16</inkml:trace>
  <inkml:trace contextRef="#ctx0" brushRef="#br0" timeOffset="116448.48">0 17304 0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FB06-B43C-CFD9-306C-22849309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38B2-B7FC-7BD3-AAC8-ED780633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4F96-21F5-F7A9-2693-3567F8DF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A65B-453F-06F9-AEA4-FEE2DF58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B7C0-7E63-172D-8AA2-2A1A328A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C7E-365E-EA9B-C739-5091603B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FDBD1-EBD9-4330-19E0-D830B826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A82A-D1CB-DB3F-07FF-42382717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D90C-7BD4-CB82-19A8-D5C873FF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8D4D-E91D-ABE7-C931-B0A3FE8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7120D-5DA4-6FA6-DB9F-B4EB6EE76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E1353-225E-6552-A310-970488BD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831A-A2C2-3ABC-BBB9-330A75F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B43A-A264-1B9D-7A86-0FDDD2A5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F5E2-7EC2-91C2-0D0A-703ED854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1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F6C3-8E33-E247-EA39-47E64E4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33E-A8D8-B5BD-756D-DD96CA4B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CE0B-818A-0F3E-3702-7E74989F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1BA4-E7B6-2027-44DF-0859DE6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0F0E-1961-585D-CD3B-3B9DC6B0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9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33C4-E05A-19E9-5AA7-5339516D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A1E6-8333-B527-B645-60B240D7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4720-EE0D-F5A0-0E1B-F91FB1DB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1A6F-0AF1-6CA0-630F-AE4D935A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0502-E2FC-EF02-AE0F-87B31C5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8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19C-208F-AE65-25AF-74F9AAA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C4F6-FC2C-76B4-3FFF-146B4D15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F64A9-6A20-123D-E22F-FFD4EED5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9B7A-88C7-1382-724D-6BB09A9C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C028-365A-851D-903B-0AA5CBFA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2CD7-80AF-8714-E187-EED6F914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412C-4FBB-69D7-BA45-55E5929E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7B95-90BF-D5D9-C53F-BF1091DFD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8FB5-B2C2-01E2-4059-983B5359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F821-AE04-FB76-B2ED-A6FCD932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A6CA-7095-DC3E-6B75-0B001E500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143D-EE29-DB92-005D-70AE675F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EF4D-74F3-91FD-FC56-9562E4E8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83A50-9925-0DAD-FF2F-619CE836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8400-59E9-8EF1-65F3-13C4BA5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C3450-CE30-7C3A-3E06-B63E96E8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08922-BE35-D7E2-133A-4841318A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5374-1399-717B-F824-25307FD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362FA-FA77-6C7E-67C4-2AE86C0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EA2A1-6399-0F28-28AB-76D3862A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15E0-B0E4-C80C-90E5-C363121E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5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EAB5-DA54-4AF0-C25F-365C449B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FA45-4D53-6B23-A15C-A9F9442C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6F12-9E91-9720-4742-2983FBEB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B9963-D696-208C-A84C-797C261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B0D28-2C09-9A5D-D5E8-E4743A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F0241-A566-9815-9EDE-B753908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2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1BD5-8656-F09F-8BBD-8B22B75B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74FF9-4C3C-2A92-F98B-50C80572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43F6-33A8-D53F-75D1-61419677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7DAE-192B-70E6-BD54-9E76BDB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3F3E-E02B-FA15-713A-6E60CCB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3686-CE85-0398-9B47-BFE394D1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8E71-6CFF-FB7D-36D0-2F1B52B1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ABD6-E306-1F22-44A8-C4012290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124-75BC-E7E6-A803-55BCE7952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D0D2-03E3-4A41-B9D7-BB974B1602BD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A562-AF84-85DB-B79B-FD4593520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1C9-D1EC-F9A5-67CA-19AE28505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EBA5-8384-4FFD-902A-F2E1111B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8DFF38-8574-0521-1845-D95D106DB5D4}"/>
                  </a:ext>
                </a:extLst>
              </p14:cNvPr>
              <p14:cNvContentPartPr/>
              <p14:nvPr/>
            </p14:nvContentPartPr>
            <p14:xfrm>
              <a:off x="514440" y="63360"/>
              <a:ext cx="5988240" cy="572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8DFF38-8574-0521-1845-D95D106DB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54000"/>
                <a:ext cx="6006960" cy="57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97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89DA7-4353-37AE-F608-9FAD8B1A4F6A}"/>
                  </a:ext>
                </a:extLst>
              </p14:cNvPr>
              <p14:cNvContentPartPr/>
              <p14:nvPr/>
            </p14:nvContentPartPr>
            <p14:xfrm>
              <a:off x="101520" y="88920"/>
              <a:ext cx="1179252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89DA7-4353-37AE-F608-9FAD8B1A4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79560"/>
                <a:ext cx="1181124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38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37476-79C6-464D-29BB-6B3685F07726}"/>
                  </a:ext>
                </a:extLst>
              </p14:cNvPr>
              <p14:cNvContentPartPr/>
              <p14:nvPr/>
            </p14:nvContentPartPr>
            <p14:xfrm>
              <a:off x="139680" y="88920"/>
              <a:ext cx="8369640" cy="530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37476-79C6-464D-29BB-6B3685F07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20" y="79560"/>
                <a:ext cx="838836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00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B749E5-4F58-FFF9-EA29-B2E3918BF292}"/>
                  </a:ext>
                </a:extLst>
              </p14:cNvPr>
              <p14:cNvContentPartPr/>
              <p14:nvPr/>
            </p14:nvContentPartPr>
            <p14:xfrm>
              <a:off x="0" y="190440"/>
              <a:ext cx="9233280" cy="666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B749E5-4F58-FFF9-EA29-B2E3918BF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925200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39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15561-7349-3336-4A99-5B2A0F1C0973}"/>
                  </a:ext>
                </a:extLst>
              </p14:cNvPr>
              <p14:cNvContentPartPr/>
              <p14:nvPr/>
            </p14:nvContentPartPr>
            <p14:xfrm>
              <a:off x="0" y="355680"/>
              <a:ext cx="8401320" cy="504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15561-7349-3336-4A99-5B2A0F1C0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6320"/>
                <a:ext cx="842004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4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284501-76BD-DC09-9040-FD12D0A3A72C}"/>
                  </a:ext>
                </a:extLst>
              </p14:cNvPr>
              <p14:cNvContentPartPr/>
              <p14:nvPr/>
            </p14:nvContentPartPr>
            <p14:xfrm>
              <a:off x="0" y="146160"/>
              <a:ext cx="8172720" cy="473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284501-76BD-DC09-9040-FD12D0A3A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0"/>
                <a:ext cx="8191440" cy="47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54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4A519-DB21-6E99-6937-290B1AB87AB7}"/>
                  </a:ext>
                </a:extLst>
              </p14:cNvPr>
              <p14:cNvContentPartPr/>
              <p14:nvPr/>
            </p14:nvContentPartPr>
            <p14:xfrm>
              <a:off x="247680" y="0"/>
              <a:ext cx="6928200" cy="579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4A519-DB21-6E99-6937-290B1AB87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-9360"/>
                <a:ext cx="6946920" cy="58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7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92B18-60BB-7D26-6E1C-93FB45F53858}"/>
                  </a:ext>
                </a:extLst>
              </p14:cNvPr>
              <p14:cNvContentPartPr/>
              <p14:nvPr/>
            </p14:nvContentPartPr>
            <p14:xfrm>
              <a:off x="82440" y="101520"/>
              <a:ext cx="7918920" cy="65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92B18-60BB-7D26-6E1C-93FB45F538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92160"/>
                <a:ext cx="793764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3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F89785-11A2-6028-CB87-BF9942BB9B02}"/>
                  </a:ext>
                </a:extLst>
              </p14:cNvPr>
              <p14:cNvContentPartPr/>
              <p14:nvPr/>
            </p14:nvContentPartPr>
            <p14:xfrm>
              <a:off x="0" y="241200"/>
              <a:ext cx="5740920" cy="402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F89785-11A2-6028-CB87-BF9942BB9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1840"/>
                <a:ext cx="575964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6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D87D1E-CE07-0EEA-B433-F1281DEE5168}"/>
                  </a:ext>
                </a:extLst>
              </p14:cNvPr>
              <p14:cNvContentPartPr/>
              <p14:nvPr/>
            </p14:nvContentPartPr>
            <p14:xfrm>
              <a:off x="0" y="95400"/>
              <a:ext cx="7861680" cy="60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D87D1E-CE07-0EEA-B433-F1281DEE5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6040"/>
                <a:ext cx="7880400" cy="60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99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0C54BF-DB0F-58F7-688F-9F027CCA0479}"/>
                  </a:ext>
                </a:extLst>
              </p14:cNvPr>
              <p14:cNvContentPartPr/>
              <p14:nvPr/>
            </p14:nvContentPartPr>
            <p14:xfrm>
              <a:off x="1714320" y="1219320"/>
              <a:ext cx="3188160" cy="241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0C54BF-DB0F-58F7-688F-9F027CCA0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1209960"/>
                <a:ext cx="320688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0C735-5752-FC28-5108-4255F35F12E8}"/>
                  </a:ext>
                </a:extLst>
              </p14:cNvPr>
              <p14:cNvContentPartPr/>
              <p14:nvPr/>
            </p14:nvContentPartPr>
            <p14:xfrm>
              <a:off x="1143000" y="349200"/>
              <a:ext cx="6693120" cy="502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0C735-5752-FC28-5108-4255F35F1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339840"/>
                <a:ext cx="6711840" cy="50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4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C6AFC-170D-F087-B278-EB9168A13A17}"/>
                  </a:ext>
                </a:extLst>
              </p14:cNvPr>
              <p14:cNvContentPartPr/>
              <p14:nvPr/>
            </p14:nvContentPartPr>
            <p14:xfrm>
              <a:off x="50760" y="412920"/>
              <a:ext cx="1213524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C6AFC-170D-F087-B278-EB9168A13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403560"/>
                <a:ext cx="121539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63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C40-3C64-2F93-3A53-B52387116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CD01-1ABE-7708-7C00-E1CDC86C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55E03D-FD3A-221E-B622-85D5D08D6C02}"/>
                  </a:ext>
                </a:extLst>
              </p14:cNvPr>
              <p14:cNvContentPartPr/>
              <p14:nvPr/>
            </p14:nvContentPartPr>
            <p14:xfrm>
              <a:off x="0" y="450720"/>
              <a:ext cx="7575840" cy="577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55E03D-FD3A-221E-B622-85D5D08D6C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1360"/>
                <a:ext cx="7594560" cy="57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85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2022-11-29T14:56:09Z</dcterms:created>
  <dcterms:modified xsi:type="dcterms:W3CDTF">2022-11-29T14:56:46Z</dcterms:modified>
</cp:coreProperties>
</file>