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B596DC-1EAB-4F8A-A5AB-FDBD561467B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10:44:13.8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1870 635 0,'0'-35'15,"0"17"-15,-18-17 32,0 17-32,18 1 15,-17 17 1,-1 0-1,18 17 1,-17 54 0,17 17-1,-18 53 1,0 53 0,1-70-1,17-36 1,0-71-16,0 19 31,0-54 0,0-35-15,17-17 0,19-36-1,-1 0 1,0 71-1,0 17 1,18 36 0,-17 34-1,-1 37 1,-18-72-16,-17 54 16,36-1-1,17-17 1,-18-53 15,35 0-15,19-35-1,-36-35 1,17-54 0,-52 36-1,-1 0 1,-17 17-1,0 53 1,0 1 0,0 34 46</inkml:trace>
  <inkml:trace contextRef="#ctx0" brushRef="#br0" timeOffset="580.34">2875 582 0,'0'18'47,"-18"-1"-47,18 19 15,-17 69 1,17-69-16,0 87 16,-18-17-1,1 18 1,17-72 15,-18 1-15,18-70 15,0-1-15,0-52-1,35-54 1,36 36-1,-18 17 1,-36 54-16,72-1 16,-19 36-1,-17 35 1,-35 70 0,-18-35-1,0 0 1,0-70-1,-18 17 1,0-35 15,18-17-15,0-1-16</inkml:trace>
  <inkml:trace contextRef="#ctx0" brushRef="#br0" timeOffset="1464.65">3810 952 0,'0'0'16,"18"-70"0,-18 52-16,0-35 15,-18 0 1,-35 36-1,-17 17 17,-1 53-17,36-18-15,-54 71 16,19 53 0,52-54-1,18-34 1,36-36-1,52-35 1,18-35 0,-18-18-1,-18-35 1,-17-18 0,-17 0-1,-36 53 1,0 36 15,0 52-15,0 35-1,0 54 1,0-36 0,0-17-1,0-54-15,35 19 16,35-36-1,1 0 1,52-36 0,-52-34-1,17-71 1,-35-18 0,-53 53-1,0 0 1,0 89 15,0 52 0,0 0-31,-18 89 16,1-1 0,-1 1-1,18-19 1,0-52-1,71-17 1,-1-36 0,36-53-1,-53 0 1,-18 0 0</inkml:trace>
  <inkml:trace contextRef="#ctx0" brushRef="#br0" timeOffset="1714.68">4322 970 0,'17'0'15,"18"0"1,-17 0-16,70-35 15,0 17 1,18-17 0,-70 17-1</inkml:trace>
  <inkml:trace contextRef="#ctx0" brushRef="#br0" timeOffset="2147.55">5909 970 0,'0'0'0,"18"-70"16,-1 52-16,-17 0 16,0 1-1,0 34 16,0 1-15,0 70 0,-35 18-1,35-35 1,-18 17 0,18-71-1,0 1-15,18-18 31,17-35-15</inkml:trace>
  <inkml:trace contextRef="#ctx0" brushRef="#br0" timeOffset="2633.03">6456 917 0,'0'0'0,"17"-17"0,-17-1 0,18 0 31,-18 1-15,-18 17-1,-70 35 1,35 0 0,18 18-1,17-18 1,18-17-1,18-18 1,70 0 0,0 0-1,1 18 1,-1 17 0,-71 0-1,-17 1 1,-52 16 15,-54-16-15,35-19-1,1-17 1,52 18 0,0-18-1,1 0 1,17-53-1</inkml:trace>
  <inkml:trace contextRef="#ctx0" brushRef="#br0" timeOffset="2871.72">6068 564 0,'-36'0'31</inkml:trace>
  <inkml:trace contextRef="#ctx0" brushRef="#br0" timeOffset="4831.53">8237 459 0,'18'0'0,"-36"0"0,36-18 0,0-70 31,-18 105 0,0 19-15,-18 52-1,-17 71 1,-1-1 0,19-105-16,-54 106 15,1-35 1,34-89-16,-34 35 15,35-70 1,-54 0 0,36-53-1,1-52 1,16-54 0,19 0-1,34 89 1,36 52 15,0 18-15,35 70-1,0 72 1,-17-37 0,35 1-1,-36-35 1,36-54-1,-18-17 1,89-52 0,-36-1-1,-18-53 1,-87 18 0,-36-18-1,-71 70 1,54 19-1,-72 17-15,-17 35 32,18 53-17,53 18 1,17 0 0,18-53-1,53 0 1,35-53-1,1-53 1,17-18 0,-71 18-1,-18-52 1,-17 52 0,0 35-1,0 36 1,-17 70 15,17-18-15,0 36-1,70-53 1,1-35 0,52-18-1,-34-53 1,16-18-1,-87 1 1,0-54 0,-18 71-1,-18 106 17,18-35-32,-18 52 15,18 19 1,-17-1-1,17-70 1,-18 34 0,18-34-1,-18-18 17,18-35-17,0 17-15,0-52 16,0 52-16,36-70 15,52-53 1,0 88 0,53 17-1,-53 54 1,1 70 0,-72 36-1,-34-18 1,-1-36-1,-17-35 17,17-35-17,18-17 17</inkml:trace>
  <inkml:trace contextRef="#ctx0" brushRef="#br0" timeOffset="5830.84">10442 1041 0,'0'0'0,"71"-53"31,-71 35-31,0-17 16,17-36 0,-17 36-16,0-18 15,-70 18 1,-1 17 15,-17 36-15,18 52-1,-19 54 1,72-89-16,-1 53 16,18 1-1,35-72 1,54 1-1,-1-36 1,35-52 0,-52-19-1,-54 19 1,-17 17 0,0 35 15,-17 36-16,-1 17-15,18-17 16,-18 88 0,1 17-1,-1 36 1,18 53 0,-17-36-1,-1 71 1,0-194-16,-35 88 15,-17 0 1,-18-70 0,-71-71-1,-70-18 1,70-35 0,106 18-16,-106-124 15,71 18 1,70-71-1,36 89 17,105-18-17,54 17 1,-71 71-16</inkml:trace>
  <inkml:trace contextRef="#ctx0" brushRef="#br0" timeOffset="7562.93">10760 847 0,'-18'0'31,"0"17"-15,18 1-16,-17 0 0,-1 70 15,1 18 17,17-36-17,35-52 1,35-1 0,-17-17-1,53-52 1,0-19-1,-36-17 1,-52 17 0,-18 54-1,0-1 1,0 36 0,0 70-1,-18-18 1,18 19-1,18-37 17,53-34-17,35-18 1,17 0 0,-35-53-1,0-17 1,-70-1-1,-18-35 1,0 71-16,-35-18 16,-18 53-1,0 0 1,-18 88 0,36 0-1,0 18 1,17-35 15,18-54-31,18 36 16,35-35-1,17-18 1,1-35 0,17-18-1,-35-18 1,0-17-1,-36 53 1,-17 52 15,0 36-15,0 0 0,0-35-16,18 70 15,35-35 1,53-35-1,70-18 17,-35-18-17,36-53 1,-71-17 0,-71 0-1,-17-18 1,-36 71-1,-53 35 1,-17 18 0,70-1-16,-87 71 15,52-17 1,53 0 0,17-54-1,54 1 1,35-18 15,-18-18-15,-35-35-1,-18 0 1,-35 0 0,0 36-1,0 52 16,0 53-15,0 36 0,-17 70-1,-1-18 1,-17 142 0,17-248-16,-17 177 15,-1 88 1,-34-70 15,17-124-15,0-53-1,-35-88 1,0-35 0,-1-89-1,37-105 1,52 17-1,52-105 1,37 70 0,87-71-1,-70 160 1,-36 70 0,19 17-1,-54 18 1,18 0-1,-18 18 17,-17 17-17,-1 18-15</inkml:trace>
  <inkml:trace contextRef="#ctx0" brushRef="#br0" timeOffset="7947.04">12771 1111 0,'52'0'32,"-34"0"-17,17 0-15,18-35 16,35-36 0,-17 1-1,-71 17 1,0 35-1,-71 18 17,1 36-17,-18 69 1,70-69-16,18 34 16,0 18-1,35-52 1,36-19-1,-18-17 1,17 0 0,19-53-1,-1 1 1</inkml:trace>
  <inkml:trace contextRef="#ctx0" brushRef="#br0" timeOffset="8428.94">14199 988 0,'18'-18'31,"-18"0"-31,-18 1 16,1-1-16,-19-17 15,-17-18 1,36 0 0,-1 0-1,36 0 1,105 0 0,36 18-1,35 35 1,-106 0-1,-52 71 17,-36-1-17,-106 54 1,-35-1 0,17-17-1,71-53 1,36-18-1,17 0 1,0-17 0,0 17-1</inkml:trace>
  <inkml:trace contextRef="#ctx0" brushRef="#br0" timeOffset="8746.65">14235 1587 0,'0'0'0,"0"36"16,0-19-1,17-17 1,1 0 0,-1-17-1,-17-19 1,0 19-16,-35-1 31,0 18-15,17 18-1,1-1 1,17 1 0,-18-18-1</inkml:trace>
  <inkml:trace contextRef="#ctx0" brushRef="#br1" timeOffset="24227.93">1341 2434 0,'0'-17'94,"0"-1"-79,0 0 17,0 1-17</inkml:trace>
  <inkml:trace contextRef="#ctx0" brushRef="#br1" timeOffset="27822.62">1552 2399 0,'0'-35'15,"0"17"1,0-17 0,0-1-1,0-17 1,-53 18-1,36 18-15,-36 17 16,-53 0 0,18 35-1,17 71 1,1 88 0,34-18-1,36-123-15,-17 70 16,17 1-1,70-71 1,1-35 0,70-18 15,-35-18-15,-71 0-16,88-52 15,-52-1 1,-36 1-1,-35-1 1,0 89 15,0 17-15,0 35 0,0 19-1,53-19 1,18-34-1,-1-36 1,-34 0-16,52-18 16,-18-35 15,-34-18-15,-36-17-1,-18-18 1,-53-17-1,-17 88 1,0 52 0,35 71-1,36 1 1,17 52 0,35-53-1,53-53 1,-17-35-1,52-17 1,-17-36 0,17-18-1,-87 1 17,-36 52-32,0 0 15,0 1 1,0 34-1,0 54 1,0-1 0,0 1-1,0-36 1,17-35 15,19-53-15,-19-17-1,1 17 1,-18 18-16,53-18 16,-36 35-1,54 36 17,-18 35-17,0 35 1,-18-35-1,-17-36-15,17 19 16,-17-36 0,34-18-1,-16-35 1,-1-35 0,0 17-1,18-35 1,-17 106-1,-36 18 1,17 35 0,18 53 15,1-53-15,17 35-1,17-88 1,36 0-1,-18-18 1,53-52 0,-70-1-1,-71 54-15,18-89 16,-18 53 0,-36 35-1,19 53 1,-1 54-1,18-19 1,0-35-16,0 54 16,0-36 15,0-18-15,0-53 15,0-35-16,0 36-15,0-72 16,35-16 0,18 34-1,0 36 1,0 35 0,18 53-1,-36 35 1,18 0-1,-18-35 1,-17-35 0,35-18-1,-18-36 17,35-52-17,-34 0 1,34 0-1,-34 35 1,-19 53 0,-17 18-1,0-1-15,0 71 16,0-17 0,53 17-1,18-17 1,17-71-1,35 0 1,1-36 0,-36-34 15,-53-1-15,1-35-1,-36 36 1,17 52-1,-17 36 1,0 52 0,-17 19-1,-1-19 1,18 1 0,53-36-1,88-35 1,-53 0-1,18-53 1,-36-35 0,-52 0 15,17 0-15,-35 70-1,0 71 16,0 53-15,0-36 0,0 1-1,124-36 1,-18-35 0,35-18-1,-53-35 1,-17-52-1,-54 16 1,-17 54-16,0-35 16,-17 105 31,-36 53-32,53 0 1,-36 0-1,36-70-15,0 17 16,0-17 0,18-53 15,35-36-15,0 1-1,-36 52-15,54-70 16,-36 70-1,1 18 1,-19 71 0,1-18-1,0 17 17,-18-17-17,35-18 1,0-17-1,-17-18 1,-1 0 15,-17-18 94,0 1-125</inkml:trace>
  <inkml:trace contextRef="#ctx0" brushRef="#br1" timeOffset="28447.63">6685 2575 0,'0'-35'31,"0"17"-31,0 36 32,-18 0-17,-17 70 1,35-18-1,0-34-15,0 34 16,0-17 0</inkml:trace>
  <inkml:trace contextRef="#ctx0" brushRef="#br1" timeOffset="28627.26">6615 2434 0,'-18'-17'16,"0"17"-16,36 0 47,0 0-47</inkml:trace>
  <inkml:trace contextRef="#ctx0" brushRef="#br1" timeOffset="30693.26">7214 2505 0,'-17'0'31,"-1"0"-31,18 17 16,-35 19-16,17-19 0,-17 71 31,17 18-15,18 0-1,0-53 1,88 0-1,53-53 1,18 0 0,35-53-1,-53 18 1,0-36 0,-123-17-1,-18 0 1,0 70-16,-35-17 15,-53 35 1,-1 53 0,37 35-1,-1 18 17,35-18-17,53-35 1,18-53-1,53-18 1,0-35 0,-36-17-1,-52-18 1,0 70-16,-18-17 16,0 52 15,-18 72-16,18-72-15,0 54 16,0-18 0,53 0-1,0-53 17,53 0-17,0-53 1,-18-18-1,0-123 1,-70 53 0,-18-18-1,0 106 1,-18 36 0,-17 105-1,35-53-15,0 89 16,-18 52-1,18-88 1,53 18 0,0-88 15,35-18-15,36-36-1,-54-34 1,1-18-1,-54 17 1,-17 36 0,0 52-1,0 72 1,0-1 0,0-35-1,36 0 1,34-53-1,1 0 1,17-18 0,-18-53 15,-17-17-15,-35 35-1,0 53 1,-18 18-1,0 53 1,0-1 0,0-17-1,35-18 1,35-35 0,1 0-1,35-35 1,-18-36-1,-88-17 1,0-53 0,-53 71-1,-35 34 17,-36 72-17,19 69 1,52 19-1,53-54 1,53 19 0,52-54-1,37-35 1,-1 0 0,-36-53-1,1-18 1,-17-34-1,-54 52 1,-35 17 0,-71 125 15,36-19 0,17 1-15,18-18-1,18-53 17,0-18-17,52-53 1,18-17 0,-17 0-1,-36 53 1,-17 35-16,-1 88 31,-17 0-15,36-35-1,17-18 1,17-35 15,1 0-15,-1-53-1,-34-17 1,-1-36 0,-35 0-1,0 53 1</inkml:trace>
  <inkml:trace contextRef="#ctx0" brushRef="#br1" timeOffset="30876.47">9631 2328 0,'0'0'0,"-35"0"0,17 0 0,-17-17 32,17 17-17,0-18 1,-17 18-1</inkml:trace>
  <inkml:trace contextRef="#ctx0" brushRef="#br1" timeOffset="31093.02">8343 2593 0,'0'0'16,"-17"0"-1,52 0-15,106 0 16,0-18 0,71 1-1,-106-1 1,-89 18 0,36-18-16</inkml:trace>
  <inkml:trace contextRef="#ctx0" brushRef="#br1" timeOffset="33492.93">12312 2593 0,'0'0'0,"0"-18"0,-18-70 15,18 70 1,-17 1-16,-1 17 31,18 17-31,-35 89 16,35-18-1,-18 18 1,0-35 0,1-54-1,17-69 17,17-54-17,19 0 1,-1 0-1,18 71 1,0 52 0,-36 1-16,36 53 15,-35 52 17,17 1-17,-17-72 1,0-16-1,17-36 1,53-88 0,-17-18-1,-18 0 1,17 0 0,-35 71-1,1 52 1,-36 1-16,17 35 15,1 70 1,0-34 0,17-1-1,35-18 17,1-70-17,70-17 1,-53-36-1,18-35 1,-71-53 0,-35 52-1,-17 1 1,-36 88 0,0 53-1,53 35 1,0 36-1,35-36 1,36-18 0,87-34 15,-34-36-15,52-36-1,-35-16 1,-17-37-1,-89-34 1,-52-18 0,-54 88-1,0 53 1,1 53 0,17 35-1,0 53 1,53-106-16,0 36 15,18-36 1,52-17 0,1-18-1,17-71 1,-17 1 15,-54 34-31,54-122 16,-36-1-1,-35 71 1,0 52 0,0 19-1,0 70 1,-35 70 0,35 36-1,0-18 1,35-70-1,53-36 1,-17-35 0,-54 0-16,89-18 15,-35-35 17,-1-35-17,-34-18 1,-1 53-1,-35 89 17,0 52-17,0 0 1,18 0 0,52-17-1,18-54 1,-70-17-16,123 0 15,-17-17 1,34-36 0,-17-53-1,-70 0 17,-53 0-17,-18 54 1,-106 52-1,18 52 1,-18 54 0,70-18-1,36 18 1,0-88-16,53 17 16,0-17-1,53-18 1,-35-53-1,-1-35 1,-34 0 0,-19-36-1,-17 106 17,0 54-17,0 52 1,0-18-1,0 19 1,71-36 0,-18-36-1,17-17 1,-17-35 0,-35-53-1,-18 35 1</inkml:trace>
  <inkml:trace contextRef="#ctx0" brushRef="#br1" timeOffset="33676.28">15169 2311 0,'0'0'0,"-35"0"0,18 0 16,-1 0-16,0 0 15,1-18 1,52 18 0,18-18-1</inkml:trace>
  <inkml:trace contextRef="#ctx0" brushRef="#br1" timeOffset="35642.8">17392 2487 0,'0'0'16,"0"-18"-16,0-52 15,0 52-15,0-35 16,0 18-1,0 17 1,0 36 0,-18 106-1,1-1 1,-1 18 15,18-35-15,0-71-1,18-52 1,17-1 0,35-88-1,1 18 1,-53 70-16,35-70 16,-36 70-16,1 18 15,0 36 1,-1 52-1,1 18 1,-1-36 0,54 1-1,-36-71 17,53-18-17,-17-52 1,-18-19-1,-18-69 1,-17 34 0,-18 89-1,0 123 17,0 0-17,0 53 1,0-52-1,88-36 1,0-53 0,36-18-1,34-53 1,-69-17 15,16-71-15,-87 107-16,-18-54 15,0 0 1,-18 106 0,-34 17-1,16 54 1,19 88 0,17-36-1,0-17 1,0-53-1,0-35 1,35-18 0,-17-18-1,34-70 17,-16 35-17,-19 18 1,1 35-1,17 17 1,-17 54 0,53-1-1,-19-17 1,19-35 0,0-18-1,34 0 1,-34-53-1,-36-53 1,-17-17 0,-18 52-1,0 54 17,-35 34-17,-1 107 1,36-36-1,-17 0 1,34-35 0,36-18-1,18-35 1,35-35 0,-36-18-1,18-53 1,-35 53-1,-17 18 1,-1 35 0,0 71 15,-17-1-15,17-17-1,18 18 1,0-54-1,35-17 1,0 0 0,-17-70-1,-18 17 1,-18-71 0,-35 54-1,-71 123 16,54-36-31,-1 54 16,18 17 0,18-53-1,70-35 1,0 0 15,53-35-15,-35-53-1,-106 70-15</inkml:trace>
  <inkml:trace contextRef="#ctx0" brushRef="#br1" timeOffset="36859.74">882 4022 0,'0'0'0,"-18"0"0,-17-71 32,35 53-32,0-17 15,0 18-15,35-54 32,36 53-17,-1 18 1,36 89-1,-53 16 1,-35 54 0,-1-53-1,-17-71 1,53-35 0,0-35-1,53-89 1,0-17-1,-71 53 1,-17 0 0,-36 123 15,1 53 0,17 54-15,0-90-16,0 160 15,17-35 1,18 34 0,-17-52-1,-18 35 1,-35-106 0,17-53-16,-70 1 15,-88-36 1,17-18-1,-18-88 1,72 0 0,34-52-1,71 34 17,53 36-17,18 17-15</inkml:trace>
  <inkml:trace contextRef="#ctx0" brushRef="#br1" timeOffset="37792.4">1834 3933 0,'0'0'0,"0"-35"15,0 53 16,0-1-31,-17 54 16,-1 70 0,18-53-1,35 18 1,1-71 15,34-35-15,-17-17-1,0-36 1,-18-71 0,-35 19-1,-17-19 1,-36 54 0,35 52-16,-52 0 15,17 36 1,35 70-1,18 18 1,0 17 0,35 36-1,18-106 17,35-35-17,-17-18 1,70-71-1,-35 1 1,17-54 0,-105 89-16,17-53 15,-35 35 1,0 123 15,0-34-31,0 16 16,0 54-1,0-88-15,18 35 16,35-53 0,-18 0-1,36-53 1,-1-18 15,1-52-15,-54 17-1,-17 88 1,0 36 0,0 70-1,0 0 1,0 36 0,71-36-1,-18-53 1,18-35-1,17-35 1,-53 18-16</inkml:trace>
  <inkml:trace contextRef="#ctx0" brushRef="#br1" timeOffset="38109.8">4127 3792 0,'0'0'0,"0"-17"16,0-1-1,-35 18 1,-35 35 0,-1 54-1,18-1 1,18 70-1,35-140-15,0 88 16,35-35 0,53-36-1,36-35 1,35-35 15,-106 35-31</inkml:trace>
  <inkml:trace contextRef="#ctx0" brushRef="#br1" timeOffset="38942.32">4815 4022 0,'0'0'0,"0"-36"0,0 1 15,-70 0 1,-36 35 0,-17 35-1,17 71 1,53-18-1,35 18 1,18-53 0,71-35-1,35-18 1,17-36 15,-35-34-15,0-36-1,-70 0 1,0 71 0,-18 52-1,-18 54 1,0 52 0,18-52-1,53 0 1,53-71-1,-71 0-15,54 0 16,34-71 0,-70 0-1,-53-34 17,0 16-17,0 72 1,0 52-1,-18 53 1,1 18 0,-1-35-1,18-1 1,0-87 31,0-36-32,0-53 1,88-53 0,0 88-1,54 36 1,-107 35 0,35 53-1,-17 53 1,-53 0-1,0-18 1,0-35 0,-17-53-16</inkml:trace>
  <inkml:trace contextRef="#ctx0" brushRef="#br1" timeOffset="39975.51">7214 4127 0,'36'18'15,"-19"-18"17,1-18-32,17-17 15,18-35 1,0-19 15,-35 19-15,-18-1-1,-18 71 1,-53 18 0,54 0-16,-36 70 15,53 18 1,0 17 0,0-52-1,35-36 1,18-35-1,35-53 1,53-70 0,-35 17-1,35 0 1,-53 71 15,-52 35-15,-1 88-1,-35-18 1,0 54 0,0-71-1,-18 0 1,18-89 15,0 19-31,53-71 16,0-1-1,35-34 1,1 35 0,-72 70-1,-17 36 17,-17 35-17,-1 52 1,18 1-1,0-35 1,35-1 0,53-70-1,18 0 1,35-70 0,-105 52-16</inkml:trace>
  <inkml:trace contextRef="#ctx0" brushRef="#br1" timeOffset="42091.82">8996 3775 0,'0'-36'0,"0"19"15,-53 17 17,-18 35-32,18 36 31,18 34-16,18-69-15,17 34 16,17 18 0,71-70-1,1-18 1,69-35 0,-17-53-1,-17-18 1,-71-18-1,-36 19 1,-17 16 0,-17 142 15,-1-35-31,-17 105 31,17-34-15,18 34-1,0-35 1,0-70 0,53-18-1,0-53 1,0-35 0,18 0-1,-54 70 1,1 0-1,17 54 1,0 34 0,18 18-1,0-35 1,71-18 15,52-35-15,-17-35-1,0-35 1,-89-1 0,-17-35-1,-53 36 1,-35 34 0,-89 54-1,36 35 1,0 35-1,53 18 1,35-35 0,35-19-1,53-52 17,0-17-17,0-54 1,-17 1-1,-36-18 1,-17 35 0,-18 70 15,0 36-15,0 35-1,71-17 1,-19-18-1,90-36 1,-54-17 0,18-70-1,-54-18 1,-34 17 0,-18 1 15,0 87 0,-18 54-15,1-1-1,-18 19 1,35-19 0,0-52-16,17-18 31,1-36-16,52-34 1,1-36 0,-36 36-1,36 17 1,-54 53-16,19 0 31,-1 35-15,0 35-1,18 1 1,18-18 0,70 0-1,-18-36 1,71-17 0,-17-35-1,-89-18 1,-53-35-1,-35 70-15,0-34 16,0 34-16,-53-35 16,-53 53-1,1 71 1,-19 52 15,71-35-15,53-17-1,88-71 1,1 0 0,34-71-1,-35 1 1,-70 17 0,0 17-1,-18 54 16,-53 53-15,35 17 0,0 71-1,1-18 1,-1-88-16,18 176 16,0 36 15,0-89-16,0 18 1,-70-71 0,-1-87-1,36-36-15,-18-18 16,18-105 0,17-107-1,18 19 1,53-72-1,17 72 1,54 52 0,-18 71-1,-36 17 1,-17 54 0</inkml:trace>
  <inkml:trace contextRef="#ctx0" brushRef="#br1" timeOffset="42408.51">12541 4075 0,'0'17'16,"0"-34"-16,0 52 16,18-35-1,17-18 1,18-35 0,0-17-1,-35 52-15,-1-52 16,-17 34-1,-70 54 1,17 35 0,0 70-1,53-17 1,0-88-16,53 35 31,35-53-15,-17-18-1,17-35 1,-53 0-16</inkml:trace>
  <inkml:trace contextRef="#ctx0" brushRef="#br1" timeOffset="43626.95">14464 4163 0,'0'0'16,"0"17"-16,0-34 31,18-1-31,34-35 15,-16-53 1,-1 18 0,-17-53-1,-18 35 17,0 89-17,-53 52 1,35 35-1,18 72 1,0-1 0,0-106-16,35 18 15,71 17 1,-35-70 0,17-35-1,18-71 1,-36 18-1,-34-53 1,-36 70 0,-53 54-1,17 52 1,1 36 15,0 70-15,35-18-1,0 18 1,0-105 0,0-19-1,17-52 1,36-18 0,0-53-1,18-17 1,-36 105-1,-17 18 1,17 53 0,0 35-1,1 0 1,52-17 15,18-53-15,-1-18-1,19-53 1,-1-18 0,-52-35-1,-53 0 1,-18 54 0,-53 52-1,17 17 1,1 71-1,35 18 1,0-35 0,71-36-1,-1-35 1,36-18 15,0-52-15,-71-18-1</inkml:trace>
  <inkml:trace contextRef="#ctx0" brushRef="#br1" timeOffset="43875.24">14464 3863 0,'-106'53'16,"212"-106"-16,-230 106 0,142-53 31,0 0-31,88 0 16,-71-18 0,71 1-1,52-19 1,-87 19-16</inkml:trace>
  <inkml:trace contextRef="#ctx0" brushRef="#br1" timeOffset="44358.04">17022 3863 0,'0'0'0,"0"-35"31,-18 35-15,18 17-16,-18 19 15,1 34 1,17 18 0,0-35-1,0-70 32,0-1-47</inkml:trace>
  <inkml:trace contextRef="#ctx0" brushRef="#br1" timeOffset="44541.15">17039 3634 0,'0'0'0,"0"-18"16,0 0 0,-17 18-1,17 53 32,17-35-47,1-18 0,35 35 16</inkml:trace>
  <inkml:trace contextRef="#ctx0" brushRef="#br1" timeOffset="44974.64">17374 3828 0,'-17'53'32,"17"-36"-32,-18 36 15,18-18 1,-18 18 0,18-35-1,-17-18 1,-1 0-16,18-18 15,0-35 1,0-35 0,53 18-1,53-1 1,17 53 0,1 54 15,-89 52-16,-35-18 1,0 54 0,0-71-1,18-71 17,-1 1-17</inkml:trace>
  <inkml:trace contextRef="#ctx0" brushRef="#br1" timeOffset="46007.69">17921 3933 0,'0'0'0,"53"-17"16,0-18-1,17-18 1,-17 0 0,0-35 15,-35 17-16,-18-53 1,-71 89 0,36 53-1,-18 105 1,18-17 0,-18 106-1,0 70 1,0 36-1,0 70 1,-17-106 0,-18 71-1,-1-54 1,54-87 15,35-106-15,71-106-1,70-124 1,0-34 0,70-124-1,-16-107 1,-125-16 0,-123 70-1,-70 176 1,-89 35-1,36 89 1,123 17 0,53-17-1,53 0 1,52-18 15,1 0-15,53-17-1,-18-1 1,-53 18 0,-52 53-1,-54 18 17,0-1-17,-17 72 1,35-72-16,0 54 15,0-18 1,35-53 0,18 0-1,35-36 1,-52 19 0,17-36-16,-18-35 31,-35-1-16,-71 54 1,-17 35 0,18 18-1,-1 52 1,71-17 0,18-17-1,70-36 1,-53 0-16</inkml:trace>
  <inkml:trace contextRef="#ctx0" brushRef="#br1" timeOffset="46425.4">18803 3863 0,'0'0'15,"-18"-18"-15,-17 1 16,0-1-1,35-35 1,0 35-16,35 1 16,53-1-1,-17 18 1,-1 53 0,-34 35-1,-36-17 1,-18 35-1,-17-53 1,17-53 0,18-18-1,0-53 1,18 1 15,35-1-15,0 18-1,17 36 1,1-1 0,-1 18-16</inkml:trace>
  <inkml:trace contextRef="#ctx0" brushRef="#br1" timeOffset="47158.2">19473 3775 0,'-17'0'31,"17"-18"-31,-18 18 16,0 0-16,18 35 31,-17 36-15,17-1 15,-18 19-16,0-54 1,18-17-16,-17-1 16,-1-17-1,18-17 1,0-72 0,0 36-1,71-52 1,17 34-1,18 36 1,0 35 0,-53 53-1,-18 17 1,-35-17 0,0 53 15,0-71-16,-35-17 1,-1-18 0,36-35-1,0-36 1,0 53-16,18-52 16,52-18-1,36 35 1,-35 35-1,35 53 1,-89-35-16,19 71 16,-19 17-1,-34-17 1,-36-1 0,35-52 15,0-18-16,18-18 1,18 1-16,0 17 0</inkml:trace>
  <inkml:trace contextRef="#ctx0" brushRef="#br1" timeOffset="47640.9">20620 3810 0,'0'0'0,"0"-18"0,0-17 15,-35 17 1,-1 18 0,-34 0-1,-18 71 1,17 0 0,36 52 15,35-70-16,35-35 1,53-18 0,0-18-1,18-53 1,-35-17 0,-54 0-1,-17 70 1,-17 71 31,17-35-47,-18 0 0,18 87 15,0-34 1,18-36 0,17-35 15,71-53-16,-71 36-15</inkml:trace>
  <inkml:trace contextRef="#ctx0" brushRef="#br1" timeOffset="47924.45">21096 3510 0,'0'0'0,"0"-35"15,-18 70 32,1-17-47,-1 35 0,1 35 16,-19 35-1,19-17 1,-1-35 15,18-54-31,-18 36 16,18-35-1,0-36 17,18 1-32</inkml:trace>
  <inkml:trace contextRef="#ctx0" brushRef="#br1" timeOffset="48174.47">21255 3775 0,'0'-18'31,"-18"36"1,1-1-17,-1 19-15,0 34 16,1 1 0,17-1-1,0-34 16,17-36-15,19-18 0,-1-17-16</inkml:trace>
  <inkml:trace contextRef="#ctx0" brushRef="#br1" timeOffset="48924.54">21502 3792 0,'0'-17'15,"-18"17"1,-17 35 0,0 18-1,35 0 1,0 17 0,0-52-1,0 0 1,0-1-1,35-17 1,-17-17 0,-1-54-1,-17 18 1,0-35 0,53 35-1,0 35 1,0 18-1,-35 18 1,17 35 0,-35 18-1,0-1 1,0-17 0,0-18 15,0-52 0,0-1-15,0-17-1,0-36 1,35 18 0,53-17-1,-35 34 1,-18 36-16,36 0 15,-36 18 1,-35 70 0,-17 18-1,-19-35 1,1-1 0,35-52 15,0-36 0,-18-35-15,18 36-16</inkml:trace>
  <inkml:trace contextRef="#ctx0" brushRef="#br1" timeOffset="49144.03">21678 3404 0,'0'0'15,"-17"0"-15,-1 0 0,-17 0 16,17 0 0,0 0 46</inkml:trace>
  <inkml:trace contextRef="#ctx0" brushRef="#br1" timeOffset="49391.27">20779 3669 0,'0'0'16,"0"18"-16,17-18 0,19 0 15,52 0 1,-18-36 0,-52 36-16,0 0 31</inkml:trace>
  <inkml:trace contextRef="#ctx0" brushRef="#br1" timeOffset="56190.93">1323 6050 0,'0'0'0,"-18"0"0,18 18 16,-17-18 0,-1 0-1,-17 0 1,17 17 0,0-17-16,36 0 46,0 0-46,140 0 16,1 0 0,0-35-1,35 17 1,-159 18-16,71-17 16,-18 17 15,-105 0 0,-1 0-15,-70 17-1,70-17-15,-17 0 0</inkml:trace>
  <inkml:trace contextRef="#ctx0" brushRef="#br1" timeOffset="56489.18">1729 6032 0,'0'0'16,"-18"0"-16,-17 18 16,-1 17-1,36 1 1,0 34 0,0 54-1,0-18 16,0-71-31,0 106 16,-17-88 0,17-18-1,0-17 1,17-71 15,-17 35-31,53-52 16</inkml:trace>
  <inkml:trace contextRef="#ctx0" brushRef="#br1" timeOffset="56990.45">1940 6103 0,'0'0'16,"18"-18"-16,-18 54 47,0-19-47,0 36 15,0 71 1,0-36 0,0 53-1,0-88 1,0-18 0,0-52 15,0-54-16,35-70 1,18 70 0,35 1-1,-17 70 1,35 17 0,-89 54-1,-17 35 16,0-89-31,0 54 16,-17-18 0,17-35-1,-18-18 1,0 0 0,18-53-1,0 35-15,0 0 0</inkml:trace>
  <inkml:trace contextRef="#ctx0" brushRef="#br1" timeOffset="57590.69">2487 6438 0,'0'0'0,"18"0"16,-1 0-16,1 0 16,53 0-1,17-53 16,-35 0-15,-18 0 0,-35 18-1,0 18-15,-18-1 16,-52 18 0,-1 35-1,18 36 1,36 35-1,17-36 1,0-52-16,35 52 16,18-70-1,53 0 1,-1-17 0,19-72-1,-53 19 16,34-36-15,-105 71 0,0 17-1,0 53 17,0 18-17,0-35-15,-17 70 16,17-35-1,0-35 1,0-1 0,0-34-1,17-54 1,-17 54-16</inkml:trace>
  <inkml:trace contextRef="#ctx0" brushRef="#br1" timeOffset="57750.16">3193 6121 0,'0'0'0,"-36"-18"15,19 18 1,52 0 31</inkml:trace>
  <inkml:trace contextRef="#ctx0" brushRef="#br1" timeOffset="58215.39">3475 6262 0,'0'0'0,"0"-18"32,0 1-32,17 17 31,1 0-31,17 0 16,18 0-1,-35 17-15,35 36 16,-35 18-1,-18 34 1,0-52 0,0-17-1,-18-36 1,18-36 0,35-52 15,18 0-16,0 0 1,0 53 0,-18 17-1</inkml:trace>
  <inkml:trace contextRef="#ctx0" brushRef="#br1" timeOffset="59006.37">5133 6526 0,'0'0'0,"70"-70"31,-70 52-31,36-35 16,-36-35 0,0 18-1,-53-1 1,0 36 15,-35 35-15,-18 35-1,88-17-15,-17 52 16,17 71 0,18-17-1,0-18 1,53-89-1,35-17 1,36-70 0,-54-1-1,1-52 1,-36 52 0,-35 36-1,0 17 1,0 53 15,0 54-15,0-1-1,0 0 1,18-35 0,35-18-1,35-35 1,-53-17-16</inkml:trace>
  <inkml:trace contextRef="#ctx0" brushRef="#br1" timeOffset="59407.11">5697 6421 0,'0'0'16,"0"-36"-16,-17 1 15,17 0 16,0 17-15,70-17 0,54 35-1,-18 53 1,-18 35 0,-71 0-1,-17-17 1,0-1-1,-17-70 1,17-70 15,0-1-15,17-17 0,36 35-1,18 18 1,-1-1 15,-34 36-15</inkml:trace>
  <inkml:trace contextRef="#ctx0" brushRef="#br1" timeOffset="59772.86">6438 6456 0,'18'0'0,"-36"0"0,71 0 15,18-18 1,-18-35 0,17 0-1,-52 0 1,-18 1 0,-36 52-1,-34 0 1,-18 70 15,52 36-15,36-18-1,0-70-15,18 70 16,35-70 0,70-18-1,19-36 1,-54 1-1,-71 17-15</inkml:trace>
  <inkml:trace contextRef="#ctx0" brushRef="#br1" timeOffset="60555.86">8202 6138 0,'0'0'0,"0"-17"15,18 17 1,-18-18-16,53-17 31,0 17-15,35 18-1,-71 0-15,36 0 16,-35 53 0,-18 18-1,-71-18 1,-34 17-1,16-52 1,72-18 0,17-18-1,88 0 1,-18 18 0,36 0-1,-18 18 1,-35 35 15,-35 35-15,-89-35-1,-34 18 1,-36-36 0,52-35-1,-16-53 1,87 18-1,18-1 1,53-16 0,-36 34-16</inkml:trace>
  <inkml:trace contextRef="#ctx0" brushRef="#br1" timeOffset="61056.63">9578 5927 0,'0'0'0,"18"-106"31,-18 88-31,-18 1 16,-35 52-1,18 53 1,-1 53 0,19 0-1,17-35 1,0-88-16,0 70 15,17-88 17,1-35-17</inkml:trace>
  <inkml:trace contextRef="#ctx0" brushRef="#br1" timeOffset="61755.78">9278 6209 0,'-18'0'15,"36"0"-15,-18-18 32,18 18-17,105-35 1,-88 17-16,142-17 16,-54 35-1,-17 0 1,-106 35-1,0 18 1,-53 53 0,36-35-1,17-36 1,88-17 0,18-54-1,52-17 1,1-52 15,-88 52-15,-36 0-1,-17 53 1,-89 17 15,18 72-15,0 69-1,18 54 1,0-36 0,-18 71-1,17 0 1,-16-53 0,34-158-16,-35 52 15,-53-71 1,-17-34 15,-1-54-15,1-70-1,105 88-15,-17-106 16,35 54 0,88-19-1,106 1 1,-71 52-16</inkml:trace>
  <inkml:trace contextRef="#ctx0" brushRef="#br1" timeOffset="62073.02">10795 6103 0,'0'0'0,"-35"0"31,17 0-31,-35 88 31,36 53-15,-36 89-1,17-54 1,-34 53 0,34-17-1,1-106 1,35-89-16,0 19 15,0-54 1,0-70 0,35-18-1,1-35 1</inkml:trace>
  <inkml:trace contextRef="#ctx0" brushRef="#br1" timeOffset="62372.38">10689 6350 0,'0'-18'15,"0"36"-15,0-159 16,35 70 0,54 18-1,-72 36-15,107 17 16,-18 0 0,-1 53-1,-87 35 1,-71-35-1,-88 35 1,0-35 0,35-35-1,124-18 32,17-18-47,36-35 16</inkml:trace>
  <inkml:trace contextRef="#ctx0" brushRef="#br1" timeOffset="62989.84">11342 6262 0,'0'0'16,"17"-18"-1,54-17 1,-18 0-1,17-18 1,-34 0 0,-36 35-1,-18 18 1,-35 35 0,-35 36-1,53 17 1,35-17 15,0-18-15,70-53-1,1 0 1,-36 0-16,89-53 16,34 0-1,-52-18 1,-35 1-1,-71 52 1,-36 0 0,-34 54-1,52-1 1,18 36 0,36-19-1,-1-16 1,-18-1 15,-17 0-15,-88-17-1,18 0 1,52-18 0,36-18-1</inkml:trace>
  <inkml:trace contextRef="#ctx0" brushRef="#br1" timeOffset="64022.11">13458 6421 0,'0'-18'31,"0"0"-31,0 1 0,36-19 16,-1-17-1,18-52 1,-18 16 0,-35 54-1,0 53 17,0-1-32,-17 89 15,-19 0 1,36-18 15,0-70-31,0 52 16,36-52-1,34-36 1,1-52 0,-1 17-1,-52-35 1,-36 0-1,-35 52 1,-17 19 0,52 17-1,71 17 17,-18-17-32,71 0 15,88 0 1,-17-53 15,-72 18-15,-69 0-1,-36 17 1,0 1-16,-53 52 31,17 0-15,1 71-1,18 0 1,-1-53-16,-35 176 16,0 71-1,0-36 1,18 107 0,0-54-1,35-158 1,-18-18 15,-35-70-15,0-71-1,-35-35 1,-18-71 0,18 0-1,70-18 1,36 19-1,52-1 1</inkml:trace>
  <inkml:trace contextRef="#ctx0" brushRef="#br1" timeOffset="66238.71">16369 5962 0,'0'0'16,"0"-53"-16,0 35 0,0 1 0,0-71 15,0 17 1,-35 36 15,-1 70-15,-34 88-1,34 1 1,-34 52 0,-36 1-1,18-54 1,70-105-16,-52 35 15,34-53 1,1-53 0,35-71-1,0 36 1,35-35 0,-35 87-16,36-17 15,-19 36 16,19 52-31,-1 36 32,35 52-17,-17-17 1,88 35 0,36-88-1,-54-53 1,71-71-1,-35-34 1,-71-1 0,-88 0-1,0 53 1,-88 18 0,-18 52-1,18 36 1,0 53 15,70-71-31,1 54 16,34-1-1,54-53 1,-1-35 0,36-53-1,0-35 1,-18-18-1,-70 18 1,-18 70 0,0 54 15,0 17-15,0-36-1,0 71-15,18-35 16,52-17 15,18-19-15,-17-52-1,35-18 1,-36-18 0,-52 1-1,-18 17 1,0 71 15,0 52-15,0-52-16,-35 52 15,-1 19 1,19-54 0,-1-18-1,18-52 32,0 18-47,35-72 16,18 19-1,53-18 1,0 52 0,-18 36-1,-35 36 1,-35 69-1,-18-16 1,0-1 0,35-53-1,35-17 1,36-18 0,18-71-1,35-17 1,-54 17 15,-69 1-15,-36-1-1,-36 71 1,-87 0 0,17 36-1,53 17 1,18 17-1,35-35 1,53-17 0,-36-18-16,72 0 15,-19-35 1,18-1 0,-70 19-1,-18-1 1,0 53 31,-18 36-32,-17 70 1,-18 18 0,0 105-1,0 54 1,36-230-16,-72 247 15,37-123 1,-37 35 0,-34-106-1,35-88 1,-71-53 0,-70-124-1,105-70 1,107 0 15,69-70-15,125-18-1,-18 88 1,105-89 0,-105 142-1,-71 53-15</inkml:trace>
  <inkml:trace contextRef="#ctx0" brushRef="#br1" timeOffset="67855.17">18591 6244 0,'0'0'15,"0"-17"-15,18-1 0,0-17 16,-18 52 46,0 36-46,0-35-16,0 35 16,0 17-1,17-17 1,36-53 0,18 0-1,17-70 1,0-1-1,-17-17 1,-36 35 0,-17 35-1,-18 36 17,0 0-32,-18 70 15,18 0 1,0 0 15,53-17-15,17-71-1,72 0 1,52-53 0,-71-18-1,1-35 1,-89 36-1,-35-18 1,-53 52 0,-35 36-1,-53 71 1,35 17 0,53-17-1,35 35 1,18-71-1,124-18 17,-1-34-17,-35-36 1,1-35 0,-19 0-1,-52 35 1,-1 35-1,-34 36 17,-19 52-17,19 1 1,17 17 0,53-35-1,53-18 1,35-35-1,-18 0 17,18-53-17,-35-17 1,-88 34-16,-1-34 16,-17-18-1,-70 70 1,17 18-1,-35 35 1,35 18 0,18 35-1,35-52 1,70-36 0,36 0-1,-18-36 1,-35 1 15,-18-18-15,-35 36-1,0 34 17,0 1-17,-35 88 1,-36 123-1,36-70 1,18 70 0,17 18-1,0-53 1,0 53 0,-18-35-1,0-177-15,-35 106 16,-35-53-1,0-70 17,35-106-17,35-36 1,18-229 0,71 18-1,17 88 1,36 18-1,-1 53 1,-35 70 0,18-18-1,-18 71 1,-35 36 0,-35 17-1</inkml:trace>
  <inkml:trace contextRef="#ctx0" brushRef="#br1" timeOffset="68221.77">20849 6315 0,'18'0'16,"17"0"15,0 0-15,1-36-1,17 1 1,-36-18-1,-17 18 1,-35 35 0,-18 35-1,-35 53 1,70 18 0,36 0-1,52-35 1,1-71-1,-1 0 17,1-36-17,-36 19 1,-17-1 0</inkml:trace>
  <inkml:trace contextRef="#ctx0" brushRef="#br1" timeOffset="69663.59">1817 8414 0,'17'0'15,"1"0"1,0-18 0,-18 0-16,17-34 15,19-19 1,-19 0-1,-17-17 17,0 71-17,0-1 1,0 53 0,0-17-16,0 88 15,0 0 1,0 17-1,0-35 1,0 18 0,0-35-1,0-54-15,-35 36 16,-18-18 0,-88-17-1,35-18 1,-35 0 15,88 0-15,106 0 15,35-18-15,53 1-1,-35-1 1,35-17-1,-70 17 1,-36 1 0,-17 17 46</inkml:trace>
  <inkml:trace contextRef="#ctx0" brushRef="#br1" timeOffset="70003.23">2505 8502 0,'0'18'0,"17"-18"31,1 0-31,0 0 16,-1 0-16,1 0 15,-18-18 16,0 0-15,-18 18-16,1 0 16,-19 0-1,19 0 1,-1 0 0,18 18-1,18-18 16</inkml:trace>
  <inkml:trace contextRef="#ctx0" brushRef="#br1" timeOffset="70571.6">3545 8026 0,'0'0'0,"0"-36"0,18-140 31,-36 176-15,-17 0 0,-18 35-1,18 124 1,35 53 0,0-54-1,0 19 1,18-36-1,-18-53 1,0-53 0,0-52-1,0-1 1</inkml:trace>
  <inkml:trace contextRef="#ctx0" brushRef="#br1" timeOffset="70907.35">3246 8237 0,'0'0'0,"-36"-70"16,-17-18-1,36-36 1,70 36 0,123 0-1,71 88 1,-71 17-1,-52 89 1,-107 0 0,-122 53-1,-142 0 1,141-107 0,53-34-1,88-18 16,89 0 1</inkml:trace>
  <inkml:trace contextRef="#ctx0" brushRef="#br1" timeOffset="71338.13">3898 8449 0,'0'0'0,"0"-18"32,0-35-17,0 1 1,53 16 0,35 19-1,-52 17 1,-19 17-16,54 71 31,-54 18-15,-17-35-1,0-1 1,0-52 0,-17-18-1,17-53 1,0 0-1,0-35 1,53 0 0,17 0-1,18 70 1,-52 0-16,-1 18 16</inkml:trace>
  <inkml:trace contextRef="#ctx0" brushRef="#br1" timeOffset="71754.63">4886 8255 0,'-18'0'16,"1"0"-16,-1 0 16,-53 53-1,19 0 1,16 35-1,36-35 1,0-35-16,0 17 16,53-18-1,35-17 1,-35-52 0,36-19-1,-54-35 1,-35 36 15,-71-19-15,1 54-1,-36 35 1,35 71 0,71 17-1,18-18 1,35-52-16</inkml:trace>
  <inkml:trace contextRef="#ctx0" brushRef="#br1" timeOffset="72437.7">5486 8378 0,'35'-17'0,"-70"34"0,123-69 16,-53 16-1,-70 19 1,-36 17-1,-52 53 17,88-36-32,-36 36 15,18 18 1,35-36 0,36-35-1,70-18 1,18-35-1,-18-17 1,-52-1 0,-1 54-1,-35 34 17,0 36-17,0-35-15,0 70 16,-18-53-16,1 124 31,-1 17-15,18 107-1,0 52 1,-18 0 0,-17-18-1,-36-87 1,-17-72-1,18-105 1,-54-53 0,-52-158-1,70-19 1,35-140 0,71-18-1,53 105 1,71-34-1,17 34 17,-53 125-17,-53 69-15,71-34 0</inkml:trace>
  <inkml:trace contextRef="#ctx0" brushRef="#br1" timeOffset="73071.72">5733 8414 0,'0'0'0,"-18"0"0,-53-53 31,71 35-31,0-35 16,0 0 0,71-17-1,35 52 1,-89 18-16,72 18 16,16 88-1,-69-18 1,-36 18-1,-18-36 17,0-35-17,-17-35 1,35-52 0,0-19-1,35-35 1,18 0-1,0 18 1,18 35 0,17 53-1,-17 36 1</inkml:trace>
  <inkml:trace contextRef="#ctx0" brushRef="#br1" timeOffset="76138.19">6667 8378 0,'18'0'0,"-36"0"0,71 0 16,0 0 15,-35-52-15,0-37 0,-18 36-1,0 36-15,-89-54 16,19 71-1,-54 36 1,19 87 0,34-35-1,36 36 1,35-89-16,0 35 16,35-70-1,71 0 1,35-52-1,-53-19 17,18-17-17,-88 53-15,17-36 16,-35 0 0,0 89 15,-18 70-16,1-52-15,17 16 16,0-16-16,17 17 16,54-18-1,35-35 1,-18 0 0,0-71-1,0-17 1,-88 71-16,18-72 15,-18 19 17,0 52-17,0 36 1,-18 70 0,1 18-1,-1-71-15,0 36 16,18-18-1,-17-18 1,17-53 15,0 1-31,0-19 16,17-52 0,36-35-1,0 34 1,0 72-1,-18 34 17,1 36-17,-36-35-15,17 88 16,-17-18 0,0-53-1,0-17 1,0-36 15,0 1-31,36-54 16,34-17-1,1 17 1,17 1 0,-53 70-1,-17 17 1,-1 1-16,-17 70 15,0-17 17,36 17-17,34-17 1,36-54 0,-35-17-1,52-35 1,-52-36-1,-71 18 1,17-52 0,-17 52-1,0 88 17,-17 18-17,17 35 1,-18-17-1,0-18 1,18-36 15,0-34 1,0-36-17,36-18 1,17 1-1,-36 34-15,36-17 16,35 18 0,-88 53-1,36 70 1,-19 18 0,1-36-1,-1-17 1,1-53-1,17-17 32,-17-54-31,35 0 0,18-34-1,17 34 1,-71 71-16,36 0 15,-17 18 1,-19 35 0,18 17-1,1 1 1,-36-54-16,35 36 16,36-35-1,-1 0 1,-17-18-1,18-36 17,-1-17-17,-52-17 1,-1-18 0,-17 52-1,0 72 16,0-19-31,-17 36 16,17 18 0,0-1-1,53-34 1,17-36 0,36 0-1,18-18 1,-36-35-1,-35-18 1,-53-17 15,0 71-15,0 52 15,0-17-31,-18 52 16,-17 18-1,35-35 1,0-18 0,0-52 31,0-1-47,53-35 15,17-53 1,1 36-1,-1 17 1,-34 35 15,-1 36-15,-17 53 0,-1-1-1,36-35 1,35 1-1,36-19 1,-89-17-16,89 0 16,52 0-1,-53-70 1,-52 17 0,-18-53-1,-53 0 1,-71 89-1,-35 34 1,-17 71 15,70-17-15,35-1 0,36-34-1,53-19 1,-54-17-16,89 0 15,-18-35 1,-52 0 0,-1-18-1,-35 18 1,0 17 0,-18 71 15,-17 17-16,0 72 17,35-107-32,-36 106 15,1 71 1,0 35 0,-18 0-1,0 17 1,0-88-1,-17 19 1,-19-54 0,36-106-1,36-17 1,-19-36 0,19-53-1,-1 1 1,1-107-1</inkml:trace>
  <inkml:trace contextRef="#ctx0" brushRef="#br1" timeOffset="76403.53">9578 7832 0,'0'0'0,"-18"0"15,1-18-15,-1 18 0,0 0 16,1 0 0,-1 18 30,0-1-46,-34 36 16</inkml:trace>
  <inkml:trace contextRef="#ctx0" brushRef="#br1" timeOffset="77420.17">1764 9878 0,'-18'0'0,"-35"17"31,36-17-31,-1-17 16,18-36 0,0 35-16,88-70 15,-35 35 1,35 53 0,-35 71-1,-53 105 1,-35 0-1,-88 1 17,-1-71-17,-52-18 1,87-88 0,1-35-1,71-54 1,17-34-1,53 17 1,17 71 0,18 35-1,-17 70 1,-1 36 0,-52-71-16,35 54 15,-18 16 1,-17-69-1,35-36 1,0-53 0</inkml:trace>
  <inkml:trace contextRef="#ctx0" brushRef="#br1" timeOffset="77604.25">2240 10195 0,'0'0'0,"-18"0"16,1 0-16,-18 0 16,17 0-1,36 0 17,-1 0-32,18-17 15</inkml:trace>
  <inkml:trace contextRef="#ctx0" brushRef="#br1" timeOffset="79221.25">3440 10037 0,'0'0'0,"105"-71"31,-69 53-31,87-70 16,-17 18-1,-18-72 1,-53 54 15,-35 18-15,-17 70-16,-89 0 16,-70 88-1,34 53 1,107-35-1,70 17 1,54-34 0,69 16-1,-87-16 1,-53-37 0,-89 37-1,-35-72 1,-35-17-1,0-88 17,70 18-17,54-36 1,17 53 0,17 88 15,54 36-16,17 17 1,-17-53 0,52 0-1,-35-35 1,36-35 0,-106 17-16,105-52 15,-52-1 1,17-17-1,-18 18 1,-34 52 15,-19 18-15,-17 35 0,0-17-1,18 0 1,0-36 15,-18 0-15,0 1-16,0-36 15,-18 17 1,-17 19 0,-1 17-1,19 35 1,-19 53-1,1 18 1,35 0 15,0-18-15,18-35 0,70-18-1,35-52 1,36-54-1,0 1 1,-71-1 0,-35-17-1,-53 53 1,-35 35 0,17 0-16,-52 17 15,52 36 1,18-18-1,18 18 1,34 0 15,-34-35-15,53-1 0,-18-17-1,35-17 1,0-36-1,-17 0 1,-19-18 0,-34 19-1,-18 87 17,-35 35-17,17-17 1,18 0-1,18-35 1,17-18 15,18-18-15,-18-35 0,-35 36-16</inkml:trace>
  <inkml:trace contextRef="#ctx0" brushRef="#br1" timeOffset="79371.23">5274 9895 0,'-18'-17'16,"-17"17"-1,17 0 1,36 0 31</inkml:trace>
  <inkml:trace contextRef="#ctx0" brushRef="#br1" timeOffset="79886.81">5627 10072 0,'0'0'15,"17"-18"-15,36-70 16,-53 70-1,0 36 17,-17 53-17,-36 52 1,0 106 0,0-17-1,0 70 1,35-211-16,-35 193 15,18-105 1,0-35 0,17-124-1,18-18 1,0-123 0,88-141-1,-35 70 1,-35 124-1</inkml:trace>
  <inkml:trace contextRef="#ctx0" brushRef="#br1" timeOffset="81704.17">5644 10195 0,'18'-70'15,"-36"140"-15,54-176 0,-19 18 16,1 18 0,53 34-1,34 36 1,-34 18-1,17 70 1,-88 0 0,-35-35-1,-36-17 1,1-36 0,17 0-1,18-71 1,17 36-1,18 70 32,18 18-31,34 0 0,54-18-1,0-17 1,-18-18-1,-52-18-15,87-35 16,-17-17 0,17-54-1,-34-35 1,-54 18 0,-35-17-1,0 140 1,-18 18-1,-35 123 1,0 36 15,36-53-15,17 53 0,0-106-1,70-18 1,36-35-1,0-53 1,-18 0 0,0-53-1,-70 53 1,0 18 0,-18 53-1,-53 17 1,35 53-1,18 0 17,0-52-17,71-36 1,34 17 0,-16-17-1,16-53 1,1-35-1,-88 35 1,-18 0 0,0 71 15,-18 53-15,18-54-16,-35 36 15,17 0 1,18-35-1,0-1 17,0-34-17,18-36 1,53-35 0,17-1-1,-18 36 1,-52 53-1,-18 53 1,35 18 0,1 0-1,34-1 1,36-35 0,0-35-1,35 0 1,0-35-1,-106 17-15,53-34 16,-17-19 0,-53-17 15,-18 70-15,-53 0-1,-35 36 1,-1 53-1,54-1 1,17-17 0,18-35-1,89-18 1,-1-18 0,-18-17-1,-52 0 1,0 17-1,-18 36 32,0-1-31,0 1-16,-36 70 16,1 36-1,17 34 1,1 72-1,17 34 1,-18 1 0,-17-54-1,35-158-15,-71 177 16,-34-107 0,-1-52-1,35-71 1,-17-36-1,70-122 17,18-1-17,18-106 1,-18 54-16</inkml:trace>
  <inkml:trace contextRef="#ctx0" brushRef="#br1" timeOffset="81937.09">7937 9437 0,'0'0'0,"-17"0"15,-1 0-15,1 0 16,-1 0 46,0 0-62,1 0 0</inkml:trace>
  <inkml:trace contextRef="#ctx0" brushRef="#br1" timeOffset="82186.73">6544 9772 0,'0'0'0,"-35"18"0,-53 17 16,123-35 0,53-18-1,106-17 1,-53 0-1,18 17 1,-141 18 0,-1 0-1</inkml:trace>
  <inkml:trace contextRef="#ctx0" brushRef="#br1" timeOffset="83036.5">1817 11712 0,'-18'0'0,"36"0"0,-53 0 16,35-70-1,0 52 1,17-17-16,1 35 0,35-18 31,0 36-15,-36 35 0,-17 52-1,-35-34 1,-88 53-1,70-89 1,35-35 0,71-35 15,17 17-15,19 18-1,-19 53 1,-70 53-1,-35-36 1,-71 18 0,18-52 15,-18-36-15,18 0-1,70-36 1,18 1-1,35-18 1,36 18 0</inkml:trace>
  <inkml:trace contextRef="#ctx0" brushRef="#br1" timeOffset="83220.78">2293 11836 0,'0'0'15,"0"-18"1,-18 18 0,18 18 15,36-18-15,34 0-1</inkml:trace>
  <inkml:trace contextRef="#ctx0" brushRef="#br1" timeOffset="83852.96">3510 11642 0,'0'0'0,"0"-18"0,-18-53 31,1 71-31,-18 0 15,-54 36 1,36 52 0,1 53-1,52-88-15,0 88 16,17 0 0,54-70-1,52-54 1,-17-34-1,35-89 1,-106 71-16,89-124 31,-89 35-15,-35-17 0,-88 35-1,-53 71 1,0 53-1,53 70 1,88 18 0,0-18-1,70 0 1,1-35 0,-36-35-16</inkml:trace>
  <inkml:trace contextRef="#ctx0" brushRef="#br1" timeOffset="85452.82">3933 12100 0,'0'0'16,"18"0"-16,0 18 0,-1-18 31,54-53-15,17-35-1,0-18 1,-52 35-1,-36 1 1,-53 52 0,0 18-1,35 18-15,0 52 16,18-17 0,18 53-1,0-18 1,17-35-1,0 0 1,18-35 15,53-36-15,35-52 0,-35-19-1,17-34 1,-52-1-1,-53 19 1,-18 34 0,-18 106 15,0-17-31,-35 70 16,18 18-1,0 53 1,35-89-1,53 1 1,53-71 15,-18 0-15,35-88 0,-17-18-1,-53-18 1,-35 1-1,-18 52 1,0 36 0,0 53-1,-18 70 1,0 35 0,1-17-1,-1 0 1,18-35-1,0-36 1,0-106 31,35 1-31,18-18-1,-17 52 1,-1 19-1,0 34 1,-35 19 0,0 52-1,35-18 1,1-17 0,17-35-1,-36-18-15,36 0 16,53-35-1,0-54 1,-36 19 0,-17-18 15,-35-1-15,-18 54-1,-35 35 1,-18 35-1,18 18 1,35 18 0,0 17-1,17-17 1,71-54 0,-17-17-1,35-17 1,0-54-1,-18 18 1,-71 36 0,54-89-16,-71 35 31,0 54-15,-18 17-1,-17 35 1,17 0-1,18 53 1,0-17 0,0-18-1,0-18 1,36-35 0,34 0-1,36-70 1,-35 34-1,-18-17 1,-36 18 0,-17 17 15,-17 18-31</inkml:trace>
  <inkml:trace contextRef="#ctx0" brushRef="#br1" timeOffset="85686.5">4727 11747 0,'35'0'31,"-17"0"-16,0 0-15,17 0 0,36-17 16,-36-1-16,53 1 31,-70 17-31</inkml:trace>
  <inkml:trace contextRef="#ctx0" brushRef="#br1" timeOffset="85970.23">7408 12153 0,'-17'0'31,"-1"0"-31,0 0 16</inkml:trace>
  <inkml:trace contextRef="#ctx0" brushRef="#br1" timeOffset="-51793.6">3369 4586 0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11:39:17.8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6156 494 0,'-18'0'15,"1"0"1,-1 0-1,0 0 1,1 0 0,-1 18 15</inkml:trace>
  <inkml:trace contextRef="#ctx0" brushRef="#br0" timeOffset="348.34">5909 388 0,'0'0'16,"-18"0"-16,1-18 0,-19 18 0,1 0 31,53 0-16,17 0 1,71 0 0,-53 0-16,88 0 15,71 0 1,-54 0 0,-17 0-1,-123 0 1,-36 0-1,-52 0 1,35 0-16</inkml:trace>
  <inkml:trace contextRef="#ctx0" brushRef="#br0" timeOffset="748.09">6209 406 0,'-53'0'15,"53"17"1,-18 1 0,18 0-1,0 17 1,0 88 0,0-52-1,0 70 1,0-53-1,-17 18 1,-54-35 0,-35-54-1,-17-17 1,35-35 0,-1-36-1,54 18 16,35 18-15,0 18 0,0-1-16,53 0 15,0 1-15</inkml:trace>
  <inkml:trace contextRef="#ctx0" brushRef="#br0" timeOffset="1264.6">7038 582 0,'0'0'0,"18"-18"0,-1 18 0,-17-35 31,0 18-31,35-36 16,-35 35-1,-17 18 1,-71 0 0,-53 71-1,52-19 1,54 19 0,35-18-1,124-18 1,-36 0-1,35 36 1,-88 0 0,-35-1-1,-17-52-15,-124 52 16,0-52 0,-36-18-1,54-18 16,35-52-15,70 34 0,88-34-1,19 35 1,34-1 0</inkml:trace>
  <inkml:trace contextRef="#ctx0" brushRef="#br0" timeOffset="1714.35">7585 476 0,'0'-17'0,"-18"17"31,-17 17-31,17 1 16,-52 70-1,-1 18 1,18 35 0,35-35-1,36-18 1,53-70 0,-36-18-16,124 0 15,-36-71 1,18-52-1,-70 17 1,-71-35 0,-106 53-1,-53 52 1,36 36 0,-1 71 15,54 35-16,70-53 1,0-18-16</inkml:trace>
  <inkml:trace contextRef="#ctx0" brushRef="#br0" timeOffset="1980.87">8326 547 0,'-18'-18'31,"-17"18"-31,35 18 0,-36 88 16,19-18 0,-19 71-1,19-124 1,-1 71-1,18-36 1</inkml:trace>
  <inkml:trace contextRef="#ctx0" brushRef="#br0" timeOffset="2231.46">8326 564 0,'0'0'0,"0"-17"0,0-1 0,17 1 16,1 17 0,-1 17-16,19 36 15,34 88 1,-17-53 0,18 18 15,-36-35-16,-17-71 1,17-18 0,-17 18-16,17-70 15</inkml:trace>
  <inkml:trace contextRef="#ctx0" brushRef="#br0" timeOffset="2431.36">8872 512 0,'0'-36'0,"0"72"0,0-125 16,0 72-1,0 70 1,-70 70 0,17-17-1,18 53 1,17-54 0,18-52-1</inkml:trace>
  <inkml:trace contextRef="#ctx0" brushRef="#br0" timeOffset="4031.23">10954 564 0,'0'0'0,"17"0"0,1 0 16,0 0-16,-1 0 0,19-17 15,34-36 1,18 0 0,-52 0 15,-36-18-16,-106 71 1,-106 18 0,53 35-1,18 18 1,141-36 0,124 53-1,-1-17 1,36 17-1,-89 35 1,-105-17 0,-106-18-1,-71-52 1,54-72 15,87-34-31,1-89 31,52 53-15,0-17 0,18 70-1,36 123 17,16 36-17,-34-18 1,53 53-1,-54-123-15,36 53 16,88-54 0,36-17-1,-54-53 1,36-52 0,-71 34 15,-70 36-31,-1-53 15,1 70 1,-18 0 0,0 36-1,-35 52 1,35 19 0,0-19-1,70-35 1,-17-35-1,35-17 1,1-36 0,16-53-1,-52 36 1,-35 34 0,-18 19 15,-35 70 0,17-36-31,18 36 16,-18 176-1,1-52 1,17 70 0,0-18-1,0 71 1,-35-53-1,-36-53 1,-35-35 0,-35-89-1,0-70 1,-106-70 0,53-107 15,71-70-16,105-17 1,36 87 0,123 1-1,35 52 1,89-34 0,-195 122-16</inkml:trace>
  <inkml:trace contextRef="#ctx0" brushRef="#br0" timeOffset="4730.72">12277 758 0,'0'-17'16,"-18"17"-16,0 0 16,-35 70-1,36 1 16,-1 52-15,18-105-16,-17 53 16,-1-36-1,18-53 17,35-88-17,18 1 1,18-37-1,-36 125-15,35-54 16,1 71 0,-36 18-1,-35 70 1,18 36 0,0-54-1,52 1 16,-17-71-15,53-36 0,-18-34-1,36-71 1,-54 17 0,1-87-1,-71 122 1,0 72-1,-71 52 1,18 71 0,0 53-1,36 17 1,17-35 0,53-70 15,35-36-16,18-53 1,-36-35 0,-35 0-16</inkml:trace>
  <inkml:trace contextRef="#ctx0" brushRef="#br0" timeOffset="4914.07">12806 706 0,'0'0'0,"-71"0"15,18 0 1,212 0 31,-106 0-47,53-18 0,53 0 16,-1 1-1</inkml:trace>
  <inkml:trace contextRef="#ctx0" brushRef="#br0" timeOffset="5414.28">13829 741 0,'0'0'0,"18"-18"16,-18 1-1,0-19 1,-18-34-1,-35 17 1,0 53 0,-18 0-1,54 17-15,-71 72 16,52-1 0,19 35-1,34-17 16,36-88-15,53-1 0,0-87-1,-18-18 1,-53 17 0,-17-35-1,-18 89 1,0 34-1,0 71 1,0 1 0,0-1-1,35-35 1,36-53 0,-1 0-1</inkml:trace>
  <inkml:trace contextRef="#ctx0" brushRef="#br0" timeOffset="5897.25">14376 706 0,'0'0'0,"-18"-18"15,18-35 1,0 0 0,71 35-1,34 36 1,-52 35-1,-17 53 1,-36 35 0,-53-53-1,-35 18 1,70-88 0,88-107 30,-52 54-46,17 0 16,71-124 0,-18 18-1,-35 88 1,-70 141 15,-19 18-15,36 18-1,0-89-15,36 53 16,52-70 0,88-18-1,1-53 1,-72 17 0</inkml:trace>
  <inkml:trace contextRef="#ctx0" brushRef="#br0" timeOffset="6828.17">6103 1446 0,'0'0'0,"-35"0"0,-124 18 31,36-18-15,52 18 0,53-1-1,71-17 1,71 18 0,140-18-1,-158 0-15,282 0 16,300 0-1,159-18 1,-142 18 0,318 0-1,18 0 1,0 0 0,-18 53 15,-318-35-16,142 35 1,-159-18 0,-318-17-1,1-1 1,-265-17 0,-53 0-1,-71 0 32</inkml:trace>
  <inkml:trace contextRef="#ctx0" brushRef="#br0" timeOffset="16329.15">1499 2275 0,'0'0'0,"-35"0"0,-53-35 31,70 35-31,1 0 16,-1 0-1,18 88 1,18-17 0,52-1-1,36-52 1,0-36-1,-71 1 1,124-71 0,-71 17-1,-35-35 1,-35 36 0,-18-1-1,-18 71 1,-17 35-1,17 71 1,18 71 0,-18-19-1,1 1 1,-1 0 0,18-53-1,-35-89 1,-18-17 15,-35-35-15,-1-18-1,-16-17 1,52 34 0,35 36-1,18 18 1,71 52-1,17 1 1,0-18 0,36-35-1,-1-18 1,-35-53 0,0-36-1,-52 1 1,-36-53 15,0 53-15,0 70-1,0 89 1,0 17 0,0 36-1,0-36 1,0-35-1,0-36-15,0-34 47,0-19-47,0-34 16,53-36 0,-36 53-16,107-106 15,17 89 1,35 52 15,-70 89-15,-35 52-1,-71-17 1,-36 17 0,1-70-1,17-35 1</inkml:trace>
  <inkml:trace contextRef="#ctx0" brushRef="#br0" timeOffset="16747.27">4233 2381 0,'0'0'15,"0"-17"-15,18-19 16,0 36-16,35 0 16,123-35-1,-35 17 1,18 18 15,-53 0-15,-89 0-1</inkml:trace>
  <inkml:trace contextRef="#ctx0" brushRef="#br0" timeOffset="17095.86">4833 2275 0,'0'18'0,"0"17"16,0 18 0,0-35-16,-18 88 15,18 0 1,-35 35 0,-18-18-1,0-52 1,-70-18 15,70-53-15,35 0-16,-105 0 15,52-36 1,-17-34 0,53 34-1,35 1 1,0 0-1,70 17 1,-52 1-16</inkml:trace>
  <inkml:trace contextRef="#ctx0" brushRef="#br0" timeOffset="17547.33">5345 2487 0,'35'-18'0,"-70"36"0,105-53 0,-35 17 0,36-52 32,-53 70-17,-89 0 1,-17 17 0,53 1-16,-89 70 15,89-35 1,35 18-1,35-36 1,106 0 0,-53 0-1,1 18 1,-89 0 0,-36 0-1,-105-18 1,18-17 15,-18-18-15,123 0-16,-53-18 15,54 1 1,34-36 0,72 18-1,-19 17-15</inkml:trace>
  <inkml:trace contextRef="#ctx0" brushRef="#br0" timeOffset="17962.81">6103 2381 0,'0'0'16,"-35"-17"-1,17 34-15,-70 54 16,-18 52-1,36 1 17,34-1-17,36-35 1,71-70 0,-36-18-16,89 0 15,17-71 1,-18-34-1,-88-1 1,-35-53 0,-88 53-1,-35 71 1,-1 70 0,36 36-1,53 52 1,35-52 15,70-18-31</inkml:trace>
  <inkml:trace contextRef="#ctx0" brushRef="#br0" timeOffset="18196.31">6738 2399 0,'0'0'0,"0"-18"0,-18 18 0,-17 0 16,0 88 0,17 1-1,1 52 1,-1-53 0,0-70-16,18 52 15,0-52 1</inkml:trace>
  <inkml:trace contextRef="#ctx0" brushRef="#br0" timeOffset="18529.03">6685 2628 0,'0'0'16,"0"-35"-16,0 0 0,35-54 16,18 1-1,18 88 1,-18 53-1,35 71 1,-35-19 0,17 19-1,-52-106-15,53 17 16,-18-35 0,-1-53-1,-16-35 1,-1-89-1,18 1 17,-35 105-17,-18 89 17,0 17-32</inkml:trace>
  <inkml:trace contextRef="#ctx0" brushRef="#br0" timeOffset="19645.7">9049 2434 0,'0'0'0,"0"-17"0,35-1 31,-35 124 1,-18 17-32,-35 36 15,36-89 1,17 1 15,17-89-15,1 1-1,53-54 1,-18-52 0,17 17-1,-52 53 1,17 53-1,-35 18-15,18 35 16,-1 52 0,1 1-1,35-35 1,17-36 0,19-35-1,34-53 1,-17-53 15,-36 18-15,-52-53-1,0 70 1,-18 19 0,-18 140 15,0 35-16,18-17 1,18 0 0,70-53-1,36-53 1,17-36 0,-53-34-1,18-54 1,-88-17-1,-18 71 17,-18 70-17,-53 35 1,18 89 0,53-1-1,18-52 1,70-1-1,0-35 1,18-35 0,-17-53-1,-37-17 1,-34 17 0</inkml:trace>
  <inkml:trace contextRef="#ctx0" brushRef="#br0" timeOffset="20612.4">12471 2469 0,'0'0'0,"17"-17"15,177-142 1,-158 124-1,69-53 1,-52 17 0,-53 53-16,-17 1 15,-107 34 1,-34 72 0,69-1-1,72 18 1,34-36-1,124 36 1,-35-18 0,-70-35-1,-72 0 1,-70-18 0,1-35-1,-54-70 1,71-1 15,-1-35-15,89 89-1,0-1 1,0 71 0,89 53-1,-19 0 1,1-53-1,35-18 1,-1-35 0,19-53-1,105-106 1,-88 18 0,-52-18-1,-72 53 1,-17 71 15,-53 123 0,18 71-15,17 0 0,18-71-1,18-17 1,0-54-16,17-17 15,53-35 1,-53-36 0,-35 36-1</inkml:trace>
  <inkml:trace contextRef="#ctx0" brushRef="#br0" timeOffset="20795.21">13017 2434 0,'-17'0'0,"34"0"0,1 0 47,123-17-32,0-1 1,-105 0-16,105 1 16,-18-19-1,-105 36-15</inkml:trace>
  <inkml:trace contextRef="#ctx0" brushRef="#br0" timeOffset="21113.26">13688 2311 0,'0'17'16,"0"-17"-16,0-17 0,-36 87 16,19-34-16,-18 34 15,-1 36 1,36 0 0,36-71-1,52-35 1,53-35-1,-18-18 17,-17-71-17,-106 19 1,-35 34 0,-53 18-1,0 53 1,52 18-1,19 70 1,17-53 0,70-17-1</inkml:trace>
  <inkml:trace contextRef="#ctx0" brushRef="#br0" timeOffset="21545.93">14411 2452 0,'0'0'16,"-18"0"-16,1-35 15,-19-18 1,36 17 0,0 19-16,18 17 15,70 0 1,0 17-1,-17 54 1,-53 35 0,-18-89-16,0 36 15,-18 53 1,0-88 0,18-71 15,0-35-16,18 17 17,0 36-32,35-36 15,-53 54-15,52-19 16,19 19 0,-18 17-1,-35 0-15</inkml:trace>
  <inkml:trace contextRef="#ctx0" brushRef="#br0" timeOffset="21895.32">14958 2487 0,'17'18'0,"-34"-36"0,52 53 16,18-35 0,35-35-1,0-18 1,-70 36-1,70-72 1,-70 36 0,-18 18-1,-88 35 1,-36 35 0,36 71-1,53 35 1,35-70-1,70-1 1,18-52 0,-17-18-1,35-53 1,-89 36 0</inkml:trace>
  <inkml:trace contextRef="#ctx0" brushRef="#br0" timeOffset="22004.14">15469 2558 0,'18'0'0,"-18"-18"78</inkml:trace>
  <inkml:trace contextRef="#ctx0" brushRef="#br0" timeOffset="23228.88">17427 2611 0,'0'0'0,"18"-18"16,88-35 0,-89 35-16,1-17 15,-18-35 1,0 34-16,-18-34 16,-52-1-1,-89 53 1,53 18 15,-35 36-15,35 105-1,71 18 1,35-36 0,18-70-1,52-35 1,36-54-1,0-34 1,-71 35-16,71-107 16,-88 37-1,-1-1 1,-17 88 0,0 36-1,-17 123 1,17-35 15,35 35-15,18-71-1,53-34 1,-1-36 0,1-89-1,-18-52 1,-17 18-1,-53-36 1,-18 71 0,0 53-1,-18 35 1,-17 88 0,35 53-1,0 0 1,17 0 15,1-106-31,17 1 16,89 17-1,-18-89 1,-18-52 0,18-71-1,-36 36 1,-52-18-1,-18 70 1,0 54-16,-18 17 16,-17 88-1,0 0 1,35 53 0,0-35-1,35 0 1,-17-89-16,70 19 15,53-36 17,-71-18-32</inkml:trace>
  <inkml:trace contextRef="#ctx0" brushRef="#br0" timeOffset="24245.09">19226 2681 0,'0'0'0,"18"18"15,0-18 1,-1 0 0,1 0-16,17-53 15,53-53 1,18-53 0,-18-17-1,-52 70 1,-36 0 15,-88 177 0,70-54-31,-35 89 16,0 71 0,53-1-1,53-70 1,53-36-1,0-70 1,-71 0-16,124-70 16,-54-18-1,-16-71 1,-36 0 0,-53 71-1,0 35 1,-18 71 15,-17 87-15,-1 19-1,19-18 1,-1 17 0,18-70-1,0-35-15,0-1 16,18-34-1,35-71 1,0-36 0,-18 54-1,-17 52 1,-18 36 0,0 70-1,17 18 1,18-36-1,54-17 1,34-35 15,36-36-15,-18-52 0,-70-19-1,-19-34 1,-52 70-1,-17 35 1,-18 18-16,-54 71 16,72 17-1,17 18 1,35-36 0,53-34-1,18-36 1,-71 0-16,36-36 15,-1-52 17,-70 0-17,0 35-15</inkml:trace>
  <inkml:trace contextRef="#ctx0" brushRef="#br0" timeOffset="24479.69">19350 2328 0,'0'0'0,"-35"0"0,-18 0 32,106 0-32,70 0 15,106 0 1,1-17-1,-125-1 17,-69 0-32</inkml:trace>
  <inkml:trace contextRef="#ctx0" brushRef="#br0" timeOffset="26894.54">2558 3986 0,'0'0'0,"0"-17"0,17-107 31,-17 107-15,0-36-16,0 70 31,0 89-15,-17 159 0,-19-54-1,1-140-15,-35 88 16,-36-1-1,53-122 1,0-36 0,18-71-1,-1-52 1,36-18 0,-17 0-1,17 105 1,53 89 15,52 71 0,-16-36-15,-72-71-16,107 54 16,-1-53-1,18-36 1,-17-35-1,-1-88 1,-70 35 0,-53 53-16,0-123 15,-53 52 1,-88-17 0,18 88-1,-36 36 1,53 105-1,106 124 17,35-36-17,89 18 1,-1-123 0,54-19-1,-1-34 1,36-71-1,-54 0 1,-16-53 0,-107-35-1,-53 53 1,-105 18 0,-18 87-1,35 71 1,71 18-1,35 35 17,0-70-17,70-36 1,1-35 0,34-53-1,-16-17 1,-36-36-1,-36 18 1,-17 70-16,0-17 16,0 52-1,0 72 1,0 16 0,36-34-1,34 0 1,18-71-1,36-18 17,-36-53-17,0-70 1,0-53 0,-35 35-1,-53 107-15,18-72 16,-18 36-1,-53 106 1,18 52 0,-18 124-1,35-18 1,18 71 0,53-158-1,88-36 1,71-36-1,-53-52 17,17-53-17,-53-36 1,-105 1 0,-71 35-1,0 70 1,-35 88-1,53 19 1,17 52 0,18-88-1,53-36 1,18-17 0,-18-17-1,17-71 1,-35-18-1,-17 0 17,0 106-17,-1 35 1,-17 89 0,0-36-1,71-18 1,17-52-1,0-18 1,18-71 0,-35-17-1,-54 0 1,-17 53-16</inkml:trace>
  <inkml:trace contextRef="#ctx0" brushRef="#br0" timeOffset="27094.41">4163 4092 0,'0'0'0,"-36"18"0,19-1 16,-18-17-16,87 0 31,37-35-15,122-35-1,-17 34 1,-158 19-16,-19 17 16</inkml:trace>
  <inkml:trace contextRef="#ctx0" brushRef="#br0" timeOffset="27512.19">6791 4145 0,'0'0'15,"35"-141"1,-17 141 0,-18 18-1,0-1-15,0 89 16,0 0-1,0-35 1,-18-19 15,1-52-15,-1-35-16</inkml:trace>
  <inkml:trace contextRef="#ctx0" brushRef="#br0" timeOffset="27661.19">6809 3881 0,'-18'-18'0,"36"36"0,-54-54 0,1 19 16,17 17-1,36 0 1,70 35 0,53 18-1</inkml:trace>
  <inkml:trace contextRef="#ctx0" brushRef="#br0" timeOffset="28044.57">7408 4004 0,'0'0'0,"-17"35"16,-36 36 0,17 35-1,36-71-15,-17 0 16,17-17-16,-18 35 15,18-71 17,0-70-17,18-18 1,-1 71-16,19-89 16,87 19-1,-35 105 1,18 88-1,-70 0 17,-19 53-17,-17-35 1,0-71 0,18-52-1,35-19-15</inkml:trace>
  <inkml:trace contextRef="#ctx0" brushRef="#br0" timeOffset="28294.53">9190 3634 0,'0'0'15,"0"53"1,0-18-16,0 18 0,0 105 15,-18 1 17,-17 0-17,35-88 1,-18-36 0,-17-53-1,17-17-15</inkml:trace>
  <inkml:trace contextRef="#ctx0" brushRef="#br0" timeOffset="29028.34">8731 4022 0,'0'0'16,"-17"0"-16,-54 0 15,106 35 1,54 0 0,210-35-1,-105-70 1,53-19-1,-53-16 17,-141 16-17,-53-16 1,-106 69 0,54 89-1,-1 71 1,35 17-1,0 53 1,18-53 0,0-106-16,0 36 15,53-106 17,0-54-17,18-34 1,-18 17-1,-53 88 1,35 1 0,-35 34-1,18 54 1,17 35 0,18-18-1,35-53 1,106-17-1,-18-53 1,-52-18 0,-18-71-1,-89 1 1,-17 87 0,-88 54-1,35 88 1,36-18-1,52 0 17,35-35-17,19-53 1,34-35 0,-88 17-16</inkml:trace>
  <inkml:trace contextRef="#ctx0" brushRef="#br0" timeOffset="30160.71">11624 4198 0,'0'0'0,"0"18"0,0-1 16,18-17 15,17 0-31,53-17 16,-53-1-16,107-53 15,69-34 1,-70-19 0,-105 18-1,-36-17 1,-106 88 0,35 52-1,18 124 1,36 36-1,-1 140 1,0 71 15,1-53-15,17 230 0,0-177-1,17-106 1,36-158-1,35-71 1,18-142 0,71-193-1,-89 35 1,-70-123 0,-107 35-1,-69 141 1,-89 35-1,53 88 17,176 54-17,53-1 1,124-35 0,0 0-1,52-70 1,-69-1-1,-90 1 1,-52 52 0,0 54-1,-17 52 1,-1 71 0,18 0-1,0-1 1,35-69-1,18-36 1,36-18 15,-19-35-15,-17-106 0,-71 1-1,-52 87 1,-18 53-1,-1 89 1,72 17 0,17 53-1,53-88 1,53-35 0,-36-18-1</inkml:trace>
  <inkml:trace contextRef="#ctx0" brushRef="#br0" timeOffset="30510.93">13106 4251 0,'0'0'0,"0"-18"15,-36-17 1,36-18 0,0 18-1,106 35 1,35 35-1,-70 18 1,-36 18 0,-17-1-1,-53-70 1,-18 0 0,35 0-16,0-35 15,1-18 1,34-18-1,36 18 1,71 1 15,17-1-15,-124 35-16</inkml:trace>
  <inkml:trace contextRef="#ctx0" brushRef="#br0" timeOffset="31027.36">13811 4022 0,'0'0'0,"0"35"16,-17 71-1,-19 0 1,36-53 0,0-1-1,0-34-15,18-18 16,-18-18 0,0-52-1,0-18 1,0 17-1,53-70 1,17 106 15,54 35-15,17 53 0,-35 17-1,-36 36 1,-70-88-16,0 52 15,-35-34 1,0-36 0,35-36-1,17-34 1,72-71 0,69 17-1,-87 106 1,0 54-1,-71 70 1,0-1 15,-36 1-15,1-70 0</inkml:trace>
  <inkml:trace contextRef="#ctx0" brushRef="#br0" timeOffset="31894.29">16087 4039 0,'0'0'0,"-18"0"0,0-17 0,-35-36 32,1-18-17,34 54 1,-17 17 0,-1 52-1,19 37 1,-1 105-1,18-106 1,71-35 0,70-53-1,-35-53 1,52-71 0,-87-52-1,-106 88 1,-71 17-1,18 54 17,52 17-17,89 0 1,88 0 0,36-36-1,-54-17 1,-70 36-1,-53-1 1,0 142 15,0 34-15,18 54 0,17 141-1,-35 123 1,0 0-1,-71-35 1,-34-158 15,34-142-15,1-177 0,34-69-1,1-178 1,35 195-16,0-353 15,18 106 1,105-35 0,36 123-1,-36 106 1,-70 88-16</inkml:trace>
  <inkml:trace contextRef="#ctx0" brushRef="#br0" timeOffset="32328.12">18468 3722 0,'0'0'0,"18"-71"16,-18 89 15,0 35-31,0-18 16,0 124-1,-36-18 1,1 0 0,35-70-1,88-160 16,-35 1-31</inkml:trace>
  <inkml:trace contextRef="#ctx0" brushRef="#br0" timeOffset="33428.23">18856 3722 0,'0'0'16,"35"-53"-16,-17 35 0,-36 36 31,1 0-31,-107 70 16,-17 0-1,35-35 1,36-18 15,87-53 1,1 18-32,52 0 15,-17 0 1,18 89-1,-1-1 1,1-18 0,53-34-1,-89-36-15,71 0 16,70-36 0,-35-69-1,-70 16 1,-71-16-1,0 16 1,-71 89 15,18 36-15,18 34 0,17 54-1,18-36 1,53 0-1,-35-70-15,88-1 16,0-34 0,35-72-1,0-34 1,-71 52 0,-34 1-1,-36 105 16,-18 53-15,18-17 0,0 17 15,70-53-15,-52-35-16,70 0 15,53-53 1,-35-17-1,-18-18 1,-88 52 0,0 19-1,-17 52 1,17 71 0,0 53-1,-18 88 1,18 70-1,-35-35 1,35-193 0,0 299-1,-18-71 1,-17-123 0,17-123-1,-35-107 1,-17-193-1,-1-53 1,54 17 0,34-87-1,107 34 1,17 106 0,159-88-1,-124 159 1</inkml:trace>
  <inkml:trace contextRef="#ctx0" brushRef="#br0" timeOffset="35443.49">1270 6068 0,'0'0'0,"18"17"0,52 1 31,-52-18-31,17 0 16,18-53-1,-18 18 1,-35-53-1,-35 17 1,0 53-16,-53-17 31,-106 35-15,70 53 0,18 71-1,71-19 1,35 19-1,18-54 1,34-34 0,37-36-1,-1-18 1,35-52 0,-52-1-1,-36 53-15,-17-52 16,-18-18-1,0 52 1,0 72 15,0 34-15,17 71 0,36-53-1,36-35 1,-1-53-1,35-17 1,-52-36 0,17-35-1,-70-18 1,-18 35 0,0 54-1,0 34 1,0 71-1,0 18 1,0-18 15,0-52-15,0-54 15,17-17-15,1-18-1,0 18-15,17-54 16,0 36 0,0 36-1,1 52 1,17 53 0,35 1-1,35-19 1,-17-17-1,88-53 1,-18-35 15,-70-1-15,-17-52 0,-72 0-1,-17-35 1,-70 52-1,-54 36 1,36 70 0,-36 88-1,107-34 1,17 17 0,88-71-1,-17-18 1,34-52-1,-34-18 1,-53 36-16,52-125 16,-35 1 15,-17-88-15,-18 123-1,0 53 1,-18 124-1,1 123 1,17 18 0,53-89-1,17-17 1,-17-71 0,0-35-1,0-35 1,-35 17-1</inkml:trace>
  <inkml:trace contextRef="#ctx0" brushRef="#br0" timeOffset="36029.05">4427 5786 0,'0'0'15,"0"-18"-15,36-106 32,-36 107-32,70 17 15,36 35 1,53 106-1,-124-106-15,53 107 16,-52 16 0,-19-52-1,-17-88 1,0-89 15,18 36-31,-1-71 16,36-70-1,-17 35 1,34 0 0,-35 141 15,1 35-15,52 106-1</inkml:trace>
  <inkml:trace contextRef="#ctx0" brushRef="#br0" timeOffset="37427.37">5786 6068 0,'0'0'0,"35"0"0,18 0 15,-18 0-15,36-36 16,-36-34 0,-35-18-1,0 0 1,-71-18-1,-52 106 1,-1 53 15,19 88-15,69-35 0,36-1-1,53-52 1,53-35-1,17-71 1,-52-18 0,-18-34-1,-35-36 1,-18 70 0,0 53-1,0 54 1,0 87-1,0 1 1,17-36 0,54 0 15,-1-35-15,-52-53-16,53 0 15,34-71 1,-16-17-1,-1-53 1,-53-35 0,-35 52-1,0 36 1,-35 88 0,17 71-1,18 70 1,0-18-1,18 53 1,35-105 15,35-18-15,18-53 0,-18-35-1,0-36 1,-35-35-1,-35 18 1,-18 53 0,0 105 15,0 1-15,0-53-16,17 17 15,36 18 1,0-36-1,0-17 1,18-35 0,-19-53 15,-34 17-15,35-52-1,-35 105 1,-18 89 15,0-1-15,0 36-1,17-18 1,72-35 0,-1-53-1,18 0 1,17-53-1,0-35 1,-34-35 15,-54-1-15,-35 71 0,-35 71-1,-36 70 1,71-17-1,0 35 1,0-89-16,0 36 16,35-35-1,18-18 1,-35 0 0,0 0-1,-18-18-15</inkml:trace>
  <inkml:trace contextRef="#ctx0" brushRef="#br0" timeOffset="37582.08">8220 5997 0,'0'-17'94</inkml:trace>
  <inkml:trace contextRef="#ctx0" brushRef="#br0" timeOffset="38276.3">9666 5697 0,'0'-17'16,"0"34"-16,0-158 31,0 124-31,-18-19 15,-17 54 1,18 123 0,17 106-1,0-176-15,0 140 16,0 124 0,-18 1-1,18-125 1,0 18-1,0-140 1,0-125 15,0-122-15,0-72 0,0 89-16</inkml:trace>
  <inkml:trace contextRef="#ctx0" brushRef="#br0" timeOffset="38577.03">9472 5891 0,'0'0'0,"-35"-123"16,35-1-1,35 36 1,106 53 0,106 17-1,18 142 1,-212-18-1,-106 35 1,-124-53 15,36-35-15,35-36 0,89-17-1,70-17 1,70-36-1,-88 35-15</inkml:trace>
  <inkml:trace contextRef="#ctx0" brushRef="#br0" timeOffset="39210.05">10601 5539 0,'0'0'0,"0"-18"15,-53 0 1,-35 54-1,17 34 1,1 107 15,70-54-15,0-52 0,70-54-1,1-17 1,-1-35-1,54-106 1,-89 35 0,-17-17-1,-18 70 1,0 229 31,0-158-47,17 105 15,36-52 1,18-54 0,-1-17 15,19-53-15,-54 36-16,53-107 15,-53 36 1,-35 0-1,0 141 17,0 70-17,-17-35 1,17-70-16,-18 53 16,18-54-1,18-17 1,-1-53-1,1 18 1</inkml:trace>
  <inkml:trace contextRef="#ctx0" brushRef="#br0" timeOffset="39393.43">11236 5415 0,'0'0'0,"-71"0"15,71 18 1,18-18 0,35 0-1,0 17 1,17 1 0</inkml:trace>
  <inkml:trace contextRef="#ctx0" brushRef="#br0" timeOffset="39761.36">11624 5715 0,'0'0'0,"-18"0"0,-17 0 31,17-35-15,18-18-1,36 35 1,17 18-1,35 71 1,-71-1 0,-17 54-1,0-1 1,0-105 0,0-53 15,53-36-16,18-52 1,17-36 0,-53 124-1,36-36 1,17 36 0</inkml:trace>
  <inkml:trace contextRef="#ctx0" brushRef="#br0" timeOffset="40443.46">71 8096 0,'0'0'0,"-18"-17"0,-17-1 31,52 18-16,107 53 1,193-18 0,18-35-1,-105 0 1,17 0 0,-142 0-1,-87-17 1</inkml:trace>
  <inkml:trace contextRef="#ctx0" brushRef="#br0" timeOffset="40776.05">1076 7832 0,'0'0'16,"-18"0"-16,1 0 15,-1 35 1,36 35-1,52-34 1,89-19 0,-36-17-1,36-17 1,-124 17-16,1 0 16,-54 53-1,-70 53 1,-71 88-1,36-71 1,-1 18 15,71-70-15</inkml:trace>
  <inkml:trace contextRef="#ctx0" brushRef="#br0" timeOffset="41193.29">2505 7602 0,'0'0'0,"0"-35"0,-18-18 31,18 88-16,35 71 1,-17 71 0,-18-1-1,0 18 1,-18-141-16,-17 53 16,35-71-1,0-70 1,35-36-1</inkml:trace>
  <inkml:trace contextRef="#ctx0" brushRef="#br0" timeOffset="42342.73">2910 7691 0,'0'0'0,"71"-71"16,-36 53-1,-35 89 1,-88 17-1,-88 36 1,17-19 0,53-69-1,106-107 17,35 53-17,89 36 1,-54 70-1,1 36 1,-18 17 0,0-88 15,35-18-15,0-35-1,53-53 1,-105 18-16,122-89 15,-70 19 1,-52-19 0,-36 54-1,-71 70 1,1 52 0,34 37-1,19 52 1,17-53-1,35-17 1,53-71 0,0-18 15,-70 0-31,123-88 16,-53 1-1,1-19 1,-54 89-1,-35 70 17,0 0-32,0 36 15,0 35 1,35-18 0,0-70-1,71-18 1,18-71-1,-54 1 1,-34-36 0,-19 53 15,-17 35-15,0 53-1,0 36 1,0 88-1,0 70 1,0-17 0,0 158-1,35 1 1,1-72 0,-19-87-1,-52-106 1,-35-88-1,-1-54 1,18-193 15,35-71-15,18 53 0,36-88-1,87 88 1,-35 88-1,18 1 1,-71 122-16</inkml:trace>
  <inkml:trace contextRef="#ctx0" brushRef="#br0" timeOffset="43809.1">5980 8308 0,'0'0'0,"17"-18"0,36-88 31,-53 89-31,18-89 16,-1-35 0,-34 17-1,-71 36 1,-18 71-1,-35 52 1,17 88 0,89 18 15,35-88-31,0 141 16,35-70-1,53-107 1,36-52-1,17-88 1,-53-1 0,0-52-1,-70 88 1,-18 70 0,0 53-1,-18 89 1,18-1-1,53-35 1,18-70 0,35-18 15,17-70-15,-17-19-1,-71 1 1,-17-18-1,-18 89 1,-18 122 15,18 1-15,0-70-16,-17 87 16,17-35-1,0-70 1,0-36-1,70-70 1,18-35 0,-35 34-1,-35 72 1,70-36 0,-53 70-1,18 72 1,-17 17-1,16-18 1,72-35 0,17-53-1,-17-18 1,17-53 0,-36-34-1,-87-19 1,-53 54-1,-106 17 1,35 53 0,-18 70-1,36 54 17,88-18-17,35-36 1,-17-52-16,88-18 15,-18-18 1,53-70 0,-17-36-1,-54 1 1,1-36 0,-54 0-1,-52 142 1,-18 87-1,18 107 1,35-36 0,18 18 15,-1-124-31,71 53 16,1-70-1,17-54 1,-36-16-16</inkml:trace>
  <inkml:trace contextRef="#ctx0" brushRef="#br0" timeOffset="44259.31">9296 7673 0,'0'0'0,"0"-18"0,-18 18 31,18 36-31,-18 69 16,18 89-1,0 142 1,0 52 0,0-283-16,-53 283 15,18-123 1,0-18-1,35-176 1,0-89 0,18-211 15,-1 17-31</inkml:trace>
  <inkml:trace contextRef="#ctx0" brushRef="#br0" timeOffset="44542.15">9172 8202 0,'18'-194'16,"70"0"0,-194 582-16,318-882 15,-71 477 1,-18 34 0,-52 71-1,-89 36 1,1-107-16,-54 54 15,36-36-15,-89 54 16,36-37 0,71-52-1,70-52 32,-18 34-47,35-17 0</inkml:trace>
  <inkml:trace contextRef="#ctx0" brushRef="#br0" timeOffset="45158.78">10283 7673 0,'0'0'0,"0"-18"0,0 1 0,-17-1 16,-1 18-16,-105 0 15,17 71 1,18 34-1,52 1 1,36-18 0,53-17 15,-17-71-31,34 0 16,1-18-1,17-70 1,-18-18-1,-52-17 1,0 70 0,-18 71-1,0 34 1,0 72 0,35-18-1,36-53 1,-1-36-1,1-52 1,17-36 0,-53-17 15,0-18-15,-35 54-1,0 69 1,0 71-1,0 18 1,0-18 0,0-70-1,0 0 1,0-36 0,18-53-1</inkml:trace>
  <inkml:trace contextRef="#ctx0" brushRef="#br0" timeOffset="45309.51">10724 7532 0,'0'0'0,"-17"0"16,-1 0 0,36 0-1,-1 0 1,19 17-16</inkml:trace>
  <inkml:trace contextRef="#ctx0" brushRef="#br0" timeOffset="45675.34">11165 7655 0,'-17'0'31,"17"-17"-31,0-1 0,0-17 15,35 17 1,53 36 0,-17 70 15,-36 0-15,-35 18-1,-35-18 1,35-70-16,-35-1 15,17-17 1,18-53 0,0-35-1,70-18 1,-17 36 0,71-18-1,-89 88-15</inkml:trace>
  <inkml:trace contextRef="#ctx0" brushRef="#br0" timeOffset="46008.92">11924 7585 0,'0'0'0,"0"-18"32,-18-17-17,-17 35 1,-53 0-1,17 35 1,71 18 0,0 0-1,71 0 1,17-18 0,-53 0-1,-35 1 1,-53-19-1,-17 1 1,-1-18 0,36 0-1,0-35 1</inkml:trace>
  <inkml:trace contextRef="#ctx0" brushRef="#br0" timeOffset="47509.32">13652 7620 0,'0'0'0,"18"-18"15,17-17 1,-35 17-16,0 1 16,18-36-1,-18 35 1,-18-35 0,-35 18-1,-17 35 1,-18 88-1,35 18 1,35 35 0,18-106-16,0 71 15,53-70 1,0-36 0,35-36-1,-35-17 1,0-52-1,-18-54 1,-17 106 0,0 53 15,-1 70-15,-17 36-1,18-35 1,17 17-1,0-70 1,54-18 0,-1-36-1,-18-17 1,1-52 0,-1-36-1,-34 105 1,-1 36-1,0 71 1,-17-1 0,17 19-1,18 16 17,0-87-17,18 0 1,34-36-1,-34-35 1,35-35 0,-36-71-1,-70 89 1,-35 52 0,-18 71-1,36 35 1,17 18-1,35 0 1,53-89 0,-17-17-1,34-17 1</inkml:trace>
  <inkml:trace contextRef="#ctx0" brushRef="#br0" timeOffset="48958.36">16969 7214 0,'0'0'0,"-18"0"0,-53 18 16,36 0 0,17-18-1,54-53 17,34-18-17,54-52 1,-71 17-1,-53 53 1,-124 53 0,-70 88-1,106 18 1,106 35 0,87 0-1,1-35 1,0 0-1,-88-36 1,-106-34 0,-36-36-1,18-36 17,-70-87-17,105-1 1,36 1-1,35 105-15,-18-70 16,71 123 0,18 54-1,17 69 1,0-17 0,-35-70-1,-35-53-15,70 17 16,0-35-1,0-53 1,36-53 0,-89 71-1,53-71-15,-52 0 32,-36 89-32,17-36 15,-34 53 110,17-18 16,0 0-126,0 1 64,-18 17 46,0 0-110,1 0 1,17 17-16,-18 1 0,18 35 15,-18 35 1,18-53-16,0 1 16,18 52-1,35-53 1,18-35 0,-19 0-1,19 0 1,17-35-1,-17-36 1</inkml:trace>
  <inkml:trace contextRef="#ctx0" brushRef="#br0" timeOffset="49241.56">17815 7179 0,'0'-18'0,"0"36"16,0-89 0,0 89-1,0 0 1,-17 105-1,17-70-15,0 106 16,0 105 0,0 89-1,-36 53 1,1-124 0,-35 18-1,52-229-15,-17 70 16,35-141-1,17-106 1,71-247 15,-35 177-31</inkml:trace>
  <inkml:trace contextRef="#ctx0" brushRef="#br0" timeOffset="49959.76">17833 7655 0,'0'0'16,"0"-53"-16,0-141 15,0 106 1,18 0 0,70 88-1,35 35 1,-17 53 0,-88 1-1,-54-19 1,-69-17-1,-1-35 1,88-18-16,-17 17 16,17 19 15,53-1-15,36-17-1,35-18 1,35-18-1,18-53 1,-18-34 0,-88-37-1,-53 37 1,0 69 0,-53 36-1,-18 88 1,54 18-1,17-35 1,17-1 0,54-52-1,-18-18 17,-36 0-32,89-35 15,-18-53 1,-35 17-1,-35-17 1,0 53 0,-18 17-1,0 36 48,0-1-48,0 1-15,0-1 16</inkml:trace>
  <inkml:trace contextRef="#ctx0" brushRef="#br0" timeOffset="51924.45">19191 7373 0,'0'0'0,"0"-18"0,18 1 16,-18-19 0,0-34-1,0-1 1,-18 36 0,-52 35-1,-19 53 1,1 53-1,18 35 1,52-53 0,18-35-1,71-18 17,-54-35-32,54 0 15,17-53 1,0-35-1,-53 0 1,1-35 0,-36 52-1,0 159 17,0 18-17,0-18 1,0-52-16,0 16 15,70-16 1,18-36 0,1-36 15,-19-52-15,1 0-1,-1-18 1,-52 89-1,-18 87 17,0 18-17,0-35 1,70 35 0,-52-88-16,53 53 15,17-53 1,18 0-1,0-53 1,-54-17 0,1-36-1,-53 18 1,-35 70 15,-53 36-15,0 52-1,52 1 1,19 17 0,17-35-1,70-35 1,1-18 0,17-36-1,-35-16 1,-18-1-1,-17 35 1,-18 36 0,-18 52-1,18 1 17,36-36-17,34-35 1,54 0-1,-1-71 1,1-34 0,-54-54-1,-70-35 1,0 88 0,0 53-1,0 71 1,-35 70-1,17 71 1,18-36 0,0 1-1,71-54 1,35-35 15,35-35-15,-36-52-1,-34-37 1,-53 36 0,-18 36-1,-18 17-15,-35 0 16,35 35 0,18 36-1,0-1 1,53-52-1,36-18 1,52-18 0,-35-17-1,-18-36 17,-71-17-17,-17 70 1,-70 18-1,-54 53 1,107 0 0,17 36-1,0-54 1,53-35 0,35 0-1,-71-18-15,54-52 16,-18-19-1,-18-105 1,0-17 0,-17 87-1,-18 71 17,-53 124-17,-17 35 1,34 70-1,36-17 1,0-53 0,53-18-1,-35-70-15,35-18 16,35 0 0,0-71-1,-52 36 1</inkml:trace>
  <inkml:trace contextRef="#ctx0" brushRef="#br0" timeOffset="52157.95">20637 7073 0,'0'0'0,"-35"0"0,-18 0 15,106 0 1,0 0-16,124 0 16,52-35-1,-53 0 1,-88 35 0,-70 0-16</inkml:trace>
  <inkml:trace contextRef="#ctx0" brushRef="#br0" timeOffset="53558.24">9525 9207 0,'0'0'16,"0"18"-16,18 0 16,-1-18-16,19 0 15,52-36 1,0-52 0,0-18-1,-70 71-15,70-141 16,-88-1-1,0 107 1,-35 70 0,-36 53-1,1 35 1,-1 159 15,71-88-15,18-71-1,70-18 1,35-70 0,-34-35-1,52-53 1,-71-18 0,-70 36-1,0 52 1,0 36-1,-17 17 1,17 35 0,35-52 15,18-18-15,35-18-1,18-52 1,-36-1-1,-34 54 1,-36 70 15,-36 17-15,36 18 0,0-52-1,106-19 1,88-34-1,-88-36 1,17-36 0,-70 1-1,-35 53 1,-18 53 15,0 52-15,-18 89-1,1 17 1,17 124 0,53 53-1,17 0 1,-52-265-16,-18 124 16,-18-54-1,-70-105 1,-18-106-1,-17-123 1,52-106 0,71-36-1,18-17 17,52 123-17,71 36 1,-17 35-1</inkml:trace>
  <inkml:trace contextRef="#ctx0" brushRef="#br0" timeOffset="56457.3">12947 8767 0,'0'0'0,"0"-36"0,0-70 31,0 89-31,-18-36 16,-70 53-1,18 53 1,-19 70-1,54 89 1,17-71 0,18 35-1,53-105 17,18-53-17,35-18 1,17-71-1,-17-17 1,-88 70-16,52-88 16,-52 36-1,0 70 1,-18 53 0,0 53-1,0-36 1,0-52-16,52 70 15,37-70 1,-1-18 0,18-18-1,-1-53 17,-69-34-17,-36 69-15,0-70 16,-88-17-1,-36 88 1,36 52 0,0 89-1,70 35 1,71-35 0,53-35-1,17-71 1,-17 0-1,35-89 1,-35 1 0,-53 0-1,-35 53 17,-18 52-17,0 36 1,0 53-1,0-18 1,0-35 0,0-35-1,17-18 1,19-53 0,-19 0-1,36-70 1,35-36-1,-35 159 1,-35 35 0,35 71-1,-18 17 17,-17-34-17,35-19 1,0-70-1,-1 0 1,1-53 0,18-53-1,-18 18 1,17-53 0,-52 124-1,-18 69 1,0 19-1,0 35 1,0-18 0,18-17-1,70-54 17,0-17-17,0-17 1,18-36-1,-35-36 1,-36 1 0,-17 53-1,-1 35 48,-17 18-63,18-18 47,-1 0 62,-17-18-78,0 0 63,0 1-78,0-1 15,0 36 47,0-1-78,0 1 0,0 35 16,0 0-1,0 35 1,0-35 0,0-35-1,0-36 16,18 0-31,-18 1 0,35-36 16,1-35 0,17-1-1,-18 54 1,-18 53 15,-17 70-15,0 0-1,0-35 1,53-18 0,18-17-1,-18-18 1,35-71 0,-35-17-1,-18 0 1,1 35-1,-36 88 17,0 54-17,52-1 1,19-18 15,0-52-15,87 0-1,19-18 1,-124-18-16,70-17 16,1-54-1,-107-34 1,-34 17 0,-36 71-1,-71 53 1,-17 123-1,106-53 1,35 0 0,35-53-1,18-35 1,18 0 15,17-88-15,-35 18-1,-18-1 1,-17 53 0,-18 71-1,0 0 1,35 35 0,18-70-1,-18-18 1,36 0-1,-18-35 1</inkml:trace>
  <inkml:trace contextRef="#ctx0" brushRef="#br0" timeOffset="56608.52">17568 9225 0,'0'0'0,"-17"18"0,-1-18 0,0 0 15,1 0 1</inkml:trace>
  <inkml:trace contextRef="#ctx0" brushRef="#br0" timeOffset="69512.89">970 11889 0,'18'0'31,"-1"0"63</inkml:trace>
  <inkml:trace contextRef="#ctx0" brushRef="#br0" timeOffset="70539.35">1023 11853 0,'-18'0'31,"1"0"-31,-1 0 16,-35 0 0,0 0-1,-35 0 1,0 0 0,0 0-1,-53 0 16,52 0-15,72 0-16,-71-17 16,35 17-1,35 0 1,0 0 0,36 0-1,70 0 1,106 0-1,-17 0 1,87 0 0,-34 0-1,87 0 1,-105-36 0,-142 36-16,124-35 31,-70 17-16,-54-17 1,-70 18 0,0-19-1,-35 1 1,17 35-16,-70-53 16,0 18-1,-18 17 1,36 1-1,-1 17 1,53 0 0,18 35-1,18-18 1,70 19 0,0-19-1,18 1 16,-53-18-15,0 18 0,-71 52 15,1-52-31,-18 35 16,-71 70-1,0 1 1,18-18-1,52-71 1,19-18 0,-1-17 15,-17 0-15,17 0-1</inkml:trace>
  <inkml:trace contextRef="#ctx0" brushRef="#br0" timeOffset="70716.09">1640 12136 0,'18'0'16,"0"0"30,-18-18-46</inkml:trace>
  <inkml:trace contextRef="#ctx0" brushRef="#br0" timeOffset="79652.33">3969 11571 0,'17'0'0,"-34"0"141</inkml:trace>
  <inkml:trace contextRef="#ctx0" brushRef="#br0" timeOffset="81487.71">4057 11448 0,'18'-36'15,"-18"19"-15,0-54 16,-18 54-16,-35-19 16,-35 19-1,17 34 1,-17 107 15,35 52-15,53-35-1,18 89 1,35-107 0,17-35-1,18-88 1,1-17-1,-1-54 1,-71 36-16,89-106 16,0-1-1,-88 54 1,-1 0 0,1 141 15,-18-35-31,0 52 31,0 54-15,0-36-1,35 18 1,36-89 0,-18-17-1,53-88 1,-36 18-1,1-36 1,-36 35 0,-17 36-1,-1 35 1,-17 35 0,0 53-1,0-35 16,18 36-15,35-19 0,17-70-1,19-35 1,-19-36 0,36-17-1,-35 0 1,-71 0-1,0 52 1,-53 36 0,17 53-1,36 0 1,18 35 0,53-35-1,-36 0 16,18 35-15,0-88 0,17 0-1,54-17 1,-36-36 0,35-53-1,-34-35 1,-89-18-1,17 71 1,-17 53 0,0 52-1,-17 54 1,17 70 0,0-18-1,0-52 1,17 0 15,36-36-15,18-35-1,35-71 1,-54 18 0,-34-17-1,0 35 1,-18 52 15,0 18-15,0 36-1,17-18 1,36-35 0,53-18-1,35-36 1,-106 19-1,71-36 1,0-35 0,-88 52-1,-18 1 1,0 70 15,0-17-31,-35 88 16,-1 70-1,19 18 1,-36 71 0,35 52-1,18-70 1,0 106 0,-35-141-1,17-107 16,-17-52-15,-36-70 0,1-54-1,-36-158 1,88-36 0,18 36-1,71-36 1,70 54-1,-35 87 1,35-34 0,-88 52-1</inkml:trace>
  <inkml:trace contextRef="#ctx0" brushRef="#br0" timeOffset="82287.24">8537 11095 0,'0'0'15,"-17"-141"17,17 158-1,0 19-31,0 87 16,0 71-1,-18 35 1,-17-70-1,17-88 1,18-54-16,0 1 16,-18-36-1,18-35 1,0-52 0,53-54-1,18 35 1,141 36 15,-71 106-15,0 105-1,-106 18 1,-106-35 0,-87 18-1,-1-71 1,53-53-1,53-18 1,36-17 0,17-1-1,70 1 1,36 0 0,-53 35-1</inkml:trace>
  <inkml:trace contextRef="#ctx0" brushRef="#br0" timeOffset="82737.53">9190 11448 0,'0'0'0,"0"-36"16,0-34-1,35-1 1,-17 71-16,35 0 16,35 36-1,-18 34 1,19 54 0,-36-1-1,-53-52 1,-18-19 15,-17-34-15,17-18-1,0-70 1,18-36 0,18 18-1,88-36 1,-18 89-1,-17 35 1,17 17 0,-18 19-1</inkml:trace>
  <inkml:trace contextRef="#ctx0" brushRef="#br0" timeOffset="83271">10248 11536 0,'0'0'15,"53"0"-15,-18-35 32,1-18-17,-36-53 1,0 35 0,-89 18-1,-16 71 1,16 53-1,-34 52 1,70 18 0,53-17-1,71-54 1,-1-70 0,36 0-1,0-53 1,-36-35 15,-34-35-15,-19 17-1,-17 70 1,0 54 0,0 70-1,0 18 1,36 0-1,16-36 1,1-70 0,53 0-1,0-52 1,-35 16 0</inkml:trace>
  <inkml:trace contextRef="#ctx0" brushRef="#br0" timeOffset="84821.53">11095 11271 0,'0'-53'16,"0"106"-16,0-123 0,0 34 16,-35 54-1,-36 70 1,0 53 0,54-52-1,17 34 1,53-35-1,17-70 1,107-1 0,-36-69-1,-53-19 1,0-88 0,-53-52-1,1 52 16,-36 106-15,-18 123 15,0 72-15,1 16 0,17-52-1,0 18 1,0-89-1,0-53 32,0 1-47,0-19 16,0 1 0,0 17-16,53-70 15,-18 18 1,36 17 15,-1 35-15,-52 18-1,-18 18 1,0-1 0,-18-17-1,-35 0 1,18 0-1,17 0 1,1 0 15,17 18-15,0 17 0,0 1-1,0-19 1,0 36 15,53-35-15,-1 17-1,37-17 1,-1-1 0,53-17-1,-106 0-15,124-35 16,-71 0-1,0-71 1,-88 18 0,0 35-1,-53 53 1,-52 53 0,34 17-1,71 19 1,0-1-1,88-53 17,18-17-17,35-18 1,-105 0-16,34-53 16,18-71-1,-17-70 1,-36 35-1,-17 18 1,-18 124 0,-18 34-1,-35 89 1,18 71 0,35-36-1,0 0 1,53-71-1,35-34 17,18-36-17,17-89 1,-34 1 0,-1-18-1,-53 89 1,-35 70-1,-35 35 1,-18 18 0,53-53-1,0-18 1,17-17 0,1-36-1,0-70 1,-18-36-1</inkml:trace>
  <inkml:trace contextRef="#ctx0" brushRef="#br0" timeOffset="84987.86">12718 11148 0,'0'0'0,"-71"0"15,106 17 1,71-17-1,71-17 1,-19-36 0,-140 53-1</inkml:trace>
  <inkml:trace contextRef="#ctx0" brushRef="#br0" timeOffset="87136.93">14552 11730 0,'0'0'15,"71"-18"1,-54 1-16,54-36 16,35-88-1,-18-71 1,-71 35-1,-17 19 17,-52 105-17,-1 70 1,35 1-16,-35 158 16,18 19-1,35 16 1,0-52-1,0-89 1,0-52 0,17-36-1,36-52 1,18-89 0,17 36-1,-17 87 1,-1 72-1,1 52 17,-36 18-17,36-36 1,-18-34 0,17-36-1,71-18 1,-70-35-1,35-53 1,-36 18 0,-70 35-1,0 106 17,0-18-32,-17 36 15,17 17 1,0-17-1,52-19 17,54-52-17,35-17 1,-52-36 0,-1-71-1,-71-34 1,-52 34-1,-88 18 1,-18 124 0,17 88-1,71 35 1,53-18 0,18-52-1,70 0 1,18-54 15,35-17-15,18-70-1,-36-19 1,1-69 0,-54-19-1,-52 71 1,-18 71-16,17-18 15,-34 106 17,-1 71-17,1 34 1,17-52 0,0-70-16,35 69 15,35-34 1,1-53 15,17-18-15,18-18-1,-18-17 1,36-36 0,-71 18-1,-36 18 1,-17-36-1,-17 1 1,-72 35 0,1 52-1,18 54 1,34-1 0,19 18-1,17-17 1,35-53-1,36-18 17,17-36-17,-35-34 1,35-89 0,0-35-1,0 53 1,-70 123-16,-1-52 15,-17 105 17,-52 88-17,34 1 1,18 35 0,0-124-16,0 71 15,53-53 1,17-18-1,54-35 17,-36-53-17,53-70 1,-70-1 0,-54 54-1,-34 52 1,-54 36-1,36 35 1,35 35 0,35 0-1,18-35 1,-35-18 0,-18-17-1,-36-1 1,-34 1 15,52-18-15,1 0-1,-1-53 1</inkml:trace>
  <inkml:trace contextRef="#ctx0" brushRef="#br0" timeOffset="87654.55">19262 10918 0,'0'0'0,"0"-70"16,-36 70 15,19 18-15,-1 34-16,-52 107 16,34 35-1,19-70 1,17-1-1,0-88 17,0-17-17,17-71 1,1-17 0,-18 17-16</inkml:trace>
  <inkml:trace contextRef="#ctx0" brushRef="#br0" timeOffset="88420.52">18979 11130 0,'0'0'16,"-17"0"-16,17 18 15,0 35 1,17-36-16,54 1 16,52-18-1,89-35 1,-35-18-1,-1-53 17,-88-18-17,-88 36 1,0 18 0,-70 123-1,17 52 1,0 54-1,35 18 1,18-72 0,0 19-1,0-106 1,71-89 15,-18-17-15,35-36-1,-71 89 1,19 0 0,-19 52-1,19 72 1,-1-1 0,0-18-1,53-17 1,18-53-1,35-17 1,0-54 0,-70-17-1,-53-36 1,-54 89 0,19 35-16,-54 71 15,1 52 1,70 1-1,52-54 17,90-35-17,34-35 1,0-35 0,-105-53-1,-71 53-15</inkml:trace>
  <inkml:trace contextRef="#ctx0" brushRef="#br0" timeOffset="89153.07">13035 12612 0,'0'0'0,"18"-18"0,-1-35 16,-17 36-16,0-1 15,-70 18 1,-1 35-1,36 36 17,-18 88-17,35-1 1,18-122-16,0 52 16,89-18-1,-1-52 1,53-36-1,18-52 1,-71-18 0,-53-106-1,-105 52 1,-19 72 0,-69 52-1,34 71 1,71 35 15,53-52-31,0 122 16,0-69-1,106-37 1,0-52 0,-18-35-16</inkml:trace>
  <inkml:trace contextRef="#ctx0" brushRef="#br0" timeOffset="89938.62">13811 12435 0,'0'-53'0,"0"106"0,0-141 15,0 106 1,0-1-16,0 72 16,0 52-1,0 35 1,0-35-1,0-53 17,0-52-17,-17-19 1,-1-52 0,18-18-1,0-35 1,53 0-1,17 53 1,19 35 0,-1 35-1,-71-18-15,19 54 16,-36 0 0,-36-1-1,-52-17 1,35-35-1,36-1 17,34-17-17,72 0 1,16-17 0,54-54-1,0-17 1,-71-18-1,-53 36 1,-35 105 15,-35 71-15,17-1 0,18-69-16,-17 123 15,-1 35 1,-17-18-1,-36 36 17,1-54-17,52-87 1,18-53-16,18-89 31,35-35-15,35-123-1</inkml:trace>
  <inkml:trace contextRef="#ctx0" brushRef="#br0" timeOffset="90122.89">14623 12577 0,'0'0'0,"-18"-18"15,0 18-15,1 0 16,17 18 31,17-1-32,36 18 1</inkml:trace>
  <inkml:trace contextRef="#ctx0" brushRef="#br0" timeOffset="91236.3">14922 12876 0,'0'0'16,"18"0"-16,17 18 16,18-36-1,36-52 1,-37-1 0,-34-35-1,-36 106 1,-34 18-1,-19 106 17,36 17-17,35-53 1,70 18 0,36-106-1,-18 0 1,18-71-1,-35-17 1,17-71 0,-53 124-16,18-53 15,-18 70-15,1 0 16,-19 18 0,-17 36-1,0 17 1,0-36-1,18-52 32,-18-18-31,0 18 0,-18 0-1,-17 35 1,0 35-1,17-18-15,-17 89 16,17 18 0,18-18-1,35-18 1,54-53 0,34-35-1,18-18 1,0-87-1,-70-19 17,17-70-17,-53 53 1,-17 17 0,-18 107-16,-18 34 15,-35 54 1,-17 88-1,35 17 1,35-70 0,52 17-1,54-87 1,0-36 0,35-53-1,-17-71 1,-54 36-1,-34 35 17,-36 71-17,-18 70 1,-35 18 0,53-36-1,0-17 1,18-53 15,17-70-15,-35 17-1</inkml:trace>
  <inkml:trace contextRef="#ctx0" brushRef="#br0" timeOffset="91436.32">16192 12541 0,'0'0'0,"-35"0"0,18 0 32,140 0-17,18 0 1,106 0 0,-123-17-1,-89 17 1,-53 0-1</inkml:trace>
  <inkml:trace contextRef="#ctx0" brushRef="#br0" timeOffset="92319.46">1217 14728 0,'0'0'0,"-18"18"0,-87-18 31,69 0-15,36 18 0,0-1-16,89 1 15,122-18 1,160-18 0,-72-17-1,72-18 1,-142 18-1,-105 0 1,-160 17 15,-122 0-15,17 1 0,-1-1-1,125 0 1,87-34-1,36 52 1,18 52 0,-71 19-1,-71 35 1,-53-18 0,-87 18-1,122-89-15,-52 1 16,70 0-1</inkml:trace>
  <inkml:trace contextRef="#ctx0" brushRef="#br0" timeOffset="92936.24">4463 14446 0,'0'0'0,"-18"0"16,-17 0 0,35-53-1,17 0 1,72-52-1,34-1 17,-88 18-17,-35 52-15,0-17 16,-141 53 0,0 53-1,0 53 1,123 35-1,89-17 1,105-1 0,-35-35-1,-35 18 1,-123-35 0,-177-1-1,17-52 1,-35-36-1,89-35 17,0-52-17,87-37 1,89 54 0,141 35-1,-17 53 1,-107 0-16</inkml:trace>
  <inkml:trace contextRef="#ctx0" brushRef="#br0" timeOffset="94569.88">5397 14534 0,'36'0'0,"-72"0"0,178-35 16,-125-53-1,-34 17 1,-89 1-1,0 70 1,71 0 0,-106 70-1,52 36 1,36 53 0,53-53-1,36-71 1,70-35-1,-1-53 1,19-35 0,-71 0-1,-36 35 1,-17 123 15,0-52-31,0 158 16,0-17-1,0 123 17,0 18-17,0-106 1,0 0 0,0-158-1,53-72 1,18-105-1,17-141 1,0 17 0,36-87-1,-54 69 1,-34 142 0,-36 106-1,0 70 1,-36 36-1,19 35 17,17-18-17,53-35 1,17-36 0,1-17-1,-18-35 1,17-53-1,-17-18 1,-35 36 0,-18 52-1,0 53 1,0 53 0,17 1-1,36-19 1,53-17-1,-18-35 1,71-18 15,-35-36-15,17-52 0,-36-70-1,-105 34 1,-17 18-1,-71 71 1,-1 70 0,-52 124-1,106-53 1,17 35 0,54-71-1,34-70 1,18 0-1,1-88 1,-36-18 15,-18-35-15,-35 71 0,0 70-1,0 88 1,0 35-1,35-17 1,0-35 0,18-36-1,-17-35 1,-1-18 0,18-70-1,17-88 1,1 52-1,52 36 17,-17 88-17,-35 71 1,-71 70 0,0 0-1,-36-53 1,1-53-1,18-35 1,17-35 0,17-71-1,54-17 1,17 17 0,-35 53-1,0 35 1,-18 18-1</inkml:trace>
  <inkml:trace contextRef="#ctx0" brushRef="#br0" timeOffset="94870.78">8061 14464 0,'0'0'16,"35"53"0,1-53-1,16 0 1,19-53-1,17-53 1,-70 35 0,-18 19-1,-71 69 1,-17 54 0,-18 105-1,106-123 1,0-18-16,0 36 15,106-53 1,-18-18 15,36-71-15</inkml:trace>
  <inkml:trace contextRef="#ctx0" brushRef="#br0" timeOffset="95635.98">9878 13917 0,'0'0'0,"0"-18"0,-36 1 16,19 17-16,-18 17 15,35 125 1,0 16 0,0 72-1,0-89 1,0-88-16,0 52 15,0-87 17,-18-71-1,18-53-15,18 1-1,123-37 1,35 89-1,0 71 1,-87 53 0,-54 52-1,-88 1 1,35-89-16,-105 35 16,-71-17-1,88-53 1,35 0-1,71-35 17,89 17-17,-54 1-15,106-36 16,-106 35-16</inkml:trace>
  <inkml:trace contextRef="#ctx0" brushRef="#br0" timeOffset="96035.58">10495 14464 0,'-35'-53'32,"17"18"-17,18-36 1,35 1 0,36 70-1,17 17 1,-52 18-16,69 107 15,-34-37 1,-53 37 15,-18-54-15,-18-71 0,0-17-1,18-53 1,0-52-1,18-36 1,35 70 0,53 0-1,-71 54 1,0 17-16,71 0 16,-88 17-16</inkml:trace>
  <inkml:trace contextRef="#ctx0" brushRef="#br0" timeOffset="96535.77">11606 14570 0,'0'0'15,"18"0"-15,17-18 16,-35 0-16,0-34 16,0-37-1,0 54-15,-35-36 16,-53 19-1,17 52 1,-52 70 0,35 71-1,70 18 1,18-71 0,71 0-1,34-88 1,1-17-1,-18-54 17,-35-17-17,-35-53 1,-18 35 0,0 71-1,0 105 1,0 19-1,0 34 1,0-35 0,70-35-1,54-35 1,-89-18-16,89-36 16,-36 1-1</inkml:trace>
  <inkml:trace contextRef="#ctx0" brushRef="#br0" timeOffset="97835.46">12435 14287 0,'0'0'16,"0"-17"-16,0-18 15,-17 35-15,-36 0 16,-35 88 0,35 18-1,35 52 1,36-34-1,35-54 1,105-34 0,-34-54-1,-36-35 1,0-70 0,-17-54-1,-36 36 1,-17 88-16,-1-35 15,-17 159 32,-53 70-31,18-18 0,35-88-16,-17 36 15,-1 0 1,18-89 15,53-53-15,53-17-1,-89 53-15,107-36 16,-54 36 0,-34 35-1,-125 35 16,-34 18-15,70 0 15,18 35-15,35-35 0,35 0-1,36-18 1,34-35-1,-34 0 1,-36-17-16,89-36 16,-54-18-1,1-17 1,-54 35 0,-17 18-1,-35 53 1,18-1-16,-19 36 15,1 35 1,35-17 15,35-18-15,89-36 0,-71-17-1,-18 0-15,106-35 16,-35-53-1,-18-18 1,0-70 0,-52 52-1,-36 89 1,0 53 0,-53 87-1,35 1 1,0 18-1,18-36 17,18-53-17,88-35 1,-18-17 0,18-36-1,-18-18 1,-53 36-1,-35 105 17,0-17-17,0 0 1,0-35 0,0-36 30,-17 1-46,-1-1 16</inkml:trace>
  <inkml:trace contextRef="#ctx0" brushRef="#br0" timeOffset="98019.16">13935 14235 0,'0'0'0,"17"0"31,1 0-31,70 0 16,18 0 0,-35 0-1,-19 0 1,-34 0-16,-18-36 16</inkml:trace>
  <inkml:trace contextRef="#ctx0" brushRef="#br0" timeOffset="100018.73">15981 14658 0,'-18'0'0,"36"0"0,-36-18 31,36-17-31,-1 17 0,72-87 15,-54 52-15,35-71 16,-34-52 15,-36 17-15,-53 88 0,-18 71-1,54 18-15,-1 70 16,18 89-1,0-36 1,18 18 0,-1-71-1,1-71 1,35-34 0,0-54-1,17-52 1,1 17-1,-1 53 17,-34 53-17,34 88 1,-34-17 0,34 17-1,-17-18 1,18-34-1,34-36 1,1-36 0,-18-52-1,-17-18 1,-53 1 0,-18 34-1,-18 106 16,18-17-31,-18 88 16,18 0 15,0-1-15,53-52 0,53-17-1,-88-36-15,123-18 16,-53-53-1,0-34 1,-70 16 0,-36-52-1,-123 35 1,-18 106 0,18 53-1,53 53 1,88 0-1,35 0 1,71-53 15,-71-36-31,159-17 16,18-52 0,-71-19-1,0-53 1,-52-34-1,-72 70 1,-17-1 0,0 107-1,0 70 1,0 36 0,0-19-1,53 19 1,71-18-1,34-71 1,36-35 15,-53-35-15,1-89 0,-107 36-1,-35-18 1,-88 53-1,-18 53 1,-53 53 0,53 53-1,71-18 1,53 36 0,70-89-1,-18-35 1,54-53-1,-36-35 1,0-88 15,-70 140-31,35-175 16,-53 87 0,0 54-1,0 105 1,-88 106-1,52 35 1,19-17 0,52-35-1,36-36 1,-1-71 0,36-52-1,-18-35 1,71-89-1,-71 35 1,-88 89 0,-35 35 15,-36 53-15,54 0-1,17 70 1,0-34-1,0-36 1,0-36 0,-18-17-1,0 0-15,18-17 16,0-19-16</inkml:trace>
  <inkml:trace contextRef="#ctx0" brushRef="#br0" timeOffset="100386.88">20232 13670 0,'0'0'0,"-18"-18"0,1-52 15,-1 17 1,0 53 0,18 18-16,-35 87 15,-18 90 1,35-1 0,1-89-1,-1 1 1,18-53-1,35-53 1,71-70 0,0-19 15,-35 19-31</inkml:trace>
  <inkml:trace contextRef="#ctx0" brushRef="#br0" timeOffset="100952.55">20532 13776 0,'35'-124'16,"-17"89"-16,-18 18 15,-18 69 1,-70 160-16,141-300 0,-71 106 16,18 158-1,0-141-15,-18 36 16,18 35 0,18-106 15,70-53-16,0-18 17,-17 18-32,-36 53 31,-17 0-31,0 36 16,-1 34-1,18 1 1,18-36-1,36-17 1,16-18 0,-69 0-16,34-53 15,18-18 1,-88-17 0,0 53-1,-53 35 1,-17 70-1,35 18 1,35-17 0,17-36 15,54-17-15,35-18-1,-18-53 1,-70-18-1,-18 1 1</inkml:trace>
  <inkml:trace contextRef="#ctx0" brushRef="#br0" timeOffset="101185.75">20073 13970 0,'0'0'0,"-35"0"0,-1 18 16,72-18 15,105-18-15,71 0 0,-18 1-1,-106 17 1,-106 0-16</inkml:trace>
  <inkml:trace contextRef="#ctx0" brushRef="#br0" timeOffset="103484.93">12312 15752 0,'0'0'0,"-18"0"0,-52-53 32,70 35-32,0-17 15,-18-36 1,-35 36-1,-35 35 17,70 0-32,-70 35 15,18 36 1,-19 70 0,72-35-1,17-18 1,53-53-1,17-35 1,54-88 0,-107 70-16,72-70 15,-37-18 1,-52 0 0,0 89-1,0 70 16,0-18-31,18 71 16,35 17 15,0-35-15,35-52 0,0-36-1,53-36 1,-123 19-16,123-107 15,-70 36 1,-71-35 0,-53 34-1,-18 89 1,1 18 0,70 53-1,53-1 1,52 1-1,-34-18 1,-18 53 0,-53-36 15,0-52-31,0 52 16,53-52-1,17-18 1,36-53-1,-18-18 1,36-52 0,-1-36-1,-105 106 1,-36 36 0,-87 34-1,34 19 1,53 17-1,18-36-15,18 36 16,88 18 15,0-1-15,-53-17 0,-1 18-1,1-18 1,36-53-1,34 0 1,-35-36 0,36-52-1,-36-35 1,-70 34 0,-36-52-1,-53 124 1,1 34-1,-36 72 1,18 34 15,70-35-15,18 0 0,53-88-1,35-17 1,0-71-1,-17 17 1,-53-17 0,-1 70-1,-17 89 17,-17 17-17,17-70-15,0 70 16,70-18-1,36-70 1,53-35 0,-18-53 15,-71 17-15,-34-35-1,-36 36 1,0 158 15,0 0-15,0 36-1,35-18 1,18-71 0,-18-35-16,106 0 15,0-53 1,-52-18-1,-36-34 1,-53 34 0,0 53 15,0 54-15,-18 87-1,18 18 1,0 71-1,0 35 1,0-53 0,-35 176-1,-36-105 1,1-71 0,-72 0-1,54-106 1,-35-88-1,-1-176 1,107-18 15,17-124-15,70-35 0,18 106-1,106 18 1,36 70-1,-36 54 1,-71 52 0,-70 35-1</inkml:trace>
  <inkml:trace contextRef="#ctx0" brushRef="#br0" timeOffset="103652.16">15804 16122 0,'0'0'0,"0"18"15,-17-18 17,-1 0-32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11:41:18.96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14746 16757 0</inkml:trace>
  <inkml:trace contextRef="#ctx0" brushRef="#br0" timeOffset="214.32">14746 16757 0</inkml:trace>
  <inkml:trace contextRef="#ctx0" brushRef="#br0" timeOffset="3454.04">5468 564 0,'0'0'0,"0"18"0,0 53 16</inkml:trace>
  <inkml:trace contextRef="#ctx0" brushRef="#br0" timeOffset="3554.6">5292 1164 0,'0'0'0,"0"18"0,-18-1 15,0 19-15</inkml:trace>
  <inkml:trace contextRef="#ctx0" brushRef="#br0" timeOffset="3670.99">5115 3634 0,'0'0'0,"0"-371"0,0-17 0,0 35 0</inkml:trace>
  <inkml:trace contextRef="#ctx0" brushRef="#br0" timeOffset="4922.08">3898 300 0,'0'0'0,"-17"0"0,-54 17 32,89 1-17,17 0 1,71-18-1,105 0 1,1 0 0,53-18-1,-124 18 1,-106 0-16,0 0 16,-52 18-1,-89-1 1,71-17-16</inkml:trace>
  <inkml:trace contextRef="#ctx0" brushRef="#br0" timeOffset="5287.24">4480 370 0,'-35'0'32,"17"0"-32,1 53 31,17 0-16,0 53 1,0-71-16,35 89 16,-35 70-1,0 0 1,-88-71 0,35-70-1,-53-35 1,0-18-1,36-53 1,-19-35 0,37-18-1,34 35 1,18 36 0,18 35-1,52 0 1,-35 0-16</inkml:trace>
  <inkml:trace contextRef="#ctx0" brushRef="#br0" timeOffset="5804.57">5062 741 0,'0'0'0,"0"-18"0,18 18 0,-18-17 0,0-1 15,0 0 1,-18 18 15,-35 18-15,-70 52-1,17 54 1,53-36 0,53-35-1,88-18 1,54-17 0,-37 0-1,1 52 1,-106-35-1,-53 18 1,-88 0 0,18-35-1,-1-18 1,54 0 15,52 0-31,71-53 31,35 18-15</inkml:trace>
  <inkml:trace contextRef="#ctx0" brushRef="#br0" timeOffset="6270.6">5556 758 0,'0'0'0,"-35"0"15,-36 0 1,54 18-16,-54 35 16,-17 88-1,70-35 1,18 17 15,18-52-15,53-53-1,70-18 1,17-36 0,1-34-1,-71-54 1,-88 18 0,-70-17-1,-89 52 1,0 71-1,53 53 1,18 53 0,71 18-1,17-54 1,70-17 0,-35-53-1</inkml:trace>
  <inkml:trace contextRef="#ctx0" brushRef="#br0" timeOffset="6537.49">6191 882 0,'0'-18'16,"0"36"-1,0 35 1,0 17-1,-35 54 1,17-18 0,18-89-16,0 54 15,0-36 1,0-88 31,0 36-47,18-19 0</inkml:trace>
  <inkml:trace contextRef="#ctx0" brushRef="#br0" timeOffset="6855.69">6244 900 0,'0'0'0,"35"-53"16,-17 53 0,35 53-1,0 52 1,-18 19-1,18-18 1,-35-53 0,17-36-1,18-17 1,0-53 0,-36 36-1,54-107 1,-18 1-1,-18-18 1,1 70 0,-36 53 15</inkml:trace>
  <inkml:trace contextRef="#ctx0" brushRef="#br0" timeOffset="6904.72">6914 864 0,'71'0'16</inkml:trace>
  <inkml:trace contextRef="#ctx0" brushRef="#br0" timeOffset="7571.19">7902 653 0,'0'0'0,"0"-18"16,-53-123 15,53 123-31,18 18 15,35 18 1,35 88 0,18 88-1,-53-36 1,-53-105-16,17 141 16,-17-105-1,0-54 1,0-53-1,0-52 1,18-89 0,53-53-1,-1-17 1,1 106 0,17 52 15,-18 71-16,19 53 1,-72-35-16,19 105 16</inkml:trace>
  <inkml:trace contextRef="#ctx0" brushRef="#br0" timeOffset="8136.92">8978 1094 0,'0'0'0,"53"0"16,18 0-1,17-53 1,-53 0 0,0-71-1,-35 1 1,-35 70 0,-141 35 15,52 89-16,-17 70 1,53 0 0,35 18-1,71-53 1,-1-89-16,54 1 16,70-18-1,-18-53 1,1-35-1,-36-53 1,-70 17 0,-18 18-1,0 89 1,0 52 15,-18 36-15,18 70-1,0-18 1,0-35 0,71-70-1,-18-18 1,35-53 0,-18-17-1</inkml:trace>
  <inkml:trace contextRef="#ctx0" brushRef="#br0" timeOffset="9153.4">9719 706 0,'0'-36'0,"0"-52"16,0 212-16,0-266 15,-18 142 1,-17 106 0,17 0 15,1-53-31,17 106 15,0-53 1,0-1 0,53-69-1,35-36 1,35-36 0,-52-34-1,17-36 1,-53 0-1,1 36 1,-36 52 0,0 71-1,0 17 1,-18 36 0,18-17 15,0-19-16,88-52 1,18-18 0,0-53-1,-18-35 1,-35 17 0,-35-52-1,-18 70 1,0 35-1,0 53 1,-18 53 0,0 18-1,18-35 1,18 17 0,35-53 15,53-17-16,0-18 1,-18-35 0,18-53-1,-36 17 1,-35-70 0,-35 88-1,-17 53 1,-36 53-1,18 17 1,17 36 0,0-18-1,54-35 1,52-53 15,-18 0-15,54-53-1,-1-35 1,-17-18 0,-53-17-1,-35 52 1,-54 54 0,1-1-1</inkml:trace>
  <inkml:trace contextRef="#ctx0" brushRef="#br0" timeOffset="9340.32">11483 1094 0,'0'35'15,"0"18"1,-18-177-16,36 160 0,17 87 16,-35-70-1,0-35 17,-17-18-1,-1 0-16,18-18 1</inkml:trace>
  <inkml:trace contextRef="#ctx0" brushRef="#br0" timeOffset="9536.54">11465 1270 0,'-17'18'15,"-1"-18"17,0 0-17,18-18 1,-17 0 15,-1 1-15,0 17-16</inkml:trace>
  <inkml:trace contextRef="#ctx0" brushRef="#br0" timeOffset="11169.58">3898 2011 0,'0'0'0,"-35"-18"15,-71 1 1,18-1 0,70 0-1,-17 1 1</inkml:trace>
  <inkml:trace contextRef="#ctx0" brushRef="#br0" timeOffset="11536.79">3986 1958 0,'194'0'15,"89"0"1,228 0 0,177-35 15,-512 17-31,442 18 15,281-35 1,-211 35 0,230 0-1,-1 0 1,-265 0 0,-440 0-16,564 0 15,-264 0 1,-36 0-1,-211 0 1,-195 17 0,-70-34 46,-18 17-62,1-18 16</inkml:trace>
  <inkml:trace contextRef="#ctx0" brushRef="#br0" timeOffset="11703.26">12612 1817 0,'0'35'0,"0"-70"0,-18 70 16,1-35 15,-1 0-16,-17 0 1,17 0-16</inkml:trace>
  <inkml:trace contextRef="#ctx0" brushRef="#br0" timeOffset="14320">2540 2628 0,'0'0'0,"-18"-17"0,-87-36 32,69 35-32,1 18 15,-18 53 1,53 53 0,35 35-1,71-53 1,0-53-1,70-52 1,-70-36 0,18-88-1,-71-18 1,-53 18 0,-53 88-1,-18 71 16,18 87-15,18 89 0,17-141-16,1 106 15,17 53 1,0-89 0,0 18-1,0-88 1,-18-53-1,-70-35 1,-53-36 0,17 1-1,1-1 1,52 71 0,71 71-1,18 35 16,52-36-15,72-17 0,-19-53-1,53 0 1,-70-53 0,53-70-1,-106 35 1,-18-1-1,-17 54 1,-1 35 0,-17 53-1,18 53 1,-18 17 0,0-70-1,0 0 16,0-71 1,0-34-17,0-72 1,18 18 0,70 0-1,71 71 1,-54 35-1,19 106 1,-124 0 0,0 17-1,-18-52 1,-17-36 0,35-17-1,-18-18 1,1-36 15,-1 36-31</inkml:trace>
  <inkml:trace contextRef="#ctx0" brushRef="#br0" timeOffset="14387.02">3510 3457 0,'0'-17'16,"-18"-1"-16</inkml:trace>
  <inkml:trace contextRef="#ctx0" brushRef="#br0" timeOffset="14468.97">3440 3440 0,'0'0'31,"17"0"-15,18-36 0,-17 19-16</inkml:trace>
  <inkml:trace contextRef="#ctx0" brushRef="#br0" timeOffset="15502.63">4886 3157 0,'0'0'16,"0"-17"0,0-1-16,0 0 15,71-34 1,-1-1-1,18 0 1,-70 35-16,17 0 16,-35 54 15,0 52-15,-17 106-1,17 0 16,0-141-31,0 194 16,17-18 0,-17-70-1,-17 53 1,-54-71 0,-17-106-1,-53-53 1,35-52-1,-35-71 1,88 17 0,35-35-1,106-35 1,-52 141 0</inkml:trace>
  <inkml:trace contextRef="#ctx0" brushRef="#br0" timeOffset="15902.41">5098 2646 0,'0'0'0,"-71"17"31,71 1-31,0 35 16,18-35 0,35-18-1,17-18 1,-17-35 0,-35-35-1,-54 35 16,19 35-31,-71 18 16,17 0 0,18 71-1,53 17 1,35-17 0,54 17-1,-54-71-15</inkml:trace>
  <inkml:trace contextRef="#ctx0" brushRef="#br0" timeOffset="16352.44">5803 2999 0,'0'0'0,"18"-18"0,35-17 31,0-1-15,-53 19 0,-53 17-1,-53 17 1,-18 54 0,54 0-1,70-36 1,18-18-16,52 19 15,54 17 1,-36-18 0,-71 0-1,-52 18 1,-106-18 0,0-35 15,0 0-16,105-17 1,54-36 0,70 18-1,36-18-15</inkml:trace>
  <inkml:trace contextRef="#ctx0" brushRef="#br0" timeOffset="16952.4">6350 2946 0,'0'0'0,"0"-18"16,-71 36 0,-17 35-1,0 35 1,70 18 0,18-36 15,71-35-16,17-35 1,-17-35 0,-54-35-1,-17 17 1,-35-35 0,35-18-1,53 53 1,70 53-1,1 0 1,-89 0-16,89 70 16,-89 19-1,-35-19 1,-71 18 0,36-52 15,-18-36-16,36-53 1,105-36 0,0-34-1,-17 35 1,52 52 0,36 72-1,-106 52 1,-53 35-1,0-17 1,-36-88 0</inkml:trace>
  <inkml:trace contextRef="#ctx0" brushRef="#br0" timeOffset="16988.84">7108 3351 0,'0'-35'16</inkml:trace>
  <inkml:trace contextRef="#ctx0" brushRef="#br0" timeOffset="17535.93">8308 2628 0,'0'0'0,"0"-17"0,35-107 32,-17 124-17,52 0-15,19 71 31,-54-36-31,53 141 16,-53 1 0,-17-71-1,-18-1 1,0-69 0,35-54-1,36-105 1,-18 17-1,0-88 1,0 17 0,-18 107-1,35 52 1,-34 89 0,17 34-1,-36-69 1</inkml:trace>
  <inkml:trace contextRef="#ctx0" brushRef="#br0" timeOffset="19068.61">9419 2999 0,'0'0'15,"71"0"-15,-1 0 16,36-18 0,-35-53-1,-71 1 1,-36-18-1,-69 17 1,-19 89 0,18 70-1,36 18 1,17 17 0,35 1-1,36-71 16,105-36-15,-17-52 0,0-36-1,17-34 1,-52-1 0,-36-71-1,-35 124 1,-35 142 15,-18 52-15,35-53-1,18 18 1,0-71-16,71 0 16,35-17-1,53-53 16,-36-36-15,36-52 0,-53-89-1,-89 71 1,-17 35 0,0 71-1,0 70 1,-35 106-1,17 36 1,18-36 0,0-18-1,53-70 1,35-35 0,54-18-1,-1-53 16,-36-35-15,-69-18 0,-36 53-1,0 0 1,-18 106 15,18 70-15,0-34-1,35-37 1,36-16 0,17-36-1,0-18 1,-70 0-16,70-34 16,-35-37-1,-35 19 16,-18 34-15,0 72 15,0-19-31,-18 54 16,0 17 0,18-35-1,53 0 1,18-35-1,17-18 1,-70-18-16,123-35 16,-35-17-1,-89-1 1,1-17 0,-18 52-1,-53 36 16,53 18-31,-35 53 16,17 17 0,18-18-1,0-17 1,71-17 0,35-36-1,-1-53 1,-16-18-1,-37 1 1,1-36 0,-35 88-1,-18 36 1,0 70 0,0 0 15,0-35-16,-18 18 1,-17-71-16</inkml:trace>
  <inkml:trace contextRef="#ctx0" brushRef="#br0" timeOffset="19152.56">12330 3016 0,'35'0'15,"0"-17"-15</inkml:trace>
  <inkml:trace contextRef="#ctx0" brushRef="#br0" timeOffset="19518.75">13176 2999 0,'0'0'0,"0"-18"16,0-17 0,71-18-1,-36 0 1,0-35 0,-35 70-16,36-53 15,17 19 1,17 34-1,-17 53 1,35 89 0,-53 34-1,-35-69 1,0 52 0,0-124-1</inkml:trace>
  <inkml:trace contextRef="#ctx0" brushRef="#br0" timeOffset="20302.36">13635 2893 0,'0'-36'15,"70"-105"1,-17 71 0,53 52-1,0 71 1,-35 53-1,-54 17 1,1 1 0,-18-106-16,0 34 15,0-34 1,0 0 15,0-142-15,70-35 15,36 18-15,0 71-1,-35 70 1,-36 106 0,-17-1-1,-18-69-15,0 52 16,17 0-1,36-35 1,53-35 0,-18-36-1,36-52 1,-1-72 0,-88 54-1,-17 0 16,-18 70-15,-18 36 0,-17 88-1,17 0 1,1-36 0,17 18-1,53-52 1,0-19-1,52-17 1,54-88 0,-88 18-1,-1-36 1,-52 18 0,-18 70-1,18 18 16,-18 18-31</inkml:trace>
  <inkml:trace contextRef="#ctx0" brushRef="#br0" timeOffset="20435.93">15452 2999 0,'0'35'31,"0"-70"-31,17 123 16,54-71 0,-18 1-1,88-36 1,-53-34-1,-35 16 1</inkml:trace>
  <inkml:trace contextRef="#ctx0" brushRef="#br0" timeOffset="20685.59">16087 2805 0,'0'0'15,"-18"0"1,-35 52 0,53-34-16,-35 53 15,35-1 16,0-17-15,0 0 0,0-35-1,-35-36 17,-1-17-17,1 0 1,17 17-1,-17 0-15</inkml:trace>
  <inkml:trace contextRef="#ctx0" brushRef="#br0" timeOffset="20885.39">16633 2928 0,'36'-123'16,"-36"87"-16,17 1 15,19-106 1,-36 88 0,-18 53-1</inkml:trace>
  <inkml:trace contextRef="#ctx0" brushRef="#br0" timeOffset="21052.06">16581 2875 0,'0'35'0,"0"36"16,0 0 0,17-1-1,36-52 1,18-18 0,-18-36-1,-36-16 1,-17-1-1</inkml:trace>
  <inkml:trace contextRef="#ctx0" brushRef="#br0" timeOffset="21235.7">16528 2857 0,'88'0'16,"-71"0"-16,54 0 15,0 0 1,-54-17-16,54-18 16,-71 17-1</inkml:trace>
  <inkml:trace contextRef="#ctx0" brushRef="#br0" timeOffset="21719.95">17657 3069 0,'0'0'0,"17"0"0,18 18 16,-17-18-1,17 0 1,18-35 0,0-18-1,71-89 1,-36-52 0,-53 36-1,-35 34 1,-18 71-1,-17 89 1,35-1-16,-70 106 16,34 0-1</inkml:trace>
  <inkml:trace contextRef="#ctx0" brushRef="#br0" timeOffset="21917.47">18397 2963 0,'36'-53'31,"-36"36"-31,17-54 16,-17 18 0,18 36-1</inkml:trace>
  <inkml:trace contextRef="#ctx0" brushRef="#br0" timeOffset="22235.04">18503 2840 0,'71'0'16,"52"0"-1,36-35 1,-18-36 0,-35-35-1,-88 36 1,-54-1 15,-17 106-15,-17 54-1,-18 69 1,70-17 0,36-35-1,70-53 1,-18-35-1,36-18 1,0-53 0,-71 18-1</inkml:trace>
  <inkml:trace contextRef="#ctx0" brushRef="#br0" timeOffset="22332.31">19350 2946 0,'-18'0'32</inkml:trace>
  <inkml:trace contextRef="#ctx0" brushRef="#br0" timeOffset="22369.41">19226 2946 0,'-17'-18'0,"34"36"0,-70-36 0</inkml:trace>
  <inkml:trace contextRef="#ctx0" brushRef="#br0" timeOffset="23885.89">7302 3933 0,'0'0'0,"0"-17"0,-17-71 31,-1 70-31,-17 0 16,0 18-16,-54 36 15,19 52 1,-18 106 0,70 18-1,53-71 1,89-53 0,-1-88-1,-35-18 1,36-88 15,-36-35-15,-88 0-1,-17-35 1,-142 17 0,71 124-1,-36 88 1,36 105-1,70 72 1,71-19 0,53-122-1,17-54 1,19-35 0,34-71-1,-53-17 1,-17-18 15,-88-17-15,-36 158 15,-17 53-15,0 18-1,17-18 1,53-70-1,-35 0 1,18-71 0,35-18-1,17-52 1,-34 52 0,-19 53-16,19 1 15,-1 70 1,-17 17 15,-1 36-15,19-18-1,69-17 1,19-71 0,-18 0-1,52-71 1,-16-17-1,-54-18 1,-71-35 0,-34 71-1,-71 87 1,-18 89 0,70 35-1,36 0 1,89-88 15,122 18-15,-52-71-1,35-36 1,-53-52 0,-106 71-16</inkml:trace>
  <inkml:trace contextRef="#ctx0" brushRef="#br0" timeOffset="25101.25">18115 2699 0,'0'17'47,"0"1"-47,0 0 15,0 17-15,0 53 16,0-17 0,0-18-1,35-36 1,18-17 15,36 0-15,-19-17-1,-35-36 1</inkml:trace>
  <inkml:trace contextRef="#ctx0" brushRef="#br0" timeOffset="25984.71">11130 4374 0,'0'0'0,"0"-17"0,-18-107 32,18 107-32,0-72 15,0 72-15,-17-18 16,-36 35 0,0 88-1,0 18 1,18 70 15,35-88-15,53-53-1,35-35 1,18-52 0,0-37-1,-53-16 1,-53-19-1,-124 36 1,-70 88 0,88 0-1</inkml:trace>
  <inkml:trace contextRef="#ctx0" brushRef="#br0" timeOffset="26038.69">11307 4216 0,'0'-18'0</inkml:trace>
  <inkml:trace contextRef="#ctx0" brushRef="#br0" timeOffset="26120.03">11747 3986 0,'0'-35'15,"0"17"1,-52 1 0</inkml:trace>
  <inkml:trace contextRef="#ctx0" brushRef="#br0" timeOffset="26417.93">11553 5786 0,'0'-124'16,"0"89"-16,-52-124 31,34 0-15,18 106-16,-18-229 15,18 53 1,71 88 0,52 17-1,71 36 1,-141 70-16</inkml:trace>
  <inkml:trace contextRef="#ctx0" brushRef="#br0" timeOffset="27067.41">11536 4251 0,'0'18'0,"0"-36"0,17 36 46,1-36-46,35 0 0,53-70 32,17 0-17,-70 0 1,-53 35 0,-35 18-1,-53 35 1,35 17-1,35 18-15,-17 124 16,0 35 0,-1 71-1,19 52 1,-36 71 0,53-264-1,0-71-15,0 88 16,17-123-1,36-71 1</inkml:trace>
  <inkml:trace contextRef="#ctx0" brushRef="#br0" timeOffset="27486.11">13547 3775 0,'0'17'31,"-18"-17"-31</inkml:trace>
  <inkml:trace contextRef="#ctx0" brushRef="#br0" timeOffset="27618.23">13494 4216 0,'0'17'0,"-36"124"31,19-52-31,17-54 32,0-53-1,0-17-31</inkml:trace>
  <inkml:trace contextRef="#ctx0" brushRef="#br0" timeOffset="27685.97">13176 4251 0,'0'0'16,"-35"-18"-16</inkml:trace>
  <inkml:trace contextRef="#ctx0" brushRef="#br0" timeOffset="28451.47">13194 4269 0,'35'0'15,"53"0"1,18 0 0,71-53-1,17-36 1,-71 19 15,-17-18-15,-88 0-1,-36 17 1,-53 36 0,36 35-1,0 88 1,17 71-1,-17 17 1,17-35 0,1-53-1,17-35 1,0-35 0,53-124 15,-1 36-16,54-36 17,0 53-17,-35 53 1,-54 0-16,19 53 16,-19-36-16,1 72 15,17-19 1,18 1-1,35-71 1,18 0 0,-18-53-1,36-53 1,-71 18 0,-53-36-1,0 54 1,-53 52-1,-18 106 17,36 53-17,35-17 1,18-54 0,34-70-1,37 0 1,-72 0-16,71-35 15,-17-53 1,-71 53 0</inkml:trace>
  <inkml:trace contextRef="#ctx0" brushRef="#br0" timeOffset="30050.67">13547 3845 0,'0'18'16,"0"0"-16,0 17 15,-18 35-15,-35 54 16,-35 70 0,17-53-1,54-53 1</inkml:trace>
  <inkml:trace contextRef="#ctx0" brushRef="#br0" timeOffset="30385.03">16298 4163 0</inkml:trace>
  <inkml:trace contextRef="#ctx0" brushRef="#br0" timeOffset="30583.91">16404 4092 0,'0'-17'0,"53"-1"0,0 0 16,-53 1-16,71-72 16,-1-16-1,-52 16 1,-18 19 0,-71 52-1,1 36 1,-54 141 15,71 17-15,18-105-16</inkml:trace>
  <inkml:trace contextRef="#ctx0" brushRef="#br0" timeOffset="30634.02">16140 4727 0,'-53'35'16,"88"195"0</inkml:trace>
  <inkml:trace contextRef="#ctx0" brushRef="#br0" timeOffset="30684.58">16016 5786 0,'0'0'0</inkml:trace>
  <inkml:trace contextRef="#ctx0" brushRef="#br0" timeOffset="30734.84">16210 5733 0,'0'-18'16,"159"-53"-1,-300 160-15,123-89 0,212-141 0</inkml:trace>
  <inkml:trace contextRef="#ctx0" brushRef="#br0" timeOffset="30750.85">16792 5221 0,'0'-35'16</inkml:trace>
  <inkml:trace contextRef="#ctx0" brushRef="#br0" timeOffset="30917.76">16510 4480 0,'-18'0'0,"-17"-35"32,-53 53-32,17-18 15,36-18 1,88 0 0,35-17-1,-17-18 1</inkml:trace>
  <inkml:trace contextRef="#ctx0" brushRef="#br0" timeOffset="31267.77">16775 4110 0,'0'17'0,"0"72"31,-18-1-15,36 0-1,17-53 1,53-35 0,36-53-1,-89 36-15,53-54 16,-53-52-1,-35 35 1,-88 17 0,-18 71-1,18 0 1,35 53 0,35-35-1</inkml:trace>
  <inkml:trace contextRef="#ctx0" brushRef="#br0" timeOffset="36249.79">16210 4251 0,'18'0'31,"-1"0"-15,1 0-16,35-35 15,35-36 1,18-35 0,-35 36-1,-54-36 1,1 71-16,-18-1 15,0 19-15,0-36 32,-18 53-17,-35 17 1,-17 54 0,-54 70-1,18 53 1,71-141-16,-124 247 15,18-18 1,106 36 0,17-124-1,36-18 1,-18-141-16</inkml:trace>
  <inkml:trace contextRef="#ctx0" brushRef="#br0" timeOffset="36316.83">16087 5380 0,'35'-35'16,"0"17"-16</inkml:trace>
  <inkml:trace contextRef="#ctx0" brushRef="#br0" timeOffset="37049.55">17709 3881 0,'0'0'16,"0"17"-16,0-70 31,-17 53-31,-1 0 16,-35 36-1,0 87 1,18 0-1,35 36 1,0-88 0,0-54-16,0 19 15,35-36 1,18 0 0,0-53-1,0-71 1,-18 54-1</inkml:trace>
  <inkml:trace contextRef="#ctx0" brushRef="#br0" timeOffset="39349.75">17868 3933 0,'18'-88'31,"-53"212"-31,52-160 0,-105 566 94,88-513-63,18-17-31,-1 0 0,1 0 16,0 0-16,34-17 16,-34-1-16,70-53 15,-17-17 1,17-35-1,-70 52 1,-1 36 15,-70 123 1,36 0-17,-19 36 1,36-54-1,36-34 1,34-36 0,-52 0-16,105-53 15,-34-18 1,-1-52 0,-88 34-1,-35-16 1,-54 87-1,-34 53 17,35 53-17,52 36 1,36-36 0,36-35-1,52-53 1,35 0-1,1-70 1,-36 17 0,0-18-1,-70 36 1,-1 35 0,-17 35-1,0 53 1,-17-17-1,17 17 17,0-53-17,35-35 1,-17 0-16,52-53 16,-17 0-1,18-52 1,-54 16-1,-17 19 1,0 52 0,0 53-1,0 54 1,-17 17 0,-1-36-1,18 1 1,35-54-1,36-17 17,52-35-17,-34-18 1,-1-35 0,-53 17-1,-17 1 1,-18 52-1,-53 36 1,18 35 0,17 53-1,18-1 1,0-52 0,106-35-1,0-18 1,35-53-1,-35 0 17,-18-35-17,-53-18 1,-35 53 0,0 53-1,-18 53 1,1 53-1,17-18 1,0-35 0,70-53-1,-17 0 1,53-35 0,-18-18-1,18-18 1,-71 36-1,-35 17 1,-35 54 15,-18 34-15,0 1 0,36-18-1,-1-36 1,18 1-16,35-71 31,36-18-15,-18 19-1,17-37 1,-34 72 0,-36 34-16,52 1 15,-52 35 1,0 0-1,36 17 1,52-34 15,0-36-15,-53 0-16,124 0 16,-18-36-1,-17-17 1,-71-35-1,-53 35 1,-18 0 0,0 53-16,-35 36 15,-17 34 1,17-17 0,0 18-1,35-36 1,18-17-1,18-1 17,17 1-17,-35 35 1,0 35 0,0 18-1,-17 123 1,-1 36-1,0-18 1,-52 0 0,-36-36-1,-17-70 1,-1-88 0,-52-17-1,70-72 1,53-52-1,53-53 17,18-18-17,52-70-15</inkml:trace>
  <inkml:trace contextRef="#ctx0" brushRef="#br0" timeOffset="39608.21">20355 4092 0,'-35'35'16</inkml:trace>
  <inkml:trace contextRef="#ctx0" brushRef="#br0" timeOffset="41133.56">7355 6262 0,'0'0'0,"71"-53"31,-53 35-31,-1-17 16,-17-18 0,-53-18-1,-17 19 1,-71 52 0,-18 52-1,35 54 1,54-35-1,52 52 1,36-34 15,35-72-15,-36-17-16,72 0 16,-1-53-1,18-53 1,-18 1-1,18-72 1,-71 36 0,-17-18-1,-71 142 1,0 52 0,17 53-1,19 89 1,17-19-1,0 1 17,88-35-17,18-89 1,70-35 0,-35-35-1,53-71 1,-52-18-1,-125 54 1,-17-19 0,-53 54-1,-35 35 1,17 53 0,-17 53-1,35 0 1,53-71 15,0-17-31,36-18 31,52-36-15,-18-34 0,1-18-1,-36 35 1,-17 35-1,0 36 1,-18 52 0,0 36-1,35-18 1,-18-70 0,54 0-1,35-54 1,-18-17-1,53-35 1,-106 53 0,18-71-1,0-35 1,-53 53 0,0 35-1</inkml:trace>
  <inkml:trace contextRef="#ctx0" brushRef="#br0" timeOffset="41299.28">8661 5856 0,'-36'88'15,"1"53"1,106-370-16,-160 564 16,89-229-1,0-35 1,53-54 0,18-17-1,-53-17-15,35-19 16,-36-17-1</inkml:trace>
  <inkml:trace contextRef="#ctx0" brushRef="#br0" timeOffset="41483.5">8467 6068 0,'0'0'15,"-18"0"-15,36 0 31,-1 0-31,54 0 16,35 0 0,35-36-1,-106 19-15,36 17 16</inkml:trace>
  <inkml:trace contextRef="#ctx0" brushRef="#br0" timeOffset="42032.56">9437 6244 0,'35'18'16,"-17"-18"0,-18-18-1,17-52 1,1 17-1,-18 35-15,-35-70 16,-36 35 0,-17 53-1,35 35 1,18 89 0,-18 34-1,53-105 1,35 0-1,18-53 1,0-35 15,18-36-15,-19 1 0,-34-54-1,0 89 1,-54 53-1,19 35 1,-1 35 0,36 35-1,35-52 1,17-71 0,36 0-1,0-53 1</inkml:trace>
  <inkml:trace contextRef="#ctx0" brushRef="#br0" timeOffset="42566.78">10989 5944 0,'0'0'0,"-18"-141"31,1 124-31,-1 17 16,-52 52-1,52 72 1,-35 35 0,18-1-1,17-34 1,18-54 0,35-70-1,1-35 1,-19-35-1,1-1 1</inkml:trace>
  <inkml:trace contextRef="#ctx0" brushRef="#br0" timeOffset="42933.31">10636 6191 0,'0'0'16,"-17"0"-16,34 18 31,19-18-16,-19 0-15,142 0 16,17-35 0,-70 17-1,-35 18 1,-54 18 0,-34 52-1,-1 18 1,18-17-1,18-36 1,52-35 15,54-17-15,-18-54 0,-18-17-1,-35 0 1,-36 35-1,-34 35 1</inkml:trace>
  <inkml:trace contextRef="#ctx0" brushRef="#br0" timeOffset="43216.01">11483 7267 0,'-35'106'16,"17"-88"-16,-35 52 31,-35-17-15,-36-70 0,-34-89-1,69 0 1,19-35-1,70 105-15,35-34 16,89-36 0,-19 53-1</inkml:trace>
  <inkml:trace contextRef="#ctx0" brushRef="#br0" timeOffset="43549.5">12136 6050 0,'0'0'0,"-36"35"16,36-17 0,-17 0-16,-1 123 15,18 18 1,-35 105-1,-18-70 1,-18 35 0,36-52-1,17-142-15,1 18 16,52-124 15,0-34-15,-17-19-1</inkml:trace>
  <inkml:trace contextRef="#ctx0" brushRef="#br0" timeOffset="43884.54">12030 6279 0,'0'0'0,"-53"-17"15,53-1-15,0-35 16,0 0-1,0 36-15,88-54 16,35 53 0,-17 18-1,-18 53 1,-70 18 0,-53 0-1,17-54-15,-123 54 16,35-36-1,18-17 1,70-1 15,107-34 1,-1-36-17</inkml:trace>
  <inkml:trace contextRef="#ctx0" brushRef="#br0" timeOffset="44532.41">12594 6191 0,'18'0'32,"-1"0"-32,1 0 15,0-35-15,52 0 16,-34-18-1,-1 0 1,-35 18 15,-35 17-15,-18 36 0,0 52-1,17 36 1,19-53-1,17-18-15,0 36 16,70-54 0,1-17-1,52-17 1,-17-19 0,53-52-1,-124 53-15,89-71 16,-89 36-1,-35 34 1,-71 36 0,-52 71 15,88 17-15,35-70-16,0 35 15,88 17 1,-35-35-1,-36 1 1,-34-1 0,-71-35-1,-54 0 1,90 0 0,-37 0-1,72-18-15</inkml:trace>
  <inkml:trace contextRef="#ctx0" brushRef="#br0" timeOffset="45065.36">11553 6350 0,'0'-18'15,"0"36"1,0 70 0,36 106-1,-36 18 1,-53 17 0,-18-70-1,-17 17 1,0-87-1,53-89 1</inkml:trace>
  <inkml:trace contextRef="#ctx0" brushRef="#br0" timeOffset="45748.58">2275 8520 0,'0'0'0,"0"-124"31,-17 124-15,17 35 0,-18 71-1,18 71 1,-18-36-1,18-88-15,-17 88 16,17-71 0,0-52-1,17-18 1,1-18-16</inkml:trace>
  <inkml:trace contextRef="#ctx0" brushRef="#br0" timeOffset="45832.21">2663 8784 0,'0'-17'0,"0"34"0</inkml:trace>
  <inkml:trace contextRef="#ctx0" brushRef="#br0" timeOffset="45924.31">2805 8714 0,'35'0'0</inkml:trace>
  <inkml:trace contextRef="#ctx0" brushRef="#br0" timeOffset="46515.43">4463 8449 0,'0'0'0,"-18"0"0,18-18 15,-18-17 1,71-35-1,18-19 1,-54 54-16,89-88 16,-106 70-1,-53 53 1,-52 70 0,-72 18-1,124 71 1,89-88-1,87-1 1,-17 1 15,17 17-15,-105 0 0,-53-35-1,-1-35-15,-105 17 16,18-35-1,-18-53 1,35-53 0,71 18-1,17 0 1</inkml:trace>
  <inkml:trace contextRef="#ctx0" brushRef="#br0" timeOffset="46883.51">4339 8890 0,'35'0'0,"36"0"31,-36 0-31,71 0 16,53-88 0,17-36-1,-70-17 1,0-70-1,-88 17 1,-18 105 0,-18 89-1,-35 124 1,18 70 0,17-53-1,18-106-15,0 124 16,0-88-1,18-54 1,35-17 15,-18-53-15,-17-53 0,-18 71-16</inkml:trace>
  <inkml:trace contextRef="#ctx0" brushRef="#br0" timeOffset="47098.56">4921 8414 0,'0'0'0,"0"35"31,18-35 0,17 0-31,71 0 16,-18-35-1,18 17 1,35-17 15,-123 35-31</inkml:trace>
  <inkml:trace contextRef="#ctx0" brushRef="#br0" timeOffset="47665.04">5644 8467 0,'0'0'16,"-52"0"-1,34 0-15,18-18 16,0-17 0,18-1-1,-1 19-15,71-36 16,1 35-1,-19 54 1,18 16 0,-52 72 15,-19-54-15,-34-17-1,-19-17 1,1-36-1,35-18 1,18-53 0,35 1-1,35-54 1,-35 54 0,35 52-1,-35 71 1,-53 18-1,0 70 1,0-88 0,0-36-1,-18 19 1,18-19 0,-17-17-1,17-53 1,-18 18-16</inkml:trace>
  <inkml:trace contextRef="#ctx0" brushRef="#br0" timeOffset="47948.52">6262 7955 0,'0'0'15,"-18"0"-15,18 18 0,-17-1 0,17 54 16,0 0-1,52-71 1,19 0 0,-18-36 15,-18-34-15,-35-19-1,-70 37 1,17 52-1,-35 35 1</inkml:trace>
  <inkml:trace contextRef="#ctx0" brushRef="#br0" timeOffset="48031.83">6438 8343 0,'53'0'0,"-18"0"0</inkml:trace>
  <inkml:trace contextRef="#ctx0" brushRef="#br0" timeOffset="48465.41">6826 8414 0,'0'0'0,"0"17"0,-17-17 0,17 18 15,0 17 1,0 36-1,0-1 1,0-52-16,0 35 16,-18-18-1,0-35 1,1-17 0,34-54-1,72-52 1,34-1-1,0 18 1,-34 106 15,-1 36-15,-53 34 0,-35 54-1,0-107-15,-35 71 16,0-35-1,35-35 1,17-18 0,71-18-1</inkml:trace>
  <inkml:trace contextRef="#ctx0" brushRef="#br0" timeOffset="49031.66">8220 8326 0,'0'-18'0,"0"36"0,0-89 16,-18 71-16,-35-18 16,-106 54 15,36 34-15,35 18-1,52 1 1,36-54-1,124-18 1,-1-34 0,-17-18-1,-18-54 1,-35 1 0,-53 53-1,0 17 1,0 36-1,0 88 1,-17 70 0,-1 18 15,18 106-15,-35 88-1,35-141 1,-18 35-1,-35-70 1,-35-89 0,0-87-1,53-36 1,-18-36 0,0-34-1,35 35 1</inkml:trace>
  <inkml:trace contextRef="#ctx0" brushRef="#br0" timeOffset="49999.31">2152 10178 0,'0'0'0,"-18"0"15,-70 0 17,70-18-32,18-17 15,0-36 1,18 18-1,70 36 1,-52 17-16,69 35 16,1 88-1,-88 1 1,-124 70 0,-17-71-1,-1-17 1,71-106-1,18-53 1,35-70 15,0 17-15,35 18 0,36 88-1,35 88 1,-36 0-1,1 53 1,-18-70 0,17-54-1,18-34 1,-70-1-16</inkml:trace>
  <inkml:trace contextRef="#ctx0" brushRef="#br0" timeOffset="50148.1">2963 10248 0,'0'0'0,"18"0"47,-18-17-32</inkml:trace>
  <inkml:trace contextRef="#ctx0" brushRef="#br0" timeOffset="50182.85">3440 10195 0,'35'0'0,"35"0"0</inkml:trace>
  <inkml:trace contextRef="#ctx0" brushRef="#br0" timeOffset="50381.4">4586 9931 0,'0'0'16,"-18"-18"-16</inkml:trace>
  <inkml:trace contextRef="#ctx0" brushRef="#br0" timeOffset="50448.54">4516 10001 0,'0'18'16,"0"105"-1,0-264-15,-36 476 16,36-264 0</inkml:trace>
  <inkml:trace contextRef="#ctx0" brushRef="#br0" timeOffset="50516.81">4410 10689 0,'0'18'16,"0"-53"0,0 52-16,0-87 15</inkml:trace>
  <inkml:trace contextRef="#ctx0" brushRef="#br0" timeOffset="50631.21">4322 10319 0,'-18'-36'0,"36"72"0,-54-107 16,19-35-16,17-17 31,105 17-15,-52 106-16</inkml:trace>
  <inkml:trace contextRef="#ctx0" brushRef="#br0" timeOffset="50832.02">4904 10037 0,'0'17'16,"88"89"-1,-71 53 1,-17-1 0,0-69-1,-105-618-15,210 1075 16,-105-616 0,18-36-1,53-70 1,-54 123-16,36-106 15,18-53 1</inkml:trace>
  <inkml:trace contextRef="#ctx0" brushRef="#br0" timeOffset="50883.21">5345 9719 0,'-18'35'16,"36"-17"-16,-1 17 16,1 53-16</inkml:trace>
  <inkml:trace contextRef="#ctx0" brushRef="#br0" timeOffset="51415.15">5556 10142 0,'0'18'31,"0"0"-31,-53 35 16,36 17-1,17 18 1,0 0-1,53-35 1,52-53 15,-16-35-15,-54 17-16,53-52 16,0-54-1,-35 19 1,-53 52-1,0 17 1,-17 54 0,-19 53-1,1 17 1,35 18 0,35-18-1,36-71 1,35-17-1,-36-70 1,54-54 0,-18 1-1,-71 0 17,0-1-17,-53 53 1</inkml:trace>
  <inkml:trace contextRef="#ctx0" brushRef="#br0" timeOffset="51465.22">6456 9931 0,'-35'70'16,"70"-140"-16,-53 211 16</inkml:trace>
  <inkml:trace contextRef="#ctx0" brushRef="#br0" timeOffset="51799.08">6438 10389 0,'18'18'16,"52"-18"-1,54-18 1,-18-35-1,35-52 1,-18-54 0,-70-18 15,-35 19-15,-18 105-1,-18 53 1,-35 123-1,18 54 1,17-54 0,18-88-16,0 71 15,53 0 1,53-71 0,0-52-1,70-72 1,18-69-1</inkml:trace>
  <inkml:trace contextRef="#ctx0" brushRef="#br0" timeOffset="52365.23">4692 9948 0,'-18'0'0,"1"0"0,17 18 31,0 0-31,35 17 16,-17 0 0,-18 18-1,0-35 1</inkml:trace>
  <inkml:trace contextRef="#ctx0" brushRef="#br0" timeOffset="52923.46">2028 11606 0,'0'0'0</inkml:trace>
  <inkml:trace contextRef="#ctx0" brushRef="#br0" timeOffset="53431.06">2187 11571 0,'18'71'31,"-18"-54"-31,0 1 16,-18 35-16,-88 53 15,18-36 17,35-34-17,36-36 1,17-18-1,53 0 1,35 18 0,-71 0-16,124 53 15,-52 18 1,-36 35 0,-71-1-1,-141 19 1,36-71-1,-18-36 1,35-34 0,35-36 15,36-18-15,35 36-1,0 17 1,71-17-1,-54 17-15</inkml:trace>
  <inkml:trace contextRef="#ctx0" brushRef="#br0" timeOffset="53598.24">2346 11994 0,'0'0'0,"18"0"0,17 0 16,-17-17-1,-1 17 1,1 0 0,35 0-1</inkml:trace>
  <inkml:trace contextRef="#ctx0" brushRef="#br0" timeOffset="54264.38">3898 11483 0,'0'0'16,"0"-18"-16,53-35 31,-53 71-31,0 0 16,-18 140-1,1 1 1,-18 0 0,17-36-1,0-34 1,18-54 0,-17-70-1,17-54 1,17-16-1,54-1 1,17 35 0,-70 53-1,70 18 1,-53 0-16,106 36 16,-105 52-1,-54 0 1,-88 18-1,0-18 1,0-88 0,89 0-16,-19-53 15,1-17 1,88-1 0</inkml:trace>
  <inkml:trace contextRef="#ctx0" brushRef="#br0" timeOffset="56047.67">3951 12047 0,'35'53'15,"18"18"1,-141-195-16,229 283 16,-53-159-1,1-18 17,52-70-17,-18-18 1,-88 71-16,89-88 15,-54 70 1,-70 17 0,0 54-1,0 70 1,0 1 0,0 34-1,18-35 1,35-70-1,35-36 1,-17-17 0,-1-71-1,-52 0 17,-36 18-17,-87 70 1,34 18-1,-17 0 1,176 0 15,18 0-15,0-17 0,-1-1-1,-69 18 1,-19 35-1,-17-17-15,0 35 16,0 53 0,0-18 15,0 0-15,71-53-1,-1-35 1,-52 0-16,70-52 15,18-37 1,-53-16 0,-53 16-1,-70 1 1,-19 70 0,-69 18-1,122 18 1,36 0-1,141-1 1,1-17 0,87-17 15,-35-54-15,-35 1-1,-106-1 1,-53-35-1,-36 53 1,-17 53 0,0 71-1,18 35 1,0 35 0,17 0-1,18-18 1,53-52-1,-18-53-15,36 17 16,52-35 0,1-53-1,52-35 17,-35 0-17,-88 17 1,-53-17-1,-35 88 1,-53 17 0,35 72-1,35-19 1,18 36 0,71-35-1,70-54 1,-18-17-1,54-35 1,-18-53 0,-71 0-1,-53-36 17,-35 71-17,-71 53 1,-17 18-1,18 35 1,17 53 0,35-18-1,18-18 1,71-70 0,-1 0-1,18-70 1,-35 17-1,-35-71 1,0 89 0,-18 17 15,-18 54-15,18 17-1,0 35 1,0 0-1,71-53 1,52-35 0,-17-35-1,35-53 1,-35 0 0,-71-1-1,-35 72 1,-70-1-1</inkml:trace>
  <inkml:trace contextRef="#ctx0" brushRef="#br0" timeOffset="56380.74">7814 12100 0,'0'18'16,"0"0"-1,0-36 1,0 0-1,0-35 1,18-70 0,-1 88-16,54-54 15,88-34 1,-1 70 0,-69 71-1,-1 52 1,-88-35-16,17 18 15,-17 89 1,-35-72 0,-18 1-1,0-71 17,0 17-32</inkml:trace>
  <inkml:trace contextRef="#ctx0" brushRef="#br0" timeOffset="56516.07">8361 12206 0,'0'0'0,"-18"0"15,-17 18-15</inkml:trace>
  <inkml:trace contextRef="#ctx0" brushRef="#br0" timeOffset="57463.85">2046 13176 0,'0'-35'32,"0"53"-17,0-1-15,0 1 0,-18 70 16,-17 88-1,-18-34 1,0 16 15,36-87-31,-1-53 32,18-54-17,0-17 1,71-35-1,17 53 1,71-36 0,17 18-1,-35 0 1,-106 18 0,-35-18-1,-17 36 1,-54-1-1,18 89 1,53 34 0,-53 72 15,18-54-15,0 1-1,17-54 1,0-52-1,18-71 17,18 35-32</inkml:trace>
  <inkml:trace contextRef="#ctx0" brushRef="#br0" timeOffset="57580.37">2840 13688 0,'0'0'0,"0"-36"16,0 1 0</inkml:trace>
  <inkml:trace contextRef="#ctx0" brushRef="#br0" timeOffset="57647.31">2822 13635 0,'0'0'32,"0"0"-32,0-18 15,18 18-15</inkml:trace>
  <inkml:trace contextRef="#ctx0" brushRef="#br0" timeOffset="58596.98">4957 13300 0,'-18'0'47,"0"17"-31,1 1-16,-1-18 15,0 53 1,-17 53-1,35 17 1,0 18 0,-18-123-16,18 53 15,-17-19 1,-1-16 0,-17-19-1,17-17 1,1 18-1,-19-18 1,1 0 0,17 0 31,18-18-16,0 1 109,0-1-140,18 18 16,-18-18-16,0 1 16,0-18-1</inkml:trace>
  <inkml:trace contextRef="#ctx0" brushRef="#br0" timeOffset="59696.4">4815 13529 0,'0'0'16,"0"-18"-16,0-35 31,0 36-31,0-18 15,-53-1 1,36 36-16,-107-17 16,36-1-1,-18 71 1,-35 106 0,88-1-1,53 54 1,18-141-1,123-18 1,0-53 0,-17-53-1,17-71 17,-106 89-32,36-124 15,-1 0 1,-70 106-1,-35 36 1,0 87 0,17 107-1,0-18 1,54-54 0,34-52-1,36-53 1,0-53-1,53-70 1,-54-36 0,-87 36-1,-18 52 17,-18 71-17,-17 106 1,17 0-1,1 53 1,17-107 0,-53-16-1,53-72 17,0 1-32,35-71 15,36-70 1,70 52-1,-18 72 1,36 69 0,-88 54-1,-54 70 1,-34 18 15,-19-54-15,19-69-1,34-36 1,72-36-16</inkml:trace>
  <inkml:trace contextRef="#ctx0" brushRef="#br0" timeOffset="60030.16">7126 13353 0,'0'0'0,"-123"0"32,87 17-32,19 19 0,-19-19 0,-122 124 15,105-35 17,53 35-17,0-88 1,123 0-1,71-71 1,-88-52 0,18-54-1,-89 1 1,-35-18 0,-124 35-1,124 88 1</inkml:trace>
  <inkml:trace contextRef="#ctx0" brushRef="#br0" timeOffset="60163.74">6597 13723 0,'0'18'0,"53"17"15,70 18 17,-87-53-32,175-18 15,-52-52 1,-106 34-16</inkml:trace>
  <inkml:trace contextRef="#ctx0" brushRef="#br0" timeOffset="60564.12">7708 13229 0,'0'0'15,"0"-70"-15,18-1 16,-18 89 0,-18 70-1,1 53 1,-19-18-1,19 54 1,-1-142-16,18 36 16,0-36-1,0-88 32,53-70-31,17 34-1,-52 72-15,88-36 16,-18 53 0,-17 35-1,-71 53 1,-36-17 0,-69-1-1,69-52-15,-70 17 16,71 1-1</inkml:trace>
  <inkml:trace contextRef="#ctx0" brushRef="#br0" timeOffset="60864.02">7796 13811 0,'53'0'16,"71"0"-1,-301 0 1,460-35-16,-230 17 16,88-52-1,-53-1 1,-35-52-1,-53 52 1,17 36 0,-17 88-1,-35 106 1,-35 88 0,17-53-1,53 141 1,0-18-1,0-105 1,-53 0 0,-18-177 15</inkml:trace>
  <inkml:trace contextRef="#ctx0" brushRef="#br0" timeOffset="60915.57">8026 15099 0,'0'-71'15,"0"54"-15,17-124 16,36-71-1,-123 653-15,176-953 0</inkml:trace>
  <inkml:trace contextRef="#ctx0" brushRef="#br0" timeOffset="61030.45">8396 13194 0,'-18'-18'15,"36"36"-15,-36-53 0,1 35 16</inkml:trace>
  <inkml:trace contextRef="#ctx0" brushRef="#br0" timeOffset="61097.1">8343 13141 0,'0'0'16,"35"0"0,-17 0-1,17 18-15</inkml:trace>
  <inkml:trace contextRef="#ctx0" brushRef="#br0" timeOffset="61414.18">8678 13388 0,'0'0'0,"36"0"32,52-53-17,-53 53-15,71-71 16,-53 19 0,-53-19-1,-88 89 16,-1 87-15,72-34 0,17-53-16,0 87 15,53-52 17,53-53-17,70-17 1,18-36-1</inkml:trace>
  <inkml:trace contextRef="#ctx0" brushRef="#br0" timeOffset="61713.03">9666 13194 0,'0'0'15,"0"-18"-15,-18-17 16,-52 35 0,17 53-1,0 53 1,53-71-16,0 71 15,35-53 1,71 0 0,18-36-1,-19-52 1,54-71 15,-141 89-31,123-160 16,-70 18-1,-36-35 1,-35 89 0,-53 105-1</inkml:trace>
  <inkml:trace contextRef="#ctx0" brushRef="#br0" timeOffset="61780.37">10072 13141 0,'0'106'16,"-18"17"-1,36-352-15</inkml:trace>
  <inkml:trace contextRef="#ctx0" brushRef="#br0" timeOffset="61875.67">10495 13264 0,'-18'-35'16</inkml:trace>
  <inkml:trace contextRef="#ctx0" brushRef="#br0" timeOffset="62030.47">10178 13123 0,'-53'0'16,"106"0"-16,-106 36 16,176-19-1,71-17 1,-17-35 0,70-18-1,-159 35-15</inkml:trace>
  <inkml:trace contextRef="#ctx0" brushRef="#br0" timeOffset="62647.61">2240 15028 0,'0'0'0,"-18"0"0,54 0 31,-19 0-15,36 0-16,106 0 15,-35 0 1,-36 0 15,-71 0-31</inkml:trace>
  <inkml:trace contextRef="#ctx0" brushRef="#br0" timeOffset="63029.63">2311 15064 0,'-53'35'15,"106"-70"-15,-159 105 16,71-35 0,-18 18-1,17-35 1,107-18 15,-53 0-31,70 0 16,-53 18-16,141 17 15,-70 18 1,-53 35 15,-70-35-15,-107 17-1,-17-34 1,88-36-16,-70 17 16,17-17-1,88 0 1,89 0 15,-36-17-31,18-1 16</inkml:trace>
  <inkml:trace contextRef="#ctx0" brushRef="#br0" timeOffset="63130.69">2981 15469 0,'0'0'16,"35"0"-16</inkml:trace>
  <inkml:trace contextRef="#ctx0" brushRef="#br0" timeOffset="63196.97">3087 15487 0,'-18'0'15,"1"-18"1</inkml:trace>
  <inkml:trace contextRef="#ctx0" brushRef="#br0" timeOffset="63446.68">4904 15134 0,'0'-17'0,"-53"-19"16</inkml:trace>
  <inkml:trace contextRef="#ctx0" brushRef="#br0" timeOffset="63464.27">4904 14870 0</inkml:trace>
  <inkml:trace contextRef="#ctx0" brushRef="#br0" timeOffset="65396.76">4762 14781 0,'89'89'0,"-36"-89"0,-247-36 16,176 54-16,-53 88 15,1 17 1,281-423-16,-457 653 0,157-159 15,-16-17 1,175-142 0,89-35-1,-36-53 17,-52-53-17,52-70 1,-105 70-1,-18 18 1,0 123 15,0-17-31,18 87 16,17 54 0,-17-53-1,52-18 1,1-53-1,-1-35 1,18-70 0,18-71-1,0-53 1,-71 88 15,-17 0-15,-53 106-1,-36 35 1,53-17-16,18 53 16,18 17-1,35 0 1,71 0 0,-19-17-1,-52-18 1,18-36-1,-18-17 1,17-35 0,-17-36-1,35-70 1,-17 18 15,-53-18-15,-89 141 15,53 17-31,-17 36 16,17 0-1,54 18 1,34 35 0,1-18-1,-1-18 1,19 1-1,-1-53 1,53-1 0,53-70-1,-71-17 17,1-54-17,-89 18 1,-52 1-1,-54 69 1,-123 54 0,70 70-1,72-17 1,52 17 0,35-35-1,88-18 1,-17-53-1,18-52 1,-54-18 0,-70 17-1,0 18 1,0 106 31,0 53-32,0-53 1,35 35 0,71-53-1,-18-35 1,-52 0-16,70-88 16,-36 18-1,-17-54 1,-53 71-1,0 106 17,18 35-17,-89 36 1,106-89 0,54-35 15,16-18-16,19-34 1,-89 34-16,53-70 16,1-18-1,-36 35 1,-36 54 0,-17-1 15,0 36-31,0 70 15,0 18 1,-35 70 0,-18 53-1,53 36 17,0 0-17,0 158 1,0-88-1,18-106 1,17 18 0,-35-141-1,-35-53 1,-89-124 0,-35-105-1,36-124 1,123 53-1,70-88 1,72-18 0,-90 300-16,90-105 15,16 17 17,-52 17-32,-35 71 15</inkml:trace>
  <inkml:trace contextRef="#ctx0" brushRef="#br0" timeOffset="65512.76">8943 15363 0,'0'0'0,"-53"18"16,35-36 0</inkml:trace>
  <inkml:trace contextRef="#ctx0" brushRef="#br0" timeOffset="65545.06">8925 15434 0,'0'0'16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11:43:39.7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7461 582 0,'0'-35'31,"0"17"-31,0 1 31,0-1 1,0 0-17,0 1 16,0-1-15,0 0 0,0 36 31,0 0-32,0-1-15,0 54 16,0-18-1,0-36-15,36 19 16,52-1 0,0-35-1,53 0 1,-53-35 0,36-54 15,-107 37-16,-17-37 1,0 72 0,-35-1-1,0 18 1,17 88 0,0 18-1,18 0 1,-17 70-1,17-52 1,-18 17 0,1-53-1,17-70-15,-18 70 16,-17-53 0,-1-35 15,-17 0-16,-17-17 1,17-36 0,35 35-16,-70-88 15,53 71 1,17 17 0,18 71 15,0-35-31,18 35 15,35 35 1,35-35 0,-17-18-1,52-35 1,18-18 0,-17-34 15,-71-19-16,-18-35 1,-35 36 0,0 34-1,0 72 17,0-1-32,0 35 15,-18 19 1,1-19-1,-1-17 1,0-53 0,18-18 31,0-52-47,0-18 15,88-18 16,1 18-15,34 52 0,-88 36-16,36 18 15,-36 70 1,-35 0 0,-35 1-1,0-19 1,-1-17-1,19-53 1,17 18 0,0-36 31,0 0-32</inkml:trace>
  <inkml:trace contextRef="#ctx0" brushRef="#br0" timeOffset="932.09">10724 476 0,'0'0'0,"-70"0"31,88 0 16,17 0-47,0 0 0,124-17 16,52-1 0,54-17-1,-141 35 1,-107 0-16,18 0 15,-52 17 1</inkml:trace>
  <inkml:trace contextRef="#ctx0" brushRef="#br0" timeOffset="1314.65">11307 476 0,'0'0'0,"-36"18"16,1 0-1,35-1 1,0 71 0,0-17-1,0 70 1,0 0 0,0-106-16,-71 107 15,1-54 1,-36-35-1,18-53 1,-36-18 0,19-35-1,16-53 1,54 36 0,17-1 15,18 53-16,36 1 1,52 17-16</inkml:trace>
  <inkml:trace contextRef="#ctx0" brushRef="#br0" timeOffset="1765.24">11853 741 0,'0'0'0,"36"0"15,-19 0-15,54-35 16,-71 17-16,17-17 16,-52 17-1,-71 0 1,36 54 0,-1 34 15,71 1-16,35-18 1,36 0 0,17 17-1,-52-17 1,-36 0 0,-71 0-1,-70-18 1,53-35-1,-18 0 1,53-17 0,53-1-1,0 0 1,70 1 0,-34-1-1</inkml:trace>
  <inkml:trace contextRef="#ctx0" brushRef="#br0" timeOffset="2232.14">12559 758 0,'0'0'0,"0"-17"0,0-18 16,0 17-1,-18 0 1,-52 54-1,-1 69 1,-17 36 0,70-35-1,1 18 1,34-71 0,89-53-1,-71 0 1,71-18-1,35-52 1,-70-19 0,-53-69-1,-54 52 1,-70 18 0,-17 88-1,-1 35 1,89 53-1,18 35 1,34-52 0,71-36-1,-52-35-15</inkml:trace>
  <inkml:trace contextRef="#ctx0" brushRef="#br0" timeOffset="2497.37">13106 758 0,'0'0'0,"0"-17"16,0 52 15,0 0-15,-36 106-1,1-52 1,-35 52-1,70-106 1,0-17-16,0-1 16,17-52 15,1 0-15</inkml:trace>
  <inkml:trace contextRef="#ctx0" brushRef="#br0" timeOffset="2781.39">13159 794 0,'0'0'16,"35"-36"-16,-17 1 16,-1 35-1,36 35 1,0 54 0,0 52-1,-18-35 1,0-36-1,-17-17 1,0-35 0,-1-18-1,19-18 1,-1-70 0,18 0 15,-36 52-31</inkml:trace>
  <inkml:trace contextRef="#ctx0" brushRef="#br0" timeOffset="2998.13">13758 688 0,'0'-18'16,"0"36"-16,0-53 0,0-1 15,0 89 17,-35 71-17,-18-1 1,0 18-1,36-105-15,-19 34 16,19 1 0,17-54-1,17-17 17</inkml:trace>
  <inkml:trace contextRef="#ctx0" brushRef="#br0" timeOffset="3140.56">13617 1235 0,'0'-18'78</inkml:trace>
  <inkml:trace contextRef="#ctx0" brushRef="#br0" timeOffset="4365.64">864 2699 0,'-17'0'16,"-36"17"-1,35-17 1,-17 0-1,-89 0 1,-17 0 0,0 0-1,0 18 1,88-18 0,35 0-1,36 0 1,88 0-1,53 18 1,105-18 0,-52 0-1,88 0 1,-53 0 0,-124 0-1,-70 0 16,-53-18-15,0 0 0,0 1-1,-18-1 1,-17-17 0</inkml:trace>
  <inkml:trace contextRef="#ctx0" brushRef="#br0" timeOffset="4816.46">1358 2381 0,'-35'-17'15,"70"34"-15,-70-17 32,35 18-32,0 52 15,88 19 16,36-1-15,-1-35 0,18-53-1,-70 0 1,-18-36 0,-53 19-1,0-1-15,-106 36 31,0 52-15,-53 54 0,53-18-1,1 17 1,52-52 0,53-54-1,-18-17 1,18-17 15,0-19-15</inkml:trace>
  <inkml:trace contextRef="#ctx0" brushRef="#br0" timeOffset="6764.88">3087 2575 0,'17'0'0,"1"0"15,0-17 1,-1-1 0,1 0-16,0 1 0,17-19 15,18-34 1,-36 35 0,-34 35 30,-18 0-46,-18 0 16,-53 53 0,53-18-1,35 0 1,18-17 0,88 35-1,-17 0 1,35 35-1,-53-18 1,-53 36 0,-53-35-1,-53-1 1,-17-52 0,17-18-1,0-53 16,18-18-15,17-52 0,53 17-1,18 53 1,18 53 0,35 35-1,35 89 1,-35-36-1,18 18 1,-54-88-16,54 35 16,35-53-1,0 0 1,70-53 0,-53-36-1,54-105 16,-142 71-15,-17-18 0,-18 70-1,0 159 17,-18-52-32,18 87 15,-35 36 1,17-36-1,18-70 1,18-35 0,17-18-1,0-35 1,-17-18 0,-18 35-1</inkml:trace>
  <inkml:trace contextRef="#ctx0" brushRef="#br0" timeOffset="6949.33">3492 2699 0,'0'0'0,"18"0"47,0 0-47,17 0 16,89 0-1,-19-18 1,-69 0-16,69 1 16</inkml:trace>
  <inkml:trace contextRef="#ctx0" brushRef="#br0" timeOffset="7513.67">4110 2769 0,'-35'18'31,"35"-36"-31,0 1 16,0-54 0,35 18-1,-18 36-15,54-19 16,17 36-1,18 53 1,-18 0 0,-35 71-1,-53-54 1,0-52-16,-35 52 31,0-52-15,-1-18-1,36-53 1,18-18 0,53-52-1,52 35 1,-35 88 0,0 17-1,-70 54 1,-18 17-1,0-17 1,-53-18 0,35-53-1,18-53 17,0 0-17</inkml:trace>
  <inkml:trace contextRef="#ctx0" brushRef="#br0" timeOffset="7665.94">4939 2381 0,'0'0'0,"0"-17"16,-18 17 0,18 35-1,0 0 1,18 0-1</inkml:trace>
  <inkml:trace contextRef="#ctx0" brushRef="#br0" timeOffset="8114.09">5203 2593 0,'0'0'0,"0"35"16,-17 0-1,-1 18 1,18 18 0,0 17-1,0-35 1,-17-35 0,-1-18-1,18-36 1,0-17-1,35-35 1,-17 53-16,52-53 16,36 35-1,-18 53 1,1 53 0,-89 35-1,0 18 16,-36-18-15,19-35 0,123-71 15,17-17-31</inkml:trace>
  <inkml:trace contextRef="#ctx0" brushRef="#br0" timeOffset="8763.7">6350 2646 0,'0'-71'16,"0"142"-16,0-195 15,-18 124-15,-17 0 16,-71 53 0,36 18-1,-36 52 16,106-52-15,0-18 0,106-53-1,17-18 1,-17-52 0,-53 34-1,-35 1 1,-18 17-1,-36 71 17,-17 71-17,36-1 1,17 107 0,0-36-1,0 105 16,0-228-31,0 264 16,0-106 0,-106-17-1,-53-88 1,53-107 0,-17-123-1,52-211 1,71 52-1,106-105 1,35 123 0,36 0-1,-19 71 1,-34 52 0,-107 89-1</inkml:trace>
  <inkml:trace contextRef="#ctx0" brushRef="#br0" timeOffset="9396.98">8396 2963 0,'0'0'0,"-18"-141"31,36 124-31,0-19 16,52 1 0,18 17-1,-70 36-15,88 70 16,-53 18-1,-35 53 1,-18-53 0,0-1-1,0-87 1,0-53 0,35-53-1,53-53 16,-17 17-15,52-17 0,-52 70-1,-19 54 1,-16 52 0,-36 18-1,0-35-15</inkml:trace>
  <inkml:trace contextRef="#ctx0" brushRef="#br0" timeOffset="11014.95">9507 3087 0,'18'0'0,"-36"0"0,142 17 15,17-17 1,-123-17 0,52-18-16,18-18 15,-88-36 16,-70 19-15,-36 70 0,-18 17-1,19 72 1,34-1 0,53 35-1,18-34 1,18-54-1,35-35 1,53-53 0,-18-18-1,0-34 1,-70 87-16,-1-70 16,1 17 15,0 53-16,-18 54 1,0 52 0,-18-17-1,18 70 1,18-88 0,70-18-1,0-35 1,53-53-1,0-35 1,-52-18 0,-72 71-16,36-107 15,-35 54 1,-18 35 0,0 71-1,-53 70 16,18 36-15,17-1 0,18-35-1,35 1 1,53-37 0,-17-52-1,35-52 1,-71 34-16,36-53 15,17-34 1,-53 52 0,-35 17-1,-18 72 17,18-19-32,-35 54 15,35-1 16,0 19-15,53-54 0,88-35-1,-53-18 1,36-70 0,-36 0-1,-88 35 1,18 18-1,-18 17 1,-36 18 0,1 71-1,18-19 1,17 19 0,0 0-1,52-19 16,-34-34-31,53 0 16,17-18 0,18-71-1,-36 1 1,18-36 0,-70 35-1,-18 54 1,-71 17-1,36 53 1,0 17 0,35 1-1,0 17 1,53-53 0,53-35-1,35-53 16,-18 0-15,18-53 0,-70 36-1,-71 35 1,-53 35 0,-35 17-1,88 54 1,0-18-1,53 17 1,-53-34 0,-71 16-1,18-52 1,18 0 0,35-70-1</inkml:trace>
  <inkml:trace contextRef="#ctx0" brushRef="#br0" timeOffset="11229.65">13600 2893 0,'0'0'0,"-18"0"0,18-18 15</inkml:trace>
  <inkml:trace contextRef="#ctx0" brushRef="#br0" timeOffset="12929.57">13564 2805 0,'0'-36'15,"0"72"-15,36-142 16,-19 35 0,36 1-1,53 17 1,-71 53-16,53 17 16,1 89-1,-72 53 1,-17-71-1,-70 18 1,34-71 0,1-35-1,35-88 17,53-71-17,-35 124 1,52-53-16,71-36 31,0 89-15,-52 106-1,-72 17 1,-17 71 0,0-36-1,-17-70 1,17-71 15,0-52-15,35-54-1,0 1 1,1 88-16,34-89 16,36 124-1,-36 18 16,-52 52-15,-18 71 0,18-17-1,17-36 1,18-70 0,0-18-1,53-53 1,-18-18-1,0-70 1,-35 0 0,-35 35-1,-36 124 1,-17 35 0,-18 70-1,35 18 1,18-35 15,71-53-15,-1-53-1,89 0 1,-18-53 0,0-70-1,-70 17 1,-71 71-16,17-54 15,-17 72 1,-17 52 0,-18 71-1,17-18 1,0 53 0,18-88-1,53-35 16,35-18-15,36-36 0,-18-34-1,52-71 1,-69 0 0,-89 52-1,-89 107 1,36 53-1,36 17 1,17 18 0,35-18-1,0-53 1,-35-17 0,-53-54 30,1 1-46,16 0 32,19 35-17,17 70 1,35-34 0,35-1-1,-52-35-15,88 18 16,70-18-1,-35-53 1,-52-18 0,-19-123-1,-35 35 1,1-17 0,-36 158-16,0-17 15,0 53 1,-53 70 15,18 35-15,-1 54-1,36-36 1,0-53 0,53-70-1,-18-18 1,36-36-1,0-52 1</inkml:trace>
  <inkml:trace contextRef="#ctx0" brushRef="#br0" timeOffset="13096.79">16775 2522 0,'0'0'0,"-36"-17"0,-17 17 15,36 17 16,105 1-15,0-18 0,36-35-1,-19 17-15</inkml:trace>
  <inkml:trace contextRef="#ctx0" brushRef="#br0" timeOffset="13930.2">18080 2205 0,'-18'-18'16,"1"18"-16,17 18 15,-18 17-15,0 53 16,1 71 15,-19 17-15,19-70-1,-1-18 1,0-88-16,1 0 31,17-70-15,53-36-1,35 18 1,18-18 0,-106 124-16,106-1 15,-36 54 1,-35-1 0,-35 1-1,-70 0 16,-36-36-15,0-35 0,53-35-1,36-1 1,-1 36 0,36 18-1,70 35 1,0-36-1,53-17 1,0 0 0,53-70-1,-53-18 1,-17-53 0,-89 17-1,-105 107 16,-72 105-15,54 18 0,53 35-1,106-53 1,-54-71-16,89 1 16,53-18-1,-36-53 1,-70 0-1,-35 36-15</inkml:trace>
  <inkml:trace contextRef="#ctx0" brushRef="#br0" timeOffset="15662.73">3457 4163 0,'0'0'0,"-35"-71"15,35 54 1,0 34 0,0 1-16,-18 70 15,18 71 1,-17-18 0,-1-35-1,18-89 1,0 1 15,18-71-15,70-17-1,-18-72 1,-34 72 0,17 17-1,-36 53 1,19 88-1,-19-17 1,1 52 0,-1-105-16,36 35 15,18-18 1,-1-35 0,36-35-1,0-71 1,0-53 15,-71 36-15,-35 17-1,0 159 17,0 35-17,-17 53 1,17-106-16,0 54 15,17-1 1,36-53 0,35-35-1,36-35 1,105-106 0,-70 17-1,-141 36 1,-71 53 15,-18 52-15,-17 54-1,70-1 1,53 36 0,36-35-1,-36-36 1,18 0-1,0-17 1,18-36 0,52-70-1,-70 35 1,0-53 0,-18 36-1,-35 123 16,0-36-15,0 54 0,0 0-1,-17-36 1,17 0 0,0-88 15,0-17-16</inkml:trace>
  <inkml:trace contextRef="#ctx0" brushRef="#br0" timeOffset="15830.04">5292 4092 0,'0'0'16,"-18"-17"-16,0-1 0,18 36 31,0 17-15,0-18 15,36 19-15,-36-19-16</inkml:trace>
  <inkml:trace contextRef="#ctx0" brushRef="#br0" timeOffset="16081.66">5997 3933 0,'0'0'0,"0"-17"15,0 34 1,-35 72 0,17-1-1,1-53-15,-19 124 16,19-53 0,-1 0-1,18-71 1,35-35 15,36-18-15,35-70-1</inkml:trace>
  <inkml:trace contextRef="#ctx0" brushRef="#br0" timeOffset="16296.07">6315 4022 0,'0'-36'0,"0"72"0,17-107 16,-17 53-1,-17 71 1,-36 88 0,35-17-1,-17 17 1,17-70 0,18-36-1,18-53 1,0-17-1</inkml:trace>
  <inkml:trace contextRef="#ctx0" brushRef="#br0" timeOffset="16479.84">5997 4286 0,'0'0'0,"-35"0"0,0 0 15,52 18 16,71-18-15,36 0 0,-36-35-1,-53 17-15,18 18 16</inkml:trace>
  <inkml:trace contextRef="#ctx0" brushRef="#br0" timeOffset="16829.34">6597 4286 0,'0'36'16,"0"-72"-16,0 89 0,0-35 16,35-18 15,36-18-15,35-52-1,-106-1 1,0 53-1,-53 18 1,-36 71 0,54 0-1,18 34 1,17-34 0,0-18-1,17-53-15,71 0 16,18 0-1,35-53 17,-35 18-32</inkml:trace>
  <inkml:trace contextRef="#ctx0" brushRef="#br0" timeOffset="17164.43">7144 4392 0,'0'0'16,"-18"-18"-1,0-34 1,18 16-1,36-17 1,34 53 0,-17 0-1,35 53 1,-70 18 0,-18 17-1,0-35 1,-18-35 15,1-18-15,17-36-1,0-34 1,35 34 0,18-34-1,18 35 1,52-36-1</inkml:trace>
  <inkml:trace contextRef="#ctx0" brushRef="#br0" timeOffset="17213.91">7867 4110 0,'18'0'15</inkml:trace>
  <inkml:trace contextRef="#ctx0" brushRef="#br0" timeOffset="17562.59">7867 4216 0,'0'53'16,"0"-36"-1,0 54-15,0-212 0,0 317 0,0-123 31,0 18-15,0-36 0,-18-18-1,1-34 1,-1-18 0,18-107-1,71 37 1,87-19-1,-52 71 1,18 71 0,-54 70-1,-70 36 1,0-36 0,-35-35-1,0-36 1,17-17-1,18-17 1</inkml:trace>
  <inkml:trace contextRef="#ctx0" brushRef="#br0" timeOffset="17946.18">9984 4286 0,'0'0'16,"17"88"15,-17-70-31,0 53 16,0-54-16,-35 36 15,35-18 1,0-17-1,0-36 1,35-34 0</inkml:trace>
  <inkml:trace contextRef="#ctx0" brushRef="#br0" timeOffset="18080.16">10054 4127 0,'0'-35'0,"0"70"0,0-158 15,0 105 1,0 36 15,18-18-15,-1 18-16,54 17 15</inkml:trace>
  <inkml:trace contextRef="#ctx0" brushRef="#br0" timeOffset="18462.3">10460 4163 0,'0'0'16,"35"17"-16,-35 1 0,18 17 15,-18 54 1,0-19 0,-18-17-1,0-18 1,1-35 15,-1-35-15,18 17-16,0-70 15,71-35 17,70-1-17,-18 89 1,36 88 0,-141-18-16,17 53 15,-35 53 1,-53-35-1,18-53 1,-18-35 0,53-36-1</inkml:trace>
  <inkml:trace contextRef="#ctx0" brushRef="#br0" timeOffset="19996.55">12488 4374 0,'0'0'0,"0"-17"15,18-1 1,0 1-16,17-54 16,-17-17-1,-18 52-15,-18-69 16,-53 52 15,-52 53-15,17 70-1,-17 89 1,105-53 0,18-18-1,70-53 1,19-35-1,16-17 1,-34-54 0,17-52-1,-17-54 1,-36 19 0,-35 52-1,0 159 32,0-36-47,-18 54 16,1 140-1,-1-87 1,18-1 0,71-87-1,35-36 1,35-36-1,17-52 1,-69-35 0,-72 35-1,1 70 1,-36 18 0,-52 88-1,34 18 1,19 17 15,70-52-15,17-53-1,54-18 1,-18-36 0,17-69-1,-88 16 1,-35-69-1,-106 69 1,-35 72 0,36 70-1,69-18-15,-52 53 16,70 36 0,36-36-1,88-18 1,17-70 15,36 0-15,35-88-1,-106 0 1,-52-36 0,-36 54-1,-18 105 16,18-17-31,-53 105 16,53-34 0,0-19-1,0-17 1,71-53 0,34-35-1,-16-18 1,-72 18-16,71-71 15,-52 35 17,-19 18-17,-34 71 1,-36 35 0,0 88-1,53-53 1,35-17-1,71-54 1,0-17 0,70-53-1,-17-88 1,-88 18 0</inkml:trace>
  <inkml:trace contextRef="#ctx0" brushRef="#br0" timeOffset="20429.32">14711 3933 0,'0'-88'0,"0"176"0,-71 71 47,71-141-32,0 35 1,-17 70 0,-1-52-1,-17-1 1,35-87 15,0-1-31,0-52 16,35-54-1,53 18 1,-17 71 0,-54 17-16,72 18 15,-19 53 1,-52-35-16,17 105 31,-35-52-15,-88 17-1,-53-53 1,35-35 0,53 0-1,35 0-15,18-17 16,71-54-1,-1 1 1</inkml:trace>
  <inkml:trace contextRef="#ctx0" brushRef="#br0" timeOffset="20662.07">15275 3810 0,'0'-18'0,"0"36"0,88-36 15,-140 18 1,-19 53-1,18 71 17,18 34-17,0-16 1,35-72 0,17-70-1,54-17 1,-54-1-16,1 0 0</inkml:trace>
  <inkml:trace contextRef="#ctx0" brushRef="#br0" timeOffset="20979.05">15381 4180 0,'18'0'32,"-1"0"-32,36 0 15,35 0 1,1-53-1,-54-17 17,-35 17-17,-71 35 1,-34 36 0,-19 70-1,89-53-15,-18 54 16,53-1-1,53-35 1,70-36 0,1-52-1,-54 0-15</inkml:trace>
  <inkml:trace contextRef="#ctx0" brushRef="#br0" timeOffset="22461.92">16863 4127 0,'17'0'16,"1"0"-16,70-70 15,-52 52-15,-1-17 16,-18 0-16,1-53 31,-36 35-15,-70 53-1,18 0 1,-36 88 0,35 35-1,54-35 1,34-52-1,36-36 1,35-53 0,1-18-1,-19 1 1,-35 34 0,-35 19-1,18 34 1,-18 107-1,0 105 17,-35-17-17,-18 211 1,18-193 0,17-54-1,18-106 1,35-87-1,106-160 1,-52-17 0,69-123-1,-52 52 1,0-52 0,-71 158-1,-35 124 1,0 70 15,-35 53-15,0 53-1,17-35 1,18-18 0,53-52-1,-35-36-15,52 0 16,18-36-1,18-87 1,-18-36 0,-70 53-1,0 36 1,-36 70 0,-17 0-1,35 17 1,0 1-1,88-18 32,-70-18-47,52 1 16,18-18 0,-17 17-1,-71 71 16,-35 0-15,35-18-16,-36 71 16,36-18-1,0-17 1,71-71 0,52 0-1,18-53 1,-35-71-1,-88 1 17,-36 35-17,-123 35 1,35 53 0,-17 53-1,88-36-15,-18 54 16,53 17-1,0-70 1,106-18 0,-71 0-16</inkml:trace>
  <inkml:trace contextRef="#ctx0" brushRef="#br0" timeOffset="22545.09">19121 3651 0,'0'-17'15,"0"34"-15</inkml:trace>
  <inkml:trace contextRef="#ctx0" brushRef="#br0" timeOffset="22695.65">19138 3598 0,'-53'71'31,"36"-53"-31,-1 70 16,-35 35 0,35-17-1,-17 17 1,35-70-1,18-35 1,-1-18-16,54-35 16</inkml:trace>
  <inkml:trace contextRef="#ctx0" brushRef="#br0" timeOffset="23278.52">19350 3986 0,'0'0'0,"0"-17"16,17 17-1,19-36 17,52-16-17,0-1 1,-70 35 0,-159 53 15,105-17-31,-17 17 15,-17 53 1,35 18 0,35-53-1,88-18 1,53-35 0,35-53-1,1-70 1,-71 35-1,-36 17 17,-70 54-17,-123 17 1,52 53 0,71-1-1,0 19 1,18 17-1,-18 0 1,0-52 0,-71-36-1,18 0 1,36-53 0,17 0-1,-36-35 1</inkml:trace>
  <inkml:trace contextRef="#ctx0" brushRef="#br0" timeOffset="23365.38">18997 3634 0,'0'0'0</inkml:trace>
  <inkml:trace contextRef="#ctx0" brushRef="#br0" timeOffset="23497.19">19103 3616 0,'53'0'16,"106"0"-1,123 0 1,-18 0 0,-158 0-1,-53 0 1,-106 18 0</inkml:trace>
  <inkml:trace contextRef="#ctx0" brushRef="#br0" timeOffset="24878.43">123 6350 0,'0'0'16,"-88"-18"-16,71 18 0,-1 0 15,18 18 32,18-18-16,35 0-31,141 0 16,88 0 0,-71 0-1,-17-18 1,-105 18 0,-72 0-16,19-35 15,-19 17 1,-34 1-1,-54-18 17,0-1-17,-17 1 1,18 17 0,52 18-1,36 0 16,52 18-15,54 0 0,17-18-1,-88 35 1,-53 35 0,-88 19-1,-18 16 1,70-69-16,-105 70 15,71-54 17,35-16-17,35-54 17,17 0-32</inkml:trace>
  <inkml:trace contextRef="#ctx0" brushRef="#br0" timeOffset="27128.72">1976 6191 0,'0'-17'16,"0"-1"-16,0 0 15,0 1 1,0-1 0,-18 18-1,18-18-15,-18 36 16,1 53-1,17-36 1,0 71 0,53 35-1,-106-53 1,35-53 0,0-17-1,18-89 1,0 1-1,18-54 1,17 36 0,36-35-1,-18 105 1,70 71 0,-70 35-1,0 18 1,0 35-1,0-70 1,53-54 15,0-52-15,17-71 0,-52 0-1,-19-17 1,-34 52-1,-18 36 1,0 53 0,0 70-1,0 0 1,0 36 0,0-54-1,71-17 1,17-53-1,18-88 1,-36 0 15,1-36-15,-54 54 0,-17 17-1,0 35 1,-17 89-1,-1-1 1,18 54 0,18-36-1,70-18 1,0-52 0,-53-18-16,124-53 15,-53-17 1,0-36-1,-88 18 17,-18 17-17,0 53 1,-53 54 0,17 34-1,36 36 1,-35-18-1,17-17 1,18-89 15,0-52-15,53-36 0,0 0-1,0 35 1,35 71-1,-70 0 1,35 18 0,0 70-1,-36 0 1,-17 18 0,0-71-1,0-70 16,0-53-15,53-18 0,36 0-1,16 71 1,-52 35 0,-35 18-16,-18 52 15,0 18 1,-18 36-1,18-71 17,18-18-17,53-35 1,105-106 0,-106 53-16</inkml:trace>
  <inkml:trace contextRef="#ctx0" brushRef="#br0" timeOffset="27195.49">5027 5838 0,'71'-52'0,"-142"104"0</inkml:trace>
  <inkml:trace contextRef="#ctx0" brushRef="#br0" timeOffset="27612.28">4957 5803 0,'0'35'0,"-36"89"16,1-18 0,106-371-16,-177 689 15,106-301 1,0 18-1,0-106 17,0-123-1,0-18-15,70-17-1,-52 88-15,35-18 16,70 0-1,-35 53 1,18 70 0,-70 36-1,-36-18 1,-124 53 0,18-105-1,-17-36 1,52 0-1,71-36 1,53-34 15,18 17-15,17 18-16</inkml:trace>
  <inkml:trace contextRef="#ctx0" brushRef="#br0" timeOffset="28261.67">5486 6297 0,'17'0'15,"-34"0"-15,87 18 16,-52-18-16,35 0 16,35-18-1,18-52 1,-18-36 0,-70 53-1,-18 35 1,-71 36-1,-70 105 17,88-35-17,53 36 1,35-36 0,36-88-1,105-18 1,-88-17-1,18-53 1,-70 0 0,-1 17-1,0 18 1,0 53 0,36 0-1,-53 36 1,17 34-1,-17 36 1,-18-35 15,0-19-15,0-87 15,0-35-15,35-36-1,53 18 1,-17 35 0,-54 35-16,107 0 15,-54 18 1,1 0 0,-18 36-1</inkml:trace>
  <inkml:trace contextRef="#ctx0" brushRef="#br0" timeOffset="28311.2">7038 6209 0,'18'0'0,"-36"0"0</inkml:trace>
  <inkml:trace contextRef="#ctx0" brushRef="#br0" timeOffset="28627.8">7302 6156 0,'0'-18'16,"0"1"-1,-35 17 1,18 0-16,-89 17 15,35 19 1,54 17 0,34-18-1,54-18 1,17 36 0,0 18-1,-88-18 1,-35 0-1,-53-36 17,-1-17-17,1-35 1,35-53 0,53 53-16</inkml:trace>
  <inkml:trace contextRef="#ctx0" brushRef="#br0" timeOffset="29445.3">8784 6103 0,'0'0'0,"0"-18"0,-70-70 32,70 71-17,-18-36-15,0-36 16,18 54-1,0 53 17,0 35-32,-17 88 31,17-106-31,0 53 16,0-17-1,0-36 1,-18-35-1,0-17 1,18-54 0,0 53-16,36-70 15,52-53 1,18 70 0,-18 54-1,0 70 1,-70 17-1,-18-34-15,0 69 32,0-16-17,0-36 1,0-36 0,0-87 15,17 52-31,36-70 15,0-18 1,-53 71-16</inkml:trace>
  <inkml:trace contextRef="#ctx0" brushRef="#br0" timeOffset="29860.18">9631 6121 0,'0'-18'0,"88"-88"31,-70 89-31,35-54 16,-18 0-1,-18 71 1,1 0 0,-18 18-16,-35 53 15,17-18 1,1-18 0,-1-18-1,18-34 79,-18 17-78</inkml:trace>
  <inkml:trace contextRef="#ctx0" brushRef="#br0" timeOffset="32945.05">9243 5980 0,'-18'0'16,"0"0"15,18-18-15,0 0-16,0 1 15,0-1-15,71-53 16,-18 36-1,18 35 1,-71 35 0,0 71 15,0 18-15,0-36-1,0-35 1,0-35-1,52-18 1,-34-18-16</inkml:trace>
  <inkml:trace contextRef="#ctx0" brushRef="#br0" timeOffset="33446.19">9860 5856 0,'0'-18'31,"0"1"-31,-18 17 16,1 17 15,-1 36-15,1 53-1,17-18 1,0-17-1,35-53 1,-18-1 0,36-17-1,53 0 1,0-53 0,-35 0-1,17-35 1,-53-18-1,-35 89-15,18-19 16,-1 19 0</inkml:trace>
  <inkml:trace contextRef="#ctx0" brushRef="#br0" timeOffset="34177.54">10354 5891 0,'0'53'16,"0"-17"-16,0-125 0,-18 213 16,18-18-1,0-89-15,18 19 16,35-19-1,53-17 1,0-53 0,35-17 15,-18-36-15,-88 88-16,-17-52 15,-18 34 1,-35 36-1,-18 53 1,53 36 0,0-19-1,0 1 1,0-36 0,-18-35 15,1 0-31,-1-18 15,-35 1 17,35 17-17,36 35 17,35-17-17,18-18 1,52 0-1,-88-18-15,89-35 16,17-35 0,-53 0-1,0-53 1,-70 17 0,-18 36-1,0 106 1,-53 70-1,18 88 1,-1-35 15,36-53-15,0-17 0,71-53-1,0-18 1,-19-53-1,-34 0 1</inkml:trace>
  <inkml:trace contextRef="#ctx0" brushRef="#br0" timeOffset="36227.35">11271 5750 0,'-17'0'16,"17"18"0,17-18-1,54 18 1,17-18 0,-53 0-16,142 0 15,-72 0 1,1 0-1,-88 0 1,0 0 0,-1 0-1,36 0 1</inkml:trace>
  <inkml:trace contextRef="#ctx0" brushRef="#br0" timeOffset="37044.1">13212 6138 0,'0'0'0,"0"18"31,17-18-16,1-18-15,35-17 16,-36 17-16,72-70 16,34-53-1,-70 18 1,-53-18 0,0 52-1,-53 72 1,0 52-1,35 53 1,18 89 0,-17-36 15,-1 0-15,18-53-1,18-70-15,35-18 16,35 0-1,-18-53 1,1-18 0,-53 1-1,-18-36 1,0 123 31,0 1-47,35-18 15,53 0 1,-53 0 0,54 0-1,52-71 1,-35 1 0,-71-18-1,-35 17 1,-53 71-1,-35 71 1,35 70 0,53 0-1,0-71 1,88 1 0,0-71-1,71 0 1,17-53-1</inkml:trace>
  <inkml:trace contextRef="#ctx0" brushRef="#br0" timeOffset="37559.73">16069 5803 0,'0'0'0,"18"0"16,-18-17-16,17-19 16,-17-34-1,0 52-15,0-70 16,0 53-16,-53-36 16,-35 36-1,0 70 1,-35 89-1,-1 52 1,71-53 15,88-52-15,36-53 0,52-18-1,-34-53 1,16-53-1,-16-35 1,-89 35 0,-71 141 15,53 0-31,-17 54 16,35-1-1,35 0 1,54-53-1,-19-35 1</inkml:trace>
  <inkml:trace contextRef="#ctx0" brushRef="#br0" timeOffset="37962.04">16545 8502 0,'36'-882'16,"-72"1764"-16,89-2170 0,-35 636 16,17-36-1,-17 423 1,-18 283-1,-18 88 1,0-36 0,-34 36-1,34-71 1,0-17 0,18-36-1,0-35 1,88-52-1,-17-1 1,52-18 15,-87 107-31,70-1 16,-1 71 0,-69 53-1,-36-18 1,-53 0-1,0-17 1,18-71 0,-36 17-1</inkml:trace>
  <inkml:trace contextRef="#ctx0" brushRef="#br0" timeOffset="39876.6">3898 7038 0,'-35'35'31,"17"-17"-31,18-1 15,0 19-15,0-19 0,0 36 16,71-35 0,-1-18 15,54-53-15,-36 0-1,-70 35-15,70-70 16,-88 35-1,-53 53 1,0 18 0,18 35-1,17 159 1,18-54 0,0 36-1,-18-88 1,18-18-1,-17-70 1,-36-18 0,-35-53 15,17-17-15,-35-36-1,53 35 1,1 36-1,34 70 1,18 89 0,35-54-1,36 1 1,-1-36 0,54-35-1,17-53 1,-106 35-16,89-52 15,-1-36 1,-88 18 0,-17 0 15,-18 141 0,0-36-31,-35 71 16,-1 1-1,36-36 1,-17-18 0,17-70 15,17 17-31,54-70 16,0 17-1,17 36 1,-18 35-1,-17 35 1,-18 53 0,-17 1 15,0-37-15,35-16-1,35-36 1,-18-18-1,36-70 1,18-36 0,-71-34-1,0-36 1,-71 105 0,-17 72-1,-36 70 1,36 70-1,0 71 1,35-70 0,17-18 15,71-71-15,18-35-1,141-18 1,-88-35-1,-18-17 1,-123-1 0,-18 54-1,-106 34 1,71 54 0,35 17-1,0-35 1,88-18-1,35-35 1,-17 0 0,35-88 15,-123 17-15,-18 1-16</inkml:trace>
  <inkml:trace contextRef="#ctx0" brushRef="#br0" timeOffset="39965.62">5080 7373 0,'0'0'0</inkml:trace>
  <inkml:trace contextRef="#ctx0" brushRef="#br0" timeOffset="40060.01">5433 7408 0,'35'0'0,"141"-53"15,-17 18 1</inkml:trace>
  <inkml:trace contextRef="#ctx0" brushRef="#br0" timeOffset="40210.19">6773 7620 0,'0'0'0,"18"18"0,0-18 16</inkml:trace>
  <inkml:trace contextRef="#ctx0" brushRef="#br0" timeOffset="40692.94">6985 7602 0,'0'-17'16,"18"-1"-16,17-70 16,-35 0-1,-88-1 1,-71 54-1,35 53 1,-17 88 0,106-71-1,-18 71 1,36 0 0,69-53-1,37-53 1,69-18-1,-16-35 1,-54-35 0,-53 35-1,-35 35 1,-18 106 15,18-52-31,-35 52 16,0 106-1,35 53 1,0-18 0,0 36-1,0-36 17,0-88-17,-53 0 1,-18-141-1,-52-53 1</inkml:trace>
  <inkml:trace contextRef="#ctx0" brushRef="#br0" timeOffset="40810.75">6456 8484 0,'0'-106'16,"35"-70"0,53 17-1,0 53 1,71 18-1,18-18 1</inkml:trace>
  <inkml:trace contextRef="#ctx0" brushRef="#br0" timeOffset="41176.66">7338 7620 0,'17'-18'47,"1"18"-47,17-35 15,1-18 1,-1-17 0,-35 34-1,-35 36 1,17 0-16,-17 71 15,17 17 1,18 0 0,0-35 15,53-18-15,35-35-1,-17 0 1,87-70-1,-87 35 1</inkml:trace>
  <inkml:trace contextRef="#ctx0" brushRef="#br0" timeOffset="41477.26">7885 7549 0,'0'-17'16,"0"34"-16,0-52 16,0 0-16,0 17 15,70-35 1,18 53-1,1 18 1,-37 35 0,-34-35-1,-18 87 1,0-34 0,-53-36-1,36-17 1,-1-18-1,36-71 17,-1 54-32,1-72 15,-1 54 1</inkml:trace>
  <inkml:trace contextRef="#ctx0" brushRef="#br0" timeOffset="41527.03">8326 7408 0,'35'0'15,"-70"0"-15,123-17 16</inkml:trace>
  <inkml:trace contextRef="#ctx0" brushRef="#br0" timeOffset="41842.83">9296 7056 0,'0'0'0,"0"-18"0,0 0 16,-18 36 15,0 0-31,-70 158 16,-18-17-1,-123 158 1,106-123 0,70-141-16,-53 124 15,18-19 1,88-105-1,-18-35 1,53-89 0,-35 36-1</inkml:trace>
  <inkml:trace contextRef="#ctx0" brushRef="#br0" timeOffset="43492.89">10248 7814 0,'0'0'0,"18"0"0,52 0 15,-34-18 1,-1-35 0,-17 36-16,-18-36 15,0-18 1,-71-34-1,-17 52 1,-89 35 15,72 71-15,-1 70 0,106-17-1,0-53 1,88 0-1,18-53 1,0-18 0,-71 1-16,106-71 15,-35-18 1,0-88 0,-36 0-1,-70 53 1,0 105-1,-17 54 1,-36 123 0,17 71-1,19-71 17,17 0-17,53-53 1,53-88-1,17-18 1,0-34 0,19-72-1,-90-35 1,-34 53 0,-18 89-16,-35-1 15,0 89 1,-1 52-1,36 18 1,36-70 0,69-36 15,-34-35-15,35-53-1,0-17 1,-36-36-1,18-35 1,-17 53 0,-18 88-1,-53 52 1,0 1 0,0 0-1,0-35 1,0-53 15,0 17-31,0-35 16,0-17-1,-18 34 17,-52 19-17,52 70 1,18-36-16,-53 107 15,35 17 1,18-53 0,36 18-1,52-71 1,0-35 0,89-18-1,-72-52 1,1-54-1,-18 1 1,-52 35 15,-36 105-15,0 36 0,0 36-1,0-1 1,0-53-1,35-17 1,18-18 0,-36 0-16,1-36 15,0-52 1,-18 53 0</inkml:trace>
  <inkml:trace contextRef="#ctx0" brushRef="#br0" timeOffset="43576.03">12435 7161 0,'-35'0'0,"70"0"0</inkml:trace>
  <inkml:trace contextRef="#ctx0" brushRef="#br0" timeOffset="43672.95">12488 7285 0,'36'0'31</inkml:trace>
  <inkml:trace contextRef="#ctx0" brushRef="#br0" timeOffset="43777.06">12665 7285 0,'0'17'0,"0"36"16,-36 0-1</inkml:trace>
  <inkml:trace contextRef="#ctx0" brushRef="#br0" timeOffset="44158.07">12876 7338 0,'0'17'0,"0"1"0,0 35 16,0 53 0,0-36-1,0-34 1,0-19-1,-17-17 1,17-70 0,35-18 15,53-18-15,89-35-1</inkml:trace>
  <inkml:trace contextRef="#ctx0" brushRef="#br0" timeOffset="44216.79">13494 7479 0,'-18'53'16,"0"-53"-1</inkml:trace>
  <inkml:trace contextRef="#ctx0" brushRef="#br0" timeOffset="44392.41">14005 7267 0,'-53'-17'15,"36"17"-15</inkml:trace>
  <inkml:trace contextRef="#ctx0" brushRef="#br0" timeOffset="44975.77">13600 7497 0,'0'70'31,"0"-35"-15,17-17 0,71-18-1,1-35 1,-36-18-1,-36 35-15,54-105 16,-54 34 0,-17 72-1,0 52 17,0 36-17,-17 35 1,17-18-1,53-18 1,52-70 0,1 0-1,35-53 1,-17-70 0,-36-54-1,-35-17 1,-35 89-1,-18 69 1,-53 89 0,-35 106 15,52-106-31,1 123 16,35-70-1,53 0 1,17-88-1,19-18 1,-1-36 0,-71 36-16,54-53 15,-36 18-15</inkml:trace>
  <inkml:trace contextRef="#ctx0" brushRef="#br0" timeOffset="45742.63">406 9701 0,'0'0'0,"-18"0"0,-35 0 15,88 18 1,1-18 0,122 53-1,142-53 1,-35 0-1,-177 0-15,230-18 16,-195 1 0,-70-19-1,-106 1 1,0 0-16</inkml:trace>
  <inkml:trace contextRef="#ctx0" brushRef="#br0" timeOffset="45992.34">1341 9490 0,'-18'0'0,"36"0"0,-54 0 16,19 0 0,70 17 15,105 1-15,19 17-1,-107 36 1,-105 70-1,-141 0 1,-1-53 0,1-17-1,141-54 1,52-17 0</inkml:trace>
  <inkml:trace contextRef="#ctx0" brushRef="#br0" timeOffset="46443.02">3246 9119 0,'0'0'16,"-18"0"-16,0 0 15,1 36-15,-19 52 16,-17 35 0,18 54-1,18-36 17,-1-106-32,0 71 15,18-71 1,0-53-1,36-34 1,-19-37-16</inkml:trace>
  <inkml:trace contextRef="#ctx0" brushRef="#br0" timeOffset="47325.48">3034 9331 0,'0'0'0,"-18"-71"0,18 36 0,-17-18 15,17-70 1,88 87-1,-18 19 1,-34 17-16,105 53 16,-106 35-1,-53 18 17,-87-18-17,-19-17 1,36-71-1,123-36 17,71 36-17,88 0 1,-35 36 0,0 34-1,-124-35-15,-18 36 16,-105 35-1,-53-36 1,-53-17 0,71-53-1,-1-88 17,107 35-17,-1-17 1,18 122 15,18 19-15,52 17-1,-52-70-15,52 17 16,54-17 0,34-18-1,-16-53 1,34-53-1,-53 0 1,-105 71-16,70-71 16,-70 53-1,-36 71 32,18 17-47,-35 36 16,35 52-1,0-17 1,18-71 0,52-35-1,18-17 1,-17-72 0,-18-16-1,-53 16 1,-88 19-1,-18 35 1</inkml:trace>
  <inkml:trace contextRef="#ctx0" brushRef="#br0" timeOffset="48942.24">4075 9402 0,'52'0'16,"37"0"-1,69-18 1,-34 18-1,-1 0 1,-87 53 0,-36 35-1,0 18 1,0-18 0,0-35-1,35-53 1,53-18-1,-17-35 1,-36-52 0,-35 34-1,-53-17 17,-88 53-17,35 35 1,36 0-1,70 17-15,17-17 16,107 18 0,52-18-1,0-35 1,-34-36 0,-1-17-1,-88-18 1,-53 53-1,-36 35 1,-34 89 0,17 35-1,18 35 17,35-106-32,-18 89 15,0-1 1,18-52-1,53-18 1,35-53 0,36-36-1,35-70 1,-54 18 0,1-18-1,-88 18 1,-36 88-1,-52 18 1,52 0-16,-52 52 16,17 54 15,53-19-15,35-34-1,88-53 1,18-18-1,106-53 1,-70-36 0,-89 1-1,-70-18 1,-18 54 0,-89 52-1,54 0-15,-71 70 16,36 18-1,70 36 1,0-54 0,35-52-1,71 17 17,-71-35-32,36-88 15,-1-18 1,-34 0-1,-36 53 1,0 36 0,0 52-1,0-17-15,-18 88 16,18-1 0,35-52-1,53-35 1,-70-18-16,88-18 15,17-35 1,-34-52 0,-37-1-1,-34 35 17,-18 54-17,0 69 1,0 19-1,-18 52 1,1-52 0,-18-36-1,17-35 1,18-17 0,0-72-1,70-34 1,72 0-1,-1 52 1,-71 71 0,-17 71-1,-35 52 17,-18-105-32,0 70 15,-18 0 1,0-53-1,1-35 1</inkml:trace>
  <inkml:trace contextRef="#ctx0" brushRef="#br0" timeOffset="49477.03">8132 9525 0,'0'0'0,"-18"-88"32,18 70-32,0-52 15,0 52-15,35-35 16,53 53-1,-17 35 1,17 106 0,-70-17-1,-18 35 17,-36-54-17,1-87 1,18-36-1,17-52 1,17-71 0,54-36-1,35 54 1</inkml:trace>
  <inkml:trace contextRef="#ctx0" brushRef="#br0" timeOffset="50841.94">8890 9225 0,'71'35'15,"-142"-70"-15,177 141 16,-106 35-1,-35-17 1,-18-19 0,35-87-1,0-89 32,54-34-31,52-1-1,35-18 1,-87 89-16,69-18 16,19 53-1,-71 88 1,-53 1 0,0 34-1,0-17 1,53-71-1,53-35 1,-18-18 0,53-70-1,-71 18 17,-17-54-17,-53 54 1,-35 87 15,17 72-15,18-1-1,0-53-15,0 88 16,36-70 0,52-17-1,18-36 1,-36-53-1,36-53 1,-35-18 0,-36 19 15,-35 52-15,0 123 15,0 18-16,0-17 1,0-53-16,18 52 16,34-70-1,37 0 1,34-53 0,-17-17-1,53-54 1,-142 54-1,-34 52 1,-54 36 0,36 52-1,35 18 1,53 1 15,-18-19-15,-17-70-1,-71-17 17,0-36-17,35 35-15,-35 0 16,36 18 0,17 53-1,88 18 1,35-36-1,1-35 1,88 0 0,-124-53-1,0-53 17,-18-17-17,-34 17 1,-1-35-1,-17 106 1,-18 70 0,-36 71-1,-34 35 1,35-18 0,35-34-1,17-1 1,36-71-1,0-17 1,-35-53 0,-18 18-1</inkml:trace>
  <inkml:trace contextRef="#ctx0" brushRef="#br0" timeOffset="51008.88">11483 9384 0,'-18'0'15,"36"0"-15,-89-18 16,107 18 0,-1 0-16,35 0 15,89 0 1,-35 0 0,34-17-1</inkml:trace>
  <inkml:trace contextRef="#ctx0" brushRef="#br0" timeOffset="51127.12">12559 9613 0,'0'0'16,"0"18"-1</inkml:trace>
  <inkml:trace contextRef="#ctx0" brushRef="#br0" timeOffset="51709.1">12612 9596 0,'0'-18'15,"17"18"-15,54-88 16,0 17 0,34-52-1,-87 34 1,0 1 0,-54 88-1,-34 88 1,35 36-1,-1-36 1,36 36 0,18-54-1,35-52 17,35-18-17,-35-53 1,-35 0-1,-18-18 1,0 54 0,35 17 15,-18 0-31,54 0 16,53 0-1,-1-53 1,-35 18-1,18-71 1,-106 35 0,-53 71-1,-53 88 17,36 1-17,52 16 1,18 1-1,35-88-15,18 17 16,53-35 0,18-53-1</inkml:trace>
  <inkml:trace contextRef="#ctx0" brushRef="#br0" timeOffset="52257.89">15275 8890 0,'0'0'0,"18"-35"16,0-106 0,-18 123-16,-53-17 15,0 70 17,-18 141-17,18 54 1,0-36-1,53-88 1,89-54 0,-1-52-1,35-35 1,-70-35 0,-53 17-16</inkml:trace>
  <inkml:trace contextRef="#ctx0" brushRef="#br0" timeOffset="52341.04">14975 9066 0,'0'0'0,"0"-17"0,-17-1 15</inkml:trace>
  <inkml:trace contextRef="#ctx0" brushRef="#br0" timeOffset="52425.07">15028 9031 0,'36'0'0,"52"0"31,141-18-15,-582 36-16,865-53 15,-459 35-15</inkml:trace>
  <inkml:trace contextRef="#ctx0" brushRef="#br0" timeOffset="53343.03">15628 9066 0,'-35'0'0,"70"0"0,-88 0 15,35-17 1,54-54-1,34 1 1,54 52 0,-54 36-1,-17 105 17,-35-17-17,-18 0 1,-35-71-1,17-17 1,18-54 0,0-17-1,88-70 1,53-18 0,-35 53-1,88 35 1,-141 70-1,-53 89 1,-18-18 0,-17 54-1,35-54 17,18-53-17,52-35 1,1-18-1,17-35 1,0-52 0,-52-1-1,-1 18 1,-35 70 0,0 53-1,0 53 1,0 1-1,0-1 1,35-35 0,36-36-1,35-17 1,-1-35 15,19-35-15,-36-72-1,-53 37 1,-35 69-16,0-34 16,-17 70-1,-54 88 1,36 53 0,35-35-1,17 17 1,107-70-1,-1-53 1,71-17 0,-17-72-1</inkml:trace>
  <inkml:trace contextRef="#ctx0" brushRef="#br0" timeOffset="53474.44">18609 8467 0,'0'0'0,"18"-18"16,17-35 0,-53 53-1</inkml:trace>
  <inkml:trace contextRef="#ctx0" brushRef="#br0" timeOffset="53625.1">18186 9066 0,'-53'106'15,"106"-212"-15,-212 406 16,88-106-1,-52 36 1,70-89 0,53-106-16,18-35 15,105-35 17,18-54-32</inkml:trace>
  <inkml:trace contextRef="#ctx0" brushRef="#br0" timeOffset="54240.96">18680 9278 0,'0'0'0,"17"0"15,18-18 1,36-17 0,0 0-1,52-36 1,-35-70-1,-52-35 1,-36 35 0,0 70-1,-53 89 1,0 70 15,35-53-31,-70 230 16,-18-1-1,18-52 1,-36 53 0,19-36-1,34-70 1,18 35 0,71-106-1,105-70 1,18-71-1,71-53 1,-36-53 0,-87-53-1,-125-17 17,-34 106-17,-71 17 1,70 71-1,142 17 17,52-17-17,18-18 1,0 17 0</inkml:trace>
  <inkml:trace contextRef="#ctx0" brushRef="#br0" timeOffset="54673.95">19720 8961 0,'0'-36'0,"0"72"0,-35-107 16,-53 36-1,17 88 1,-17 52 15,88-87-31,-53 70 16,35-35-1,18 0 1,36-53 0,34 0-1,36-35 1,0-53 0,-53-1-1,-35 54 1,-18 53-1,-36 70 1,1-17 0,35-36-16,0 35 15,0-17 1,71-53 31,-54 0-47,54-35 15,-1-36 1</inkml:trace>
  <inkml:trace contextRef="#ctx0" brushRef="#br0" timeOffset="54909.68">20391 8696 0,'0'0'16,"0"-53"-16,0 35 15,-36 36 1,19 0-16,-72 105 15,37 18 1,-1 18 0,35-71-1,18-17 1,0-54 15,88-17-15,36-17-1</inkml:trace>
  <inkml:trace contextRef="#ctx0" brushRef="#br0" timeOffset="55273.96">20620 9066 0,'0'0'15,"17"-17"-15,-17-1 0,18-17 16,-53 35 0,-36 17-1,-35 36 1,54 0-1,52-35 1,70 0 0,36-1-1,-53 1 17,-36 70-17,-69-88 1,-37 0-1,-34 18 1,35-18 0,35 0-1,35 0 1,18-18 0,106-17-1,-53 17-15</inkml:trace>
  <inkml:trace contextRef="#ctx0" brushRef="#br0" timeOffset="55641.48">20779 9172 0,'17'0'47,"19"0"-31,34-35-1,1-18 1,-18-35 0,-36 35-1,-17 35 1,-35 18-16,-36 36 16,-52 69-1,70 1 1,35-35-1,18-1 1,89-52 0,-1-18-1,0 0 1,-35-35 15,-18-1-31</inkml:trace>
  <inkml:trace contextRef="#ctx0" brushRef="#br0" timeOffset="55821.63">21026 9260 0,'-18'18'32,"18"-36"30</inkml:trace>
  <inkml:trace contextRef="#ctx0" brushRef="#br0" timeOffset="57042.3">18750 8502 0,'0'0'0,"18"0"0,17-18 31,-53 18-15,-52 18 0,-71 105-1,0 36 1,-89 159 0,124-142-1,36-17 1,35-53-1</inkml:trace>
  <inkml:trace contextRef="#ctx0" brushRef="#br0" timeOffset="57940.26">688 11412 0,'-18'0'0,"36"18"31,0-18-31,87 0 16,125 0-1,17 0 1,70-18 0,-105 1 15,-124 17-16,-88-18 1,-88-17-16</inkml:trace>
  <inkml:trace contextRef="#ctx0" brushRef="#br0" timeOffset="58257.56">1323 11183 0,'0'0'0,"18"0"15,52 0 1,124 0 0,-53 0-1,-88 0-15,106 18 16,-124 17 15,-35 53-15,-88 0-1,-106 36 1,53-54 0,88-52-16,-35 17 15,35-17 1,88-36 0</inkml:trace>
  <inkml:trace contextRef="#ctx0" brushRef="#br0" timeOffset="58407.77">2928 11077 0,'0'0'16,"35"-35"-16</inkml:trace>
  <inkml:trace contextRef="#ctx0" brushRef="#br0" timeOffset="58578.82">3298 11024 0</inkml:trace>
  <inkml:trace contextRef="#ctx0" brushRef="#br0" timeOffset="58841.83">3298 11024 0,'0'18'32,"0"0"-32,18-1 15,0 36 1,35 71-1,-36-19 1,-17 37 0,0-107-16,-70 53 15,-36-17 1,-18-36 0,54-35-1,-36-35 1,53-1-1,53 1 1,0 0 0,53-18-1</inkml:trace>
  <inkml:trace contextRef="#ctx0" brushRef="#br0" timeOffset="59175.94">2981 11007 0,'0'0'0,"-18"0"0,36 0 16,53 0-1,105 0 1,-17 0 0,35-18-1,-141 18-15,17-18 16,-52 18 15,-71 0 0,53 36-15,0-19-16</inkml:trace>
  <inkml:trace contextRef="#ctx0" brushRef="#br0" timeOffset="59707.19">4075 11307 0,'0'0'0,"17"0"16,1-18-1,17-35-15,18 0 16,18-18 0,-71 19 15,0 34-31,-18 18 15,-70 0 1,0 35 0,-18 36-1,88-1 1,36 1 0,-1-36-16,54 18 15,35 18 1,-36-18-1,-52 17 1,-36-17 0,-35-35-1,-123-1 1,53-17 0,34-17 15,72-1-16,87-17 17,-52 17-32,17 0 0</inkml:trace>
  <inkml:trace contextRef="#ctx0" brushRef="#br0" timeOffset="59990.45">4815 11218 0,'0'0'0,"0"-70"31,-17 70-31,-1 0 0,-35 17 16,-35 107 15,17-1-16,54-87-15,-36 69 16,53 19 0,0-54-1,70-34 1,-17-36 0</inkml:trace>
  <inkml:trace contextRef="#ctx0" brushRef="#br0" timeOffset="60174.49">4992 11712 0,'35'-35'16,"-70"70"-16,123-194 15,-70 18 1,-36 18 0,-88 52-1,89 71-15,-89 0 16,-18 53 15,54 18-15,70 17-1,35-35-15</inkml:trace>
  <inkml:trace contextRef="#ctx0" brushRef="#br0" timeOffset="60491.5">5450 11377 0,'0'0'15,"-17"0"-15,-19 0 0,19 0 0,-54 0 16,36 53 0,17 53-1,1 0 1,-1 17 15,18-17-15,0-71-1,18-35 1,17-35 0,-17-36-1,-1 1 1,1-1-16</inkml:trace>
  <inkml:trace contextRef="#ctx0" brushRef="#br0" timeOffset="60891.07">5327 11589 0,'0'-53'0,"18"-18"15,-18 36 1,17 35-1,-52 159-15,123-247 16,-17 176 0,-1 18-1,-17-18 1,-35-35 0,-18-36 15,17-17-16,19-17 1,-1-36 0,-17 35-16,52-88 15,-17 0 1,-18-17 0,-35 70-1,0 71 1,-35 70-1,0 35 1,0-17 0,17-53-1,18-35 1,-18-18 15</inkml:trace>
  <inkml:trace contextRef="#ctx0" brushRef="#br0" timeOffset="61917.12">7108 11095 0,'0'0'16,"18"-18"-16,0-35 16,-18 36-1,0 34 32,-18-17-31,18 36-1,-18-36 1,18 17 0,0-34 62</inkml:trace>
  <inkml:trace contextRef="#ctx0" brushRef="#br0" timeOffset="62523.81">7144 11077 0,'0'-17'31,"0"-1"16,17 18-32,1 18 1,0-1-16,-1 18 0,19 36 16,34 70-1,-35 53 1,-35-35-1,0-53 1,-35-71 0,17-35-1,18-35 1,18-71 0,35-35 15,53-124-16,-36 124 1,1 18 0,-36 87-1,-17 36 1,-18 71 0,0-53-16,0 34 15,0-16-15,18-19 0</inkml:trace>
  <inkml:trace contextRef="#ctx0" brushRef="#br0" timeOffset="63057.1">8061 11624 0,'35'18'0,"-70"-36"0,88 36 0,17-1 16,1-17 15,0-53-15,-36-17-1,-18-54 1,-34 19 0,-1 69-16,-88-70 15,-17 106 1,35 71 0,-18 88-1,53-36 1,53 18-1,70-70 1,1-71 0,53-18-1,-54-35 1,18-53 0,-35-52 15,-35 52-16,-18 71-15,0-18 16,0 70 0,-35 89-1,17 35 1,18-35 0,35 0-1,18-88 1,53-18-1,-88-18 1</inkml:trace>
  <inkml:trace contextRef="#ctx0" brushRef="#br0" timeOffset="64157.1">8731 11553 0,'18'-17'0,"52"-107"15,-17-70 17,-17 36-17,-36 87 1,0 53-1,-53 89 1,-71 440-16,195-899 16,-71 441-16,-18 141 15,18-88 1,53-18 0,71-52-1,-19-36 1,54-36-1,-35-69 1,-89-19 0,-35 18-1,0 71 1,-18 53 0,1 52 15,17 107-16,0-72 1,17-52 0,54-35-1,17-18 1,-17-35 0,-54-1-16,71-52 15,-35-18 1,-35 1-1,-18 69 1,-18 36 0,-17 88-1,17 18 1,18-18 0,36-17 15,17-53-16,52-1 1,1-17 0,35-53-1,-105 18-15,69-53 16,-69 0 0,-36-18-1,0 71 1,-53 52-1,0 71 1,53-52-16,-18 34 16,18 36-1,18-53 1,52-18 0,19-35 15,-1-17-16,53-72 1,0-34 0,-70 35-1,-36-18 1,-35 88 0,-53 36-1,53 88 1,18-18-1,35 0 1,-53-35 0,0-18-1,-89-17 1,72-18-16,-36 0 31,53-18-31,0 1 16</inkml:trace>
  <inkml:trace contextRef="#ctx0" brushRef="#br0" timeOffset="64657.16">12947 10918 0,'-53'-35'16,"35"35"-16,-17 0 16,-106 0-1,106 0-15,-124 88 16,71 53-1,35 71 1,53-53 0,106-18-1,88-35 1,-36-106 0,107-18 15,-71-35-31</inkml:trace>
  <inkml:trace contextRef="#ctx0" brushRef="#br0" timeOffset="65473.94">13617 11359 0,'0'0'15,"0"-123"-15,-53 35 16,-70 70 0,17 53-1,-35 124 1,35 0-1,53-36 1,71-52 0,70-71-1,53 0 1,0-71 0,-53-17 15,-35-53-16,-35 123-15,-18-87 16,-53 158 15,35 70-15,18-35 0,36 0-1,-19-70-15,54 0 16,35-18-1,35-36 1,-18-34 0,-17-71-1,-88 17 1,-18 71 0,-18 89 15,0 52-16,-17 53 1,18-53 0,17-17-1,-18-71 1,18-53 15,0-53-15,70 0-1,89-70 1,-106 140-16,159-17 16,-71 71-1,-18 106 1,-105-1 0,-53 1-1,-71-36 16,71-71-15,70-34 15,53-54-15</inkml:trace>
  <inkml:trace contextRef="#ctx0" brushRef="#br0" timeOffset="66007.42">16051 11254 0,'0'0'0,"0"-18"0,0 0 0,0-70 16,0 18 0,0 52-1,-35-35-15,-53 53 31,-53 88-15,17 36 0,1 52-1,88-17 1,87-106 0,54-36-1,-17-34 1,34-54-1,18-105 1,-88 35 0,-35 17-1,-36 107 1,-35 69 15,53 90-15,0-37-1,35 1 1,54-70 0,-37-36-1,54-36 1,18-87 0,-89 88-16</inkml:trace>
  <inkml:trace contextRef="#ctx0" brushRef="#br0" timeOffset="66241.5">16739 10848 0,'18'-71'16,"-36"142"-16,36-159 0,-71 158 31,35-52-31,-17 88 16,0 88 0,-18-18 15,18-52-16,35-71 1,17-53 0,89-18-1,18-88 1,34-35 0</inkml:trace>
  <inkml:trace contextRef="#ctx0" brushRef="#br0" timeOffset="66989.66">17198 11007 0,'18'-18'0,"-36"36"0,36-54 15,-71 36 1,35 0-16,-88 53 16,36 0-1,70 0 1,0 0 15,53 0-31,35 18 31,-71-36-15,-34-35 15,-36 0-15,-35-53 0,52 35-1,19 1 1,-1 52-1,36 0 1,35 18 0,17-35-1,18-1 1,-70-17-16,123 0 16,-17-88 15,-54 0-16,1-18 1,-71 53 0,-36 88 15,19-17-31,-19 70 16,36 18-1,0-18 1,71-35-1,35-53 1,-88 0-16,105 0 16,0-88-1,-70-53 1,-53 17 0,-53 19 15,-70 87-16,-18 53 1,35 53 0,53-17-1,35 0 1,18-36 0</inkml:trace>
  <inkml:trace contextRef="#ctx0" brushRef="#br0" timeOffset="67957.1">18962 10813 0,'35'-18'15,"-70"36"-15,70-54 0,-17-17 16,-1 53-16,-17-17 15,0 52 1,0-17-16,0 52 16,-53 71-1,18 0 1,0-52 0,35-1 15,-18-70-16,18-71 17,0 35-32,36-53 15,34-17 1,1 35 0,17 18-1,35 53 1,-87 17-1,-19 35 1,-87-17 0,-1 0-1,-70-17 1,106-1 0,17-35 15,18 35-16,53-35 1,70 0 0,54 0-1,35-35 1,-1-36 0,-87 1-1,-36-36 1,-88 18-1,-18 70 1,-70 53 0,17 36-1,54 52 1,17 1 0,17-71 15,54-18-16,17-35 1,-17-18 0,-54 1-1</inkml:trace>
  <inkml:trace contextRef="#ctx0" brushRef="#br0" timeOffset="68122.66">19985 11342 0,'0'0'0,"-18"17"15,-17-17 17,17 0-17,-70 0 1</inkml:trace>
  <inkml:trace contextRef="#ctx0" brushRef="#br0" timeOffset="69806.09">7920 12559 0,'0'-18'0,"0"36"0,-53-71 15,35 35-15,1 1 16,-1 17-1,0 53 1,18 52 0,0 1-1,-35 35 1,17-52 0,1-89-1,-18-18 16,35-53-15,17-70 0,36 35-1,18 1 1,-54 105-16,54-18 16,-1 36-1,-17 70 1,-53 18-1,53-1 1,-17-34 0,34-36-1,18-35 1,-17-53 0,17-52 15,-35 16-16,0-34 1,-53 105-16,0-17 16,-18 70 15,1 18-15,-1 71-1,18-89-15,0 53 16,35-17-1,36-54 1,17-17 0,18-53-1,-36-17 1,19-54 0,-89 107-16,17-54 15,1 1 16,-18 87 1,-18 54-17,18-1 1,0-34-16,0 69 16,71-16-1,-1-72 1,36-17-1,-18-53 1,18-35 0,-88 53-16,52-89 15,-52 19 1,-18-1 0,0 70 15,-18 54-16,1 35 1,-19 53 0,36 17-1,0 1 1,18-36 0,35-70-1,35-18 1,-70 0-16,123-71 15,-18-35 1,-34-17 0,-36-1-1,-53 1 1,0 105 0,-36 36-1,-34 88 16,34 0-15,36 17 0,0-17-1,71-53 1,35-36 0,-18-17-1,-53-53 1</inkml:trace>
  <inkml:trace contextRef="#ctx0" brushRef="#br0" timeOffset="71833.53">3263 476 0,'0'0'0,"-17"0"15,-1 0 32</inkml:trace>
  <inkml:trace contextRef="#ctx0" brushRef="#br0" timeOffset="72024.92">3175 423 0,'0'0'0,"-18"0"16</inkml:trace>
  <inkml:trace contextRef="#ctx0" brushRef="#br0" timeOffset="88988.41">0 16969 0</inkml:trace>
  <inkml:trace contextRef="#ctx0" brushRef="#br0" timeOffset="166546.26">16510 16334 0</inkml:trace>
  <inkml:trace contextRef="#ctx0" brushRef="#br0" timeOffset="172941.88">16510 16334 0,'35'688'860,"-35"-706"-845,0 0 17,0 1-17,-17 17 1,17-18-1,-18 0 17,18 1-17,-18 17 17,1 0-1,-1 0 0,0 0 0,1 17-15,17 1 0,-18 0 15,1-18-16,17 17 1,0 1 0,-18 17-1,0-17 1,1-1 0,17 1 15,-18 0-16,0-18 1,18 17 0,0 1-1,-17-18 1,17 18 0,-18-18-1,0 35 1,18-17-1,-17-1 1,17 1 0,0-1-1,0 1 1,0 0-16,0-1 31,0 1 0,0 0-15,0-1 15,0 1-15,17-18 0,1 18 15,0-1-16,-1 1 32,1-18-31,-18 17 0,0 1-16,-18-18 281,18 18 672,18-18-937,-36 0 109,1 0-47,-1 0 15,0 0-77,18-18 531,18 18-438,0 0-93,-18 18-16,17-18 16,1 17-1,0-17 16,-1 0-15,1 0 0,0 0-1,-1 0-15,1 0 32,17 0-17,-17 0 1,-1 0-1,1 0 1,0 0 0,-1 0-1,1 0 1,0 0 0,-1 0-1,18 0 1,-17 0 15,0 0 0,-1 0-15,1 0 31,0 0 0,-1 0-32,19 0 1,-19 0 0,1 0-16,-1 0 31,1 0 0,0 0 0,-1 0 1,1 0-17,0 0 79,-1 0-63,-34-17 94,34 17 31,1 0 110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11:54:56.2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1270 847 0,'-18'0'15,"1"0"1,-1 0-16,-17 0 15,0-18 1,-1 18 15,54 0 16,17 0-47,18 0 16,106 0-1,0-18 1,52 1 0,-87 17-1,-1 0 1,-88 0 0,-35 17 30,-17-17-46,-36 18 16,35 0 0</inkml:trace>
  <inkml:trace contextRef="#ctx0" brushRef="#br0" timeOffset="433.54">1852 829 0,'0'0'0,"-18"0"15,1 0 1,-1 0 0,18 18 15,0-1-31,0 71 16,35 1-1,-17 34 1,0-35-1,-18-52 1,0 52 0,-53 0-1,-18-35 1,-70-35 0,35-18-1,-17-18 1,17-53-1,53 36 1,35 17 0,18-17-1,18 35 1,88-17 0,-71 17-16,-17 0 15</inkml:trace>
  <inkml:trace contextRef="#ctx0" brushRef="#br0" timeOffset="950.16">2452 1094 0,'0'0'0,"229"-106"31,-194 88-31,1-17 16,-19 0-1,-34 17 1,-54 18 0,36 0-16,-106 53 15,53 0 1,35 17 0,53-17-1,17-17 1,54-1-1,-36-35-15,89 35 32,-54 0-17,-17 18 1,-53-17 0,-106 34-1,-17-35 1,70-17-16,-71-18 15,1 0 1,52 0 0,54 0-1,17-18 1,0 1 0,88-19-1,-35 36 1</inkml:trace>
  <inkml:trace contextRef="#ctx0" brushRef="#br0" timeOffset="1452.15">3246 1058 0,'0'0'0,"0"-17"0,0-19 16,0 1-1,-18 35 1,0 0 0,1 0-16,-19 53 15,-17 71 1,18-36 0,18 35-1,17-70 1,35 0-1,-18-53 1,36 0 0,53 0-1,-18-53 1,36-53 0,-54 0-1,-52-70 1,-18 123-16,-53-53 15,-70 53 1,17 53 0,0 53-1,35 35 1,71 54 0,0-37-1,36-34 1</inkml:trace>
  <inkml:trace contextRef="#ctx0" brushRef="#br0" timeOffset="1733.83">3916 1005 0,'0'0'0,"0"-17"0,0-1 31,0 36-15,-35 35 0,35-18-16,-36 53 15,19 18 1,-1-35 0,18-19-1,0-34 1</inkml:trace>
  <inkml:trace contextRef="#ctx0" brushRef="#br0" timeOffset="2000.11">3951 970 0,'0'0'0,"0"-18"15,18-17 1,35 70-1,-18 54 1,18 17 0,-18-18-1,36 18 1,-54-54 0,36-16-1,-35-36 1,0-36-1,17-34 1,0 17 0</inkml:trace>
  <inkml:trace contextRef="#ctx0" brushRef="#br0" timeOffset="2199.52">4533 847 0,'18'-36'15,"-36"72"-15,36-107 16,-18 89-1,-35 52 1,-18 89 0,0 0-1,0-36 1,18-52 0,35-54-1</inkml:trace>
  <inkml:trace contextRef="#ctx0" brushRef="#br0" timeOffset="2883.79">5856 1023 0,'0'0'16,"18"-18"-16,-1-70 16,-17 71-1,0-1 1,-35 0 0,-35 36-1,-1 52 1,0 72-1,19-19 1,34 18 0,18-106-16,35 54 15,53-72 1,53-17 0,-35-17-1,35-72 1,-35-52-1,-88-35 17,-18 35-17,-71 35 1,-52 71 0,35 52-1,-36 89 1,36 35-1,88 0 1,18-70 0,105-53-1</inkml:trace>
  <inkml:trace contextRef="#ctx0" brushRef="#br0" timeOffset="3883.86">6650 847 0,'0'0'0,"0"-53"16,0 35-1,-18 36 1,18-1 0,-35 72-1,17 52 1,1-18-1,-1 18 1,0-53 0,1-52-1,-1-36 1,18-18 0,-18-17-1,18-18 1,0 0-1,89-35 1,34 35 15,18 35-15,-53 18 0,-17 71-1,-71-18 1,-88 53-1,-18-36 1,-35-17 0,53-53-1,70 0 1,0 0 0,89 0-1,52 0 1,1-18-1,70-35 1,-53 1 15,-106 34-31,18-17 16,0-54 0,-35 37-1,-18 16 1,0 19-1,0 70 17,-18 70-17,-17 0 1,17 36 0,18 88-1,0-53 1,-17 71-1,-36-36 1,53-194 0,-53 71-1,-35-53 1,-1-53 0,36 0-1,1-53 1,52-53-1,35 1 1,71-54 0,-89 106-16</inkml:trace>
  <inkml:trace contextRef="#ctx0" brushRef="#br0" timeOffset="4136.53">7320 1005 0,'0'0'16,"-53"-53"0,53 36-1,-17 17 1,17 17 31,0 1-47,52 35 15</inkml:trace>
  <inkml:trace contextRef="#ctx0" brushRef="#br0" timeOffset="4516.09">7655 1252 0,'0'0'0,"18"0"31,0 0-15,34-35 0,19-18-1,-53 36-15,17-19 16,0-17-1,-35 36 1,-70 17 0,-1 35-1,1 53 1,34 18 0,19-35-1,34-1 1,36-52-1,35-18 17,36-18-17,-89 18-15</inkml:trace>
  <inkml:trace contextRef="#ctx0" brushRef="#br0" timeOffset="5068.24">8361 1182 0,'0'0'0,"0"-53"15,0 18 1,0 17 0,-53 36-1,0 70 1,18-18 0,17 36-1,18-53 1,18 0-1,-1-53 1,72 18 0,-19-18-1,71-53 1,-70-18 0,35-70-1,-18-53 1,-71 53-1,1 53 1,-36 105 15,1 19-31,-1 34 16,-35 89 0,18 0-1,0-36 1,35-35-1,0-70 17,53 0-17,17-18 1,18-18 0,1-35-1,-37 0 1</inkml:trace>
  <inkml:trace contextRef="#ctx0" brushRef="#br0" timeOffset="5316.11">8749 1076 0,'0'0'0,"-18"0"0,1-18 16,52 18-1,71 0 1,-71 0-16,88 0 15,19 0 1,-54 0 15,-71 0-15,-52 0 15,0 0-31</inkml:trace>
  <inkml:trace contextRef="#ctx0" brushRef="#br0" timeOffset="6299.29">2505 1764 0,'0'0'16,"-212"53"-1,177-36-15,-36-17 16,1 0 0,52 0-1,53 0 16,-17 0-31,194 0 16,52 0 15,160 18-15,-36-18 0,-247 0-16,458 0 15,-69 0 1,228 0-1,-176 0 1,212 0 0,-53 0-1,-565 0-15,265 0 16,18 0 0,-230 0-1,-70 0 1,-124 0-1,-70 0 32,-36 0-31,18 0 0</inkml:trace>
  <inkml:trace contextRef="#ctx0" brushRef="#br0" timeOffset="6399.26">8925 1852 0,'-17'0'31,"-1"0"-31,-17 18 16,-71 17-1,71-35-15</inkml:trace>
  <inkml:trace contextRef="#ctx0" brushRef="#br0" timeOffset="7182.5">1058 3052 0,'0'0'0,"-53"0"0,-105 0 31,140 0-15,-17 0-16,52 0 47,54 0-31,-36 0-16,212 0 15,-35 0 1,52 0-1,-140 0 1,-36 17 0,-70-17-1,-71 0 17,18 0-17</inkml:trace>
  <inkml:trace contextRef="#ctx0" brushRef="#br0" timeOffset="7581.99">1746 2910 0,'0'0'0,"-53"0"32,53 18-1,18 0-31,0-1 15,87 1 1,-16 0 0,16-18-1,-16 0 1,-54 0 0,-35 17-1,-88 71 1,-18 18-1,-35 71 1,35-72 15,53-34-15,35-36 0,36-35-1,35-35 1,-18-18-16</inkml:trace>
  <inkml:trace contextRef="#ctx0" brushRef="#br0" timeOffset="8433.73">2681 2999 0,'0'-18'15,"-18"18"1,1 0 0,17-18-16,0 1 15,0-1 1,35 0-1,0 18 1,54 18 0,-19 35-1,18 88 1,-52-35 0,-36 53-1,0-54 1,0-52-1,0-35 17,0-53-17,0-71 1,53-18 0,-1-70-1,-16 71 1,34-1-1,-34 89 1,-1 18 0,-18 34-1,19 36 1,-19 0 0,1 0-1</inkml:trace>
  <inkml:trace contextRef="#ctx0" brushRef="#br0" timeOffset="10115.32">3828 3298 0,'0'0'16,"17"0"-16,19 0 16,-19 0-16,18-17 15,-17-1-15,17-35 16,-17-35-1,-18 18 1,-35 17 0,-53 53-1,-1 0 1,1 88 0,53 18-1,17 35 1,18-35-1,36-54 1,34-52 0,-52 0-1,52-17 1,1-71 0,-54-1-1,19-34 1,-1 17-1,-35 89 1,0-1-16,0 53 31,0 36-15,0 52 0,0-35-1,18 18 1,17-71-1,35-35 1,1-17 0,17-54 15,-52 36-31,34-71 16,-17 0-1,-53 71-15,35-88 16,-35 52-1,0 53 1,0 1 0,-17 70-1,-19 88 1,19-53 0,17 53-1,17-70 1,36-1-1,53-52 1,18-36 0,-19-70 15,-52 17-15,-17-17-1,-19 35 1,-17 18-1,0 88 17,-17 35-17,17-17 1,0-1 0,70-34-1,-17-19 1,-35-17-16,70-17 15,-35-36 1,17-53 15,-52 18-15,17 17 0,-35 89 15,-35 35-16,35 35 1,0 0 0,18-17-1,35-36 1,-36-35-16,71 0 16,-17 0-1,17-71 1,-17-17-1,-54 18 1,-17-19 15,-35 89 1,0 53-17,17 18 1,1-1-1,17-34-15,0 17 16,17-18 0,71-35-1,1 0 1,52-71 0,-53 1-1,0-54 1,-88 71-1,-53 71 17,35 35-1,18 17-15,0-34-16,36-1 15,-1 18 1,-35-18-1,-71-17 1,54-18-16</inkml:trace>
  <inkml:trace contextRef="#ctx0" brushRef="#br0" timeOffset="10232.87">6632 3369 0,'18'0'16,"88"0"-16</inkml:trace>
  <inkml:trace contextRef="#ctx0" brushRef="#br0" timeOffset="10731.98">8061 3228 0,'0'0'15,"0"-18"-15,0 1 31,-18 34-15,1 71 0,-19-17-1,19 35 1,17-89-16,-18 19 16,18-19-1,0-34 16,0-36-15</inkml:trace>
  <inkml:trace contextRef="#ctx0" brushRef="#br0" timeOffset="10915.93">8043 3087 0,'0'0'16,"0"-18"-1,18 18 48,35 35-47</inkml:trace>
  <inkml:trace contextRef="#ctx0" brushRef="#br0" timeOffset="11300.34">8308 3228 0,'0'0'15,"0"35"1,0 0 0,0-17-16,0 53 15,0-18 1,0-18-1,0 0 1,0-53 15,-18-17-15,18 18-16,0-36 16,0-71-1,71 54 1,52-19-1,54 72 1,-36 17 15,-53 123-15,-88-17 0,-53 0-1</inkml:trace>
  <inkml:trace contextRef="#ctx0" brushRef="#br0" timeOffset="11588.59">10037 6015 0</inkml:trace>
  <inkml:trace contextRef="#ctx0" brushRef="#br0" timeOffset="22427.71">10601 2822 0,'0'-17'15,"-106"17"1,106-18-1,-18 18-15,-17-18 16,53 18 0,35 0-1,0 0 17,-18 0-32,141 0 15,-35 0 1,1 53 93</inkml:trace>
  <inkml:trace contextRef="#ctx0" brushRef="#br0" timeOffset="22830.25">11060 2822 0,'0'-17'16,"0"34"15,0 1-15,0-1-1,0 1-15,0 17 16,0 18-1,0-17-15,0 34 16,17 54 0,-70-54-1,-35 18 1,-71-52 0,124 17-1,0-53-15,-36-53 16,1 0-1,34 0 1,1 0 0,17 35-1,18 1 17,18-1-1,0 18-31</inkml:trace>
  <inkml:trace contextRef="#ctx0" brushRef="#br0" timeOffset="23330.47">11800 2963 0,'-17'-35'31,"17"17"-31,-18 18 16,-52 0-1,-36 18 17,53 17-17,35 1 1,18-1-1,53 0 1,-35-17-16,52 17 16,54 18-1,-89-18 1,-35 53 0,-71-35-1,54-35-15,-107-18 16,-17 18-1,35-18 1,36 0 0,35-36-1,70 1 32,35-18-31</inkml:trace>
  <inkml:trace contextRef="#ctx0" brushRef="#br0" timeOffset="23514.32">12330 2981 0,'0'-18'15,"0"1"1,-18 17 0,0 17-1,1 1-15</inkml:trace>
  <inkml:trace contextRef="#ctx0" brushRef="#br0" timeOffset="36430.05">10742 2787 0,'0'0'0,"-18"0"16,18 18 15,18-18-31,0 0 15,70 17 1,53-17 0,18 0-1,0 0 1,-18 0 0,-88-17-1</inkml:trace>
  <inkml:trace contextRef="#ctx0" brushRef="#br0" timeOffset="36512.91">11536 2840 0,'-18'0'31,"1"0"-15</inkml:trace>
  <inkml:trace contextRef="#ctx0" brushRef="#br0" timeOffset="37495.33">12435 2999 0,'0'-18'15,"0"0"1,-17 18 46,-1 0-62,18 18 16,-18-18-16,1 35 16,-36 18-1,53-35-15,-35 88 16,17-36 0,18 18-1,0 1 1,71-37-1,-1-34 1,36-18 0,-18-18-1,18-70 1,0 0 15,-18-35-15,-88 87-16,0-17 15,-18-70 1,-70 52 0,18 54-1,17 17 1,-18 53 0,18 17-1,18 1 1,35-36-1,0 0 1</inkml:trace>
  <inkml:trace contextRef="#ctx0" brushRef="#br0" timeOffset="37795.62">13282 2999 0,'0'0'0,"-18"0"0,1 0 15,-1 0 1,1 35 0,-36 35-1,0 19 1,17 34-1,19-35 1,17-70-16,0 17 16,0-17-1,0-36 1,35-17 0</inkml:trace>
  <inkml:trace contextRef="#ctx0" brushRef="#br0" timeOffset="38061.72">13247 3069 0,'0'0'15,"0"-17"-15,0-1 16,35 36 15,-17-1-31,52 36 16,-34 18-1,-1 17 1,0-35 0,-17-18-1,-1 0 17,-17-52-17</inkml:trace>
  <inkml:trace contextRef="#ctx0" brushRef="#br0" timeOffset="38312.26">13741 2910 0,'0'0'0,"-18"-17"31,18 34-31,-18 19 16,-17 34-1,-18 54 1,-17 17 0,52-71-1,0-17 1,-17-35 0</inkml:trace>
  <inkml:trace contextRef="#ctx0" brushRef="#br0" timeOffset="38327.65">13511 3387 0,'0'-18'0</inkml:trace>
  <inkml:trace contextRef="#ctx0" brushRef="#br0" timeOffset="38961.81">15699 2699 0,'0'0'16,"0"-18"-16,0-35 15,0 36-15,-36-36 16,-34 35 0,-1 36-1,-105 123 16,70-18-15,-17 36 0,105 0-1,18-71 1,53 0 0,88-35-1,-106-53-15,89 0 16,-1 0-1</inkml:trace>
  <inkml:trace contextRef="#ctx0" brushRef="#br0" timeOffset="39912.31">16104 3034 0,'0'0'0,"0"-18"0,-35-52 31,-36 34-16,-17 36 1,-18 18 0,36 35-1,52-35-15,-35 87 16,36 1 0,17-35-1,17-18 1,54-53-1,17 0 1,0-71 0,-17 1-1,-18-19 1,-53 1 0,0 53 15,0 17-16,0 54 1,-18 34 0,18 36-1,0-35 1,0-1 0,88-35-1,36-35 1,-36-53-1,0-17 1,-53-1 0,-35-17-1,0 18 1,0 105 31,0 53-32,-17-17 1,-18 34 0,35-34-1,0-53 1,-18-18 0,18-36-1,0-34 1,0-36-1,70 35 1,-52 54-16,88-71 16,17 70-1,-34 18 1,-19 71 0,-52 17 15,-18 18-16,-53-18 1,18-53 0,17-17-1,53-54 17</inkml:trace>
  <inkml:trace contextRef="#ctx0" brushRef="#br0" timeOffset="40394.97">17709 2699 0,'0'0'0,"-35"17"31,35 1-31,0 0 16,53 70-1,-53-53-15,-35 53 16,-18 53 0,18-17-1,17-36 1,0-53-1,1-35 1,17-35 0,0-35-1,53-36 1,35 35 0,-18 36 15,36 17-16,35 71 1,-105 18 0,-36-1-1,-36-34-15</inkml:trace>
  <inkml:trace contextRef="#ctx0" brushRef="#br0" timeOffset="40511.71">17780 3387 0,'-88'0'15,"53"0"-15,158 0 0,-264 0 0,106-18 16,17-17-1,18-1 1,88 1 0,0 18-1</inkml:trace>
  <inkml:trace contextRef="#ctx0" brushRef="#br0" timeOffset="40794.94">18609 2999 0,'-18'0'15,"18"-18"-15,-70 18 16,52 0-16,-88 35 16,1 18-1,52 18 1</inkml:trace>
  <inkml:trace contextRef="#ctx0" brushRef="#br0" timeOffset="40878.07">18203 3298 0,'18'0'16,"176"18"-1,-406-36-15,495 36 16,-213-18-16,36-35 16,0 17-16</inkml:trace>
  <inkml:trace contextRef="#ctx0" brushRef="#br0" timeOffset="42811.34">17974 3069 0,'0'18'62,"0"-1"-62,18 1 16,-18 0-16,17 17 15,1 0 1,-18 36 0,-35-18-1,-36-18 1,1 0 0,34-35-1</inkml:trace>
  <inkml:trace contextRef="#ctx0" brushRef="#br0" timeOffset="43628.46">18380 3087 0,'17'0'62,"1"0"-62,0 0 16,-1 0-16,19 0 16,34 0-1,-35-35 1,-17 17-16,17 0 15,-35-35 1,0 36 0,-53-1-1,-35 18 1,-18 53 0,36 18 15,52-1-16,1-35 1,17 1 0</inkml:trace>
  <inkml:trace contextRef="#ctx0" brushRef="#br0" timeOffset="43994.41">18274 3193 0,'-18'17'0,"36"-34"0,-53 122 31,35-87-31,17 17 15,1-35-15,70 18 16,-35-18 0</inkml:trace>
  <inkml:trace contextRef="#ctx0" brushRef="#br0" timeOffset="44677.58">19808 2752 0,'0'0'0,"-17"-18"15,-1 18 1,-35 18-1,36-1-15,-54 36 16,1 53 0,34-18-1,19 18 1,17-53 0,53-18-1,17-35 1,18-17-1,0-36 1,1-18 0,-54 1-1,-35-36 1,0 0 0,-71 71 15,-52 35-16,35 17 1,-18 54 0,71-1-1,35 1 1,70-53 0,-52-18-16</inkml:trace>
  <inkml:trace contextRef="#ctx0" brushRef="#br0" timeOffset="45244.54">20197 2558 0,'0'17'16,"0"1"-1,0 17 1,-53 124 0,17-18-1,19-53 1,-19 0 0,19-35-1,-1-35 1,18-36 15,0-52-15,35-1-1,1 36 1,52 0 0,18 17-1,-36 18 16,-34 53-15,-36 0 0,-71 0-1,-35 0 1,0-18 0,71-17-1,53-18 32,-1-18-47,1 18 0</inkml:trace>
  <inkml:trace contextRef="#ctx0" brushRef="#br0" timeOffset="45662.34">20496 5821 0,'0'-18'16,"18"-17"-16,0-36 15,35-722 1,-1-495 0,-16 706-1,-36 511 1,0 36-1,-18 70 1,-17 36 0,0 52-1,-1-17 1,1 71 0,0 34-1,35-70 16,0 53-15,0-35 0,-71-88-1,-17-54 1,-35-34 0</inkml:trace>
  <inkml:trace contextRef="#ctx0" brushRef="#br0" timeOffset="45761.07">19967 3969 0,'0'-36'15,"53"-16"1,-18-1 0,18 0-1</inkml:trace>
  <inkml:trace contextRef="#ctx0" brushRef="#br0" timeOffset="46178.61">20655 2769 0,'-18'-17'16,"1"17"0,34 0 62,1 0-31</inkml:trace>
  <inkml:trace contextRef="#ctx0" brushRef="#br0" timeOffset="46579.61">20832 2928 0,'17'0'31,"1"0"-15,-1 0-16,-17-18 16,18 18-16,17-35 15,-35 0 1,0 0 0,0 17-1,-35 18 1,-18 0-1,36 18-15,-19 52 16,19 1 0,17-18-1,0 0 1,35-18 0,18-35 15,0 0-16</inkml:trace>
  <inkml:trace contextRef="#ctx0" brushRef="#br0" timeOffset="46962.74">21325 2752 0,'0'0'0,"0"-36"15,-17 36 17,-1 0-32,0 0 0,-17 53 15,-18 53 1,36-53 0,17 18-1,0-18 16,35-53-15,35 0 0,-52 0-16,35 0 15,18-71 1,17-17 0,0-18-1,0-53 1,-88 36-1</inkml:trace>
  <inkml:trace contextRef="#ctx0" brushRef="#br0" timeOffset="47060.59">21590 2522 0,'0'0'0,"18"89"16,-18-54-16,0 53 15</inkml:trace>
  <inkml:trace contextRef="#ctx0" brushRef="#br0" timeOffset="47179.51">21590 2981 0,'0'35'16,"0"-70"-16,18 88 16,35-35-1,-18-18 1,18-18 0,-36 18-16,19-35 15</inkml:trace>
  <inkml:trace contextRef="#ctx0" brushRef="#br0" timeOffset="47462.4">21590 2628 0,'0'0'0,"35"0"15,18 0 1,71 0 0,-107 0-16,71-17 15,-35-1 1,-17 18 0,-19 0-1,-52 0 16,17 0-31</inkml:trace>
  <inkml:trace contextRef="#ctx0" brushRef="#br0" timeOffset="48810.55">1517 5239 0,'0'0'0,"-18"0"0,1 17 31,-1-17 1,0 0-32,1 0 15,-19 0 1,19 0 0,-1 0-1</inkml:trace>
  <inkml:trace contextRef="#ctx0" brushRef="#br0" timeOffset="49229">1023 5256 0,'0'0'0,"-18"0"0,-17 0 0,0 0 16,17 0-16,-52 0 16,87 0 31,54 0-32,-36 0 1,106 0-1,53 0 1,88 0 0,-70-17-1,-88 17 1,-36 0 0,-53 0-1,-35-18 1,0 0-1,0-17 1</inkml:trace>
  <inkml:trace contextRef="#ctx0" brushRef="#br0" timeOffset="49663.04">1852 4886 0,'0'0'0,"-18"35"16,18-17-1,0 35 1,36 0 0,34-18-1,1-17 1,17-18-1,-53 0-15,18 0 16,-35 17 0,-18 1-1,-53 35 1,-18 0 0,-52 35-1,17 0 16,71-35-15,17-18 0,1-35-1,34-17 17</inkml:trace>
  <inkml:trace contextRef="#ctx0" brushRef="#br0" timeOffset="50494.7">3387 4621 0,'0'0'0,"-18"0"15,-17 0 17,52 0-17,89-17 1,124-19 0,-36 19-1,0 17 1,-89 0-1,-69 0 1,-89 0 0</inkml:trace>
  <inkml:trace contextRef="#ctx0" brushRef="#br0" timeOffset="50877.27">3951 4586 0,'-18'0'15,"18"18"17,0 35-17,0 17 1,0 71 0,0 18-1,0-18 1,-17-17-1,-36-71 1,-18-18 0,-34-35-1,16-18 1,72 18-16,-72-88 16,37 17-1,34 1 1,18 17 15,88 0-15,0 53-16</inkml:trace>
  <inkml:trace contextRef="#ctx0" brushRef="#br0" timeOffset="51326.51">4798 4798 0,'0'0'0,"17"-18"0,1-52 15,-36 52 1,-52 18 0,-54 18-1,107-18 1,-54 35-16,36 35 31,53-17-15,70 0-1,35 0 1,-35 0 0,-17 35-1,-106-35 1,-54 0-1,-87-18 1,17-35 0,71 0-1,35-35 1,53 0 0,71-18-1,17 18 1</inkml:trace>
  <inkml:trace contextRef="#ctx0" brushRef="#br0" timeOffset="51794.31">5309 4692 0,'-53'0'31,"36"0"-31,-19 18 16,-34 87 0,35 1-1,17 35 1,18-35 0,0-53-1,53-35 1,-18-18-1,71-36 1,0-16 0,0-54-1,-71 18 1,-35-36 0,-124 18-1,54 89 1,-18 34-1,17 36 1,54 53 0,-1 0-1,18-53 1,0-36-16</inkml:trace>
  <inkml:trace contextRef="#ctx0" brushRef="#br0" timeOffset="52060.1">6032 4674 0,'0'0'0,"-17"0"16,-36 36-1,18 69 1,17 1-1,18-70-15,-35 87 16,-1 18 0,36-106-1,53-70 17,-35 17-17</inkml:trace>
  <inkml:trace contextRef="#ctx0" brushRef="#br0" timeOffset="52293.23">5962 4710 0,'0'-18'15,"0"36"-15,18-36 16,-1 71 0,1-36-16,35 72 15,17 34 1,-17 1-1,18-36 1,-54-53 0,19-35-1,17-35 1,-53 17-16,35-35 16</inkml:trace>
  <inkml:trace contextRef="#ctx0" brushRef="#br0" timeOffset="52476.39">6544 4657 0,'0'-36'16,"0"72"-16,-18-72 15,1 54-15,-19 53 16,1 70 0,18 0-1,-1-53 1,18-17-1,-18-71-15</inkml:trace>
  <inkml:trace contextRef="#ctx0" brushRef="#br0" timeOffset="53176.51">7673 4674 0,'0'0'0,"0"-17"0,35-54 15,-17 53 1,17-17 0,36 0-1,-36 35-15,35 0 16,54 70 0,-36 72-1,-70-1 1,-18 35-1,-35-70 1,35-71 0,0-52-1,0-72 1,35-34 0,18-36-1,17-17 1,-34 52 15,-1 89-15,-18 35-1,19 35 1,-19 36 0,1-18-16</inkml:trace>
  <inkml:trace contextRef="#ctx0" brushRef="#br0" timeOffset="54695.22">8784 4992 0,'0'0'0,"18"-18"16,17-17-16,0 17 0,18-52 16,-35-36-1,-18 18 1,-35 52 15,-71 36-15,-18 36-1,89-19-15,-36 71 16,1 36 0,52-36-1,18 18 1,53-71-1,0-35 1,-18 0-16,54-53 16,-1-52-1,-35 34 1,-18-53 0,-35 54-1,0 35 16,0 52-15,-18 71 0,18 1-1,0 34 1,0-17 0,53-53-1,71-53 1,-18-53-1,-18-18 1,-18-87 0,-34 17-1,-36 35 1,0 0 0,0 88-1,0 36 1,0 70 15,0 53-15,-18-17-1,18 52 1,18-88 0,17-88-1,35 0 1,36-70-1,-53-1 1,18-70 0,-71 70-1,0 36 1,0 106 15,0-54-15,0 36-16,0 71 31,17-36-15,54-70-1,35-18 1,17-36 0,-35-17-1,18-88 1,-88 53-1,0 35 1,-18 18 0,-18 53 15,0 17-31,18 53 16,-17 36-1,17-54 1,53 18 15,35-70-15,0-18-1,71-35 1,-36-54 0,-105 1-1,-1-18 1,-17 36-1,-35 70 1,0 35 0,0 53-1,35-17 1,0 35 0,17-36-1,36-52 1,88-18 15,0-71-15,-17 1-1,-1-36 1,-34 0 0,-89 36-1,0 52-15,-18 0 16</inkml:trace>
  <inkml:trace contextRef="#ctx0" brushRef="#br0" timeOffset="54763.96">11165 4939 0,'18'70'15</inkml:trace>
  <inkml:trace contextRef="#ctx0" brushRef="#br0" timeOffset="54826.97">11271 5133 0,'-53'18'31,"36"-18"-15</inkml:trace>
  <inkml:trace contextRef="#ctx0" brushRef="#br0" timeOffset="54892.93">11112 5151 0,'0'-36'32,"0"72"-32,0-89 0,0 17 15,-35 1-15</inkml:trace>
  <inkml:trace contextRef="#ctx0" brushRef="#br0" timeOffset="55793.91">12894 4992 0,'35'-53'15,"-17"53"-15,35-53 16,-18-18 15,-17 18-15,-18 36-16,0-54 15,-88 18 1,-36 53 0,1 18-1,34 53 1,1 70-1,53 17 1,35-34 0,18-54-1,52-52 1,1-36 0,35-52-1,35-54 1,-18-34 15,-88 52-15,-35 53-1,-35 106 17,35-18-32,-18 36 15,1 105 1,17-70-1,53-53 1,53-53 0,-1 0-1,-16-35 1,-1-18 0</inkml:trace>
  <inkml:trace contextRef="#ctx0" brushRef="#br0" timeOffset="56175.95">13476 4886 0,'0'0'16,"0"-71"0,0 36-1,71 0 1,-1 17 0,1 18-1,17 53 1,-35 18-1,-53 35 1,-18 17 0,-17-88-1,0-17 1,35-36 0,0-35-1,17-52 1,36-37 15,0 89-15,35 1-1,1 52 1,-37 0 0,-34 17-16</inkml:trace>
  <inkml:trace contextRef="#ctx0" brushRef="#br0" timeOffset="56509.61">14287 4974 0,'0'0'16,"36"0"-16,-1 0 15,36-35 1,-1-36 0,-35-17-1,-35 35 1,-52 53 15,-19 0-15,-35 88-1,18 36 1,70-18 0,36-18-1,70-53 1,18-35-1,53 0 1,-1-70 0,-140 70-16</inkml:trace>
  <inkml:trace contextRef="#ctx0" brushRef="#br0" timeOffset="61092.28">16722 4604 0,'0'0'0,"53"-71"31,-36 71-31,1-53 16,-1 53-16,19-53 16,-1-17-1,-35 35 1,-18 35-1,-87 0 1,-19 70 0,18 18-1,89 0 1,52-17 0,35-18-1,36 35 1,-53-17-1,-70-1 17,-107-17-17,-52-53 1,52 0 0,18-70-1,36-54 1,52 18-1,18 71 1,18 17 0,17 18-1,-17 36 1,35 34 0,-36-35-16,54 54 15,-18-19 1,17 1 15,19-71-15,16-18-1,19-52 1,-18-19 0,-89 36-1,1-17 1,-18 17-1,18 53 32,-18 18 281,0-1-312,0 1-16,0 0 16,0 34-1,0-34-15,0 35 16,35 35 0,0-70-1,36-18 1,17-18-1,-18-17 1,36-71 0,-70 36-1,-19-19 1,-17 54 0,-17 35 15,-1 53 0,0-35-31,1 52 16,17 18-1,0-17 1,17-53 0,54-1-1,35-34 1,0-54-1,-1-17 1,-52 17 0,-53 36-1,-17 17 1,-54 18 0,53 53-1,18 0 1,18 18-1,17 17 17,-35-35-17,36 0 1,17-53 0,-1 0-1,37-53 1,-1-18-1,-35 1 1,0-36 0,-53 88-16,0-52 15,0 52 1,-18 71 15,18 18-15,0-1-1,18-52 1,17 52 0,36-17-1,-36-53 1,35 0 0,19-17-1,-19-19 1,-52 19-16,52-72 15,-17 19 1,-18 35 0,-35 52 15,-35 19-15,35-1-16,-53 53 15,53-35 16,0 18-15,53-54 0,18-17-1,-1-35 1,36-53 0,-71 17-1,-17-35 1,-18 36-1,-53 34 1,-53 36 0,18 36-1,53 17 1,17 52 0,36 1-1,17-53 1,53-35-1,-70-18 1,88 0 0,-18-35-1,18-36 1,-71-17 0,-17 35-1,-18 0 1,-18 106 15,-17 17-15,35 19-1,0-19 1,70-34 0,-52-36-16,88 0 15,-18-36 1,18-34-1,-36-19 17,-34 37-17,-36-19 1,0 106 15,-36 36-15,36 17-1,0-35 1,53-18 0,-35-35-16,88 0 15,-36-35 1,19-36 0,-54-17-1,-18 18 1,-17 34 15,0 54-15,0 35-1,-35 35 1,0 0 0,17-52-1,18-1 1,18-53 15,52-52-15,1-19-1,-36 37 1,18 34 0,-35 18-16,-18 18 15,0 17 16,18 35-31,34-17 32,19-35-17,17 0 1,124-36 0,-89-35-1,-70-18 1,-35 1-1,-18 17 1,-88 35 0,-1 18-1,-16 53 1,69 18 0,19 17-1,17-17 1,35-54-1,53-17 17,-17-35-17,-18-36 1,17-17 0,1-35-1,-36-1 1,0 36-1,-35 70 1,0 54 0,-53 52-1,18 35 1,35-17 0,0 0-1,35-53 1,71-35-1,-35-18 17,52-36-17,-35-52 1,-70 70-16,0-70 16,-18 53-1,-18 17 1,-35 18-1,18 36 1,17 52 0,18 0-1,18-35 1,52-35 0,36-1-1,35-34 1,1-54 15,-54 0-15,-53 1-1,-35 35 1,-35 35 0,-18 0-1,-18 35 1,18 53-1,36-35 1,17 0 0,17-18-1,36-35 1,35-53 0,-17-35-1,-18-18 1,0 0-1,-18-35 17,0 36-17,-35 52 1,-17 70 0,-19 71-1,-34 54 1,52-1-1,1-18 1,17-35 0,0-70-16,70 17 15,1-35 1,-1-17 0,1-36-1,-36-18 1,-35 53-1</inkml:trace>
  <inkml:trace contextRef="#ctx0" brushRef="#br0" timeOffset="62225.83">5521 6262 0,'0'0'16,"-18"-18"-16,1-35 16,-1 36-1,0-1 1,1 18 0,-1 35-1,18-17-15,0 88 16,0 0-1,-35 35 17,35-36-17,-18-34 1,18-36 0,-17-35-1,17-35 1,0-36-1,0-17 1,35 0 0,35 18-1,-34 52-15,52 18 16,35 35 0,-34 36-1,-89 35 1,-53-18-1,-141 35 17,52-87-17,72-36 1,35 0 0,35-18-1,0 0 1,53 1-1,17-1 1</inkml:trace>
  <inkml:trace contextRef="#ctx0" brushRef="#br0" timeOffset="62892.38">6085 6526 0,'0'0'15,"18"0"-15,-18 18 32,0 0-17,0-1-15,-18 54 16,18 17 0,0-35-1,53-35 1,36-18-1,34-53 1,-35 0 0,-17-71-1,-54 36 1,-17 70 0,0 1-1,0 105 1,-17 18 15,17-71-31,-18 159 16,0 53-1,18-18 1,0 54 0,0-19-1,-35-34 1,-18-72-1,-17-87 1,17-89 0,-18-88-1,18-35 1,18-123 0,35-107-1,0 160 1,71-1-1,52 88 17,18 36-17,-106 71-15</inkml:trace>
  <inkml:trace contextRef="#ctx0" brushRef="#br0" timeOffset="64941.7">8290 6209 0,'0'0'0,"-17"-124"31,-1 107-31,-17 17 16,-36 0 0,1 88-1,52 18 1,0 88 0,1 53-1,52-159 1,53-17-1,0-71 17,1-53-17,-19-18 1,-52 53-16,35-123 16,-36 53-1,-17 0 1,0 123 15,0 71-15,0 35-1,18-88 1,35-18 0,17-35-1,1-17 1,35-72-1,-36-34 17,-52 105-32,0-87 15,-18 34 1,0 53 0,0 107 15,0 34-16,0-105-15,0 70 16,17 0 0,54-53-1,-1-35 1,19-17 0,16-72-1,-87 72-15,35-71 16,-18-36-1,-35 71 17,-35 53-17,0 18 1,35 70 0,35-17-1,0-36 1,18 35-1,0-52 1,0 17 0,0-35-1,-35 0-15,87-17 16,1-36 0,-18 0-1,-17-35 1,-53 0-1,-18 35 17,-53 35-17,0 18 1,17 88 0,1-17-1,18 35 1,17-18-1,105-35 1,-34-53 0,70-36-1,-17-34 1,-36-18 0,18-89-1,-71 36 1,0 71-1,-17 17 17,-36 106-1,-17 70-15,17-88-16,1 89 15,-1 17 1,18-53-1,53-35 1,17-53 0,36-53-1,0-35 1,-53 35 0,-18 0-1,-35 71 16,-17 35 1,17-36-32,-18 36 15,36-18 1,35-35 0,52 0-1,36-52 1,-35-19-1,-53-17 1,-17 17 0,-36 36-1,0 17 1,0 107 15,0-54-31,-36 159 16,36-35-1,-17 176 1,17-71 15,0-70-15,0 53 0,-18-35-1</inkml:trace>
  <inkml:trace contextRef="#ctx0" brushRef="#br0" timeOffset="65127.12">11130 8308 0,'-70'0'15,"140"0"-15,-229-35 16,71-71 0,-53-106-1,88-105 1,53 52 0,141 18-1,36 53 1,-1 53-1,-35 35 17,-17 36-17</inkml:trace>
  <inkml:trace contextRef="#ctx0" brushRef="#br0" timeOffset="65824.82">12400 6227 0,'0'0'0,"0"-18"0,0 0 16,-18-17-1,18 17-15,0 36 47,0 17-47,-17 36 16,-1 70-1,18 18 1,-17-36 15,17-70-15,0-35 0,-18-36-1,18-35 1,0-35-1,18 70-15,52-105 16,1 52 0,35 18-1,-1 53 1,-16 71 0,-89 17-1</inkml:trace>
  <inkml:trace contextRef="#ctx0" brushRef="#br0" timeOffset="65943.12">12506 6826 0,'-53'0'32,"106"0"-32,-159 0 15,88 0-15,18-17 32,36-1-17,-19 0-15,54-17 16</inkml:trace>
  <inkml:trace contextRef="#ctx0" brushRef="#br0" timeOffset="66391.96">12965 6491 0,'0'-53'31,"0"36"-31,0-1 15,52-17-15,72-18 32,-18 53-17,0 35 1,-18 53 0,-53 36-1,-35-36 1,-53 0-1,0-53 1,36-35-16,-1 0 16,18-53-1,18-35 1,35-18 0,-1 18-1,1 18 1,0 52-1,-17 18 17,-1 0-17,-18 18-15</inkml:trace>
  <inkml:trace contextRef="#ctx0" brushRef="#br0" timeOffset="67791.82">14146 6526 0,'0'0'16,"36"-17"-16,-1-36 16,-35-53-1,-35 35 1,-18 54 0,-35-1-1,17 71 1,-17 53-1,35 0 17,18 35-17,35-71 1,53-52 0,17-18-1,18-71 1,-17 1-1,-1-89 1,-34 71 0,-19 53-1,-17 17 1,0 71 0,0 53-1,0 17 1,36-35-1,34-52 1,1-19 15,35-34-15,-1-71 0,-52 17-1,0-70 1,0 70-1,0 36 1,-35 106 31,-18-54-47,0 1 16,17-18 15,-17-18-16,0-35 17,0 18-17,0 0 1,-35 35 0,0 35-1,17 36 1,0 17-1,18 18 1,0-71-16,18 53 16,35-53-1,35-17 1,36-18 0,34-71-1,-34-34 1,-71-1-1,-36 18 1,-17 52 15,-35 19-15,-35 70 0,34 52-1,19 1 1,17-18-1,70-17 1,1-53 0,88-18-1,-36-53 1,-35-18 0,18-35-1,-71 1 1,-17 34-1,-71 124 32,35 53-31,18-36 0,0 18-1,18-17 1,-18-18-1,0-35-15,-35-18 16,-36 17 0,1-17-1,-19-17 1,72-1 0</inkml:trace>
  <inkml:trace contextRef="#ctx0" brushRef="#br0" timeOffset="68391.23">12753 6438 0,'0'0'0,"18"0"15,34 0 1,-34 0-16,35 35 16,-18 54-1,-35-19 1,-106 36-1,71-88-15,-106 52 16,-18 1 15,124-71-31</inkml:trace>
  <inkml:trace contextRef="#ctx0" brushRef="#br0" timeOffset="69474.17">17304 6050 0,'0'-35'32,"-18"35"-32,0 0 15,1 0-15,-54 0 16,-17 0 0,53 35-1,17-17 1,89 17 31,17 0-32,-70-17-15,70 35 16,-88 35 0,0-35-1,-106 35 1,-18-35-1,36-35 1,71-18-16,-19 0 16,89 0 15,35-18-15,1 36-1,-72-1-15,1 36 16,-18 71-1,-88-1 1,35-17 15,18-18-15,35-17 0,52-54-1,72-17 1,35-52-1,-18-19 1</inkml:trace>
  <inkml:trace contextRef="#ctx0" brushRef="#br0" timeOffset="70092.03">18168 6191 0,'0'0'0,"-18"-17"0,1-1 15,17 0-15,0-17 16,0 0 0,70-1-1,36 19 1,-18 17-1,-70 17 1,-71 89 0,-53-17-1,0 16 1,36-16 0,70-37-1,53-16 1,-36-19-16,89-17 15,-35 0 1,17 0 15,-70-17-15,-54 70 15,19-36-31,-36 54 16,53 17-1,0 0 1,35 18 0,0-18-1,-35-35 1,0-35-16,-53-1 16,-17-17-1,-18 0 1,-1 0-1</inkml:trace>
  <inkml:trace contextRef="#ctx0" brushRef="#br0" timeOffset="71691.57">1411 8819 0,'0'-17'16,"-18"17"-16,1 0 15,-18 0 17,17 0-32,-35 0 15,-53 17 1,71 1-16,-53-18 16,-36 0-1,36 18 1,17-18-1,36 0 17,53 0-1,-1 0-31,89 0 16,124-18-1,-1-17 1,71 0-1,-141 17 1,-18 18 0,-106-18-1,-35-17 17,-18 0-17,1 17-15,-36-17 16,0-1-1,-35 1 17,35 35-17,17 0 1,36 18 15,18 17-15,88-17-1,-18-1 1,18 1 0,-36-18-1,-34 35 1,-54 36 0,-123 35-1,0 0 1,-36 17-1,89-70 1,35-18 15,89-35-15,-1-35 0,71-18-1,-53 35-15</inkml:trace>
  <inkml:trace contextRef="#ctx0" brushRef="#br0" timeOffset="71990.83">3016 8396 0,'18'0'32,"0"0"-32,-1 0 15,36 0 1,88-18 0,18-17-1,-36 35 1,-105 0-16,53 0 15,-124 35 17</inkml:trace>
  <inkml:trace contextRef="#ctx0" brushRef="#br0" timeOffset="72340.82">3440 8396 0,'0'-18'0,"-18"18"16,18 18-1,-18 53 17,18-1-17,0 36 1,0 18 0,-53-19-1,-17-34 1,-36-36-1,-17-17 1,34-18 0,72-18-16,-72-35 15,54 18 1,35-18 0,18 18-1,88 17 1,-71 18-16</inkml:trace>
  <inkml:trace contextRef="#ctx0" brushRef="#br0" timeOffset="72791.37">4304 8361 0,'0'0'0,"0"-18"0,-18 18 15,-52-17 1,-19 17 0,19 17-1,52 1-15,-17 17 16,35 18 0,18 0-1,52 0 1,1 0-1,-36 0 1,-17 0 0,-18 17 15,-89-17-15,-16-35-1,16-18 1,1-36-1,53 1 1,35-18 0,35 36-1,36-1 1,-1 0 0</inkml:trace>
  <inkml:trace contextRef="#ctx0" brushRef="#br0" timeOffset="73258.41">4868 8414 0,'-35'-36'32,"17"36"-32,1 0 15,-54 36 1,36-19-16,-36 72 15,1 16 1,52 37 0,18-54-1,53-18 1,106-52 0,-53-53-1,35-36 1,-53-52-1,-88-19 17,-18 54-32,-105 0 31,35 70-15,-71 36-1,53 70 1,106 0-1,0 1 1,53-19 0,-18-70-16</inkml:trace>
  <inkml:trace contextRef="#ctx0" brushRef="#br0" timeOffset="73524.45">5397 8467 0,'0'0'0,"-70"0"16,35 35-16,17 18 31,-17 70-15,-1 1-1,19-36 1,17-70-16,0 17 15,35-35 1,0-35 0,1-54-1,-19 19 1</inkml:trace>
  <inkml:trace contextRef="#ctx0" brushRef="#br0" timeOffset="73723.86">5345 8590 0,'17'-70'15,"-34"140"-15,69-140 16,1 70-1,18 70 1,0 18 0,-19-35 15,-34-17-31,53 34 16,-18-35-1,-36-35 1,18-35-1,-17 17-15</inkml:trace>
  <inkml:trace contextRef="#ctx0" brushRef="#br0" timeOffset="73909.3">5927 8537 0,'0'0'16,"17"-88"-16,-17 35 16,0 35-1,-53 89 1,18 35-1,-18 17 1,36 1 15,-1-71-15,18-18 0</inkml:trace>
  <inkml:trace contextRef="#ctx0" brushRef="#br0" timeOffset="74624.31">7691 8449 0,'0'0'0,"0"-18"0,0-87 31,0 87-31,-18 0 16,-70 18 0,-18 53-1,53 35 1,18 71-1,35-124-15,0 107 16,70-1 15,54-71-15,-36-70 0,53-35-1,0-89 1,-123 89-16,52-71 15,-52-35 1,-71 0 0,-53 53-1,53 70-15,-88 1 16,-18 52 0,71 71-1,71 35 1,17-35-1,70-36 1,71-52 0</inkml:trace>
  <inkml:trace contextRef="#ctx0" brushRef="#br0" timeOffset="75540.96">8378 8184 0,'0'0'16,"0"-17"-16,0-1 0,0-35 16,-52 53-1,34 106 1,0 35 0,18-17-1,0-1 1,0 1-1,0-107-15,0 19 32,0-19-17,-17-34 1,17-19 0,0-52-1,0 35 1,88 0-1,18 36 1,-1 17 0,-34 35-1,-53 35 1,-89 19 0,36-72-16,-71 54 15,-17-18 1,52-18-1,53-35 17,71 0-1,-35 0-31,88-53 16,35-17-1,0-19 1,0 1-1,-70 35 1,-71 18 0,0 53 15,0 34-15,-18 72-1,18 35 1,0 70-1,0-158-15,0 176 16,-35-36 15,-36 36-15,1-53 0,-1-70-1,18-71 1,35-53-16,-34 0 15,-1-53 1,17-36 0,36-16-1,0-72 1,0 124-16</inkml:trace>
  <inkml:trace contextRef="#ctx0" brushRef="#br0" timeOffset="75757.42">8925 8396 0,'-17'-35'15,"-1"35"-15,0 0 16,1 0-1,17 35 1,17-35 0,19 18-1</inkml:trace>
  <inkml:trace contextRef="#ctx0" brushRef="#br0" timeOffset="76106.32">9260 8520 0,'18'0'16,"0"0"-1,-1 0 1,36-53 0,-17 17-1,-19 1 1,1 35-16,-36 0 31,-35 18-15,18 70-1,0 0 1,35-35 0,0 0-1,35-35 1,0-18-1,18 0 1</inkml:trace>
  <inkml:trace contextRef="#ctx0" brushRef="#br0" timeOffset="76607.34">9948 8449 0,'0'0'0,"0"-53"16,0 0-1,-17 36 1,-19 17 0,-34 105-1,35 1 1,35-35 0,0 17-1,88-35 1,-18-53-1,-34 0-15,69-18 16,19-52 15,-36-36-15,-53 0 0,1-53-1,-36 53 1,0 89-1,0 70 1,-36 88 0,-17-18-1,36 1 1,17-36 0,0-53-1,70-35 1,-34-35-1,-19 17 1</inkml:trace>
  <inkml:trace contextRef="#ctx0" brushRef="#br0" timeOffset="76758.19">10266 8484 0,'0'0'15,"-18"0"1,36 0 15,-1 0-31,54-17 16,-53 17-16,52-18 15</inkml:trace>
  <inkml:trace contextRef="#ctx0" brushRef="#br0" timeOffset="78623.53">12047 8625 0,'0'0'0,"18"-17"0,70-36 15,-70 53-15,35-53 16,-36 0-1,-17-35 1,-70 17 0,-18 54 15,70 17-31,-105 17 16,17 54-1,35 17 1,36 18-1,35-18 1,17-53 0,54-35-1,17-17 1,-17-36 0,70-71-1,-18-34 1,-52 16-1,-36-34 1,-35 141 15,-17 70-15,-19 89 0,-17 34-1,36-34 1,-1 17-1,71-53 1,53-70 0,-18-18-1,53-18 1,18-53 0,-53-17-1,-89-18 1,-34 36-1,-71 52 1,-1 18 0,1 71 15,53-1-15,35-52-16,-18 70 15,18-35 1,36-53-1,52 0 1,0-35 0,0-36-1,-35 1 1,-53 34 0,0 19-1,0 52 1,0 36-1,0-1 1,35-17 0,18-18 15,53-35-15,-18 0-1,71-53 1,-18-52-1,-123 69-15,52-69 16,-34-54 0,-36 18-1,0 88 1,-18 35 0,-17 106-1,17-52-15,-17 69 16,-1 72-1,36-36 1,18-53 0,35-53 15,53-17-15,17-36-1,-34-17 1,16-53-1,-69-18 1,-36 36 0,0 34-1,-18 36-15,-70 18 16,17 35 0,18 35-1,36 0 1,17-35-1,17-35 1,36-18 15,18-36-15,-18-16 0,0-37-1,-18 1 1,-17 88-1,-18 18 1,0 70 0,0 0-1,0-35 1,52-18 0,37-17-1,-54-18-15,53 0 16,18-71-1,-35 1 1,-54-1 0</inkml:trace>
  <inkml:trace contextRef="#ctx0" brushRef="#br0" timeOffset="78858.5">13282 8167 0,'0'0'0,"-18"0"0,36 0 31,53 0-15,70 0-1,17-18 1,-34 1-1,35-19 1,-124 36-16</inkml:trace>
  <inkml:trace contextRef="#ctx0" brushRef="#br0" timeOffset="79173.42">15522 8167 0,'0'0'0,"0"17"31,-17 1-31,17 0 0,-36 52 16,19 1-1,-1-1 1,18 1 0,18-71 15,17 0-15,-17 0-16,17 0 0</inkml:trace>
  <inkml:trace contextRef="#ctx0" brushRef="#br0" timeOffset="79523.53">15928 8220 0,'70'-36'16,"-140"72"-16,140-89 0,-105 35 15,-53 1 1,-18 34 0,53 54-1,36-18 1,34-36-1,89 19 1,18-1 15,-19 0-15,-87 18 0,-18-18-1,-88 1 1,-18-19-1,35 1 1,36-18 0,18-53-1,-1 53-15</inkml:trace>
  <inkml:trace contextRef="#ctx0" brushRef="#br0" timeOffset="79689.89">15434 7955 0,'0'0'0,"0"-18"16,-18 1-16,18-1 47,18 18-32,0 0-15</inkml:trace>
  <inkml:trace contextRef="#ctx0" brushRef="#br0" timeOffset="81056.27">17216 8114 0,'0'0'16,"0"-18"-16,0 1 0,0-36 15,0-18 1,-18 53 0,-17 36-1,17 0-15,-17 123 16,-1 0-1,1 18 1,0-36 0,35-70 15,-18-53-15,18-18-1,53-34 1,18-54-1,-1 18 1,-17 52 0,0 36-1,-35 106 1,-1-35 0,19 17-1,-1-53 1,35-17-1,36-36 1,0-52 15,-18-54-15,-35 1 0,-17-54-1,-19 36 1,-17 88-1,-53 71 1,0 88 0,18 35-1,17 35 1,18-52 0,18-54-1,53-52 1,17-18-1,-18-53 1,36-18 15,-18-17-15,-88 18 0,-35 70-1,-53 35 1,53 18-1,35 17 1,35-17 0,-17-35-16,34 17 15,1 0 1,0-17 0,0-18-1,0 0 1,18-35-1,17-36 1,-70 54 0,34-54-1,-34-35 1,0 53 0,-18 106 15,0-35-31,-36 70 15,19-17 1,-1-18 0,18-18-1,18-35 17,-18-18-17,17 1-15</inkml:trace>
  <inkml:trace contextRef="#ctx0" brushRef="#br0" timeOffset="81224.78">18591 8132 0,'0'-18'15,"0"36"-15,-17-71 0,-1 35 16,-17 18 0,17 0-1,18 18 1,18 17-1,52-17 1</inkml:trace>
  <inkml:trace contextRef="#ctx0" brushRef="#br0" timeOffset="81473.63">19032 7955 0,'0'-18'16,"0"36"-16,-17-36 15,-1 18-15,-35 71 16,0 35 0,36-71-16,-36 124 31,17-18-15,36-70-1,0-1 1,36-70-1,17-18-15</inkml:trace>
  <inkml:trace contextRef="#ctx0" brushRef="#br0" timeOffset="81739.49">19279 7920 0,'0'0'16,"0"-18"-16,-53 53 15,0 54 1,1 69 0,16 1-1,19-71 17,17-52-32,0 34 15,35-70 16,-17-17-15,-18-1-16</inkml:trace>
  <inkml:trace contextRef="#ctx0" brushRef="#br0" timeOffset="81906.99">18821 8273 0,'-18'0'0,"36"0"0,-71 0 16,106 0 15,-18 0-31,71 0 16,-18 0-1,-70 0 1</inkml:trace>
  <inkml:trace contextRef="#ctx0" brushRef="#br0" timeOffset="82256.53">19262 8308 0,'0'0'16,"-18"18"-16,18-1 15,18-17 1,70 0 0,53-17-1,-35-36 1,-71 0-1,-35 17 1,-35 36 0,-71 18-1,0 70 17,71-17-17,35-54-15,0 54 16,35-18-1,53-35 1,36-18 0,-71 0-16</inkml:trace>
  <inkml:trace contextRef="#ctx0" brushRef="#br0" timeOffset="82606.31">19879 8326 0,'0'0'15,"0"-36"-15,0 19 16,53-19 0,0 36 15,35 0-15,-17 71-1,-36-1 1,-35-17-1,0 0 1,-35-35 0,17-18-1,18-18 1,0-35 0,0 18-1,71-35 1,17 17-1,-35 17 1</inkml:trace>
  <inkml:trace contextRef="#ctx0" brushRef="#br0" timeOffset="83007.84">20673 8202 0,'0'0'16,"-18"35"-1,-35 36 1,18-1-1,0 36 1,17-35 0,0-18-1,1-36 1,-1-17 0,18-17-1,18-36 1,52-71-1,54-17 1,17 35 0,0 71 15,-18 106-15,-52 17-1,-53 71 1,-18-36-1,-53-52 1,-35-36 0,-36 0-1</inkml:trace>
  <inkml:trace contextRef="#ctx0" brushRef="#br0" timeOffset="83722.77">4833 10566 0,'0'0'0,"0"-18"0,0-88 31,0 89-31,-18 17 15,-17 35 1,-18 53 0,0 36-1,36-19 17,17-52-17,0-35-15,0 17 16,17-35-1,1 0-15</inkml:trace>
  <inkml:trace contextRef="#ctx0" brushRef="#br0" timeOffset="83922.68">4833 10354 0,'0'0'16,"0"-18"-16,0-17 0,-18 0 15,36 35 32,-18 17-31,35 19 0,1-36-16</inkml:trace>
  <inkml:trace contextRef="#ctx0" brushRef="#br0" timeOffset="84355.85">5345 10354 0,'0'18'0,"0"-1"16,17 1-16,-17 70 16,-17-17-1,17-1 1,0-52-16,-36 35 15,19-36 1,-1-17 0,0 0-1,1-70 17,52-54-17,-17 89-15,35-88 16,88 17-1,0 53 1,-18 53 0,-17 70-1,-88 89 1,-36 0 0,-52-88-1,52-36 1,18-18 15</inkml:trace>
  <inkml:trace contextRef="#ctx0" brushRef="#br0" timeOffset="84823.49">7638 11377 0,'0'0'16,"-36"-1252"15,36 1199-31,0 0 16,0 106-1,0 88 1,-35 35 0,0-52-1,35-89-15,-18 53 16,18-70-16,0 0 16,53-36-1,53-88 1</inkml:trace>
  <inkml:trace contextRef="#ctx0" brushRef="#br0" timeOffset="85055.65">8149 10001 0,'0'0'15,"18"0"-15,-71 18 47,-35 35-31,-53 17-1,35 1 1,70-53-16,-16-1 16,34-17-1,0-17 1,18-19 15</inkml:trace>
  <inkml:trace contextRef="#ctx0" brushRef="#br0" timeOffset="85439.53">7814 10477 0,'35'36'16,"71"34"0,0-70 15,35 0-15,-106 0-16,89-35 15,-89 17-15,71-52 16,-18-36-1,-88 0 1,0 18 0,-53 88-1,-17 18 1,34 70 0,19 0-1,17 18 1,0-18-1,70-53 1,1-35 0,88-53 15,-36-35-15,-70 18-1,-35 17-15</inkml:trace>
  <inkml:trace contextRef="#ctx0" brushRef="#br0" timeOffset="85940.04">8890 10460 0,'0'17'15,"0"1"1,71 0 0,17-18-1,0 0 1,-53-18-16,71-52 15,-53-19 1,-18 19 0,-35 17 15,0 71 0,0-1-15,0 89-1,-35 70 1,35 18 0,-18-17-1,18 70 1,-17-177-16,-1 195 16,-53-53-1,19-89 1,-54-17-1,18-88 1,17-36 0,53-88 15,18-53-15,18-70-1,17 0 1</inkml:trace>
  <inkml:trace contextRef="#ctx0" brushRef="#br0" timeOffset="86422.83">7743 10301 0,'0'18'31,"0"-1"-15,0 1-16,18 0 0,35 87 16,0-16-1,0-36 17,-36-53-32</inkml:trace>
  <inkml:trace contextRef="#ctx0" brushRef="#br0" timeOffset="87139.97">10425 10089 0,'-18'-52'16,"18"34"-16,-18-17 15,18 52 17,71 36-32,17 71 15,-53-1 17,-17 36-17,-18-36 1,0-52-1,-18-71 1,18-53 0,0-18-1,71-87 1,17-1 0,0 35-1,36 19 1,-89 87-16,36-17 15,-54 35 1,1 53 0,-18 17-1</inkml:trace>
  <inkml:trace contextRef="#ctx0" brushRef="#br0" timeOffset="88605.55">11359 10495 0,'124'-88'32,"-106"70"-32,17-52 15,-18-18 1,-52 17-1,-18 71 1,-35 0 0,70 18-16,-105 52 31,52 18-15,18 53-1,53-52 1,36-54-1,52-35 1,18-18 0,-18-70-1,-17 0 1,-19-36 0,-16 19-1,-36 69 1,0 125 15,-36 34-15,36-35-1,0 18 1,0-53 15,18-53-31,35 0 16,35-18-1,36-70 1,-36-18 0,-18-17-1,-17-18 1,-35 53 0,-18 52-1,0 72 1,-35 52-1,17 18 1,18 88 0,18-89-1,35-34 17,35-53-17,18-36 1,-36-35-1,1-35 1,-36-53 0,-17 70-1,-18 54 1,0-1 0,0 71-1,0 17 1,0 1-1,0-53-15,0 52 16,35-52 0,0-18-1,36 0 17,-1-71-17,1-35 1,-18 18-1,-53 53 1,0 17 0,0 89 15,0-54-31,0 89 16,0-53-1,53 18 1,35-54-1,18-17 1,-18-17 0,71-71 15,-53-1-15,-106 19-1,0 35 1,-53 17-1,-18 71 1,53-36-16,-17 54 16,35 35-1,18-18 1,52-53 0,-17-35-1,53-17 1,18-72-1,-72 54 1</inkml:trace>
  <inkml:trace contextRef="#ctx0" brushRef="#br0" timeOffset="89171.86">14446 10195 0,'0'0'0,"0"-17"16,18-54 15,-18 89-16,-18 17 1,-17 194 0,17 1-1,-17-36 1,17 53 0,-17 0-1,35-53 1,0-106-1,0-71-15,0 1 16,18-53 0,-1-106-1,19-18 17,-36 88-32</inkml:trace>
  <inkml:trace contextRef="#ctx0" brushRef="#br0" timeOffset="89457.32">14570 10107 0,'0'0'0,"17"0"0,19-18 16,52 1 0,35 17-1,-35 53 1,-88 17-1,-105 1 1,-19-1 0,36-34-1,70-36-15,-35 17 32,71-17-1,53 0-16</inkml:trace>
  <inkml:trace contextRef="#ctx0" brushRef="#br0" timeOffset="90171.86">15540 10142 0,'0'0'0,"0"-17"0,0-1 16,-18-17-1,-70 17 1,35 18 0,-70 18-1,17 70 1,35-17 15,71 70-15,0-88-1,71-36 1,17-17 0,35-70-1,-52-1 1,17-17 0,-70 53-16,-1-54 15,1 72 1,-18-1-1,-35 71 1,17 18 0,1 34-1,17-87 1,0 70 0,52-35-1,19-53 1,17-17-1,-17-36 1,35-53 0,-53 18-1,-53 52 1,17 36 0,-17 36-1,-35 34 1,35 1-1,0-54-15,0 36 16,18-70 47,17-1-63</inkml:trace>
  <inkml:trace contextRef="#ctx0" brushRef="#br0" timeOffset="90521.64">16192 9913 0,'0'0'0,"-35"0"0,0-18 16,17 18-16,-35 0 16,36 0-16,17 36 15,0-1 1,17-17-1,19-18 1,34 0 0,-52-53 15,-18 17-15,-53 19-1,-18 17 1,54 17-1,17 36 1,0 0 0,17-53-16,36 18 15,-35 0-15</inkml:trace>
  <inkml:trace contextRef="#ctx0" brushRef="#br0" timeOffset="90955.05">16492 10107 0,'0'-18'31,"0"1"-31,36-1 16,-19 1 0,36-1-1,18 18 1,-36 18-1,-35 34 1,0 37 0,0 16-1,-35-34 1,-18-18 0,18-35-1,35-36 1,17-53-1,36-17 1,18 0 0,-1 17-1,-70 54 1,71-18 0,-36 35-1,-35 17 1</inkml:trace>
  <inkml:trace contextRef="#ctx0" brushRef="#br0" timeOffset="91105.1">16916 10266 0,'0'0'0,"-18"0"47,0 0-47,1 0 15,-54-18 1</inkml:trace>
  <inkml:trace contextRef="#ctx0" brushRef="#br0" timeOffset="92754.75">1199 12435 0,'0'0'0,"-17"0"15,-1 0 1,1 0-16,-1 0 16,0 0-1,-35 0 1,18 0-1,17 0-15,-52 0 16,17 0 0,-53 0-1,18 0 17,0 0-17,0 0 1,70 0-1,71 0 17,88 0-17,0 0 1,141 0 0,-35 0-1,-159 0-15,195 0 16,-160-17-1,-52 17 1,-71-18 0,0 0-1,0 1 1,-53-18-16,-18-36 31,1 36-15,-1 17-1,53 18 1,1 0 0,17 18-1,70-1 1,1 1 0,17 0-1,-17-1 1,-54 36-1,-17-18 1,-53 54 0,-35-19-1,-18 18 1,36-35 15,17 0-15,35-53-1,36 0 17,-1 0-32</inkml:trace>
  <inkml:trace contextRef="#ctx0" brushRef="#br0" timeOffset="93672.56">3387 12224 0,'-18'0'31,"0"0"-15,36 0 31,0 0-47,52 0 15,36-36 1,35-34 0,-70 17-1,-54 35-15,-17-35 16,-70 36-1,-71 17 1,0 53 0,35 53 15,88 17-15,18-52-1,106-36 1,0-18-1,53-34 1,-54-18 0,-87 17-1,-106 18 1,-36 18 0,-70 52-1,88-17 1,54 53-1,52-53 1,105-18 0,36-17-1,1-18 17,-19-18-32</inkml:trace>
  <inkml:trace contextRef="#ctx0" brushRef="#br0" timeOffset="94121.38">4392 12330 0,'0'0'0,"0"-71"15,0 0 1,-88 54 0,17 52-1,54-17-15,-54 88 16,53-18-1,1 18 1,17-53 0,0-36-1,70-17 17,1-53-17,35-35 1,-18-18-1,-70 36 1,-18 34 0,0 125 15,0 16-15,0-52-1,35 18 1,18-53-1,53-18 1,-89 0-16,71-18 16</inkml:trace>
  <inkml:trace contextRef="#ctx0" brushRef="#br0" timeOffset="94654.69">5115 12241 0,'0'-53'16,"0"106"-16,0-158 15,-35 105 1,-36 52 0,19 72-1,16-36 1,36 36 0,18-54-1,0-52-15,52-18 16,36 0-1,17-71 1,1 1 0,-1-71-1,-87 105 1,-1-105 0,-35 0-1,0 88 1,-53 159 15,18 35-15,17-106-16,0 36 15,18-36-15,-17 71 16,17-71 0,0-17-1,17-71 16,-17 35-31,89-87 16,-1-1 0,-18 88-1</inkml:trace>
  <inkml:trace contextRef="#ctx0" brushRef="#br0" timeOffset="94772.35">5786 12312 0,'0'35'15,"0"-17"-15,0 35 16,0-159-16,0 229 0,0-70 15,70-35 1,36-18 0,17-35-1,-34-1 1</inkml:trace>
  <inkml:trace contextRef="#ctx0" brushRef="#br0" timeOffset="95222.23">7497 11906 0,'0'0'0,"0"-17"0,-18-54 32,18 53-32,-18 18 15,1 53 1,-1 106-1,-35 53 1,35-106 0,1-1-1,17-87 1,0-36 15,70-52-15,19-36-1,-72 53-15</inkml:trace>
  <inkml:trace contextRef="#ctx0" brushRef="#br0" timeOffset="96271.75">7726 11977 0,'17'-53'0,"89"0"15,-300 229-15,265-246 0,70-36 0,-176 106 32,-1 18-32,-52 35 15,35-53-15,-88 70 16,71-35-1,34 1 1,36 17 0,0 35 15,18-18-31,0-34 16,35 16-1,17-16 1,36-19-1,17-17 1,54-70 0,-54-1-1,-87 54-15,-19-54 16,-17-17 0,-17 17-1,-19 71 1,-34 36-1,17 69 1,35 19 0,18-18-1,71-53 17,-1-53-17,36 0 1,0-53-1,-88 35-15,34-52 16,1-19 0,-35 36-1,-18 106 17,0 0-17,-18 35 1,36-35-1,88-35 1,0-18 0,52-35-1,-122 17 1,70-52-16,-36-19 31,-70 1-15,18 71-1,-18 140 17,0-35-17,-18 159 1,18 35 0,-35 36-1,35-71 1,0 53-1,0-53 1,-35-106 0,-36-141-1,-17-71 1,0-123 15,35-88-15,53 53-1,70-124 1,18 176 0,54 1-1,-1 53 1</inkml:trace>
  <inkml:trace contextRef="#ctx0" brushRef="#br0" timeOffset="96822.86">10195 12047 0,'0'0'0,"18"-53"16,-36 53-16,-88-17 16,-17 52 15,35 18-16,35 18 1,53-1 0,53-52-1,-36-18-15,72 0 16,-1 0 0,-71 0-1,-69 53 16,-19 0-15,-53 17 0,107-52-1,17-1 1,88-17 0,-17 0 15,-18 18-16,-18 35 1,-35 35 0,-53 53-1,0-53 1,18 18 0,17-53-1</inkml:trace>
  <inkml:trace contextRef="#ctx0" brushRef="#br0" timeOffset="97438.03">11501 12083 0,'0'0'0,"0"-18"0,17-123 31,1 106-15,-1 35-1,36-18 1,-53 53-16,36 53 15,-19 106 1,-17-35 0,0-35-1,0-71 1,0-36 0,36-34-1,16-72 1,19-52-1,35-35 1,-18 52 0,0 19-1,-70 105-15,17 0 16,0 17 15,1 71-31</inkml:trace>
  <inkml:trace contextRef="#ctx0" brushRef="#br0" timeOffset="98837.52">12682 12471 0,'0'0'0,"18"-18"0,0-17 15,-1-53 1,-17-36-1,-53 36 1,-35 35 0,71 53-16,-89 35 15,35 36 1,-17 70 15,70-18-15,18-70-1,106-35 1,-18-18 0,-17-35-1,17-54 1,-53-16 0,1 16-1,-19 37 1,-17 69-1,-17 54 1,-1 17 0,18 18-1,0-36 1,53-17 0,-35-53-1,70 18 1,0-36-1,53-35 1,-35-53 0,-53 1-1,-18-72 1,-17 107 0,-18 52-1,0 71 1,-53 70-1,35-17 1,18 53 0,18-53-1,35-71 1,35-17 0,18-18 15,-18-53-16,-18-35 1,-34-18 0,-1 53-1,-35 35 1,0 36 0,0 52-1,-18 1 1,18 0-1,0-36 1,71-17 0,17-18-1,-17-18 1,-1-35 15,-17-35-15,-53 0-1,18 35 1,-36 106 15,18 17-15,-17-52-16,17 70 16,17-17-1,36-36 1,53-18-1,0-17 1,-18-35 0,-53 18-16,71-54 15,-53-35 1,-35 18 15,-18 17-15,-89 71-1,19 89 1,70-1 0,0 0-1,70-17 1,1-54 0,17-17-1,18-35 1,-71 0-1</inkml:trace>
  <inkml:trace contextRef="#ctx0" brushRef="#br0" timeOffset="99403.89">16581 12083 0,'0'0'16,"0"-36"-16,0 19 0,0-1 15,0-35 1,0 36-16,0-36 16,0 88-1,-18 88 1,0 124 0,18-35-1,-17 17 1,-1-52-1,0-54 1,18-105 0,18-89-1,0 1 1</inkml:trace>
  <inkml:trace contextRef="#ctx0" brushRef="#br0" timeOffset="99721.15">16492 12259 0,'0'0'0,"-17"-88"16,-1-53 0,53 17-1,89 54 1,35 70 0,-1 17-1,-105 72 1,-70 34-1,-125 0 1,-16-34 0,34-54-1,107-35 1,34 0 15,107 0-15,17-53-1,-53 35-15</inkml:trace>
  <inkml:trace contextRef="#ctx0" brushRef="#br0" timeOffset="100337.28">17392 12030 0,'0'0'16,"18"-18"-16,-18 0 0,0-34 16,-36-1-1,-52 53 1,-18 53-1,0 52 1,89-16 0,17-1-1,17-53 1,36-35 15,53-18-15,0-70-1,-35 18 1,-19-71 0,-34 105-1,-18 124 17,0 18-17,0-35 1,53-1-1,35-52 1,-17-18 0,-54 0-16,89-71 15,-35 1 1,-18-54 15,-36 54-15,-17 123 15,0-36-31,0 89 16,0-53-1,-17 18 1,17-36 0,0-53 15,0 1-31</inkml:trace>
  <inkml:trace contextRef="#ctx0" brushRef="#br0" timeOffset="100503.9">17992 11818 0,'0'0'0,"-18"-18"0,-35 1 31,71 17 16,-1 0-47,36 35 15</inkml:trace>
  <inkml:trace contextRef="#ctx0" brushRef="#br0" timeOffset="100920.51">18327 11994 0,'-18'0'16,"1"0"-16,-19-35 16,36 18-16,0-36 15,18 35 1,70 0 0,18 18 15,-53 36-16,35 69 1,-53 54 0,-35-88-1,-53-18 1,0-53 0,36 0-1,17-71 1,0 36-16,70-71 15,1 18 1,35-18 0,0 71-1,-53 35 1,17 0 0</inkml:trace>
  <inkml:trace contextRef="#ctx0" brushRef="#br0" timeOffset="101737.17">19808 12136 0,'0'0'0,"36"-18"0,17-35 16,-36-35-1,-17-18 1,-70 18-1,-1 88 1,-52 17 0,-36 125-1,106-37 1,35 19 0,54-36 15,52-70-16,18-18 1,17-71 0,-70 1-1,-35-72 1,-18 54 0,0 71-1,0 34 1,0 19-16,0 52 15,0 0 1,53-18 0,-18-34-1,0-36 1,-17-18 15,17-105-15,-17 34-1,52-34 1,36 52 0,0 71-1,-35 36 1,-19 70 0,-34-1-1,-18-52 1,-35-35-1,0-18 1,35-18 0,0-70-1,17 0 1,36 35 15,35 18-15,-17 17-1,-1 18 1,-52 0-16,0 0 0</inkml:trace>
  <inkml:trace contextRef="#ctx0" brushRef="#br0" timeOffset="102039.16">20849 11942 0,'0'17'16,"0"1"-1,35-18 1,18-35-1,18-1 1,-53-17 0,-18 36-1,-36 17 1,-70 35 15,71-17-31,-35 52 16,34 36-1,54-18 1,53-35 0,70-53-1,17-18 1,1-52 0</inkml:trace>
  <inkml:trace contextRef="#ctx0" brushRef="#br0" timeOffset="105470.32">4392 13670 0,'0'0'16,"0"-18"-16,35-17 15,36-18 1,-1 18 0,-34 17-16,34-35 15,54 1 1,-212 16-1,-36 54 1,18 35 0,-35 70-1,141-35 1,88 18 0,36-17 15,-36-19-16,-53 1 1,-70-18 0,-106-18-1,0-35 1,35-18 0,18-52-1,35-19 1,35 37-1,18 34 1,-17 71 0,87 53-1,18-1 1,1-52 0,69-17 15,-52-36-16,53-36 1,-36-52 0,-34 0-1,-72-35 1,-17 52 0,-35 89-1,-36 70 1,71-18-1,0 36 1,89-71 0,16-17-1,19-18 1,35-35 0,-36-18 15,-52-35-16,-54-18 1,-17 71 0,-35 35-1,35 70 1,0 71 0,0 53-1,0 18 1,-18 158-1,-17-52 1,-36-71 0,71-53-1,-17-106 1,52-194 31,-35 53-47,18-194 15,-1 18 1,54-141 0,-36-1-1,1 160 1,52-19 0,-18 177-1,36 71 1,-53 70-1,-35 18 1,-36-53 0,-105 0-1,-1-53 1,54 0 0,17 0 15,17 0-16,54 53 17,0-36-32,52 1 15,71 0 1,18-18 0,-53-18-1,70-53 1,-123 1-1,-18-36 1,-35 36 0,0 52-1,-17 36 1,-18 52 0,35 18 15,0-17-16,17-54 1,36-17 0,35-17-1,18-54 1,18-17 0,-19 18-1,-87 70 1,0 17-1,-18 71 1,17-17 0,54-1-1,35-52 1,-18-18 0,53 0 15,-35-70-16,0-1 1,-71-35 0,-35 71-16,-18-36 15,-52 36 1,-36 53 0,35 52-1,54 36 1,17 0-1,35-36 1,36-70 0,-1-17-1,-35-18 1,1-36 0,-36 0-1,17 54 1,-17-18-1,0 87 17,0 19-17,18 17 1,17-35 0,-17-53-16,70 18 15,18-18 1,0 0-1,17-88 1,-17 17 0,-18-88-1,-70 124-15,0-89 16,-18 72 0,-36 69-1,1 71 16,0 1-15,35 16 0,0-69-16,35 52 15,18-53 1,35-17 0,18-18-1,-18-18 1,18-52-1,-71 52-15,36-53 16,-36-17 0,-35 53-1,-53 35 1,-17 71 0,52 17 15,18-71-31,0 54 15,70-18 1,36-36 0,0-17-1,88 0 1,-17-52 0,-142 34-16,53-35 15,-53-35 1,-35 35-1,-53 35 1,-70 18 0,17 36-1,53 34 1,36-17 0,17-18 15,70-17-16,1-18 1,-1-35 0,54-89-1,-36-35 1,-35 18 0,-36 18-1,1 88 1,-36 70-1,-70 141 1,71-52 0,17 17-1,0-53 1,53-35 0,-18-53-1,18-18 16,-18-35-31</inkml:trace>
  <inkml:trace contextRef="#ctx0" brushRef="#br0" timeOffset="105686.37">8167 13600 0,'0'0'0,"-35"0"0,-71 0 16,88 0 0,36 0-1,123-36 1,-53 19 0,0-1-1</inkml:trace>
  <inkml:trace contextRef="#ctx0" brushRef="#br0" timeOffset="107219.74">10372 13723 0,'0'0'0,"17"-35"32,-17 17-32,0 0 46,18 18-14,0 0 108,-18-17-140,0-1 16,0 1-16,0-1 16,17-53-1,1 1 1,17-36-1,-35 88-15,18-70 16,-18 71 0,-18 69 15,0 19-15,1 70-1,17-106 1,-18 89-1,18-1 1,35-34 0,36-72-1,35-17 1,17-53 0,-17-17-1,-71-36 1,-35 35-1,-17 36 1,-1 17 0,36 18 31,35 0-47,17 0 15,36-35 16,-71 17-15,-17 1 0,-36 17-1,-17 70 1,17-17 0,18 35-1,18-17 1,17-71-1,1 0-15,52 0 16,18-53 0,-36 0-1,1-35 1,-54 17 0,-17 36-1,0 88 32,0 35-31,-17 89-1,17 52 1,0-35 0,0 88-1,0-229-15,0 176 16,-53-70-1,18-106 1,-36-35 0,-17-71-1,-36-106 1,107 18 0,17-53 15,0 53-16,70 53-15</inkml:trace>
  <inkml:trace contextRef="#ctx0" brushRef="#br0" timeOffset="109486.5">13600 13282 0,'0'0'0,"0"-18"0,-36-123 31,36 124-31,-35 17 16,-36 0-1,1 53 1,-1 35 0,54-53-16,-19 141 15,36-34 1,18-1-1,70-71 1,0-70 0,36-17-1,-89-1-15,106-88 16,-70 18 0,-18-18 15,-53 36-16,-35 122 17,17-34-32,0 88 15,18-18 1,71 0 0,-1-70-1,36-18 1,35-35-1,-35-36 1,-53-35 0,-53 0-1,-71 36 1,-52 35 0,0 35-1,17 88 16,70 53-15,54 0 0,53-88-1,70-18 1,17-35 0,1-70-1,-53-19 1,-53-16-1,-35 69 1,-18 89 15,0-17-31,-18 34 16,18 18 0,-18-52 15,18-54 0,0-17-15,18 17-16,0-53 15,17-34 1,0 34 0,-17 71-1,-1 35 1,-17 54-1,36 16 1,17-34 0,0-53-1,17-18 1,54-18 0,-1-53-1,-35-17 16,-52 0-15,-36 53 0,-36 123 15,1 0-15,17-70-16,18 52 15,0-17 1,53-53-1,0 0 1,0-17 0,-35-54-1,-1-17 1,19 0 0,-1 52-1,-35 54 32,0 17-31,-18 18-1,1-35-15,-1 35 16,18-18 0,18-35 15,-1-18-16,-17 1-15,36-19 16,-36 19-16,52-36 16,1 0-1,-17 53 1,-36 18 0,17 52-1,19 18 16,17-17-15,35-36 0,-18-35-1,71 0 1,0 0 0,-35-35-1,-70 35-15,69-35 16,-16-18-1,-54 0 1,0-35 0,-35-1-1,-70 37 1,-19 34 0,1 53 15,53 18-16,17 53 1,18-18 0,36-35-1,17-35 1,-1-36 0,1-17-1,18-36 1,-1 1-1,-34 52 1,-36 36 0,0 52-1,0-17 1,0 0 0,35-18-1,0-17 16,-17-18-31,17 0 16,18-18-16</inkml:trace>
  <inkml:trace contextRef="#ctx0" brushRef="#br0" timeOffset="109719.04">17110 13758 0,'-18'0'47,"0"0"-31,1 0 0,-1-17 15,1-1-31,-1 18 15</inkml:trace>
  <inkml:trace contextRef="#ctx0" brushRef="#br0" timeOffset="30016.63">17462 14887 0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11:56:50.5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1482 2011 0,'0'17'94,"-18"-17"-94,0 0 16,1 0-16,-19 0 15,-34 18 1,35-18-16,-36 0 15,-17 0 1,-18 0 0,35 0-1,-34-18 1,69 1 0,1 17-1,53 0 32,52 0-31,71 0-1,-88 0-15,247 0 16,-71-18 0,18 1-1,-123-1 1,-36 18-1,-70 0 1,-18-18 0,0 1-1,-36-36 1,-16 17 0,-19 1-1,-35 0 16,71 17-15,0 18 0,52 53 15,54-35-15,35-1-1,-71-17-15,35 18 16,-17 0-1,-35 52 1,-18 1 0,-88 52-1,17-35 1,-87 54 0,52-72-1,35-35 16,53-17-15,36-36 0,53-34-1</inkml:trace>
  <inkml:trace contextRef="#ctx0" brushRef="#br0" timeOffset="349.5">2699 1799 0,'0'0'0,"-18"-17"16,18-1-16,18 18 31,105-35-15,-17 17-1,53 0 1,-53 1 0,-1-1-1,-87 18 1,-71 35-1,36-17-15</inkml:trace>
  <inkml:trace contextRef="#ctx0" brushRef="#br0" timeOffset="716.93">3122 1729 0,'0'0'0,"-18"0"0,1 0 31,17 17 0,0 19-15,0 52 0,35 18-1,-17 17 1,-18-88-16,0 36 16,-18 17-1,-52-53 1,-19 1-1,1-36 1,-53-18 0,70-17-1,36-18 1,35 17 0,88 1-1,36 0 16,-89 35-31</inkml:trace>
  <inkml:trace contextRef="#ctx0" brushRef="#br0" timeOffset="1183.65">4057 1782 0,'0'0'0,"35"-18"0,-35-17 15,-35-1 1,-18 19 0,-35 17-1,17 70 1,36-17 0,17-35-16,18 35 31,18-18-16,70 0 1,0 1 0,1 34-1,-37 1 1,-69-1 0,-36-17-1,-53-35 1,0-18-1,-17 0 1,35-36 0,70 1-1,18 18 1,88-1 0,36-17-1</inkml:trace>
  <inkml:trace contextRef="#ctx0" brushRef="#br0" timeOffset="1650.29">4674 1764 0,'0'0'0,"0"-18"0,0 1 15,0-1 1,-17 18-16,-54 18 15,36 35 1,-36 70 0,36 18-1,17-53 1,36 18 0,53-106-1,52 0 1,18-53 15,-53 0-15,1-53-1,-89 71-15,0-18 16,0 18-16,-36-88 16,-34 70-1,-54 53 1,18 53-1,53 17 1,53 36 0,18-71-1,17-35 1</inkml:trace>
  <inkml:trace contextRef="#ctx0" brushRef="#br0" timeOffset="1949.42">5486 1764 0,'0'0'0,"-36"0"0,-34 0 32,17 18-17,18 87 1,-1 1-1,19 0 1,-1-18 0,0-17-1,36-89 32,-18 0-47,35-34 16</inkml:trace>
  <inkml:trace contextRef="#ctx0" brushRef="#br0" timeOffset="2217.17">5327 1834 0,'0'0'0,"0"-17"0,18-36 16,-1 53 0,36 35-1,0 53 1,35 18-1,-35-35 1,18 17 0,-36-35-1,-35-18 1,18-35 0,-1-18-1,36-52 16,-35 52-31</inkml:trace>
  <inkml:trace contextRef="#ctx0" brushRef="#br0" timeOffset="2433.11">6015 1640 0,'0'-17'16,"0"34"-16,-35-17 15,-18 89 1,-18 87-1,18-53 1,18-17 0,17-18-1,1-52 1</inkml:trace>
  <inkml:trace contextRef="#ctx0" brushRef="#br0" timeOffset="2600.86">5838 2240 0,'0'-18'78,"0"1"-62</inkml:trace>
  <inkml:trace contextRef="#ctx0" brushRef="#br0" timeOffset="4582.6">8167 2205 0,'17'0'0,"1"-18"47,-18 1-47,18-19 15,17-34 1,-35 17 0,-35-18-1,-53 1 1,-54 70-1,-52 0 1,71 70 0,88-34-16,-54 87 15,89-52 1,36 34 0,52-52-1,0-53 1,88-17 15,-17-72-15,-71 1-1,18-53 1,-70 18 0,-36-54-1,-53 54 1,-18 88-1,18 87 1,18 90 0,0 69-1,35-52 1,35-53 0,71-18-1,17-88 1,-35-18 15,71-70-15,-53-18-1,-35 18 1,-54-53 0,-52 88-1,-36 36 1,-17 87-1,53 36 1,-18 35 0,53-53-1,0-17 1,35-71 0,18 0-1,35-36 16,-70 19-31,17-54 16,1-35 0,-36 1-1,0 52 1,17 123 15,1 36-15,17 0-1,18-36 1,18-17 0,34-53-1,-16 0 1,34-70 0,18-71-1,-88 0 1,-18-53 15,-35 70-15,0 89-1,-53 70 1,36 71 0,-1 70-1,1 1 1,17-71-1,35-1 1,71-52 0,17-53-1,-88 0-15,142-17 16,-1-54 0,-88 1-1,-52-36 1,-89-18 15,-18 89-15,36 53-1,-89 70 1,71 35 0,36-35-1,34 1 1,54-89-1,0 0 1,17-53 0,-35-18-1,-18-35 1,-17 1 0,-18 193 15,-18-18 0,18 18-15,0-35-1,53 0 1,35-53 0,0 0-1,0-70 1,-88 52-16</inkml:trace>
  <inkml:trace contextRef="#ctx0" brushRef="#br0" timeOffset="4799.27">9384 1870 0,'0'0'0,"-18"0"0,-17 0 15,0 17 1,35 1 0,17-18-16,54 0 15,70-18 1,53-35 0,-141 36-16</inkml:trace>
  <inkml:trace contextRef="#ctx0" brushRef="#br0" timeOffset="5315.92">11924 1746 0,'0'0'0,"18"-159"31,-36 159-15,0 0-16,-52 71 15,17 53 1,17 34 15,19-122-31,-18 87 16,35-52-1,0-36 1,17-70 15,-17 17-31</inkml:trace>
  <inkml:trace contextRef="#ctx0" brushRef="#br0" timeOffset="5982.86">11553 2028 0,'0'0'0,"-35"0"15,18 0 1,34 0 0,89 0-1,70-35 16,1 0-15,-18 0 0,-89 35-1,-70 17 1,-70 89 0,34-53-1,19 18 1,34-54-1,89-17 1,53-53 0,-89 36-1,-52-1-15,88-70 16,-53 0 0,-53 52-1,0 19 16,-18 87 1,18-52-32,-17 105 15,17-17 1,0 71 0,-18 34-1,0-17 1,-52-53-1,-19-52 1,-16-72 0,-36-17-1,-18-70 1,71-1 0,70-17-1,18 70-15,53-35 16,88-17 15,18-1-31</inkml:trace>
  <inkml:trace contextRef="#ctx0" brushRef="#br0" timeOffset="6299.4">13070 1958 0,'0'0'0,"0"18"32,0-1-32,-17 89 15,-1-71-15,0 89 16,-17 70 0,0 17-1,0-87 1,17-1 15,18-105-15,53-106 15,0-18-15,-53 53-16</inkml:trace>
  <inkml:trace contextRef="#ctx0" brushRef="#br0" timeOffset="6548.78">13070 2187 0,'0'-53'0,"0"106"0,0-229 16,18 141-16,35-71 16,18 53-1,34 35 1,1 53 0,-71 18-1,-17-35-15,-36 70 16,-87-35-1,-1 0 17,0-35-17,141-18 17,36-18-17</inkml:trace>
  <inkml:trace contextRef="#ctx0" brushRef="#br0" timeOffset="7165.61">13688 2011 0,'17'0'32,"1"-18"-32,0 1 15,-1-1-15,54-53 16,-36 18 15,-17-17-15,-36 70-1,1 0 1,-54 88 0,53-17-1,1 34 1,17-87-16,0 53 15,0-36 1,70-35 0,36-18-1,0-35 1,53-35 0,-36-35-1,-70 17 1,-35 88 15,-54 18-15,-34 71-1,52 52 1,18-87 0,0-19-16,53 54 15,-35-36 1,-18 0-1,-36-17 1,-16-18 0,-37 0-1,72-18 1,17-17 0</inkml:trace>
  <inkml:trace contextRef="#ctx0" brushRef="#br0" timeOffset="8499.03">16104 1499 0,'0'0'15,"0"-17"-15,-17-36 0,17 35 0,-36-70 31,-17 70-15,-35 1 0,35 70-1,-52 70 1,16 124 0,89-88-1,0-18 1,53-71-1,71-17 1,70-53 0,0-35-1,70-71 1,-158 18 0,-71-35-1,-35-1 1,-70 71-1,-36 53 17,71 0-32,-71 53 15,0 71 1,71-1 0,35-52-1,88-1 1,-35-70-1,88-18 1,-35-52 0,-36-1-1,-17-52 1,-53 52 0,0 36-1,-17 70 1,-1 36-1,18 35 17,0-18-17,71-35 1,17-18 0,-71-35-16,72 0 15,17-53 1,-36-17-1,-17-36 1,-53-18 0,0 71-1,0 71 1,-18 53 0,-17 34-1,17 1 1,18-53 15,0-35-15,0-53 15,0-54-15,36 1-1,52-53 1,0 70-1,106 54 1,-53 105 0,-88 0-1,-53 36 1,-35-54 0,-36-17-1,54-35 1,34-36 15,19-17-15,69-18-16</inkml:trace>
  <inkml:trace contextRef="#ctx0" brushRef="#br0" timeOffset="9266.01">18750 1323 0,'0'0'0,"-18"0"32,-17 35-32,-35 53 15,17 18 1,53-71-16,-36 124 16,36-53-1,0-35 1,0-36-1,0-70 32,0 17-47,0-53 16,36-17 0,52 0-1,-18 70 1,-34 18-16,34 18 15,-17 35 1,-53 18 0,-17-1-1,-36-35 1,-53-17 0,35 0-1,36-18 1,35 17 15,53-17-15,53 0-1,17-17 1,-35-19 0,71-52-1,-53 0 1,17-36-1,-105 72 1,-36 34 0,-87 106-1,69-53-15,-34 71 16,52 0 0,36-35-1,105-54 1,71-17 15,-17-35-15,17-36-1,-159 36-15</inkml:trace>
  <inkml:trace contextRef="#ctx0" brushRef="#br0" timeOffset="10182.95">2787 3457 0,'0'-53'31,"35"36"-31,-17-1 16,35-53 0,53-52-1,-36 52 1,-52 54-16,-1-36 15,-17 35 1,-35 18-16,-71 0 16,-17 36-1,-1 34 1,107-17 0,70 53-1,-36-89-15,89 54 16,35 17 15,-53 0-15,-88-35-1,-105 36 1,34-89 0,-176 17-1,88-52 1,1-36-1,69 1 1,72-36 0,70 71-1,105-1 1,-105 19-16,124-1 16,-107 0-1</inkml:trace>
  <inkml:trace contextRef="#ctx0" brushRef="#br0" timeOffset="10431.92">3492 3052 0,'0'0'0,"18"-36"15,-53 72 17,17 34-17,-17 54 1,-36 52-1,36-53 1,35-105-16,0 70 16,18-88-1,52 0 1,-17-53 0,-18-17-1</inkml:trace>
  <inkml:trace contextRef="#ctx0" brushRef="#br0" timeOffset="10615.55">3334 3298 0,'-18'0'15,"36"0"-15,-89 0 16,124 0 15,-35 0-31,105 0 16,71-35-1,-70 18 1,-89 17-16</inkml:trace>
  <inkml:trace contextRef="#ctx0" brushRef="#br0" timeOffset="11149.16">3881 3440 0,'0'0'0,"-18"0"0,-35 0 15,0-36 17,35-34-17,71-18 1,53 17 0,-18 53-1,18 18 1,-53 71-1,-35 35 1,-18 17 0,-18-52-1,0-54 1,18-87 31,18 17-47,0 18 0,35-54 31,35 1-15,-18 53-1,19 53 1,-54 87 0,-35-16-1,0-54-15,0 53 16,0-35-1,-35-35 1,35-1 0,0-34-1,0-36 1</inkml:trace>
  <inkml:trace contextRef="#ctx0" brushRef="#br0" timeOffset="11315.87">4551 3069 0,'0'0'0,"-18"0"16,-17 0-1,17 18 1,18 17 0,36 0-1,16 1-15</inkml:trace>
  <inkml:trace contextRef="#ctx0" brushRef="#br0" timeOffset="11748.7">5062 3263 0,'-17'88'31,"17"-70"-31,-18 0 0,0 70 16,18-71-16,0 36 31,0 0-15,-17-53-1,-1 0 1,18-17 0,18-72-1,52-52 1,19 18-1,-19 52 1,-35 71 0,-17 71-1,-18 35 1,0 17 0,-18-52-1,1-18 1,17-36 15,17-17-15,19 0-16</inkml:trace>
  <inkml:trace contextRef="#ctx0" brushRef="#br0" timeOffset="12399.03">5891 3316 0,'0'-18'0,"0"36"0,0-71 16,0 36-16,-35-19 16,-53 19-1,35 34 1,-35 71 0,17 18-1,54-18 1,17-17 15,70-71-15,18-18-1,18-35 1,-35-17 0,-36-1-1,-35 54-15,0-19 16,0 19-1,0 52 1,0 36 0,-35 70-1,17 18 1,-17 35 0,35 52-1,0-34 1,0 53-1,-53-1 17,-18-70-17,36-141-15,-35 35 16,-36-35 0,-71-53-1,54-53 1,-36-70-1,106-18 1,53 123-16,18-88 16,105-17-1,-35 52 1</inkml:trace>
  <inkml:trace contextRef="#ctx0" brushRef="#br0" timeOffset="12631.6">6509 3757 0,'0'35'16,"-18"-17"-16,18 17 15,-18-17-15,-17 52 16,-18 36-1,18-35 1,17-71 0</inkml:trace>
  <inkml:trace contextRef="#ctx0" brushRef="#br0" timeOffset="13114.87">8361 3316 0,'0'0'16,"-18"-123"-1,1 105-15,17-17 0,0 17 0,-36-35 32,19 53-17,-1 106 1,-35 17 0,0 89-1,0-35 1,36-107-1,-1-52 1</inkml:trace>
  <inkml:trace contextRef="#ctx0" brushRef="#br0" timeOffset="13532.3">7920 3404 0,'0'0'0,"-53"-141"16,53 18-1,35 52 17,53 18-17,-52 53-15,105 0 16,70 106 0,-34 88-1,-107-53 1,-70 18-1,-17-88 1,-19-54 0,1-70-1,35-17 1,0-89 0,71-35-1,-1 70 1,54 19-1,-36 87 17,-35 36-17,0 70 1,-36-53-16</inkml:trace>
  <inkml:trace contextRef="#ctx0" brushRef="#br0" timeOffset="14631.6">9119 3457 0,'0'18'63,"-17"-1"-47,-1 1-16,18 17 0,-18 18 15,18 0 1,36-17-1,17-36 17,52-18-17,1-53 1,0-17 0,-53-35-1,-53 52 1,0 36-1,-18 35 1,-17 70 0,35 36-1,0-18 1,0 1 0,53-54-1,18-17 1,87-36 15,19-53-15,-71-17-1,-18-18 1,-71 36 0,1 52-1,-36 53 1,-17 36-1,-18 17 1,18 0 0,17-52-1,1-19 1,-1-17 0,18-53-1,53-35 1,17-18-1,1 36 17,17 52-17,0 36 1,-52 52 0,-19 18-1,-17 18 1,0-70-1,0-1 1,0-53 15,0-52-15,0-19 0,71-52-1,35 36 1,0 69 15,-1 72-15,-87 52-1,-18 0 1,-18 18 0,1-18-1,17-70-15,0-1 16,0 1-1,70-53 17,-52 17-32</inkml:trace>
  <inkml:trace contextRef="#ctx0" brushRef="#br0" timeOffset="15131.43">11271 3034 0,'0'0'0,"0"-18"0,0-17 0,0 70 47,-35 53-31,35-52-16,0 70 16,-35 35-1,17-36 1,18-52-1,0-35 1,0-53 15,0-71-15,53-18 0,0 54-1,53-1 1,-18 71-1,-35 71 1,-36 17 15,-52 18-15,-35-53 0,-36 0-1,88-53-15,-52 17 16,34 1-1,89-53 17,0 17-32</inkml:trace>
  <inkml:trace contextRef="#ctx0" brushRef="#br0" timeOffset="15481.17">11871 3404 0,'18'-17'31,"-1"17"-31,1-18 16,52-35 0,1-17-1,-36 17 1,-35 35-1,-35 18 1,-53 71 0,53 34-1,17 1 1,18-53 0,88-18-1,18-35 1,-88 0-16,52-17 15,-35 17 1</inkml:trace>
  <inkml:trace contextRef="#ctx0" brushRef="#br0" timeOffset="15832.31">12365 3246 0,'0'-18'0,"0"36"0,0-89 15,0 53-15,17-17 16,36 17-1,0 18 1,36 36 0,-37 17-1,-34 52 1,-18-16 0,0-36-1,-18-36 1,18-70 31,0-17-32,0 52-15,36-35 16,-1 0 0,36 53-1,-19 0 1,19 18-1</inkml:trace>
  <inkml:trace contextRef="#ctx0" brushRef="#br0" timeOffset="16015.88">13264 3475 0,'0'0'0,"0"35"16,0 18-1,-70 18 1,-1-18-1,1-1 17,17-34-17,35-18 1</inkml:trace>
  <inkml:trace contextRef="#ctx0" brushRef="#br0" timeOffset="16748.34">14764 3193 0,'0'0'0,"0"-18"0,17-17 16,1 17-16,-18-17 15,0 17 1,-71 18 0,19 71-1,16 35 1,36-71-16,-17 88 15,-1-70-15,18 53 32,35-35-17,53-71 1,36-36 0,-18-34-1,35-54 1,-106 89-16,-17-88 15,-71-19 1,-71 54 0,19 88-1,-1 18 1,53 88 0,53-71-16,-18 88 15,18 1 1,35-54-1,54-70 17,-1 0-32</inkml:trace>
  <inkml:trace contextRef="#ctx0" brushRef="#br0" timeOffset="17597.37">15628 2928 0,'0'0'0,"0"-18"0,0-17 15,0 17 1,-71 54 0,54-19-16,-18 72 15,-18 52 1,35 17 0,18-52-1,0-35 1,18-89 31,-1-70-32,1 17 1,17 1 0,18 52-1,0 18 1,-18 0-16,18 53 15,0 18 1,-53-1 0,-17 18-1,-72-17 1,1-36 0,53-35-16,-53 18 15,52-18 1,89 0 31,35 0-32,107-18 1,-19-35 0,-35 18-1,-18-53 1,-52 0-1,-53 35 1,-18 18 0,0 52-1,-18 36 1,-17 71 0,17-1-1,0 71 1,-34 18-1,34-142-15,-35 89 16,-18 17 15,1-87-15,52-89 0,18-106 15,0 71-31,53-142 15,-35 124-15</inkml:trace>
  <inkml:trace contextRef="#ctx0" brushRef="#br0" timeOffset="18131.37">16757 3298 0,'0'-17'15,"18"17"-15,-18-18 16,17 1-16,-17-1 0,35-35 16,1 0-1,-19 0 1,-17 36-1,-35 34 17,-53 71-17,53 36 1,17-36 0,18 0-1,35-35 1,36-53-1,35-18 1,-36-17 0,1 0-16</inkml:trace>
  <inkml:trace contextRef="#ctx0" brushRef="#br0" timeOffset="18582.13">17216 3281 0,'52'-71'16,"-175"212"-16,264-317 0,-141 123 15,-70 212-15,140-336 16,-70 195-1,-70 53 1,34 34 15,36-16-15,0-72-16,0 71 16,53-35-1,71-53 1,17-17-1,-18-54 1,1-35 0,-18-88-1,-71 89 1,-18-19 0,-17 89-1,0 70 1,-52 89-1,34-89 1,-17 71 0,17 52-1,18-52 1,18-71 0,52-17-1,-17-18 1,35-53-1</inkml:trace>
  <inkml:trace contextRef="#ctx0" brushRef="#br0" timeOffset="18748.46">17780 3210 0,'0'0'0,"-18"0"0,36-17 31,53 17-16,70-53 1,17 17 0</inkml:trace>
  <inkml:trace contextRef="#ctx0" brushRef="#br0" timeOffset="19415.03">18732 3387 0,'-17'0'16,"17"-36"0,0 54 15,17 0-31,-17-1 15,0 71 1,-17 18 0,-1-88-16,-70 53 15,17-36 1</inkml:trace>
  <inkml:trace contextRef="#ctx0" brushRef="#br0" timeOffset="19998.25">19403 2857 0,'0'0'0,"-36"-70"31,19 70-31,-1 18 16,-17 70-1,17 18 1,18 17 0,0 1-1,-17-89-15,-1 18 16,-17-18-1,17-35 1,0-18 15,1-35-15,70-70 0,53 52-1,-1 54 1,19-1-1,-18 71 1,-106 0 0,-18 53-1,-70-53 1,-53-18 0,35-35-1,53 0 1,53-18-1,106-35 17,-18 36-32</inkml:trace>
  <inkml:trace contextRef="#ctx0" brushRef="#br0" timeOffset="21847.24">19950 3104 0,'0'0'16,"-89"18"15,36 35-15,18 35-1,35-35 1,18-18 0,-1-35-16,54 0 15,0-17 1,-36-19-1,-35-34 1,0-1 15,-71-17-15,54 53 0,34 35-1,89 0 1,0 0-1,-53 18 1,-18 34 0,-35 19-1,-53 0 1,36-19 0,17-34-1,53-18 1,52 0-1,1-35 17,-18-53-17,-52-1 1,-36 1 0,-36 18-1,-17 52 1,18 18-1,70 0 17,54 18-17,-1-18 1,18-53 0,-71 35-16,53-70 15,-53 0 1,-17 0-1,-18 70 1,-70 53 15,-36 106-15,35 18 0,18-18-1,53-53 1,18 1-1,88-54 1,0-35 0,88-35-1,-89-18 1,-16-18 0,-72 1-1,-17 34 1,-70 19-1,-19 34 17,72 36-17,17 18 1,0-18 0,53 0-1,35-36 1,53-17-1,0-35 1,0-18 0,-70 0-1,-71 0 1,-35 18 0,-71 35-1,18 35 1,35 18-1,35 0 1,18-18 15,53-17-15,17-18 0,19-35-1,-54-18 1,-35 0-1,-18 53 17,-17 53-17,17 0 1,18-18 0,36-17-1,52-18 1,-35-18-1,-18-35 1,-17 35 0,-1-17-1,-17 0 1,-17 52 15,-19 36-15,1 0-1,17-35-15,1 0 16,17-36 31,0 0-47,35-35 16,18 0-1,-18 36-15,53-36 16,-17 35-1,-53 36 1,-18 52 15,-18 19-15,-35-1 0,-17-35-1,-1-53 1,18 17-1,18 1-15</inkml:trace>
  <inkml:trace contextRef="#ctx0" brushRef="#br0" timeOffset="24163.94">9666 4780 0,'0'0'0,"0"-18"0,18-17 31,17-18-15,0 18 0,-35 17-16,0-35 15,-53 18 1,-70 0-1,52 35 1,-17 88 0,0 88-1,53-52 1,35 17 0,0-70-1,53-71 1,35-53-1,0-53 1,18-18 15,-36 1-15,-34 35 0,-36 70-1,0 53 1,0 71-1,0 35 1,0-17 0,53-54-1,35-34 1,53-36 0,-35-53-1,-71 35-15,106-105 16,-53-19-1,-88 72 1,0 17 15,-35 53-15,0 0 0,35 18-16,0 35 15,17 35 1,1-18-1,17 36 1,18-35 0,-18-54-1,71 1 1,-17-53 0,-1-18-1,35-53 1,-52 0-1,-71 53 1,0 36 0,-18-19-1,-35 36 1,53 18 0,0 35-1,53 35 1,18 0-1,-36 0 1,35-17 0,-17-36-1,53 1 1,0-36 0,35-18-1,-35-53 1,-18-17-1,-53 0 1,-35-36 15,0 36-15,-52 88 0,-54 36-1,18 52 1,52 0-1,19 0 1,17-35 0,17-35-1,54-36 1,-1-52 0,-17-1-1,0-53 1,-18 54-1,-35 52 1,0 36 15,-35 70-15,18-17 0,17 17-1,0-18 1,70-52-1,36-18 1,-18 0 0,53-70-1,-17-19 1,-71 19 0,-53 34-1,0 72 16,-18 34-15,0 19 15,18-72-15,18 18-16,70-35 16,18 0-1,-18-35 1,18-35-1,-71-19 1,-17 36 0,-18 36-1,0 52 17,0 71-17,-53 53 1,18-18-1,17-88-15,1 105 16,-1 107 15,0-36-15,18-105 0,-35 17-1,0-70 1,-18-71-1,0-18 1,35-35 0,18 18-1,0-18 1,0 17 0</inkml:trace>
  <inkml:trace contextRef="#ctx0" brushRef="#br0" timeOffset="25214.38">1852 6826 0,'0'0'0,"-18"0"0,-34 18 16,52 0-1,0-1 1,35-17 0,0 0-1,0-17-15,54-36 16,52-18-1,-88 18 1,-53 0 0,-53 36-1,-88 34 1,35 36 0,18 53-1,88-35 1,0 17-1,52-53 1,-34-35 0,53 0-16,-54 0 15,36 0 1,-18 0 0,-105 0 15,35 0-31,-71 0 15,71 18-15,-71 35 16,17 35 0,54 0-1,35 18 1,53-53 0,124-53-1,-54 0 1,18-53-1</inkml:trace>
  <inkml:trace contextRef="#ctx0" brushRef="#br0" timeOffset="25863.54">2840 6967 0,'0'0'0,"0"-17"0,0-1 15,0 0-15,-35 1 16,-89 17-1,-17 53 1,53 0 0,35 17-1,53-52-15,0 17 16,88-35 0,0 0-1,53-53 1,-52 18-1,-19-36 1,-52 36 15,-18 17-15,0 36 15,0 70-15,0 71-1,0 0 1,0-89-16,0 213 16,0-19-1,17 71 1,-17-53 0,0-123-1,-88 0 1,35-141-1,-17-36 1,-36-88 0,35-35 15,54-88-15,52-53-1,36 87 1,34-16-1,19 34 1,-89 142-16</inkml:trace>
  <inkml:trace contextRef="#ctx0" brushRef="#br0" timeOffset="26063.72">3563 6985 0,'-18'0'0,"1"0"0,-1 0 16,18 18 31,0-1-32,0 1 1</inkml:trace>
  <inkml:trace contextRef="#ctx0" brushRef="#br0" timeOffset="26246.55">3510 7391 0,'0'0'0,"-18"0"0,1 35 16,-18-35-1,52-18 32,36-17-47,-18 0 16</inkml:trace>
  <inkml:trace contextRef="#ctx0" brushRef="#br0" timeOffset="27180.63">5133 6191 0,'0'0'0,"0"-17"0,0-36 31,-18 35-31,-17 18 16,-53 0 0,0 0-1,35 0-15,-71 35 16,36 1-1,53-19 1,52 1 15,54 17-15,70 18 0,-106-35-16,71 52 15,0 36 1,-88 18-1,-89-19 1,-35-34 0,-53-18-1,36-18 1,88-35 0,52 0-1,54 0 1,52-17-1,-34 17 1,-54 70 0,-53 54 15,-105 87-15,-1-34-1,1 70 1,52-53-1,71-53 1,106-53 0,18-88-1,17-35 1,-53-18 0,-53 17-1</inkml:trace>
  <inkml:trace contextRef="#ctx0" brushRef="#br0" timeOffset="27780.18">5927 7161 0,'0'0'0,"0"-17"0,0 34 47,0 1-47,0 53 16,-18 17-1,18-35 1,0-36 0,18-17 15,-1 0-31</inkml:trace>
  <inkml:trace contextRef="#ctx0" brushRef="#br0" timeOffset="27946.25">6085 7179 0,'0'0'0,"36"-35"16,-36 70 15,-36 53-15,36-17 0,-17-18-1,17-36 1</inkml:trace>
  <inkml:trace contextRef="#ctx0" brushRef="#br0" timeOffset="29446.18">6791 7373 0,'-35'0'16,"17"0"-16,0 0 15,1 0 1,34 0 15,1 0-31,53-18 16,-36 1-16,88-36 16,-34 0-1,-54 0 1,-35 18-1,-71 35 1,-105 70 15,88-17-15,35 53 0,53-35-1,53-36 1,35-17-1,18-18 1,-89 0-16,1 0 16,-71 0 15,-35 35-15,-36 53-1,19 35 1,105-52-1,0 0 1,70-36 0,18-35 15,89-53-15,-1-35-1,-123 70-15,53-70 16,-18-18-1,-88 36 1,0 34 0,-18 124 15,18-35-15,-35 53-1,17-35 1,18-54-1,0 1 1,-17-18 0,17-53 15,0-35-15,53-18-1,0 36 1,35 17-1,35 70 1,-70 36 0,-35 35-1,-18 1 1,0-37 0,-35-34-1,17-18 1,18-18-1,18-52 1,70-36 0,-18 18 15,71 17-15,-123 54-16,88 34 15,-71 36 1,-17 53-1,-53 18 1,-1-54 0,1 1-1,106-89 17,-18-17-17,-18 17-15</inkml:trace>
  <inkml:trace contextRef="#ctx0" brushRef="#br0" timeOffset="29746.1">8255 8625 0,'0'18'0,"0"17"15,-18 1-15,-17 122 16,0-17 0,17-88-1,18-88 1,35-71-1,36-88 1,-36 88 0</inkml:trace>
  <inkml:trace contextRef="#ctx0" brushRef="#br0" timeOffset="30196.58">8378 7743 0,'0'0'0,"0"-88"16,0 0-1,36 0 1,52 35 0,-18 53-1,36 35 1,-106 18 0,-17 18-1,-54-36 1,36-17-1,17-1 1,18 19 0,0 16 15,-17 1-15,-19-17-1,19-19 1,-1 1-1,0-18 17,1 0-32,-1 0 15,-17 0 1,17 0 0,18-35-1</inkml:trace>
  <inkml:trace contextRef="#ctx0" brushRef="#br0" timeOffset="30546.91">8396 7620 0,'0'0'0,"0"-18"16,0 36 15,0 35-15,0 53-1,0 0 1,0-71-16,-18 177 16,-34 17-1,16-70 1,-17 17-1,36-70 1,17-71 15,0-70-15,35-71 0,36-53-1</inkml:trace>
  <inkml:trace contextRef="#ctx0" brushRef="#br0" timeOffset="31297.13">8802 7426 0,'17'-35'16,"-17"17"0,-17 18 15,-1 18-31,-35 35 15,-17 52 1,52 19 0,18-54 15,35-17-15,71-53-1,0-17 1,17-54-1,1-17 1,-124 35 0,0 35-16,0-87 15,-88 34 1,0 71 0,-36 18-1,36 70 1,35 0-1,53 0 1,53-35 0,17-53 15,36 0-15,-70 0-16</inkml:trace>
  <inkml:trace contextRef="#ctx0" brushRef="#br0" timeOffset="32112.43">9454 7197 0,'0'0'0,"0"-18"0,0-17 15,0-1 1,-35 72 0,0 34-1,-18 89 1,18-18-1,35-17 1,0-54 15,17-52-15,54-18 0,-18-35-1,17-36 1,1 0-1,-53 54 1,-18-1 0,0 36-1,-18 35 1,0 17 0,18 1-1,18-36 1,52-35-1,36 0 1,-35-53 0,17-17 15,-53-19-15,-35 37-1,0 16 1,0 54-1,0 52 1,-17 19 0,-19 34-1,1 36 1,17-106-16,18 141 16,0 88-1,18 0 1,-18-70-1,-53-124 1,-53-53 0,-35-35-1,106-17 1,-88-71 0,34 17-1,54-52 1,35-19-1,53-34 1,-18 123-16</inkml:trace>
  <inkml:trace contextRef="#ctx0" brushRef="#br0" timeOffset="32795.87">10160 7514 0,'18'0'62,"-1"0"-62,1 0 0,35-35 16,17-18-1,-34 0 1,-19 0 0,-34 53-1,-36 0 1,-35 71-1,35-1 1,35 18 0,18-70-1,0 35 1,53-18 0,53-17-1,17-18 1,18-53-1,-52 0 1,-1-17 0,-71 52-16,-17-70 15,0 70 1,-35 18 0,-35 71-1,52 17 1,18 0-1,35-35 1,36-35 0,17-18 15,71-36-15,-1-34-16</inkml:trace>
  <inkml:trace contextRef="#ctx0" brushRef="#br0" timeOffset="33312.37">11536 6985 0,'0'0'0,"0"-18"0,0 36 47,-18 0-31,18-1-16,-35 54 15,35-54-15,-18 54 16,18-53 0,0-1 15,0-34 0,18-1-31</inkml:trace>
  <inkml:trace contextRef="#ctx0" brushRef="#br0" timeOffset="33512.32">11730 7020 0,'0'-17'32,"0"34"-32,0 1 15,-18 35 1,1 0-1,17-18 1,-18-35 0,0 18-1</inkml:trace>
  <inkml:trace contextRef="#ctx0" brushRef="#br0" timeOffset="59459.5">12559 7373 0,'0'0'0,"0"-18"94,0 1-79,0-1 1,0 36 47,0-1-63,0 1 31,0 0-31</inkml:trace>
  <inkml:trace contextRef="#ctx0" brushRef="#br0" timeOffset="59742.17">12488 7779 0,'18'0'47,"0"0"-31,-18-18 0,0 0-16,0 1 15,0-1 16,17 18-31,-17 0 16</inkml:trace>
  <inkml:trace contextRef="#ctx0" brushRef="#br0" timeOffset="59776.52">12488 7761 0</inkml:trace>
  <inkml:trace contextRef="#ctx0" brushRef="#br0" timeOffset="60726.66">7179 9684 0,'0'-18'16,"0"0"-1,0 1 1,0 34 31,0 1-32,0 0-15,0-1 16,-18 36 0,18 0-1,0-35 1,0-1-16,0 1 15</inkml:trace>
  <inkml:trace contextRef="#ctx0" brushRef="#br0" timeOffset="60958.96">7302 9701 0,'0'-17'31,"0"-1"-31,0 36 16,-17-18 0,17 35-1,0 36 1,0-19 0,0 1-1,0-35 1</inkml:trace>
  <inkml:trace contextRef="#ctx0" brushRef="#br0" timeOffset="61709.09">8026 9772 0,'0'-35'31,"0"17"-31,0 36 0,-18-18 15,18 17 32,0 1-47,0 52 16,-18 19 0,1-36-1,17-36 1,-18 54-1,0-54 1,1 1 0,17 0-1,-18-1 1,1-17 0,17-17 15,0-19-16,17-16 1,36-37 0,0-17-1,-18 71-15,18-35 16,35 34 0,-17 54-1,-18 53 16,-53-1-15,0 71 0,0-53-1,0-52 1,0-19 0,70-17 15,-52-17-31</inkml:trace>
  <inkml:trace contextRef="#ctx0" brushRef="#br0" timeOffset="62109.57">9013 9895 0,'0'0'0,"0"-35"16,0-18-1,-52 0 1,-1 18 0,-36 35-1,1 53 1,0 35 0,70-70-16,-35 70 15,18 18 1,35-18-1,18-70 1,52-1 0,54-52-1,-18-53 1,-18 17 0,-70-35 15,17 18-16,-53 53 1</inkml:trace>
  <inkml:trace contextRef="#ctx0" brushRef="#br0" timeOffset="63108.73">8978 9825 0,'0'35'15,"0"-70"-15,0 141 16,0-18 0,18-35-1,35-18 1,70-35-1,1-35 1,-54-18 0,-17-35-1,-18-1 1,-35 37 0,0 69 30,-35 54-30,18-1 0,17 1-1,0-53-15,0 34 16,0-69 31,0-1-47,35-52 15,0-36 1,0 35 0,18 18-1,-17 71 1,-19 52 0,-17 19-1,18-36 16,35 0-15,0-18 0,-36-35-16,54 0 15,35-18 1,-18-52 0,-18-19-1,-34 1 1,-19 18-1,-17 52 1,0 18 0,-17 71-1,52 17 1,-35-18 0,53 1 15,53-36-16,-53-35 1,52 0 0,19-35-1,-18-53 1,-53-36 0,-36 18-1,-17 71 1,-17 35-1,-71 71 1,52 17 0,36 35-1,0-52 1,53-36 0,18-35-1,17-17 16,0-54-15,-35 36-16</inkml:trace>
  <inkml:trace contextRef="#ctx0" brushRef="#br0" timeOffset="63360.35">11536 9313 0,'-18'-17'31,"1"17"-31,17 17 0,0 1 0,-18 53 31,-35-54-15,0 1 0</inkml:trace>
  <inkml:trace contextRef="#ctx0" brushRef="#br0" timeOffset="63617.95">11677 9313 0,'18'0'32,"-36"18"-17,36-18 1,17 35-16,-53 18 16,-17 0-1,0 0 16,17-35-31</inkml:trace>
  <inkml:trace contextRef="#ctx0" brushRef="#br0" timeOffset="64259.82">12753 9454 0,'0'0'0,"-18"0"0,36 0 16,-36 0-16,-35 0 15,53 18 1,18-18 15,0 0-15,-18-18-1,17 18 1,-34 0 15,17 18 0,0 0-15,0-1 0,17-17-1,-17 18-15</inkml:trace>
  <inkml:trace contextRef="#ctx0" brushRef="#br0" timeOffset="64592.13">12788 9842 0,'0'0'0,"-35"18"32,53-18-32,-1 0 15,36 0 1,-18-35-1,-35 0 1,-53 35 0,1 0-1,34 0-15,-17 52 16,17-52 0,0 0-1,36 0 16,0 0-31</inkml:trace>
  <inkml:trace contextRef="#ctx0" brushRef="#br0" timeOffset="65191.15">13794 9049 0,'0'0'0,"0"-18"15,0 0 1,0 54-1,0-19 1,0 19 0,-18 52-1,18-53 1,-18 0 0</inkml:trace>
  <inkml:trace contextRef="#ctx0" brushRef="#br0" timeOffset="65377.34">13970 9049 0,'0'0'0,"0"-18"16,-18 36-1,18-1-15,-17 36 16,-1 53 15,18-53-15,-18-18-1</inkml:trace>
  <inkml:trace contextRef="#ctx0" brushRef="#br0" timeOffset="67542.25">14958 9155 0,'0'0'0,"0"-36"31,0 19-31,-18 17 15,0 0 1,-52 105 0,35 19-1,-18-18 1,-35 53 0,35-1-1,-18-70 1,53-88-1,1 0 1,17-35 0,0-35-1,0 52-15,0-53 16,0 19 0,0-19-1,17 18 1,-17 35 15,18 18-15,0 0-1,-18-17 1,0-1 15,17 18 0,-17 18 344,0-1 141,0 1-500,0 0-1,0-1 1,0 1-16,18 17 16,35 36-1,0-1 1,0-17-1,70-17 1,1-36 0,-1 0-1,36-53 1,-36-36 0,-34-16-1,-89 16 1,0 54-1,-53-106 1,-71 18 0,1 52-1,-36 71 1,53 71 0,71 17-1,35 18 1,35-18-1,18-53 1,53 0 0,-18-35-1,0 18 1,-52-18 0</inkml:trace>
  <inkml:trace contextRef="#ctx0" brushRef="#br0" timeOffset="67808.73">15646 9543 0,'0'0'0,"35"0"32,-35 17-17,0 19 1,0 34-1,0-52-15,0 35 16,0-18 0,-18-17-1,18-36 17,0-35-17</inkml:trace>
  <inkml:trace contextRef="#ctx0" brushRef="#br0" timeOffset="68141.98">15857 9296 0,'0'0'0,"-35"-18"16,17 18-1,18 18 1,18-18 15,0 0-15,17 0-1,-35-36 1,0 19-16,0-1 16,-18 18-1,-35 18 16,18 35-15,35-18 0,0 0-1,0 1 1</inkml:trace>
  <inkml:trace contextRef="#ctx0" brushRef="#br0" timeOffset="68557.67">16051 9507 0,'36'0'0,"-36"-17"16,0 52 15,35 0-31,-35 36 16,0-54-1,0 54 1,18 0 0,-1-36-1,1-35 1,35-18 0,17-35-1,-70 36-15,53-72 16,-17 1-1,-1 18 1,-18 52 0,-34 18 31,17 18-47</inkml:trace>
  <inkml:trace contextRef="#ctx0" brushRef="#br0" timeOffset="69424.32">16651 9490 0,'0'0'0,"0"17"63,-18 1-63,18 0 0,-17 17 15,-1 35 1,18-52-16,0 53 16,0-36-1,53-17 1,35-36 0,0-35-1,1-18 16,-72 54-31,1-71 16,0 35 0,-1 35-1,-17-17 1,0 52 15,18 54-15,-18-36-1,-18 18 1,-35 53 0,53-88-1,71-18 1,-53-18-16,52-17 16,-17-18-1,-35-35 1,-1 17 15,-17 36-15,-17 35-1,-1 0 1,18 17 0,-18 19 15,1-36 125,17 17-156,0 1 16,0 0-16,0 17 15,0 18 1,-36 70 0</inkml:trace>
  <inkml:trace contextRef="#ctx0" brushRef="#br0" timeOffset="69473.97">17022 10089 0,'0'18'0,"-18"53"16,36-160-16,-18 319 15</inkml:trace>
  <inkml:trace contextRef="#ctx0" brushRef="#br0" timeOffset="69691.22">17039 10777 0,'0'71'16,"-53"35"-1,106-283-15,-123 389 0,17-124 16,-106 18 0,35-88-1,1-107 16,70-52-15,53-35 0,53-89-1,106-17 1,-36 106 0,18-1-1,-105 142-15</inkml:trace>
  <inkml:trace contextRef="#ctx0" brushRef="#br0" timeOffset="70207.13">17727 9613 0,'0'0'0,"18"-17"0,-1-1 15,-17-35 1,0-18 0,-17 36-1,-19 18 1,-52 17 0,18 70-1,52-35-15,-35 71 16,35-18-1,18-17 1,53-71 0,0 0-1,36-53 1,-19-70 0,-35 17-1,1 70 1,-54 19 15,0 70-15,18 35-1,0 18 1,0-36 0,53-52-1,0 0 1,18-36-1</inkml:trace>
  <inkml:trace contextRef="#ctx0" brushRef="#br0" timeOffset="70501.58">18433 9137 0,'0'0'0,"0"-18"0,-18 1 16,-17 17-1,35 17 1,-18 19 0,0 34-1,1-52-15,-1 35 16,1-18-1</inkml:trace>
  <inkml:trace contextRef="#ctx0" brushRef="#br0" timeOffset="70708.14">18591 9137 0,'0'0'0,"-17"0"16,17 18-1,0 17-15,-36 18 16,19 17 0,-18-52-1,17-18 1,18 35-16</inkml:trace>
  <inkml:trace contextRef="#ctx0" brushRef="#br0" timeOffset="72674.7">7285 11289 0,'0'0'0,"0"-18"0,17 18 16,-17-17 0,0-1-1,-17 0-15,-1 89 16,1-1 15,-1 1-15,18-18-1,0-18 1,18-35 0,-18-17-1</inkml:trace>
  <inkml:trace contextRef="#ctx0" brushRef="#br0" timeOffset="72774.14">7373 11254 0,'0'0'0,"18"-53"15,-36 35 1</inkml:trace>
  <inkml:trace contextRef="#ctx0" brushRef="#br0" timeOffset="72858.59">7320 11465 0,'0'53'31,"18"-35"-15</inkml:trace>
  <inkml:trace contextRef="#ctx0" brushRef="#br0" timeOffset="73590.75">9084 11483 0,'0'0'15,"0"-18"-15,18-17 0,-1-36 16,-17-17 15,-53 18-15,-35 17-1,-35 35 1,-18 106 0,35 36-1,35-18 1,18 17-1,53-35 1,71-70 0,-1-18-1,54-35 1,17-54 0,-35-16-1,-53 34 1,-36-17 15,-17 123 0,0 36-15,0 17 0,0 0-1,36 0 1,-19-88-16,89 36 15,0-36 1,0-53 0,35-18-1,18-17 1,-106-36 0,-53 72-1,-18-1 1</inkml:trace>
  <inkml:trace contextRef="#ctx0" brushRef="#br0" timeOffset="73890.35">9596 11324 0,'-36'18'16,"72"-36"-16,-89 53 0,17 36 15,19 17 1,17-53 0,35-35-1,53 0 1,18-52-1,-53-1 1,0-36 0,-36 54-1,-34 35 17,17 71-17,0-54 1,0 72-16,0 52 31,0 35-15,0 53-1,-35-105-15</inkml:trace>
  <inkml:trace contextRef="#ctx0" brushRef="#br0" timeOffset="73975.67">9878 12929 0,'0'18'15,"0"-36"-15,0 54 0,0 34 16,-36 36-1,-16-53 1</inkml:trace>
  <inkml:trace contextRef="#ctx0" brushRef="#br0" timeOffset="74007.47">9631 13247 0</inkml:trace>
  <inkml:trace contextRef="#ctx0" brushRef="#br0" timeOffset="74157.12">9578 12188 0,'0'-17'0,"70"-107"15,36-34 17,35-1-17,36-18 1,-89 107 0</inkml:trace>
  <inkml:trace contextRef="#ctx0" brushRef="#br0" timeOffset="74574.56">10301 11448 0,'0'17'16,"18"-34"30,17 17-46,-17-18 0,-1 0 16,36-35 0,-35-17-1,-1-1 1,-17 36 0,-35 35-1,18 0-15,-72 88 16,19 36-1,52-36 1,18 18 0,35-53-1,36-18 1,52-35 0,-34-53-1,-54 35 1</inkml:trace>
  <inkml:trace contextRef="#ctx0" brushRef="#br0" timeOffset="75159.21">9384 11359 0,'-18'-35'31,"36"18"-31,70 17 0,-53-36 15,36 19 17,35 17-17,-71 0-15,18 0 16,-18 17 0</inkml:trace>
  <inkml:trace contextRef="#ctx0" brushRef="#br0" timeOffset="75667.25">9860 12047 0,'0'0'0,"-53"0"16</inkml:trace>
  <inkml:trace contextRef="#ctx0" brushRef="#br0" timeOffset="75923.67">9719 12083 0,'0'17'15,"-35"71"1,-18-17 0,35-36-16,-35 106 15,36 18 1,-19 0 0,36-53-1,0 17 1,18-70-1,35-53 17,17-18-17,36-70 1,-18 0 0,-35 35-16</inkml:trace>
  <inkml:trace contextRef="#ctx0" brushRef="#br0" timeOffset="76824.27">11324 10918 0,'0'0'0,"0"-17"16,0-1-1,0 36 17,-17-18-32,17 35 15,0 0 1,0-17 0,-18 17-1,18-17 1</inkml:trace>
  <inkml:trace contextRef="#ctx0" brushRef="#br0" timeOffset="77073.55">11747 10901 0,'0'0'15,"-17"0"1,-1 0 0,1 17-16,-19 36 15,19 0 1,-1 0 0,0 0-1</inkml:trace>
  <inkml:trace contextRef="#ctx0" brushRef="#br0" timeOffset="77639.8">12806 11448 0,'-18'0'16,"1"0"0,17-18 62,0 0-78,17 18 15</inkml:trace>
  <inkml:trace contextRef="#ctx0" brushRef="#br0" timeOffset="78356.96">13159 10989 0,'0'-18'31,"-18"18"-31,0 0 31,1 0-15,-1 0 0,36 0 30,-18-17-46,-18 17 47,0 0-31,1 0-16,17 17 16,0 1-1,17 0 1,54-18-1,-53 0 1,35 17-16</inkml:trace>
  <inkml:trace contextRef="#ctx0" brushRef="#br0" timeOffset="79022.86">14041 11007 0,'0'-18'0,"0"0"16,0 1 0,0-1-16,17 18 15,18-18-15,-17 18 0,35-17 16,53 17-1,-36 17 17,-52 19-17,-36 34 1,-140 54 0,17-36-1,70-70 1,36-18-1,52-36 17,1 19-32,70-1 15,36 0 1,-36 18 0,18 36-1,-18 17 1,-88 0-1,-35 52 17,-89-34-17,18-36 1,-52-17 0,52-18-1,18 0 1,52 0-1,36-18-15,-17 18 16,34-17 0,36-19-1,-18 36-15</inkml:trace>
  <inkml:trace contextRef="#ctx0" brushRef="#br0" timeOffset="79556.44">14975 10971 0,'0'0'0,"0"-17"31,-17 17-31,-1 0 16,-35 0-1,0 53 1,36 52 0,-19 1-1,36 0 1,18-18 0,53-52-1,-1-36 1,18-18-1,36-35 17,-107 35-32,72-70 15,-54-35 1,-35-18 0,0 52-1,-88 19 1,-53 70-1,52 0 1,19 35 0,17 18-1,53-18 1,0-17 0</inkml:trace>
  <inkml:trace contextRef="#ctx0" brushRef="#br0" timeOffset="81439.41">19632 9525 0,'-18'0'16,"-17"0"-1,18-18-15,-19 18 0</inkml:trace>
  <inkml:trace contextRef="#ctx0" brushRef="#br0" timeOffset="81756.07">19438 9648 0,'0'-17'0,"0"34"0,0-17 16,71 0-1,-54 0-15,54 18 16,17-36 0,-70-34-1,-18-1 1,-71 0-1,1 106 17,-1-18-17,53 0 1,18 0 0,0-17-1,36-18 1,17 0-1,-36-35 1,-17 0 0</inkml:trace>
  <inkml:trace contextRef="#ctx0" brushRef="#br0" timeOffset="82439.59">19509 9578 0,'0'0'0,"0"18"31,0 17 32,17-35-48,1 0-15,0 0 16,17 0 0,-18-18-1,-17 36 1,0-1-1,-17 1-15,-18 17 16,-1-17 0,1-18-1,17-35 17,18 17-17,0 0-15,0 1 16,18 17-1,17 0 1,1 17 15,-36 19-15,0 17 0,-18-36-1,0 1 1,1-18-1,-19-18 1,36-17 0,0 0-1,36-1 1,34 1 0,-17 35-1,-18 35 1,-35 54-1,0-1 17,-141 53-17,0-53 1,18-17 0,-36 17-1,106-70-15</inkml:trace>
  <inkml:trace contextRef="#ctx0" brushRef="#br0" timeOffset="82905.98">17251 11553 0,'-18'0'0,"-17"0"16</inkml:trace>
  <inkml:trace contextRef="#ctx0" brushRef="#br0" timeOffset="83305.89">16969 11536 0,'53'17'15,"-106"-34"-15,194 34 16,-88-17-1,-36 0-15,54 0 16,-54 0 0,-17-17 15,-70 17-15,35 0-1,-1 35 1,19-35-1,-1 0 32,18-18-31,0 1 0,35-1-1,18 1 1,-17 17-1,-1 52 1,-18 54 0,-52 18-1,18-107-15,-89 72 16,-88 16 0,158-69-16</inkml:trace>
  <inkml:trace contextRef="#ctx0" brushRef="#br0" timeOffset="84039.29">16969 10178 0,'0'-18'31,"53"18"-15,-36 0-1,-17 18 1,0-1-16,0 71 16,-17 89-1,-19-36 1,19-35 0</inkml:trace>
  <inkml:trace contextRef="#ctx0" brushRef="#br0" timeOffset="84722.32">7355 13176 0,'0'0'0,"0"-17"15,0-1 1</inkml:trace>
  <inkml:trace contextRef="#ctx0" brushRef="#br0" timeOffset="85055.9">7320 13053 0,'0'-18'31,"-18"0"0,-17 36-31,35 0 16,-17 52-1,17 19 1,0-72-16,-18 36 16,18-18-1,0-17 1,53-18 15</inkml:trace>
  <inkml:trace contextRef="#ctx0" brushRef="#br0" timeOffset="85423">7673 13123 0,'0'0'0,"18"0"16,-36 0-1,18-35 1,-35 0 0,52-1-1,1 19 1,-18-1 0,-18 36-1,1 52 1,-19 1-1,19-36 1,-1 1 15,18-19-31,35 1 16,18-1 0,-35 1-16</inkml:trace>
  <inkml:trace contextRef="#ctx0" brushRef="#br0" timeOffset="85956.17">8731 13406 0,'0'0'0,"18"-18"0,0-53 31,-18 54-31,-53 52 16,35 0-1,18-17 1,53 88-1,-106-18 1,0 18 15,35-89-31,-17 54 16,35-53 0,-18-1-1,89-105 1,-36 70-16</inkml:trace>
  <inkml:trace contextRef="#ctx0" brushRef="#br0" timeOffset="86072.18">9313 13353 0,'0'0'0,"18"0"0,-18-18 16,-35 0-1,-1 18 1</inkml:trace>
  <inkml:trace contextRef="#ctx0" brushRef="#br0" timeOffset="86355.58">9366 13652 0,'-106'53'31,"71"-35"-31,17-18 0,-87 18 16,-1-18 0,71 0-1,35-53 1,0 0-1</inkml:trace>
  <inkml:trace contextRef="#ctx0" brushRef="#br0" timeOffset="87038.76">9402 13300 0,'0'0'0,"52"-36"16,-69 36 15,-1 0-31,-52 0 16,17 18 0,0 0-1,35 17 1,18 0-1,53 1 17,0-1-17,-35-35-15,35 53 16,-1 0 0,-34 17-1,-18-35 1,-70 18-1,-1-17 1,36-36 0,-1 0-1,19-18 1,-1-17 0</inkml:trace>
  <inkml:trace contextRef="#ctx0" brushRef="#br0" timeOffset="87605.33">8925 13088 0,'-35'0'15,"35"-18"1,-18 18 0,1 18-1,-1-18 16,36 0 1,-1 0-17,-17 18 1,0-1 15,36-17-15,-36-17-1,0-1 1,17 0 0,-17 1 15,0 34 16,0 1-16</inkml:trace>
  <inkml:trace contextRef="#ctx0" brushRef="#br0" timeOffset="90766.69">10319 13088 0,'0'-18'218</inkml:trace>
  <inkml:trace contextRef="#ctx0" brushRef="#br0" timeOffset="91188.37">10319 13123 0,'0'18'15,"17"-18"48,1 0-63,0-18 15,-1 18-15,19-35 16,16-18 0,1-17-1,-53 34 1,0 1 0,-70 35-1,17 18 1,-18 52-1,18 1 1,36 17 0,34-17 15,19-19-15,17-34-1</inkml:trace>
  <inkml:trace contextRef="#ctx0" brushRef="#br0" timeOffset="91405.17">10389 13335 0,'-35'18'0,"17"-1"16,1 1-16,-36 35 16,35-18-16,-17 71 15,35-53 1,53 0-1,17-53 1,19-36 0,-1-34 15</inkml:trace>
  <inkml:trace contextRef="#ctx0" brushRef="#br0" timeOffset="92038.4">10866 13335 0,'-18'-18'31,"0"18"-15,-35 36 0,53-19-16,-17 36 15,17 53 1,-18-35 0,0-19-1,18-69 32,0-18-47,53-54 16,-17 36 15,17-35-15,-1 35-1,1 53 1,-35 0-16,35 53 15,0 0 1,-53 18 0,0 17-1,0-70 1,35-1 0,-17-52-1,-18-18 1,35-35-1,18 35 1,0-18 0,0 54 15,-36 52-15,36 18-1,-53 35 1,53-17-1,-53-1 1,0-52 0,18-18-1,0-35 1,34-18 0</inkml:trace>
  <inkml:trace contextRef="#ctx0" brushRef="#br0" timeOffset="92288.63">11783 13282 0,'0'0'0,"0"-18"0,-18 1 31,0-1-15,-17 53-1,35 36 1,0-36-16,0 124 15,-35 70 1,88-35 0,-53-17-1,-71-71 1,54-54-16</inkml:trace>
  <inkml:trace contextRef="#ctx0" brushRef="#br0" timeOffset="92378.45">11677 13847 0,'0'-71'15</inkml:trace>
  <inkml:trace contextRef="#ctx0" brushRef="#br0" timeOffset="92521.38">11695 13247 0,'70'0'15,"-70"-18"1</inkml:trace>
  <inkml:trace contextRef="#ctx0" brushRef="#br0" timeOffset="92690.55">11906 13335 0,'18'0'16,"0"-18"-16</inkml:trace>
  <inkml:trace contextRef="#ctx0" brushRef="#br0" timeOffset="92938.05">12330 12947 0,'0'0'16,"0"-18"-16,0 1 0,0-1 16,-18 53-1,18-17-15,-18 88 16,-17 0-1,17-36 1,1 1 0,17-36 15,-18-17-15,0-36-1</inkml:trace>
  <inkml:trace contextRef="#ctx0" brushRef="#br0" timeOffset="93638.93">11765 13264 0,'0'-17'15,"0"-1"1</inkml:trace>
  <inkml:trace contextRef="#ctx0" brushRef="#br0" timeOffset="93887.93">11747 13159 0,'0'0'0,"18"0"31,53 0-16,-54 0-15,72 0 16,-37 70 0,-52-35-1,-17 54 1,-71-1 0,-1-53-1,54-17-15,-35-1 16,52-17-1,18-35 1,0 0 0,0 17-1</inkml:trace>
  <inkml:trace contextRef="#ctx0" brushRef="#br0" timeOffset="94071.24">12312 12912 0,'0'0'15,"0"-53"1</inkml:trace>
  <inkml:trace contextRef="#ctx0" brushRef="#br0" timeOffset="94260.4">12382 12912 0,'0'35'15,"0"88"1,-52-34 0,-1 16-1,35-34 1,0 0-1,18-54 1,18-17 15</inkml:trace>
  <inkml:trace contextRef="#ctx0" brushRef="#br0" timeOffset="94704.11">12559 13176 0,'0'0'16,"-18"0"15,18 36-15,-17-19-16,-19 54 15,36-1 1,0-34-1,18-36 1,88 0 0,-36-36-1,19-34 1,-72 17 0,-17-18-1,-70 18 1,-36 53-1,53 18 1,-18 53 15,54-1-15,17-17 0,53-53-1,17 0 1,-35 0-16</inkml:trace>
  <inkml:trace contextRef="#ctx0" brushRef="#br0" timeOffset="94804.39">13106 13194 0,'17'-18'0,"1"1"16,-71-1-1</inkml:trace>
  <inkml:trace contextRef="#ctx0" brushRef="#br0" timeOffset="95071.37">12912 13176 0,'0'36'0,"17"34"15,-17-17 1,-17-229-16,70 405 16,-106-441-16,158 424 31,-87-212-31,53 0 16,70-35-1,-71-1 1,-17-34-1,-35 35 1,-18-1 0,0 19-1,0 34 1,0 19 0,0 34-1,0-35 1</inkml:trace>
  <inkml:trace contextRef="#ctx0" brushRef="#br0" timeOffset="95320.96">13370 13882 0,'0'35'0,"0"-70"0,0 229 31,-17 0-15,-19 70 0,-17-105-1,-17-53 1,70-88-16,-53-1 15,-35 1 1,70-89 0,36-70-1,-18-35 1,35-159 0,53 53-1,-52 87 1</inkml:trace>
  <inkml:trace contextRef="#ctx0" brushRef="#br0" timeOffset="95387.65">13494 13300 0,'17'0'0,"36"-36"31,-53 19-31</inkml:trace>
  <inkml:trace contextRef="#ctx0" brushRef="#br0" timeOffset="96004.21">13705 13212 0,'0'0'0,"-35"0"0,35 35 31,18-35-31,-18 0 16,17 0-1,19-18 1,52-17 0,-70 35-16,-1-53 15,18-18 1,-35 54-1,-35-19 1,-35 89 0,34 18 15,19 17-15,17-17-1,0-18 1,0 0-1,88-53 1,18-18 0,-71 0-1</inkml:trace>
  <inkml:trace contextRef="#ctx0" brushRef="#br0" timeOffset="96538.2">14464 13123 0,'0'0'0,"0"-17"0,0-19 16,-53-17 15,-18 53-15,1 53 0,-1 18-1,36-18 1,17 35-1,18-35 1,53-35 0,35-18-1,-35 0 1,36-71 0,-19-17-1,-17-89 1,-18 72-1,1-36 1,34 70 0,-87 71 15,-54 35-15,18 124-1,53-18 1,0 0-1,53-70 1,18 17 0,-1-70-1,36-18 1,-53-18 0</inkml:trace>
  <inkml:trace contextRef="#ctx0" brushRef="#br0" timeOffset="97203.71">13247 13811 0,'17'-17'16,"19"-1"0,-1 18-1,18-35 1,0-1 0,17 36-1,-34-70 1,-19 52-16</inkml:trace>
  <inkml:trace contextRef="#ctx0" brushRef="#br0" timeOffset="98003.89">15840 12788 0,'0'0'16,"17"0"-16,1-35 15,0 35-15,-54 0 16,72 0 0,-54 18-16,-17-1 15,17 1 1,18-1-1,-18 1 1,36-36 0,35-17 15,-53 0-15,18 35 15,-18 18-16,-18-1 1,-17 36 0,35-35-16</inkml:trace>
  <inkml:trace contextRef="#ctx0" brushRef="#br0" timeOffset="98338.27">15804 13247 0,'53'-35'32,"-53"17"-17,18-17 1,17 35-1,-17-36 1,-18 19 0,-18 17-1,1 0 1,17 35 0,-18-17-1,0-18-15,1 35 16,-1-88-1</inkml:trace>
  <inkml:trace contextRef="#ctx0" brushRef="#br0" timeOffset="99087.17">15099 12347 0,'0'-17'16,"-35"-1"15,35 53-31,35-35 0,-17 0 16,-36 0-1</inkml:trace>
  <inkml:trace contextRef="#ctx0" brushRef="#br0" timeOffset="99204.28">15046 12488 0,'0'18'16,"0"-36"-16,0 54 0,0-19 31,-18-17-15,1 0-1,17-17 1,0-1-16</inkml:trace>
  <inkml:trace contextRef="#ctx0" brushRef="#br0" timeOffset="99354.64">15258 12277 0,'17'0'15,"-34"17"1,-19-17-16</inkml:trace>
  <inkml:trace contextRef="#ctx0" brushRef="#br0" timeOffset="99437.24">15169 12418 0,'-35'17'15,"70"-34"1,-70 87 0,35-52-1</inkml:trace>
  <inkml:trace contextRef="#ctx0" brushRef="#br0" timeOffset="100703.65">15222 12294 0,'-17'0'0,"-1"0"31,0 18-31</inkml:trace>
  <inkml:trace contextRef="#ctx0" brushRef="#br0" timeOffset="101003.59">15346 12241 0,'35'-17'0,"-70"34"0,-36-17 16,1 53 0,70-70 46,-18 17-62,18-18 16,0 0 15,0 36-15,0 35-1,0-18 17,0 18-17,0-35-15,-35 17 16,0-17-1,-1-1 1,1-17 0,17 0-16</inkml:trace>
  <inkml:trace contextRef="#ctx0" brushRef="#br0" timeOffset="101387.06">15399 12347 0,'-18'0'16,"0"0"-1,36 0 48,0 0-63,-18-17 0,17 17 15,-17-18 1,0 36 15,0-1-15,0 1-16,0 17 15,-17 36 1,-19-36 0</inkml:trace>
  <inkml:trace contextRef="#ctx0" brushRef="#br0" timeOffset="103390.45">17233 12735 0,'0'0'0,"0"-17"31,0-1 1,-17 18 61,-1 0-77</inkml:trace>
  <inkml:trace contextRef="#ctx0" brushRef="#br0" timeOffset="104853.21">17304 12647 0,'0'-18'15,"0"1"-15,0-1 16,-18 1-1,53-1 1,-52 18 31,-1 18-31,-52 52-1,34 71 1,19 0-1,-1 0 1,0-105-16,18 52 16,36-53-1,34-17 1,-17-18 0,18-35-1,-1-18 1,-70 0-1,0 35-15,0 0 16</inkml:trace>
  <inkml:trace contextRef="#ctx0" brushRef="#br0" timeOffset="105086.58">17022 12947 0,'-18'0'0,"36"0"0,-54 0 15,36-18 17,36 1-17,34-1 1,36 0 0,-88 18-16,105-35 15,-35 17 1,-70 18-16</inkml:trace>
  <inkml:trace contextRef="#ctx0" brushRef="#br0" timeOffset="105587.62">17709 12894 0,'0'0'0,"-52"0"16,104 0-1,-52-35 1,0 17 0,0 0-16,0 1 15,71-36 1,-36 35 0,18 18-1,-18 71 1,1-1-1,-36-52-15,0 88 16,-18 0 0,18-71-1,-18 0 17,1-35-17,17-17 1,17-36-1,19-18 1,-1-17 0,36 0-1,-36 35 1,35 18 0,-34 35-1,-1 0 1,-17 0-1</inkml:trace>
  <inkml:trace contextRef="#ctx0" brushRef="#br0" timeOffset="106119.4">18256 12771 0,'0'52'16,"0"-104"-1,0 140-15,-35 35 16,35-52 15,0-1-15,0-34-1,35-19 1,53-17 0,-17 0-1,-18-53 1,0 0 0,-36-17-1,19-18 1,-19 35-1,1-18 1,-18 54 15,0-1-15,0 36 15,0-1-15,0 18-1,0 18 1,-18 0 0,18-17-1,0-1 1,0 0 0,0-17-16,0 17 15,0-17 1,0-1-1,18-17 1</inkml:trace>
  <inkml:trace contextRef="#ctx0" brushRef="#br0" timeOffset="106586.76">18821 12982 0,'-18'0'0,"0"-17"16,36 17-1,35-18 1,-35 18-16,35-35 15,-1-18 1,-34 0 0,0-18-1,-18 36 17,-71 35-17,1 35 1,-1 71-1,71-35 1,0 17 0,0-18-1,35-34 1,54-19 0,-19-17-1,-17-17 1,-18-19-1</inkml:trace>
  <inkml:trace contextRef="#ctx0" brushRef="#br0" timeOffset="107170.24">19685 13141 0,'-18'-18'15,"18"1"1,0-1 0,0 0-16,18-17 15,0 17 1,-18 36 15,17 0-31,-17 17 16,0 36-1,0-36 1,-17-17 15,-19-18 0,19-36-15,34-17 0,-17 18-1,18-18 1,17 53 0,-17 35-1,0 18 1,-18 18-1,0-1 1,-53 1 0,-36 0-1,54-54 1,-71 36 0,89-35-16</inkml:trace>
  <inkml:trace contextRef="#ctx0" brushRef="#br0" timeOffset="108119.24">7144 14905 0,'35'0'0,"-53"-53"31,1 53-31,-1 35 16,0-35 15,18 18-31,-17 17 16,17-17-16,0 17 15,0 0 1,0-17-1</inkml:trace>
  <inkml:trace contextRef="#ctx0" brushRef="#br0" timeOffset="108319.84">7338 14852 0,'0'0'15,"17"0"-15,1 0 16,-18-18-16,-35 36 16,17 35-1,0 0 1,18 0 0,-35 0-1,35-18-15</inkml:trace>
  <inkml:trace contextRef="#ctx0" brushRef="#br0" timeOffset="109102.95">8273 15011 0,'0'0'0,"0"-18"0,0-53 47,0 54-47,-18 34 31,0 54-15,18 35-1,-17 0 1,17-18 0,-18-18-1,18-52-15,-18-18 16,54-35 15</inkml:trace>
  <inkml:trace contextRef="#ctx0" brushRef="#br0" timeOffset="109537.46">8802 14958 0,'0'0'0,"53"-36"15,-53 19 1,-36 17 0,19 0-16,-71 0 15,-1 35 1,36 18 0,53-18-1,18-35 1,70 0-1,1 0 1,-72 0-16,89 36 16,-18 17-1,-53 17 17,-35-17-17,-70 18 1,-54-19-1,19-52 1,16 0 0,54-17-1,0-36 1,-18-35 0</inkml:trace>
  <inkml:trace contextRef="#ctx0" brushRef="#br0" timeOffset="109706.63">8431 14640 0,'0'0'0,"18"-35"31,-18 17-31,-18 18 15</inkml:trace>
  <inkml:trace contextRef="#ctx0" brushRef="#br0" timeOffset="109738.73">8467 14623 0,'88'0'16</inkml:trace>
  <inkml:trace contextRef="#ctx0" brushRef="#br0" timeOffset="110569.15">10160 14887 0,'0'0'0,"18"-17"0,-1-89 31,-105 106 1,35 17-32,-88 89 15,70-18 1,54-52 0,-1 87-1,18 36 1,35-53-1,54-89 1,-1-17 0,53-53-1,-88 1 1,-53-1 0,-53 0-1,-35 35 1,35 18-1,35 0 1,36 35 0,52 36-1,-17-18 17,-35 70-17,-18 36 1,-71 53-1,36-71 1,0 18 0,35-54-1,0-87 1,0-36 0,18-70-1,-18 53-15</inkml:trace>
  <inkml:trace contextRef="#ctx0" brushRef="#br0" timeOffset="110785.8">10477 15152 0,'0'0'0,"18"-53"16,-18 88-1,-18 36 1,1-1-1,17 18 1,0-35 0,0-35-1,0-36 1</inkml:trace>
  <inkml:trace contextRef="#ctx0" brushRef="#br0" timeOffset="110924.16">10513 14958 0,'0'0'0,"-18"-18"16,18 0-1</inkml:trace>
  <inkml:trace contextRef="#ctx0" brushRef="#br0" timeOffset="110969.37">10636 14940 0,'36'0'0</inkml:trace>
  <inkml:trace contextRef="#ctx0" brushRef="#br0" timeOffset="111352.29">10760 15011 0,'0'0'0,"-18"0"0,-17 0 15,17 0 1,18-18-1,53-17 1,18 17 0,17 18 15,-18 35-31,-52-17 16,35 70-1,-35 36 1,-36-54-1,-35 18 1,18-70 0,35-36-1,0-70 1,35-18 0,18 18-1,0 18 1,17 17-1,-17 35 1</inkml:trace>
  <inkml:trace contextRef="#ctx0" brushRef="#br0" timeOffset="111635.63">11465 14834 0,'0'0'0,"-17"18"47,-1 35-31,-17 53-1,35 0 1,-18 52 0,18-52-1,0-88-15,18-1 16,35 1-1,17-53 1,1-53 0,-18 70-1</inkml:trace>
  <inkml:trace contextRef="#ctx0" brushRef="#br0" timeOffset="112321.33">12206 14870 0,'0'0'16,"0"-18"-16,0 0 0,-53-17 15,0 0 1,-53 70-1,36 36 1,52-54-16,-52 71 16,17 54-1,35-19 1,53-35 15,71-53-15,-18-35-1,36-35 1,-71-35 0,-53 17-1,-71 17 1,-35 36 0,1 0-1,87 0-15,18 18 31,53-18-15,35 71 0,-70-71-16,52 70 15,-70 36 1,0 35 15,-35 36-15,-53-1-1,35 18 1,18-53 0,-1-70-1,1-71 1,70-36 0,54-87-1,16-54 1</inkml:trace>
  <inkml:trace contextRef="#ctx0" brushRef="#br0" timeOffset="112852.22">12347 15275 0,'0'0'16,"0"-17"-16,-53-89 0,53 53 31,-17 0-16,70 35 1,35 18 0,18 0-1,-36 53 1,-70 0 0,0-18-16,0 18 15,-35 0 1,35-53-1,0-35 17,18-36-17,52-17 1,1 18 15,-54 70-31,36 0 16,-18 17-1,-35 72 1,0 16 0,0-34-1,0-1 1,0-52 0,0-53 15,0-53-16,0 52-15</inkml:trace>
  <inkml:trace contextRef="#ctx0" brushRef="#br0" timeOffset="112919.76">12947 14852 0</inkml:trace>
  <inkml:trace contextRef="#ctx0" brushRef="#br0" timeOffset="113003">12912 14870 0,'-36'0'31,"54"35"-15,0-70-16,35 87 16,-1-52-1</inkml:trace>
  <inkml:trace contextRef="#ctx0" brushRef="#br0" timeOffset="113568.67">13123 15117 0,'0'0'0,"18"35"15,0 0 1,17-17 0,53-18-1,18-53 1,-18-35 15,-70 17-15,-18 36-1,-71 17 1,-17 36 0,0 52-1,70 54 1,18-36 0,71 0-1,52-53 1,1-35-1,-1-35 1,1-53 0,-36-18-1,-53 0 1,-35 71 15,0 53-15,-35 35-1,0 70 1,-1-17 0,36-36-1,18-70 32,0-17-47,-18-1 0,35-35 16</inkml:trace>
  <inkml:trace contextRef="#ctx0" brushRef="#br0" timeOffset="114236.35">14235 15240 0,'35'35'31,"-18"-35"-31,19 18 15,87-18 1,1 0 0,-1-53-1,-17-53 1,-106 36 0,0-1-1,-35 53 1,-18 36-1,-35 0 1,35 70 0,53-70-16,-18 70 15,18-18 1,18-34 0,35-36 15,17-18-16,1-88 1,-18 36 0,-18-72-1,-35 1 1,18 18 0,-36 70-1,36 53 1,-71 88-1,35 0 1,18 53 0,0 18 15,18-71-31,52 1 31,-35-89-15,36 0-1,35-53 1,0-18 0</inkml:trace>
  <inkml:trace contextRef="#ctx0" brushRef="#br0" timeOffset="114570.14">15434 14623 0,'0'0'0,"0"-18"15,0 0 1,0 36-1,0 0 1,-35 52 0,35 1-1,-18-18 1,18-36 0,18-34 15,-1 17-31</inkml:trace>
  <inkml:trace contextRef="#ctx0" brushRef="#br0" timeOffset="114786.43">15575 14640 0,'0'0'0,"0"-17"0,18-1 31,-18 53 0,0-17-31,0 0 16,0 70 0,0-53-1,-36 0 1,19-17-16</inkml:trace>
  <inkml:trace contextRef="#ctx0" brushRef="#br0" timeOffset="115418.21">14005 15222 0,'-17'-35'31,"17"17"-31,0 1 16,0-1 0,35-17-1,18 35 1,-18 0-1,-17 70 1,-18-17 0,0-35-16,0 35 15,17-53 1</inkml:trace>
  <inkml:trace contextRef="#ctx0" brushRef="#br0" timeOffset="116084.13">16739 14870 0,'0'0'0,"0"-18"94,0 0-78,18 18-1,-18-17-15,-18 17 47,1 0-31,17 17-16,0 1 15,0 0 1,-18 17 0,18-18 30</inkml:trace>
  <inkml:trace contextRef="#ctx0" brushRef="#br0" timeOffset="116402.74">16739 15169 0,'0'0'0,"0"18"0,-17 17 16,17-17-1,17-18 17,1-18-32,0 18 15,-18-17-15,17-19 16,-17 19 0,-17 17 15,-19 53-16,36-18 1,-17-17 0,34-18-1,54-18 1</inkml:trace>
  <inkml:trace contextRef="#ctx0" brushRef="#br0" timeOffset="116701.6">17480 14799 0,'0'0'0,"18"-18"0,-18 1 16,0 34 15,0 1-31,0 53 16,-18 52-1,-17 1 1,0-54 0,17 1-1,18-54 1,0-34 15,0-19-15,0 19-16</inkml:trace>
  <inkml:trace contextRef="#ctx0" brushRef="#br0" timeOffset="117118.29">17392 14852 0,'0'-53'15,"0"106"-15,0-159 16,18 71 0,34 35-1,19 0 1,17 88-1,18 18 1,-53-18 0,-35-53-16,17 89 15,-17-54 1,-18-52 0,17-71 30,1-17-30,-1 34-16,19-105 16,17-35-1,-36 52 1,-17 54 0,0 105 15,0-17-31,0 70 15,0-35 1,0 17 0</inkml:trace>
  <inkml:trace contextRef="#ctx0" brushRef="#br0" timeOffset="118050.94">18203 14940 0,'18'0'31,"-18"18"-15,-18 17-1,1-17-15,-1 35 16,18 35 0,0-18-1,0-52 1,35 0-1,54-36 1,-1-35 0,0-35-1,-53 0 1,-17 17 15,-1 36-15,-52 88 15,0 17-15,35 19-1,0-19 1,35-17 0,53-18-1,1-35 1,-72 0-16,89-70 15,-18-36 1,-52 0 0,-1-35-1,-35 17 1,0 89 0,-18 53 15,-35 88-16,36-36 1,17 36 0,0-18-1,35-17 1,53-18 0,0-53-1,0-36 1,1-69-1,-1-37 1,-35 19 0,-36 88-16,36-124 15,-53 88 1,-53 107 0,0 70 15,-52 70-16,105-53 1,17 54 0,54-71-1,-18-71 1,0-35 0</inkml:trace>
  <inkml:trace contextRef="#ctx0" brushRef="#br0" timeOffset="118084.81">19703 15134 0,'0'-17'16,"35"-1"-16,-17 0 0</inkml:trace>
  <inkml:trace contextRef="#ctx0" brushRef="#br0" timeOffset="118451.09">15557 16616 0,'0'0'15,"-17"-18"-15,-1-17 16</inkml:trace>
  <inkml:trace contextRef="#ctx0" brushRef="#br0" timeOffset="118936.28">15575 16422 0,'18'0'16,"70"17"0,18-52-1,-318 53-15,477-36 16,-248 18-16,1 18 16,-36 70-1,-105 35 1,-18 36-1,17-35 1,107-71 0,34 0-1,54-36 1,35-17 0,17-35 15,-70 35-16,-53-18 1,-123 71 0,52 53-1,53 0 1,54 53 0,-1-1-1,18-87 1,-18-1-1,-17-17 1,-142 0 0,-52-53-1,141 0-15,-71-35 16,18-53 0,88-53-1</inkml:trace>
  <inkml:trace contextRef="#ctx0" brushRef="#br0" timeOffset="128966.7">12947 11342 0,'0'0'0,"-18"0"32,-52 17-17,70 1 1,0 0-1,0-1 1,0 1 0,17-18 15,1 0-31,0-18 31,-18-17-31,0 17 16,-18-17 15,-17 35-15,35 18-1,-36 35 1,36-18 0,18-17-1,35-18 1,0-18-1,-35-35 1,-18 18 0,0 0-1,-18 17-15,0 18 16,1 0-16,-1 0 16,0 0 15,1 0-16</inkml:trace>
  <inkml:trace contextRef="#ctx0" brushRef="#br0" timeOffset="129883.36">13070 10989 0,'18'0'31,"-18"-18"16,18 18-47,-36 0 63,0 0-63,1 0 15,-1 0 1,18 18 0,18-18 15,-1 0-31,19 0 16,17-18-1,-36-17 1,-17 17-1,0 1 1,-35 17 0,0 0-1,-1 35 1,36 0 0,0-17-1,18 0 1,0-18-1,-1 0 1,36-36 0,-53 1-1,0 17 1,0 1 0,-35 17-1,0 0 1,35 17-1,0 1 1,0 17 0,0-17-1</inkml:trace>
  <inkml:trace contextRef="#ctx0" brushRef="#br0" timeOffset="138119.32">12823 14252 0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11:59:04.6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3457 1852 0,'0'0'0,"0"-18"15,0 36 1,0 0-16,18 35 15</inkml:trace>
  <inkml:trace contextRef="#ctx0" brushRef="#br0" timeOffset="149.51">3475 2364 0,'0'53'16,"0"-36"-16,0 107 15,-35-54 1,35-35 0,-18-35-1,18-35 1,0-53 15</inkml:trace>
  <inkml:trace contextRef="#ctx0" brushRef="#br0" timeOffset="799.42">3704 2064 0,'35'-18'0,"-70"36"0,176-54 0,-123 1 15,-18 53 1,-35 52-1,-89 36 1,18 0 0,-35 0-1,53-36 1,53-70 0,17-17-1,18-54 1,18 18 15,35 36-15,0 17-1,17 35 1,18 53 0,-17-17-1,17-18 1,0-36-1,36 1 1,17-53 0,-71-18-1,19-35 1,-54 17 0,-17-17-1,-36 35 1,-35 35 15,-18 71-15,36 18-1,17 52 1,18-17 0,18-18-1,53-53 1,-54-35-16,72 0 15,69-35 1,-52-35 0,-18-1-1</inkml:trace>
  <inkml:trace contextRef="#ctx0" brushRef="#br0" timeOffset="865.81">4833 2258 0,'0'-36'0,"0"72"0</inkml:trace>
  <inkml:trace contextRef="#ctx0" brushRef="#br0" timeOffset="882.63">4762 2222 0</inkml:trace>
  <inkml:trace contextRef="#ctx0" brushRef="#br0" timeOffset="982.54">4727 2346 0,'-17'53'15,"69"-230"-15,-16 372 0,-19-143 16,-17-16-16,-35 52 16,-18-335-1,177 564-15,-107-317 0</inkml:trace>
  <inkml:trace contextRef="#ctx0" brushRef="#br0" timeOffset="1182.22">5098 2575 0,'17'0'0,"54"-17"16,-36-89 0,0 0-1,-35 35 1,0 18 0,0 71 15,-158 317-16,316-599 1,-158 299-16,-17 88 16,-36 71-1</inkml:trace>
  <inkml:trace contextRef="#ctx0" brushRef="#br0" timeOffset="1316.18">5203 3228 0,'0'70'16,"53"160"-1,-35 17 1,0 0-1,-18-36 1,-36-52 0,-17-88-1</inkml:trace>
  <inkml:trace contextRef="#ctx0" brushRef="#br0" timeOffset="1432.55">5080 4516 0,'0'-36'16,"-18"1"-16,-52-141 15,281-865-15,-475 1870 16,229-1164 15,52-18-15,36 124-1,0 17 1</inkml:trace>
  <inkml:trace contextRef="#ctx0" brushRef="#br0" timeOffset="1465.68">5345 2522 0,'-265'1994'0,"565"-4058"15</inkml:trace>
  <inkml:trace contextRef="#ctx0" brushRef="#br0" timeOffset="2163.77">3440 1993 0,'0'0'0,"-106"-35"32,106 53-32,-18 105 15,-17-52 1,441 440 31</inkml:trace>
  <inkml:trace contextRef="#ctx0" brushRef="#br0" timeOffset="3565.56">6879 2205 0,'35'-18'16,"-35"1"-16,36-19 31,-19 19-31,36-36 16,35-18 0,-52 18-1,-54 53 1,-35 0-1,36 0-15,-89 36 16,-35 34 0,52 1-1,89-36 1,36 18 0,52-18-1,-70-17-15,105 17 16,-35 18 15,-53 0-15,-52 35-1,-89 0 1,-70-52 0,-1-36-1,54-18 1,35-35-1,70-18 1,36 19 0,52 16-1,-35 19-15,54-1 16</inkml:trace>
  <inkml:trace contextRef="#ctx0" brushRef="#br0" timeOffset="3715.44">7302 1940 0,'0'0'0,"0"-17"0,0-1 16</inkml:trace>
  <inkml:trace contextRef="#ctx0" brushRef="#br0" timeOffset="4099.01">7267 1887 0,'0'18'16,"0"35"-1,0-35-15,0 123 16,0-36 0,0 37-1,0-19 1,0-70 0,0-35-1,0-36 16,0-53-15,0 1 0,0-36-1,71 18 1,-1 70 0,54 18-1,-54 35 1,-34 54-1,-36-1 1,-71 35 0,18-34-1,71-107 32,-1-17-47</inkml:trace>
  <inkml:trace contextRef="#ctx0" brushRef="#br0" timeOffset="5731.69">8096 2152 0,'-17'0'31,"-1"0"-31,0 0 16,1 18-16,-19 52 15,19-52-15,-19 70 16,19 35 0,17-34-1,35-54 1,53-35 0,-17-18-1,88-88 1,-36 1-1,-88 34 17,-35-35-17,-35 53 1,-71 53 0,-17 36-1,17 69 1,53 19-1,53-36 1,53 18 0,18-88-1,87-18 1,-34-53 0,-18-36-1,-1-16 1,-52 16 15,-35 19-15,-18 87 15,-18 54-15,1 17-1,-1 18 1,18-88-16,18 35 15,70-36 1,35-34 0,-34-36-1,16-53 1,-34 0 0,-53 35-1,-18 54-15,0-18 16,0 70 31,-18 53-32,0 0 1,18-52-16,0 34 16,36 1-1,52-71 1,18-36-1,-18-34 1,35-54 0,-52 18-1,-18-70 1,-53 88 0,0 53-1,-18 52 1,0 54 15,-34 70-15,16 0-1,36-17 1,71-19 0,35-87-1,88-18 1,-36-18-1,89-52 1,-141-18 0,-88 17-1,-18-17 1,-35 70 0,-36 18-1,-70 53 1,70 18-1,54 35 17,17-1-17,35-52 1,36-53 0,17-17-1,-71 17-15,89-89 16,-35-34-1,-36-1 1,36-52 0,-54 35-1,-17 0 1,-17 247 15,-1-71-15,18 106-16,0 0 31,0 18-15,18-36-1,52-52 1,89-71 0,-36-53-1,1 0 1</inkml:trace>
  <inkml:trace contextRef="#ctx0" brushRef="#br0" timeOffset="6483.02">12612 2434 0,'0'-17'0,"17"-1"0,54-53 32,-53 54-32,-1-36 15,-17-71 1,0 107-16,0-72 16,-88 37-1,18 52 1,-72 70 15,19 71-15,35 0-1,88 0 1,0-88 0,88-35-1,18-36 1,-18-52-1,35-89 1,-87 71 0,-19-36-1,-17 71 1,-17 53 0,-19 71-1,19 52 1,17-87-1,0 52-15,35 35 32,36-52-17,-1-53 1,54-36 0,-89-17-16,53-36 15,-53 36-15</inkml:trace>
  <inkml:trace contextRef="#ctx0" brushRef="#br0" timeOffset="8497.74">13353 1940 0,'17'-158'16,"-34"316"-16,34-352 15,-17 177-15,-17 34 16,-54 89 0,36 18-1,0 52 1,17-53-1,18 1 17,53-54-17,0-70 1,53-70 0,-36 17-1,18-53 1,-52 0-1,-19 71 1,1 35 0,-18 35-1,0 36 1,0 17 0,0-35-1,0 35 1,70-88 15,1 0-15,35-70-1,-18-1 1,-35 18 0,-35 0-1,-36 88 16,0 36-15,-17 0 0,35-1-1,71-52 1,-36-1-16,53-17 16,18-35-1,-36-35 1,-52-19 15,-18 19-15,-18-1-1,1 36 1,70 35 0,53 0-1,70-18 1,36 18-1,-54 0 1,-122 0 0,-54 18-1,-70 35 1,-36 17 0,89-34-1,0 34 1,17-52-16,18 53 15,0-36 17,18-35-17,35-18 1,35-35 0,35-53-1,-87 36 1,-19-18-1,-17 70 1,-35 89 15,17-54-31,-17 54 16,35 17 0,0-17-1,53-36 1,53-35-1,35-18 17,-18-52-17,-34-19 1,-37 19 0,-34 17-1,0 53 1,-36 0-1,0 88 1,-34 0 0,34-35-1,53 0 1,71-53 0,-18 0-1,18-70 1,-88 52-16,52-53 15,-52 1 17,17 17-17,-35 35 1,-17 71 15,17-35-31,-36 105 16,36 18-1,0 124 1,18 17 0,-18-35-1,0 71 1,0-248-16,-53 160 16,-106-89-1,53-124 1,1-70-1,-19-52 17,36-72-17,88 124-15,88-229 16,36 88 0,123-124-1,-1 1 1,-69 141-1,-1 34 1,-123 72 0,-70 52-1,-89 18 1,17 53 0,89-18-1,36 36 1,52 17-1,-35-35 17,-18 18-17,-35-71 1,-141 0 0,53 0-1,70 0-15,-35-18 16,36-17-16</inkml:trace>
  <inkml:trace contextRef="#ctx0" brushRef="#br0" timeOffset="9197.86">18080 2152 0,'0'-18'0,"0"1"0,53-36 16,-36 35-16,36-35 16,71-53-1,-89 36 1,-70 35-1,0 35 1,-107 17 0,-52 71-1,89 1 1,105-19 0,70 18-1,89-17 1,17-1-1,-105 1 1,-106 17 0,-177-17-1,18-54 1,-124-34 0,195-36-1,52-53 1,71 0 15,88 36-15,89-1-1,70 18 1,-194 53-16</inkml:trace>
  <inkml:trace contextRef="#ctx0" brushRef="#br0" timeOffset="9431.68">18732 1746 0,'0'0'0,"0"-17"0,-17 34 31,-18 36-15,-36 88 0,18 0-1,0-35 1,53-88-16,-17 70 31,34-70-15,54-18-1,-54 0-15</inkml:trace>
  <inkml:trace contextRef="#ctx0" brushRef="#br0" timeOffset="9631.26">18415 2117 0,'0'0'16,"18"-18"15,-1 18-31,71-18 16,-52 18-16,87 0 15,1-35 1,-36 35-1</inkml:trace>
  <inkml:trace contextRef="#ctx0" brushRef="#br0" timeOffset="10147.75">18997 2134 0,'0'0'0,"-18"0"16,1 0-16,17-17 15,0-36 1,35 0 0,53 35-1,0 18 1,36 18 0,-89 70-1,-35-35 1,-70 17-1,34-52 17,1-18-17,35-35 1,71-18 0,34-35-1,-69 70-15,52-52 16,35 70-1,-70 0 1,-53 70 0,0 1-1,-17-18 1,-1-18 0,0-35-1,18-35 16,0 17-15</inkml:trace>
  <inkml:trace contextRef="#ctx0" brushRef="#br0" timeOffset="10298.62">19685 1782 0,'0'0'15,"-18"0"1,1 17-1,17 1 1,0-1-16,17 19 16,36-1-1</inkml:trace>
  <inkml:trace contextRef="#ctx0" brushRef="#br0" timeOffset="11198.9">20055 1993 0,'0'0'0,"0"18"0,-53 35 32,18 17-17,35-17 1,0-18 0,0-52 30,0-1-46,35-35 16,18-35 0,36 0-1,-36 70 1,-18 18-16,0 36 16,-17 16-1,17 37 1,0-19-1,53 1 17,54-54-17,16-17 1,1-35 0,-53 0-1,-18-53 1,-88-1-1,-18 54 1,-123 35 0,36 35-1,-1 54 1,106-36 0,17 17-1,72-35 1,34-35-1,-35 0 17,-53-35-17,-17 0 1,-18 52 15,-18 1-31,-34 123 16,-1 53-1,35 88 1,0 54 0,18-89-1,-17 70 1,-71-35 0,52-211-16,-123 52 15,-87-17 1,-1-88-1,105-36 17,1-88-17,-17-52 1,105 140-16</inkml:trace>
  <inkml:trace contextRef="#ctx0" brushRef="#br0" timeOffset="12198.79">3263 4692 0,'0'-18'32,"0"1"-32,18-19 15,88-34 1,-36 17-1,-35 35 1,-87 18 0,16 18-16,-175 70 15,70 0 1,-1 53 0,142-70-1,53-36 1,36-35-1,-54 0 1,141 0 0,-70-17-1,-71 17 1,-70 0 0,-141 70-1,52-17 1,71-35-16,-53 17 15,89-17 1,70-18 0,70 35-1,71 53 1,-70-17 0,-71 123-1,-106-36 1,-71 36-1,36-52 17,70-90-17,36-52 1,0-17-16,87-71 16</inkml:trace>
  <inkml:trace contextRef="#ctx0" brushRef="#br0" timeOffset="12631.41">4516 5027 0,'0'0'0,"0"-18"0,-18 1 0,-17-18 15,35-89 1,88 106-1,35 54 1,1 105 15,-89-18-15,-17 18 0,-18-70-1,-18-71 1,0-35-1,54-54 1,34-69 0,-17 17-1,18-1 1,17 90 0,-18 52-1,1 70 1,-18-17-1</inkml:trace>
  <inkml:trace contextRef="#ctx0" brushRef="#br0" timeOffset="13147.33">5556 5186 0,'18'17'16,"-36"-34"-16,54 52 0,69-17 16,-34-18-1,17-88 1,-35 17-1,-53-35 1,-35-17 0,-1 105-16,-87 0 15,-71 71 1,70 71 0,19 35-1,105-54 1,17-16-1,124-72 17,-17-34-17,17-54 1,-35-35 0,-53-53-1,-36 18 1,-17 124-16,0-19 15,-17 72 1,-1 52 0,0 53-1,18-18 1,0-34 0,106-54-1,-18-35 1,36-88 15,-71 35-31</inkml:trace>
  <inkml:trace contextRef="#ctx0" brushRef="#br0" timeOffset="13947.21">6350 4833 0,'0'-88'16,"0"176"-16,0-264 16,0 158-1,0 36 1,0 70-1,0 18 1,-18 70 0,18-123-16,0 35 15,0 0 1,53-88 0,35-17-1,1-71 1,-19-1-1,1-52 17,-54 88-17,-17 124 17,-35 17-17,35-53-15,-18 54 16,18-1-1,71-53 1,35-35 0,-36-35-1,36-53 1,-35-18 0,-71 0-1,0 71 1,0 52-1,-35 71 17,17 18-17,18-35 1,0-54-16,53 36 16,17-35-1,36-18 1,18-71-1,-18 1 1,-18-54 0,-88-17-1,-18 124 1,-52 70 0,17 35-1,17 53 1,36-35-1,0-89-15,53 36 32,71-53-17,34 18 1,-34-53-16</inkml:trace>
  <inkml:trace contextRef="#ctx0" brushRef="#br0" timeOffset="15047.89">9366 4621 0,'0'0'0,"-70"-105"15,52 87 1,-35 0-16,-17 54 15,-72 105 1,37 17 15,52-16-15,53-90-16,0 90 16,123-37-1,1-87 1,70-18-1,0-35 1,-53-53 0,0-71-1,-123 53 1,-54 0 0,-52 106-1,-35 53 1,70 35-1,-18 71 17,71-71-17,0-35 1,88-35 0,-17-36-1,52-52 1,1-89-1,-89 71 1,-35 17 0,-18 71-1,-52 88 1,35 18 0,17 18-1,53-54 1,53-52-1,18-18 17,35-71-17,1-35 1,-54-35 0,-71 53-1,-34 159 16,-1-1-15,-17 54 0,35-107-16,0 36 15,-18-18 1,1-35 0,52-35-1,-18-35 1,-17-36-1,142-71 17,52 107-17,-106 70 1,-53 88 0,-17 53-1,-18-17 1,-88-1-1,52-105 1,1-18 0,35-18-16</inkml:trace>
  <inkml:trace contextRef="#ctx0" brushRef="#br0" timeOffset="16014.28">12277 4533 0,'0'0'0,"0"-17"0,-36-107 31,19 124-16,-1 35-15,-17 89 16,35-89 0,-18 106-1,-17 53 1,0-70 0,-1-36-1,36-159 16,89-70-15,-1 35 0,18 18-1,17 88 1,-35 53 0,-52 88-1,-72-35 1,-52-18-1,-53-52 1,35-36 15,71-53-15,17 0 0,36 53-1,17 35 1,53 18-1,-17-35 1,70-1 0,-88-17-16,159-35 15,-18-18 1,35-53 0,-141 18-1,-70-18 1,-54 53-1,-52 53 17,-18 88-17,71-17 1,35 35 0,88-18-1,18-70 1,106-1-1,-18-52 1</inkml:trace>
  <inkml:trace contextRef="#ctx0" brushRef="#br0" timeOffset="17347.48">15416 4657 0,'0'0'0,"-211"-71"16,175 53-1,-52 18 1,-18 0 0,71 18-16,-106 88 15,88 17 1,35 1-1,36-18 1,70-71 0,36-35-1,-1-71 1,-52-17 0,-18-53-1,-53 35 1,-36 36-1,19 87 17,-18 54-17,35 17 1,52 53 0,72-53-1,-18-70 1,88-36-1,-88-52 1,-18-36 0,-35-17-1,-53 52 1,0 36 0,-18 105-1,0 18 1,-17-17-1,18 17 1,17-52 15,52-72 1,1-52-17,18-18 1,-1 18-1,-34 70 1,-1 18 0,-35 71-1,0-53-15,0 52 16,35 36 0,53-35-1,18-54 1,53-17-1,0-70 17,-36-36-17,-35 0 1,-88 71 0,0 17-1,0 53 1,-17 53-1,17 1 1,35-36 0,18-36-1,53-17 1,-36-35 0,36-89-1,-70 36 1,-1 35-1,35 18 1,-105 88 15,35 35-15,-35 106 0,-18 53-1,-35-35 1,0 35-1,17-88 1,-17-1 0,-36-122-1,54-36 1,-18-89 0,17 54-1</inkml:trace>
  <inkml:trace contextRef="#ctx0" brushRef="#br0" timeOffset="19064.59">7691 6914 0,'0'0'0,"88"-105"31,-88 87-31,0 0 16,0-17-1,-53 17 1,35-17-16,-88-71 16,-17 71-1,-18 88 1,17 53-1,18 53 1,106-36 0,18-52-1,123-71 1,-17-36 0,-1-52-1,71-71 1,-106 1-1,-70-89 1,-71 158 15,-17 107-15,-1 123 0,71 18-1,0 53 1,106-54-1,0-105 1,70-35 0,0-53-1,-17-36 1,-71-17 0,-52-89-1,-36 72 1,-53 52-1,0 88 1,-53 71 15,71 0-15,-1 0 0,36-18-1,18-71 1,35-34-1,35-54 1,-17 1 0,-36-36-1,-17 88 1,-18 36 0,-53 35-1,53 53 1,35-1-1,18-52 1,-35-35 0,87-18-1,19-18 1,-1-52 0,18-54-1,-35-52 1,-106-18-1,0 70 1,0 89 0,-53 88-1,0 106 1,18-1 0,35 37-1,0-160-15,35 106 16,54-88-1,69-36 1,19-52 15,-18-35-15,-71-1 0,-71 36-16,-17-71 15,-35 35 1,-35 71-1,-19 53 1,1 53 0,53 0-1,17-35 1,71-36 0,0-35-1,35-53 1,0-18-1,-17-34 17,-53 34-17,-18 124 17,0 17-17,0 36 1,0-88-16,53 0 15,-18-1-15,53-17 16,36-35 0,-72 0-1,-16-36 1</inkml:trace>
  <inkml:trace contextRef="#ctx0" brushRef="#br0" timeOffset="19180.12">8978 6544 0,'0'0'15,"-53"18"-15</inkml:trace>
  <inkml:trace contextRef="#ctx0" brushRef="#br0" timeOffset="19281.07">8714 6667 0,'194'0'31,"53"-35"-15,-18 0-1,71-36 1,-177 36-16</inkml:trace>
  <inkml:trace contextRef="#ctx0" brushRef="#br0" timeOffset="19519.86">10425 6403 0,'0'0'16,"0"-18"-16,-36 1 0,89 34 31,53-17-15,53 0 0,0-17-1,-54 17 1,-69 0-1,-54 0 1</inkml:trace>
  <inkml:trace contextRef="#ctx0" brushRef="#br0" timeOffset="19747.47">10830 6368 0,'0'0'16,"-35"0"-16,17 17 0,1 19 15,-36 87 1,0 36-1,18-18 1,-1-53 15,36 0-15,0-70 0,71-18-1,35-71 1,-71 54-16</inkml:trace>
  <inkml:trace contextRef="#ctx0" brushRef="#br0" timeOffset="20279.82">11095 6703 0,'17'-18'0,"-34"36"0,52-54 0,18 19 15,-71 17 1,-35 70 0,-17 19-1,52-1 1,18-35-1,88-36 1,-52-17-16,87-17 31,-17-19-15,0-52 0,-53 0-1,-36 35 1,-17 0-1,0 71 1,0 52 0,-52 54-1,-1 35 1,35 17 0,18 142-1,0-72 1,-53 1-1,0-88 1,-106-18 15,-52-123-15,17-71 0,53-88-1,105-53 1,72 0-1,105 17 1,-18 36 0</inkml:trace>
  <inkml:trace contextRef="#ctx0" brushRef="#br0" timeOffset="20614.09">11906 6756 0,'0'0'0,"0"-18"0,0 0 0,-17 18 32,-1 36-17,0 70 1,1 105 0,-19 71-1,-17-52 1,-35 52-1,71-212-15,-72 142 16,54-106 0,53-194 15,70-89-15,-17 19-1,-54 87-15</inkml:trace>
  <inkml:trace contextRef="#ctx0" brushRef="#br0" timeOffset="20663.27">11906 6985 0,'0'-71'0,"0"142"0</inkml:trace>
  <inkml:trace contextRef="#ctx0" brushRef="#br0" timeOffset="20848.13">11942 6667 0,'17'0'16,"-34"0"-16,87-17 16,-35 17-16,71 35 15,-53 0 1,-53 54-1,-88-1 1,-36-53 0,1 0-1,88-35 1,88 0 0,88-35-1</inkml:trace>
  <inkml:trace contextRef="#ctx0" brushRef="#br0" timeOffset="21146.03">12365 6897 0,'17'0'15,"72"0"1,-36-35 0,52-36-1,-16-17 1,-89 35-1,0 35-15,-36 18 16,-34 35 0,-18 54-1,70-1 1,53 0 0,18-53-1,18-35 1,17-17-1,-35-19 1</inkml:trace>
  <inkml:trace contextRef="#ctx0" brushRef="#br0" timeOffset="21230.09">13370 6985 0,'0'0'0</inkml:trace>
  <inkml:trace contextRef="#ctx0" brushRef="#br0" timeOffset="21296.7">13353 6985 0,'0'-18'0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12:18:46.9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7338 600 0,'0'-18'0,"-18"-17"15,18 17 1,-18 18-16,18 18 31,0-1-31,0 89 31,0 35-15,0-88-16,0 124 16,0 17-1,0-88 1,0-1-1,0-87 1,0-36 15,0-17-15,0 17-16</inkml:trace>
  <inkml:trace contextRef="#ctx0" brushRef="#br0" timeOffset="299.79">7673 970 0,'0'0'0,"18"-18"16,-18 36 15,-18 17-15,0 1-16,-70 87 15,0 1 1,0-1 0,35-52-1,17-18 1,36-71 15,0-35-15,18-53-1</inkml:trace>
  <inkml:trace contextRef="#ctx0" brushRef="#br0" timeOffset="433.86">7567 988 0,'35'-18'16,"-70"36"-16,123-36 15,-52 71 1,16 53-1,-52-88-15</inkml:trace>
  <inkml:trace contextRef="#ctx0" brushRef="#br0" timeOffset="550.13">7885 1411 0,'17'35'15,"-34"-70"-15,105 88 16,-35-53 0,17-18-1,-17-35 1,-53 36-16,18-1 15</inkml:trace>
  <inkml:trace contextRef="#ctx0" brushRef="#br0" timeOffset="816.49">8237 758 0,'0'0'16,"0"-52"-16,0-1 15,0 35 1,-17 71-1,-1 106 1,-17 17 0,17 36-1,1-89 1,17 1 0,0-107-16,0 36 15,0-70 16,35-36-15</inkml:trace>
  <inkml:trace contextRef="#ctx0" brushRef="#br0" timeOffset="1299.83">8326 1323 0,'0'0'0,"52"18"16,-34-18 0,0 0-16,35-18 15,35-53 1,-71 36-16,36 0 15,-17-89 17,-36 71-17,-36 18 1,-17 35 0,-52 88-1,52 1 1,35-54-16,-17 88 15,35-35 1,35 1 0,18-72-1,70 1 1,-52-18 0,-36-18-16,106-52 15,-35-18 1,-88 52-1</inkml:trace>
  <inkml:trace contextRef="#ctx0" brushRef="#br0" timeOffset="1399.93">9049 741 0,'0'0'0,"-18"-18"0,18 1 16,-18-19-1,-17 19-15</inkml:trace>
  <inkml:trace contextRef="#ctx0" brushRef="#br0" timeOffset="1849.69">8978 723 0,'0'106'16,"0"-18"0,0-282-16,18 423 0,-18-70 15,0-35 1,0-36 0,-18-18-1,18-52 1,-17-18-1,17-35 1,0-18 15,0-35-15,17 0 0,89-54-1,-53 107 1,-35 17-16,105 18 15,-52 18 1,17 53 0,-88 35-1,-35 17 1,-36-52 0,53-36-16,-88 35 15,36-52 1,-1-18-1,36 0 17,17-53-17</inkml:trace>
  <inkml:trace contextRef="#ctx0" brushRef="#br0" timeOffset="3949.39">10107 1147 0,'-18'0'0,"18"-18"31,0 0-31,18 1 0,17-19 16,-17 19-16,35-72 15,0 1 1,-18 0-1,-35 35 17,-18 18-17,-52 35 1,35 0-16,-106 70 16,70-17-1,53 53 1,18-35-1,106 52 1,-53-70 0,71 71-1,-107-54 1,-17 1 0,-70-1-1,-54-34 1,-17-36-1,106 0 1,-53-36-16,-18-70 31,53 18-15,18-18 0,35 18-1,17 88 1,36 0-1,0 71 1,0 35 0,0-1-1,0-52 1,35 18 0,18-53-1,35-18 1,-53 0-1,53-71 17,-35-17-17,-71 17 1,-17-35 0,-18 54-1,-18 34 1,-17 18-1,17 53 1,1 35 0,17 18-1,0-53 1,0 17 0,17-52-1,72-18 1,-36 0-1,88-71 17,-36 1-17,-52-1 1,-53 1 0,-17 52-1,-54 18 1,18 35-1,36 36 1,34-36 0,54 18-1,35 18 1,-71-36 0,35-17-1,-17-1 1,18-17-1,0-35 17,-1-18-17,-17-35 1,0-18 0,-18 18-1,-17 53 1,-18 17-1,0 71 17,0-36-32,-35 72 15,35-36 1,0 17 0,0-17-1,52-35 1,19-18-1,0-18 17,17-35-17,-35-17 1,-18-36 0,0 18-1,-17 70 1,-18 0-1,0 54 1,0 16 0,0 37-1,0-19 1,18-17 0,52-35-1,1-18 1,17 0-1,-18-53 1,1-35 15,-36 17-15,0 1 0,-35 52-1,0 53 16,0 36-15,-17-18 0</inkml:trace>
  <inkml:trace contextRef="#ctx0" brushRef="#br0" timeOffset="4799.21">12418 1446 0,'17'0'16,"-34"0"-16,87 0 16,-34 0-1,17-35 1,-36 17-16,18-17 15,54-88 17,-36 35-17,17-1 1,-70 72 0,18 17-1,-1 0 1,1 53-1,0-18 1,-18-53 31,0 1-31,0-1-16,0-17 15,0-1 1,-18 19-1,-35 17 1,0 70 15,36 1-15,-1 52 0,18-52-1,18-1 1,34-52-1,107 0 1,-53-18 0,35-36-1,-35-34 1,-53 17 0,-18-53-1,-17 36 1,-18 52-1,-35 53 32,-1 36-31,19 17 0,17-17-1,0-54-15,0 18 16,70 1-1,1-36 1,35 0 0,-18-36-1,35-52 1,-35 0 0,-17-53-1,-53 106 1,-71 35-1</inkml:trace>
  <inkml:trace contextRef="#ctx0" brushRef="#br0" timeOffset="4849.18">13811 1217 0,'18'0'15</inkml:trace>
  <inkml:trace contextRef="#ctx0" brushRef="#br0" timeOffset="5033.96">13899 4057 0,'0'18'31,"0"17"-16,-17 18 1,-54-18 0,1 0-1,52-17 1,-17-18 0,-1-35-1,36 17 1</inkml:trace>
  <inkml:trace contextRef="#ctx0" brushRef="#br0" timeOffset="5465.93">12559 741 0,'0'0'0,"-106"53"31,106-36-15,18 1 0,35-18-1,17-18 1,-52 1-16,17-19 16,-35 1-1,-18 0 1,-34 17-1,-1 18 1,0 18 0,17-18-16</inkml:trace>
  <inkml:trace contextRef="#ctx0" brushRef="#br0" timeOffset="5568.5">12894 847 0,'53'0'16</inkml:trace>
  <inkml:trace contextRef="#ctx0" brushRef="#br0" timeOffset="6348.91">13988 1147 0,'0'0'0,"35"0"0,-35-71 15,35 71 1,-17 0 0,-1-88-1,-17 70-15</inkml:trace>
  <inkml:trace contextRef="#ctx0" brushRef="#br0" timeOffset="6716.52">14129 970 0,'-36'0'31,"72"0"-31,-107 35 16,1 18-1,-19 0 1,72-17-16,-1-1 16,18 35-1,0-34 1,71-19 0,35 1-1,-18 0 1,-18-18-1,-17 35 1,-53-18 15,-70 1-15,-19 0 0,1-1-1,35 1 1,0-18-1,36 0 17,-1 0-17</inkml:trace>
  <inkml:trace contextRef="#ctx0" brushRef="#br0" timeOffset="7882.08">6544 2046 0,'0'0'0,"-18"0"0,1 0 32,-1 0-32,53 0 46,54 0-30,34 0 0,71 0-1,-141 0-15,106 0 16,88 0 0,0 0-1,176 0 1,-53-18-1,195 1 1,70-1 15,35-17-15,-141 35 0,194-18-1,1 1 1,-195-1-1,-353 18-15,494 0 16,-211-18 0,88 1-1,-194 17 1,17-18 0,-158 18-1,-142 0 1,-52 0-1,-36 0 32,1 0-31,-1 0 0,0 0-16,1 0 0</inkml:trace>
  <inkml:trace contextRef="#ctx0" brushRef="#br0" timeOffset="8016.21">15575 1940 0,'0'0'0,"-18"18"0,1-18 32,-1 0-17</inkml:trace>
  <inkml:trace contextRef="#ctx0" brushRef="#br0" timeOffset="9381.79">10072 2064 0,'17'-18'0,"-34"36"0,52-36 0,-17-17 31,-18 17-31,-18 36 31,-105 70-15,-19 18 0,-87 70-1,35 1 1,-106 52 0,71-70-1,-124 88 1,177-106-1,-18-35 1,88-54 15,88-52-15,18-52 0,0 34-16,0 0 0</inkml:trace>
  <inkml:trace contextRef="#ctx0" brushRef="#br0" timeOffset="9815.08">8343 2981 0,'0'0'0,"18"-18"16,-18 54 0,-35 52-1,-54 88 1,1-52-1,0 17 1,17-35 0,71-89-1,0-52 17,53-53-17,0 35 1,35-18-1,-70 54-15,88 17 16,-36 35 0,19 35-1,-1 1 1,-35-18 0,35-18-1,-17-35 1,17-53-1,-71 36 1</inkml:trace>
  <inkml:trace contextRef="#ctx0" brushRef="#br0" timeOffset="10448.49">12841 2117 0,'0'0'0,"0"-18"0,0 0 15,0-35 1,0 36 0,18 17-1,70 88 1,35 53 0,19 0-1,87 71 1,-176-159-16,105 106 15,37 17 1,-19-35 0,-70-53 15,-18 0-15,-35-52-1,-53-89 16,-18 0-15,1 0-16</inkml:trace>
  <inkml:trace contextRef="#ctx0" brushRef="#br0" timeOffset="10832.01">14217 2822 0,'0'0'15,"0"-53"-15,0 18 16,0 106 31,18-1-32,17 1 1,35 17 0,19-35-1,-19-18 1,1-35-1,-54 18 1,-52-1 0,-106 36-1,0 0 1,-71 35 0,53-17-1,89-36 1,35-17-16,17-1 15</inkml:trace>
  <inkml:trace contextRef="#ctx0" brushRef="#br0" timeOffset="10981.71">13952 3492 0,'-17'18'32,"-1"-18"-32,-35 0 15,36 0-15,-19 18 0</inkml:trace>
  <inkml:trace contextRef="#ctx0" brushRef="#br0" timeOffset="12132.59">1464 3898 0,'0'0'0,"18"-17"16,35-19 0,-36 36-16,36-53 15,35 0 1,-52 1 0,-19 16-1,-70 36 1,36 0-16,-124 18 15,-71 52 1,88 1 15,54 0-15,70-1 0,53-17-1,-18-53-15,106 53 16,53 35-1,-88-17 1,-88 70 0,-71-53-1,-159 0 1,-35-70 0,88-18-1,36-35 1,-1-54-1,107 1 1,34-18 15,72 53-15,16 36 0,72 17-1</inkml:trace>
  <inkml:trace contextRef="#ctx0" brushRef="#br0" timeOffset="12648.12">1958 4127 0,'0'0'0,"35"-17"16,0-18-16,1-18 16,-36 17-1,0 19 1,-18 17-16,-35 0 15,-35 70 1,35 36 0,35 18 15,18 34-15,18-69-1,88-19 1,-36-70-1,36-35 1,0-36 0,35-35-1,-70 1 1,-71 69-16,0-70 16,-88-17-1,-1 70 1,-52 53-1,71 53 1,-1 70 15,54 19-15,17-54 0,17 18-1,36-89 1</inkml:trace>
  <inkml:trace contextRef="#ctx0" brushRef="#br0" timeOffset="13548.03">2963 4145 0,'0'0'15,"0"-18"-15,0-17 0,0 18 0,0-19 16,-17 19-16,-72-1 15,19 18 1,-18 53 15,17 17-15,18 72 0,36-37-1,34 19 1,36-71-1,35-53 1,-17 0 0,17-35-1,-35-18 1,-18-53 0,1 0-1,-36 35 1,0 36-1,0 88 17,0-18-17,0 54 1,0 16 0,17-34-1,36-1 1,18-52-1,35-36 1,-71 1-16,53-36 16,35-35-1,-52 0 1,-36-36 0,-17 53-1,-18 36 1,-18 123 15,-17 18-15,35 71 15,-18 70-15,1-177-16,-1 89 15,0 247 1,1-159-1,17 17 1,0-70 0,-18-123-1,18-54 1,0-87 0,53-124-1,0-18 1,-35 142-16</inkml:trace>
  <inkml:trace contextRef="#ctx0" brushRef="#br0" timeOffset="13855.18">3581 4480 0,'0'0'16,"0"-35"-16,-18-53 15,18-18 1,35 18-1,71 17 1,-88 54-16,88 17 16,17 17-1,-88 89 1,-52 0 0,-89 35-1,-18-53 1,89-70-16,-88 52 15,70-70 1</inkml:trace>
  <inkml:trace contextRef="#ctx0" brushRef="#br0" timeOffset="14015.37">3810 4604 0,'0'0'0,"-18"0"31,-17 0-31,0 0 16,0 0 0</inkml:trace>
  <inkml:trace contextRef="#ctx0" brushRef="#br0" timeOffset="16086.64">5186 3986 0,'0'0'15,"0"-53"17,0 36-17</inkml:trace>
  <inkml:trace contextRef="#ctx0" brushRef="#br0" timeOffset="18497.5">14711 3757 0,'0'0'0,"35"-106"31,-35 89-31,0-1 15,0 0 1,0 36 0,0 123-1,0 71 17,0-36-17,-18 36 1,18-177-16,0 89 15,-17-36 1,17-106 15,0-35-15,0 18-16</inkml:trace>
  <inkml:trace contextRef="#ctx0" brushRef="#br0" timeOffset="18997.21">14623 3986 0,'0'0'0,"0"-35"0,0-18 0,0-35 16,0-18 15,0 71-31,70-18 16,54-18-1,87 71 1,-34 53-1,-36 71 1,-141-18 0,-159 105-1,0-105 1,-52 0 0,87-71-1,54-35 1,34-53-1,19 36-15,17-36 16,17 17 0,54 36-1,-18 53 17,53 71-17,-36-36 1,36 18-1,-35-36 1,-18-52 0,17-18-1,1 0 1,-1-35 0</inkml:trace>
  <inkml:trace contextRef="#ctx0" brushRef="#br0" timeOffset="19397.68">15575 4357 0,'0'0'0,"18"0"0,17-18 15,18-17 17,0-18-17,17-18 1,-17 18-1,-35-35 1,-18 35 0,-53 53-1,-17 18 1,-19 70 0,54 53-1,35-35 1,0 0-1,18-88-15,17 35 16,18-1 0,35-52-1,0 0 17,53-52-17,-17-19-15</inkml:trace>
  <inkml:trace contextRef="#ctx0" brushRef="#br0" timeOffset="20197.28">16581 4110 0,'0'0'0,"0"-18"0,17-35 15,-70 53 17,36 0-32,-72 53 15,54-18 1,18 36-1,34-18 1,54 0 0,17 0 15,-18 0-15,-52 0-1,-18-18 1,-53-35-1,-35 0 1,17 0 0,-17-71-1,35 36 1,53 17 0,-17 18-1,17 18 1,70 53-1,18-36 1,1-17 0,34-18-1,-17 0 17,35-71-17,0-35 1,-35-53-1,-18-35 1,-53 53 0,1 0-1,-36 35 1,17 106 0,-87 18-1,-36 105 1,88-17-1,-35 124 1,53-36 0,0-89-1,36 37 17,17-125-17,17-17 1,36-53-1,-35-17 1,17-71 0</inkml:trace>
  <inkml:trace contextRef="#ctx0" brushRef="#br0" timeOffset="20480.65">17004 3898 0,'0'0'0,"18"0"16,105 0-1,18 0 17,71-35-17,-1 0 1,-175 35-16,70 0 15,-71-18 1,-53 18 15,-52 0-15</inkml:trace>
  <inkml:trace contextRef="#ctx0" brushRef="#br0" timeOffset="21464.66">811 5362 0,'0'0'16,"-17"-17"-16,-71 17 16,70 0-16,-53 0 15,54 0 1,52 0 0,88-18-1,107 18 1,228-18-1,-334 1-15,299-1 16,177-35 0,-230 35 15,1-17-15,-213 18-1,-52-1 1,-70 18-1,-1 0 1,0-18 0,0 1-1</inkml:trace>
  <inkml:trace contextRef="#ctx0" brushRef="#br0" timeOffset="22547">14817 4992 0,'0'0'0,"-36"0"0,-158 35 32,159-17-32,-35-18 15,-1 0 1,53 0 0,142 0 30,-71 0-46,0 0 0,493-36 16,-105 1 0,247 18-1,0-1 17,-212 18-17,1 0 1,-371 0-16,158 0 15,-17 0 1,-123 0 0,-89 0-1,-53 0 17,-88 0-17,18 0 1,71 0-16</inkml:trace>
  <inkml:trace contextRef="#ctx0" brushRef="#br0" timeOffset="22680.14">18362 5009 0,'0'0'16,"0"18"0,-18-18 15,-17 18-16,-18-1-15</inkml:trace>
  <inkml:trace contextRef="#ctx0" brushRef="#br0" timeOffset="27663.25">18186 4251 0,'0'18'0,"-18"-1"16,36-17 47,-1 0-63,1-17 0,17-1 15,53-35 1,36-70-1,-36 52 1,0-35 0,-88 36-1,0-1 1,0 53-16,-53-17 16,18 35-1,0 71 1,0 70-1,17 247 1,18-124 0,-18 107-1,-17-18 17,17-106-17,18 17 1,53-87-1,35-89 1,36-88 0,17-124-1,-35-34 1,0-72 0,-53-105-1,-53 159 1,-89-36-1,-34 89 1,-1 70 0,-17 35-1,71 18 1,52 0 15,36 0-15,35-35-1,70-36 1,1 1 0,70-89-1,-88 53 1,-18 0 0,-88 36-1,0 52 1,0 36-1,-36 52 1,19 54 0,-1-89-16,18 71 31,0 0-31,71-71 31,-18-35-15,88-35-1,-88-18 1,-36 35-16,54-105 16,-36-19-1,-35 54 1,0 35 0,0 36-1,0 52 1,0 0-16,0 53 15,0 54 1,35-19 0,18-70-1,36-18 17,-37-35-17,19-35 1,0-88-1,-19-1 1,-34-70 0,-18 106-1,0 0 1,0 70-16,-18 36 31,1 87-15,-1 19-1,1 52 1,17-140-16,0 69 16,17-87-16,18 53 15,36-54 17,0-17-17,52-53 1,-17-52-1,-18-19 1,36-105 0,-107 123-1,-17 35 1,-17 71 0,-19 36-1,19-19-15,-19 107 16,36-89-16,-17 71 15,17 88 1,17-71 0,36-70-1,0-17 17,35-36-17,-52-36 1,-36 19-16</inkml:trace>
  <inkml:trace contextRef="#ctx0" brushRef="#br0" timeOffset="27797.59">20867 4357 0,'0'0'0,"-53"0"32,35 0-17,18-18 1,-17 18-1</inkml:trace>
  <inkml:trace contextRef="#ctx0" brushRef="#br0" timeOffset="33679.48">5080 3881 0,'0'0'0,"0"-18"0,0 0 31,0 54-15,0-19-1,0 18-15,0 107 16,0-1 0,0 70-1,0-122 1,0-19 15,0-35-15,18-35-1,-1-17 1,1-89 0,0 18-1,17-53 1,-18 35 0,19 53-1,-19 53 1,1 53-1,-18-36-15,35 89 16,1 35 0,-36-52-1,70-19 17,-52-52-32,17-18 15,53 0 1,18-71-1,-35-17 1,-18-53 0,-36 35-1,-17-53 1,0 89 0,-35 70-1,35 0 1,0 35-1,0 106 1,0 53 0,0-88-1,0-88-15,70 70 16,19-53 15,-19-35-15,36-18-1,-53-34 1,0-37 0,-35-16-1,-18 34 1,-18 36 0,-17 52-1,-1 72 1,36 34-1,0-35 1,18-35 0,35-18-1,35-35 1,0-35 15,18-35-15,0-54-1,-88 89-15</inkml:trace>
  <inkml:trace contextRef="#ctx0" brushRef="#br0" timeOffset="34132.71">6667 3951 0,'0'-18'16,"0"36"-16,-17-36 16,-1 124-1,-17 0 1,35 53-1,0-18 1,0-70 0,0-1-1,0-88 32,0 1-31,0-54-1,18 54-15,52-72 16,-17 19 0,-18 52-16,71-17 15,-18 35 1,-17 35 0,-53 36-1,-36-18 1,-123 53-1,0-54 1,52-34 0,37-18-1,87-53 17,-18 36-17</inkml:trace>
  <inkml:trace contextRef="#ctx0" brushRef="#br0" timeOffset="36312.49">7514 4233 0,'0'0'0,"35"-17"15,-17-1-15,35-53 16,-18-17-1,-17 18 1,-36 34 0,-52 36-1,52 0-15,-70 18 16,0 88 15,52 17-15,36-34-1,36-1 1,34-35 0,1 35-1,-71-53 1,-18 0 0,-52-35-1,-19 0 1,1 0-1,71-17-15,-36-1 16,17 18 0,36 18 15,71 35-15,-18-18 15,70-17-16,54-36 1,-1-17 0,-35-18-1,-35-53 1,-106 18 0,35 70-16,-35-35 15,-53 36 1,18 34-1,17 54 1,1 35 0,-1-36-1,18 1 1,53-18 15,35-71-15,53-53-1,-88 19 1,0-19 0,0-17-1,-53 70 1,18 18 0,-18 53-1,0 0 1,35 0-1,-17-18 1,52-17 0,1-18-1,-18-18 17,17-52-17,1-19 1,-36 19-1,-17 52 1,-1 18 0,-17 53-1,0 0 1,0 18 0,89-1-1,-19-70 1,54 0-1,-36-35 1,-35 0 0,-36-54-1,1 1 1,0 35 0,-18 71 30,-18 70-30,18-17 0,0-54-16,0 54 15,35-36 1,18-35 0,18 0-1,-1-35 1,1-36-1,-53 54-15,17-71 16,0 52 0,0 1-1,-17 88 17,0 0-1,35-18-16,17-35 1,-17 0 0,18-35-1,-1-36 1,-35 1 0,-35 52-16,18-70 15,0 53 1,-36 52 15,-52 71-15,17 18-1,35-88-15,0 35 16,18-36 0,0 1 15,53-36-16,0-34 1,-18 16 0,-17-34-1,-18 87 17,-18 54-17,1-1 1,17 1-1,0-53-15,35-1 16,53 1 0,18-36-1,-18-35 1,0-17 0,-17-18 15,-18 17-16,-35 71 1,-18 35 0,0 54-1,0-19 1,0-17 0,0-35-1,0-54 16,0 1-15</inkml:trace>
  <inkml:trace contextRef="#ctx0" brushRef="#br0" timeOffset="36495.44">10072 3916 0,'0'0'0,"-18"0"15,-88 0 1,89 0 15,-19 0-15,1 0-16</inkml:trace>
  <inkml:trace contextRef="#ctx0" brushRef="#br0" timeOffset="37011.82">6032 5521 0,'0'0'0,"-52"-53"32,34 53-32,-35 18 31,-18 88-16,54 17 1,-18 36 0,17-124-16,0 18 15,18-35-15,-17 34 16,-1-52 15</inkml:trace>
  <inkml:trace contextRef="#ctx0" brushRef="#br0" timeOffset="37278.17">5662 5715 0,'0'0'0,"0"-141"16,18 70-1,70 1 1,0 52 0,71 53 15,-53 71-16,-89 71 1,-52-1 0,-36-88-1,-17-17 1,35-71 0,-52-18-1,16-35 1</inkml:trace>
  <inkml:trace contextRef="#ctx0" brushRef="#br0" timeOffset="37412.24">5539 5786 0,'0'-53'16,"53"17"-1,-106 125-15,264-178 16,-158 72 0,159-19-16,-53 1 31</inkml:trace>
  <inkml:trace contextRef="#ctx0" brushRef="#br0" timeOffset="37895.1">6597 5380 0,'18'0'0,"140"0"32,-122 0-32,-1 17 15,-17 1-15,-18 88 16,-71-18-1,-53 0 1,36-35 0,35-17-1,53-54 32,0 0-47</inkml:trace>
  <inkml:trace contextRef="#ctx0" brushRef="#br0" timeOffset="37928.61">6579 5697 0</inkml:trace>
  <inkml:trace contextRef="#ctx0" brushRef="#br0" timeOffset="38328.17">6403 5592 0,'0'0'0,"0"-18"0,0 0 16,0 1-16,0-1 31,0 0-16,0 36 1,0 88 0,18 0-1,-18 52 1,0-52 0,-18 18-1,18-107-15,0 1 16,0 0-1,0-54 1,0 19 0</inkml:trace>
  <inkml:trace contextRef="#ctx0" brushRef="#br0" timeOffset="38545.44">6421 5574 0,'0'0'0,"-18"0"16,-17-18 0,17-17-1,36 0 1,70 17 0,0 0-1,0 18 1</inkml:trace>
  <inkml:trace contextRef="#ctx0" brushRef="#br0" timeOffset="38661.37">6509 5733 0,'-88'53'15,"17"-1"1,53-34 0,54-18 15,17 0-31</inkml:trace>
  <inkml:trace contextRef="#ctx0" brushRef="#br0" timeOffset="38961.58">7320 5486 0,'0'0'16,"-53"17"-1,36 19-15,17-1 16,0 0-16,-18 71 16,18-53 15,0 17-16,0-52 1</inkml:trace>
  <inkml:trace contextRef="#ctx0" brushRef="#br0" timeOffset="39195.29">6967 5927 0,'-17'17'0,"34"-34"0,-34 52 16,17-17-16,0-1 16,53 18-1,35-35 1,35 0 0,-35-35 15,18-18-16,-88 36-15,17-36 16,-35 17-16</inkml:trace>
  <inkml:trace contextRef="#ctx0" brushRef="#br0" timeOffset="39394.75">7056 5503 0,'0'0'0,"-18"-17"0,0 17 0,18-18 16,36 18 0,34-18-1,18 1 1,-52 17-16,52-53 31</inkml:trace>
  <inkml:trace contextRef="#ctx0" brushRef="#br0" timeOffset="39661.94">8114 5309 0,'18'0'16,"-1"0"0,18 0-16,-17 0 0,88 0 15,-36-17 1,36-1 0,-53 0 15,-35 18-31</inkml:trace>
  <inkml:trace contextRef="#ctx0" brushRef="#br0" timeOffset="39911.39">8378 5292 0,'0'0'0,"-17"0"0,17 17 15,-18 36 1,18 18-1,-17 17 1,-19 35 0,19-34-1,17 16 1,0-87-16,0 17 31</inkml:trace>
  <inkml:trace contextRef="#ctx0" brushRef="#br0" timeOffset="40412.26">8467 5697 0,'0'0'0,"17"0"16,19-35-1,16 0 1,-34 35-16,53-71 16,-18 18-1,-53 18 1,-36 35 31,-52 71-32,70-36-15,-34 35 16,16 19 0,36-19-1,0-52 1,88-18 0,36-18-1,35-52 1,-53-1-1,-36 1 1,-70 17 0,-70 88 15,52-35-31,-17 70 16,35 1 15,0-18-16</inkml:trace>
  <inkml:trace contextRef="#ctx0" brushRef="#br0" timeOffset="40544.33">9013 5874 0,'0'0'16,"-35"17"-1,18-17-15,-54 0 16,53 0 0,18-17-1,18-54 1,17 36-1</inkml:trace>
  <inkml:trace contextRef="#ctx0" brushRef="#br0" timeOffset="40895.51">9260 5415 0,'0'0'0,"36"-35"0,-1-18 31,-17 35-15,-18 36-1,0 70 1,-18 36 0,-17-1-1,-1 18 1,36-35 0,18-53-1,0-53-15,52 18 16,18-36-1,54-53 1,-54 1 0,18-18-1,-89 17 1,-17 53 15</inkml:trace>
  <inkml:trace contextRef="#ctx0" brushRef="#br0" timeOffset="41527.9">10160 5715 0,'0'35'15,"0"-17"1,0 35-16,18-18 16,70-17 15,18-18-16,-71 0-15,53-36 16,18-52 0,-53 18-1,-53-36 1,-18 71 0,-35 35-1,-70 105 1,52-16-1,1 52 1,34-18 0,36-17-1,18 35 1,17 71 0,-35-89 15,-53 1-16,-52-71 1,16-53 0,-52-36-1,35-52 1,89-53 0,34-35-1,1 140-15</inkml:trace>
  <inkml:trace contextRef="#ctx0" brushRef="#br0" timeOffset="41630.79">10089 5450 0,'0'0'0,"-17"-17"0</inkml:trace>
  <inkml:trace contextRef="#ctx0" brushRef="#br0" timeOffset="41727.62">9913 5345 0,'-18'0'31</inkml:trace>
  <inkml:trace contextRef="#ctx0" brushRef="#br0" timeOffset="41927.43">9102 5468 0,'0'0'16,"0"0"-1,17 0-15,89 0 16,-71 0-16,89-18 16,88 1-1,-54-1 16,-122 18-31</inkml:trace>
  <inkml:trace contextRef="#ctx0" brushRef="#br0" timeOffset="43878.08">14182 5697 0,'0'0'0,"0"-17"16,-36-54-1,19 54-15,17-19 16,-36-17 0,19 36-1,-1 52 1,1 53 0,-1 106-1,0-53 16,1-17-15,17-89-16,0 18 16,53-53 15,-1-35-15,54-71-1,-88 88-15,52-88 16,19 1-1,-54 87 1,0 36 0,-35 70-1,18 0 1,17 35 0,0-70 15,36-17-16,0-36 1,-1-36 0,36-34-1,-36-54 1,-34 1 0,-19 35-1,-17 17 1,-17 71-1,-19 53 1,36 70 0,0 1-1,0-36 1,53-17 0,53-54-1,-35-17 16,35 0-15,-71-17-16,35-36 16,-34-18-1,-36 18 1,0-17 0,-36 70-1,1 53 1,-18 17-1,53 1 1,0-1 0,36-52-1,34 0 1,54-36 0,-54-17 15,18-71-16,-52 18 1,-19-71 0,-17 71-1,0 52 1,0 125 15,0 52-15,0-35-1,0-1 1,0-34 0,0-53-16,0-1 15,0-34 17,0-36-17,36-18 16,34 1-15,-52 52-16,52-35 16,54 53-1,-1 35 1,-105 1 0,-53 52-1,-54-35 1,54-53-16,-106 53 15,53-36 1,70-17 0,18-17-1,53-36 1,-35 35-16</inkml:trace>
  <inkml:trace contextRef="#ctx0" brushRef="#br0" timeOffset="44777.21">16757 5838 0,'0'0'0,"18"-17"0,-18-1 16,0 1-16,0-36 16,-36 35-1,-52 0 1,-18 36-1,36 35 1,52 35 0,53-17-1,71-1 1,-35-17 0,-18 0-1,-53-18 16,-53-35-15,17 0-16,-87 0 16,35 0-1,0 0 1,88 18 15,0 0-31,88 17 16,-18-35-1,54 18 1,17-18 0,-35-36-1,17-17 1,-35-17 0,-70 52-1,0-52 1,-18 34-1,-36 89 17,1 0-17,18 18 1,17-54-16,0 19 16,70-19-1,18-17 1,-17-35-1,17-18 1,-17-18 0,-54 54-16,36-54 15,-18 18 1,-35 89 0,0 17-1,0-1 16,18 1-15,0-53-16,17 36 16,18-36-1,0 0 1,-18 0 0,-35-53-1,18 0 1</inkml:trace>
  <inkml:trace contextRef="#ctx0" brushRef="#br0" timeOffset="44977.2">18785 5609 0,'0'-17'0,"0"34"0,-17-17 32,-36 71-17,-18-1-15</inkml:trace>
  <inkml:trace contextRef="#ctx0" brushRef="#br0" timeOffset="45296.13">18556 6032 0,'0'18'16,"-18"35"-1,36-124-15,-36 195 16,18-89-1,0-52 17,0-1-32,18 0 0,17-52 15,18-54 1,18-34 0,-18 34-1,35 54 16,-35 70-15,53 88 0,-53 18-1,-36 35 1,-17-18 0,-17-70-1,-54-18 1,53-35-16,-52 0 15</inkml:trace>
  <inkml:trace contextRef="#ctx0" brushRef="#br0" timeOffset="45594.45">18697 6032 0,'0'0'0,"0"-17"0,18 17 15,17-18 1,53-35-1,-17 53 1,158-88 0,-70 0-1,35 0 1,-159 88-16,1-53 16,-36 88 15,-36 36-16,19 52 1,-1-52 0</inkml:trace>
  <inkml:trace contextRef="#ctx0" brushRef="#br0" timeOffset="45910.84">19420 6121 0,'18'-18'15,"-18"-17"16,0-36-15,0 54-16,0-72 16,0-52-1,53 53 1,70 18 0,1 34-1,-36 54 1,-35 70-1,-53-17 1,-106 17 0,18-35-1,-35-18 1,87-35 0,72-18 15,16 1-31</inkml:trace>
  <inkml:trace contextRef="#ctx0" brushRef="#br0" timeOffset="46144.05">20161 5768 0,'0'18'0,"0"-1"0,0 1 0,-17 17 16,-1-17-16,18 35 15,0-18 1</inkml:trace>
  <inkml:trace contextRef="#ctx0" brushRef="#br0" timeOffset="46360.51">20002 5997 0,'-17'18'15,"-1"-1"1,18 19 0,0-19-1,53-17 1,-35 0-16,70 0 15,0 0 1,0-35 0,-17-18-1,-18 0 1</inkml:trace>
  <inkml:trace contextRef="#ctx0" brushRef="#br0" timeOffset="46510.95">20108 5592 0,'0'0'0,"-35"-18"16,35 0-1,0 1 1,18-1-16,70-17 16</inkml:trace>
  <inkml:trace contextRef="#ctx0" brushRef="#br0" timeOffset="46617.16">19985 5697 0,'-71'53'16</inkml:trace>
  <inkml:trace contextRef="#ctx0" brushRef="#br0" timeOffset="46960.85">17657 6773 0,'0'0'15,"-18"0"-15,0 0 0,1 0 0,-19 0 16,142-53 15,0 36-15,53-19 0,35 1 15,-124 18-16,-105 17 1,0 0 0,-18 0-16</inkml:trace>
  <inkml:trace contextRef="#ctx0" brushRef="#br0" timeOffset="47227.03">17903 6667 0,'0'0'0,"-17"36"16,17-1-1,0 0 1,0 36-1,0-1 1,0-17 0,0-35-16,0 53 15,0-36 1,0-18 0,0-34 30,0-18-30,0 17 0,-18 0-1</inkml:trace>
  <inkml:trace contextRef="#ctx0" brushRef="#br0" timeOffset="47510.26">18433 6844 0,'0'18'16,"0"-1"-1,0 1-15,0 35 31,0 0-15,0-36 0,35 1-1,18-18 1,-18-18 0,-17 1-16,17-19 0</inkml:trace>
  <inkml:trace contextRef="#ctx0" brushRef="#br0" timeOffset="47609.79">18962 6544 0,'0'0'0</inkml:trace>
  <inkml:trace contextRef="#ctx0" brushRef="#br0" timeOffset="47744.77">18927 9137 0,'0'-759'15,"0"1518"-15,0-2276 0,0 1199 31,0 266-31,0-19 16,0 53 0,0 1-1,0-36 1,0-18 0</inkml:trace>
  <inkml:trace contextRef="#ctx0" brushRef="#br0" timeOffset="47910.88">18785 6862 0,'-35'-18'15,"70"36"-15,-88-54 16,89 36 0,34 0-1,54-17 1,17-1 0,-71 0-1,-52 1-15</inkml:trace>
  <inkml:trace contextRef="#ctx0" brushRef="#br0" timeOffset="48577.1">14640 6650 0,'0'0'15,"-35"0"-15,-212 0 16,194 0 0,-35 0-16,-124 0 31,124 17-16,35-17 1,53 18 0,35-18-1,177 18 1,-141-18-16,229 0 16,211-36-1,-70 19 1,159-18-1,-142 17 1</inkml:trace>
  <inkml:trace contextRef="#ctx0" brushRef="#br0" timeOffset="48684.36">16827 6509 0,'0'17'16</inkml:trace>
  <inkml:trace contextRef="#ctx0" brushRef="#br0" timeOffset="48712.58">16827 6562 0</inkml:trace>
  <inkml:trace contextRef="#ctx0" brushRef="#br0" timeOffset="48777.12">16933 6544 0,'18'0'16</inkml:trace>
  <inkml:trace contextRef="#ctx0" brushRef="#br0" timeOffset="49509.97">19191 6262 0,'0'0'16,"-18"0"-16,-105-18 16,88 18-16,-18 0 15,18 0 1,17 0 0,71 0 15,194 0-16,158 0 1,-87 0 0,158-35-1,-229 35 1,-18 0 0</inkml:trace>
  <inkml:trace contextRef="#ctx0" brushRef="#br0" timeOffset="49643.05">20002 6491 0,'-17'18'0,"-54"17"15</inkml:trace>
  <inkml:trace contextRef="#ctx0" brushRef="#br0" timeOffset="50743.29">17551 7444 0,'0'0'0,"-18"0"0,0 0 0,-52 0 16,-18 0 0,52 0-1,1 0 16,53 0-15,158 0 0,53-18-1,212-17 1,159 17 0,53 18-1,-54-35 1,-210 35-1,-19-18 1,-158 0 0,-142 1-1,-17-18 1,-53 17 31,18 18 31,-1 0-31,-34 0 390,-1 0-437,0 0 0,-140-18 32</inkml:trace>
  <inkml:trace contextRef="#ctx0" brushRef="#br1" timeOffset="123200.32">4110 7549 0,'0'0'0,"0"-17"0,0-18 31,0 17-15,0 0-16,0 36 47,0 0-47,0 52 31,0 54-15,0-36-1,0 53 1,0-35 0,0-71-16,0 36 15,0-36 1,0-18-1,0-52 17</inkml:trace>
  <inkml:trace contextRef="#ctx0" brushRef="#br1" timeOffset="123583.98">4516 7920 0,'0'0'0,"88"-53"31,-88 35-15,-18 18 31,0 0-32,18 18-15,0 0 0,-17-18 16,17 35 15</inkml:trace>
  <inkml:trace contextRef="#ctx0" brushRef="#br1" timeOffset="124417.23">6015 7655 0,'0'0'0,"17"0"0,36-88 31,-53 70-31,36-52 16,-36 17-1,-18 53 17,-17 0-17,-36 18 1,-17 52 0,70-52-16,-35 52 15,53-34 1,0 17-1,89-1 1,-19 1 0,1 0-1,-36 0 1,-35 18 0,-88 17-1,-18-53 1,-35 1 15,35-36-15,0-53-1,71-18 1,17 18 0,18 18-1,71 0 1,-1 35-16</inkml:trace>
  <inkml:trace contextRef="#ctx0" brushRef="#br1" timeOffset="124934.56">6544 7549 0,'0'0'0,"0"-17"0,0-1 16,-18 18-1,-35 0 1,-17 71 0,-1 35-1,54 17 1,17 0-1,0-52 1,35 17 0,71-88-1,0 0 1,-71-17-16,106-54 16,-70 0-1,-18-52 1,-53 0-1,-18 52 17,-88-35-17,0 106 1,36 0 0,-19 71-1,54-1 1,35-17-1,0-18 1</inkml:trace>
  <inkml:trace contextRef="#ctx0" brushRef="#br1" timeOffset="125534.22">7444 7567 0,'0'0'0,"-18"0"16,0 0-16,-17-18 16,17 18-16,-17 0 15,-35 53 1,-1 18-1,36 17 1,17 0 0,0 0-1,18-17 1,18-53 0,35-1-1,-18-52 1,36-36 15,-1-17-15,-34-18-1,-19 1 1,-17 69 0,0 54 15,0 70-16,0 0 1,0-70-16,0 53 16,0-1-1,0-35 1,36-35 0,17-17-1,-36-1-15,1 18 16</inkml:trace>
  <inkml:trace contextRef="#ctx0" brushRef="#br1" timeOffset="125884.67">7867 7602 0,'0'0'0,"0"18"31,0 0-31,-18 70 16,1 18 0,-19 52-1,19-122-15,-89 158 16,106-36 0,-35 19-1,-1-18 1,1-71 15,35-18-15,0-52-1,0-89 17,0-70-17</inkml:trace>
  <inkml:trace contextRef="#ctx0" brushRef="#br1" timeOffset="126233.84">7743 7814 0,'0'0'0,"0"-88"15,0 70-15,0-52 16,0 52-1,36-35 1,52-17 0,18 34-1,-18 19 1,0 52 0,-88 71-1,-17-36 1,-89 36-1,0-53 1,53-18 0,-35-17-1,70-18 1</inkml:trace>
  <inkml:trace contextRef="#ctx0" brushRef="#br1" timeOffset="127150.02">4092 9190 0,'-17'0'0,"-19"-35"31,36 17-31,0-35 16,0 18-1,53-36 1,35 54-1,1 17 17,-72 0-32,71 123 15,-88 0 1,-35 36 0,-88-35-1,52-54 1,-17-17-1,17-53 1,54-70 0,17-1-1,0 1 1,0-1 0,53 71-1,52 53 1,-52 17-1,0 54 17,-17-18-17,-19-53 1,19-18 0,-19-35-1,1 0-15,-1-18 0</inkml:trace>
  <inkml:trace contextRef="#ctx0" brushRef="#br1" timeOffset="127302.67">4798 9366 0,'0'0'0,"17"0"62,1-17-62,0 17 16</inkml:trace>
  <inkml:trace contextRef="#ctx0" brushRef="#br1" timeOffset="127566.36">5697 8996 0,'-17'17'16,"-1"1"-16,18 0 15,0 35-15,0 70 16,-18-17 0,1 17-1,-1-52 1,18-53-16,-17 17 31</inkml:trace>
  <inkml:trace contextRef="#ctx0" brushRef="#br1" timeOffset="128017.03">5556 9190 0,'0'0'0,"0"-18"0,-17-88 15,17 1 1,35 52 0,88 0-1,-87 53-15,34 0 16,107 88 0,-142 35-1,-35-34 1,-124-1-1,-34-18 17,34-70-17,71 0 1,36 0 0,34-35-1,54 35 1,-1 18-1,19 35 1,16 17 0,-69-17-1,-1-35 1,0-18 0,-17 0-1</inkml:trace>
  <inkml:trace contextRef="#ctx0" brushRef="#br1" timeOffset="128400.8">6279 9384 0,'36'0'16,"-19"0"-16,-17-18 15,71-17 1,-18-18-1,0 0 1,-36 0 0,-17 18-1,-17 35 1,-1 0-16,-52 18 16,17 52-1,35 18 1,18 1 15,0-37-15,0 1-1,53-53 1,17 0 0,36-35-1,-35 0-15</inkml:trace>
  <inkml:trace contextRef="#ctx0" brushRef="#br1" timeOffset="129133.18">7020 9190 0,'18'-35'0,"-36"70"0,54-88 15,-54 35 1,-53 18 0,18 53-1,18 0 1,35-35-16,0 35 31,35-18-15,54-17-1,-19 17 1,-52-17 0,-1-1-1,-52 1 1,-35-18-1,-36 0 1,18 0 0,52 0-1,72 35 17,17-17-17,52-1 1,1-17-1,-18 0 17,36-53-17,-89 36-15,71-54 16,-35-17 0,-1-35-1,-52-19 1,-18 54-1,0 35 1,-18 89 0,-17 52-1,-18 35 1,35-17 0,18 0-1,0-18 1,0-70-16,18 17 31,35-17-15,17-18-1,1 0 1,-18-71 0,-36 36-16</inkml:trace>
  <inkml:trace contextRef="#ctx0" brushRef="#br1" timeOffset="129366.44">7444 9172 0,'0'0'0,"17"0"16,71 0-1,71-35 1,18-18-1,-89 35 17,0-17-17,-53 35-15,-17-18 16,-18 1-16</inkml:trace>
  <inkml:trace contextRef="#ctx0" brushRef="#br1" timeOffset="130266.44">4004 10407 0,'0'-35'15,"0"17"-15,18 0 16,35-17 0,17 35-1,-52 0 1,17 71-1,-53 34 1,-52-16 0,-71 17-1,70-54 1,36-52 0,53-17 15,17 17-16,53-35-15,18 35 32,0 0-17,-71 52 1,-35 19 0,-88 17-1,0-35 1,52-35-16,-87 17 15,52-35 1,1 0 0,34-18-1,36-17 1,36 0 0,-1 17-1</inkml:trace>
  <inkml:trace contextRef="#ctx0" brushRef="#br1" timeOffset="130451.91">4551 10672 0,'0'0'0,"-18"-18"62,36 18-46,-1 0-16</inkml:trace>
  <inkml:trace contextRef="#ctx0" brushRef="#br1" timeOffset="131533.32">5221 10301 0,'0'0'0,"0"-18"0,-18 18 31,1 18-15,17 88-1,0-71-15,0 89 16,-35 34-1,-1-52 1,19-53 0,-1-35-1,18-36 17,0 1-32,0-72 15,35 1 1,18-18-1,18 36 17,-1 70-17,1 53 1,-54 17 0,1 18-1,-18 1 1,35-36-1,36-36 1,0-17 0,-36 0-16,35-35 15,19-53 1,-1-36 0,-71 18-1,-17-17 1,0 105-16,0-17 15,-35 88 32,17 35-31,1 36 0,-1-1-1,18-88-15,0 18 16,35-17-1,54-36 1,-19-18 0,36-53-1,0-52 1,-88 52 0,-18 36-16,35-106 15,-18 53 1,-17 52-1,0 89 32,0-17-47,-17 17 16,-1-18-16,1 124 16,17-36-1,0-52 1,0-1-1,35-52 1,0-18 0,-17 0-16,35 0 15,0-35 1,-36-1 0,18-17-1,-17 18 1</inkml:trace>
  <inkml:trace contextRef="#ctx0" brushRef="#br1" timeOffset="131849.75">6632 10513 0,'0'17'16,"-17"1"-1,17 17-15,-36 36 16,1 52 0,-18 18-1,35-35 1,1 35 0,17-105-16,-35 87 15,35-35 1,0-70-1,88-53 32,-71-1-47,-17 19 0</inkml:trace>
  <inkml:trace contextRef="#ctx0" brushRef="#br1" timeOffset="132132.88">6579 10654 0,'0'0'0,"0"-71"16,71 18 0,-54 18-1,54 35 1,0 0 0,-18 53-1,-36 35 16,-52-35-31,-106 35 16,70-70 15,1-18-15,34-18 0,19-17-16</inkml:trace>
  <inkml:trace contextRef="#ctx0" brushRef="#br1" timeOffset="132251.31">5697 10460 0,'0'0'16,"-17"0"-16</inkml:trace>
  <inkml:trace contextRef="#ctx0" brushRef="#br1" timeOffset="132351.16">5803 10407 0,'0'0'0,"124"-18"16,-1 1-1,18-1 17,-53 0-17,-70-17 1</inkml:trace>
  <inkml:trace contextRef="#ctx0" brushRef="#br1" timeOffset="133434.57">7532 10530 0,'17'-17'0,"-34"34"0,52-52 0,71-88 32,-88 87-32,-18-34 15,0 52 1,-89 18-1,-34 18 1,52 52 15,54-52-31,-1 53 16,18-54-16,0 36 16,53 35-1,35-17 1,-17-1-1,-36-17 1,-35 0 0,-18-35-16,-52-18 15,-54 18 1,36-36 0,35-17-1,18-54 1,35 19-1,18 88 32,34 52-31,-16-17 0,17 18-1,-36-71-15,36 35 16,35-35-1,36-18 1,-18-35 0,35-70-1,-35-18 1,-53 17 0,-36-17-1,-17 106 1,-17 52-1,-19 89 17,-17 35-17,18-17 1,17 17 0,18-70-1,53-71 16,0-36-15</inkml:trace>
  <inkml:trace contextRef="#ctx0" brushRef="#br1" timeOffset="133666.95">7920 10689 0,'0'0'0,"-35"-17"16,35-1-16,0 0 31,52 18-15,19-35 0,17 17-1,-70 1-15,52-1 16,-17 18-16</inkml:trace>
  <inkml:trace contextRef="#ctx0" brushRef="#br1" timeOffset="134482.57">8308 10689 0,'0'0'0,"-18"0"0,1-17 31,17-1-31,0-17 0,17-36 31,1 53-31,0 1 16,70-19 0,-18 36-1,-34 53 1,-1 53-1,-35-18 1,0-35 0,-53 0-1,35-53 1,18-35 15,36-36-15,16 1-1,19-18 1,-53 70 0,52-35-1,36 53 1,-53 0 0,-53 35-1,-18 54 1,-35 34-1,53-70 1,0 0 0,18-53-1,35 0 1,-35 0-16,35-18 16,52-52-1,-52-1 1,-17-17-1,-19 53 17,-17 17-17,-17 89 17,-1-54-32,0 36 15,18 35 1,0-35-1,0-35 1,71 0 0,17-36-1,-70 0-15</inkml:trace>
  <inkml:trace contextRef="#ctx0" brushRef="#br1" timeOffset="134766.99">9454 10548 0,'18'-35'16,"-36"70"-16,36-88 0,-18 35 16,-18 18-1,1 18 1,-1 53 0,-17 35-1,17-36 1,18 36-1,18-88 1,52-1 0,36-34-1,18-54 1,-18-17 0,-36 35-1</inkml:trace>
  <inkml:trace contextRef="#ctx0" brushRef="#br1" timeOffset="135400.72">9895 10583 0,'53'-88'16,"-35"18"-16,17-54 15,-141 406-15,212-634 32,-123 352-17,-1 17 1,-35 124 0,0 0-1,18-35 1,35 0-1,0-35 1,53-54 0,-36-17-16,72 0 15,-1-53 1,-18 0 0,-34-35-1,-1 0 1,-35 70-16,18 18 15,-18-17 17,-18 87-17,0 1 1,1 17 0,17-35-1,0-18 1,70-35-1,-17 0 1,0-53 0,18-17-1,-54-36 1,-17 53 0,0 35-1,0 54 1,-17 52-1,-1-35 17,0 17-17,18-17 1,0-35 0,71-18-1,-1-35 1</inkml:trace>
  <inkml:trace contextRef="#ctx0" brushRef="#br1" timeOffset="135848.92">10619 10672 0,'0'0'0,"0"-18"0,0 0 16,0-35-1,53 0 1,17 36-1,18 17 1,-52 35 15,-19 36-15,-17 17 0,0-35-1,-35 0 1,17-18-1,1-35 1,17-18 0,0-52-1,70-18 1,-17 17 0,18 0-1,-36 71-15,18-17 16,-18 17-1,18 17 1,-35 1 15,-18 0-31</inkml:trace>
  <inkml:trace contextRef="#ctx0" brushRef="#br1" timeOffset="136182.37">11236 10619 0,'18'17'15,"-1"1"1,54-18-1,-18-35 1,0-36 0,-53 18-1,0 35-15,0-34 16,-18 52 0,-17 0-1,-18 88 1,0 0-1,35 18 17,18-36-17,36-34 1,52-19 0,-18-17-1,18-53 1,-17-70-1,-36 70-15</inkml:trace>
  <inkml:trace contextRef="#ctx0" brushRef="#br1" timeOffset="136482.82">9807 10301 0,'0'0'16,"-17"0"-16,17 0 16,105-35-1,72 0 1,-1 17-1,18 18 1,-88-18 0,-88 18-16,-18-35 15</inkml:trace>
  <inkml:trace contextRef="#ctx0" brushRef="#br1" timeOffset="138765.2">10283 7444 0,'0'0'0,"-52"0"15,34 0 1,0 0-16,-17 0 15,17 0 1,36 0 15,70 35-15,18-35 0,123 0-1,1 0 1,140 0-1,-282 0-15,247 0 16,-88-18 0,36 1-1,-89 17 1,-18-18 0,-70 18-1,-71 0 1,-17 0-1,-18 35 17,17 53-17,-17 18 1,0-18 0,18 142-1,70-71 1,-88 87-1,0 1 1,0-35 0,0 88-1,0-230-15,18 213 16,-106-1 0,88-53-1,105-35 1,-105 0-1,-35-70 17,-18-1-17,36-87 1,-19-36 0,1 0-1,17 0 1,-34-36-1,34 36-15,-70-35 16,-1 17 0,19 1-1,35-19 1,-18-17 0,53 36-1</inkml:trace>
  <inkml:trace contextRef="#ctx0" brushRef="#br1" timeOffset="139233.76">12277 10283 0,'17'-35'31,"-17"53"16,0-1-47,0 1 0,-17 0 16,-54 88-1,53-89-15,-87 89 16,34-35 0,-17-1-1,35-70 1,35 0-1,18-35 1,0 17 15,36 1-15,34 52 0,1 18-1,52 35 1,18-17-1,-17-19 1,-1-52 0,-52 0-1,-1-70 1</inkml:trace>
  <inkml:trace contextRef="#ctx0" brushRef="#br1" timeOffset="140233.76">10336 7620 0,'0'0'0,"-35"0"31,17 0-31,1 0 16,17-18-16,0-35 31,35 1-15,53-72 0,-52 89-16,87-89 15,-35 71 1,0 18-1,-52 35 1,-36 18 0,-106 70-1,-18 0 1,-34 18 0,34-35-1,89-54 1,17 18-1,54 1 1,105 34 15,-36-17-15,-16-18 0,-1 1-1,-53-1 1,-35-17-1,-17-1 1,-19 1 0,-17 0-1</inkml:trace>
  <inkml:trace contextRef="#ctx0" brushRef="#br1" timeOffset="140381.66">10654 8061 0,'0'18'0,"0"-36"0,0 53 16,-18-35 47,1 0-63,-1 18 0</inkml:trace>
  <inkml:trace contextRef="#ctx0" brushRef="#br1" timeOffset="142964.32">4851 12700 0,'0'0'16,"17"0"-16,-17-18 16,0 1-1,0-1-15,0 0 16,-17-34 0,-89 34-1,0 18 1,-35 18-1,53 70 1,17 53 15,54-35-15,17-71-16,0 35 16,52-34-1,-34-36-15,88-18 16,-18-52-1,53-72 1,-53 19 0,18-53-1,-53 17 1,-35 71 0,-18 70-1,-18 71 1,-35 88-1,18-35 1,35 70 15,0-140-31,0 69 16,0 1 0,53-53-1,35-53 1,0-53-1,71-70 1,-71 35 0,-35-1-1,-53 54 1,-70 70 15,70-17-31,-36 53 16,1 52-1,35-35 1,0-17 15,35-71-15,71 0 0,18-71-1,-1-35 1,-52-17-1,-71 52 1,-36 1 0,-34 52-1,-54 36 1,89-18-16,-36 70 16,36 19-1,35-1 1,35 0-1,71-53 1,18-35 15,35-53-15,-71-17 0,18-18-1,-54 17 1,-34 18-1,0 53 1,-18 35 0,0 71-1,0-18 1,0 1 0,17-37-1,1-34 1,0-18-16,52-18 15,-17-34 1,35-37 0,-35 36 15,-35 18-15,0 35-1,-18 18 1,-18 70-1,0-35 1,18 17 0,18-52-1,70-18 1,-17-35 0,-18-18-1,-53-18 1,0 18-1,0-35 1,0 18 15,70 52-15,1 18 0,17 0-1,0 53 1,-70 0-1,-18 53 1,-36-71 0,19 0-1,-1-35 1,18-35 0,0-36-1,53-17 1,18 0-1,34 53 1,-34 35 15,17 53-15,-53 35 0,-17 35-1,-36 18 1,1-88-1,-1-17 1,71-89 15</inkml:trace>
  <inkml:trace contextRef="#ctx0" brushRef="#br1" timeOffset="143248.17">7761 12488 0,'0'0'0,"0"-53"16,-18 53 15,-34 0-15,16 89 0,1-1-1,0 35 1,-1 1-1,36-36 1,0-70-16,36 17 16,34-35-1,36-35 1,-71 17-16</inkml:trace>
  <inkml:trace contextRef="#ctx0" brushRef="#br1" timeOffset="144598.82">8061 12682 0,'0'0'0,"0"-17"16,-35 34 0,-18 36 15,-18 53-15,54-35-1,17-54-15,0 71 16,35-70-1,53-18 1,36-18 0,-36-34-1,-18-19 1,-52 53-16,0-87 16,-18 52-1,-53 0 1,0 53-1,-53 53 1,53 17 15,35 36-15,36-35 0,35-19-1,70-52 1,1 0-1,-18-52 1,52-37 0,-87 19-1,-53-18 1,-18 35 0,-53 35-1,-53 36 1,88-1-16,-52 36 15,17 35 1,17-17 15,36-18-15,0-35 0,36-18-1,17-36 1,17-34-1,-17-1 1,18 18 0,-36 53-1,-17 0 1,-18 88 0,0-35-1,17 18 1,36-18-1,53-36 1,35-17 0,0-35 15,-17-35-15,-71 17-1,-36-53 1,-34 35-1,-54 54 1,36 17-16,-53 0 16,17 35-1,18 71 1,35 0 0,18-53-1,71-18 1,0-35-1,17-71 1,0-17 0,-35 0 15,-18-53-15,0-18-1,-35 53 1,0 89-1,-17 52 1,-18 106 0,-18 18-1,35-36 1,18 36 0,18-106-1,52-18 1,1-35-1,-18-35 1,35-36 0,-53 1-1</inkml:trace>
  <inkml:trace contextRef="#ctx0" brushRef="#br1" timeOffset="145147.85">10742 12471 0,'0'0'0,"0"-36"0,71-158 31,-54 159-31,-17 0 16,0 17 0,-17 71-1,-54 123 1,36-17-1,0 88 1,17-106 0,18-88-1,0 71 1,0-89 0,18-88-1</inkml:trace>
  <inkml:trace contextRef="#ctx0" brushRef="#br1" timeOffset="145464.4">10689 12594 0,'0'-123'15,"0"246"-15,0-352 16,53 88 0,71 35-1,17 71 1,-88 35-16,105 35 15,-87 53 1,-106 53 0,-107-17 15,-16-54-15,-1-17-1,71-35 1,70-18-1,53-18 1,54 1 0,-19-1-16</inkml:trace>
  <inkml:trace contextRef="#ctx0" brushRef="#br1" timeOffset="145847.72">11395 12524 0,'0'0'0,"0"17"0,-53 71 16,-18 18 0,18 0 15,53-18-15,0-52-1,71-19 1,17-52-1,-17-18 1,-54 35-16,36-87 16,-35 34-1,-36 0 1,-70 54 0,17 17-1,19 17 1,52 36-1,0-35-15,35 0 16,71-18 0,-71 0-1</inkml:trace>
  <inkml:trace contextRef="#ctx0" brushRef="#br1" timeOffset="146199.26">11959 12577 0,'18'0'0,"-36"0"0,71-36 15,-88 36 1,-36 0 0,-17 36-1,53 16 1,35-34 0,0 0-16,70 35 15,1-18 1,-1 18-1,-70 17 1,0-34 0,-88-36 15,53 0-31,-53 0 16,-18 0-1,71-18 1,35 0-1,53 18 17,-36-17-32</inkml:trace>
  <inkml:trace contextRef="#ctx0" brushRef="#br1" timeOffset="146547.76">12647 12100 0,'0'0'0,"0"-17"0,0-19 15,0-34 1,-35 70 0,-18 53-1,-35 88 1,17 88-1,36-88 1,-18 36 0,53-72-1,0-16 1,0-72-16,53-17 16,0 0-1,35-88 1,-35 35-1</inkml:trace>
  <inkml:trace contextRef="#ctx0" brushRef="#br1" timeOffset="146731.16">12241 12577 0,'0'0'0,"-35"0"0,-53 0 16,70 0-1,36 0 1,70 0 0,-53-18-16,89 0 15,-1 1 1</inkml:trace>
  <inkml:trace contextRef="#ctx0" brushRef="#br1" timeOffset="147497.62">12876 12594 0,'0'0'0,"-17"18"0,-1-18 0,-52 0 31,34 0-15,36-18-1,0-17 1,18 17-16,35 1 15,35 17 1,-35 17 0,-35 36-1,-18 35 1,-18 18 0,-53-18-1,36-52 1,35-54 15,18-70-15,17 17 15,-17 54-31,70-89 16,-18 53-1,19 53 1,-36 0-1,-36 53 1,-17 70 0,0-52-1,0-1 1,-17-52 0,-1-18 15,18-71-16,53-34 1,35-1 0,-17 53-1,34 35 17,-34 36-17,-71 17 1,0-17-16,0 70 15,-35 0 1,17-35 0,0-35-1,36-18 1</inkml:trace>
  <inkml:trace contextRef="#ctx0" brushRef="#br1" timeOffset="148414.76">14182 12594 0,'0'0'0,"0"-17"0,-18-1 16,-17 18-16,-36-18 15,-35 18 1,1 71-1,52-1 1,35-52-16,0 70 16,18-53-16,0 36 15,36-18 1,52-53 0,-18-18-1,36-52 1,-53-1-1,-35 54-15,35-89 16,-53 53 0,-18 70 31,-17 54-32,35 17 1,17 18-1,54-71 1,35-17 0,17-36-1,-35-17 1,1-53 0,-72 53-16,36-36 15,-35 0 1,-18 54-1,-18 52 1,-17 18 0,0 88 15,17-70-15,0-1-1,1-70 16,17-35-15,0-53 0,17 0-1,89-36 1,-18 36 0,71 53-1,0 35 1,-71 70-1,-70-52-15,17 105 16,-53 1 0,-35-54-1,-35 1 17,18-36-17,52-35 1</inkml:trace>
  <inkml:trace contextRef="#ctx0" brushRef="#br1" timeOffset="148547.5">15152 13017 0,'-18'0'16,"1"0"-16,-1 0 15,-17 0 1,-1 0-1</inkml:trace>
  <inkml:trace contextRef="#ctx0" brushRef="#br1" timeOffset="150249.1">2963 7391 0,'0'0'0,"0"-18"0,53-105 16,-35 105-1,17-35-15,18-35 32,-35 17-17,-18 36 1,0 17-16,-71 1 15,-70 17 1,-141 35 0,35 36-1,-18 17 1,142-18 0,88-52-16,-1 35 15,36 17 1,53 19-1,106 34 1,70 18 0,-52 0 15,-124-88-31,123 159 16,-106-36-1,-105 54 1,-88-36-1,-124 35 1,70-70 0,124-124-16,-158 106 15,105-70 1,0-36 0,89-35-1,105-18 16,53 18-15,35 18 0,-35 35 15,36 53-15,-71-1-1,-36 89 1,-70-141-16,0 159 15,-35 0 1,-36 123 0,1-88-1,-18 106 1,-1 35 0,19 0-1,34-106 1,1 124-1,35-107 1,0 54 0,71-35 15,35-71-15,52-89-1,-17-69 1,71-54-1,-88-35 1,52 0 0,-123-18-1,-53 1 17</inkml:trace>
  <inkml:trace contextRef="#ctx0" brushRef="#br1" timeOffset="150396.78">3228 14182 0,'0'-18'15,"0"0"17,0 1-32,0-1 31,18 18-15,-1 0-1</inkml:trace>
  <inkml:trace contextRef="#ctx0" brushRef="#br1" timeOffset="206389.63">5309 12241 0,'18'18'359,"17"-18"-359,18 0 16,18 18-16,-18-18 16,529 0-1,476 0 1,-652 0-1,88 0 1,-318 0 0,36 0-1,-36 0 1,-52 0 0,-72 0-1,37 0 1,-54 0-1,-17 17 1,17-17 0,-18 0 15,1 0-15,0 0-1,-1 0 16,1 0 1,-18 18 15</inkml:trace>
  <inkml:trace contextRef="#ctx0" brushRef="#br1" timeOffset="209638.99">5680 13811 0,'53'0'234,"0"18"-234,17 17 16,248 53 0,-230-70-1,35 0 1,107 17 0,-54-35-1,0 0 1,-87-18-16,105-17 15,0 0 1,-18-18 0,-17 18-1,35-18 1,-141 53 0,0-18-1,-18 18 1,53 0-1,18-18 1,-36 18 0,36 0 15,18 0-15,70 36-1,-53-1 1,35 35-1,-88-34 1,142 105 0,-124-106-1,-71 0 1,18 1 0,-36-19-1,36 19 1,-17 16-1,-19-52 1,19 36 0,-19-1 15,1-17-15,17-1-1,-35 1 1,18 17-1,-1-17 1,-17 0 15,18-18 16,0 0-31,-1-18-1,-17-17-15,36 17 16,-19-17 0,54-71 15,-1 18-15,1 17-1,17 1-15,18-1 16,70-35-1,18 36 1,-53 34 0,36 19-1,70 17 1,-88 0 0,35 35-1,88 18 1,-88-18-1,159 53 1,-124 18 0,-35-71 15,212 71-15,-195-88-1,177 52 1,-194-34-1,-35-36 1,106 0 0,-124 0-1,0 0 1,141-53 0,-141 35-1,53-17 1,-35 17-1,-53-17 1,-36 17 15,-34 1-15,-19-1 0,19 0-1,-19-17 1,19 0-1,-19 17 1,1-17 0,-1 17-1,1-17 1</inkml:trace>
  <inkml:trace contextRef="#ctx0" brushRef="#br1" timeOffset="214239.46">7602 7003 0,'-70'0'218,"-36"0"-218,-70-36 16,-212-17 0,176 18-16,53 0 15,18 17-15,-124-88 16,71 71 0,71 17-1,52 1 1,18 17-1,-17 0 1,-1 0 0,18 0-1,-35 17 17,35 1-17,-35 35 1,35-18-1,-35 18 1,-53 88 0,35 0-1,35 53 1,54-70 0,-1-18-1,36 70 1,70-52-1,18 17 1,264 106 0,-123-194 15,124 17-15,-195-70-1,0-17 1,142-54-1,-124 36 1,370-177 0,-193 71-1,-230 70 1,-88 54 0,-18-19-16,18 19 15,-18-1 1,-17 18-1,0 0 1,-1 0 15</inkml:trace>
  <inkml:trace contextRef="#ctx0" brushRef="#br1" timeOffset="-212172.74">3510 10107 0,'35'0'188,"54"0"-173,-1 0-15,300 0 16,-194 0-16,18 0 15,52 0-15,371 0 16,0 35 0,476 71-1,-670-53 17,-17-35-17,122-18 1,-210 0-1,193 0 1,-282-18 0,106 0-1,229 18 1,-230 0 0,125 0-1,122 18 1,-334 0-1,158-18 1,-193 0 0,34 0 15,-35 17-15,-35 1-1,-123 0 1,141 17-1,-54-35 1,1 0 0,-35-18-1,-54 1 1,-17 17 0,-35 0-1,-1 0 1,1 0-1,0 0 1,17 0 0,-17 0 31,-1 0-32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10:45:45.7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1182 900 0,'0'0'16,"0"-18"-16,0 0 16,0 1-16,0-19 15,0 19 1,0-1 0,0 53-1,0 54 1,0 69-1,-18 19 1,1-89 0,17-18-1,0-52 17,0-36-17,17 1 1,36-71-1,18-1 1,-18 1 0,-1-18-1,-34 89 1,0 17-16,-1 35 16,19 89-1,-36-36 1,53 35-1,-18-70 1,35-53 0,36 0 15,-35-53-15,-1-35-1,-52 17 1,-18-52-1,-35 35 1,-18 17 0,35 54-1,18 52 17,0-18-17,18-17-15</inkml:trace>
  <inkml:trace contextRef="#ctx0" brushRef="#br0" timeOffset="485.27">2152 776 0,'0'0'0,"0"-18"0,0 1 16,0 52 15,-18 71-16,18 17 1,0 36 0,0-53-1,0 17 1,0-87 0,-17-19-1,-19-34 1,36-19-1,0-52 1,0 0 0,89-53 15,34 53-15,-17 88-1,17 53 1,-52 35-1,-53 18 1,-18-18 0,-53-35-1,35-36 1,18-34 15</inkml:trace>
  <inkml:trace contextRef="#ctx0" brushRef="#br0" timeOffset="1050.08">3104 1129 0,'0'0'0,"18"-18"15,-18 1-15,0-1 16,0 0-16,-18-35 15,-34 18 1,-54 17 0,35 36-1,-52 88 1,17 35 0,106-17-1,0-54 1,53-17-1,17-53 1,54-18 0,-36-52 15,-17 17-15,-1-53-1,-52 18 1,-1 17-1,-17 54 1,0 70 0,-17 35-1,-1 18 1,18-36 0,0-17-1,35-53 1,71 0-1,35-70 1,-105 52 0</inkml:trace>
  <inkml:trace contextRef="#ctx0" brushRef="#br0" timeOffset="1299.5">3792 811 0,'0'-17'16,"0"34"-16,0-70 15,-35 71 1,-35 88 0,34 0-1,-17 53 1,53-54 0,0-69-16,0 34 15,0-35 1,53-35-1,0-17 1,0-18 0</inkml:trace>
  <inkml:trace contextRef="#ctx0" brushRef="#br0" timeOffset="1499.68">3528 1058 0,'0'0'0,"-36"0"0,-16 0 16,34 18 0,36-18-1,70 0 1,71-18 0,-36-17-1,0 0 1</inkml:trace>
  <inkml:trace contextRef="#ctx0" brushRef="#br0" timeOffset="1783.19">4992 988 0,'0'-18'0,"0"36"32,-18-1-17,18 1-15,-17 53 16,-1-54-16,18 71 16,-18 1-1,1-36 1,52-53 15</inkml:trace>
  <inkml:trace contextRef="#ctx0" brushRef="#br0" timeOffset="2215.86">5468 952 0,'0'0'0,"0"-17"15,-18 17 1,1 0 0,-54 17-1,54-17-15,-36 53 16,35-35 0,18 17-1,0-17 1,71 0-1,17-1 1,0 36 0,-53-18-1,-35 18 17,0-17-17,-53-19 1,0-17-1,-35 0 1,35 0 0,36-35-1,-19 17 1,19-35 0</inkml:trace>
  <inkml:trace contextRef="#ctx0" brushRef="#br0" timeOffset="2423.28">4992 758 0,'0'0'0,"0"-17"16,-35-1-1,17 1 1,0 17-1,54 17 17,-19-17-32</inkml:trace>
  <inkml:trace contextRef="#ctx0" brushRef="#br0" timeOffset="2982.63">7355 635 0,'0'0'0,"0"-35"16,0-89-1,-17 107 1,-1 17 0,0 35-1,1 71 1,17 105-1,0-52 1,-18 35 0,18-159-16,0 36 15,0-53 1</inkml:trace>
  <inkml:trace contextRef="#ctx0" brushRef="#br0" timeOffset="3333.04">7108 723 0,'0'0'0,"-17"-35"0,-36-71 16,53 0 15,18 18-15,-1 53-16,160-89 15,-1 107 1,124 70 0,-159 52-1,-123 72 1,-124-36 0,-159 53-1,142-124 1,17-52-1,88-18 1,106-35 31,-35 35-47</inkml:trace>
  <inkml:trace contextRef="#ctx0" brushRef="#br0" timeOffset="3783.14">7743 1058 0,'0'0'0,"-17"0"0,-1 0 15,-17 0 1,17-35 0,18-36-1,53 19 1,106 16-1,-106 36 1,-18 0-16,71 71 16,-71 17 15,-17 18-15,-18-18-1,-35-17 1,-1-36-1,19-35 1,17-71 0,35 1-1,18-54 1,17 36 0,-52 70-16,17-52 15,1 52 1,-19 18-1,36 0 1</inkml:trace>
  <inkml:trace contextRef="#ctx0" brushRef="#br0" timeOffset="4232.35">8767 900 0,'0'0'0,"-18"0"31,0 0-31,-17 0 16,0 0-16,-36 70 15,18 1 1,18 52 0,35-52-1,0 17 1,70-70-1,36-18 1,18-53 0,-36 0-1,-17-53 17,-71 35-17,-53-35 1,-71 71-1,-17 35 1,70 53 0,1 18-1,70-18 1,35 0 0,0-53-16</inkml:trace>
  <inkml:trace contextRef="#ctx0" brushRef="#br0" timeOffset="4965.76">9437 1058 0,'0'0'0,"0"-17"0,0-36 32,-53 17-17,0 36 1,-35 36-1,35 17 1,-18 35 0,54 0-1,17-53 1,53-35 0,52-17-1,-16-36 1,-54 0-1,0-18 1,-17 54 0,-18 34 31,0 54-32,-18 52 1,-35 142-1,36-18 1,-1 123 0,18 36-1,0-124 1,0 159 0,0-159-1,-53-123 1,-18-53-1,-52-88 1,-18-107 0,17-52-1,1-176 1,88 229 0,17-212-1,18-106 1,106 18-1,17 141 1,36-18 0,-106 230-16,70-88 15,19 17 1,-72 53 0</inkml:trace>
  <inkml:trace contextRef="#ctx0" brushRef="#br0" timeOffset="5599.26">9596 970 0,'0'0'0,"0"-35"32,0 17-17,0-17-15,17 17 16,1 1 0,35 17-1,35 35 1,-18 71-1,-52 17 1,-18 1 0,0-54-1,-18-52-15,-17 17 16,18-35 0,-1-70-1,18-1 1,18-52-1,34 34 1,-34 54-16,88-35 16,-35 70-1,17 17 17,-35 18-32</inkml:trace>
  <inkml:trace contextRef="#ctx0" brushRef="#br0" timeOffset="8350.7">10601 1129 0,'0'0'16,"0"-18"-16,18 1 0,-18-54 16,0-17-1,-36 17 1,-17 54-1,-35 34 1,18 54 0,-1 70-1,18-18 17,36-17-17,34-53 1,36-53-1,18 0 1,34-70 0,-16-19-1,-36-34 1,-36-1 0,-17 72-1,0 34 1,0 53-1,-17 71 1,17 18 0,0-36-1,53-53 17,35-35-17,0 0 1,-70-18-16,70-35 15,0-35 1,-88-18 0,0 53-1,0 18 1,0 53 0,0 70-1,-18-70-15,1 88 16,-1-54-1,0 1 1,18-70 31,0-1-31,0-52-1,36-19 1,34 1-1,-17 53 1,18 35 0,-18 53-1,-18 35 1,-35 0 0,0-35-1,0 0 1,0-71 31,0 1-47,35-71 15,18-36 1,0 53 15,18 19-15,-19 52-1,-34 70 1,-18 18 0,0 1-1,0-37 1,0-16 0,18-36-1,52 0 1,1-53-1,17-18 1,0-17 0,-35 35-1,-18 35 1,-17 18 15,-18 71-15,-18-18-1,1 35 1,17-35 0,53-35-1,0-18 1,35-18 0,-18-52-1,-52-1 1,0-17-1,-18 35 1,-18 35 0,0 71-1,-17 35 17,0-17-17,0-1 1,35-17-1,-18-53 17,18-17-17,0-19 1,0-16 0,70-37-1,-52 54-15,35-18 16,18 0-1,-36 53 1,-18 53 0,1 35 15,-18-70-31,0 35 0,0-35 16,18 34-1,-1-34 1,1 0-1,0-36 17,-1 0-32,1-34 15,35-19 1,0-17 0,-18 70-1,0 18 1,-17 53-1,-18 18 1,0-54-16,18 36 16,-1 0-1,36-53 17,0 0-17,35-18 1,-17-34-1,17-37 1,-53 19 0,-17 34-1,-18 72 17,0-19-32,0 36 15,0-17-15,0 34 16,0 1-1,53-18 1,70-36 0,-17-17-1,53-17 1,-124-1 0,89-53-1,-89 1 1,-17-36-1,-36 35 1,-53 54 0,1 34-1,-36 89 1,53-17 0,53-1-1,18-53 1,35-17-1,52-36 1,-34-17 0,-36-18-1,-17 18 17,-18 52-1,0 1-31,0 35 15,-18-18-15,1 141 16,-1 1 0,0 105-1,-17 0 1,17-70 0,-17 70-1,-53-17 1,-18-142-1,18-88 1,17-52 0,54-71-1,17-54 1,70-228 15</inkml:trace>
  <inkml:trace contextRef="#ctx0" brushRef="#br0" timeOffset="8546.51">13194 776 0,'0'0'0,"-106"-53"31,88 53-31,1-17 16,17-1-1</inkml:trace>
  <inkml:trace contextRef="#ctx0" brushRef="#br0" timeOffset="10666.14">15169 723 0,'0'0'16,"18"-17"-16,17-72 31,-35 107-16,-35 35 1,-35 123 0,-36 54-1,0-72 1,71-122-16,-71 87 16,35-70-1,1-53 1,34-53-1,19-53 1,17-105 0,17 87-1,36 36 17,-17 88-17,-19 88 1,18 18-1,1 35 1,-19-106-16,36 36 16,53 17-1,0-53 1,70-35 0,36-17-1,-53-36 1,-53-35-1,-89-18 1,-17 0 0,-53 53-1,-53 53 1,-17 88 15,17 36-15,53-18-1,53-54 1,18-16 0,52-36-1,-34 0-15,87-53 16,-35-18 0,-35-17-1,-17-18 1,-36 36-1,0 105 17,0-17-32,-18 87 15,18-34 17,0 0-17,35-36 1,18-35-1,71-18 1,-71-17 0,17-53-1,-35-36 1,-17 71 0,-18 36-1,0 87 1,-18 18-1,-17 1 1,0-19 0,35-52-1,0-36 32,0-35-31,88-53-1,-17 1 1,70 16 0,-53 89-1,-70 0-15,34 53 16,-34-35-16,0 53 16,-18 52-1,35-35 1,36-35-1,17-35 1,35-18 0,36-18-1,-53-35 17,35-53-17,-88 18 1,-53-35-1,-71 87 1,-52 72 0,17 17-1,18 52 1,52-16 0,36-36-1,89-36 1,-19-17-1,54-53 1,-36 18 0,-18-53-1,-34 53 1,-36 17 15,-18 71 0,-17 35-15,17 88 0,1 71-1,17 71 1,0 17 0,-36 0-1,1-123 1,-71-36-1,71-141-15,-71 18 16,0-53 0,53 0-16,-158-70 15,-1-89 1,106 0 15,0-105-15,89 87-1,52-70 1,-17 194-16,140-193 16</inkml:trace>
  <inkml:trace contextRef="#ctx0" brushRef="#br0" timeOffset="12231.35">17357 970 0,'0'0'0,"0"-18"0,0 1 0,0-1 16,0 1-1,-18 52 1,-17 88 15,17-87-31,18 52 16,0 0-1,35-53 1,36-35 0,-1 0-1,54-88 1,-53 18 0,-1-54-1,-35 53 1,-17 36-1,-18 123 17,0-52-32,0 52 15,0 18 1,18-18 15,35-70-15,35-1-1,0-17 1,71-70 0,-71-1-1,-18-35 1,-70 18 0,-17 0-1,-54 70 1,-35 53-1,36 36 1,-36 35 0,71-36-1,17 19 1,36-54 15,52-35-15,1 0-1,52-71 1,-17-17 0,-35 35-1,-36 0 1,-35 89 15,0 34-15,0 18-1,0-17 1,71-18 0,-36-36-16,53-17 15,71 0 1,-18-17 15,-35-36-15,-18-53-1,-70 18 1,-36 0 0,-35 88-1,-53 53 1,36 35 0,-19 18-1,89-53 1,0-36-16,18 18 15,70-35 1,-17 0 0,17-52-1,-53 16 1,1-34 15,-36 52-15,-18 53 15,0 71-15,-35 53-1,0-18 1,36-70-16,-36 158 16,35-35-1,1 71 1,-36 34-1,17-87 1,-34 35 0,-36-88-1,35-142 17,-34-52-32,16-88 31,19-1-16,52-52 1,18 140-16,0-105 16,53-53-1,88 0 1,-17 18 0,-71 123-16</inkml:trace>
  <inkml:trace contextRef="#ctx0" brushRef="#br0" timeOffset="12582.04">19209 1464 0,'17'0'0,"-34"0"0,52-35 15,36-18 1,34 0 15,1-35-15,-35-18-1,-71 53 1,0 35 0,-53 36-1,-71 88 1,107-71-16,-19 36 16,19 17-1,17-35 1,70-36-1,1-17 1,17-17 0,-17-1-1</inkml:trace>
  <inkml:trace contextRef="#ctx0" brushRef="#br0" timeOffset="12715.05">19667 1411 0,'-17'0'47,"-1"-18"-31,-17 18 0</inkml:trace>
  <inkml:trace contextRef="#ctx0" brushRef="#br0" timeOffset="14231.74">1041 3052 0,'0'17'0,"0"1"15,17-18 1,19 0-1,34-53 1,1 0 0,-54 35-16,19-35 15,-36-17 17,0 35-17,-18 17 1,-17 36-1,35 52 1,0 107 0,17-54-1,1 36 1,-18-53 0,0-54-1,0-34 1,-88-18-1,0-18 1,-18-70 0,18 18-1,-1-36 1,54 71 15,35 88 0,53 17-15,53 36 0,0-53-1,52-36 1,-34-17 0,-71-17-16,70-36 15,18-53 1,-52 18-1,-36-53 1,-36 53 0,-17-36-1,0 142 32,-17 70-31,-19 18-1,36 53 1,0-124-16,0 53 16,0-53-1,53-35 1,0-35 0,-18 0-1</inkml:trace>
  <inkml:trace contextRef="#ctx0" brushRef="#br0" timeOffset="14431.02">1817 3122 0,'0'0'16,"-18"0"-16,1 0 0,34 0 31,18 0-15,54-18-1,-1 1 1,71-18 0,-107 35-16</inkml:trace>
  <inkml:trace contextRef="#ctx0" brushRef="#br0" timeOffset="14664.57">2893 3034 0,'0'35'16,"0"-17"-1,0-1-15,-18 1 0,18 53 16,0 17 15,0-18-15,0-17-1,0-35 1</inkml:trace>
  <inkml:trace contextRef="#ctx0" brushRef="#br0" timeOffset="15032.13">3351 3087 0,'18'-18'0,"-18"1"31,-18 17-31,-35 17 16,-17 18-1,-1 18 1,54 0 0,17-35 15,17-18-31,36 18 15,35-18 1,-35 52 0,0 1-1,-53-17 1,-70 52 0,17-71-1,-18-17 1,36 0-1,17-70 1</inkml:trace>
  <inkml:trace contextRef="#ctx0" brushRef="#br0" timeOffset="15214.17">2910 2857 0,'0'0'0,"-17"-17"0,-1-1 15,0 1 1,36 17 31,0 0-47,17 17 16</inkml:trace>
  <inkml:trace contextRef="#ctx0" brushRef="#br0" timeOffset="19015.39">5151 2875 0,'0'0'0,"17"-35"0,18-124 32,-35 141-32,0-34 15,0 34 1,0 53 0,-52 106 15,-1 53-16,0-53 1,-88 53 0,52-141-1,-34-53 1,17-53 0,18-70-1,70 35 1,18-53-1,36 123 1,34 18 0,18 53-1,-17 18 1,17 70 15,18 0-15,-18-53-1,18-53 1,35-35 0,18-70-1,-18-19 1,18-16 0,-142 69-16,19-52 15,-36 0 1,-71 53-1,-52 35 1,17 35 0,0 71-1,88 0 1,18-1 15,53-52-15,18-53-1,52-17 1,-52-54 0,-54 54-16,72-72 15,-37 19 1,-34-18 0,-18 70-1,-18 124 16,18-18-15,0 0 0,53-70-1,36-1 1,16-52 0,-34-35 15,-36 52-31,53-70 15,-70 17 1,-18 18 0,0 89 15,-18-19-31,18 36 16,-17 53-1,-1-35 1,1-54-1,17-34 17,35-72-17,-18 72-15,19-54 16,-1 18 15,0 36-15,1 17-1,-1 70 1,0 1 0,-17-54-16,70 89 15,18-71 1,53 1 0,17-54-1,-53-35 1,18-35-1,-123 70-15,17-52 16,-35-18 0,-53 52-1,-17 36 1,-36 36 0,0 34 15,53 1-16,53-36 1,53-35 0,35-18-1,1-17 1,-1-18 0,-53 36-1,-35 34 32,0 1-47,0 88 16,0 52-1,0-105-15,0 106 16,0 88 15,18 18-15,-18-54-1,0 36 1,-53-35 0,-35-53-1,-36-89 1,-35-70 0,18-88-1,18-106 1,52-106-1,71-35 1,124 53 0,-18 105-1,88 1 1,-18 70 15,-17 0-15,-18 18-1,-71 70 1,-52 1 0,0 17-1,-18 17 17,0 36-17,0 36 1,0-19-1,35-17 1,36-35 0,-54-18-16,36 0 15,35-53 1,-35-18 15,0-17-15,-18 0-1,-17 35 1,-18 71 15,0 17-15,0 35 0,0 1-1,18 17 1,52-35-1,-52-53-15,105 18 16,18-36 0,-35-35-1,53-35 1,-88 17 0,-54-17 15,-17 53-31,-53-36 15,-35 71 1,-35 18 0,34 53-1,37 34 1,52 19 0,35-54-1,53-70 1,0 0-1,53-70 1,-35-18 0,-53 17-1,-53 1 1,-18 105 31,-34 35-32,52 1 1,17-1 0,1-52-16,88 17 15,17-35 1,53 0 0,-52-35-1,35-35 1,-71-19-1,-88 1 1,-35 18 0,-18 70-1,-53 0 1,35 88 15,36-18-15,35-52-16,0 70 15,53-70 1,0-18 0,53-18-1,-53-35 1,0 0 0,-53 0-1,0 71 16,-53 70-15,17 18 0,1 88-1,35-141-15,-18 106 16,1 105 15,17 19-15,0-72-1,0 36 1,-53-35 0,-88-89-1,53-123 1,-36-70 0,18-107-1,89 19 1,52-125-1,159-87 1,-53 176 0,88-35-1,-70 70 1,17-17 15,-140 70-15,-36 88-16,-18 0 15,-70 36 1,0 70 0,88 0-1,53 1 1,17-54 0,107-17-1,-54-71 1,-52 0-1</inkml:trace>
  <inkml:trace contextRef="#ctx0" brushRef="#br0" timeOffset="20531.53">11695 3140 0,'0'0'0,"0"-18"0,0-70 16,-36 35 15,19 53-15,-19 88-1,19 36 1,-1-19 0,18 1-1,0-70 1,0-54 15,0 0-31,35-52 16,36-54-1,-18 36 1,-18 53 0,0 35-1,-35 17-15,18 36 16,17 53 15,1 0-15,17-53-1,17-18 1,1-35 0,70-53-1,-71-17 1,1-36 0,-54 0-1,-17 36 1,0 17-1,0 88 17,-17 53-17,-1 0 1,18 36 0,18-36 15,52-70-16,36-36 1,-18-17 0,18-71-1,-35-18 1,-36 36 0,-35 53-16,0-53 15,0 70-15,0-17 16,-35 35-1,-18 70 1,35 19 0,1 52-1,17-106-15,0 71 16,0-36 0,0-34 15,17-36-16,36-36 1,-18-34 0,36-36-1,0 35 1,-54 54 0,18 34-1,-17 36 1,-18 35-1,88 1 1,-35-54 0,35-35-1,-17 0 1,35-53 0,-36-18 15,-52-17-16,-18 53 1,0 53 15,-18 70-15,18-35 0,0-36-16,0 36 15,18-53 1,17-35 15</inkml:trace>
  <inkml:trace contextRef="#ctx0" brushRef="#br0" timeOffset="20713.68">13670 3016 0,'0'0'0,"-35"-17"31,17-1-15,1 18 0,17 35-1,35-17 1,-18-18-16</inkml:trace>
  <inkml:trace contextRef="#ctx0" brushRef="#br0" timeOffset="21397.97">14164 3016 0,'0'-17'0,"-18"17"15,1 0-15,-36 0 16,-35 70 0,17 36 15,36 0-16,35-71-15,0 89 16,53-72 0,53-34-1,35-18 1,-36-18 0,19-70-1,-106 53-15,35-53 16,-1-71-1,-34 36 1,0 52 0,-18 53-1,0 71 1,-36 71 0,1 17-1,0-35 16,17-18-15,18-35 0,0-88 15,0-18-15,71-53-1,17 0 1,0 53-1,-70 53-15,52 0 16,-52 0-16,35 88 16,-53-17-1,0 17 1,0-35 0,0-18-1</inkml:trace>
  <inkml:trace contextRef="#ctx0" brushRef="#br0" timeOffset="21798.28">15946 3228 0,'0'0'0,"17"-35"16,1 17-1,17 0 1,-35 36 0,0 17-1,0-17-15,-18 52 16,-17 36 0,0-35-1,17-18 1,71-53 15,-18-18-31,71-35 16</inkml:trace>
  <inkml:trace contextRef="#ctx0" brushRef="#br0" timeOffset="22163.53">16598 3175 0,'0'0'15,"18"-18"-15,17-17 0,-53 35 31,-34 0-15,-37 18 0,1 35-1,71-18 1,34-35 0,71 18-1,-70-18-15,70 17 16,-17 18-1,-54 18 1,-17 18 0,-70-36-1,-36 0 1,18-35 0,35 0 15,0 0-16,35-70 1,1 35-16</inkml:trace>
  <inkml:trace contextRef="#ctx0" brushRef="#br0" timeOffset="22346.93">16034 2875 0,'0'0'0,"-18"0"0,0-18 16,36 18 31,17 0-47,1 0 16</inkml:trace>
  <inkml:trace contextRef="#ctx0" brushRef="#br0" timeOffset="24197.45">18292 3087 0,'0'0'16,"17"-35"-16,1-18 15,-1-36 1,1 72 0,-36 17-1,-34 70 1,-1 71 0,35 36-1,0-36 1,18-18-1,36-52 1,-19-71-16,107 18 16,-18-36-1,35-53 1,-18-52 0,-52-1-1,-1-52 16,-17 53-15,-35 70 0,-18 35-1,0 89 1,-18 34 0,-17 37-1,17-1 1,18-53-1,53-53 1,0-35 0,53-18-1,53-52 1,-36-36 0,-52 36 15,-71 17-16,-36 53 1,-69 35 0,69 18-1,36 70 1,36-70 0,34 18-1,-35-54 1,-70-34 15,-18-19-15,0 1-1,18 18 1,17 17 0,18 17 15,53 36-16,-35-53-15,52 18 16,89-1 0,35-17-1,-70-35 1,34-18 0,-69-53-1,-54 18 1,-17 18-1,-18 52 1,-53 18 0,0 71-1,0 34 1,35-87-16,18 53 31,35 17-15,36-53-1,70-17 1,53-18 0,18-53-1,-89-18 1,-70 1 0,-53-36-1,0 53 1,-53 18-1,-35 52 1,-18 71 0,18 18-1,70-53 1,18 18 0,18-71-1,70 0 16,-52 0-31,52-36 16,-18-34 0,1-36-1,-36-17 1,18-36 0,0 71-1,-35 17 1,-18 106-1,-53 89 1,-18 52 0,54-52-1,34 17 1,36-88 0,71-36-1,-36-17 16,70-35-15,-34-35 0,-89-1-1,-35 53-15</inkml:trace>
  <inkml:trace contextRef="#ctx0" brushRef="#br0" timeOffset="24880.02">1905 4657 0,'0'0'16,"0"-18"-16,0-53 16,0 54-16,-18-36 15,1 53 1,-19 53-1,36 88 1,-17-88-16,-1 211 16,-17-105-1,35-18 1,0-88 0,0-88 15</inkml:trace>
  <inkml:trace contextRef="#ctx0" brushRef="#br0" timeOffset="25347.64">1587 5045 0,'-17'0'16,"34"0"-16,-87-18 16,105 18 15,-17 0-31,123-35 15,-18 0 1,1-1 0,-71 36-1,-36 53 1,-17 71 0,0-1-1,0-52 16,0-1-15,36-70 0,87-17-1,1-54 1,-36 0 0,-53-52-1,-70 35 1,-71-36-1,0 124 1,-35 36 0,106 17-1,35 35 1,35-35 0</inkml:trace>
  <inkml:trace contextRef="#ctx0" brushRef="#br0" timeOffset="28096.08">4621 5186 0,'36'0'31,"-19"-18"-31,1 1 15,35-36 1,0 0 0,-18-35-1,-35 52-15,0-34 16,-18-36 0,-87 35-1,-19 71 1,-52 36-1,70 34 1,18 124 0,88-88-1,35 0 1,36-71 0,70-35 15,-36-35-16,72-106 1,-54-36 0,-52 54-1,-18-54 1,-53 54 0,0-18-1,0 88 1,-53 88-1,-18 106 1,54 0 0,-1 71-1,18-53 1,53 0 0,18-124 15,34-35-31,1-35 31,-35-36-15,-1-52-1,-52-1 1,-18 36 0,-35 53-1,-36 35 1,36 53-1,35 52 1,0-69-16,0 52 16,17 18-1,36-71 1,-17-35 0,52 0-1,-18-53 16,36-53-15,-53 36 0,-35 17-1,-1 35 1,-17 89 15,18-36-31,-18 36 16,35 17-1,-35-53 1,53-17 0,18-18-1,-18-36 1,35-69 15,-18 16-15,-17 1-1,-35 35 1,0 53 0,-18 18-1,0 52 1,0 36 0,0-18-1,17-35 1,54-17-1,17-36 1,53-71 0,0 1-1,-53-19 1,-52 1 0,-36 18-1,-36 70 16,-69 17-15,52 36 0,17 53-1,36-18 1,18 18 0,88-71-1,53-35 1,-1-35-1,-34-18 1,-18-53 0,-36-35-1,-34 35 1,16-35 0,-52 106-16,18-89 15,-18 89 16,0 53-15,0 52 0,-18 71-1,18 18 1,-17-124-16,17 71 16,0 0-1,35-53 1,53-18-1,18-35 1,-71-17-16,54-36 16,16-18-1,-34-35 1,-53 53 0,-18 18-1,-18 70 32,-17 54-31,35-36-1,0 35 1,53-35 0,17-53-1,18 0 1,-52 0-16,34-36 15,18-34 1,-70-18 0,-18-1-1,-35 1 1,-36 71 0,-35 17-1,18 53 16,53 35-15,35 0 0,53-17-1,35-54 1,106-17 0,-88-17-1,35-54 1,-35-17-1,-89 35 1,-17 0 0,0 35-1,0 36 1,-35 52 0,-18 19 15,18 87-16,0 36 1,35-159-16,-18 158 16,-35 89-1,18 18 1,0-54 0,-1-105-1,36-36 1,-17-123-1,17-70 1,53-89 0,17-70-1,-17-89 1,-18 142 0</inkml:trace>
  <inkml:trace contextRef="#ctx0" brushRef="#br0" timeOffset="28379.81">8467 5062 0,'0'-70'15,"0"140"-15,0-334 16,35 158 0,-17 88-16,17 18 15,88-17 1,-34 52 0,-1 35-1,-88 36 1,-53-35-1,-53-1 1,0-17 0,71-35-16,-18-18 15,53 35 1,18-35 15,-1 0-15</inkml:trace>
  <inkml:trace contextRef="#ctx0" brushRef="#br0" timeOffset="29329.41">10742 5027 0,'0'18'16,"0"-1"-16,18-17 15,-1 0 1,1 0-16,53-53 31,-54 36-31,36-36 16,-35-53-1,-18 0 1,-71 53 0,-52 0-1,-18 53 1,17 89-1,54 34 1,52 1 0,18-19-1,53-34 1,0-71 0,88-35-1,-53-18 16,36-53-15,-36-18 0,-88 71-1,0 18 1,0 53 0,0 70-1,0 36 1,0-54-1,88 1 1,0-71 0,53-18-1,-88 0 1</inkml:trace>
  <inkml:trace contextRef="#ctx0" brushRef="#br0" timeOffset="30312.51">13176 4957 0,'0'-18'16,"0"0"-16,0 1 16,18-19-16,0 19 0,-1-54 15,-17-35 16,-35 36-15,-71-1 0,-35 54-1,35 34 1,-35 124 0,88-35-1,53 35 1,0-53-1,71-88 1,34 0 0,19-70-1,-1-36 1,-17 0 0,-70 36-1,-19 34 16,-17 89 1,0 53-17,0-35 1,71-1 0,17-70-1,0-17 1,-53-1-16,71-70 15,-53 35 1,-18-35 0,-35 35-1,0 17 1,-17 125 15,-1 69-15,0 89 15,1-35-15,-54 88-1,1 17 1,52-246-16,-17 105 16,17-52-1,18-142 16,35-88-15,18-105 0,-35 140-16</inkml:trace>
  <inkml:trace contextRef="#ctx0" brushRef="#br0" timeOffset="30597.78">13705 4868 0,'0'-35'0,"0"70"0,0-176 31,0 71-15,0 52-16,0 0 16,106 1-1,35 17 1,-52 53 0,-72 17-1,-105 18 1,-53 1-1,17-54 1,89-17 0,88-36 15,-18 0-31,1 1 16</inkml:trace>
  <inkml:trace contextRef="#ctx0" brushRef="#br0" timeOffset="30896.29">14305 4674 0,'18'-17'16,"-36"34"-16,71-52 16,-71 35-1,-17 35 1,-35 124 0,34 17-1,-17 89 1,18-53-1,0 123 1,-18-71 0,35-211-16,1 141 15,-1-123 1,18-71 0,35-88 15,18-53-16,35-106-15</inkml:trace>
  <inkml:trace contextRef="#ctx0" brushRef="#br0" timeOffset="31646.19">14287 5062 0,'0'-70'16,"0"140"-16,0-334 16,0 176-1,53 35 1,-35 53-16,53 0 15,52 53 1,-35 35 0,-70 0-1,-71 0 1,-70-17 0,17-36-1,53-35-15,-53 35 31,71-17-15,35 0 0,105-18-1,37-36 1,34-34 0,-35-18-1,35-71 1,-52 0-1,-89 53 1,-35-17 0,0 105-1,-70 36 1,17 105 0,35-35-1,0 53 16,18-35-15,18-70-16,70 34 16,36-52-1,-18-18 1,35-71 0,-18-35-1,-70 18 1,-35 53-1,-89 88 17,36 53-17,35-53 1,18-18 0,17-35-1,-18 0-15,36-35 16,-53 17-1</inkml:trace>
  <inkml:trace contextRef="#ctx0" brushRef="#br0" timeOffset="31811.87">15716 4516 0,'0'0'0,"-53"0"15,18-18 1,0 18-1,88 0 32,-18 0-47</inkml:trace>
  <inkml:trace contextRef="#ctx0" brushRef="#br0" timeOffset="33745.51">16263 4498 0,'-18'0'0,"1"0"0,-36 0 15,-35 0 1,-18 35 0,18 53-1,52 18 1,36-18-1,0-52-15,53 34 16,71 1 0,34-54-1,-16-17 1,52-52 0,-18-37-1,-53-34 16,-70 35-15,-53-1 0,-35 72-1,-53 17 1,0 53 0,70-36-16,-52 54 15,17 35 1,35 0-1,18-71 1,71-35 0,17-18-1,0-52 1,-18-36 0,-70 35-1,18 1 16,-18 105 1,0-17-32,-18 70 15,18 0 1,18 0 0,35-52-1,18-19 1,17-34-1,0-54 1,-17-35 0,-19-17-1,19-54 1,-18 19 0,-35 105-1,-36 88 16,-35 71-15,18 52 0,17-34-1,18 17 1,71-35 0,-1-88-1,18-18 1,-17-18-1,0-70 1,-19-53 0,-16 88-1,-36 35-15,17-35 16,-34 106 15,-19 35-15,36-17 15,0-36-31,0 36 16,18-36-1,70-35 1,0-18 0,-17-35-1,17-53 1,-53 54-1,-35 34-15,18 0 16,-18 36 0,-35 52-1,0 19 1,35-19 0,0-34-1,17-36-15,36 0 31,0 0-15,0-71 0,-53 0-1,0-34 1,-35 52 0,17 35-16,-53 18 15,19 0 1,69 0 15,1 0-31,70-18 16,18 1-1,88-19 1,-141 36 0,-36 36-1,-17 34 1,-17 36 15,-1-18-15,1-17-1,-1-36 1,0-35 0,18-17-1,18-54 1,35-17-1,-18 70-15,89-105 16,-1 34 0,-52 72-1,-36 70 1,-35 17 0,0 54-1,0-89-15,0 36 31,35 17-15,36-71 0,-1-17-1,18-52 1,-17-37 0,-36-34-1,-17 70-15</inkml:trace>
  <inkml:trace contextRef="#ctx0" brushRef="#br0" timeOffset="33945.28">18538 4216 0,'0'0'0,"-17"0"0,-1 0 0,18-18 31,0 0-15</inkml:trace>
  <inkml:trace contextRef="#ctx0" brushRef="#br0" timeOffset="34128.71">17304 4445 0,'0'0'0,"-53"18"15,70-18-15,89 0 16,18-18 0,52 0-1,-141 18-15,-17 0 16</inkml:trace>
  <inkml:trace contextRef="#ctx0" brushRef="#br0" timeOffset="35596.18">2240 6174 0,'0'0'0,"0"17"15,-18 19 17,36-36-17,0-18 1,70-35 0,-70 35-16,-1-35 15,-17-17 1,-53 70-1,-88 17 1,53 36 0,0 53-1,70 18 1,18-18 0,18-1-1,17-34 16,-35 17-15,0-17 0,-123-18-1,34-53 1,-34-36 0,35-34-1,0-54 1,52 18-1,36 1 1,18 122 15,52 107-15,-17-18 0,36 17-1,-72-88-15,36 1 16,-18-19-1,54 1 1,-19-18 0,36-53-1,-18-18 1,0-34 0,-17-1-1,-53 53 1,-18 106 15,0 0-15,0 35-1,0-53-15,0 18 16,53-18 0,-1-35-1,54-35 1,-18-36 15,18-17-15,-53 0-1,-53 70-15,0-34 16,0 87 15,0 71-15,0-36-1,0-52-15,0 70 16,35-70 0,36-1-1,-18-34 1,-18-19 0</inkml:trace>
  <inkml:trace contextRef="#ctx0" brushRef="#br0" timeOffset="36261.8">3334 6421 0,'0'-53'16,"0"106"-16,-36-124 15,1 71 1,-35 35 0,52 1-16,-17 34 15,35 54 1,0-36-1,70-18 1,18-52 0,71-18-1,-124-18-15,124-70 16,-53 18 0,-53-89-1,-35 53 1,-18 0 15,0 71-15,0 105 15,0 36-15,-18 35-1,0-52 1,18-54-16,-17 35 15,-19-34 1,36-89 15,53-35-15,36-18 0,-1 53-1,-71 35-15,89 18 31,-18 53-15,-70 18 0,-18 17-1,0-35 1,0 17 0,0-52-1,-18-18 1</inkml:trace>
  <inkml:trace contextRef="#ctx0" brushRef="#br0" timeOffset="37228.1">5609 6667 0,'0'0'0,"0"-17"16,71-89-1,-54 88-15,19-35 16,-36 18-16,0-88 16,-18 17-1,-35 53 1,-53 53 0,18 35-1,-18 53 1,71-52-16,0 105 31,35-18-15,0-17-1,17-53 1,71-53 0,1-35-1,17-53 1,-18-1-1,-35 1 1,-36 0 0,-17 35-1,0 124 17,0 17-17,18 35 1,17 1 15,18-71-15,-35-36-16,88-17 15,-1-17 1,1-36 0,0-53-1,-35 18 1,-36-36-1,-35 54 1,0 52-16,-35 18 16,-36 18-1,36 35 1,35 52 0,35-34-1,36 0 1,-54-19 15,-17-16-15,-88-1-1,18 0 1,34-35 0,36-35-1</inkml:trace>
  <inkml:trace contextRef="#ctx0" brushRef="#br0" timeOffset="37678.66">8890 6032 0,'0'0'0,"53"-35"32,-35 35-32,87 0 15,72-17 1,-1-1 0,-52 18-1,-36 0 1,-88 18 15,-71-1-15,54-17-16</inkml:trace>
  <inkml:trace contextRef="#ctx0" brushRef="#br0" timeOffset="37996.83">9419 6015 0,'-17'0'0,"34"0"0,-70 35 15,36 0 1,17 36-1,0 17 1,0 18 0,17 53-1,-17-1 1,-53-34 0,-35-71-1,0-53 1,-71-18-1,36-52 17,52-1-17,54 36-15,17-89 16,52 54 0,37 35-1,52 17 1</inkml:trace>
  <inkml:trace contextRef="#ctx0" brushRef="#br0" timeOffset="38545.46">9966 6491 0,'0'0'0,"18"-18"15,35 1-15,-53-1 16,17-17-16,-17 17 0,0-17 31,-70 0-15,-19 35-1,-34 17 1,17 89 0,36 0-1,52-71-15,0 106 16,18-70-1,71-53 1,52-18 0,1-53-1,-18-18 1,-89 36-16,54-71 16,-54 18-1,-17 0 1,0 70 15,0 36-15,-17 70-1,17 71 1,17-89 0,54 18-1,0-70 1,-1-18-1,-17-71 1,-35 54-16</inkml:trace>
  <inkml:trace contextRef="#ctx0" brushRef="#br0" timeOffset="38777.72">10460 6332 0,'0'0'15,"0"18"16,0 70-31,0 0 32,17 18-17,1-35 1,17-54 0,-17-17-16,17 0 15,1-35 1,17-18-1,-36 36-15</inkml:trace>
  <inkml:trace contextRef="#ctx0" brushRef="#br0" timeOffset="38906.83">11024 6262 0,'0'-18'0</inkml:trace>
  <inkml:trace contextRef="#ctx0" brushRef="#br0" timeOffset="39228.08">10954 6332 0,'0'0'15,"0"-17"-15,0-1 16,-18 18 0,-17 18-1,-36 52 1,54-52-16,-54 105 31,1-34-15,17 16-1,35-69 1,89-36 15</inkml:trace>
  <inkml:trace contextRef="#ctx0" brushRef="#br0" timeOffset="39728.36">11448 6473 0,'17'-17'0,"-34"34"0,52-87 16,-53-1-1,-35 36 1,-17 17 15,-18 36-15,17 53-1,53-36-15,-52 106 16,52-53 0,18 0-1,71-52 1,-18-36-1,35-18 1,-70 0-16,70-52 16,-35-18-1,0-18 1,-36 53 0,1 35-1,-18 71 1,-35 71 15,17-54-15,18 18-1,0-52 1,0-1 0</inkml:trace>
  <inkml:trace contextRef="#ctx0" brushRef="#br0" timeOffset="39944.46">11994 6809 0,'0'53'16,"0"-36"-16,0 1 15,0 17-15,-52 18 16,-19 18-1,0-19 17,1-34-17,52-18-15,1 0 0</inkml:trace>
  <inkml:trace contextRef="#ctx0" brushRef="#br0" timeOffset="40494.35">13458 6262 0,'0'0'16,"18"-18"-16,-18-52 16,0 52-16,0-17 15,-53 17 1,36 18-16,-89 18 16,0 88-1,35 17 1,18 71 15,53-53-15,53-17-1,106-36 1,-35-88 0,34-18-1,-17-35 1</inkml:trace>
  <inkml:trace contextRef="#ctx0" brushRef="#br0" timeOffset="40762.49">14305 6156 0,'0'0'0,"0"-18"16,0 1-16,-35 52 46,17 36-46,1-36 16,17 71 0,-36 70-1,19-17 1,17-71 0,0-53-1,53-17 1,-1-71-1</inkml:trace>
  <inkml:trace contextRef="#ctx0" brushRef="#br0" timeOffset="41027.54">14676 6209 0,'0'0'0,"0"-35"0,0 17 0,0-17 15,0 88 32,-36 17-31,19 89-1,-1 17 1,18-140-16,0 52 16,0-18-1,0-52 1,0-71 15</inkml:trace>
  <inkml:trace contextRef="#ctx0" brushRef="#br0" timeOffset="41328.21">14129 6297 0,'0'0'0,"-36"0"0,19 0 0,-1 0 16,1 0 0,52 0-1,106-18 1,0 18 0,71-17-1,-54-1 1,-69 18-1,-107 0 17,-35 0-17,-17 18 1</inkml:trace>
  <inkml:trace contextRef="#ctx0" brushRef="#br0" timeOffset="41561.71">14041 6491 0,'0'0'0,"0"18"0,0-1 15,35-17 1,-18 0-16,125 0 16,52 0-1,-71 0 1,18 0-1,-53-17 1,-52-1 0,-19 18-1</inkml:trace>
  <inkml:trace contextRef="#ctx0" brushRef="#br0" timeOffset="41811">15275 6667 0,'0'36'32,"0"-19"-32,0 1 15,0 35 1,-17-35-16,-54 35 15,1 17 1,52-52 0</inkml:trace>
  <inkml:trace contextRef="#ctx0" brushRef="#br0" timeOffset="42811.6">16757 6138 0,'0'0'0,"18"-35"32,-18 17-32,0 1 15,-71-19 1,-17 36 0,0 0-1,-36 71 1,18 53-1,53 34 17,71-17-17,35-70 1,88-36 0,0-35-1,-17-35 1,-71-18-1,-36 18 1,1-1 0,17 19-1</inkml:trace>
  <inkml:trace contextRef="#ctx0" brushRef="#br0" timeOffset="43093.9">17180 6615 0,'0'17'47,"0"1"-47,0-1 0,0 1 16,0 35-1,-53 18 1,0 17 0,1-53-1,16-35 1</inkml:trace>
  <inkml:trace contextRef="#ctx0" brushRef="#br0" timeOffset="43844.09">18803 6085 0,'0'0'0,"0"-17"0,18-36 15,-18 35 1,-36-17 0,-17 17-1,-52 54 1,34 52 0,-17 53-1,70 35 1,18-123-16,0 71 15,71-19 1,17-52 0,53-53-1,18-53 1,-89 18 0</inkml:trace>
  <inkml:trace contextRef="#ctx0" brushRef="#br0" timeOffset="44127.04">19756 5997 0,'0'0'0,"35"-53"16,-35 71 15,-53 52-15,0 72-1,18-37 1,-36 37 0,71-107-16,-35 53 15,35-17 1,18-71 31</inkml:trace>
  <inkml:trace contextRef="#ctx0" brushRef="#br0" timeOffset="44327.35">19279 6262 0,'0'0'0,"0"-18"31,18 18-31,52 0 15,89 0 1,-18-17 0,36-1-1,-54 0 1</inkml:trace>
  <inkml:trace contextRef="#ctx0" brushRef="#br0" timeOffset="44594.12">20673 6015 0,'-18'0'31,"0"17"-31,1 1 16,-18 88-1,-1-35 1,19 52-1,-19 0 1,19-70 0,17-35-16,0 0 15</inkml:trace>
  <inkml:trace contextRef="#ctx0" brushRef="#br0" timeOffset="44761.62">20320 6350 0,'0'0'0,"0"-18"0,0 1 31,71 17-15,52 0 0,18-18-1,-17 18 1,-71-35-1</inkml:trace>
  <inkml:trace contextRef="#ctx0" brushRef="#br1" timeOffset="63317.36">952 9260 0</inkml:trace>
  <inkml:trace contextRef="#ctx0" brushRef="#br1" timeOffset="65308.35">1058 9137 0,'0'0'0,"0"-35"31,0-18-31,-17 17 32,-1 36-17,18 18 1,-18 17-1,18 106 1,0-35 0,-17 35-1,17-35 1,0-18 0,0-52-1,0-54 16,0-17-31,35-53 16,0-1 0,18 1-1,0-18 17,-35 89-32,17-1 15,-17 18 1,-1 71-1,1-1 1,35 36 0,-18-18-1,-17-52-15,52 34 16,19-52 0,16-36-1,-16-35 1,-19-53-1,-35 18 1,-35-35 0,18 70 15,-18 17-15,0 89 15,0 18-16,0-53-15,0 87 16,0-52 0,35 18-1,18-71 1,35 0 0,-17-53-1,-36 35-15,71-70 16,-53 0-1,-18-53 1,-35 35 0,0 0 15,-35 106-15,-18 53-1,53 53 1,0 35-1,-18-35 1,18 17 0,0-52-1,0-36 1,36-105 15,-1-1-15,18-17-1,0 35 1,-53 35-16,53 18 16,-18 0 15,-17 53-15,17 18-1,18-1 1,17-17-1,89-17 1,-71-36 0,54-18-1,-1-53 1,-53 18 0,-18-52-1,-52 34 1,-53-17-1,-18 70 1,-35 18 0,17 53-1,-17 35 17,53 36-17,35-54 1,0 19-1,17-89 1,54 0 0,-1-53-1,1-18 1,-18-17 0,-18 0-1,-35 17 1,0 53-1,18 18 1,-18 71 0,0 17 15,0-17-15,53-18-1,17-36 1,18-17-1,-52 0-15,87-53 16,-35-35 0,-17-18-1,-18-52 1,-18 17 0,-35-1-1,0 107-15,0 0 16,-18 53-1,-17 123 1,18 0 0,-1 35-1,18-52 17,35-1-17,53-70 1,-17-53-1,17-35 1,-35-1 0,0-34-1</inkml:trace>
  <inkml:trace contextRef="#ctx0" brushRef="#br1" timeOffset="65541.45">3898 9137 0,'0'0'0,"0"18"16,18-18-1,70-18 17,0 0-17,0-17 1,-35 17-1,-35 1 1</inkml:trace>
  <inkml:trace contextRef="#ctx0" brushRef="#br1" timeOffset="72541.56">6103 9137 0,'0'-18'31,"0"1"-31,0-1 0,0-17 16,0 17 0,0 0-1,0 36 16,-18 70-15,18-17 0,0-36-16,-17 53 31,17-35-15,-18-17-1,18-54 32,0 0-47</inkml:trace>
  <inkml:trace contextRef="#ctx0" brushRef="#br1" timeOffset="73024.03">6509 9049 0,'0'0'16,"35"-18"-16,18 0 15,-53-17 1,-18 35 15,-52 18 1,-1 35-17,36-18 1,17-17-16,1-1 15,17 1 1,35-18 0,53 0-1,18 0 1,0 18 0,-36 34-1,-70 1 1,-17-17-1,-72 17 1,1-53 0,18 17-1,52-17-15,-52 0 32,34-17-17,1-1 1,0-17-1,35-1 1</inkml:trace>
  <inkml:trace contextRef="#ctx0" brushRef="#br1" timeOffset="73240.81">6138 8696 0,'0'0'0,"0"-35"31,18 35 16,0 17-31</inkml:trace>
  <inkml:trace contextRef="#ctx0" brushRef="#br1" timeOffset="75041.41">8925 8837 0,'0'0'16,"18"0"-16,52-53 16,-52 36-16,17-19 15,54-34 1,-19-1-1,-52 36 1,-18 0 0,-88 17-1,-1 18 1,-34 18 15,105-1-31,-52 36 16,70 35-1,70 1 1,18-1 0,18 18-1,-35-36 1,-71 71 0,-71-53-1,-17-35 1,-53-35-1,0-36 1,53-35 0,-36-70-1,71 17 17,36-35-17,17 53 1,0 70-1,70 36 1,-17 52 0,-35-52-16,70 123 15,-17-17 1,-19-54 0,19-35-1,-18-17 1,70-53-1,-17-36 1,-18 1 0,1-54-1,-1 18 1,-53 36 15,36 52-15,-54 36 15,-17 17-15,18-35-1,-18-18 32,0 1-47,-18-18 16,-17-1-1,17 19 1,1 17 0,-19 35-1,19 0-15,-1 36 16,-17 52 15,17-17-15,18-35-1,0-1 1,88-35 0,-17-35-1,52-17 1,1-36 0,-36-18-1,-17-17 1,-54 0-1,-17 35 1,-53 53 0,18 35-1,0 36 1,35-1 15,53 1-15,-18-1-1,0-34 1,18-1 0,-17-17-1,16-18 1,54-53 0,-35-18-1,-18 1 1,-18-1-1,-35 53 1,0 89 15,0-53-31,0 70 32,0-35-17,0-18 1,18-35 15,35-35-15,-36 17-16</inkml:trace>
  <inkml:trace contextRef="#ctx0" brushRef="#br1" timeOffset="75390.11">10460 8731 0,'0'0'16,"-18"0"-16,1 0 0,-36 36 16,53-19-1,17-17 17,1 0-17,0-17 1,-1-36-1,-17 17 1,-35 36 0,-36 0-1,36 18 1,17 53 0,18 34-1,36-34 1,-1-53-1</inkml:trace>
  <inkml:trace contextRef="#ctx0" brushRef="#br1" timeOffset="75773.86">10883 8978 0,'0'0'0,"-17"-17"16,-1 17-16,0 0 16,-17 0-1,35 70 1,0 18 0,0 53-1,-18 71 1,-17 0-1,17-142-15,-34 195 16,-1-18 0,17-124-1,36-35 1,0-70 15,0-53-15,0-142-1,53 19-15</inkml:trace>
  <inkml:trace contextRef="#ctx0" brushRef="#br1" timeOffset="77573.13">10777 9172 0,'0'-70'0,"0"140"0,0-211 15,0 123-15,0-70 16,18 53-1,105 17 1,36 18 0,-53 53-1,-88-35-15,17 52 32,-70 19-17,-54-54 1,-34 0-1,35-35 1,53 0 0,35 18-1,0 17 1,17-17 0,54-1-1,17-17 1,53-17-1,71-54 1,-106-17 0,-1-53-1,-34-35 1,-53 70 0,-18 0 15,0 88-16,0 36 1,-53 88 0,35 17-1,0 54 1,18-54 0,18-35-1,35-53 1,35-35-1,0-52 1,18-37 0,0-52-1,-88 71 1,-1 17 15,-17 106 0,-35 70-15,17 1 0,18-107-16,18 36 15,70-18 1,18-35 0,-18 0-1,36-70 1,-54-18-1,-52 0 1,-18 35 0,-35 88 15,-1 53 0,19-17-15,-19 17-1,36-53 1,0-53 15,0 1-31,36-18 16,17-36 0,-36 53-16,36-52 15,-18 35 1,-17 17-1,17 71 1,-35 0 0,18 17-1,53 1 17,-1-36-17,71-35 1,36 0-1,-19-35 1,36-89 0,-105 1-1,-89 35 1,-18 0 0,-53 88-1,-52 17 1,-18 89-1,35 17 1,88-34 0,54-36-1,34-36 1,36-17 0,17-35 15,-105 17-31,35-35 15,0-35 1,-35 53 0,-18 17-1,0 54 1,-53 52 0,0 70-1,17 37 1,1 51-1,18 37 1,-1-89 0,-35 70-1,-18 1 1,-17-159 15,35-53-15,36-53-1,-1-36 1,18-105 0,0 0-1,0 71-15,0-124 16</inkml:trace>
  <inkml:trace contextRef="#ctx0" brushRef="#br1" timeOffset="77823.67">12665 8378 0,'0'0'16,"-18"0"-16,0 0 15,1 0 1,17 18-1,0 0 1,-18-18 0,-17 0-1,17 17-15</inkml:trace>
  <inkml:trace contextRef="#ctx0" brushRef="#br1" timeOffset="78023.89">11606 8731 0,'0'0'0,"-17"0"0,-1 0 0,0 18 15,54-18 17,87-18-17,-35 1 1,36-1-1,-1 0 1</inkml:trace>
  <inkml:trace contextRef="#ctx0" brushRef="#br1" timeOffset="80273.34">14940 8520 0,'0'0'0,"0"-36"0,18-17 15,-18 36 1,0 34 15,-36 19-31,19-1 0,-36 71 16,-18 70 15,-34 18-15,-1-70-1,-35-19 1,70-87 0,-35-36-1,18-105 1,88 0 0,0-54-1,53 71 1,-18 71-1,53 53 1,-35 70 0,0 53-1,0 18 1,0-71 15,18 0-15,70-53-1,-18-35 1,71-53 0,-53-17-1,18-36 1,-106-35 0,-53 53-1,-18 53-15,-70-1 16,0 36-1,-35 106 1,34 18 0,54-36-1,35 0 1,53-70 0,18-18 15,34-36-16,-16-17 1,34-52 0,-88 16-1,-17 72-15,0-54 16,-18 89 15,-18 88-15,0-18-1,18-53-15,0 18 16,71-35 0,-1-18-1,19-18 1,16-53 0,-52 19 15,-53-37-16,0 54 1,0 106 15,-17-1-15,-36 18 0,35-35-1,18-35-15,-17 0 16,17-36 15,17-53-15,18 1-1,36-54 1,35 54 0,-36 70 15,-34 88-16,-19-17 1,1 34 0,17-34-1,-17-53-15,52-1 16,72 1 0,-1-36-1,-18-17 1,18-53-1,-53 0 1,-88-18 0,-35 70-1,-53 36 1,-36 36 15,-17 52-15,53 0-1,88-17 1,71-71 0,70 0-1,0 0 1,-53-53 0,0 0-1,-35-18 1,-35 54-1,-18 70 17,-18 52-17,1 54 1,17-124 0,-18 107-1,0 87 1,1 53-1,-19-70 1,-17 35 0,-52-53-1,-72-53 1,54-124 0,-36-87-1,53-107 1,71 1-1,53-159 1,105 53 0,1 123-1,52-35 1,-35 53 0,-35 53 15,0 35-16,-89 53-15</inkml:trace>
  <inkml:trace contextRef="#ctx0" brushRef="#br1" timeOffset="81855.78">17233 8855 0,'0'0'0,"18"-18"0,-18-17 16,-18 35 15,18 53-16,-35 17 1,0 36 0,35-18-1,0-52 1,70-36 0,36-18 15,-35-35-16,34-35 1,-52 17 0,-17-17-1,-19 70 1,-17 36 0,0 53-1,0-1 1,0 54-1,0-36 1,71-18 0,17-52-1,18-18 1,-18-35 0,35-36 15,19-88-16,-125 36 1,-17 17 0,-70 53-1,-1 53 1,-35 88 0,18 1-1,70-54-15,-34 88 16,52-34-1,0-54 1,70-18 0,1-17-1,-1-35 1,36-53 0,-35-18 15,-18 36-16,-53 34 1,0 72 15,0-1-31,0 53 16,0-35 0,0 35-1,35-35 1,35-35-1,89-18 1,0-18 0,-53-35-1,35-35 1,-53-35 0,-88 34 15,0 36-16,-88 53 1,-36 53 0,18 53-1,54-53 1,52 18 0,35-36-1,71-35 1,0-18-1,-36-17 1,18-36 0,-70 19-1,-18 34 1,0 71 31,-35 17-32,-1 71 1,1 54 0,0-19-1,35-106-15,-18 213 16,18 34 0,0-88-1,-17 36 1,-19-53-1,-17-106 1,0-89 0,0-70-1,18-105 1,35-89 0,0 17 15,88-158-16,1 88 1,-19 124 0,36 0-1,17 34 1,-17 72 0,-53 35-16</inkml:trace>
  <inkml:trace contextRef="#ctx0" brushRef="#br1" timeOffset="82205.77">19544 9084 0,'0'18'0,"-18"-1"15,54-34 17,-19-1-32,71-35 31,1-35-16,-54 17 1,-18 18 0,-34 53-1,-124 36 1,53 52 0,52-18-1,36 1 1,36-18-1,16-35 1,54-18 0,-53 0-1,35-18 1</inkml:trace>
  <inkml:trace contextRef="#ctx0" brushRef="#br1" timeOffset="82622.45">20814 8855 0,'0'0'0,"-18"0"0,-35-18 15,0-35 1,36 36-16,-1-19 15,18-17 1,88-17 0,18 17-1,35 35 1,-35 18 0,-71 71 15,-52 35-16,-54-18 1,-35 35 0,1-17-1,16-53 1,54 0 0,0-18-1,17 0 1</inkml:trace>
  <inkml:trace contextRef="#ctx0" brushRef="#br1" timeOffset="82821.12">20708 9507 0,'0'0'0,"0"18"0,-18 0 16,1-18 15,-1 0 47</inkml:trace>
  <inkml:trace contextRef="#ctx0" brushRef="#br0" timeOffset="91121.56">864 10407 0,'0'0'0,"0"-18"0,0-35 31,0 36-31,0 34 31,0 1-15,36 35 0,16 17-1,1-52 1,18-18-1,-53-18-15,87-52 16,-52-1 0,-53-17-1,0 35 1,-17 18 0,-1 35 15,0 0-31,1 35 15,-18 124 1,35 0 0,-18 0-1,18-1 1,0-87 0,0-1-1,-18-70 1,-17 0-1,-36-35 1,18 0 0,-17-53-1,17 35 1,35 53 0,18 17-1,18 54 16,35-1-15,17 1 0,19-53-1,-1-18 1,35-53 0,-17-18-1,0-35 1,-35-17-1,-71 88-15,17-142 16,1 71 0,-18 36-1,0 87 17,-18 89-17,18-53 1,-17 71-1,17 34 1,0-69 0,0-19-1,35-70 1,18 0 0,-36-35-1,1 0-15</inkml:trace>
  <inkml:trace contextRef="#ctx0" brushRef="#br0" timeOffset="91355.14">1393 10583 0,'36'0'31,"-19"0"-31,1 0 16,88-17 0,-89-1-16,54 0 15,17 1 1,-52-1 0,-19 0-16</inkml:trace>
  <inkml:trace contextRef="#ctx0" brushRef="#br0" timeOffset="91674.96">2893 10460 0,'0'0'0,"0"-18"31,-18 18 0,18 18-31,-18 35 16,18 17 0,-17 54-1,17-71 1,0 0-1,0-36 1,0-34 0</inkml:trace>
  <inkml:trace contextRef="#ctx0" brushRef="#br0" timeOffset="92105.59">3422 10336 0,'0'0'0,"18"-17"31,-36 17-31,-35 17 16,-35 36 0,0 0-1,70 0 1,18-35-1,18-18 1,70 17 0,35 1-1,-52 17 1,-36 18 0,-35-17-1,0-19 1,-70 36-1,-1-18 1,-52-17 0,34-18-1,54 0 1,-35-35 0,34-18-16</inkml:trace>
  <inkml:trace contextRef="#ctx0" brushRef="#br0" timeOffset="92326.76">2734 10142 0,'0'0'0,"-18"-17"16,1 17-16,-1 0 31,36 0 16</inkml:trace>
  <inkml:trace contextRef="#ctx0" brushRef="#br0" timeOffset="94321.61">5062 10195 0,'0'0'0,"-35"-88"32,35 70-32,-35 18 15,17 0 16,1 36-15,17 70 0,0-71-16,0 71 15,35 52 1,-18-69 0,1-1-1,35-71 1,-18-34-1,53-89 1,-35 18 0,18-53-1,-18-18 1,-18 71 0,-35 0-1,0 70 16,0 88 1,0 54-17,-18 52 1,18-52 0,0-89-16,18 36 15,0-54-15,35 19 16,53-36-1,17-89 1,-35 1 0,36-35-1,-71 34 1,-53 72 0,-36 17-1,-17 53 16,18 35-15,35 18 0,18-36-1,52-17 1,-52-53 0,0 18-1,-18 0 1,-53-18-1,-53-18 1,35 0 0,36 18-1,53 18 32,17 0-47,35 17 16,-52-35-1,53 17 1,17-17 0,35-17-1,-34-18 1,16-36 0,-34-35-1,-53 18 1,-18 17-1,-53 54 1,0 17 0,35 70-1,-17 36 1,35 18 0,17-54 15,72-17-16,69-35 1,1-18 0,53-36-1,-177 19-15,141-54 16,-105 1 0,-36-19-1,-35 19 1,-17 35-1,-89 35 1,35 53 0,-35 35-1,18 0 1,71-17 0,17-1-1,35-70 16,53 0-15,18-53 0,-18-17-1,0-72 1,-17 1 0,-54 0-1,-17 35 1,18 71-1,-18 53 17,0 88-17,-35 35 1,35 0 0,0-35-1,0-36 16,70-52-15,-17-18 0,-35 0-16,70-71 15,-35 18 1</inkml:trace>
  <inkml:trace contextRef="#ctx0" brushRef="#br0" timeOffset="94804.16">8819 10001 0,'0'-17'0,"0"34"0,0-52 16,-35 35 0,35 18-16,-35 52 15,0 54 1,35-89-16,-36 88 16,36 18-1,-17-70 16,17 0-15</inkml:trace>
  <inkml:trace contextRef="#ctx0" brushRef="#br0" timeOffset="95321.51">8396 10442 0,'0'0'0,"0"-17"32,18-19-32,88-17 15,35 0 1,35 1 0,-35 34-1,-106 18 1,-17 0-1,-18 70 1,0 19 0,-18-1-1,18 0 1,36-53 0,70-35-1,-1-35 1,-34-18-1,0-53 1,-71 18 0,0 0-1,-106 0 1,0 70 0,18 36-1,-1 52 1,37 1 15,34-1-15,18-17-1,35-53-15</inkml:trace>
  <inkml:trace contextRef="#ctx0" brushRef="#br0" timeOffset="95987.36">11112 10072 0,'-52'-53'15,"69"53"17,1 18-17,17 17-15,53 71 31,-17 52-15,-53-52 0,-18 35-1,0-105-15,0 17 16,17-71 15,18-88-15,1 0-1,34-35 1,-52 106-16,17-53 16,0-1-1,-17 72 1,17 34 15</inkml:trace>
  <inkml:trace contextRef="#ctx0" brushRef="#br0" timeOffset="97070.46">12083 10495 0,'0'0'0,"0"-18"0,53-34 16,-36-19-1,-17 0 1,-35-17 0,-36 71-1,1-1 1,35 18-16,-54 53 16,36 17 15,0 54-16,36-36 1,17 0 0,53-88-1,35 0 1,18-70 0,-36 17-1,1-35 1,-53 17-1,-18 36 1,0 70 15,0 18-15,-18 35 0,18-17-1,0-1 1,70-34 15,1-36-15,17-36-1,18-52 1,-35 18 0,-18-36-1,-36 70-15,-17-52 16,0 35-1,0 0 1,0 36 0,0 34 15,0 1-31,-17 53 16,-1 17-1,-17 35 16,35 1-15,0-71 0,17 0-1,71-53 1,-35-36 0,36-34-1,-1-18 1,-71 35-1,-17 0 1,0 88 15,0 53-15,0-35 0,0 18-1,53-36 16,-35-35-31,35 0 16,35 0 0,-17-71-1,-54 36-15</inkml:trace>
  <inkml:trace contextRef="#ctx0" brushRef="#br0" timeOffset="97290.11">13088 10089 0,'0'0'16,"-18"0"-16,1 0 0,-1 0 16,0 18-16,18 0 15,0-1 32,18-17-31</inkml:trace>
  <inkml:trace contextRef="#ctx0" brushRef="#br0" timeOffset="99521">14076 10477 0,'17'0'16,"1"0"-16,0 0 31,-18-17-15,0-1 0,0-17-1,0 17-15,0 1 16,0-1-1,-18 0 1,-17 1 0,-18 17-1,-35 0 1,0 17 0,17 54-1,36 17 16,17 0-15,18 18 0,35-71-1,54-17 1,16-36 0,1-52-1,18-36 1,-19-17-1,-52 17 1,-17-53 0,-19 71-1,-17 53 1,0 87 15,0 72-15,-17 35 15,17-124-31,0 71 16,35 0-1,18-71 1,53-35 0,17-18-1,-17-17 1,-88 17-16,87-52 15,-69-1 1,-36-35 0,-36 36-1,-16 35 1,-19 35 0,0 70-1,54 1 16,17 34-15,0-52 0,0-17-1,35-36 1,18-36 0,0-34-1,0-1 1,-36 1-1,-17 34 1,0 107 15,0 52-15,0-52 0,36 0-1,34-36 1,-52-35-1,53 0 1,34-53 0,-16-18-1,16-52 1,-16-18 0,-72 35-1,1 0 1,-18 89-1,-35 34 1,-18 71 0,35 1-1,0 34 1,18 0 0,36-70-1,34-17 1,36-36 15,-35-36-15,34-34-1,-34-1 1,-53 1 0,-18 52-1,-18 18 1,-17 71-1,-1 17 1,36-18 0,0-17-1,53-35 1,18-18 0,17-53-1,-35 0 1,0-35-1</inkml:trace>
  <inkml:trace contextRef="#ctx0" brushRef="#br0" timeOffset="99721.16">15205 10231 0,'0'0'0,"-71"17"0,89-17 32,-1 0-32,125 0 15,34 0 1,-141-17-16,89-19 16</inkml:trace>
  <inkml:trace contextRef="#ctx0" brushRef="#br0" timeOffset="100936.81">17657 10513 0,'0'0'16,"-18"0"-16,18 17 16,88-87 15,-70 52-31,52-70 31,-70 53-31,36-53 16,-1-36-1,-35 18 1,0 53 0,-35 89 15,17-19-31,-17 107 15,17 34 1,18-34 0,0-1-1,71-52 1,17-53 0,35-36-1,-35-35 16,18-53-15,-53-17 0,-35 35-1,-18-36 1,0 106 0,-18 18-1,-35 89 1,36 52-1,-1-35 1,0 17 0,18-70-1,18-53 1,35-18 0,-18-17-1,18-53 1,0-18 15,-18 71-15,1 35-1,-36 17 1,35 54 0,-18 17-1,36-17 1,36-36-1,16-17 1,-34-18 0,35-53-1,-18-18 1,0-35 0,-35 18-1,-53 35 1,-70 88 31,17 36-32,35 0 1,18-54-16,18 54 16,35-71-1,52 17 1,1-34-1,-18-36 1,18-18 0,-106 1-1</inkml:trace>
  <inkml:trace contextRef="#ctx0" brushRef="#br0" timeOffset="101186.77">17709 10336 0,'0'0'0,"36"0"31,-19 0-31,36 0 16,-17 0-16,140-53 15,0 18 1,-70 18 0,-71-1-1</inkml:trace>
  <inkml:trace contextRef="#ctx0" brushRef="#br0" timeOffset="103970.16">1323 12277 0,'0'0'0,"18"-18"16,-1-35 0,-17 35-16,0-17 15,-17-35 1,-36 17 0,-53-18-1,0 71 1,18 35 15,70-17-31,-88 106 16,71-1-1,17 0 1,18-70 0,71-17-1,17-36 1,-17-71-1,70-35 1,-35-17 0,-18-36-1,-71 36 1,-17-1 0,-35 71-1,0 53 1,0 88 15,17 36-15,18 52-1,18-70 1,-1-71-16,54 71 16,17-53-1,53-53 1,-35-35-1,17-36 1,-52 1 0,-36-36-1,-35 53 1,-53 18 0,0 35-1,1 88 1,16 18 15,19-18-15,17 0-1,35-53 1,35-17 0,1-36-1,17-52 1,0-18-1,-17-18 1,-71 53 0,18 0-1,-18 88 17,0-17-32,0 35 15,17 35 16,18-35-15,18-18 0,0-17-1,18-18 1,17-35 0,0-36-1,-17-17 1,-54 17-1,1 18 1,-18 36 0,0 70 15,0 35-15,0-18-1,35 1 1,18-36-1,53-17 17,-35-18-17,35-53 1,-18-35 0,-35 17-1,-36-17 1,-17 70-16,0-52 15,-35 35 1,0 35 0,-18 70-1,35 1 1,1 34 0,17 1 15,35-53-31,35-53 31,1 0-15,70-35-1,-53-18 1,-53 18-16,71-71 16,-35-35-1,-36 17 1,-17-17-1,-1 71 1,-17 52 0,0 36-1,-35 70 1,18 35 0,17 1-1,0-1 1,0-52 15,0-54-31,70 1 16,1-18-1,-1-18 1,1-52 0,-18-1-1,-18-17 1,-35 53-1,0 70 17,0 36-17,0 17 1,0 0 0,0-70-16,35 35 15,36-53 1,17-18-1,0-17 17,36-53-17,-71 17 1,-36-70 0,-87 53-1,-19 52 1,-16 36-1,16 36 1,19 52 0,52-53-16,-17 71 15,35-53 1,0-35 0</inkml:trace>
  <inkml:trace contextRef="#ctx0" brushRef="#br0" timeOffset="105686.2">4957 11889 0,'0'-53'15,"0"17"17,-18 36-32,0 0 15,1 18 1,-1 53 0,18-36-16,0 141 15,-18-17 1,-17 88-1,17-35 1,-52 105 0,17 18-1,35-211 1,1-36 0,17-159 15,0-87 0,0-36-15,17 123-16,19-264 15,-19 106 1,36-89 0,18 89-1,-18 123 1,52 88-1,1 54 1,-18 69 0,-70 19-1,-18-54 1,-53 1 0,-17-36-1,17-35 1,17-53-1,1 0 17,18 53-17,34 36 17,18 17-17,18-36 1,18-17-1,17 0 1,-17-53 0,70-17-1,-106 35-15,53-36 16,0-35 0,-88 18-1,-52 88 16,-19 35 1,36 53-17,35 18 1,0-35 0,88 17-1,35-53 1,-17-17-1,-53-18-15,123-35 16,-34-18 0,16-18-1,-52-35 1,-88 53 0,-36-35-1,-70 53 1,35 35-1,-35 53 17,17 17-17,54 1 1,17-53-16,0 52 16,0-52-16,0 17 15,70-17 1,1-36-1,-1-17 1,1-71 0,-1-53-1,-34 53 1,-19-35 0,1 18-1,-18 70 1,-35 53 15,17 70-15,0-52-16,-17 141 15,35-18 1,18-18 0,70-17-1,35-18 1,1-88-1,-18 0 1,-36-35 0,1-35-1</inkml:trace>
  <inkml:trace contextRef="#ctx0" brushRef="#br0" timeOffset="106752.98">8449 12065 0,'53'-71'31,"-35"54"-31,-18-1 0,52-70 32,-34 0-17,-18 0 1,-70-18 0,-1 53-1,-17 35 1,-18 71-1,35 71 1,36 52 0,35-17-1,18-89 1,70-52 0,0-36-1,18-52 1,0-36-1,-53 18 1,-36-18 15,-17 53-15,-17 53 0,-1 0-16,-17 53 15,17 17 1,1 36-1,34-18 1,54-52 0,88-36-1,-18-53 1,17-18 0,-17-35-1,-88 36 1,-53-18 15,0 52-15,-17 125 15,-1 52-15,0 17-1,1 72 1,17 87-1,0-158 1,0 17 0,0-70-1,0-88 1,0-36 0,0-105-1,17-18 1</inkml:trace>
  <inkml:trace contextRef="#ctx0" brushRef="#br0" timeOffset="108135.72">9278 11836 0,'0'0'16,"-35"-141"0,35 70-1,0 36 1,88 17-1,-17 18 1,34 71 0,-87-54-16,0 54 15,-18-54-15,0 54 16,-53 0 0,-18-36-1,18-35 1,0 0-1,36 0 17,17 35-1,35-35-15,53 0-1,36-17 1,-1-19-1,89-52 1,-106 35 0,-53 0-1,-36 18 1,-17 17 0,0 54-1,-35 16 1,17-16-16,-17 105 15,17 18 17,-17 52-17,17 19 1,1-72 0,-1 125-1,0-107 1,1-88-1,17-35 1,0-71 0,17-105-1,19-106 1,-1-71 0,0 35-1,18-70 1,18 70-1,-18 124 17,35 0-17,-53 141 1,36 53 0,-18 53-1,-53-18 1,0 0-1,-18-17 1,-17-71 0,-36 0-1,36-18 1,0 1 0,17-19-1,0 36 1,36 36 31,53-19-32,-19 1 1,72-18 0,-1-18-1,-34-17 1,52-36-1,-53 1 1,-53-18 0,0 0-1,-35 35 1,0 70 15,-17 54-31,-1 17 16,18 18-1,0 17 17,53-70-17,0-17 1,35-36 0,-35 0-1,18-71 1,-54 53-16</inkml:trace>
  <inkml:trace contextRef="#ctx0" brushRef="#br0" timeOffset="108653.36">11518 11324 0,'-17'0'15,"17"18"1,0-1 0,-36 54-1,19 17 1,-1-35 0,0 0-1,18-35-15,0-1 16,-17-17 15,17-53-15,0-35-1,17-35 1,54-18 0,-1 88-1,19 35 1,-36 71-1,-36 35 17,-17 53-17,-17-70 1,17-1 0,-18-52-1,0 0 1,18-1-1,-17-17 1</inkml:trace>
  <inkml:trace contextRef="#ctx0" brushRef="#br0" timeOffset="108827.75">11712 11677 0,'-17'18'16,"-1"-18"-16,18 17 0,-35-17 15,17 0 17,18-17-1</inkml:trace>
  <inkml:trace contextRef="#ctx0" brushRef="#br0" timeOffset="110069.16">13370 11906 0,'18'0'0,"-18"-17"0,53-72 31,-36 72-31,1-19 16,53-87-1,-1-18 1,-52 106-16,-1-71 15,-17 53 17,-52 71-17,-19 34 1,0 72 0,71-18-1,0 0 1,36-36-1,-1-35 1,-17 1 0,-36-36 15,-35-18-15,18-17-1,17-1 1,18 54 15,0 0-15,0 35-1,35 0 1,36-36 0,-18-17-1,53-17 1,0-36-1,-89 53-15,54-53 16,-18-35 0,-36 17-1,1 36 1,-18 52 15,0 36-15,-18-35-16,18 70 31,0-35-15,0-18-1,71-17 1,-1-18 0,54-53-1,-36-18 1,-70 19-1,17-37 1,-35 54 0,0 17-1,-18 54 1,1 34 0,17 18-1,0-17 1,0-18-1,70-35 17,-34-18-32,69 0 15</inkml:trace>
  <inkml:trace contextRef="#ctx0" brushRef="#br0" timeOffset="110785.84">14922 11518 0,'0'0'0,"-17"-17"0,-1-1 0,-52 0 16,17 18-1,-18 53 1,36 53 0,35 0-1,0 0 1,70-36-1,19-52 17,16-18-17,1-35 1,0-36 0,-18-35-1,-70 53-15,0-70 16,17-36-1,-35 106 1,0 71 0,-35 105-1,-1 36 1,19-36 0,17-34-1,0-54 1,0-17 15,0-36 0,0 0-31,17-52 16,36-18 0,18 35-1,52-18 1,1 71-1,-71 53 1,-36-35-16,1 70 16,-18 0-1,-18-35 1,1 18 0,-1-36-1,0-35 1,18-18 15</inkml:trace>
  <inkml:trace contextRef="#ctx0" brushRef="#br0" timeOffset="111818.43">17780 11712 0,'0'0'0,"-53"0"31,53-17 0,0-1-31,0 0 0,0-17 31,0 17-31,0-70 16,-53-18 0,18 36-1,-53 35 1,-1 70-1,-52 124 1,53-1 0,71-70-1,17 18 1,52-53 0,37-53-1,-1 0 1,-71 0-16,72-53 15,17-35 1,-54-18 15,-34 18-15,0 18 0,-18 52-1,0 36 1,0 52-1,0 18 1,17-17 0,19 35-1,17-71 1,17-35 0,36 0-1,-18-18 1,53-35-1,18-35 17,-53-18-17,-89 18 1,-34 71 0,-36 17-1,-35 52 1,88 54-1,0-70 1,35 52 0,18-35-1,-35-36 1,-18 19 0,-18-19 15,0-17-31,-17 0 15,0 0 17,17 0-17,0 0-15</inkml:trace>
  <inkml:trace contextRef="#ctx0" brushRef="#br0" timeOffset="111968.58">18486 11889 0,'-18'0'31,"0"0"-31,1 0 16,-1 0-16,-70 0 16</inkml:trace>
  <inkml:trace contextRef="#ctx0" brushRef="#br0" timeOffset="112835.24">1076 13194 0,'0'0'0,"0"-18"0,-18-52 31,1 52-31,17 0 16,0 1-1,17 52 1,36 71 0,18 53-1,-36-18 1,-17-106-16,-1 106 31,-17-88-15,18-53-1,17-18 1,-17 1-16</inkml:trace>
  <inkml:trace contextRef="#ctx0" brushRef="#br0" timeOffset="113101.82">1640 13106 0,'0'0'15,"-17"0"1,-1 0 0,18 17-16,-88 89 15,35 0 1,18 35-1,-1-17 17,19-89-32,17 18 15,0 35 1,35-88 0</inkml:trace>
  <inkml:trace contextRef="#ctx0" brushRef="#br0" timeOffset="113402.46">2064 13194 0,'0'0'0,"0"-35"15,0 52 1,-18 36-1,0 53 1,-17 0 15,0 17-15,17-17 0,18-35-1,-17-54-15,17-34 31,0-19-31</inkml:trace>
  <inkml:trace contextRef="#ctx0" brushRef="#br0" timeOffset="114003.08">1958 13212 0,'0'-18'0,"0"0"16,0 1-16,0-36 15,53 17 17,17 1-17,-52 17-15,70 18 16,18 36 0,-71 34-1,-35 36 1,-88 0-1,18-53 1,-1-18 0,53-35-1,18-35 17,53 17-17,35 1 1,36 17-1,-36 0 1,0 53 15,-70 17-15,-36 18 0,-17-52-16,-35 34 15,-54 1 1,18-54-1,0-17 1,53 0 0,1-17-1,34 17 1,36-18 31,17 18-47</inkml:trace>
  <inkml:trace contextRef="#ctx0" brushRef="#br0" timeOffset="114451.23">3193 13652 0,'-18'0'31,"0"0"-15,18-17-16,0-1 15,-17 1-15,17-19 16,0 19 15,35 17-15,0 17 0,-17 54-1,-18 35 1,-53 17-1,-35 1 1,17-71 0,1-36-1</inkml:trace>
  <inkml:trace contextRef="#ctx0" brushRef="#br0" timeOffset="114952.17">4198 13017 0,'0'0'0,"0"-35"16,35 35-1,-17 0 1,123-17 0,-17-1-1,52 0 1,-123 18-16,35 0 15,-35-17 1,-88 17 15,-18 0-31</inkml:trace>
  <inkml:trace contextRef="#ctx0" brushRef="#br0" timeOffset="115335.01">4674 12947 0,'0'18'0,"0"-1"32,0 18-17,0 36 1,0-36-16,18 36 16,17 17-1,-17-17 1,-18 34-1,-18-34 1,-35-18 0,-88-18-1,53-35 1,-35-53 0,52 18-1,18-36 1,35 36-1,18 18 17,18-1-17,35 0 1,0 18-16</inkml:trace>
  <inkml:trace contextRef="#ctx0" brushRef="#br0" timeOffset="115901.53">5609 13053 0,'0'0'16,"18"-18"-16,70-35 15,-70 18 1,-36 35-1,-53 0 1,-17 18 0,-18 34 15,89-34-31,-36 53 16,53-18-1,0-36 1,53 1-1,35 0 1,18-18 0,35 35-1,-88 18 1,-53-18 0,-35 18-1,-54-18 1,1-35-1,-71 18 1,71-18 15,-18-18-15,36-17 0,52 35-1,18-18 1,18 1-1,-1-1-15</inkml:trace>
  <inkml:trace contextRef="#ctx0" brushRef="#br0" timeOffset="116868.09">6421 13476 0,'0'0'0,"0"-18"47,0 1-47,17 17 16,1 0-1,17 0 1,0 35-1,-17 18 1,-18-35 0,0 17-1,-35-35 1,-1 0 0,19-35-1,17-1 1,0-17-1,0 36 1,35 17 15,0 0-15,-35 17-16,0 19 16,0-1-1,0-17 1,-17-1-1,-19 1 1,19-18 0,-1-53-1,18 18 1,0 17 0,35 0-1,18 18 1,0 36-1,-35 52 1,-18 18 15,-71-18-15,-17-17 0,-18-36-1,71-35-15</inkml:trace>
  <inkml:trace contextRef="#ctx0" brushRef="#br0" timeOffset="117434.97">8237 13106 0,'0'0'0,"0"-18"0,0-70 31,0 141 0,0 0-31,0 123 31,0 18-15,-17-18 0,-19 36-1,1-71 1,35-105-16,-53 87 15,36-70 1,17-71 0</inkml:trace>
  <inkml:trace contextRef="#ctx0" brushRef="#br0" timeOffset="117767.83">8026 13370 0,'0'0'0,"-18"-17"0,0-36 0,18-35 31,0 17-15,124-17 0,-18 70-1,52 36 1,-69 35-1,-54 53 1,-53-1 0,-70 1-1,18-53 1,70-35 0,0-36 15,35 0-31,18-34 15</inkml:trace>
  <inkml:trace contextRef="#ctx0" brushRef="#br0" timeOffset="118436.64">8996 13070 0,'0'0'0,"17"0"15,-17 18 16,0 0-31,-17 52 16,17 18 0,0-17-1,17-36 1,54-35 0,35 0-1,17-70 1,1-18-1,-71 17 1,-18 0 0,-17 36 15,-18 53-15,0 70-1,0 18 1,0 53-1,0-18 1,17 88 0,1-158-16,17 175 15,-17-52 1,-1 18 0,-17-53-1,-35-71 1,-53-35-1,0-71 1,-36-87 15,18-107-15,54 18 0,52-53-1,70 0 1,71 18-1,18 52 1,0 19 0,-36 69-1</inkml:trace>
  <inkml:trace contextRef="#ctx0" brushRef="#br0" timeOffset="118718.53">10178 12929 0,'0'0'0,"0"-17"0,0-36 16,0 35 15,0 36-15,-18 70 0,18 18-1,-35 53 1,-1-18-1,36-88 1,0-1 0,0-69 15,0-1-31</inkml:trace>
  <inkml:trace contextRef="#ctx0" brushRef="#br0" timeOffset="120118.49">9860 13247 0,'-18'0'0,"36"0"0,-53 17 16,52 1 15,72-18-15,34 0-1,54-70 1,-36 17-1,-88 35-15,70-88 16,-52 18 0,-71 17-1,-18 18 1,-35 53 0,-18 89-1,71 52 1,-17-18-1,17 18 1,0-52 15,0-54-15,0-18 0,35-34-1,0-36 1,18-18-1,-17 1 1,17 17 0,-18 53-1,-35 35 1,17 18 0,1 18-1,0-36 1,52-17-1,18-18 1,1 0 15,-1-53-15,0 0 0,-70 0-1,-1-18 1,-17 89 31,0 0-47,0 34 15,-17 37 1,17-36 0,0-18-1,0-18-15,88-17 16,-18 0-1,-17-35 1,-17-35 15,-36-1-15,-36 1 0,-34-1-1,-18 71 1,52 0-1,54 0 17,53 0-17,-54-18-15,107 1 16,-54-1 0,36 36-1,-18 35 1,-35 0-1,-35 35 1,-18-71-16,0 36 31,0 0-15,0-35 0,-36-18-1,19 0 1,17-35-1,0 17-15,0-70 16,53 0 0,35-18-1,35 35 1,-17 53 0,18 54-1,-71 17 1,-36 53-1,-17-36 17,-53 1-32,18-54 31,35 1-15,18-18-1,17 0-15</inkml:trace>
  <inkml:trace contextRef="#ctx0" brushRef="#br0" timeOffset="120367.43">12718 13406 0,'0'17'16,"0"1"-1,-18-1-15,0 1 16,1 17-16,-19 36 16,1-36 15,-18 0-15,18-35-1</inkml:trace>
  <inkml:trace contextRef="#ctx0" brushRef="#br0" timeOffset="120934.24">14058 12735 0,'0'0'0,"18"0"0,-18-35 31,0 53-15,0-1-16,-35 89 15,17 53 1,18-106-16,-53 176 31,0-53-15,-17 36 0,17-35-1,35-125 1,0-34-1,18-36 1,0-87 0,0 16-16</inkml:trace>
  <inkml:trace contextRef="#ctx0" brushRef="#br0" timeOffset="121251.41">13847 13141 0,'0'-35'0,"0"70"0,17-229 16,1 106-1,52-36 1,71 71 15,-17 53-15,-89 0-16,89 36 16,-36 69-1,-88 19 1,-88-1-1,-18-70 1,-18 0 0,54-53-1,140-35 17,19-36-17,-54 54-15</inkml:trace>
  <inkml:trace contextRef="#ctx0" brushRef="#br0" timeOffset="121518.28">14905 12559 0,'0'-18'16,"0"36"-16,0-89 16,0 54-1,0 34 1,-18 36-1,18-17-15,0 105 16,0-18 0,-35 36-1,17-89 1,1 1 0,17-89 30,17-17-46</inkml:trace>
  <inkml:trace contextRef="#ctx0" brushRef="#br0" timeOffset="121767.35">15258 12559 0,'0'0'0,"17"-18"31,-17 36-16,0 35 1,-17 88 0,-1-18-1,-17-17 1,17-35 0,18-54-1,0-34 16,0-1-31</inkml:trace>
  <inkml:trace contextRef="#ctx0" brushRef="#br0" timeOffset="122183.96">14834 12876 0,'0'-17'32,"18"17"-32,0 0 0,-1-18 15,1 18 157,-1 0-172,1 0 16,0 0-16,17 0 15,36 0 1,-18 0 0,17 0-1</inkml:trace>
  <inkml:trace contextRef="#ctx0" brushRef="#br0" timeOffset="122584.28">15716 12788 0,'0'-17'31,"-17"17"-15,17 17-1,0 107 1,0-19 0,0 72-1,-18 17 1,-35-18 0,0 71-1,35-211-15,-34 122 16,52-87-1,0-54 1,0-34 15,0-36-15,35-71-16</inkml:trace>
  <inkml:trace contextRef="#ctx0" brushRef="#br0" timeOffset="122884.62">15646 13194 0,'0'-88'16,"0"176"-16,0-282 16,0 159-16,0-54 15,70-16 1,1 52 0,17 53-1,-17 17 1,-54 107-1,-70-1 1,36-105-16,-54 70 31,1-17-15,52-54 0,53-17 15,-17 0-31,-1 0 0</inkml:trace>
  <inkml:trace contextRef="#ctx0" brushRef="#br0" timeOffset="123083.37">16298 13123 0,'0'0'0,"0"18"0,0 0 0,0 52 16,-53 1-1,18-36 1,35-53 31</inkml:trace>
  <inkml:trace contextRef="#ctx0" brushRef="#br0" timeOffset="124967.28">17498 13070 0,'0'0'0,"-36"18"0,-52 17 31,71-35-31,17-17 15,53-54 1,52-17 0,54-71-1,-71 36 1,-52-1 0,-36 36-1,-18 88-15,-35 0 16,-35 53-1,53 18 1,35 34 0,70 36 15,-35-52-15,-17 16-1,-18-69 1,-35-36-1,-36 0 1,1-36 0,17-34-1,35 35 1,71 70 15,0 18-15,35 0-1,0-36 1,18-17 0,35-53 15,-35-17-15,18-54-1,-71-17 1,-36 53-1,-17-18 1,-35 106 0,-18 71-1,18 88 1,17-36 0,18 1-1,0-36 1,18-88-1,35-18 1,0-35 0,17-17 15,1-19-15,-54 72-1,36-1 1,-53 71-1,35 18 1,36-18 0,-18-36-1,53-17 1,-71 0-16,71-17 16,17-36-1,-17-18 1,-71 1-1,-35-19 1,-35 54 15,-35 35-15,-1 53 0,53 35-1,1 36 1,17-19-1,53-52 1,35-35 0,18-18-1,35-71 1,18-17 0,-54 0-1,-34-53 1,-53 123-16,-1-87 15,-17 69 1,-17 19 0,-36 70 15,-35 52-15,35 72-1,53-89 1,17 0-1,71-53 1,18-35 0,18-17-1,-1-54 1,-17-52 0,-18-36-1,-17 53 1,-54 18-1,1 53 1,-71 52 15,-35 107-15,53-1 0,-1 54-1,36-54 1,36-52-1,70-1 1,17-70 0,-35-35-1,0-18 1,-52 0-16</inkml:trace>
  <inkml:trace contextRef="#ctx0" brushRef="#br0" timeOffset="125717.5">17498 13935 0,'0'0'16,"-18"-36"0,18 19-1,18-18 1,52-18 0,36-36-1,-35 19 1,-71-1-1,-36 71 1,-87 36 0,-1 52-1,72-18 1,52 19 0,52-19-1,-34-35-15,88 54 16,-18-1-1,-70-35 1,-36 17 0,-70-35 15,-53-35-15,-53-17-1,106-54 1,17-17-1,71 0 1,0 17 0,35 71-1,36 0 1,-53 0-16,70 0 16</inkml:trace>
  <inkml:trace contextRef="#ctx0" brushRef="#br0" timeOffset="126452.32">17903 13899 0,'0'0'0,"18"0"0,35-35 16,-18-18 0,-35 36-1,-17 34 16,17 1-31,-36 52 16,19 1 0,-19 35-1,36-18 1,0-35 0,89-53-1,16 0 1,-69 0-16,70-35 15,35-18 1,-71 0 0,-34-35 15,-54 52-15,-35 19-1,35 17-15,-35 35 16,36 18-1,17 0 1,53 17 0,0-52-1,35 17 1,-35-35 0,0 0-1,17-53 1,-17 18-1,0-35 1,-35 17 15,-18 35-15,0 53 0,-18 18-1,18 0 1,0-18-1,53-35 17,0-17-17,-53-19 1</inkml:trace>
  <inkml:trace contextRef="#ctx0" brushRef="#br0" timeOffset="126633.65">18962 13758 0,'0'0'0,"-35"-17"16,-1 17 0,1 17 15,35 36-15,0-35-1,18 17 1,-1-35-16</inkml:trace>
  <inkml:trace contextRef="#ctx0" brushRef="#br0" timeOffset="127650.19">19209 13864 0,'-36'71'31,"19"-54"-31,-1 1 0,-17 88 15,17 17 1,1 1 0,-1-71-1,-17 141 1,17-36 0,-35 36-1,-17 1 1,34-90-1,1-16 1,35-72 0,0-52-1,53-89 1,18-52 0,-19 0-1,37-195 1,-54 124-1,-17 106 1,17 18 15,-18 70-15,36 53 0,18 17-1,-1 72 1,-17-1-1,-53-35 1,-17 0 0,-54-36-1,36-17 1,17 0-16,-35 0 16,36-35-1,-1 35 1,18 35 15,53-17-15,-35 0-16,52-18 31,18 0-15,36-36-1,-1-34 1,-52-1-1,17-70 1,-70 106-16,17-124 16,-17 71-1,-18 53 1,-53 70 0,-18 88-1,36 36 1,35-35-1,18-36 1,17-35 15,18-36-31,17-17 32,-17-17-17,0-54 1,-53 1-1,0 52-15</inkml:trace>
  <inkml:trace contextRef="#ctx0" brushRef="#br0" timeOffset="127866.37">19720 13794 0,'0'0'15,"0"17"-15,36-17 16,16 0 0,-34 0-1,88 0 1,-36 0 0,1 0-1,-36 0-15</inkml:trace>
  <inkml:trace contextRef="#ctx0" brushRef="#br0" timeOffset="128117.85">20479 14164 0,'0'0'0,"-18"0"0,-17 0 31,0 0-15,17 0-1</inkml:trace>
  <inkml:trace contextRef="#ctx0" brushRef="#br0" timeOffset="76301.62">0 3898 0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10:48:09.0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2999 794 0,'0'0'0,"0"-18"0,0-17 31,-18 35-31,-17 17 16,-18 36 0,-18 106-1,54-18 1,-1-105-16,18 140 16,0-70-1,53-18 1,17-53-1,1-35 1,17-35 0,36-36-1,-36-52 1,-53-1 0,-35-52 15,-70 53-16,-36 52 1,-35 36 0,70 88-1,53 35 1,18 35 0,0-34-1,53-1 1,0-53-16</inkml:trace>
  <inkml:trace contextRef="#ctx0" brushRef="#br0" timeOffset="450.4">3457 1464 0,'0'0'0,"18"0"0,-1 0 15,54-18 1,-18-35 0,35-35-1,-17 0 1,-18-88 0,-53 123-1,-53 35 1,-18 53-1,-17 54 1,70-19 0,18 18-1,53-17 1,-17-36 15,34 18-15,-35-35-1,18-18 1,0 0 0,35-53-1,-17-18 1,-53 54-16</inkml:trace>
  <inkml:trace contextRef="#ctx0" brushRef="#br0" timeOffset="683.02">4233 847 0,'0'-36'0,"0"72"0,0-107 16,-17 71 0,17 53-1,-36 88 1,19-17 0,-19 34 15,36-87-16,0-18 1,53-71 15,0-35-15</inkml:trace>
  <inkml:trace contextRef="#ctx0" brushRef="#br0" timeOffset="1149.66">4463 741 0,'0'0'0,"0"-18"16,0 1-16,0 52 31,0 106-15,-18-18 0,-17 36 15,17-53-16,-17-35 1,35-54-16,0-34 47,0-1-47,17-53 16,19-17-1,34-18 1,-52 71-16,105-36 15,-52 71 1,17 89 0,-70-1-1,-18 18 1,0-36 15,-36-17-15,19-35-1,-18-36 1,-1-17 0</inkml:trace>
  <inkml:trace contextRef="#ctx0" brushRef="#br0" timeOffset="1350.68">3986 1058 0,'0'0'0,"53"0"31,-35 0-31,0-17 0,-1 17 0,54-18 16,35 0 15,-36-17-15</inkml:trace>
  <inkml:trace contextRef="#ctx0" brushRef="#br0" timeOffset="1750.17">4992 1164 0,'0'0'0,"53"0"15,-18-17 1,18-19 0,-18-34-1,-17 34 1,-18 19 15,-35 17-15,-36 88-1,36-17 1,17 17 0,18-18-1,0-34 1,35-19 0,-17-17-16,53 0 15,-1-35 1,-52 17-16</inkml:trace>
  <inkml:trace contextRef="#ctx0" brushRef="#br0" timeOffset="2117.67">5433 1005 0,'0'-17'0,"0"34"0,0-52 15,0 17 1,17-17-1,89 18 1,0 34 0,-18 71-1,-52 1 1,-36 16 0,-36-34-1,-17-36 1,36-17-1,-19-53 1,36-1 0,18-52-1,35 0 1,18 0 0,-1 17 15,-35 54-16</inkml:trace>
  <inkml:trace contextRef="#ctx0" brushRef="#br0" timeOffset="2898.66">7426 794 0,'0'0'0,"0"-18"0,0 0 15,-18 18-15,1 18 16,17 17 0,-18 124-1,0-18 1,-70 36 0,0-54 15,0-52-16,17-54 1,36-34 0,17-54-1,18 1 1,0-72 0,36 19-1,-1 70 1,0 35-1,18 71 1,-18 53 0,18-18-1,-53-52-15,71 52 16,-18-53 15,53 0-15,17-35-1,1-35 1,-72 17-16</inkml:trace>
  <inkml:trace contextRef="#ctx0" brushRef="#br0" timeOffset="3765.83">8079 1076 0,'0'0'0,"-18"-71"15,-53 54 1,-17 17-1,-18 88 1,36 18 0,52-18-1,18-17 1,18-36 0,88-35 15,-18-18-16,0-52 1,-17 17 0,-36-53-1,-35 53 1,0 71 15,0-1-31,-18 54 16,18-1-1,0 1 1,53-36 0,-35-35-16,52 18 15,1-18 1,17-53 15,-17 0-15,-18-35-1,-36 35 1,-17 35 0,0 89 15,-17-18-15,17 17-1,0-34 1,0-19-16,-18-17 31,18-17 0,0-1-31,0-53 16,18-17 0,87-35 15,1 70-16,35 53 1,-52 53 0,-37 53-1,-52-18 1,-35-18 0,18-52-16,-19 17 15,1-17 1,17-18-1</inkml:trace>
  <inkml:trace contextRef="#ctx0" brushRef="#br0" timeOffset="4682.82">9666 1235 0,'0'0'0,"106"-71"16,-106 54-1,18-36-15,-18 0 16,-53-18 0,-36 71 15,72 0-31,-107 35 15,54 36 1,17 17 0,35-17-1,36-36 1,35-17 0,-36-18-16,72 0 15,-19-36 1,18-17-1,-35 1 1,-35 16 0,-18 54 15,0 17-31,0 71 16,0 0 15,0 53-16,0 17 1,0 89 0,0-195-16,0 195 15,0-89 1,-53 18 0,-18-123-1,-52-36 1,-36-70-1,-35-89 1,35-70 0,71 35-1,71-52 1,52-1 0,88 36 15,36 52-16,-35 54 1,52-1 0,-53 18-1,-34 36-15</inkml:trace>
  <inkml:trace contextRef="#ctx0" brushRef="#br0" timeOffset="6232.38">10195 1111 0,'36'-53'15,"-72"106"-15,89-106 16,-53 71 15,0 0-31,-35 70 16,17-18 15,18 19-15,53-54-1,0-35 1,18 0 0,-36-18-16,18-35 15,35-17 1,-35 17 0,-35-18-1,-18 54 1,0 70 15,0 35-15,0-18-1,17 1 1,54-54 0,70 1 15,-106-18-31,89-18 15,34-34 1,-52-19 0,-88 18-1,-18-35 1,-53 17 0,-88 71-1,53 0 1,-1 89-1,54-19 1,35 1 0,0-36-1,124-17 1,-54-18 15,36-36-15,-18-17-1,-52 0 1,-19 18 0,-17 18-1,0 34 1,0 18 0,0 36-1,0-18 1,53 0-1,35-36 1,36-17 0,17 0-1,-18-35 1,18-18 0,-88-17 15,-53-54-16,-17 71 1,-71 36 0,17 34-1,-35 72 1,53-1 0,53-18-1,35-52 1,36-18-1,35 0 1,0-35 0,-18-18-1,-53 0 1,-35 70 31,0 1-32,-35 70 1,35 0 0,-35 159-1,17-70 1,0 105 0,1 18-1,17-71 1,0 36-1,0-71 1,-18-141 0,-35-53-1,-17-71 1,17-52 0,17-124 15,36 176-31,-17-140 15,17-36 1,53 35 0,0 71-1,35-18 1,0 71 0,35-18-1,-70 88 1</inkml:trace>
  <inkml:trace contextRef="#ctx0" brushRef="#br0" timeOffset="6582.97">12594 1358 0,'0'0'0,"18"0"0,17 0 31,18-53-15,18 18-1,17-36 1,-53 1 0,-35-18-1,-53 88 1,-53 53 0,36 35-1,34 18 1,36-18-1,18-18 1,53-52 0,-1-18-1,36 0 1,-18-18 0</inkml:trace>
  <inkml:trace contextRef="#ctx0" brushRef="#br0" timeOffset="7032.11">14252 1217 0,'-17'0'0,"-1"0"15,0-18-15,-35 1 16,-17-36 0,35-35-1,35-1 1,52 19 0,54-1-1,35 54 16,-70 34-15,-36 72 0,-35 16-1,0-69-15,-70 87 16,-1-52 0,1-18-1,17-18 1,35 0-1,-17 0 1,35-17 0</inkml:trace>
  <inkml:trace contextRef="#ctx0" brushRef="#br0" timeOffset="7216.54">14164 1658 0,'0'0'0,"0"18"0,-18-18 16,1 0 0,-1 0-1,18-18 1,0 0 0,0-17-1</inkml:trace>
  <inkml:trace contextRef="#ctx0" brushRef="#br1" timeOffset="12857.22">1446 3122 0,'0'0'0,"0"-18"0,-70-70 32,70 71-32,0 34 31,70 71-16,19 18 1,-1 35 0,0 18-1,-53-71 1,1-35 0,-36-70 15</inkml:trace>
  <inkml:trace contextRef="#ctx0" brushRef="#br1" timeOffset="13133.31">1852 2999 0,'0'0'15,"0"17"1,-18 19-16,-34 16 15,-19 72 1,-35 17 0,71-88-16,-106 141 15,53-88 1,35-53 0,70-53 30,19-36-46</inkml:trace>
  <inkml:trace contextRef="#ctx0" brushRef="#br1" timeOffset="13382.33">2152 3104 0,'0'0'0,"0"36"16,0-19-16,0 72 16,-18 34-1,18-17 1,-17 0 0,17-71-1,0-53 16,0 1-15</inkml:trace>
  <inkml:trace contextRef="#ctx0" brushRef="#br1" timeOffset="13614.91">2170 3122 0,'0'0'15,"35"0"-15,0 0 16,53 18-1,-17 52 1,35 71 0,-71-70-1,0-1 1,-17-70 31,0-17-47,-1-1 0</inkml:trace>
  <inkml:trace contextRef="#ctx0" brushRef="#br1" timeOffset="14065.78">2981 3087 0,'0'17'15,"0"1"-15,-35 53 16,-1-54-16,-17 54 15,-52 35 1,52-53 0,53-36-1,0-34 1,0-19 0,70-70 15,1 18-16,-1 0 1,-52 70 0,17 18-1,-35 36 1,0 87 0,0-35-1,-17 53 1,-1-52-1,18-36 1,0-36 0,35-52 15</inkml:trace>
  <inkml:trace contextRef="#ctx0" brushRef="#br1" timeOffset="14348.02">3475 3087 0,'0'0'0,"17"0"31,-17 17-31,-35 19 16,-18 70-1,53-71-15,-17 71 16,-1-1-1,18-34 1,18-53 0,52-1-1,1-17 1,52-53 0,-70 36-1</inkml:trace>
  <inkml:trace contextRef="#ctx0" brushRef="#br1" timeOffset="14581.1">4127 3528 0,'0'0'0,"0"17"0,0 1 15,0 35 1,-17 35-1,-36-17 1,-18 17 0,36-53-1,-18-35 1</inkml:trace>
  <inkml:trace contextRef="#ctx0" brushRef="#br1" timeOffset="15547.75">5151 3016 0,'0'0'0,"0"-70"31,-18 87-15,0 54 0,1 88-1,17-36 1,-18 36-1,0-53 1,1-71 0,17-53-1,0-35 1,17-70 0,36 17-1,0 18 16,0 70-15,18 71 0,-36 35-1,-17 53 1,-1-52 0,54-1-1,-36-88 1,106-18-1,18-88 1,-53 1 0,0-72-1,-54 54 1,-34 17 0,-18 88-1,-35 36 16,-18 70-15,18 71 0,-1-36-1,36 18 1,0-105-16,53 34 16,0-52-1,53-18 1,-18-53-1,0-35 1,-70 0 0,-18 52-1</inkml:trace>
  <inkml:trace contextRef="#ctx0" brushRef="#br1" timeOffset="15713.96">5944 3334 0,'0'0'0,"-35"0"15,35 17 1,18-17 0,70-17-1,35-36 1,1 0 0,17 18-1</inkml:trace>
  <inkml:trace contextRef="#ctx0" brushRef="#br1" timeOffset="16348.82">6685 3157 0,'0'0'0,"0"36"0,-18 52 15,-17-18 1,18 36 0,17-35-1,0-36 16,0-53 1,-18-35-17,18 1 1,0 16-16,35-70 16,18 36-1,53 17 1,-18 53-1,0 35 1,-17 36 0,-36 52-1,-35-52 1,0-36 0,0-17-1,18-89 32,-18 54-47,53-54 16,17-52-1,-17 34 1,18 54 0,-1 35-1,-52 71 1,-18 70-1,0-53 1,0 0 0,0-53-1,53-52 17,53-71-17</inkml:trace>
  <inkml:trace contextRef="#ctx0" brushRef="#br1" timeOffset="16597.28">7973 3016 0,'0'0'15,"0"-17"-15,0-1 16,-53 71 15,18 53-15,17 0-1,18 35 1,18-18 0,34-123-1,-34 0-15,70 0 16,-17-35 0,-18 0-1</inkml:trace>
  <inkml:trace contextRef="#ctx0" brushRef="#br1" timeOffset="16815.3">8484 3563 0,'0'0'0,"0"53"15,0 18 1,-35-1-1,-18 18 1,-17 0 0,34-52-1,1-36 1</inkml:trace>
  <inkml:trace contextRef="#ctx0" brushRef="#br1" timeOffset="17298.09">10248 2893 0,'18'0'32,"-1"0"-32,19 0 0,17 0 15,70 0 1,-88 0-16,142 0 15,-71 0 1,-71 0 0</inkml:trace>
  <inkml:trace contextRef="#ctx0" brushRef="#br1" timeOffset="17647.32">10654 2910 0,'0'0'0,"-18"18"0,1-18 16,-1 18 0,0 35-1,18 17 1,0 18 0,36 18-1,-36-18 1,0 18-1,-36-53 1,-70-18 0,-17-35-1,17 0 1,36-53 0,70 1-1,17-1 16,54 17-15,52-34-16</inkml:trace>
  <inkml:trace contextRef="#ctx0" brushRef="#br1" timeOffset="18080.91">11359 2981 0,'0'0'0,"36"0"0,-19-18 15,1 1-15,17-1 16,-35-17 0,-70 35-1,-36 17 1,35 19 0,18 52-1,53-35 1,89 0 15,16-18-15,-34 0-1,-18 36 1,-53-36 0,-88 18-1,-36-18 1,36-35-1,-18 0 1,71 0 0,53-53 15,17 36-15</inkml:trace>
  <inkml:trace contextRef="#ctx0" brushRef="#br1" timeOffset="18548.38">11889 2999 0,'0'0'0,"0"-18"32,-18 18-17,0 0-15,-35 18 16,18 35-1,17-36-15,-34 107 16,34-36 0,0 35-1,36-70 1,70-53 0,89-17-1,-72-54 1,1-17 15,-71 17-15,-35-35-1,-70 18 1,-54 53 0,-17 35-1,53 53 1,18 17-1,52 1 1,36 17 0,105-88-1</inkml:trace>
  <inkml:trace contextRef="#ctx0" brushRef="#br1" timeOffset="18814.09">12612 3016 0,'0'0'0,"0"-35"31,-18 35-15,1 0-16,-1 53 16,0 17-1,-17 54 1,17-36-1,18-70-15,-17 52 16,17-52 0,17-53 15</inkml:trace>
  <inkml:trace contextRef="#ctx0" brushRef="#br1" timeOffset="19064.13">12594 3052 0,'0'-18'16,"0"36"-16,18-54 16,-1 36-1,54 36 1,-53-36-16,70 88 16,-18-35-1,19 35 1,-54-53-1,-35-17 1,17-18 0,1-18-1,0 0-15</inkml:trace>
  <inkml:trace contextRef="#ctx0" brushRef="#br1" timeOffset="19280.79">13317 2875 0,'0'0'16,"-17"0"0,-19 18-1,-52 70 1,-18 35 0,53-17-1,-17 0 1,35-18-1,35-70 1</inkml:trace>
  <inkml:trace contextRef="#ctx0" brushRef="#br1" timeOffset="19456.36">12982 3387 0,'-17'0'47,"17"-18"0,0 0-31,-18 18-16,18-17 0</inkml:trace>
  <inkml:trace contextRef="#ctx0" brushRef="#br1" timeOffset="21231.25">14623 2805 0,'0'0'0,"0"-18"0,-18 18 31,-17 35 0,35 36-15,0-18-1,53-36 1,-36-17-16,54 0 16,-36-17-16,36-19 15,52-69 1,-52 16-1,-54-34 1,-17 52 0,-35 1-1,17 52 1,1 53 15,-1 18-15,-17 36 15,35-72-31,-18 124 16,1-35-1,-1 18 1,18-19 0,18-34-1,34-36 1,37-35-1,-72 0-15,124-35 16,-17-18 0,17-53-1,-35-35 1,-53-18 0,-36 54-1,-17 16 1,-35 125 31,0 87-32,17-17 1,1 35 0,-1-123-16,0 70 15,18-35 1,18-71 15,17-35-15,0 18-1,-17 17-15,53-52 16,-18 34 0,-18 36-1,-17 36 1,-1 17 15,-17 17-15,35-17-1,18-35 1,36-18 0,-19 0-1,54-88 1,-72 52-1,54-87 1,-88 70 0,0 18-1,-36 88 17,0 35-17,1 0 1,17-17 15,17-19-15,54-52-1,-1 0 1,54-17 0,-106-1-16,105-52 15,-52-1 1,-1-35-1,-70 36 1,0 34 0,-35 36-1,17 71 1,1-1 0,17 19-1,17-19 16,-17-17-15,0-35 0,-17-18-1,-19 0 1,1-18 0,0-35-1,17 0-15</inkml:trace>
  <inkml:trace contextRef="#ctx0" brushRef="#br1" timeOffset="21415.34">16439 2275 0,'0'0'0,"-17"0"0,-18-17 16,-1 17-1,1 0 16,17 0 1,-17 0-32</inkml:trace>
  <inkml:trace contextRef="#ctx0" brushRef="#br1" timeOffset="21630.33">14834 2716 0,'0'0'0,"0"18"0,18-18 15,105 0 1,71-35 0,-52-1-1,-54 19 16</inkml:trace>
  <inkml:trace contextRef="#ctx0" brushRef="#br1" timeOffset="23896.58">3651 4092 0,'0'0'0,"18"-17"0,0-1 32,-18 36-32,0 123 15,-18-71-15,-35 107 16,-71 87 0,36-87-1,-53-1 1,71-123-1,-36-53 1,35-88 0,36-36-1,17-70 1,18 53 0,0 71-1,53 87 1,18 89 15,-18 17-15,35 54-1,-18-71 1,72-18 0,34-88-1,-17-53 1,-36-18-1,1-87 1,-71 17 0,-53 52-1,-89 19 1,1 70 0,-18 88-1,36 18 1,52 53 15,18-71-15,53-18-1,-35-70-15,35 0 16,52-53 0,-34-35-1,-18-35 1,-35 52-1,-18 1 1,0 140 15,-18 18-15,18 36 0,53-54-1,0-52 1,-18-18-1,71-35 1,0-18 0,17-71-1,-52 36 1,-36 0 0,-35 70-1,-35 36 1,17 53-1,-17 34 1,17-16 0,18-19-1,0-52 1,18-71 15,35-53-15,0 0 15,0 53-15,-1 36-1,-34 17-15,35 35 16,0 71 0,0-18-1,35 18 1,-17-53-1,87-53 1,-34-18 0,52-88-1,-52 0 1,-89 18 0,-35 18-1,-71 52 1,54 18-1,-89 18 1,35 35 0,18 52-1,36-34 1,17-18 0,70-53-1,36-71 1,-35 18-1,-1-17 1,-70 35 0,0 52 15,0 1-31,0 70 16,0 88-1,0 54 1,36-36 15,17 88-15,-18 18-1,-35-36 1,-53-52 0,-53-106-1,-70-53 1,-18-124-1,53-52 1,88 70-16,-88-229 16,70 35-1,71-53 1,106 71 0,17 105-1,54 1 1,-124 105-16,123-53 31,-35 19-31</inkml:trace>
  <inkml:trace contextRef="#ctx0" brushRef="#br1" timeOffset="25380.85">6209 4674 0,'0'0'16,"18"0"-16,-18-17 15,0 34 1,-18 1 0,0 52-1,1 54 1,17-89-16,0 53 16,17-17-1,54-71 1,-18-18-1,53-52 17,-1-36-17,-34 18 1,-18 35 0,-36 18-1,-17 87 16,36 37-15,-19-54-16,36 36 16,36-1-1,16-35 1,1-35 0,18-35-1,-36-18 1,-71 18-1,36-71-15,-35-17 32,-36 70-17,-52 17 1,-18 36 0,-18 71-1,71-53-15,-18 70 16,35 18-1,36-36 1,35-52 0,35-18-1,0-53 1,0-35 0,-35-1-1,-18 54 1,-17 18 15,-18 34-15,0 71-1,0 54 1,0-72 0,71-35-1,34-17 1,72-36-1,17-52 1,-18-18 0,-88-36-1,-88 54 1,-35 34 0,-71 36-1,18 36 1,53-19-16,-89 107 31,89-54-15,35-34-1,106-19 1,-18-34 0,36-54-1,-54 18 1,-52 18-1,-18 17 1,-18 106 15,0-52-31,1 34 16,17-35-16,0 142 16,-18 34-1,18-16 1,0 69 15,-35 1-15,-18-107-1,-35 19 1,0-177 0,17-53-1,0-106 1,36-105-1,35 34 1,71-105 0,-1 176-1,18 1 1,18 52 0,-17 35-1,16 18 1,-87 53-16</inkml:trace>
  <inkml:trace contextRef="#ctx0" brushRef="#br1" timeOffset="25680.82">8396 4886 0,'0'0'15,"18"0"-15,-1 18 16,36-18 0,0-53-1,88-53 1,-70 35-1,-36 36 1,-35 17 0,-35 36-1,-53 53 1,35 52 0,53-17-1,35-53 1,18-53 15,35 0-15,0-53-1,-70 35-15</inkml:trace>
  <inkml:trace contextRef="#ctx0" brushRef="#br1" timeOffset="26997.33">10636 4939 0,'0'0'0,"0"-18"47,0 1-47,18-19 15,17-34 1,-17-1 0,-18-35-1,-88 18 1,-1 53-1,-16 88 1,16 17 0,1 107-1,88-71 1,35 17 0,54-105-1,-1-18 1,35-88 15,-34-1-15,-1-17-1,-88 71-15,0-71 16,0 53 0,0 36-1,0 34 48,0 1-63,0 0 93,0-1-93,0 1 16,0 0-16,0-1 16,0 89-1,0 0 1,0-35 0,35-19-1,36-34 1,17-18-1,35-53 1,-52-17 0,17-36-1,-35 35 1,-53 36-16,18-36 16,-18 54-1,-18 17 1,-17 0 15,17 53-15,18 0-1,35 35 1,1-18 0,-19-17-1,18 0 1,18-53-1,18 0 1,35-17 0,17-54-1,-35-17 1,-17-18 0,-71 18-1,0 52 1,-18 36-1,-70 36 1,35 17 0,53 52-1,0-34 1,71 0 0,17-54-1,18-17 1,-18-70-1</inkml:trace>
  <inkml:trace contextRef="#ctx0" brushRef="#br1" timeOffset="29096.14">13670 4621 0,'0'0'0,"-18"0"0,18-17 15,0-19 1,36-34-1,-19 17 1,-17 18-16,18-53 16,-18 70-1,-53 18 1,0 35 0,-35 89-1,17 17 1,54 17 15,17-16-15,70-89-1,54-36 1,-1-17 0,89-88-1,17-36 1,-141 36-1,-88-18 1,-35 54 0,-71 34-1,-17 36 1,35 70 0,52 18-1,19-18 1,34 0-1,36-88 17,36 0-17,52-88 1,-88 35 0,-1-53-1,-52 35 1,0 1-1,0 105 17,0-17-32,0 70 15,0-17 1,0 17 0,36-35-1,34-36 1,54-70 15,-71 0-15,0-35-1,-18 0 1,-35-53 0,0 35-1,0 71 1,0 70-1,0 53 1,0 71 0,-35 0-1,35-71 1,35-17 0,18-71-1,35-36 1,-17-34 15,-1-36-15,-17-35-1,-18-18 1,-17 53 0,-18 142 15,-35 87-16,17-17 1,0 17 0,18-87-16,0 52 15,36 0 1,70-53 0,-1-35-1,36-35 1,-52-36-1,-54 54 1,53-71 0,-70 17-1,-18-17 1,-18 70 0,-17 18-1,-18 71 1,53-18-1,0 52 1,70-34 0,19-18-1,52-53 1,35 0 0,36-53-1,-53-35 1,-89 17 15,-52-17-15,-18 18-1,-124 52 1,36 18 0,-18 70-1,18 19 1,70-1-1,18-18 1,53-34 0,36-36-1,-1-53 1,-18 0 0,19-71-1,-37 1 1,-16-89 15,-36 159-31,0-88 16,17 35-1,-17 124 1,-35 88 0,17 70-1,18-17 1,53-18-1,0-53 1,0-52 0,0-19-1,0-17 1,-18 0-16,106-35 16</inkml:trace>
  <inkml:trace contextRef="#ctx0" brushRef="#br1" timeOffset="29896.11">18239 4322 0,'0'0'0,"0"-18"0,0 0 16,-53-88-1,0 53 1,-53 1-1,18 69 1,0 89 0,17 18-1,53-36 1,18 18 0,36-54-1,34-52 1,-52 0-16,70 0 31,-35-52-15,0-37-1,0-16 1,-18-37 0,-17 89-1,-54 142 16,-17 34-15,36 1 0,17-36-1,53-18 1,53-70 0,17 0-1,18-35 1,-17-35-1,-1-36 17,-52-18-17,-54 89-15,-17-71 16,-17 71 0,-72 52-1,19 54 1,70 53-1,53-36 1,0-18 0,-36-52-16,1 35 15,-18-18 1,-18 0 0,-52-35-1,-1 0 1,-123 0 15</inkml:trace>
  <inkml:trace contextRef="#ctx0" brushRef="#br1" timeOffset="31096.04">8714 6103 0,'-18'0'0,"0"0"0,1-35 32,17 17-32,0-17 15,0-18 1,0 35-16,88-17 15,-18 35 1,1 35 0,-36 89-1,-17-36 1,-18 35 0,-18 19-1,-17-107 1,17-35-1,1 0 17,-1-71-17,18-35 1,18 71-16,35-71 16,52-17-1,-34 88 1,17 35-1,-17 88 1,-54-18 0,1 54-1,-18-36 1,0-35 0,-18-35-1,1-18 1,17-71-1,0 36 1,35-53 0,18-1-1,18-34 1,-1 70 0,18 53-1,-35 70 1,-35 36-1,-18 0 1,-35-35 0,-1-18-1,36-36 1,53-70 15</inkml:trace>
  <inkml:trace contextRef="#ctx0" brushRef="#br1" timeOffset="32429.41">10248 6085 0,'0'0'0,"35"-17"16,-35-1-16,0-52 16,-52-1-1,-19 53 1,-35 18-1,18 53 1,0 53 0,17 53-1,54-89 1,17 19 0,35-54-1,71-35 1,17-35-1,-17-36 17,-18-17-17,-53-18 1,-17 53 0,0 18-1,-54 105 16,19 36-15,17-35 0,0-1-1,17-34 1,54-19 0,52-52-1,-34 0 1,34-36-1,-17-35 17,-71 36-17,-35 34 1,0 19-16,-70 17 16,-1 53-1,36 17 1,35 1-1,18-1 1,52-17 0,36 0-1,-18-17 1,0-36 0,18-36-1,0-17 1,-18-17-1,18-71 17,-53 35-17,-18 0 1,-35 71 0,0 105 15,0-34-31,-17 34 15,-1 18 1,-17-17 0,35-36-1,0-52 32,35-54-31,35 18-1,1 0 17,-36 35-17,1 18 1,-54 18 0,-17 0-1,-18 17 1,17-17-1,36-1 1,0 19 0,0-19-16,18 1 15,0 17 1,17-17 0,0-18-1,-17 17 1,17-17 15,0-35-31,18-18 31,0 0-31</inkml:trace>
  <inkml:trace contextRef="#ctx0" brushRef="#br1" timeOffset="32829.37">11977 6015 0,'17'0'15,"-34"0"-15,52-35 16,-35 52 31,-18 1-47,1 35 15,-1 0 1,18 17 0,0-34-1,53-19 1,18-17-1,17-17 17,-35-19-17,-18-17 1,-35 36-16,0-72 16,0 37-1,0 34 1,0 36 15,0-1-15,18 1-1,35-1 1,-36-17-16</inkml:trace>
  <inkml:trace contextRef="#ctx0" brushRef="#br1" timeOffset="33178.67">12594 5980 0,'18'0'16,"-36"0"-16,36 17 31,-18 36-15,-35 71-1,17-1 1,0 195-1,-52-19 1,17-52 0,-35 89-1,35-90 1,17-69 0,36-142-16,0 18 15,-17-35 1,17-89-1,17-17 17,54-124-17,-18 54-15</inkml:trace>
  <inkml:trace contextRef="#ctx0" brushRef="#br1" timeOffset="33429.19">12471 6315 0,'0'0'0,"0"-88"15,53-71 1,0 71 0,52 52-1,-52 54 1,0 70 0,-53 18-1,-53-53 1,-35 17-1,-18-34 17,71-36-17</inkml:trace>
  <inkml:trace contextRef="#ctx0" brushRef="#br1" timeOffset="35512.4">14446 5838 0,'0'0'0,"18"-17"0,35-142 31,-53 141-31,0 1 16,-18 34 0,1 54-1,-36 123 1,-36-18 0,1-52-1,-71 17 1,71-70-1,-18-54 17,89-17-32,-54-88 15,54 0 1,17-53 0,0 17-1,53 18 1,-18 106-1,-18 18-15,19 70 16,-1 36 0,18-36-1,35 35 1,18-70 0,106-35-1,-36-53 1,-53-18-1,-17-35 17,-88-18-17,-36 35 1,-52 18 0,52 53-16,-70 0 15,0 88 1,52-17-1,19 17 1,17-35 0,70-35-1,19-18 1,-1-53 0,-35 0-1,0-18 1,-53 36-1,0 17 1,-18 36 15,18 35-15,0 18 0,18-36-1,52-18 1,89-17-1,-53-35 1,17-18 0,-35-17-1,-70 17 1,-18 17 0,-35 36-1,-18 71 1,0 17-1,18-52 1,17-1 15,18-53 1,53-17-17,0-18 1,17-35-1,-17 70 1,0 18 0,-53 53-1,18-35-15,-1 35 16,36 17 0,18-35-1,17-35 1,53 0-1,18-35 17,0-35-17,-53-19 1,-106 36 0,-36 1-1,-70 52 1,1 35-1,87-18-15,-88 89 16,71-53 0,35 18-1,70-36 1,19-35 0,52-53-1,-53 18 1,-53-18-1,-17 18 1,-18 17 15,-35 89 1,35-54-32,-36 89 15,-17 88 1,18 88-1,35-70 1,-18 123 0,-17 18-1,-18-194 1,-70-54 0,17-87-1,18-88 1,-18-107-1,88-105 1,18 211 0,0-158-1,89-53 1,34 0 0,0 123-1,71 0 1,-35 36-1,-106 105-15</inkml:trace>
  <inkml:trace contextRef="#ctx0" brushRef="#br1" timeOffset="37028.26">16633 5997 0,'18'-17'0,"-36"34"0,54-70 16,-19 36-1,-17 34 16,0 19-31,0 52 16,0-35 15,0 17-15,18-52 0,0-18-16,35 0 15,17-18 1,-35-17-1,36-53 1,-18 0 0,-35 52-1,-18 19 1,0 52 0,0 53-1,0-17 1,17-18-1,89-18 17,-88-35-32,87 0 15,54 0 1,0-53 0,-53 0-1,-53-35 1,-36 17-1,-52-17 1,-88 88 0,-1 53-1,-17 53 1,70-36 0,71 19-1,36-72 1,34-17-1,36 0 1,-18-35 15,18-36-15,-18 1 0,-88 52-16,36-35 15,-36 71 16,0 52-15,0 19 0,35-36-1,-17-36-15,70 19 16,0-36 0,71 0-1,17-18 1,-52-35-1,-19-18 1,-87-34 15,-71 34-15,-53 71 0,0 35-1,1 53 1,69 1-1,36-54 1,71-17 0,17-18-1,36-18 1,-36-17 0,-53-18-1,-35 17 1,0 54 15,-35 70 0,-18 1-15,-18 87 0,54-123-16,-19 194 15,19-53 1,-1 106-1,18 17 1,0-123 0,0 53-1,-35-70 1,0-160 0,-54-87-1,54-89 1,17-18-1,36-228 17,70 52-17,18 88 1,35-34 0,-35 122-1,-53 107 1,0 17-1,17 17 1,-34 36 0</inkml:trace>
  <inkml:trace contextRef="#ctx0" brushRef="#br1" timeOffset="37378.83">18979 6121 0,'18'0'31,"0"0"-15,-1-36-16,36 1 31,0-18-15,-35 18 0,-18 17-16,0 1 15,-18 17 1,-70 35-1,35 18 1,35 35 0,18-35-1,53-18 1,18-35 0,-36 0-1,18 0 1,-35-17-1</inkml:trace>
  <inkml:trace contextRef="#ctx0" brushRef="#br1" timeOffset="37516.87">19385 6156 0,'-18'-18'31,"1"1"-15</inkml:trace>
  <inkml:trace contextRef="#ctx0" brushRef="#br0" timeOffset="56426.9">635 8220 0,'0'-18'0,"0"0"15,0-52 1,0 17 0,-18 0-1,1 35 1,17 36 15,0 0-31,0 105 16,0 1-1,17 70 1,-17-141 0,0 52-1,0-16 1,0-54-1,0-53 17,0-52-17,0-36 1,0-18 0,18 71-1,53 18 1,-36 53-1,35 52 1,-34 19 0,-19-72-16,19 54 15,16 17 17,19-88-17,0 0 1,-1-35-1,-17-36 1,-35-52 0,-36 34-1,-52-34 1,17 70 0,17 53-1,19 0 1,-1 18-1,18 17 1,35-35 0,-17 0-1</inkml:trace>
  <inkml:trace contextRef="#ctx0" brushRef="#br0" timeOffset="56942.63">1570 7867 0,'0'0'16,"0"-18"-16,0 1 16,-18 17-1,-17 35 1,35-17-16,0 87 16,0 72-1,0-36 1,0 0-1,0-53 1,0-17 0,0-54-1,-18-17 17,18-53-17,0-17 1,53-71-1,18 17 1,-36 89-16,71-53 16,-18 88-1,-17 106 1,-54-18 0,-17 18-1,0-36 1,0-52-16,0 17 15,0-52 32,0-19-31</inkml:trace>
  <inkml:trace contextRef="#ctx0" brushRef="#br0" timeOffset="57593.52">2187 8184 0,'0'0'0,"0"18"31,0 0-31,0 17 16,0 53-1,0-17 1,0-18-1,35-36 1,54-17 0,-72 0-16,54-35 31,35-36-31,-36 19 31,-17-37-15,-35 36-1,-18 71 17,0 88-17,0 0 1,0 88 0,0 0-1,53 88 1,-53-211-16,35 176 15,-35-71 1,0 0 0,-53-70-1,-53-71 17,-35-70-17,0-141 1,88-89-1,53 18 1,71-53 0,17 142-1,35 34 1,-17 54 0,-35 34-1</inkml:trace>
  <inkml:trace contextRef="#ctx0" brushRef="#br0" timeOffset="58793.46">4551 8343 0,'0'0'0,"17"-17"0,-17-1 15,18-70 1,-18 52 0,-35-34-1,17 52-15,-70-35 16,-53 18-1,53 53 1,-1 70 0,37 71-1,52-54 1,17 37 0,18-90-1,36-52 1,35-35-1,0-35 1,35-54 0,-18-52-1,-52-36 17,-71 89-17,0-1 1,-18 107-1,-17 52 1,17-18-16,-35 125 16,36 16-1,-1 54 1,18-53 0,18-89-1,88-34 1,-1-36-1,1-71 1,0-17 0,-53 0-1,-18-18 1,-35 53 15,0 35-15,0 89-1,0-1 1,0 54 0,0-18-1,0-53 1,71-18 0,-1-35-1,36-53 1,0-35-1,-53 0 1,-53-54 0,-53 1-1,-70 53 17,17 70-17,35 54 1,18 105-1,53 0 1,0-35 0,36-71-1</inkml:trace>
  <inkml:trace contextRef="#ctx0" brushRef="#br0" timeOffset="59992.08">6403 8167 0,'0'0'15,"0"-18"-15,0-70 16,-18 88 31,18 18-47,0 17 0,0 35 15,0-34-15,0 70 32,0 17-17,0-35 1,0-53-1,18-35 1,35-17 0,-36-36-1,36-35 1,-17 0 0,-1-18-1,18 88 1,-18 36-1,0 70 1,-17 0 0,17-17-1,36-18 17,-1-36-17,19-17 1,-19-35-1,-17-18 1,0-53 0,-18 0-1,-35 36 1,0 17 0,0 88 15,0 53-16,0 1 1,0 16 0,18-34-1,0-53-15,17-1 32,71-17-17,0-17 1,-1-36-1,19-18 1,-54-52 0,-70 52-1,-17 18 1,-36 53 0,-18 71-1,36 52 1,35-17-1,0-35 1,71-54 0,17 1-1,35-36 17,1-52-17,-36-1 1</inkml:trace>
  <inkml:trace contextRef="#ctx0" brushRef="#br0" timeOffset="61375.78">9190 8149 0,'0'0'0,"0"-88"31,0 70-31,0-52 16,0 17-1,0 35 1,0 36 15,0 35-31,0 70 16,17 36-1,1-71 1,17 0 15,36-70-15,-18-18-1,0-53 1,17-53 0,-34 0-1,-19-17 1,1 17 0,-18 141 15,0 54-16,0 52 1,35-53 0,0 0-1,-17-70-15,53 17 32,34-35-17,37-35 1,-37-18-1,19-53 1,-18-53 0,-89 89-1,-17 34 1,-17 36 0,-36 89-1,53-1 1,0 18-1,53-36 1,-18-17 0,-17-35-1,-18-1 1,-18-17 15,-53-17-15,1-19-1,52 19 1,1 17 0,17 35-1,17 0 1,36 18 0,35-17-1,-17-36 1,35-18-1,35-53 1,-35 18 0,52-105-1,-105 34 1,-53 54 15,-17 52-15,-71 89-1,35 17 1,17 53 0,36-53-1,36-35 1,69-53 0,54 0-1,-71-18 1,-52 1-16</inkml:trace>
  <inkml:trace contextRef="#ctx0" brushRef="#br0" timeOffset="62810.27">12312 8467 0,'18'0'0,"-1"0"15,1 0-15,35-18 16,0-53-1,0-17 1,-18-70 0,0 16-1,-17 107-15,-18-71 32,0 71-17,-35 106 16,17 87-15,18-34 0,0-89-16,0 124 15,53-89 1,17 1 0,19-71-1,-1 0 1,35-71-1,-88 54-15,54-107 16,-54 18 0,-35-52-1,0 69 1,-18 54 15,-35 88-15,36 35-1,-1 71 1,-17-35 0,17-19-1,18-52 1,0-70 15,53-36-15,-18 0-1,54-35 1,-36 35 0,-18 35-1,-18 18-15,19 53 32,-36 0-17,17 17 1,36-17-1,-17-35 1,52 0 0,0-36-1,-18-17 1,19-36 0,-36-35-1,-36 18 1,1 35-1,-18 106 17,-18 35-17,1-17 1,17 17 0,17-53 15,1-17-31,52 0 15,19-18 1,-19-36 0,36-34-1,0-36 1,-53 0 0,-36 71-16,1-71 15,-18 71 1,-53 70-1,18 53 1,17 0 0,18 18-1,18-88-15,17 17 32,0 18-17,-35-35 1,0-1-1,-53-17 1,-17 0 0,17-53-1,0-35 1</inkml:trace>
  <inkml:trace contextRef="#ctx0" brushRef="#br0" timeOffset="63008.87">13864 7673 0,'0'0'16,"-17"0"-16,-19 0 0,-17 0 15,18 0 1,0 0 15,17 18-15,-17-18-1,0 0-15</inkml:trace>
  <inkml:trace contextRef="#ctx0" brushRef="#br0" timeOffset="63192.74">12277 8079 0,'0'0'0,"0"17"0,0 1 15,35-18 1,18 0-16,35 0 16,88-18-1,-140 1-15,140-36 16</inkml:trace>
  <inkml:trace contextRef="#ctx0" brushRef="#br0" timeOffset="64141.47">15452 8149 0,'0'-53'31,"-18"36"-31,18-1 16,0-53-1,35 36 1,36 17 0,-54 18-16,36 53 15,0 71 1,-17 17-1,-36-53 1,0 18 0,-18-71-1,18-52 17,0-36-1,18-53-16,35-35 1,-18 53 0,-18 52-16,72 1 15,-36 53 1,-1 88 0,-34 35-1,-18-53 1,0-18-1,0-52 1,0-53 15,35-36-15,36-52 15,17-18-15,18 52-1,-71 72-15,89 17 16,-71 53 0,-18 70-1,-35-17 1,0-18 0,-18-17-1,36-71 16,17-36-15</inkml:trace>
  <inkml:trace contextRef="#ctx0" brushRef="#br0" timeOffset="66109.06">17074 8096 0,'0'0'0,"0"-17"16,0-36-1,-35 0 1,-35 35 0,-1 18-1,0 88 1,19 53 0,34-35-1,0 0 1,18-35-1,53-54 1,18-17 0,-18-53-1,0-35 1,-18-18 15,-17 18-15,17 18-1,-35 175 17,-18-16-17,1-19 1,17 18 0,52-52-1,19-36 1,35-18-1,0-35 1,-1-35 0,-34-18-1,-71 71-15,0-18 32,-53 53-1,0 88-16,36 0 1,17-35 0,0-18-16,52 18 15,1-35 1,18 0 0,35-18-1,-18-53 1,18-35-1,0-89 1,-36 54 0,-52-18-1,-18 88 1,-53 141 31,18 35-32,17-87-15,-17 105 16,17-18 0,18-88-1,-18 1 1,18-89 15,71-35-15,-18 17-1,35-35 1,-35 89 0,-35 17-1,-18 17-15,-18 19 16,-35-1 15,-17 0-15,34-17-1,19-1 1,-1 1 0,18 17-1,0 36 1,18-18 0,17-18-1,53-35 1,53 0-1,0-18 1,-17-35 0,-36-35-1,-35 0 1,-35 0 15,-1 70-15,-17 54-1,-53 52 1,36-18 0,17 1-1,0-36 1,53-17 0,52-18-1,-34-36 1,17-52-1,-17 0 1,-36 18 0,-35 52-1,0 36 17,0 70-17,-18 0 1,18-35-1,36 0 1,34-53 0,-35 0-16,18 0 15,-35 0-15,88-36 16,-36-34 0,1-36-1,-18-17 1,-35 70-1,-18 70 1,0 54 0,-71 52-1,18 36 1,18 17 15,-18-17-15,18 123-1,35-105 1,0-71 0,-18-36-1,0-52 1,1-36 0,17-88-1,35-88 1</inkml:trace>
  <inkml:trace contextRef="#ctx0" brushRef="#br0" timeOffset="66359">19473 8167 0,'0'0'0,"18"-53"0,17-53 31,36 53-15,-1 53-1,1 53 1,-71 53 0,-18 17-1,-70-52 1,-35-18 0,17-53-1,-35 0 1</inkml:trace>
  <inkml:trace contextRef="#ctx0" brushRef="#br0" timeOffset="68575.02">10954 8961 0,'0'0'0,"17"-124"31,-17 106-31,0-34 16,0 87 0,0 18-1,-35 123 1,-53 18-1,-36-35 1,-17-53 0,71-53-1,-18-53 1,52-71 0,19 1 15,17-54-16,0 89-15,0-106 16,17 70 0,36 53-1,-18 71 1,36 53 0,35 35-1,-18-70 1,53-1-1,36-52 1,-54-18 0,53-35-1,-34-36 1,-37-17 15,-105-18-15,0 53-1,-88 18 1,-18 70 0,18 36-1,71-54-15,-54 89 16,71-35 0,18-18-1,52-53 1,36 0-1,-35-18 1,34-52 0,-52-19-1,-53 36 1,0 36 0,0 70 30,-17-36-46,17 54 16,0-36 0,35 1-1,35-19 1,1-17 0,35-35-1,-88 17-15,70-35 16,-53-17-1,-17-1 1,-18 36 0,-36 88 15,19-36-15,-1 54-1,0-18 1,1-18-1,17 1 1,17-54 15,19-35-15,-1-18 0,18 1-1,0 52 1,17 18-1,-34 71 1,-1-1 0,18 19-1,17-37 1,1-34 0,52-18 15,19-18-16,16-52 1,-52-18 0,-88-1-1,-18 19 1,-88 35 0,-18 52-1,0 71 1,53 1-1,53-36 1,18 0 0,70-53-1,0 0 1,-70 0 0,87-36-1,-69-17 1,-36 18-1,0 53 17,-18 17-17,18-17-15,0 105 16,0 71 0,0-18-1,0 89 1,0 35-1,-18-106 1,-105 0 0,17-159-1,-17-88 1,35-35 15,-18-141-15,88-142-1,18 177 1,71-17 0,34 87-1,-16 54 1,16 17 0</inkml:trace>
  <inkml:trace contextRef="#ctx0" brushRef="#br0" timeOffset="70407.37">13317 9225 0,'0'-35'31,"0"17"-31,0 36 32,0 17-17,-35 53 1,35-17-1,0-18 1,0-36-16,0 1 16,53-18-1,18 0 1,17-53 0,-18 0-1,36-35 1,-88 53-1,-1 17 1,-17 36 0,0 35-1,0 0 1,36 35 0,34-35 15,1-36-16,52-17 1,1-17 0,-1-36-1,-35-18 1,-52 1 0,-36-36-1,-53 18 1,17 88-1,-34 0 1,-18 88 0,17 0-1,54 18 1,17-53 0,17-18 15,71-35-16,1 0 1,-1-53 0,-18-17-1,-34 17 1,-36-18 0,0 53-1,0 54 16,0 52-15,35-35 0,35 0-1,54-18 1,-18-35 0,-53 0-1,123 0 1,-52-18-1,17-34 1,-88-19 0,-53 0-1,-53 18 1,-36 36 0,19 52-1,-1 18 1,36 18-1,35-36 1,71 0 0,-1-35-1,18-17 1,1-19 0,-72 1 15,1 17-16,-18 1 1,0 70 15,-35 52-15,17 1 0,0 124-1,18-178-15,0 160 16,18 70-1,-18 18 1,0-70 0,-71-89-1,-17-36 1,18-87 0,52-53 15,0-89-16,18-105 1,53-53 0,35 0-1,1 17 1,-19 106 0,1 1-1,-36 52 1,18 35-1,-18 18 1,-17 53-16</inkml:trace>
  <inkml:trace contextRef="#ctx0" brushRef="#br0" timeOffset="71007.24">15663 9384 0,'0'18'15,"0"-36"-15,18 53 16,0-35-1,17 0 1,0-17 0,36-36-1,-54 17 1,1-34 0,-18 52-1,-18 18 1,-17 53-1,0 0 1,17 35 0,18-17-1,18-36 1,35-17 0,-36-18-1,36 0 1,53-36-1,18-34 1,-36-1 0,0-17-1,-70 17 1,-54 71 0,-70 53-1,54 0 1,52 18-1,17-1 1,36-34 0,-35-1-1,-18-17 1,0-1 15,-18-17-15</inkml:trace>
  <inkml:trace contextRef="#ctx0" brushRef="#br0" timeOffset="71407.44">17657 9384 0,'0'0'0,"-18"0"0,-70 0 31,70 0-31,0-18 0,-17-35 16,35-35 15,18 70-31,70-87 16,18 52-1,-18 53 1,-53 70 0,-35 36-1,-88 18 1,18-54 0,-1 18-1,36-35 1,35-35-1,0 0 1,0-1 0</inkml:trace>
  <inkml:trace contextRef="#ctx0" brushRef="#br0" timeOffset="71678.3">17551 9913 0,'0'0'0,"0"18"0,-18-18 16,18 17 0,0-34-1,18-1 1,35-17 0,-53 17-1,0 0 1,-18 54-1,-35-19 1,53 19 0</inkml:trace>
  <inkml:trace contextRef="#ctx0" brushRef="#br1" timeOffset="78490.97">370 10918 0,'0'0'0,"-17"0"0,-107 18 31,107-18-31,-36 18 16,35-18-1,36 0 1,70 0 0,-35 0-16,123 0 15,71-36 1,-88 36-1,17-17 1,-87 17 0,-37 0-1,-69 0 17,-71 17-17,70-17 1</inkml:trace>
  <inkml:trace contextRef="#ctx0" brushRef="#br1" timeOffset="78790.74">776 10954 0,'0'0'0,"-18"0"0,18 17 15,-35-17 1,18 36-1,17 17 1,0 70 0,17 18-1,-17 36 1,0-72 0,0-16-1,0-72 16,18-34-15,-18-1 0,0 0-16</inkml:trace>
  <inkml:trace contextRef="#ctx0" brushRef="#br1" timeOffset="79273.64">1005 11007 0,'0'0'0,"18"0"31,-18 17-31,0 1 0,18 70 16,-18-53-16,0 89 16,0 17-1,0-53 16,0-53-15,0-17 0,0-36-1,35-70 1,0 0 0,1 0-1,34-18 1,1 71-1,34 105 1,-69 19 0,-19-1-1,-17 35 1,0-70 0,0-18-1,0-70 32,0 0-47</inkml:trace>
  <inkml:trace contextRef="#ctx0" brushRef="#br1" timeOffset="79507.6">1605 11201 0,'0'0'0,"18"0"16,-1 17-1,-17 36 1,0 35 0,0-35-1,0 36 1,0-54 0,-17-35-1,17-71 16</inkml:trace>
  <inkml:trace contextRef="#ctx0" brushRef="#br1" timeOffset="79706.02">1658 10954 0,'0'0'16,"0"17"31,18-17-32,-1 0-15,1 18 16,0-18 0</inkml:trace>
  <inkml:trace contextRef="#ctx0" brushRef="#br1" timeOffset="80206.28">2170 11112 0,'0'0'15,"17"-17"-15,-17-18 16,0 17-1,0 0 1,-35 18 0,-36 0-1,54 18-15,-36 35 16,35 35 0,18-35 15,0 0-16,53-18 1,53 18 0,-36-18-1,-52 18 1,-36 0 0,-70-18-1,35-35 1,-35 0-1,18 0 1,52-35 0,18 0 15</inkml:trace>
  <inkml:trace contextRef="#ctx0" brushRef="#br1" timeOffset="81189.38">3351 10936 0,'0'0'0,"-17"-18"31,17 1-31,0-1 16,35 1 0,53 17-1,-17 17 1,35 71-1,-89-52-15,19 69 16,-36 37 0,-18-19-1,0-105 1,18-1 0,0-52-1,0-106 16,18 53-15,35-53 0,0 70-1,53 18 1,-36 53 0,18 88-1,-70 36 1,-18-36-1,0 18 1,0-53 0,0-88 15,18-54-15,34-34-1,-16 17 1,52 0 15,-17 53-15,34 53-1,-69 18-15,17 52 16,-53 54 0,0-1-1,-18-34 1,0-19-1,18-52 1,0-53 15,18 35-31</inkml:trace>
  <inkml:trace contextRef="#ctx0" brushRef="#br1" timeOffset="83339.31">5115 11042 0,'0'0'0,"0"-18"0,0-35 15,0 0 1,-17 18 0,-72 18-1,72 17-15,-54 17 16,-35 71-1,53 1 1,1 87 0,34-53-1,36-34 1,52-89 0,18-18-1,36-88 1,-54 18 15,1-36-15,-53 1-1,-18 70 1,17 53 0,-17 71 15,-17 17-16,17 35 1,0-34 0,35-54-1,53-35 1,18 0 0,-36-53-1,36-35 1,-88 52-1,35-34 1,-53-18 0,0 52-1,-53 36 1,0 18 0,35 53-1,18 17 1,18-18-1,17-17 1,53-17 0,-17-19-1,35-17 1,17-53 0,-52-17-1,-1-36 1,-34 0 15,-19-35-15,-17 17-1,0 107-15,0 34 32,0 54-17,0 52 1,-53 1-1,18-18 1,35-89-16,0 54 16,-18-53-1,54-71 17,-1 0-17,18-18 16,-35 54-31,35-19 16,-18 19 0,-18 17-1,-34 17 17,-36 1-17,35 0-15,1-18 16,-36 0-1,35 0 1,18 35 0,0 18-1,0 17 1,0-52-16,35 53 16,18-36-1,18-18 16,17-17-15,-17-35 0,17-18-1,-71 36-15,54-89 16,-36 35 0,0 1-1,-52 70 32,17 17-47,0 1 0,-35 52 16,17 19-1,18-1 1,0-53 0,70-35-1,1 0 16,-36 0-31,54-53 16,-1-17 0,-53-1-1,-35-17 1,0 53 0,0 52 15,-18 54-16,18 17 1,0-17 0,53-54-1,71 1 1,-107-18-16,72-18 16,16-35-1,-34-17 1,-53-1 15,-18 1-15,0 34-1,0 72 17,-18 34-17,0 89 1,18 70-1,0-52 1,0-124-16,0 211 16,0 18-1,-17-88 1,-19-17 0,-17-71-1,36-71 16,17-53-15,0-52 0,17-54-1,1 18 1,53-141 0,-54 195-16</inkml:trace>
  <inkml:trace contextRef="#ctx0" brushRef="#br1" timeOffset="83639.17">7497 11553 0,'0'-105'15,"0"210"-15,0-404 16,-18 175 0,18 18-1,18 53 1,105 0 0,0 53-1,-17 53 1,-53 36 15,-53-1-15,-35-18-1,0-52-15,-89 53 16,54-36 0,-19-35-1,72 0 1,-1 0-1,18-35 1</inkml:trace>
  <inkml:trace contextRef="#ctx0" brushRef="#br1" timeOffset="85872.76">9507 10866 0,'0'0'0,"18"-36"0,-18 19 0,53-124 15,-35 70 1,-18 36 15,-53 141 0,53-71-31,-18 53 16,-17 71 0,-36 52-1,1-87 1,-1-1-1,36-87 1,-1-72 0,36-69-1,0-19 1,0-35 0,0 36-1,0 70 1,18 53 15,17 35-15,1 71-1,34 53 1,-17-53 0,71-18-1,52-53 1,18-53-1,-18-52 1,-52-1 0,-36-35-1,-88 18 1,-35-35 0,-71 88-1,0 35 16,-17 52-15,52 19 0,18 52-1,53 19 1,53-89 0,35-53-1,18 0 1,0-53-1,-18-36 1,-53 1 0,-35 18-1,0 34 1,-17 36 0,-1 53-1,18 18 1,0 70 15,35-70-15,18-54-1,53-17 1,-18-17 0,18-72-1,-88 72-15,35-72 16,-53 19-1,0-1 1,0 54 0,-35 34-1,17 54 1,18 52 0,-18-34 15,1-19-31,17-87 47,0-19-32,17 1-15,36-53 16,18-18 0,-1 35-1,36 54 1,-53 17-1,-35 53 1,-18 88 0,17-71-1,36 19 1,71-72 0,-18-17-1,35-17 1,0-36 15,-53-36-15,-53 1-1,-35 35 1,-53 36 0,-35 17-1,-18 53 1,53 35-1,53-35 1,0 0 0,71-53-1,-18 0 1,35-53 0,-53 0-1,-17 0 1,0 18 15,-18 17-15,0 141 15,-18 1-15,18 88-1,0 34 1,0-34-1,0 106 1,0-54 0,0-211-16,-18 106 15,-52 0 1,-36-106 0,35-53-1,-52-124 16,17-70-15,88 141-16,-17-159 16,35-87-1,53 69 1,35 89 0,18-18-1,70-17 1,-87 106-1</inkml:trace>
  <inkml:trace contextRef="#ctx0" brushRef="#br1" timeOffset="87738.43">11747 11060 0,'0'0'0,"0"-36"31,0 19-31,0 34 32,0 19-17,0 69 1,0-16 0,0 16-1,18-52 1,-18-35-16,71-18 15,17-18 1,-18-35 0,36-35-1,-35 0 1,-18 0 0,-53 105 30,0 19-30,0 34 0,0 19-1,17-1 1,1-71-16,53 1 16,34-18-1,-16-18 1,34-35-1,-35-35 1,-52 0 0,-36 53-16,0-53 15,-71 35 1,0 53 0,-34 17-1,34 36 1,18 88 15,53-17-15,0-71-1,71-36 1,-18-17 0,52-17-1,-16-71 1,-36 17-1,-18-17 1,-35 35 0,0 88 15,0 18-15,0-18-16,0 71 15,17-53 1,72 18 15,34-54-15,1-17-1,87-53 1,-105-17 0,0-36-1,-88 0 1,-18 36-1,-71 34 1,-52 36 0,-19 53-1,19 53 1,88-18 0,17-17-1,89-54 1,52-17 15,1-35-15,-19-35-1,-69 34 1,-19 1 0,-17 17-1,0 107 16,0-1-15,0 71 0,0 35-1,0-18 1,0 124 0,0-230-16,0 213 15,0-107 16,0 0-15,-53-87 0,0-89-1,-17-89 1,17-140 0,53 35-1,0-141 1,71 53-1,-19 123 1,54-70 0,-18 105-1,-35 36 1,-17 17 0,17 71-1</inkml:trace>
  <inkml:trace contextRef="#ctx0" brushRef="#br1" timeOffset="88306.13">13794 11165 0,'17'18'32,"1"-18"-17,17 0 1,-17-18 0,-1-17-1,-17 0 1,0 17-1,-35 53 17,18 54-17,17 17 1,0-36 0,0-52-16,52-1 31,37-17-31,-19-17 31,36-54-15,-18-17-1,53-53 1,-70 53 0,-71 70-1,-18 18 1,-52 71-1,17 34 1,53 19 0,17-71-1,36 0 1,-35-36 0,-18 1-1,-71-18 1,-17 0 15,35 0-15,36-35-1,17-18 1</inkml:trace>
  <inkml:trace contextRef="#ctx0" brushRef="#br1" timeOffset="89038.41">16034 11324 0,'0'0'16,"17"0"-16,72-70 15,-72 70-15,18-36 16,1-34-1,-36 17 1,-36 0 0,19 35-16,-71 1 15,17 17 1,-17 35 0,35 18-1,0 88 1,53 0 15,0-53-15,18-70-1,35-18 1,35-53 0,0-35-1,-17 0 1,-54 70-16,36-88 15,-53 71 1,0 88 15,0 35-15,18 18 0,-1 0-1,36-53 1,0-36 15,18-17-15,-1-35-1</inkml:trace>
  <inkml:trace contextRef="#ctx0" brushRef="#br1" timeOffset="89438.18">16563 11342 0,'0'-35'15,"0"70"-15,-18-88 16,1 0-1,17 18 1,53-18 0,52 17-1,-34 36 1,17 36 0,-53 34-1,-35 36 1,0-18 15,-53-17-15,36-71-1,17-53 17,53-35-17,-18 17 1,-17 36-16,52-53 15,1 35 1,-54 53 0,19 17-1,-36 1-15</inkml:trace>
  <inkml:trace contextRef="#ctx0" brushRef="#br1" timeOffset="89738.16">17127 11307 0,'36'17'16,"-72"-34"-16,142 34 31,-35-34-15,35-36-1,-18-36 1,-53 19 0,-53 52-1,-70 18 1,18 71-1,-19 35 1,89-36 0,0-52-16,18 70 15,88-53 1,0-35 0,17-17-1,-35-36 1</inkml:trace>
  <inkml:trace contextRef="#ctx0" brushRef="#br1" timeOffset="91573.12">18680 10954 0,'0'0'0,"0"-18"0,0-35 31,0 36-31,0-1 16,0 36 0,0 17-1,-36 53 1,1 18-1,17 35 1,18-18 0,0-70-1,18-35-15,53-18 16,-1 0 0,36-71-1,-18-52 1,-17 17 15,-54 71-31,19-89 16,-36 54-1,17 35 1,-34 105 15,-19 71-15,1 18-1,35-18 1,18-70 0,52-71-1,36 0 1,18-53 0,-89 35-16,71-70 15,0-36 16,-71 54-31,-35 17 32,-53 53-17,-18 35 1,36 53 0,35-17-1,35 17 1,1-35-1,-36-35 1,-53-18 15,35 0-31,-35-53 16,18 18 0,17 35-1,36 70 16,-1-70-15,36 35 0,53 1-1,35-36 1,-35-18 0,35-35-1,-53-17 1,-17-89-1,-53 53 1,-18 71 0,-18 35-1,-35 53 1,35 17 0,1 89-1,34-89 1,89 19 15,35-54-15,1-35-1,69 0 1,-158-18-16,71-35 16,-19-35-1,-69-53 1,-36 53-1,-53 17 1,-71 54 0,1 52-1,17 71 1,53-18 0,35 35-1,54-52 1,34-36 15,-52-35-31,88 0 16,-18-53-1,0-35 1,0-71 0,-52 36-1,-1-53 1,-17 34-1,-18 107 1,-18 106 0,-35 35-1,0 52 1,53 1 0,18-35-1,70-36 16,0-71-31,36-17 32,-1-53-17,-35 1 1,-17-54 0</inkml:trace>
  <inkml:trace contextRef="#ctx0" brushRef="#br1" timeOffset="92405.74">1782 12435 0,'0'0'16,"-18"-17"-16,-35-124 15,35 123 1,18-35-16,-17 53 15,-1 53 17,18-18-32,-18 71 15,18 18 1,-35 17 0,35-35-1,0-18 1,0-53-1,-35-88 17</inkml:trace>
  <inkml:trace contextRef="#ctx0" brushRef="#br1" timeOffset="92905.68">1323 12682 0,'18'0'31,"-1"-17"-31,18-1 16,71 0-1,35-34 1,36-1 0,-160 35-16,72 0 15,-72 18 1,-17 53-1,0 35 1,0 54 0,0-37-1,71-52 1,-1-53 0,36-35-1,-18-18 1,1-70-1,-72 17 17,-34 0-17,-54 53 1,0 35 0,-17 36-1,53 17 1,35 18-1,0-35-15,0 17 16,53 0 0</inkml:trace>
  <inkml:trace contextRef="#ctx0" brushRef="#br1" timeOffset="94187.58">3616 12629 0,'0'0'0,"18"0"0,-1 0 16,19 0-1,-1-17 1,18-36-1,-18 0 1,-35 18 0,-35 35-1,-36 0 1,-52 17 0,52 36-1,71 18 1,18-1-1,52 19 17,-34-72-32,34 36 15,-17 0 1,-53 0 0,-53-35-1,-17-18 1,-72-53-1,72 0 1,-18-35 0,52 35-1,36 35 1,36 106 15,-19-70-31,54 52 16,35 1-1,0-36 17,35-35-17,-18-70 1,18-36 0,-35-35-1,-53 35 1,-18-53-1,-35 71 1,0 35 0,-17 159 15,-1 0-15,-17 70-1,35-52 1,0-1-1,53-70 17,17-53-17,18-53 1,1 0 0,-19-53-1,-35 36 1,-17 17-1,-36 70 17,1 1-32,-1 53 15,1-1 1,17 18 0,52-52-1,37-36 1,-19-18-1,18-35 17,-52-35-17,-36 17 1,-36-17 0,1 71-16,-18-1 15,-53 36 1,36 17-1,17 35 1,18-52 0,35-36 15</inkml:trace>
  <inkml:trace contextRef="#ctx0" brushRef="#br1" timeOffset="94404.48">4057 12488 0,'0'0'0,"-18"-17"31,18-1-31,36 18 16,52-18-1,-18 1 1,71-1-1,-88 18 1,0 0 0</inkml:trace>
  <inkml:trace contextRef="#ctx0" brushRef="#br1" timeOffset="94854.56">5027 12612 0,'-35'0'31,"35"-18"-31,0 1 16,0-36 0,35 35-1,36 18 1,-36 53-1,0 35 1,-17 0 0,-18 18-1,0-35 1,-18-54 0,1-17-1,17-53 1,0-35-1,17 0 17,1 70-32,35-70 15,-18 53 1,0 35 0,1 0-1,-19 18-15</inkml:trace>
  <inkml:trace contextRef="#ctx0" brushRef="#br1" timeOffset="95171.22">5468 12753 0,'0'0'0,"18"0"0,17 18 15,18-18 1,53-18 0,0-35-1,-1 0 1,-69-17 15,-36 34-15,-53 1-1,-53 53 1,18 52 0,0 89-1,88-71 1,70-17-1,36-71 1,35-36 0,18-52-1</inkml:trace>
  <inkml:trace contextRef="#ctx0" brushRef="#br1" timeOffset="96787.41">7602 12841 0,'18'0'16,"0"0"-16,17-53 15,18-17 1,-53-19-1,-35 1 17,-36 35-17,-35 53 1,18 0 0,53 18-16,-54 70 15,72 53 1,17-35-1,35 0 1,18-71 0,53-35-1,0-35 1,0-36 0,-54-34-1,-52 16 1,0 19-1,-17 52 17,-18 53-17,17 54 1,18-1 0,70-18-1,-17-34 1,71-36-1,-1-36 1,-17-34 0,-18-36-1,-88 53 1,0 0 0,0 71-1,-17 52 1,-19 36-1,19-18 17,17-17-17,17-89 17,1-17-17,0 17-15,17-52 16,36-36-1,-36 35 1,0 71 0,-17 36-1,-1 34 1,36 36 0,-17-35-1,52-18 1,53-36 15,-18-17-15,89-70-1,-106 17 1,-53-53 0,-36 0-1,-70 71 1,-70 17-1,0 36 1,34 35 0,36 53-1,36-36 1,34 18 0,54-52-1,17-36 1,18-18-1,-18-53 17,-17-34-17,-18-37 1,-53 37 0,0-72-1,0 124 1,-18 71-1,-17 70 1,-1 53 0,36 18-1,0-36 1,53-17 0,0-88-1,36-18 1,-37-18-1,19-52 17,-53 17-32</inkml:trace>
  <inkml:trace contextRef="#ctx0" brushRef="#br1" timeOffset="97353.85">10901 12788 0,'0'-17'0,"0"-1"15,17-35 1,1 35-16,35-70 15,-18 18 1,-17-54 0,-18 36-1,0 53 1,-18 35-16,-35 17 16,18 107-1,17 17 1,18-18-1,0 1 17,36-54-17,-19-52-15,54-18 16,-18 0 0,-36-35-1,1 17-15</inkml:trace>
  <inkml:trace contextRef="#ctx0" brushRef="#br1" timeOffset="97537.38">10795 12629 0,'0'0'0,"-18"0"16,36 0-1,17 0 1,-17 0-16,105-17 31,1-1-15,-71 18-16</inkml:trace>
  <inkml:trace contextRef="#ctx0" brushRef="#br1" timeOffset="97970.31">11307 12629 0,'0'0'0,"-36"0"16,36-17-1,0-1-15,18-17 16,0 35-16,52-35 16,18 35-1,-17 0 1,-36 53-1,-35 52 17,0 19-17,-18-18 1,18-71 0,-17-35-1,17-35 1,17-36-1,19-70 1,-1 53 0,0 17-1,1 36 1,-1 35 0,0 0-1</inkml:trace>
  <inkml:trace contextRef="#ctx0" brushRef="#br1" timeOffset="100470.19">12471 12823 0,'0'0'0,"0"-52"31,0 16-31,0-34 15,0 17 17,-53-18-17,35 54-15,-35-19 16,-70 36 0,35 0-1,-36 106 1,36 35-1,70 18 1,36-71 0,52-53-1,72-35 1,-1-70 0,-36-1-1,19-70 1,-124 53-1,0 18 17,0 34-17,0 107 17,-18-1-17,18-34-15,0 69 16,36-52-1,17-17 1,17-36 0,1-36-1,17-17 1,-53-35 0,0 0-1,-35 53 1,0 52 15,0 54 0,0 52-15,-17-34 0,17-54-1,0-53 16,0 1-31,0-19 16,17 19-16,19-54 16,17-35-1,35 18 1,-35 71 0,35-1-1,-70 53 1,17 71-1,-18 0 1,1-36 15,53-17-15,-1-53 0,18 0-1,-52-17-15,52-19 16,18-52-1,-36 18 1,-17-19 0,-53 37-1,-70 69 17,70 1-32,-18 35 15,0 17 1,18-17-1,18 0 1,0-53 15,-36-18 16,0 18-47,1-35 16,-19 35-1,19 0 1,-1 18-16,18 17 16,18 18-1,52-18 1,1-35 0,52 0-1,-17-17 1,71-72-1,-125 1 1,1-18 15,-17 18-15,-36 35 0,0 18-1,-36 123 16,-17 36-15,1 34 0,-37 72-1,19-19 1,52-140-16,-70 264 16,35-53-1,35-141 1,18-17-1,53-124 17,0-18-17,124-88 1,-36-35 0,-71 18-1,-34-106 1,-54-18-1,-53 88 1,36 106-16,-124-123 16,71 123-1,35 17 1,106 19 15,-35 17-31,105-18 16,36-35-1,0 0 17,-36-17-17,-87 17 1,-19-18 0,-17 54-1,0-1 1,-17 36-1,-1 17 1,-17 35 0,35 1-1,0 17 1,70-35 0,-17-35-1,18-18 1,-18-36-1,35-34 1,-18-18 15,-17 17-15,-53 89 15,0 35-15,0 35-1,0-53 1,0-17-16,18-1 16,0-17-1,34 0 1,19-70 0,-53 52-16</inkml:trace>
  <inkml:trace contextRef="#ctx0" brushRef="#br1" timeOffset="101621.62">16598 12735 0,'0'0'16,"0"18"-16,0 0 0,18-36 47,35-35-32,0-35 1,-18 0-1,0-54 1,-35 19 15,0 105-31,0-17 16,-17 53 0,-19 70-1,1 35 1,17 19-1,18-54 1,36 0 0,-19-88-16,54 18 15,35-18 1,-36-53 0,18-18-1,-35-52 1,-53 17-1,0 18 17,-35 140-1,0 54-15,35-17-1,-35 34 1,35-105-16,0 52 15,0-35 1,35-70 15,-18 18-31,1-36 16,35-18 0,-35 53-16,-1-52 15,1 52 1,0 36-1,-18 35 17,17 17-17,18 1 1,-17-53-16,35 17 16,70 0-1,19-35 1,-54-18-1,18-52 1,-53-18 0,-36 0-1,-17 35 1,-53 53 0,18 0-1,17 53 1,18 35-1,36-18 17,34-17-17,18-53 1,-35 0 0,18-53-1,-54 18 1,-17 17-16,0-35 15</inkml:trace>
  <inkml:trace contextRef="#ctx0" brushRef="#br1" timeOffset="101854.01">16387 12488 0,'0'0'0,"-18"0"0,36 0 32,70 0-17,53 0 1,-106 0-16,159 0 16,-70-35-1,-89 35-15</inkml:trace>
  <inkml:trace contextRef="#ctx0" brushRef="#br1" timeOffset="103654.71">19367 12718 0,'106'17'31,"-88"-17"-31,53-35 15,-19-18 1,-52 18 0,0-36-1,-70 1 1,-18 17 0,52 53-16,-69 17 15,16 36 1,-16 36-1,52 16 1,35 1 15,36-53-15,70-35 0,35-71-1,-17-18 1,18-35-1,-36 1 1,-35-54 0,-53 124-16,17-71 15,-17 53 1,0 88 0,-35 53-1,35 53 1,0-35-1,35 35 1,71-52 15,0-72-15,35-17 0,-35-17-1,17-36 1,-70-53-1,-53 35 1,-53 1 0,1 70-1,-37 17 1,19 72 0,52-72-16,0 54 15,18 17 1,0-35-1,53-53 17,0 0-17,18-53 1,-53 35-16,34-70 16,-34 35-1,0-35 1,-18 106 15,0 35-15,0-36-16,0 54 15,0-1 1,53-52 0,17 0-1,54-54 1,-1-34-1,-17-36 17,-35 0-17,-19-53 1,-52 36 0,0 88-1,0 70 1,-70 106-1,35 18 1,35-71 0,0 18-1,88-36 1,-18-52 0,-34-18-16,69 0 15,-34-35 1,17-54-1,-53 1 1,-17 35 15,-36 18-15,-52 35 0,-1 71-1,1 17 1,52-18-1,18-17 1,0-35 0,88-18-1,-52-35 1,17-36 0,-36-17-1,1 70 1,-18 54 15,0 34 0,0 1-15,35-36 0,36-35-1,-1 0 1,18-53-1,-70-35 1,-18 70-16</inkml:trace>
  <inkml:trace contextRef="#ctx0" brushRef="#br1" timeOffset="103886.42">20514 12277 0,'0'0'0,"-53"0"0,18 0 0,0 17 16,70-17 15,106 0-15,-88 0-16,123-17 16,18 17-1,-88-18 1,-88 18-1,-89 18-15</inkml:trace>
  <inkml:trace contextRef="#ctx0" brushRef="#br1" timeOffset="105487.1">3969 13776 0,'0'0'0,"0"-18"0,-36-88 31,36 89-31,-17-54 16,-1 54-1,1 70 1,17 52-1,0-69-15,17 140 32,1-52-17,-18 17 1,0-71 0,0-35-1,-18-70 16,18-18-15,0-35 0,18 35-1,35 18 1,-18 35 0,0 0-16,36 53 15,-54 17 1,1 1-1,-18-1 1,0-34 15,-70-36-15,-19 0 0,19-53-1,35 35 1,17 1-1,36 69 17,-1-34-32,18 17 15,54 1 1,-36-19 0,35-17-1,0-17 1,35-54-1,-17 1 17,-35-19-17,-71 36 1,0 18 0,0 18-1,-35 34 1,-1 54-1,19 17 1,17-18 0,35 19-1,53-72 1,0-17 0,106-70-1,-70-1 1,-1-52-1,-35 35 1,-52-71 0,-19 35 15,-17 36-15,-35 194 15,35 0-16,-35 35 1,17-18 0,18-105-16,0 53 15,18-54 1,17-17 0,0-17-1,-17-19 1</inkml:trace>
  <inkml:trace contextRef="#ctx0" brushRef="#br1" timeOffset="105685.85">5009 13988 0,'0'0'15,"0"17"-15,18-17 31,0 0-31,35 0 16,35-17 0,0-19-1,-17 1 1</inkml:trace>
  <inkml:trace contextRef="#ctx0" brushRef="#br1" timeOffset="107235.94">5592 13935 0,'0'0'0,"0"17"0,-36 19 16,1 17 15,17-36-31,18 36 16,0 18-1,0-1 1,18-70 15,17 0-15,36-88-1,-36 35 1,18-17 0,-35 17-1,-1 53 1,-17 35-1,18 18 1,-18-36-16,18 72 31,-1-54-15,54 0 0,35-17-1,-36-36 1,54-35-1,-71 0 1,-1-35 0,-34 0-1,-18 35 1,0 18 0,0 52-1,-35 54 1,17 0-1,18 34 1,0-34 0,71-36 15,70-17-15,-35-18-1,35-35 1,-18-36-1,-70 18 1,-35-35 0,-18 17-1,-53 71 1,-18 18 0,36 35-1,0 35 1,17-35-1,18 18 1,18-71 0,70 35-1,18-35 1,53-18 0,-54-17-1,36-36 1,-52 1-1,-89 52-15,0-52 16,0 17 0,-36 53-1,-17 17 1,18 54 0,18 17-1,17 0 1,52-35-1,19-53 1,35 0 15,-18-17-15,36-54 0,-72-17-1,-52 35 1,0 18-1,0 70 17,0-17-32,0 34 15,0-34-15,-17 35 16,-1 0 0,1-18-1,-1-35 16,18-17 1,0-19-17,35-70 1,36 18 0,52 0-1,-35 53 1,18 70-1,-88 53 1,-18 18 0,-18 0-1,-35-18 1,53-70 0,18-18-1,53-53 1</inkml:trace>
  <inkml:trace contextRef="#ctx0" brushRef="#br1" timeOffset="107702.94">9966 13494 0,'0'0'0,"0"-18"0,-18 18 31,-35 53-15,-17 88-1,52 0 1,18 18-1,0-124-15,0 53 16,53-52 0,18-36-1,-1 0 1,-52-53 0</inkml:trace>
  <inkml:trace contextRef="#ctx0" brushRef="#br1" timeOffset="108702.04">9613 13917 0,'0'0'0,"-17"0"0,-1 0 31,141-53 0,1 18-15,52-18-1,-70 18 1,-18 35 0,-88 17-1,0 1-15,0 70 16,-17 18 0,-19-18-1,36-17 1,0-36-1,53-35 1,53-18 15,-35-35-15,17-17 0,-53 17-1,0 0 1,-35 88 15,0 36-15,0-18-1,0 0 1,18-18 0,17-35-1,-17 0-15,35 0 16,0-35-1,-36-36 1,-17 1 0,0 17 15,-35 0-15,35 35-1,0 1 1,53-19-1,71 36 1,-1 0 0,-70 36-1,-53-19-15,18 54 16,-36-1 0,0 1-1,18-18 1,18-18-1,70-35 1,-70 0-16,70 0 31,35-53-15,-70-17 0,0-36-1,-53-18 1,-88 18-1,-35 106 1,52 18 0,-17 35-1,88 18 1,0-54 0</inkml:trace>
  <inkml:trace contextRef="#ctx0" brushRef="#br1" timeOffset="110901.97">13282 14111 0,'18'0'16,"35"-35"-1,-36 35-15,54-53 16,-18-18-1,-53 1 1,0 52 0,-36-88-1,-52 53 1,-53 53 0,35 36-1,-17 70 1,70 52-1,53-34 1,70-71 0,54-36-1,35-17 1,-53-53 0,-1-35-1,-87 71-15,17-54 16,-35 0-1,-17 19 1,-1 52 0,0 70 15,18 1-15,0-36-16,36 71 15,17-53 1,35-36-1,35-17 1,-17-53 0,35-17-1,-123 52-15,17-52 16,-17-19 0,-18 72-1,0 34 1,-36 72-1,19 16 1,-18 160 15,-1-89-15,-17 36 0,36-71-1,17-106 1,0-123 15,17-18-15,-17-105-1,18 17 1,17-53 0,36 35-1,-1 71 1,19 106-1,-1 52 1,-35 89 0,-53-18 15,-18 1-15,0-54-16,-35 0 15,-35-17 1,18-18-1,52 0 1,0 0 0,36 0 15,35 0-15,35 0-1,18 0 1,-18-35-1,18-36 1,-88 53-16,17-35 31,-17-35-15,-18 35 0,0 89 15,0 52-16,0-35-15,0 105 16,-18 1 0,-17 106-1,-36-18 1,54-106 0,-19 0-1,36-123-15,0 17 16,0-53-1,18-70 1,17-71 0,0-35 15,18-123-15,18 17-1,-18 53 1,-18 123-1,0 72 1,18 104 0,-17 37-1,-36-72-15,17 107 16,-17-54 0,-17-34-1,-36-36 1,35 0-1,-35-18 1,35-17 15,1 35-15,17 35 0,0 36-1,35-54 1,36 1-1,87-18 1,-52-35 0,35-36-1,-52 0 1,-37-70 0,-34 35-1,-18 1 1,-35 175 15,17 71-15,18-35 15,0 0-15,53-35-1,0-36 1,0-35-1,35-35 1,-53-1-16</inkml:trace>
  <inkml:trace contextRef="#ctx0" brushRef="#br1" timeOffset="111349.06">15804 13458 0,'-17'-17'15,"-1"17"-15,18 17 16,-17 72 0,17-54-1,0 35 1,0 19 0,0-36-1,0-36 1,-18-17 15,18-70-15,0-19-1,53-34 1,-18 52 0,36 36-1,-1 70 1,-35 89-1,-35-1 1,0-52 0,0 0 15,0-54-15</inkml:trace>
  <inkml:trace contextRef="#ctx0" brushRef="#br1" timeOffset="111537.52">16316 14023 0,'0'0'0,"-35"18"16,35-36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11:00:47.9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11201 1887 0,'0'0'0,"35"0"15</inkml:trace>
  <inkml:trace contextRef="#ctx0" brushRef="#br0" timeOffset="50.95">11183 1887 0,'0'0'15</inkml:trace>
  <inkml:trace contextRef="#ctx0" brushRef="#br0" timeOffset="449.99">10742 1940 0,'0'0'0,"-123"-17"15</inkml:trace>
  <inkml:trace contextRef="#ctx0" brushRef="#br0" timeOffset="44127.08">847 2046 0,'0'0'0,"0"-18"0,-18 1 16,18-1-1,-18 1-15,18-1 32</inkml:trace>
  <inkml:trace contextRef="#ctx0" brushRef="#br0" timeOffset="66275.91">2187 600 0,'0'-18'62,"-17"18"-46,-1 0 0,18 18-1,0 35 1,0-18-16,0 71 15,0 70 1,-18-52 0,1-1-1,-1-52 1,18-54 0,0-52 15,18-71-16,17 18 1,18-36 0,17 19 15,-17 87-15,-17 18-1,-1 53 1,-17 70-1,17-17 1,0-35 0,18-18-1,-18-36 1,36-17 0,-18-53-1,17-35 1,-52 0-1,-18 53-15,18-71 16,-18 18 0,0 35 15,0 70 31,0 1-62,17 0 16</inkml:trace>
  <inkml:trace contextRef="#ctx0" brushRef="#br0" timeOffset="66842.46">3175 617 0,'0'0'0,"-18"-17"16,1 17 0,-1 0-1,0 35 1,18 36 0,0 52-1,0-17 1,0 35-1,-17-70 1,-1-19 0,1-34-1,-1-18 17,18-35-32,0-53 15,0 17 1,53-35-1,-36 89-15,72-89 16,-1 88 15,18 18-15,-53 53 0,-1 70-1,-52 1 1,-17-53-1,-1-19 1,18-34 0,-17-18-1,17-35 17</inkml:trace>
  <inkml:trace contextRef="#ctx0" brushRef="#br0" timeOffset="67709.73">4022 970 0,'0'0'0,"0"-18"0,17-17 15,-17-18 1,0-17-1,-17 34 1,-36 36 0,35 0-16,-35 18 15,-17 106 1,17-36 0,17 35-1,36-52 1,0-1-1,53-70 1,0 0 0,18-53 15,-18 1-15,-18-72-1,0 18 1,-17 36-1,-18 87 17,0 54-17,0 35 1,0-36 0,0 18-1,53-52 1,17-36-1,1-18 1,35-52 0,-53-1 15,-36 36-31,36-106 16,-17 17-1,-36 36 1,0 53-1,0 70 17,0-17-32,-18 105 15,0 0 1,1 1 0,17-53-1,35-1 1,0-70-1,-17 0-15,52 0 16,-17-35 0,0-36 15,-53 36-31</inkml:trace>
  <inkml:trace contextRef="#ctx0" brushRef="#br0" timeOffset="67948.12">4463 935 0,'0'0'0,"17"0"31,1 0-31,17-18 16,0 1-16,54-1 15,-1 0 1,-53 1-1,0 17 1</inkml:trace>
  <inkml:trace contextRef="#ctx0" brushRef="#br0" timeOffset="68475.23">6350 829 0,'0'0'15,"0"-18"-15,0-17 16,0 17 0,-18 36-1,18 17 1,0 36 0,0-53-16,-17 105 15,-1-52 1,0-1-1,18-35 1,18-52 31,17-1-31,-17-17-16</inkml:trace>
  <inkml:trace contextRef="#ctx0" brushRef="#br0" timeOffset="68942.56">6773 847 0,'0'0'0,"18"-18"0,17 0 15,-17 1 1,-18-1 0,-18 18 15,-17 18-31,-36 35 15,18 0 1,53-18 0,0 0 15,0-17-15,71-1-1,17 19 1,-17-1-1,-54 0 1,-17 18 0,-52-35-1,-19-1 1,-17-17 0,52 0-16,-16 0 15,-1 0 1,35-17 15,18-18-15,0 17-1</inkml:trace>
  <inkml:trace contextRef="#ctx0" brushRef="#br0" timeOffset="69292.22">6385 547 0,'0'0'0,"-17"35"31,34-35 0,1 0-31,17 0 16,-35-35 0,0 0-1,-17 35 17,-36-18-17,17 18 1,36 18-16,0 17 15,0 0 1,53-17 0</inkml:trace>
  <inkml:trace contextRef="#ctx0" brushRef="#br0" timeOffset="69826.82">8326 670 0,'0'0'0,"0"-17"0,0-19 15,0 19-15,17 34 47,1 1-47,35 53 16,35 52 15,-35 0-15,17 1-1,-34-53 1,-19-19-1,-17-69 17,0-36-17,0 35-15</inkml:trace>
  <inkml:trace contextRef="#ctx0" brushRef="#br0" timeOffset="70092.53">8784 670 0,'0'0'0,"0"-35"0,0 17 16,-17 18 0,-72 53-1,-34 71 17,-1 34-17,36-52 1,0 18-1,53-71 1,17-36 0,71-34 15,-18-1-31</inkml:trace>
  <inkml:trace contextRef="#ctx0" brushRef="#br0" timeOffset="70427.02">9190 670 0,'0'0'16,"0"18"15,0 0-31,0-1 15,0 1-15,-18 70 16,-17 35 0,0 1-1,17-71 1,18-18 0,0-17-1,0-36 1,0-35-1,18-53 1,-1 1 0</inkml:trace>
  <inkml:trace contextRef="#ctx0" brushRef="#br0" timeOffset="70976.24">9155 776 0,'35'-53'32,"-106"194"-32,142-299 0,-106 228 0,87-176 15,-16 89 1,-1 17-1,-17 53 1,35 35 0,-36-53-16,19 36 15,-1 17 1,0-53 0,0-17-1,1-18 16,-36-18-31,35-35 16,35-35 0,1 17 15,35-34-15,0 34-1,-36 53 1,-52 1-16,0 17 15,-18 17 1,0 54 0,-18 17-1,-17 53 1,-1-53 0,1 54-1,17-72 1,18-35-1,0-17 1,0-36 31,0-17-31,0 17-16,89-87 15</inkml:trace>
  <inkml:trace contextRef="#ctx0" brushRef="#br0" timeOffset="71358.39">10477 600 0,'0'-18'0,"18"18"16,-18 18 15,0-1-31,0 36 15,-35 53 1,35-71-16,-35 106 31,-1-35-15,19 0 0,34-53-1,54-35 1,52-18-1,1-18 1,-54 0 0,-34-17-1,-36 18 1,0-1 0,0 0-1</inkml:trace>
  <inkml:trace contextRef="#ctx0" brushRef="#br0" timeOffset="71958.88">11871 811 0,'0'-53'31,"-18"36"-31,1-1 0,-19-35 16,19 0 15,17-17-15,88-1-1,53 18 1,-35 36-1,-71 17-15,89 53 16,-107 35 0,-17 53-1,-53 18 1,-35-36 0,-35 1-1,70-71 1,35-18-1,1-18 1,17 1 0,17-18 15,1 18-31</inkml:trace>
  <inkml:trace contextRef="#ctx0" brushRef="#br0" timeOffset="72241.89">12047 1446 0,'0'0'0,"-17"0"0,17 18 16,0 17-1,35-17 1,18-18 0,17-18-1,-52 1 1,-18-19-1,-35 36 1,-18 0 15,18 0-15,17 36 0,-17-19 15</inkml:trace>
  <inkml:trace contextRef="#ctx0" brushRef="#br0" timeOffset="73242.06">900 2099 0,'0'0'0,"-71"-35"31,71 52 1,35 19-32,1 17 15,52 105 1,-18-34-1,-17-18 1,-35-71-16,0 53 16,-18-53-1,0-52 32,-18-36-47</inkml:trace>
  <inkml:trace contextRef="#ctx0" brushRef="#br0" timeOffset="73508.69">1288 2081 0,'-53'53'31,"17"-35"-31,-105 105 16,35 1-1,18-1 1,-18 18 0,89-88 15,-1-35-15,36-36-1,-1 18 1,1-35-16</inkml:trace>
  <inkml:trace contextRef="#ctx0" brushRef="#br0" timeOffset="73791.81">1587 2170 0,'18'35'31,"-18"-18"-31,0 1 0,-35 141 16,0-53-1,-18-18 17,17 0-17,36-70 1,0-36-1,0-35 1,18-17 0</inkml:trace>
  <inkml:trace contextRef="#ctx0" brushRef="#br0" timeOffset="74009.42">1587 2187 0,'0'0'0,"36"-17"15,17 17 1,35 52-1,-35 19 1,0 35 0,-18-53 15,-17 17-15,-1-70 15,19-53-16</inkml:trace>
  <inkml:trace contextRef="#ctx0" brushRef="#br0" timeOffset="74508.36">2240 2152 0,'-70'70'16,"52"-52"-1,-17 17-15,-18 36 16,35-53-16,-52 70 16,52-35-1,0-36 17,18-34-1,53-71-16,-35 70-15,35-70 16,35-1 0,-18 54-1,-34 18 1,-19 34 0,-17 36-1,0-35-15,0 105 16,-17-17-1,-1 35 1,0-70 0,18-1-1,36-70 32,34-35-31,-17-18-16</inkml:trace>
  <inkml:trace contextRef="#ctx0" brushRef="#br0" timeOffset="74858.33">2946 2134 0,'0'0'0,"0"-17"0,0-1 16,0 36-1,0 17 1,-18-17-16,-35 105 16,18-17-1,0 53 17,35-89-17,35 1 1,35-54-1,-52-17-15,88 0 16,-18 0 0,0-35-1,-35 0 1,-18 0 0,-35 17-16</inkml:trace>
  <inkml:trace contextRef="#ctx0" brushRef="#br0" timeOffset="75841.67">4639 1764 0,'0'0'0,"-18"0"0,-17 0 16,35-18 15,53 18-15,88-17 0,-17 17-1,-71 0-15,70 0 16,-70 0-1,-71 17 17,-88 1-17,36 0 17,-54-18-17,54 0 1,-1 0-1,36 0 1,-36 17 0,36 18-1,-18 36 1,53-18 0,-17 70-1,17-34 1,-18 87-1,0-17 1,1 105 0,17-123-1,0 36 17,17-36-17,72 0 1,34-53-1,-88-70-15,71-18 16,71-35 0,-36-18-1,0-53 1,-53 18 0</inkml:trace>
  <inkml:trace contextRef="#ctx0" brushRef="#br0" timeOffset="83356.97">5521 2258 0,'-18'-18'16,"1"18"46,34 0-15,36 0-31,-35 0 0,0 0-16,34-18 15,1 1 1,-35-1-16,35 1 15,-53-1-15,0 0 16,0-17 0,-35 35-1,-71 0 1,18 35 15,-18 18-15,53 0-1,35 18 1,36-36 0,88 0-1,0-35 1,-1 0 0,-34 0-1,-106 0 16,-54 0-15,-16 36 0,-72 87-1,124-52 1,36 17 15,17-35-15,35 0-1,18-36 1,-36-17-16,89 0 16,-53 0-1,35 0 1,-35-35 0,-17 17-1</inkml:trace>
  <inkml:trace contextRef="#ctx0" brushRef="#br0" timeOffset="84241.46">5980 2505 0,'0'0'0,"-18"-36"31,18 19-15,0-18 0,35 17-1,36 18 1,-36 0 0,-17 18-16,-1 52 15,-17 18 1,0 0-1,-53 1 1,18-54 0,35-17-1,0-71 17,0 35-17,35-17 1,18-53-1,0 17 1,-35 53-16,0-52 16,-1 52-1,-17 71 17,-17 18-17,17 34 1,0-34-1,0 17 1,35-70 0,0-18-1,18 0 1,35-71 15,-17-35-15,17-17-1,-35-36 1,-53 71 0,0 35-1,0 35 1,0 36 0,0 53-1,0 52 1,-18 18-1,18-53 1,0-17 0,0-36-1,18-35 1,17-17 15,0-36-15</inkml:trace>
  <inkml:trace contextRef="#ctx0" brushRef="#br0" timeOffset="84473.15">6491 2469 0,'-18'0'31,"18"-17"-31,36 17 15,52-35 1,0 17 0,0 0-1,-35 1 1,-35 17 0</inkml:trace>
  <inkml:trace contextRef="#ctx0" brushRef="#br0" timeOffset="85344.86">6914 2575 0,'0'18'15,"18"-18"-15,17 0 16,18-18-1,18-35 1,-36 0 0,-17 18-1,-18 18-15,-36 17 47,-34 17-31,17 36-1,-18 35 1,54 0 0,17-70-16,0 53 15,17-36 1,72-35 0,-1 0-1,-18-18 1,19-52-1,-1-36 1,-18 0 0,-70 53-1,0 18 17,0 70-1,0-17-31,0 35 15,0 53 1,-17-18 0,17-18-1,0-17 1,0-70 31,0-19-32,17-52 1,36 0 0,53 0-1,-71 52-15,71 19 32,18 17-17,-54 53 1,-17 35-1,-53 0 1,0-35 0,-53 0-1</inkml:trace>
  <inkml:trace contextRef="#ctx0" brushRef="#br0" timeOffset="86156.72">8643 2487 0,'0'0'0,"18"-18"0,52-17 31,-52 18-31,-18-19 15,0 19 1,-35-1 0,17 18-16,-106 0 15,36 35 1,0 18 0,53-18-1,17 18 1,18-17-1,106-19 1,17 19 0,-34-1-1,-1 0 1,-70 0 15,-54 36-15,1-71-16,-71 53 15,-35-18 1,0-35 0,70 0-1,36-35 1,17-18 0,18 0-1,36 35 1,52-17-1,0 17 1</inkml:trace>
  <inkml:trace contextRef="#ctx0" brushRef="#br0" timeOffset="86440.51">9137 2487 0,'0'18'31,"-18"-1"-15,18 1-16,-17 53 16,17 17-1,0-35 1,0-18-1,17-53 32,1 1-47</inkml:trace>
  <inkml:trace contextRef="#ctx0" brushRef="#br0" timeOffset="86839.86">9190 2205 0,'0'0'0,"-35"0"15,17 17 1,-17 19 0,35 17-1,0-18 1,53-35-1,17 0 1,-17-18 0,-18-35-1,-35 36-15,0-19 32,-53-16-17,-17 34 1,-18 18-1,35 35 1,35 18 0,36 18-1,35-36 1,35-17 0</inkml:trace>
  <inkml:trace contextRef="#ctx0" brushRef="#br0" timeOffset="87406.3">9613 2134 0,'0'0'16,"-35"18"-1,17 35 1,1-36-16,-1 72 15,18 34 1,0 1 0,0-19-1,0-16 1,0-54 0,0-53 30,0-17-46,0-36 16,0 1 0,71-1-1,-54 54-15,71-36 32,36 53-17,-36 0 1,0 70-1,-70 19 1,-53-19 0,-124 18-1,53-70 1,0 0 0,53-18-1,71-36 16,0 19-31,52-19 16</inkml:trace>
  <inkml:trace contextRef="#ctx0" brushRef="#br0" timeOffset="87708.3">10319 2170 0,'0'-18'0,"0"36"32,0-1-32,0 1 15,-18 52 1,0 72 0,-17-19-1,35-105-15,-17 105 16,-1-70-1,18-18 1,18-35 15,-18-17-31,17 17 16</inkml:trace>
  <inkml:trace contextRef="#ctx0" brushRef="#br0" timeOffset="88074.55">10354 2628 0,'18'0'15,"-1"0"-15,1 0 16,0 0-16,34-17 16,19-36-1,-53 17 1,17-17-1,-35 18 1,-53 35 0,0 18-1,-17 70 1,34 18 15,36-36-15,0-52-16,0 35 15,36-35 1,52-18 0,0-18-1,-17 0 1</inkml:trace>
  <inkml:trace contextRef="#ctx0" brushRef="#br0" timeOffset="89139.7">11730 2487 0,'0'0'0,"0"-18"0,-18-70 31,18 71-31,18-19 16,-1 19-16,19-19 15,34 19 1,-34 17 0,34 70-1,-17 71 1,-53-35 0,0 53-1,0-124 1,0-17-1,0-53 17,0-54-17,0-16 17,53-19-32,0 54 31,53 34-16,0 36 1,-36 71 0,-52-53-16,17 87 15,0-16 1,-35-19 0,0-35-1,-17-35 16,-1-53-15,18-52 0,71-36-1,-1 52 1,54 36 0,-54 53 15,-52 0-31,35 89 15,-36 16 1,-17 19 0,0-36-1,-17-35 1,17-71 15,35-17-15,-17 17-16</inkml:trace>
  <inkml:trace contextRef="#ctx0" brushRef="#br0" timeOffset="89622.68">13406 2434 0,'0'0'0,"17"-17"0,1-36 31,-18 17-15,-71 1-1,1 35 1,-18 0 0,-18 124-1,88-36 1,0 35 0,18-70-1,18 0 1,53-53-1,-1-35 1,-52 17-16,70-70 16,-17 0-1,-19-36 1,-34 54 0,-18 140 30,0 18-30,0 18 0,35-18-1,1-35 1,17-35 0,-1-18-1,-34 0-15,17-35 16</inkml:trace>
  <inkml:trace contextRef="#ctx0" brushRef="#br0" timeOffset="90006.12">13776 2487 0,'0'0'15,"0"-35"-15,0 17 0,-18-52 32,18 34-32,18 1 31,53 17-16,-19 18 1,37 36 0,-36 52-1,-36 18 1,-17 0 0,-17-54-1,-19-34 1,19 0-1,-1-54 1,18-52 0,0 18-1,71-54 1,-1 36 15,1 53-15,-54 17-16,36 0 0</inkml:trace>
  <inkml:trace contextRef="#ctx0" brushRef="#br0" timeOffset="90622.58">14623 1993 0,'0'0'0,"0"-17"16,0-1-1,-18 36 1,-17 52-1,17 54 1,0-36 0,18 53-1,-17-18 1,-1-34 15,18-54-15,-17-18-1,17-34 1,0-36 0,17-53-1,54-17 1,-1 52 0,1 36-1,-18 17 1,-53 36-1,0 35 1,-18 0 0,-70 0-1,17-36 1,36 1 0,17-18 15,18 17-16,36 36 1,34-17 0,-17-1-1,0 0 1,-35-17 0,-18-1-1</inkml:trace>
  <inkml:trace contextRef="#ctx0" brushRef="#br0" timeOffset="91308.07">15293 2275 0,'0'-17'0,"0"34"0,-18-52 31,1 35-31,-1 0 16,-17 35 0,-1 18-1,1 71 1,35-18 0,0 17-1,53-88 1,35-35-1,18-17 1,-18-36 0,0-35-1,-52-1 1,-19 1 15,-17 71-15,18 17 31,0 0-47,17 0 0</inkml:trace>
  <inkml:trace contextRef="#ctx0" brushRef="#br0" timeOffset="91655.94">16051 2293 0,'0'0'0,"-53"-18"16,36 18-1,-1 0-15,-17 89 16,17 16 0,18 89 15,-17-52-16,17-90-15,-18 143 16,-17-19 0,17 0-1,18-52 1,0-89 0,0-70 15,0 17-31,35-105 15,-17-1 1</inkml:trace>
  <inkml:trace contextRef="#ctx0" brushRef="#br0" timeOffset="91939.16">15928 2558 0,'0'-36'0,"0"72"0,0-213 31,35 124-16,71 18 1,0 17 0,35 36-1,-53 53 1,-88 34 0,-106 1-1,-17-35 1,-36-18-1,71-36 1,70-17 0,18-17-1</inkml:trace>
  <inkml:trace contextRef="#ctx0" brushRef="#br0" timeOffset="93555.53">17515 2011 0,'0'0'0,"0"-35"0,18-54 31,-18 72-31,0-19 16,-35 36 0,17 53-1,0 53 1,1-53-16,-36 123 16,-18-17-1,-17 35 1,35-88-1,-17-18 1,17-70 0,0-53-1,53-71 1,0 0 0,0-53 15,35 36-16,18 105 1,-18 18 0,1 71-1,17 52 1,-18 1 0,18-1-1,53-52 1,17-54-1,-17-17 1,35-70 0,-35-18-1,-89-1 1,1-52 15,-18 88-15,-70 53-1,17 0 1,-36 53 0,19 71-1,35-36 1,35-53-16,0 53 16,17-52-1,36-36 1,18 0-1,17-71 1,-53 1 0,-17-36-1,-18 35 1,0 89 31,-18 17-32,18 89 1,0-54 0,35 1-1,18-36 1,36-35 0,-1-53-1,-53 35-15,0-17 16,-17 17-16,17-87 15,-35 34 1,0 18 0,-35 124 15,35-36-15,-18 36-1,18 34 1,-17-34-1,17-53 1,-18-1 0,18-34-1,0-54 1,18 0 0,52-52-1,36 17 1,18 53-1,17 36 1,-36 87 0,-69 36-1,-36-18 1,-53 0 0,-18-17 15,54-53-16,-1-18 1,18-18 0,71-17-1</inkml:trace>
  <inkml:trace contextRef="#ctx0" brushRef="#br0" timeOffset="94255.63">19226 2452 0,'0'0'0,"0"-18"16,-17 18-1,-19 0-15,-34 0 16,35 18 0,-54 70-1,19-35 1,35 35-1,35-53 1,17-17 0,71-18-1,-35-53 1,-17 53-16,34-88 16,-52 35-1,-1-18 1,1 71-1,-18 18 17,0 0-32,-18 70 15,1 18 1,17 70 0,0 36 15,0-18-16,17 53 1,-17-194-16,0 105 16,0 36-1,-123-52 1,17-72 0,-158-88-1,52-87 1,106-36-1,36-71 1,87-53 0,71 89-1,89-18 1,-36 70 0,123-34 15,-158 105-31</inkml:trace>
  <inkml:trace contextRef="#ctx0" brushRef="#br0" timeOffset="96088.94">19385 2593 0,'0'-18'0,"0"-35"31,0 36-31,0-1 16,0 0 0,0 36 15,0 0-31,0-1 0,0 54 15,-18 17 1,18-17 0,0-18-1,36-53 1,17 0 0,35-53 15,-53 0-16,36-18 1,-36 1 0,-17-19-1,-18 72 1,0 34 0,0 54-1,0 0 1,0 17-1,0-35 1,53 0 0,35-53-1,35 17 1,18-52 0,-70 0 15,-1-36-16,-70 1 1,-17-54 0,-18 89-1,-36 35 1,18 17 0,-18 72-1,36 16 1,18-16-1,17-36 1,35-53 0,35 0-1,-17-18 1,18-53 15,-53 54-31,-1-54 16,1 1-1,-18 34 1,0 72 15,0-19-31,-18 19 16,18 87 0,0-70-1,18 0 1,52-53-1,19 0 1,69-18 0,-70-35-1,18-17 1,-70-1 0,-19 1 15,-34 34-16,-36 36 1,-36 36 0,54 17-1,18 17 1,17-17 0,0-35-1,35-18 1,-18 0-16,36 0 15,18-36 1,-53 1 0,-1 0-1,-17 17 1,0 71 31,0-35-47,0 52 15,18 54 1,-18-1 0,0 89-1,0 17 1,0-17 0,-18-18-1,-52-71 1,17-87-1,0-54 1,0-53 0,18-70-1,35-35 1,0 17 0,53-70 15,17 53-16,36 52 1,-18 36 0,-35 35-1,35-18 1,-52 36 0</inkml:trace>
  <inkml:trace contextRef="#ctx0" brushRef="#br0" timeOffset="96456.32">21096 2663 0,'18'0'31,"-18"-17"-31,17-18 16,1-18 0,0 17 15,-36 36 0,0 18-15,-35 70-1,53-70-15,-17 35 16,17 53 0,0-71-1,53-18 1,0-17-1,0-35 1,-1-35 0,1-1-1,-17-17 1</inkml:trace>
  <inkml:trace contextRef="#ctx0" brushRef="#br0" timeOffset="97121.94">21361 1905 0,'0'0'0,"-53"-18"15,88 18 17,-17 0-32,70-17 15,18-1 1,0 18 0,-18 0-1,-53 0 16,-35 53-15,0 0 0,0 53-1,0-18 1,0 35 0,0-87-16,0 87 15,-18 71 1,18-70-1,0 34 1,0-34 0,0-106-16,0 70 15,-35 0 1,0-53 0,-53-17 15,-1-18-16,54 0 1,-18-18 0,36 18-1,-1-17 1,18-1 0</inkml:trace>
  <inkml:trace contextRef="#ctx0" brushRef="#br0" timeOffset="97255.51">21449 3228 0,'-18'0'78,"1"0"-78,-1 0 16,-17 0-16</inkml:trace>
  <inkml:trace contextRef="#ctx0" brushRef="#br0" timeOffset="108187.12">882 4304 0,'0'0'0,"-18"0"16,1 0 0,17-18-1,-18 1 1,0 17 15,18 35-15,0 0-1,0 0 1,0-17 0,36 0-1,-1-18 16,-17 0-31,34-18 16,19-35 0,17-35-1,-52 17 1,-36 1 0,0 17-1,0 35-15,-18 18 16,0 0-1,-17 53 1,17 35 0,18 54-1,0-37 1,0 36 0,18-52 15,-18-54-16,0-17 1,-18-18 0,-17 0-1,17 0-15,-70-53 16,0 17 0,17 1-1,1 17 1,52 18-1,18 18 1,53 35 0,0-18-1,35 1 1,0-19 0,1-17 15,69-35-16,-122 35-15,70-53 16,-1-18 0,-87 19-1,0-19 1,-18 36 0,-36 105 15,19 1-16,-1-18 1,-17 17 0,35-34-1,0-19-15,0-34 47,35-19-47,36-34 31,-18-1-15,-1 36 0,-16 17-1,-1 71 1,-17-18 0,35 36-1,0-36 1,17 1-1,36-36 1,-71 0-16,53-36 16,71-34-1,-53 17 1,-53-35 0,-53 35-1,-53 0 16,35 53-31,-52 0 16,-36 35 0,35 36-1,36 17 1,17-18 0,18-17-1,18-17 1,17-36-1,54-36 1,-19-17 0,18-35-1,-35 0 1,-53 53-16,18-106 16,-18 52-1,0 1 16,-18 53-15,1 35 0,17 53-1,0-18-15,0 53 16,0 53 0,0-52-1,17 16 1,71-52-1,36-35 1,-36-18 0,36-35-1,-36-18 1,-71 0 0,-17-18-1,0 36 16,-17 35-15,-19 18 0,1 52-1,18-17 1,17 0 0,0-18-1,88-35 1,-18-17-1,19-54 1,-37 18 0,1-17-1,-53 17 1,0 35-16,0 1 16,0 34 15,0 36 0,0 53-15,0-71-16,0 36 15,0 211 1,0-70 0,0 87-1,0-87 1,0 35-1,-17-88 1,-1-71 0,0-70-1,18-71 1,0-124 0,0-105-1,0 18 1,0-213 15,0 248-15,18 0-1,17 123 1,1 18 0,17 88-1,52 88 1,-52-18-1,-35 19 1,-18-36 0,-35-36-1,-36-17 1,1-17 0,52 17 15,-17-18-31,17 71 47,18-36-32,18 1-15,35 0 16,17-18 0,54 0-1,-36-18 1,53-52-1,-18-19 1,-70 1 0,-53 18-1,0 52 1,-53 18 0,18 35-1,0 36 1,35 17 15,17-17-15,36-54-1,18 1 1,17-18 0,-17-35-1,-54 17-15,19-53 16,-19 18-1,1 1 1,-18 34 0,0 71 15,0 0-15,0-18-16,-18 36 15,18-19 16,0-34-15,18-36 15,17-34-15,-17-1 0,52-18-1,-17 36 1,-35 17-1,0 18-15,-1 0 16,-17 18-16,53 35 16,0 17-1,18-17 1,52-18 0,-35-17-1,71-18 16,-36-35-15,-34-18 0,-72-35-1,-17 17 1,-17 1 0,-19 34-1,-69 54 1,34 53-1,18-1 1,35 18 0,18-17-1,18-36 1,88-35 0,-53-18-1,17-34 1,-17-19 15,-17-52-15,-1-36-1,-35 18 1,0 70 0,-35 124 15,-1 88-16,36-35 1,0-71-16,0 106 16,0-70-1,71-18 1,17-36 0,0-17-1,36-35 16,-18-18-15,-36-35 0,-70-18-1,0 53 1,-35 36 0,0 34-1,-18 89 1,35-35-1,18-1 1,18-17 0,35-53-1,35 0 1,18-17 0,-36-36-1,-35-18 1,-17 1 15,-18 34-15,0 89 15,0-35-31,-18 52 16,1-17-1,17 0 1,17-53 15,-17-17-15,36 17-16,-1-53 15,18-18 1,-36 18 0,19 53-1,-19 0 16,-17 53-15,18 18 0,35-36-1,0 0 1,35-35 0,-17 0-1,-1-35 1,1-53-1,-36 0 1,0-89 0,-17 1-1,-18 88 1,18 52 0,-18 72-1,-36 87 16,1 36-15,0-36 0,17 1-1,18-36 1,18-35 0,52-36-1,-34-17 1,34-17-1,1-36 1,-1-18 0,-52 18-1</inkml:trace>
  <inkml:trace contextRef="#ctx0" brushRef="#br0" timeOffset="108454.21">6403 4198 0,'0'0'0,"-18"18"15,36-18 1,88-18 0,-18 0-1,35-17 1,-105 35-16,35-18 15,-71 18 32,1 0-47,-19 18 16</inkml:trace>
  <inkml:trace contextRef="#ctx0" brushRef="#br0" timeOffset="114404.02">8484 3775 0,'0'0'0,"18"-18"0,0 0 31,-18 1-31,0-18 16,0-1-1,0 1 1,0 17 0,-18 18-16,0 0 15,-35 53 16,0 53-15,1 18 0,-19 52-1,0 0 1,-17-70 0,35-71-1,0-35 1,-17-35-1,35-35 1,17-19 0,18 72-16,0-89 15,0 71-15,0-54 16,0 1 0,35 88-1,18 53 1,0 35-1,0 89 17,18-54-17,-19-52 1,72-18 0,-36-53-1,71-18 1,-106 0-16,70-52 15,36-36 1,-71-17 0,-88 34-1,-53 19 1,-17 52 0,-71 53-1,70 36 1,0 70-1,54-35 17,17-35-17,35-36 1,36-35 0,35-53-1,-36 0 1,1-53-1,-54 18 1,-17 17 0,0 54-1,0 52 1,0 71 0,0-36-1,0 19 1,88-36 15,18-53-15,18 0-1,-36-53 1,18-36 0,-71 19-1,-35-36 1,0 71-1,-18 52 1,1 72 0,-1-1-1,1 18 1,-1-36 0,18-52-1,0-36 32,18-52-31,-1-1-1,54-35 1,-1 18 0,1 70-1,-1 54 1,-34 34-1,-1 54 1,35-36 0,1-35-1,-36-36-15,89-17 16,-18 0 0,35-52-1,-35-19 1,-18-35-1,-88-35 17,0 106-17,-53 17 1,0 36 0,-53 52-1,0 36 1,89-71-16,-1 1 15,18 52 1,35-88 0,53 0-1,18-71 1,-53 18 0,18-35 15,-54 53-16,-17 17-15,0 36 32,0 52-17,-35 54 1,17-1 0,1-87-16,17 175 15,0 54 1,35-53-1,-17 35 1,-1-18 0,-17-70-1,-70-54 1,-36-87 0,18-36-1,-106-105 1,0-71 15,88 18-15,71-142-1,70 106 1,53 107 0,71-19-1,17 36 1,-35 17-1,-88 54-15</inkml:trace>
  <inkml:trace contextRef="#ctx0" brushRef="#br0" timeOffset="116069.9">10777 4075 0,'0'-18'0,"-35"0"32,17 18-17,-17 36 1,18 87 0,17-35-1,0 18 1,17-53-1,36-35 1,18-18 0,-54-18-16,36 0 15,-35 1-15,105-71 16,-35-1 0,1 1-1,-72 35 1,-17 106 31,0 0-32,0 53 1,0-36 0,53-17-1,18-17 1,-36-36-16,36 0 15,34-18 1,19-35 0,-54-17-1,-52-36 1,-18-18 0,-35 71 15,-53 36-31,17 34 31,1 54-15,17 52-1,53-52 1,0 17 0,0-70-16,35-1 15,35 1 1,1-36-1,-18-35 1,0-17 0,-18-18-1,0-1 1,-35 72 0,0 34 15,0 1-16,0 35 1,0 0 0,36 53-1,34-71 1,71-35 0,36 0-1,-54 0 1,54-88-1,-124 35 1,-36-35 0,-34 35-1,-36 35 1,-18 18 0,-17 71-1,35 17 1,53-17-1,0-36 17,35-18-17,18-17 1,53-17 0,-71-54-1,-17 36 1,-18-18-1,0 35 1,0 71 15,0-35-31,-18 35 16,-17 35 0,35 36-1,0 17 1,0 88-1,35 88 17,-35-140-17,18 17 1,-36-35 0,-35-89-1,-53-35 1,89-35-16,-54-35 15,1-106 1,52-71 0,18-35-1,18 36 1,52-1 0,36 53-1,-18 36 1,-17 35-1,-53 52 17,52-16-17,-17 34 1</inkml:trace>
  <inkml:trace contextRef="#ctx0" brushRef="#br0" timeOffset="116420.09">12823 4286 0,'18'0'15,"-18"-17"1,18-1 0,17-17-1,-17 17-15,17-17 16,-17-36 0,-18 36-1,-36 35 1,-34 18 15,17 70-15,35-71-16,-17 107 15,35-71 1,53 0 0,53-53-1,-18 0 1,53-53-1,-106 18 1,-17 17 0</inkml:trace>
  <inkml:trace contextRef="#ctx0" brushRef="#br0" timeOffset="118036.55">14658 4145 0,'0'0'0,"0"-18"0,-18-34 32,18 34-32,-17-35 15,-1 35 1,0 18 0,-17 71-1,17 35 1,1 17-1,17-17 1,0-53 0,53-106 31,-36 18-47,19-36 15,-19 54-15,36-89 16,-35 53-1,17 53 17,0 17-17,-17 72 1,17 17 0,-17-1-1,70-69 1,-35-19-1,53-52 1,0-36 0,0-34-1,-54-19 1,-52 36 0,0 0-1,-17 88 16,17 17-15,-35 54 0,35 35-1,0 17 1,35-52 0,53-36-1,0-35 1,18-35-1,0-53 1,-53-1 0,-36-52-1,-17 53 1,0 18 0,-35 140 15,18 71-16,-1-17 17,-17-1-17,35-35 1,0-70 0,17-36-1,1 1 1,17-54-1,0-17 1,1 53 0,-1 17-1,0 18 1,-17 53 0,-18 0-1,53 0 1,0-18-1,17-17 17,1-18-17,-54 0-15,54-53 16,17-18 0,-35-17-1,-18 35 1,-35 18-1,0 105 17,-17 19-17,17-36 1,0-1 0,0-34-1,53-18 1,-36 0-16,36-35 15,0-18 1</inkml:trace>
  <inkml:trace contextRef="#ctx0" brushRef="#br0" timeOffset="118388.11">16563 3828 0,'0'0'0,"-18"0"0,1 17 16,-1 19 0,18-19-1,35-17 1,-17 0-16,17 0 16,18-53-1,-35 18 1,-18 17 15,-53-17-15,-18 35-1,36 35 1,35 1 0,0 34-1,53-17 1,-18-35-16</inkml:trace>
  <inkml:trace contextRef="#ctx0" brushRef="#br0" timeOffset="119187.1">17074 3898 0,'0'0'0,"0"-17"0,-17-1 16,-1 18-16,1-18 31,-36 36-15,0 52-1,35 19 1,0 69 0,18-69-1,18-19 1,35-52-1,70-18 1,19-71 0,-54 1-1,53-89 1,-106 35 0,0 19-1,-35 52 1,-53 123 31,36-17-32,-1-18-15,1 89 16,-19-18 0,36-18-1,0-70 1,36-36 15,-36 0-31,35-35 16,18-17-1,0-1 1,-18 54 0,-35 34-1,18 71 1,-1 1 15,36-36-15,35-18-1,-17-17 1,17-36 0,18-35-1,-88 0 1,17-18-1,-35 54 1,0-1 0</inkml:trace>
  <inkml:trace contextRef="#ctx0" brushRef="#br0" timeOffset="119319.51">18062 4198 0,'0'0'0,"-17"0"15,17-18 32,-36 18-47</inkml:trace>
  <inkml:trace contextRef="#ctx0" brushRef="#br0" timeOffset="122118.56">935 6191 0,'0'18'31,"17"-18"0,19 0-31,-19-18 0,19-17 16,-1 0-16,88-71 31,-17-18-15,-53 1-1,-53-18 1,-17 70 0,-54 36-1,0 70 1,54 53-1,17 89 1,-18-54 0,18 1-1,0-36 1,0-70-16,0-1 16,18-34 30,-18-1-46,35-35 16,0 0 15,-35 35-31,36-17 16,-19 35 0,19 18-1,16 35 1,1 0-1,0 17 1,35-52 0,-17-18-1,35 0 1,-36-53 0,19 0-1,-36-18 1,-53 54-16,0-71 31,0 52-15,-36 36-1,1 0 1,0 106 0,35-71-1,0 1-15,0 34 16,17-17-1,54-35 1,-18-18 0,35-18-1,-17-35 1,34-35 0,-16-35-1,-72 34 1,1-16-1,0 52 17,-18 17-17,-18 19 1,-17 17 0,17 17 15,18 1-16,-18-18 17,1 0-1,17 18 0,-18-18-31,18 35 16,0-17-16,0 70 15,0-18 17,0 54-17,0-54 1,35 1 0,18-53-1,-35-18-15,88 0 16,0 0-1,17-71 1,-35 18 0,-35-17-1,-35 17 1,-1 53 0,-17 17-1,0 71 1,0 1-1,0 52 1,0 53 15,0 17-15,0-16 0,18-107-1,-18-18 1,0-87 15,0-1-31,0-53 16,0-123-1,0-53 1,0 53 0,18-35-1,17 106 1,36-1-1,-19 124 17,37 35-17,-54 36 1,-35 35 0,0-53-1,-53-18 1,35-35-1,-35 0 1,36-18 0,-18-17-1,35 53 17,0 17-17,17 0 1,54-35-1,-18 0 17,52 0-17,-69-17-15,52-36 16,35-35 0,-34 17-1,-72-17 1,-17 53-1,-35 35 1,-36 88 0,54-53-1,70 36 1,0-36 0,35 0-1,-53-17 1,-17 17-1,-54-17 17,-34-18-17,-18 35 1,52-35 0,19 0-1,34 0 1</inkml:trace>
  <inkml:trace contextRef="#ctx0" brushRef="#br0" timeOffset="123035.29">4921 6138 0,'0'-17'0,"0"-1"16,0-17-1,0 17-15,0-17 16,18 0-16,17-89 16,0-17-1,-35 35 1,0 18 0,0 106 15,0-1-31,0 54 15,0 70 17,0 18-17,0-71 1,18 0 0,35-53-1,18-17 1,-1-53-1,1-18 1,-1-18 0,-35 1-1,-17-1 1,-18 89 31,0 35-47,-18 17 15,18 18 1,0-52 15,18-19-31,35 1 16,35-18 0,-35-35-1,35-18 1,-70-18-1,-18-17 1,-35 17 0,-18 54-1,-35 17 1,52 0 0,1 35-1,-18-35 16</inkml:trace>
  <inkml:trace contextRef="#ctx0" brushRef="#br0" timeOffset="123284.82">4780 5715 0,'53'-18'32,"-35"1"-32,35 17 15,-18 0-15,71-36 16,35 1 0,0 0-1,-88 35 1,-36 0-1,1 0 1</inkml:trace>
  <inkml:trace contextRef="#ctx0" brushRef="#br0" timeOffset="124335.8">6985 5821 0,'0'0'0,"35"-18"16,-17 1-16,17-36 31,-17 0-15,17-18 0,-35 18-1,-18 36 1,1 17-16,-71 0 15,-1 17 1,19 54 0,70-18-1,18 17 1,70 1 0,18-18-1,-36 17 1,-52 18-1,-36-35 17,-88 0-17,18-17 1,53-36-16,-124 0 16,18-36-1,70-17 1,18-52-1,53 34 1,0 18 0,36 53-1,34 35 1,-34 18 0,34 53-1,1-35 1,-1-36-1,-52-35-15,105 18 32,1-36-17,-36-35 1,18-35 0,-36 0-1,-34-71 1,-36 53-1,0 36 1,0 52 0,0 53-1,0 89 1,0-19 0,0-69-16,0 70 15,0-18 1,0-71-1,0 1 17,35-18-17,-17-35 1,-18 17-16,35-52 16</inkml:trace>
  <inkml:trace contextRef="#ctx0" brushRef="#br0" timeOffset="124536.21">7373 5838 0,'0'0'0,"-35"0"31,52 0 1,19 0-32,-1-17 15,71-1 1,17-17-1,-105 35-15,70-18 16</inkml:trace>
  <inkml:trace contextRef="#ctx0" brushRef="#br0" timeOffset="124951.72">7902 5750 0,'-53'53'16,"36"-18"-1,-36 36 1,53-18 0,0 0-1,0-18 1,35-17 0,-17-18-16,52 0 15,-17 0 1,18-53-1,-18-18 17,-53 18-17,0-17 1,-71-1 0,0 71-1,36 0 1,0 36-1,17 34 1,18-17 0,36-53-1,-1 0 1</inkml:trace>
  <inkml:trace contextRef="#ctx0" brushRef="#br0" timeOffset="125387.31">8255 5891 0,'0'0'0,"-18"-17"0,1-1 16,17-17 0,0 0-1,53-1 1,17 36-1,-35 18 1,1 52 0,-1 1-1,0 17 1,-35-35 0,0-35-1,0-36 16,18-17-15,-18-53 15,18 70-31,17-35 16,18-17 0,0 34-1,0 19 1,17 17-1</inkml:trace>
  <inkml:trace contextRef="#ctx0" brushRef="#br0" timeOffset="125752.1">8872 5909 0,'18'35'16,"17"-35"-1,18 0 1,0-17-1,-35 17-15,35-53 32,0-18-17,-53 18 1,0 18 0,-36 35-1,-34 35 1,-18 71-1,52-35 1,36 17 0,36-53-1,34-35 1,36 0 0,0-35-1,-89 35 1</inkml:trace>
  <inkml:trace contextRef="#ctx0" brushRef="#br0" timeOffset="127417.98">11095 6050 0,'17'0'0,"1"0"16,35-53-1,-35 36-15,17-19 16,-17 19-16,-1-72 15,-17 1 1,-53-18 0,-35 36-1,0 70 1,-53 88 0,35 53-1,53 0 1,35-35-1,54-71 1,70-35 15,-18 0-15,88-70 0,-70-36-1,-53 18 1,-35-18-1,-18 71 1,-18 88 15,18-36-31,0 71 16,0 18 0,18-53-1,70-18 1,0-35-1,18-35 1,-18-35 15,-53-1-15,-35-35 0,0 53-1,0 142 16,0-1-15,-17 18 0,17-36-1,0-52 1,0-36 0,35-17-1,35-53 1,1-18-1,-18 35 1,17 54 15,-34 17-15,-19 17-16,36 71 16,0 1-1,0-36 1,71-18-1,-1-18 1,-17-17 0,53-70-1,-71-1 1,-35-17 0,-53-18-1,-36 53 1,-52 53-1,-18 36 1,18 70 15,35-1-15,53-52 0,0 18-1,53-71 1,18 0-1,-1-53 1,1-35 0,-18-18-1,0-53 1,-36 0 0,1 36-1,-18 88 1,0 52-1,-18 107 1,1 52 15,17-35-15,17 18 0,54-106-1,17-35 1,18-18-1,-53-53 1,17 0 0</inkml:trace>
  <inkml:trace contextRef="#ctx0" brushRef="#br0" timeOffset="127845.32">14270 5450 0,'0'0'0,"-35"0"0,-36-53 32,89 53-32,35 0 15,123-17 1,36-1-1,-89 18 1,1 0 15,-107 0-15,-52 0 0</inkml:trace>
  <inkml:trace contextRef="#ctx0" brushRef="#br0" timeOffset="128068.97">14640 5397 0,'-17'18'0,"34"-36"0,-52 54 16,17-36-16,-17 70 15,17 36 1,-17 35 0,0 0-1,17-70 1,18-1-1,0-52 17,53-18-17,18-35 1</inkml:trace>
  <inkml:trace contextRef="#ctx0" brushRef="#br0" timeOffset="128501.06">14746 5856 0,'0'0'0,"-18"-18"0,1-17 16,-1 0-1,18-36 1,53 18 0,18 36-1,-36 17-15,88 35 16,-17 36-1,-35 34 1,-71-34 15,-18 17-15,-52-35 0,52-71 15,18-70-16,18 18 1,17-36 0,35 35-1,-52 54-15,70-19 16,-17 36 0,17 0-1,-53 18 1</inkml:trace>
  <inkml:trace contextRef="#ctx0" brushRef="#br0" timeOffset="129501.08">15857 5874 0,'0'0'0,"18"0"16,35 0-1,0-53 1,-36-18-1,-17-17 1,-105 35 0,16 53-1,-34 18 1,35 52 0,-18 71-1,88-52 1,18-1-1,71-53 17,-1-35-17,36-18 1,-88 1-16,88-36 16,-53-18-1,-18-34 1,-35 52-1,0 0 1,0 106 15,0-36-31,0 89 16,0-35 0,53-1-1,53-35 1,-18-35-1,88-17 1,-88-36 15,-17-35-15,-53 17 0,-18 1-1,0 52 1,-36 36-1,-17 70 1,36-18 0,-18 1-1,17-1 1,18-52 0,-18-18 15,18-18-16,0-52 1,0-1 15,71-34-15,-54 87-16,72-53 16,34 54-1,-35 52 1,-52 36-1,-1 17 1,-35-18 0,0 1-1,-35-54 1,35-34 15,17-1-15</inkml:trace>
  <inkml:trace contextRef="#ctx0" brushRef="#br0" timeOffset="129851.97">17251 5733 0,'0'0'0,"17"-18"0,-17 0 16,0-17-1,-52 35 1,-72 18-1,54 35 1,34 0 0,36-1-1,53-16 1,18 17 0,-18-36-1,-36 1-15,1 17 16,-18-17-1,-71-1 1,-17 1 0,18-18 15,34 0-15,36-18-1</inkml:trace>
  <inkml:trace contextRef="#ctx0" brushRef="#br0" timeOffset="131101.04">17604 6032 0,'0'0'16,"17"0"15,1 0-31,52-17 15,-52-1-15,70-35 16,0-53 0,-35 1-1,-35-36 1,-18 52 0,-35 54-1,-18 53 1,18 52-1,-18 107 1,-18-19 15,1 72-15,-19 158 0,36-124-1,0 71 1,36 1-1,-1-160 1,18 0 0,53-105-1,88-124 1,-35-53 0,106-123-1,-36-71 1,-88 88-1,-70-88 1,-106 71 15,-36 70-15,-34 71 0,52 53-1,53 35 1,53-18-1,53 1 1,53-19 0,-18 1-1,53-53 1,-18 0 0,-70 35-1,-35 35-15,0-17 16,-54 35 15,19 53 0,-36 17-15,35 19 0,18-72-16,0 18 15,35-17 1,18-18-1,35-35 1,1-18 0,-19-18-1,-52 54-15,35-36 16,-36 53 0,1 17-1,17 72 1,-17-36-1,0-18 1,17 0 15,0-35-15,36 0 0,-54 0-16</inkml:trace>
  <inkml:trace contextRef="#ctx0" brushRef="#br0" timeOffset="132851.07">19773 5821 0,'0'0'0,"18"-88"31,-18 70-31,-18-35 16,-70-17-1,0 70 1,0 35 0,-18 71 15,88-71-31,-17 71 16,17-18-1,71-35 1,35-36-1,18-17 1,18-70 0,-36-1-1,18-105 1,-71 53 0,-17-19-1,-18 72 1,0 52-1,-36 71 1,-17 71 15,36 34-15,17-34 0,0-18-1,88-36 1,0-35-1,18-35 1,-18-52 0,18-19-1,-35-35 1,-71 18 0,0 17-1,-53 71 1,-18 18-1,18 35 1,18 53 0,17-36 15,18-17-15,0-35-1,36-18 1,16-35-1,19-18 1,-53-18 0,17 18-1,-17 53 1,-18 36 0,0 34-1,0-17 1,0 18-1,52-36 1,19-18 0,17-17 15,0-35-15,36-53-1,-36-53 1,-53 17-1,1-52 1,-36 123 0,0 18-1,-18 35 1,-35 106 0,35 35-1,18 18 1,0-36-1,18-52 1,70-1 15,0-70-15,1 0 0,34-18-1,-52-34 1,-18-37-1,-36-34 1,-17 70 0,-17 18-1,-54 35 1,0 88 0,36 0-1,0-35 1,35 18-1,0-54 1,35 1 15,18-18-15,-18-18 0,36-52-1,-18-36 1,-18 35-1,-35 18 1,0 124 15,-17 35-15,-1-36 0,18-52-16,0 17 15,35 18 1,36-53-1,-1 0 1,-17-35 0,0-18 15,-35 0-15,-1-18-16</inkml:trace>
  <inkml:trace contextRef="#ctx0" brushRef="#br0" timeOffset="133147.97">20814 5609 0,'0'0'0,"-18"-17"0,36 17 31,17 0-31,53 0 16,53-18 0,-52 18 15,-19 0-15,-52 0-1,-1 0 1,-17 18 15</inkml:trace>
  <inkml:trace contextRef="#ctx0" brushRef="#br0" timeOffset="134933.71">1023 8079 0,'-18'0'31,"1"0"-16,-1 0-15,0 0 16,-34 17 0,34-17-1,-53 0 1,-34 0 0,-1 0-1,18 0 1,-1 0-1,72 0 1,52 0 15,88 0-15,89 0 0,-18-17-1,-123 17-15,211-18 16,-88-17-1,0 17 1,-123 18 0,-19 0 15,-69-18 16,-1 1-32,1 17 1,-19-36 0,19 36-16</inkml:trace>
  <inkml:trace contextRef="#ctx0" brushRef="#br0" timeOffset="137623.31">1623 7726 0,'-18'-18'16,"0"1"-16,18 34 47,0 36-31,18 0-1,70 18 1,-17-36-1,70 18 1,-70-36 0,-36-17-1,-18 0 1,-34 0 0,-18 36-1,-71 17 1,70-18-16,-69 35 15,-19 36 1,18-18 0,18-17 15,53-53-15,17-1-1,1-17 16,-1 0 63,0 0-63,1 0 360,-1 0-297,0 0-63,1 0 0,17 18-31,-18-18 63,18-18 1421</inkml:trace>
  <inkml:trace contextRef="#ctx0" brushRef="#br0" timeOffset="145965.79">3351 7567 0,'0'0'0,"18"0"0,17-88 31,-35 70-15,18-17-16,-18 17 0,0-52 16,-18 105 31,1-17-32,-72 140 1,54-69-1,0-36-15,-36 141 16,18-53 0,1 0-1,34-71 1,-17-34 0,-1-36-1,19-71 1,-1-52-1,0 17 1,18-18 0,0 54 15,36 52-15,17 18-1,17 88 1,-17 0-1,35 36 1,-35-36 0,71-53-1,-19-35 1,-16-52 0,-1-37-1,-18-17 1,-34-35-1,-36 0 1,-53-17 0,-18 69 15,-52 19-15,-1 70-1,36 53 1,18 88-1,70 18 1,0-1 0,70-52-1,18-18 1,0-35 0,54-53-1,-19-35 1,18-53-1,-53-36 1,-52 54 0,-19-1-1,-70 71 32,36 53-31,17 0-1,0 0 1,17 17 0,1-52-16,17 53 15,1-36 1,-36-17 0,35-18-1,18-36 1,0-34-1,0-1 1,-36 36-16,54-71 16,-36 36-1,-17 52 1,-18 36 15,0 70-15,0-35-1,0 35 1,0-71 0,0 1-1,0-71 17</inkml:trace>
  <inkml:trace contextRef="#ctx0" brushRef="#br0" timeOffset="146137.24">4410 7479 0,'0'0'0,"-18"0"0,-17 0 31,35-18-31,17 18 47,1 18-32</inkml:trace>
  <inkml:trace contextRef="#ctx0" brushRef="#br0" timeOffset="148548.98">4904 7955 0,'-18'0'0,"36"0"15,-54 0 16,54-18 1,0 18-32,52-52 15,1-1 1,87-88 0,-87 35-1,-71 0 1,0 35-1,-35 71 1,-36 89 0,18 52-1,18 17 1,17-105 0,-35 247-1,1-71 1,16 71-1,36 0 1,0-106 0,18-106-1,52-88 1,-17-53 0,36-123-1,16-71 1,-52 18-1,-35-53 1,-18 229-16,-71-106 16,-34 53-1,-1 71 1,70 35 15,54 0-15,88-35-1,-71 35-15,124-36 16,88-34 0,-35-1-1,-1-35 1,-123 1 0,-88 34-1,0 53-15,-70-17 16,-1 35-1,1 35 1,34 106 0,1 53 15,0-17-15,0 193-1,-1-140 1,1 69-1,17-34 1,18-142 0,0-34-1,0-72-15,71-17 16,-18-53 0,35-70-1,36-89 1,-36 18-1,-35-70 1,-53-19 0,-71 160-1,-35 52 1,18 71 15,35 0-15,88 0 15,71-35-15,-35 0-1,17-18 1,0 18 0,-88 17-16,18 18 15,0 0-15,17 0 16,-18 35-1,-17 18 1,18 0 0,17 18-1,1-36 1,52-35 15,-18 0-15,19-35-1,-1-36 1,-35 1 0,-36-19-1,-17 1 1,-35 88 15,-36 35-15,54 18-1,-1 18 1,18-53-16,0 52 16,88 1-1,36-54 1,-18-17 15,35-35-15,-18-36-1,-52 1 1,-36-18 0,-35 35-1,0 70 17,0 36-17,0-17-15,-18 17 16,18 17-1,0-35 1,0-52 31,0-19-31,36-34-1,-1 17 1,-35 35-1,35 18 1,18 36 0,-35 17-1,0-36-15,52 36 16,18-35 0,-17-1-1,52-52 1,-17-35-1,-18-1 1,1-105 0,-72-1-1,-17 71 17,0 53-17,-35 53 1,17 106-1,-17 88 1,35-88 0,-18 18-1,18-19 1,36-69 0,17-36-1,-1-18 1,19-35-1,-36-35 1,-35 53 0</inkml:trace>
  <inkml:trace contextRef="#ctx0" brushRef="#br0" timeOffset="148749.4">7902 7638 0,'0'0'0,"-35"17"15,17-17 1,71 0 0,53 0-1,70-35 1,-87 17 0,-36 1-1,-36 17 1</inkml:trace>
  <inkml:trace contextRef="#ctx0" brushRef="#br0" timeOffset="149748.95">9543 7885 0,'0'0'0,"0"-18"16,53-35 0,-36 53-1,1-35-15,35-53 16,-53 17 15,0 53-31,-88-70 16,-36 88-1,18 35 1,0 71 0,53 53-1,53-18 1,53-53 0,0-88-1,53-17 1,0-54-1,-18 1 1,0-72 0,-70 72-1,-18 35 1,-35 88 31,17 35-32,18 18 1,53-18 0,53-71-1,17-17 1,36-53 0,-124 36-16,54-54 15,-37-17 1,-34 18-1,-18 52 1,-18 18 0,-17 70-1,35 54 1,-17-1 15,-1-70-31,-17 159 16,-36 0-1,36-71 1,-18 18 0,53-107-1,18-157 17,34-54-17,-34 71 1</inkml:trace>
  <inkml:trace contextRef="#ctx0" brushRef="#br0" timeOffset="150016.18">10160 7920 0,'0'-53'0,"0"106"0,18-159 15,52 53 1,18 35 15,-17 18-15,-53 0-16,34 36 15,-52 70 1,-52-54 0,-72 37-1,18-54 1,71-17 0,106-36 15,52-35-16</inkml:trace>
  <inkml:trace contextRef="#ctx0" brushRef="#br0" timeOffset="150316.24">10795 7779 0,'0'0'0,"-18"0"0,1 0 16,-54 53-1,36 52 1,0 54 0,17 0-1,18-106-15,-18 159 16,-17-18 0,17-71-1,1-52 1,17-142 15,17 36-31,19-89 16,-36 89-16,17-18 15</inkml:trace>
  <inkml:trace contextRef="#ctx0" brushRef="#br0" timeOffset="150848.69">10724 7937 0,'0'-17'16,"0"34"-16,0-69 0,0-1 15,36 17 1,-19 36-16,54-17 16,35 17-1,-36 17 1,-17 36 0,-53 0-1,-70 0 1,-71 35-1,88-35 1,53-35 0,70 0-1,71-18 17,-17-18-17,87-70 1,-52-18-1,-53 0 1,-18-35 0,-53 35-1,-35 71 1,-52 88 0,-1 35-1,53-18 1,-18 19-1,18-19 1,35-52 0,-17-18-16,70 0 15,0-35 1,18-36 0</inkml:trace>
  <inkml:trace contextRef="#ctx0" brushRef="#br0" timeOffset="151266.48">12241 7426 0,'0'0'0,"-35"0"15,-18 0 1,36 53 0,-1 35-1,0-17 1,1-18-1,-1-53 1,0 0 0,1 0 15,17-53-31,17 0 31,1 17-31,70-52 16,0 35-1,18 36 1,-71 87 0,-17 1-1,-18 17 1,0-53-16,-18 36 16,1-54-1,-18 1 1</inkml:trace>
  <inkml:trace contextRef="#ctx0" brushRef="#br0" timeOffset="152814.82">13123 7832 0,'0'0'0,"0"-18"0,18-35 16,-18 35 15,0 36-15,-18 17-1,-52 106 1,34-35-1,19 18 1,-1-54 0,18-52-1,18-36 1,35-70 0,0 0-1,17-36 1,-17 54-1,0 52 1,-35 36 0,-1-18-16,1 70 15,0 36 17,17 0-32,0-71 31,36 1-16,-1-36 1,18-71 0,-17-35-1,-36 18 1,1-35 0,-36 52-1,0 89 16,-18 70-15,0 0 0,18 18-1,0-35 1,53-36 0,53-35 15,-18-35-16,36-71 1,-1 0 0,-70 0-1,-35-17 1,-18 87-16,0-34 16,-18 70-1,-17 70 1,0 1-1,17 70 1,-17-18 0,-1 1-1,36-71 1,0-71 31,36-35-32,17-53 1,17 1 0,18 52-1,-52 53 1,-19 17 0,1 54-1,-18-1 1,0-52-16,35 53 15,36-36 1,-18-17 0,17-36-1,1-35 1,-18 0 15,-36 35-31,1-87 16,0 34-1,-18 89 17,-18 35-17,0 17 1,18-52-16,0 52 16,0-34-1,0-19 1,18-17-1,17-17 1,18-54 0,-35 53-16</inkml:trace>
  <inkml:trace contextRef="#ctx0" brushRef="#br0" timeOffset="152981.91">15028 7708 0,'-53'-17'15,"106"34"-15,-123-34 16,52 17-16,36 0 47,35 17-31,-18-17-16</inkml:trace>
  <inkml:trace contextRef="#ctx0" brushRef="#br0" timeOffset="153697.95">15434 7691 0,'0'0'0,"-18"0"0,-52 0 16,-18 17 0,17 54 15,18 17-16,36 18 1,17-36 0,52 1-1,-34-53-15,35-1 16,88-17 0,-17-70-1,-36-19 1,0-34-1,-53-1 1,-35 36 0,0 35-1,0 71 1,-35 53 15,0 34-15,35-34-1,-18 35 1,0-18 0,18-70-1,0-54 17,0-17-17,71-52 1,-53 87-16,52-53 15,36 36 1,-35 53 0,-54 17-1,-17 53 1,0 0 0,0-35 15,0-17-16,-17-36 1,-1 0 0,18-18-1,0 0-15</inkml:trace>
  <inkml:trace contextRef="#ctx0" brushRef="#br0" timeOffset="155081.65">16863 7990 0,'0'0'0,"17"0"0,-17-17 15,18 17-15,0 0 16,17-36 0,-35 1 15,18-18-16,-18 18 1,0-18 0,0 0-1,-18 36 1,0 17-16,18-36 16,-17 36-1,-19 0 1,-17 36-1,18-1 1,-18 35 0,18 19-1,17-1 1,18 0 15,0-53-15,36-17-1,34-36 1,1-35 0,-18-35-1,-18 18 1,0-19 0,-17 36-1,-18 36 1,0 52 15,0 53-15,0 0-1,0-17 1,0 0 0,53-54 15,17-17-16,36-53 1,-18 0 0,18-35-1,-35 0 1,-54 53 0,1 35-1,-18 17 1,0 54-1,0 17 1,18-35 0,17 0-1,36-53 1,-1 0 0,36-53 15,-36 0-16,19-17 1,-72-1 0,-17 53-16,0-17 15,-35 88 17,17 0-17,18 35 1,0-70-16,18 35 15,53-36 1,52-17 0,-52-35-1,-1 0 1</inkml:trace>
  <inkml:trace contextRef="#ctx0" brushRef="#br0" timeOffset="157764.96">2099 9701 0,'0'-17'31,"0"-1"-31,0 0 0,0-70 16,0 18 15,-18-36-16,-35 35 1,-70 18 0,105 53-16,-87 0 15,-37 89 1,89-1 0,36 18-1,17 35 1,70-53-1,19-70 1,-1-18 0,18-89-1,-36 1 1,54-71 15,-36 36-15,-71 70-16,-17-106 15,0 71 1,-70 70 0,17 18-1,18 106 1,35 0 0,0 106-1,17-106 1,72 17-1,-1-88 1,53-35 0,18-35-1,-36-53 1,-52 0 15,-71 35-15,0-18-1,-36 71 1,-34 18 0,35 52-1,17 19 1,18-1 0,18-18-1,70-52 1,18-36-1,-1-52 1,-34 17 0,0-35-1,-36 35 1,0 18 15,-35 70 0,0 35-15,0-17 0,35 18-1,1-54 1,17 1 0,-36-18-16,54-35 15,-1-18 1,1-35-1,-18 35 1,0-18 0,-36 54-1,-17 34 1,0 36 0,0 18 15,0 17-16,36-35 1,69-18 0,1-35-1,-18-18 1,1-52 0,-1-18-1,-88 17 1,0 1-1,-18 52 1,-17 18 0,-18 53-1,35 17 1,1 19 15,17-19-15,70-35-1,18-35 1,1-35 0,34-35-1,-17-36 1,-53 18 0,-53 52-16,18-87 15,-1 52 1,-17 18-1,0 124 17,0-53-32,-35 105 15,17-35 1,18 18 15,0-18-15,36-35-1,69-53 1,19-35 0,-18-18-1,-53-18 1,-36 54 0,1 17-1,-36 17 1,1 36-1,-1-35-15,18 53 16,0-19 0,53-34-1,53-18 1,-18-53 0,-18-17 15,-34-1-16,-36 1 1,-36-19 0,-34 54-1,-1 35 1,1 18 0,35 52-1,17-34 1,18-1-1</inkml:trace>
  <inkml:trace contextRef="#ctx0" brushRef="#br0" timeOffset="159330.76">5697 9366 0,'0'0'0,"0"-17"0,-17-1 16,-1 18-16,-35 0 16,18 35-1,35 36 1,0 88 0,0-1 15,0-105-31,0 159 15,0 0 1,0-36 0,0 18-1,0-88 1,0-89 0,0-105-1,0-106 1,-18 18-1,18-124 1,18 0 0,52 124-1,54 35 1,-36 123 15,-17 36-15,-1 70-1,-52 0 1,-18-17 0,0-54-16,-53 18 15,18-17 1,-36-36 0,36-17-1,17 18 1,18 34 31,53 1-47,18 17 15,17-35 1,35-35 0,18-36 15,18-17-16,-35 0 1,-89 17 0,-35 36-1,-18 35 1,-52 18 0,34 35-1,19-36-15,17 54 16,17-18-1,72 17 1,52-52 0,0-18-1,106-35 1,-106-36 15,-53 18-15,-70-17-1,-18 17 1,-53 35 0,-53 18-1,18 35 1,35 1 0,35 34-1,18-17 1,36-18-1,69-35 1,-52 0 0,35-70-1,-17-18 1,-18-1 0,-35-87 15,-18-18-16,0 141 1,0 35 0,0 71-1,0 88 1,0 18 0,0-18-1,35-52 1,18-37-1,17-52 1,1 0 0,-1-35-1,-17 0 1</inkml:trace>
  <inkml:trace contextRef="#ctx0" brushRef="#br0" timeOffset="161730.35">8643 9402 0,'0'-18'16,"18"0"-16,-1 1 16,-17-1-16,0 0 0,36-52 31,-36 34-31,0-69 15,0-54 1,0 53 0,0 88-1,0 107 17,0 87-17,35-35 1,0-53-1,18-17 1,35-53 0,-17-18-1,-36-18-15,71-35 16,-18-53 0,-35 18 15,-35-53-16,-18 35 1,0 88 0,0 36-1,0 35 1,0 88 0,0-18-1,0-52 1,53 0-1,35-71 1,-18-18 0,36-53-1,-18-17 1,-35 0 0,-17 0 15,-36 70-16,-18 36 1,0 70 0,18-35-1,36 35 1,-1-35 0,-18-35-1,-17-1-15,18-17 16,-36 0-1,-34 0 1,-37-35 0,36 17-1,36 1 1,-1 52 15,36-17-15,52 17-1,19-17 1,34-18 0,1-18-1,-1-35 1,-35-35 0,-53 35-1,-17-35 1,-18 70-1,0 71 17,-18 18-17,18 17 1,0-35 0,71-18-1,-18-35 16,-35 0-31,70-18 16,-18-17 0,1-36-1,-53-17 1,-18 35 0,-18 89 15,18 17-16,-35 35 1,17-35 0,18-18-1,0-53 17,35-35-1,18 0-16,18-52 1,-1 34 0,-17 53-1,-35 18-15,17 18 16,-17 53 0,-18-1-1,70 1 1,1-18-1,-1-53 1,-34 0-16,70 17 16,35-34-1,-53-36 1,0-18 0,-53-35 15,-35 36-16,-17 17 1,-54 71 0,1 34-1,17 19 1,35 17 0,18-35-1,18-35 1,52-18-1,-17 0 1,-18-53 0,18-18-1,-17 1 1,-36 34 0,0 54 30,0 0-30,-18 70 0,0-70-16,18 87 15,-17 37 1,-1 69 0,18 54-1,-18-89 1,-35 106-1,18 18 1,0-141 0,-18-36-1,18-70 1,-1-35 0,-16-36-1,16-35 16,19-35-15,17-18 0,0 36-1,0-36 1,0-17 0,0-1-16</inkml:trace>
  <inkml:trace contextRef="#ctx0" brushRef="#br0" timeOffset="161997.16">10619 8872 0,'0'0'0,"-18"0"15,-35-35 1,35 17 0,54 18 31,-19 0-32,1 0-15,35 36 16</inkml:trace>
  <inkml:trace contextRef="#ctx0" brushRef="#br0" timeOffset="163613.04">13476 9296 0,'18'0'0,"-1"-18"31,1 0-31,-18-17 16,0-18-1,0 0 1,-53-35 0,-17 35-1,52 36-15,-88 17 16,-17 52-1,52 37 1,53 52 0,18-35-1,36-36 1,52-70 0,0 0-1,-17-53 16,34-35-15,-16-53 0,-36 0-1,-1-124 1,-34 124 0,-18 123-1,0 107 16,0 87-15,-18-123-16,18 123 16,0-52-1,0-1 1,53-52 0,-17-71 15,52 0-16,53-53 1,-53-18 0,0-34-1,-88-1 1,0 88 0,-35 18-1,17 0-15,-17 53 16,35-18-1,18 18 1,35-18 0,35 18-1,-53 0 1,0-35 0,-35 0 15,53-18-16,0-36 1,0-34 0,0-18-1,-35 35 1,-18 35 0,0 36-1,0 35 1,-18 17-1,1 1 1,17-36 0,0-53 31,0 1-47,0-1 15</inkml:trace>
  <inkml:trace contextRef="#ctx0" brushRef="#br0" timeOffset="163779.92">14517 8802 0,'0'0'0,"0"-18"16,-18 18 0,18 18 15,0-1-16,35-17-15,-17 18 0</inkml:trace>
  <inkml:trace contextRef="#ctx0" brushRef="#br0" timeOffset="166080.85">14852 9243 0,'0'0'0,"-18"0"0,1 0 16,-1 0 0,71-18 15,35-17-16,53-53 1,-88 70-16,88-88 16,-53 36-1,-70-36 1,-18 35 0,-35 54 15,-36 52-16,18 106 1,-17 71 0,-1 35-1,1-53 1,-19 88 0,72-35-1,17-106 1,70-53-1,36-88 1,-18-35 0,71-53-1,-53-71 1,-71-53 15,-52-17-15,-72 88-1,-52 17 1,18 71 0,88 53-1,70 0 1,124-35 0,17 0-1,71-53 1,-71-1-1,36-52 1,-141-17 0,-71 87-1,-71 53 1,-17 54 0,35 52 15,0 106-16,53-124-15,-18 89 16,-17 88 0,17 35-1,-17-70 1,35 0 0,0-71-1,53-106 1,35-53-1,36-70 1,-18-35 0,35-89-1,-106-35 1,-70 36 0,-89 87 15,-17 89-16,53 35 1,35 17 0,53 19-1,71-19 1,52-17 0,0-17-1,36-54 1,0 1-1,-71 17 1,-17 0 0,-54 53 15,-17 53-15,18 0-1,0-1 16,-1-34-31,36 35 16,0-35 0,35-18-1,1-18 1,-1-35 0,0-17-1,-53-36 1,-35 35-1,0 36 1,-53 35 0,0 53-1,18 53 1,35-18 0,35 0 15,71-53-16,-18-35 1,53 0 0,-17-70-1,-89 52-15,36-35 16,-18-53 0,-53 53-1,0 71 16,-36 53-15,19-54-16,-1 71 16,1-35-1,17-17 1,17-36 0,36 0 15,-18-53-16,18-18 1,-35 54-16,35-54 16,-36 53-1,1 18 1,-18 36 0,0 34-1,18 18 1,35-52-1,35-36 1,35 0 0,-17-18-1,18-88 1,-36-35 0,-71 106-16,19-124 31,-19 18-16,-17 88 1,-35 53 0,-35 88-1,17 71 1,35 0 0,0-36-1,18-52 1,71-18-1,35-36 1,-18-17 0,18-53-1,-71-17 1</inkml:trace>
  <inkml:trace contextRef="#ctx0" brushRef="#br0" timeOffset="166314.14">18256 9013 0,'0'0'0,"-17"0"0,-1 0 15,18 18 1,123-18 0,19 0-1,-107 0-15,106 0 16,-18-18-1,-87 18 1,-72 0 0,-122 18-1</inkml:trace>
  <inkml:trace contextRef="#ctx0" brushRef="#br0" timeOffset="167081.72">265 10689 0,'0'0'0,"0"-17"0,17-160 47,-34 177-31,-1 35-1,-17 107 1,-18 52 0,53-53-1,-18 17 1,18-69-1,0-36 1,53-53 0,18-53-1,-36-53 1</inkml:trace>
  <inkml:trace contextRef="#ctx0" brushRef="#br0" timeOffset="167279.69">53 10918 0,'0'0'0,"-35"0"0,17 18 31,36-18-15,52 0 0,36 0-1,53-35 1,-18-18-1,-106 35-15</inkml:trace>
  <inkml:trace contextRef="#ctx0" brushRef="#br0" timeOffset="167679.51">670 10954 0,'0'0'0,"0"17"0,0 1 31,18-18-15,35-18-1,0-17 1,17-53 0,-52 17-1,-18 36 1,-35 35-1,-36 0 1,53 18-16,-52 70 16,35 0-1,17 36 1,36-54 0,70 1-1,-18-54 16,36-17-15,35-70 0,-70 34-16</inkml:trace>
  <inkml:trace contextRef="#ctx0" brushRef="#br0" timeOffset="169812.83">1570 10724 0,'0'-17'0,"0"34"0,-18-52 15,1 35-15,-54 0 16,18 35 0,-35 54-1,53 16 1,35 19 0,35-18-1,35-53 16,54-53-15,-18-18 0,35-53-1,-18-52 1,-34-18 0,-89-18-1,0 71 1,0 53-1,-18 52 1,0 72 0,1 52-1,-1 0 1,18-53 0,0 0-1,0-70 16,0-36 1,18 0-32,35-52 15,-18-1 1,0 54 0,0 17-1,-17 17 1,0 54-1,35-18 1,17 0 0,1-53-1,70 0 1,-35-18 0,52-70 15,-122 17-16,-36 18 1,0 18 0,-18 88 15,0-35-31,1 35 16,-19 17-1,19 1 1,17-54-1,0 1 1,0-89 15,17 54-31,19-36 16,17-35 0,17 17-1,-35 71 1,-17 18 15,-18-1-31,18 19 16,-18 34-1,35-17 1,-35-18 0,71-35-1,-1 0 1,-17-35-1,0-18 1,-35 18 0,-1-18-1,1 35 1,-18 54 15,0-19-15,-18 19-1,18 34 1,0-35 0,36 1-1,34-19 1,-35-17-16,18-17 16,35-36-1,-35 18 1,-53-54-1,0-16 1,-35 34 0,-53 18-1,17 53 1,1 71 0,35 34-1,35-34 16,17 17-15,36-53 0,53-17-1,35-36 1,-35-34 0,17-37-1,-34-34 1,-54-18-1,-35 35 1,0 71 0,-18 52-1,-35 72 1,53-1 0,-17 70-1,17-87 16,17-18-15,71-35 0,-17-18-1,0-36 1,-1-52 0,-52 35-1,-18 36 1,0 34 15,0 1-31,-18 52 16,18-17-1,0 0 1,18-35 0,70-18-1,-35 0 16,35-53-15,-53 35-16,1-35 16,-19-17-1,-34-1 1,-36 54 0,-35 17-1,-1 35 1,72-17-1,-19 17 1,36-18 0</inkml:trace>
  <inkml:trace contextRef="#ctx0" brushRef="#br0" timeOffset="170646">4974 10989 0,'0'0'0,"-35"0"0,-36 18 15,18-18 1,36 0-1,17-53 1,17 0 0,19-35-1,-36 35 1,-18 53 0,-70 0-1,0 53 16,-18 52-15,71-34 0,35-18-1,35-53 1,88 0 0,-17-18-1,18-35 1,-54 0-1,-70 36 1,-17 17 15,17 17-31,-18 36 16,18 88 0,0 54-1,0-37 16,35 54-15,-35 17 0,0-88-1,-17 18 1,-1-124-16,-53 36 16,-87-36-1,-54-52 1,53-54-1,0-88 1,71-52 0,88 175-16,0-122 15,71-36 1,70 35 0,0 53-1,53-18 16,0 36-31</inkml:trace>
  <inkml:trace contextRef="#ctx0" brushRef="#br0" timeOffset="170879.57">5221 10848 0,'-18'18'31,"18"-1"-31,-35 36 16,18-18 0,17 1-1,0-19 1,0-34 15,0-19-15</inkml:trace>
  <inkml:trace contextRef="#ctx0" brushRef="#br0" timeOffset="171045.65">5256 10707 0,'0'0'0,"-35"0"16,17 0-1,18 17 16,18-17-15,17 18 0</inkml:trace>
  <inkml:trace contextRef="#ctx0" brushRef="#br0" timeOffset="171662.05">5433 10883 0,'0'18'0,"0"-36"0,17 53 31,19-35-15,17 0 0,-36-17-16,36-18 15,-18-18 1,-35 0 0,0 35-1,-52 18 1,-19 35-1,36 36 1,35-1 0,0-17-1,17-17 1,54-36 0,35 0-1,17-53 16,18-18-15,-70 18 0,-36-17-1,-35 52 1,-18 18 0,1 0-16,-36 53 15,35 18 1,18-36-1,0 18 1,36-18 0,-54-17 31,-35-18-32,18 0 1,17 0 15</inkml:trace>
  <inkml:trace contextRef="#ctx0" brushRef="#br0" timeOffset="189843.46">8132 10601 0,'0'0'0,"0"18"0,0-36 47,0 0-32,0 1 1,0-1-1,-18 18-15,-53 0 16,18 18 15,0 35-15,18 0 0,-18 35-1,53 0 1,0-70-16,0 34 15,0-34-15,18 70 16,52-35 0,-17-18-1,18-35 1,0-17 0,17-54-1,-71 36-15,19-53 16,-19 0-1,-34-36 1,-72 1 15,19 70-15,-54 35 0,71 18-1,18 71 1,35-1-1,0-17 1,18 0 0,35-35-1,17-18 1,-52 0 0</inkml:trace>
  <inkml:trace contextRef="#ctx0" brushRef="#br0" timeOffset="190327.22">8414 10672 0,'0'-18'16,"0"0"-1,0 1-15,0-19 16,0 1-1,17 0 1,36 17 0,35 18-1,1 71 1,-36-1 0,-18 54-1,-35-107-15,-18 89 16,-17-35-1,0-36 17,17-35-17,-17 0 1,35-71 0,0-17-1,0 0 1,35 0-1,18 35 1,18 0 0,-1 0-1,-52 53-15,35-18 16</inkml:trace>
  <inkml:trace contextRef="#ctx0" brushRef="#br0" timeOffset="191144.32">9102 10089 0,'0'0'0,"-36"-17"0,-17-18 15,-105-18 1,-36 53-1,0 0 1,17 0 0,36 53-1,-18 17 1,1 18 0,69 18-1,-16 106 1,69-89-1,19 36 1,17 0 15,17-18-15,54 18 0,35 17-1,-18-88 1,35 0-1,36-35 1,-18-35 0,71-18-1,105-88 1,-123 17 0,0-70-1,-52 0 1,-72 17-1,-17-17 17,-35 106-32,-18-106 15,0 18 1,0-19 0,-53 37-1,-35-19 1,-18 36-1,-35 35 1,-18 18 0,35 17-1,54 0 1,-1 18 0,18 18-1,18 17 1,35-17-1</inkml:trace>
  <inkml:trace contextRef="#ctx0" brushRef="#br0" timeOffset="194576.14">10654 11183 0,'0'0'0,"-18"35"31,1-35-31,-1 18 16,18-36 15,0 1-15,18-1-1,-1 0-15,71-70 16,-17 0-1,17-35 1,-17-19 0,-54 72-1,-17 52 1,-70 18 0,-1 71-1,18 17 1,53-17-1,18 17 17,53-18-17,-1-17 1,-35-18 0,-35-17-1,-35 0 1,-35-18-1,-1-36 1,53 36 0,1 0-1,17 18 1,35 53 0,18-36-1,-18-17-15,53-18 16,89 0-1,34-53 1,-34-18 15,-36 1-15,-18-19 0,-87 1-1,-54 35 1,-53 18-1,1 35 1,-36 18 0,0 52-1,53 18 1,53 1 0,0-54-1,71-18 1,17-34-1,18-54 1,-18 1 15,-53-18-15,-17 35 0,0 35-1,-18 53 16,0-17-31,0 35 16,0 53 0,35-53-1,53-36 1,36-17 0,-19-35-1,54-36 1,-88 1-1,-54-18 1,-17 17 15,0 89 1,-17 35-17,17-36-15,-18 54 16,18-1-1,0 1 1,0-53 0,0-36 15,0 0-15,0 1-16,18-54 15,35-17 1,0 0-1,-18 70 17,18 18-17,-18 53 1,0 35 0,-17-35-1,0-18 1,17-17-1,-17-18 1,-1-18 0,54-35-1,-18-35 1,0 35 0,-18 0-1,0 36 1,0 34-1,-35 36 1,0 0 15,36 18-15,17-18 0,17-18-1,18-17 1,18-18-1,-18 0 1,18-71 0,-18 1-1,-52-19 1,-36 19 0,0 52-1,-53 18 1,0 71-1,18 17 1,35 0 15,17-35-15,54-18 0,-1-35-1,1 0 1,17-53-1,-35 18 1,-35 0 0,-18 0-1,0 17-15</inkml:trace>
  <inkml:trace contextRef="#ctx0" brushRef="#br0" timeOffset="195109.6">14940 10231 0,'0'0'15,"-35"0"-15,17 0 0,-70 0 32,70 0-32,54 0 15,52 0 1,159-18-1,35-17 1,-211 17-16,87 18 16,-34 0-1,-177 18 17,-53-1-17</inkml:trace>
  <inkml:trace contextRef="#ctx0" brushRef="#br0" timeOffset="195392.71">15275 10195 0,'0'18'16,"0"0"0,0-1-16,0 1 15,-17 70 1,17-53-16,0 124 15,0-35 1,-18-1 0,18-35-1,0-70 1,0-1-16,35-17 31,18-70-15,-35 52-1</inkml:trace>
  <inkml:trace contextRef="#ctx0" brushRef="#br0" timeOffset="195760.89">15646 10654 0,'17'0'16,"1"0"-1,-53 0-15,123-18 16,-70 1-16,17-19 15,35-17 1,19-35 0,-89 35-1,0 0 1,-36 53 0,-34 18-1,-18 105 1,70-34-1,0 34 1,18-35 15,36-52-15,34-19 0,18-17-1,53-17 1,18-54-1</inkml:trace>
  <inkml:trace contextRef="#ctx0" brushRef="#br0" timeOffset="197342.68">16528 10389 0,'0'0'0,"0"-17"0,0-36 16,-36 53-1,-34 0 1,-18 35-1,35 36 1,0 34 15,53 19-15,0-54 0,70 1-1,19-71 1,34 0-1,71-88 1,-106 17 0,-17-70-1,-54 35 1,-17-17 0,0 70-1,-17 71 16,17-1-31,-18 107 16,0-19 15,-17 37-15,18-37 0,17-52-1,0-35 1,17-71 15,36-35-15,-18 17-1,36 1 1,-18 34 0,-35 36-1,-1 53 1,-17 0-1,18 36 1,52-19 15,-17-52-15,35-18 0,-17-36-1,17-34 1,-17-18-1,-54-1 1,-17 19 0,0 52-1,0 54 1,-53 69 0,36-34-1,-1 17 1,18-53-1,0-52 32,0-1-31,18-52 0,52-36-1,1 0 1,0 71-1,-54 35 1,18 35 0,-35 53-1,0-17 1,0-36-16,18 36 16,35-36-1,0-18 1,17-34-1,-17-18 1,18-36 0,-18-53 15,-18 72-15,-35 34-1,0 36 1,-18 52-1,-17 54 1,18-89 0,17 53-1,52-70 1,1-18 0,53 0-1,18-71 1,-18-35-1,-71-17 1,-35 17 0,-35 35 15,-71 71-15,-18 53-1,71 18 1,0 70-1,53-88 1,0 0 0,89-53-1,-19 0 1,89-71 0</inkml:trace>
  <inkml:trace contextRef="#ctx0" brushRef="#br0" timeOffset="197992.41">19015 10089 0,'0'-17'15,"0"34"-15,0-52 0,-18 35 16,-17 0 0,-18 53-1,18 53 1,-18 35-1,53-35 1,-18 17 0,18-87-1,35-19 1,18-17 0,0-35-1,0-53 1,0 0-1,-18 70 1,-35 36 15,-53 70 1,36 0-17,-1-35 1,18-18-1,53-35 1,18 0 0,34-35-1,-34-18 1,-53 18-16,34-36 16,-52 36-16,0-36 15,0 18 1,-88 53-1,18 0 1,-1 71 0,18-36 15,53-17-15,36-18-1</inkml:trace>
  <inkml:trace contextRef="#ctx0" brushRef="#br0" timeOffset="199409.18">19861 10389 0,'-17'-53'31,"-1"36"-15,-17 17-16,-71 0 15,88 0-15,-70 17 16,-18 54 15,53-1-15,53-34 0,18-36-1,53 0 1,-36 0-16,88-18 15,-17-52 1,-53 34 0,-35 19-1,-18 34 17,-18 54-17,0-1 1,-34 36-1,16 18 1,1-1 0,35 71 15,0-141-31,18 176 16,-18-70-1,17 18 1,-17-72-1,-53-69 1,-52-36 0,-54-71-1,71 1 1,52-72 0,36-16-1,71 34 1,-54 71-16,89-70 15,-53 70-15,124-123 16,-54 34 15,18-52-15,-53 53 0,-52 88-1,-36 0 1,0 36-16,0 34 31,0 36-15,0 0-1,-18 35 1,18-17 0,0-36-1,0-17-15,53 0 16,0-18-1,17-36 1,19-17 15,-19-17-15,1-36 0,-54 88-1,-17 1 1,-35 70 15,35-36-31,-18 36 16,1 35-1,17-17 1,35-36 0,18-35-1,53-17 1,-18-36-1,-17-18 1,-36-35 0,-35 53 15,-18 53-15,-52 0-1,34 53 1,36 53-1,0-53 1,0 18 0,0-36-1,0-17 1,-17-18 0,-1 0-1,0-36 1,18-52-1,0 35 1</inkml:trace>
  <inkml:trace contextRef="#ctx0" brushRef="#br0" timeOffset="199625.73">20285 9931 0,'0'0'0,"-18"0"0,-17 0 16,17 0-16,1 0 15,-19 0 1,19 0 15,-36 0-15</inkml:trace>
  <inkml:trace contextRef="#ctx0" brushRef="#br0" timeOffset="-195142.3">1376 12312 0,'0'-18'15,"0"1"-15,0-1 16,17-17 0,-17-18-1,0 0 1,0 18-1,-17 17 1,17 0-16,-71 18 16,-35 53-1,1 18 1,34 52 0,53 18-1,1 1 16,70-54-15,17-35 0,36-18-1,70-35 1,-34-53 0,-54 35-16</inkml:trace>
  <inkml:trace contextRef="#ctx0" brushRef="#br0" timeOffset="-194192.44">1993 12365 0,'0'0'0,"0"-35"0,0 17 0,-17 0 15,-54 1 1,-17 17 0,0 53-1,-1 52 16,36-16-15,18 16 0,35-34-1,71-36 1,-1-35 0,1-35-1,35-36 1,-53 1-1,0-18 1,-53 17 0,0 89 31,0 17-47,0 0 15,0 54 16,17-19-15,54-52 0,17-18-1,35-36 1,-17 1 0,-18-35-1,-70 52-15,0-35 16,-18 0-1,0 18 1,-18 35 0,0 35-1,18 36 1,0-54-16,0 36 16,-17 35 15,-1-35-16,18-17 1,-17-36 15,17-18-31,0-17 16,0-53 0,52-1-1,90-17 1,-19 71-1,36 35 1,-124 18-16,36 52 16,-54 19-1,-17-19 1,-17 1 0,-1-36-1,0-35 16,-17 0-15,35-18 0,0 1-16</inkml:trace>
  <inkml:trace contextRef="#ctx0" brushRef="#br0" timeOffset="-192791.08">5274 12577 0,'0'0'0,"-18"0"32,18-18-17,0 0 1,0 1-16,18-1 0,53-88 16,-19 0-1,1-70 16,-35 70-15,-18 18 0,-71 176 15,54-53-31,-1 106 16,-17 36-1,35-54 1,0-52-1,35-36 1,36-17 0,-18-36-1,-18-35 1</inkml:trace>
  <inkml:trace contextRef="#ctx0" brushRef="#br0" timeOffset="-192591.7">5221 12418 0,'0'0'0,"-18"0"16,1 0-1,52-18 17,0 18-32,18-35 15,124-18 1,-36 0-1,-53 53 1</inkml:trace>
  <inkml:trace contextRef="#ctx0" brushRef="#br0" timeOffset="-192158.08">5821 12365 0,'-18'0'16,"18"-18"0,0 1-16,0-1 15,0 0 1,71 1 0,-18 17-1,52 17 1,-34 36-1,-53 35 1,-18 18 0,0-70-1,-18-19 1,18-34 15,0-1-31,0-35 16,0 18-1,0-18 1,35-18 0,36 18-1,-18 36 1,70 17 0</inkml:trace>
  <inkml:trace contextRef="#ctx0" brushRef="#br0" timeOffset="-191208.8">7003 12453 0,'0'0'0,"17"-88"31,-17 17-16,-17 18 1,-89 18 0,-35 53-1,-18 52 1,53 54 0,88-54-1,18 19 1,53-54-1,36-35 1,69-18 0,-69-35-1,16-35 1,-52 0 0,-35 35-1,-18 35 1,0 36 15,0 0-31,-35 70 16,17 0-1,18-17 1,53-36 0,53-35-1,0-18 1,-1-52-1,-34-1 1,-36-35 0,-35 53-1,0 71 17,-17 0-32,-1 52 15,-17 36 16,-1-35-15,36-36 0,0-53 15,0-35-15,71-53-1,0 1 1,34 16-1,1 89 1,-71 0-16,18 53 16,-17 35-1,-36-17 1,0 17 0,0-35-1,17-53 32,1 0-47,0-17 0</inkml:trace>
  <inkml:trace contextRef="#ctx0" brushRef="#br0" timeOffset="-190809.59">8396 12277 0,'0'0'0,"0"-36"15,0 1 1,-35 35 0,-36 18-1,1 35 1,70-36-16,-18 19 16,18-1-1,53 0 16,0-17-15,0 17 0,-53 0-1,0 18 1,-88-17 0,-1-19-1,-34-17 1,70 0-1,88-35 17,18 17-17</inkml:trace>
  <inkml:trace contextRef="#ctx0" brushRef="#br0" timeOffset="-189742.75">8643 12594 0,'35'-35'31,"-17"17"-31,17-35 16,71-70-1,-18-18 1,-70-18-1,-18 88 1,-18 54 0,-52 70-1,-18 105 1,17 1 0,53-106-16,-70 229 15,35 1 16,-17 105-15,17 35 0,35-141-1,-17 142 1,17-195 0,18-123-1,35-71 1,71-141-1,18-53 1,87-141 0,1-158-1,-177 193 1,-52-52 0,-124 87-1,17 107 16,18 35-15,71 70-16,17-17 16,18 17-1,53 1 1,71-36 0,35 0-1,-18-35 1,-36 17-1,-69 36 1,-36 17 0,-53 18-1,-18 53 1,18 18 0,53 17-1,0-35 1,53-18 15,18-35-15,-1 0-1,-34-18-15,34-35 16,1-35 0,-36 0-1,0 70 1,-17 18-1,-18 53 1,18 36 0,-1-37-1,54-34 1,-18-18 0,0-18-1,0-17 1</inkml:trace>
  <inkml:trace contextRef="#ctx0" brushRef="#br0" timeOffset="-188609.42">10936 12788 0,'-18'0'0,"1"0"15,17 18-15,0-36 31,35 1-15,18-36 0,35-36-1,-17 1 1,-54 53-16,72-141 16,-36 17-1,-53 88 1,-18 54-1,-35 52 1,0 88 0,53-87-16,-35 122 15,35-52 1,35-18 0,71-35-1,-18-53 1,53-53 15,-70 1-15,35-72-1,-54-17 1,-52 53 0,0 52-1,-52 107 1,-1 52-1,35 19 1,18-54 0,0 18-1,0-71 1,53-88 15,0-18-15,17-17 15,-17 18-15,-17 70-1,-36 17 1,17 1-16,1 53 16,0-36-1,34 35 1,19-52-1,17-18 1,36-35 0,-1-53-1,-70 35 1,-18-36 0,-35 54-1,-17 35 1,-72 88 15,89 1-15,0-19-1,18-17 1,35-53 0,0 0-1,18-35 1,-36-36-1</inkml:trace>
  <inkml:trace contextRef="#ctx0" brushRef="#br0" timeOffset="-188392.14">11060 12541 0,'0'0'0,"-53"0"0,-18 0 0,-52 0 31,105 0-15,124 0-1,53 0 1,-107-17-16,178-36 16,-107 35-16</inkml:trace>
  <inkml:trace contextRef="#ctx0" brushRef="#br0" timeOffset="-186643.36">13917 12629 0,'0'0'0,"-18"0"0,18-17 32,18-1-17,53-35 1,-54 36-16,1-54 15,-18-35 1,-35 18 0,-54 17-1,-34 71 1,52 53 0,36-17-16,-35 87 15,52-35 1,18-17 15,70-36-15,1-35-1,53-17 1,-1-72 0,0-34-1,-34-71 1,-89 53-1,0 0 1,0 105 0,-53 54-1,17 123 1,19 18 0,17 35-1,35-53 1,53-70 15,106-54-15,-17-17-1,-71-53 1,-1-17 0,-69-19-1,-36-34 1,-53 105-1,-18 36 1,-35 70 0,53 0-1,18 1 1,35-36 0,53-36-1,0-17 16,18-70-15,-54 17 0,18-53-1,-17 18 1,0 52 0,-18 89-1,0 18 1,0 17-1,35-17 1,18-36 0,53-35-1,17-18 1,-17-17 0,18-71-1,-36-17 1,-18-107 15,-52 107-15,-18 88-1,-71 70 1,18 71 0,-35 70-1,71-17 1,34-36-1,71-70 1,36-35 0,-18-18-1,35-53 1,-18-53 0,-34-35-1,-72 53 16,-17 70-31,-53 71 32,-35 53-17,70-36 1,1 19 0,52-89 15,18-36-16,0-17 1,17-52 0,-52 87-16,0-35 15,-18 124 17,0 17-17,0 0 1,35-35 15,-17-35-31,35-18 16,35 0-1,0-36 1,-35-17 0,-53 18-16</inkml:trace>
  <inkml:trace contextRef="#ctx0" brushRef="#br0" timeOffset="-186426.07">15081 12065 0,'0'0'0,"-106"18"15,124-18 1,0 0-16,140-18 31,89-17-15,-70-1-1,-124 19-15,88 17 0</inkml:trace>
  <inkml:trace contextRef="#ctx0" brushRef="#br0" timeOffset="-183959.99">17639 12453 0,'0'0'0,"18"0"16,17 0-1,53-35 1,18-53 0,-18-36-1,-88 18 1,0 71-16,-35-88 15,-53 87 1,-54 54 0,1 88-1,71 17 1,34 71 0,54-123-1,70-36 1,53-35-1,-35-35 17,18-36-17,-54-17 1,-17-53 0,-53 123-1,0 54 1,0 69-1,18-16 1,35-1 0,35-35-1,-53-53-15,71 0 16,70-71 0,-52 1-1,-18-54 1,-106 18-1,0 89 17,-53 70-17,0 35 1,18 35 0,17-17-1,18-71 1,0-17-1,18-18 1,17-53 0,18-35-1,0 17 1,-18 1 0,18 70-1,-53 70 1,18 18-1,17-17 17,0-36-17,-17-17 1,35-18 0,17-53-1,1-35 1,-1 17-1,1-35 1,-18 71 0,-36 70-1,-17 54 1,0-19 0,71 1-1,-18-36 1,18-35 15,17 0-15,18-71-1,-54 1 1,19-18 0,-53 52-1,-18 54 1,-18 88-1,0-36 1,1 36 0,34-35-1,36-53 1,35-18 0,18-36-1,-35-17 1,-36-53-1,-17 1 17,-36-19-17,-70 89 1,-53 70 0,17 71-1,71 17 1,53-52-1,53 17 1,71-52 0,-1-36-1,1-18 1,-36-35 0,0-35-1,-53 17 1,-35 54-1,0 34 17,0 1-32,-52 52 15,34-17 1,18 0 0,0-35-1,18-18 16,-1 0-31,36-53 16,18-18 0,17-17-1,-35 71 1,-36-1 0,-17 88-1,0-17 1,18 0 15,17-17-15,71-19-1,35 1 1,-35-36 0,-71 1-16,71-54 15,-71-35 1,-17 18-1,-36 35 1,-87 71 0,-1 52-1,53 18 1,35-52 0,54-1-1,69-35 1,-34 0 15,17-18-15,-70 18-1,-89 53 17,1 18-17,-1 123 1,53-141-16,-17 194 15,18-71 1,-36 36 0,-36-53-1,-34-89 1,-106-52 0,-36-54-1,18-52 1,53-18 15,71 36-31</inkml:trace>
  <inkml:trace contextRef="#ctx0" brushRef="#br0" timeOffset="-183243.8">3792 13476 0,'0'0'0,"-17"-141"16,-19 88-1,-34 53 1,17 71-1,-18 123 1,54-18 0,-1 71-1,18-159 1,0-53 0,18-35-1,-18-35 1</inkml:trace>
  <inkml:trace contextRef="#ctx0" brushRef="#br0" timeOffset="-180194.46">3034 13917 0,'-71'0'16,"142"0"-16,-177 0 16,124 35-1,70-35 1,124-35-1,-142 17-15,159-52 16,54-89 0,-142 53-1,-71-35 1,-70 53 0,-17 53-1,-36 88 1,35 70 15,18 89-15,0-53-1,0-1 1,0-70 0,0-70-1,53-88 16,-35-19-15,35-16 0,-18 52-1,-18 53 1,-17 17-16,36 71 16,-19-17-1,36 17 1,0-35-1,106-35 17,-53-18-17,70-53 1,-70-18 0,0-35-1,-88-17 1,-18 70-1,-89 53 1,36 53 0,53 53-1,0-18 1,53-17 0,36-54-1,16-17 1,1-35-1,-18-18 17,1-53-17,-89 53 1,0 18 0,0 53-1,0 70 1,0-18-1,-36 19 1,19-37 0,17-34-1,0-53 17,0-53-17,17-1 1,36-34-1,53 35 17,18 88-17,-36 88 1,-53-17 0,-17 34-1,-18-34 1,-18-36-1,18-52 17,0-36-17,35-18 1,36-35 0,17 18-1,-17 70 1,-36 54-1,-18 34 17,-17 36-17,0-18 1,18-35 0,0-35-16,52-18 15,1 0 1,35-18-1,17-70 1,-52 17 0,-36-34-1,-35 52 1,-35 53 0,-18 88-1,35-18 1,18 19-1,0-36 17,35-18-17,-17-35 1,-36-18 15,1 1-15,-1-1-1,1 0 1,17 54 0,0-1-1,52 0 1,37-17 0,52-18-1,-53 0 1,106-53-1,-88 0 17,-36-35-17,-52 0 1,-18 52 0,-18 36-1,-52 36 1,70 34-1,-18 18 1,18-35 0,18 0-1,52-35 1,-52-18-16,53 0 16,52-18-1,1-70 1,-36 0-1,-18-53 17,-70-1-17,0 37 1,-35 122 15,0 107-15,-18 17-1,35 0 1,18-35 0,35-53-1,71-36 1,18-17 0,-18-35-1,-18-35 1,-53 52-16,-17-35 15,17 0 17,-35 71-1,0 35-15,0-36-16,0 36 15,0 0 1,53-35-1,0-18 1,35 0 0,-17-53-1,-19-18 1,1-17 0,-53 53-1,0 17 1,0 71 31,0-35-47,0 52 15,0-17 1,53 0 0,35-35-1,1-1 1,34-17-1,54-53 1,-125 18 0,-16-53-1,-36 35 1,-18 53 0,-52 35-1,52 18 1,-17 18 15,35-18-15,35-36-1,53-17 1,18 0 0,0-53-1,-18-17 1,-70-1-1,-1 36 1,-52 53 15,35-1-31,-18 54 16,18-36 0,0 0-1,-17-35 1,-19 18 15,-34-18-15,52 0-16</inkml:trace>
  <inkml:trace contextRef="#ctx0" brushRef="#br0" timeOffset="-179161.07">10513 13458 0,'0'-17'15,"0"34"1,0 19-1,-18 70 1,-17 52 0,17-34-1,18-71 1,18-53 15,17 0-31,18-71 16,0-35-1,0 36 17,-53 52-32,35 18 15,0 18 1,1 70 0,-19-17-1,54-1 1,-1-35-1,19-35 1,-1-17 0,-18-54-1,1-35 1,-36-35 0,-17 53-1,-18 53 1,0 52-1,0 89 17,-18 18-17,18-36 1,36 18 0,34-89-1,-52-17-15,105 0 16,1-53-1,-36 1 1,0-54 0,-88 53-1,0 17 1,-71 89 0,36 18-1,0 35 1,17-53-1,18-18 17,18-35-17,35-53 1,0 0-16</inkml:trace>
  <inkml:trace contextRef="#ctx0" brushRef="#br0" timeOffset="-179010.89">11818 13529 0,'0'-53'0,"0"106"0,0-159 16,0 89 0,18 17 31,17 0-47,36 0 15</inkml:trace>
  <inkml:trace contextRef="#ctx0" brushRef="#br0" timeOffset="-178778.28">12541 13370 0,'18'0'15,"-36"0"-15,36 18 16,-18 0 0,0-1-16,-35 54 15,35-54-15,-18 107 16,0-18-1,-17 0 1,35-54 0,0-16-1,-35-36 1</inkml:trace>
  <inkml:trace contextRef="#ctx0" brushRef="#br0" timeOffset="-178244.61">12188 13776 0,'-17'-18'16,"34"36"-16,-34-53 16,34 35-1,1 0-15,123-18 16,36-35 0,-19 0-1,19-35 1,-107 17-1,-52-17 1,-18 71-16,-71-36 16,1 53-1,-1 106 1,54 17 0,17 53-1,-18-34 1,18-72-1,0-52 17,18-18-17,17-53 1,35-53 0,1 18-1,17 17 1,-53 89-1,-35 52 1,0 36 0,36-53-1,34-18 1,-52-35-16,53 0 16,17-35-1,-53 18 1</inkml:trace>
  <inkml:trace contextRef="#ctx0" brushRef="#br0" timeOffset="-177079.51">14570 13935 0,'0'0'0,"-18"0"0,0 17 31,36-17-16,35-35-15,53-35 32,-18-19-17,18-87 1,-89 0 0,-17 140-16,0-34 15,0 34-15,-52-16 16,-1 52-1,17 105 1,-17 89 0,36-35-1,17 0 1,0-53 0,0-89-1,17-70 16,36-52 1,-35 69-32,0-17 15,-1 36-15,36-36 16,0 70 0,-18 36-1,18 53 1,0-35-1,53-18 1,53-36 0,-53-17-1,35-70 1,-71-1 0,-34-35-1,-36 53 1,-53 36-1,-18 34 17,53 54-17,-17 17 1,35 0 0,0-52-1,71-19 1,-54-17-1,19 0 1,-19 0 0,-34-17 218,-1-1-234,0 18 16</inkml:trace>
  <inkml:trace contextRef="#ctx0" brushRef="#br0" timeOffset="-176611.3">14940 13282 0,'-18'0'16,"1"0"-16,-1 0 16,18 18-1,-17 52-15,-19 54 16,1-1-1,0 18 17,35-52-17,0-72-15,0 18 16,0-17 0,0-71 15,0 36-31</inkml:trace>
  <inkml:trace contextRef="#ctx0" brushRef="#br0" timeOffset="-175794.45">14658 13547 0,'-18'0'0,"36"0"0,-36 17 32,18 1-32,53 35 15,53-53 1,35 0-1,-88 0-15,176-53 32,-70-18-17,-18-17 1,-106 35 0,-35-17-1,-52 52 1,16 36-1,1 88 1,35-18 0,0 70-1,0-34 1,0-18 0,0-53-1,0-36 1,0-34 15,35-19 0,-17 19-31,52-71 16,-17 35 0,-17 35-1,-19 18 1,1 35-1,-18 36 1,18-1 0,-1-17-1,54-35 1,-18-18 0,53-35-1,-36-1 1,-35 1-16,54-53 15,-89 0 17,0 52-17,-53 19 1,-18 70 0,18 35-1,53-17 1,35-1-1,36-52 1,0-18 0,34-18-1,1-17 1</inkml:trace>
  <inkml:trace contextRef="#ctx0" brushRef="#br0" timeOffset="-174328.04">17145 13864 0,'-18'18'0,"36"-36"0,-36 53 0,1 18 31,52-53 0,0 0-31,106-35 16,-17-18-1,-89 36-15,106-125 32,-53-16-17,-88 52 1,0-18 0,0 107-1,-88 52 1,53 71-1,-18 70 1,18 1 0,-1-72-1,19-16 1,17-72 0,35-87 15,18-1-16,35-17 1,-35 53 15,0 17-15,-53 36-16,18 52 16,-1-17-1,19 18 1,-1-18-1,18-36 1,53-17 0,-89 0-16,89-17 15,18-54 1,-36-17 0,-88 17-1,0 1 1,-53 34-1,0 72 17,18 34-17,-1 36 1,36-18 0,0-52-16,36-19 15,52 19 1,53-36-1,0-36 1,0-52 0,-70 0-1,-18-53 1,-18 17 0,-35 71-1,-18 124 16,-17 52 1,35-87-32,-18 17 15,1 52 1,17-69-16,35 17 16,18-36-1,35-17 1,-17-17-1,-1-36 1,-17-35 0,-53 52-16,18-17 15,-18 36 1,0 34 0,-35 72-1,-18 34 1,17 36-1,1 52 17,-18 36-17,18-88 1,0-18 0,17-106-1,36-123 16,35-88-15,-36 123-16</inkml:trace>
  <inkml:trace contextRef="#ctx0" brushRef="#br0" timeOffset="-174093.53">19262 13917 0,'17'-70'0,"-34"140"0,87-246 15,-52 123 1,35 35-1,0 53 1,-53 36 15,-53 17-15,17-53-16,-34 18 16,-18 0-1,70-35 1,142-53 15</inkml:trace>
  <inkml:trace contextRef="#ctx0" brushRef="#br0" timeOffset="-173378.34">20020 13635 0,'0'0'0,"0"-18"0,18-17 16,-36 35-1,0 0-15,-70 70 32,35 36-17,36-17 1,17-19 0,70-52-1,18-1 1,18-52-1,-70-18 1,-19-53 0,-17 18-1,-35 18 1,17 52 0,54 18 15,34-35-16,36-1 1,0 19 15,-89-1-15,-34 36 0,-36 35-1,-35 70 1,17 36-1,18-18 1,18 53 0,17-123-16,1 123 15,17 88 1,-18-35 0,0-106-1,-70-18 1,-35-105-1,87-18-15,-69-71 32,-19-70-17,71-35 1,53 70 0,-35-35-1,0 88-15</inkml:trace>
  <inkml:trace contextRef="#ctx0" brushRef="#br0" timeOffset="-172810.53">11536 14587 0,'0'0'15,"0"-17"1,0 34 0,35 36-1,18 53 1,35 35 0,-35 0-1,-35-35 1,-18-88-16,0 70 15,0-70 1,0-36 0,53-70-1</inkml:trace>
  <inkml:trace contextRef="#ctx0" brushRef="#br0" timeOffset="-172595.49">12065 14764 0,'0'0'0,"-35"0"15,-53 35 1,-89 53 15,142-53-31,-71 36 16,-17 35 0,105-36-1,18-52 1,35-18-1,53-53 1</inkml:trace>
  <inkml:trace contextRef="#ctx0" brushRef="#br0" timeOffset="-171912.21">12471 14799 0,'0'18'15,"0"-1"1,-18 1-16,18 0 0,0 70 31,-18-35-15,18 35 0,0-53-1,0-17 1,0-36-1,0-35 1,0-35 0,36-35-1,17 34 1,35 19 0,-18 70-1,-34 70 1,-19 36-1,-17-35 1,0 17 15,0-35-15,18-53 0,0-35-1,34-18 1,19-53-1,35-18 1,-18 54 0,-53 52-16,18 1 15,-35 69 1,-18 54 0,-71 18-1,54-54 1,-19 1-1,36-36 1,36-52 31,-1-19-47</inkml:trace>
  <inkml:trace contextRef="#ctx0" brushRef="#br0" timeOffset="-171428.36">13652 14658 0,'0'18'31,"0"-1"-15,-17 36-16,-1-18 0,1 54 15,-72 52 1,36-18-1,1-52 17,16-36-17,36-88 17,0 35-32,36-87 15,-1 34 1,18 18-1,-18 53 1,0 35 0,1 36-1,34 0 1,-17-19 0,0-34-1,0-18 1,-18 0-1,0 0 17,-17 0-17</inkml:trace>
  <inkml:trace contextRef="#ctx0" brushRef="#br0" timeOffset="-171211.96">14217 15205 0</inkml:trace>
  <inkml:trace contextRef="#ctx0" brushRef="#br0" timeOffset="87794.75">5750 3475 0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11:05:09.1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1076 2046 0,'0'0'0,"-88"0"16,70 0-1,18 18 1,18-18 0,-1 17-16,107-17 15,52 0 1,124-17-1,-88-1 1,-159 18 0,123-18-1,18 1 1,-106 17 0,-70-18-1</inkml:trace>
  <inkml:trace contextRef="#ctx0" brushRef="#br0" timeOffset="383.43">2011 1746 0,'0'0'0,"-18"-35"15,18 53 16,35 17-31,36 0 16,17 0 0,-17-35 15,-36 0-31,0 0 16,-35 36-1,0-1 1,-88 88-1,-18-34 1,-17 34 0,52-35-1,54-52 1,17-19 0,17-17-1</inkml:trace>
  <inkml:trace contextRef="#ctx0" brushRef="#br0" timeOffset="1333.42">3528 2064 0,'17'-53'16,"-17"35"-1,0 1-15,0-54 16,0 0 0,-17-34-1,-19 87-15,-34-53 16,-36 36-1,18 70 1,-18 71 15,53 35-15,18 36 0,17-54-1,54-52 1,16-71-1,37 0 1,-19-53 0,54-53-1,-36-17 1,-53-19 0,-35 54-1,0 53 1,0 106 15,0-36-15,0 71-1,0 35 1,35-71 0,18 1-1,18-71 1,52 0-1,18-53 1,1-53 0,-54 18-1,-18-71 1,-52 71 0,-18 35-1,-18 53-15,-35 35 16,0 71-1,36-35 1,17 35 0,35-54 15,-17 1-15,-1-17-1,-34-19 1,-36 1-1,-18-18 1,18 0 0,36 0-1</inkml:trace>
  <inkml:trace contextRef="#ctx0" brushRef="#br0" timeOffset="2534.26">5274 2117 0,'0'0'0,"18"-18"0,87-88 31,-105 89-15,18-54-16,0-35 15,-18-35 1,0 18 0,-18 70 15,-17 35-15,35 71-1,0-18-15,0 106 16,0 53-1,17-17 1,36-89 0,36-35-1,34-53 1,36-71 0,-71-17-1,18-53 1,-71 0-1,-35-18 1,0 71 15,-35 88-15,0 88 0,17 18-1,0 88 1,18-88-1,-17 35 1,17-106 0,0-52 15,53-36-15,-1-53-1,-34 71-15,35-36 16,-18 18-1,1 53 1,-36 53 0,17 35 15,1-35-15,35 35-1,0-88 1,53 18-1,-18-36 1,35-52 0,-17-18-1,-53-1 1,-53-16 0,0 52-1,-53 53 1,-18 70-1,36 18 1,18 36 15,17-54-15,70-34 0,54-36-1,-1-18 1,-35-17-1,-17-53 1</inkml:trace>
  <inkml:trace contextRef="#ctx0" brushRef="#br0" timeOffset="2816.25">5415 1782 0,'0'0'0,"-35"17"0,17 1 16,1-18 0,105 0-1,-53-18-15,177-35 16,-36 18-1,-17 0 1,-89 17 0,-52 18-1</inkml:trace>
  <inkml:trace contextRef="#ctx0" brushRef="#br0" timeOffset="4983.79">7655 1905 0,'0'0'0,"0"-18"0,-35-52 31,35 52-31,0-70 16,35-18-1,53 53 1,1 53-1,16 71 1,-16 70 0,-72-35-1,-17 17 1,0-88-16,0 1 16,0-19-1,-17-17 1,17-70-1,35-1 1,53-123 15,-35 88-15,18 36 0,-36 87-1,0 54 1,0 70-1,1-17 1,34-19 0,1-87-1,52 0 1,18-54 0,-35-16-1,71-90 1,-142 37-1,-17-19 1,-89 36 15,-35 70-15,0 18 0,-17 71-1,35 105 1,70-52-1,18-1 1,18-52 0,52-54-1,36-17 1,-18-70 0,-17-18-1,-36-1 1,-17-34-1,-18 52 1,0 54 0,0 34 15,0 89-15,0 0-1,53 0 1,17-36-1,18-52 1,18-36 0,-35-34-1,17-37 1,-70 1 0,-1-35-1,-17 34 1,0 72-1,-17 87 1,17 19 0,-18 34 15,18-35-15,0 18-1,0-88 1,0-36 15,0-52-15,35-36-1,18-18 1,-35 89-16,35-71 16,0 88-1,17 36 1,-52 70-1,17 18 1,0 35 15,-35-88-15,36-35 0,-1-18-1,18-18 1,17-52-1,19-54 1,-1 1 0,-35 52-1,0 36 1,-36 35 0,1 53-1,-18 70 1,0-35-1,18 18 1,17-35 0,35-36 15,19-35-15,-1 0-1,53-106 1,-71 36-1,-17-71 1,-53 70 0,-17 36-1,-54 88 1,36 35 0,17 18-1,18-36 1,36 1-1,16-71 1,19 0 0,-53 0-1,70-53 1,-35 18 0,-36 17-16</inkml:trace>
  <inkml:trace contextRef="#ctx0" brushRef="#br0" timeOffset="5449.35">11924 1658 0,'0'0'0,"0"-18"0,0-17 16,-18 35 15,18 18-31,-35 52 16,17 54 0,18-18-1,0-53 1,0-18-1,-17-53 17,-1-17-17</inkml:trace>
  <inkml:trace contextRef="#ctx0" brushRef="#br0" timeOffset="5633.56">11747 1429 0,'0'0'0,"-17"0"0,-18-18 16,17 18-1,18 18 17,0-1-32,53 1 15,-18 0-15</inkml:trace>
  <inkml:trace contextRef="#ctx0" brushRef="#br0" timeOffset="6333.56">12188 1676 0,'0'88'31,"0"-70"-31,0 34 15,-17 19 1,17 17 0,-18-35-1,1-18 1,-1-17-16,-17-18 31,17-53-15,18-17-1,18-72 1,70-16 0,18 69 15,-18 89-15,-18 53-1,-34 53 1,-19-18-1,-17 18 1,0-53 0,-17-53 15,17-17-15,0-54-1,0-52 1,70-1-1,18 53 1,-17 71 0,-36 71 15,-17 17-15,-18 18-1,0 0 1,-18-53-1,18-18 1,36-35 0,69-35-1,-69 35-15</inkml:trace>
  <inkml:trace contextRef="#ctx0" brushRef="#br0" timeOffset="6700.1">13264 1605 0,'0'-18'0,"0"36"0,0-53 32,-17 35-17,-1 53 1,1 35 0,17 71-1,0-18 1,0 106-1,0 53 1,0 52 0,0-16-1,-36-72 1,1-140 0,-18-36-1,0-71 1,35-17-16,1-52 15,-1-107 1,18-106 0,53 36 15</inkml:trace>
  <inkml:trace contextRef="#ctx0" brushRef="#br0" timeOffset="7033.78">13194 1940 0,'0'0'0,"-18"-70"16,1-54 0,17 36-1,123-18 1,1 89 0,17 34-1,-88 54 1,-53 35-1,-53 17 1,-36-70 0,54-35-1,-88 35 1,52-36 0,54-17-1,34 0 1,36-17-1,35-1-15</inkml:trace>
  <inkml:trace contextRef="#ctx0" brushRef="#br0" timeOffset="8115.7">13670 1958 0,'35'0'16,"18"0"-1,-17-35 1,69-89-1,-34 18 1,17-35 0,-70 35 15,-18 71-15,-18 35-1,-17 35 1,17 71-1,1 18 1,17 17 0,0-35-1,35-53 1,53-36 0,-17-17-1,17-70 1,0-19-1,-53 1 1,18 0 0,-35 70-1,-18 1 1,0 34 15,0 72-15,0 34-1,0-52 1,106 34 0,-53-87-1,52 0 1,1-36 0,-18-17-1,1-53 1,-72 70-16,1-70 15,-18-18 1,-18 53 0,-35 53 15,0 35-15,36 18-1,-1 88 1,18-70-1,35-1 1,36-52 0,17-18-1,36-18 1,17-34 0,0-37-1,-18-34 1,-87 70-1,-19 35 1,-70 36 0,-70 70 15,105 0-15,18-17-1,53-1 1,-35-34-1,-1-19 1,-17 1-16,-35-18 16,0 0-1,-18-18 1,-18-35 0,54 18-1</inkml:trace>
  <inkml:trace contextRef="#ctx0" brushRef="#br0" timeOffset="8310.78">14764 1623 0,'0'0'16,"-18"0"-16,0-18 16,18 0-16,0 1 46,-17 17-14,-1 17-17</inkml:trace>
  <inkml:trace contextRef="#ctx0" brushRef="#br0" timeOffset="8782.32">16845 1693 0,'0'0'0,"18"-35"0,-1-18 15,-17 35 1,0 36-1,-17 70 1,-1 36 0,-17-36-1,35-17 17,0-36-17,0-53 1,17 1-1,-17-1-15</inkml:trace>
  <inkml:trace contextRef="#ctx0" brushRef="#br0" timeOffset="9101.02">16845 1376 0,'0'0'15,"-18"0"-15,1 0 0,-36-18 16,35 18-1,1 35 1,52-17 0,35-18 15,-17-18-15,-35-17-1,-18-18 1,-71 18-1,1 35 1,52 0-16,18 18 16,0 52-1,0-17 1,71 0 0</inkml:trace>
  <inkml:trace contextRef="#ctx0" brushRef="#br0" timeOffset="9498.69">17515 1199 0,'0'0'0,"0"-17"0,-17-18 32,-19 35-17,19 17-15,-1 36 16,1-35-16,-19 140 15,1-34 1,17 70 0,18-35-1,0-89 1,36-17 0,17-53-1,-1-35 1,1 0-1,18-54 1,35 1 0,-53 35 15,-36 36-15,-52 17 15</inkml:trace>
  <inkml:trace contextRef="#ctx0" brushRef="#br0" timeOffset="9731.92">17268 1517 0,'0'-18'16,"18"18"-16,0 0 15,35-17-15,-36 17 0,107-18 16,-18 18 0,-1-18-1,-52 18 17,18 0-32</inkml:trace>
  <inkml:trace contextRef="#ctx0" brushRef="#br0" timeOffset="10615.94">19156 1711 0,'53'-53'31,"-36"35"-31,-17 1 0,18-36 16,-18-18 0,-35-17 15,-36 35-15,1 53-1,-36 35 1,18 89-1,-1-18 1,36 35 0,53-18-1,53-87 1,18-19 0,35-34-1,-36-36 1,36-71-1,-88 1 1,-1 52 0,1 1-1,-18 87 17,0 19-17,0-19-15,-35 71 16,35 36-1,0-18 1,35-53 0,71-53-1,-18 0 1,89-53 0,-89-18-1,18-35 1,-71 18-1,-35 0 1,-53 88 0,0 18 15,35 105-15,18-52-1,36 34 1,-19-52-1,-17 0 1,-35-53 0,-18 0-1,0 0 1,18-17 0,0-1-16</inkml:trace>
  <inkml:trace contextRef="#ctx0" brushRef="#br0" timeOffset="16015.66">1976 3510 0,'0'0'16,"0"71"-1,0-54-15,0 36 16,0-35-1,52-18 1,19 0 0,88-106 15,-89 53-15,-34 35-16,34-105 15,-70 52 1,-70-17-1,-19 88 1,1 36 0,0 140-1,88-35 1,0 0 0,53-53-1,35-52 1,-17-36-1,35-53 1,-1-35 0,-16-1-1,34-52 17,-17 53-17,-18 35 1,-17 71-1,-36 88 1,-35-18 0,0 18-1,0-36 1,0-52 0,0-71 15,35-35-16,0-1 1,18-52 0,-17 53-1,-36 106 17,0-1-17,-36 72 1,1 34-1,35-35 1,0 18 0,18-88-16,52-1 15,36-17 1,0-35 0,35-35-1,-53-19 1,0-52-1,-52-17 1,-36 34 0,0 89-1,-36 35 17,-16 70-17,16 71 1,36 36-1,0-71 1,18 0 0,35-54-1,53-52 1,-36 0 0,71-70-1,-88-1 1,0-17-1,-35-18 1,-18 53 0,-53 53 15,18 53-15,-1 53-1,36-35 1,0 17-1,53-35 1,0-36 0,88-34-1,-53-36 1,36-18 0,-71 1-1,-36-36 1,-17 53-1,0 141 17,0-17-17,-17 17 17,-1-17-17,18-36 1,0-18-1,18-17 1,-1-35 0,19-35-1,34-19 1,1-34 0,-1 52-1,-34 54-15,34-1 16,1 71-1,-71 18 1,35 34 0,0-16-1,18-36 17,0-53-17,0 0 1,18-18-1,-1-53 1,1-17 0,-18 0-1,0-18 1,-53 71 0,-36 52-1,-34 72 1,34-1-1,36-35 1,0-36-16,53 54 16,-17-36-1,-1 1 1,-35-1 15,-18-35 0,1 0-31,-19-18 16,-17 1 0,36-19-1,-1 36 1,18 18 0,0 0-1,53 17 1,0-35-1,53 0 1,35-18 0,-35-35-1,0-17 17,-89 52-32,36-70 15,-18-18 1,-35 53-1,0 88 17,-17-17-32,-1 53 15,-17 34 1,35-34 0,0-18-1,18-35 1,52-18-1,36-18 1,-18-53 0,0-17-1,-35-18 1,-35 18 15,0 53-15,-18 141 15,0-36-15,-18 36-1,18-35 1,0-36 0,53-35-1,-36 0-15,54 0 16,0-53-1,-54 18 1,-17-54 0,-35 1-1,-18 53 17,35 17-32,-70 18 15,71-17 1,17-1-1,70-17 1,54-18 0,-19 35-1,-52 18-15,71 18 16,-54 52 0,-52 1-1,-18 17 1,0-35-1,-18 0 1,18-35-16,-17-1 16,17-34 31,0-1-32,0-35 1,70-70-1,18 17 1,-17 35 0,-18 71-1,-35 71 1,-1-1 0,-17 54-1,0-107-15,0 89 16,18-70-1,52-36 1,1 0 0,0-53 15,-19 0-15,1-18-1,-35-17 1,-18 17-1</inkml:trace>
  <inkml:trace contextRef="#ctx0" brushRef="#br0" timeOffset="16248.58">6597 3016 0,'-18'0'0,"36"0"0,-71 0 16,18 0-1,17 0 1,-17 0 15,-36 18-31</inkml:trace>
  <inkml:trace contextRef="#ctx0" brushRef="#br0" timeOffset="16515.59">3863 3351 0,'0'0'0,"-35"0"0,17 0 0,0 0 16,36 0 0,105-35-1,19 0 1,34 0 15,-88-1-15,0 36-16</inkml:trace>
  <inkml:trace contextRef="#ctx0" brushRef="#br0" timeOffset="17747.58">8784 3157 0,'0'0'0,"0"-17"0,0-19 15,-35 36 17,0 0-17,-1 36 1,19 70-1,-1-1 1,18 19 0,0-54-1,35-17 1,18-53 0,35-35-1,-35-36 1,-17 1-1,-36-18 1,0 52-16,-53-34 16,-71-1-1,36 71 1,-18 0 15,89 71-15,17-18-1,158 17 1,-17-70 0,71-53-1,-53 1 1,0-54 0,-124 53-1,-35 18 1,-35 35 15,-1 35-15,1 88-1,35 18 1,0-88 0,0 159-1,-18-36 1,18 89-1,0 0 1,0-71 0,0 52-1,-88 37 1,18-177 0,-54-18-1,-17-88 1,35-53-1,0-71 1,18-70 0,88 106-1,0-18 17,71 18-17,-36 70-15</inkml:trace>
  <inkml:trace contextRef="#ctx0" brushRef="#br0" timeOffset="18198.8">10619 3246 0,'0'0'0,"0"-18"0,0-35 31,0 35-15,0 36-1,-18 53 1,0 87 0,1-17-1,-1-17 1,18-54-1,0-34 1,18-36 0,-1-18-16,54-35 15</inkml:trace>
  <inkml:trace contextRef="#ctx0" brushRef="#br0" timeOffset="18431.61">11024 3246 0,'18'-18'0,"-36"36"0,36-71 16,0 35-16,-18 106 31,0 0-15,0-52-16,-18 69 16,0 1-1,-17 18 1,0-89-1,17-17 1,0-18 0</inkml:trace>
  <inkml:trace contextRef="#ctx0" brushRef="#br0" timeOffset="18615.18">10548 3598 0,'0'0'0,"-18"0"16,36 0 0,35-17-1,35-1 1,-53 18-16,142-35 16,-54-1-1</inkml:trace>
  <inkml:trace contextRef="#ctx0" brushRef="#br0" timeOffset="18847.15">11501 3334 0,'0'0'0,"0"-18"31,17 18-16,71-18 1,18 1 0,-18-1-1,-70 18 1</inkml:trace>
  <inkml:trace contextRef="#ctx0" brushRef="#br0" timeOffset="19098.65">11695 3298 0,'0'0'16,"-36"18"15,36 0-31,0 35 16,-17 35 15,17-53-31,0 53 16,-18 18-1,0-35 1,18-54 0,0-34 15,18 17-31,17-36 16</inkml:trace>
  <inkml:trace contextRef="#ctx0" brushRef="#br0" timeOffset="19814.81">12047 3369 0,'0'18'31,"0"17"-15,-35 53-1,35-17 1,-18 17-1,18-35 1,0-36-16,-17 1 31,17-36-15,0-34 0,17-19-1,19-17 1,-1 52-16,53-69 15,-35 52 1,35 35 0,-52 89-1,-1-1 1,-18 71 15,-17-88-15,0 0-1,0-35 1,18-53 15,35-36-15,18-53 0,-1 1-1,1 52 1,-1 36-1,-52 53 1,0-1-16,-18 54 16,0-53-16,0 105 15,0-35 1,-36 1 15,19-37-15,-1-34-1,53-36 17,1-17-32</inkml:trace>
  <inkml:trace contextRef="#ctx0" brushRef="#br0" timeOffset="20165.68">13264 3298 0,'0'0'0,"0"-17"15,0 34 17,-52 36-32,16 36 15,-34 52 1,34-35 15,36-36-15,0-52-1,71-1 1,35-17 0,17-17-1,-52-1 1,-54 18-16,1-18 16,0 1-1,-18-1 16</inkml:trace>
  <inkml:trace contextRef="#ctx0" brushRef="#br0" timeOffset="22032.06">15311 3757 0,'35'0'31,"-35"-18"-31,17-17 16,-17 0-1,0-36 1,-17-17 0,17 53-16,-71-18 15,-35-18 1,18 71 15,-18 0-15,1 71-1,52 17 1,17 89 0,36-89-1,53-35 1,53-53 0,-18 0-1,18-71 1,0-17-1,-71-18 1,-35 35 0,0 36-1,0 53 1,0 35 15,0 88-15,18-53-1,52-17 1,19-54 0,-19-17-1,36-17 1,0-54 0,-71-17-1,-17-18 1,-18 53-1,0 71 17,0-1-32,0 72 15,-18 16 1,18-69 15,0-1-15,0-53 15,18-17-15,-1 17-16,19-34 15,34-37 1,1 36 0,-18 36-1,0 17 1,0 70-1,-18 19 1,18-37 0,35 19-1,35-18 1,-34-53 15,87 0-15,-88-18-1,36-35 1,-36-35 0,-70 18-1,-18-54 1,-36 36 0,-52 70-1,0 36 1,0 35-1,17 53 1,36 17 0,35-52-1,53-36 1,0-35 15,35-18-15,-35-17-1,35-53 1,0-106 0,-35 53-1,-18-18 1,-35 88 0,-17 89 15,-36 123-16,18 36 1,35-72 0,0 19-1,0-71 1,52-18 0,-34-35-1,70 0 1,-17 0-1,35-70 1</inkml:trace>
  <inkml:trace contextRef="#ctx0" brushRef="#br0" timeOffset="23947.13">18045 3810 0,'0'0'0,"-18"18"15,18-1-15,0 1 16,18-18 0,70-35 15,35-18-16,-52-18 1,-36 54-16,18-125 16,-53 37-1,0 16 1,-18 72 0,-35 70-1,1 52 1,16 19-1,1-18 1,17-36 0,18-17-1,0-35 1,53-53 31,-35 35-47,17-53 15,36-18 1,-18 54 0,-18 17-1,-35 35 1,18 18 0,34 0-1,19-18 1,0-35-1,52 0 1,-35-18 0,53-70-1,-52 0 1,-72 0 15,-17 17-15,-53 71-1,-17 35 1,17 54 0,35-1-1,18 0 1,35-70 0,54-1-1,-19-17 1,71-17-1,-53-36 1,1 0 0,-54-18-1,-35 36 1,0 70 31,-53 36-32,18-18 1,17 0 0,0-36-1,36-34 17,35-36-17,0 0 1,35-18-1,-35 36 1,0 35 0,-35 18-1,-1 52 1,19-17 0,16-18 15,37-17-16,-1 0 1,-71-18-16,36-18 16,18-35-1,-18-17 1,53-19 0,0-17-1,-36 89 1,-17 17-1,-53 53 1,0 0 0,0 0-1,18-36 1,-1-17 15,1 0-15,0-53-1,-18 0 1,0 0 0,0 18-1,-53 35 1,-36 53 0,19 18-1,-18 35 1,52-54-1,36 19 1,89-36 0,69-35-1,19 0 1,-18-53 0,-54 0 15,-16-17-16,-54-1 1,-70 71 0,-54 18-1,-34 70 1,70-17 0,53-18-1,88-53 1,53 0-1,0-36 1,-17-17 0,-71 18-1</inkml:trace>
  <inkml:trace contextRef="#ctx0" brushRef="#br0" timeOffset="24730.41">2205 5027 0,'0'-18'0,"-35"-17"32,35 53-17,17-1 1,107 107 0,17 35-1,-18-36 1,-70-35-1,-53 1 1,0-72 0,18-34 15,-1-1-15</inkml:trace>
  <inkml:trace contextRef="#ctx0" brushRef="#br0" timeOffset="24963.64">2857 5151 0,'18'-71'16,"-36"142"-16,-17-142 15,-106 142 1,18 17 0,-36 53-1,71-35 1,35-18-1,35-70-15,18-1 16,0 1 0,35-18-1,36-35 1</inkml:trace>
  <inkml:trace contextRef="#ctx0" brushRef="#br0" timeOffset="25663.57">3087 5168 0,'0'53'16,"0"-35"0,0-1-16,0 54 15,-18-1 1,18-17-1,0-17 1,0-19 0,0-34 15,0-19-31,0-52 31,0 18-15,18-36-1,17 35 1,0 36 0,-17 35-16,35 35 15,0 71 1,-18 0 0,-17-53-1,-18-18 1,17-17-1,19-18 1,-19-53 0,19-18-1,16-17 1,54-53 15,-17 88-15,-54 35-16,35 54 15,-70 70 1,0-1 0,0 1-1,-17-35 1,-19 17 0,19-88-1,17-18 16</inkml:trace>
  <inkml:trace contextRef="#ctx0" brushRef="#br0" timeOffset="26114.24">4269 4939 0,'0'88'16,"0"-53"0,0 1-16,-18 105 15,18-53 1,-53 35 0,18-70-1,17-53 1,18-17-1,0-36 1,0-35 0,0 17-1,18 18 1,35 53 0,17 53 15,-52-35-31,52 70 15,-34-53 1,34-17 0,-34-18-1,16 0 1,-34-36 0,0 19-1</inkml:trace>
  <inkml:trace contextRef="#ctx0" brushRef="#br0" timeOffset="28164.16">5327 5415 0,'0'0'0,"18"-18"0,17 18 0,35-52 16,19-1-1,16-36 1,-52-34-1,-53 0 1,-17-1 0,-19 71-1,-16 35 1,16 71 0,36 106 15,0-106-31,0 88 15,0 18 1,18-53 0,17-71-1,53-17 1,1-36 0,-1-53-1,-18-17 1,-17 0-1,-18 0 1,-35 70 0,0 124 15,0-35-15,18 17 15,17-35-16,18-36 1,0 1 0,-35-18-16,17-53 15,0 18 1,-17-36 0,-18 1-1,-35-18 1,-36 35-1,18 53 1,53-18 0,18 18-1,70-35 1,36-1 0,-19 36 15,72 0-16,-124 18 1,-53 70 0,-18 18-1,-17-18 1,17 0 0,18-35-1,88-53 1,18 0-1,-35-35 1,17-35 0,-35-19-1,-53-16 1,-106 16 15,0 54-15,-35 35-1,53 71 1,88-18 0,53-1-1,53-52 1,52-17 0,1-54-1,-35-17 1,-1-35-1,-70-1 1,-53 54 0,-18 122 15,-17 90-15,0 34 15,35-141-31,-18 71 15,1 0 1,17-71 0,0-17-1,0-71 17,0 35-32,35-52 15,18-54 1,0 54-1,0 17 1,-18 35 0,-70 71 15,-1-18-15,-17-35 15,36 18-16,17 0 1,0-1-16,0 19 16,0 52-1,0-35 1,0 17 0,70-52-1,1-18 1,70 0-1,0-71 1,18 1 0,-71-36-1,-53 18 1,-35 35 0,-70 53 15,-1 70-16,36 19 1,35-37 0,0 1-1,18-17 1,-18-19 0,-89 19-1,-16-19 1,34-17-1</inkml:trace>
  <inkml:trace contextRef="#ctx0" brushRef="#br0" timeOffset="29079.49">9331 5362 0,'0'0'0,"-18"0"0,18-17 47,18-1-47,53-53 15,17-17 1,53-88 0,-18-18 15,-105 141-31,-18-35 15,-35 35 1,-71 53 0,0 88-1,71 88 1,35-35 0,53 36-1,-18-107 1,-35 19-1,-53-54 1,0-35 0,-17 0-1,-19-88 1,72 70 0,17 0 15,0 36-16,35 53 1,53-19 0,-70-52-16,88 0 15,88 0 1,0-35 0,-53-18-1,-18-53 1,-87 1-1,-36 34 1,-36 106 15,1 71-15,17-18 0,1-35 15,17-35-31,0 0 15,17-18 17,19-53-17</inkml:trace>
  <inkml:trace contextRef="#ctx0" brushRef="#br0" timeOffset="29246.95">10195 4886 0,'0'0'16,"-17"0"-16,-19 0 0,-17 0 16,18 18-1,18 17 1,17-17 0,52-1-1,37 36-15</inkml:trace>
  <inkml:trace contextRef="#ctx0" brushRef="#br0" timeOffset="29945.96">10672 5027 0,'0'0'16,"-53"0"-1,35 0-15,-17 71 16,17-54-16,18 36 15,-18 35 1,18-17 0,0-18-1,0-36 1,0-52 31,0-18-32,36-53 1,-1 18 0,53 0-1,0 70 1,-35 36 0,0 88-1,-53-88-15,0 70 16,0-18-1,0-17 1,-17-53 15,17-35-15,0-18 0,52-35 15,37-36-16,-1 71 1,18 36 0,-71 34-16,0 36 15,-17 71 1,-18-18 0,-18-53-1,18-18 1,0-18-1,53-17 1,0-35 0,-35 18-1</inkml:trace>
  <inkml:trace contextRef="#ctx0" brushRef="#br0" timeOffset="30146.42">11606 5151 0,'-17'52'31,"-1"-34"-15,-17 53-1,17-1 1,1-35 0,17 1-1,-18-36 1</inkml:trace>
  <inkml:trace contextRef="#ctx0" brushRef="#br0" timeOffset="30430.49">11589 5009 0,'0'0'0,"0"-17"0,0-36 0,-18 0 15,0 0 16,18 18-15,-17 52 47,-1 1-32,18 0-16,0-1 1,0 1-16</inkml:trace>
  <inkml:trace contextRef="#ctx0" brushRef="#br0" timeOffset="30863.36">11977 4957 0,'0'0'0,"0"-36"0,0-123 32,0 142-32,-18-1 15,-17 18 1,-18 71 0,18 52 15,-18 54-16,35-19 1,0-87 0,18 17-1,71-70 1,17-18 0,0-18-1</inkml:trace>
  <inkml:trace contextRef="#ctx0" brushRef="#br0" timeOffset="31331.47">12524 5168 0,'0'-53'0,"0"106"0,17-159 15,-34 53 1,-72 36 0,19-1 15,-54 71-16,89-18-15,-53 36 16,0 70 0,70-35-1,18-53 1,53-36 0,70-17-1,-105-17-15,88-19 16,17-34-1,-52-36 1,-53 53 0,-18 18-1,-18 53 1,-17 52 15,17 18-15,18-35-1,18 0 1,35-35 0,35-18-1,0 0 1</inkml:trace>
  <inkml:trace contextRef="#ctx0" brushRef="#br0" timeOffset="31713.71">12841 5292 0,'-18'-36'0,"18"19"0,-17-54 16,17 18 0,88 0-1,-17 53 1,34 18 0,1 70 15,-53 0-16,-35 1 1,-18-37 0,-53-16-1,18-36 1,35-53 15,0 35-31,70-70 16,1 0-1,17-18 1,-18 53 0,-52 35-1,0 18 1</inkml:trace>
  <inkml:trace contextRef="#ctx0" brushRef="#br0" timeOffset="32146.94">14482 4957 0,'0'0'0,"123"-159"31,-123 176-15,0 1-1,0 0-15,-35 105 16,-36 54 0,18-36-1,36-53 1,17-18 0,0-52-1,0-36 16</inkml:trace>
  <inkml:trace contextRef="#ctx0" brushRef="#br0" timeOffset="32579.03">14235 5327 0,'0'0'0,"0"-18"16,35-17 0,106-18 15,-18 18-16,36 0 1,-53 35 0,-88 52-1,-36 37 1,0-19 0,1 36-1,17-53 1,70-53-1,54 0 1,-89-18-16,71-17 16,0-53-1,-89-18 1,-52 18 0,-71 0-1,0 88 16,-17 35-15,70 35 0,35-34-1,18-19-15</inkml:trace>
  <inkml:trace contextRef="#ctx0" brushRef="#br0" timeOffset="32979.1">16192 4851 0,'0'0'0,"0"-18"16,0-17-16,0-1 16,18 19-1,-18 70 1,-35 53 0,-36 70-1,18 0 1,18-87-1,0-19 1,105-88 31,-52-17-47,35 0 0,-18 0 16</inkml:trace>
  <inkml:trace contextRef="#ctx0" brushRef="#br0" timeOffset="33179.33">16475 4904 0,'0'0'15,"17"-36"-15,19-17 16,-19 53 0,-17 71-1,0 70 1,0-35 0,0 0-1,0-89-15,-17 54 16,-1-71-1,-17 0 1,17 0-16</inkml:trace>
  <inkml:trace contextRef="#ctx0" brushRef="#br0" timeOffset="33345.72">15910 5203 0,'0'0'16,"0"-17"-1,106-1 1,0 1 0,88-19-1,0-17 1,-53 18 0</inkml:trace>
  <inkml:trace contextRef="#ctx0" brushRef="#br0" timeOffset="33563.51">16863 4886 0,'53'-18'16,"-36"18"0,36-17-16,106-1 15,-36 0 16,-70 18-31,53 0 16,-123 36 15</inkml:trace>
  <inkml:trace contextRef="#ctx0" brushRef="#br0" timeOffset="33796.3">17216 4886 0,'0'0'0,"-18"0"16,0 18 31,18 35-47,-17 52 15,-1-16 1,18-54-16,-35 53 16,17-17 15,18-54-16,71-34 17</inkml:trace>
  <inkml:trace contextRef="#ctx0" brushRef="#br0" timeOffset="34478.94">17657 4974 0,'0'18'31,"-18"-18"-31,0 35 0,18-17 0,-53 105 16,18-35-1,35-17 1,-18-53 0,1-1 15,-1-17-16,18-53 1,0-35 0,0 0-1,53-36 1,18 54 0,-18 70-1,-1 88 1,-16 0-1,-19 36 1,-17-36 0,18-70-1,17-1 1,1-34 15,-1-36-15,35-53-1,-17 18 1,35-18 0,-52 71-1,-19 35-15,-17 17 16,0 1-16,0 105 16,0-35-1,-35 36 1,35-54-1,0-17 1,0-70 31,18-1-47,17 0 16</inkml:trace>
  <inkml:trace contextRef="#ctx0" brushRef="#br0" timeOffset="34746.18">18574 5009 0,'0'0'0,"0"-17"0,0-1 16,-53 89 15,0 35-15,18 17-1,35-105-15,0 52 16,35-35-1,53-17 1,0-18 0,36-53-1,-36 18 1,-53 0 0</inkml:trace>
  <inkml:trace contextRef="#ctx0" brushRef="#br0" timeOffset="36346.64">4921 6332 0,'0'0'0,"-53"-123"31,53 105-31,0 1 16,0 52-1,36 35 1,-19 107 15,-17 17-15,0-88-1,-70 0 1,34-54 0,1-52-1,35-35 1,0 18-16,18-54 16,52-53-1,36 19 1,0 69-1,35 54 1,-35 70 0,-88 18-1,-36-18 1,-88 0 0,0-52-1,18-36 16,-18-36-15,53-16 0,53 34-1,18 36 17,70 34-17,36 1 1,-36-53-1,53 0 1,0-70 0,-17-1-1,-19-17 1,-87 53-16,17-53 16,-17-1 15,-18 72-16,0 34 1,0 72 0,-18 34-1,18-35 1,18-17 0,35-71-1,53 0 1,-1-71-1,-34 1 1,-36 52-16,1-88 16,-19 36-1,-17 52 1,0 36 0,0 52 15,-17 54-16,17-1 1,0-52 0,88-54-1,0-17 1,0-17 0,53-71-1,-17-36 1,-107 89-16,54-106 15,-53-36 1,-18 107 0,0 52-1,-53 89 1,0 87 0,17 19-1,19-54 16,34-70-15,72-35 0,-1-36-1,-18-35 1,-34 36-16,-1-72 16</inkml:trace>
  <inkml:trace contextRef="#ctx0" brushRef="#br0" timeOffset="36545.6">6650 6544 0,'0'0'0,"-18"18"0,36-18 31,88 0-15,0-18-1,35-35 16,-18 18-15,-105 17-16</inkml:trace>
  <inkml:trace contextRef="#ctx0" brushRef="#br0" timeOffset="36895.26">8484 6667 0,'0'0'0,"0"-17"0,-17-18 16,17 17-1,0 0 1,-18 54 0,0 34-1,18 36 1,0-71 0,-17-35 15,17-17-16</inkml:trace>
  <inkml:trace contextRef="#ctx0" brushRef="#br0" timeOffset="37062.21">8414 6509 0,'0'0'0,"0"-71"16,-36-17 0,19 70-1,34 18 32,1 0-47,35 18 16,-35 0-16</inkml:trace>
  <inkml:trace contextRef="#ctx0" brushRef="#br0" timeOffset="37578.51">9102 6244 0,'0'-17'0,"0"-1"16,-18 18 0,-17 35-1,17 71 1,18 53 0,0-18-1,0-18 16,18-70-15,35-35 0,35-18-1,-18-35 1,72-71 0,-72 0-1,-52 53 1,-36 53-1,-17 35 1,-18 53 0,53-35-1,0-35-15,35 35 16,0-35 0,-17 17-1,0-17 16,-36-1-15,-88-17 0,-17 0-1,105 0-15</inkml:trace>
  <inkml:trace contextRef="#ctx0" brushRef="#br0" timeOffset="37745.66">8837 6562 0,'0'0'0,"0"-36"16,88 1 0,71-18-1,-36 36 1,19-1 0,-54 18-1</inkml:trace>
  <inkml:trace contextRef="#ctx0" brushRef="#br0" timeOffset="38395.64">10530 6773 0,'0'0'15,"-53"-35"1,36 0-16,17-18 16,0-53-1,35 35 16,53 1-15,-52 70-16,87 18 16,-35 70-1,-35 70 1,-53-16 0,-17-54-1,-1-18 1,-17-70-1,35-88 17,70-35-17,1 17 1,123-71 0,-124 125-1,-34 52 1,69 17-1,-69 89 1,-36 0 0,-36 35-1,-34-35 1,52-71 0,18-17-1,88-54 1,-52 1-1</inkml:trace>
  <inkml:trace contextRef="#ctx0" brushRef="#br0" timeOffset="39078.44">11836 6491 0,'0'-18'0,"0"36"0,-18-36 31,0 36-31,-87 88 16,52-18 15,0 53-15,53-53-1,53-70 1,35-18 0,18-35-1,0-36 1,-36 1-1,-52 34-15,-18-87 16,-18 35 0,-70 35-1,-18 35 1,0 71 0,53 71-1,53-89 1,0 35-1,53 1 1,71-53 0,17-18-1,88-89 1,-70-16 0,-71-1-1,-35-35 1,-35 35-1,-18 53 1,-36 159 15,-17 70-15,18 0 0,17-70-1,36-53 16,53-53-15,-54 0-16,54-35 16,-1-36-1,-52 1-15</inkml:trace>
  <inkml:trace contextRef="#ctx0" brushRef="#br0" timeOffset="39247.47">12312 6421 0,'0'0'0,"-18"0"0,36 0 31,0 0-31,52 0 16,18-36 0,1 1-1,-54 35 1</inkml:trace>
  <inkml:trace contextRef="#ctx0" brushRef="#br0" timeOffset="40377.92">13723 6862 0,'35'0'31,"-17"0"-31,17-18 0,18-35 31,-18-18-15,-35 54-16,0-89 15,-35 18 1,-53 35 0,17 35-1,-34 89 1,-1 87-1,70-69 1,36-1 0,18-53-1,70-35 1,0-17 0,1-54-1,-1-35 16,-53 18-15,-17 17 0,-18 54-1,0 70 1,0 35 0,-18-71-16,18 107 15,35-53 1,71-36-1,35-35 1,-35-35 0,35-54-1,-105 36 1,-36-52 0,0 16-1,-18 89 16,-17 36-15,17 69 0,-17 1-1,17-17 1,0-54 0,1-18-1,-18-17 1,35-52-1,0-37 1,70 1 0,36-71-1,17 71 1,-17 71 0,-18 122-1,-52 1 16,-19 18-15,-17-36 0,-17-53-1,-1-17 1,0-18 0,18-18-1,0 1-15</inkml:trace>
  <inkml:trace contextRef="#ctx0" brushRef="#br0" timeOffset="40645.04">15628 6368 0,'0'0'0,"18"0"0,-18-36 0,17 36 31,-17 18-15,-17 141 0,-19-18-1,36-35 1,-53-18 0,36-35-1,17-36 1,35-34-1</inkml:trace>
  <inkml:trace contextRef="#ctx0" brushRef="#br0" timeOffset="40874.08">15998 6368 0,'0'0'0,"0"-18"0,0 36 31,0 52-31,0 36 31,-35 35-15,18-35-1,17-53 1,0-35-16</inkml:trace>
  <inkml:trace contextRef="#ctx0" brushRef="#br0" timeOffset="41078.19">15593 6615 0,'0'0'0,"-18"0"0,0-18 0,54 18 47,34 0-47,36-35 31,-18 35-15,-70-18-16,70-17 15,-53-1-15</inkml:trace>
  <inkml:trace contextRef="#ctx0" brushRef="#br0" timeOffset="41327.92">16351 6403 0,'0'0'0,"18"-18"16,0 18-16,87-17 16,-87 17-16,53-18 15,87 18 16,-52 0-15,-71 0 0</inkml:trace>
  <inkml:trace contextRef="#ctx0" brushRef="#br0" timeOffset="41594.73">16810 6350 0,'0'0'0,"-18"0"16,1 35 0,17-17-16,-18 35 15,18-18-15,-18 53 16,18 36 0,-17-18-1,17-18 16,0-53-15,35-35 31,-17-18-47,-1 1 0</inkml:trace>
  <inkml:trace contextRef="#ctx0" brushRef="#br0" timeOffset="42311.96">17251 6526 0,'0'0'0,"0"-17"0,0-1 0,0-17 16,0 105 15,-35 1-15,17 35-1,18-71-15,-18 36 31,18-18-15,0-71 31,0 0-47,0-35 16,0 36-16,0-72 15,71-52 1,17 18-1,-17 70 1,-1 35 0,-35 71-1,-35 71 1,0 17 0,0-71-1,0-17 1,0-35 15,18-53 0,-18 17-31,71-70 16,-1-18 0,36-35-1,-35 70 1,17 54-1,-71 70 1,-17 17 0,0 54-1,0-36 1,-35 35 0,0-87-1,35-19 1,-35-17-1,52-17 17,1-1-32</inkml:trace>
  <inkml:trace contextRef="#ctx0" brushRef="#br0" timeOffset="42610.96">18521 6350 0,'0'0'0,"0"-18"0,0 1 16,-35 34 0,-18 54-1,-53 70 1,53-35 0,0 0-1,53-36 16,18-52-15,52-18 0,18 0-1,18-18 1,-35-17 0</inkml:trace>
  <inkml:trace contextRef="#ctx0" brushRef="#br0" timeOffset="42794.79">18909 6844 0,'-18'0'62,"1"0"-46,-1 0-16,-53 0 0</inkml:trace>
  <inkml:trace contextRef="#ctx0" brushRef="#br0" timeOffset="45144.78">1288 9278 0,'0'0'16,"-36"0"-16,-122-18 15,140 18 1,-17 0-16,17 0 15,142 18 17,70-18-17,141-18 1,-71-35 0,54-17-1,-265 70-15,88-35 16,-106-1-1,-88 36 1,-106 0 0,36-17-1,-18 17 1,123 0-16,1 0 16,87 0 15,54 0 0,-19 70-15,-105-17-1,0-18-15,-53 36 16,-52 17 0,16-17-1,19-54 1,52 1-1</inkml:trace>
  <inkml:trace contextRef="#ctx0" brushRef="#br0" timeOffset="45578.59">3404 8802 0,'0'0'0,"36"0"32,-19 35-32,54 36 15,-36-36-15,71 88 16,0 36 0,-53-53-1,-18-35 1,-17-54 15,-1-17-15,18-35-1,-17 17-15</inkml:trace>
  <inkml:trace contextRef="#ctx0" brushRef="#br0" timeOffset="45794.91">4145 8890 0,'-18'-18'15,"36"36"-15,-53-36 0,-36 54 16,36-1-16,-141 124 16,35-36-1,-1 36 1,89-53 0,53-89-1,124-34 16,-1-54-15,-34 36-16</inkml:trace>
  <inkml:trace contextRef="#ctx0" brushRef="#br0" timeOffset="46461.66">4392 8908 0,'0'0'15,"0"17"1,0 54-1,0 17 1,0 35 0,0-17-1,0-70 1,0-19-16,-18 1 16,1-18-1,17-53 1,0-53 15,0 18-15,53-71-1,-36 124-15,36-36 16,35 36 0,36 106-1,-54 17 1,-34 53-1,-19-35 1,-17-53 0,18-53 15,0-71-15,35-35-1,0 0 1,-18 71-1,53-106 1,-35 123 0,0 54-1,-53 105 1,0-18 0,-71 18-1,36-35 1,17-70-1,36-54 17,53-35-17,-36 35-15</inkml:trace>
  <inkml:trace contextRef="#ctx0" brushRef="#br0" timeOffset="46861.17">5786 8767 0,'0'0'0,"0"17"32,0 89-17,-71 88 1,18-88 0,-17 17-1,17-52 1,35-71-1,0 0 1,18-106 0,18 18-1,53 0 1,-1 70 0,-17 53-1,18 36 1,-1-1 15,1-34-15,17-36-1,-18 0 1,-52-18 0,17-35-1</inkml:trace>
  <inkml:trace contextRef="#ctx0" brushRef="#br0" timeOffset="48260.47">7038 9243 0,'0'0'0,"-18"0"0,-35 35 16,36 0-1,34-35 1,54 0 0,70-70-1,18-36 1,-53 0-1,-1-70 1,-87-1 0,-36 36-1,-52 106 1,17 53 0,18 105-1,17 89 1,0-18 15,18-53-15,0-53-1,18-106 17,0-17-17,35-71 1,17 0-1,-17 54 1,18 34 0,-1 71-1,-17 0 1,-35-36-16,70 72 16,18-19-1,-18-52 1,53-1 15,0-34-15,-35-19-1,-71 19-15,71-71 16,-88-36 0,-18 18-1,-71 18 1,1 71-1,-19 52 1,-16 124 0,69-54-1,36 19 1,0-54 0,36-52-1,52-18 1,0-53 15,-17-17-15,-36-36-1,0 0 1,-17 53 0,-18 124 15,0-36-31,0 53 15,-18 0 1,18-17 0,35-54-1,-17-17-15,70 0 16,106-17 0,-88-36-1,53-35 1,-53-36-1,-89 54 17,-17 17-17,-35 53 1,0 70 0,35 18-1,17-17 1,19 0-1,-19-1 1,-17-52 0,-53 17-1,-17-35 1,-1 0 0,36-18-1,35 1 1</inkml:trace>
  <inkml:trace contextRef="#ctx0" brushRef="#br0" timeOffset="49744.78">10530 8837 0,'0'0'0,"0"-35"0,0-89 16,0 107 0,0-19-1,-17 36-15,-36 0 16,35 53 0,-17 106-1,35 35 1,0-70-1,0-1 1,70-52 0,1-71-1,35-53 1,0-18 0,35-52-1,-35-54 1,-71 19 15,-17 69-15,-18 160 15,-36 70-15,19 35-1,17-70 1,0-88-16,53 52 15,52-52 1,1-18 0,35-71-1,-17-17 1,-36-18 0,-53 1-1,-35 69 1,-35 36 15,0 89-15,-1-1-1,36 53 1,0-71 0,0-52-1,18 0 1,-36-54 15,-34-34-15,16 35-1,36 17 1,-17 36 0,17 52-1,17 1 1,36-18-1,35-36 17,18-17-17,-18 0 1,36-53 0,-1-17-1,-105 34-15,17-34 16,-17-18-1,-71 88 17,18 88-17,17 18 1,18-89-16,0 36 16,35-17-1,36-36 1,17 0-1,0-53 17,18-36-17,-35-16 1,-36 16 0,-35 107 15,0 70-16,0-17 1,35-18 0,-35-36-16,53 19 15,-18-36 1,18 0 0,18-53-1</inkml:trace>
  <inkml:trace contextRef="#ctx0" brushRef="#br0" timeOffset="52510.82">14199 9296 0,'18'0'15,"17"0"-15,-17 0 16,52-53 0,1-18-1,-71-35 1,-35-17 0,-54 35-1,-52 52 1,0 89-1,53 18 1,70-36-16,-52 124 16,70-53-1,18-18 1,87-88 0,1 0-1,88-88 1,18-106 15,-124 70-15,-53-70-1,-35 88 1,0 18 0,-35 106-1,0 123 1,17 53-1,1 18 1,17-89 0,70-35-1,36-52 1,0-36 0,-89-18-16,124-35 15,-70-18 1,-36-34-1,-35 16 17,-53 37-17,-17 52 1,52 17-16,-35 89 16,36 0-1,17 0 1,70-36-1,18-70 1,124 0 0,-71-53-1,36-35 1,-54-53 0,-70 18-1,-35-36 1,-18 35 15,-18 124-15,-35 71-1,18 70 1,-36 106 0,1 35-1,17-35 1,53-159-16,-53 265 15,18 0 1,35-71 0,35-158-1,35-72 1,54-104 0,-89 16-16,89-105 15,34-106 1,-87 0-1,-71 36 17,-124-54-17,-52 89 1,123 158-16,-88-35 16,53 35-1,141 18 16,88-35-15,-106 18-16,124-36 16,-18-36-1,18-34 1,-89 35 0,-52 17-1,-18 54 1,-35 17-1,-18 70 17,53 18-17,0-17 1,53-1 0,35-52-1,0-18 1,-53 0-16,89-35 15,-18-18 1,-18-35 0,-71-1-1,-17 72 1,0 34 0,-17 1-16,-18 35 15,-1 53 1,19-18-1,-1-53 17,18-17-17,18-36 1,17-35 0,35-17-1,1-18 1,-18 35-1,-18 53 1,-35 70 0,0 18-1,0-17 1,18-18 0,35-18-1,35-35 1,-17 0-1,-36-17 1,71-36 0,-18-53-1,-53 18 1,-35-18 0,-70 71-1,17 70 1,35-18-16,-35 89 15,53-35 1,0 35 0,71-36-1,34-34 1,1-36 0,124 0-1,-107-36 1,18-17-1,-53-35 17,-70 18-17,-18 17 1,-71 35 0,1 36-1,-18 35 1,35 35-1,35-35 1,18 17 0,18-70-16,52 0 15,1 0 1,17-17 0,-17-72-1,-18-16 1,-1-107 15,-34 159-31,17-88 16,-17 17-1,-18 107 1,-35 70 0,-36 105-1,36 19 1,35-124-16,-18 70 15,36-17 1,52-71 0,1-17-1,35-18 1,0-71 0,-18 1-1,-53 17 1</inkml:trace>
  <inkml:trace contextRef="#ctx0" brushRef="#br0" timeOffset="52710.31">16757 8749 0,'0'0'0,"-18"0"0,-17 0 0,0 0 16,35-18 15,17 18-31,1 0 16</inkml:trace>
  <inkml:trace contextRef="#ctx0" brushRef="#br0" timeOffset="53209.94">19297 8608 0,'0'0'0,"18"-18"0,34-17 47,-52 52-32,-52 36 1,52-17-16,-71 105 16,53-18-1,-17 36 1,17-53-1,18-71 1,18-35 0,35-18-1,0-34 1</inkml:trace>
  <inkml:trace contextRef="#ctx0" brushRef="#br0" timeOffset="53410.56">19068 8978 0,'0'0'0,"-36"0"16,36-17 15,53 17-15,106-36-1,-18 36 1,88-35-1,-105 35 1</inkml:trace>
  <inkml:trace contextRef="#ctx0" brushRef="#br0" timeOffset="54644.14">20038 8996 0,'0'0'0,"17"0"0,1 0 16,0-18-1,-18-52 1,0 17 15,-18-18-15,-35 54 0,-53 52-1,-17 71 1,35-18-1,35 18 1,53-36 0,0-52-16,53-1 15,52-17 1,-16-35 0,-1-35-1,0-54 1,-35 36-1,-18 0 17,-35 141-1,-53 35-15,36 0-1,17 0 1,0-70-16,70 52 15,18-52 1,89-18 0,-54 0-1,71-70 1,-70-19 0,-89 54-16,0-53 15,-35 0 1,-70 70-1,-54 53 17,18 36-17,71-18 1,35 0 0,71-53-1,-18 0 1,53-71-1,-54 36 1,1 0 0,-53 17-1,0 53 17,-35 71-17,0 18 1,-36 52-1,1 71 17,-1 70-17,18 1 1,18-1 0,-18-87-1,0-1 1,35-194-16,-70 71 15,0-106 1,53-35 0,-36-106-1,36-124 1,35 1 0,71-195-1,70 106 1,-36 159-1,37 35 17,-72 89-17,-35 70 1,-17 0 0,-36 35 15,-35-17-16</inkml:trace>
  <inkml:trace contextRef="#ctx0" brushRef="#br0" timeOffset="56026.1">1111 11271 0,'0'0'0,"-35"0"0,-36 0 16,54 0 0,34 0 15,72 0-31,69 0 15,125 0 1,-72-17 15,54-19-15,-1 1 0,-34 0-1,-107-1 1,-105 36-1,-53-17 1,-54 17 0,-87-53-1,88 18 1,0-1 0,70 1-1,0 35 1,54 0-1,52 0 1,-71 0 0,107 18-1,-18-18 1,17 0 0,-52 35-1,-54 0 1,-17 71-1,-70 0 1,-36 0 0,-35 0-1,35-53 1,35-36 0,54-17-1,17-17 1</inkml:trace>
  <inkml:trace contextRef="#ctx0" brushRef="#br0" timeOffset="56726.71">3457 10795 0,'0'0'0,"-17"-35"32,17 17-32,0 36 46,52 35-30,72 52 15,-18-16-15,53 52 0,-124-106-16,71 89 15,-53-72 1,-18-16-1,-35-1 1,-18-53 31,1 1-47,17-1 0</inkml:trace>
  <inkml:trace contextRef="#ctx0" brushRef="#br0" timeOffset="57076.35">4127 10813 0,'0'-36'31,"0"19"-31,0 34 16,-17 19-1,17-19-15,-53 71 16,-35 54 0,17-37-1,-17 37 1,17-54 0,36-53-1,18-17 1,34-18 31,18-36-32,18 19-15</inkml:trace>
  <inkml:trace contextRef="#ctx0" brushRef="#br0" timeOffset="57925.93">4639 10936 0,'0'-18'15,"-18"18"1,1 0-16,-19 36 31,19 17-15,17 52 0,0 1-1,0-35 1,0 17-1,0-70 1,0-1 0,-35-52-1,17-18 1,0-53 0,18-17-1,18-18 1,70 53-1,-17 70 1,34 36 15,1 70-15,-70 0 0,-19-53-16,1 71 15,0-53 1,-18-18-1,17-35 1,-17-17 0,35-72-1,36-34 1,-36 35 0,36-18-1,17 88 1,-70 54-1,-1 52 17,-17-53-32,0 53 15,-17 36 1,-1-18 0,18-71-1,-18-18 1,18-69 15,18 16-31</inkml:trace>
  <inkml:trace contextRef="#ctx0" brushRef="#br0" timeOffset="58393.88">5874 10777 0,'0'0'15,"0"-17"-15,0 34 16,0 72 15,-18-19-15,-35 54 0,36-89-16,-54 88 15,18-70 1,18-17-1,17-36 1,18-53 0,0-71-1,35 54 1,36 34 0,0 36-1,-19 53 1,19 53-1,-18-18 1,17-35 15,1-53-15,0-17 0,-36-19-1,-17-34 1,-18 34-16</inkml:trace>
  <inkml:trace contextRef="#ctx0" brushRef="#br0" timeOffset="58876.06">7391 10724 0,'0'0'16,"17"-88"0,-17 71-16,0-1 15,0 36 1,-35 52 0,35 36-1,0 35 1,-18 0-1,18-53 17,0-70-32,18 35 15,35-53 1,0 0 0,17-71-1,-34 36-15</inkml:trace>
  <inkml:trace contextRef="#ctx0" brushRef="#br0" timeOffset="59059.08">7267 10989 0,'0'0'0,"18"0"31,88-35-15,35-1-1,-18 1 1,-70 35 0</inkml:trace>
  <inkml:trace contextRef="#ctx0" brushRef="#br0" timeOffset="60492.12">8414 11007 0,'17'0'0,"-34"0"0,34-18 15,-17 0-15,0-17 16,0-35 0,-53 17-1,-35 17 1,0 36-1,0 18 17,-18 105-17,53 1 1,35-36 0,18 18-1,89-88 1,17-18-1,-1-53 1,-34 0 0,-1-35-1,-34 17 1,-36 36 0,0 17-1,-18 89 1,18-1-1,0 36 1,35-18 15,36-35-15,88-53 0,70-17-1,-88-36 1,18-53-1,-106 0 1,-53 35 0,-53 18-1,-88 53 1,53 53 0,-18 53-1,70-18 1,36-52-1,71-19 17,35-34-17,17-36 1,1-18 0,-54 1-1,-52 52 1,-18 53 15,0 18-15,-35 88-1,-1 53 1,19 0 0,17 142-1,0 34 1,0-282-16,-53 177 31,-53 17-31,-35-106 31,35-140-15,0-89 0,53-177-1,71-52 1,53 18-1,123-142 1,17 18 0,-70 141-1,-105 176-15,87-140 16,-88 122 0,-35 54-1,-53 35 1,18 35-1,35 18 1,35 0 15,36-17-15,17 16 0,-53-34-1,-35 17 1,-35 1-1,-71-19 1,71-17 0,17 0-1,-17 0 1</inkml:trace>
  <inkml:trace contextRef="#ctx0" brushRef="#br0" timeOffset="61359.57">11395 11201 0,'0'0'0,"35"-71"31,-17 53-31,-1-17 16,-17-18-1,0-17 1,-70 17 0,17 53-1,-53 0 1,71 0-16,-18 53 15,-18 35 1,18 35 15,53-52-15,0 0 0,71-71-1,-1-18 1,19-53-1,16-35 1,-52 36 0,-17-18-1,-36 52 1,0 125 15,17 16-15,1 1-1,35-17 1,17-54 15,1-35-15,17-35 0,-17-18-16</inkml:trace>
  <inkml:trace contextRef="#ctx0" brushRef="#br0" timeOffset="61727.33">11906 11077 0,'0'-35'16,"0"70"-16,-17-105 16,17 34-1,17 1 1,54 17 0,52 18-1,36 71 1,-88 0-1,-36 34 1,-35 1 15,-53-53-15,18-18 0,35-52-1,0-71 1,53-18-1,-1 0 1,1 53 0,18 18-1,17 35 1,-35 0 0</inkml:trace>
  <inkml:trace contextRef="#ctx0" brushRef="#br0" timeOffset="62058.91">12753 11130 0,'0'18'16,"18"-18"-1,34 0 1,37-71 0,-1 18-1,-35 0 1,-53-17-1,-36 70 1,-69 35 0,16 53-1,54-17 1,35 35 0,53-36-1,18-34 1,-36-36-16,106 0 15,-17-53 1,-107 35 0</inkml:trace>
  <inkml:trace contextRef="#ctx0" brushRef="#br0" timeOffset="65158.59">14358 11130 0,'0'0'0,"-18"0"0,18 18 0,-17-1 31,-1 1-31,36-36 47,-1 1-47,107-71 16,-89 52-16,71-52 16,0-53-1,-53 53 1,-36 17-1,-17 89 17,0 88-1,0-71-15,0 0-1,18-35 1,0 0-1,-18-53 1,0 0 0,0-17-1,-18 17 1,0 35 0,-35 54-1,1 69 1,-1 1-1,35-70-15,-17 122 16,35-52 0,53 0 15,52-71-15,72-35-1,35-70 1,-54-1-1,1-17 1,-88-18 0,-71 53-1,-71 36 1,-88 17 0,53 70-1,-17 36 1,70 17-1,53-34 1,71-54 15,34-53-15,37-35 0,-19-53-1,-70 36 1,-18-36-1,-17 53 1,-18 36 0,-18 87-1,1 18 1,17-17 0,35 17-1,53-53 1,36-35-1,-1-53 1,-17 0 15,0-35-15,-53 0 0,-53 18-1,-53 70 1,-18 52-1,53 1 1,18 53 0,0-18-1,18-35 1,-18-17 0,-35-54 15,-18-35-16,35 35 1,18 1 0,0 52 15,36 18-15,69 0-1,54-35 1,0-18-1,88-71 1,-124 18 0,18-53-1,-52-17 1,-72 52 0,-17 54-1,-106 52 1,18 53-1,53-53-15,0 89 16,70-18 0,71-71 15,53-35-15,70-53-1,-141 0 1,-53 0-1,-52 53 1</inkml:trace>
  <inkml:trace contextRef="#ctx0" brushRef="#br0" timeOffset="68224.89">12541 12471 0,'0'0'0,"0"-18"31,0 0-31,18-35 16,88-70 0,35-36-1,0-35 1,-88 88-1,-53 71-15,0-18 16,-88 53 0,-36 88 15,54 54-15,52 52-1,18-159-15,35 88 16,1-87-16,34 34 15,36-17 1,-88-53 0,-142-35 15,54-18-15,-19 0-1,72 53 1,17 35-1,0 53 1,53 1 0,52-54 15,54-17-15,35-54-1,-17-17 1,17-70-1,-106 17 1,-53-53 0,-35 142-16,0-54 15,-53 71 1,-17 88 0,34 53-1,19-35 1,34 0-1,1-88-15,53 17 16,70-35 15,17-18-15,-34-35 0,17-35-1,-106 0 1,-35 35-1,-17 71 1,-19 35 0,1 35-1,35 18 1,-18-53 0,18-36-1,0-34 16,36-54-15,17 0 0,-36 36-1,71-71 1,1 71 0,-54 35-1,0 71 1,-17 34-1,0-34 1,-1 0 0,1-54-16,35 1 15,53-18 1,17-35 0,-17-18-1,70-71 1,-88 36-1,-70 53-15,-18-18 16,-35 53 15,-53 70-15,17 1 0,53 35-1,18-36 1,36-17-1,-1-35 1,-17-18 0,-54-53 15,19 53-31,-19-35 16,19 35-16,-36-18 15,35 36 1,18 17-1,0 18 1,35 0 0,36-53 15,105 0-15,1-18-1,-54-35 1,18-53-1,-52-52 1,-54 17 0,-17-36-1,-18 160 1,-36 52 0,-17 88-1,36 1 1,-19 17-1,36-35 1,0-18 15,71-70-15,0-18 0,34-18-1,-34-35 1,-36-18-1,-17 18 1,-18 36 0,0 34-1,0 36 1,-18 18 0,18-18-1,18-18 1,35-35-1,53 0 1,35-17 15,-53-36-15,35-106 0,-34-35-1,-72 53 1,-17 17-1,0 89 1,0 70 0,-17-17-16,-19 123 15,1-18 1,35 36 0,0-53-1,18-53 1,-1-35-16,89-1 15,0-17 1,-18-17 15,0-54-15,-52 0 0,-19 19-1,-17 34-15,0 36 31,0 34-15,-17 19 0,17-36-1,0-17 1,35-18 0,35 0-1,19-53 1,-19 0-1,1-35 1,-54 70 0,1 1-1,-18 70 17,0-18-17,0 35 1,0-17-1,18-17 1,-1-36-16,54 35 16,-36-35-16,106 0 15,-53 0 1,36-53 0,-18-35-1,-53 0 1,-18-54-1,-88 142 32,-35 106-31,35-18 0,35 1-1,18-72-15,0 36 16,71-17-1,52-36 1,18 0 0,-35-36-1,35-17 1,-52-17 0</inkml:trace>
  <inkml:trace contextRef="#ctx0" brushRef="#br0" timeOffset="68458.03">17515 11924 0,'-17'-18'0,"34"36"0,-52-36 0,17 18 15,1 0 1,17-17-1,-18 17 17,1 0-32,-36 0 15,35 0-15</inkml:trace>
  <inkml:trace contextRef="#ctx0" brushRef="#br0" timeOffset="68674.8">16457 12083 0,'0'0'0,"-18"17"0,36-17 31,35 0-15,35 0-1,-17-17 1,-36 17-16,18-18 15,-53-17 1,-35 17 0</inkml:trace>
  <inkml:trace contextRef="#ctx0" brushRef="#br0" timeOffset="68858.45">15963 11942 0,'0'0'0,"-106"0"16,89 0 15,-1 0-15,0 0 0,1 0-16</inkml:trace>
  <inkml:trace contextRef="#ctx0" brushRef="#br0" timeOffset="69058.09">15117 12118 0,'-18'18'0,"36"-36"0,-36 53 16,36-35 0,34 0-1,72 0 1,-1-17-1,-105 17-15,0-18 16</inkml:trace>
  <inkml:trace contextRef="#ctx0" brushRef="#br0" timeOffset="69858.78">882 14058 0,'0'0'0,"-35"18"31,70-1 0,-17-17-31,17 18 0,124-18 16,123 0-1,-71 0 1,36 0 0,-123-18 15,-71 1-15,-36-18-1</inkml:trace>
  <inkml:trace contextRef="#ctx0" brushRef="#br0" timeOffset="70174.5">1729 13847 0,'0'0'0,"-18"0"0,18 17 0,-18 18 16,107-17-1,-1 0 1,70-18-1,-69 0 1,-54 0-16,0 35 16,-52 53 15,-54-17-15,-88 70-1,53-35 1,18-36-1,124-87 1</inkml:trace>
  <inkml:trace contextRef="#ctx0" brushRef="#br0" timeOffset="70574.89">3193 13723 0,'0'0'0,"0"-18"0,0-35 32,17 71-17,1 0-15,70 70 16,53 71 0,-17-18-1,-71-53 1,-18 18-1,-35-89-15,0 19 16,0-54 15,0-17-31</inkml:trace>
  <inkml:trace contextRef="#ctx0" brushRef="#br0" timeOffset="70824.06">3898 13723 0,'0'-35'0,"0"70"0,18-123 16,-71 105 0,-35 54-1,-142 141 1,125-124 0,-54 71-1,141-124-15,-17 53 16,17-35-1,54-53 1,87-71 0,-88 54-1</inkml:trace>
  <inkml:trace contextRef="#ctx0" brushRef="#br0" timeOffset="71458.57">4127 13758 0,'0'0'15,"53"-35"-15,-35 35 16,-18 53 0,-18 88-1,1-106-15,-1 54 16,0 16 0,18-52-1,-17-17 1,-18-36-1,35-53 1,0-53 0,17 0 15,36-53-15,0 89-1,35 52 1,-35 89-1,-35-54-15,17 124 16,-35-35 0,18-53-1,17-53 17,-35-18-32,53-34 15,17-54 1,19-35-1,16 17 1,-34 106 15,-36 89-31,-35 35 32,0-71-32,0 124 15,0-71 1,-17 18-1,17-71 1,53-88 15,-18 36-31,0-1 0</inkml:trace>
  <inkml:trace contextRef="#ctx0" brushRef="#br0" timeOffset="71841.05">5539 13670 0,'0'0'0,"0"18"16,-18-1-16,-53 72 31,1 52-15,-1-35 0,1 17-1,34-35 1,1-88-1,35-35 1,0-36 0,0-17-1,53 53 1,-18 35 0,54 35-1,-72-17-15,36 35 16,18-18-1,17-35 1,-18 0 0,1 0 15,-53 0-31</inkml:trace>
  <inkml:trace contextRef="#ctx0" brushRef="#br0" timeOffset="72308.31">7285 14235 0,'0'0'0,"-18"0"0,1 0 15,-1 0-15,0-36 16,18 19-16,0-54 16,36-70-1,16 0 17,19-71-17,-36 53 1,-35 107-1,0 87 1,-35 71 0,-18 105-1,35 1 1,18-106 0,36-18-1,-19-70-15,54-1 16,0-34-1,-1-54 1,-35 18 0</inkml:trace>
  <inkml:trace contextRef="#ctx0" brushRef="#br0" timeOffset="72492.55">7250 13864 0,'0'0'0,"-71"0"15,106-17 17,71-19-17,-71 19-15,124-19 16,-18 19 0,18-1-1</inkml:trace>
  <inkml:trace contextRef="#ctx0" brushRef="#br0" timeOffset="73890.53">8255 14041 0,'0'0'0,"0"17"16,35 18 0,-17-35-1,17 0 1,18-52-1,-18-72 1,-35 36 0,-53-18-1,-17 71 1,-36 52 0,-17 72-1,17 34 1,70-17-1,36-36 1,53-17 0,53-53 15,-18 0-15,71-88-1,-88 18 1,-1-19-1,-52 1 1,-18 106 15,0 0-31,0 52 16,-18 36 0,18 0-1,71-71 1,70 0-1,88-35 1,-88-35 0,18-53 15,-71 17-15,-70-52-1,-36 35 1,-52 70-1,-89 71 1,71 17 0,35 36-1,53-35 1,35-71 0,106 0-1,-17-35 1,-54-1-1,-34-17 1,-19 36 15,-17 34 1,-17 54-17,-19 35 1,1 70-1,17 1 1,1 87 0,-19 1-1,36-177-15,-52 124 16,-37-1 0,1-105-1,0-71 1,0-52-1,53-124 1,52-106 0,107-71 15,17 18-15,88-70-1,-35 70 1,-88 159-1,-53 17 1,-141 177 15,52 36-15,36-37 0,18 1-1,0-53-15,52 36 16,-17 17-1,-53-18 1,0-18 0,-70-17-1,-1 0 17,53 0-32,1 0 15,17-17 1,0-1-16</inkml:trace>
  <inkml:trace contextRef="#ctx0" brushRef="#br0" timeOffset="74857.31">11271 14164 0,'0'0'16,"18"-18"15,0 1-31,-1-1 16,36-35-1,-18 36-15,1-107 16,-19-17 0,-34 53-1,-89 35 1,-18 70 0,-70 107-1,71 17 1,105-35-1,18-18 1,71-53 0,35-35-1,17-70 17,-88 52-32,36-52 15,-1-36 1,-52 35-1,-18 36 1,0 106 0,0 17-1,0 53 1,18-53 0,17-53-1,0-17 1,1-53-1,-1-18 1,35-71 0,-17 36 15,53 0-15,0 88-1,-35 53 1,-1 53-1,-70-1 1,-18-34 0,-52-36-1,52-35 1,18-35 0,0-36-1,71-34 1,35-19-1,-18 54 1,18 34 0,-18 36-1,-71 36 17,19-1-32</inkml:trace>
  <inkml:trace contextRef="#ctx0" brushRef="#br0" timeOffset="75140.06">12453 13970 0,'0'18'15,"0"-36"-15,53 53 16,-35-35-16,17 0 16,35-17-1,19-54 1,-54 1 0,-35-1-1,-53 71 1,-35 53-1,0 53 1,52-36 0,36-34-16,0 34 15,71-17 17,52-35-17,18-18 1,-17-18-16</inkml:trace>
  <inkml:trace contextRef="#ctx0" brushRef="#br0" timeOffset="75691.24">14676 13970 0,'17'0'31,"-17"-18"-31,18 18 0,-1-17 16,1-19 0,0 19-16,-18-18 15,0-36 1,0 0 0,0 36-1,0 17 1,-36 18-1,-16 36 1,-19 105 0,36-35 15,-1 35-15,36-18-1,36-52 1,70-1-1,35-34 1,35-36 0,53-71-1</inkml:trace>
  <inkml:trace contextRef="#ctx0" brushRef="#br0" timeOffset="77290.27">15734 13970 0,'0'-18'0,"0"36"0,-35-106 15,-36 70 1,-52 18 0,-19 71-1,54 17 17,71-70-32,-1 87 15,18-34 1,71-18-1,52-53 1,-35-18 0,36-35-1,-54-53 1,-17 1 0,-35 69-1,-18 125 16,0-37-15,0 37 0,0-72-16,17 36 31,54-35-15,52-36-1,1-35 1,-54-17-1,19-107 1,-89 54 0,0-18-1,0 88 1,-53 70 0,17 89-1,1 53 1,35 0-1,0-53 1,88-18 0,54-53-1,-19-35 17,71-88-17,-106 17 1,-17-87-1,-36-1 1,-17 71 0,-18 70-1,-18 53 1,-35 89 0,35 17-1,18-53 1,18 0-1,70-17 1,1-54 0,-54-17-16,124 0 31,-36-35-15,0-35-1,-70-36 1,-35 18-1,-71 52 1,0 36 0,18 53-1,17 35 1,18-35 0,71 18-1,35-36 1,70-35-1,0 0 1,-34-53 0,-1-17-1,-88-36 17,-53 18-17,0 70-15,-89-17 16,-16 35-1,16 53 1,-16 53 0,87-36-1,18 36 1,53-88 0,17-18-1,19-18 1,16-53-1,-34-34 1,35-160 0,-53 106 15,-18 36-15,-35 87-1,-53 89 1,-35 124-1,53-36 1,35-88-16,0 88 16,70-35-1,1-71 1,52-35 0,18-18-1,0-35 1,-52-17-1,-89 52 1</inkml:trace>
  <inkml:trace contextRef="#ctx0" brushRef="#br0" timeOffset="78257.84">10460 15381 0,'0'0'0,"0"-18"0,0-34 15,0-54 1,-53-18-1,35 107-15,-17-1 16,-88 18 0,34 71-1,-16 87 1,52 19 0,35-89-1,18-18 1,53-70-1,17-17 1,1-89 0,-18 0-1,-18-35 17,-17 35-17,-18 159 16,0 88-15,17 18 0,36-71-1,18-17 1,-36-71-16,53 0 16,71-36-1,18-52 1,-54-18-1,-17-35 1,-106 18 0,-106 123 15,0 35-15,106 36-1,35 17 1,36-18-1,-18 1 1,-53-53-16,0 34 16,-106-16-1,-35-19 1,88-17 0,53-17-1,18-19-15</inkml:trace>
  <inkml:trace contextRef="#ctx0" brushRef="#br0" timeOffset="80940.08">12330 15275 0,'0'0'0,"-36"0"15,19 18-15,-19-18 16,54-35 0,53-18-1,70-53 1,-53 35-1,-53-35 1,-52 71 0,-19 35-16,-70 0 31,-35 53-15,53 18-1,70 52 1,71-35-1,36-35 1,-54-35-16,88-18 16,-70 0-1,-106 0 17,-88 53-17,-35 17 1,70 54-1,71-1 1,52-70 0,107-17-1,35-36 1,-36-36 15,-88 19-31,142-89 16,-36-18-1,0-70 1,-88 0 0,-36 88-1,-34 53 1,-54 89 0,36 105-1,0 0 1,-1 35-1,36-17 1,71-88 0,88-36 15,17-53-15,-52-35-1,17-52 1,-106-1-1,-17 0 1,-71 71 0,-53 52-1,18 71 1,52 18 0,36 0-1,89-35 1,52-54-1,0-17 1,-18-53 0,18-17-1,-52-54 1,-72 71 15,-34 36-15,-19 87-1,1 19 1,17-1 0,1-35-1,34-71 32,-17 0-47,18-70 16,17 18-1,36-19 1,-36 72 0,-17 52-1,-1-17-15,1 70 32,0-18-17,17 1 1,18-36-1,-18-35 1,36-17 0,-18-36-1,35-53 1,0 0 0,-35 53-1,-35 53 1,-18 71-1,0 35 1,0-18 0,35-35 15,35 17-31,36-70 31,35 0-15,1-53-1,-54 0 1,-35-52 0,-36 16-1,-52 89 1,-88 36 0,52 34-1,36 18 1,35 1-1,35-72 1,71 1 0,88-53 15,-88-1-15,35-52-1,-88 18 1,-18 34-1,-70 107 17,-18 17-17,0 0 1,35-52 0,18-19-1,0-34 1,35-19-1,54-52 1,-19 17 0,36-34-1,-35 69 1,-54 54 15,-17 0-31,18 52 16,-18 1-1,0-1 1,53-34 0,35-36-1,35 0 1,1-53 0,-18-36-1,-18-69 1,-35 17-1,-18 17 1,-35 89 0,-17 53-1,-1-1-15,-53 124 32,18-17-17,1 17 1,34-35-1,18-71 1,141 0 0,0-35-1,53-53 1,-53-17 0,-88 17-1,-53-18 1,-53 71-1,-17 36 1,17 34 0,35-17-1,18 18 17,0-36-17,18-17 1,-18-36 15,-36-17-15,-69-36-1</inkml:trace>
  <inkml:trace contextRef="#ctx0" brushRef="#br0" timeOffset="81123.6">16316 15487 0,'-18'-18'0,"36"36"0,17-53 31,1 17-31,52 0 16,35-17 0,36-18-1,-141 18 17,-18 0-17,-18 17-15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11:06:46.9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2117 670 0,'0'-17'0,"-18"-19"32,18 19-17,0-1 1,-18 0-1,1 36 17,-1 35-17,0 88 1,18 0 0,0 36-1,-17-19 1,-1-69-1,18-37 1,0-69 31,0-1-47,0-35 16</inkml:trace>
  <inkml:trace contextRef="#ctx0" brushRef="#br0" timeOffset="300.7">2522 706 0,'0'0'0,"36"-36"16,-19 19-1,1 34 1,-18 19-1,0-1-15,0 124 16,0-36 0,-35 18-1,-1-70 1,19-18 0,-1-53 15,-17-36-16</inkml:trace>
  <inkml:trace contextRef="#ctx0" brushRef="#br0" timeOffset="567.03">1958 988 0,'0'0'15,"0"-18"17,18 18-17,-1 0-15,1-18 0,88-17 16,17 18 0,-52 17-1,-1 0 16,18-36-15,-17 36-16</inkml:trace>
  <inkml:trace contextRef="#ctx0" brushRef="#br0" timeOffset="818.89">2928 741 0,'0'0'0,"0"-18"16,18 18-1,52-17 1,18-1 0,-17 18-1,-36 0 1,18 0-1,-35 0 1,-36 0 0</inkml:trace>
  <inkml:trace contextRef="#ctx0" brushRef="#br0" timeOffset="1084.1">3069 723 0,'0'0'0,"-17"0"31,17 18-31,0-1 0,0 72 16,-18 16-1,-17 37 1,-18-1 0,35-71-1,0-17 16,18-35-15,0-36 0,18-35-16</inkml:trace>
  <inkml:trace contextRef="#ctx0" brushRef="#br0" timeOffset="1367.31">3598 811 0,'0'0'0,"18"0"0,-18 18 31,0 17-31,-53 53 16,18 18-1,-18 35 16,35-88-15,18 0 0,-17-53-1,17-17 1,17-19 0</inkml:trace>
  <inkml:trace contextRef="#ctx0" brushRef="#br0" timeOffset="1618.16">3563 829 0,'0'0'16,"0"-18"-16,35 18 0,1 0 15,-19 0-15,36 36 16,35 34 0,-35 1 15,0-1-16,-53-34 1,0-1 0,0-17-1,0-36 1,18 0 0</inkml:trace>
  <inkml:trace contextRef="#ctx0" brushRef="#br0" timeOffset="2116.76">4269 706 0,'-18'0'15,"0"17"1,-17 18-16,-36 54 16,-52 34-1,35-35 16,53-35-15,35-70 15,70-36-15,-17 0 0,53-88-1,-53 70 1,17 18-1,-34 53 1,-19 35 0,-17 36-1,0 88 1,-35-53 0,0 17 15,-1-52-16,1-1 1,35-52 0,0-1-16,0-34 31,53-36-15</inkml:trace>
  <inkml:trace contextRef="#ctx0" brushRef="#br0" timeOffset="2516.63">5045 670 0,'0'0'0,"0"-17"0,17 17 16,-17 17 15,0 1-15,-17 35-1,-54 88 1,18 0 0,-17 18-1,52-71 1,18-70-16,0 35 16,53-18-1,53-35 1,-36 0-1,19-35 1,-19-1 0,1-17-1,-36 36 1,0-19 0,-17 36-1</inkml:trace>
  <inkml:trace contextRef="#ctx0" brushRef="#br0" timeOffset="3516.6">10231 406 0,'0'-18'0,"0"36"0,17-54 16,-17 1 0,18 0-1,-18 0 1,0 52 0,0 18-1,0 107 1,0-1-1,17 88 1,-17-158-16,0 140 16,0 71-1,0-35 1,-17 106 0,-54 53-1,18 52 16,0 36-15,1-106 0,-1 177-1,-18 35 1,18-142 0,-53 301-1,36-142 1,34-176-1,-34 123 1,17-70 0,0-106-1,18-141 1,17-176 0,18-89-1</inkml:trace>
  <inkml:trace contextRef="#ctx0" brushRef="#br0" timeOffset="4250.14">12559 423 0,'0'0'0,"-18"0"0,1-70 31,17 52-31,0 0 16,0 36 0,35 53-1,53 87 1,-35-34-1,-18-71-15,18 70 16,0 1 0,-35-36-1</inkml:trace>
  <inkml:trace contextRef="#ctx0" brushRef="#br0" timeOffset="4532.97">13070 494 0,'-35'35'16,"0"-17"-1,17-1-15,-105 89 16,17 18-1,-35 17 1,70-53 0,18-17-1,36-54-15,17 1 16,-18-18 0,18-18-1,35-17 1</inkml:trace>
  <inkml:trace contextRef="#ctx0" brushRef="#br0" timeOffset="5266.11">13353 617 0,'17'53'16,"-17"-35"-1,0 0-15,0 52 16,0-35-16,0 54 16,-17 16-1,17-34 1,-18-36 0,0-35-1,1-53 16,17-17-15,0-54 0,0 18-1,53-17 1,17 70 0,1 53-1,-18 88 1,-36 0-1,1 54 1,0-72 0,-18 1-1,0-54 1,0-52 15,17-53 0,18-18-15,54-35 0,-19 53-1,-52 70-15,52 18 16,-52 35 0,-18 89-1,0 35 1,-53-54-1,53-69-15,-35 34 16,17-52-16,1 17 16,-1-35-1,18-17 17,35-19-17</inkml:trace>
  <inkml:trace contextRef="#ctx0" brushRef="#br0" timeOffset="5817.41">14711 564 0,'0'0'16,"0"-17"-16,17-1 0,-17 1 15,-17 17 16,-1 35-31,-17 35 16,-18 89 0,0-35-1,-35 52 1,70-141-16,-52 53 16,17-35-1,35-53 16,18-70 1,35-18-17,-17 52-15,53-70 16,-18 71 0,17 70-1,-17 36 1,0 17-1,-18-35 1,-17-35-16,70 17 16,-17-35-1,34-18 1,-34-52 0,-36 17-1,1-35 16,-36 70-31,-18 18 32</inkml:trace>
  <inkml:trace contextRef="#ctx0" brushRef="#br0" timeOffset="6669.57">1693 1782 0,'0'0'16,"-53"17"-16,-70-17 15,105 18-15,-35-1 16,89 19 0,122-36-1,178 0 1,34-36 0,-229 19-16,406-36 15,-124 35 16,106-17-15,-193 35 0,-1 0-1,-282 0-15,35 0 16,-53 0 0,-35-18 30,0 1-46</inkml:trace>
  <inkml:trace contextRef="#ctx0" brushRef="#br0" timeOffset="7533.31">12594 1499 0,'0'0'0,"-159"0"16,-52 0-1,70 0 1,17 0 0,142 0 15,17 0-16,0 0-15,177 0 16,141 0 0,123 0-1,-70 0 1,193 0 0,-175 0-1,-283 0-15,423 0 16,-229 0-1,-52 0 1,-177 0 0,-89 0-1,-70 0 17,-70 0-17,70 0 1</inkml:trace>
  <inkml:trace contextRef="#ctx0" brushRef="#br0" timeOffset="8900.4">512 2611 0,'0'0'0,"-36"0"32,19 0-32,-1 35 15,18 35 1,0-17 0,71-17-1,17-36 1,0 0-1,18-53 1,-71 35-16,36-35 16,-19-35-1,-52 17 1,0 18 0,-52 53-1,16 53 16,1 88-15,17 36 0,1-54-1,17 36 1,0-53 0,0-36-1,-18-70 1,-17-35-1,-53-53 1,17 17 0,-17-17-1,-18 0 1,88 70 0,18 36-1,53 70 16,18 0-15,52 18 0,-34-35-1,16-36 1,1-35 0,-18-70-1,18-1 1,35-70-1,-52 35 1,-19-88 0,-52 123-1,-36 142 17,-17 35-17,0 35 1,-1-18 15,36-70-15,53-17-1,0-36 1,35-53 0,-35 0-1,-53 35-15</inkml:trace>
  <inkml:trace contextRef="#ctx0" brushRef="#br0" timeOffset="9083.14">1270 2928 0,'0'0'0,"-18"0"31,36 0-31,88-18 16,17 1 15,-17-1-15,18 0-16</inkml:trace>
  <inkml:trace contextRef="#ctx0" brushRef="#br0" timeOffset="9321.79">2311 2822 0,'0'0'16,"-18"0"15,0 18-31,18-1 0,-35 36 16,35 18 0,-35-18-1,0 35 1,35-53 15,35-35-15</inkml:trace>
  <inkml:trace contextRef="#ctx0" brushRef="#br0" timeOffset="9682.57">2734 2822 0,'0'0'0,"0"-17"0,-18 34 47,1-17-47,-36 53 15,-18 0 1,71-35 0,0-1-16,53-17 15,35 18 16,1 0-15,-72-1 0,-17 36-1,-70-18 1,-36-17 0,18 0-1,-1-18 1,37 0-1,16-53 1</inkml:trace>
  <inkml:trace contextRef="#ctx0" brushRef="#br0" timeOffset="9866.82">2170 2628 0,'0'0'15,"-18"0"-15,18-17 16,-18 17-16,18-18 16,0 36 15,53 34-15</inkml:trace>
  <inkml:trace contextRef="#ctx0" brushRef="#br0" timeOffset="11665.65">3881 2558 0,'0'0'0,"0"-89"31,0 107-31,-36 35 16,1 53 0,35-71-16,-18 141 15,18-52 1,36 17 0,17-70-1,35-71 1,18-18 15,17-70-15,-35 0-1,0-54 1,-35-16 0,-53 52-1,0 18 1,0 105-1,-17 72 1,17 16 0,0 36-1,0-35 1,53 0 0,17-71-1,89-17 16,0-53-15,-36-18 0,1-35-1,-71 17 1,-53 53-16,17-70 16,-34 88-1,-54 36 1,36 16-1,17 54 1,18-35 0,0-53-16,18 17 15,35-18 1,-71-17 31,-17 0-47,-53-35 31,52 35-15,19 0-1,17 18 1,35 17 0,18-17-1,70-1 1,-87-17-16,87-17 15,53-36 1,-52 0 0,-1-35-1,-52-1 1,-71 19 0,0 52-1,-35 18 1,-18 71 15,17-1-15,36 1-1,0 0 1,71-36 0,70-35-1,18 0 1,53-18-1,-71-17 1,70-53 0,-123-18-1,-88 35 1,-35 1 0,-18 70-1,-70 17 1,-1 54 15,36 35-15,71-18-1,17-35 1,35-18 0,35-35-1,36-17 1,-71-1-16,54-53 15,34-52 1,-17-36 0,-88 0-1,17 36 1,-35 88 0,-35 88-1,-1 70 16,1 53-15,17-17 0,18-71-1,18-17 1,35-71 0,35 0-1,18-53 1,-35 18-1</inkml:trace>
  <inkml:trace contextRef="#ctx0" brushRef="#br0" timeOffset="11932.8">7955 2346 0,'0'-18'0,"0"36"0,0-53 15,0-1-15,-18 36 16,-17 18 15,18 0-31,-19 123 16,-17 35-1,0-70 1,18 17 0,18-52-1,17-36 1,52-35-1,37-35 1</inkml:trace>
  <inkml:trace contextRef="#ctx0" brushRef="#br0" timeOffset="12282.17">8237 2558 0,'0'0'0,"-88"141"46,71-106-30,-36 71 0,35-36-1,53-34 1,71-36 0,-35-36-1,17-34 1,-35-18-1,-36-36 1,-17 36 0,-17 88-16,-36 0 15,-35 0 1,17 18 0,18-18-1,36 0 1</inkml:trace>
  <inkml:trace contextRef="#ctx0" brushRef="#br0" timeOffset="12516.79">7567 2399 0,'18'-35'16,"17"35"-16,53-18 15,177 0 1,-18-17 0,-106 35-1,-35 0 1,-106 18 15,-89 17-31</inkml:trace>
  <inkml:trace contextRef="#ctx0" brushRef="#br0" timeOffset="14166.56">1041 4392 0,'0'0'0,"17"-18"31,1 1-31,53-36 15,-19-53 1,-52 35 0,-35 1-1,-88 35 1,34 35 0,54 17-16,-71 71 15,18 89 1,71-54 15,17 1-15,35-71-1,53-36 1,18-52 0,0-35-1,17-72 1,-35-16-1,-35-54 1,-53 106 0,-17 18-1,-19 106 1,36 52 0,0 124-1,0-35 1,0 17 15,71-70-15,-1-53-1,36-53 1,0-35 0,35-53-1,-53-18 1,-17-35-1,-71 52 1,0 72 0,0 34-1,-35 54 1,-1 35 0,36-88-16,0 52 15,0 1 1,53-54 15,36-34-15,-19-36-1,54-35 1,-1-36 0,-35 36-1,-88 70 1,-17 71-1,-36 18 1,17 52 0,36-70-1,18-18 1,0 1 0,-1-36-1,-34-53 32,-1 35-47,-17 0 16,17 18-1,18 53 17,35-17-17,54-1 1,16-17-1,-69-18-15,122 0 16,-34-36 0,17-52-1,-53 0 1,-17-36 0,-71 89-16,17 17 15,-17 36 16,-17 53-15,-18 35 0,17-36-1,18 1 1,53-54 0,17-17-1,-17-53 1,18-35-1</inkml:trace>
  <inkml:trace contextRef="#ctx0" brushRef="#br0" timeOffset="14332.55">3298 3951 0,'0'0'0,"-52"0"16,34 0-1,18 18 1,0 17 15,53 0-15,-36-35-16</inkml:trace>
  <inkml:trace contextRef="#ctx0" brushRef="#br0" timeOffset="14998.63">3951 4216 0,'0'0'15,"35"0"-15,1-36 16,-36-17 0,0 1-1,-36 52 1,-69 17 0,69 1-16,-70 70 15,36 0 1,70 0-1,0-52 17,70-36-17,1 0 1,52-88 0,-70 35-1,-35 17 1,-18 72 15,0 52-15,-18 35-1,18-87-15,0 193 16,0 88 0,0-87-1,0 52 1,0-88-1,-105-88 17,-37-89-17,-16-52 1,-89-106 0,53-35-1,106 17 1,70-88-1,71 88 1,70-17 0,1 70-1,70-18 1,-124 107-16</inkml:trace>
  <inkml:trace contextRef="#ctx0" brushRef="#br0" timeOffset="15415.68">4216 4198 0,'0'-18'16,"0"36"-16,0-18 15,0 18 1,0 70 0,0 0-1,0 0 1,-18-70-1,0-18 1,1 0 0,17-35-1,0 17-15,0-53 16,17-34 0,125-19-1,-19 71 1,71 71 15,-159-1-31,53 54 16,-52 53-1,-36-54 1,-36 18 0,19-52-1</inkml:trace>
  <inkml:trace contextRef="#ctx0" brushRef="#br0" timeOffset="15732.89">6209 3969 0,'0'0'0,"0"-18"0,-71 18 32,18 0-17,36 71 1,-1 52 0,18 18-1,0-17 1,0-71-1,0-18 1,-18-53 15,1 1-15</inkml:trace>
  <inkml:trace contextRef="#ctx0" brushRef="#br0" timeOffset="16498.99">5662 4269 0,'-35'0'0,"70"0"15,0 17 17,89-17-17,87 0 1,-52-17 0,18-36-1,-72-36 1,-87 72-16,-18-18 15,0-71 1,-35 88 0,0 18-1,17 71 1,18 34 0,-18 72 15,18-107-31,0 19 31,0-72-15,53-34 15,18-54-15,35-35-1,-1 0 1,-34 53-1,-36 53 1,-35 71 0,18 35-1,35-18 1,0-35 0,53-18-1,35-35 1,-53 0 15,18-53-15,-89 36-16,36-54 15,0-52 1,-53 52 0,-70 106 15,17 54-16,53-19 1,0-17 0,35-35-1,36-18 1,17 0 0</inkml:trace>
  <inkml:trace contextRef="#ctx0" brushRef="#br0" timeOffset="16664.98">7832 4286 0,'-18'0'15,"0"0"-15,1 0 16,-1 0 15,0 0-15,1 0-16</inkml:trace>
  <inkml:trace contextRef="#ctx0" brushRef="#br0" timeOffset="18416.89">741 5786 0,'0'0'0,"0"-18"0,0-53 31,0 54-31,0 34 31,0 1-31,-18 53 16,18-36-16,0 88 16,0 36-1,0-88 1,0-18 15,0-36-15,18-52-1,35-36 1,0-17 0,0-53-1,-18 70 1,0 36-1,0 106 1,18-1 0,0 54-1,0-54 1,53-17 0,-18-53-1,-53 0-15,71-17 16,35-72-1,-35 1 17,-18-53-17,-88 18 1,0-1 0,-17 177 15,-1 53-16,18 53 1,0-54 0,35-16-1,36-54 1,-53-35-16,70 0 16,53-53-1,-18-35 1,-34 0-1,-54-36 17,-35 36-17,-53 70 1,-18 71 0,54 35-1,17 54 1,0-72-1,0-35-15,88 18 16,18-53 0,35-17-1,0-54 1,-70 1 0,-1-124-1,-70 88 1,0 0-1,0 88 17,0 71-17,-18 35 1,-17 71 0,35-124-16,-17 71 15,-1-18 1,0-70-1,18 0 1,0-36 0,36-70-1,16 0 1,54-18 0,18 53-1,-36 53 1,0 70-1,-88-17 17,-53 71-17,-35-54 1,-35-17 0,34-53-1,1 0 1,88-70-1</inkml:trace>
  <inkml:trace contextRef="#ctx0" brushRef="#br0" timeOffset="18816.75">4233 5380 0,'0'0'0,"-17"0"0,-19 17 31,19 1-31,17 88 16,-18 88-1,0-53 1,18-106-16,-17 89 16,17-71-1,0-71 16,17-35-15</inkml:trace>
  <inkml:trace contextRef="#ctx0" brushRef="#br0" timeOffset="19114.73">4039 5503 0,'0'0'0,"-17"-53"16,17 0-1,88-52 1,0 87 0,71 18-1,-71 53 1,-53 35 0,-52 18-1,-89-18 1,0 0 15,53-52-15,53-19-1,18-17 1,-1 0-16</inkml:trace>
  <inkml:trace contextRef="#ctx0" brushRef="#br0" timeOffset="20215.99">5098 5627 0,'0'0'0,"17"-18"0,-17-35 15,-35 0 1,-36 53 0,19 0-1,-37 89 1,36-19-1,-35 71 1,53-53 15,35-35-15,70-53 0,19-35-1,34-53 1,-17-36-1,-35 1 1,-36 52 0,-35 89 15,0 0-31,-18 35 16,-17 70-1,35 36 1,53-106-1,70-18 17,18-35-17,53-35 1,36-71 0,-124 18-1,-71-18 1,-53 18-1,-35 70 1,-53 18 0,18 53-1,71-35-15,-36 70 16,35-18 0,36-70-1,52 18 1,18-36-1,36-52 17,-71 34-17,-53 19-15,35-18 16,-35 17 15,0 36-15,0 34-1,0 72 1,0 70 0,0 18-1,0-18 1,0 88 0,-18-35-1,18-212-15,-52 89 16,-19-36 15,-17-88-15,17-36-1,18-69 1,36-72 0,17-34-1,35 140-15,53-211 16,36 70-1,-36 89 1,35-18 0,-17 52-1</inkml:trace>
  <inkml:trace contextRef="#ctx0" brushRef="#br0" timeOffset="20816.02">6385 5680 0,'0'35'31,"18"-35"-15,0 0 0,34-35-1,-34 17-15,17-35 16,36-35 0,-53 17-1,-18 1 1,-18 70-1,-35 35 1,18 71 0,17 0-1,18 17 1,53-35 0,35-70-1,89-18 1,-36-53 15,17-17-15,-34-54-1,-71 54 1,-36 17 0,-52 35-1,18 18-15,-36 35 16,17 54-1,36-19 1,53 1 0,-17-1-1,-36-35 1,0-17 0,-71 0-1,18-1 1,-53 1-1,71 0 1</inkml:trace>
  <inkml:trace contextRef="#ctx0" brushRef="#br0" timeOffset="21381.19">0 8290 0,'0'-17'15,"0"-1"1,0 36 31,247-1-32,-177-17-15,230 0 32,-106-17-17,-141 17-15,124-53 16,-89 35 0,-88-17-16</inkml:trace>
  <inkml:trace contextRef="#ctx0" brushRef="#br0" timeOffset="21732.54">882 7937 0,'0'0'0,"-18"0"15,1 0-15,-36 0 16,53 36 0,53 34-1,52-52 1,-52 0-16,141-18 15,-35-18 17,-53 18-17,-106-18 1,-53 36 0,18 0-16,-124 87 15,36 1 1,17 53-1,70-71 1,36-17 0,36-71-1,158-88 1</inkml:trace>
  <inkml:trace contextRef="#ctx0" brushRef="#br0" timeOffset="22582.13">2170 7779 0,'0'35'31,"0"-17"-31,0 52 16,0-17-1,88-53 1,-18 0-1,54-53 1,-89 18-16,36-18 16,-18-53-1,-53 53 1,-18 53 0,-88 88-1,53 18 1,-17 71-1,52 17 17,18-88-17,35-1 1,-17-69 0,-36-36 15,-35-53-16,-53-18 1,36 18 0,35 36-1,35 34 1,0 71 0,53-17-1,70-18 1,-17-18-1,88-35 1,35-53 15,-105-17-15,-1-89 0,-70 18-1,0-36 1,-53 107-1,0 52 1,0 36-16,-35 88 16,-1 17-1,19 36 1,17-71 0,0-17-1,53-71 1,-36 0-1,54-18 1,-18-35 0,-18 0-1</inkml:trace>
  <inkml:trace contextRef="#ctx0" brushRef="#br0" timeOffset="22764.27">3034 8132 0,'0'0'0,"-53"17"15,53 1 1,18-18 0,52 0-1,54-35 1,17-18 0,-71 35-1</inkml:trace>
  <inkml:trace contextRef="#ctx0" brushRef="#br0" timeOffset="23064.35">4163 7990 0,'0'18'31,"0"0"-15,0-1-16,0 1 0,0 53 15,-18 34 1,0-16 0,18-54-1,0-18 1,53-17-1,18-35 1</inkml:trace>
  <inkml:trace contextRef="#ctx0" brushRef="#br0" timeOffset="23448.12">4762 7990 0,'0'0'0,"18"-17"0,0-1 15,-1-17 1,-52 35-1,-71 17 1,18 36 0,0 18-1,88-36 1,18 1 0,70-36-1,0 35 1,0 0-1,-70 0 17,-18 1-17,-106 17 1,35-36 0,1-17-1,17 0 1,18 0-1,17-53 1,18 18-16</inkml:trace>
  <inkml:trace contextRef="#ctx0" brushRef="#br0" timeOffset="23647.62">4339 7638 0,'0'0'0,"-17"-18"0,-1 18 0,-35 0 16,35 0 15,18 18 1,0-1-17,0 1-15</inkml:trace>
  <inkml:trace contextRef="#ctx0" brushRef="#br0" timeOffset="24280.81">529 9560 0,'0'0'0,"18"0"0,35-88 16,-53 70-1,0 1-15,0-36 16,-18 18 0,-88 35-1,-17 53 1,35 35-1,88 106 1,0-53 0,17 0-1,36-70 1,-18-54-16,71-17 16,106-35-1,-159 17 1</inkml:trace>
  <inkml:trace contextRef="#ctx0" brushRef="#br0" timeOffset="24698.94">1199 9666 0,'18'-70'15,"-36"140"-15,36-176 0,-18 53 16,-70 36 0,-1 52-1,18 88 1,0-17-1,18 53 1,35-53 0,0-88-1,106-1 1,-18-70 0,35-35-1,-52 0 1,-36-71-1,-70 71 17,-89 35-17,36 71 1,-18 87 0,36 1-1,52 35 1,36-35-1,35-106 1,88-17 0</inkml:trace>
  <inkml:trace contextRef="#ctx0" brushRef="#br0" timeOffset="24963.95">1817 9437 0,'0'0'0,"0"-53"0,0 18 15,-18 35 17,-17 53-17,-18 70 1,53-70-16,-18 70 16,1 36-1,17-88 1,17-18-1,19-53 1,34-36 0,-35 19-16,1-36 15</inkml:trace>
  <inkml:trace contextRef="#ctx0" brushRef="#br0" timeOffset="25197.14">2046 9437 0,'0'-71'0,"0"142"0,0-177 16,0 88-16,0 1 15,0 52 1,-35 88 15,17 1-15,1 52 0,-1-52-1,18-71 1,0-36-1,53-34 1,-18-19-16</inkml:trace>
  <inkml:trace contextRef="#ctx0" brushRef="#br0" timeOffset="25548.12">2240 9754 0,'18'-17'62,"-1"17"-62,54-36 31,-53 19-31,87-54 16,-69 18 0,-19 18-1,-52 35 1,-53 35-1,0 53 1,17 36 0,71-106-16,-18 70 15,18-35 1,53-18 0,71-35-1,35-18 1,-124 1-1</inkml:trace>
  <inkml:trace contextRef="#ctx0" brushRef="#br0" timeOffset="27047.29">3122 9507 0,'0'-17'16,"0"34"-16,0-52 0,0 17 15,-53 18 1,36 0-16,-36 36 15,-18 87 1,36-17 0,35 35-1,0-53 1,88-70 0,53-18-1,-35-18 1,53-70-1,-18-53 17,-71 0-17,-17-35 1,-53 140-16,0-52 16,-17 70-1,-19 36 1,19 70-1,-36 71 1,35-36 0,0 54-1,36-124 1,53-18 0,35-35-1,-18-53 1,35-35-1,-105 70-15,35-70 16,-18 0 15,-35 70-15,0 36 0,0 52-1,-35 36 1,35-18-1,17-17 1,36-53 0,18-18-1,17-18 1,-17-17 0,-54 17-16,54-88 15,-36 36 1,0-18-1,-35 105 32,0 54-31,0-54-16,-35 54 16,35 17-1,0-35 1,35-53-1,36 0 1,-1-18 0,-52-17-1,-18-53 1,-18 17 0,-34 1-1,16 35 1,36 17 15,53 0 0,71 1-15,-1 17 0,-52 0-1,-18 35 1,-53-17-16,17 52 15,-17 1 1,0 17 0,18-53-1,-18 0 1,0-17 0,-35-18-1,-1 0 1,19-53-1,34-35 1,72-36 15,16 19-15,54 34 0,-71 89-1,-52 52 1,-36 36-1,-36 18 1,19-54 0,-1-52-16,0 35 15,18-36 1,-17-17 0,-1-17-1,18-36 1,0-35-1</inkml:trace>
  <inkml:trace contextRef="#ctx0" brushRef="#br0" timeOffset="27247.3">4992 9278 0,'0'0'0,"-88"-18"15,17 18 1,18 0-1,53 18 1,0 0 0,-18-18-1,-34 0 1,16 0-16</inkml:trace>
  <inkml:trace contextRef="#ctx0" brushRef="#br0" timeOffset="27430.07">3828 9507 0,'0'0'0,"0"18"0,17-18 31,19 0-31,52 0 16,53-18-1,-53 1 1,0-1-1,-70 18-15</inkml:trace>
  <inkml:trace contextRef="#ctx0" brushRef="#br0" timeOffset="28480.2">6615 9543 0,'35'-18'0,"-70"36"0,87-71 0,1-71 31,-53 107-15,-17 17-1,-36 0-15,-35 70 16,35 18-1,35 53 1,18-35 0,35-35 15,106-54-15,18-52-1,-53-35 1,-18-36-1,-88 18 1,-35-36 0,17 89-16,-123-71 15,35 106 1,-17 0 0,70 71-1,53-18 1,141-1-1,88-34 1,36-36 15,17-52-15,-88-1 0,-35-52-1,-141-1 1,-71-17-1,-71 71 1,54 70 0,-18 123-1,52 54 1,19-1 0,-1-123-16,18 229 15,0 0 1,18-88-1,-1 53 1,-17-17 15,-53-107-15,-17-35 0,-18-70-1,-1-71 1,-16-18-1,34-17 1,36 35 0,17-53-1,18 71 1</inkml:trace>
  <inkml:trace contextRef="#ctx0" brushRef="#br0" timeOffset="29063.44">1288 11112 0,'0'0'0,"-18"-17"0,-35-1 15,-17 18 1,-19 35 0,54 89-1,17-1 1,18-52 0,0-36-1,0-17 1,0-53-1,0 17-15,0-35 16</inkml:trace>
  <inkml:trace contextRef="#ctx0" brushRef="#br0" timeOffset="29231.41">1041 10936 0,'0'0'15,"0"-18"-15,0 1 0,0 34 31,35 36-15,18 0 0,0 0-1,35-18 1</inkml:trace>
  <inkml:trace contextRef="#ctx0" brushRef="#br0" timeOffset="29647.08">1482 11112 0,'17'0'0,"-17"36"16,0 34 15,0 1-15,0 35 0,0-71-1,0 0 1,-35-88 15,35 0-15,18-88-1,70 0 1,35 71 0,-17 70-1,0 53 1,-88 35-1,-18-53-15,0 89 16,0-36 15,-18-53-15,36-70 15,35-36-15</inkml:trace>
  <inkml:trace contextRef="#ctx0" brushRef="#br0" timeOffset="30897.49">2275 10883 0,'0'0'0,"18"-35"0,0 0 15,-18-1 1,-18 125 15,0-72-31,18 18 16,0 18-16,0 106 15,0-35 17,-35-1-17,17-70 1,1-53 0,17-53-1,0-70 1,88-1-1,-17 36 1,52 70 0,18 18-1,-53 88 1,-70 18 0,-18 0-1,-71-18 1,-52-35-1,-18-53 17,17-35-17,71 0 1,18-1 0,53 54 15,-1 0-31,36 35 15,18-18 1,35 0 0,0-35-1,35-35 1,-18-18 0,54-106-1,-89 18 1,-71 53-1,-17 17 1,0 124 31,-17 71-31,-1-1-1,18-17 1,0-71-1,71-35 1,-1 0 0,54-88-1,-89 71-15,71-54 16,-18-35 0,-88 18-1,0 53 1,0 52 15,-35 89-15,35 18 15,0-54-15,53 1-1,53-54 1,35-34-1,-18-54 1,-52 18 0,-18-53-1,-36 18 1,1 35 0,-18 71 15,0 17-31,0 71 15,0-18 1,0-35 15,35-35-15,-17-18-16,35 0 16,0-71-1,-36 54-15</inkml:trace>
  <inkml:trace contextRef="#ctx0" brushRef="#br0" timeOffset="31229.94">4357 10830 0,'-71'-53'15,"142"106"-15,-212-123 16,88 105 0,53 0-1,0 18 1,35-35-1,36-18 1,-18-18 15,-36-17-15,-17-36 0,-35 18-1,-18 36 1,0 34-1,18 36 1,35 36 0,0-19-1,35-52-15</inkml:trace>
  <inkml:trace contextRef="#ctx0" brushRef="#br0" timeOffset="31763.28">4904 10707 0,'0'0'0,"0"-18"0,0-17 31,-18 53-15,-17 34-1,-1 72 1,1-36-1,17 53 1,18-53 0,18-17-1,0-53-15,88-18 16,-18-18 0,18-53-1,-36-17 1,-35 0-1,1-35 1,-36 105-16,0-53 31,0 54-15,0 52 0,-36 36-1,1 70 1,0 0-1,35-124-15,0 72 16,18-36 0,34-53-1,37-18 1,-19-53 0,-35 36-1</inkml:trace>
  <inkml:trace contextRef="#ctx0" brushRef="#br0" timeOffset="31946.51">5151 10936 0,'0'0'0,"-18"0"16,18 18 0,70-18 15,54 0-16,17-36 1,0 1 0</inkml:trace>
  <inkml:trace contextRef="#ctx0" brushRef="#br0" timeOffset="32246.78">6421 10513 0,'0'0'15,"0"-18"-15,0 0 0,-18 1 16,-35 70 0,-18 106 15,-17 52-15,0-17-1,-71 141 1,1 18-1,69-194 1,1-36 0,35-87-1,36-36 1,17-53 0</inkml:trace>
  <inkml:trace contextRef="#ctx0" brushRef="#br0" timeOffset="32880.44">1041 12312 0,'0'0'0,"0"-18"16,-18-70 0,18 70-16,-18 18 15,18 36 1,0 70 0,-17 17-1,17-70-15,-36 141 16,1-53-1,18-17 17,17-72-17,0-34 1,0-36 0,0-17-16</inkml:trace>
  <inkml:trace contextRef="#ctx0" brushRef="#br0" timeOffset="33196.97">900 12453 0,'-18'-18'0,"36"36"0,-71-71 15,35 35-15,18-70 16,18 18 0,105-18-1,1 70 1,34 36-1,-69 70 1,-89 35 15,-124 18-15,18-52 0,18-37-1,53-34 1,35 0-1,35-18 1,18 0-16</inkml:trace>
  <inkml:trace contextRef="#ctx0" brushRef="#br0" timeOffset="33597.99">1517 12647 0,'0'-18'16,"0"1"-16,0-36 31,53 18-15,17 35 0,36 0-1,-53 53 1,-18 52-1,-35-16 1,-35 16 0,18-52-1,-1-53 1,18-35 0,0-71-1,35 36 1,18-19-1,0 54 1,18 0 0,-54 35-1,36 0 1</inkml:trace>
  <inkml:trace contextRef="#ctx0" brushRef="#br0" timeOffset="33929.71">2187 12735 0,'0'0'0,"0"18"16,0 0 0,35-18-1,18-71 1,18 18 0,-18-17-1,-53 34 1,-35 19-1,-18 52 1,-18 71 0,53-18 15,18 18-15,71-71-1,35-35 1,17-18-1,-87 1-15</inkml:trace>
  <inkml:trace contextRef="#ctx0" brushRef="#br0" timeOffset="34596.67">2822 12876 0,'0'0'0,"-35"18"0,-71 35 16,53-35 15,71-18-15,-1-18-1,72-53 1,-54 54-16,71-89 15,17-35 1,-70 0 0,-35 35-1,-18 18 1,-18 70 0,-35 89-1,0 87 1,36 72-1,-36-19 1,17 89 0,19 71 15,17-107-15,0-176-16,0 177 15,53-142 1,0-34-1,0-89 1,17-53 0,1-18-1,-1-17 1,-70 70-16,36-52 16,-19 17-1,-17 18 1,0-18 15,-35 0-15,17 17-1</inkml:trace>
  <inkml:trace contextRef="#ctx0" brushRef="#br0" timeOffset="37479.25">2822 12700 0,'0'0'16,"0"-53"-1,0 35 1,-17 18-16,-54 0 16,-17 0-1,0 18 1,-18 53-1,71-18 1,35-36-16,0 54 31,35-54-15,35-17 0,1 0-1,35-70 1,0 17-1,35-88 1,-71 53 0,-52-36-1,-18 1 1,0 52 0,-18 71-1,-17 35 1,0 89-1,17-18 1,0 52 0,18-34 15,0 17-15,71-88-1,17-53 1,-17-35-1,17-71 1,-35 0 0,-36 35-1,-17 19 1,-52 52 0,16 0-1,1 0 1,0 17-1,35 18 1,0 1 0,17-36 15,54 0-15,17-18-1,0-35 1,0-17-1,-35-19 1,-53 1 0,0 53-1,-35 35 1,-18 35 0,-17 71-1,-1 70 1,1 107-1,-1 17 1,18-18 0,18 88 15,0-123-15,35-18-1,0-87 1,35-125-1,18-70 1,53-88 0,35-53-1,-18-70 1,-105-19 0,-54 89-1,-87 18 1,0 88-1,17 52 1,70 36 0,54 0 15,88-35-15,35-18-1,71-53 1,-54 18-1,-16-18 1,-125 53 0,-17 1-1,-17 52 1,-19 0 0,1 35-1,35 18 1,0-18-16,0 53 15,71-53 1,17 1 0,18-36 15,-36-53-15,54-35-1,-107 70-15,36-53 16,-53 1-1,0 35 1,0 105 15,-17-52-31,-1 35 16,0 35 0,18-35-1,0-36 1,0 1-1,0-53 1,71-36 15,-18 1-15,17 17 0,-17 35-1,0 18 1,-18 71-1,1-1 1,34 1 0,18-54-1,54-17 1,-37-17 0,19-54-1,-36 1 1,-53-1-1,-35 1 1,0 52 15,-53 36-15,18 52 0,35-17-1,0-35-15,0 88 16,35-54-1,54-16 1,69-36 0,1 0-1,123-71 1,-158 1 0,-36-36-1,-88 18 1,-18 35-1,-70 35 1,-53 53 15,0 54-15,88 16 0,35-52-1,54 18 1,69-71-1,-16 0 1,-54-18-16,71-52 16,-36-1-1,1-70 1,-53-18 0,-1 36-1,-17 35 1,0 105-1,-35 89 1,0 53 0,35-53 15,0 17-15,35-35-1,35-52 1,1-36-1,17-36 1,18-34 0,-35-18-1,-71 70-15</inkml:trace>
  <inkml:trace contextRef="#ctx0" brushRef="#br0" timeOffset="37662.24">4974 12294 0,'0'0'0,"-53"0"0,36 0 0,-54 0 32,89-17-1,-1 17-31,1 0 0</inkml:trace>
  <inkml:trace contextRef="#ctx0" brushRef="#br0" timeOffset="38145.8">7302 12259 0,'0'-35'0,"0"70"0,18-88 16,0-70-1,-18 105-15,17 0 16,-17 54 0,-35 52-1,0 71 1,0-1-1,35-69 1,0-19 0,0-52-1,35-18 1,35 0 0,-34-53-1,-36 35-15</inkml:trace>
  <inkml:trace contextRef="#ctx0" brushRef="#br0" timeOffset="38314.41">7161 12453 0,'0'0'0,"-35"0"15,0 0 1,88 0 15,70-35-15,36-1-1,0 19 1</inkml:trace>
  <inkml:trace contextRef="#ctx0" brushRef="#br0" timeOffset="39662.44">8043 12365 0,'0'0'0,"18"0"0,0 0 16,17-35-1,-35-18 1,0 0 0,-88 17-1,-18 36 1,-18 89 0,1 34-1,70-52 1,35 17-1,18-35 1,89-53 0,34-35 15,-35-1-15,18-52-1,-71 0 1,-17 35-1,-36 88 17,1 18-17,17 53 1,0-53 0,70 0-1,36-36 1,-88-17-16,88 0 15,70-35 1,-17-18 0,-89-17 15,-52-36-15,-53 35-1,-71 54 1,-18 70-1,71-1 1,18 37 0,35-54-1,53-17 1,-35-18-16,87 0 16,19-36-1,-53-17 1,-1 0-1,-52 18 1,-18 53 31,-36 52-31,-16 54-1,34 88 1,-17-18-1,-1 141 1,36-247-16,-17 282 16,17-123-1,-36 35 1,-52-70 0,0-124-1,-18-70 1,71-18-16,-71-123 15,71-19 1,52-122 0,107-89 15,17 71-15,88-124-1,71-17 1,-159 229-1,-53 17 1,-88 124 0,-35 53-1,-53 53 1,88 18 0,0-1-1,106-17 1,-36-17-1,-17 17 1,-53 0 0,-53-36-1,-70 18 17,35-35-17,17 0 1,71-70-1</inkml:trace>
  <inkml:trace contextRef="#ctx0" brushRef="#br0" timeOffset="40645.36">9366 8661 0,'0'-18'31,"0"36"16,0 123-32,0-88-15,0 53 16,18 88 0,-18 88-1,0 71 1,0-265-16,0 212 16,-35 141-1,-18-18 1,17-141-1,1 0 1,0-105 0,17-142-1,-17 0 1,17-52 0,1-107-1,17 89-15</inkml:trace>
  <inkml:trace contextRef="#ctx0" brushRef="#br0" timeOffset="47811.11">11483 2364 0,'0'0'0,"0"-53"15,0 35 1,0 0-16,18-17 16,-18 0-1,-18 35 17,0 0-32,-35 17 15,-52 89 1,34 88-1,53-17 1,18-1 0,0-141-16,36 54 15,52-54 1,0-35 0,35-18-1,19-88 1,-54 36-1,-18-36 1</inkml:trace>
  <inkml:trace contextRef="#ctx0" brushRef="#br0" timeOffset="48194.24">11906 2628 0,'0'-17'0,"0"-36"31,-17 53-15,-36 53-1,106 17-15,-142-35 16,195-123-16,-212 282 15,106-159-15,0 71 16,36-53 0,52-35-1,35-36 1,-17-52 0,0-36-1,-71-18 1,-35-17-1,-88 53 1,-53 35 0,53 53-1,53 35 1,-54 54 0,36 69-1,53-17 1,36-52-1,52-72 1,35-17-16</inkml:trace>
  <inkml:trace contextRef="#ctx0" brushRef="#br0" timeOffset="48460.94">12612 2364 0,'0'0'0,"0"-18"0,0-53 15,0 89 1,-35 53 0,-1 105-1,1-35 1,35 18 15,0-53-15,18-89-1,-1-17-15,71-17 16,-17-36 0,35-35-1</inkml:trace>
  <inkml:trace contextRef="#ctx0" brushRef="#br0" timeOffset="48677.96">13053 2328 0,'0'-17'0,"0"34"0,0-87 16,-18 70-1,0 53 1,-34 88 0,16 35-1,1-52 1,35-1 15,18-105-15,87-36-1,-52 0-15</inkml:trace>
  <inkml:trace contextRef="#ctx0" brushRef="#br0" timeOffset="49061.44">13247 2681 0,'0'0'0,"-18"35"31,53-35-15,-17 0-16,70-53 16,18-17-1,-71 17 1,-17-18 15,-18 36-15,-35 18-16,-18 17 15,-53 70 1,35 54 0,54-1-1,17-35 1,35 0 0,36-70-1,105-18 1,-17-53-1,-18-17 1</inkml:trace>
  <inkml:trace contextRef="#ctx0" brushRef="#br0" timeOffset="50496.68">14164 2522 0,'18'-70'16,"-36"140"-16,36-193 15,-18 105 1,-71 71-1,18 18 1,0 70 0,36-18-1,17-35 1,88-52 0,18-36-1,35 0 1,18-88-1,-54-1 1,-69 54-16,34-106 16,-52 106-16,-1-106 15,-17 17 1,0 71 15,0 36-15,-35 69-1,18 90 1,-1 52 0,18-71-1,0 1 1,70-72 0,1-52-1,52-35 1,-34-18-1,-1-70 1,-35-1 0,-36 71-1,-17 36 1,0 52 15,-35 71-15,18-36-1,17 36 1,35-53 0,18-53-1,88 0 1,-71-53 0,19-35-1,-37-18 1,-52 36-1,0 34 1,0 54 0,-35 53-1,18 34 1,-1-52 15,18 0-15,35-53-1,71 0 1,-53-53 0,-35 0-1,-18-17 1,-36-1 0,-52 1-1,53 52 1,35-17-1,70 17 1,19 1 0,34-1-1,-35 18 1,0 88 15,-52-17-15,-36 35-1,0-1 1,0-52 0,-36-17-1,19-36 1,-1 0 0,18-18-1,0-88 1,35 0-1,71-52 1,53 34 0,-53 124-1,0 53 1,-71 53 15,-17 35-15,-18-18-1,-36-52 1,19-36 0,-1-35-1,0-35 1,1-18 0</inkml:trace>
  <inkml:trace contextRef="#ctx0" brushRef="#br0" timeOffset="50694.39">15840 2170 0,'-18'0'16,"36"0"-16,-71-18 0,35 18 31,1 0-31,-1 0 16,0 18 15,-35 17-31</inkml:trace>
  <inkml:trace contextRef="#ctx0" brushRef="#br0" timeOffset="50878.66">14781 2381 0,'0'0'0,"18"0"32,0 0-17,-1 0-15,36-17 0,53-1 16,35 0 15</inkml:trace>
  <inkml:trace contextRef="#ctx0" brushRef="#br0" timeOffset="51977.56">17268 2293 0,'0'0'0,"0"-71"16,-17 54-1,-18-1 1,-1 18 0,-34 88-1,70-70-15,-36 88 16,1 35 0,35-53-1,18-35 1,88-53-1,-18-35 1,53-71 0,-106 71-16,36-53 15,-54-18 1,-34 35 15,-107 1-15,18 70-1,18 17 1,88 1-16,0 17 16,88-17-1,106-18 1,-52 0 0,52-53-1,-71 0 1,-70 0-1,-53 18 1,-18 35 31,1 53-31,-1 52-1,18-69-15,-18 105 16,1 106-1,17-53 1,17 106 0,19 35-1,-19-106 1,-17 142 0,0-160-1,-17-123 1,-54-52-1,1-107 1,-36-105 0,0-89-1,71 18 1,35-106 15,106 36-15,-1 105-1,36-35 1,-105 194-16,70-52 16,17 52-1,-52 35-15</inkml:trace>
  <inkml:trace contextRef="#ctx0" brushRef="#br0" timeOffset="53360.29">19138 2028 0,'0'0'0,"0"-52"16,0 34-1,0 36 1,0 17 0,-17 71-1,-19-18 1,36-53-16,-17 89 16,17-54-1,17-35 1,54-35-1,52-52 1,-17-1 0,-71 17-16,54-70 15,-36 18 1,-36-18 15,-17 89-15,-17 105 15,17-53-31,-36 53 16,1 36-1,35-36 1,88-17 0,-17-71-1,87-36 1,1-52-1,-35 0 1,-54-18 0,-70 53-1,-53 53 17,0 18-17,36 0-15,-19 52 16,36 1-1,36 17 1,17-18 0,0-17-1,-71-70 17,-53-54-17,18 18 1,1 18-1,34 17 1,18 36 0,18 53-1,52-1 1,36-17 0,0-53 15,70 0-16,-17-53 1,-36-35 0,-87 0-1,-36-1 1,-18 72 0,-53 17-1,-17 53 1,53 35-1,35 0 1,18-35 0,87-18-1,-16-35 1,52-53 15,-124 36-31,72-36 16,-19-35-1,-52 35 1,-18 123 15,-18 1-15,18-36-16,18 71 16,35-53-1,53-35 1,-18-54-1,35-34 1,-35-18 0,-88 70-16,0-35 15,-17 53 1</inkml:trace>
  <inkml:trace contextRef="#ctx0" brushRef="#br0" timeOffset="56326.28">11695 4568 0,'0'0'16,"0"18"-16,-18-18 16,18-70 15,0 34-31,-53-34 16,18-1 15,-53-17-16,-36 70 1,-17 54 0,0 69-1,70 19 1,71 17 0,71-18-1,17-87 1,-35-36-16,123-53 15,-35-18 1,36-70 0,-54-18-1,-87 18 1,-36-35 15,-71 52-15,36 89-1,-1 106 1,36 52 0,18 107-1,17-72 1,36 36 0,17-141-1,0-53 1,53-35-1,-52-36 1,16-34 0,-87-19-1,-18 71 1,-35 36 15,-18 52-15,18 53-1,-1 18 1,36 0 0,53-71-1,71-35 1,-18-35 0,52-36-1,-17-35 1,-52-17-1,-72-18 1,-17 52 0,-17 72-1,-19 52 1,-17 124 15,1 176-15,16-88-1,1 141 1,-18 18 0,35-124-1,1 71 1,17-18 0,53-212-1,35-70 1,35-141-1,54-124 1,-36 1 0,-18-177-1,-140 35 1,-107 124 0,-105-36 15,53 142-16,-1 34 1,107 54 0,158 0 15,18-18-15,105-53-1,1-17 1,-53 17-1,-89 35 1,-70 54 15,-17 34-15,-1 1-16,-17 35 16,35 53 15,53-54-16,35-16 1,18-36 0,-18-18-1,35-35 1,-105 36-16,70-72 16,-53 19-1,-35-1 1,0 54-1,0 34 1,0 71 0,-35 1-1,35-1 1,-17-71 15,17 1-15,0-71 15,35 0-15,-18 18-16,36-18 15,0-17 1,18 70 0,-54 17-1,36 54 1,0 17-1,35-18 1,18-34 0,-17-19-1,52-34 1,-18-36 15,-17-35-15,-53-36-1,-53 18 1,-18 89 0,-52 34-1,34 36 1,1 88 0,35-35-1,35-53 1,89-18-1,-1-17 1,107-18 0,17-71-1,-142 19 1,-34-37 15,-71 1-15,-35 35-1,-71 53 1,-18 53 0,19 53-1,52-18 1,53-35 0,53-18-1,35-35 1,18-53-1,-1-17 1,-34-18 0,-18-89-1,-18-17 1,-17 106 0,-18 35 15,0 88-16,-71 124 1,36 35 0,17-70-1,18-1 1,0-105-16,53-1 16,18-17-1,-1-17 1,1-36-1,-36-35 1,-35 70-16</inkml:trace>
  <inkml:trace contextRef="#ctx0" brushRef="#br0" timeOffset="56509.93">14905 3951 0,'-35'0'0,"70"0"0,-106 0 16,36 0-16,-18 0 16,71 0 15,17 0-15,0 0-16</inkml:trace>
  <inkml:trace contextRef="#ctx0" brushRef="#br0" timeOffset="56943.29">17092 3898 0,'0'0'0,"0"-17"0,18-1 0,-18-88 31,0 88-16,-36 18-15,-16 53 16,-37 71 0,89-71-16,-35 88 15,17 18 1,18-71 15,89-53-15,16-35-1,-34-35 1,-36 0-16</inkml:trace>
  <inkml:trace contextRef="#ctx0" brushRef="#br0" timeOffset="57110.59">16863 4180 0,'0'0'16,"17"0"15,36-17-31,53-1 16,88-17-1,-88 17 1</inkml:trace>
  <inkml:trace contextRef="#ctx0" brushRef="#br0" timeOffset="58426.57">18062 3986 0,'0'0'0,"0"-17"0,-17-1 15,-72-17 1,1 35 0,-18 17-1,-17 107 1,52-1-1,54 36 1,17-71 0,88-35-1,-70-53-15,105 0 16,-52-35 0,17-53 15,-71 0-16,19-54 1,-36 72 0,0 52-16,0 1 15,0 87 1,0 54 0,0-1-1,35-52 1,124 17-1,-36-88 1,89 0 0,-1-88-1,-69 17 1,-37-70 0,-105 53 15,0 70-31,-52-17 15,-37 70 1,-52 71 0,35 18-1,71-36 1,35-35 0,18-53-16,52 0 15,54-18 1,-18-35-1,-1-35 1,-52 0 0,-35 35-1,-36 123 32,-17 71-31,17-88-16,1 106 15,17 35 1,0 124 0,0-248-16,-18 248 15,1-89 1,-36 18 0,-36-88-1,-16-106 1,-37-53-1,1-106 1,124-18 0,70-123-1,105-35 1,1 35 15,35-88-15,35-18-1,-123 177 1,-70 17 0,-36 89-1,-71 70 1,18 52 0,53 19-1,88-18 1,0 0-1,-17 17 1,-71-34 0,-53 17-1,18-36-15,-71 1 16,35-18 15,1 0-15,35 0-1,-18 0 1</inkml:trace>
  <inkml:trace contextRef="#ctx0" brushRef="#br0" timeOffset="62825.9">20038 4004 0,'0'0'0,"0"-18"0,17-87 16,-17 87-1,18-17 1,0 17-1,-1 53 1,1 53 0,-18 106-1,-18-52 1,-35 16 0,36-87-1,17-53-15,-18-54 31,18-34-15,-18 34 0</inkml:trace>
  <inkml:trace contextRef="#ctx0" brushRef="#br0" timeOffset="63576.81">19861 4198 0,'-17'0'16,"34"0"-16,-52 0 0,35 53 15,71-18 16,17-17-15,71-53 0,-1-36-1,-105 53-15,124-105 16,-124 35 0,-53 0-1,-53 35 1,0 53-1,-18 70 1,54 36 0,17 88-1,-18-70 1,18-1 15,0-70-31,18-106 47,34-18-31,1-52-1,18 52 1,-36 71 0,-17 53-1,-1-35-15,1 70 16,0 18-1,35-35 1,0-54 0,70-17-1,-35-35 1,-52 17-16,52-88 31,-35 18-31,-53-35 31,0 105-15,-53 53 0,0 107-1,53-54 1,0-18 0,53-34-1,35-36 1,35-71-1,-17-17 1,-88 35 0</inkml:trace>
  <inkml:trace contextRef="#ctx0" brushRef="#br0" timeOffset="64326.02">11130 6385 0,'18'-17'0,"-36"34"0,36-123 16,-18 89 0,0-18-16,-18 35 15,18 158 16,0-87-31,0 246 16,0-34 0,-35 87-1,-71-53 1,53-140 0,18-36-1,17-159 1,18-52-1,0-107 1,0 1 0</inkml:trace>
  <inkml:trace contextRef="#ctx0" brushRef="#br0" timeOffset="64625.95">10795 6932 0,'-35'-159'15,"70"318"-15,-88-494 0,124 123 31,52 106-15,89 54 0,-18 122-1,-177-35-15,1 106 16,-106 53 0,-89-35-1,54-106 1,52-18-1,107-70 17,70-53-17,-1 0 1,-52 17 0</inkml:trace>
  <inkml:trace contextRef="#ctx0" brushRef="#br0" timeOffset="65526.67">11342 6526 0,'17'-17'16,"89"-19"-1,-264 107-15,193-89 0,124 18 16,-142 71 0,-17 52-1,18-17 1,-1-53 0,19-35-1,-1-18 1,18-88-1,17-18 1,-17 0 0,0-35-1,-53 106 1,0 70 0,0 71 15,0-1-16,0 19 1,36-53 0,-19-54-16,36 18 15,106-35 1,-53-52 0,0-37-1,-54-17 1,-52 36-1,-17 17 1,-1 53-16,-17 0 16,-18 53-1,53 35 1,0-17 0,71-1-1,-1-17 16,-17-35-15,18-18 0,17-18-1,-18-52 1,36-36 0,-53 18-1,-35 70-15,-18-88 16,0 124 15,-18 88-15,18-54-16,0 90 15,0 16 1,0 230 15,0-141-15,-18 88-1,1-52 1,-1-107 0,18-123-1,0-106 1,71-106 0,-36-35-1,0-106 1</inkml:trace>
  <inkml:trace contextRef="#ctx0" brushRef="#br0" timeOffset="65792.08">12947 7073 0,'0'0'0,"0"-70"0,-35-107 16,35-17-1,17 88 1,107 36 0,-18 70-1,52 106 16,-140-1-15,-53-34 0,-106 17-1,35-35 1,35-35 0,124-36 15,35-35-16</inkml:trace>
  <inkml:trace contextRef="#ctx0" brushRef="#br0" timeOffset="66792.05">13582 6491 0,'18'-35'0,"-36"70"0,71-123 16,-36 35 0,-17 71 15,-52 52-16,16 71 1,1 0 0,35-52-1,18-1 1,35-71 0,35-34-1,0-54 1,-17-17-1,-19-53 1,-52 106-16,-17-106 16,-36 70-1,-53 71 1,35 53 0,-17 70-1,71 1 16,34-54-15,89-52 0,18-36-1,52-52 1,18-36 0,-88 35-1,-89 54-15,1-1 16,-88 106 15,70 18-15,0-35-1,0-1 1,0-52-16,0 0 31,17-18-31,-34-18 47,17 0-31,-36 1-1,19 17 1,17 35 0,0 18-1,53-35 1,52-1-1,1-17 1,88-53 0,-53-35-1,-70 0 1,-36-36 0,-35 71-1,-35 53 16,-36 106-15,36-18 0,35 18-1,0-53 1,35-35 0,1-18-1,52-53 1,-53 35-1</inkml:trace>
  <inkml:trace contextRef="#ctx0" brushRef="#br0" timeOffset="67777.13">15716 6950 0,'0'0'0,"-17"17"0,-1 1 16,36-36 15,-1 1-31,54-71 16,-1-1-1,19-87 1,-72 141-16,-17-54 16,0 54-1,-53 88 1,0 35 0,18 71-1,17-35 16,18-36-15,89-88 0,34 0-1,-17-53 1,0-53 0,-71 35-1,-70-70 1,-53 124-1,35 17 1,35 17 0,18 1-1,123-18 1,89-53 15,-88-18-15,17-17-1,-88 53 1,-36 0 0,-17 88 15,0-18-31,0 124 16,-17 52-1,17-52 1,-53 88-1,0 71 1,0 34 0,35-17-1,18-70 1,-35-124 0,-36-70 15,-34-107-16,-1-87 1,18-36 0,17-70-1,53 52 1,18 72 0,71-19-1,-36 89-15</inkml:trace>
  <inkml:trace contextRef="#ctx0" brushRef="#br0" timeOffset="68141.89">17886 6579 0,'0'0'0,"-18"-17"0,1-1 16,17-70-1,0 70 1,35 36 0,-18 17-16,72 106 15,-19-17 1,-17 34-1,-18-52 1,-35-53 0,0-35-1,0-71 17,36 0-17</inkml:trace>
  <inkml:trace contextRef="#ctx0" brushRef="#br0" timeOffset="68358.49">18292 6579 0,'0'0'16,"0"-53"-16,0 36 15,-89 70 1,-17 35 0,-35 71-1,36-18 1,34-35-1,53-71 1,71-35 0,18-35-1,-18-1 1</inkml:trace>
  <inkml:trace contextRef="#ctx0" brushRef="#br0" timeOffset="69026.23">18662 6562 0,'-18'0'0,"36"0"0,-18 17 16,0 36-1,-18-18-15,-35 89 16,36-36 0,-19 18-1,19-53 1,-1-35-1,18-71 17,35-53-17,1-35 1,17 17 0,17 36-1,-17 88 16,0 53-15,-18 106 0,-17-71-1,0 0 1,-1-53 0,1-35-1,0-17 1,34-36-1,1-53 1,53-35 0,-35 53-1,-1 35 1,-52 53 0,0 35-16,-18 88 31,-18 19-16,-17-37 1,-1 1 0,36-53-1,0-35 1,0-53 15,71-54-15</inkml:trace>
  <inkml:trace contextRef="#ctx0" brushRef="#br0" timeOffset="69342.33">19808 6509 0,'18'-18'0,"-36"36"0,71-71 16,-53 70 0,-17 72-1,-19 16 16,-34 54-15,52-71 0,18-17-1,18-53 1,35-1 0,35-17-1,-17-53 1,-19 18-1,1-18 1,-17 36 0,-19-1-16</inkml:trace>
  <inkml:trace contextRef="#ctx0" brushRef="#br0" timeOffset="69608.48">20637 6544 0,'0'0'0,"18"-18"16,0-35 0,-18 36-1,0 52 1,0-17-16,0 70 16,-53 35-1,18-17 1,-1-53-1,19-18 1,87-70 15,-35 35-15</inkml:trace>
  <inkml:trace contextRef="#ctx0" brushRef="#br0" timeOffset="69943.05">21008 6632 0,'0'0'16,"18"-17"-16,52-54 15,-35 18 1,-105 106 15,-18 18-15,52-19 0,36-16-1,36-1 1,-19-35-16,36 18 15,0 35 1,-53-18 0,0-17-1,-106-1 1,36 1 0,-18-18 15,52-18-16,36 1 1,0-54 0</inkml:trace>
  <inkml:trace contextRef="#ctx0" brushRef="#br0" timeOffset="70158.39">20461 6121 0,'0'0'16,"-18"-18"-16,1 18 0,-18 0 16,17 0-1,0 0-15,1 0 16,-19 35 0,-34 18 15,35-35-31</inkml:trace>
  <inkml:trace contextRef="#ctx0" brushRef="#br0" timeOffset="71658.32">10636 9066 0,'0'0'16,"0"-17"-16,18-89 0,17 0 16,0-35-1,-17 70 16,-18 89-15,0 53 0,0 70-1,0 70 1,0-52 0,0-71-1,35-52 1,18-54-1,53-70 1,0-53 0,-36 0-1,-17-18 1,-53 88 0,0 89 15,-35 105-31,17-17 31,18 35-15,36-35-1,34-53 1,19-35 0,-72-18-16,142-53 15,-53-35 1,52-36-1,-69 18 1,-89 71 0,-36 53-1,-17 35 1,36 52 0,17 1-1,17-53 16,36 0-15,-17-35 0,-89-18 15,-18-18-15,18 18-1,36-18 1,17 36 15,0 0-31,53 17 16,17-17-1,18-18 1,142 0 0,-89-53-1,53-18 16,-53-35-15,-106 36 0,-35-1-1,-53 54 1,36 17-16,-19 0 16,19 17-16,-19 71 15,19 1 1,17 16-1,88-34 1,18-53 0,53-18-1,52 0 1,-52-53 0,35-36-1,-159 72 1</inkml:trace>
  <inkml:trace contextRef="#ctx0" brushRef="#br0" timeOffset="72109.16">13441 9137 0,'53'-53'15,"-36"18"-15,-17-1 16,0-87 0,-53 88-1,-17 35 1,123 282-16,-230-476 16,72 317-1,34-34 1,53-54-16,1 35 15,17-52-15,0 0 16,88-18 0,35-18-1,-17-53 1,18-70 0,-1-106-1,-70 106 16,0 0-15,-53 106 0,0 53-1,-53 105 1,53-88-16,-35 124 16,17 35-1,18-70 1,88-36-1,18-71 1,35-17 0,36-53-1,-89 18 1</inkml:trace>
  <inkml:trace contextRef="#ctx0" brushRef="#br0" timeOffset="72359.3">14834 8537 0,'0'0'0,"18"-53"16,-36 124 15,1 35-15,-19 17-1,-17 36 1,18-36-1,35-105-15,-17 35 16,34-53 0,54-18-1,17-35 1</inkml:trace>
  <inkml:trace contextRef="#ctx0" brushRef="#br0" timeOffset="72708.28">15117 8802 0,'52'-53'15,"-104"106"-15,104-124 0,-34 71 16,-18 18 0,-53 70-1,-17 53 1,17-17 0,53-54-1,70-35 1,36-35-1,35-35 1,-53-53 0,-70 0-1,-53-18 1,-36 53 0,-17 35-1,0 18 16,53 18-15,-18-18 0,35 0-16,0 0 0</inkml:trace>
  <inkml:trace contextRef="#ctx0" brushRef="#br0" timeOffset="72907.98">14499 8696 0,'0'0'16,"18"0"0,35-18-16,88-17 15,70 0 1,-16-1 0,-90 19-1,-87-1-15,17 18 16</inkml:trace>
  <inkml:trace contextRef="#ctx0" brushRef="#br0" timeOffset="74174.58">16845 8819 0,'0'0'0,"0"-17"16,53-54-1,18 1 16,70-19-15,-106 54-16,0-53 16,-35 53-1,-123 35 1,-1 17 0,-34 54-1,105 35 1,53-18-1,17-53-15,71 53 16,-17-17 0,0-18-1,-54-18 1,-87-17 0,52-18-16,-88 0 15,71 0-15,-106-53 31,53 0-15,17-35 0,71 70-1,0 36 1,71 52 0,17 19-1,0-1 1,0-88-1,36 0 1,87-106 0,-70 0-1,18-53 1,-71 36 0,-52-18-1,-36 53 16,0 105 1,0 18-32,0 54 15,0 52 1,0 35 0,0-52-1,70-36 1,18-88-1,54-53 1,-19-35 0,-52 0-1,-36-1 1,-35 36 0,-18 89 15,1-19-16,-1 89 1,18-18 0,0 1-1,35-54 1,-17-35-16,70 0 16,53-71-1,-70 1 1,-36-36-1,-53 0 1,-87 35 0,-37 36-1,19 35 1,70 53 0,35 0-1,18-35 16,0-1-31</inkml:trace>
  <inkml:trace contextRef="#ctx0" brushRef="#br0" timeOffset="74374.5">17551 8608 0,'0'0'0,"-36"-36"31,54 36-15,17 0-16,106-17 16,-35 17-1,71-18 1,-54 1 0</inkml:trace>
  <inkml:trace contextRef="#ctx0" brushRef="#br0" timeOffset="74791.11">18609 8590 0,'-18'0'0,"36"0"0,-53 0 0,17 0 16,18-18 0,18-17-1,52-18 1,36 36-1,0 34 1,-53 36 0,-35-18-16,17 36 15,-35 53 1,-18-36 0,-17-53-1,17-35 16,18-53-15,18-35 0,35 0-1,17-18 1,-17 71 0,35-1-1,1 36 1,-36 0-16</inkml:trace>
  <inkml:trace contextRef="#ctx0" brushRef="#br0" timeOffset="75140.75">19473 8784 0,'0'0'16,"18"0"-16,70-35 15,0-18 16,1-35-15,-37 35 0,-52 0-1,-52 35 1,-37 71 0,-52 88-1,124-35 1,34-53-1,89-35 1,0-18 0,35-53-1,0-35 1,-106 52 0,-17 19-1</inkml:trace>
  <inkml:trace contextRef="#ctx0" brushRef="#br0" timeOffset="76823.98">11395 10724 0,'0'0'0,"0"18"0,0 0 31,53-89-16,-18 18 1,0-53 0,-35-17-1,-35 35 1,0 70-16,-106-35 16,-18 36-1,-35 87 16,88 124-15,88-35 0,36 17-1,105-52 1,1-107 0,35-34-1,-1-71 1,-34-1-1,-107 72-15,72-124 16,-72 52 0,-17-16-1,0 175 17,0 71-17,0-53 1,18-52-1,35 34 1,0-52 0,70-18-1,1-53 1,-36 0 0,-18-70-1,-70 34 1,0 72-1,-35 52 1,18 36 0,17 34-1,0 1 1,0-70 0,52-54 15,1-35 0,18-18-15,-53 36-16,52-53 15,-17 35 1,18 53 0,-36 35-1,0 54 1,0-1-1,-35-71-15,53 36 16,53-35 0,53-18-1,35-35 1,-71-18 0,1-18-1,-124-35 1,-53 0 15,-70 36-15,-1 70-1,-17 70 1,35 72 0,88-37-1,18-34 1,71-53-1,52-18 1,1-71 0,-18 1-1,35-107 1,-88 1 0,-36 52-1,-17 36 16,0 106-31,-35 52 32,18 89-17,17-106-15,0 123 16,35-70 0,53-18-1,18-70 1,-18-18-1,0-53 1,-52-17 0</inkml:trace>
  <inkml:trace contextRef="#ctx0" brushRef="#br0" timeOffset="77190.92">14676 10231 0,'0'0'0,"-18"0"0,18-36 16,0 19-16,18 17 15,140-36 1,54 19 0,-53-1-1,-53 18 1,-159 35 15</inkml:trace>
  <inkml:trace contextRef="#ctx0" brushRef="#br0" timeOffset="77407.53">14905 10178 0,'-18'0'15,"36"0"-15,-71 35 16,53 18-1,0-18-15,0 71 16,0-53-16,0 70 16,0 18-1,0-35 1,18-70 0,52-36-1,1-36 1</inkml:trace>
  <inkml:trace contextRef="#ctx0" brushRef="#br0" timeOffset="77825.03">15275 10619 0,'0'0'0,"-17"0"16,-36-36-1,53-17 1,35-17-1,53 35 1,53 35 0,0 70-1,-52 18 1,-89-70-16,0 88 16,-36-18-1,19-53 16,-36-17-15,53-53 0,0-18-1,0 35-15,35-88 16,18 18 0,18-18-1,17 71 1,-18 35-1,18 35 1,-70 0-16</inkml:trace>
  <inkml:trace contextRef="#ctx0" brushRef="#br0" timeOffset="79924.17">16316 10654 0,'53'0'31,"-106"0"-31,159 0 0,-71-53 16,0-18 15,-35-52-15,-70 52-1,-36 36 1,-35 53 0,53 52-1,-18 124 1,88-105-1,18 16 1,71-69 0,35-36-1,35-18 1,-88 0-16,52-52 16,1-36-1,-53 0 1,-53 36 15,0 52-15,0 71-1,-17 53 1,17 17 0,17-70-1,71-18 1,18-35-1,0-35 1,-88 17-16,88-70 16,-89 0-1,-17-35 1,0 52 0,0 159 15,-17-53-16,17 54 1,-36 34 0,1-35-1,17-70 1,18 0 0,0-36-1,36-53 1,17-34-1,17 16 1,36-16 0,-36 87-1,-17 36 1,-35 87 0,-18 19-1,0-71 1,18 17 15,35-52-15,35-18-1,71-53 1,-71 0 0,18-70-1,-71 17 1,-35 53-1,-53 53 1,35 18-16,-35 52 16,53 18-1,18 1 1,35-37 0,17-34-1,-52 0 1,-71-18 31,18 17-32,0-17 1,35 18 0,17 0-1,1-18-15,88 0 16,35-18-1,-18-17 1,36-36 0,-71-52-1,-52 17 1,-19-35 0,-17 105-1,0 160 32,-17-1-31,-1 107-1,18-177-15,-18 211 16,-35-34 0,0 69-1,1 1 1,34-141-1,18-53 1,88-124 0,18-52-1,53-71 1,-1-36 0,-69-35-1,-89 18 1,-124-70 15,-35 158-15,-17 35-1,105 71 1,142 0 15,-36 0-31,124-35 16,-36 0-1,36-53 1,-71-18 0,-52 53-1,-36 35 1,-36 89 15,19-1-15,17-34-1,35-19 17,18-17-17,-35 0-15,35-35 16,17-18 0,18-53-1,-35 53 1,-18 36-1,-35 34 1,0 89 0,0 0-1,0-53 1,0-35 0,53-18-1,36-18 1,-1-17-1</inkml:trace>
  <inkml:trace contextRef="#ctx0" brushRef="#br0" timeOffset="80156.94">20197 10266 0,'0'-18'0,"0"36"0,0-89 15,0 54 1,0 52-1,-36 71 1,1 52 0,0-16-1,17-54 1,0-71-16,18 19 16,53-54 15</inkml:trace>
  <inkml:trace contextRef="#ctx0" brushRef="#br0" timeOffset="80773.25">20426 10319 0,'0'0'0,"0"-88"16,0 70 0,-35 53-1,-18 71 1,35 53-1,18-53 1,-18-1 0,18-69-1,53-54 17,0-35-17,35-35 1,-70 70-16,17-35 31,1 53-15,-36 71-1,0 0 1,35-19 0,53-16-1,0-19 1,18-34-1,-35-54 1,-18 18 0,-18-70-1,-35 70 1,-18 70 0,-52 89-1,52-35 16,0 17-15,36-53 0,35-35-1,-35 0-15,52 0 16,1-35 0,-1-53-1,-52 70-15</inkml:trace>
  <inkml:trace contextRef="#ctx0" brushRef="#br0" timeOffset="81007.38">20020 10354 0,'0'0'0,"-35"0"0,-18 0 0,18 0 15,70 0 1,-17 0-1,105-18 1,53 1 0,1-1-1,-107 18 1,-105 35 0,0-17-16</inkml:trace>
  <inkml:trace contextRef="#ctx0" brushRef="#br0" timeOffset="82789.97">12665 12365 0,'0'0'16,"-18"0"-16,0 0 16,18-18-1,0 1-15,0-54 16,0 18 0,-35-53-1,-71 18 1,-70 53-1,-18 70 17,53 71-17,17 53 1,107-18 0,34-71-1,1-70-15,105 0 16,1 0-1,52-106 1,-17-17 0,-53-18-1,-36-35 1,-70-1 0,0 142-1,-35 70 16,-18 124-15,36-18 0,-1 53-1,18-159-15,35 53 16,71-17 0,53-71-1,-18-18 1,71-52-1,-36-36 1,-105-17 0,-89-1-1,-53 89 1,-52 52 0,-18 107-1,88-18 1,35 35 15,18-88-15,88-53-1,18-36 1,-18-16 0,1-37-1,-72 1 1,-17 53-1,0 53 1,0 34 0,0 37-1,18-19 1,52-35 0,19-35-1,-1-17 1,35-54-1,-17-35 17,-35-17-17,-36-36 1,-35 124-16,0-53 16,-18 123 15,1 53-16,-1 89 1,18-124-16,0 105 16,53-87-1,88-18 1,35-53 0,-52-36-1,35-34 1,-89-18-1,-52 70 1,-18-123 0,-35 53-1,-18 88 1,-53 70 0,53 19-1,0 52 1,53-124-16,0 54 15,18-54 1,70-17 0,0-52-1,-35-1 1,18-71 0,-54 71-1,1 53 1,-18 71 15,0 17-15,0 0-1,53-17 1,17-71 0,18-36-1,-35-34 1,-53 35-16</inkml:trace>
  <inkml:trace contextRef="#ctx0" brushRef="#br0" timeOffset="82989.99">13917 11889 0,'0'0'0,"-35"17"0,17-17 0,-17 18 16,35 0-1,18-18 1,87 0 0,36-18-1,36-35 1,-54 35-16</inkml:trace>
  <inkml:trace contextRef="#ctx0" brushRef="#br0" timeOffset="83590.91">16069 11642 0,'0'0'0,"-18"-18"0,-35 18 15,36 0-15,-1 0 16,-35 53 0,36 35-1,-1 71 1,18-18-1,0-53 1,0-17 0,0-54-1,0-34 1,0-54 0,18 1-1,52-36 1,54 53 15,-54 53-15,-35 53-1,-35 35 1,-105 18 0,-54-18-1,53-35 1,36-53-1,70-18 1,88-35 0,88-52-1</inkml:trace>
  <inkml:trace contextRef="#ctx0" brushRef="#br0" timeOffset="83857.12">16651 11818 0,'35'-18'0,"-70"36"0,141-89 16,-88 54 15,-36 52-15,-35 53-1,-35 106 1,-18 18 0,-17-53-1,17-36 1,88-70-1,194-141 32,-140 53-47,17 17 0,0-17 0</inkml:trace>
  <inkml:trace contextRef="#ctx0" brushRef="#br0" timeOffset="84306.27">16969 12100 0,'35'-17'0,"-70"34"0,105-52 16,-35 17-16,-35 36 15,0 0 1,-52 105 0,-19 1-1,36-54 1,17-17 0,36-71 15,-1 18-31,72-70 15,-37 17 1,37 18 0,-36 35-1,17 53 1,18-1 0,-70-52-16,52 0 15,54-17 1,-36-36 15,-70-35-15,-18-36-1,-35-17 1,-18 71 0,0 70-1,-18 70 1,-70 36-1,106-71-15</inkml:trace>
  <inkml:trace contextRef="#ctx0" brushRef="#br0" timeOffset="84956.5">13670 13335 0,'0'0'0,"-18"-18"0,18-140 31,0 140-31,53-35 16,18 53 0,70 106-1,-53 17 1,-88 71-1,-70-17 17,-54-71-17,-35-53 1,124-53-16,-71-18 16,-35-70-1,53-36 1,70-35-1,71 36 1,53 123 0,88 71-1,-106 52 1,18 53 0,-18-34-1,-17-72 1,70-52-1,35-18 17,-70-36-32</inkml:trace>
  <inkml:trace contextRef="#ctx0" brushRef="#br0" timeOffset="85389.85">15328 13370 0,'0'0'0,"-17"-35"0,-36 17 16,-106 1 0,35 34-1,-17 89 1,88 0 0,36-71-16,-1 106 15,36-70 1,52-71-1,36-35 17,-18-18-17,1-71 1,-54-17 0,-35 106-1,0 105 16,35 54-15,0-1 0,-17-105-16,53 35 15,52-53 1,-17-35 0,-71 17-16</inkml:trace>
  <inkml:trace contextRef="#ctx0" brushRef="#br0" timeOffset="85590.77">15787 13353 0,'0'-53'16,"0"106"-16,-18-89 15,1 107 1,-1 123 0,18 0-1,-18 53 1,-17 0-1,35-194-15,-18 70 16,1-52 0,34-89-1</inkml:trace>
  <inkml:trace contextRef="#ctx0" brushRef="#br0" timeOffset="85856.44">15734 13776 0,'0'0'15,"0"-141"-15,0 0 32,70 105-17,-52 19-15,35 17 16,53 35 0,-106 36-1,-35 34 1,-89 1-1,36-35 1,17-18 0,89-53-1,53-18 1</inkml:trace>
  <inkml:trace contextRef="#ctx0" brushRef="#br0" timeOffset="86122.39">16369 13476 0,'18'-18'0,"-36"36"0,36-53 0,-36 88 47,-35 105-31,18 72 0,-1-54-1,-52 71 1,71-176-16,-36 176 15,35-159 1,18-53 0,53-105-1,17-54 1,-17 36 0</inkml:trace>
  <inkml:trace contextRef="#ctx0" brushRef="#br0" timeOffset="86606.73">16387 13794 0,'0'-89'16,"0"178"-16,17-231 0,1 54 16,17 53-1,36 17 1,17 36 0,-35 53-1,-53-1 1,-36-17-1,-69 18 1,-1-1 0,53 1-1,71-54 1,70 1 0,70-36-1,1-52 1,-35-1-1,52-88 17,-123 1-17,-53 87 1,0 54 0,-18 52-1,1 88 1,17 18-1,17-70 1,36-36 0,53-35-1,-35-35 1</inkml:trace>
  <inkml:trace contextRef="#ctx0" brushRef="#br0" timeOffset="86972.94">17727 13406 0,'0'-36'16,"0"72"-16,0-107 16,0 142 15,0-54-31,-35 71 16,0-35-1,-1-17 1,19-36-1,17-18 1,0-70 0,123-36-1,18 1 1,18 52 0,-71 107-1,-53 69 1,-35 1-1,-88 18 17,71-124-17,17-18-15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11:08:28.4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2205 758 0,'0'0'0,"-18"-35"31,1 35-31,-1 0 31,18 18-15,0-1-16,0 1 31,0 0-31,18-18 16,70 17-1,18-34 1,-1-19-1,-34-16 1,-36 16 0,-70 1-1,-53 35 1,-89 53 0,72 17-1,16 72 1,89-54-1,0 0 1,89-35 15,-1-35-15,35-18 0,-52-18-1,-54 0 1,-34-17-1,-54 35 1,-70 53 0,53 0-1,0 35 1,70-35 0,18 0-1,0-36 1,18 1-1,52-18 1,18 0 0</inkml:trace>
  <inkml:trace contextRef="#ctx0" brushRef="#br0" timeOffset="766.63">3034 1111 0,'0'0'15,"35"-35"-15,36-18 16,-36 18 0,-35 17-1,-53 18 1,-53 71 0,36-18-1,-19 52 1,72-52-1,52-35 1,36-18 15,52-71-15,-35 19 0,1-19-1,-72 18 1,-17 71 31,0-1-47,0 54 15,0 35 1,18 70 0,-18-123-16,35 159 15,0 123 1,1-71-1,17 89 1,-1-124 0,-34 18 15,-18-70-15,-35-142-1,-71-35 1,0-70-1,-35-54 1,53-17 0,17-194-1,54 123 1,17-70 0,70 35-1,1 88 1,70-17-1,0 70 1,-53 53 15,-70 35-31</inkml:trace>
  <inkml:trace contextRef="#ctx0" brushRef="#br0" timeOffset="1001.24">4180 1182 0,'0'0'0,"-17"0"32,17 17-1,0 1-16,0 0 1,-18-18-16,0 35 16</inkml:trace>
  <inkml:trace contextRef="#ctx0" brushRef="#br0" timeOffset="1228.54">4110 1499 0,'0'0'0,"-18"0"31,18 18-15,0-36 93</inkml:trace>
  <inkml:trace contextRef="#ctx0" brushRef="#br0" timeOffset="1966.34">7073 1058 0,'0'-17'16,"0"34"-16,0-52 31,0 53-15,-17-1-16,-19 36 15,1-17-15,-88 105 16,-19-18 0,-16 1-1,34-72 1,18-16-1,71-54 1,17-35 15,18 18-31,0 17 32,53 18-17,71 53 1,52 35-1,1 18 1,-54-53 0,1 0-1,-72-35 1,-34-18 15,0-53-15,17 0-1</inkml:trace>
  <inkml:trace contextRef="#ctx0" brushRef="#br0" timeOffset="2515.92">7638 1129 0,'0'0'0,"0"-35"15,0-1 1,0 54 15,0 0-31,0-1 0,0 71 16,-18 54 0,-35-1-1,35-71 1,1 1-1,17-54 1,-18-34 15,18-54 1,0 18-17,35-53 1,36 36-1,-53 52-15,105-52 16,-35 70 0,18 53-1,-88 52 1,-18-34 0,0 35-1,-18-89-15,18 19 16,-18-19-1,18-52 17,0 17-17,0 1-15</inkml:trace>
  <inkml:trace contextRef="#ctx0" brushRef="#br0" timeOffset="2783.69">8396 1005 0,'0'0'0,"0"-17"0,0 34 31,-18 1-31,1 88 16,-1 0 0,-17 17-1,35-35 1,0 1-1,0-72-15,0 18 16,70-35 0,-34-35 15,34-18-15</inkml:trace>
  <inkml:trace contextRef="#ctx0" brushRef="#br0" timeOffset="2982.22">8255 1341 0,'0'0'0,"-18"0"0,36 0 47,0 0-47,35 0 15,70-53 1,18 17-1,-106 36 1</inkml:trace>
  <inkml:trace contextRef="#ctx0" brushRef="#br0" timeOffset="3659.67">8961 1199 0,'-36'0'16,"19"0"-1,17 36 1,0 34 0,-18 36-1,18-88-15,0 52 16,-35 18 0,17-52-1,0-19 1,18-87 15,0 52-31,0-70 16,36 0 15,34 0-15,1 70-1,35 36 1,-36 35-1,-52 35 1,-1-35 0,-17-18-1,0-17 1,0-36 15,36-53-15,17 1-1,35-36 1,0 35 0,0 71-1,-52 36 17,-36-19-32,35 72 15,-35 16 1,-18-52-1,-17 18 1,35-89 47</inkml:trace>
  <inkml:trace contextRef="#ctx0" brushRef="#br0" timeOffset="4083.09">10072 1482 0,'0'0'0,"17"0"31,19-36-16,-19 19-15,1-19 16,35-69 0,-53 16-1,0-34 1,0 70 0,-18 53-1,1 18-15,-36 105 16,0 1-1,35 34 1,18-69 0,0-19-1,71-52 17,70-54-17,0-52 1,-106 71-16</inkml:trace>
  <inkml:trace contextRef="#ctx0" brushRef="#br0" timeOffset="4466.06">10742 1058 0,'0'-35'0,"0"70"0,0-52 31,0 52-15,18 71-1,70-36 1,-53-34-16,71-1 16,53 0-1,-36-35 17,-35 0-17,-52 0 1,-36-17-1,-88 17 1,-1 52 0,-69 54-1,52-35 1,-18 52 0,36-52-1,35-18 1,36-53-1</inkml:trace>
  <inkml:trace contextRef="#ctx0" brushRef="#br0" timeOffset="5332.06">6826 2522 0,'0'0'0,"18"0"0,-18-35 16,0 53 15,0-1-31,-71 107 32,54-89-32,-89 89 15,-53 17 1,53-35-1,-17-36 1,70-52 0,18-36-1,35 0-15,0-34 16,0 16 0,35 19-1,53 34 1,0 36-1,71 53 1,-18 0 0,-17-36-1,-54-52 17,1-18-17,-1-35 1,-52-1-16</inkml:trace>
  <inkml:trace contextRef="#ctx0" brushRef="#br0" timeOffset="6315.69">7567 2769 0,'0'0'0,"18"-17"0,-18-1 31,0 36-15,0-1 0,-36 36-16,-16 53 15,16 70 1,19-52-1,17-1 1,53-70 0,35-53-1,0-35 17,18-36-17,-53 1-15</inkml:trace>
  <inkml:trace contextRef="#ctx0" brushRef="#br0" timeOffset="6498.75">7426 3122 0,'-18'0'16,"36"0"-16,-18 0 15,18 0-15,105-35 16,36 0-1,-18 17 1,-35-17 0</inkml:trace>
  <inkml:trace contextRef="#ctx0" brushRef="#br0" timeOffset="7049.32">8273 3104 0,'0'0'0,"17"0"16,1-17 0,17-18-1,-17 17-15,-18-35 16,0 0 0,-71 18-1,-52 17 1,35 71-1,-1 53 1,72 53 0,17-36 15,88-70-15,0-53-1,36-71 1,-54 1-1,36-71 1,-88 70 0,-18-17-1,0 123 17,0 54-17,0-1 1,0-71-16,17 89 15,71-53 1,54-53 0,16-70 15,-17-1-15,-105 36-16</inkml:trace>
  <inkml:trace contextRef="#ctx0" brushRef="#br0" timeOffset="7466.3">9155 2928 0,'0'-123'31,"0"352"-31,0-335 0,-18-70 16,0 176 0,1 35-16,-1 35 15,-17 54 1,17-1 0,18-17-1,-18-53 1,1-53-1,17-17 1,17-89 0,36 35-1,36-17 17,34 53-17,-35 35 1,18 70-1,-71 18 1,-52 1 0,-107-1-1,18-53 1,-17-17 0,88-18-1,52-53 1,1 35-16,105-88 15</inkml:trace>
  <inkml:trace contextRef="#ctx0" brushRef="#br0" timeOffset="7682.56">9754 2716 0,'0'0'0,"18"0"0,-18 18 15,0 88 1,0 0-1,-35 17 1,-1-35 0,36 1-1,36-89 1,34-18 0,1-17-1</inkml:trace>
  <inkml:trace contextRef="#ctx0" brushRef="#br0" timeOffset="8000.17">10072 3087 0,'0'0'15,"17"17"1,54-17 0,35 0-1,-36-17 1,36-36-1,-106 0 1,0 0 0,-53 35-1,-17 36 1,-18 70 0,-1 18-1,89-18 1,18-35-1,70-53 1,71-53 0</inkml:trace>
  <inkml:trace contextRef="#ctx0" brushRef="#br0" timeOffset="8381.86">10989 2663 0,'0'0'15,"0"-35"-15,-18 18 0,-17-19 16,-18 54 0,53 70-1,0 0 1,0-52-16,106 52 16,17-35-1,72-18 1,-54-35-1,-71 0 1,-123 0 15,-88 53 1,-35 35-17,52-17 1,1 34-1,17-34 1,88-53-16,-52 35 16,52-36-16</inkml:trace>
  <inkml:trace contextRef="#ctx0" brushRef="#br0" timeOffset="9082.62">7056 4269 0,'0'0'0,"17"-18"0,1 0 16,-18 36 0,0 70-1,-88 71 17,-18-18-17,-88 35 1,35-34-1,71-107 1,70-35-16,-17-35 16,35-36-1,35-35 1,36 36 0,35 70-1,88 88 1,-89 0-1,54 53 1,-71-53 0,36-17-1,-36-54 17,-17-17-17,105-88 1,-123 53-16</inkml:trace>
  <inkml:trace contextRef="#ctx0" brushRef="#br0" timeOffset="9582.81">8678 4621 0,'0'0'15,"18"-17"-15,0-1 0,-1-35 16,1 0-1,-18 18 1,-35 17 0,-1 18-16,-70 53 31,18 18-15,-18 35-1,54 35 1,34-53-1,53-17 1,53-71 0,18-36-1,0-52 1,-35 17 0,-36-52-1,-35 35 1,18 88-1,-1 53 1,1 35 0,17-18-1,18 19 17,0-36-17,88-53 1,-35-53-16</inkml:trace>
  <inkml:trace contextRef="#ctx0" brushRef="#br0" timeOffset="9964.95">9701 4198 0,'0'0'0,"0"-18"0,0 36 31,0 17-31,18 54 15,53 34 1,34-52 0,-69-54-16,158 54 31,0-71-15,-88 0-1,-1-18 1,-87-17-1,-36 35 1,1 0-16,-142 35 16,18 18-1,-88 53 1,17 35 0,88-70-1,1 17 1,105-71-16</inkml:trace>
  <inkml:trace contextRef="#ctx0" brushRef="#br0" timeOffset="10616">6262 6032 0,'17'-17'15,"-34"34"-15,34-52 0,19 18 31,-36 34-15,-18 71 0,-35 1-1,-88 69 1,-18-52 0,1 0-1,105-88 1,35-18-16,18-18 15,35-17 1,53 35 0,71 53 15,0 70-15,-53-35-1,53 36 1,-71-89-1,-35-17 1,0-36 0</inkml:trace>
  <inkml:trace contextRef="#ctx0" brushRef="#br0" timeOffset="11214.93">7779 6297 0,'0'0'15,"-36"-35"1,36 17-1,18-35 1,0 36-16,52-54 16,-17-17-1,-53 53 1,-88 35 0,-35 35-1,-36 53 1,124 0-1,87 0 1,107 1 0,-35-36-1,-1 52 1,-123-16 15,-123-19-15,-54-52-1,54-18 1,-1-53 0,71-53-1,53 35 1,36-17 0,34 88-1,89 0 1,-124 0-16</inkml:trace>
  <inkml:trace contextRef="#ctx0" brushRef="#br0" timeOffset="11531.54">8220 6509 0,'17'0'16,"-34"0"-16,70-18 15,17-52 1,-52 52-16,17-35 15,18-35 1,-35 0 0,-54 88-1,-52 17 1,35 107 0,36-1-1,17 18 1,70-53-1,-52-70-15,35-18 16,53-53 0,17-53-1,-88 71 1</inkml:trace>
  <inkml:trace contextRef="#ctx0" brushRef="#br0" timeOffset="11764.95">9013 5962 0,'0'0'0,"0"-71"16,-17 71 0,-36 89-1,18 52 1,35-88-16,-18 70 16,-17 53-1,17-70 1,0-88-1,36-18 1,70-71 0,-52 18-1</inkml:trace>
  <inkml:trace contextRef="#ctx0" brushRef="#br0" timeOffset="12114.82">9172 6315 0,'0'0'0,"0"35"16,0-17 0,53-18-1,18 0 1,35-53 0,-54 0-1,-16 0 1,-36 18-1,-53 35 1,-35 53 0,17 52-1,53-16 17,18 16-17,53-52 1,18-53-1,35-17 1,-36-19-16</inkml:trace>
  <inkml:trace contextRef="#ctx0" brushRef="#br0" timeOffset="12598.27">10125 6121 0,'0'-18'0,"0"36"0,0-54 16,-18 54-1,-35 35 1,36 18 0,-36 70-1,53-106-15,-18 71 32,18-18-17,88-70 1,18-36-1,0-35 1,70-123 0,-88 52-1,-17-70 1,-36 53 0,-35 106-1,0 70 1,-53 124-1,36-36 1,-1 36 0,18-36-1,18-52 17,35-53-17,52-54 1,-52-17-1,18-17 1</inkml:trace>
  <inkml:trace contextRef="#ctx0" brushRef="#br0" timeOffset="12797.92">10530 6138 0,'0'0'16,"-17"0"-16,-1 0 0,0 0 15,54 18 1,52-18 0,-70 0-16,70 0 15,35-35 17,-87 35-32</inkml:trace>
  <inkml:trace contextRef="#ctx0" brushRef="#br0" timeOffset="13199.55">11377 5644 0,'0'0'0,"0"18"31,0 0-31,0 17 0,0 53 16,0-53-16,53 54 15,70 16 1,19-52 0,-37-53-1,1 0 17,-53-17-17,-123 17 16,-36 53-15,18 17 0,-54 54-1,37-18 1,69-54 0,19-34-16,-1 0 15,18-36 1</inkml:trace>
  <inkml:trace contextRef="#ctx0" brushRef="#br0" timeOffset="14648.05">13617 1499 0,'0'0'0,"-17"-17"0,-36 17 16,35-18-1,-35-17 1,53 17-16,0-52 15,35-72 1,89 1 0,123 0-1,0 106 1,53 123 0,-283 89-1,-211 175 1,-70-17-1,-107 124 1,177-177 0,124-17-1,228-53 17,1-124-17,123-35 1,-88-53-1,-53-18 1,-158 0 0,-160 36-1,-34 123 1,87 18 0,36 105-1,88 54 1,18-53-1,123 211 1,-53-159 0,-53 71-1,-70-35 17,-124-106-17,1-141 1,105-88-16,-247-1 15,0-87 1,141-54 0,106-176-1,71 124-15</inkml:trace>
  <inkml:trace contextRef="#ctx0" brushRef="#br0" timeOffset="15064.03">15028 2170 0,'0'-18'0,"0"36"0,0-160 32,0 160-17,0 70 1,-35 142-1,17-177-15,-35 141 16,-17 35 0,35-123-1,35-71 1,0-53 15,35-35-31</inkml:trace>
  <inkml:trace contextRef="#ctx0" brushRef="#br0" timeOffset="15398.35">14799 2328 0,'0'0'0,"0"-35"0,-18-53 16,1-18 0,52 18-1,53 35 1,142 35-1,-54 36 1,0 70 0,-193 53-1,-142-17 17,-53-36-17,106-53 1,53-17-1,142-18 17,-54 0-32,71-18 15,0 18 1</inkml:trace>
  <inkml:trace contextRef="#ctx0" brushRef="#br0" timeOffset="15781.01">15487 2575 0,'0'0'0,"-18"0"16,-17 0-16,-18-17 16,53-36-1,18-18 1,88 18 0,-18 53 15,-53 0-31,71 71 15,-53 17 1,-53 35 0,0-34-1,-53-19 1,35-70 0,1-35-1,17-53 1,17 0-1,36 17 1,18 18 0,17 53-1,-18 0 1</inkml:trace>
  <inkml:trace contextRef="#ctx0" brushRef="#br0" timeOffset="16081.19">16157 2575 0,'0'18'16,"18"-18"0,35 0-1,17-53 1,19-35 0,-37 35-1,-52 0 1,-35 53-1,-71 53 1,0 70 0,71 1-1,53-36 17,52-70-17,142-18 1,-53-53-16</inkml:trace>
  <inkml:trace contextRef="#ctx0" brushRef="#br0" timeOffset="17178.48">17057 2593 0,'0'0'0,"-18"18"0,-17-18 0,17 17 16,18-34 15,0-1-31,18 0 0,70-52 32,53-54-17,-53 18 1,-17-52-1,-53 69 1,-54 72 0,-70 105-1,36 35 1,-1 142 0,18-18-1,18 141 1,0 35-1,-18-17 1,35-53 0,18-141-1,53-177 1,88-106 15,53-140-15,36-72-1,-72-16 1,-140 52 0,-106-53-1,-36 141 1,-87 71 0,-1 70-1,177 18 1,35 18-1,88-18 1,53-53 0,-17-18-1,105-105 17,-141 70-17,-35 0 1,-53 53-1,-18 53 17,1 0-17,-1 0 1,18 18 0,-18-18 30,18 18 33,0-1 30,-17-17-78</inkml:trace>
  <inkml:trace contextRef="#ctx0" brushRef="#br0" timeOffset="18113.9">17092 2346 0,'0'0'0,"-18"0"0,18-35 31,0 17-15,18 18-16,70 0 15,36 0 1,-54 35-1,-70 54 1,-123 69 0,-1-34-1,71-71-15,-52 70 16,105-52 15,70-36-15,124-35-1,-35 18 1,0 35 0,-106 35-1,-177 88 1,-70 0 0,-70 36-1,140-35 1,124-89-1,212 0 1,-18-53 0,35 36-1,-141 17 1,-105 18 15,-125 0-15,-34-53-1,141-106 1,35-53 0</inkml:trace>
  <inkml:trace contextRef="#ctx0" brushRef="#br0" timeOffset="20880.62">18362 2417 0,'0'0'0,"18"17"31,-1-17-16,1-17 1,17-36-16,-35 0 16,0-36-1,-70 37 1,-71 16 15,17 36-15,-17 88-1,106-52-15,-18 70 16,53 52 0,17-87-1,72-36 1,52-70 0,35-71-1,18-35 1,-88 17-1,0-52 1,-71 53 0,-35-1-1,-53 248 32,0 17-31,0 70-1,36-17 1,52-105 0,88-36-1,-17-71 1,18-88 0,-36 18-1,-35-18 1,-35 53-1,-18 35-15,0 1 16,-18 17-16,-35 17 16,-18 72-1,71 34 1,0-35 0,36-35 15,87-53-16,71-88 1,-35 0 0,17-36-1,-105 19 1,-53-1 0,-18 53-1,-53 70 1,0 54-1,-18 88 1,-17 158 0,17-35-1,-70 283 17,71-248-17,-18 107 1,88-124-1,0-195 1,88-69 0,88-160-1,53-87 1,-17-89 0,-88-18-1,-124 71 1,-124-35-1,-123 123 1,-17 89 0,158 52-1,88 18 17,71 0-17,70-35 1,72-53-1,-19-18 1,-53-35 0,-105 53-1,-18-1 1,0 72 0,0-1-1,-35 71 1,35 18-1,0 34 1,35-52 0,36-35-1,-19-18 1,72-88 15,-53 17-15,-19-17-1,-52 53 1,0 17 0,0 53-1,-17 36 1,-18 35 0,35-36-1,-18-52 1,36-53 15,-18 17-31,52-53 16,1 1-1,0 35 1,0 17 15,-18 18-15,1 71-1,17-1 1,-36-17 0,54-18-1,-1-35 1,54-17 0,-18-54-1,-18-17 1,-53 17-1,-35 36 1,-53 35 15,-17 71 1,52-1-17,18 36 1,35-53-1,54-18 1,52-35 0,-36-35-1,107-36 1,-124 1 0,-52-18-1,-36 35 1,-53 35-1,-35 18 1,-1 53 0,54 35-1,17-17 1,18-1 0,36-52 15,34-18-16,-34-18-15,16-35 16,37-70 0,-19-1-1,-35 1 1,-17-36 0,0 89-1,-18 52-15,-36 106 31,-16 53-15,16-17 0,19 52-1,17-70 1,53-18 0,17-88 15,36-17-16,0-54 1,-53-17 0,-18 17-16</inkml:trace>
  <inkml:trace contextRef="#ctx0" brushRef="#br0" timeOffset="21097.9">20637 1887 0,'0'0'16,"-17"-17"-16,-54 17 0,54 0 16,17 17 30,0 19-30,0-19-16</inkml:trace>
  <inkml:trace contextRef="#ctx0" brushRef="#br0" timeOffset="21713.59">15522 4674 0,'0'0'0,"18"-17"0,-1-72 15,-17 72 1,-17 17 0,-18 0-16,-36 106 31,36 35-16,17-88-15,0 176 16,18-106 0,18-17-1,70-53 1,-35-53 0,53-35-1,-88 17-15,17-35 16,-17 18-1</inkml:trace>
  <inkml:trace contextRef="#ctx0" brushRef="#br0" timeOffset="21882.31">15187 5098 0,'0'0'0,"-35"17"0,105-17 46,89-17-30,-35-19 0,52 1-1</inkml:trace>
  <inkml:trace contextRef="#ctx0" brushRef="#br0" timeOffset="23296.72">16387 5115 0,'0'0'0,"35"0"31,-18 0-31,-17-17 16,0-19-16,0-34 16,0 17 15,-88 0-16,35 53 1,18 0-16,-106 53 16,53 35-1,17 36 1,54-1 0,34-70-1,107-18 1,-36-35-1,35-53 1,-17-17 0,-53-1-1,-35-35 17,-18 89-17,0 52 16,0 71-15,0-18 0,53-17-1,105-36 1,-52-35 0,71-18-1,-1-52 1,-70-1-1,-36-17 1,-70 70-16,0-52 16,-88 70-1,0 0 1,-35 88 0,52 0 15,71-17-16,0-36 1,71-35 0,34-18-1,-16-35 1,-1 0 0,-35 18-1,-36 35-15,-17-17 16,0 34-1,0 18 1,0 71 0,18 71-1,0 34 1,-1 177 15,-17-35-15,-17-106-1,-72 0 1,-34-106 0,-1-88-1,36-88 1,35-71 0,53-141-1,53 0 1,53-141-1,18 106 1,87-71 0,-176 265-16,142-177 15,-89 142 1,-88 35 0,-106 123 30,71 0-30,35-17-16,0 52 16,18-17-1,52 18 1,-17-1 0,-35-34-1,-18 17 1,-18-36-16,-35-17 15,-17 18 1,34-18 0,19 0-1</inkml:trace>
  <inkml:trace contextRef="#ctx0" brushRef="#br0" timeOffset="23463.51">18186 5415 0,'0'0'0,"17"18"32,-17-1-17,-17-17-15,-1 18 16,0-18-16</inkml:trace>
  <inkml:trace contextRef="#ctx0" brushRef="#br0" timeOffset="27778.98">1005 8643 0,'-17'-18'0,"34"36"0,-87-159 47,70 123-47,0 36 16,17 17-1,72 53 1,34 54 0,-52-19-1,-54-88-15,36 71 16,-35-53-1,-18-35 1,0-36 0,0-35-1,0 0 1</inkml:trace>
  <inkml:trace contextRef="#ctx0" brushRef="#br0" timeOffset="28000.08">1411 8502 0,'18'-18'15,"-36"36"-15,53-89 16,-52 71 0,-89 89-1,0 34 1,-35 53 0,53 1-1,52-89 1,19-53-1,87-105 17,-34 52-32</inkml:trace>
  <inkml:trace contextRef="#ctx0" brushRef="#br0" timeOffset="28695.8">1834 8431 0,'0'0'0,"18"0"16,-18 18 0,0 53-1,0 34 1,0-16 0,-18 34-1,18-70 1,0-35-1,-17-18 1,17-71 0,0-17-1,0-36 1,0 36 0,53-18-1,17 71 16,-17 70-15,35 71 0,-70 18-1,0-18 1,-18-18 0,0-53-1,0-53 1,17-35-1,19-17 1,-1-54 0,35 1-1,-34 105-15,70-70 16,-36 88 0,1 71 15,-36 34-16,-35 1 1,0 35 0,0-123-16,-35 53 15,35-36 1,0-88 15,17 35-31,1 1 0</inkml:trace>
  <inkml:trace contextRef="#ctx0" brushRef="#br0" timeOffset="29162.58">3193 8361 0,'0'17'31,"0"1"-31,0 0 0,-53 70 31,17 18-15,19 35 0,-36-18-1,0 1 1,35-107-16,1 1 16,-19-18-1,36-53 1,0-53-1,18-17 1,35 105 0,0 18-1,-35 0-15,34 71 16,37 17 0,-36-35 15,52-35-16,-16-18 1,-19-36 0,-70-17-1,0 0 1,0 36-16</inkml:trace>
  <inkml:trace contextRef="#ctx0" brushRef="#br0" timeOffset="30196.07">4815 8484 0,'18'-17'0,"-36"34"0,54-70 15,-19-35 1,-17 71 0,0 34-1,-17 89 1,17-18-1,-36 53 1,19-17 0,17-71-1,0-36-15,17-17 16,36-17 0,36-89 15,-19 0-16,-35 35 1,1 19 0,-19 52-1,1 52 1,0 37 0,17-19-1,0 18 1,18-70-1,35-18 1,18-70 0,-53-1-1,35-35 1,-53 0 0,-17 53-1,-18 36 16,0 34-15,0 36 0,0 53-1,0-18 1,35-35 0,-17-35-16,88 17 15,-18-35 1,53-53-1,-35-17 1,-35-1 0,-36-17-1,-35 0 1,-35 70 0,-18 53-1,17 36 16,19 52-15,17-34 0,53-19-1,17-70 1,18 0 0,-17-53-1,35 0 1</inkml:trace>
  <inkml:trace contextRef="#ctx0" brushRef="#br0" timeOffset="30628.85">7585 8449 0,'17'-18'16,"-34"36"-16,52-53 0,-17 17 16,-18 0-16,17-52 15,-17 17 1,-70 53-1,-18 18 1,35 52 0,0 71-1,35 36 1,18-71 0,35 17 15,71-88-16,53-35 1,70-53 0,-176 36-16</inkml:trace>
  <inkml:trace contextRef="#ctx0" brushRef="#br0" timeOffset="31462.08">8343 8590 0,'0'-53'16,"0"106"-16,0-176 15,0 105-15,-53-17 16,-35 17-1,0 36 1,0 88 0,35-1-1,53-16 1,0-1 0,53-53 15,70-53-16,-17-52 1,-53-1 0,0-35-1,-53 18 1,0 53 0,-18 53-1,-17 52 1,35 1-1,0 17 1,70-35 0,-17-53-1,-17 0-15,87-18 16,-35-35 0,18-17 15,-71-18-16,-35 35 1,0 35 0,0 71-1,-17 17 1,17 19 0,-18-1-1,18-35 1,0-36-1,-35-17 1,35-52 0,0-37-1,53-34 1,35 35 0,71 17-1,-1 71 16,-52 53-15,-88 53 0,-18 17-1,-35-52 1,-1-36 0,36-17-16,-17-18 15</inkml:trace>
  <inkml:trace contextRef="#ctx0" brushRef="#br0" timeOffset="33563.43">10460 8696 0,'0'0'16,"35"-18"-16,106-52 15,-105 52-15,-19-35 16,-17-17 0,-70-1-1,-1 36 1,-35 35 0,18 70-1,70-34 1,-17 52-1,17 53 1,18-35 0,53-71-1,36-17 1,16-89 0,19-35-1,-18-17 1,-36-1-1,-52-52 1,-18 17 0,-53 89-1,-18 87 1,54 142 0,-1 0-1,18 17 16,0-35-15,71 0 0,140-88-1,-70-53 1,71-88 0,-71-18-1,-88 18 1,-53 0-1,-35 53 1,-36 35 0,-17 88-1,35 0 1,53 0 0,36 18-1,87-53 16,-17-53-15,17-35 0,1-36-1,-54 1 1,19-19 0,-72 54-16,1-35 15,-18 87 16,0 36-15,0 18 0,0 17-1,0-18 1,17-70-16,19 0 16,52-17 15,18-54-16,-36 18 1,36-35 0,-35 18-1,-71 34 1,17 36 0,-17 53-1,0 35 1,0 18-1,53-35 1,18-54 0,17-17-1,0-52 1,36-19 0,-36-35-1,-71 18 16,-17 35-15,-17 53 0,-71 35-1,-1 71 1,54-35 0,18 70-1,105-88 1,18-53-1,52-18 1,19-52 0,-89-1-1,-53 36-15,53-106 16,-35-18 0,-53 71-1,0 35 16,-53 141 1,36-70-32,-19 123 15,19-53 1,17 35 0,53-34-1,17-72 1,54 1-1,17-71 1,-71 0 0,-34-18-1,-19 36 1,-52 53 15,-18 52 0,53-52-31,0 35 16,0 17 0,53-52-1,35-18 1,71-18 0,-36-52-1,-70-18 1,-53-18-1,-70 53 1,-71 53 0,0 18-1,52 17 1,54-18-16,-35 36 16,52 0-1</inkml:trace>
  <inkml:trace contextRef="#ctx0" brushRef="#br0" timeOffset="34012.35">14870 8467 0,'0'0'0,"-18"0"16,-35 70-1,35-35-15,-17 124 31,-18 123-15,36-70 0,-19 123-1,-34 18 1,-18-71 0,35-141-1,35-123-15,0 17 16,18-105-1,53-36 1,18-123 0,-1-89-1</inkml:trace>
  <inkml:trace contextRef="#ctx0" brushRef="#br0" timeOffset="34245.69">14693 8925 0,'35'-194'16,"-70"388"-16,106-529 15,-1 212 1,36 87 0,0 54-1,-71 0-15,18 105 16,-70 1 0,-125 17-1,1-35 1,88-89-1,106-52 17</inkml:trace>
  <inkml:trace contextRef="#ctx0" brushRef="#br0" timeOffset="35611.21">15946 8449 0,'0'0'0,"0"-18"15,0 1-15,17-54 16,36-17-1,-18 35 1,-35 71 0,0 88-1,-35 35 1,-18 0 0,53-18-1,0-70 16,53-35-15,-35-18-16,70-35 16,53-54-1,-17-34 1,-19-1 0,-34-34-1,-53 105 1,-18 70-1,-36 72 1,19-54-16,-19 88 16,1 18-1,35-17 1,35-54 0,54-52-1,16-36 1,54-70 15,-35-35-15,-54 52-1,-52-17 1,-53 88 0,-18 18-1,35-1-15,0 71 16,18-35-1,36 18 1,17 0 0,-36-54-1,-52-52 17,-36-18-17,36 35 1,17 18 15,18 18-15,18 35-1,0-35-15,52 17 16,54-18 0,17-17-1,53 0 1,-35-88-1,-89 18 1,-35 52-16,1-88 16,-36 36-1,-18 52 1,-35 53 0,0 18-1,18 53 16,35-88-31,0 70 16,53-35 0,35-36-1,-17-17 1,34-70 0,1-18-1,-18-18 1,-70 53-1,0 53 1,-18 35 0,0 36-1,0 35 1,35-36 0,36-52-1,-18-18 16,35-35-15,-35-1-16</inkml:trace>
  <inkml:trace contextRef="#ctx0" brushRef="#br0" timeOffset="38695.21">6456 10001 0,'0'0'0,"17"0"31,-17-17-31,0-1 15,0-35 1,18 35-16,-18-35 16,-53-17-1,-17 17 1,-36 35 0,-18 36-1,36 53 1,0 87 15,88-17-15,0-70-1,88 0 1,18-71 0,-35-18-1,105-106 1,-70 19-1,0-89 1,-89 0 0,-17 88-1,0 53 1,-17 53-16,-19 0 16,1 106-1,17 70 16,18-17-15,18-18 0,70-35-1,53-71 1,18-35 0,-53-53-1,35-17 1,-70-36-1,-71 17 1,0 72-16,-18-54 16,-35 71-1,0 53 1,18 35 0,17 18-1,36-53 16,88-18-15,-18-35 0,53-17-1,35-54 1,-52-17 0,-18-35-1,-106-1 1,0 18-1,0 89 1,-36 34 0,1 107-1,-18 70 1,18 35 0,-18 71-1,35 17 1,1-105 15,17 53-15,53-124-1,52-124 1,37-87 0,-1-89-1,0-53 1,-106 36-1,-53-71 1,-105 35 0,-89 89-1,18 88 1,106 35 0,53 17-1,88 1 16,70-18-15,71-18 0,-17-52-1,-72-1 1,1-35 0,-88 18-1,-18 53 1,0 88 15,0 0-15,0 53-1,0-89-15,35 54 16,36-36 0,17-17-1,-18-36 1,36-35 15,0-35-15,-88 0-1,-1 70-15,-17-35 16,0 36 0,0 69-1,-35 37 1,35 17-1,-17-54 1,17 1 0,17-70 15,71-54-15,-17-17-1,-1 17 1,19 1 15,-72 70-15,1 70-1,0 19 1,17-19 0,18 18-1,88-52 1,-53-36-1,53-18 1,-17-35 0,-36-17-1,-53-36 1,-35 35 0,0 53-16,-18 18 15,-52 36 1,17 52 15,35-17-15,18-1-1,124 1 1,-1-54 0,89-17-1,0-35 1,-71 0-1,-18-53 1,-70-54 0,-53 72-1,-88 52 1,0 36 0,-18 70-1,35 36 16,71-36-15,18-35 0,70-53-1,-17 0 1,35-36 0,-18-52-1,0-53 1,-17-71-1,-36 36 1,-18 88 0,-17 70-1,-35 142 1,-35 70 0,52-18-1,18-70 1,53-36 15,53-70-15,-18 0-1,71-88 1,-36 0 0,-70 17-1,-53 54-15</inkml:trace>
  <inkml:trace contextRef="#ctx0" brushRef="#br0" timeOffset="38911.39">8996 9525 0,'0'0'0,"-35"0"0,-1 0 15,1 0 1,53 0 0,-1 0-1,54-18 1</inkml:trace>
  <inkml:trace contextRef="#ctx0" brushRef="#br0" timeOffset="39344.5">12206 9719 0,'0'0'0,"18"-18"0,35-140 32,-36 140-32,19-88 15,-36 124 16,0 17-31,-36 71 16,36-53-16,-53 88 16,18 35-1,35-52 1,0-71 0,88-36-1,-17-34 1,-18-19-1</inkml:trace>
  <inkml:trace contextRef="#ctx0" brushRef="#br0" timeOffset="39527.79">12065 9895 0,'0'0'0,"-35"0"15,52 0 16,54 0-31,88-35 16,-1 0 0,54-18-1,-159 35-15</inkml:trace>
  <inkml:trace contextRef="#ctx0" brushRef="#br0" timeOffset="40779.22">13106 9790 0,'0'0'0,"0"17"16,-18-17 0,0-70 15,18 52-31,-17-35 16,-36 18-1,0 35 1,-35 53-1,0 53 1,35-1 0,35 37-1,36-107 1,52-18 0,36-34-1,35-54 1,-17-17 15,-54-18-15,-52 36-1,-18 34 1,0 54 0,-18 35-1,1 53 1,69 17-1,54-70 1,71-18 0,17-35-1,-53-17 1,35-54 0,-141 54-16,18-89 15,-53 18 16,-53 35-15,-35 53 0,-18 53-1,18 52 1,88-16 0,18-54-1,70-35 1,0 0-1,18-53 1,-35-18 0,-54 54-16,19-36 15,-19 53 1,-17 70 15,0-34-15,-35 52-16,17 35 31,18 195-15,36-36-1,-19 18 1,1-106 0,-89-18-1,-17-123 1,0-88-1,53-88 1,70-72 0,88-69-1,18 35 1,36-71 0,-142 229-16,71-123 15,-18 0 1,-53 106 15,-105 123 0,70-17-31,-18 88 16,18-36 0,36 18-1,-1-35 1,-18-17-1,-17-19 1,-70 1 0,-142 0-1,-141 34 1</inkml:trace>
  <inkml:trace contextRef="#ctx0" brushRef="#br0" timeOffset="41629.58">2222 11606 0,'0'0'0,"-17"0"0,-36 53 31,53-35-31,18-18 31,-1 0-31,89-35 16,0-18 0,-71 35-16,71-70 15,-88 53 1,-36-1 0,-70 36-1,-36 89 1,18-1 15,36 70-15,70-69-1,88-54 1,18-17 0,53-36-1,-53-17 1,-18-1-1,-106 36 1,-88 0 0,-17 53-1,-36 53 1,88 0 0,36 53-1,35-106 16,88-18-15,36-35 0,70-35-1</inkml:trace>
  <inkml:trace contextRef="#ctx0" brushRef="#br0" timeOffset="42277.71">3263 11871 0,'0'0'0,"0"-88"15,-53 52 1,-35 36 0,0 53-1,17 36 1,54-1 0,17-53-1,35-35 16,18-18-15,-35 18-16,70-70 16,-35 17-1,-18 18 1,-35 17 0,0 36-1,0 88 1,0 88-1,18 88 1,-1 0 0,54 124-1,-18-106 1,17 70 0,-52-282-16,-1 141 15,-17-140 16,-52-72-15,-19-70 0,-35-52-1,-35-125 1,106 160-16,-36-177 16,71-106-1,0 124 1,88-36-1,1 106 1,52-17 0,17 0-1,-122 140 1</inkml:trace>
  <inkml:trace contextRef="#ctx0" brushRef="#br0" timeOffset="42460.79">3933 11942 0,'0'17'63,"0"1"-48,0-1-15,18 19 16,-18-19-16</inkml:trace>
  <inkml:trace contextRef="#ctx0" brushRef="#br0" timeOffset="42610.91">3951 12312 0,'0'0'16,"0"18"-16,0-1 16,-18 1-1,36-18 1,35-18 15,-18 1-31</inkml:trace>
  <inkml:trace contextRef="#ctx0" brushRef="#br0" timeOffset="43210.84">6526 11800 0,'0'0'0,"18"-17"16,35-71 15,-35 70-31,-18 36 16,0 52 0,-53 18-1,-53 106 1,71-141-16,-89 106 15,-70 35 1,18-88 0,105-88-1,18-36 1,53-53 0,18 36-1,70 35 1,53 53 15,-35 35-15,70 18-1,-17-18 1,141-17 0,-124-71-1,-87-18 1,-54 0-16</inkml:trace>
  <inkml:trace contextRef="#ctx0" brushRef="#br0" timeOffset="44310.7">8132 11994 0,'0'0'0,"0"-35"0,-36-106 32,19 123-32,-54 18 15,-70 36 1,53 52 0,52-35-16,-34 176 15,52 0 1,36-87 15,70-19-15,0-88-1,71-35 1,-124 0-16,89-88 16,-36 18-1,-17-54 1,-36 36-1,-35 0 1,0 70 0,0 71-1,0 53 1,-18 0 0,18-36-1,0-35 1,35-35 15,18-17-15,53-89-1,-53 35 1,-35-34 0,-18 69-1,0 19 1,0 52-1,0 35 1,0 54 0,0-1-1,53-52 1,35-53 0,106-36-1,-88-35 16,52-53-31,-69 0 32,-72 36-17,-34 17 1,-72 53 0,37 70-1,52 19 1,0-19-1,17-17 1,-17 0 0,-17-53-1,-1 18-15,-53-18 16,71-36 0,0 19-1</inkml:trace>
  <inkml:trace contextRef="#ctx0" brushRef="#br0" timeOffset="44543.43">9666 11924 0,'0'0'0,"0"-35"16,-35 140 15,-18 19-15,35-71-16,-17 70 15,35 36 1,0-71 0,0-70-1,18-18 1,-1-18 0</inkml:trace>
  <inkml:trace contextRef="#ctx0" brushRef="#br0" timeOffset="44995.95">9402 12382 0,'0'0'0,"-18"0"15,159-70 17,-70 35-17,105-18 1,-53 17-1,-52 36 1,-71 89 0,-71 16-1,36 19 1,35-53 0,35-36-1,71-35 1,-18-18 15,-52 1-31,52-36 16,-53 35-16,18-70 15,-53 0 1,-70-1 0,-36 89-1,0 0 1,-18 53-1,124-17 1,0-1 0</inkml:trace>
  <inkml:trace contextRef="#ctx0" brushRef="#br0" timeOffset="46211.25">10548 12277 0,'0'0'0,"0"-71"31,0 89 0,0-1-31,0 72 16,0-1-1,0 18 1,0-36 0,0-52-1,0-36 17,0-17-32,0-36 15,0-35 1,71 1-1,-18 69 17,-36 36-32,89 0 15,-53 53 1,17 53 0,-34-18-1,-36-35 1,0-35-1,0-53 17,53-36-17,17-35 1,-17 18 0,53 17-1,-53 71 1,-35 71-1,-18 35 17,17 0-17,36-36 1,0-34 0,-18-36-16,53 0 15,1-36 1,34-34-1,-35-36 1,-35 18 0,-53-18-1,-17 106 1,-72 17 0,36 89-1,36-35 1,-1 35 15,18-36-15,106-34-1,-18-36 1,53-18 0,-17-53-1,-36 1 1,-17-54-1,-54 54 1,-17 52 0,-17 18-1,17 18 1,17 35 0,18 0-1,-17 17 1,-36 18 15,1-17-15,17-53-1,17-1 1,89-17 0,-35-35-1,-1-18 1,1 0-1</inkml:trace>
  <inkml:trace contextRef="#ctx0" brushRef="#br0" timeOffset="46610.62">12982 11818 0,'0'0'0,"-17"0"0,-1-18 0,-35 18 15,35 71 17,18 17-17,53 18 1,53 0 0,18-36-1,34 1 1,-52-36-1,-88 0 1,-53 1 0,-54-1-1,-69 36 1,-1 17 0,18-18-1,17 1 1,18-18 15,89-36-31</inkml:trace>
  <inkml:trace contextRef="#ctx0" brushRef="#br0" timeOffset="47309.81">6209 13547 0,'0'0'15,"0"-18"-15,18 0 0,-1 1 16,-17 34 0,0 19-16,-70 105 15,-19-18 1,54-87-16,-124 105 15,71-71 17,35-52-17,53-71 17,18 35-32,52-52 15,1 70 1,52 53-1,-17 35 1,35 35 0,18 1-1,-53-71 1,35-53 0,0-18-1</inkml:trace>
  <inkml:trace contextRef="#ctx0" brushRef="#br0" timeOffset="47643.78">8308 13652 0,'0'0'0,"-18"-17"0,1-1 0,-1 1 16,0-1-1,36 18 1,88 0 0,17 0-1,-87 18-15,122-1 16,-52 1-1,-88-1 17,-36-17-17,-35 0-15</inkml:trace>
  <inkml:trace contextRef="#ctx0" brushRef="#br0" timeOffset="47960.99">8643 13635 0,'-71'-18'15,"213"53"-15,-301-70 16,247 53-16,-194-1 15,106 72 1,0-54-16,0 53 16,0 36-1,0-1 1,0-35 0,-35-52-1,-18-36 1,-35 0-1,35-36 17,-53-34-17,88 34 1,18 1 0,71 0-1,0 17 1,-19 1-16</inkml:trace>
  <inkml:trace contextRef="#ctx0" brushRef="#br0" timeOffset="48376.67">9243 13758 0,'0'0'16,"-18"0"-1,-52 0 1,52 18-16,-70 70 31,52 0-15,19 36-1,52-36 1,71-53 0,53-35-1,-53-35 1,-1-36-1,-69-17 1,-36 0 0,-89-18-1,1 18 1,-18 88 0,18 53-1,71 18 1,17 34-1,88-52 17,35-53-32</inkml:trace>
  <inkml:trace contextRef="#ctx0" brushRef="#br0" timeOffset="48876.7">10301 13547 0,'0'0'0,"0"-18"0,0-17 16,-18 17-16,-52 18 16,35 106-1,17 0 1,0 53 0,18-18-1,-17-36 1,17-69-1,0-19 17,0-87-1,35 17-15,53-53-1,-53 88-15,71-34 16,-35 52-1,-18 35 1,-53 35 0,-53 1-1,-71 17 1,54-70 0,17-1-1,35-17 1,18-17 15,88-54-15,-17 1-16</inkml:trace>
  <inkml:trace contextRef="#ctx0" brushRef="#br0" timeOffset="49244.75">10883 13441 0,'0'0'0,"-17"53"32,17-18-32,17 71 15,54-53 1,105 0 0,-35-36-1,36-17 1,-142 0-16,53 0 31,-141 0 0,-53 36-15,-105 87 0,70-17-1,105-88-15,-87 70 16,17 0-1,35-35 1,1-18 0</inkml:trace>
  <inkml:trace contextRef="#ctx0" brushRef="#br0" timeOffset="49927.63">5680 14975 0,'0'-35'31,"0"53"-15,0 35-1,-18 53 1,-70 70 0,-18-53-1,71-87-15,-106 52 16,70-71-1,53-34 1,1-54 0,17-17-1,35 0 1,36 88 0,70 106-1,18 35 1,-18-53 15,17 0-15,-52-35-1,-88-53-15,70 18 16,-35-18 0,18-35-1</inkml:trace>
  <inkml:trace contextRef="#ctx0" brushRef="#br0" timeOffset="52259.07">7444 15169 0,'0'-17'0,"0"34"0,-36-122 31,19 105-31,-1 17 16,-17 107-1,-1-1 1,1 18 0,18-70-1,17-36 1,0-53 0,0-52-1,0-54 1,17 19-1,36-36 1,-35 123 0,52-17-1,19 88 1,-19 88 0,-35-18-1,-17 18 1,-18-88-1,35-18 1,-17-35-16,35-53 16,0-35-1,35-53 1,0 18 0,53 17-1,-88 124 1,-18 87 15,1 36-15,17-52-1,70-1 1,71-53 0,-35-35-1,-106-18-15,141-70 16,-106 18-1,-53-71 1,-52 17 0,-72 18-1,-52 89 1,106 17-16,-88 70 16,-1 107-1,71-54 1,53 18-1,53-70 1,53-71 15,53-53-15,-36-18 0,1-70-1,-54 0 1,-70 53-1,-17 176 17,-36 53-17,53-35 1,35-35 0,88-36-1,-17-35 1,-70 0-16,122-71 15,1-35 17,-71 1-17,-70-19 1,-18 71 0,0 71-1,-71 105 1,36 1-1,0-1 1,35-52 0,0-36-1,35-35 1,36-70 0,17-36-1,0-18 1,-35 71-1,-18 71 17,-17 17-17,52 71 1,1-18 0,17-52-1,53-36 1,-17 0-1,52-71 1,-88 0 0,-88-17-1,0-18 1,-53 54 0,-52 52-1,52 70 1,0 54-1,35-19 17,18-52-17,35-17 1,71-36 0,-35-53-1,-36 35-15,88-70 16,-70 17-1,-17 1 1,-36 87 15,0 1-31,-36 53 16,36 34 0,18-69-1,105-1 1,1-35-1,70 0 17,-53-88-17,-35-18 1,-88-35 0,-18 70-1,-89 54 1,-16 52-1,16 53 1,19 53 0,70-88-1,17 18 1,107 34 0,-18 19-1,0 88 1,-71 140-1,-88-140 17,-123 17-17,-18-105 1,-106-54 0,70-123-1,89-88 1,124-53-1,70-17 1,158-89 0,-158 229-16</inkml:trace>
  <inkml:trace contextRef="#ctx0" brushRef="#br0" timeOffset="52576.32">11783 15222 0,'0'0'0,"0"-17"16,17-1-1,89-70 1,-18-18 0,-88 53-1,0 18 1,-52 35-1,-37 70 1,54 72 0,35-54-1,18 0 1,52-70 0,54-1-1,-54-17 1</inkml:trace>
  <inkml:trace contextRef="#ctx0" brushRef="#br0" timeOffset="52942.74">12506 15011 0,'0'-18'0,"0"36"0,-18-71 31,36 17-15,0 36-16,70 0 15,35 36 1,-52 34 0,-71 54-1,-18-1 1,-52-52 0,34-71-1,19 0 1,17-71 15,17-35-31,36 1 31,71-19-15,-36 71 0,35 36-1,-52-1-15</inkml:trace>
  <inkml:trace contextRef="#ctx0" brushRef="#br0" timeOffset="53309.82">13476 14693 0,'0'0'16,"-18"0"-16,-17-17 0,0 17 15,35 35 1,53 53-1,70 0 1,36-17 15,-71-36-15,18 0 0,-88-35-1,-36 18 1,-105 35-1,-1 35 1,-70 53 0,35-17-1,71-71 1,88-36-16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11:09:37.4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3210 547 0,'0'0'0,"-35"-18"16,17 18-16,18 18 31,53 70 0,18 0-15,-36-53-16,36 89 15,34 35 1,-69-71 0,-1-18-1,-17-70 1,-18-35 0,17 0-1</inkml:trace>
  <inkml:trace contextRef="#ctx0" brushRef="#br0" timeOffset="250.52">3792 582 0,'0'0'0,"18"-35"0,-36 35 32,-105 106-17,-36 17 1,-53 89-1,107-89 1,-19 18 0,89-70-1,70-89 17,36-35-17</inkml:trace>
  <inkml:trace contextRef="#ctx0" brushRef="#br0" timeOffset="999.52">4092 653 0,'0'0'16,"18"0"-16,-18 17 15,0 1 1,0 35-1,-18 70 1,1-17 0,-1 18-1,-17-54 1,17-35 0,0-35-1,1-35 1,17-35-1,0-72 1,0 19 0,53-36 15,0 106-15,35 53-1,-18 18 1,19 70-1,-72 18 1,-17 35 0,0-53-1,0-52 1,0-19 0,0-70-1,53-53 1,18-35-1,17-17 1,-18 87 0,36 36-1,-53 70 17,-18 71-17,-17-71-15,-18 71 16,0 17-1,-18-70 1,1 0 0,17-35-1,0-53 17,0-1-17</inkml:trace>
  <inkml:trace contextRef="#ctx0" brushRef="#br0" timeOffset="1467.09">5433 529 0,'0'-17'0,"0"34"16,17-34-16,-17-1 16,0 36-1,0 17 1,-35 88-1,-18 1 1,-35 123 0,35-124-1,0-35 1,18-70 0,17-18-1,18-53 1,0-35-1,0 53-15,36-36 16,16 18 0,-16 53 15,34 35-15,-17 18-1,35 18 1,-35-53-1,18 17 1,-18-35 0,70 0-1,-17 0 1</inkml:trace>
  <inkml:trace contextRef="#ctx0" brushRef="#br0" timeOffset="1816.19">6932 847 0,'0'0'0,"0"-18"0,0-17 15,0-1 1,0 1-1,0 53 1,0-1 0,0 1-16,0 70 15,0 53 1,-35-35 0,0-18-1,17-52 1,88-72 15,-34 19-15</inkml:trace>
  <inkml:trace contextRef="#ctx0" brushRef="#br0" timeOffset="2232.82">7514 741 0,'0'0'0,"0"-35"15,0 17 1,-35 18 0,-36 18-1,1 17 1,17 71 0,35-53-1,18-36 1,53 1-1,53-1 1,-35 1 0,-19 35-1,-34-35 1,-18 17 0,-53 18-1,-17-18 1,-36-17-1,53-18 1,0 0 0,18-18-1,35-52 1,0 52-16</inkml:trace>
  <inkml:trace contextRef="#ctx0" brushRef="#br0" timeOffset="2433.67">6932 441 0,'0'0'0,"-18"-35"32,36 35-1,0 0-16,-1 0-15,1 0 16,0 17-16</inkml:trace>
  <inkml:trace contextRef="#ctx0" brushRef="#br0" timeOffset="2966.14">9331 670 0,'0'0'0,"18"-17"0,-18-36 31,0 35-31,-53 0 16,-36 18 0,1 36-1,-18 70 17,18 35-17,71-88-15,-1 88 16,18-88-16,0 52 15,88 1 1,53-88 0,-35-18-1,53-18 1</inkml:trace>
  <inkml:trace contextRef="#ctx0" brushRef="#br0" timeOffset="4100.1">9842 1005 0,'0'0'0,"0"-35"16,0-35-16,-52-1 16,-37 36 15,19 35-15,-1 53-1,36 35 1,0 53-1,17-35 1,18 0 0,0-89-1,35-17 1,18-17 0,35-54-1,-17-17 1,-18-71-1,-18 71 1,-17 17 0,-18 54-1,0 70 17,17 17-17,-17 107 1,0-72-1,18-16 1,53-72 0,35 1-1,35-53 1,-53-18 0,71-71-1,-107 18 1,-34 18-1,-53 88 17,0 88-1,17 1-15,18-36-1,18-1 1,-1-34-1,-17 0 1,0-36 15,-35 0-15,17 1 0,-17 17-1,17 0 1,18 35-1,0 18 1,71-35 0,17-1-1,36-17 17,17-17-17,17-36 1,-105 17-16,53-34 15,-18-36 1,-88 18 0,0 17-1,-35 71 1,-71 124 0,89-18-1,17-1 1,0-52-1,88-17 1,18-36 0,-36-18 15,36-53-15</inkml:trace>
  <inkml:trace contextRef="#ctx0" brushRef="#br0" timeOffset="7349.32">12030 1341 0,'17'0'16,"1"0"0,0-18-1,-18 0-15,17 1 0,1-1 16,88-123 0,17-53-1,-17-18 1,-53 106-1,-53 18 1,-35 88 0,-124 106 15,88 17-31,54 71 31,52-52-15,71-19-1,-18-52 1,-70-54 0,-36-17-1,-17 0 1,-89-35 0,36-18-1,0 18 1,88 17-1,0 71 1,35 0 0,36 35-1,35-35 17,-18-53-17,35 0 1,1-35-1,34-53 1,-69-1 0,-19-52-1,-52 53 1,-36 35 0,1 53-16,-36 18 15,-18 70 1,36 18-1,35 17 1,17-34 0,54-54-1,105-35 17,-52-18-17,17-52 1,-70-1-1,-36-52 1,-35 17 0,0 88-1,-18 124 17,1-18-17,17 18 1,-18-18-1,18-70 1,0-1-16,0-34 31,35-54 1,18-17-17,35-53 1,-70 123-16,52-70 15,19 53 1,-54 70 0,-17 71-1,-18 17 1,0-34 0,35-19-1,35-70 1,54 0-1,-1-35 1,36-53 0,-53-18 15,0-53-15,-106 89-1,-53 52 1,-18 88-1,-17 36 1,88 18 0,18-54-1,52-34 1,-34-19 0,-19-17-1,-34-35 16,-1 17-31,-35-17 16,-18 17 0,36 18-1,35 36 17,18 17-17,35 0 1,88-36-1,-35-17 1,35 0 0,0-70-1,-35-1 1,17-141 0,-87 107-1,-36 52-15,17-106 16,-17 88-1,0 36 1,-17 53 0,-36 88-1,35 52 17,-17 1-17,35-35 1,0-19-1,70-52 1,54-53 0,34-17-1,-52-36 1,-18-35 0,-35 17-1,-35 0 1,-36 89 15,1 0-31,-19 70 16,36-35-1,0 35 17,0-53-17,89-17 1,-36-18-1,-18 0-15,71-18 16,-18-70 0,-18-18-1,-17-88 1,-35 53 0,17 18-1,-35 105-15,0-17 16,-35 88 15,17 70-15,1-88-1,-1 89-15,18 17 32,0-18-17,0-52 1,53-18-1,0-53 1,35 0 0,0-53-1,1-53 1,-37 36 0,-16-1-1,-36 89 16,0-1-31,0 72 16,0-37 0,0 19-1,0-53 17,53-1-17,17-17 1,18-17-1,-70-1-15,35-53 16,0-17 0,-18 53-1,-17 0 1,-18 70 15,0-17-31,0 35 16,0 35-1,0-53 1,17 0 0,36-35-1,53 0 17,0-17-17,-18-36 1,0-35-1,-70 17 1,-18-17 0,-18 88-1,-70 53 1,71 17 0,-19 36-1,36-35 1,53-18-1,71-53 1,17 0 0,-35-18-1,-1-35 1</inkml:trace>
  <inkml:trace contextRef="#ctx0" brushRef="#br0" timeOffset="7598.45">17145 617 0,'-18'0'0,"36"0"0,-71-17 15,35 17 1,1 0-1,-1 0 32,1 0-31,-19 0-16</inkml:trace>
  <inkml:trace contextRef="#ctx0" brushRef="#br0" timeOffset="7799.89">16210 706 0,'0'0'0,"0"17"31,18-17-31,52 0 16,71 0-1,-17-35 1,-71 17-1,-53 1 1</inkml:trace>
  <inkml:trace contextRef="#ctx0" brushRef="#br0" timeOffset="7998.45">15910 617 0,'-17'0'0,"34"0"0,-70 0 15,36 0 1,-1 0 47,0 0-63,1 0 15,-1 0-15</inkml:trace>
  <inkml:trace contextRef="#ctx0" brushRef="#br0" timeOffset="8183.24">15169 864 0,'0'0'0,"0"18"31,0 0-31,18-18 16,53 0-1,17 0 1,-71-18-16</inkml:trace>
  <inkml:trace contextRef="#ctx0" brushRef="#br0" timeOffset="9298.42">3951 1905 0,'0'0'0,"-35"0"0,-89 0 47,142 0-31,35 0-1,-18 0-15,89 0 16,158 0 0,35 0-1,213-18 1,-37-17 0,-316 35-16,405-53 15,335 0 1,106-17-1,-211 34 1,334-17 0,1 18-1,-265 18 1,-583-1 0,848 0-1,-300 18 1,176-17-1,-371-1 1,54 18 0,-300 0-1,-36 0 1,-282 0 0,-53 0-1,-52 0 16,-36 0-15</inkml:trace>
  <inkml:trace contextRef="#ctx0" brushRef="#br0" timeOffset="11015.8">4498 3739 0,'0'0'0,"18"0"16,-36 18 46,0-18-62,1 18 0,-1-1 16,-123 89-1,17 0 1,-34 53 0,-1-53-1,71-53 1,70-36-16,-35-17 16,36 0-1,-1-53 1,18 36-1,88 17 1,36 17 0,34 71-1,-52 1 1,71 34 15,-54-52-15,18-18-1,-88-18 1,-35-35-16,-1 0 16,-17-18 31,-17 1-47,-1-19 15,0 36-15</inkml:trace>
  <inkml:trace contextRef="#ctx0" brushRef="#br0" timeOffset="12798.33">5345 3881 0,'0'-36'15,"0"19"1,0 34-1,0 19 1,17 105 0,-17-18-1,0 36 1,0-124-16,0 18 16,18 0-1,-18-35 1,-18-36 15</inkml:trace>
  <inkml:trace contextRef="#ctx0" brushRef="#br0" timeOffset="13347.89">5133 4127 0,'0'0'0,"-18"-35"16,-17-35-1,35-1 1,0 53-16,71-70 16,17 53-1,53 17 1,0 54 0,18 69-1,-89 1 1,-70 71-1,0-107 1,-17-34 0,17-72 15,0-70 0,17 71-31,19-88 16,34-36-1,1 88 1,34 54 0,-16 70-1,-36 70 1,-36 89 0,-17-89-1,0-35 1,0-52-1,18-54 32,-18 0-47,0 1 0,0-1 16</inkml:trace>
  <inkml:trace contextRef="#ctx0" brushRef="#br0" timeOffset="13983.07">6403 4057 0,'18'-18'15,"-36"36"-15,36-53 0,-1 35 32,-17 53-17,0 52 1,0-16 0,35-1-1,18-35 1,53-53-1,18-36 1,-18-34 0,-18-36-1,-35 18 1,-36 0 0,1 88-1,-18-18 1,0 36-1,-18 105 1,-17 18 0,35 89-1,0 69 1,35 72 0,1 17-1,-1-106 1,0 18-1,-35-124 1,-53-123 0,-35-88-1,-88-88 1,34-36 15,19-123-15,88-36-1,35 89 1,123-142 0,1 195-1,34 0 1,-16 52 0</inkml:trace>
  <inkml:trace contextRef="#ctx0" brushRef="#br0" timeOffset="15733.06">7602 4057 0,'0'0'0,"0"-18"0,0-52 32,-35 52-32,17 18 15,-52 0 1,35 35-1,-18 106 1,35 1 0,18-107-16,0 88 15,53 1 1,70-107 0,54-17-1,-54-52 1,36-72-1,-71-35 1,-52 18 0,-36-35-1,0 123 1,-36 123 31,36 54-32,0-89-15,0 89 16,0 17 0,53-18-1,53-70 1,-18-18 0,71-35-1,-36-35 1,71-53-1,-105-18 1,-89 0 0,-18 0-1,-35 71 1,-35 53 0,-53 105 15,88-34-16,53 34 1,0-70 0,53-35-1,53-18 1,-1-53 0,-16-36-1,-72 19 1,36-54-1,-53 71 1,0 71 15,0 0-31,0 35 32,0 53-17,0-18 1,18-35-1,52-18 1,1-35 0,35 0-1,0-53 1,-36-18 0,36-34-1,-88-19 1,-18 54-1,-18 105 17,18 53-17,0-35 1,18 18 15,-1-54-31,19 36 16,-19-18-1,-17-17 1,-35-18 15,0-18-15,17 18-16,-17-35 16,-1 0-1,19 35 16,17 35-15,17-17 0,36 17-1,18-35 1,17 0 15,36 0-15,52-53-1,-70 0 1,35-70 0,-71 17-1,-70 18 1,-17 70 0,-54 18-1,54 18-15,-36 52 16,17 1-1,36-54-15,0 72 16,0-19 0,36-35-1,-36 1 1,0-19 0,-53 1 15,-18 0-16,18-1 1,36-17 0,17-17 15,35-19-15,-17 19-16</inkml:trace>
  <inkml:trace contextRef="#ctx0" brushRef="#br0" timeOffset="17065.2">10583 3704 0,'0'0'15,"-17"-17"-15,-1 17 16,0 0-1,18 17 1,0 36 0,0-35-16,36 35 15,52 52 1,18-16 0,17-19-1,36-17 1,-36-18-1,-70-17 1,-35-18 0,-53 0-1,-71 53 1,-53 18 15,0 17-15,36 18-1,70-54 1,0 1 0,53-35-1,-18 0 1,1-1 0,-1-17-1,0 0 751,1 0-735,-1 0-31,1 0 16</inkml:trace>
  <inkml:trace contextRef="#ctx0" brushRef="#br0" timeOffset="18480.88">4057 10460 0,'0'0'0,"88"-141"31,-88 123-31,18-17 15,-18 17-15,35-17 16,-35 17 0,0 36 31,0 17-47,0-17 15,-35 105 1,17-70-16,-70 159 15,-18-53 1,-53 52 0,36-87-1,-1-18 1,54-89 0,35-52-1,35-36 1,0 18-1,35 36 1,53 17 0,88 0-1,-140 17-15,158 72 16,-71-36 0,36 17 15,-88-52-16,-19-1 1,-52-34 15,-17-18-15,17-18 0</inkml:trace>
  <inkml:trace contextRef="#ctx0" brushRef="#br0" timeOffset="18913.59">5133 10054 0,'0'0'0,"18"-17"0,-18-1 15,17-17-15,1-36 16,-18 36 0,-35 141 15,-36 35-15,36-71-16,-142 265 15,-34 53 1,34-70-1,19 35 1,87-159 0,36 0-1,17-88 1,18-124 31,0-88-32,18 89-15</inkml:trace>
  <inkml:trace contextRef="#ctx0" brushRef="#br0" timeOffset="19581.06">5486 10548 0,'0'0'0,"0"-35"31,0 17-31,-18 18 16,0 35 0,18-17-16,0 123 15,0-17 1,0 34 0,36-34-1,-19-71 1,-17-18-1,0-88 17,0 18-17</inkml:trace>
  <inkml:trace contextRef="#ctx0" brushRef="#br0" timeOffset="20064.72">5433 10724 0,'0'0'16,"0"-123"-1,53 17 1,17 53 0,71 36-1,-35 69 1,18 90 0,-89 52-1,-35-106 1,-18 0-1,1-35 1,-1-53 0,18-53-1,0-53 1,71-70 15,-1-18-31,18 70 31,18 89-15,-35 106 0,-36 87-1,-35 19 1,0-71 0,-18 17-1,18-70 1,0-35-1,53-71 17</inkml:trace>
  <inkml:trace contextRef="#ctx0" brushRef="#br0" timeOffset="20680.71">6791 10636 0,'0'18'15,"0"17"1,-35 53 0,17-17-1,0 17 1,18-17 0,53-71-1,-17 0-15,87-18 16,36-53-1,-71 1 1,-17-18 0,-54 17-1,1 71 1,-18 18 0,0 52 15,0 71-16,0 71 1,35 0 0,-35-124-16,71 212 15,-18 35 1,-18-53 0,-35-105-1,-53-54 1,-35-105-1,-53-89 1,0-123 0,52-88-1,89 53 1,18-36 0,88 18 15,35 53-16,18 18 1,-124 140-16</inkml:trace>
  <inkml:trace contextRef="#ctx0" brushRef="#br0" timeOffset="22280.08">7920 10619 0,'0'-18'0,"0"36"0,-18-71 16,-35 17-1,0 36 1,18 36 0,17 87-1,18 1 1,36-1 15,70-52-31,-36-71 31,71 0-15,-17-53 0,-1-71-1,-17-52 1,-35-36 0,-54 71-1,-17 53 1,-17 88-1,-1 18-15,-17 34 16,35 1-16,-36 141 16,36 0-1,0-70 1,89-36 0,69-53 15,19-35-16,17-53 1,-53-35 0,-53 0-1,-88-35 1,0 17 0,-53 70-1,35 36-15,-87 36 16,16 52-1,1 71 1,88-36 0,0-52-1,53-54 1,-35-17-16,88 0 31,-1-70-15,-52-1-1,0-52 1,-35 17 0,-18 71-1,0 105 17,-35 36-17,35 0 1,17-36-1,72-52 1,16-18 0,36-53-1,-52-17 1,34-36 0,-35-53 15,-88 71-16,-35 70 1,-18 71 0,18 53-1,35 0 1,17-18 0,54-17-1,-53-36 1,-1-18-1,-34-17 17,-1 0-32,-35-17 15,0-1 1,36 18 0,17 18 15,17-18-16,71 17 1,18-17 0,0 0-1,-71 0-15,89-35 16,-18-35 0,-53 17-1,-1-71 1,-52 18-1,0 53 1,-35 53 0,18 71-1,17 0 1,17 17 0,18-18 15,1-17-16,-36-17 1,0-19 0,-53-17-1,-18 18 1,36-18 0,70-53 15,-17 35-31</inkml:trace>
  <inkml:trace contextRef="#ctx0" brushRef="#br0" timeOffset="22696.86">10989 10107 0,'0'0'15,"0"18"-15,0-1 16,0 72 0,18-1-1,-1-71-15,54 89 16,-1-35 0,36-36-1,0-17 1,-35-18-1,-36 17 1,-35 1 0,-71 17-1,-87 36 1,-36 17 0,17 0 15,71-17-16,36-18 1,52-36 0</inkml:trace>
  <inkml:trace contextRef="#ctx0" brushRef="#br0" timeOffset="22846.74">10742 11112 0,'0'0'0,"-18"0"15,18 18-15,-17-18 16,-18 18 0,-18-1-1,35-17-15</inkml:trace>
  <inkml:trace contextRef="#ctx0" brushRef="#br0" timeOffset="23880.98">12241 3863 0,'0'0'0,"0"-35"32,0 52-1,0 1-16,36 105 1,-36 18 0,53 36-1,-18-71 1,18-18 0,53-70-1,-53-36-15,123-53 16,177-105-1,-53 0 1,105-36 0,-158 88-1,-35 54 1,-177 70 15,-105 0-31</inkml:trace>
  <inkml:trace contextRef="#ctx0" brushRef="#br0" timeOffset="24681.14">12488 9860 0,'0'0'0,"0"-18"0,36 18 46,-36 18-46,0 17 16,17 89 0,-17-36-1,0-53-15,53 89 16,0-1 0,53-70-1,35-70 1,124-89-1,228-141 1,-122 53 0,52-53-1,-141 88 1,-176 106 0,-70 36 15,-72 17 0,19 17-31,-19 1 16</inkml:trace>
  <inkml:trace contextRef="#ctx0" brushRef="#br0" timeOffset="24832.06">14799 9543 0,'-18'0'31,"1"0"-15,-1 0 0,0 0-16,1 17 15</inkml:trace>
  <inkml:trace contextRef="#ctx0" brushRef="#br0" timeOffset="26079.63">2487 13847 0,'0'0'0,"18"0"0,35-36 15,-36 19-15,1-19 16,0 36-1,-18 71 1,-53 17 0,-124 71-1,36-53 1,-35 35 0,70-88-1,88-53 16,54-18-15,-19 18 0,160 0-1,-107 0-15,89 35 16,35 36 0,-88-18-1,-18-18 1,-53-35-1,0 0 1,1-53 0,-36 36-1</inkml:trace>
  <inkml:trace contextRef="#ctx0" brushRef="#br0" timeOffset="26762.81">3104 13917 0,'0'0'0,"0"-53"16,-17 53 0,17 35-1,0 54 1,0 34 0,0-17-1,0 35 1,0-106-1,-18-35 1,18-53 0,0-52-1,0 16 1,-17-140 0,17 106 15,52-1-16,19 124 1,17 124 0,-17-1-1,-18 71 1,-18-123 0,-17-1-1,-1-87 16,-17-1-31,18-35 16,52-123 0,-34 35-1,34-36 1,-17 124 0,18 106 15,-36 53-16,-17 123 1,-18-105 0,0-1-1,0-70 1,17-53 0,36-35-1,-18 0 1</inkml:trace>
  <inkml:trace contextRef="#ctx0" brushRef="#br0" timeOffset="27346.79">4286 13829 0,'18'0'0,"-36"0"0,36 18 32,-53 34-32,17 37 15,0 16 16,18-34-15,18-18 0,35-53-1,-35 0-15,123-53 16,17-35 0,-52 0-1,-53 17 1,-35 53-1,-18 54 1,0 70 0,0 88-1,70 88 1,-17-35 0,35 106-1,-17-18 16,-53-141-15,-18-141-16,-36 123 16,-34-123-1,-71-71 1,-36-88 0,71-52-1,1-160 1,105 230-16,0-177 15,70-70 1,54 124 0,34-19-1,-34 89 1</inkml:trace>
  <inkml:trace contextRef="#ctx0" brushRef="#br0" timeOffset="28895.85">5397 13688 0,'0'0'0,"0"-18"16,-17 0-1,-54 1 1,1 34 0,34 54-1,36 70 1,0-17-1,18-19 1,-18-87-16,71 35 16,70-53-1,53-53 1,-53 0 0,18-88-1,-54-53 16,-87 18-15,-18 70 0,0 88-1,-18 71 1,1 88 0,-1 89-1,36-36 1,-1-159-16,72 35 15,69-34 1,54-54 0,-36-35-1,36-53 1,-88-17 15,-124-1-15,-89 54-1,-16 70 1,-37 70 0,54 19-1,18 52 1,70-18 0,35-105-1,53-1 1,0-34-1,36-54 1,-18-52 0,-89 52-1,1-17 1,-18 70 0,0 36-1,0 88 16,-18-18-15,18-70-16,0 87 16,53-69-1,18-19 1,52-52 0,1-35-1,-18-19 1,-53-16-1,-36 52 1,-52 70 15,35 54-15,0-54-16,0 72 16,53-36 15,0-1-16,-18-34 1,-35 0 0,-88-36 15,35 0-15,-35-17-1,52 35 1,36 18-1,18 35 1,0-53-16,35 17 16,35 1-1,35-36 1,-17-17 0,18-35-1,-19-19 16,-52-16-15,-35-1 0,-18 70-1,-71 54 1,54 88 0,17-36-1,35 19 1,18-54-1,35 18 1,-53 0 0,-35-36-1,-88 19 1,18-36 15,70-18-15,0 0-16</inkml:trace>
  <inkml:trace contextRef="#ctx0" brushRef="#br0" timeOffset="29312.41">8749 13511 0,'0'0'0,"-18"0"0,1 0 16,17 53-1,35 35 1,71-17 0,-71-53-16,53 17 15,53-17 1,-53-1 0,-17-17-1,-53 18 16,-36 17-15,-158 36 0,-18 35-1,35-36 1,-35 54 0,88-72-1,18 1 1,70-53-1</inkml:trace>
  <inkml:trace contextRef="#ctx0" brushRef="#br0" timeOffset="30129.25">2928 16157 0,'0'0'0,"0"-35"0,53 0 16,-53 17-16,0 0 15,0 36 1,0 53 0,-71 52-1,-70 53 1,-35 1 0,35-54-1,0-35 16,88-70-15,53-53 0,0-36-1,35 18 1,0 36-16,106 17 16,1 35-1,52 71 1,-89-18-1,-16 18 1,-54-53 0,-35-36-1,18-52 17,-18 18-17</inkml:trace>
  <inkml:trace contextRef="#ctx0" brushRef="#br0" timeOffset="30545.75">3669 16034 0,'0'0'0,"35"-71"32,-35 89-32,0 35 15,0-18 1,-17 177-16,-54-1 31,-53 160-15,1-107-1,-18 71 1,53-105 0,70-142-1,18-53 1,0-88-1,18 0 1</inkml:trace>
  <inkml:trace contextRef="#ctx0" brushRef="#br0" timeOffset="32178.76">3845 16633 0,'0'-52'31,"0"34"-15,0 0-16,18 1 16,17 17-1,0 0 1,18 53 0,-35 52-1,17 54 1,-17-53-1,-18-35 1,0-36 0,0-53 15,0 1-31,0-54 16,0-35-1,18 0 1,17 0 15,18 36-15,-36 70-16,54-18 15,0 54 1,-36 52 0,-18 0-1,-17 53 1,0-88-1,0-35 1,0-54 15,0-34-15,18-54 0,17 36-1,-17 53 1,35-36-1,35 54 1,0 70 0,-70 17-1,-18 54 1,0-19 0,0-52-1,0-35 1,18-18-1,34-18 1,19-52 0,0-1-1,-54 36-15,36-36 16,-18 1 0,-35 35-1,0 52 32,0 1-31,0-1-16,0 72 15,0-36 1,0 17 0,53-70-1,18-35 1,35-36-1,0-35 1,-71 54 0,-18 16-1,-17 72 17,0-19-32,0 89 31,18 123-16,35-17 1,-18 123 0,18-35-1,35 70 1,-17-105 0,-53-194-16,-18 123 15,-53-142 1,-71-69-1,-17-107 1,-18-140 0,36-89-1,88 71 1,35-36 0,53 107-1,70-19 16,-17 107-15,-36 52-16</inkml:trace>
  <inkml:trace contextRef="#ctx0" brushRef="#br0" timeOffset="33645.26">5980 16334 0,'0'0'0,"0"-18"16,-53 18-1,-36 0 1,19 53 0,35 35-1,35 71 1,53-71 0,52 18-1,-87-106 1,105 0-1,19-53 1,-54-18 0,35-52-1,-52-36 1,-54-17 0,-17 88-1,0 70 1,-17 71-1,-1 88 1,18-35 0,18 88-1,35-106 1,105-35 0,-16-53-1,34-35 16,-35-54-15,-106 1 0,-35 71-16,0-107 15,-35 54 1,-53 34 0,35 54-1,18 88 1,17 0-1,18-89-15,0 107 16,18-54 0,52-70-1,1 0 1,35-70 0,-1-71-1,-69 52 16,-36 19-15,0 123 15,0-36-31,0 36 16,0 36 0,0-54-16,0 18 15,53-18 1,0-35-1,52-71 1,1-17 0,-35 18-1,-54 34-15,36-52 16,-53 124 15,0 34 0,0-52-31,0 52 16,0 1 0,0-18-1,0-36 1,-35-17 15,-35-35-15,34 17-1,19 18-15,-1 0 16,0 36 0,18 17-1,53 0 1,35-36 0,71-34-1,0-54 1,-36-17 15,-34-18-15,-54 35-1,-35-34 1,0 87 0,-18 53-1,18 53 1,0-17-1,0 0 1,0-36 0,18 18-1,-18-36-15,-35 19 16,-54-1 0,19-35-1,70-18 1</inkml:trace>
  <inkml:trace contextRef="#ctx0" brushRef="#br0" timeOffset="34078.65">9066 15875 0,'0'0'15,"-17"-18"-15,-1 18 0,0-35 16,36 70 0,88 89-1,35 35 1,-35-71 0,35-35-1,-106-53-15,71 17 31,0-17-15,-106-17 0,-106 70 15,-35 35-15,88-53-16,-212 141 15,19 1 1,16-18-1,124-89 1,177-140 15</inkml:trace>
  <inkml:trace contextRef="#ctx0" brushRef="#br0" timeOffset="34511.87">11183 14270 0,'0'0'0,"-18"-35"0,-35-18 16,36 35-16,-18-35 15,17 71 1,88 123 0,54 53-1,123 88 1,53 18 0,70 0-1,-35-36 16,-123-105-15,-36-35 0,-140-71-1,-89-106 17,35 35-32,-35-141 15,36 106-15</inkml:trace>
  <inkml:trace contextRef="#ctx0" brushRef="#br0" timeOffset="34845.98">13282 14252 0,'0'0'0,"0"-35"16,-18-18-16,-70 35 15,-123 89 16,-36 123-15,-36 35 0,-299 283-1,177-177 1,-89 124 0,88-54-1,159-140 1,0-1-1,124-122 1,105-107 0,18-106-1,0-52 1</inkml:trace>
  <inkml:trace contextRef="#ctx0" brushRef="#br0" timeOffset="-199574.19">18 1358 0</inkml:trace>
  <inkml:trace contextRef="#ctx0" brushRef="#br0" timeOffset="-165122.94">0 194 0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11:35:45.2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3298 1887 0,'18'0'46,"0"0"-46,-1 0 0,1 0 16,0 0-16</inkml:trace>
  <inkml:trace contextRef="#ctx0" brushRef="#br0" timeOffset="850.24">3422 741 0,'0'0'0,"-18"0"0,-52 0 32,52 0-32,0 0 15,1 0 1,17-18 0,88 18-1,-53-17-15,142-1 16,70-17-1,-89-1 1,1 36 0,-106 0-1,-35 0 17,-71 0-1,53 18-31</inkml:trace>
  <inkml:trace contextRef="#ctx0" brushRef="#br0" timeOffset="1250.59">4022 635 0,'-18'0'15,"36"0"-15,-54 0 16,19 0 0,-1 35-1,18 1 1,0 52-1,0 18 1,0-71-16,0 141 16,0-52-1,-18 17 17,-34-53-17,-37 18 1,1-53-1,53-36-15,-106-17 16,53-17 0,-36-54-1,36-17 1,88 53 0,0-1-1,0 19 1,53-18-1,35-1 1</inkml:trace>
  <inkml:trace contextRef="#ctx0" brushRef="#br0" timeOffset="1799.81">4780 847 0,'0'0'0,"18"-18"0,17 0 16,0-17-1,-35 17-15,0 1 16,0-1 0,-88 18-1,0 53 1,-18 18-1,36-18 1,52 35 0,18-53-1,70-17 17,36-1-17,18 36 1,-36-17-1,-70-19-15,-1 36 16,-34 0 0,-125 18-1,-16-36 1,-36-35 0,88 0-1,71 0-15,-54 0 16,89-35 15,71 17-15,-36 0-16,71-17 15,-53 17-15</inkml:trace>
  <inkml:trace contextRef="#ctx0" brushRef="#br0" timeOffset="2266.69">5397 811 0,'0'0'0,"0"-17"0,0-1 16,-17 0 0,-54 18-1,36 53 1,-36 88-1,54-17 1,-1-89-16,18 106 16,0-70-1,53-1 17,53-70-17,-18-17 1,36-54-1,-19-35 1,-87-52 0,-53 17-1,-89 52 1,18 72 0,-17 34-1,88 54 1,35-1-1,0-52 1,53 0 0</inkml:trace>
  <inkml:trace contextRef="#ctx0" brushRef="#br0" timeOffset="2568.29">6156 794 0,'0'0'0,"-18"-18"16,1 18 0,-1 0-16,18 71 15,0 70 1,-18-18-1,1 18 1,-1-105-16,18 34 16,0-35-1,0-52 32</inkml:trace>
  <inkml:trace contextRef="#ctx0" brushRef="#br0" timeOffset="2817.48">6156 882 0,'0'0'0,"18"-71"15,-1 71 1,36 71 0,-18 17-1,-17-70-15,53 123 16,-18-71-1,-1 19 1,-16-72 0,-1-17-1,18-17 17,-35 17-32</inkml:trace>
  <inkml:trace contextRef="#ctx0" brushRef="#br0" timeOffset="3049.9">6932 723 0,'0'-17'16,"0"34"-16,0-87 15,-18 52 1,-34 106 0,-1 36-1,-18 70 1,18-71-1,-35 1 1,70-89-16,1 0 16,-1-35-1</inkml:trace>
  <inkml:trace contextRef="#ctx0" brushRef="#br0" timeOffset="3983.06">1129 1923 0,'-71'0'32,"54"0"-32,34-18 62,19 18-62,34-18 16,107 1-1,69-36 1,-122 35 0,-18 18-1,-89 0-15,-69 53 32,-37-35-17,-34-18 1,52 0-1</inkml:trace>
  <inkml:trace contextRef="#ctx0" brushRef="#br0" timeOffset="4316.68">1323 1870 0,'-35'0'0,"70"0"0,-141 0 15,53-18 1,0 18 15,36 18-15,-1 35-1,0-36-15,-17 107 16,0 17 0,-18 88-1,53-17 1,-18 35 0,18-106-1,35 18 1,18-71-1,0-53 1,53-17 0,-35-54-1,17-52 1,-18 35 0</inkml:trace>
  <inkml:trace contextRef="#ctx0" brushRef="#br0" timeOffset="4478.26">1464 3034 0,'-18'0'0,"1"0"16</inkml:trace>
  <inkml:trace contextRef="#ctx0" brushRef="#br0" timeOffset="5417.6">2364 2258 0,'0'0'0,"-18"0"15,0 0 1,36 0 15,0 0-15,35 0-16,176-36 31,-88 19-15,18-1-1,-71 1 1,-35 17 0,-71 17-1,-17-17 1,17 0-16</inkml:trace>
  <inkml:trace contextRef="#ctx0" brushRef="#br0" timeOffset="5798.84">2910 2222 0,'0'0'0,"-17"0"31,17 18-15,-18 0-16,18 35 15,0 0 1,0 70 15,18-17-15,-18 35-1,-53-53 1,35-53-16,-70 18 16,0-53-1,-36 0 1,19-35 0,16-18-1,1-17 1,88 52-16,-18 0 15,36 1 1,70 17 0,53 0-1,-88-18 1</inkml:trace>
  <inkml:trace contextRef="#ctx0" brushRef="#br0" timeOffset="6299.38">3528 2434 0,'0'0'0,"17"-17"15,-17-1-15,0-17 16,-88 35 0,-53 53-1,53 17 1,0 71-1,70-17 1,18-36 0,0-71-16,35 19 15,18-36 17,53-36-17,-18-16 1,0-54-1,-52 18 1,-36 52-16,0-52 16,17 123 15,1 36-15,17 52-1,1-34 1,-19-72-16,36 54 15,-18-54 1,36-17 0,-36-70-1,1 35 1</inkml:trace>
  <inkml:trace contextRef="#ctx0" brushRef="#br0" timeOffset="6499.39">3933 2540 0,'0'-53'15,"0"106"-15,0-124 16,18 124 0,0 18-1,17 35 1,-35-71-16,18 18 16,-18 0-1,17-36 1,19-34-1</inkml:trace>
  <inkml:trace contextRef="#ctx0" brushRef="#br0" timeOffset="6698.82">4339 2469 0,'0'0'0,"-17"18"16,-1 0-1,-53 88 1,36-89-16,-18 71 16,18 18-1,0-35 1,35-54 0,35-34-1</inkml:trace>
  <inkml:trace contextRef="#ctx0" brushRef="#br0" timeOffset="7182.74">4904 2558 0,'0'0'0,"17"-18"0,1 0 0,-18-17 31,-53 0-15,-18 35-1,-34 53 1,-1 35 0,53 0-1,35 36 1,18-107-16,0 36 16,53-35-1,18-18 1,34-36-1,1-69 1,-35-1 0,-53 0-1,-18 71 1,0 52 15,0 36-15,0 71-1,17-1 1,36-52 0,0-54-1,0-17 1,-35 0-16</inkml:trace>
  <inkml:trace contextRef="#ctx0" brushRef="#br0" timeOffset="7832.97">6350 2487 0,'0'0'0,"35"0"16,159-141-1,-158 106-15,16-18 16,37-53 0,-89 35-1,-124 54 17,-17 34-17,-18 54 1,54 35-1,105-18 1,70 71 0,36-53-1,35-1 1,-88-16 0,-88-1-1,-106-35 1,-53-53-1,17-36 1,89-17 0,35-17-1,53 17 1,88-18 15,-53 54-31,107-36 16</inkml:trace>
  <inkml:trace contextRef="#ctx0" brushRef="#br0" timeOffset="8533.23">6967 2469 0,'36'-17'0,"-72"34"0,125-69 31,-107 52-15,-53 52-1,-17 54 1,35 0 0,53-71-16,-17 89 15,17-54 17,88-34-17,35-36 1,-17-36-1,35-52 1,-17-35 0,-107-1-1,-17 36 1,-53 88 0,-17 53-1,52 0 1,18 70-1,0-34 1,53-19 0,-18 1-1,18-54 17,18-17-17,35-35 1,17-53-1,1-36 1,-71 54 0,-36 17-1,-17 35 1,-53 106 0,18 18-1,17-35 1,18-1-1,18-70 17,0-17-32,35-36 15</inkml:trace>
  <inkml:trace contextRef="#ctx0" brushRef="#br0" timeOffset="8683.2">7955 2381 0,'0'0'0,"-18"0"0,-34 0 32,34 36-17,18-1 1,53 0 0</inkml:trace>
  <inkml:trace contextRef="#ctx0" brushRef="#br0" timeOffset="8999.35">8326 2575 0,'-53'124'16,"35"-107"-16,18 19 15,-35 87 1,17 89-1,-17 17 1,-53 106 0,-18-17-1,35-107 1,18-105 0,36-106-1,17-141 1,70-35-1,-17-71 1</inkml:trace>
  <inkml:trace contextRef="#ctx0" brushRef="#br0" timeOffset="9266.7">8149 2787 0,'0'0'0,"0"-35"0,18-18 0,17-35 31,36 17-16,34 53 1,1 54 0,-70 69-1,-36-34 1,-106 17 0,-18-35-1,71-35 1,36-18-1,87-53 17</inkml:trace>
  <inkml:trace contextRef="#ctx0" brushRef="#br0" timeOffset="9532.86">8855 2275 0,'0'0'0,"17"-17"0,1-54 15,-18 36 1,-35 35 0,-18 70-1,18 54 1,17 70 0,18-159-16,0 89 15,18-1 1,52-70-1,1-53 1,17-88 0,-35 0-1</inkml:trace>
  <inkml:trace contextRef="#ctx0" brushRef="#br0" timeOffset="9699.02">8749 2417 0,'-18'0'15,"36"0"-15,-71 0 16,71 0 0,17 0-16,71 0 15,52-53 1,-16 0 0,-90 17-1</inkml:trace>
  <inkml:trace contextRef="#ctx0" brushRef="#br0" timeOffset="13332.94">10477 2346 0,'0'0'0,"0"-53"32,18 35-32,-18 1 15,0-1 1,-35 18-1,-36 71 1,18 35 0,0 52-1,53-122-15,-17 105 32,17-53-32,35 0 31,18-70-16,35-18 1,36-106 0,-36 18-1,0-89 1,-88 54 0,-70-1-1,-72 107 1,37 17-1,69 17-15,-70 89 16,89 0 0,17 35-1,35-53 1,36-70 15,-36-18-31</inkml:trace>
  <inkml:trace contextRef="#ctx0" brushRef="#br0" timeOffset="14231.63">11218 2134 0,'0'-17'0,"0"34"0,0-70 0,0 18 16,-35 17-1,0 54 1,35 52-1,0 53 1,0 35 0,-18-52-1,18-89-15,-35 106 16,0-70 15,17-71-15,-17-18-1,17-35 1,18-53 0,35 1-1,89 16 1,35 54 0,-54 53-1,-16 70 1,-89 0-1,0-70-15,-89 105 16,-52-52 0,35-36-1,1-17 1,69-18 0,124 0 30,1 0-30,52-18 0,18-35-1,-36-17 1,-88 52-16,71-53 16,-71 54-16,54-71 15,-54 52 1,-35 19-1,0 87 17,0-34-32,-18 87 15,-35 89 1,18 88 0,-36 52 15,36-105-16,-35 88 1,34-105 0,19-195-16,-1 36 15,18-54 1,0-123 0,0-123-1,18 0 1,-1 141-16</inkml:trace>
  <inkml:trace contextRef="#ctx0" brushRef="#br0" timeOffset="14432.04">11977 2311 0,'0'0'0,"0"-18"0,-35-35 31,17 53-31,0 0 15,36 0 17,35 18-17,0 17 1,-36-35-16</inkml:trace>
  <inkml:trace contextRef="#ctx0" brushRef="#br0" timeOffset="14766.58">12294 2646 0,'0'0'16,"0"17"-16,18 1 0,-18 0 15,53-36 1,0-35 0,0-17 15,-18-36-16,-35 53 1,-35 53 0,-71 70-1,35 19 1,18 52 0,53-35-1,0-54 1,89-52-1,-72 0-15,54 0 16,52-52 0</inkml:trace>
  <inkml:trace contextRef="#ctx0" brushRef="#br0" timeOffset="15231.27">12876 2487 0,'0'-18'16,"0"36"-16,0-53 0,0 17 15,-17 18 1,-36 53 0,18 53-1,35 17 1,0-34 0,52-19-1,37-70 1,16-18-1,37-70 1,-1-53 0,-53 18-1,-35-89 1,-53 141 15,0 36-15,-18 53-1,-17 70 1,-18 88 0,53 1-1,0-124-15,0 35 16,18-18 0,52-52-1,-17-36 1,0-34-1</inkml:trace>
  <inkml:trace contextRef="#ctx0" brushRef="#br0" timeOffset="15398.81">13317 2558 0,'0'0'0,"-17"0"0,-1 0 0,0 0 31,89-18-16,35 0 1,-18-35 0,0 18-1</inkml:trace>
  <inkml:trace contextRef="#ctx0" brushRef="#br0" timeOffset="15881.05">15434 2293 0,'0'0'0,"0"-35"0,-53-36 15,35 54-15,1 17 16,-18 0-16,-54 70 16,36 36-1,1 106 1,-1-36 0,53-70 15,0-36-16,17-87 1,1 17-16</inkml:trace>
  <inkml:trace contextRef="#ctx0" brushRef="#br0" timeOffset="16131.94">15258 2293 0,'0'-18'0,"0"36"0,0-106 16,35 88-1,71 70 1,17 72 0,-35-1-1,1 17 1,-72-122-16,1 34 31,0-17-15,17-53-1,0-70 1,-17 52-16</inkml:trace>
  <inkml:trace contextRef="#ctx0" brushRef="#br0" timeOffset="16348.47">16104 2152 0,'0'0'0,"0"-53"15,-53 53 1,-17 106-1,-1 70 1,36 36 0,0-89-1,17 1 1,36-89 0,52-53 15,-52 1-31,17-1 0</inkml:trace>
  <inkml:trace contextRef="#ctx0" brushRef="#br0" timeOffset="16764.7">16457 2434 0,'0'-17'16,"0"34"-16,-35-34 16,-18 52-1,-18 53 1,-17 53-1,35 0 1,53-53 0,0-17-1,18-53-15,70-18 16,53-36 15,18-34-15,-71-1-1,-35-52 1,-53-18 0,-88 52-1,-36 72 1,36 52 0,0 71-1,88 0 1,0-53-1,123-18 1,-87-35 0</inkml:trace>
  <inkml:trace contextRef="#ctx0" brushRef="#br0" timeOffset="17014.48">17198 2381 0,'18'-35'16,"-36"70"-16,36-141 15,-18 71 1,-36 35 0,-17 106-1,-17 53 1,35-18 0,35-106-16,-36 106 15,36-70 1,18-54-1,52-34 1,1-19 0</inkml:trace>
  <inkml:trace contextRef="#ctx0" brushRef="#br0" timeOffset="17198.38">16969 2593 0,'0'0'0,"-36"0"15,1 0 1,53 0 0,35 0-1,88-18 1,-18 1 0,-17 17-16</inkml:trace>
  <inkml:trace contextRef="#ctx0" brushRef="#br0" timeOffset="17699">17921 2558 0,'0'0'0,"0"-18"16,0 0-16,0-35 16,-35 18-1,-18 18 16,35 17-31,-70 52 16,0 54 0,17 0-1,1 18 1,70-36 0,17-35-1,72-53 1,-19-18-1,18-70 1,1-53 0,-37 35-1,-34 0 1,-18 88-16,0 71 47,-35 71-32,35-36 1,0 18 0,0-36-1,70-52 1,36-53 0,-18-18-1</inkml:trace>
  <inkml:trace contextRef="#ctx0" brushRef="#br0" timeOffset="17948.25">18521 2434 0,'53'-88'0,"-106"176"0,159-335 16,-106 159-1,-36 88 1,-34 35 0,-1 53-1,-17 159 16,35-105-15,36 16 0,17-52-1,52-71 1,37-35 0,52-35-1</inkml:trace>
  <inkml:trace contextRef="#ctx0" brushRef="#br0" timeOffset="18181.22">18874 2558 0,'0'0'0,"17"-36"0,-17 19 15,0 34 1,-53 89 15,18-35-31,35 35 31,0-36-15,0-52 0,71-18-1,-36 0-15,88-53 16,-87 35-16</inkml:trace>
  <inkml:trace contextRef="#ctx0" brushRef="#br0" timeOffset="18847.61">19315 2593 0,'0'0'0,"35"-71"15,-53 107 17,1-19-32,-54 89 15,36-35 1,-1 34 0,36-52 15,18-35-16,70-18 1,-35-18 0,-18-70-1,-35-18 1,0 18 0,18-35-1,35 70 1,53 53-1,0 35 1,-53 36 0,-36 52-1,-17-17 1,-17-18 15,-36-17-15,35-71 15,18-53-15,71-71-1,17 1 1,-71 88-16,72-89 16,34 71-1,-35 106 1,-70 35-1,-18 53 1,0-17 0,-35-36-1,17-35 1,0-53 15,18-18-15,0-17-16</inkml:trace>
  <inkml:trace contextRef="#ctx0" brushRef="#br0" timeOffset="19030.66">19844 2152 0,'0'0'0,"-18"0"0,-35-18 15,0 18 1,36 18-1,-19-18 1,-34 18 0,52-18-16</inkml:trace>
  <inkml:trace contextRef="#ctx0" brushRef="#br0" timeOffset="19214.31">18256 2311 0,'-35'0'0,"70"0"0,-105 17 15,123-17 1,141 0 0,-18 0-1,18-35 1</inkml:trace>
  <inkml:trace contextRef="#ctx0" brushRef="#br0" timeOffset="19732.46">20232 1870 0,'0'0'0,"0"-18"16,53 0 0,70 1-1,106-1 1,1 1 0,-107 17-1,-105 0-15,35 52 16,-53 1-1,0 71 1,0-1 0,-35 89-1,-18 35 1,17-18 15,19-17-15,-36-36-1,-35-52 1,-71-18 0,-53-71-1,106-35 1,18 0 0,71-53-1,17 35 1,0-17-1</inkml:trace>
  <inkml:trace contextRef="#ctx0" brushRef="#br0" timeOffset="19897.83">20302 3440 0,'0'0'0,"-17"0"0,-1 0 15,-17 0 16,0 0-15,17-18 0,0 18-16</inkml:trace>
  <inkml:trace contextRef="#ctx0" brushRef="#br0" timeOffset="23265.92">952 4639 0,'0'0'0,"-17"0"0,-36 0 15,35 0-15,-52 0 16,-1 0 0,-17 18-1,35-18 16,35 0-15,36 17 0,88-17-1,88 0 1,53-17 0,-53 17-1,18 0 1,-124 0-1,-53 0 1,-35-18 0</inkml:trace>
  <inkml:trace contextRef="#ctx0" brushRef="#br0" timeOffset="23697.08">1464 4269 0,'0'0'16,"-18"0"-16,-35 0 15,1 0 1,34 70 0,18 1-1,18-54-15,123 54 16,-36-53-1,54-1 1,-71-17 0,1-35-1,-72 17 1,-70 36 15,36 0-31,-107 87 31,36-16-15,0 69 0,0-17-1,35-70 1,0-18 0,35-53-16</inkml:trace>
  <inkml:trace contextRef="#ctx0" brushRef="#br0" timeOffset="27796.68">3475 4639 0,'0'0'0,"17"-18"47,-17 1-47,18 17 0,0-53 16,-1-18-1,-17 36-15,0-36 31,-105-17-15,-1 71 0,-18 17-1,54 70 1,17 71 0,35-105-16,18 87 15,0 18 1,0-53-1,71-35 1,-18-70 0,35-89-1,-35 0 1,17-18 0,-52 19-1,-18 16 16,0 107 1,0 0-32,18 70 15,-1 18 1,18-18 0,18 35-1,53-87 1,-18-36-1,-52 0-15,87-89 16,-35 19 0,-17-54-1,-53 36 1,-18 18 0,-18 70-1,-17 35 16,17 71-15,36-36 0,52 19-1,-35-37 1,-35 19 0,0-53-16,-17-1 15,-71 1 1,17-18-1,53 0 1,18-18 0,0 1-1,71-19 1</inkml:trace>
  <inkml:trace contextRef="#ctx0" brushRef="#br0" timeOffset="28829.82">5221 4868 0,'0'0'0,"18"0"16,-1-17-16,1-19 15,35-52 1,-35 18-1,-1 34-15,18-122 16,-17 52 0,-18 18-1,-18 105 17,-34 89-17,34 35 16,18 0-15,0-35 0,53-18-1,17-88 1,54-17 0,-89-1-16,71-53 15,17-52 1,-34-36-1,-89 71 1,0 35 0,-36 177 15,1-1-15,0-35-1,17 36 1,1-71 15,17-36-15,17-34-1,36-54 1,18-35 0,-18 36-1,17 17 1,-52 53-1,17 53 1,-17 17 0,-1 1-1,54-1 1,35-34 0,-18-36-1,-53 0-15,124-71 31,-53 1-15,0-19 0,-106 1-1,0 53 1,-36 35 0,-52 88-1,53-17 1,35 34-1,0-52 1,88 0 0,36-53-1,-107 0-15,71-53 16,18-35 0,-71 18-1</inkml:trace>
  <inkml:trace contextRef="#ctx0" brushRef="#br0" timeOffset="29096.61">5274 4498 0,'0'0'0,"-35"18"0,-1-18 16,-34 17-1,105-17 1,53 0 0,71 0-1,-18-17 1,18-1 0,-71 0-1</inkml:trace>
  <inkml:trace contextRef="#ctx0" brushRef="#br0" timeOffset="32096.27">8819 4639 0,'0'18'15,"0"-1"17,0-34 61,0-1-61,18 0-32,-18 1 15,0-1-15,0 0 16,18-34 0,17-37-1,-35 1 1,0 35-1,-18 53 1,1 36 0,-1 52-1,0 35 1,1-35 0,-18 1-1,35-54 1,0-53 15,17 1-15,36-36-1,18-18 1,17-17 0,-35 53-1,-36 35-15,36 0 16,0 53-1,-18 35 1,18 0 0,0-35-1,53-18 1,-18-35 0,71-18-1,-35-52 16,-36-1-15,-53-34 0,-35-1-1,-18 70-15,-52-16 16,-18 52 0,17 35-1,-17 71 1,53 17-1,17-17 1,18-36 0,71-52-1,-1-18 1,71-70 0,-53-1-1,-17-17 1,-71 70-16,18-52 31,-18 52-15,-36 36-1,1 70 1,35-18 0,35 36-1,36-71 1,70-17-1,18-53 1,-36-18 0,1-18-1,-71-52 1,-53 70 0,0 35-1,0 89 32,0 17-31,-18-53-16,18 18 15,0 35 1,0-70 0,0-36 15,18-52-16,17-1 1,35-34 0,-17 52-1,0 53 1,0 35 0,0 18-1,-35 17 1,-1-34-1,19 17 1,-19-36 0,36-17-1,18-17 1,-18-36 0,17-36-1,-52 72-15,52-89 16,-34 71-1,-19 17 1,1 53 0,0 18-1,-18 18 1,0-36-16,35 36 16,-17-36-1,52 0 1,36-35 15,-18-17-15,36-36-1,-89 35-15,35-35 16,-17-53 0,-53 36-1,-53 87 16,53 19-31,-35 17 16,35-18-16,0 35 16,18 1-1,70-53 1,-17-18 0,34-36-1,-34-17 1</inkml:trace>
  <inkml:trace contextRef="#ctx0" brushRef="#br0" timeOffset="32779.16">14235 4621 0,'0'0'0,"-36"53"15,19-35 1,17 0-1,0-36 17,35-17-32,71-54 15,-18-16 1,35-107 0,-87 0-1,-36 124 1,0 70-1,-88 1 1,-18 105 0,0 106-1,71 0 1,35-53 0,70-17-1,89-54 1,-53-70-1,35-70 1,-88-1 0,-53-17-1</inkml:trace>
  <inkml:trace contextRef="#ctx0" brushRef="#br0" timeOffset="32962.82">14129 4357 0,'0'0'0,"0"17"16,0 19 0,53-36-1,88 0 1,35-18 0,-52-35-1,-71 53-15</inkml:trace>
  <inkml:trace contextRef="#ctx0" brushRef="#br0" timeOffset="34046.42">14940 4463 0,'0'0'0,"-18"53"16,18-36 0,18-17-1,35-17 1,106-72 15,-71 19-15,-35-36-1,-53 71 1,-53 35 0,-53 70-1,0 36 1,71 35-1,53-35 1,52-53 0,54-35-1,17-18 1,18-89 0,-18-16-1,-53-72 1,-53 36 15,-35 18-15,0 87-1,0 72 1,-17 52 0,-1 71-1,0-18 1,18-53-1,36-18 1,-19-52-16,71-18 16,1-18-1,52-52 1,-36-54 0,-34 1-1,-53-54 1,-18 54 15,0 105-15,0 89-1,-18 52 1,0 54 0,-17-71-1,35 52 1,53-87-1,35-53 1,53-18 0,18-53-1,-53-18 1,17-88 0,-105 89-1,-18 52 16,-53 36-15,35 52 0,18 19-1,53-1 1,-53-35 0,0-36-1,-17-17 1,-54 0-1,36 0 1,17-17 0,54-19-1,16 1 1</inkml:trace>
  <inkml:trace contextRef="#ctx0" brushRef="#br0" timeOffset="34279.37">17815 4339 0,'0'0'0,"18"0"0,-18 18 15,-18-1 1,-35 54 0,0-18-1,53-35-15,-35 34 16,35-34-1,0-53 17,0-18-17</inkml:trace>
  <inkml:trace contextRef="#ctx0" brushRef="#br0" timeOffset="34430.58">17745 4075 0,'0'-71'0,"0"142"0,-18-195 16,0 106-1,1 18 17,17 18-17,53 0 1,35-1 0</inkml:trace>
  <inkml:trace contextRef="#ctx0" brushRef="#br0" timeOffset="34662.01">18309 3969 0,'-17'0'16,"-19"17"-1,-17 107 1,-17 17 0,52-18-1,18-17 1,18-35 15,17-54-15,36-34-1,-18-18-15</inkml:trace>
  <inkml:trace contextRef="#ctx0" brushRef="#br0" timeOffset="34814.76">18133 4304 0,'0'0'0,"-53"0"15,0 0 1,88 0 15,71 0-15,106-53 0,-142 35-16</inkml:trace>
  <inkml:trace contextRef="#ctx0" brushRef="#br0" timeOffset="35045.96">19315 4145 0,'-18'0'16,"0"0"-16,1 18 16,-19 35-1,1 53 1,0-36-1,0 1 1,35-54-16,0 1 16,70-18 15</inkml:trace>
  <inkml:trace contextRef="#ctx0" brushRef="#br0" timeOffset="35395.47">19844 4233 0,'0'0'0,"35"-35"0,53-36 32,-70 36-17,-36 35 1,-88 53 0,1 18-1,52-1 1,53-17-1,70-18 1,18 1 0,-35-1-1,-35 0 1,-53-17 0,-36-18-1,-17 0 1,35 0-1,18-18 17,35-52-32</inkml:trace>
  <inkml:trace contextRef="#ctx0" brushRef="#br0" timeOffset="35562.26">19420 3775 0,'0'0'0,"-17"0"0,-36-18 16,53 0 0,-18 18-16,1 0 15,-36 36 1,-18-1 0</inkml:trace>
  <inkml:trace contextRef="#ctx0" brushRef="#br0" timeOffset="36729.72">2946 5627 0,'17'0'15,"1"0"-15,17-18 16,-17 1-16,52-36 16,-17 17-1,-17 1 1,-54 17-1,0 18 1,-123 36 0,35 17-1,-17 52 1,123-34 0,70 17-1,54-17 1,-18 17-1,-89-18 1,-34 19 0,-124-19-1,0-70 1,-106-17 0,123-36-1,18-53 1,53 18-1,53-1 17,71 178-1,-18-1-15,35 35-1,-17-34 1,52-37-1,1-52 1,-89 0-16,106-35 16,-18-35-1,1-36 1,-71 18 0,-18 17-1,-35 106 32,-18-17-47,1 88 16,-1-53-1,18 0 1,0-36 0,0-52 15,18 17-31</inkml:trace>
  <inkml:trace contextRef="#ctx0" brushRef="#br0" timeOffset="36863.81">3422 5768 0,'0'0'0,"-18"-18"16,-17 18 0,17 0-16,36 18 31,53 17-16</inkml:trace>
  <inkml:trace contextRef="#ctx0" brushRef="#br0" timeOffset="37679.16">3687 5909 0,'0'18'16,"0"-36"-16,0 89 15,-36-19 1,1 19-1,0-18 1,35-18 0,0-17-1,0-36 32,0 1-47,17-72 16,72-34-1,34 35 17,-17 70-17,-53 36 1,-18 70 0,-17 0-1,-18 0 1,0-35-1,-18-53 1,18-17 0,0-54-1,53-17 1,0-53 0,-36 105-16,54-16 15,0 34 1,-36 53 15,0 71-15,-17 0-1,35 0 1,17-71 0,1-35-1,52-18 1,-17-52-1,-35-1 1,-18-35 0,-36 89-1,-17 34 1,-35 54 0,17-18-1,-17 17 1,17-17 15,18-70 0,36-19-15,-19 19-16</inkml:trace>
  <inkml:trace contextRef="#ctx0" brushRef="#br0" timeOffset="37829.68">4939 5697 0,'0'0'0,"-53"-35"16,18 35 0,35 18-1,0-1 1,70-17 0,-52 0-16,0 0 15</inkml:trace>
  <inkml:trace contextRef="#ctx0" brushRef="#br0" timeOffset="38078.72">5450 5486 0,'0'-18'15,"0"36"-15,0-54 16,-17 36 0,-36 18-1,18 88 1,-1 53-1,1-36 1,17 36 0,18-142-16,0 54 15,36-71 1,87 0 0,-52-35-1</inkml:trace>
  <inkml:trace contextRef="#ctx0" brushRef="#br0" timeOffset="38513.97">5980 5891 0,'0'0'15,"52"-53"-15,-34-17 16,-18 35 0,-53 35-1,-35 17 1,-18 71-1,18 18 1,53-35 0,35 17-1,35-70 1,53-36 0,18-35-1,0-53 1,-71 53-1,-17 18 17,-36 141-1,0 0-15,18-53-1,0-36-15,36 19 16,52-36-1,0 0 1,18-71 0,-88 53-16</inkml:trace>
  <inkml:trace contextRef="#ctx0" brushRef="#br0" timeOffset="38862.16">6491 5891 0,'-35'-35'15,"70"70"-15,-88-123 16,53 53-1,0 17 1,88-17 0,-17 35-1,17 53 1,-35 35 0,-53 0-1,-35 18 1,-18-53-1,35-53 1,18-18 0,53-52-1,0-18 1,71-18 0,-54 53-1,18 18 1,-70 17-1</inkml:trace>
  <inkml:trace contextRef="#ctx0" brushRef="#br0" timeOffset="39344.99">9402 5433 0,'0'0'0,"-53"0"31,35 0-31,53 0 31,-17 0-31,88 0 16,123-18-1,-88 18 1,-35 0 0,-124 0-1,-17 0 1</inkml:trace>
  <inkml:trace contextRef="#ctx0" brushRef="#br0" timeOffset="39646.74">9684 5433 0,'0'0'0,"-18"0"0,-17 0 15,17 35 1,18 71 0,18 0-1,17 52 1,-35-16-1,-18-37 1,-87-16 0,-54-36-1,71-53 1,-36-53 0,71-36-1,53 1 1,53 0 15,-18 70-31,89-52 16,-1 70-1</inkml:trace>
  <inkml:trace contextRef="#ctx0" brushRef="#br0" timeOffset="40129.62">10319 5891 0,'0'0'0,"70"0"15,-52-17 1,-18-19 0,-88-16-1,-18 34 1,18 18 0,-53 106-1,52 17 1,89-35-1,0 1 17,89-72-17,-1-17 1,-71-17-16,125-54 16,-37-35-1,-52 36 1,-17-19-1,-36 72 1,0 52 0,0 71-1,0-18 1,17-35 0,18-18-1,18-35 1,0-17-1,53-89 17</inkml:trace>
  <inkml:trace contextRef="#ctx0" brushRef="#br0" timeOffset="40329.26">10742 5838 0,'0'-35'16,"0"70"-16,0-140 16,0 87-1,0 36 1,0-1-16,18 89 15,-1-18 1,1 18 0,0-53-1,17-53 1,35-18 0,1-17-1</inkml:trace>
  <inkml:trace contextRef="#ctx0" brushRef="#br0" timeOffset="40514.68">11201 5768 0,'0'-35'16,"0"70"-16,-18-70 15,0 35 1,1 35-16,-89 53 16,35 0-1,1 0 1,52-17-1,124-71 17,-71-18-32</inkml:trace>
  <inkml:trace contextRef="#ctx0" brushRef="#br0" timeOffset="40929.48">11712 5803 0,'0'0'16,"18"-35"-16,-18-36 31,-88 54-15,17 52-1,-35 71 1,36 0 0,52-36-1,18-17 1,53-53-1,18-18 1,17-34 0,0-54-1,-35 53 1,-53 35 0,0 53-1,0 71 1,17 0-1,36-53 17,18-35-17,52-18 1,54-89 0</inkml:trace>
  <inkml:trace contextRef="#ctx0" brushRef="#br0" timeOffset="42594.72">12982 5697 0,'-17'0'31,"17"-17"-31,0-1 16,0 0-16,35 1 15,35-36 1,36-18 0,-88 36-16,17-18 15,-35 18 1,-123 35-1,-18 35 17,-1 36-17,90 35 1,52-1 0,105 19-1,-16-54 1,16 19-1,-87-37 1,-36-16 0,-140-1-1,-1-35 1,71-35 0,-18-53-1,71-18 1,35 35 15,0 54-15,35 52-1,18 35 1,17 36 0,1-18-1,-1-35 1,54-17-1,-1-36 1,-34-18 0,52-53-1,0-34 1,-53 16 0,0 19-1,-70 70 1,-18 17 62,-18-34-47,1 17-15,-1 0-1,0 0-15,-17 0 16,0 17 0,35 1-16,-36 70 15,36-35 1,0 35 0,53-17-1,-17-53 1,52-18-1,53-36 17,-35-17-17,35-52 1,-35-1 0,-71 53-1,-35 35 1,-71 71-1,36 0 1,18 35 0,-1-17-1,18-36 1,0 0 0,53-17-1,0-18 1,17-18-1,18-35 17,1 0-17,-19 1 1,-34 16 0,-36 72 15,-36 34-16,19-17 1,-1 0 0,18-71 31,0 1-47,35-54 15,-17 53 1</inkml:trace>
  <inkml:trace contextRef="#ctx0" brushRef="#br0" timeOffset="42761.17">14570 5768 0,'0'0'15,"-18"0"1,-17 0 0,35 18-1,0-1 1,35 1-1,-17-18-15,70 0 16,-70 17-16</inkml:trace>
  <inkml:trace contextRef="#ctx0" brushRef="#br0" timeOffset="43045.27">14852 5874 0,'-18'35'0,"-17"0"16,0 71-1,-1 18 17,19 105-17,-36-17 1,-71 140 0,19-87-1,16-106 1,36-18-1,36-124 1,17-87 0,123-142-1,-17-17 1</inkml:trace>
  <inkml:trace contextRef="#ctx0" brushRef="#br0" timeOffset="43344.7">14764 6103 0,'0'-53'0,"0"106"0,-18-124 0,18 1 32,0 17-17,53 35 1,0 18 0,70 53-1,-70 35 1,-53-17-1,-70-18 1,-54-18 0,36-17-1,70-18 1,54-18 15,-19 1-31,19-1 16</inkml:trace>
  <inkml:trace contextRef="#ctx0" brushRef="#br0" timeOffset="43612.09">15487 5556 0,'0'0'0,"18"-17"16,-18-19-1,-53 125 16,-18 69-15,18-34 0,53 17-1,0-106-15,0 36 16,35-54 0,54-17-1,-1-53 1,-53 0-1</inkml:trace>
  <inkml:trace contextRef="#ctx0" brushRef="#br0" timeOffset="43777.99">15328 5821 0,'0'0'0,"-35"0"15,123 0 16,-53-18-31,71-17 16,-18 0 0,-35-1-16</inkml:trace>
  <inkml:trace contextRef="#ctx0" brushRef="#br0" timeOffset="44445.43">17604 5644 0,'0'0'0,"35"-105"32,-35 87-32,-18-53 15,-88 71 1,-17 18-1,-71 141 17,88 35-17,88-71 1,18 1 0,106-71-1,35-53 1,71-53-1,-159 35-15,123-105 16,-105 17 0,-71-53-1,-106 53 1,-53 18 0,-70 106-1,141 52 1,17 89-1,71-18 17,0-53-17,106-17 1,35-71 0,0-35-16</inkml:trace>
  <inkml:trace contextRef="#ctx0" brushRef="#br0" timeOffset="45360.79">18168 5362 0,'0'0'15,"0"-53"-15,-18 53 16,1 18 0,-19 88-1,36 70 1,0-52-1,0 34 1,-35-34 15,35-107-15,0-34 0,0-18-1,0-18 1,71-36-1,-36 72-15,36-18 16,34 17 0,-16 36-1,-36 34 1,-53 19 0,-36 17-1,-87-35 1,-1 0-1,36-53 17,70 0-17,1 0 1,70 18 0,17-18-1,54 0 1,52-36-1,-35-17 1,18 1 0,-106-19-1,-35 0 1,-18 54 0,0 34 30,0 36-46,-36 53 32,19-71-32,-19 89 15,19 70 1,-36 88 0,-18-35-1,54-88 1,-19 0-1,19-124-15,-19 35 16,-34-52 0,52-18-1,1-70 1,17-19 0,35-34-1,53-36 1,-53 71-1</inkml:trace>
  <inkml:trace contextRef="#ctx0" brushRef="#br0" timeOffset="45578.58">19032 5680 0,'0'0'0,"-35"-36"31,17 36-31,18-17 16,-17 17-1,17 17 17,35-17-32,18 53 15</inkml:trace>
  <inkml:trace contextRef="#ctx0" brushRef="#br0" timeOffset="45944.37">19297 5874 0,'0'0'0,"18"0"0,-1 0 0,1 0 16,-1 0-1,54-53 1,17 0-1,-70 18 1,0 17-16,-18 0 16,-71 36 15,0 70-15,36 0-1,0 53 1,35-70-1,35-53 1,53-18 15,18-36-15,53-34 0,-124 52-16</inkml:trace>
  <inkml:trace contextRef="#ctx0" brushRef="#br0" timeOffset="46444.29">20073 5750 0,'0'0'0,"0"-53"16,0 36 0,-35 17-1,17 0-15,-35 35 16,0 71 0,36-36-1,-1 36 1,18-35-1,88-54 17,18-17-17,0-53 1,-36-17 0,19-54-1,-36-70 1,-1 71-1,-34 17 1,-53 159 15,0 88-15,-18 18 0,35-18-1,18-53 1,0-70-16,0 17 15,18-17 1,52-18 15,18-53-15,-35 18 0,-35 17-16</inkml:trace>
  <inkml:trace contextRef="#ctx0" brushRef="#br0" timeOffset="46661.08">20373 5715 0,'0'0'0,"-18"0"0,1 0 15,52 0 1,0-18-16,71 18 16,70-35-1,-52 0 1,-54 35-1,-52 0 1,-124 0 15,18 35-31</inkml:trace>
  <inkml:trace contextRef="#ctx0" brushRef="#br0" timeOffset="47499.02">0 8326 0,'0'0'0,"0"17"78,0 1-63,0-1 17,0 1 14</inkml:trace>
  <inkml:trace contextRef="#ctx0" brushRef="#br0" timeOffset="48129.73">0 8061 0,'0'0'0,"0"18"63,0-1-63,0 1 15,35-18-15,89 0 16,158 0 0,-53 0-1,-35-35 1,-123 35-16,176-53 16,-141 53-1,-53-36 1,-106-17 31,17 36-47</inkml:trace>
  <inkml:trace contextRef="#ctx0" brushRef="#br0" timeOffset="48478.41">1129 7832 0,'-35'-18'16,"70"36"-16,-141-71 16,0 0-1,71 53 1,17 17-1,36 36 1,0-35-16,70 35 16,106 17-1,-53-70 1,35 0 0,-88-35-1,-88 18 1,-70 17-1,-71 17 1,0 71 15,17 89-15,54-36 0,17 0-1,53-70 1,35-54-1</inkml:trace>
  <inkml:trace contextRef="#ctx0" brushRef="#br0" timeOffset="49527.64">2928 7708 0,'0'0'0,"0"18"32,0-1-17,0 1-15,18-18 16,-1 0 0,54-18-1,17-34 1,0-54-1,-35-18 1,-53 54 15,-17 52-15,-36 53 0,35-17-16,0 105 15,1 71 1,17 0-1,0-52 1,0-1 0,-18-71-1,-35-52 1,36-18-16,-54-35 16,0-54-1,-34-52 1,34 53-1,18 18 17,35 70-17,18 88 1,71 35 0,17-35-1,36 18 1,-18-53-1,35-53 1,-106 0-16,88-70 16,36-54-1,-35-52 1,-71 35 0,-53-36-1,0 124 1,0 106 15,0 88 0,-36 36-15,19-36 0,-1 0-1,18-106-15,0 1 16,71-36-1,-1-36 1,-35-52 0,-17 35-16</inkml:trace>
  <inkml:trace contextRef="#ctx0" brushRef="#br0" timeOffset="49726.9">3475 7955 0,'0'0'0,"-18"18"0,53-18 32,54 0-17,-54 0-15,88-18 16,54-35 0,-36 36-1,-88-1 1,-36 18-16</inkml:trace>
  <inkml:trace contextRef="#ctx0" brushRef="#br0" timeOffset="50043.78">5133 7885 0,'0'0'0,"0"-18"0,0 0 0,0 1 16,0-1 15,-35 36-15,17 52-1,0 54 1,1-1-1,-1-35 1,0-52 0,36-36-1,53-36 1</inkml:trace>
  <inkml:trace contextRef="#ctx0" brushRef="#br0" timeOffset="50426.58">5662 7867 0,'0'0'0,"18"-18"0,-18-17 0,-18 35 31,-70 0-15,-36 53 0,36 0-1,71 0 1,17 0-1,88-36 1,-71 1-16,72-18 16,16 35-1,-69 18 1,-36-18 0,-71 18-1,-35-17 1,0-36-1,18 0 1,71-36 15,-19-17-15,36 36-16</inkml:trace>
  <inkml:trace contextRef="#ctx0" brushRef="#br0" timeOffset="50590.23">5168 7638 0,'0'0'0,"-17"-18"16,-1 18-1</inkml:trace>
  <inkml:trace contextRef="#ctx0" brushRef="#br0" timeOffset="51110.82">7179 7761 0,'0'0'16,"0"-18"-16,-18-140 31,18 193-15,0 0 0,0 89-1,0-54-15,-70 230 16,17-53-1,-35 124 1,35-36 0,18-141-1,17-18 1,18-141 0,0-123-1,0-53 1,0 70-1</inkml:trace>
  <inkml:trace contextRef="#ctx0" brushRef="#br0" timeOffset="51728.56">6897 8043 0,'0'0'0,"0"-35"0,0-36 16,53-34-1,17 69 1,54 1-1,52 53 1,1 52 0,-89 18-1,-141 18 1,-35-35 0,-71-36-1,53-35 1,88 0-1,18 18 1,36-1 15,34 19-15,54-36 0,-1-36-1,142-87 1,-36-1-1,-123 19 1,-18-72 0,-70-17-1,-18 159 1,-18 0 0,-17 88-1,-18 88 1,35 35-1,18-52 1,0 17 15,106-35-15,-35-106 0,52-18-1,36-53 1,-124 36-16</inkml:trace>
  <inkml:trace contextRef="#ctx0" brushRef="#br0" timeOffset="52393.83">8978 7761 0,'0'-18'0,"0"36"0,0-106 15,-53 35 1,-53 53 0,1 0-1,-1 71 1,70-36-16,-16 71 15,34-36 1,18 18 15,53-70-15,17-18 0,54-35-1,-1-53 1,-34-18-1,-72 0 1,-17 71 0,-35 88 15,35-36-31,-35 36 16,35-35-16,0 105 15,0-17 1,35-35-1,53-54 1,53-34 15,0-72-15,-17-34 0,-18-36-1,-71 36 1,-17-1-1,-18 89 1,-36 88 0,36-35-16,-53 123 15,36 0 1,-1-35 0,18-1-1,18-52 1,52-53-1,1-53 1,-36 0 0</inkml:trace>
  <inkml:trace contextRef="#ctx0" brushRef="#br0" timeOffset="52577.01">9278 7691 0,'-18'17'16,"36"-17"0,70 0-1,36-17 1,-1-19 0,-88 19-16,18-19 15</inkml:trace>
  <inkml:trace contextRef="#ctx0" brushRef="#br0" timeOffset="53743.22">10054 7937 0,'0'0'0,"0"18"0,-17-18 0,52-18 31,-18 1-31,72-36 15,-54 35-15,88-52 16,1-71 15,-36-18-15,-88 35 0,0 19-1,-53 87 1,35 36-16,-34 70 15,-19 106 1,18 70 0,-35 89-1,35-53 1,-18 106 0,54 70-1,17-264 1,17-18-1,72-124 1,52-140 15,-18-71-15,159-159 0,-158 17-1,-142-16 1,-105 122-1,-107-34 1,-16 87 0,140 89-1,70 35 1,89-53 0,36 0-1,87-53 1,53-53-1,-88 71 1,-52 18 15,-89 34-15,0 19 0,-18 17-1,-35 106 1,35 17-1,18-52 1,53 34 0,88-87-1,-88-36 1,106-70 0,-53 0-1,-88-18 1,-36-17-1,-88 70 1,0 53 0,-17 35 15,52 71-15,71-71-1,53 0 1,53-35-1,0 0-15</inkml:trace>
  <inkml:trace contextRef="#ctx0" brushRef="#br0" timeOffset="54676.85">11501 7726 0,'-18'0'15,"0"-18"-15,-17-17 16,35-18-1,0 35-15,35-35 16,36 18 0,35 35 15,-1 53-15,-69 18-1,-36 17 1,-18 0-1,-35-53 1,0-35 0,36 0-1,17-70 1,53 17 0,-36 35-16,71-70 15,54 17 1,-37 54-1,36 17 1,-88 17 15,-53 36-15,-53 53 0,1-18-1,16-35 1,19-17-1,-1-36 17,18-36-17,0 19-15,0-54 16,53-52 0,17 52-1,54 1 1,-1 70-1,-87 0-15,17 52 16,-36 54 0,-17 0 15,-35-35-15,0-36-1,-1-35 1,19-53-1,34-18 1,72-52 0,34 0-1,-17 70 1,17 53 0,-34 123-1,-89-17 1,-36 0-1,-34-36 1,52-70 0,18-17 15</inkml:trace>
  <inkml:trace contextRef="#ctx0" brushRef="#br0" timeOffset="57010.27">14728 7444 0,'0'0'0,"-35"0"31,18 0-31,17 17 16,0 19-1,0-19-15,35 54 16,53-54 0,18-17-1,70-53 1,36-88-1,-89 0 1,-105 0 0,-53 71 15,-53 70-15,-18 52-1,35 72 1,18 158-1,0-70 1,36-71 0,-19 0-1,1-88 1,0-53 0,17 0-16,-70-71 15,0-34 1,17 16-1,1-16 1,52 87 0,18 36 15,0 105-15,71-35-1,-1 0 1,36-17-1,35-71 1,-35-18 0,106-88-1,-124 18 1,-53 35 0,-17 36-1,-18 34 1,-18 36-1,-35 18 1,36-36 15,17-17-15,17-71 15,36 0-15,-35 35-16,70-52 15,-18 52 1,-34 18 0,-1 53-1,0 0 1,18 17 0,35-17-1,18-53 1,0-17-1,70-54 1,-34-17 0,-107-18 15,-53-17-15,-105 70-1,35 53 1,-18 88-1,18 18 1,70-18 0,18 0-1,88-53 1,0-35 0,53-70-1,-17-18 1,-54-18-1,-34-106 1,-36 36 0,0 123 15,-18 71-15,-35 123-1,18 0 1,17 18-1,18-124-15,0 88 16,71-70 0,52-53-1,1 0 1,-36-53 0,18-35-1,-106 0 1,0 70-1,-18 1 1,-17 70 0,0-1 15,35 54-15,52-70-1,19-36 1,53 0-1,-1-53 1,-52 17 0,-19-34-1,-34 52-15,-18-17 16,-18 88 15,-34 53-15,16 70-1,-17-17 1,36-106 0,-54 176-1,1 0 1,34-70 0,19-18-1,-1-70 1,18-124-1,35-35 1,54-89 0</inkml:trace>
  <inkml:trace contextRef="#ctx0" brushRef="#br0" timeOffset="59642.77">17216 7673 0,'0'0'0,"-18"0"15,-35-18 1,35 1-16,18-19 16,0 19-1,53-36 1,71 35 0,-36 1-1,-53 17-15,71 35 16,-35 18-1,-71 53 1,-71-18 0,-35-35 15,36-36-15,34-17-16,-34 0 15,35-70 1,35 34-1,0 19 1,17 34 15,54 19-15,17-1 0,18-17-1,35-18 1,18-36-1,-124 19-15,53-19 16,0-52 15,-70 0-15,-18 35 0,-18 53-1,-35 18 1,0 52-1,36 36 1,17-18 0,35-52-1,36-19 1,34-17 0,1-53-1,-70 36-15,17-36 16,-18-35-1,-18 17 1,-17 89 31,-17 52-31,17-52-16,-18 35 15,1 0 1,17-36-1,17-17 17,1-35-17,-1 35-15,19-53 16,-1 0 0,18 36-1,-35 17 1,-1 0-1,36 70 1,0-17 15,35 0-15,18-35 0,-18-18-1,36 0 1,-36-53-1,-53 35-15,0-35 16,-17-53 0,-18 18-1,-18 71 1,-52 17 0,-1 70-1,1 18 1,70 0-1,0-17 1,53-53 0,0-18 15,17-18-15,18-53-1,-52 1 1,-19-71-1,19-18 1,-19 36 0,1 52-1,-18 89 1,-53 70 0,0 71-1,35-18 1,18-35-1,53-36 1,-35-52-16,52 17 31,1-35-31,17 0 32,18-53-17,-53 18 1,0-36-1,-53 18 1,-35 53 0,-18 53-1,35 0 1,0 0 0,36 0-1,70-35 1,-35-18-1,35 0 1,1-53 0,-54-18 15,0 18-15,-53 53 15,-17 36-16,35-1 1,0-18 0,0 1-1,18 0 1,35-18 0,-18 0-1,0 0 1,1-53-1,-19 0 1,1 35-16,0-123 16,52-71 15,-52 71-15,17 36-1,-53 175 16,-87 159-15,69-17 0,19-106-1,17 0 1,0-53 0,17-53-1,54 0 1,17-36-1,-35-34 1,0 35 0</inkml:trace>
  <inkml:trace contextRef="#ctx0" brushRef="#br0" timeOffset="59858.97">20073 7549 0,'-18'0'16,"36"0"-16,-18 0 15,18 0 1,88 0 0,-1-17-1,-87 17-15,105-35 16,-70-1 0,-53 19-1,-35-1 1,-18 18-1</inkml:trace>
  <inkml:trace contextRef="#ctx0" brushRef="#br0" timeOffset="62975.91">4921 8908 0,'36'-53'15,"-19"35"-15,-17-35 16,0 0-1,0 18 1,-53 35 0,-17 123-1,34-87-15,-17 122 16,-52 54 0,16-53-1,-16 17 1,34-70-1,36-106 1,-36-35 0,36-53 15,35-36-15,-18-17-1,18 70 1,0 36-1,53 70 1,35 71 0,18 53-1,-18-35 1,71-1 0,-35-105-1,105-18 1,-70-89-1,-53 1 1,-1-35 0,-105-1-1,-70 54 17,-54 34-17,54 72 1,-36 70-1,88 35 1,18-53 0,18-18-1,88-70 1,-18-52 0,35-37-1,-52 19 1,-36-36-1,-35 18 1,-35 158 31,35 36-31,0-35-1,35 17 1,54-70-1,16-18 1,-52 0-16,106-71 16,-18 18-1,-35-35 1,-71 17 0,-70 71 15,-18 89-16,18-19 1,-1 18 0,1-17-1,35-89 17,18 1-17,-1-1-15,54-70 16,-36 17-1,36-35 1,-36 53 0,-17 53-1,17 89 1,0-1 0,1 0-1,69 0 1,54-35-1,-18-35 1,124-71 0,-142-18-1,-17-17 17,-88-18-17,-36 36 1,-52 70-1,-71 35 1,35 36 0,70-1-1,36-17 1,36-53 0,70 0-1,35-71 1,-71 36-1,-35 0 1,-17 17 0,-18 71 31,0-18-47,0 124 15,0 88 1,-35-70-1,-18 140 1,18 18 0,-36-70-1,-17-54 1,-18-105 0,-35-88-1,35-71 1,-70-88-1,52-88 1,107-107 0,34 160 15,107-36-15,52 36-1,-17 52 1,0 19-16</inkml:trace>
  <inkml:trace contextRef="#ctx0" brushRef="#br0" timeOffset="64526.17">7655 9331 0,'0'0'0,"0"-18"16,0 1 0,-35 17-1,0 70 1,17 1-1,18-1 1,18-17 0,52-35-1,1-18 17,70-88-17,-53 17 1,-35 1-1,-18 34 1,-35 107 31,0-36-47,0 18 0,53 53 16,18-36-1,52 1 1,18-71-1,-17-18 1,17-70 0,-106 53-16,71-106 15,-88 53 17,-18-18-17,-106 88 1,18 36-1,-71 88 1,106-18 0,35-18-1,36 1 1,70-71 0,0 0-1,18-35 1,-88 17-16,70-70 15,-53 35 1,-17 18 0,-18 70 31,-18-17-47,18 52 15,18 36 1,53-53-1,70-18 1,35-35 0,-52-53-1,17-17 1,-36-54 0,-87 54-1,-18 34 1,-88 36-1,-18 36 1,0 34 0,89 18-1,17-17 17,53-71-17,35 0 1,0-53-1,-53 0 1,-35 35-16,35-17 16,-35 18-1,0 69 17,-70 72-17,52-89-15,-17 71 16,17-35-16,1 193 15,34 71 1,36-17 0,-17-107 15,-36 19-15,-36-107-1,-87-105 1,52-89-1,36-87 1,53-36 0,105-53-1,-17 35 1,-53 141-16,141-211 16,0-18-1,-35 53 1,-89 124-1,-70 52 1,-70 89 0,52-18-16,-70 71 31,35 52-15,71-35-1,70-70 1,35-18-1,18-53 1,-123 53-16,70-53 16,-70 53-16</inkml:trace>
  <inkml:trace contextRef="#ctx0" brushRef="#br0" timeOffset="64776.05">12365 9278 0,'0'0'16,"0"-18"-16,-18 1 0,18-1 16,-17 0-16</inkml:trace>
  <inkml:trace contextRef="#ctx0" brushRef="#br0" timeOffset="65075.37">12312 8714 0,'0'0'0,"0"-18"0,18-17 0,-18-36 16,-18 142 31,-17 52-32,-18 124 1,-18 0-1,18-106 1,36-106-16,-19 89 16,36-89-1,89-123 17,-54 35-32</inkml:trace>
  <inkml:trace contextRef="#ctx0" brushRef="#br0" timeOffset="65309.4">12453 8996 0,'0'0'0,"53"-177"16,-53 89 0,-18 106 15,1 52-31,-19 89 31,36-106-31,-53 176 16,18-87-1,0-1 1,35-53 0,18-88-1,34-71 1,54-52 0</inkml:trace>
  <inkml:trace contextRef="#ctx0" brushRef="#br0" timeOffset="65559.95">12823 8819 0,'36'-70'16,"-72"140"-16,72-158 0,-54 159 31,-52 123 1,17-35-17,17 17 1,19-35-1,17-70 1,0-54-16,0 1 16,53-36-1,0-52 1,52-18 0</inkml:trace>
  <inkml:trace contextRef="#ctx0" brushRef="#br0" timeOffset="66058.45">13000 9313 0,'0'0'0,"53"0"16,-36 0-1,-17 53 1,-53 18 0,36-18 15,17 17-15,70-70-1,-34 0-15,52-35 16,71-36-1,-36-17 1,-70 53 0,-53 0-1,-18 105 17,-17 54-17,35 87 1,0 72-1,18-36 1,-36 123 0,0-282-16,-105 194 31,-18-88-15,-18-141-1,53-106 1,-70-105-1,88-72 1,88-105 0,88 141-1,88-70 1,36 52 0</inkml:trace>
  <inkml:trace contextRef="#ctx0" brushRef="#br0" timeOffset="66326.84">14764 8784 0,'0'0'0,"-18"0"16,0 0-16,1 18 15,-36 105 1,35 18-1,-35 18 1,0-18 0,36-53-1,34-88 1,54-17 0,35-54-1</inkml:trace>
  <inkml:trace contextRef="#ctx0" brushRef="#br0" timeOffset="66641.17">14940 9137 0,'18'-35'0,"-36"70"0,36-53 31,-54 54-31,-52 69 32,53 1-17,35-35 1,35-36-1,71-35 1,-71 0-16,54-53 16,16-17-1,-69-19 1,-36 36 0,-106 18-1,0 35 1,18-17-1,35-1 1</inkml:trace>
  <inkml:trace contextRef="#ctx0" brushRef="#br0" timeOffset="66824.96">14358 8961 0,'0'0'0,"106"-18"31,-36 0-15,54 1-1,52-19 1,-140 36-16,87-17 16,-105 17-16</inkml:trace>
  <inkml:trace contextRef="#ctx0" brushRef="#br0" timeOffset="67310.78">16933 8802 0,'0'0'0,"0"-18"0,-35-35 31,35 71-15,0 0-16,35 87 31,1-52-31,87 124 16,1-36-1,-36-53 1,-53-35 0,-35-35-1,-18-71 17,18 35-32</inkml:trace>
  <inkml:trace contextRef="#ctx0" brushRef="#br0" timeOffset="67559.31">17480 8837 0,'0'-18'0,"0"36"0,18-53 16,-71 52-1,18 1-15,-124 106 16,18-19 15,-36 54-15,36-35-1,71-71 1,34-18 0,54-35-1,70-53 1,18 0 0</inkml:trace>
  <inkml:trace contextRef="#ctx0" brushRef="#br0" timeOffset="68226.28">17851 8837 0,'0'0'0,"17"0"0,-17 18 15,0 52 17,-17 54-17,-1 17 1,-17-53-1,-1-35 1,19-53 0,17-71 15,0 54-31,53-107 16,-18 1-1,35-36 1,1 71-1,-18 88 1,17 106 0,-70 88-1,0-88 17,0-18-17,0-53 1,0-70 15,89-71-15,-36 18-1,52-71 1,37 71 0,-54 70-1,0 89 1,-70 70-1,-36-18 1,-53-17 0,1-35-1,35-54 17,35-34-1,52-36-16</inkml:trace>
  <inkml:trace contextRef="#ctx0" brushRef="#br0" timeOffset="68725.23">19350 8802 0,'0'0'0,"0"-18"16,-18 18-16,-17 0 15,0 53 1,-18 71 0,-18 34-1,54-122 1,-54 69 0,-17 1-1,35-53 1,35-35-1,18-53 1,36-54 0,-1 19-1,35-18 1,1 70 0,-36 53-1,0 18 1,36 35-1,0-52 1,-19-19 0,-16-17-1,-19 0 1,-17-17 31,0-1-47</inkml:trace>
  <inkml:trace contextRef="#ctx0" brushRef="#br0" timeOffset="68897.86">19544 9384 0,'0'0'0,"-18"18"0,1-18 16,-1 0-1</inkml:trace>
  <inkml:trace contextRef="#ctx0" brushRef="#br0" timeOffset="71341.06">0 11695 0,'0'0'0,"53"0"94,17 0-94,19 0 15,-19 0-15,124 0 16,-106-18-16,159 0 15,53-17 1,-141 35 0,-53-18-1,-141 1 17,-36-36-17,71 35-15</inkml:trace>
  <inkml:trace contextRef="#ctx0" brushRef="#br0" timeOffset="71758.62">1094 11077 0,'0'0'16,"-18"-17"-16,-17 17 0,-1 0 31,36 105-15,0 1-1,106 35 1,18-52 0,105-37-1,-88-52 1,18-35 0,-106-18-1,-53-17 1,-71 70-1,36 0-15,-141 35 16,52 36 0,-17 87-1,53-34 1,-18 35 15,88-89-15,18-17-1,18-88 17</inkml:trace>
  <inkml:trace contextRef="#ctx0" brushRef="#br0" timeOffset="74207.71">3140 11218 0,'-53'36'16,"53"-19"-1,-18 1-15,18 17 16,0 0 0,18 1-1,-1-36-15,54 0 16,17-71 0,36-52-1,-71 34 1,-36-34-1,-17 88 1,-17 17-16,-54 18 16,18 35-1,18 106 1,35 89 15,0-71-15,17 52-1,-17-123 1,0-17 0,-17-71-1,-54 0 1,-35-71 0,89 54-16,-54-54 15,18-17 1,36 53-1,34 123 17,36-35-17,35 35 1,-52-70 0,52-1-1,88-17 1,-35-17-1,71-72 1,-18-105 0,-123 53-1,-54-53 1,1 88 0,-18 212 15,-18 18-16,-52 70 1,70-141-16,-18 70 16,18-52-1,35-71 1,54-36 15,-54 1-31</inkml:trace>
  <inkml:trace contextRef="#ctx0" brushRef="#br0" timeOffset="74390.7">3933 11448 0,'0'0'0,"-17"17"16,17 1 0,53-18-1,53 0 1,52-53-1,-34 18 1,-71 17-16</inkml:trace>
  <inkml:trace contextRef="#ctx0" brushRef="#br0" timeOffset="74609.38">5239 11289 0,'0'35'31,"0"-17"-31,-18 35 16,-17 70-1,17-35 1,18 1 0,0-72-1,0 1 1,53-53-1,-35 17-15</inkml:trace>
  <inkml:trace contextRef="#ctx0" brushRef="#br0" timeOffset="74941.25">5592 11307 0,'0'-18'0,"0"36"16,0-54-16,0 19 15,-106 70 16,88-36-31,-35 54 16,35-1 0,54-34-1,52-36 1,18 35 0,-18 18-1,-88 17 1,-88-17-1,-18-18 1,18-35 0,17 0-1,36-70 1,35 52 0,-18-17-16</inkml:trace>
  <inkml:trace contextRef="#ctx0" brushRef="#br0" timeOffset="75106.69">5203 11007 0,'0'0'0,"-35"-36"15,18 36 1,34 0 15,18 0-15</inkml:trace>
  <inkml:trace contextRef="#ctx0" brushRef="#br0" timeOffset="76047.07">7902 11307 0,'0'0'0,"53"-124"32,-35 106-32,35-35 15,53-35 1,-54 0 15,-52 53-15,-105 35-1,-37 70 1,54 1 0,53 35-1,35-71-15,71 89 16,17-54 0,0 36-1,-88-36 1,-141-34-1,0-36 1,-71 0 0,71-106-1,53-18 1,52 36 15,36 35-15,18 71-1,70 105 1,18 1 0,-18-54-1,36 19 1,70-89 0,-106 0-1,124-124 1,-71-35-1,-71 18 1,-34-35 0,-36 88-1,-18 141 17,-17 70-1,17 18-16,0 0 1,18-35 0,18-106 15,0-17-31</inkml:trace>
  <inkml:trace contextRef="#ctx0" brushRef="#br0" timeOffset="76540.75">8273 11324 0,'0'0'0,"-18"0"16,18-17-16,0-19 16,88 1-1,18-18 1,88 0 15,53 0-15,-159 53-1,-70 35 1,-36 71 0,-35 0-1,18 53 1,35-53 0,71-71-1,70-35 1,-18-35-1,-35-36 1,-17-52 0,-71-18-1,-35 52 1,-107 36 0,1 89 15,71 17-16,52 53 1,71-18 0,35-71-1,53-17 1</inkml:trace>
  <inkml:trace contextRef="#ctx0" brushRef="#br0" timeOffset="76907.12">9631 11324 0,'0'-17'0,"0"-1"0,-18 0 16,1-35 0,17 18-1,35 17 1,35 54 15,19 70-15,-72-18-1,1 53 1,-18-88 0,-18-53-1,1 0 1,-1-53 0,18-18-1,70-70 1,1 53-1,17 53 1,0-1 0,-17 36-1</inkml:trace>
  <inkml:trace contextRef="#ctx0" brushRef="#br0" timeOffset="77223.5">10283 11377 0,'18'18'16,"-36"-36"-16,54 89 15,17-71 1,17 0 0,18-71-1,-70 53-15,35-34 16,-35-37 0,-54 36-1,-17 53 1,-52 71-1,52 52 1,53 1 0,53-54-1,35-52 1,0-18 15,53-88-15,-53 0-16</inkml:trace>
  <inkml:trace contextRef="#ctx0" brushRef="#br0" timeOffset="78690.66">12365 11307 0,'17'-18'31,"1"0"-31,0 1 16,88-72-1,-36-16 1,-70 87-16,18-70 16,-53 0-1,-89 35 1,18 53-1,-35 70 1,35 124 0,106-53-1,18-17 1,70-89 15,0-53-15,36-70-1,-18-35 1,-71 87-16,18-69 16,-36 16-1,-17 72 1,0 52 0,0 18-1,0 88 1,71-35-1,0-71 1,52-35 0,36-35-1,-36-36 1,1-52 15,-124 52-15,0 54-1,0 34 1,0 54 0,-18 35-1,18-36 1,-18-34 0,18-54-1,36-35 1,34-18-1,-17-17 1,-35 71-16,35 17 16,17 0-1,-17 53 1,0 35 0,0-18 15,18-17-16,87-53 1,-52-17 0,35-72-1,0-16 1,-105 16 0,-36-34-1,-89 52 1,1 71-1,-35 89 1,35 16 0,70 19-1,18-89 1,71-17 0,-54-18-1,89-18 1,0-35-1,0-53 1,-18-52 0,-53-1-1,-17-35 1,-18 159 0,0 123-1,-18 88 1,18 1-1,18-54 1,35 0 0,-36-105-16,54 17 15,-1-35 1,1-53 0</inkml:trace>
  <inkml:trace contextRef="#ctx0" brushRef="#br0" timeOffset="79057.23">15893 10513 0,'0'0'16,"-18"0"-16,0 0 0,1 0 15,17-18 1,88-17-1,124 17 1,35-17 0,-106 35-1,-36 0 1</inkml:trace>
  <inkml:trace contextRef="#ctx0" brushRef="#br0" timeOffset="79258.49">16439 10407 0,'-35'0'0,"70"0"0,-87 0 0,34 0 16,-35 53 0,18 141-1,35-71 1,0 18 15,0 1-15,0-72-1,0-17 1,35-71 0</inkml:trace>
  <inkml:trace contextRef="#ctx0" brushRef="#br0" timeOffset="79656.98">16563 10936 0,'0'0'0,"0"-18"16,0 1-16,0-36 15,0 0 1,18 18 0,52 17-1,54 36 1,-54 35 0,-35-18-1,18 53 1,-35 0-1,-36-35 1,-35-18 0,0-35-1,53-52 1,0-37 0,36 1-1,17 18 1,53 17-1,-18 35 1,-35 18 0,-36 0-16,19 18 15</inkml:trace>
  <inkml:trace contextRef="#ctx0" brushRef="#br0" timeOffset="80574.09">17445 10936 0,'0'0'0,"17"0"0,36 18 15,18-18 1,0-53 0,-19-35-1,-34-1 1,-36 19 0,-87 17-1,-19 71 1,1 87-1,17 19 1,71-18 0,35-36-1,105-17 1,19-53 0,-1-35 15,1-36-16,-54-34 1,-70 16 0,0 1-1,0 71 1,0 69 0,0 54-1,0-18 1,0-35-1,36-35 1,52-18 0,-71 0-16,54-35 15,0-36 1,-71-35 0,0 1 15,0 87-16,0 88 17,0 36-17,-36-18 1,19-35 0,17-17-1,0-54 1,0-17-1,17-36 1,71-35 0,18 1-1,0 52 1,35 53 0,-105 0-1,16 88 1,-52-18-1,-35 54 1,-18-54 0,36-52-1,17 0 1,53-36 0,70-53-1</inkml:trace>
  <inkml:trace contextRef="#ctx0" brushRef="#br0" timeOffset="80940.16">19085 10636 0,'0'0'0,"18"-17"0,17 17 15,-52 0 1,-72 17 0,-34 36 15,52 0-16,71-18 1,71 1 0,35-19-1,-36 19 1,-17-1 0,-53 18-1,-70-36 1,34-17-16,-52 36 15,-53-36 1,70 0 0,89-53 15,70-35-15</inkml:trace>
  <inkml:trace contextRef="#ctx0" brushRef="#br0" timeOffset="82423.09">19473 10795 0,'-17'0'0,"17"18"0,17-18 15,1 0-15,70-36 16,36-34 0,-89 35-16,35-71 15,-52-35 1,-18 35 0,-18 53 15,-34 53-16,-19 70 1,-17 107 0,0 70-1,-1 35 1,19 53 0,-1-106-1,-35 71 1,36 0-1,70-159 1,0-88 0,88-53-1,71-106 1,-36 0 0,54-140 15,-142-1-16,-53-18 1,-52 106 0,17 53-1,53 71 1,53-18 0,70 0-1,18-17 1,-35 17-1,0-18 1,-53 18 0,-53 36-16,0-19 15,0 19 1,-18 52 15,-17 18-15,17 53-1,18-18 1,36-53 0,-1-35-1,53 0 1,0-70 0,-17-1-1,17-17 1,-70 70-16,-1 1 15,-87 70 17,35 35-17,35-35 1,0-18 0,52-35 15,-34 0-31,35 0 15,-18 0 1,-17 0 15,-18-18-15,0 1 0,0-1-1,-18 18 1,1 0-1,17-35 1,0 17 0,0 1-16,0-1 15,17 0-15,1-35 16,0 36 0,-36 34 30,-35 54-30,35-36 0,18-17-16,0 35 15,18-53 1,35 17 0,-18 1-1,0 17 1,-17 18-1,-18-35 1,18-18 0,17 0-1,0 0 1</inkml:trace>
  <inkml:trace contextRef="#ctx0" brushRef="#br0" timeOffset="84073.63">3175 12559 0,'18'-18'15,"-18"1"1,0-1-16,0-17 16,0 17-1,0 36 17,0-1-32,0 1 0,-18 105 31,-35 107-16,0-19 1,18-87 0,17-36-1,18-106 17,-17 1-32,-1-54 15</inkml:trace>
  <inkml:trace contextRef="#ctx0" brushRef="#br0" timeOffset="84822.29">2787 12876 0,'-18'0'0,"36"0"0,-71 0 16,35 18-1,89 53 1,70-1 0,0-70 15,106-70-16,-35-19 1,-1-69 0,-175 122-16,17-52 15,-53-18 1,-89 53 0,19 53-1,-1 106 1,54 18-1,-1-71-15,0 158 16,1-70 0,17-17-1,0-89 1,70-105 31,-52 34-47,35-52 15,17-18 1,-17 89 0,18 34-1,-1 54 1,-34-1 0,52 36-1,0-106 1,36 0-1,-1-35 1,18-53 0,-35-18-1,-106-18 1,-35 72 0,-36 52-1,1 105 16,70 19-15,0-54 0,123 1-1,-35-71 1,18-35 0,-35-1-1</inkml:trace>
  <inkml:trace contextRef="#ctx0" brushRef="#br0" timeOffset="86572.62">6174 13070 0,'0'0'0,"17"0"0,36 0 31,-18-70 1,1 35-32,-36-71 15,0 88-15,0-70 16,-71 0 0,-52 70 15,34 36-16,-34 70 1,35 53 0,70 0-1,71-35 1,35-88 0,36-18-1,17-71 1,-35-35-1,52-105 1,-105 87 0,-53-17-1,-17 88 1,-36 53 0,-18 88-1,54-52 1,-1 140-1,18-35 1,106 18 0,17-89-1,107-52 1,-19-36 0,-17-70-1,-88-35 1,-106-1-1,-18 54 1,-70 52 0,-18 53-1,18 89 1,35 17 0,36-71-1,52-34 16,53-36-15,-17-18 0,35-105-1,-71-1 1,-18 54 0,-17 34-1,0 54 1,0 70-1,0 53 1,0-70 0,71-1-1,0-70 1,17-17 0,35-72-1,36-105 16,-88 53-15,-19-35 0,-52 88-1,-52 158 17,34-34-32,-17 52 15,35 88 1,17-17-1,71-71 1,36-17 0,17-71-1,0-53 1,-17-53 0,-36-35 15,-71 53-16,-17 17 1,-88 89 0,18 70-1,52 35 1,18-17 0,18-53-1,35-35 1,35-54-1,-18-52 1,-17-18 0,-35 1-1,-18 87 1,0 124 15,0-18 0,0-70-31,53 70 16,0-71 0,53-17-1,-1-70 1,-34-1 0,-53-52-1</inkml:trace>
  <inkml:trace contextRef="#ctx0" brushRef="#br0" timeOffset="86773.1">7796 12577 0,'0'0'0,"-123"52"31,141-52-31,17 0 0,106 0 31,88-70-15,-88 35 0,-52-1-16</inkml:trace>
  <inkml:trace contextRef="#ctx0" brushRef="#br0" timeOffset="87939.77">10283 12400 0,'0'0'0,"-17"-18"0,17-87 31,0 122-15,0 71-1,0-52-15,0 70 16,0 52-1,-18 1 1,1-71 0,-1-52-1,0-54 1,18-70 0,0-36 15,71 36-16,70 18 1,18 70 0,-18 52-1,-71 37 1,-105 16 0,-71-34-1,-53-36 1,1-35-1,52-53 1,88 36 0,106 70 15,18 0-15,-18-36-1,142 1 16,-1-71-15,-70-35 0,0-36-1,-89-17 1,-70 53 0,-35 35-1,17 53-15,-70 18 16,17 52-1,36 54 1,35 17 0,71-71-1,105-34 1,-17-72 0,-18-34-1,53-54 16,-53-34-15,-123 16 0,-18-34-1,-88 158 1,35 71 0,-18 88-1,53 18 1,18-35-1,89 17 1,17-106 0,-18-35-1,0-35 1,-70-36 0</inkml:trace>
  <inkml:trace contextRef="#ctx0" brushRef="#br0" timeOffset="88105.67">11677 12506 0,'0'0'0,"18"0"31,52 0-15,159-18-1,-35 1 1,-17-1-1</inkml:trace>
  <inkml:trace contextRef="#ctx0" brushRef="#br0" timeOffset="89455.67">12594 12471 0,'0'35'0,"0"-70"0,-17 88 0,-54 52 16,36 1 0,17 0 15,18-35-16,0-54 1,35-17 0,36-106-1,-1 36 1,1-18 0,-36 35-1,-17 53 1,-18 35-1,18 53 1,17-35 0,0 0-1,36-35 1,-18-18 0,52-53-1,1-53 16,-53 18-15,-18 0 0,-35 70-1,0 71 17,0-35-32,0 70 15,0-18 1,36 1-1,52-54 1,0-17 0,36-17-1,-1-71 1,-35-18 0,-70 18-1,-18 35 16,-35 53-15,-36 17 0,18 89-1,53-35 1,0 17 0,88-18-1,1-70 1,34 0-1,18-52 1,0-19 0,-70-17-1,-54 0 1,-17 70 0,-88 18-1,18 88 16,52-35-15,18 35 0,53-17-1,35-54 1,71-17 0,-36-70-1,-17-18 1,-53 0-1,-35 17 1,-18 89 15,-36-1-31,1 54 16,18-1 0,-19 1 15,19-53-16,17-1 1,0-52 0,53-71-1,17 18 1,36 0 0,17 52-1,-52 54 1,-53 70-1,-36 53 1,-35-52 0,18-19-1,-18-35 1,35-35 0,18-35-1</inkml:trace>
  <inkml:trace contextRef="#ctx0" brushRef="#br0" timeOffset="89921.91">16528 12136 0,'0'0'0,"17"-36"0,54-140 31,-71 158-31,0-17 16,-18 53-1,-17-1-15,-89 160 16,54-19 0,-18 19-1,88-54 1,17-70-1,107-35 1,-36-71 0,-88 0-1,-18-18 1</inkml:trace>
  <inkml:trace contextRef="#ctx0" brushRef="#br0" timeOffset="90806.07">16316 12312 0,'-88'-18'16,"176"36"-16,-247-36 15,177 18 1,35-17 0,141-19-1,-35 1 1,-1 35 0,-122 0-16,16 18 15,-52 52 1,0 54-1,0-36 1,0-17 0,18-36-1,70-35 1,1-53 0,34-18 15,-35-17-16,-53 53 1,-35 17 0,0 36-1,0-1-15,0 54 16,0 17 0,0-52-1,36-19 1,52-17-1,18-35 1,0-36 0,-53-17-1,-53 18 1,-53-1 0,35 53 15,18 1-31,88 17 31,36 0-15,-36 17-1,-35 54 1,-53 35 0,-18-18-1,18-17 1,0-36-1,53-35 1,53 0 0,-18-53-1,-17-18 1,-54 36-16,-17-88 16,-70-1-1,-19 89 16,-34 52-15,35 54 0,70 17-1,53-17 1,89-36 0</inkml:trace>
  <inkml:trace contextRef="#ctx0" brushRef="#br0" timeOffset="91488.81">19138 12400 0,'0'0'0,"18"-35"0,-18-18 15,-53-18 1,-53 54 0,36 34-1,-19 89 16,72-88-31,-36 88 16,53-53 0,35 0-1,36-53 1,-18-36 0,35-52-1,-18-35 1,-52 87-1,0 36 1,-18 53 0,0 18-1,52 17 1,37-70 0,34-18 15,54-18-16,-36-53 1,-71 1 0,-52-54-1,-18 89 1,0 70 0,-35 89-1,-18 35 1,17-18-1,-34 141 1,-18-88 0,70-71-1,-17-34 1,52-142 15,107-88-15,-89 88-1,18-71-15</inkml:trace>
  <inkml:trace contextRef="#ctx0" brushRef="#br0" timeOffset="91739.27">19791 12453 0,'0'-71'16,"0"142"-16,53-212 16,-36 123-16,19 1 15,87 17 1,-35 53-1,-88-1 1,-88 37 0,-53-19-1,35-34 1,71-19 0,123-17-1,18-17 16,-18-19-31</inkml:trace>
  <inkml:trace contextRef="#ctx0" brushRef="#br0" timeOffset="91971.98">20391 12330 0,'0'-18'15,"0"36"-15,0-18 32,-18 17-32,-53 107 15,18-1 1,1 89-1,-19 35 1,71-177-16,-18 71 16,18-35-1,36-70 1,17-72 0,-1-70-1,-34 71 1</inkml:trace>
  <inkml:trace contextRef="#ctx0" brushRef="#br0" timeOffset="92438.09">20302 12559 0,'0'0'0,"0"-106"15,0 71-15,18-18 16,70 18 0,-17 35-1,-36 0-15,53 17 16,-88 71-1,-53-17 1,-70 17 0,35-53-1,88-17 1,88-18 0,35-53 15,1 0-16,35-88 1,-54-35 0,-69 70-1,-36 71 1,-36 140 0,19-16-1,17 52 1,0-53-1,53-53 1,17-35 0,18-53-1,1-17 1,-37-1 0</inkml:trace>
  <inkml:trace contextRef="#ctx0" brushRef="#br0" timeOffset="92771.98">21467 11906 0,'0'-17'16,"0"34"-16,-36-34 16,1 70-1,17 17 1,1 18 0,17-35-1,0-35 1,-18-36-1,18-52 1,0-1 0,88-70-1,36 70 1,-18 71 0,-71 89-1,-35-1 16,0 53-15,-53-71 0,35-52-16</inkml:trace>
  <inkml:trace contextRef="#ctx0" brushRef="#br0" timeOffset="106019.91">900 14323 0,'0'0'0,"-18"0"0,-88-18 47,36 18-31,-89 0 0,53 0-1,71 0-15,-36 0 16,53 18-1,124-18 1,71 0 0,140-18-1,-52-17 1,-159 35-16,158-35 16,1 17-1,-177 18 1,-70-18 15,-18 1-15,-53-1-16</inkml:trace>
  <inkml:trace contextRef="#ctx0" brushRef="#br0" timeOffset="106320.28">1640 13935 0,'-35'-36'15,"70"72"-15,-88-72 0,36 36 16,-1 0-1,18 18 1,88 17 0,18 1-1,18-1 1,-54 0 0,-34 36-1,-54 17 1,-17-53-16,-89 71 15,-140 70 17,122-87-17,54-19 1,106-70 0,123-53-1</inkml:trace>
  <inkml:trace contextRef="#ctx0" brushRef="#br0" timeOffset="106737.42">3157 14041 0,'0'0'0,"-17"-89"31,34 89-15,19 18-1,87 70 1,-88-53-16,71 54 16,18 52-1,-89-35 1,-17-1 0,-18-69-1,35-142 16</inkml:trace>
  <inkml:trace contextRef="#ctx0" brushRef="#br0" timeOffset="106987.25">3845 14023 0,'18'-35'16,"-36"70"-16,18-70 15,-53 52 1,18 19-16,-71 52 15,-88 70 1,53-16 0,18 16-1,87-69 1,19-72 0,70-34-1,88-72 1,17-16-1</inkml:trace>
  <inkml:trace contextRef="#ctx0" brushRef="#br0" timeOffset="107669.87">4233 14005 0,'18'0'16,"-36"0"-16,54 0 15,-36 18 1,-36 35-1,19 53 1,-1 17 0,0 1-1,1-36 1,17-71 0,0-34-1,0-18 1,0-1-16,0-87 31,17 17-15,36-35-1,-17 88 1,52 35 0,0 71-1,-35 53 1,-18 17-1,-35-34 1,0-36 0,18-89 15,-1 19-31,36-54 16,18-52-1,-1 17 1,36-18 15,-35 107-31,-36 34 31,-17 124-15,-36-35 0,-52 53-1,17-35 1,35-36-1,18-71 1,18-34 0,70-107-1,-53 89-15</inkml:trace>
  <inkml:trace contextRef="#ctx0" brushRef="#br0" timeOffset="108070.69">5486 13952 0,'0'0'15,"17"0"-15,-17 36 32,-35 69-17,-36 19 1,19-1 0,-19 36-1,71-124-15,-35 36 16,-1-53-1,19-18 1,-1-89 0,18-16-1,53 34 1,18 53 0,-18 54-1,-1 52 1,1-18-1,0-52 17,36-18-17,16-18 1,-34-34 0,-18-19-1</inkml:trace>
  <inkml:trace contextRef="#ctx0" brushRef="#br0" timeOffset="109253.94">7373 13935 0,'0'17'16,"0"1"-1,0-36 16,18-17-15,35-18 0,0-53-1,-36 0 1,-52 36 0,-53 70-1,-1 70 1,1 72-1,88-37 1,36 19 15,69-18-15,-87-89-16,53 54 16,-71 17-1,-36-35 1,-105-35-1,-53-36 1,35-53 0,54-52-1,105 35 1,53-18 0,70 71-1,-35 52 1,-17 124-1,-54-52 17,1 69-17,35-34 1,0-71 0,17-53-1,54-53 1,-1-53-1,-17-17 1,-71 52 0,-17 36-1,-18 17 1,0 36 0,-18 52-1,18-17 1,18 18-1,70-36 17,-17-35-17,35-35 1,-71 17-16,36-35 16,-19-35-1,-34 35 1,-18 71 15,0 35-15,-18 52-1,18-16 1,36-72 0,34 1-1,36-71 1,-18-18-1,-52 36-15,52-71 16</inkml:trace>
  <inkml:trace contextRef="#ctx0" brushRef="#br0" timeOffset="109486.38">8625 14058 0,'18'-35'16,"-36"123"-16,18-141 0,0 18 16,-35 70-1,-35 124 1,34 0-1,1 88 1,-36 17 0,19-70-1,34 0 1,18-123 0,18-124-1,52-106 1,-17 36-1</inkml:trace>
  <inkml:trace contextRef="#ctx0" brushRef="#br0" timeOffset="109753.8">8555 14217 0,'0'0'16,"17"-106"0,36 36-1,0 52 1,53 18-1,0 18 1,-88 34 0,-124 54-1,0-35 1,-35 17 0,123-88-1,36 0 1,141-88-1</inkml:trace>
  <inkml:trace contextRef="#ctx0" brushRef="#br0" timeOffset="110002.44">9137 14023 0,'0'0'16,"0"18"-1,-35 70 1,-18 35-1,-18 107 1,-17 52 0,0-88-1,0 17 1,88-105 0,0-88-16,0-36 15,105-88 1,1-88-1,-70 141 1</inkml:trace>
  <inkml:trace contextRef="#ctx0" brushRef="#br0" timeOffset="110269.91">9066 14235 0,'-17'-124'16,"34"248"-16,-52-266 0,35 54 15,18 35 1,70 18-1,35 35 1,-52 18 0,-53-1-16,-1 72 15,-34-19 1,-89 18 0,0-35-1,88-35 1,18-1-1,18-17-15,70-17 32,-17-36-17</inkml:trace>
  <inkml:trace contextRef="#ctx0" brushRef="#br0" timeOffset="110636.17">9701 13952 0,'0'-17'16,"-17"17"-1,34 17-15,-87-17 16,-18 89 0,52-1-1,36-18 1,18 18 0,0-88-16,52 0 15,54 0 1,-19-70-1,-69-1 17,-36-17-17,-88 18 1,-18 52 0,53 18-1,35 35 1,53 18-1,54-35 1,-72-1-16</inkml:trace>
  <inkml:trace contextRef="#ctx0" brushRef="#br0" timeOffset="110985.71">10072 14093 0,'0'-17'0,"-18"-1"16,1-35-1,52 18 1,71 17 15,-1 18-15,-34 36 0,-18 34-1,-53-52-15,0 35 16,-18 0-1,-35-36 1,53-52 15,0-18-15,0 0 0,18 36-16,35-19 15,17-17 1,-17 18-1</inkml:trace>
  <inkml:trace contextRef="#ctx0" brushRef="#br0" timeOffset="111469.82">10848 13705 0,'0'0'0,"18"-17"16,-18-1-1,0 36 1,-36 35-1,36 53 1,-35 17 0,35-35-1,0 0 1,18-52 0,52-36-1,36-18 1,17-35-1,-34-35 17,-72 17-17,-17 36 1,0 70 15,0 36-15,0-1-1,0-17 1,-35-17 0,0-19-1,-1-17 1,19-17 0,-1-54-1,18 53 1</inkml:trace>
  <inkml:trace contextRef="#ctx0" brushRef="#br0" timeOffset="111686.25">10601 13741 0,'0'0'0,"-18"0"16,36-18-1,88 0 1,53 1-1,-54-1 1,19 18 0,-71 0-1,-53-35 1</inkml:trace>
  <inkml:trace contextRef="#ctx0" brushRef="#br0" timeOffset="113636.17">12612 13794 0,'0'0'0,"0"-18"0,17-53 16,-17 36 0,0-35-1,0 17 1,-70 53 0,-1 88-1,1 35 1,17 71-1,35-17 1,18-89 0,88 18-1,1-106 1,34-36 0,18-69-1,-17-1 1,-36-88-1,-88 141-15,0-106 16,-106-17 15,-35 123-15,35 53 0,-35 106-1,35 88 1,88 35-1,54-70 1,105-71 0,-18-70-1,89-36 1,0-53 0,-54-17-1,-87 0 1,-71 70-1,0 1 17,-18 87-17,1 1 1,-1 17 0,18-35-1,18-53 16,17-35-15,18-36 0,0-35-1,-18 89 1,0 17 0,-17 53-1,0 17 1,17-17-1,0-18 1,53-35 15,18 0-15,-18-53 0,36-52-1,-54-54 1,-34-18-1,-19 54 1,-17 88 0,0 52-1,0 107 1,-35-1 0,35-70-16,-18 88 15,18-53 1,36-17-1,52-71 1,0 0 15,36-53-15,-1-35 0,-88 35-1,-17 35 1,-18 71 15,0 0-15,0 35-1,35-70 1,53-18 0,1-18-1,-1-17 1,0-35-1,-88 52-15,18-53 16,-18 54 15,0 70 1,-36 17-17,19 54 1,17-89-16,-36 159 15,19-35 1,17 105 0,0 19-1,35-54 1,0 18 0,-17-36-1,-18-140 1,-53-71-1,-35-106 17,-18-88-17,53-18 1,36-193 0,52 123-1,53 105 1,71 1-1,52 35 1,-87 88-16</inkml:trace>
  <inkml:trace contextRef="#ctx0" brushRef="#br0" timeOffset="114569.38">17004 13741 0,'-18'0'15,"18"-18"1,0 0-16,71-87 16,-1 16-1,-17 1 1,-53 35 0,-70 53-1,52 0-15,-105 53 16,34 53-1,89-18 1,0 36 15,53-36-15,53 53 0,-71-53-1,-35-53 1,-105 1-1,-19-36 1,18-36 0,-35-87-1,88 35 1,36-36 0,17 71-1,70 159 16,-70-88-31,53 88 32,0 0-17,35-36 1,-35-35 0,71-35-1,17-70 1,35-36-1,-52-53 1,-72-17 0,-52 70-1,0 53 1,0 71 0,-70 123-1,52 35 1,1-70-1,17 0 1,35-53 15,18-53-15,35-35 0,-70-1-16</inkml:trace>
  <inkml:trace contextRef="#ctx0" brushRef="#br0" timeOffset="114752.77">17304 13811 0,'0'0'0,"-36"0"0,-16 0 15,52-17 1,52-1 0,90 0-1,-19 1 1,53-19-1,-87 36 1</inkml:trace>
  <inkml:trace contextRef="#ctx0" brushRef="#br0" timeOffset="115285.96">17939 13829 0,'0'18'0,"0"-36"0,-36 53 16,-34-35-1,52 0 1,18-53 0,71-35-1,17 17 1,0 54 0,18 52-1,-88 53 1,-18 36-1,-53-18 1,35-53 15,0-36-15,18-34 0,36-36-1,52-36 1,0 19-1,53-1 1,-35 71 0,-35 71-1,-71 17 1,0-17 0,-53-36-1,17-17 1,36-36 31,0-53-32,0 18-15</inkml:trace>
  <inkml:trace contextRef="#ctx0" brushRef="#br0" timeOffset="115435.22">18609 13582 0,'0'-53'16,"0"106"-16,0-124 15,-35 71 1,35 18 0,17 35-1,54 0 1,-53-53-16</inkml:trace>
  <inkml:trace contextRef="#ctx0" brushRef="#br0" timeOffset="116468.6">18997 13741 0,'0'17'16,"0"-34"-16,-18 123 15,1-54 1,-18 37 0,35-72-16,0 19 15,0-19 1,0-52 15,0-36-15,52-52-1,37 17 1,-1 71 0,-35 52-1,-36 36 1,19 53-1,34-18 1,36-17 15,53-53-15,-18-18 0,35-36-1,-17-34 1,-88-18-1,-54 70-15,1-106 16,-53 54 0,-54 70-1,-34 53 1,35 53 0,70-18-1,18-71-15,0 72 16,88-72-1,-17-17 1,35-35 15,-36-36-15,-34 1 0,-36 35-1,0 88 16,-71 52-15,36 1 0,-1 159-1,19-1 1,-1-52 0,18 70-1,0-17 1,0-71-1,-18-106 1,1-88-16,-54 18 31,1-124-15,-1-35 0,36-141-1,35-71 1,35 88-1,159-105 1,0 193 0,-53 107-1,0 70 1,-88 0 0,-17 35-1</inkml:trace>
  <inkml:trace contextRef="#ctx0" brushRef="#br0" timeOffset="119136.33">282 15787 0,'0'0'15,"-53"17"-15,-176 1 16,229 0 31,0-1-47,0 1 15,159-18 1,-71 18-16,318-1 16,-89-17-1,-35-17 1,-17-1-1,-177-17 1,-106 35 0</inkml:trace>
  <inkml:trace contextRef="#ctx0" brushRef="#br0" timeOffset="119434.64">1076 15681 0,'0'0'0,"-18"-18"16,1 1-1,34 17 1,19 0 0,52 0-16,35 35 31,1 36-15,-107 17-1,-87 70 1,-54-16-1,-34-19 1,87-88 0,124-105 15,88-18-15</inkml:trace>
  <inkml:trace contextRef="#ctx0" brushRef="#br0" timeOffset="119670.55">2311 15522 0,'0'0'16,"-18"0"-16,0 0 15,54 0 1,140 0-1,18-17 1,18-19 0,-89 19-1,-105 17-15,17-18 16</inkml:trace>
  <inkml:trace contextRef="#ctx0" brushRef="#br0" timeOffset="120003.57">2805 15452 0,'0'0'0,"-18"17"0,18 36 31,0 18-15,53 17 0,-18 35-1,-17-17 1,-18 35-1,-88-17 1,-36-36 0,18-88-1,-35 0 1,53-35 0,35-36-1,53 18 1,71 0-1,17 18 1</inkml:trace>
  <inkml:trace contextRef="#ctx0" brushRef="#br0" timeOffset="120434.28">3528 15663 0,'0'0'0,"88"-53"16,-88 36 0,-35 17-1,-1 0-15,-105 17 16,35 19 0,18 17-1,88-18 1,36 0-1,69-17 1,-69-18-16,87 35 16,-70-17-1,35 35 1,-52 35 0,-54-18-1,-123 19 1,-18-19-1,53-70 1,53 0 0,53-70-1,18 17 1,52-18 0</inkml:trace>
  <inkml:trace contextRef="#ctx0" brushRef="#br0" timeOffset="120819.37">4057 15628 0,'0'0'16,"18"0"-16,-1 0 0,-87 71 47,52-36-47,-35 53 15,0 71 1,53-53-1,18-18 1,52-71 0,54-52-1,-1-71 1,-17-35 0,-88 18-1,-36 35 1,-70 17-1,0 71 1,-18 53 15,106 0-15,0 35 0,88-35-1</inkml:trace>
  <inkml:trace contextRef="#ctx0" brushRef="#br0" timeOffset="121368.5">4833 15716 0,'0'0'0,"-18"0"32,18 18-32,-35 35 15,17 53 1,18-89-16,-17 71 15,-18 1 1,17-54 0,18-88 31,0 18-47,35-18 15,-17 18-15,35-107 16,0 37-1,-18 87 1,18 18 0,0 53-1,35 88 1,-70-18 0,-1-52-1,36-36 1,-18-35-1,1-88 1,34-35 0,-34-36 15,16 18-15,-34 53-1,-18 105 16,0 1-31</inkml:trace>
  <inkml:trace contextRef="#ctx0" brushRef="#br0" timeOffset="122569.4">7355 15822 0,'0'-18'0,"0"36"0,36-53 31,-36 17-31,53-17 16,-18-18-1,53-35 1,0-18-1,-70 35 1,-18 36-16,-35 17 16,-54 18 15,-52 106-15,71-35-1,52 35 1,89 0-1,-1-54 1,-34-16-16,52 34 16,-88 1-1,-71 17 1,-17-53 0,-36-35-1,-17-53 1,36-70-1,16-18 1,54 70 0,35 36 15,0 53-15,71 52-1,17 54 1,0-1-1,18-17 1,-36-88 0,72-18-1,-1-71 1,0-52 0,-53 34-1,-35 1 1,-36 53-1,-17 88 17,0-36-17,0 54 1,0 35 0,53-18-1,0-88 1,53 0-1,-18-53 1,-70 35-16,88-87 16,-53-1-1,-53 53 1,0 35 0,0 89 15,0-36-31,0 71 15,0-18 1,17-17 0,54-71 15,70-36-15,35-69-16</inkml:trace>
  <inkml:trace contextRef="#ctx0" brushRef="#br0" timeOffset="122852.16">9049 15716 0,'0'0'16,"0"-35"-16,-18 35 16,-35 0-1,36 53 1,-1-18-16,-17 124 16,17 53-1,0-18 1,-17 70-1,0-70 1,17 36 15,18-160-15,0-88 0,18-123-1,35-17 1,-18 34-16</inkml:trace>
  <inkml:trace contextRef="#ctx0" brushRef="#br0" timeOffset="123119.99">8978 15875 0,'0'0'15,"0"-53"-15,0-17 16,35 52 0,54 0-1,52 36 1,-53 17-1,-88 36 1,-53-1 0,-53-17 15,-17 18-15,87-54-1,142-34 16,-18-19-15</inkml:trace>
  <inkml:trace contextRef="#ctx0" brushRef="#br0" timeOffset="123417.72">9596 15734 0,'0'18'31,"-18"17"-31,-17 71 15,-1 88 1,19 0 0,-36 158 15,0-140-15,-18 53-1,36-71 1,0-124-1,35-87 1,17-72 0,72-157-1,-54 104-15</inkml:trace>
  <inkml:trace contextRef="#ctx0" brushRef="#br0" timeOffset="123717.84">9507 16069 0,'0'-53'0,"0"106"0,0-141 0,0 0 15,36-1 1,34 37 0,36 16 15,35 36-15,-35 71-1,-106 35 1,-88 17-1,0-35 1,-18-17 0,70-54-1,107-34 17,17-18-17,-35-1 1</inkml:trace>
  <inkml:trace contextRef="#ctx0" brushRef="#br0" timeOffset="124085.31">10372 15804 0,'17'-17'16,"-34"34"-16,34-52 16,-52 35-1,-36 53 1,36 18-1,35-54-15,0 71 16,0 36 0,53-71-1,35-53 1,0-18 0,-35-52-1,-35-36 1,-18 71-16,0-36 15,-35-17 1,-18 88 0,18 0-1,-18 53 17,35-18-17,0-35-15</inkml:trace>
  <inkml:trace contextRef="#ctx0" brushRef="#br0" timeOffset="124618.49">10742 15998 0,'0'0'0,"0"-17"16,0-1 0,0-52-1,53 17 1,0 0-1,35 35 1,-70 18-16,52 0 16,18 35-1,-70 54 1,-18-1 0,-18 0-1,-34-53 1,16-35-1,19-35 1,17-36 0,35-34 15,0 34-15,36 18-1,-1 53 1,-17-17-1,18-1 1</inkml:trace>
  <inkml:trace contextRef="#ctx0" brushRef="#br0" timeOffset="125234.23">11783 15487 0,'0'0'0,"0"-18"0,0-17 15,-18 35 17,0 0-17,-17 71 1,18 17 0,-1 35-1,0-17 1,18 35-1,0-35 1,53-53 0,-35-53-16,105 0 15,18-71 1,-35 1 0,35-54-1,-52 36 1,-89 35-1,-18 36 1,-53 34 0,-17 54 15,88-18-15,18 0-1,88 17 1,-53-35-1,-36 18 1,-17-17 0,-17-19-1,-89 1 1,53-18 0,18-35-1,-1-54 1,36 54-16</inkml:trace>
  <inkml:trace contextRef="#ctx0" brushRef="#br0" timeOffset="125517.29">11800 15522 0,'36'0'31,"-1"0"-31,0-17 0,71-19 16,70 19-1,-70-1 1,-18 0 0,-52 18-1,-36-17 32,-18 17-31</inkml:trace>
  <inkml:trace contextRef="#ctx0" brushRef="#br0" timeOffset="128450.91">14587 15540 0,'0'0'0,"0"-18"0,0-17 15,0 0 1,-17-1-1,17 19 1,-18 34 0,18 19-16,0 69 15,0 1 1,0 18 0,-18-36-1,1-35 1,17-124 15,0-34-15,0-19-1,35 18 17,36-17-17,-18 105 1,52 89-1,-69-1 1,-19 36 0,-17-18-1,0-35 1,18-70 15,35-36-15,35-53-1,18 18 1,53-1 0,-54 89-1,-52 53 17,-35 53-17,-18-18 1,0-17-1,71-18 1,-19-53 0,-16 0-16,70-53 15,-36 0 1,18-53 0,-52-17-1,-36 70 1,0 35-1,-36 71 1,19 53 0,-1 17-1,18-52 17,35-1-17,36-70 1,-36 0-16,36 0 15,35-70 1,17-36 0,-70 18-1,0-18 1,-53 88 0,0 54-1,-35 52 1,17 0-1,18 18 1,71-53 0,-1-36-1,54-17 17,-36-35-17,0-71 1,-35-35-1,-36-18 1,1-17 0,-18 88-1,0 106 1,0 123 0,0 0-1,-18 70 1,18-122-1,0-54-15,36 0 16,70-17 0,17-53-1,-35-18 17,53-71-17,-35-70 1,-53 18-1,-35 70 1,-18 88 0,-18 54-1,-35 122 1,18-34 0,0 70-1,35-124 1,70 1-1,18-71 1,1 0 0,-1-71-1,0-52 17,-70 52-17,-18 54 1,0 87-1,0 1 1,0-18 0,53-18-1,-1-35 1,37-35 0,-36-1-1</inkml:trace>
  <inkml:trace contextRef="#ctx0" brushRef="#br0" timeOffset="128617.04">18097 15152 0,'0'0'0,"-17"0"0,-18 0 32,17 17-17,0 1 1,1 0-1,-1-18-15</inkml:trace>
  <inkml:trace contextRef="#ctx0" brushRef="#br0" timeOffset="128783.57">17233 15381 0,'0'0'0,"-17"0"0,-1 35 16,71-35-1,123 0 1,54 0 15,-36-53-31</inkml:trace>
  <inkml:trace contextRef="#ctx0" brushRef="#br0" timeOffset="129033.51">18344 15346 0,'0'0'0,"0"53"15,-35 35 1,-35 35 0,-19 107-1,19-72 1,-1 54 0,1-18-1,-1-17 1,36-89-1,35-71 1,35-70 0,18-35-1</inkml:trace>
  <inkml:trace contextRef="#ctx0" brushRef="#br0" timeOffset="129283.13">18221 15716 0,'35'-106'15,"-70"212"-15,70-265 0,18 54 16,18-1 0,17 106-1,-53 70 1,-17 54 0,-159 35-1,35-89 1,0-17-1,106-71 17,18 1-17,17-1-15</inkml:trace>
  <inkml:trace contextRef="#ctx0" brushRef="#br0" timeOffset="129699.87">18874 15134 0,'0'0'0,"17"-35"16,-34 53 0,-36 52-1,35-52-15,-53 140 16,54-34 0,34-1-1,89-52 1,0-53-1,88-18 1,-88-53 0,-18-18-1,-70 1 17,-53 70-17,-54 35 1,36 71-1,53-53 1,89-18 0,52-35-1,0-18 1,-18-35 0,-105 18-16</inkml:trace>
  <inkml:trace contextRef="#ctx0" brushRef="#br0" timeOffset="131216.71">3563 17515 0,'0'0'16,"0"-17"-1,0-1-15,18-17 16,-1 17-16,54-35 16,-18-53-1,-53 18 1,-88 35-1,-89 53 1,18 53 0,1 88-1,87-35 17,71-53-32,0 35 15,18-17 1,52-71-1,36-71 1,71-70 0,-1-35-1,-53-53 1,-105 52 0,-18 36-1,-53 123 1,-17 124-1,70 88 1,17 0 0,54-88-1,35 18 17,17-89-17,-52-35 1,87-53-1,-52 0 1,-18-53 0,-88 36-1,-52-1 1,-1 71 0,-36 71-1,72-54-15,17 54 16,-18 17-1,18-35 1,35-35 0,18-18 15,18-53-15,-36 0-1,-17-18 1,-18 36-1,17 53 17,-17 17-32,18 53 15,17 0 1,18-17 0,35-36-1,-17-35 1,52-88-1,-34-18 1,-1-53 0,-53 18 15,-35-53-15,0 141-1,0 71 1,-17 123-1,17 53 1,0-71 0,35 1-1,0-71 1,0-53 0,1 0-1,-36-18-15,0-17 16</inkml:trace>
  <inkml:trace contextRef="#ctx0" brushRef="#br0" timeOffset="131383.21">4851 17198 0,'-18'0'0,"36"0"0,-54 0 32,36-18-17,53 18 1,36-17-1,69-19 1,-122 36-16,-1-17 0</inkml:trace>
  <inkml:trace contextRef="#ctx0" brushRef="#br0" timeOffset="132149.97">5821 17216 0,'0'17'0,"0"-34"0,17 34 16,-17 18-1,0-52 17,0-18-32,0-36 15,-17 18 17,-89-17-17,0 70 1,-35 52-1,106-34-15,-53 88 16,52 17 0,36-34-1,71-19 1,17-70 0,36-35-1,-1-36 1,-52-17-1,-54 18 1,-17-19 0,0 72-1,-17 34 17,17 1-32,0 70 15,0 18 1,17-35-1,89-1 1,-18-70 0,36-35-1,17-36 1,-18-70 0,-35 18-1,-35-71 1,-53 88-1,0 71 1,-17 35-16,-36 70 16,18 89-1,35-36 17,0 18-17,35-52 1,18-36-1,0-53 1,-36-18 0,-17 0-16</inkml:trace>
  <inkml:trace contextRef="#ctx0" brushRef="#br0" timeOffset="132817.32">6191 17233 0,'-35'0'0,"70"0"0,-88 0 15,71 0 1,53-17 0,34-19-1,72-17 1,-124 53 0,52-17-1,1 17 1,-88 35-1,-18 18 1,-18 17 0,18-34-1,0-1 1,53-35 0,18-35-1,-1-18 1,-17-18-1,-35-17 1,0 70 0,-36 89 31,0 52-32,18 1 1,0 88-1,0-142-15,0 107 16,-70 52 0,-1-53-1,-88 18 1,36-106 0,-36-70-1,18-124 1,35-105-1,89 17 1,34-89 15,36 195-31,53-71 32,-71 124-32,36-18 0</inkml:trace>
  <inkml:trace contextRef="#ctx0" brushRef="#br0" timeOffset="133299.76">7056 17092 0,'0'0'0,"17"-35"31,-17 52-16,0 36 1,0-17-16,0 87 16,0 124-1,0-35 1,0 70 0,0-106-1,0 18 1,0-88-1,35-194 17,-17-53-17,0-18 1</inkml:trace>
  <inkml:trace contextRef="#ctx0" brushRef="#br0" timeOffset="133583.14">7179 17392 0,'0'0'15,"0"-35"-15,0-54 16,0 72-16,35-54 16,18 1-1,88 17 1,-52 53 0,-1 35-1,-88 36 1,-53-1-1,-18-17 1,1-18 0,87-52 31,36-1-32,0 0-15</inkml:trace>
  <inkml:trace contextRef="#ctx0" brushRef="#br0" timeOffset="134166.31">7867 17198 0,'18'0'0,"17"0"15,-88 0-15,123 0 32,-52 0-32,35-18 15,-35 1-15,70-36 16,-18-35-1,-34 17 1,-36 36 0,-36 35-1,-16 53 17,-37 88-17,89-71 1,0 1-1,53-54 1,18-17 0,52-17-1,1-54 1,34-17 0,-87 18-1,-53 17 1,-36 53-1,-88 53 1,53 17 0,36 1-1,52-18 17,18-18-17,0 0 1,-89 0 15,1-35-31,0 36 16,17-36-1</inkml:trace>
  <inkml:trace contextRef="#ctx0" brushRef="#br0" timeOffset="134449.42">9384 17286 0,'0'0'0,"18"0"0,-1 0 15,-17 18 16,0-1-15,0 19 0,-53 34-1,36-52-15,-36 17 16,0 18 0,17-53-1</inkml:trace>
  <inkml:trace contextRef="#ctx0" brushRef="#br0" timeOffset="136182.29">10918 16404 0,'0'-17'31,"0"-1"-31,-17 18 16,-1-18 0,-17 18-1,70 0 32,0 0-47,71 0 16,35 0-1,-35 0 1,-18 0 15,-70 0-15,-36 18-1,-87-18 1,16 0 0,-52 0-1,53-18 1,53 18-16,-36 0 16,1 36-1,-1 52 1,36 18-1,-36 105 1,1 54 0,52-18-1,0-71 17,18 36-17,53-71 1,53-35-1,18-89 1,105-52 0,-88-35-1,36-89 1,-125 124-16</inkml:trace>
  <inkml:trace contextRef="#ctx0" brushRef="#br0" timeOffset="137950.54">12365 16880 0,'0'-17'16,"17"-1"-16,1 18 15,-18-18-15,0 1 16,18 17-16,-1-53 15,1 18 1,35-18 0,-53 0-1,-88 53 32,-36 53-31,36 35-1,53-35 1,35 53 0,70-36-1,36 18 1,-71-52-16,18 34 16,-53 18-1,-35-17 1,-106-36-1,18-35 1,-19-17 0,54-72-1,53-34 1,35 35 15,0 35-15,53 53-1,0 53 1,-18-18-16,36 53 16,34 18-1,1-35 1,0-54 0,35-17-1,-53-35 1,106-88-1,-88-19 1,0-69 0,-106 87-1,0 36 1,0 176 31,0-52-47,-35 105 15,35 17 1,0-34 0,0-71-1,70-36 1,1-17 0,-18-35-1</inkml:trace>
  <inkml:trace contextRef="#ctx0" brushRef="#br0" timeOffset="138133.35">12841 17004 0,'0'0'0,"-18"0"0,1 0 16,-1 0-16,36 0 31,35 0-15,53-18-1,-71 18-15,106-35 16,-88 17-16,17 1 16</inkml:trace>
  <inkml:trace contextRef="#ctx0" brushRef="#br0" timeOffset="138682.26">13423 17057 0,'0'0'16,"-35"35"-16,-36-35 15,54 0 1,17-35 0,35-18-1,53 0 1,18 18 15,-88 35-31,70 0 16,18 70-1,-71 18 1,-35 18 0,-18-35-1,-35-1 1,53-52 0,-17-18-1,17-53 1,70-53-1,36 0 1,-18 36 0,53 70-1,-88 35 1,-53 53 15,-17-17-15,-36 17-1,53-53 1,0-17 0,0-36-1,0-52 1,0 52-16</inkml:trace>
  <inkml:trace contextRef="#ctx0" brushRef="#br0" timeOffset="138818.03">14093 16757 0,'0'-53'0,"0"106"0,-17-124 16,17 89 31,0 35-47,17 0 31,1-36-31</inkml:trace>
  <inkml:trace contextRef="#ctx0" brushRef="#br0" timeOffset="139633.42">14411 17022 0,'0'0'0,"18"70"15,-18-17 1,-18 35 0,0-35-1,18-18 1,-17-35-1,34-53 32,1 36-47,17-71 0,36-18 32,-36 53-17,0 53 1,-35 53-1,18 35 1,17 18 0,36-36-1,17-52 1,71-18 0,52-53-1,-69-17 1,-72-54-1,-70 71 1,-106 36 0,18 52-1,-18 35 1,71-17 15,35-17-15,106-36-1,-36 0 1,36-18 0,-71 0-1,-17 18 1,-18 18-16,0 35 16,-18 88-1,-17 35 1,18-35-1,-36 71 1,-18-88 0,-35 70-1,18-106 1,-35-53 15,52-53-15,36-105-1,52-36 1,107-17-16</inkml:trace>
  <inkml:trace contextRef="#ctx0" brushRef="#br0" timeOffset="139816.26">15928 17321 0,'0'53'15,"0"-106"-15,0 124 0,-18-18 16,-35 35 0,18-17-1,0-54 1,17-17 0</inkml:trace>
  <inkml:trace contextRef="#ctx0" brushRef="#br0" timeOffset="141315.17">16845 16739 0,'0'0'16,"-18"0"-16,18 18 31,0 70-15,0-70-16,18 17 15,53-17 1,105-54 0,-35-34-1,18-54 1,-106 19 0,-53-1-1,-88 70 1,-1 89-1,54 124 1,35-19 0,0 54-1,0-88 1,-17-19 0,-36-69 15,-18-36-16,-35-88 1,36-1 0,-19-52-1,72 88 1,17 106 0,0 35-1,70 36 1,-17-54-1,36-17 1,34-35 0,18-53-1,18-53 1,-71 17 15,18-17-15,-88 70-1,-18 36 1,-36 52 0,-34 1-1,34-53 1,54-18 15,17-36-15,71-52-1,-35 70 1,-18 18 0,-18 36-1,0 52 1,0-18 0,18-34 15,18-36-16,-1 0 1,36-71 0,0-35-1,0-52 1,-35-89 0,-54 158-1,-17 54 1,-53 35-1,-17 106 1,34 53 0,36-36-1,0-87-15,53 87 16,18-70 15,70-35-15,-35-18-1,17-53 1,-52-18 0,-71-17-1,-18 53 1,-35 35 0,-17 70-1,52-17 1,36 53-1,35-53 1,53-36 0,52-17-1,-17-35 1,-88 18 0</inkml:trace>
  <inkml:trace contextRef="#ctx0" brushRef="#br0" timeOffset="141883.25">19579 17022 0,'0'-36'15,"0"72"-15,-35-125 16,17 89-16,-70 0 16,-18 36-1,53 34 1,36 1 0,17-54-16,0 36 15,53-53 1,17 0-1,36-17 1,-18-36 0,-70 17-1,-18 54 32,-53 70-31,35 0-1,18 89 1,-17 70 0,-19 0-1,36-53 1,0 53 0,36-106-1,-19-18 1,-17-87-1,-88-72 1,0-70 0,17-88-1,36 18 1,35-106 15,0 229-31,35-71 16,-17 54-16,105-89 15,19 36 1,-54 52 0</inkml:trace>
  <inkml:trace contextRef="#ctx0" brushRef="#br0" timeOffset="142515.66">19826 17180 0,'0'18'0,"-18"-18"16,36 0 31,17 0-47,18-53 15,-35 35-15,17-35 16,-35 1 0,-53 52 30,0 88-30,53-71-16,0 72 16,0-37-1,89-16 1,-37-36 0,19 0-1,-36-36 1,1-16-1,-19 16-15,19-17 16,34-35 0,18 35-1,-35 53 1,18 71 15,-54-1-15,-17 1-1,-35-53 1,17-18 0,-17 0-1,35-71 1,0-17 0,0 53-16,35-36 15,1 0 1,17 54-1,-36 17 1</inkml:trace>
  <inkml:trace contextRef="#ctx0" brushRef="#br0" timeOffset="142782.45">18097 16651 0,'0'0'0,"-35"0"16,-71-18 0,124-17-1,123 18 1,141-1-1,-193 18-15,140-35 16,53-1 0,-211 19-1</inkml:trace>
  <inkml:trace contextRef="#ctx0" brushRef="#br0" timeOffset="144465.03">21220 17180 0,'0'-17'16,"0"-1"-1,0 0 1,17 18 46,-17 18-15,0 17-16,0-17-31,-17-18 0,17 18 16,-18-18 0,18-18-1,0-17 1,0-36 0,35 53 15,18 1-16,0 52 1,-53 53 0,-18 18-1,-70 0 1,-53 17 0,18-52-1,70-71 1</inkml:trace>
  <inkml:trace contextRef="#ctx0" brushRef="#br0" timeOffset="144765.32">22031 16810 0,'0'0'15,"0"17"1,-18 1 0,1 0-16,-19 105 15,1-17 1,0 0 0,0-18-1,17-70 1,18-1-1,0-52 1,0 0 0</inkml:trace>
  <inkml:trace contextRef="#ctx0" brushRef="#br0" timeOffset="145099.28">21907 17004 0,'0'-35'0,"0"70"0,18-106 16,0-35-1,35 71 1,17 53-1,-17 70 1,18 71 0,-1-53-1,-34 17 1,-1-52 0,-18-71-1,-17-18 1,18-35-1,35-88 1,-18 18 0,18-54-1,0 89 17,-18 88-32,18 18 31,-53 34-16</inkml:trace>
  <inkml:trace contextRef="#ctx0" brushRef="#br0" timeOffset="145983.14">22860 16969 0,'0'0'16,"0"17"15,-35 36-15,-1 35-1,1 18 1,35-53 0,18-18-1,35-17 1,53-18 0,-1-53 15,-87 35-31,88-70 15,-53 0 1,-18-18 0,-35 71-1,0 53 1,-18 70 0,1 35-1,17-35 1,35-35-1,71-17 1,0-36 0,17 0-1,-105-18-15,70-53 16,-35-34 15,0-72-15,-36 71-1,1 36 1,-18 87 0,-88 107-1,53-18 1,35 17 0,0-35-1,53-52 1,52-19-1,-87-17-15,70-17 16,0-54 0,-17-35-1,-18-52 1,-35-1 15,-18 106-15,0 88-1,-18 53 1,18 71 0,0-71-1,0 18 1,18-35 0,52-71-1,-17 0 1,35-53-1</inkml:trace>
  <inkml:trace contextRef="#ctx0" brushRef="#br0" timeOffset="146157.95">24730 17163 0,'-18'70'15,"0"-52"1,-52 35-1,17 0 1,0-18 0</inkml:trace>
  <inkml:trace contextRef="#ctx0" brushRef="#br0" timeOffset="148198">26035 16969 0,'0'0'0,"-18"0"0,1 0 31,17-18-31,17 0 16,19-70-1,-36 0 1,-18-18-1,-53 88 1,-52 36 0,17 53-1,71-36-15,-36 88 16,54-87-16,-19 105 31,36-71-15,53-34-1,18-36 1,52-53 0,18-53-1,-35-35 1,-35 35 0,-54 35-1,-17 160 16,-17-54-31,-1 71 16,1 17 0,52-35-1,35-52 1,54-36 0,-1-18 15,89-88-16,-124 0 1,-70-17 0,-36 52-1,-52 54 1,17 52 0,53 53-1,53 18 1,17-35-1,18-1 1,-52-35 0,-1-17-1,18-18 1,17 0 0,19-35 15,34-53-16,-17-18 1,-18-18 0,-70 54-1,-18 52 1,-36 18 0,-16 53-1,34 35 1,18-17-1,70 52 1,1-88 0,52 1-1,-17-36 1,71-18 0,-19-35 15,-34-17-16,-106-19 1,-54 1 0,-52 35-1,-18 53 1,0 53 0,54 35-1,52 18 1,17-53-1,71-18 1,1-35 0,-1 0-1,-18-52 1,-52 34-16,0-53 31,-18 36-15,-18 70 15,0-17-31,1 53 16,-1 17-1,18-35 1,71-18 0,17-35-1,35-18 1,-35-17-1,36-88 1,-71 52 0,-36 18-1,-69 124 17,34-18-1,0 35-16,18-71 1,36 1 0,34-18-1,36-35 1,-18-71 0,-35 18-1,-35 70-15,-18-70 16,0 70-1,0 71 1,0 35 0,-53 71-1,17 0 1,1 0 15,0-18-15,-18 0-1,18-53 1,-36-53 0,54-35-16,-1 0 15,18-17 1,0-1-16,0 0 0,0 1 0,0-19 16,53-69-1</inkml:trace>
  <inkml:trace contextRef="#ctx0" brushRef="#br0" timeOffset="148664.44">29333 16598 0,'0'0'15,"0"-35"1,0 17-1,106 1 1,-18 17 0,36 0-1,-36 17 1,0 36 0,-52 0-1,-19 53 1,-17-18-1,-17 71 1,-1-36 0,-17 18-1,-1-35 1,1 18 0,-18-54-1,-17-17 16,17-35-15,-35-18 0,52-35-1,36-1 1</inkml:trace>
  <inkml:trace contextRef="#ctx0" brushRef="#br0" timeOffset="148897.73">30304 17533 0,'-18'0'0,"18"-18"15,-18 18 1,1-17 0,-1 17-16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2975-592C-43BD-A79D-6FE8F75DC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97535-2523-4C70-C15A-6786B3135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BFB8B-6100-948A-9944-6004BC80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4C53-9352-4F64-B8B0-531DC0A6DA3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30DDC-1B8F-1AFB-E840-A3D90AD0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B080-CEFB-80E9-36C5-816026C3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155-2312-472F-8B69-781B3F7B8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66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9D63-51C8-2C12-F497-3AA0E66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6717D-8D4C-1EE2-02EE-E52A8648A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08AE8-3F3A-D0FC-5A47-2A62DB1C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4C53-9352-4F64-B8B0-531DC0A6DA3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CB622-9C26-7B69-63C2-6A456A29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9788-D58D-A12F-4D9F-296BB692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155-2312-472F-8B69-781B3F7B8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10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DC928-C281-1C3D-F4A8-F6FECF26A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8B301-DEB2-CA45-FD6D-B8CB48978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96EBB-40DB-36D7-F5DE-6BABEDD6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4C53-9352-4F64-B8B0-531DC0A6DA3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C935F-7ACA-A0A2-4C59-067F871D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22F80-9952-1148-4082-D426E47E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155-2312-472F-8B69-781B3F7B8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3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B13C-EB16-5613-2A62-8FFCD526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97EC-6095-EFE1-EB20-AF9CBF66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DB4A8-3E5B-3C0A-B593-F605F463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4C53-9352-4F64-B8B0-531DC0A6DA3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1FD3D-0FC1-3050-FD7A-23F5007E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8C59-2CFF-4F00-9C26-1EF7F938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155-2312-472F-8B69-781B3F7B8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5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11F3-BA37-23C7-6D7D-EE925785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98BE7-E73C-7364-FC65-BE462A540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E9BB-C780-421A-234D-6F96EC04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4C53-9352-4F64-B8B0-531DC0A6DA3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743C2-C5BE-7EA3-EFC0-F3E3FED1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F0EF-D1BF-EB7A-82BB-9E021835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155-2312-472F-8B69-781B3F7B8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69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B518-0C5C-E683-1ED5-F09035E8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086B6-76E3-8D83-6D6D-54AEF847A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3754E-8C7B-C031-77FF-26D308188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6DE9D-22EA-FC82-613D-87601B70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4C53-9352-4F64-B8B0-531DC0A6DA3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A4C52-7081-F089-E25D-B96AE0D8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C2B7F-774B-E116-4105-D78B25FF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155-2312-472F-8B69-781B3F7B8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3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2CB-EAF3-3A03-762C-55C6475E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A4C1F-18DE-92F7-D825-2C6F1A780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68F91-F27B-3D80-4726-337F962BB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209D0-402F-7EC5-C739-74DC48804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03BB4-F04C-7411-97F9-E170E1A04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15A81-3635-018B-CCDD-186522A3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4C53-9352-4F64-B8B0-531DC0A6DA3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32ABB-211C-57F8-ABB0-6FCBCE28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15838-006E-0F9D-8C99-D33F0FF9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155-2312-472F-8B69-781B3F7B8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03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C37D-DB10-D1CD-0074-B5B0476F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E8846-AED1-8DC2-D4C9-58753657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4C53-9352-4F64-B8B0-531DC0A6DA3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1C021-FAA4-998E-5B6F-F0095212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A5BD1-F12D-30A6-7134-FE13BBEE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155-2312-472F-8B69-781B3F7B8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63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6C5E2-54CD-EB54-D228-7B621851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4C53-9352-4F64-B8B0-531DC0A6DA3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E2E28-988B-6318-A1B9-12DAB1AA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90D69-CB37-5887-0FF4-DEDB7F3B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155-2312-472F-8B69-781B3F7B8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9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FF34-72A2-4842-8B71-7154983A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607C-7D25-0004-7134-F4DDEE1A9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1A27D-13D8-FBB9-7CEC-B7DAC901C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7664B-06EC-DA6D-8DE9-BB2A27F7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4C53-9352-4F64-B8B0-531DC0A6DA3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E4F66-0875-03E6-983E-87A3FB68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90542-40A8-9EB7-185A-D23349D5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155-2312-472F-8B69-781B3F7B8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90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84EE-2274-9AD1-F83F-73ECC68B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982E6-78B5-CEC9-3B2A-C02DF36C0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7D5F6-7E05-7048-BB1D-55315148D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2861E-7A45-878B-56B2-8965E7B0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4C53-9352-4F64-B8B0-531DC0A6DA3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8A94E-C3EE-E57A-96C8-2E372A5C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D9799-7810-54C0-00F1-C109B231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155-2312-472F-8B69-781B3F7B8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1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E090-C127-B853-125E-8EF368E3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F7C29-9AC3-6D0F-B8EA-A5A710E7E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8A671-9905-4290-EA79-D124BD4AB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04C53-9352-4F64-B8B0-531DC0A6DA3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788E-2CEC-3DE8-9B49-32196FEC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ADBCB-8139-AE82-64B6-292CFEC19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8155-2312-472F-8B69-781B3F7B8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17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253E-D01E-4B9E-0CEF-DC8EA87BB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40A8-B968-E437-13D7-8AA8A290D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95F479-F920-7CAF-B27D-86A162C7FD7C}"/>
                  </a:ext>
                </a:extLst>
              </p14:cNvPr>
              <p14:cNvContentPartPr/>
              <p14:nvPr/>
            </p14:nvContentPartPr>
            <p14:xfrm>
              <a:off x="279360" y="127080"/>
              <a:ext cx="7645680" cy="429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95F479-F920-7CAF-B27D-86A162C7FD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000" y="117720"/>
                <a:ext cx="7664400" cy="43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709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253E-D01E-4B9E-0CEF-DC8EA87BB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40A8-B968-E437-13D7-8AA8A290D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4BC520-CA8E-71D2-49FE-1F4E53206891}"/>
                  </a:ext>
                </a:extLst>
              </p14:cNvPr>
              <p14:cNvContentPartPr/>
              <p14:nvPr/>
            </p14:nvContentPartPr>
            <p14:xfrm>
              <a:off x="6480" y="114120"/>
              <a:ext cx="7950600" cy="633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4BC520-CA8E-71D2-49FE-1F4E532068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80" y="104760"/>
                <a:ext cx="7969320" cy="63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221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253E-D01E-4B9E-0CEF-DC8EA87BB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40A8-B968-E437-13D7-8AA8A290D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B1ED07-BEF9-2857-339D-FAAF6C8BE8A2}"/>
                  </a:ext>
                </a:extLst>
              </p14:cNvPr>
              <p14:cNvContentPartPr/>
              <p14:nvPr/>
            </p14:nvContentPartPr>
            <p14:xfrm>
              <a:off x="615960" y="108000"/>
              <a:ext cx="7004520" cy="620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B1ED07-BEF9-2857-339D-FAAF6C8BE8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600" y="98640"/>
                <a:ext cx="7023240" cy="622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9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253E-D01E-4B9E-0CEF-DC8EA87BB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40A8-B968-E437-13D7-8AA8A290D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931634-B3F6-5078-962B-30A2505EE795}"/>
                  </a:ext>
                </a:extLst>
              </p14:cNvPr>
              <p14:cNvContentPartPr/>
              <p14:nvPr/>
            </p14:nvContentPartPr>
            <p14:xfrm>
              <a:off x="0" y="139680"/>
              <a:ext cx="7594920" cy="616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931634-B3F6-5078-962B-30A2505EE7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0320"/>
                <a:ext cx="7613640" cy="618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328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253E-D01E-4B9E-0CEF-DC8EA87BB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40A8-B968-E437-13D7-8AA8A290D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CB5D04-A8A8-C02F-B373-DD8964DE0A6F}"/>
                  </a:ext>
                </a:extLst>
              </p14:cNvPr>
              <p14:cNvContentPartPr/>
              <p14:nvPr/>
            </p14:nvContentPartPr>
            <p14:xfrm>
              <a:off x="177840" y="279360"/>
              <a:ext cx="7785360" cy="534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CB5D04-A8A8-C02F-B373-DD8964DE0A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480" y="270000"/>
                <a:ext cx="780408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334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253E-D01E-4B9E-0CEF-DC8EA87BB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40A8-B968-E437-13D7-8AA8A290D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8A4F50-B6B8-9FDF-AFD5-CCBA81133464}"/>
                  </a:ext>
                </a:extLst>
              </p14:cNvPr>
              <p14:cNvContentPartPr/>
              <p14:nvPr/>
            </p14:nvContentPartPr>
            <p14:xfrm>
              <a:off x="279360" y="463680"/>
              <a:ext cx="7639560" cy="595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8A4F50-B6B8-9FDF-AFD5-CCBA811334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000" y="454320"/>
                <a:ext cx="7658280" cy="59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519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253E-D01E-4B9E-0CEF-DC8EA87BB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40A8-B968-E437-13D7-8AA8A290D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0E1BDF-9D19-8C43-9ABA-68129E694E30}"/>
                  </a:ext>
                </a:extLst>
              </p14:cNvPr>
              <p14:cNvContentPartPr/>
              <p14:nvPr/>
            </p14:nvContentPartPr>
            <p14:xfrm>
              <a:off x="1041480" y="622440"/>
              <a:ext cx="6553440" cy="236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0E1BDF-9D19-8C43-9ABA-68129E694E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613080"/>
                <a:ext cx="6572160" cy="238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5767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4562D8-3C44-FEA4-37CE-5B0A157806F9}"/>
                  </a:ext>
                </a:extLst>
              </p14:cNvPr>
              <p14:cNvContentPartPr/>
              <p14:nvPr/>
            </p14:nvContentPartPr>
            <p14:xfrm>
              <a:off x="216000" y="190440"/>
              <a:ext cx="7391520" cy="502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4562D8-3C44-FEA4-37CE-5B0A157806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640" y="181080"/>
                <a:ext cx="7410240" cy="50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03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253E-D01E-4B9E-0CEF-DC8EA87BB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40A8-B968-E437-13D7-8AA8A290D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58C947-4E3A-257B-A748-DB48EAFB3362}"/>
                  </a:ext>
                </a:extLst>
              </p14:cNvPr>
              <p14:cNvContentPartPr/>
              <p14:nvPr/>
            </p14:nvContentPartPr>
            <p14:xfrm>
              <a:off x="0" y="76320"/>
              <a:ext cx="7715520" cy="544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58C947-4E3A-257B-A748-DB48EAFB33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7734240" cy="54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861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253E-D01E-4B9E-0CEF-DC8EA87BB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40A8-B968-E437-13D7-8AA8A290D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CC7CE5-6B91-3115-3FC0-4332169CEF69}"/>
                  </a:ext>
                </a:extLst>
              </p14:cNvPr>
              <p14:cNvContentPartPr/>
              <p14:nvPr/>
            </p14:nvContentPartPr>
            <p14:xfrm>
              <a:off x="50760" y="254160"/>
              <a:ext cx="7702920" cy="518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CC7CE5-6B91-3115-3FC0-4332169CEF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244800"/>
                <a:ext cx="7721640" cy="52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03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253E-D01E-4B9E-0CEF-DC8EA87BB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40A8-B968-E437-13D7-8AA8A290D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A045CC-EE74-66FE-8B48-FC242E9611CB}"/>
                  </a:ext>
                </a:extLst>
              </p14:cNvPr>
              <p14:cNvContentPartPr/>
              <p14:nvPr/>
            </p14:nvContentPartPr>
            <p14:xfrm>
              <a:off x="0" y="146160"/>
              <a:ext cx="7842600" cy="534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A045CC-EE74-66FE-8B48-FC242E9611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0"/>
                <a:ext cx="786132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682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253E-D01E-4B9E-0CEF-DC8EA87BB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40A8-B968-E437-13D7-8AA8A290D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01CB08-4A52-E0C7-E7C7-184F6A8F4B76}"/>
                  </a:ext>
                </a:extLst>
              </p14:cNvPr>
              <p14:cNvContentPartPr/>
              <p14:nvPr/>
            </p14:nvContentPartPr>
            <p14:xfrm>
              <a:off x="304920" y="412920"/>
              <a:ext cx="7366320" cy="526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01CB08-4A52-E0C7-E7C7-184F6A8F4B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403560"/>
                <a:ext cx="7385040" cy="528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61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253E-D01E-4B9E-0CEF-DC8EA87BB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40A8-B968-E437-13D7-8AA8A290D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6EE467-52C4-98BD-D47C-22E8C32DF51D}"/>
                  </a:ext>
                </a:extLst>
              </p14:cNvPr>
              <p14:cNvContentPartPr/>
              <p14:nvPr/>
            </p14:nvContentPartPr>
            <p14:xfrm>
              <a:off x="0" y="95400"/>
              <a:ext cx="7747200" cy="521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6EE467-52C4-98BD-D47C-22E8C32DF5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6040"/>
                <a:ext cx="776592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69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253E-D01E-4B9E-0CEF-DC8EA87BB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40A8-B968-E437-13D7-8AA8A290D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28AFB0-4A9E-7848-8504-DC3FBBD1BBAC}"/>
                  </a:ext>
                </a:extLst>
              </p14:cNvPr>
              <p14:cNvContentPartPr/>
              <p14:nvPr/>
            </p14:nvContentPartPr>
            <p14:xfrm>
              <a:off x="336600" y="228600"/>
              <a:ext cx="7594920" cy="584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28AFB0-4A9E-7848-8504-DC3FBBD1BB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240" y="219240"/>
                <a:ext cx="7613640" cy="58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24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253E-D01E-4B9E-0CEF-DC8EA87BB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40A8-B968-E437-13D7-8AA8A290D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CE23D0-E3C2-057F-0CE6-CF79393B14A0}"/>
                  </a:ext>
                </a:extLst>
              </p14:cNvPr>
              <p14:cNvContentPartPr/>
              <p14:nvPr/>
            </p14:nvContentPartPr>
            <p14:xfrm>
              <a:off x="0" y="69840"/>
              <a:ext cx="6445440" cy="667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CE23D0-E3C2-057F-0CE6-CF79393B14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0480"/>
                <a:ext cx="6464160" cy="66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206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253E-D01E-4B9E-0CEF-DC8EA87BB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40A8-B968-E437-13D7-8AA8A290D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BEC073-838B-8AB6-C4EB-50B8BF109B8A}"/>
                  </a:ext>
                </a:extLst>
              </p14:cNvPr>
              <p14:cNvContentPartPr/>
              <p14:nvPr/>
            </p14:nvContentPartPr>
            <p14:xfrm>
              <a:off x="0" y="222120"/>
              <a:ext cx="10909800" cy="650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BEC073-838B-8AB6-C4EB-50B8BF109B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760"/>
                <a:ext cx="10928520" cy="65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259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2022-12-20T12:17:22Z</dcterms:created>
  <dcterms:modified xsi:type="dcterms:W3CDTF">2022-12-20T12:25:57Z</dcterms:modified>
</cp:coreProperties>
</file>