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37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2805 0,'-18'0'31</inkml:trace>
  <inkml:trace contextRef="#ctx0" brushRef="#br0" timeOffset="384.62">9772 1535 0,'18'0'0,"17"0"0</inkml:trace>
  <inkml:trace contextRef="#ctx0" brushRef="#br0" timeOffset="7052.95">9631 653 0,'0'0'0,"-35"-36"31,35 19-15,-18 17-16,0-18 16,18 36 30,0-1-46,18 72 16,70 69 15,-17-34-15,17 35 0,-35-36-1,53 36 1,-71-89-1,18 1 1,-36-36 0,1-35-1,-18-18 1,0-17 0,0 18-16,0-36 15,0 17-15</inkml:trace>
  <inkml:trace contextRef="#ctx0" brushRef="#br0" timeOffset="7452.24">10213 582 0,'0'0'0,"18"-35"31,-18 17-31,0 36 31,0-1-31,-36 107 16,-34-1 0,-54 124-1,1-88 1,87-88-16,-105 70 15,18 35 1,70-105 0,35-1 15,18-87 16,53-19-32,-35 19-15</inkml:trace>
  <inkml:trace contextRef="#ctx0" brushRef="#br0" timeOffset="7902.57">10530 1147 0,'0'0'0,"0"-18"0,0 36 47,0-1-47,0 18 16,-17 54-1,-1 52 1,0-18 0,18-70-16,-17 194 15,-1-71 1,-17 107 0,17-19-1,1-105 1,17 17-1,0-140 1,0-72 31,0-52-31,0-71-16</inkml:trace>
  <inkml:trace contextRef="#ctx0" brushRef="#br0" timeOffset="8319.32">10407 1182 0,'0'0'0,"0"-35"0,0-18 16,0 0-1,70-18 1,1 18 0,88 36 15,17 52-15,-70 35-1,-18 54 1,-88-36-1,-35 18 1,-89-36 0,19-34-1,34-19 1,1-17 0,34 0-1,36-17 16</inkml:trace>
  <inkml:trace contextRef="#ctx0" brushRef="#br0" timeOffset="8986.02">11465 1288 0,'0'0'0,"36"-18"0,16-17 16,-16-18 0,-36 0-1,17-18 1,-17 1 0,-17 52-16,-54-17 15,18 35 1,-35 70-1,0 19 1,17 52 15,36-53-15,35-53-16,0 53 16,0-35-1,71-53 1,-18 0-1,52-35 1,-34-18 0,17-70-1,-70 34 1,17-16 0,-35 34-1,0 89 16,0-1-31,0 89 16,0-18 0,0 18 15,18-35-15,35-18-1,-1-53 1,-34 0-16,70 0 15,-35 0 1,35-71 0,-70 53-16</inkml:trace>
  <inkml:trace contextRef="#ctx0" brushRef="#br0" timeOffset="9302.4">12294 670 0,'0'18'0,"0"-36"0,0 1 16,0-1-16,-17 18 31,17 18-15,-18 70 0,0 71-1,1-18 1,-1 53-1,18-106 1,0 0 0,0-70-16,0 17 15,18-35 1,35 0 0,-18-35-1,18-71 1</inkml:trace>
  <inkml:trace contextRef="#ctx0" brushRef="#br0" timeOffset="9985.37">12647 688 0,'0'0'0,"0"-35"15,0 17 1,0 36-1,0 17 1,0 18 0,0 88-1,-18 18 1,1-53 0,-1 52-1,1-87 1,-1-36-1,18-17 1,-18-1 0,18-34 15,0-54-15,36-35-1,-1 18 1,53-35-1,-17 52 1,17 36 0,-71 17-16,36 18 15,-17 53 1,-19 35 0,-17 36-1,0-18 1,0-53-1,35 35 1,1-88 0,34 0 15,-17 0-15,35-53-1,-17 0 1,-18-35-1,-53 0 1,0 35 0,0 0-1</inkml:trace>
  <inkml:trace contextRef="#ctx0" brushRef="#br0" timeOffset="10412.42">12065 952 0,'18'0'31,"-1"0"-31,1 0 0,52 0 16,36-17-1,-18-1 1,-35 1 15,-35 17-31,-18 17 47</inkml:trace>
  <inkml:trace contextRef="#ctx0" brushRef="#br0" timeOffset="11301.91">8978 2170 0,'0'0'0,"0"17"46,18-17-30,-1 0-16,36 0 16,53 0-1,88 0 1,18 0 0,-142 0-16,319 0 15,-72 0 1,195 0-1,34 0 1,-140 18 15,123-18-15,-70 0 0,-36 0-1,-88 0 1,-141 0-1,18 0 1,-106 0 0,-36 0-1,-70-18 17,-53 18-17,18-17 1</inkml:trace>
  <inkml:trace contextRef="#ctx0" brushRef="#br0" timeOffset="11472.76">14005 2170 0,'-35'0'15,"17"0"1,1 0 31</inkml:trace>
  <inkml:trace contextRef="#ctx0" brushRef="#br0" timeOffset="25405.71">1517 3687 0,'-18'0'109,"1"0"-93</inkml:trace>
  <inkml:trace contextRef="#ctx0" brushRef="#br0" timeOffset="25883.03">1305 3687 0,'0'0'0,"-17"0"0,-19 0 15,-87 0 1,52 0 0,36 0-1,53 0 32,17 0-31,124 0-1,-1 0 1,72 0 0,-54 17-1,-17 1 1,-18-18 0,-70 0-1,-36 0 1,-53 0 46,1 0-62</inkml:trace>
  <inkml:trace contextRef="#ctx0" brushRef="#br0" timeOffset="26450.37">2046 3440 0,'0'0'0,"-18"0"15,18 17 1,0 18-1,0 18 1,0-35-16,53 35 16,18 0-1,-1-35 1,54-18 15,-18 0-15,17-18-1,-123 0 1,0 1 0,-17 17-1,-54 0 1,-17 53 0,-36 17-1,36 1 1,0 17-1,17 0 1,36-17 0,18-36-1,17-18 17,0-34-1,0-1-16,0 1-15</inkml:trace>
  <inkml:trace contextRef="#ctx0" brushRef="#br0" timeOffset="28316.67">4127 3263 0,'0'0'0,"0"-70"31,0 52-31,0-17 16,0 17-1,-17 0 1,-1 18 0,18 36-1,0-19-15,-17 72 16,17 87-1,-18 0 1,18-52 0,-18-1-1,18-35 1,18 1 0,35-72 15,0-17-16,53-70 1,-36 17 0,71-88-1,-70 35 1,17-53 0,-70 18-1,17 0 1,-17 88-1,-18 18 1,0 52 0,-71 107-1,18-1 1,18 71 15,0-88-15,17 18-1,36-54 1,34-52 0,54-1-1,-18-17 1,36-35 0,-18-35-1,-71-1 1,0-17-1,-17 35 1,-18 18 0,0 70 15,-18-17-31,1 52 31,-19 18-15,19-35-1,-18 18 1,17-18 0,0-18-1,18-53 17,0-17-17,18-53 1,17 17-1,-17 54-15,52-71 16,1 35 0,17 17-1,-17 36 17,-1 18-17,-52 35 1,-18 35-1,0-70-15,0 52 16,-35 1 0,35-36-1,-18-17 1,18-1 0,-18-17-1,18-35 1,0 0-1</inkml:trace>
  <inkml:trace contextRef="#ctx0" brushRef="#br0" timeOffset="29566.59">5803 3210 0,'0'0'0,"0"-17"15,-17 17 1,17 17 0,-53 89-1,0 35 1,0-17 0,0 34-1,18-52 1,-1-35-1,1-18 1,35-36 0,0-34 15,0-1-31,0-52 31,35-1-15,36-17-1,-53 53-15,52-18 16,18 0 0,-35 35-1,-35 18 1,-18 35 0,-35 18-1,17-53-15,-35 36 16,-35-19-1,35 1 1,35-1 0,-17 19-1,35 17 1,0-36 0,0 19-16,0 16 31,53 1-16,17-35 1,19 0 0,34-18-1,-88 0-15,54-36 16,-1-34 0,-18 17-1,-52-35 1,0 17-1,-18 36 1,-18 35 15,0 18-15,18 52 0,-35 18 15,35-35-16,-18 35 1,1-35 0,17-35-1,0-36 17,0 1-17,0-1-15,0-70 16,17 35-1,36-35 1,18 17 0,52 1-1,-34 70 1,52 0 15,-106 70-15,-17 18-1,-18-17 1,-53 17 0,17-53-1,-17 18 1,36-53 0,17-35 15,0-18-16</inkml:trace>
  <inkml:trace contextRef="#ctx0" brushRef="#br0" timeOffset="31300.2">6985 3616 0,'0'0'0,"0"-18"31,-18 18-31,-17 0 16,-18 36-1,-35 34 1,35-17 0,35 35-1,1-70-15,17 52 16,17 1-1,36-36 1,71-35 0,-1 0-1,1-35 1,-36-36 0,-70 1 15,-1-36-16,-17 18 1,-70 0 0,-1 70-1,36 18-15,-71 0 16,18 53 0,-18 35-1,88 0 1,18 1-1,53-1 1,53-53 0,-18-35-1,36 0 1,-54-18 15,36-52-15,-35-18-1,-18-1 1,-18 19 0,-35 52-1,0 36 17,-18 17-17,18-17-15,-17 35 16,-1 35-1,0-35 1,18 0 0,18-36-1,53 1 1,17-18 15,0-53-15,-18 0-1,19-17 1,-54-1 0,0 1-1,-17 34 1,-18 54 15,0 35-15,-35 35-1,35-35 1,-18 35 0,18-53-1,70-35 1,19 0 0,17-17 15,-54-19-16,-34 19-15,35-71 16,-53 17 0,0 1-1,-35 52 1,-1 0 0,19 18-1,17-17 1,35-1-1,36 0 1,17 18 0,-35 0-1,17 18 1,-52 17 0,0 36 15,-18-36-16,0 36 1,0-18 0,0-1-1,-18-34 1,0-18 0,18-18 15,0-17-16,36-35 1,34-36 0,71 0-1,18 18 1,-53 88 15,-18 35-15,-70 36-1,-18-54-15,0 89 16,-18-35 0,-17-1-1,-1-17 1,19-35 0,-1-18-1,18-18 1</inkml:trace>
  <inkml:trace contextRef="#ctx0" brushRef="#br0" timeOffset="32049.01">10213 3634 0,'0'0'0,"0"-18"0,0-35 32,0 35-17,0 36 16,0 0-31,0 105 16,0 1 0,0 123-1,0-36 1,-53 107 0,35-230-1,-87 247 1,-1-106-1,0-35 1,53-70 0,53-142 15,0 1-31,0-72 16,18-52-1,17-35 1</inkml:trace>
  <inkml:trace contextRef="#ctx0" brushRef="#br0" timeOffset="32465.92">9984 3775 0,'0'0'0,"-18"-18"0,0-17 16,-35-18-1,36-35 1,17 52-16,17-34 16,89-18-1,35 52 1,36 36 0,-54 89-1,-35 87 1,-88-88-1,-70 18 1,-18-53 0,-53 0-1,35-36 1,88-17-16,-17 0 16,52-17 30,36-18-30,36-1-16</inkml:trace>
  <inkml:trace contextRef="#ctx0" brushRef="#br0" timeOffset="33066.33">11095 3545 0,'0'-17'0,"0"34"0,0-52 16,0 17-16,-71-34 15,1 16 1,-18 36 0,35 18 15,-53 70-16,88-53-15,-35 71 16,18 18 0,35-36-1,0-53 1,53-35 0,0 0-1,70-53 1,-70 0-1,35-52 1,-35-1 0,-17 0-1,-36 88 1,0 18 0,0 71 15,-18 35-16,18-18 1,35 0 0,36-35-1,17-35 1,0-18 0,-17-18-1,17-35 1,-53 0-16</inkml:trace>
  <inkml:trace contextRef="#ctx0" brushRef="#br0" timeOffset="33348.57">11783 3087 0,'0'0'0,"-18"0"0,0 0 16,-52 35-1,17 89 1,0 52 0,18-35-1,35 0 1,0-53 0,0-52-1,70-36 1,-52 0-16,53-18 15,34-53 1,-52 19 0</inkml:trace>
  <inkml:trace contextRef="#ctx0" brushRef="#br0" timeOffset="33883.96">12136 3069 0,'-36'53'16,"19"-35"0,17 17-16,0 71 15,-36 53 1,19-1 0,-1-69-1,0-1 1,1-53-1,-1-35 1,18-18 15,0 1-31,0-71 16,18-1 0,88-52-1,-18 53 16,71 17-15,-36 54 0,-35 105-1,-70 35 1,-18-17 0,-53 18-1,0-71 1,35-36-16,-35 19 15,36-19 1,-1-17 0,-35-35-1,18 0 1</inkml:trace>
  <inkml:trace contextRef="#ctx0" brushRef="#br0" timeOffset="34116.08">11430 3440 0,'0'0'16,"-18"0"-16,1 0 16,34 0-1,36 0 1,18 0-1,70 0 1,-35-36 0,-53 36-16,70-17 15</inkml:trace>
  <inkml:trace contextRef="#ctx0" brushRef="#br0" timeOffset="34716.49">13494 3369 0,'0'0'0,"0"-53"31,-18 53-16,-35 0 1,-35 35 0,17 36-1,54-36-15,-36 36 16,18 35 0,35-36 15,53-35-16,35-17 1,35-18 0,-35-18-1,18-34 1,-35-54 0,-54-35-1,-17 17 1,-35 1-1,-35 70 1,-36 53 0,88 0-16,-35 0 15,18 17 1,35 19 0,0 17 15,70-53-16,36 0 1,-53 0-16</inkml:trace>
  <inkml:trace contextRef="#ctx0" brushRef="#br0" timeOffset="35233.08">14358 2928 0,'0'0'0,"0"-18"0,-18 1 15,-35 17 1,-17 17 0,-1 54-1,1 70 1,-1 35 0,54-123-1,-19 177 1,1-19-1,0-34 1,0 34 0,35-52-1,0 70 1,-18-87 0,18 34-1,0-53 1,0-70-1,-35-35 1,-1-18 0,-70-88-1,36-18 1,17 18 0,18-36 15,35 36-16,0 0 1,0-36 0,17 72-1</inkml:trace>
  <inkml:trace contextRef="#ctx0" brushRef="#br0" timeOffset="35840.9">15099 3175 0,'0'-35'16,"0"52"31,0 1-32,-18 0-15,1 17 0,-19 35 16,1 36 0,17 18-1,-17-36 1,35-35-1,18-53 17</inkml:trace>
  <inkml:trace contextRef="#ctx0" brushRef="#br0" timeOffset="36132.43">15399 3175 0,'0'0'0,"17"-35"0,1-1 16,0 19 0,-18 34-1,0 1 1,0 88 0,0 0-1,-18 35 1,-17-71-1,-1 19 1,19-72 0,17-34 15,0-1-31</inkml:trace>
  <inkml:trace contextRef="#ctx0" brushRef="#br0" timeOffset="36365.25">14975 3387 0,'0'0'15,"-17"0"-15,-19 0 16,54 0 15,0 0-31,52 0 16,-34 0-16,105-18 15,-35-17 1,17-1 0,-88 19-1</inkml:trace>
  <inkml:trace contextRef="#ctx0" brushRef="#br0" timeOffset="36616.31">15681 3157 0,'18'0'16,"-1"0"0,1 0-16,52-17 15,-17 17 1,36 0-1,-37 0 1,-34-18 0</inkml:trace>
  <inkml:trace contextRef="#ctx0" brushRef="#br0" timeOffset="36865.44">15857 3122 0,'-35'53'32,"17"-18"-32,18-17 15,-35 70 1,18 0 0,-19 18-1,19-53 1,17 18-1,17-71 17,19-36-17</inkml:trace>
  <inkml:trace contextRef="#ctx0" brushRef="#br0" timeOffset="37165.11">16122 3210 0,'0'0'0,"0"-17"15,0 34 1,-18 71 0,18-52-16,-17 34 15,-19 36 1,19-53-1,-1-18 1,18-52 31,0-1-47,18-53 16,-18 36-1</inkml:trace>
  <inkml:trace contextRef="#ctx0" brushRef="#br0" timeOffset="37382.39">16069 3316 0,'35'-70'31,"-105"211"-31,158-300 0,-141 247 0,124-211 16,-54 123-16,36-18 15,0 36 1,0 52 0,-35 18-1,-1 1 1,-17-19-1,18-35 1,0-35 15,-18-17-15,17-1-16</inkml:trace>
  <inkml:trace contextRef="#ctx0" brushRef="#br0" timeOffset="37898.58">16792 3228 0,'0'0'0,"-17"0"31,-19 0-15,19 0-16,-54 53 16,-35 17-1,36-17 1,17-17-1,35-19 1,18 1 0,35-36-1,54-35 1,-19 0 0,18-35 15,-35 53-16,-35 17 1,-18 36 0,0 52-1,-18 1 1,1 35 0,-1-36-1,-35 19 1,35-36-1,18-18 1,0-18 0,53-52 15,-17 18-15</inkml:trace>
  <inkml:trace contextRef="#ctx0" brushRef="#br0" timeOffset="38232.66">17163 3210 0,'0'-17'0,"0"34"0,17-70 15,-17 36 1,0 34 0,-35 19-1,-18 87 1,0-17-1,0 17 1,36-34 0,17-19-1,35-35 1,53-35 0,-17 0-1,34-35 16,-16 18-15,-72-19 0,1 36-16,0-53 15</inkml:trace>
  <inkml:trace contextRef="#ctx0" brushRef="#br0" timeOffset="38764.74">18150 2999 0,'0'0'0,"-17"0"16,-19 0-1,89 0 1,53 0 0,106 0-1,-53 0 16,17 0-15,-105 0 0,-54 0-1,-70 0 1,0 17-16</inkml:trace>
  <inkml:trace contextRef="#ctx0" brushRef="#br0" timeOffset="39031.83">18591 3034 0,'0'18'16,"-17"-18"-1,17 17-15,-36 54 16,19 17 0,-1 71-1,1-124 1,-19 71-1,-17 17 1,36-70 0,-1-18-1,18-17 1,18-18 0,17-18-1</inkml:trace>
  <inkml:trace contextRef="#ctx0" brushRef="#br0" timeOffset="39515.44">18680 3563 0,'0'0'0,"0"-35"16,0 17-1,0 0-15,17-34 31,36 34-15,35-17 0,1 35-1,-19 35 1,-17 53 0,-35-17-1,-18 17 1,-18-35-1,0-36-15,-17 1 16,0-18 0,17 0-1,18-35 1,18-18 0,52-53 15,19 18-16,-19 35 1,36 35 0,-36 18-1,-17 0 1,-17 36 0</inkml:trace>
  <inkml:trace contextRef="#ctx0" brushRef="#br0" timeOffset="40247.94">19473 3669 0,'0'0'0,"0"18"0,71-18 31,35-18-15,-18-17-1,0-18 16,-70-18-15,-1 1 0,-17 52-1,-70 18 1,-1 18 0,-35 34-1,54 19 1,-19 17-1,71-70-15,0 35 16,0 0 0,71-36-1,34 19 1,19-36 0,17 0 15,-106-18-31,53-17 15,18-18 1,-53-18 0,-18-35-1,-35 36 1,0 35 0,-17 17-1,-54 53 1,36 18-1,0 53 1,17-18 0,18-35-1,35 18 1,1-71 0,52 17 15,-18-17-16,36-17 1,-53-19 0,35 1-1</inkml:trace>
  <inkml:trace contextRef="#ctx0" brushRef="#br0" timeOffset="40432.62">20496 3739 0,'0'0'0,"-17"18"0,-1-18 16,0 0-1,1 0 32,-1 0-47,1 0 16,-1 0-16</inkml:trace>
  <inkml:trace contextRef="#ctx0" brushRef="#br0" timeOffset="41698.19">4269 5115 0,'0'0'0,"-18"0"15,18 18 1,18-18 15,17-18-31,53-17 31,18-36-15,-36 19 0,-52 34-16,0-17 15,-18-1 1,-53 36 0,-53 0-1,35 18 1,-34 17-1,87-17-15,-17 17 16,17 18 0,18-18-1,35 18 1,36-17 0,70 16-1,-106-34 1,53 17-1,18 36 1,-88-18 0,-89 17-1,-34-17 1,-89 0 0,35-53-1,35-17 1,54-36-1,34-18 1,36 1 0,0-54-1,53 18 1,18 36 0,-1 70 15,54-18-16,-89 18-15</inkml:trace>
  <inkml:trace contextRef="#ctx0" brushRef="#br0" timeOffset="41998.22">4939 4851 0,'0'0'0,"53"-36"15,-18-34 1,-17 52-1,-18 1 1,-36 52 0,-16 71-1,34 0 1,-17 52 0,-1-34-1,1 17 16,35-106-15,35 0 0,1-35-1,-1-17-15</inkml:trace>
  <inkml:trace contextRef="#ctx0" brushRef="#br0" timeOffset="42248.38">4639 5221 0,'0'0'16,"-18"18"0,36-18-1,53-18-15,17-17 31,71 0-15,-54-1 0,-69 19-16,52-19 15,-53 19-15</inkml:trace>
  <inkml:trace contextRef="#ctx0" brushRef="#br0" timeOffset="42798.43">5239 5274 0,'0'0'16,"-18"0"-16,0 0 0,-17 0 16,0 0 15,35-18-16,0-35 1,53 36 0,0-18-1,0 35 1,35 0 0,-18 70-1,1 18 1,-53 0-1,-18 1 1,-53-19 0,17-52-1,1-18 1,17-18 0,18-17-1,0-36 16,18 1-15,35-1 0,-35 54-16,35-36 15,52 0 1,-52 35 0,18 1-1,-53 17-15</inkml:trace>
  <inkml:trace contextRef="#ctx0" brushRef="#br0" timeOffset="43315.21">5944 5151 0,'0'17'15,"0"18"1,-53 1 0,36 34-1,17-17 16,0-35-31,0 70 16,0-35 0,17 0-1,19-53 1,52 0 0,0-35-1,0-18 1,-35 17-1,-18-52 1,-17 18 0,0-1-1,-18 36 1,0 88 15,0 17-15,-18 18 15,18-17-15,0 0-1,0-54-15,0 19 16,18-19 0,35-17-1,35-35 1,-71 35-16</inkml:trace>
  <inkml:trace contextRef="#ctx0" brushRef="#br0" timeOffset="44432.94">6914 5168 0,'0'-35'31,"-35"35"-31,0 0 15,-36 0 1,1 70 0,17-17-1,18 53 1,35-18 0,0 1-1,0-72-15,70 36 16,54-35-1,-19-18 1,19-35 0,-18-18-1,-89 17-15,36-34 16,0-71 0,-18 17-1,-17-52 16,0 70-15,-18 18 0,0 70-1,0 71 1,-53 88 0,35 0-1,1-105-15,-1 87 16,0-17-1,1-89-15,-1 89 16,18-17 0,35-72-1,18 1 1,18-18 0,-1-71-1,-17 18 16,-35 36-31,52-89 16,-52 18 0,0 35-1,-1 17 1,-17 54 15,-17 0-31,-19 70 16,36-35-1,-17 35 1,17-35 0,0-18-1,53-17 1,35-18 0,-18-35 15,19-36-16,-19-17 1,-35 17 0,1 18-1,-36 89 17,-36 34-17,1-17 1,18 18-1,17-36 1,0 0 0,35-35-1,35 0 1,19 0 0,-19-53-1,-35 36 1</inkml:trace>
  <inkml:trace contextRef="#ctx0" brushRef="#br0" timeOffset="44931.33">8220 5292 0,'0'0'0,"-18"-18"16,0 0-1,18 1-15,-17-19 16,17 1-1,53 18 1,17-19 0,-17 36-1,18 18 1,-54 0-16,1 34 16,17 19-1,-17 17 16,-18-17-15,0-1 0,0-34-1,0-19-15,-18-17 16,1-17 15,17-36-15,0 0-1,17 35-15,36-52 16,18-36 0,17 35-1,-17 36 1,34 17 0,-34-17-1,-36 35 1</inkml:trace>
  <inkml:trace contextRef="#ctx0" brushRef="#br0" timeOffset="45413.75">9031 5292 0,'0'0'0,"0"17"0,18-17 47,52 0-31,-17-17-1,-35-1-15,35-17 16,-53 17-16,17-35 16,1 0-1,-71 53 32,-17 36-31,17 16-1,35-16-15,-35 34 16,53 1 0,0-1-1,0-34 1,88-19-1,36 1 1,-36-18 0,0-35-1,-17-1 1,-1-34 0,-17 35-1</inkml:trace>
  <inkml:trace contextRef="#ctx0" brushRef="#br0" timeOffset="45957.18">6897 4974 0,'17'18'31,"1"-18"-31,0 0 0,105 0 15,18-18 1,-88 1-16,194-19 16,-70 1-1,-1 17 1,-106 1 0,-34 17-1,-54 0 32</inkml:trace>
  <inkml:trace contextRef="#ctx0" brushRef="#br0" timeOffset="59596.64">15752 6509 0,'-18'0'15,"0"0"1,1 0 0,-1 0-16,18-18 31,-18 18-31,18-18 16,0 1-1,0-1 1,0-17-1,18 17 17,70-17-17,-35 35 1,35 0 0,-17 0-1,-18 88 1,-53-35-1,-53 71 1,-18-72 0,-35 19-1,54-36 1,-1-17 0,35-18-1,36 0 32,17 0-47,18-35 31,0 35-15,35-18 0,-18 18-1,-52 0-15,70 35 16,-52 1-1,-1 17 1,-35-1 0,-18 1-1,-88 18 1,18-18 0,0-18-1,17-35 1,1 0-1,17 0 17,0-18-17,0 1 1,35-1 0,18 1 30,18-1-30,35-17 0</inkml:trace>
  <inkml:trace contextRef="#ctx0" brushRef="#br0" timeOffset="60078.73">16810 6421 0,'0'0'0,"0"-18"0,0 0 16,0-17-1,0 17 1,0 54 31,0-19-47,0 19 0,0 87 16,0 0-1,0 36 1,-18-53 15,18-35-15,-17-1-1,17-52 1,-18-18 15,18-18-15,-18-17-1,18 17-15</inkml:trace>
  <inkml:trace contextRef="#ctx0" brushRef="#br0" timeOffset="60524.65">16528 6791 0,'0'0'0,"-18"0"0,36 0 47,-1 0-47,19 0 16,69 0-1,-34 0 1,17-18 0,-35 18-1,-35-17 1</inkml:trace>
  <inkml:trace contextRef="#ctx0" brushRef="#br0" timeOffset="61162.8">17604 7073 0,'0'0'16,"-36"0"-16,19 0 15,-1 0-15,-35 0 16,0 0 0,36 0 15,34 0 0,71-17-15,36 17-1,-71 0-15,123-18 16,-17 18 0,53-18-1,-71 18 1,-71 0-1,-52 0 1,0 0 0,-1-17 31,1 17-47,-18-18 15</inkml:trace>
  <inkml:trace contextRef="#ctx0" brushRef="#br0" timeOffset="61639.77">19315 6615 0,'0'0'0,"-18"0"31,36 0 0,34 0-15,1 0-1,-35 0-15,70 0 16,-17 0 0,-1 0-1,-34 0 1,-1 0-1,-17 0 1</inkml:trace>
  <inkml:trace contextRef="#ctx0" brushRef="#br0" timeOffset="61995.81">19315 6773 0,'0'18'16,"17"-18"0,1 0-16,17 0 15,-17 0-15,52 0 16,-17 0 0,18 0-1,-54 0 1,19 0-1,-19-18 17,19 18-17,-1-17-15</inkml:trace>
  <inkml:trace contextRef="#ctx0" brushRef="#br0" timeOffset="62828.98">20955 6279 0,'0'-35'16,"-18"35"-1,-17 0 1,17 0-16,-34 0 15,-37 0 1,19 35 0,-18 36-1,35 17 1,-53 71 0,71-71-1,-1 36 1,36-54-1,0 1 17,53-36-17,-35-17-15,52-1 16,54-17 0,-18 0-1,17 0 1,-17-35-1,-35-18 1,-54-17 0,-17 34-1,-70-17 1,-19 36 0,-69 17-1,34 0 1,1 35-1,105-35-15,-52 53 16,52 17 15,18-34-15,0-19 0,0 1-1,35-18 1,-17 0-1</inkml:trace>
  <inkml:trace contextRef="#ctx0" brushRef="#br0" timeOffset="70496.39">17657 6297 0,'-18'0'16,"0"0"-16,1 0 15,-1 0 1,18 18 0,-18-18-1,-17 0 1,17 0-1,18-18 17,0 0-32,18 18 15,17-35 1,18 18 0,0 17-1,-18 0 1,18 0-1,-35 17 1,-18 54 15,0 17-15,-53 53 0,53-123-16,-53 87 15,18-16 1,0-36-1,17-36 1,18-34 47,35-19-63,18-52 15,0 18 1,18-54-1,-18 36 1,-36 70-16,1-52 31,-1 52 1,-17 36-1,0-1-16,-35 36 1,35 35 0,-35 18-1,17-18 1,18 1 0,0-19-1,53-34 1,18-36-1,17 0 1,-35-18 15,0-35-31</inkml:trace>
  <inkml:trace contextRef="#ctx0" brushRef="#br0" timeOffset="84659.44">17727 7373 0,'0'-18'31,"-18"18"16,18 18-47,0 0 15,-17 52-15,-1 18 32,1 18-17,17-18 1,0 1-1,0-72-15,0 36 16,0 0 0,-18-53 31,18-18-47</inkml:trace>
  <inkml:trace contextRef="#ctx0" brushRef="#br0" timeOffset="84926.21">17392 7832 0,'-18'0'32,"1"0"-32,17 17 31,17 1-16,36 17 1,-18 18 0,18 0-1,-17-18 1,17-35 0,-18 0-1,-17 0-15</inkml:trace>
  <inkml:trace contextRef="#ctx0" brushRef="#br0" timeOffset="85109.25">17886 7849 0,'0'0'16,"0"-17"0,-18 52 15,-35 0-16,36-17-15,-36 35 16,-18 0 0,36-18-1</inkml:trace>
  <inkml:trace contextRef="#ctx0" brushRef="#br0" timeOffset="85976.11">17621 8520 0,'0'0'0,"36"-71"31,-36 53-15,0 36 31,0 17-32,-36 89 1,1-18 0,0 52-1,35-34 1,17-54 0,1-52-16,35-18 15,35-18 1,0-52-1,-17-18 1,-1-53 0,-34 17-1,-1 1 17,-35 34-17,-35 89 16,17 36-15,-17 105 0,35-18-1,0-17 1,17 0 0,19-53-1,52-36 1,0-17-1,0-70 1,-70 35 0</inkml:trace>
  <inkml:trace contextRef="#ctx0" brushRef="#br0" timeOffset="86459.5">18433 8696 0,'17'-35'16,"-34"70"-16,52-88 15,-35 71 1,-18-1-1,-17 36 1,0 35 0,17-17-1,0 0 1,1-19 0,17-34-1,0-36 16,0-52-15,0-36 0,53 36-1,35-19 17,-53 72-32,53 17 15,36 0 1,-71 17-1,-36 72 1,-17 16 0,0 1-1,-35-35 1,17-54 0,18 1-1,0-71 16,18 35-31</inkml:trace>
  <inkml:trace contextRef="#ctx0" brushRef="#br0" timeOffset="87557.99">19279 8467 0,'0'0'0,"-17"0"0,-1 0 15,-35 35 1,0 35 0,36 19-1,17 34 1,-71 1 0,53-71-1,1-36-15,-1 36 16,18-71 31,0 1-47,0-54 15,53-35 1,-18 54 15,36-1-15,-18 35-1,0 18 1,-36 0 0,-17 18-1,-106 17 1,36-17 0,-1 17-1,36 0 1,17 0-1,18 36 1,0-18 0,71-18-1,0 0 1,-19-35 15,54 0-15,-88 0-16,88-53 15,-36-17 1,-17-36 0,-17 18-1,-36 53 1,-18 52 15,0 36-15,1-18-16,-19 36 15,1 0 1,35-1 0,0-35-1,0-17 32,0-53-31,0-36-1,18 1 1,52-36 0,1 35-1,52 36 1,-17 17 0,-18 18-1,-52 53 1,-19 0-1,-17 53 1,-17-88-16,-36 52 16,35-17 15,0-35-15,36-54 15</inkml:trace>
  <inkml:trace contextRef="#ctx0" brushRef="#br0" timeOffset="88093.09">20391 8590 0,'0'0'15,"-18"0"-15,-17 0 0,-36 35 16,1 18 0,-1 18-1,53 17 17,18 0-17,18-35 1,35-35-1,17-1 1,36-17 0,-35-17-1,35-54 1,-89-35 0,-17 18-1,0 0 1,-53 70-1,-35 18 1,-35 36 0,52 34-1,18 36 1,36-18 15,17-35-15,35 18-1,-17-71-15,70 35 16,35-35 0</inkml:trace>
  <inkml:trace contextRef="#ctx0" brushRef="#br0" timeOffset="89176.07">20973 8590 0,'0'0'16,"-18"18"15,18-1-31,0 1 0,-18 17 16,-70 71-1,71 0 1,-1-53-1,18 17 1,0-34 0,53-36-1,35 0 1,-35-53 0,17-35-1,1-36 1,-53 71-1,-18 18 1,0 53 0,0 35-1,-18 35 1,0-18 15,18 1-15,18-36-1,35-35 1,17-18 0,1-52-1,-53-18 1,-1-36 0,-17 54-1,0 34 1,0 1-1,36 35 1,34-18 0,1 18-1,-18 18 17,0 53-17,-53-18 1,35 35-1,-35-18 1,0 19 0,0-37-1,0-34 1,-35-18 0,35-35 15,0-71-16,35 18 1,-18 53-16,107-89 16,-18 53-1,35 36 1,-53 35 15,-17 35-15,-71 54-1,0 17 1,-53 17 0,17-35-1,19-35 1,-1-35 0,1-18-1,-19-36 1</inkml:trace>
  <inkml:trace contextRef="#ctx0" brushRef="#br0" timeOffset="117721.86">9613 6826 0,'18'0'0,"-36"0"0,53-17 0,1-1 16,-36-17 15,0 17-15,-18 36 31,-70 35-32,-36 35 1,1-18-1,-106 71 1,158-105-16,-158 105 16,-53 35-1,70-52 1,-88 34 0,88-69-1,-52 69 1,158-69 15,0-19-15,18-17-1,53-35 1,17-18 0,18-36-1,18-16 1,17-19-1,18 18 1,-53 35-16</inkml:trace>
  <inkml:trace contextRef="#ctx0" brushRef="#br0" timeOffset="118188.38">7549 7761 0,'0'0'0,"18"0"0,0 0 16,-106 71 31,35-36-32,35-17-15,-70 52 16,-36 36 0,36-35-1,53-36 1,17-35-1,18-18 32,35 1-31,18 17 0,18 0-1,-1 17 1,-17 18-1,0 1 17,-17-19-17,-36 1 1,17-18 0,1 0 15,0 0-31,-1-35 15</inkml:trace>
  <inkml:trace contextRef="#ctx0" brushRef="#br0" timeOffset="119105.18">11395 7038 0,'0'0'16,"0"-18"-16,17-17 16,-17 17-16,0 1 15,18 17-15,-18-53 16,0 18-1,0 17 1,18 18 15,-18 18 1,0-1-32,88 54 15,-18 52 1,107 1-1,87 52 17,-52-52-17,88 87 1,-159-105 0,53 35-1,-35-17 1,-71-71-1,0 17 1,-53-52 0,1-1-1,-36-34 32,0-1-31,0 0-16,-18-17 31,18-18-15</inkml:trace>
  <inkml:trace contextRef="#ctx0" brushRef="#br0" timeOffset="119572.51">13282 7920 0,'-18'0'0,"1"0"16,-1 17 15,18 1-15,0 0-16,0-1 0,0 36 15,71 0 16,-18-17-31,17-1 32,-17-35-17,18 0 1,-54 0 0,-34 0 15,-19 0-16,-52 35 1,-35 18 0,17 18-1,18-19 1,52-52 0,1 18-1,-18-18 1,36 0 15,-1-18-31</inkml:trace>
  <inkml:trace contextRef="#ctx0" brushRef="#br0" timeOffset="120481.6">2064 8431 0,'-18'0'16,"-17"71"15,35-36-31,-18 71 16,-17 106 0,0-36-1,17-70 1,0-36-1,18-34 1,0-54 15</inkml:trace>
  <inkml:trace contextRef="#ctx0" brushRef="#br0" timeOffset="120837.56">1887 8661 0,'0'0'0,"0"-53"16,0 0-1,18 0 1,35 0 0,35 35-1,0 18 1,-52 0-16,87 71 15,-17 70 1,-106-17 0,-35 52-1,-36-70 1,-17 0 0,70-71-1,1-35 1,-19-18 15,36 1-31</inkml:trace>
  <inkml:trace contextRef="#ctx0" brushRef="#br0" timeOffset="121088.34">1799 8961 0,'0'0'0,"-17"17"16,-1-34 0,53 17-1,89-53 1,-1 17 0,18-17-1,89-17 1,-89 35-1,-106 17 1,18-17-16</inkml:trace>
  <inkml:trace contextRef="#ctx0" brushRef="#br0" timeOffset="121688.03">2840 8378 0,'0'0'0,"-18"0"15,1 0 1,-19 36 0,1 70-1,35-18 1,0 53 0,0-106-16,0 106 15,-18-53 1,18-17 15,0-36-15,-17-35-1,-36-53 17,53-17-17,0-1 1,35-17-1,71 0 1,17 53 0,1 17-1,-36 53 1,-35 53 0,-53 1-1,-71 34 1,-17-52-1,-71 17 17,89-88-17,-1 17 1,54-17 0,17-17-1,0-1 1,53-35-1</inkml:trace>
  <inkml:trace contextRef="#ctx0" brushRef="#br0" timeOffset="122204.89">3634 8767 0,'0'0'0,"17"-36"16,-17 19 0,-17 17-1,-54 0 1,36 0-16,-53 53 16,-36 17-1,89-35 1,35 1-1,0-19 1,123 1 0,-35-18-1,36 35 1,-36-35 0,-35 53-1,-71-18 1,-105 36-1,-36-18 17,18-18-17,53-35 1,17 0 0,71-18-1,0-34 1,18-1-1,0 35-15</inkml:trace>
  <inkml:trace contextRef="#ctx0" brushRef="#br0" timeOffset="122504.49">3969 8520 0,'-18'35'31,"0"-18"-31,18 1 16,-17 0-16,-18 105 16,-1 18-1,1-52 1,17 34-1,18-52 1,0-1 0,18-70 15</inkml:trace>
  <inkml:trace contextRef="#ctx0" brushRef="#br0" timeOffset="123837.9">4163 8925 0,'0'0'0,"0"-70"31,0 52-15,-18 18 0,0 35-1,-17 18 1,0 71-1,17-71 1,18 35 0,0-53-1,53 0 1,18-35 0,35 0-1,-1-53 1,-16 1-1,-36-72 17,-53 36-17,-18-18 1,0 88-16,-35-17 16,-52 18-1,16 52 1,1 53-1,70 0 1,1 18 0,17-71-16,0 36 15,53-18 1,17-36 0,54-17-1,17-17 1,-18-54 15,-17 1-15,-53-1-1,-35 1 1,-18 52 0,0 53 15,-18 18-16,18-35-15,-18 52 16,18-17 0,0 0-1,18-35 1,35-18 0,-35 0-16,52 0 15,-17-36 1,18-34-1,-36-1 17,0 1-17,-35 52 1,18 18-16,-18 18 31,0 52-15,0 1-1,0-18 1,18-18 0,-18-17-16,35-1 15,18-17 1,35-17 0,-35-54-1,35-35 1,-35 1-1,18-107 17,-71 124-17,0 17 1,0 53 0,-36 89 15,19-53-31,-19 123 15,19-35 1,17 35 0,0-71-1,0 1 1,0-36 0,70-35-1,18 0 1,-17-53 15,-53 36-31</inkml:trace>
  <inkml:trace contextRef="#ctx0" brushRef="#br0" timeOffset="124288.27">5944 9031 0,'-17'18'15,"-19"-1"-15,36 19 16,18-36 0,35-18-1,17-17 1,-17-18 0,0 0-1,-35-18 1,-18 1-1,0 52 1,0 1 0,-53 17-1,-35 88 1,53 0 0,-1 18-1,36-18 1,0-70-16,0 34 15,71-34 1,17-18 0,18 0-1,-36-35 1,1-18 0,-18-71-1</inkml:trace>
  <inkml:trace contextRef="#ctx0" brushRef="#br0" timeOffset="124588.78">5345 8678 0,'0'0'0,"17"0"16,18 36-1,124-72 1,0 19 0,-53-1-1,17 18 1,-70-18-1,-35-17 17</inkml:trace>
  <inkml:trace contextRef="#ctx0" brushRef="#br0" timeOffset="125388.05">10442 8890 0,'0'0'0,"0"-18"16,0-17-1,0 17-15,-17-17 16,-1 0-1,18 17 1,0 54 0,-35 87-1,35 53 1,-53 1 0,0-54-1,18-52 1,17-36-1,18-53 32,0-34-31,0 34-16,0 0 0</inkml:trace>
  <inkml:trace contextRef="#ctx0" brushRef="#br0" timeOffset="125937.9">10195 9013 0,'0'-17'15,"0"34"-15,0-69 0,-35-54 16,17 18 0,18-18-1,53 35 1,71 1 0,-1 70-1,-17 17 1,18 71-1,-89 71 17,-106 0-17,-52-36 1,17-52 0,0-36-1,36-17 1,-1-53-1,53-18 1,18-18 0,0 53-1,53 36 1,0 35 0,-35-35-16,17 87 15,18-16 1,-18-36 15,18-18-15,-18-17-1,18-1 1,-35-17-16,0 0 16,52-53-1,-34 0 1,-1 18-1</inkml:trace>
  <inkml:trace contextRef="#ctx0" brushRef="#br0" timeOffset="126387.4">10760 9243 0,'-36'35'31,"19"-35"-31,-1 18 16,53-18-16,124-18 16,-88-35-1,-36 0 1,-35 0 0,0 0-1,-53 36 1,-17 17-1,52 0-15,-70 70 16,35 1 0,18 17-1,35-17 1,0-18 0,70-36-1,36-17 1,-18 0-1,36-17 17,-1-72-17,-35 19 1,-52 34-16</inkml:trace>
  <inkml:trace contextRef="#ctx0" brushRef="#br0" timeOffset="126638.96">11518 8678 0,'-17'36'16,"-1"-36"-16,0 88 15,-17 18 1,53 70 0,-71-53-1,35-17 1,18-35 15,0-36-15,18-35-1,17 0 1,36-35 0</inkml:trace>
  <inkml:trace contextRef="#ctx0" brushRef="#br0" timeOffset="127254.25">11871 9243 0,'53'0'0,"-106"0"0,124-18 0,-71-17 16,0-18 0,0 35-16,0-35 15,-18 0 1,-35 53-1,-18 0 1,18 53 15,-17 53-15,35-18 0,35-70-16,-18 70 15,18-17 1,0-54-1,53 1 1,0-18 0,17-35-1,19-36 1,-36 18 0,-18-53-1,-18 54 1,-17 34-1,0 36 17,-17 34-17,-1 37 1,18-19 0,0-17-1,18-18 1,35-35-1,35 0 1,18-52 0,-18-19-1,-70 36-15</inkml:trace>
  <inkml:trace contextRef="#ctx0" brushRef="#br0" timeOffset="128603.71">12506 8767 0,'0'-71'16,"0"142"-16,0-177 0,18 106 31,-71 35-15,35 71 0,-17 53-1,-1-1 1,19-17-1,17-52 1,0-19 0,0-35-1,35-17 1,36-36 0,-1-17-1,18-53 1,-17 17-1,-36 36 1,-17 17 15,-18 36 1,0 0-32,0-1 15,-18 54 1,18 0-1,0-36 1,18-18 0,17-17-1,36 0 1,17-35 0,-35-18-1,-36 36-15,72-72 16,-54 36-1,18 1 17,-35 52-17,-18 35 17,0-18-32,-18 54 15,0-18 1,18 18-1,0-36 1,36-35 0,16 0-1,19 0 1,0-35 0,-19-18-1,1-18 1,0 18 15,-17 35-15,-36 1-1,0 87 17,0 1-17,0-36 1,0 36-1,52-36 1,1-17 0,18-18-1,0 0 1,34-36 0,-16-34-1,-1-18 1,-35-1-1,-53 54 1,0 0 15,-36 35-15,-34 35 0,52-17-16,-35 35 15,0 17 1,36 1-1,17-18 1,0-18 0,88-17-1,0-1 1,53-17 0,-35-17-1,18-36 1,-19-53-1,-52 35 1,-53 54 0,0-36-16</inkml:trace>
  <inkml:trace contextRef="#ctx0" brushRef="#br0" timeOffset="128909.61">13176 8872 0,'0'0'0,"-53"-17"32,36 17 30</inkml:trace>
  <inkml:trace contextRef="#ctx0" brushRef="#br0" timeOffset="129187.27">12418 9031 0,'0'0'16,"17"0"-1,-17 18-15,-17-1 16,34-17 0,54 0-1,35 0 1,-53-17 0,-18-1-1,-53 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1:29:09.6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2258 600 0,'17'0'15,"-17"-18"-15,0 0 16</inkml:trace>
  <inkml:trace contextRef="#ctx0" brushRef="#br0" timeOffset="7175.71">3281 2240 0,'17'0'16,"1"0"-16</inkml:trace>
  <inkml:trace contextRef="#ctx0" brushRef="#br0" timeOffset="7812.18">3581 2134 0,'17'0'16,"-17"-17"-1,0 34 48,0 1-63,-17 0 0,-1-18 16,-35 52-16,-35 19 15,-71 88 16,0 0-15,36-36 0,35-52-1,70-54 1,0-17 0,18-35-1,0-18 1,53 35-1,18-17 1,-18 35 0,35 35-1,0 36 1,-17-18 0,-36-36-16,36 36 31,-1-17-16,-35-19 1,1-17 0,-19 0-1,1-53 1,-18 36-16</inkml:trace>
  <inkml:trace contextRef="#ctx0" brushRef="#br0" timeOffset="8345.37">4322 2540 0,'0'0'0,"0"-18"15,0-17 1,0-18 0,0 0-1,-53 36 1,-36-1 0,-34 18-1,-1 71 1,54 17-1,17 53 1,35-35 0,18-36-1,89-17 1,-19-35 0,36-18 15,17-53-16,-17-18 1,-35-17 0,-1-71-1,1-52 1,-53 52 0,-18 106-1,17-18 1</inkml:trace>
  <inkml:trace contextRef="#ctx0" brushRef="#br0" timeOffset="8629.52">4551 1993 0,'0'18'16,"0"-1"-16,0-52 0,0 141 16,0-71-16,-35 71 15,-1 71 1,19-19 0,17-70 15,0-17-16,70-18 1,18-53 0,-35-18-1,35-52 1,-17-36 0,-36 35-1,-17 18 1,0 106-1,-71-35 1</inkml:trace>
  <inkml:trace contextRef="#ctx0" brushRef="#br0" timeOffset="8779.57">4851 2716 0,'0'18'32,"17"-18"-32,1 18 15,-18-36 32,0 0-47,0 1 16,0-19-16</inkml:trace>
  <inkml:trace contextRef="#ctx0" brushRef="#br0" timeOffset="8978">4939 2240 0,'0'0'16,"0"-18"-16,-18 18 0,1-17 16,52-18-1,-17 35 32,-18 17-47,35 1 16</inkml:trace>
  <inkml:trace contextRef="#ctx0" brushRef="#br0" timeOffset="9278.52">5292 2575 0,'35'53'31,"-35"-35"-31,18-1 0,70 36 16,-88-35-16,17 17 31,-17-17 0,18-36-15,0-17-16</inkml:trace>
  <inkml:trace contextRef="#ctx0" brushRef="#br0" timeOffset="9512.34">5503 2593 0,'0'18'0,"0"-1"15,-35 18-15,17 36 31,1-71-15</inkml:trace>
  <inkml:trace contextRef="#ctx0" brushRef="#br0" timeOffset="10012.91">5203 2293 0,'-35'-18'15,"35"36"1,0 0-1,0-1-15,18 1 16,-18 0-16,53 87 16,-18 1-1,0-53 1,1 0 0,-19-18 15,18-35 0,-17-17-31,0-1 0</inkml:trace>
  <inkml:trace contextRef="#ctx0" brushRef="#br0" timeOffset="10311.98">5891 2275 0,'0'0'0,"18"-35"16,-18 53 15,-18-18-15,1 17-16,-54 54 16,54-53-16,-72 123 31,19-35-16,-1-36 1,36-17 0,0-53-1,35 18 1</inkml:trace>
  <inkml:trace contextRef="#ctx0" brushRef="#br0" timeOffset="11361.77">6403 1887 0,'0'18'31,"0"0"-31,0-1 16,0 71-1,70 18 1,54-35 0,17 17-1,-17-53 1,-72-17-16,72 17 15,-36-35 1,-35 0 0,-71 0 31,-17 0-47,17 0 0,-87 36 15,-36 34 16,-1 18-15,54-17 0,0 17-1,17-53 1,71 1 0,-17-36-1</inkml:trace>
  <inkml:trace contextRef="#ctx0" brushRef="#br0" timeOffset="12245.53">8202 2187 0,'18'0'16,"-1"0"-16,1-17 15,0-1-15,35-17 16,17-18 0,-52 0-1,-18 18 1,0-1-1,-71 36 1,-17 18 0,-35 35-1,70-18 1,53 18 0,17 0-1,36-18 1,71 18 15,-89-35-31,71 17 16,0 36-1,-89 34 1,-17-34 0,-88 35-1,-71-36 1,1-52-1,-1-18 1,71-18 0,-18-52-1,88-18 1,36-36 0,88 54 15,52 17-16,19 17-15</inkml:trace>
  <inkml:trace contextRef="#ctx0" brushRef="#br0" timeOffset="12710.92">8696 2222 0,'0'18'0,"0"0"0,0-1 16,-53 72-1,53 16 1,0-16 0,35-1-1,-17-71-15,53 19 16,-1-36 0,18-18-1,18-35 16,-35-53-15,-18 1 0,-36 34-1,-17 0 1,-17 54 0,-19 52-1,1 53 1,17 36-1,18-54 1,0 18 0,53-70-1,18-18 1,35-35 15,-89 17-31</inkml:trace>
  <inkml:trace contextRef="#ctx0" brushRef="#br0" timeOffset="13246.08">9490 2699 0,'0'-18'47,"0"0"-47,0 1 15,0-36 1,0 18-16,17-54 16,54 1-1,17 0 1,18 70 0,17 18-1,-17 53 1,-53 36-1,-53-1 1,-70-35 0,-19 17-1,1-52 1,35-18 0,-17 0 15,52-35-16,0-1 1</inkml:trace>
  <inkml:trace contextRef="#ctx0" brushRef="#br0" timeOffset="13627.58">9631 1976 0,'0'0'0,"-18"0"16,1 17-1,17 18-15,0-17 16,0 106 0,0-1-1,-18 18 1,0-35 0,18-35-1,0-36 1,-17-18-16</inkml:trace>
  <inkml:trace contextRef="#ctx0" brushRef="#br0" timeOffset="14594.69">10266 2593 0,'0'35'31,"-18"-17"-31,18-36 47,-17 1-31,17-1-16,0-17 16,0-36-1,0-35 1,17 89-16,18-54 15,36 18 1,-18 35 0,0 18-1,-18 53 1,0 0 0,1 71-1,-36-36 16,0-35-15,0-18 0,0-17-1,-18-18 1,0 0 0,18-35-1,0-36 1,0-17-1,36 17 1,17-35 0,105 36-1,-69 70 1,-1 0 0,-35 88-1,-36 0 16,-17 18-15,0-18 0,-35-52-1,35-54 32,0 0-47,35-35 16</inkml:trace>
  <inkml:trace contextRef="#ctx0" brushRef="#br0" timeOffset="14828.28">11359 2275 0,'18'0'31,"-18"18"-31,0 0 0,0-1 0,0 54 31,-35 17-15,35-35 0,-18-18-1,18-17 1,0-53 15</inkml:trace>
  <inkml:trace contextRef="#ctx0" brushRef="#br0" timeOffset="15128.27">11448 1993 0,'0'0'0,"0"-17"16,-36-1-16,1 18 16,-35 53-1,34 35 16,36-17-15,0-19 0,71-34-1,17-18 1,-35-35 0,-35-36-1,17-17 1,-70-18-1</inkml:trace>
  <inkml:trace contextRef="#ctx0" brushRef="#br0" timeOffset="15177.68">11430 1870 0,'-35'0'16,"-36"70"-1,177-140-15,-229 158 16</inkml:trace>
  <inkml:trace contextRef="#ctx0" brushRef="#br0" timeOffset="15269.5">11571 2205 0,'106'-18'16</inkml:trace>
  <inkml:trace contextRef="#ctx0" brushRef="#br0" timeOffset="15444.48">11800 1958 0,'0'0'0,"0"-18"0,0 1 16,0 70 15,-17-1-15,-19 72-1,19-89-15,-18 89 16</inkml:trace>
  <inkml:trace contextRef="#ctx0" brushRef="#br0" timeOffset="15560.47">11659 2593 0,'0'35'16,"0"-70"-1,18 88 1,0-53-16,-1 0 16,1 0-16,52-18 15</inkml:trace>
  <inkml:trace contextRef="#ctx0" brushRef="#br0" timeOffset="15808.99">11977 2187 0</inkml:trace>
  <inkml:trace contextRef="#ctx0" brushRef="#br0" timeOffset="16709.99">11501 2134 0,'17'0'47,"1"18"-47,-1-18 15,72 0 1,16 0-1,90 0 1,-90 0 0,-69 0-1,-19 0 1</inkml:trace>
  <inkml:trace contextRef="#ctx0" brushRef="#br0" timeOffset="17311.31">13547 1905 0,'0'0'0,"35"-35"16,-17 35-1,-18-18 1,0 36 0,-106 52-1,-71 54 1,-17-36 15,141-70-31,-141 52 16,141-35-16,-105 18 15,87-17 1,36-36 0,17 0-1,36-36 1,52-17-1,19 18 1,34 35 0,18 18-1,-53 52 1,18 19 0,0-1-1,-35-18 16,-1-34-15,-35-36 0,1 0-1,17-36 1,17-52 0</inkml:trace>
  <inkml:trace contextRef="#ctx0" brushRef="#br0" timeOffset="17560.62">14464 1834 0,'0'0'32,"-18"18"-32,1 0 15,-36 35-15,-53 70 16,-18 18 15,-34 18-15,122-106-16,-87 106 15,35-36 1,70-105-16</inkml:trace>
  <inkml:trace contextRef="#ctx0" brushRef="#br0" timeOffset="17627.21">13652 2805 0,'0'0'31,"0"-18"-16,18 0-15,17-17 16</inkml:trace>
  <inkml:trace contextRef="#ctx0" brushRef="#br0" timeOffset="18427.59">14764 2346 0,'0'0'0,"17"-18"0,1-17 16,0-18-1,-18 18 1,-36 0 0,-17 35-1,36 0-15,-124 17 16,-18 71-1,53 1 1,18 16 0,70 1-1,54-35 1,87-54 0,-35-17-1,0-17 1,-17-54 15,0-52-15,34-36-1,-34 18 1,-36 35 0,-17 0-1,-18 53 1,0 106 15,-35 35-15,-18 54-1,35-1 1,0-35 0,18-1-1,36-52 1,17-53 15,35 0-15,0-70-1,-17 17 1,-54 35-16,36-52 16,-35 52-16,-1 0 15,-17 36 1,0 17-1,0 18 1,0 18 0,0-18-1,18-36 1</inkml:trace>
  <inkml:trace contextRef="#ctx0" brushRef="#br0" timeOffset="18493.97">15328 2575 0,'18'-17'15,"-36"34"-15,71-70 16,-35 36-1</inkml:trace>
  <inkml:trace contextRef="#ctx0" brushRef="#br0" timeOffset="18694">15416 2117 0,'-17'0'0,"34"0"0,-52 0 0,17 0 16,1 0-1,-1 0-15,18 17 47,18-17-31,17 0 0</inkml:trace>
  <inkml:trace contextRef="#ctx0" brushRef="#br0" timeOffset="19010.29">15646 2187 0,'17'0'16,"-17"-17"15,0 34-15,18 1-1,-18 70 1,18 18 0,-1-18-1,1-17 1,-18-54-16,18 19 16,-1-36 15,18-53 0,-17 35-31</inkml:trace>
  <inkml:trace contextRef="#ctx0" brushRef="#br0" timeOffset="19095.05">16034 2187 0,'0'0'0,"0"-17"0</inkml:trace>
  <inkml:trace contextRef="#ctx0" brushRef="#br0" timeOffset="19278.84">16069 2134 0,'0'0'16,"-35"36"0,-1 52-1,-16-18 1,-19 36 0,18-35-1,0-1 1,53-52-1,0-36 17,35-17-17</inkml:trace>
  <inkml:trace contextRef="#ctx0" brushRef="#br0" timeOffset="19960.27">16545 1693 0,'0'-17'0,"0"34"0,0-52 0,0 17 15,-17 18 1,17 18 15,0 0-31,0 35 16,17 0 15,-17-36-15,18 18-1,-18-17 126,0 0-141,18-18 16,-18 35-16,35 36 15,18 17 1,-36-71-16,72 54 31,-19-1-15,1-52-1,-1 17 1,-52-35 0,0 0-1,-36 0 16,-35 36-15,-35 17 0,0 0-1,70-36-15,-70 54 16,52-71-16,-52 53 16,71-53-1</inkml:trace>
  <inkml:trace contextRef="#ctx0" brushRef="#br0" timeOffset="19994.09">16334 2558 0</inkml:trace>
  <inkml:trace contextRef="#ctx0" brushRef="#br0" timeOffset="20726.84">11695 2364 0,'17'0'0,"-17"-18"16</inkml:trace>
  <inkml:trace contextRef="#ctx0" brushRef="#br0" timeOffset="20809.88">11712 3757 0,'0'0'0,"0"-212"0,0 18 16,0-282-1,0 353 1,0 70-16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1:32:13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1076 0,'0'0'0,"0"-18"0,0-35 31,0 36-31,0-1 16,0-17 0,-35-18-1,35 35 1,0 1 0,0 34-1,0 36 1,35 106-1,35-36 1,19 19 0,-19-54-1,1 0 1,-36-35 15,-35-36-31,18 19 16,-18-54 15,0 0-15,0-52-1</inkml:trace>
  <inkml:trace contextRef="#ctx0" brushRef="#br0" timeOffset="350.05">3722 1058 0,'17'-17'0,"-34"34"0,52-105 16,-17 18 0,-18 52-16,0-17 15,0 17 17,-36 36-17,-69 87 1,-1 37-1,-71 34 1,142-123-16,-88 70 16,-1 1-1,71-71 1,53 0 0,18-53 15,35-18-16,0 0 1</inkml:trace>
  <inkml:trace contextRef="#ctx0" brushRef="#br0" timeOffset="749.86">3951 1252 0,'-18'0'16,"1"0"0,17 18-16,-18 35 15,18 35 1,-17 53-1,17 0 1,-18 89 0,-17-19-1,-18 19 1,17-1 15,19-106-15,17-34-1,0-107 1,0-35 0,0-53-1</inkml:trace>
  <inkml:trace contextRef="#ctx0" brushRef="#br0" timeOffset="1168">3969 1464 0,'0'0'0,"0"-18"15,-36-35-15,36 1 32,0-54-17,53 53 1,18 18-1,17 35 1,18 17 0,-53 36-1,-35 35 1,-54 0 0,-70 1-1,36-36 1,-36-1-1,88-34 1,36-36 31,53-17-47,-54 18 16</inkml:trace>
  <inkml:trace contextRef="#ctx0" brushRef="#br0" timeOffset="1767.85">4974 1341 0,'0'0'0,"18"0"0,-1-18 16,-17 0-1,0-17 1,0 17-16,-17-35 15,-71 1 1,-1 52 0,-87 17-1,53 36 17,17 88-17,53-17 1,53-1-1,17-70 1,72 0 0,16-53-1,19-53 1,17-35 0,-35-18-1,-71 18 1,0-36-1,-35 71 1,0 18 0,0 88-1,0 53 1,0-18 15,0 18-15,36-53-1,34 17 1,1-70 0,17-35-1,18-35 1</inkml:trace>
  <inkml:trace contextRef="#ctx0" brushRef="#br0" timeOffset="2017.73">5627 1023 0,'0'0'0,"0"-35"0,-71 17 16,36 71-1,0 88 17,35 18-17,0-36 1,0-34-1,53-19 1,-18-35 0,0-35-1,36-53 1</inkml:trace>
  <inkml:trace contextRef="#ctx0" brushRef="#br0" timeOffset="2567.73">6103 952 0,'0'0'0,"0"-17"15,-35 17-15,-1 17 32,1 72-17,35 17 1,0 35-1,0-53 1,0 35 0,0-70-1,-17 18 1,-19-71 15,19-36-15,17-16-1,0 34-15,35-88 16,53 18 0,18 0-1,-18 35 1,0 53 15,-52 70-15,-19 36-1,-17-18 1,-17 1 0,-1-19-1,0-35 1,1-17 0,-1-53-1,0-36 1</inkml:trace>
  <inkml:trace contextRef="#ctx0" brushRef="#br0" timeOffset="2816.06">5380 1288 0,'0'0'0,"-18"0"0,36 0 31,35 0-15,35 0-1,18 0 1,-36 0 0,-52 0-1</inkml:trace>
  <inkml:trace contextRef="#ctx0" brushRef="#br0" timeOffset="3683.48">7355 1147 0,'0'0'0,"0"-36"0,-35-158 47,17 141-31,1 71-1,17 17 1,0 71 0,0 106-1,0-106 1,0 17 0,0-35-1,0-53 1,0-17-16,0-36 31,0-34-15,0-19-1,0 18 17,35-35-17,-17 70-15,52-35 16,54 18-1,-1 35 1,54 0 0,-54 71-1,-105-1 1,-71 54 0,-71-54-1,-34 18 1,69-70-1,19 0 1,52-18 0,18-36-1,18 1 1,105-18 15,-87 36-31</inkml:trace>
  <inkml:trace contextRef="#ctx0" brushRef="#br0" timeOffset="4466.18">8220 1288 0,'0'0'0,"17"0"15,-17-36 1,-17 36 15,-1 18-15,18 0-16,-18 70 15,1-35 1,17 17 0,17-17-1,36-35 17,-17-18-32,-1 0 15,106-35 1,-35-18-1,-53-18 1,-18 1 0,-17 17-1,-18 17 1,0 54 15,0 17-15,-18 71-1,0 35 1,18 0 0,0 89-1,0 87 1,0-123 15,0 53-15,0-18-1,0-105 1,0-18 0,0-89-16,0 19 15,-35-36 1,-18-71 0,-35-35-1,0-17 1,53 70-16,-54-124 15,72 125-15,-1-142 16,18-18 0,71 0-1,-1 89 1,1-18 15,-54 105-31,19 1 16,-19 0-1,1 17-15</inkml:trace>
  <inkml:trace contextRef="#ctx0" brushRef="#br0" timeOffset="4950.3">9490 882 0,'0'0'0,"-36"0"32,54 0-1,17 0-31,54-18 15,-37 18-15,142-17 16,-17-1 0,-36 18-1,-88 0 17,-141 18-1,17-1-31</inkml:trace>
  <inkml:trace contextRef="#ctx0" brushRef="#br0" timeOffset="5216.53">9807 882 0,'0'0'15,"-35"0"1,35 18 0,0 17-1,0 35 1,-35 54-1,17-18 1,18 17 0,0-35-1,0-17 1,18-53 15,-1-18-15,54-18-1,-54 18-15</inkml:trace>
  <inkml:trace contextRef="#ctx0" brushRef="#br0" timeOffset="5650.12">10160 1288 0,'0'17'16,"0"1"-1,18-18 1,-1 0 0,1 0-16,0 0 15,52 0-15,-17-18 16,18-35 15,-54 0-15,-17 18-1,-53 35 1,-17 0 0,-1 71-1,36-1 1,17 36 0,18-88-16,0 35 15,36 17 1,34-35-1,-17-35 1,35 0 0,-35-35-1,-35 18-15,-1-1 16</inkml:trace>
  <inkml:trace contextRef="#ctx0" brushRef="#br0" timeOffset="6232.33">10795 1235 0,'0'0'0,"-53"-53"15,53 35 1,0 1 0,71-19-1,-1 19 1,-52 17-16,88 0 15,-89 0-15,71 35 16,-52 53 0,-36 0-1,-36 0 1,-69 1 15,52-54-15,35-17-1,53-71 17,54-18-17,-19-17 1,18-36 0,1 19-1,-89 52 1,0 70 15,0 19-31,-18 69 16,-17-16-1,35-72-15,0 71 16,0-35 15,17-17-15,54-19-1,-18-17 1,53-35 0</inkml:trace>
  <inkml:trace contextRef="#ctx0" brushRef="#br0" timeOffset="6549.16">11765 811 0,'0'0'15,"0"-35"-15,0 17 0,0 1 0,0-36 16,-18 53 0,-17 35-1,18 53 17,-19 71-17,1 35 1,17-53-1,1-53 1,17 1 0,0-36-1,17-36 1,54-17 0,-18-35-16</inkml:trace>
  <inkml:trace contextRef="#ctx0" brushRef="#br0" timeOffset="6846.33">11606 1111 0,'0'0'0,"-17"0"0,-1 0 16,36 0 15,-1 0-31,54 0 16,-36 0-16,53 0 15,36 0 1,-71 0 0</inkml:trace>
  <inkml:trace contextRef="#ctx0" brushRef="#br0" timeOffset="7249.43">12594 952 0,'0'0'0,"0"-52"31,-17 52-15,-1 0-1,0 17-15,-17 54 16,-18-1-1,-35 54 1,53-18 0,17-36-1,18-17 1,18-35-16,17-1 31,35 19-15,-17-36-1,0 0 1,0 0 0,0-53-1</inkml:trace>
  <inkml:trace contextRef="#ctx0" brushRef="#br0" timeOffset="7616.1">12965 864 0,'0'0'0,"0"-17"16,35 17 15,-18 0-31,54 0 16,35 35-1,-53 53 1,-36 18 0,-17 17-1,0-17 1,-52-18 0,34-70-16,-53 35 15,36-18 1,-18-35-1,0 0 1,36 0-16</inkml:trace>
  <inkml:trace contextRef="#ctx0" brushRef="#br0" timeOffset="8868.09">2522 2258 0,'0'0'0,"-17"0"16,-19-18-1,19 18-15,34 0 47,1 0-47,70 0 16,71 18-1,53-1 1,17-17 0,71 0-1,-53 18 1,123-18 0,-52 0 15,-212 0-31,387 0 15,19 0 1,-106 0 0,140 0-1,-122 0 1,176 0 0,158 18-1,-299-1 1,123-17-1,0 0 1,-177 18 0,107-18-1,-18 0 1,-88 0 15,-36 0-15,-123-18-1,0 18 1,-71 0 0,-123 0-1,-18 0 1,-35-17 0,0-1 62</inkml:trace>
  <inkml:trace contextRef="#ctx0" brushRef="#br0" timeOffset="8999.95">12876 2293 0,'0'18'31,"-17"-18"-16,-1 0 1,-35 0 0,-35 17-1</inkml:trace>
  <inkml:trace contextRef="#ctx0" brushRef="#br0" timeOffset="12831.49">1923 3651 0,'0'0'0,"-18"36"16,36-54 31,-1 0-47,-17 1 15,36-36-15,-19 0 16,-17 0 0,0 0 15,-70 35-16,-89 18 1,53 36 0,-35 52-1,53-18 1,70 19 0,36-54-1,-1-18-15,72 1 16,69 17-1,-52 1 1,18 17 0,-54-18-1,-52 35 1,-18-34-16,-35 17 31,-89 17-15,18-52-1,-35-18 1,71-18 0,52 18-16,0-53 15,18 0 1,36 18 0,69 0-1,-16 17 1,-19 18-16</inkml:trace>
  <inkml:trace contextRef="#ctx0" brushRef="#br0" timeOffset="13533.02">2364 3828 0,'0'0'0,"-18"0"31,0 17-15,-17 36 0,17 18-1,18 17 1,0-18 0,36-17-1,52-35 1,35-36-1,-17-35 1,0-52 0,-35 34-1,-36-17 1,0 17 0,-35 54 15,-18 17-16,1 17 1,-18 54 0,17 35-1,18 88 1,0-141-16,0 105 16,0 54-1,0-18 1,0 53-1,18-106 1,-18 18 0,-36-106-1,-34-36 1,-89-34 15,18-36-15,-36-53-1,54-17 1,105-1 0,18 18-1,89-17 1,16 35 0</inkml:trace>
  <inkml:trace contextRef="#ctx0" brushRef="#br0" timeOffset="14098.66">3157 3845 0,'0'0'0,"-17"0"15,-1 0 1,-17 36-1,35 52 1,0 35 0,0-52-1,0 35 1,0-89 0,0-34 15,0-19-16,-18-17 1,18-52 0,0 69-16,53-52 15,35-18 1,18 36 0,0 70 15,-36 0-16,-17 123 1,-53 1 0,-35-19-1,0-16 1,17-54 0,18-17-1,35-71 16,-17 35-31</inkml:trace>
  <inkml:trace contextRef="#ctx0" brushRef="#br0" timeOffset="14365.85">3845 3616 0,'0'0'0,"0"-18"0,0 36 31,-17 17-15,17 71-1,0 18 1,0-19 0,0 19-1,0-36 1,0-53-1,17-35 1,1 0 0,-18-17-16</inkml:trace>
  <inkml:trace contextRef="#ctx0" brushRef="#br0" timeOffset="14598.89">3739 3916 0,'0'0'16,"-17"0"0,17-18-1,35 1 1,53 17 0,-17-18-1,-1 18 1,1-18-1,-36 1 1</inkml:trace>
  <inkml:trace contextRef="#ctx0" brushRef="#br0" timeOffset="15264.96">4410 4022 0,'0'0'16,"17"0"-16,1 0 0,0-18 15,35-35 1,-53 0 0,0 0-1,-18 0 1,-35 18-1,-35 17 1,0 18 0,17 36-1,18 52 1,35 0 0,18 53 15,0-106-31,0 18 15,0 53 1,53-70 0,18-36-1,17-36 1,-17-17 0,17-35-1,-35-18 1,-36 0-1,-17 71 1,0 18 0,0 69 15,0 37-15,0-54-1,0 35 1,36 1-1,-1-36 1,18-17 0,17-18-1,-52-18-15</inkml:trace>
  <inkml:trace contextRef="#ctx0" brushRef="#br0" timeOffset="15898.99">4939 3881 0,'0'0'0,"-18"0"0,1-36 16,17 1-1,0 0 1,35 17 0,35 18-1,1 0 16,-53 35-15,-1 71 0,-17-35-1,-17 35 1,-36-1 0,17-69-1,19-19-15,-18 1 16,35-36 15,52-52-15,-16-18-1,34-18 1,-17 18 0,-53 70-16,35-53 31,-17 54-16,-18 34 17,0 54-17,-18 17 1,18 18 0,0-53-1,0 17 1,18-34-1,0-19 1,35-17 0,17 0-1,18-53 1</inkml:trace>
  <inkml:trace contextRef="#ctx0" brushRef="#br0" timeOffset="16386.91">5962 3933 0,'0'0'0,"-18"0"0,1 0 16,-1 0 0,36 0 30,52 0-30,36 0 0,53 18-1,17 0 1,1-18 0,-54 0-1,-52 0 1,-54 0-1,-17-18 48</inkml:trace>
  <inkml:trace contextRef="#ctx0" brushRef="#br0" timeOffset="16914.97">6720 3616 0,'0'0'0,"-17"0"15,-1 18-15,18-1 0,-18 1 16,18 0-16,0 17 15,18 18 1,70 17 0,1-34-1,52-19 1,-53-17 0,-35 0 15,-18 0-16,-53 0 17,-35 0-17,1 35 1,34-17-16,-88 53 16,36-1-1,-19 18 1,36-17-1,36-36 1,17-17-16,-18 0 16,0-1-1</inkml:trace>
  <inkml:trace contextRef="#ctx0" brushRef="#br0" timeOffset="18765.04">9190 3369 0,'0'0'0,"0"-18"0,70-52 31,-52 35-15,17-54 0,-17 54-1,0 17 1,-18 36 15,0 0-31,-53 88 16,-36 70-1,-16 36 1,-36-36 0,52-35-1,-16 0 1,52-70 0,53-54-16,-36 19 15,36-54 32,0-17-31,53-36-1,18-52 1</inkml:trace>
  <inkml:trace contextRef="#ctx0" brushRef="#br0" timeOffset="19148.25">9596 3087 0,'0'17'31,"0"1"-16,0 0-15,-36 35 16,19-18-16,-36 88 16,-18 89-1,1-71 1,-19 18 0,36-36-1,18-34 1,18-54-1,17-53 17,0-35-17,35 18 1</inkml:trace>
  <inkml:trace contextRef="#ctx0" brushRef="#br0" timeOffset="19464.22">10195 3210 0,'0'0'16,"18"-35"0,-36 35-1,1 0-15,-36 35 16,0 106-1,0-17 1,-35 52 0,35-52-1,53-89-15,-18 18 16,18 0 0,53-53-1,18 0 16,17-35-31</inkml:trace>
  <inkml:trace contextRef="#ctx0" brushRef="#br0" timeOffset="19731.65">9895 3634 0,'0'0'0,"-35"0"0,-35 0 16,52 0-1,71 0 1,53 0 0,88-18 15,-106 0-16,18 1 1,-71-1-16</inkml:trace>
  <inkml:trace contextRef="#ctx0" brushRef="#br0" timeOffset="20432.63">11042 3739 0,'0'0'0,"18"-17"0,17-1 0,-18-17 31,-17-18-15,-17-35 0,-36 35-1,-35 0 1,0 35 0,-1 18-1,-52 71 1,53 17-1,70-53-15,-35 89 16,53-18 0,18-53-1,70-18 1,18-35 0,0 0 15,-71-18-31,89-35 15,-18 0 1,-36-35 0,-52-18-1,-1 53 1,-17 18 0,-17 106 15,-1 35-16,18-54 1,0 19 0,71-36-1,-54-35-15,54 18 16,52-18 0,-34-35-1</inkml:trace>
  <inkml:trace contextRef="#ctx0" brushRef="#br0" timeOffset="21163.86">12012 3581 0,'0'-53'15,"0"106"-15,0-177 16,-70 107 0,-36 17-1,17 17 1,-52 89-1,88 0 1,36-36 0,17-17-1,53-35 1,17-18 0,54-18-1,-1-35 16,-52 1-15,-36-19 0,-35 53-1,18 1 1,-18 34 15,0 19-15,-18 34-1,-17 18 1,0 71 0,17-18-1,18-70-15,0 176 16,53 17 0,0-52-1,35 70 16,-18-35-15,-52-18 0,-36-158-1,-87 0 1,-72-71 0,18 0-1,-52-89 1,34-34-1,142 88-15,-53-71 16,53-18 0,35 1-1,35 17 1,71-88 0</inkml:trace>
  <inkml:trace contextRef="#ctx0" brushRef="#br0" timeOffset="21964.54">12277 3598 0,'0'0'0,"-18"-70"31,18 52-31,-18 0 16,18 1-1,-17 17 16,-1 17-31,0 72 16,18-1 0,0 0-1,-17-35 1,17-35 0,0-36 30,0 0-30,0-52 0,53-18-1,53-36 1,52-17 0,-52 70-1,-71 71-15,107 0 16,-72 53-1,-52 88 1,-18 1 0,-71-37-1,54-52 1,-1-35 0,53-18 30,0-18-46</inkml:trace>
  <inkml:trace contextRef="#ctx0" brushRef="#br0" timeOffset="23230.44">13476 3492 0,'0'0'0,"18"-17"0,-18-18 16,0-36-1,-18 53-15,-35-35 16,-53 53 0,-35 18-1,0 70 1,53 18 0,0 53-1,70-53 16,53-36-15,54-52 0,52-18-1,17-35 1,-69-18 0,-1-71-1,-71 1 1,-17 52-1,0 36 1,-17 35 0,-18 35-1,-1 106 1,36-70 0,53-1 15,0-34-16,18-19 1,17-17 0,0-53-1,-53 1 1,1-54 0,-36 35-1,0-17 1,0 53-1,0 52 1,-18 71 0,18 1-1,0-1 1,0-35 0,0 0-1,0-36 16,0-52 1,0-18-17,0-17 1,35-36 0,36 0-1,35 53 1,-1 53-1,-52 35 1,-35 71 0,0-18-1,-18-17 1,0-36 0,0-17-1,0-36 16,0 1-15,17-19 0,54-70-1,-18 36 1,70-36 0,1 53-1,-71 53 1,-36 0-16,1 53 15,-18-18-15,0 36 16,0 52 0,0-52-1,0-18 1,0-36 0,18-34 30,17-18-30,-18 17-16</inkml:trace>
  <inkml:trace contextRef="#ctx0" brushRef="#br0" timeOffset="23597.4">14870 3492 0,'17'0'31,"1"0"-16,-1 0 1,19 0-16,52-17 16,-35-18-1,-18 35-15,0-53 16,-35 0 0,-35 17-1,-71 36 16,18 53-15,0 53 0,70 35-1,18-52 1,53-37 0,35-16-1,-17-36 1,0-18-1,34-52 1</inkml:trace>
  <inkml:trace contextRef="#ctx0" brushRef="#br0" timeOffset="24214.53">16298 2752 0,'0'0'0,"18"-18"0,17-70 31,-17 35-15,-18 0 0,-18 35-1,-70 36 1,-18 70 0,-35 106-1,35-17 1,0 122-1,18-16 1,71-213-16,-1 89 16,18 35-1,106-53 1,-18-106 0,71-35-1,17-70 16,-52-36-31</inkml:trace>
  <inkml:trace contextRef="#ctx0" brushRef="#br0" timeOffset="24516.02">16686 3069 0,'0'0'0,"-53"-53"15,36 53 1,-36 0 0,0 36-1,18 87 1,35-70-16,-18 123 16,0-70-1,18 18 16,0-71-15,36-36 0,34 1-1,-17-71 1</inkml:trace>
  <inkml:trace contextRef="#ctx0" brushRef="#br0" timeOffset="24747.42">16263 3404 0,'0'0'0,"-18"0"0,-17 0 0,17 0 16,18 18 0,71-18-1,88 0 16,-36 0-15,-35-35 0,-70 35-16</inkml:trace>
  <inkml:trace contextRef="#ctx0" brushRef="#br0" timeOffset="25163.94">16880 3351 0,'0'0'0,"-17"0"0,17 18 16,-18-18 0,36 0 15,-1 0-31,54-35 16,-18-18-1,-35 18 1,-18-1 15,-18 36-15,-53 0-1,-17 71 1,18 52 0,52-35-1,18 18 1,18-53-1,70-35 1,-18-18 0,1 0-1,-1-53 1,-52 35 0</inkml:trace>
  <inkml:trace contextRef="#ctx0" brushRef="#br0" timeOffset="25730.09">17233 3316 0,'0'-18'16,"0"36"-16,0-53 15,0-18 1,35 18 0,18 35-1,-35 0-15,53 0 16,-1 35-1,-35 71 1,-35-18 0,-53 18-1,-52 0 1,69-89 0,36 1-1,0-36 16,36-17-15,52-53 0,0-36-1,18 1 1,-71 52 0,-17 36-1,-18 53 1,-18 35-1,-17 70 1,35-105-16,-18 70 16,1 18-1,17-53 1,35-18 0,35-35-1,19 0 16,16-53-15,-69 0-16</inkml:trace>
  <inkml:trace contextRef="#ctx0" brushRef="#br0" timeOffset="26015.16">18168 2981 0,'0'0'16,"0"-35"-16,-18 35 31,-17 53-15,17 35-1,1-53-15,-1 124 16,1-18 0,-1-53-1,0 0 16,18-52-15,18-36 0,35 0-1,0-18 1</inkml:trace>
  <inkml:trace contextRef="#ctx0" brushRef="#br0" timeOffset="26247.94">18080 3246 0,'0'0'0,"-18"0"0,1 0 15,17-18 1,70 18 31,-17 0-32,-18 0 1,18-18 0,-17 18-1</inkml:trace>
  <inkml:trace contextRef="#ctx0" brushRef="#br0" timeOffset="26580.12">18750 3034 0,'0'0'0,"0"-18"0,-18 18 15,-34 0 1,-1 18 0,17 52-1,-17 36 16,36 0-15,-1 18 0,18-36-1,0-71-15,0 36 16,35-17 0,18-19-1,18-17 1,-36 0-16</inkml:trace>
  <inkml:trace contextRef="#ctx0" brushRef="#br0" timeOffset="26963.54">19015 3034 0,'0'0'0,"0"-35"16,0 17 15,17 18-15,1 0-1,17 53 1,1 53 0,-19-18-1,-17-53-15,0 106 16,0-53-1,-17 1 1,-54-19 0,36-17-1,-18-35 1,35-18 0,1 0-1,34-18 16,36-17-31</inkml:trace>
  <inkml:trace contextRef="#ctx0" brushRef="#br0" timeOffset="27380.22">19614 3298 0,'-17'0'0,"34"0"78,1 0-78,0 0 0,-1 0 16,36 0 0,-17 0-1,-19 0-15,18 0 16,-17 0-1,0 0 1,-18-17 0</inkml:trace>
  <inkml:trace contextRef="#ctx0" brushRef="#br0" timeOffset="27664.17">19509 3422 0,'0'0'0,"-18"18"16,18-1-1,18-17 1,17 0 0,35 0-1,-34 0 1,-1 0-1,-17 0 1,-18-17 15,0-1-15,-18 18 0</inkml:trace>
  <inkml:trace contextRef="#ctx0" brushRef="#br0" timeOffset="28330.32">19526 3404 0,'0'0'0,"-17"18"0,17 0 47,17-18-47,36 0 31,-35 0-31,70 0 16,-35 0 0,0 0-1,-53-18 32,-18 18-31,18-18-1</inkml:trace>
  <inkml:trace contextRef="#ctx0" brushRef="#br0" timeOffset="29196.61">20320 2787 0,'0'0'0,"0"18"62,0-1-62,0 1 16,0-1 0,18-17-1,35 0 1,-18 0 0,0-35-1,-17 35-15,-18-35 16,0 0-1,-18 17 1,-35 18 0,0 18-1,18 35 1,35-1 0,0-34-1,18 0 1,17-18 15,0 0-15,0-53-1,-17 18 1,-18-36 0,0 53-1,-70 54 16,34 34-15,-17 36 0,53-71-16,0 36 15,0 35 1,18-36 0,88-17-1,-89-53 1</inkml:trace>
  <inkml:trace contextRef="#ctx0" brushRef="#br0" timeOffset="53610.47">21043 3087 0,'0'0'16,"0"-18"-16,18-88 31,-18 89-31,17-54 16,-17 36-1,0 52 32,-17 1-47,-36 53 16,0 17-1,-18 71 1,54-54 0,-1-69-1,18 70 1,18-54 0,52-34-1,1-18 1,-1-35-1,-17-18 1,-35 18-16</inkml:trace>
  <inkml:trace contextRef="#ctx0" brushRef="#br0" timeOffset="53827.29">20814 3175 0,'-18'0'16,"36"0"15,17 0-15,-17-18-16,52 18 15,-17 0 1,-17-17-16</inkml:trace>
  <inkml:trace contextRef="#ctx0" brushRef="#br0" timeOffset="54227.02">21237 3193 0,'-17'0'16,"34"0"15,18 0-15,36-18-16,-53 18 15,52-35 1,-52 17 0,-18 0-1,-35 18 1,-54 0-1,72 18-15,-36 17 16,-18 71 0,54 0-1,17-35 1,0-1 0,35-52-1,-17-18-15,70 0 16,-18-18-1,19-17 1</inkml:trace>
  <inkml:trace contextRef="#ctx0" brushRef="#br0" timeOffset="54775.92">21661 3210 0,'0'0'0,"-18"0"0,18-35 16,0 17 0,35 1-1,-17 17-15,35 0 16,17 0 0,-52 35-1,-18 71 1,-53-18-1,0-17 1,18-1 15,17-52-15,53-36 15,36-52-15,-18 17-1,-18 17-15,36-69 16,-18 34 0,-53 53-1,-18 54 17,18-1-32,-18 35 15,-17 36 1,35-35-1,0-18 1,88-53 0,36-18 15,-89 0-31</inkml:trace>
  <inkml:trace contextRef="#ctx0" brushRef="#br0" timeOffset="55060.25">22631 2946 0,'0'0'0,"-18"0"0,0 0 16,1 0-16,-19 17 0,-34 72 16,35-1-1,-1 53 1,1-35-1,35 17 1,0-88 0,18-17 15,35-18-15,0-18-1,-18-17-15</inkml:trace>
  <inkml:trace contextRef="#ctx0" brushRef="#br0" timeOffset="55259.76">22331 3228 0,'0'0'16,"-18"0"-16,1 0 0,-19 0 15,72 0 16,52-18-15,53 1 15,-106 17-31</inkml:trace>
  <inkml:trace contextRef="#ctx0" brushRef="#br0" timeOffset="55526.92">23019 3034 0,'0'-18'31,"-18"18"-31,18 18 32,0 17-32,0 53 15,0 18 1,0 18-1,0-54 1,35 1 0,-17-54-16,0-17 31</inkml:trace>
  <inkml:trace contextRef="#ctx0" brushRef="#br0" timeOffset="55793.81">23495 3034 0,'0'0'0,"0"-35"16,-18 35-16,-17 0 16,-35 53-1,-19 70 1,1 18-1,35-35 1,36-36 0,17-34 15,35-19-15,-18-17-16</inkml:trace>
  <inkml:trace contextRef="#ctx0" brushRef="#br0" timeOffset="56310.76">23724 3298 0,'0'0'0,"18"-17"0,-18-1 0,18-35 16,-18 0-1,-18 36 1,-53 17-1,1 35 1,-36 88 0,71-87-16,-1 87 31,19-70-15,17 18-1,17-71 1,54 0-1,17-53 1,0-35 0,-52-1-1,-1-16 1,-35 87 0,0 36-1,-53 87 1,35-34-1,18 17 1,0-53 15,53-17-15,0-18 0,35-18-1,-70 1-15</inkml:trace>
  <inkml:trace contextRef="#ctx0" brushRef="#br0" timeOffset="57259.73">24183 2999 0,'0'0'0,"0"-18"0,0 0 0,-18 18 31,-17 36-15,17 34-1,-35 54 1,53-89-16,-35 71 16,35 17 15,0-70-15,0-18-1,53-17 1,-18-18-1,18-35 1,-35 17-16,35-52 16,-18-1-1,-17 36 1,-18 70 15,0 36-15,0-54-16,0 36 15,0-18 1,17-17 0,19-18 15,17 0-15,-1-53-1,1-53 1,0 36-1,-17-18 1,-36 70 0,-18 71 15,-35 53-15,35-18-1,18-35 1,0 0-1,53-18 1,18-35 0,-53 0-16,87 0 15,-34-53 17,-1-53-17,-34 18 1,-36 0-1,0 53 1,-18 17-16,-52 36 16,17 34-1,35 37 1,18-19 0,18 1-1,52-18 1,36-36-1,-18-17 1,-17-35 0,-36 0-1</inkml:trace>
  <inkml:trace contextRef="#ctx0" brushRef="#br0" timeOffset="57742.9">25488 2946 0,'0'0'0,"0"-18"31,18 18-16,-18-18 1,0 1 0,0-1 15,0 0 0,0 1-15,0-1-1,0 1 1,17-1 0,-17 36 15,0-1-31,-17 18 16,-1 1-1,-17-1 1,35-17-16,-35-18 15,17 0 1</inkml:trace>
  <inkml:trace contextRef="#ctx0" brushRef="#br0" timeOffset="58275.92">25735 2522 0,'0'0'0,"-18"0"0,18-17 0,-17-1 16,17-17-1,106 52 32,-53 1-47,17 70 32,-35 36-17,-35-1 1,-70 18-1,52-88-15,-52 88 16,-19 53 0,19-35-1,35-71 1,-36 1 0,1-72-1,-1 1 1,53-18-16,-17 0 15,0 0 1,17 0 0,18-18 15</inkml:trace>
  <inkml:trace contextRef="#ctx0" brushRef="#br0" timeOffset="58392.79">25365 3722 0,'-18'0'16,"0"0"0,-17 0-1,0 0 1</inkml:trace>
  <inkml:trace contextRef="#ctx0" brushRef="#br0" timeOffset="63775.38">794 6279 0,'0'-17'32,"0"34"46,0 1-78,0 0 31,17-18-31,1 0 16,0 0-16,35 0 15,-36 0-15,71-36 16,18-16-1,-53 16 1,-53 1 0,-17 0-1,-54 17 1,-35 18 0,88 18-16,-70 35 15,0 35 1,53-35-1,35 17 1,35-17 0,36-35-1,-18-18 17,-18 0-17,0 0 1,0-18-1,-35-17 1,-88 35 15,-18 70-15,36 1 0,35 0-1,17 17 1,18-35-1,53-18 1,0-17 0,53-18-1,-36-18 1</inkml:trace>
  <inkml:trace contextRef="#ctx0" brushRef="#br0" timeOffset="64525.17">1746 6438 0,'0'0'0,"0"-35"16,0 0-1,-70 17 1,-19 18 0,-69 18-1,52 52 1,53 1-1,53 17 1,0-35 0,71-36-1,17-17 17,35-35-17,-52-18 1,17-17-1,-53 17 1,-35 18 0,0 17-1,0 106 32,0-70-47,0 105 16,0-17-1,0 35 1,0-88-16,18 88 16,-18 88-1,0-34 17,0 16-17,0-70 1,0 36-1,0-107 1,-35-52 0,-36-18-1,-17-53 1,-53-71 0,70 36-1,36-18 1,35 18-1,35-35 1,36 17 0,35-53-1,-36 71 1</inkml:trace>
  <inkml:trace contextRef="#ctx0" brushRef="#br0" timeOffset="64758.46">2364 6491 0,'0'0'0,"-36"-18"16,36 1 0,-17 17-1,17 17 32,17 1-31,-17 0-16,18 70 15</inkml:trace>
  <inkml:trace contextRef="#ctx0" brushRef="#br0" timeOffset="64982.28">2364 6950 0,'0'0'0,"-18"0"0,0 35 16,1-17 15,34-18 47,-17-18-78,18 18 0,0-18 16</inkml:trace>
  <inkml:trace contextRef="#ctx0" brushRef="#br0" timeOffset="65642.86">3881 6315 0,'0'0'0,"-18"-18"0,-35-17 31,35 17-31,-17 18 16,0-17 0,17 17-1,1 0-15,17 70 16,0 71-1,0 18 1,17 70 0,-17 36-1,0-18 17,0-36-17,0-122 1,-17-19-1,17-87 17,0-89-17,0-53 1</inkml:trace>
  <inkml:trace contextRef="#ctx0" brushRef="#br0" timeOffset="66957.75">3863 6297 0,'0'0'0,"-71"-35"16,36 17-1,0 1 1,17 17-1,18-18 1,18 18 0,52 0-1,54 0 1,105-18 0,89 18-1,-36-17 1,106 17-1,-71 0 1,142-18 0,-18 18-1,-124-18 1,-228 18 0,263-17-1,-158-1 1,71 18-1,17 0 1,-105 0 0,52 0-1,-141 0 1,-35-18 0,-35 18-1,-18 18 32,0 0-31,0 35-1,0 35 1,0 0 15,0 53-15,0 0-1,0-106-15,0 124 16,0-18 0,17-52-1,1 34 1,-18-17 0,0-18-1,0 0 1,-35-52-1,17-1 1,0-35 0,-17 17-1,0 1 17,-18 0-17,-18-18 1,1 17-1,-54 1 1,-17 0 0,-35-18-1,-53 0 1,-71 0 0,-53 17-1,88 1 1,-70 0-1,-159-18 1,177 17 0,-124-17-1,141 18 17,0-18-17,124 0 1,35 0-1,35 0 1,35 0 0,36 0-1,17 0 1,1 0 0,17-18-1,0-35 1,17 18-1</inkml:trace>
  <inkml:trace contextRef="#ctx0" brushRef="#br0" timeOffset="67542.84">4304 6897 0,'0'0'0,"18"0"16,-18-18-1,17 1-15,36-19 16,0 1 0,53-36-1,-53 18 1,-36-17-1,-17 52 1,-17 18-16,-89 0 16,-35 53-1,70 0 1,18 18 15,53-18-15,53 17-1,71-17 1,-1 18 0,-17-18-1,-88-18 1,-71 18 0,-124 0-1,1-18 1,52-35-1,72-35 1,-1-18 0,53 17-1,70-16 17,54 16-17</inkml:trace>
  <inkml:trace contextRef="#ctx0" brushRef="#br0" timeOffset="68008.1">4745 6914 0,'0'0'0,"-18"0"31,1 0-15,-19 18-1,19 17 1,17 36-1,0 35 1,0-53 0,53-18-1,-1-35 1,37-18 15,-1-35-15,-35-17-1,-36 52-15,1-52 16,-18 17 0,0 17-1,-18 36 1,18 36 0,0 34-1,0 54 1,0-54-1,53-34 1,0-36 0,-17-36-1</inkml:trace>
  <inkml:trace contextRef="#ctx0" brushRef="#br0" timeOffset="68574.41">5415 6667 0,'0'0'0,"-18"-17"0,-17 17 16,18 0-16,-36 0 15,35 0-15,0 53 16,1 53 0,17 35-1,0-53 1,0 35-1,17-52 1,-17-53 0,0-54 15,0-34 0,0-18-15,18 70-16,0-35 15,87-35 1,-16 70 0,52 1-1,-18 52 1,-52 18 0,-71 35-1,-141 53 1,53-88-1,-36 0 1,53-53 0,1 0-1,52-18 17,18 1-32,0-19 15,36 1 1,-1 0-16</inkml:trace>
  <inkml:trace contextRef="#ctx0" brushRef="#br0" timeOffset="69323.7">6085 6879 0,'-17'0'15,"-1"0"-15,18 18 0,-35 17 16,17 36 0,18-1-1,0 1 1,0-18 15,0-18-15,0-53 15,0-52-15,0 17-1,18-35 1,52-1 0,-17 37-1,-35 34-15,53 0 16,-19 18-1,37 18 1,-54 70 0,-35-35-1,0 35 17,-18-53-17,1-17 1,-1-18-1,18-35 1,0 0 0,35-54-1,18 19 1,35-1 0,18 71-1,-35 0 1,-18 53-1,-18 18 1,-35-1 0,-18-34-1,-17-1 17,17-35-17</inkml:trace>
  <inkml:trace contextRef="#ctx0" brushRef="#br0" timeOffset="69574.12">7038 6809 0,'-18'0'15,"18"17"-15,0 1 16,0 17-16,0 18 16,0 0-1,0 0 1,0-35 15</inkml:trace>
  <inkml:trace contextRef="#ctx0" brushRef="#br0" timeOffset="69924.27">7056 6597 0,'0'0'0,"-18"0"0,0 0 0,-17 0 16,-36 18-1,71-1-15,-17-17 16,17 35 0,53-35-1,17 0 1,-34-52 15,-36 16-15,-18-17-1,-53 36 1,36-1 0,-18 53-1,53 18 1,0 35 0,18-35-1</inkml:trace>
  <inkml:trace contextRef="#ctx0" brushRef="#br0" timeOffset="70273.87">7497 6544 0,'0'0'0,"0"-53"16,-18 53-1,0 18 1,1 17 0,-1 71-1,0 17 1,18 1 0,0-36-1,0-35 1,18-18-1,17-17 1,18-18 0,-35 0-16,17-18 15,0 1 1</inkml:trace>
  <inkml:trace contextRef="#ctx0" brushRef="#br0" timeOffset="70541.84">7391 6862 0,'0'0'0,"-18"0"16,36 0-1,35 0 1,52 0-1,-16-18 1,-54 18 0,-17 0-1,-36 0 1,0 0 0</inkml:trace>
  <inkml:trace contextRef="#ctx0" brushRef="#br0" timeOffset="71508.52">3757 8414 0,'0'0'0,"53"-71"31,-53 54-31,18 17 16,-18-36-1,0 19 1,-18 52 0,-88 88-1,0-17 1,-70 53-1,35-53 1,17 0 0,89-89-16,-18 19 15,36-36 1,17-53 15,0 0-15,88-35-1,-35 70 1,-36 18-16,89 18 16,0 87-1,-36-16 1,19-1 0,-54-35-1,-17-36-15,-1 19 16,19-1-1,-19-35 1,36-35 0,-35 17-16</inkml:trace>
  <inkml:trace contextRef="#ctx0" brushRef="#br0" timeOffset="71723.8">4057 8714 0,'0'0'0,"0"17"32,0 54-17,-18 17 1,18 0 0,0-35-1,0-35 1,0-36 15,0 0-31</inkml:trace>
  <inkml:trace contextRef="#ctx0" brushRef="#br0" timeOffset="71924.84">4127 8555 0,'0'0'16,"-17"-18"-16,-1 18 15,1 0-15,-19 0 16,19 0 0,34 35 15,36 18-15,-35-53-16</inkml:trace>
  <inkml:trace contextRef="#ctx0" brushRef="#br0" timeOffset="72424.89">4339 8714 0,'0'0'0,"-17"88"31,17-71-31,0 54 15,0 35 1,0-53 0,0 17-1,0-52 1,-18-18 15,0-35-15,18-54-1,0-16 1,18-1 0,17 71-16,89-54 15,-19 72 1,37 17 15,-54 53-15,-53 17-1,-35 71 1,-71-53 0,54-35-1,-1-17 1,36-54 15</inkml:trace>
  <inkml:trace contextRef="#ctx0" brushRef="#br0" timeOffset="72791.48">5115 8731 0,'0'0'0,"0"-17"16,-17 52 30,17-17-46,0 52 16,0 71 0,-18 18-1,18-18 1,0-88-16,0 159 16,0 35-1,-18-89 1,18-34-1,0-71 1,0-71 0,18-35-1,53-88 1,-36 0 0</inkml:trace>
  <inkml:trace contextRef="#ctx0" brushRef="#br0" timeOffset="73123.78">5274 9084 0,'-35'-88'16,"70"176"-16,-88-264 15,35 70 1,18 35 0,89 1-1,69 34 1,-122 36-16,52 0 15,-18 36 1,-52 70 0,-71-18-1,-70 18 1,-18-18 15,88-53-15,35-35-1,71-53 17,0 18-32</inkml:trace>
  <inkml:trace contextRef="#ctx0" brushRef="#br0" timeOffset="73840.64">5838 8625 0,'0'0'0,"0"-17"32,0 34-17,0 19-15,0 52 16,0 35 0,0-17 15,53-53-16,18-35 1,-1-54 0,1-16-1,-18-37 1,0-34 0,-18 35-1,-17 70-15,-1-17 16,-17 70 15,-17 71-15,17 35-1,0-53 1,53 0 0,-36-70-1,72-18 1,-19 0-1,1-88 1,-1-36 0,-35 1-1,-17-71 1,-18 0 0,0 141-1,-18 71 1,-34 70-1,16 35 1,19 36 0,17 35-1,35-123 1,18-1 15,17-70-15,-17 0-1,36-70-15</inkml:trace>
  <inkml:trace contextRef="#ctx0" brushRef="#br0" timeOffset="74074.55">6526 8555 0,'0'0'0,"-17"0"0,-1 17 16,71-17 15,70 0-15,19 0 0,-37-17 15,-69 17-31</inkml:trace>
  <inkml:trace contextRef="#ctx0" brushRef="#br0" timeOffset="74540.49">7355 8273 0,'0'0'0,"0"-18"16,-17 18 0,17 18-1,0-1-15,17 54 16,72 17 15,-1-53-15,53 1-1,-18-36 1,-87 0-16,34 0 16,-52-18-1,-18-17 1,-71 35 0,-52 35-1,-36 88 1,89-17-1,-19 35 1,54-52 0,35-37-1,18-52 17</inkml:trace>
  <inkml:trace contextRef="#ctx0" brushRef="#br0" timeOffset="75257.88">8449 8502 0,'0'0'0,"18"0"15,35 0 1,-36 0-16,89-35 16,-35 17-1,34-35 1,-69 0 0,-36 18-1,-71 17 1,-70 18-1,53 36 1,0 52 0,88 0-1,17-18 1,89 1 15,53 0-15,-36-1-1,-87 1 1,-54-36 0,-105 0-1,-36-35 1,18 0 0,35-17-1,106-19 1,0 1-1,35 0 1,71-18 0,-18 35-1</inkml:trace>
  <inkml:trace contextRef="#ctx0" brushRef="#br0" timeOffset="75741.12">9049 8555 0,'0'0'15,"0"-18"1,-18 18 15,0 35-15,-17 54 0,35-19-1,0 36 1,0-88-16,71 35 15,-1-53 1,18-18 0,1-53-1,-19 1 1,-34-18 15,-36 52-31,17-69 16,-17 34-1,0 36 1,-17 70 0,-19 53-1,19 53 1,17-35 0,0-53-1,70-18 1,18-35-1,-35-53 1,-17 36-16</inkml:trace>
  <inkml:trace contextRef="#ctx0" brushRef="#br0" timeOffset="76273.78">9754 8378 0,'0'0'0,"-35"-141"16,17 88-1,-17 36 1,35 34-16,-18 89 16,18 0-1,0 35 1,0-35 0,-17-18-1,-1-17 1,18-89 15,0-52-15,0 17-1,18-36 1,70 19 0,0 35 15,-53 35-31,89 0 15,-1 53 1,-87-1 0,-36 54-1,-106 0 1,-35-35 0,0-36-1,52-17 1,54-18-1,35-18 1,35-35 0,89-17-1,-89 52 1</inkml:trace>
  <inkml:trace contextRef="#ctx0" brushRef="#br0" timeOffset="76990.6">10301 8467 0,'0'0'16,"0"-18"-16,0 0 16,-35 54 15,35 52-15,0-18-1,-18 36 1,18-88-16,-17 52 15,17-34 1,0-54 15,0-17-15,0-53 0,35-36 15,-18 106-31,36-70 15,18 18 1,-1 70 0,-17 17-1,-17 54 1,-36 52 0,0-52-1,0-18 1,-18-35-1,18-36 32,0-17-47,0 17 0,18-35 16,52-53 15,54 0-15,-18 53-1,70 53 1,-53 53 0,-123 36-1,0-1 1,-70 18 0,35-36-1,17-52 1,18-1-1,53-52 1,-36 18 0</inkml:trace>
  <inkml:trace contextRef="#ctx0" brushRef="#br0" timeOffset="77207.52">11483 8484 0,'0'18'31,"-18"0"-15,1 34 0,17 37-1,0-19 1,0-52-16,0 17 16,35-35 15,-17-17-16</inkml:trace>
  <inkml:trace contextRef="#ctx0" brushRef="#br0" timeOffset="77574.17">11571 8096 0,'0'0'0,"-88"36"31,53-19-31,-18 54 16,53 35 0,17-54-1,72-34 1,-37-18 0,-16-53-1,-19-17 1,-17-19-1,-53-16 1,-35 69 0,35 54-1,0 70 1,36 18 0,34-35 15,19-36-31</inkml:trace>
  <inkml:trace contextRef="#ctx0" brushRef="#br0" timeOffset="77908">12047 8043 0,'0'18'16,"0"0"-16,-35 70 16,0 53-1,-18 0 1,35-18 0,18-34 15,0-36-16,36-18 1,34-17 0,-52-18-16,35-18 15,17-35 1,-17 0 0</inkml:trace>
  <inkml:trace contextRef="#ctx0" brushRef="#br0" timeOffset="78107.94">11818 8396 0,'0'18'0,"0"-36"0,-18 53 16,36-35 15,35 0-15,35 0-1,36-53 1,-89 53-16</inkml:trace>
  <inkml:trace contextRef="#ctx0" brushRef="#br0" timeOffset="78790.87">13106 8114 0,'0'0'0,"0"-18"0,0-52 31,-18 70 0,0 0-31,-17 53 0,-18 35 16,-53 35-1,-52 1 1,52-54 0,-88-17 15,141-53-16,35 0 1,18-53 0,53 0-1,35 36 1,36 17 0,-89 17-16,71 36 15,53 18 1,-36-1-1,-70-34 1,18-36 0,-1 17-1,-35-34 1,18-19 0</inkml:trace>
  <inkml:trace contextRef="#ctx0" brushRef="#br0" timeOffset="79106.45">14217 7885 0,'0'0'0,"18"-36"0,-18 1 16,0 17 0,-53 18-1,-71 106 1,-35 88-1,-17 36 1,-18-36 0,53-71-1,0 18 1,106-70 0,105-107 30,1 1-30,-36 18-16</inkml:trace>
  <inkml:trace contextRef="#ctx0" brushRef="#br0" timeOffset="79338.87">14305 8361 0,'0'0'0,"0"17"31,-35 19-31,-36 52 16,18-35-1,0 35 1,36-70-16,-36 35 16,53-71 46</inkml:trace>
  <inkml:trace contextRef="#ctx0" brushRef="#br0" timeOffset="79523.82">14270 8220 0,'0'0'0,"0"-71"16,0 54-16,-18 17 15,18 17 17,18 18-17,35 1 1</inkml:trace>
  <inkml:trace contextRef="#ctx0" brushRef="#br0" timeOffset="80006.53">14693 8343 0,'0'18'15,"-17"-18"-15,17 17 0,-18 1 16,0 35 0,18-35-16,-17 35 15,17-1 1,-18 1-1,-17-35 17,-1-18-17,19-18 1,17-52 0,35-18 15,36 17-16,34-35 1,37 53 0,-107 53-16,71 0 15,-36 89 1,-70 16 0,0-34-1,-70-1 1,17-34-1,35-36 1</inkml:trace>
  <inkml:trace contextRef="#ctx0" brushRef="#br0" timeOffset="80390.49">15399 8273 0,'0'0'0,"0"-36"16,0 19-1,-18 17 1,-17 35 0,35 0-16,-18 71 15,1 0 1,-19 53-1,19 52 1,-36 1 0,17-53-1,-69 88 1,16-71 0,36-105 15,36-54-16,34-105 17,-17 70-32,53-87 15,-17 69-15</inkml:trace>
  <inkml:trace contextRef="#ctx0" brushRef="#br0" timeOffset="80756.42">15469 8414 0,'0'0'16,"-17"-18"-16,-19-17 0,1 0 15,35-18 1,88 17 0,18 19-1,35 17 16,-105 53-15,-19 17 0,-70 18-1,-35-35 1,-53 0 0,106-35-16,-71-1 15,88-17 1,71 0 15,18-17-15,-36-1-16</inkml:trace>
  <inkml:trace contextRef="#ctx0" brushRef="#br0" timeOffset="81523.11">16122 8237 0,'0'-17'15,"0"34"-15,0-87 16,0 52 0,-53 36-1,35-1-15,1 54 16,-19 35 0,36 0-1,0-53 1,36-1-1,70-52 1,-18 0 0,18-35-1,-1-71 1,-34 18 0,0-53 15,-54 123-31,1-34 15,-18 69 1,-35 71 0,-1-17-1,19 35 1,52 0 0,35-71-1,36-35 1,-18 0-1,-17-53 1,0-53 0,-18-106-1,-36 54 1,1 17 15,-18 70-15,-71 142 15,18 52-15,53 18-1,0-106-15,-17 124 16,17-71 0,35 1-1,18-37 1,0-52-1,17 0 1,-17-17 0,0-36-1,-35 0 1</inkml:trace>
  <inkml:trace contextRef="#ctx0" brushRef="#br0" timeOffset="81790.23">16792 8167 0,'0'0'0,"18"0"31,52 17-15,-17-17-1,18 0 1,17 0 0,-53 0-1,18-17 1,-35 17-16,0 0 16</inkml:trace>
  <inkml:trace contextRef="#ctx0" brushRef="#br0" timeOffset="82306.85">17745 7796 0,'0'18'16,"0"0"0,17-1-16,19 19 15,34 52 1,1-18 0,17 19-1,18-54 16,-53 0-15,17-35 0,-34 0-1,-1-18 1,-35 1 0,-18 17-1,-70 70 1,-18 36-1,18-18 1,-18 1 0,18-37-1,53-16 1,-1-36 0,19 17-1</inkml:trace>
  <inkml:trace contextRef="#ctx0" brushRef="#br0" timeOffset="83356.31">2805 11130 0,'0'0'0,"0"-18"0,105-70 31,-87 71-31,17-36 16,18 0 0,0-18-1,-35 18 16,-18 36-15,0 34 15,-35 19-15,-36 52 0,-35 35-1,-17 54 1,34-19-1,-52 19 1,36-71 0,16-1-1,36-52 1,36-35-16,-19-18 16,19 0 15,-1 0-16,53-53 1,18 0-16</inkml:trace>
  <inkml:trace contextRef="#ctx0" brushRef="#br0" timeOffset="83906.48">3440 10795 0,'0'0'0,"17"0"0,-17-35 32,0 17-32,18 0 15,-18 1 1,-18 17 0,1 35-1,-54 36 1,-52 52-1,34 18 1,-69 89 0,16-36-1,54-71 1,18 0 0,52-87-1,0-19 16,18-34 32,18-1-47,-18 0-16</inkml:trace>
  <inkml:trace contextRef="#ctx0" brushRef="#br0" timeOffset="88788.96">3916 11359 0,'0'-17'15,"0"34"32,0 1-31,0 0-16,0-1 16,-18 54-1,-17-1 1,35-52-16,0 17 15,-18-17 1,18 0 0,0-36 15,0-17-15</inkml:trace>
  <inkml:trace contextRef="#ctx0" brushRef="#br0" timeOffset="88989.94">3986 11183 0,'0'0'0,"0"-35"15,0-1 1,-17 1 0,17 53 30,17-1-30,1 19 0</inkml:trace>
  <inkml:trace contextRef="#ctx0" brushRef="#br0" timeOffset="89539.29">4286 11218 0,'0'18'16,"-17"0"-16,17-1 15,0 19 1,0 69 0,0-16-1,0-19 1,0-52-16,0 52 15,0-34 1,0-54 31,-18 0-47,18-70 16,0 70-16,0-70 15,88-53 16,0 53-15,89 17 0,-1 71-1,-88 36 1,-52-19-16,-1 107 16,-35-36-1,-53 35 1,0-52-1,35-36 1,36-35 31,17-35-47,1-18 16</inkml:trace>
  <inkml:trace contextRef="#ctx0" brushRef="#br0" timeOffset="89889">5221 11165 0,'0'0'0,"0"-17"15,-18 17 1,1 0 0,17 35-1,0 89 1,0-89-16,0 106 15,17 53 1,-17 35 0,0-52-1,0 34 1,18-70 0,0-70-1,-18-142 32,0 36-31,0-141-1,0 123-15</inkml:trace>
  <inkml:trace contextRef="#ctx0" brushRef="#br0" timeOffset="90204.88">5274 11448 0,'0'-36'0,"0"72"0,0-107 0,-35-17 15,17 0 1,18-1 0,18 37-1,88 16 1,52 36 0,-52 36-1,-35 69 16,-89 19-15,-88-1 0,-35-52-1,35-36 1,89-17 0,17-53 15,88-54-16</inkml:trace>
  <inkml:trace contextRef="#ctx0" brushRef="#br0" timeOffset="90955.09">5874 11007 0,'0'0'0,"17"0"0,-17-18 15,0 124 32,0-53-31,0 88-1,0-18 1,0-105-16,18 0 16,0-1-16,35-17 15,17-17 1,-17-36-1,0-35 1,0-54 0,-53 72-1,18 17 1,-18 106 15,0 53-15,0 17 15,17-105-31,18 52 16,18-34-1,36-36 1,-1-18 0,35-35-1,-35-53 1,-35-35-1,-53 0 1,0 18 0,0 34-1,0 36 1,-17 53 0,-1 89-1,0 52 16,18-18-15,-17 36 0,17-36-1,35-34 1,18-72 0,18-17-1,-19-35 1,1-18-1</inkml:trace>
  <inkml:trace contextRef="#ctx0" brushRef="#br0" timeOffset="91206.06">6809 10971 0,'0'0'0,"-18"0"15,-17 0-15,-36 0 16,106 0 15,89 0-15,-18 0 0,35-17-1,-35-36 1,-71 53-16</inkml:trace>
  <inkml:trace contextRef="#ctx0" brushRef="#br0" timeOffset="91789.02">7796 10372 0,'0'0'15,"-17"-18"-15,-54 0 16,106 1 15,107-1-15,-19 0 0,-88 18-16,89-17 15,-89-1 1,-123 18 15,-53 0-15,105 0-16,-69 0 15,-1 0 1,35 35 0,36 18-1,0 36 1,-1 52 15,19 35-15,-36 0-1,0-34 1,35 69 0,18-17-1,18-70 1,70-18-1,53-54 1,36-34 0,-54-18-1,1-35 1,-71 0 0</inkml:trace>
  <inkml:trace contextRef="#ctx0" brushRef="#br0" timeOffset="92322.14">8361 10830 0,'0'0'0,"0"-17"0,0-72 31,0 37-15,-18 52 0,1 17-1,-1 71 1,18-70-16,-35 88 15,17 35 1,0-18 0,18-52-1,53-36 1,18-35 0,-1-35-1,-34-18 1</inkml:trace>
  <inkml:trace contextRef="#ctx0" brushRef="#br0" timeOffset="92538.79">8149 11042 0,'0'18'31,"18"-18"-15,-1 0-16,36 0 16,53-18-1,-88 18-15,70-35 16,-35-1 0</inkml:trace>
  <inkml:trace contextRef="#ctx0" brushRef="#br0" timeOffset="92939.73">8643 10989 0,'0'0'0,"-18"18"0,1-18 16,34 0 15,54 0-15,-53 0-16,70-36 15,0 1 1,-53 0 0,-52 0-1,-54 35 1,-17 17 0,-18 54-1,53 17 16,35 18-15,18-18 0,53-35-1,36-53 1,34 0 0,1-35-1,-1-18 1</inkml:trace>
  <inkml:trace contextRef="#ctx0" brushRef="#br0" timeOffset="93755.07">9225 10901 0,'0'0'0,"0"-35"16,0 17 0,0-17-1,35 17 1,36 18 15,17 35-15,-70-17-16,17 52 15,-17 36 1,-54 0 0,-16-35-1,-19-1 1,53-70-1,18-17 1,18-54 0,70-35-1,-17 18 1,17-35 0,0 34-1,-70 89 16,-18 18-15,-36 53 0,19 17-1,17 18 1,0-1 0,17-52-1,72-53 1,34 0-1,18-35 1,0-53 0,-17-53-1,-107 35 1,-17-35 0,0 17-1,0 89 16,-17 106 1,-18 70-17,17 0 1,0-18 0,18-52-1,0-1 1,0-34-1,53-36 1,0-18 0,0-53-1</inkml:trace>
  <inkml:trace contextRef="#ctx0" brushRef="#br0" timeOffset="93988.1">10054 10901 0,'0'0'0,"-17"0"15,-1 0-15,36 0 32,87 0-17,-16 0 1,52-18-1,-36-17 1,-69 17 0</inkml:trace>
  <inkml:trace contextRef="#ctx0" brushRef="#br0" timeOffset="94288.62">10971 10583 0,'0'0'0,"0"-17"16,-35-1-1,-18 18 1,-17 18 0,17 52-1,35 18 1,0 36-1,18-1 1,36-34 0,-1-37-1,36-34 1,17-18 0</inkml:trace>
  <inkml:trace contextRef="#ctx0" brushRef="#br0" timeOffset="94671.23">11465 10513 0,'0'0'0,"0"-18"16,18 36-1,0 17 1,-1 53 0,18 18-1,-17 0 1,0 0 0,-18-18-1,-18-35 1,-70 17 15,17 1-15,18-53-1,53-36 1,0 0 0,0 1-16</inkml:trace>
  <inkml:trace contextRef="#ctx0" brushRef="#br0" timeOffset="95571.37">11977 10777 0,'0'0'0,"17"0"31,1 0-31,0 0 15,105-17 1,-17 17 0,-53 0-1,-35 0 1,-18 17 15,-36-17-31,-17 18 16</inkml:trace>
  <inkml:trace contextRef="#ctx0" brushRef="#br0" timeOffset="95771.29">11977 10918 0,'17'36'31,"1"-36"-31,53 0 15,70 0 1,-71-18 0,18-17-1,-70 17-15</inkml:trace>
  <inkml:trace contextRef="#ctx0" brushRef="#br0" timeOffset="96439.55">12947 10231 0,'0'0'0,"-71"0"31,54 0-31,-1 17 16,0-17-1,36 0 17,17 0-32,1 0 15,-36-17 1,0-36 15,0 35-15,-36 18-1,19 0-15,-36 0 16,18 0 0,-1 35-1,36 1 1,0-19-1,53-17 17,-18 0-17,-17-17 1,-18-1 0,0-17-1,0 17 1,-18 18 15,18 18-15,-35 52-1,0 54 1,17-36 0,18-53-16,0 53 15,0-70-15,0 35 16</inkml:trace>
  <inkml:trace contextRef="#ctx0" brushRef="#br0" timeOffset="98704.01">13406 10742 0,'17'0'15,"71"-35"17,-70 35-32,35-35 15,-18-18 1,-35 17-1,0 1 1,-53 17 0,0 18-1,-17 18 1,17 35 0,35 0-1,18 0 1,0-36-16,36 36 31,34-17-15,1 34-1,-18 1 1,-53-18 0,-36 35-1,-52-18 1,35-52-1,-35-18 1,-18-18 0,18-52-1,53 17 1,17 35-16,-17-70 16,17 35-1,0 18 1,1 35 15,34 88 0,54 0-15,-18-35 0,35 0-1,0-18 1,1-35-1,52-35 1,-18-18 0,-52 0-1,-36-17 1,-17-1 0,-18 54-1,0 34 16,0 1-15,-18 35 0,0 17-1,18-17 1,0-18 0,53-35-1,-17 0-15,52-17 16,-18-18-1,18-36 1,-52 0 0,-36 1-1,0 52 1,-18 18 0,-35 53-1,36 18 1,17 17 15,0-35-15,35-18-1,-18-35-15,36 18 16,36-18 0,-19-18-1,18-35 1,-17-35-1</inkml:trace>
  <inkml:trace contextRef="#ctx0" brushRef="#br0" timeOffset="99321.38">14534 10795 0,'0'0'0,"0"-71"16,18 1 0,-18 35-1,0-36 1,0 53 15,0 54 0,-35 87-15,17-35 0,1 36-1,-1-89-15,-17 53 16,17-52-1,0-1 1,1-35 15,17-53-15,0-18 0,17 1-1,54-1 1,17 18-1,-17 36 17,52 17-17,-17 70 1,-18 1 0,-88 17-1,-70-35 1,-72 17-1,54-70 1,71 0-16,-54 0 16,18 0-1,53-35 17,53-18-17,0 36 1</inkml:trace>
  <inkml:trace contextRef="#ctx0" brushRef="#br0" timeOffset="100070.5">15187 10724 0,'0'0'0,"0"-17"31,0 34-15,0 19-1,-18 17 1,1 17 0,-18-17-1,17-18 1,18-17-16,-18 0 16,1-18 15,-1-36-16,18-17 17,18-17-17,87-54 1,-34 89 0,35 18-1,-36 17 1,-17 70-1,-35 1 1,-18-54-16,0 36 16,-18-18-1,1-17 1,-1-18 0,18-35 15,35-18-16,36-35 17,35 0-17,-18 17 1,35 53 0,-17 36-1,-88 0-15,17 52 16,-17 36-1,-18-18 1,-36-35 0,-16-18-1,52-17 1,0 0 0,0-54 15</inkml:trace>
  <inkml:trace contextRef="#ctx0" brushRef="#br0" timeOffset="100326.79">16457 10619 0,'0'0'0,"0"-18"0,0 0 31,-35 54-16,17 34 1,-17 36 0,17-18-1,1-53 1,17-17 0,17-36 15,1 18-16</inkml:trace>
  <inkml:trace contextRef="#ctx0" brushRef="#br0" timeOffset="100754.44">16563 10283 0,'-35'0'0,"70"0"0,-88 0 0,-18 0 15,1 36 1,-18 34 0,88 1-1,0-36 1,88-17 0,-35-18-1,35-36 1,-35-16-1,-53-19 17,0 18-17,-18 35-15,-52-17 16,17 35 0,-35 0-1,17 35 1,53 18-1,18 0 1,89 0 0,-36-53-1</inkml:trace>
  <inkml:trace contextRef="#ctx0" brushRef="#br0" timeOffset="101103.82">17004 10301 0,'0'0'0,"0"-18"16,0 1-16,0 34 47,0 1-47,-18 53 15,1 70 1,-19 0-1,19-53 1,17 18 0,0-36-1,0-52 1,17 0-16,36-18 16,35 0-1,-17-36 1,17-16 15,-53 16-31</inkml:trace>
  <inkml:trace contextRef="#ctx0" brushRef="#br0" timeOffset="101337.5">16863 10654 0,'0'0'0,"-18"0"0,18 18 0,18-18 31,-1 0-31,19 0 16,34 0 0,36-18-1,-35-17 1,-18 17-1</inkml:trace>
  <inkml:trace contextRef="#ctx0" brushRef="#br0" timeOffset="102003.68">17833 10195 0,'0'0'0,"-35"0"16,17 0-16,0 0 16,18 18 15,0 0-16,-17-18 1,-1 0 0,0 0-1,1 0 1,17-18 0,17 0-1,19 18 1,-19-17-1,1 17 1,-18 17 0,0 19-1,0 16 1,-18-34 0,-17 0-1,17-18 1,18-18 15,0 0-15,0-17-1,53 0 1,18 17 0,-18 18-1,-36 18 1,-17 17-16,-17 89 15,-71-19 1,-36 19 0,36-53-1</inkml:trace>
  <inkml:trace contextRef="#ctx0" brushRef="#br0" timeOffset="102787.98">18133 9842 0,'0'0'0,"-18"0"15,0-17-15,-17-1 16,35 1 15,18 17-15,88 0-1,0 0 1,70 0 0,-35 0-1,-70 35 1,-54-35-16,18 70 15,-35 1 1,0 52 0,0-17-1,0 0 1,0-53-16,0 106 16,-35 0-1,18-36 1,-1 0 15,0-34-15,-17-36-1,-18-1 1,35-34-16,-87 17 16,16-17-1,-16-18 1,16 0-1,36-18 1,36 1 0,17-1-1,-18 0 1,1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09:02.1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3122 12823 0,'0'0'0,"0"-17"0,0-36 16,0 35-1,0-17-15,0-36 32,0 54-32,-35 17 15,0 17 1,-1 107-1,36 52 1,-123 36 0,-54-36-1,1 1 1,123-160 0,-35 1-1,70-89 1,54-17-1,-19 53-15,54-88 16,35-36 0,-18 71 15,18 70-15,-54 88-1,-16 107 1,-36-71-1,17 35 1,36-71 0,18-17-1,17-70 1,0-36 0,-52 35-16,105-88 15,-71 0 1,-35-70-1,-35 17 1,-105-17 0,-1 88 15,-88 70-15,106 89-1,52 123 1,36-53-1,53 0 1,35-88 0,-70-36-16,88 1 15,53 0 1,-124-18 0,0-36-1,18 19 1</inkml:trace>
  <inkml:trace contextRef="#ctx0" brushRef="#br0" timeOffset="184.01">3634 13317 0,'-18'0'15,"18"-17"1,0-1-16,0 0 15,53-34 1,-18 34 0,36 0-1,-18 18 1</inkml:trace>
  <inkml:trace contextRef="#ctx0" brushRef="#br0" timeOffset="218.04">3933 13264 0</inkml:trace>
  <inkml:trace contextRef="#ctx0" brushRef="#br0" timeOffset="434.19">3951 13406 0,'0'70'15,"0"-140"-15,-35 193 16,0-123 0,-1 0 15,36-35-15,0-53-1,53 35 1,0-36-1,-18 37 1,36 34 0,-36 18-1,-35-18-15,53 18 16</inkml:trace>
  <inkml:trace contextRef="#ctx0" brushRef="#br0" timeOffset="1100.65">4604 13406 0,'0'0'0,"35"-18"0,0-17 15,1-18 1,-19-35-1,-17 70-15,-53-53 16,-35 36 0,0 35-1,-36 53 1,36 53 0,71 0-1,17-18 1,0-18-1,70-52 1,1-18 0,17-35 15,18-36-15,-36-35-1,-17 36 1,-18-18-1,-35 52 1,-35 107 15,35-53-31,-35 70 16,35 0 0,0-35-1,35 35 1,0-88-1,-35 18-15,106-54 16,-35-34 0,-1 17 15,-34-18-15,-1 1-1,-35 35-15</inkml:trace>
  <inkml:trace contextRef="#ctx0" brushRef="#br0" timeOffset="1600.19">5098 13212 0,'0'35'31,"-36"53"-15,72-211-16,-89 299 15,53-158-15,0 34 16,0-16 0,53-36 15,-18-36-16,18-16 1,-18-1 0,0-18-1,-17 71 1,0-18 0,-18 71 15,0 0-16,-18 0 1,18 0 0,18-53-1,-1 0-15,36 18 16,71-54 0,-36 1-1,-35-53 1,-36 17-1,-17 1 1,0 52-16,-88 18 16,53 0 15,-18 0-15,18 0-1,35-17-15</inkml:trace>
  <inkml:trace contextRef="#ctx0" brushRef="#br0" timeOffset="2383.5">5997 12788 0,'0'-53'15,"0"36"-15,0-1 16,18-17 0,-1 17-1,1 106 1,-36 0 0,-17 71-1,53-35 1,-36-89-16,-35 71 15,18 0 1,35-89-16,0 36 16,0-70 31,0-1-32,0-53 1,35 18-1,-17 18-15,70-35 16,0 17 0,18 35-1,0 18 1,-53 53 0,-35 35-1,-18-53-15,0 36 16,-71 0-1,-35-19 1,18-34 0,-36 0 15,54-18-15,52 0-1,18-18 1,88-35-1,-70 36-15</inkml:trace>
  <inkml:trace contextRef="#ctx0" brushRef="#br0" timeOffset="2833.16">7073 13123 0,'0'-17'16,"0"-1"-16,-53-17 16,0 17-1,-17 18 17,-18 71-17,-1 52 1,36-105-16,-17 52 15,70-52-15,0 70 16,18-35 0,52-18-1,36-35 1,-18-17 0,36-54-1,-107 54-15,54-54 16,-18-35-1,-18 18 1,-35 106 31,0 17-47,-53 0 16</inkml:trace>
  <inkml:trace contextRef="#ctx0" brushRef="#br0" timeOffset="2962.85">7602 13335 0,'36'-35'15</inkml:trace>
  <inkml:trace contextRef="#ctx0" brushRef="#br0" timeOffset="3051.18">7885 13053 0,'-18'-18'0,"36"36"0</inkml:trace>
  <inkml:trace contextRef="#ctx0" brushRef="#br0" timeOffset="3733.06">7726 12982 0,'0'0'0,"-18"0"15,36 512 79,-1-512-78,1 0-1,17 0-15,-17 0 0,53-18 16,-54 0-16,54-34 15,-1-37 1,1-52 0,-18 18 15,-36-36-15,-17 124-16,0-18 15,0 35 1,0 71-1,-35 53 1,18 35 0,17-35-1,0-88-15,-36 87 16,36-52 0,-17-35-1,17-36 16,0-35-15,17 36-16,36-54 16,0 18 15,35 0-15,-35 36-1,-35 17 1,-36 35 15,-70-35-15,35 18-1,0-18 1,36 17 0,17 36-1,0-35 1</inkml:trace>
  <inkml:trace contextRef="#ctx0" brushRef="#br0" timeOffset="3916.66">8202 13388 0,'-18'0'0,"-34"0"15</inkml:trace>
  <inkml:trace contextRef="#ctx0" brushRef="#br0" timeOffset="4633.08">7655 13017 0,'0'0'0,"0"-17"16,0-1-16,0 1 15,0-1 1,-17 18 0,-36 0-1,-18 18 1,18 52-1,18-35-15,0 1 16</inkml:trace>
  <inkml:trace contextRef="#ctx0" brushRef="#br0" timeOffset="4766.62">7937 13335 0</inkml:trace>
  <inkml:trace contextRef="#ctx0" brushRef="#br0" timeOffset="5565.58">2963 13723 0,'0'0'0,"-35"0"0,-53 0 15,70 0-15,-35 0 16,53 18-1,36-1 1,52 1 0,71 17-1,140 1 17,37-1-17,-195-35-15,476 35 16,-70-35-1,247 18 1,-195-18 0,177 0-1,18 0 1,-459 0 0,-70 0-1,-177-18 1,-141 18 15,0 0-15,36 0-16,-54 0 15,18 0 1</inkml:trace>
  <inkml:trace contextRef="#ctx0" brushRef="#br0" timeOffset="6349.29">2117 14552 0,'0'0'0,"-36"0"0,-34 0 16,70 18-16,-18-18 15,18 17 1,35 1-1,142 0 1,-107-18-16,160 0 16,87 0-1,-123 0 17,0 0-17,-158-18 1,-19 0-1,-17-17 1,-88-18 0,53 18-1,17 17 1,0 1 0,36 17-1,35 0 1,-35 0-16,-1 70 15,-17 1 1,-53 52 0,-35-52-1,-53 17 17,70-35-17,54-53-15,-1 0 0</inkml:trace>
  <inkml:trace contextRef="#ctx0" brushRef="#br0" timeOffset="6500.28">5062 14499 0,'0'0'0,"53"-17"0,88-19 15</inkml:trace>
  <inkml:trace contextRef="#ctx0" brushRef="#br0" timeOffset="7849.14">5151 14323 0,'0'17'31,"-18"-17"-15,-17 0-16,17 0 15,0 0-15,1 0 0</inkml:trace>
  <inkml:trace contextRef="#ctx0" brushRef="#br0" timeOffset="8093.18">4657 14340 0,'0'18'16,"0"0"-16,0-1 15,0 19-15,-36 87 16,-17-17 0,36-53-1,17-36 17,0-34-17</inkml:trace>
  <inkml:trace contextRef="#ctx0" brushRef="#br0" timeOffset="8617.09">4322 14358 0,'0'0'15,"-36"0"17,72 0-32,16 0 15,107-35 1,-18 35-1,53-36 1,-88 36 0,-71 0-16,18 0 31,-88 0 0,-18 18-15,0 0-16</inkml:trace>
  <inkml:trace contextRef="#ctx0" brushRef="#br0" timeOffset="8932.31">4727 14411 0,'0'0'0,"-17"-18"15,17 36 16,-18 0-15,-17 87 0,-18 54-1,17-53 1,-16 17 15,34-52-15,18-53-16,0 17 15,35-35 17,18-35-17,-18-1-15</inkml:trace>
  <inkml:trace contextRef="#ctx0" brushRef="#br0" timeOffset="9348.87">4992 14799 0,'0'0'0,"17"18"31,1-18-15,35 0-1,18-18 1,-19-35-1,-16 0 1,-36 18 0,0 17-16,0-17 15,-53 35 1,-18 18 0,18 35-1,18 52 1,17-87-16,18 53 15,0 17 1,53-53 0,0-17-1,18-18 17,-18-36-17,-36 36-15,19-35 0</inkml:trace>
  <inkml:trace contextRef="#ctx0" brushRef="#br0" timeOffset="9932.35">5521 14693 0,'0'-17'0,"18"-19"16,17 19-1,35-1 1,89 0-1,-106 54 1,-53 34 0,0-35-16,0 18 15,-88 36 17,17-37-17,1-16 1,87-54 15,36-17-15,0-18-1,35-53 1,-17 36 0,0-1-1,-71 89 16,-53 70-15,35 0 0,0 0-1,18-35 17,18-18-17,53-17 1,34-36-1,37-35 1,-54-17 0,0-71-1,-70 106-15,-18-36 16</inkml:trace>
  <inkml:trace contextRef="#ctx0" brushRef="#br0" timeOffset="10165.85">6350 14464 0,'0'18'0,"0"70"16,0 18 0,0-1-1,18-16 17,35-54-17,17-18 1,36-17-1,-18-35 1,0-35 0,-88 52-16</inkml:trace>
  <inkml:trace contextRef="#ctx0" brushRef="#br0" timeOffset="10382.85">6421 14587 0,'-18'0'16,"36"0"-16,-54 0 0,54 0 16,35 0-1,53 0 1,-18 0 15,-53 0-31,53 0 16,-70 0-16,35 0 15,-18-17 1</inkml:trace>
  <inkml:trace contextRef="#ctx0" brushRef="#br0" timeOffset="10848.7">6473 14235 0,'0'0'0,"-17"-18"0,-1 18 31,18 18-15,0 70-1,-17-53-15,17 89 16,-36 17 0,1-53-1,35 0 17,0-70-17,35-18-15</inkml:trace>
  <inkml:trace contextRef="#ctx0" brushRef="#br0" timeOffset="11365.3">7955 14570 0,'35'-36'15,"-35"19"16,0 34 48,0 1-79,-17-18 15,17 18-15,-36 35 16,-16 35-1,34-53-15,-17 18 16,35 18 0,0-54-1,-18-17 17,53-35-1,-17 35-31</inkml:trace>
  <inkml:trace contextRef="#ctx0" brushRef="#br0" timeOffset="11782.07">8290 14587 0,'0'0'0,"18"-35"16,0-53-1,-18 70 1,-36 18-1,-34 36 1,-18 52 0,52 0-1,36-53 17,53-17-17,35-18 1,18 17-1,-35 1 1,-54-18-16,1 35 16,-18 1-1,-35-1 1,-18-17 0,-18-1-1,1-17 1,52 0-1,0 0-15,-34-53 16,16 18 0</inkml:trace>
  <inkml:trace contextRef="#ctx0" brushRef="#br0" timeOffset="11970.63">7849 14235 0,'0'0'0,"-53"0"0,53-18 16</inkml:trace>
  <inkml:trace contextRef="#ctx0" brushRef="#br0" timeOffset="12598.16">9331 14340 0,'0'0'15,"18"-17"-15,52-36 16,-70 18 0,71 35-1,-18 17 1,35 71 0,-35 18 15,-18 88-16,-35-70 1,0-71 0,0-18-1,0-53 17,0 1-32,0-1 0,0-53 15,35-70 1,18-53-1,18 71 1,35 17 0,-36 53-1,-35 53 17,1 35-17,-19-17-15</inkml:trace>
  <inkml:trace contextRef="#ctx0" brushRef="#br0" timeOffset="12948.4">10266 14570 0,'0'17'0,"0"-34"0,0 52 16,17-35 0,36-18-1,-17-35 1,34-17-1,-52 52-15,-1-52 16,-17 34 0,-35 19-1,-35 52 17,17 18-17,17 53 1,36 35-1,53-88 1,0-18 0,18-17-1,-1-18 1,1-18-16</inkml:trace>
  <inkml:trace contextRef="#ctx0" brushRef="#br0" timeOffset="13132.27">10866 14411 0,'0'0'0,"0"-18"0,0-52 15,17 34 1,54 19 15,17 17-15,-70 0-1</inkml:trace>
  <inkml:trace contextRef="#ctx0" brushRef="#br0" timeOffset="13332.64">11271 14517 0,'0'53'16,"0"-36"-16,0-87 0,-53 193 15,-35-52 1,35-54 0,18-17-1,17-17 1,18-18-1,106-89 1,-35 18 0,35 0-1,-18 53 1,18 36 0</inkml:trace>
  <inkml:trace contextRef="#ctx0" brushRef="#br0" timeOffset="13615.15">11747 14270 0,'-88'88'31,"71"-70"-15,-19 88 0,19-1-1,17-34 1,70-36-1,1-35 1,70 0 0,-53-53-1,-53 36-15,36-89 16,-18 0 15,-18 0-15,-35 88-16</inkml:trace>
  <inkml:trace contextRef="#ctx0" brushRef="#br0" timeOffset="13948.74">12118 14482 0,'0'52'16,"-18"19"0,-17 70-1,17-35 1,-17 35-1,0 35 1,0-52 0,-18 17-1,0-53 1,17-17 15,-17-71-15,18 0-1,18-36 1,-1-16 0,-35-37-1,0-34 1,18 88-16</inkml:trace>
  <inkml:trace contextRef="#ctx0" brushRef="#br0" timeOffset="15181.56">13335 13917 0,'0'0'0,"0"-18"0,0-17 0,18-71 31,-18 71-31,0 0 16,0 17-1,0 36 1,0 70-1,0 71 1,-18-18 0,-17 0-1,17-53 1,-17-17 15,35-36-15,-35-35-1,35-18 1,-18-52 0,18 17-1,70-35 1,36 17 0,-18 36-1,-70 17-15,106 18 16,-54 0-1,1 71 1,-71-1 0,-18 18-1,-88-17 1,-17-53 15,35-18-15,-18 0-1,35 0 1,71-18 15,35 0-15</inkml:trace>
  <inkml:trace contextRef="#ctx0" brushRef="#br0" timeOffset="15441.32">14058 14093 0,'0'0'16,"18"0"-16,-18 18 31,0 17-15,0 54-1,0-37 1,-35-16 0,17-36 15,18-18-15</inkml:trace>
  <inkml:trace contextRef="#ctx0" brushRef="#br0" timeOffset="15578.08">14199 13741 0,'0'0'0,"-17"0"0,-36 0 32</inkml:trace>
  <inkml:trace contextRef="#ctx0" brushRef="#br0" timeOffset="15798.55">14093 13811 0,'18'0'15,"17"0"1,18 0 0,-35 0-16,17-53 15,-35 18 1,0 0 0,-17 35-1,-36 0 1,0 35-1,17 36 1,36 17 0,53-35-1</inkml:trace>
  <inkml:trace contextRef="#ctx0" brushRef="#br0" timeOffset="15998.16">14887 14182 0,'0'0'0,"0"-18"0,0 0 16,0 1-16,0-19 16,0-16-1,-17 52-15,-54-18 16,36 0-1</inkml:trace>
  <inkml:trace contextRef="#ctx0" brushRef="#br0" timeOffset="16765.16">14587 14076 0,'-88'53'16,"176"-106"-16,-193 176 15,87-70 1,53-18 15,36-17-15,52-18-1,-35-18 1,-17-34 0,-36 16-1,-17 19-15,-1-19 16,-17 19 0,-17 34 15,-1 19-16,-17 122 1,17-34 0,18 52-1,-17 36 1,-1-53 15,-17 105-15,17-70-1,0-123-15,18 193 16,0-70 0,0 53-1,0-88 1,-17-141-16,-1 17 16,-17-17-1,-18-36 1,-18-52-1,-34-89 1,-1 0 0,35-106-1,106-34 1,107-54 15,16 35-15,-17 107-1,18 17 1,-71 105 0,-17 19-1,-53 70 1,-18-18 0,-18 18 46,0 0-62</inkml:trace>
  <inkml:trace contextRef="#ctx0" brushRef="#br0" timeOffset="17148.74">14605 14076 0,'0'-18'31,"18"18"0,-1 0-31,1 0 16</inkml:trace>
  <inkml:trace contextRef="#ctx0" brushRef="#br0" timeOffset="28346.51">1870 16281 0,'-18'0'31,"0"0"-31,1 0 0,-36 0 16,0 0-1,-18-18 1,18 18 0,18 0-1,18 0 16,52 0 1,35 0-17,54 18 1,52-18 0,-123 0-16,106 0 15,0 0 1,17 0-1,-35-18 1,-17 18 0,-71-18-1,-36 1 1,-34-1 15</inkml:trace>
  <inkml:trace contextRef="#ctx0" brushRef="#br0" timeOffset="28829.41">2505 15857 0,'-18'0'0,"36"0"0,-54 0 16,1 18-1,35 0-15,0 17 16,18 35 0,52 19-1,36-36 1,35-18 0,-17-35 15,-36 0-16,-70 0 1,-1 0 0,-17 17 15,-88 36-15,53-17-16,-53 34 15,-54 54 1,54-36-1,0 18 1,53-53 0,35-36-1,17-17 1,19-35 0</inkml:trace>
  <inkml:trace contextRef="#ctx0" brushRef="#br0" timeOffset="29230.37">3651 15875 0,'0'0'0,"-17"0"0,-36 0 31</inkml:trace>
  <inkml:trace contextRef="#ctx0" brushRef="#br0" timeOffset="29713.21">4092 16404 0,'0'18'0,"0"-1"16,-17 54-1,17-53-15,-36 17 16,19 0 0,17-52 15,0-1-31,0 0 16,0 1-16,0-1 0</inkml:trace>
  <inkml:trace contextRef="#ctx0" brushRef="#br0" timeOffset="30229.09">3863 15857 0,'-35'0'16,"52"0"15,1 0-15,0 0-16,105 0 15,-17 0 16,-71 0-31,124 0 16,-53 0 0,-36 0-1,-87 0 17,-72 0-17,54 0-15</inkml:trace>
  <inkml:trace contextRef="#ctx0" brushRef="#br0" timeOffset="30563.58">4163 15893 0,'0'0'0,"-18"0"16,18 17 15,0 19-15,0-19-16,0 107 15,0-1 1,-18 36 0,1-53-1,-18-18 1,35-35-1,0-36 1,0-34 15,17-36-15</inkml:trace>
  <inkml:trace contextRef="#ctx0" brushRef="#br0" timeOffset="31013.09">4427 16369 0,'0'18'31,"18"-18"0,0 0-31,17-36 16,53-17 0,-70 18-1,-1-18 1,-17 35-16,-17 18 16,-54-17-1,18 52 16,0 53-15,18-17 0,35 35-1,0-53 1,53-18 0,0-17-1,17-18 1,19-18-1,16-35 1</inkml:trace>
  <inkml:trace contextRef="#ctx0" brushRef="#br0" timeOffset="31979.85">4974 16263 0,'-17'0'0,"34"0"0,-52 0 16,-18-35 0,35 17-1,18-17 1,18 0 0,35 17-1,-35 18-15,52 0 16,18 70-1,-52 1 1,-36 17 0,-18 0-1,-17 1 1,17-54 15,0-35-31,18-18 47,36-35-31,34-35-1,-52 53-15,17-71 16,18-17 0,-35 70-1,-1 17 1,-17 54 15,0 0-31,-35 35 16,35 70-1,0-35 1,0 18 0,18-71-1,87 1 16,-16-36-15,52-36 0,-53-17-1,35-52 1,-70-1 0,0-88-1,-35 88 1,0 18-1,-18 52 1,-18 54 15,0 70-15,1-52-16,-1 69 16,0 54-1,18-35 16,0-71-15,0-1 0,0-34-1,18-18 1,17-35 0,1-36-1</inkml:trace>
  <inkml:trace contextRef="#ctx0" brushRef="#br0" timeOffset="32246.13">5838 16104 0,'0'0'15,"18"0"16,0 0-31,35-17 16,35-1 0,-18-17-1,19 17 1,-54 0 0,-17 1-1,-1 17-15,-17-18 16,0 1-16</inkml:trace>
  <inkml:trace contextRef="#ctx0" brushRef="#br0" timeOffset="33963.61">7108 16298 0,'0'0'15,"0"18"-15,18-18 16,17 0 0,18-35-1,-35 17-15,52-53 16,19-70-1,-72 36 1,1-37 0,-18 72-1,-35 35 1,-18 35 0,17 88-1,36 35 16,-17 71-15,17-53 0,0 18-1,0-124 1,0-17 0,17-88 15,1-1-16,35-35 1,-35 88-16,17-34 16,53 16-1,-53 36 1,36 71 0,-36-1-1,36 19 16,-18-36-15,35-18 0,0-35-1,53-18 1,-53-52 0,1-19-1,-89-34 1,0 35-1,-36 0 1,-17 70 0,-17 53-1,-1 71 1,18 35 0,18-53-1,35 1 16,0-54-15,35-35 0,36 0-1,0-71 1,-19-17 0,-52 17-1,36-17 1,-36 106 15,0 17-15,0 53-1,0-17 1,0 17 0,17-35-1,36-35 16,-35-18-31,52 0 16,1-36 0,52-34-1,-52-1 1,17-52 0,-35-18-1,-53 123 1,-88 0-1,70 71 1,-17 18 0,35 17-1,0 0 1,53-35 0,18 0-1,-71-35 16,17-18-15,-34 0 0,-36 0-1,35 0-15,-53 0 16,36-35 0,35-18-1</inkml:trace>
  <inkml:trace contextRef="#ctx0" brushRef="#br0" timeOffset="34728.55">10072 15946 0,'17'0'16,"1"0"0,35-53-16,18 0 15,-1-35 1,-52 35 15,-18 17-15,-71 19-1,-52 17 1,70 17-16,-88 36 16,70 0-1,71 0 1,18-18-1,158 71 1,-70-35 0,0 17-1,-89-35 1,-34 0 0,-71-18-1,-106-35 16,88 0-15,0-35 0,71-1-1,35 19 1,35-18 0,53-1-1,0 19-15</inkml:trace>
  <inkml:trace contextRef="#ctx0" brushRef="#br0" timeOffset="35096">10460 15893 0,'-18'0'31,"18"17"-31,0 1 15,0 52 1,0 36 0,0 71-1,-17-124-15,17 105 16,-53 107 0,17-53-1,-34 52 1,35-70-1,-18 36 1,35-54 0,0-123-1,18-71 1,53-105 0,18-36-1</inkml:trace>
  <inkml:trace contextRef="#ctx0" brushRef="#br0" timeOffset="35495.76">10477 16263 0,'0'0'0,"-17"-35"0,-1-1 15,18 1-15,-17-53 16,17-18-1,0 36 1,52 34 0,72 19-1,-1-1 1,71 89 0,-158 17-1,-124 35 16,-36-52-15,-35 17 0,89-70-1,-18-18 1,123-18 15,-18 0-15,107-17-1</inkml:trace>
  <inkml:trace contextRef="#ctx0" brushRef="#br0" timeOffset="36078.58">11571 15998 0,'0'0'0,"0"-17"0,0-18 16,-35-1 0,-18-17-1,-18 36 1,18 17 0,-17 53-1,35-36-15,-36 54 16,53-36-16,-17 36 15,17 34 1,18-34 0,36-36-1,34-17 1,-34-18-16,34-35 16,18-18-1,-35-18 16,-17-17-15,-1 0 0,-35 70-1,0-17 1,0 70 0,-18 71-1,1-18 1,17-35-1,17-18 1,1-35-16,35 18 16,-18 0-1,71-54 1,-53 1 0</inkml:trace>
  <inkml:trace contextRef="#ctx0" brushRef="#br0" timeOffset="36395.75">12277 15804 0,'0'0'0,"-36"-35"32,19 35-32,-36 0 15,0 0 1,35 18-16,-52 70 15,34 0 1,1 36 0,35-54-1,0 1 1,71-36 0,17-35-1,0 0 16,0-53-15,-52 35-16</inkml:trace>
  <inkml:trace contextRef="#ctx0" brushRef="#br0" timeOffset="36847.14">12647 16016 0,'-18'0'0,"36"0"47,0 0-31,-1 0-16,1 0 0,35-53 16,-18 18-1,-35-36 1,0 36 15,-53 17-15,-17 18-1,-1 53 1,36 36 0,0-1-1,35 0 1,0-70-16,17 34 15,54-16 1,-18-19 0,17-17-1,1 0 1,-1-35 0,-34 17-1</inkml:trace>
  <inkml:trace contextRef="#ctx0" brushRef="#br0" timeOffset="37032.5">13176 16245 0,'-17'0'78,"-1"0"-78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07:45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3828 2540 0,'0'-18'15,"0"1"1,17 17 31,1 0-47,0 0 15,-1 0-15</inkml:trace>
  <inkml:trace contextRef="#ctx0" brushRef="#br0" timeOffset="1311.08">2699 706 0,'0'0'0,"0"-18"0,-36 0 16,19-17-1,-18-18 1,17 35-1,0-17 1,18 88 31,18 0-47,35 53 16,53 70-1,-36-52 1,18 17-1,-52-106-15,-1 36 16,18-18 15,-35-36-15,-36-34 15,0-1-15</inkml:trace>
  <inkml:trace contextRef="#ctx0" brushRef="#br0" timeOffset="1642.32">3104 582 0,'0'-18'0,"0"1"15,-17 17 1,-1 17-16,-70 72 31,70-54-31,-52 53 16,34-35-16,-122 159 16,70-18-1,17-106 1,36-35-1,35-18 1,35-53 15,0 1-15</inkml:trace>
  <inkml:trace contextRef="#ctx0" brushRef="#br0" timeOffset="2009.83">3281 1058 0,'0'18'31,"0"0"-31,0-1 0,0 19 16,0-1-16,0 53 15,-18 71 1,18-1 0,-17 107-1,-36 0 1,35-107 0,18-105-16,0 124 15,0-71 1,0-71-1,18-106 32,-36-35-47</inkml:trace>
  <inkml:trace contextRef="#ctx0" brushRef="#br0" timeOffset="2409.81">3246 1235 0,'0'0'0,"-36"-18"0,1-52 16,35-1 0,71-35-1,34 53 1,1 18-1,-71 35-15,89 0 16,-1 88 15,-105 0-15,-36 18 0,-123-18-1,35-52 1,71-19-16,-88 19 15,52-1 1,36-18 0,88-17-1,0-52 1,17 34 0</inkml:trace>
  <inkml:trace contextRef="#ctx0" brushRef="#br0" timeOffset="2959.37">4233 1111 0,'0'0'16,"18"-17"-16,-18-36 16,0-36-1,-53 54 1,-18 35-1,-17 18 1,-35 88 0,35 35-1,17 18 1,36-71 0,88-53-1,17-17 1,54-36-1,17-35 1,-53-35 0,-53-36 15,-17 36-15,-18 18-1,0 87 1,0 19-1,0 52 1,-18 18 0,1-36-1,17-17 1,53-18 0,17-35-1,1-35 1,-18-18-1</inkml:trace>
  <inkml:trace contextRef="#ctx0" brushRef="#br0" timeOffset="3209.44">4798 794 0,'0'-53'16,"0"106"-16,0-159 15,0 124 1,-53 70-1,53 18 1,-53 70 0,18 0-1,17-105 1,0 17 0,18-70-1,36-18 1,-19 0-16</inkml:trace>
  <inkml:trace contextRef="#ctx0" brushRef="#br0" timeOffset="3743.77">5115 811 0,'0'0'0,"18"-17"0,-18-19 15,0 1 1,-18 70 15,-17 107-15,17 34-1,-17-53 1,35-17 0,-18-35-1,1-54-15,17 1 16,-18 0-1,18-36 1,0-35 15,18-35-15,88-35 0,-1 34-1,-16 54 1,52 35-1,-71 35 1,-17 54 0,-53 16-1,-70 1 1,17-71 0,17-17-1,19-18 1,-18-18-1,17-17 1,0 18 0</inkml:trace>
  <inkml:trace contextRef="#ctx0" brushRef="#br0" timeOffset="3959.73">4445 1041 0,'0'0'0,"-35"0"0,17 17 15,71-17 1,106-17 0,-89-1-1,-34 18-15,16 0 16,19-35-1</inkml:trace>
  <inkml:trace contextRef="#ctx0" brushRef="#br0" timeOffset="5443.33">6632 1376 0,'18'0'0,"-36"0"0,53 0 0,107-88 32,-107 70-32,53-53 15,0-52 1,0-71 0,-70 18-1,-36 52 1,-52 71-1,17 53 1,-18 71 15,19 17-15,-19 176 0,53-105-1,18 18 1,53-72-1,35-87 1,36 0 0,-36-36-1,-53 0-15,71-70 16,-35 0 0,-54-18-1,-17 36 1,-17 52-1,-19 36 1,1 17 15,35 18-15,0-18 0,71-17-1,-1-18 1,71-18-1,-52-35 1,-1 0 0,-71 18-1,1 17 1,-18 36 31,-35 17-47,17 18 15,1 35 1,17-35 0,17 18 15,89-71-15,-88 0-16,87 0 15,37-53 1,-54 0-1,-18-35 1,-52 17 0,-18 36-1,0 53 32,0 17-31,0 71-1,-18 17 1,18-70-16,0 71 31,0 87-15,0 19 0,0-54-1,18 71 1,35 70-1,-18-158 1,-17 0 0,-1-106-1,-17-53 1,-52-35 0,16-89-1,-52 54 1</inkml:trace>
  <inkml:trace contextRef="#ctx0" brushRef="#br0" timeOffset="5576.04">8096 2028 0,'18'-70'15,"-36"140"-15,36-158 0,17-53 16,53 0 0,-52 0-1,34 53 1,-70 52-16</inkml:trace>
  <inkml:trace contextRef="#ctx0" brushRef="#br0" timeOffset="6291.87">10142 688 0,'0'0'0,"53"-71"31,-70 71-31,-19-17 16,-34-19-1,-1 36 1,-70 53 0,35 0-1,71-17-15,-106 105 16,70 53 0,36-71-1,35 18 1,35-53-1,36-35 1,123-53 15,-53 0-15,53-35 0,-70-18-16</inkml:trace>
  <inkml:trace contextRef="#ctx0" brushRef="#br0" timeOffset="7108.88">10442 1147 0,'18'-71'16,"-36"142"-16,36-213 16,-18 125-1,-18 34 1,-35 72 0,18-19-1,35-35-15,-18 71 16,36-70-1,70 34 1,-70-35 15,35-70-15,-36 0 0,1-18-1,-18-35 1,-35 17-1,17 36 1,0 35 0,18-53-1,18 35-15,35-17 16,0-18 0,88 35-1,-17 54 1,52 34-1,-158 19 1,-1 16 15,-17-16-15,-35-19 0,17-35-1,-35-35 1,53-53 15,18-17-15,35-36-1,17 18 1,89-36 0,-35 71-1,-71 36-15,70 34 16,-52 36-1,-54 71 1,-17-18 15,-70-36-15,52-17 0,0-35-16,36-1 15,-36 1 1,18-71 15,0 18-31</inkml:trace>
  <inkml:trace contextRef="#ctx0" brushRef="#br0" timeOffset="7392.59">12012 688 0,'0'0'0,"0"-18"16,-18 18 0,1 71-16,-71 88 31,52-36-15,19 36-1,-1-53 1,18-53-1,18-18 1,35-35 0,17-18-1,-35 1-15</inkml:trace>
  <inkml:trace contextRef="#ctx0" brushRef="#br0" timeOffset="7609.68">11783 1111 0,'17'0'15,"-34"0"-15,17-17 0,-18 17 16,36 0 0,17 0-1,71-18 1,-18 18-1,0-18 1,-35 1-16</inkml:trace>
  <inkml:trace contextRef="#ctx0" brushRef="#br0" timeOffset="7908.87">12647 1270 0,'0'0'0,"18"0"0,-18-18 15,35 18 1,0-17 0,1-71-1,-36 17 1,-18 0-1,-53-17 1,54 71-16,-54 17 16,-52 0-1,-18 52 1,52 19 0</inkml:trace>
  <inkml:trace contextRef="#ctx0" brushRef="#br0" timeOffset="8491.7">12136 1323 0,'17'35'16,"1"-17"-16,-53-71 0,123 141 15,-18-70 1,107-18 0,-142 17 15,0-52-15,-35 0-16,124-53 15,-71-36 1,-36 36-1,-17 0 1,0 123 15,-17 53-15,-54 0 0,89 1-1,17-19 1,36-52-1,-1-18 1,-52 0-16,105-35 31,-17-18-15,-71-18 0,-17 18-1,0 0 1,-1 53-1,19 36 1,-54 52 0,18-18-1,0-34 1,35-19 0,18 1-1,-35-18-15,70-18 16,-70-17-1,-1-18 1,1 18 0</inkml:trace>
  <inkml:trace contextRef="#ctx0" brushRef="#br0" timeOffset="8843.11">13282 688 0,'0'0'0,"-35"0"0,0 0 0,-1 0 16,1 70-1,35 1 1,18-53 0,35-18-1,17 0 1,-17-36-1,-18 1 1,-35-18 0,-53 0 15,36 36-15,-54 87-1,36-52 1,17 52-1,36 54 1</inkml:trace>
  <inkml:trace contextRef="#ctx0" brushRef="#br0" timeOffset="9442.03">13529 1041 0,'0'0'16,"0"-18"0,0 36-1,0 17 1,0 18 0,0-35-16,0 52 15,0-17 1,-18 18-1,-17-36 1,35-18 15,0-34 1,18-54-17,35-35 1,52-17-1,-34 35 1,0 17 0,-36 54-16,88 17 31,-70 52-15,-35 54-1,-18 0 1,0-35-1,0-1 1,-18-52-16,-17 35 16,0-36-1,17 1 1,0-18 0,18-18-1,0-17 1</inkml:trace>
  <inkml:trace contextRef="#ctx0" brushRef="#br0" timeOffset="9959.28">14693 1023 0,'-35'-18'16,"70"36"-16,-70-53 0,0 70 15,35-70 1,-36 17 0,-17 36-1,-52 52 1,87-52-16,-17 35 16,35-18-1,0 0 1,53-17-1,70 0 1,-52-1 0,-54-17-1,36 18 1,-18 17 0,-17-17-1,-18 17 1,-53-17-1,36-1-15,-54 19 16,-17-19 0,35-17-1,0 0 1,18 0 0,-1 0-1,-17-17 1,1-1-1</inkml:trace>
  <inkml:trace contextRef="#ctx0" brushRef="#br0" timeOffset="10891.89">12435 988 0,'-17'0'63,"-19"0"-48,19 17-15,17 19 16,-53 34 0,18 1-1,17 35 1,18-36-1,18-52 1,-1-1-16,71-17 16,1 18-1,-36-36-15</inkml:trace>
  <inkml:trace contextRef="#ctx0" brushRef="#br0" timeOffset="11909.24">15028 917 0,'0'0'0,"18"0"0,0 0 15,17-35 1,-17 17-16,-18 1 16,17-19-1,1 36 1,-36 0 15,-17 18-31,-18 35 16,35-18-1,-70 89 1,53-18 0,-18 17-1,53-17 1,0-36-1,53-17 1,-36-53-16,72 18 16,-1-18-1,71-35 1,-124 17-16</inkml:trace>
  <inkml:trace contextRef="#ctx0" brushRef="#br0" timeOffset="12258.4">15663 776 0,'0'0'15,"0"-18"-15,0 1 0,18 17 31,53 0-15,-1 35 0,1 36-1,-18 70 1,-53 18 0,0-18-1,0-53 1,-36-35-1,19 0 1,-19-53 0</inkml:trace>
  <inkml:trace contextRef="#ctx0" brushRef="#br0" timeOffset="13592.35">3598 2081 0,'0'0'16,"-229"0"0,194 18-16,-89-18 15,36 0 1,35 0-1,36 0-15,-1 0 16,53 0 31,53 0-31,106 18-1,230-18 1,-19 0-1,-69 0 1,140 0 0,35 0-1,-123 0 1,-247 0-16,406 0 16,35 0-1,-123 0 1,194-18-1,17 18 1,-176 0 0,-318-18-16,494 18 31,-158 0-15,123-35-1,0 17 1,-194 18-1,300-17 1,-336-1 0,142 18-1,-53-17 1,-141 17 0,70 0-1,-123 0 1,-88 0-1,-71 0 1,-88 0 0,-18-18 15,-35 0 16,-35 18-32,-89-17 1</inkml:trace>
  <inkml:trace contextRef="#ctx0" brushRef="#br0" timeOffset="14858.75">8167 2064 0,'0'17'16,"-18"1"0,18 0-1,0-1-15,-35 19 16,0-1 0,17 18-1,-35 17 1,35 1-1,-17 52 1,17-17 0,1 0-1,17-35 17,0-19-17,53 1 1,17-35-1,-17-18 1,0 0 0</inkml:trace>
  <inkml:trace contextRef="#ctx0" brushRef="#br0" timeOffset="15040.64">8237 2928 0,'-17'18'47</inkml:trace>
  <inkml:trace contextRef="#ctx0" brushRef="#br0" timeOffset="21957.65">1834 3775 0,'18'0'94,"0"-18"-94,-1 18 0,36-53 15,-17 0 17,-36 18-17,-18 0 1,0 35-16,-70 0 15,53 0-15,-106 17 16,-36 54 0,54-18-1,52 17 1,71-34 0,36-19-16,52 1 15,-53-18-15,106 35 16,36 18-1,-54 0 1,-17 35 0,-89 0-1,-52 18 1,-106 18 15,-35-54-15,52-52-1,-17-18 1,71-35 0,34-54-1,1 1 1,35 35 0,0 0-1,35 36 1,18 17-1</inkml:trace>
  <inkml:trace contextRef="#ctx0" brushRef="#br0" timeOffset="22707.4">2099 3986 0,'0'0'16,"18"-17"-1,-18 34 17,0 19-17,0 52 1,0 18 0,0-36-1,0-52-15,35 17 16,35-35-1,19-17 1,-19-36 0,1-18-1,-36-17 17,-35 0-17,0 52 1,0 19-1,18 17 1,-18 88 15,0 71-15,0-36 0,0 71-1,0 18 1,0-36-1,35 54 1,-17-178-16,-18 90 16,0-19-1,-18-70 17,-70-35-17,-36-18 1,-87 0-1,87-53 1,1-53 0,70 0-1,53-35 1,35-18 0,36 36-1,87-54 1,-122 142-1</inkml:trace>
  <inkml:trace contextRef="#ctx0" brushRef="#br0" timeOffset="23224.98">2769 3969 0,'0'0'16,"0"17"15,0 36-15,0 18-1,0 70 1,0-88 0,0-18-1,0-17 1,0-36 15,0 1-31,0-54 16,0-53-1,53 19 17,53-1-17,18 71 1,-54 35-1,-35 0-15,36 52 16,-53 72 0,-18-36-1,-18 18 1,-17-35 0,17-54-1,0-17 1,18-17-1,18-72 1</inkml:trace>
  <inkml:trace contextRef="#ctx0" brushRef="#br0" timeOffset="23507.61">3598 3704 0,'0'0'0,"-17"0"16,17 18-16,-18-1 16,-17 72-1,35-54-15,-18 53 16,-17 71 0,0-36-1,35-52 1,52-36-1,19-35 1,0-53 0,-36 0-1</inkml:trace>
  <inkml:trace contextRef="#ctx0" brushRef="#br0" timeOffset="23757.3">3404 3951 0,'0'0'0,"-17"0"0,17 0 16,0 18 0,35-18-1,-17 0-15,52 0 16,36-18-1,-35 18 1,-36-18 0</inkml:trace>
  <inkml:trace contextRef="#ctx0" brushRef="#br0" timeOffset="24407.04">4251 4075 0,'18'0'31,"-18"-18"-31,0 0 16,17 1-16,-17-19 15,0 1 1,-35 0 0,-18 0-1,0 35 1,0 35 15,0 53-15,0 53-1,36-35 1,17-71-16,0 53 16,0-35-1,17-53 1,54 0 0,-18-53-1,35-35 1,-70-18-1,-1 36 1,1 35 0,-18 70 15,0 53 0,0-35-15,0 0-1,0-18 1,18-17 0,35-18-1,-1-18 1,-34 18-16,17-35 0</inkml:trace>
  <inkml:trace contextRef="#ctx0" brushRef="#br0" timeOffset="25056.83">4657 4022 0,'0'-36'16,"0"19"0,17 17-1,36-18 1,-35 18-16,35 0 15,17 0 1,-34 53 0,-36 0-1,0 53 1,-89 0 0,36-36-1,1 1 1,34-71 15,18-18-15,18 0-1,105-87 1,-35-37 15,-70 107-31,52-53 16,-52 17-1,17 71 1,-52 0 0,-1 36-1,18-19-15,-35 72 16,35 16 0,-35 1-1,17-18 1,18-35-1,53-35 17,0 0-17,-18-36 1,-17-17 15,-18 17-31</inkml:trace>
  <inkml:trace contextRef="#ctx0" brushRef="#br0" timeOffset="25275.08">5062 4392 0,'-17'0'0,"17"18"16,-18-18-1,18 17 1,-18-17-16,18-17 78,0-1-78,0 0 16</inkml:trace>
  <inkml:trace contextRef="#ctx0" brushRef="#br0" timeOffset="25990.21">5891 4269 0,'0'0'0,"-35"0"16,17 0-16,18-18 15,-52 18 1,16 0 0,72 0 15,-19 0-31,54 0 31,70 0-15,0 0-1,53 0 1,0 0 0,-71 0-1,19-18 1,-125 18-16,-17-17 16,18 34-1,-36-17 16,-17 0-15,35-17 0</inkml:trace>
  <inkml:trace contextRef="#ctx0" brushRef="#br0" timeOffset="26490.15">6632 3898 0,'0'0'0,"-17"0"0,-19 0 16,19 0-1,-36 18 1,53 17 0,0 18-1,70 0 1,-52-35-16,52 17 15,19 0 1,52-17 0,-35-18-1,-18 0 17,-71 0-17,-34 0 1,-54 35-1,18-35 1,0 71 0,-105 17-1,122-53-15,-17 18 16,18-35-16,-106 70 16,71-71-1,70 1 16,-18-18-15,0 0-16</inkml:trace>
  <inkml:trace contextRef="#ctx0" brushRef="#br0" timeOffset="29874.84">4022 5327 0,'0'0'0,"17"0"16,-17-18-16,18 1 16,0-1-16,-1-17 15,-17-1 1,18 1 0,-36 53 30,18-1-46,-53 89 16,-17 0 0,-36 71-1,18-36 1,-36 0 0,18-35 15,71-54-16,0-34 1,35-36 15,0 1-31</inkml:trace>
  <inkml:trace contextRef="#ctx0" brushRef="#br0" timeOffset="30489.05">4269 5221 0,'0'0'0,"17"0"0,1-35 32,0 35-32,-1-18 15,-17 1 1,35-1-1,-35 36 32,-17 17-47,-18 71 16,-36-1 0,-70 90 15,70-54-16,-35 0 1,18-18 0,35-52-1,18-18 1,35-18 0,0-17 46,0-36-46,0 0-16</inkml:trace>
  <inkml:trace contextRef="#ctx0" brushRef="#br0" timeOffset="31789.48">4921 5362 0,'0'-17'16,"18"-1"-1,-18 0 1,0 1 0,18 17-16,-18-18 31,-18 18-16,18 18 1,-35 35 0,35-36-16,-18 54 15,-17 70 1,-1 0 0,36-53-1,0 0 1,36-52-1,-1-36 1,18-18 0,0-17-1,0-36 1,-18 18 0</inkml:trace>
  <inkml:trace contextRef="#ctx0" brushRef="#br0" timeOffset="32056.28">4692 5662 0,'0'0'0,"-18"0"16,-35 35-16,36-52 31,34-1-31,72 0 16,16-52-1,-69 70-15,105 0 16,-88-18 0,0 1-1</inkml:trace>
  <inkml:trace contextRef="#ctx0" brushRef="#br0" timeOffset="32722.86">5486 5786 0,'0'0'16,"35"0"-1,-17 0-15,35-36 16,-36 1 0,-17-36-1,0 19 1,0-19 0,-53 36 15,18 35-31,0-18 15,-54 0 1,1 71 0,53 0-1,17 106 1,-17-53 0,35-36-1,18-34 1,52-36-1,-17-18 1,35-35 0,-52 35-16,52-87 15,-53 34 1,-17 1 15,-1 34-15,1 1-1,-18 70 1,-35 71 0,-18 18-1,88-89 1,0 18 0,1-36-1,-1-17 1,88 0-1,-52-35 1</inkml:trace>
  <inkml:trace contextRef="#ctx0" brushRef="#br0" timeOffset="33539.74">6456 5503 0,'0'0'15,"0"-17"-15,-18-19 16,-52 19 0,17 17-1,-18 17 1,1 54 0,34-71-16,-17 71 15,36 17 1,17-35-1,17-18 1,54-35 0,17-18-1,0-52 1,-17-1 15,-18 18-15,-36 18-1,1 35 1,-18 35 15,0 18-15,-35 71 0,0 17-1,17 0 1,-17 35-1,35-123-15,-18 194 16,18 0 0,0-71-1,18 54 1,17-19 0,-35-34 15,0-89-16,-35-70 1,-54-18 0,-69-18-1,-54-70 1,-53-36 0,230 89-16,-88-53 15,-18-89 1,141 36-1,17-35 1,71-18 0,36 18-1,70-1 1,-18 71 0</inkml:trace>
  <inkml:trace contextRef="#ctx0" brushRef="#br0" timeOffset="34107.19">6756 5521 0,'0'-18'0,"0"36"0,0-53 15,0 52 16,-18 19-15,18 52 0,-35-18-1,35 1 1,0-18 0,-18-36-1,18-17 1,-35-35 15,0-35-15,35 17-1,17-35 1,36 17 0,-35 53-16,123-35 15,-18 36 1,-52 17-1,17 53 1,-53 17 0,-35 71-1,-35-70 1,0-36 15,0-17-15,17-18-1,18-18 17,0 1-32</inkml:trace>
  <inkml:trace contextRef="#ctx0" brushRef="#br0" timeOffset="35639.19">7567 5539 0,'0'0'0,"0"-18"0,18 0 0,-18-35 16,-71 53-1,54-35 1,-54 35 0,18 0 15,-35 88-16,17-35 1,54 88 0,-1-17-1,18-71 1,88-36 0,-70-17-16,70-17 15,-17-19 1,17-52-1,0-35 1,-88 52 0,0 18-1,0 36 1,-35 70 31,-18 52-32,35 1 1,53-53 0,36-18-1,17-35 1,18 0 0,-18-52-1,0-37 1,-52 1-1,-36 71-15,17-72 16,-17 54 0,-17 70 15,-1 18-15,0 18 15,18-54-31,-17 72 15,17-19 1,0-17 0,0-35 15,0-36-15,17-70-1,19 0 1,-36 35-1,70-35 1,36 35 0,-88 53-1,17 88 1,0-35 0,-17 0 15,0 17-16,-1-17 1,-17-35-16,0-1 16,0-34 15,18-1-15,-18-35-1,70-70 1,-34 105-16,-1-52 15,53-1 1,0 36 0,-17 17-1,-53 106 1,-18-35 0,0 35 15,-18 1-16,0-36 1,71-36 0,35-17-1,1 0 1,16-35 0,-69 17-16,69-70 15,-69 0 1,-19 17-1,-17 18 1,-53 53 0,-35 53-1,35 71 1,53-1 0,0-70 15,53 18-16,18-54 1,17-34 0,-17-36-1,-54 18-15</inkml:trace>
  <inkml:trace contextRef="#ctx0" brushRef="#br0" timeOffset="36058.58">10266 4533 0,'0'0'0,"-18"0"0,71 0 15</inkml:trace>
  <inkml:trace contextRef="#ctx0" brushRef="#br0" timeOffset="36172.91">10707 4480 0,'53'0'0,"-36"0"0,19 0 16,87 0-1,-52 0 1,-160 36 0,-69-36-1</inkml:trace>
  <inkml:trace contextRef="#ctx0" brushRef="#br0" timeOffset="36572.06">10336 4568 0,'-17'0'0,"34"0"0,-52 0 16,0 0-16,17 18 16,1 0-1,-19 52 16,19 54-15,-1 35 0,-35-1-1,18 19 1,17-36 0,-35-35-16,53 70 15,0 53 1,0-35-1,71-53 1,35-70 0,52-71-1,19-53 1,-89-17 0,35-1 15,-70 18-31</inkml:trace>
  <inkml:trace contextRef="#ctx0" brushRef="#br0" timeOffset="36922.55">11007 5256 0,'0'-17'0,"0"34"0,-18-52 0,0 0 16,-52 0-1,-36 35 1,88 0-16,-105 0 16,52 88-1,18 0 1,18 35 0,53 36 15,-54 18-16,36-107 1,71-17 0,17-35-1,0-18 1,54-71 0,-107 53-16,0 1 0</inkml:trace>
  <inkml:trace contextRef="#ctx0" brushRef="#br0" timeOffset="37755.51">11307 5503 0,'0'-17'0,"0"34"0,0-52 16,0 17-1,-18 18 1,-53 36 0,18 52-1,18 0 16,17-17-15,18-1 0,0-52-16,53-1 15,0-17 1,0-17 0,-17-36-1,-36 18 1,-18-36-1,-35-35 1,35 53 0,18 36-1,71-19 1,-1 36 0,54 0 15,-71 36-16,-18-36-15,18 53 16,-35 35 0,-36-18-1,18-34 1,-18 17 0,1-36-1,-1-17 1,18-53-1,-18 0 1,18-35 0,53 0-1,53 17 1,-88 54-16,123-19 16,-53 19 15,36 34-16,-71 36 1,-36 53 0,-17-18-1,-35 1 1,-36-36 0,71-18-1,-35-35 16,70 0-31,-17-53 16,17-18 0,-17 54-16</inkml:trace>
  <inkml:trace contextRef="#ctx0" brushRef="#br0" timeOffset="38038.75">12506 5186 0,'18'-35'15,"-36"70"-15,36-106 16,-89 89 0,53-18-1,18 88 1,-35 18 0,-18 35-1,36-53 1,17-17-1,0-18 1,35-18 0,-18 0-1,36-70 1,-17 17 0</inkml:trace>
  <inkml:trace contextRef="#ctx0" brushRef="#br0" timeOffset="38256.3">12259 5450 0,'0'0'0,"-35"0"0,35 18 16,-18-53-1,36 35 1,35 0-1,52-18 1,-16 0 0,-1 1-1</inkml:trace>
  <inkml:trace contextRef="#ctx0" brushRef="#br0" timeOffset="39205.04">13229 5592 0,'0'0'0,"18"-18"16,-18 0-1,0-17-15,0 0 16,-35-18 0,-18 0-1,0 53 1,35 0-16,-53 0 16,-17 17 15,0 72-16,18 17 1,52-18 0,18-71-16,0 54 15,0-53-15,18 17 16,34-18 0,37-17-1,-1-52 1,18-37-1,-36 1 1,-52 71-16,35-54 16,-36 18-1,-17 35 1,0 36 15,0 0-15,0 35-1,0-36-15,-17 54 16,17-18 0,0 0-1,17-36 1,54-17 0,0 0-1,-1-53 1,-17 0-1,-18-35 1,-17 18 0,-18 34-1,0 54 17,0 35-17,0 18 16,0 17-15,0-35 0,0-18-1,53-35 1,-18 0 0,0-35-1,-35-18 1,18 17-1</inkml:trace>
  <inkml:trace contextRef="#ctx0" brushRef="#br0" timeOffset="39406.92">13670 5292 0,'0'0'0,"-18"-18"0,-17 18 15,35-18 1,0 36 47,18-18-63</inkml:trace>
  <inkml:trace contextRef="#ctx0" brushRef="#br0" timeOffset="40005.58">13864 5380 0,'0'0'0,"0"17"15,0 1 1,0 0-1,-17 52 1,-1 1 0,18-1-1,0-52-15,0 35 16,0-18 0,0-52 30,-18-1-30,18-53 0,0-17-1,71 0 1,-1 53 0,54-1-1,17 36 16,-123 0-31,52 0 16,-35 71 0,-35 0-1,-17-1 1,-36-17 0,18-18-1,-18 1 1,35-36-1,36-53 17,17 35-17</inkml:trace>
  <inkml:trace contextRef="#ctx0" brushRef="#br0" timeOffset="40488.55">14781 5397 0,'18'-17'0,"-36"34"0,54-52 16,-36 18-16,0-1 15,-18 18 1,-53 0 0,1 35-1,17 18 1,35 0-1,18-18 1,71 1 0,17-1-1,-35-17 1,0-1 0,-35 18 15,-1 1-16,-34-1 1,-36 0 0,-18-17-1,1 0 1,34-18 0,1 0-1,17 0-15,1 0 16,-1-18-1,0-17 1,18-1 0</inkml:trace>
  <inkml:trace contextRef="#ctx0" brushRef="#br0" timeOffset="41256.01">15928 4568 0,'0'0'0,"18"0"16,17-35-1,-53 35 16,-70 18-15,17 17 0,-17 53-1,18 18 1,-54 88 0,107-141-16,-54 176 31,36-88-16,17 71 1,18-71 0,53 36-1,70-36 1,-34-88 0,34-36-1,-17-17 1,53-35-1,-1-36 1,-122 54-16,52-54 16,-53 36-1</inkml:trace>
  <inkml:trace contextRef="#ctx0" brushRef="#br0" timeOffset="42154.94">16633 5239 0,'0'0'0,"0"-18"0,-17 0 0,-1 1 16,1-18 0,-36 17-1,35 18 1,0 0-16,-35 53 15,1 0 1,16 35 0,19 0-1,17-35 1,70-35 0,-35-18 15,54-18-16,-19-53 1,-52 1 0,35-1-1,-53 36 1,0 70 15,0 18-15,0 0-1,17 0 1,19-53 0,-19 0-16,54 0 15,-36 0 1,36-35 0,-36-36-1,-35 1 16,0-107-15,-35 72 0,-18-1-1,-18 53 1,-52 35 0,-1 18-1,-123 71 1,106 17-1,-18 88 1,71 1 0,71-54-1,17 18 1,88-53 0,71-17 15,35-53-16,-53-18 1,-18-18 0,-52-17-1,-1-18 1,-34 18-16</inkml:trace>
  <inkml:trace contextRef="#ctx0" brushRef="#br0" timeOffset="42455.7">17410 5045 0,'0'0'0,"0"-36"31,-18 54-16,-17 17 1,17-17-16,-17 70 16,-1 0-1,-16 18 1,16-53 0,36 0-1,0-35 1</inkml:trace>
  <inkml:trace contextRef="#ctx0" brushRef="#br0" timeOffset="42871.24">17304 5203 0,'0'0'0,"0"-17"0,0-1 0,17-17 31,1-18-15,17 0 0,18 18-1,18 0 1,17 35 0,0 0-1,-35 35 1,-18 71-1,-17-1 1,-18-34 0,0-53-16,0 70 15,-53-35 1,71-18 0,-54-17-1,19-1 16,17-34 1,-18-1-32</inkml:trace>
  <inkml:trace contextRef="#ctx0" brushRef="#br0" timeOffset="43138.27">17216 5292 0,'-18'0'0,"53"0"31,-17 0-31,105 0 16,-105 0-16,123-18 15,-35 0 16,-36 18-15,-17-17 0,-53-1-1</inkml:trace>
  <inkml:trace contextRef="#ctx0" brushRef="#br0" timeOffset="43454.67">18115 4992 0,'0'0'0,"0"-18"0,0 36 32,0-1-32,18 19 15,-18 34 16,17 18-15,-17-52-16,-17 52 16,-54-35-1,106-18 1,-87-17 0,69-18 15,1-36-31</inkml:trace>
  <inkml:trace contextRef="#ctx0" brushRef="#br0" timeOffset="43771.31">18150 5062 0,'0'0'0,"0"-17"0,0-19 16,0 19-1,18 17 16,0 0-15,17 53 0,18 35-1,0-18 1,-36-52-16,36 70 16,18-17-1,-18-36 1,-18-17-1,0-18 1,-17 0 0,0-36-1,-18 1 1</inkml:trace>
  <inkml:trace contextRef="#ctx0" brushRef="#br0" timeOffset="44054.68">18768 4886 0,'0'-18'0,"0"36"0,0-53 0,0 17 15,0-17 1,0 105 15,-18-34-31,0 52 16,-34 71-1,34-54 1,-35-34 0,53 17-1,18-88 17,17 0-17</inkml:trace>
  <inkml:trace contextRef="#ctx0" brushRef="#br0" timeOffset="44654.52">19191 5450 0,'0'0'16,"-18"0"-16,1 0 15,-1 18-15,1-18 16,17-18 15,0 1-15,17-1-16,18 0 16,18 1-1,-35 17 1,-18 35 15,0 0-15,0 1-1,-35-1 1,-1-35 0,19 0-1,-18 0 1,35-18-1,0-17 1,0-18 0,17 35-1,54-17 1,17 35 0,-35 18-1,-53-1-15,17 36 31,-17 36-15,-70-19 0,-89 36-1,36-35 1,17-36-16</inkml:trace>
  <inkml:trace contextRef="#ctx0" brushRef="#br0" timeOffset="45604.78">19738 4727 0,'0'0'0,"18"53"31,-18-35-15,17-18 31,1 0-47,17 0 15,-17-18 1,17-17 0,-35 0-1,-35 17 1,-1 18 0,-34 18-1,-1 34 1,54 1 15,70-53-15,17 0-1,1 0 1,-1-35 0,-52 17-1,-18-17 1,-18 18-1,1 17-15,-1 0 16,-53 17 0,36 71-1,35 71 1,-88-18 0,53 18-1,88-141 16,35-18-15,-71 17-16</inkml:trace>
  <inkml:trace contextRef="#ctx0" brushRef="#br0" timeOffset="45904.07">20514 5062 0,'0'0'0,"0"-17"0,0-1 16,0 0-16,-18 18 15,1 0 1,-36 71 0,18 17-1,-18 0 1,17 1 15,19-72-31,-1 36 16,18-18-1</inkml:trace>
  <inkml:trace contextRef="#ctx0" brushRef="#br0" timeOffset="46237.75">20320 5203 0,'0'0'0,"0"-17"0,0-54 16,18 1-1,35 17 1,-1 35 0,72 1-1,-36 17 16,18 70-15,-53 1 0,-18 34-1,-35-16 1,0-19 0,-17-70-16,-1 53 15,0-35 1,1-18-1,-1 0 1,0 0 0</inkml:trace>
  <inkml:trace contextRef="#ctx0" brushRef="#br0" timeOffset="46470.96">20232 5327 0,'0'0'0,"0"-18"32,17 18-17,54 0 1,52 0 0,36 0-1,-53-17 1,-18-19-1,-70 36-15,-18-17 0</inkml:trace>
  <inkml:trace contextRef="#ctx0" brushRef="#br0" timeOffset="46787.47">21114 5045 0,'0'0'0,"0"-18"0,0 0 16,17 18 0,1 18-1,0 0 1,-1 52 0,1-34-16,17 34 15,-17 18 1,-18-35-1,0 18 1,0-54 0,0-34 31</inkml:trace>
  <inkml:trace contextRef="#ctx0" brushRef="#br0" timeOffset="47071.99">21590 4974 0,'0'0'0,"-18"0"32,1 18-17,17-1-15,-36 54 16,1 0-1,18-36-15,-36 53 16,35-17 0,-35-19-1,35-16 1,36-36 15,0 0-31</inkml:trace>
  <inkml:trace contextRef="#ctx0" brushRef="#br0" timeOffset="47687.85">22013 4939 0,'0'0'16,"-17"0"-16,17-18 78,0 1-62,17 17-16,1 0 15,17-18 1,1 18 0,-36 18-1,0 17 1,0 0 0,-36-17-1,1 17 1,0-35-1,-1 0 1,36-18 0,0 1-1,0-18 1,36-1 0,17 1-1,-18 35 1,-17 35 15,-18 53-15,-18 18-1,-17-53 1,-36 18 0,53-71-16,1 0 15,-1 0-15</inkml:trace>
  <inkml:trace contextRef="#ctx0" brushRef="#br0" timeOffset="48170.9">22119 4621 0,'0'0'0,"18"-17"32,-1 17-32,1 0 15,0 0 1,52 53-1,1 35 1,-1 35 0,-17 18-1,-53-17 1,0 17 0,-17-35-1,-72 35 1,1-35 15,18-36-15,17-34-1,18-19 1,35-34 0,0-36-1</inkml:trace>
  <inkml:trace contextRef="#ctx0" brushRef="#br0" timeOffset="49036.87">22084 3898 0,'0'0'0,"18"0"31,-1 0-15,18 0-16,89 0 16,35 0-1,35 0 1,-18 0 0,-88 0-1,18 35 16,-71 18-15,-17 36 0,0-1-1,-18 53 1,0-18 0,-36 71-1,19-35 1,-1 70-1,0-70 1,1 18 0,-1 17-1,18-18 1,0-17 0,-17-36-1,17-70 1,-53 18 15,17-18-15,-34-18-1,52-35-15,-70 35 16,17-35 0,-52 0-1,-1 18 1,54-18-1,17 0 1,0 0 0,35 0-1</inkml:trace>
  <inkml:trace contextRef="#ctx0" brushRef="#br0" timeOffset="50287.12">3052 7444 0,'0'-18'15,"17"0"17,-17 36-17,-17 17-15,-1-17 16,-106 141 0,1-1-1,88-87-15,-142 158 16,71-88-1,18-17 1,53-89 0,53-53 31,-1-17-47</inkml:trace>
  <inkml:trace contextRef="#ctx0" brushRef="#br0" timeOffset="50621.61">3369 7373 0,'0'-18'0,"0"36"0,18-53 0,-18 17 0,17 18 16,1-18-1,-18 71 1,-18-17-16,-70 105 16,-35 70-1,-1-34 1,1 52 0,34-70-1,54-71 1,53-106 31,17-17-47</inkml:trace>
  <inkml:trace contextRef="#ctx0" brushRef="#br0" timeOffset="51220.26">4092 7602 0,'0'18'47,"0"0"-47,-17-1 0,-36 107 15,17-18 1,19-71-1,-19 124 1,36-54 0,0 1-1,53-70 1,0-36 0,35-18-1,-35-17 1,0-36-1,-53 53-15</inkml:trace>
  <inkml:trace contextRef="#ctx0" brushRef="#br0" timeOffset="51437.42">3916 8008 0,'0'0'0,"0"-18"31,0 1-31,17 17 16,72-36-1,34-16 1,36 34 0,-53 0-1,-53 18-15</inkml:trace>
  <inkml:trace contextRef="#ctx0" brushRef="#br0" timeOffset="52087.19">5133 8167 0,'0'0'0,"18"0"15,-1 0-15,-17-18 16,18 1 0,-18-36-1,0-18 1,0-17 0,-53 35-1,35 35-15,-70-17 16,18 35-1,-19 18 1,1 70 0,53 0-1,17-53-15,18 106 16,0-70 0,35-18-1,36-53 16,0 0-15,17-71 0,-53 54-16,18-54 15,35-35 1,-53 0 0,-17 54-1,0 34 1,-18 71 15,0-36-31,0 72 16,0-1-1,0-18 1,0 1 0,35-53-1,53-18 1,-17 0-1</inkml:trace>
  <inkml:trace contextRef="#ctx0" brushRef="#br0" timeOffset="52836.92">6085 7885 0,'0'0'0,"0"-18"0,0 0 16,-53 1-1,-17 17 1,-1 17 0,-17 71-1,35 1 1,36-72-16,17 36 16,0-17-1,53-19 1,17-17 15,18-53-15,-17-17-1,-18 17 1,-36 17 0,1 1-1,-18 53 32,0-1-47,0 72 16,-18 17-1,-17 70 1,0 0 0,17-17-1,18 53 1,0-159-16,0 158 31,0-52-15,0 35-1,-35-18 1,-53-34 0,-36-54-1,-34-53 1,-54-35-1,88-35 1,-17-53 0,53-71-1,70 0 1,18 18 0,0 17-1,18 1 1,17 52-1</inkml:trace>
  <inkml:trace contextRef="#ctx0" brushRef="#br0" timeOffset="53570.15">6297 7761 0,'0'0'0,"18"0"31,-1 0-16,-17 18-15,0 17 16,0 36 0,0 17-1,0 0 1,0-70-16,0-1 16,0 1-1,0-53 32,0-54-31,36 19-1,-19 52-15,54-70 16,52 17 0,-17 54-1,18 17 1,-36 70-1,-71 36 1,-17-18 0,0-17-1,0-18 1,0-35 0,18-36 15</inkml:trace>
  <inkml:trace contextRef="#ctx0" brushRef="#br0" timeOffset="55019.9">7461 7779 0,'0'0'15,"0"-18"-15,0 0 0,-35-17 16,-18 18-1,-35 17 1,0 35 0,-1 53-1,1 18 1,53 35 0,35-70-1,35-1 1,71-70 15,-18-35-15,36-36-1,-107 36-15,72-53 16,-54 0 0,-35 35-1,0 35 1,-35 71 15,17 35-15,0 0-1,36-17 1,17-53 0,36-1-1,17-52 1,-17-36-1,-1-17 17,-35 18-17,1-1 1,-36 89 0,0-1-1,0 71 1,0 1-1,0-19 1,-18-17 0,18-35-1,0-36 17,0 1-32,0-36 15,0-53 1,53 0 15,-18 53-15,36 18-1,-54 35-15,72 0 16,-36 17 0,-18 36-1,-18 35 1,1-35-1,-18-35-15,0 53 16,0-54 0,0-34 15,35-54-15,1 18-1,17-35 1,-1 17 15,-16 54-15,-19-1-1,-17 36 1,0 35 0,0 17-1,18 18 1,53 1-1,-19-54 1,19-35 0,35 0-1,17-53 1,-34 0 0,-72 35-16,71-87 15,-52 16 1,-36 1 15,-18 53-15,-35 35-1,35 18-15,-52 52 16,35 36 0,35-18-1,0 0 1,70-35-1,1-53 1,17-17 0,18-36-1,-89 17-15</inkml:trace>
  <inkml:trace contextRef="#ctx0" brushRef="#br0" timeOffset="55437.06">10160 7020 0,'0'0'0,"0"-17"15,18 17-15,-1-18 16,54 18-16,88 0 15,52-18 17,-52 18-17,-36 0 1,-158 0 0,-53 0-1,-53 0 1</inkml:trace>
  <inkml:trace contextRef="#ctx0" brushRef="#br0" timeOffset="55769.87">10372 6967 0,'-53'0'0,"106"0"0,-142 18 15,54 0 1,-18 52 0,0 54-1,0 34 1,-17 142 15,17-53-15,35-53-1,-17 71 1,35-71 0,88-106-1,18-17 1,-18-71-1,53-36 1,18-52 0,-18 0-1,-53 17 1</inkml:trace>
  <inkml:trace contextRef="#ctx0" brushRef="#br0" timeOffset="56069.48">11342 7461 0,'0'0'0,"-35"-53"16,-89-35-1,-35 88 1,18 71 0,35 52-1,36 1 1,35 52-1,35-17 1,17-36 0,89-52-1,17-54 1,-17-34 0,53-54-1,-88 18 1</inkml:trace>
  <inkml:trace contextRef="#ctx0" brushRef="#br0" timeOffset="56786.27">11589 7726 0,'0'-35'15,"0"70"-15,0-88 16,-36 53 0,19 0-16,-36 35 15,-18 53 1,54 18-1,-1 0 1,18-53 0,0-18-1,53-35 1,-35 0-16,17-35 16,-35-36-1,0-17 1,0 18 15,53-19-15,17 37-1,1 52 1,17 0 0,-35 17-1,0 54 1,-53-1-1,0-17 1,0 18 0,-35-54-1,17-17 1,0-17 0,18-54-1,53 1 1,-35 52-16,88-88 15,35 36 17,-18 52-17,-17 36 1,-53 52 0,-53 18-1,0-70-15,-53 105 16,-17-34-1,52-72 1,18 1 0,18-53-1,52-36 1,-17 1 0</inkml:trace>
  <inkml:trace contextRef="#ctx0" brushRef="#br0" timeOffset="57036.57">12647 7497 0,'0'17'31,"-18"18"-15,-17 36 0,0 52-1,0-17 1,35-35-1,0-1 1,0-52-16,53 0 16,-18-18-1,35-53 1,-70 17 0</inkml:trace>
  <inkml:trace contextRef="#ctx0" brushRef="#br0" timeOffset="57235.9">12488 7743 0,'0'0'0,"18"0"32,0 0-32,-1 0 15,71 0 1,-17-17-1,17-1 1,-17 18-16</inkml:trace>
  <inkml:trace contextRef="#ctx0" brushRef="#br0" timeOffset="58835.96">13458 7814 0,'18'0'16,"-36"0"-16,54 0 16,-19 0-16,1-18 15,17-35 1,-35-17 0,-17-1-1,-72 36 1,1 35-1,-18 35 1,-52 89 0,69-18-1,54-36 1,35 36 0,35-53-1,36-53 1,105-35 15,-52-54-15,-36 19-1,-35-54 1,-35 54 0,-18 88 15,0 17-16,-36 35 1,36 19 0,0-19-1,18 1 1,35-71 0,53 0-1,-36-18 1,19-35-1,-19-35 17,-17 17-17,-35 18 1,-18 71 15,-18 17-15,0 18-1,18 18 1,0-36 0,36-17-1,34-18 1,1-18 0,-1-35-1,-34-17 1,-1 17-1,-35 35-15,35-17 32,-53 17-17,18 36 1,0 17 0,-35 36-1,18-71-15,-1 70 16,0-35-1,18 1 1,-17-1 0,17-53 31,0 1-47,0-1 0,17-52 15,71-1 1,1 0 15,52 1-15,0 70-1,-123 0-15,34 0 16,-34 53 0,-18 17-1,-35 19 1,35-19-1,0 1 1,17-71 0,54 0-1,35-18 1,0-17 0,35-53-1,-35-18 1,-71 0 15,-35 71-15,-88 35-1,-18 53 1,71-1 0,17 1-1,36 36 1,17-54-1,-17 18 1,-18-36 0,0 19-1,-53-19 1,0-17 0,0 0-1,-18-35 1,54 17-1</inkml:trace>
  <inkml:trace contextRef="#ctx0" brushRef="#br0" timeOffset="59019.3">14305 7391 0,'-18'0'0,"36"0"0,-53 0 0,0 0 16,-36-18-1,53 0 1,18 1 0,0-1-1</inkml:trace>
  <inkml:trace contextRef="#ctx0" brushRef="#br0" timeOffset="59604.25">16298 6897 0,'0'0'0,"0"-18"0,18-52 31,-18 52-31,18 0 16,-71 18 0,-53 89-1,0-1 1,-53 123-1,53 1 1,-35 70 0,124-211-16,-107 193 15,124-52 1,88-71 0,36-53-1,52-70 1,18-71-1,-141 35 1</inkml:trace>
  <inkml:trace contextRef="#ctx0" brushRef="#br0" timeOffset="59902.59">16704 7250 0,'-18'-18'0,"36"36"0,-53-71 0,17 35 16,-35 18-1,-17 18 1,-1 105 0,53-88-16,-52 124 15,52-35 1,18-36-1,0-35 17,53-36-17,0-17 1,0-35-16</inkml:trace>
  <inkml:trace contextRef="#ctx0" brushRef="#br0" timeOffset="60102.85">16140 7620 0,'-18'18'16,"36"-36"-16,-36 18 16,36-18-16,-1 18 15,124 0 1,36-17-1,-142 17 1,141-36 0</inkml:trace>
  <inkml:trace contextRef="#ctx0" brushRef="#br0" timeOffset="60485.75">16722 7532 0,'0'0'0,"-18"0"0,53 0 15,-17 0 32,0-18-31,-1 1-16,1-19 16,52-34-1,-70 34 1,-17 19-1,-71 34 1,35 36 15,-18 53-15,53 0 0,18-53-1,71-35 1,17-18-1,-35 0 1,0 0-16</inkml:trace>
  <inkml:trace contextRef="#ctx0" brushRef="#br0" timeOffset="61035.53">17074 7514 0,'0'0'0,"0"-35"16,0 0-1,53-1 17,0 19-17,35 17 1,1 17 0,-72 36-1,-17 53 1,-88-35-1,70-54-15,-87 36 16,52-18 0,70-52 31,1 17-47,35-53 15,-35 35-15,70-70 16,0-18 15,-35 53-15,-36 18-1,-17 53 1,-17 52 0,-36 18-1,35-17 1,18 0-1,0-19 1,36 19 0,34-71-1,-17-53 1,35 18 0</inkml:trace>
  <inkml:trace contextRef="#ctx0" brushRef="#br0" timeOffset="61319.39">17956 7161 0,'0'0'0,"0"-35"15,-17-35 1,-19 87 0,-34 18-1,35 54 1,-36 87-1,53-52 1,18-1 0,0-35-1,0-53 1,0-17 0,106-36-1,-70 1 1</inkml:trace>
  <inkml:trace contextRef="#ctx0" brushRef="#br0" timeOffset="61535.96">17745 7338 0,'0'0'0,"-18"0"0,-17 0 16,158 0 15,-105 0-15,35 0-1,0 0-15,35 0 16,-35-18 0</inkml:trace>
  <inkml:trace contextRef="#ctx0" brushRef="#br0" timeOffset="61835.54">18521 7214 0,'0'0'0,"-18"-17"16,1 17 0,-19-18-1,1 71 1,17-35-16,-35 105 15,1 1 1,52-19 0,0-34-1,17-36 1,54 0 0,17-35-1,35-35 1,-105 35-1</inkml:trace>
  <inkml:trace contextRef="#ctx0" brushRef="#br0" timeOffset="62103.34">18944 7197 0,'0'0'0,"0"-18"15,18-17 1,-36 70-1,36-35 1,17 53 0,-35-35-16,53 70 15,-53 0 1,0 35 0,-35-34-1,-1-54 1,19-17-1</inkml:trace>
  <inkml:trace contextRef="#ctx0" brushRef="#br0" timeOffset="62419.01">19297 7796 0,'-18'0'0,"1"0"0,-1 0 16,18-17 31,0-1-47,18 18 0,35 0 15,-18 0 1,0 18-1,-35 52 1,-53 1 15,-70 35-15,-89-18 0,142-88-16</inkml:trace>
  <inkml:trace contextRef="#ctx0" brushRef="#br0" timeOffset="63052.69">19808 6897 0,'18'0'0,"-36"0"0,18 0 16,-17 0-16,-18 35 16,17 0-1,18 18 1,0-17-1,18-36 17,17 0-17,18-18 1,-36 0-16,19-35 16,-19 0-1,-17 36 1,0-1-1,-53 71 1,-35 35 0,53 36-1,35-1 1,35-52 0,-17-54-16</inkml:trace>
  <inkml:trace contextRef="#ctx0" brushRef="#br0" timeOffset="63368.69">20426 7179 0,'0'-18'0,"0"-35"16,-18 53-1,-17 0 1,-18 71 0,0 52-1,18-17 1,17 0 0,18-88-16,-17 52 15,17-34 1,52-36-1,1 0 17,-17-18-32</inkml:trace>
  <inkml:trace contextRef="#ctx0" brushRef="#br0" timeOffset="63569.35">20055 7444 0,'0'0'0,"-17"0"0,34 0 32,1 0-32,35-18 15,35 0 1,71 1 0,-36-1-1,-105 0-15</inkml:trace>
  <inkml:trace contextRef="#ctx0" brushRef="#br0" timeOffset="63936.73">20532 7355 0,'0'0'0,"17"0"47,1 0-47,35 0 15,-36 0-15,72-35 16,-36 0 0,-53 17-1,-18 1 1,-70 34 0,-18 36-1,53 35 1,35-35-1,18 18 17,89-36-17,-1-35 1,88 0 0,-52-18-1</inkml:trace>
  <inkml:trace contextRef="#ctx0" brushRef="#br0" timeOffset="64151.46">21043 7250 0,'0'0'0,"0"-18"16,18 71 15,-18-36-31,17 54 16,1 17-1,17-17 17,-35-36-17</inkml:trace>
  <inkml:trace contextRef="#ctx0" brushRef="#br0" timeOffset="64351.87">21237 7320 0,'0'0'0,"-35"0"15,0 0 1,-36 71 0,36-18-1,35-36-15,-35 19 16</inkml:trace>
  <inkml:trace contextRef="#ctx0" brushRef="#br0" timeOffset="64652.3">21608 7108 0,'0'0'0,"17"-123"31,-17 105-31,0 36 31,0 0-31,-53 52 16,18 71 0,0 0-1,35-52 1,0-19-1,0-52 1,35-1-16,-17-17 16,52 0-1,18-17 1,-70-18-16</inkml:trace>
  <inkml:trace contextRef="#ctx0" brushRef="#br0" timeOffset="64852.61">21519 7214 0,'0'0'0,"36"0"32,-1-17-32,0-19 15,106 19 1,-52 17-1,-89 17 1</inkml:trace>
  <inkml:trace contextRef="#ctx0" brushRef="#br0" timeOffset="65236.11">20055 7920 0,'0'0'0,"0"-18"0,71 18 16,-71 18 0,0 17-1,35 53 1,-17 18 0,0-35-1,-18-1 1,0-34-1</inkml:trace>
  <inkml:trace contextRef="#ctx0" brushRef="#br0" timeOffset="65451.41">20602 7920 0,'0'0'0,"0"-18"16,0 1-16,-17 17 15,-72 52 1,1 37 15,0-1-15,17-18 0,19 19-1,52-54 1</inkml:trace>
  <inkml:trace contextRef="#ctx0" brushRef="#br0" timeOffset="65935.24">20884 8184 0,'0'0'16,"0"-17"-16,18-1 0,-18-52 15,-18 34 1,-87 54 15,-1 35-15,35 0 0,1 35-1,70-17 1,35-36-1,71-35 1,-18-35 0,0-18-1,-35 0 1,0-18 0,-35 18-1,-18 71 16,0 17-31,-36 53 16,36-35 15,0 0-15,36-35 0,34-18-1,-52 0-15</inkml:trace>
  <inkml:trace contextRef="#ctx0" brushRef="#br0" timeOffset="66852.06">21272 7920 0,'0'0'0,"18"-53"16,-18 35-16,0 1 16,0 34-1,-18 71 1,-34 36-1,52-36 1,0 18 15,0-71-15,70-35 0,-17 0-1,-18-17 1,18-54-1,0-35 1,-18 53 0,-35 71 15,-17 35-15,-18 17-1,35-17 1,0-35-16,17 0 15,18-18 1,36 0 15,-36-18-15,18-35 0,18-70-1,-54 105 1,19-35-1,-36 88 17,-18 18-17,0 0 1,1-35-16,17 52 16,0-34-1,17-19 1,54-17-1,17 0 17,-70-17-32,17-19 15,18-52 1,0 0 0,-35 0-1,-18 35 1,0 18-1,-71 123 1,36 0 0,17-17-1,0 17 1,36-35 0,35-53-1,35-18 1,0-53-1,36-34 1</inkml:trace>
  <inkml:trace contextRef="#ctx0" brushRef="#br0" timeOffset="67284.98">22490 6985 0,'-71'0'16,"53"0"-1,1 18-15,-1-18 32,18 17-17,0-34 1,0-1 0,0 0-1,35 18 1,-17 0-1,0 18 1,-1 0-16,-17 52 16,-53 1-1,-35-1 1,35-52 0</inkml:trace>
  <inkml:trace contextRef="#ctx0" brushRef="#br0" timeOffset="67667.7">22807 6773 0,'0'0'0,"-18"0"0,18-17 16,18 34 0,0 36-1,-1 35 1,1-52-16,17 52 16,-17 71-1,-36-1 1,-70-16-1,18-90 1,-36 37 15,53-72-15</inkml:trace>
  <inkml:trace contextRef="#ctx0" brushRef="#br0" timeOffset="68268.67">23054 6438 0,'0'0'0,"0"-17"0,35-1 32,53 0-32,1 1 31,-19 34-15,36 19-1,-88-19-15,17 54 16,0-1-1,-35 1 1,18 35 0,-18 0-1,35 17 1,-35-88-16,-35 142 16,17-1-1,-17-17 1,17 0-1,1 35 1,17-36 15,0-140-31,0 123 16,-88-70 0,-36-1-1,18-52 1,18 17-1,53-35 1,17 0 0,0-35-1,18 17 1</inkml:trace>
  <inkml:trace contextRef="#ctx0" brushRef="#br0" timeOffset="68384.8">22983 8308 0,'0'0'16,"71"-18"-16,-53 18 0,-142-35 31,89 0-31</inkml:trace>
  <inkml:trace contextRef="#ctx0" brushRef="#br1" timeOffset="148390.6">9119 9525 0,'0'0'0,"0"-18"16,0-35 0,36 53 46,-36 18-62,0 0 0,0 17 0,-36 36 16,1 70-1,0-36 17,35-69-32,-53 87 15,35-35 1,1-17-1,-1-36 1,36-88 15</inkml:trace>
  <inkml:trace contextRef="#ctx0" brushRef="#br1" timeOffset="148791.54">9049 9613 0,'0'0'0,"0"-17"0,0-36 15,0 0 17,0-18-17,35 36 1,71-18-1,-18 53 1,18 18 0,0 70-1,-53 35 1,-53 54 0,0-124-16,0 52 15,-18 19 1,0-71-1,18-36 1,-17-17 0,-1 0-1,0-35 17</inkml:trace>
  <inkml:trace contextRef="#ctx0" brushRef="#br1" timeOffset="149040.63">9049 9895 0,'0'0'16,"-18"0"-16,0 0 0,-17 0 15,35-17 1,88-1-1,36-17 1,-89 35-16,142-35 16,-89 17-1,-35 18 17,-36 0-32</inkml:trace>
  <inkml:trace contextRef="#ctx0" brushRef="#br1" timeOffset="149773.73">10107 9895 0,'18'0'0,"-36"0"0,53 0 16,-17-17-16,-18-54 16,0 18-1,0-35 1,0 70 0,-35-34-1,-36 34 1,-35 18-1,18 35 1,0 53 0,0 36-1,52-1 1,36-34 0,36-54-1,34-18 1,18-17-1,36-70 1,-18-18 0,-36-18-1,19-71 17,-54 19-17,-35 70 1,0 17-1,-18 89 17,1 87-17,-1 1 1,18 53 0,0-124-16,0 36 15,0-54-15,0 72 16,0-54-1,35-35 1,0 0 0,1 0 15,-36-18-31</inkml:trace>
  <inkml:trace contextRef="#ctx0" brushRef="#br1" timeOffset="150241.38">10460 9737 0,'0'0'0,"0"-18"0,0 0 16,0-17-1,17 35 1,19 0-1,17 35 1,-53-17-16,35 53 16,0 17-1,-35-18 17,18 1-17,-18-53 1,18-36 15,-1-17-15,36-71-1,18-35 1,-1 52 0,-52 54-16,17-18 15,0 53 1,-35 18 15,0 17-15</inkml:trace>
  <inkml:trace contextRef="#ctx0" brushRef="#br1" timeOffset="151356.85">11395 9931 0,'0'0'0,"17"0"0,1-36 16,35-17 0,-35-17-1,-18-18 1,-18 17-1,0 54-15,-35 17 16,-52 0 0,34 52-1,-35 54 17,53 0-17,53-18 1,0 1-1,53-54 1,0-35 0,53-18-1,0-52 1,-18-36 0,-35-18-1,-36 36 1,1 70-1,-18 71 17,-18 36-17,18 34 17,0-52-17,0-36 1,71-17-1,0-18 1,-36-18-16,-18 0 16,107-105-1,-89-1 1,-35 18 0,0 71-1,0 70 16,0 18-15,0-17-16,0 52 16,0 0-1,0-35 1,0-18 15,0-17-15,0-53 15,0-18-15,0-53-1,0 0 1,53 18 0,53 0-1,70 35 1,-105 88-1,-1 88 1,-52-17 0,-88 18-1,34-36 17,19-70-32,17 17 15,0-53 16,17-17-15,36-18-16</inkml:trace>
  <inkml:trace contextRef="#ctx0" brushRef="#br1" timeOffset="151673.62">12718 9278 0,'0'0'0,"0"-35"32,35 35-17,-35 35-15,-53 36 32,35 70-17,-17 17 1,17-34-1,1-1 1,17-87 0,53-19-1,0-34 1,17-36 0,-35 35-16</inkml:trace>
  <inkml:trace contextRef="#ctx0" brushRef="#br1" timeOffset="152590.98">12506 9472 0,'0'0'0,"-18"0"0,1 18 16,-1-18-1,36 0 17,17 0-32,53 35 15,53-70 1,-17 17 15,-71 18-15,-36 0-1,1 0-15</inkml:trace>
  <inkml:trace contextRef="#ctx0" brushRef="#br1" timeOffset="153256.98">13564 9719 0,'0'0'0,"18"0"0,0 0 16,-1-35-16,36-1 31,-71-34-15,-17 17-1,-18 18 1,-17 17 0,-54 18-1,-17 71 1,0 34 0,70-16-1,71 16 1,0-16-1,36-36 1,52-53 0,-53 0-16,89-18 15,-18-17 17,17-54-17,-35-34 1,-70 35-1,-18 70-15,0-52 16,53 52 0,-53 36-1,-53 35 1,53 52 0,0-16-1,0 52 1,35-71-1,36-52 1,17-18 0,-53 0-1</inkml:trace>
  <inkml:trace contextRef="#ctx0" brushRef="#br1" timeOffset="154091.01">14534 9719 0,'0'-18'0,"0"36"0,0-89 16,0 19 0,-35-19-1,0 71-15,-71-18 16,0 18 0,-53 53-1,71 71 1,53-18-1,35 17 1,53-52 0,17-54-1,54-17 1,-1-53 15,-34 0-15,-19-52-1,-17-1 1,-35 53 0,-18 18-1,0 52 17,0 36-17,-36 88 1,19-106-16,-1 107 15,18 69 1,0 19 0,0-36-1,18 53 17,-18 35-17,0-53 1,0-70-1,17 0 1,-17-71 0,0-71-1,0-34 1,0-89 0,0-35-1,-35-124 1,18-17-1,-1 88 1,18-106 0,70 124-1,-17 70 1,36 0 15,-1 0-15,-18 36-1,-34 52-15</inkml:trace>
  <inkml:trace contextRef="#ctx0" brushRef="#br1" timeOffset="154740.84">15046 9772 0,'0'-18'31,"0"1"-31,0-1 16,0 0-16,0-17 16,0 0-1,0 17 1,0 1 15,-35 34-15,-18 54-1,35-1 1,0 54 0,18-71-1,18-18 1,70-17 0,53-18-1,-35-36 1,35-52-1,-35-35 1,-35 158 109,-71-17-125,0-1 0,17-17 16,19 35-1,-1 18 1,-17-35 0,-18 0-1,-36-1 1,-17-17-1,0 18 1,-35 0 0</inkml:trace>
  <inkml:trace contextRef="#ctx0" brushRef="#br1" timeOffset="155706.51">8220 10707 0,'17'0'47,"1"35"-47,0-35 0,-1 0 15,89 0 1,35 0-1,106 0 1,106 0 0,53-18-1,-1-17 1,-264 35-16,477-53 16,34 18-1,19-18 1,-160 35-1,160-35 1,-36 36 0,52-18-1,-334 35 17,53-36-17,-124 19 1,-123-1-1,-53 0 1,-71 18 0,0 0-1,-17-17 1,-18-1 0,0 0-1,0-17 1,-18 18-1</inkml:trace>
  <inkml:trace contextRef="#ctx0" brushRef="#br1" timeOffset="156306.96">15381 9648 0,'0'0'0,"18"0"16,-1 0-1,-17-17-15,18-1 16,0 18-16,17 0 15,-35-17 1,18 17 15,-18 17-15,0 1 0,0-1-1,-36 1-15</inkml:trace>
  <inkml:trace contextRef="#ctx0" brushRef="#br1" timeOffset="157189.51">3387 11695 0,'0'0'0,"-53"-36"16,53 19-16,-18-1 16,18 0-1,0 36 17,0 70-32,0 18 31,0 70-16,0-123-15,0 71 16,0-1 0,0-70-1,0-35 1,18-71 15,-1 35-31,19-17 16</inkml:trace>
  <inkml:trace contextRef="#ctx0" brushRef="#br1" timeOffset="157439.04">3651 12136 0,'0'0'0,"0"17"0,36-17 31,-19 0-15,1-17-1,-1-19 1,-17 1 0,-35 35 15,35 35-15,0-17-1</inkml:trace>
  <inkml:trace contextRef="#ctx0" brushRef="#br1" timeOffset="157940.01">4551 11836 0,'0'0'0,"0"-18"0,0-70 15,0 70-15,0-70 16,0 53 0,0 17-1,0 36 17,0 17-17,0-17-15,0 140 16,0-16-1,0 34 1,-18-17 0,18-106-1,0-18 1,35-123 15,1 17-31</inkml:trace>
  <inkml:trace contextRef="#ctx0" brushRef="#br1" timeOffset="158021.79">4974 11536 0,'0'0'0</inkml:trace>
  <inkml:trace contextRef="#ctx0" brushRef="#br1" timeOffset="158223.98">4992 11483 0,'0'35'31,"-18"71"-16,18 0 1,0-71-16,0 142 16,0-54-1,0 0 1,0-34 0,0-72-1,-17-34 16,-1-19-15</inkml:trace>
  <inkml:trace contextRef="#ctx0" brushRef="#br1" timeOffset="158439.79">4639 12047 0,'-18'0'16,"1"0"-16,34 0 31,1 0-31,70 0 16,0-17-1,36-19 1,-36 36 0,-53 0-1,1 0 1</inkml:trace>
  <inkml:trace contextRef="#ctx0" brushRef="#br1" timeOffset="159523.99">5715 12083 0,'0'0'0,"0"-18"15,53-53 1,-53 54 0,0-54-1,-35 1 1,-71 17 0,-18 35-1,18 18 1,71 18-16,-53 52 15,35 19 1,35 69 0,18-70-1,0 18 1,71-70 15,17-36-15,36-71-1,-36 0 1,18-52 0,-71 35-1,-17 0 1,-18 52 0,0 54-1,0 53 1,0 17-1,0 18 1,17-36 0,54-35-1,-1-35 1,19-35 15,-1-53-15,-53 0-1,-17-18 1,52 35 0,-87 71-1,-19 36 1,36 17 0,0 17-1,-17 54 1,17-36-1,0-35 1,-18 0 0,18-89 15,0-34 0,0-1-15,0 36-16,35-106 15,71 35 1,-18 53 0,53 71-1,36 17 1,-71 53 0,-89-17-1,-17 17 1,-17-35-1,-19-18 1,19-35 0,34-35 15</inkml:trace>
  <inkml:trace contextRef="#ctx0" brushRef="#br1" timeOffset="160689.79">7444 11959 0,'0'0'15,"0"-17"-15,0-1 0,-36 0 16,-17-52-1,-17 52 1,17 18 0,-18 71-1,1 17 1,35 35 0,17-87-1,18 69 1,0-52-1,35 0 1,18-53 0,35-17-1,0-54 1,1-52 0,-54-36-1,-17 35 1,-18-17-1,0 71 1,-18 105 15,-17 53-15,35 53 15,0-35-15,0 35-1,53-53 1,0-35 0,-36-53-16,107 0 15,-36-17 1,35-54 0,-35-52-1,-52-1 1,17-70-1,-53 106 1,0 17 0,-36 89 15,1 88-15,17-18 15,18-70-31,-17 105 15,17 1 1,0-54 0,53-17-1,-18-18 1,71-35 0,-18 0-1,-35-53 1,0-17-1,-35-36 1,-18 53 0,0 36-16,0-1 15,-18 36 1,-17 70 15,17-18-15,18-17-1,0 0 1,53-35 0,0-18-1,0-18 1,-18-17 0,-17-36-1,-1 36 1</inkml:trace>
  <inkml:trace contextRef="#ctx0" brushRef="#br1" timeOffset="162923.54">10019 11571 0,'0'0'0,"-18"0"15,18-53 1,0 36-16,18-1 16,-53 106 15,-36 71-15,0-18-1,-52 35 1,35-52-1,70-107-15,-52 54 16,34-71 0,19-35-1,17-89 1,0 18 0,0-70 15,35 123-16,18 53 1,0 71 0,-18 17-1,-17 35 1,52 1 0,1-36-1,35-70 1,0-18-1,35-36 1,-18-52 0,-88 53-16,18-71 15,-17-17 1,-36 70 0,17 17 15,-87 36-16,-1 71 1,18 0 0,53-36-16,-17 88 15,17-52 1,17 17 0,54-53-1,17-35 1,35-70-1,-17-1 1,18-70 0,-71 0-1,-36 88 1,-17 35 15,0 36-15,-17 0-16,-1 35 15,0 70 1,1-52 0,-1 17-1,18-35 1,0-71 15,0-17-15,18-53-1,52-36 1,-17 54 0,-35 52-16,52-17 15,54 35 1,-71 17 0,-18 72 15,0 16-16,1-52 1,34 18 0,-35-71-16,18 0 15,53 0 1,0-53 0,-18-18-1,0-34 1,-70-37-1,-36 107 1,-87 35 0,16 18-1,19 52 1,-18 19 0,88 16 15,0-69-16,53-19 1,70-17 0,-70-35-1,35-18 1,-35 0 0,-35 18-1,-18 17 1,0 54 15,0-19-31,-18 54 16,0 35-1,18-71-15,-35 124 16,17-18 0,18 70 15,0 19-16,0-54 1,53 106 0,0-52-1,-17-72 1,-1-34 0,-17-71-1,-36-71 16,0 0-31,-88-70 16,18-18 0,-18-88-1,18 0 1,71 36 0,17-72 15,0 177-31,70-158 15,18 70 1,53-1 0,-52 37-1,16-1 1,-52 0 0,-53 88-16,36-35 15</inkml:trace>
  <inkml:trace contextRef="#ctx0" brushRef="#br1" timeOffset="163238.81">12365 11377 0,'0'0'0,"0"-18"0,0 36 31,-18 53-15,1-36-16,-19 88 16,-17 36-1,53-35 1,-17-1 0,17-52-1,17-54 1,54-17-1,-53-17-15,70-54 16,-71 36 0</inkml:trace>
  <inkml:trace contextRef="#ctx0" brushRef="#br1" timeOffset="163722.13">12771 11359 0,'0'0'0,"-18"-17"0,0 17 16,-17 35 0,0 89-1,17-19 1,0 54 0,18-124-16,-17 89 15,17-18 1,0-53-1,17-89 17,19-34-17,-19 35-15,36-54 16,0 36 15,-35 53-15,-1 36-1,1 17 1,35 35 0,0-53-1,-18-35 1,36 0 0,-36-35-1,0-36 1,-17-17-1,-18 53 1</inkml:trace>
  <inkml:trace contextRef="#ctx0" brushRef="#br1" timeOffset="163922.93">12347 11712 0,'0'0'0,"-35"0"0,-18 18 16,35-1 0,36-17-1,35 0 1,53 0 0,-71 0-16,106 0 15</inkml:trace>
  <inkml:trace contextRef="#ctx0" brushRef="#br1" timeOffset="164522.92">13123 11747 0,'0'18'15,"0"0"1,0-1-16,0 1 15,0 35 1,0 0 0,0-35-16,0 34 15,0-34 1,71-18 0,-18-18-1,53-52 1,-18-1-1,-53 1 1,-17 34 0,-1 19-1,-34 70 17,-19 70-1,19 54-16,17 34 1,0-70 0,0 53-1,0-35 1,-35-35 0,-54-1-1,1-88 1,-18-17-1,0-18 1,71 0 0,0-71-1,35-17 1,0 71-16</inkml:trace>
  <inkml:trace contextRef="#ctx0" brushRef="#br1" timeOffset="165072.12">14993 11342 0,'0'0'0,"18"-18"0,-1 18 31,-17 18-15,-35 52-1,17-52-15,-35 88 16,-17 53-1,52-18 1,18-88 0,18 17-1,88-70 1,-18-17 0,0-54 15,-53 18-31</inkml:trace>
  <inkml:trace contextRef="#ctx0" brushRef="#br1" timeOffset="165272.01">14693 11624 0,'0'0'15,"0"18"-15,0-1 31,18-17-31,70 0 16,-17 0 0,34-17-1,-16-19 1</inkml:trace>
  <inkml:trace contextRef="#ctx0" brushRef="#br1" timeOffset="165721.66">15311 11677 0,'-18'35'32,"18"-17"-32,18-18 15,17 0 1,35-18-1,1-35 1,-18 36 0,-53-36-1,-35 17 1,-54 36 0,19 18 15,17 53-16,35 17 1,-17-18 0,70-17-1,-17-35-15,52 17 16,1-17 0,17-18-1,18-18 1,-53-17-1,-35 17-15</inkml:trace>
  <inkml:trace contextRef="#ctx0" brushRef="#br1" timeOffset="166272.21">15787 11589 0,'17'-53'15,"-34"106"-15,52-141 0,0 70 31,-35 0-31,89 18 16,-37 0 0,37 71-1,-72 35 1,-17-36 0,-88 54-1,18-54 1,52-52-1,18-36 17,35-35-17,53-35 1,18 0 0,0 17 15,-88 36-16,-36 35 1,0 18 0,1 17-1,-1-17-15,-17 70 16,35 0 0,0-35-1,0 0 1,53-35-1,70-18 1,-87 0-16,52-18 16,53-70-1,-88 52 1</inkml:trace>
  <inkml:trace contextRef="#ctx0" brushRef="#br1" timeOffset="166555.26">16845 11112 0,'0'0'0,"18"-35"0,-18 0 16,-18 35-1,-17 35 1,0 106 0,35 53-1,-53-17 1,35-36-1,18-53 1,18-17 0,17-18-1,18-53 1,35-36 0,-35-17-1</inkml:trace>
  <inkml:trace contextRef="#ctx0" brushRef="#br1" timeOffset="166870.76">16739 11412 0,'0'0'0,"-17"0"0,-1 0 16,18 18-1,106-18 1,-36 0 0,36 0-1,-35 0 1,-1-18 0,-34 1-1</inkml:trace>
  <inkml:trace contextRef="#ctx0" brushRef="#br1" timeOffset="168039.17">3440 13847 0,'-36'-18'16,"36"0"0,-35 1-1,0-36 1,35 35 0,0 0-1,17 18 1,54 53-1,-18 18 1,-18 88 0,-53-71-1,-87 35 1,-1-35 0,-18-17 15,54-53-16,52-18-15,-52-36 16,52-17 0,18-52-1,0 16 1,53-16 0,35 87-1,18 36 1,-18 35-1,0 52 1,-70-34 0,-18-1-1,18-52 1</inkml:trace>
  <inkml:trace contextRef="#ctx0" brushRef="#br1" timeOffset="168222.43">3775 14129 0,'0'-18'16,"-18"18"15,0 0 0</inkml:trace>
  <inkml:trace contextRef="#ctx0" brushRef="#br1" timeOffset="168739.51">5133 13564 0,'0'0'0,"-35"-88"31,35 70-31,0 1 15,0 34 1,0 54 0,0 123-1,-18 0 1,-17 0 0,35-88-1,-18-18 1,18-53-1,0-52 1,18-54 0</inkml:trace>
  <inkml:trace contextRef="#ctx0" brushRef="#br1" timeOffset="169021.02">5592 13494 0,'0'0'15,"17"-18"1,-34 36 0,-1 52-1,18 54 1,0 70 0,-18-71-1,18-70-15,-35 71 16,35-54-1,-18-35 1,1-35 0,-36-35-1,53 18-15</inkml:trace>
  <inkml:trace contextRef="#ctx0" brushRef="#br1" timeOffset="169205.12">5062 14129 0,'36'-18'15,"-72"36"-15,54-36 16,0 0 0,-1 1-1,71-18 1,54 17 0,-19-17-1,1-1 1,-54 36-1</inkml:trace>
  <inkml:trace contextRef="#ctx0" brushRef="#br1" timeOffset="171237.36">6350 14111 0,'0'0'0,"18"-35"0,-1 17 16,1-17 0,-18-36-1,-53 1 1,-53-1 0,-17 54-1,34 17 1,1 105-1,53 1 1,35 18 0,0-1-1,0-52 1,71-36 0,34-53 15,-16-35-16,16-52 1,-34 16 0,-18-34-1,-35 88 1,-18 88 15,0-36-31,-18 36 16,18 35-1,53 1 1,53-37 0,35-52-1,-18 36 1,-35-89 0,1-18-1,-54-17 16,-17-35-15,-18 87 0,-18 36-1,-17 53 1,17 18 0,-17 35-1,17-18 1,18-53-1,18-35 17,17-35-17,18-36 1,17-35 0,-52 89-16,53-36 31,-18 18-16,-18 52 1,-18 19 0,19 34-1,-1 1 1,36-36 0,34-17-1,1-18 1,53 0-1,-18-53 1,-35-18 0,-53-35-1,-53 18 1,-35 0 0,-54 88 15,19 18-31,-54 87 31,54-34-15,52 35-1,18-36 1,0-17 0,71-53-1,17 0 1,0-53-1,-17-17 1,-36-18 0,0-54-1,-35-16 1,0 52 0,0 88 15,-17 18-16,-19 106 1,36-18 0,0 36-1,53 17 1,-17-88 0,34-18-1,36-17 1,-36-18-1,19-36 1,-54-52 0,-17-18-1,-1-70 1,1 35 0,-18 0-1,17 105 16,-17 54-15,-35 88 0,0 17-1,35 54 1,0-36 0,18-35-1,52-36 1,1-52-1,-1-18 1,71-18 0,-35-52-1,-53-1 1,-18-88 0,-35 89 15,-17 70-16,-19 53 1,1 17 0,35 1-1,0 17 1,18-17 0,52-71-1,1 0 1,-1-36-1,-17 1 1,-53 17-16</inkml:trace>
  <inkml:trace contextRef="#ctx0" brushRef="#br1" timeOffset="172087.96">11060 13758 0,'17'0'15,"-17"-17"17,0-1-32,0 0 15,18-35 1,-18 1-1,0-19 1,-18 36 0,1 35-16,-54 0 15,-17 17 1,-18 72 0,35-1-1,54-18 16,34 19-15,1-72-16,53 54 16,17-1-1,0 18 1,-70-52 0,-71 17-1,-53-36 1,-35 1-1,17-36 1,71-35 0,36-17-1,17-36 1,53 53 0,-36 35-16,124-17 31,-35 35-16,-70 0-15</inkml:trace>
  <inkml:trace contextRef="#ctx0" brushRef="#br1" timeOffset="172421.46">11501 13794 0,'0'53'15,"0"-36"-15,0 36 16,0 71 0,0-89-16,17 71 15,1 88 1,-18 53 0,0-71-1,0 53 16,-18-52-15,18-142-16,-17 53 16,17-70-1,0-36 1,0-52 0,0-54-16</inkml:trace>
  <inkml:trace contextRef="#ctx0" brushRef="#br1" timeOffset="172788.02">11642 14076 0,'0'0'0,"0"-35"0,-18 17 0,-53-70 16,54-18-1,70 18 16,17 52-15,89 36 0,-35 89-1,-1-1 1,-70 18 0,-177-1-1,1-52 1,-53-17-1,70-19 1,70-17 0,19 0-1,52-17 1,106-36 0</inkml:trace>
  <inkml:trace contextRef="#ctx0" brushRef="#br1" timeOffset="174320.98">12577 13829 0,'0'0'0,"17"-18"0,-17-35 16,0 0-1,-35-17 1,-36 70-1,-35 70 1,1 72 0,34-37-1,36 19 1,35-71 0,17 0-1,89-106 1,-18 17 15,-17-52-15,17-18-1,-52 18 1,-36 71-16,0-1 16,0 53-1,17 18 1,1 53-1,-1-35 1,36-19 0,36-34-1,-37-18 1,37-53 0,-1-17-1,-35-19 1,17-34 15,1 17-15,-1 88-1,-52 18 1,35 36 0,-35 17-1,-36-36 1,18 1-1,0-36 1,0-17 0,0 0-1,-53-18 1,18 53 0,-36 0-1,18 53 16,0 53-15,53-18 0,0 0-1,18-53-15,35 18 16,88-18 0,18-35-1,-53 0 1,17-35-1,-35-53 1,-35 17 0,-35-87-1,-18 87 1,0 53 0,-35 36-1,-1 35 16,19 35-15,-1 0 0,0 1-1,36-36 1,53-18 0,17-35-1,35 0 1,1-71-1,17 1 1,-18-54 0,-70 1-1,-35-18 1,0 70 0,-36 71-16,-35 0 15,0 71 1,18-18 15,35 52-15,17-16-1,36-36 1,-35-36-16,35 36 16,-35-35-1,-1-1 1,-17 1-1,-35-18 1,-18 18 0,18-1-1,52-17 48,19 0-63</inkml:trace>
  <inkml:trace contextRef="#ctx0" brushRef="#br1" timeOffset="174543.44">14693 13988 0,'0'0'0,"35"0"15,-35 17 1,-17-17 62,-1 0-78,1 0 16,-1 0-16,0 18 15</inkml:trace>
  <inkml:trace contextRef="#ctx0" brushRef="#br1" timeOffset="175920.69">3404 15593 0,'0'0'0,"-35"35"31,17-35-15,18-18 15,0 1-31,53-1 16,-35 18-16,35 0 15,0 0 1,-18 35 0,-70 71-1,-18-70 1,-71 16 0,89-34-16,-35 0 15,34-18 16,54 0 1,0-18-17,52 0 1,36 18 0,-71 0-16,71 18 15,-18 53 1,-70-18-1,-71 52 1,-35-34 0,-106-18-1,106-53 1,-1-18 0,72-17-1,17-18 16,0 18-15,0 17 0,0 0-1,17 18 1,19-17 0,-1 17-16</inkml:trace>
  <inkml:trace contextRef="#ctx0" brushRef="#br1" timeOffset="176235.16">4004 15840 0,'18'0'31,"-1"-18"-16,-17 0 1,0 1 15,0 34 16</inkml:trace>
  <inkml:trace contextRef="#ctx0" brushRef="#br1" timeOffset="195135.05">5627 15434 0,'0'0'0,"0"-18"0,0 1 0,-18-54 32,18 36-32,0-18 15,0 35 1,0 36-1,0 53 1,0 34 0,-17 36-1,-19 1 1,1-1 0,17-71-1,1 1 1,17-54-1,0-34 1,35-71 15,18-1-31</inkml:trace>
  <inkml:trace contextRef="#ctx0" brushRef="#br1" timeOffset="195401.5">6015 15222 0,'0'0'0,"0"-53"16,0 71 15,0 53-15,0 105 0,0-105-1,0-36-15,0 106 16,0-70-1,0-1 1,0-35 15,-18-52-15</inkml:trace>
  <inkml:trace contextRef="#ctx0" brushRef="#br1" timeOffset="195620.24">5486 15716 0,'0'0'0,"-53"18"32,70-18-17,19 0-15,70-18 16,52 1-1,-34-19 1,-71 36 15,-36 0-31</inkml:trace>
  <inkml:trace contextRef="#ctx0" brushRef="#br1" timeOffset="197701.06">6809 15787 0,'17'0'0,"-34"0"0,34-18 0,1-17 16,0 17-16,-18-52 15,0-19 1,-36 19 15,-52-1-15,-35 71 0,-19 53-1,54 35 1,0 54-1,70-54 1,18 35 0,0-52-1,89-54 1,-54-17-16,71-17 16,52-71-1,-34 17 1,-18-35-1,-71 0 1,-35 36 15,-18 87 1,1 54-17,17 0 1,0 34-1,0-87-15,35 35 16,36-18 0,17-35-1,35-35 1,-35-36 0,-17 1-1,-18-54 1,-53 54-1,0 52 1,-18 36 0,1 52 15,-19 1-15,19 52-1,17-52 1,0-18-1,0-35 1,0-89 15,53 18-15,-36 35-16,1-70 16,35 35-1,0 36 1,0 17-1,0 53 1,-18 17 15,35 18-15,-17-17 0,36-53-1,52-18 1,-18 0-1,54-89 1,-89 19 0,-18-54-1,-70 54 1,-17-18 0,-36 70-1,-35 18 1,52 0-16,-34 53 15,17 53 1,53 0 15,0-36-15,35 1 0,18-36-1,-35-35-15,52 0 16,1-35-1,-1-36 1,-17-70 0,-53 17-1,0-52 1,0 35 0,18 70-1,-36 89 1,18 53-1,0 34 1,35 19 15,-52-71-31,17 70 16,17-34 0,36-19-1,36-17 1,-19-53-1,36-35 1,-88 17-16,70-52 16,0-54-1,-17-35 1,-36 36 0,-35-1-1,0 54 1,-18 70-1,-17 88 1,17 35 15,18 54-15,0-71 0,53 0-1,-35-89-15,52 36 16,54-53-1,-1 0 1,-34-53 0,-1-35-1,-53-18 1,-35 71 0,-35 35-1,-1 88 1,1 0-1,35-17 1,35-18 15,18-53-15,18 0 0,-53-36-1,-1-16 1</inkml:trace>
  <inkml:trace contextRef="#ctx0" brushRef="#br1" timeOffset="198268.66">11324 15593 0,'18'-36'15,"-36"72"-15,36-89 0,-18-71 16,0 107-16,0-19 16,0 54 15,-18 35-31,18 141 15,0 35 1,0 142 0,0-283-1,0 194 1,35 89 0,-17-160-1,-88-17 1,-1-106-1,71-211 17,0-18-17,35-71 1</inkml:trace>
  <inkml:trace contextRef="#ctx0" brushRef="#br1" timeOffset="198651.27">11324 15893 0,'-17'-53'0,"34"106"0,-87-283 16,52 107 15,18-36-15,88 36 0,18 52-1,-71 53-15,124 18 16,53 89-1,-124 16 1,-106 54 0,-105-53-1,-71-18 1,17-17 0,72-71-1,69 17 1,54-34 15,88-36 0,-89 53-31,72-53 16,-72 53-16</inkml:trace>
  <inkml:trace contextRef="#ctx0" brushRef="#br1" timeOffset="199901.21">12206 15399 0,'0'0'16,"53"-53"-16,-18-18 15,-17 18 1,-53 36 0,-71 17-1,18 70 1,-53 71-1,88-35 1,35 0 15,18-18-15,18-70 0,70-18-1,-71 0-15,72-35 16,16-18-1,-34-36 1,-36-16 0,-17 34-1,-18 36 1,0 52 0,0 54-1,0 17 1,0 0-1,18-35 1,34-17 15,19-36-15,0 0 0,17-71-1,-35 0 1,-36 36-16,36-53 15,-35 0 1,-18 70-16,0 1 16,-35 17-1,17 52 1,18 19 0,0 17-1,35-35 1,-35-18-16,53 36 15,-18-36 1,36-35 15,35 0-15,-18-35 0,36-53-1,-36-53 1,-18-36-1,-34 54 1,-19 17 0,-17 88-1,-35 36 1,0 0-16,-1 87 16,-17 54-1,53-53 1,0 17-1,36-52 1,34 0 15,54-71-15,-54 0 0,18-36-1,-17-34 1,0-18-1,-54 35 1,-17 70 15,-17 54-15,-1-18 0,18 17-1,0-34 1,35-36-1,-35 17-15,71-17 16,-18-17 15,35-54-15,-70 53-16</inkml:trace>
  <inkml:trace contextRef="#ctx0" brushRef="#br1" timeOffset="200075.17">14076 15081 0,'-18'-17'0,"36"34"0,-89-52 16,36 17-1,17 18 1,1 0 46</inkml:trace>
  <inkml:trace contextRef="#ctx0" brushRef="#br1" timeOffset="200267.14">13088 15275 0,'0'0'16,"-18"0"-16,18 18 15,36-18 1,-1 0-16,71 0 16,53 0-1,-71-35 1</inkml:trace>
  <inkml:trace contextRef="#ctx0" brushRef="#br1" timeOffset="200934.84">14517 15134 0,'0'0'16,"0"-35"-1,-18 35-15,-35 0 16,0 18 0,-35 87-1,18 19 1,34-1-1,36-17 1,36-53 0,87-35-1,1-18 17,34-36-17,1-34-15</inkml:trace>
  <inkml:trace contextRef="#ctx0" brushRef="#br1" timeOffset="202552.45">15205 15311 0,'0'0'15,"17"-71"-15,-17 0 16,0 36-16,-88-35 16,18 52-1,-54 18 1,36 71-1,0 87 1,17 1 0,36-53 15,70-36-15,36-70-1,17 0 1,35-53-1,-34-17 1,16-71 0,-69 53-1,-19 35 1,-17 141 15,0 0-15,0-53-16,0 54 15,0-1 1,71-35 0,17-53 15,0 0-15,36-36-1,-89 19-15,36-71 16,-1-71-1,-35 0 1,-17-17 0,-18 105-1,0 53 1,-18 18-16,-17 89 16,18 52-1,-19 70 1,19-87-1,17-18 1,35-71 15,53-17-15,-70-18-16,70 0 16,53-71-1,-18-52 1,-34-36-1,-19-35 1,-70 35 0,0 106-1,-35 53 1,-18 71 0,-18 70-1,36 35 1,18-52-1,17-89-15,0 88 16,35-87 15,18-19-15,70-34 0,-17-19-1,0-87 1,-53 35-1,-36 53 1,-17-1 0,0 54-1,-35 70 1,35 18 0,0-53-1,53-18 1,18-35-1,17 18 1,-18-36 15,19-70-15,-72 17 0,19-52-1,-19 52 1,-17 89 15,0 17-15,0 1-16,-17 69 15,-1-16 1,-17 52 0,17-18-1,0 89 1,1-18-1,17-141-15,0 176 16,0-53 15,35 36-15,-35-35 0,-18-89-1,-70-35 1,-35-53-1,-54-18 1,71-35 0,-17-17-1,52 17 1,54-124 0,52 36-1</inkml:trace>
  <inkml:trace contextRef="#ctx0" brushRef="#br1" timeOffset="205150.63">18538 14958 0,'0'0'0,"-70"-106"32,52 106-17,-17 0-15,-71 0 16,36 53-1,17 70 1,35 1 0,71 35 15,-18-124-31,71 35 16,88-52-1,-35-36 1,17-70-1,-70-18 1,0-52 0,-53-1-1,-53 0 1,0 89 0,-18 52-1,-17 88 1,-36 107-1,71-54 1,-53 36 15,53-88-15,-17-36 0,17-88 15,35 0-16,-17-35 1,35 53 0,-36 35-1,19 70 1,-36 18 0,17-70-16,1 70 15,35-17 1,35-54-1,18-17 1,70-35 0,-52-35 15,-89 34-31,88-105 16,-87 53-1,-19-18 1,-17 71-1,-88 35 1,0 0 0,53 17-16,-89 54 15,54 17 1,34 36 0,36-54-1,53 1 1,-17-71-1,87-53 1,-52-18 0,-1-34 15,-70 34-15,18 18-1,-18 35 1,0 71-1,0 53 1,17-35 0,36 17-1,18-88 1,-1 0 0,36-53-1,-18-35 1,-52 0-1,-36-1 1,0 72 15,-36 17-15,19 17-16,-1 19 16,18 52-1,0 0 1,0 0-1,0-52 1,-17-1 0,17-53-1,52-52 1,-16-1 0,17-35-1,-36 53 1,19 53-1,-1-17 1,0 87 0,0 1 15,1 35-15,52-36-1,-18-35 1,89-35-1,-71-17 1,18-71 0,-35-1-1,-36-34 1,-35 35 0,-53 70-1,-17 18 1,-72 35-1,72 18 1,35 18 0,70-1 15,53-52-15,0-18-1,-17-18 1,-1-17-1,-34-18 1,-1 18 0,-35 53 15,0-1-15,0 54-1,-18-36-15,18 53 16,0 0-1,0-52-15,18 70 16,-18-71-16,18 88 31,-18 36-15,-53 17 0,0-17-1,35 18 1,18-142-16,-18 71 15,1-18 1,-1-70 0,-52-18-1,-19 0 1,-87-36 0,-71-70-1,159 18 1,70-53-1,18 0 1,88-35 0,54-1 15,-37 71-31</inkml:trace>
  <inkml:trace contextRef="#ctx0" brushRef="#br1" timeOffset="205451.21">21555 14852 0,'-18'0'15,"0"18"-15,1-1 0,-18 18 16,-1 36-1,19-53-15,17 52 16,0 1 0,0-54 15,0-34 0,0-36-15,0 35-16</inkml:trace>
  <inkml:trace contextRef="#ctx0" brushRef="#br1" timeOffset="205667.22">21361 14658 0,'0'0'16,"-36"-18"0,54 18 15,0 0-15,-1 18-16,54 0 0</inkml:trace>
  <inkml:trace contextRef="#ctx0" brushRef="#br1" timeOffset="206168.09">21837 14958 0,'0'0'16,"0"17"-16,0 1 0,0 0 16,0 52-1,0 1 1,0-36-1,0 18 1,-18-53 0,-17 0 15,17 0-15,18-71-1,0 19 1,0 34-16,53-70 15,18 35 1,17-18 0,18 54-1,-18 17 1,18 35 0,-88 18-1,-18 17 1,-36-17-1,19 0 1,-1-35 0,36-36 46</inkml:trace>
  <inkml:trace contextRef="#ctx0" brushRef="#br1" timeOffset="206833.16">22878 14887 0,'0'0'0,"0"-17"0,0-1 0,-36-17 16,-69 17-1,16 18 1,-52 18-1,53 35 1,70-36-16,-35 54 16,53-18-1,18 0 17,53-36-17,52-17 1,1-35-1,-36-36 1,-71 18 0,-17 36-1,0-1 1,-17 18 15,17 18-31,0 17 16,-18 36-1,1 35 1,-19 52 0,19-17 15,-54 89-15,36-124-1,-36 35 1,1-18-1,-1-52 1,1-1 0,17-17-1,-18-35 1,53-18 0,1 0-1,-54 0 1,54 0-1</inkml:trace>
  <inkml:trace contextRef="#ctx0" brushRef="#br1" timeOffset="210082.81">8784 17092 0,'0'0'0,"-17"0"0,-19 53 31,36-35-31,18-1 16,17-17 0,142 0-1,-72-53 1,19-17-1,-89-1 1,-35 1 0,-70 17 15,-54 35-15,-17 53-1,70 36 1,36 35-1,35-36 1,53 1 0,18-53-1,70-18 1,-88-18 0,-36 0-1,-34 1 1,-72 17-1,-69 35 1,122-17-16,-87 34 16,17 54 15,88 18-15,18-36-1,124 18 1,52-71-1,-35-35 1,71-106 0,-88 18-1,34-71 1,-52 36 0,-53-54-1,-53 19 1,0 87-1,-70 53 1,34 71 0,1 89 15,17-1-15,18-106-16,0 71 15,71 17 1,-1-52-1,19-54 1,34-34 0,18-36-1,-35-35 1,-35 17 0,-71 1-1,0-1 1,-36 71 15,19 35-31,-19 36 16,36 35 15,0-18-15,36 18-1,17-89 1,70-34-1,-17-54 1,-36 1 0,1-19-1,-53 19 1,-1 17 0,-17 71 15,0 34-16,0 19 1,0-18 0,0 17-1,0-52 17,0-36-1,0-34-16,53-19 1,-17 0 0,-19 54-16,18-1 15,36 1 1,-36 34 0,36 54-1,-18-18 1,0 35-1,-18-35 1,-35-36 0,53-34 15,-18-36-15,18-18-1,-18-17 1,54 0-1,-54 88 1,0 0 0,-35 35-1,0 36 1,0-18 0,0 17-1,18-35-15,35 18 16,0-17-1,35-19 1,0-34 0,18-72 15,-53 19-15,-36 52-16,-17-52 15,0-18 1,-53 70-1,-17 18 1,17 35 0,18 36-1,35-36-15,0 18 16,17 35 0,54-53-1,17-35 1,71-17-1,17-36 1,-52-35 0,-71 17 15,-53 1-15,0 87 15,0 1-16,-53 88 1,53-53 0,0 17-1,-18-17 1,71-35 0,-53-54-1,18 19-15,-1-36 16,36-18-1,35-17 1,-17 35 0,17 53-1,-53 18 17,-35-1-32,0 54 15,18 0 1,35-19-1,35 1 1,-17-53 0,70-17-1,-106-1-15,53-52 16,18-54 0,-71-35-1,1-52 1,-36 87-1,0 36 1,-18 106 15,-17 105-15,-1-17 0,36 53-1,0-53 1,18-1-1,17-34 1,-17-36 0,35-17-1,0-36 1,0 1 0,17-19-1,-52 19-15,17-19 16</inkml:trace>
  <inkml:trace contextRef="#ctx0" brushRef="#br1" timeOffset="210349.41">13088 17074 0,'0'0'0,"-18"0"0,36 0 31,70 0-15,53 0-1,18-17 1,-53-1 0,-53 18-1,-36 0 1</inkml:trace>
  <inkml:trace contextRef="#ctx0" brushRef="#br1" timeOffset="210590.99">14146 17427 0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11:26.1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882 0,'0'0'15,"0"-18"-15,0-70 16,0 70 0,0-17-1,0 53 16,0 17-15,0 89 0,-18 158-1,0-176 1,1-36-16,-18 107 16,-18-89-1,141-71 1,-106 19-1,53-36 1,1-53 0</inkml:trace>
  <inkml:trace contextRef="#ctx0" brushRef="#br0" timeOffset="215.53">5450 811 0,'0'0'0,"0"18"31,18-18-31,-36 0 0,71 35 16,-53 89 0,0 70-1,-17-141 1</inkml:trace>
  <inkml:trace contextRef="#ctx0" brushRef="#br0" timeOffset="233.5">5433 1711 0</inkml:trace>
  <inkml:trace contextRef="#ctx0" brushRef="#br0" timeOffset="299.01">5450 1746 0,'0'-17'16,"0"-36"0</inkml:trace>
  <inkml:trace contextRef="#ctx0" brushRef="#br0" timeOffset="401.13">4992 1446 0,'0'0'0,"-18"-17"0</inkml:trace>
  <inkml:trace contextRef="#ctx0" brushRef="#br0" timeOffset="515.91">5115 1429 0,'53'-18'16,"71"0"-1,-54 1 1,18 17 0,-17-18-1</inkml:trace>
  <inkml:trace contextRef="#ctx0" brushRef="#br0" timeOffset="973.91">5503 970 0,'0'-70'31,"-35"52"0</inkml:trace>
  <inkml:trace contextRef="#ctx0" brushRef="#br0" timeOffset="1147.99">5486 1129 0,'0'18'0,"0"-1"0,0 71 16,0 53 15,0-35-15,-36-18-1,36-35 1,0-35 0</inkml:trace>
  <inkml:trace contextRef="#ctx0" brushRef="#br0" timeOffset="1564.32">6244 1446 0,'0'0'0,"18"-17"0,-18-54 32,0 54-32,0-1 15,0 0-15,-71-52 16,36 17-1,-36 53 1,1 0 0,-36 70-1,-17 36 1,52 18 15,71-107-31</inkml:trace>
  <inkml:trace contextRef="#ctx0" brushRef="#br0" timeOffset="1614.63">5733 1711 0,'17'0'31,"-34"0"-31</inkml:trace>
  <inkml:trace contextRef="#ctx0" brushRef="#br0" timeOffset="1732.04">6244 1358 0,'0'-17'16,"0"-19"-1</inkml:trace>
  <inkml:trace contextRef="#ctx0" brushRef="#br0" timeOffset="1848.86">6209 1376 0,'0'17'0,"0"54"15,0-18 1,0 17 15,53-34-15</inkml:trace>
  <inkml:trace contextRef="#ctx0" brushRef="#br0" timeOffset="2015.76">6773 1376 0,'0'-18'0,"0"-17"16,0 17-1,-17 18-15,-19 0 16,-17 36-1,36 34 1,-1 1 0,18-54-1</inkml:trace>
  <inkml:trace contextRef="#ctx0" brushRef="#br0" timeOffset="2198.42">6615 1693 0,'0'-17'32,"0"-1"-17,0 0-15,0-17 16,0 0 0,52-53-1</inkml:trace>
  <inkml:trace contextRef="#ctx0" brushRef="#br0" timeOffset="2676.52">6209 1305 0</inkml:trace>
  <inkml:trace contextRef="#ctx0" brushRef="#br0" timeOffset="3666.86">6103 1341 0,'0'-18'15,"0"0"1,0 1 0,0-1 15,-18 18-31,-52 0 15,17 35 1,-18 18 0,1 0-1,52-18-15,1 36 16,17-53-16,0 52 31,0 18-15,52-52-1,37-1 1,16-35 0,-34-18-1,53-70 1,-72 35 0</inkml:trace>
  <inkml:trace contextRef="#ctx0" brushRef="#br0" timeOffset="4347.89">6332 1288 0,'0'17'31,"0"1"-15,0 0-1,0-1-15,0 54 16,0-54-16,0 54 16,18-1-1,-18-34 1,71-36 15,-19 0-15,19-18-1,-53 0-15</inkml:trace>
  <inkml:trace contextRef="#ctx0" brushRef="#br0" timeOffset="4964.7">6756 1305 0,'0'18'31,"0"0"-15,0 34-1,-18 37 1,0 16 0,-17-16-1,0-1 1,35-70 0,0-36 15,0-35-16,0 18 1,0-1-16,35-52 16,0 18-1,71-36 1,-18 53 15,54 18-15,-37 52-1,-34 54 1,-53 35 0,-18-18-1,-18 0 1,0-53 0,18-17-1,-17-18 1,17-18-1</inkml:trace>
  <inkml:trace contextRef="#ctx0" brushRef="#br0" timeOffset="5614.47">7726 1464 0,'0'0'0,"17"-18"0,-17 1 16,0-19-1,-35-16 1,18 34-16,-36 0 16,-18 18-1,1 18 1,-19 70-1,36 18 1,36 0 0,17-36-1,0-34 1,53-36 15,35-18-31,18-35 31,-18-35-15,-18-18 0,-34 18-1,-19-53 1,-17 70 0,0 18-1,0 71 1,0 70-1,0 18 1,0 17 0,0-34-1,36-1 1,-1-35 15,35-36-15,-17-17-1,0-53 1,18-17 0</inkml:trace>
  <inkml:trace contextRef="#ctx0" brushRef="#br0" timeOffset="6198.53">8255 1252 0,'0'0'0,"0"-17"0,0-36 16,0-35-1,0 17 1,-18 71 15,18 18-31,-17 35 16,-1 88 0,0-88-1,18 52 1,-17 37-1,17-72 1,0 18 0,35-70-1,0 0 1,36-54 0,-36-17-1,-17 0-15</inkml:trace>
  <inkml:trace contextRef="#ctx0" brushRef="#br0" timeOffset="6715.12">8484 1446 0,'0'18'15,"0"0"-15,18-18 47,0 0-47,17-18 16,-18 18-16,36-35 15,-17-18 1,-1 0 0,-35 18-1,-18 17 1,-52 18 0,-1 71 15,36 17-16,17-18 1,18 18 0,71-52-1,-54-19-15,54 1 16,-36-18-16,89 0 16,-54-35-1,-17-18 1,-35 35-16</inkml:trace>
  <inkml:trace contextRef="#ctx0" brushRef="#br0" timeOffset="8448.59">10460 1288 0,'0'-18'16,"0"-35"15,0 35-31,17-52 16,1-54-1,-18 19 1,0 16 0,0 72-1,-53 70 1,36 0-16,-54 105 15,0 72 1,1-19 0,17-105-1,18-18 1,35-70 0,0-71 15,0 0-16,0-53 1,35-17 0,0 35-1,-17 70-15,0 0 16,-1 18-16,1 36 16,17 69-1,-17-16 1,35-1-1,17-35 1,18-36 0,71-52-1,18-35 1,-36-1 0,-106 0 15,-35-17-16,-35 53 1,-54 53 0,19 35-1,17 52 1,35-16 0,18 16-1,141-69 1,-17-36-1,52-53 1,-70 0 0,0-35-1,-88-1 1,-18 1 15,-18 88 0,0 71-15,18-18 0,-17 35-1,-1-18 1,18-34 0,0-19-1,-18-17 1,18-17-1,0-36 1,36-35 0,-19 70-16,36-70 15,71 0 1,-1 70 0,-52 18 15,88 88-16,-159 53 1,-71-70 0,36-1-1,17-52 1,0-18 0,36-18-1,17 1-15</inkml:trace>
  <inkml:trace contextRef="#ctx0" brushRef="#br0" timeOffset="8914.93">12453 1305 0,'0'0'0,"18"-17"0,-18-19 16,0 19-1,0-1 1,-89 18-1,1 35 1,-18 36 0,18-1-1,71-17 1,34-17 0,54-36-1,35-18 1,-18-17-1,-35-1 1,-53 19-16,35-1 16,-35 1-16,0 34 62,0 54-62,0 52 31,0-17-15,0-53-16,-18 141 16,18-53-1,0 71 1,0-159-16</inkml:trace>
  <inkml:trace contextRef="#ctx0" brushRef="#br0" timeOffset="8932.89">12453 2787 0,'-18'0'0</inkml:trace>
  <inkml:trace contextRef="#ctx0" brushRef="#br0" timeOffset="9097.29">12435 2946 0,'-53'53'15,"124"-265"-15,-194 424 16,17-212 0,-18-18-1,459-17-15,-776-18 16,406 35 0,-88-105-16,105-160 31,53 107-16</inkml:trace>
  <inkml:trace contextRef="#ctx0" brushRef="#br0" timeOffset="9164.83">12153 1817 0,'53'-53'15,"-106"106"-15,124-124 0,-18 1 16,-18 34-16,0 1 0</inkml:trace>
  <inkml:trace contextRef="#ctx0" brushRef="#br0" timeOffset="9430.87">12876 1005 0,'0'0'0,"0"-17"0,0-1 0,-35 18 15,-18 18 1,0 88 0,36-1 15,-19 37-16,36-19 1,0-52 0,0-36-1,53-35 1,0-35 0,18-18-1</inkml:trace>
  <inkml:trace contextRef="#ctx0" brushRef="#br0" timeOffset="9564.85">13212 952 0,'0'0'0,"0"-17"0,-18 52 32,18 0-17,-35 36 1</inkml:trace>
  <inkml:trace contextRef="#ctx0" brushRef="#br0" timeOffset="9781.09">13123 1393 0,'0'18'16,"0"53"0,-17-71-16,17 35 15,-18-17 1,18-36 15,0-35-15,53-35-1,18 17 1,17 1 0,-88 52-16</inkml:trace>
  <inkml:trace contextRef="#ctx0" brushRef="#br0" timeOffset="9913.83">13511 1341 0,'0'35'0,"0"18"31,-53 17-16,18-34 1,18-36 15,-1 0-15,0-18-16</inkml:trace>
  <inkml:trace contextRef="#ctx0" brushRef="#br0" timeOffset="10165.41">12577 1305 0,'0'0'16,"0"18"-16,-18-18 0,88 0 47,19 0-32,34-18 1,-17 1 0,-18-1-1,-17 0 1,-54 18-16</inkml:trace>
  <inkml:trace contextRef="#ctx0" brushRef="#br0" timeOffset="10565.77">13282 970 0,'0'-35'0,"0"17"16,0 1-1,0-1 1,-18 18 0,1 35-1,-36 71 1,35 0-1,18-71-15,-17 106 16,-1-53 0,0-17-1,1-36 1,34-35 31</inkml:trace>
  <inkml:trace contextRef="#ctx0" brushRef="#br0" timeOffset="11164.56">13723 1270 0,'0'0'0,"0"-18"31,-18 36 0,18 0-15,0 17-16,-35 53 31,17-17-31,1-54 16,17 19-1,35-36 1,0 17 0,54-52-1,-36-18 1,17 0 0</inkml:trace>
  <inkml:trace contextRef="#ctx0" brushRef="#br0" timeOffset="11398.54">13970 1288 0,'0'0'16,"-18"17"15,1 19-15,-1 52-1,18-71-15,-35 89 16,35 0 0,0 53 15,0 17-16,-18-52 1,18 70 0,0-18-1,-35-105 1</inkml:trace>
  <inkml:trace contextRef="#ctx0" brushRef="#br0" timeOffset="11881.91">14922 1376 0,'0'0'0,"-35"0"0,0 0 0,0 0 15</inkml:trace>
  <inkml:trace contextRef="#ctx0" brushRef="#br0" timeOffset="12680.54">15434 1164 0,'0'0'0,"18"0"0,35-17 31,-36-1-31,36-17 16,18-1 0,-1-34-1,-70 52-15,18-17 16,-18 0 0,-124 35 15,1 17-16,-89 89 1,159-71 0,18 54-1,70-37 1,71 1 0,18-17-1,-36-1 1,18 18-1,-89-36-15,1 19 16,-36 17 0,-88 0-1,-17-18 1,-36-35 0,1 0 15,69-35-16,36-18 1,53 35 0,0 0-1,18 1 1,88 17 0,-88 0-16</inkml:trace>
  <inkml:trace contextRef="#ctx0" brushRef="#br0" timeOffset="13065.03">15998 1182 0,'0'0'0,"0"-18"16,0 36 15,0 35-15,0-18-16,0 53 15,0 89 1,-17-1 0,-1 71-1,-35 0 1,18-53-1,35-53 1,-18-88 0,18-106 15,0-18-15,18-34-1</inkml:trace>
  <inkml:trace contextRef="#ctx0" brushRef="#br0" timeOffset="13431.16">15981 1411 0,'0'0'0,"-18"-18"0,1-70 15,17 35 1,17-17-1,54 35 1,52 17 0,-17 18-1,-71 0-15,54 35 16,-89 36 0,-53-1 15,-53 1-16,-53-18 1,36-18 0,105-35-16,-17 0 15,88 0 17,17-18-17</inkml:trace>
  <inkml:trace contextRef="#ctx0" brushRef="#br0" timeOffset="13997.5">16810 1094 0,'0'0'16,"17"-18"-16,-17-17 0,0-18 15,0 35 1,-35 0-1,-18 18 1,-70 53 0,35 18-1,-1 52 1,37-17 0,52-35-1,0-54 1,70 1-1,18-18 1,0-35 0,1-18-1,-72 35-15,36-52 16,-35-18 0,-1 35-1,-17 70 32,0 19-31,0-1-16,-17 35 15,-1 19 1,18-37 0,18 1-1,52-53 1,1 0-1,17-35 1,-35 0 0</inkml:trace>
  <inkml:trace contextRef="#ctx0" brushRef="#br0" timeOffset="14297.65">17533 988 0,'0'0'0,"0"-18"15,-35 18 1,-18 0 0,-18 18-1,-17 70 1,18 18 0,70 0-1,0-53 1,17-1-1,54-52 1,-1 0 0,36 0-1,-88 0-15,70-52 16,-70 34 0</inkml:trace>
  <inkml:trace contextRef="#ctx0" brushRef="#br0" timeOffset="14597">17762 1164 0,'0'0'0,"-17"18"15,17-1 1,17-17 15,36 0-15,-17-35-1,-1 0 1,-35 17-16,0-17 16,0-36-1,0 54 1,-53 17 0,-18 53-1,-17 53 16,53-89-31</inkml:trace>
  <inkml:trace contextRef="#ctx0" brushRef="#br0" timeOffset="14715.11">17604 1429 0,'35'17'31,"-70"-34"-31,158 52 16,-105-35-16,52 0 16,18 0-1,-17-35 1,-18-1-1</inkml:trace>
  <inkml:trace contextRef="#ctx0" brushRef="#br0" timeOffset="14896.78">18062 1376 0,'0'0'0,"0"17"0,-17-17 0,-19 18 31,19 0-15,-1-18 15,0 0-15</inkml:trace>
  <inkml:trace contextRef="#ctx0" brushRef="#br0" timeOffset="16114.34">5309 2222 0,'0'0'0,"-35"-17"31,17 17-31,36 0 47,35 0-32,106 0 1,-1 0 0,107-18-1,-53 18 1,-142 0-16,318 0 16,71 0-1,-89-17 16,212 17-15,53 0 0,18 0-1,88 0 1,-177 0 0,212-18-1,-35 0 1,-194 18-1,282-17 1,-353-19 0,89 19-1,-54-1 1,-70-17 0,-88 17-1,17 1 16,-52-19-15,-265 36-16</inkml:trace>
  <inkml:trace contextRef="#ctx0" brushRef="#br0" timeOffset="16256.95">17057 1905 0,'35'0'16,"-17"0"0,-1 0-1,-34 0 63</inkml:trace>
  <inkml:trace contextRef="#ctx0" brushRef="#br0" timeOffset="29679.17">12506 2381 0,'0'18'141,"0"0"-125,0-1-1,0 18-15,0 18 16,0 36-1,0 52 17,0-106-32,-35 88 15,-18 1 1,-18-54 0,1-34-1</inkml:trace>
  <inkml:trace contextRef="#ctx0" brushRef="#br0" timeOffset="31678.97">16228 2028 0,'-18'0'0,"0"0"31,1 0-15,-1 0-1,18-17 1,-17 17 0,34 0 46,1 0-62,-1 0 0,36 0 16,89 0-1,52 17 1,-18 1 0,0 0-1,-17-1 1,88 1-1,-71-18 17,-123 0-32,124 18 15,-89-18 1,-53 17 0</inkml:trace>
  <inkml:trace contextRef="#ctx0" brushRef="#br0" timeOffset="31746.03">17886 2152 0,'-18'0'31,"-17"0"-15</inkml:trace>
  <inkml:trace contextRef="#ctx0" brushRef="#br0" timeOffset="36305.62">2011 4057 0,'-18'0'188</inkml:trace>
  <inkml:trace contextRef="#ctx0" brushRef="#br0" timeOffset="36944.5">2240 3933 0,'0'0'0,"0"-17"15,18-1-15,-1 18 16,-17-17-1,0-19 1,-17 36 31,-1 0-47,-35 36 16,-35 105-1,0 0 1,-71 70-1,0-87 1,1-18 15,87-71-15,36-35-16,17 18 16,0-18-1,18-18 1,0-17-1,36-18 1,52 0 0,0 35-1,36 18 1,-19 18 0,-16 17-1,16 53 1,-16 1-1,16-19 17,-34-17-17,-36-35 1,1-18 0,-1 0-1,-17-53 1</inkml:trace>
  <inkml:trace contextRef="#ctx0" brushRef="#br0" timeOffset="37260.55">2893 4286 0,'0'0'0,"0"-17"16,-18 17-1,0 35 1,18-17-16,0 34 16,-17 54-1,-1-35 1,-17-18-1,35-18 1,-18-35 0,18-35-1</inkml:trace>
  <inkml:trace contextRef="#ctx0" brushRef="#br0" timeOffset="37626.76">2752 3986 0,'0'0'0,"-18"0"0,0 53 31,1-17-15,34-19-1,54-17 1,17-53-1,-53 18 1,-35-18 0,0 35-1,-53 1 1,-35 17 0,71 17-16,-19 36 15,36 36 1,0-19-1,71 1 1,-18-18 0</inkml:trace>
  <inkml:trace contextRef="#ctx0" brushRef="#br0" timeOffset="38144.33">3175 4357 0,'0'0'15,"0"17"-15,0 54 16,0-18 0,0 17-1,0 1 1,0-18-1,0-35 1,-18-18 15,18-18-15,0-35 0,0-18-1,18-34 1,70-19-1,-17 54 1,52 34 0,-17 54-1,0 53 1,-88-36-16,-18 35 16,0 36-1,-18-35 1,-35-18-1,35-53 17,18 17-17,0-52-15</inkml:trace>
  <inkml:trace contextRef="#ctx0" brushRef="#br0" timeOffset="38544.75">3951 4233 0,'0'0'0,"0"-17"15,0 34 1,-18 36 0,1 18-1,17 52 1,0-87-16,0 52 15,0 159 17,0-53-17,-18 70 1,-17-52 0,-18 70-1,0-70 1,53-106-1,0-89 1,0-34 0,18-72-1,17-34 1,-17 70-16</inkml:trace>
  <inkml:trace contextRef="#ctx0" brushRef="#br0" timeOffset="38944.43">3881 4463 0,'0'0'0,"0"-36"16,-53-52 0,53 18-1,17-19 1,54 36-1,17 36 1,-53 17-16,36 17 16,-1 72-1,-70-1 1,0 35 0,-53-52-1,-52-18 1,34-18-1,36-17 17,17-18-17,71-36 17,0 1-17,0 0-15</inkml:trace>
  <inkml:trace contextRef="#ctx0" brushRef="#br0" timeOffset="39661.54">4374 4180 0,'18'0'15,"-36"0"-15,54 0 16,-36 18 0,0 70-1,0 0 1,0 36-1,35-54 1,0-34 15,18-19-15,-35-17-16,52-35 16,1-35-1,-18-19 1,17-52-1,-34 53 1,-19 53 0,-17 105 15,0 19-15,-17 16-1,17-16 1,17-54-1,1-35-15,53 0 32,17-35-17,35-54 1,-35-34 0,18-89-1,-71 71 1,-35 88-16,0-53 15,-17 71 1,-18 35 0,-1 71-1,19 70 1,17-88-16,0 35 16,0-35-16,0 123 15,0-70 1,53-35 15,-1-54-31,19-17 31,-53 0-31,35-53 16,-18 18-16</inkml:trace>
  <inkml:trace contextRef="#ctx0" brushRef="#br0" timeOffset="39877.83">5151 4022 0,'0'0'16,"-18"35"-1,18-17-15,70-18 16,19 0-1,52-36 1,-71 19 0</inkml:trace>
  <inkml:trace contextRef="#ctx0" brushRef="#br0" timeOffset="40310.96">6156 3563 0,'0'0'0,"-18"0"0,-17 35 16,0 18-1,17 35 1,36-17 0,-1-53-16,72 70 15,16-35 1,54-36-1,-35-17 17,17-35-17,-53-35 1,-88 34 0,-35 36-1,-71 36 1,-53 122-1,71 1 1,-53 88 0,88-124-1,18-70 1,17-35 0,0-18-1</inkml:trace>
  <inkml:trace contextRef="#ctx0" brushRef="#br0" timeOffset="40843.5">7655 3951 0,'0'0'0,"0"-35"0,0-18 31,-17 106-16,17-18 1,0 89 0,0 140-1,0-123 1,0 0 0,0-105-1,53-36 1,35-18-1</inkml:trace>
  <inkml:trace contextRef="#ctx0" brushRef="#br0" timeOffset="41060.83">8043 4322 0,'18'-36'16,"-36"72"-16,18-72 15,-53 54 1,18 0-16,-53 52 15,-53 54 1,53-36 0,52-35-1,72-53 17,-19-18-32,71-35 15</inkml:trace>
  <inkml:trace contextRef="#ctx0" brushRef="#br0" timeOffset="41261.87">8079 4233 0,'35'0'15,"-70"0"-15,105 71 16,-52-53-16,17 87 16,-17 19-1,17-54 1,18 1-1,-18-53 1,18-18 0,18-106-1</inkml:trace>
  <inkml:trace contextRef="#ctx0" brushRef="#br0" timeOffset="41493.69">8661 3916 0,'0'0'0,"0"-35"0,-36 70 32,-17 106-17,18 35 1,-18 18 0,36-53-1,17-70 1,0-53-16,0-1 15,35-17 1</inkml:trace>
  <inkml:trace contextRef="#ctx0" brushRef="#br0" timeOffset="41894.17">8872 4445 0,'0'0'0,"-17"18"0,17-1 16,-18 1 0,36-18-1,-1 0 1,1 0-16,88-18 16,-18-35-1,0-17 1,-88-1-1,0 18 1,-88 36 0,70 17-16,-52 53 15,-18 70 1,52-17 0,36 0-1,18-18 1,53-70-1,-36-18-15,88 0 32,1-36-17,35-34 1</inkml:trace>
  <inkml:trace contextRef="#ctx0" brushRef="#br0" timeOffset="42510.33">9719 3916 0,'0'0'16,"0"-18"-16,0-17 15,0 17-15,-18 36 47,1 35-47,-1-18 0,-35 106 31,36 71-15,-1-36 0,18-70-1,18-35 1,34-54-1,37-17 1,-1-17 0,-35-19-16</inkml:trace>
  <inkml:trace contextRef="#ctx0" brushRef="#br0" timeOffset="42743.68">10319 4180 0,'0'0'0,"0"-53"0,-18 36 15,-52 17 1,17 53 15,-18 70-15,36 18 0,35-35-1,0-35 1,53-54-1,70-17 1,1-17 0</inkml:trace>
  <inkml:trace contextRef="#ctx0" brushRef="#br0" timeOffset="43660.65">10866 4233 0,'0'-17'0,"0"34"0,-36-34 16,1 17-1,17 17-15,-35 89 16,18-18 15,0 18-15,35-35 0,35-18-1,36-53 1,17 0-1,-53-36 1,-35-17 0,0-17-1,-17-36 1,17 18 0,105-18-1,-16 106 1,34 0-1,-52 71 1,-71 52 15,0 18-15,0-35 0,-53-53-1,35-35 1,18-54 15,0-17-15,53-88-1,18 35 1,17-17 0,18 105-1,-36 36 1,-52 53-1,-18 34 1,0-16 15,0-37-15,-18-34 0,-17-18-1,17 0 1,36-70-1,70-54 1,0 1 0,106 17-1,-70 88 1,-36 71 0,-88 71-1,-18-19 1,-35 1-1,36-71 1,-1-17 0,36-36 15,-1 1-31</inkml:trace>
  <inkml:trace contextRef="#ctx0" brushRef="#br0" timeOffset="44026.83">12347 4410 0,'0'0'0,"18"0"0,-1 0 15,36-18 1,0-17 0,0-18-1,-35 0 1,-18 18-1,-53 35 1,35 0-16,-70 35 31,-18 88-15,53-34 0,53-1-1,18-35 1,53-36-1,34-17 1,-16-35 0,-36 0-1,-36 17-15</inkml:trace>
  <inkml:trace contextRef="#ctx0" brushRef="#br0" timeOffset="44493.94">13794 3969 0,'0'0'0,"17"-36"0,89-69 31,-88 105-16,-18 17 1,0 1-16,0 0 0,0 123 31,-18 17-15,-52 19 0,34-54-1,19-52 1,-1-36-1,53-35 1,36-53 0</inkml:trace>
  <inkml:trace contextRef="#ctx0" brushRef="#br0" timeOffset="44876.49">14305 4127 0,'35'-17'0,"-70"34"0,106-69 16,-71 69-1,-36 89 1,-17-18 15,-17 53-15,88-35 0,52-88-1,54-18 1,-36-18-1,18-52 1,-89-36 0,-17-35-1,-53 52 1,-35 72 0,-35 34-1,52 36 1,18-17-1</inkml:trace>
  <inkml:trace contextRef="#ctx0" brushRef="#br0" timeOffset="45076.49">13776 4092 0,'0'-17'16,"18"17"-16,17-18 15,124-17 1,-1-1 0,54 1-1,-177 17-15,1 18 16</inkml:trace>
  <inkml:trace contextRef="#ctx0" brushRef="#br0" timeOffset="45927.32">16228 3757 0,'0'0'15,"0"-18"-15,0-87 16,0 87 0,-18 18-1,-35 18 1,-70 87 0,17 19-1,18 105 1,88-158-16,-18 35 15,18-53-15,18 88 16,70-88 0,88-36-1,36-34 1,-53-54 0,-1-70-1,-122 106-15,17-124 16,-53-35-1,-18 53 1,-105-18 0,-19 88 15,37 71-15,69 18-16,-70 53 15,54 70 1,69 53-1,71-18 1,71 36 0,-18-18-1,-53-35 1,-88-54 0,-52 19-1,-107-36 1,18-70-1,17-1 1,107-17-16,-1-53 31,18-35-15,70-71 0,-34 124-16</inkml:trace>
  <inkml:trace contextRef="#ctx0" brushRef="#br0" timeOffset="46326.83">17251 4075 0,'0'0'0,"53"-71"15,-53 0 1,-53 54 0,-71 17-1,89 0 1,0 70-1,17-17 1,36 35 0,52-35 15,89 18-15,-88-36-1,-71 1 1,-36-1-1,-52-35 1,-88 35 0,70-35-1,88 0-15,-52 0 16,105-53 15,89 0-15</inkml:trace>
  <inkml:trace contextRef="#ctx0" brushRef="#br0" timeOffset="46643.78">17639 3986 0,'0'0'0,"0"18"31,0 0-15,-35 123-1,-1 70 1,1 36 0,0-17-1,-36 70 1,1-54 0,52-104-1,0-107-15,-17 71 16,17-106-1,18-88 17,36 17-17</inkml:trace>
  <inkml:trace contextRef="#ctx0" brushRef="#br0" timeOffset="46976.28">17692 4198 0,'0'0'0,"0"-35"0,0-89 16,0 71-1,88 0 1,-53 53-16,53-17 16,36 34-1,-54 72 1,-87 34-1,-54-17 1,36-88-16,-141 70 16,52-53 15,18-17-15,159-54 15,-35 19-31,70-36 15,-53 35-15</inkml:trace>
  <inkml:trace contextRef="#ctx0" brushRef="#br0" timeOffset="47144.92">18186 4039 0,'0'0'0,"17"0"16,-17 53-1,0-35-15,-35 88 16,-18-36-1,0-17 1,53-88 31,0 17-47</inkml:trace>
  <inkml:trace contextRef="#ctx0" brushRef="#br0" timeOffset="47326.99">18239 3845 0,'0'0'0,"0"-17"0,-36-1 16,-17 18-1,18 53 1,35-18 0,53 36-1,-18-18 1</inkml:trace>
  <inkml:trace contextRef="#ctx0" brushRef="#br0" timeOffset="47877.15">18821 4216 0,'0'0'0,"35"-71"31,-35 36-15,0-36-1,0 54-15,-53-54 16,-18 53 0,-17 18-1,18 71 1,-36 70 0,53 0-1,35-53 1,36-52-1,53-36 1,70-18 15,-36-52-15,1-72 0,-17-52-1,-54 18 1,18 53-1,-36 52 1,1 71 0,-36 71-1,-35 105 1,-17 0 0,70-52-1,0-1 1,0-70-1,53-35 1,70-18 0</inkml:trace>
  <inkml:trace contextRef="#ctx0" brushRef="#br0" timeOffset="48559.24">19350 4127 0,'35'-35'32,"-17"18"-32,17-1 15,36-35 1,-18 0 0,-36 18-1,-34 35 1,-54 17-1,-35 107 1,53-1 0,53-34 15,0-72-31,18 36 16,52-35-1,19-18 1,-19 0-1,-35-53 1,18-53 0,-17-17-1,52-1 1,-88 106-16,70-52 16,19 52-1,-19 18 1,-35 71-1,-17 52 1,-18 1 0,0-36 15,0-35-15,-18-53-1,18-53 16,0 35-31,0-17 16,0 0-16,0-71 16,53 35-1,0 36 1,18 0 0,-1 35-1</inkml:trace>
  <inkml:trace contextRef="#ctx0" brushRef="#br0" timeOffset="48942.93">20920 3951 0,'0'-53'16,"-18"36"0,0 17-16,-52 0 15,17 0 1,-53 17-1,53 71 1,36-17 0,87-1-1,-52-52-15,105 17 16,-17 1 0,-71-19-1,-35 19 1,-17-1-1,-89-17 17,0-1-32,18-17 31,-18 0-15,-17 0-1,-19 0-15</inkml:trace>
  <inkml:trace contextRef="#ctx0" brushRef="#br0" timeOffset="51576.8">2187 6068 0,'0'-18'15,"0"36"-15,0-54 0,18 1 16,-18 18-16,-71-1 16,1 36 15,-36 87-15,71 19-1,-1-54-15,-34 124 16,52 36-1,53-89 1,54-18 0,52-87-1,106-54 1,-177 0-16,142-52 16,35-71-1,-124 17 1,-70-70-1,-70 53 1,-160-71 0,1 124 15,-89 35-15,89 71-1,35 141 1,123 35-1,36 88 1,105-88 0,18-106-1,71-70 1,-53-18 0,52-88-1,-158 52-15,53-34 16,-53 34-16,106-87 15,-71 35 1,-35 17 0,-88 71 15,-1 71-15,1 35-1,35-53-15,-18 52 16,-34 1-1,34-53 1,18-35 0,0-36-1,18 1-15,34-36 16,-34 35-16,35-70 16,18-53-1,-19 70 1,19 53-1,-36 54 1,1 52 0,-19-53-1,36 53 1,0 1 0,18-36-1,-1-53 1,36-36-1,-35-34 1,-36 34-16,53-105 16,-35 0-1,-35-53 1,-18 88 0,0 0-1,-18 106 1,-17 89-1,17 69 1,18 1 0,-18 35 15,18-88-15,53-18-1,-17-70-15,52-18 16,53 0-1,0-71 1,-70 1 0,-19-54-1,-34 36 1,-18 70 0,0 36-1,0 88 1,0 0-1,18-53 1,88-18 15,-36-35-15,36-53 0,0-35-1,-71 17 1,-17-35-1,-18 54 1,-18 122 15,-17 18-15,0 18 0,17-18-1,18-35 1,18-53 15,17 0-31,0-53 16,53-53 15,-17 18-15,-1 0-1,-34 70 1,-36 71-1,0 18 1,0-1 0,53-17-1,17-17 1,124-36 0,-35-18-1,-53-17 1,17-53-1,-70-1 1,-35 54 0,-1-53-16,-17 0 31,-52 88-15,-1 88-1,35 35 1,0-34-1,18-37 1,89-34 0,-37-18-1,54-53 1,18 0 0,-54-17-1,-34 34-15</inkml:trace>
  <inkml:trace contextRef="#ctx0" brushRef="#br0" timeOffset="51761.21">5680 6032 0,'0'0'0,"-141"36"16,105-36-1</inkml:trace>
  <inkml:trace contextRef="#ctx0" brushRef="#br0" timeOffset="52292.73">8061 6138 0,'0'0'0,"35"-70"16,-35 52 0,-70 18-16,-19 18 31,-52 70-15,124-53-16,-36 36 15,18 158 1,52-105-1,89-1 1,70-70 0,1-53-1,70-71 1,-18-70 0</inkml:trace>
  <inkml:trace contextRef="#ctx0" brushRef="#br0" timeOffset="52558.64">8943 6068 0,'0'0'16,"0"-124"-16,0 71 16,-35 53 15,-18 106-15,35 0-1,-17 53 1,0 17-1,17-35 1,36-53 0,34-88-1,72 0 1,17-52 0,-106 34-16</inkml:trace>
  <inkml:trace contextRef="#ctx0" brushRef="#br0" timeOffset="54241.49">9560 6244 0,'0'0'0,"0"-53"16,-53 18 15,-17 35-15,52 0-16,-70 0 15,-36 106 1,54 0-1,52 35 1,18-53 0,18-18-1,70-70 1,18-52 0,-18-37-1,18-52 1,-88 53-1,17-18 1,-35 53 0,0 71 15,0 70-15,0 0-1,-18 53 1,18-17-1,71-71 1,88-53 0,-18-53-1,35-35 1,-35-36 0,-70 36-1,-54-18 1,-34 106-1,-54 36 1,-35 69 15,106-16-15,36 16 0,52-52-1,-35-17 1,-36-36-1,-52-36 17,-18 1-17,-17 17 1,17 18 0,35 36-1,18 17 1,71-18-1,34-35 1,-16 0 0,34-35-1,-88 17 1,107-70 0,-37 17-1,-34-52 1,-71 70-1,-35 18 1,-36 52 0,53 1-16,1 52 15,17 36 1,53 0 0,-18-53-1,0-18 1,-17-17-1,-53-36 17,-18 1-17,17-1 17,36 36-17,0-1 1,0 36-1,53-35 1,36-18 0,69 0-1,36-18 1,-70-35 0,-89 36-16,71-72 15,-71 1 1,-35 0-1,0 70 1,-70 36 15,34 53-15,-17 17 0,53-18-1,0 1 1,53-54-1,18-17 1,70-35 0,-35 0-1,53-36 1,-18-34 0,-88 52-1,-53 0 1,-71 53-1,1 53 1,52 35 0,18-18 15,0 1-15,35-18-1,-35-36 1,-17 1-1,-72-18 1,54-18-16</inkml:trace>
  <inkml:trace contextRef="#ctx0" brushRef="#br0" timeOffset="55874.77">13864 6297 0,'0'0'0,"-17"0"0,-1-35 31,36 35-31,52-53 16,54-35-1,-1-53 1,-70-18 0,-53 35-1,-18 1 1,-70 105 15,-35 89-15,87-18-16,-52 141 15,-18 123 1,36 18 0,17 142-1,53 69 1,-18-140 0,18-282-16,-17 299 15,17-123 1,70-141-1,18-142 1,71-105 0,70-124-1,-88 36 17,-35-106-17,-88-71 1,-89-17-1,-70 105 1,-70-17 0,158 246-16,-88-69 15,-1 69 1,125 1 0,17-18-1,106-17 1,-53 34-16,88-70 15,70-52 1,-87 70 0,-18-18 15,-89 70-15,-70 54 15,53 0-31,-17 52 15,17 71 1,0-35 0,70-18-1,1-88 1,88-70 0,-36-36-1,-88 18 1,-35-36-1,-53 54 1,-88 17 0,0 70 15,53 54-15,88 0-1,18 34 1,70-34-1,0-36 1,53-17 0,-70-36-1,-1-35 1,-70 0 0,36-35-1,34-18 1,36 36-1,53 35 1,-18 35 0,18 52-1,-89 37 17,-52 34-17,-89 18 1,18-88-1,18-53 1,35-35 0,0-36-1,53-34 1,35-1 0,0 0-1,-17 53 1,-53 53-1,-18 35 17</inkml:trace>
  <inkml:trace contextRef="#ctx0" brushRef="#br0" timeOffset="56676.29">5239 8061 0,'0'0'0,"-71"53"31,54-53-31,17-18 32,35 1-32,53-72 15,18-16 1,-36 52-1,-70-18 1,-88 53 0,-53 36-1,-35 70 17,52 36-17,107 35 1,70-71-1,70 18 1,-17-36 0,17 18-1,-123-52 1,-70 16 0,-107-34-1,36 0 1,-53-18-1,53-53 1,71-18 0,105 18 15,53 18-15,53 0-16</inkml:trace>
  <inkml:trace contextRef="#ctx0" brushRef="#br0" timeOffset="57074.42">5521 8132 0,'35'-36'16,"-70"72"-16,35-54 47,-18 36-47,1-1 0,-36 160 15,53-89 1,17 35-1,89-88 1,-18-35 0,36-17-1,-89-1-15,36-52 32,-36-19-17,-70-34 1,-53 52-1,-71 1 1,35 70 0,-17 35-1,124 36 1,69-54 0,143 1-1,-90-53 1</inkml:trace>
  <inkml:trace contextRef="#ctx0" brushRef="#br0" timeOffset="57824.75">6456 7867 0,'0'-18'16,"0"36"-16,-35-36 16,-18 36-1,-53 158 1,71-70-1,17-35-15,-53 193 16,18-34 0,-17 122-1,35-34 1,35-89 0,88 18-1,18-176 1,-1-71-1,37-89 1,16-69 0,-87 17 15,-54 88-31,-34-177 16,-107 1-1,-17 53 1,-35 35-1,35 105 1,105 36 0,54 0-1,88-35 1,53-36 0,88-52-1,-53-18 1,0-53-1,-88-35 1,-106 140 0,0 72-1,-18 17 17,-17 106-17,-1 88 1,19 17-1,17-70 1,17-70 0,54-36-1,-1-35 1,-34-35 0,-19-71-1,1 71-15</inkml:trace>
  <inkml:trace contextRef="#ctx0" brushRef="#br0" timeOffset="58008.12">6826 8167 0,'-35'17'16,"70"-34"-16,-123 34 16,70-17-16,36 0 31,106 0-16,52-52 1,-53 16 0,36-34-1</inkml:trace>
  <inkml:trace contextRef="#ctx0" brushRef="#br0" timeOffset="58526.27">7549 7973 0,'0'70'15,"-35"1"1,-35 52-1,52 1 1,0-18 0,18-71-1,71-106 32,-36 36-31,-17 17-16,52-52 15,-17-1 1,-35 71 0,0 71-1,-1 17 1,1-17 0,52 17-1,36-88 1,0 0-1,18-35 1,-54-71 0,-52-18-1,-54-34 17,-16 87-17,-19 36 1,18 52-1,35 19 1,18 87 0,36-52-1,52-36 1</inkml:trace>
  <inkml:trace contextRef="#ctx0" brushRef="#br0" timeOffset="59307.59">8625 8202 0,'18'-35'0,"-36"70"0,36-105 16,-18 34-16,-35-34 16,-36 52-1,-17 53 17,17 106-17,54-35 1,-1 18-1,18-89-15,0 18 16,35-35 0,36-18-1,-18-36 1,0-34 0,-18-71-1,-17 52 1,-18 37-1,35 69 1,-17 36 0,-18 53-1,35-18 1,36-17 15,17-54-15,-71-17-1,19 0 1,-19-70 0,36-54-1,18 1 1,35 35 0,-36 70-1,18 71 1,-52 35-1,-1 36 1,-17-19 0,-18-52 15,0-35-15,-18-18-1,18-18 1,0-52-1,0 52-15,18-105 16,17 34 0,35-16-1,1 69 1,-18 36 0,-18 18-16</inkml:trace>
  <inkml:trace contextRef="#ctx0" brushRef="#br0" timeOffset="59625.79">9737 8202 0,'17'53'0,"-34"-106"0,52 141 16,18-88 0,17 0-1,19-53 17,-19-35-17,-70-35 1,0 34-1,-35 89 1,-71 89 0,35 105-1,54-88 1,17-1 0,88-69-1,-17-36 1,17-36-1,18-34 1,-53-1 0</inkml:trace>
  <inkml:trace contextRef="#ctx0" brushRef="#br0" timeOffset="62457.76">12153 7655 0,'0'0'0,"0"18"0,0 123 31,18-141-31,17 18 16,71-1 0,17-70-1,-34-17 1,-72-36 0,-17 18-1,-35-18 1,0 88-1,17 18-15,-17 124 16,35 70 0,-36-18-1,1 54 17,18-89-17,-1 0 1,0-106-1,-35-35 1,-17-53 0,-18-35-1,35-18 1,-18-35 0,71 106-16,-17-1 15,17 72 1,17 70-1,71 35 1,1-18 0,-1-52 15,53-71-15,-106 0-16,106-18 15,-17-53 1,-1-52-1,-70 0 1,-53-19 0,-18 72-1,1 70-15,-36 17 16,35 107 0,18-1-1,0 54 1,0-89-1,53-17 1,88-71 0,0-36-1,71-70 17,-71-17-17,-88 17 1,-53 18-1,-70 159 17,34 34-17,36-34 1,0-36-16,0 18 16,53 0-1,0-35 1,-18-18-1,-35-36 1,0-17 0,-70-17-1,17 70 17,35 0-32,-35 18 15,36 52 1,17-17-1,70 0 1,1-53 0,70 0-1,-106 0-15,106-53 16,-35 0 0,0-70-1,-71-71 1,-17 52-1,0-69 1,-18 158 0,-18 159 15,-17 17 0,35-70-31,-18 106 16,0-36-1,18-70-15,18 53 16,53-71 0,-1-35-1,71-35 1,0-53 0,-52 0-1,-19-106 1,-52 123-1,-18 53 1,0 89 0,-36 17-1,36 36 17,0-89-32,18 53 15,35-53 1,35-35-1,-17 0 1,17-52 0,-35-37-1,-53-34 1,0-1 0,0 107-1,-18 52 1,1 106-1,-1-70 1,0 17 0,18-53-1,18-70 32,35-18-31,-36 35-16,54-70 15,70-53 1,-70 106 0,-18 35-1,-36 53 1,-17 53 0,36 17-1,16-70 1,72-18-1,52-35 1,-52-17 0,35-72-1,-54 1 17,-16-106-17,-89 106 1,-53 70-1,-53 54 1,18 52 0,17 35-1,53 1 1,18-89 0,71-35-1,17-18 1,-35-35-1,35-35 1,-17-18 0,-54 53-1,1 36 1,-71 87 31,18 19-32,35-54-15,0 141 16,0 36 0,0-18-1,0 106 1,18 17 0,34-17-1,-34-18 1,-18-123-1,-70-106 1,34-53 0,-34-18-1,52-52 1,18 35 0,-18-54-1,1-122 1,-1 70-16</inkml:trace>
  <inkml:trace contextRef="#ctx0" brushRef="#br0" timeOffset="62691.49">15258 7497 0,'-18'0'0,"-70"-71"32,70 53-32,1 18 47,17 18-47,-89 17 31</inkml:trace>
  <inkml:trace contextRef="#ctx0" brushRef="#br0" timeOffset="62924.59">13829 7832 0,'0'0'15,"-18"0"-15,18 17 0,18-17 16,88 0-1,52 0 1,72 0 0,-71 0-1,-71 0 1,-35-35 0</inkml:trace>
  <inkml:trace contextRef="#ctx0" brushRef="#br0" timeOffset="63590.18">18256 7532 0,'0'0'0,"18"-18"0,17-17 16,-17-18-1,-36 71 1,-105 70 0,17 18-1,71-71-15,-142 88 16,71-52-1,-52-1 1,69-70 0,36 0-1,36-70 1,17 52 0,35-35-1,71-17 1,-35 70-1,34 70 1,1 71 0,-53-17-1,53 17 1,-36-106 0,19-35-1,-19-35 1,18-53-1</inkml:trace>
  <inkml:trace contextRef="#ctx0" brushRef="#br0" timeOffset="63924.53">19332 7108 0,'0'0'0,"18"-35"15,-36 53 1,-52 70 0,-71 141-1,-36 54 1,18-54 0,-105 53-1,35-70 1,87-106-1,107-71 1,53-53 15,17 1-31,106-89 16,-53 35 0</inkml:trace>
  <inkml:trace contextRef="#ctx0" brushRef="#br0" timeOffset="64156.76">19297 7796 0,'18'0'0,"-36"0"0,18 71 31,-71 35-15,36 17-1,0-70 1,17-18-1,1-35 1,17-35 0,35-53-1,-18 70 1</inkml:trace>
  <inkml:trace contextRef="#ctx0" brushRef="#br0" timeOffset="64323.94">19367 7585 0,'0'0'0,"0"-18"0,0 0 16,-17 1 0,-36 17-1,35 0 1,18 17 0,36 19-1,34-19 1</inkml:trace>
  <inkml:trace contextRef="#ctx0" brushRef="#br0" timeOffset="64791.12">19738 7796 0,'0'0'0,"0"18"16,0 17-1,0-17-15,0 52 16,-71 19-1,54-19 1,-19 1 0,1-54-1,18-17 1,17-17 0,0-54-1,35-52 1,71-1-1,-18 36 1,71 35 0,-89 71-1,-17 52 1,-35 36 15,-18-35-15,-53 35-1,53-89-15,-36 36 16,36-35 0,0-36 15,36-17-31</inkml:trace>
  <inkml:trace contextRef="#ctx0" brushRef="#br0" timeOffset="65142.6">20461 7761 0,'0'-18'0,"0"36"0,0-71 16,-35 88 15,17-17-15,1 123-1,-1 0 1,0 106-1,-17-17 1,0-19 0,-36 54-1,-17-18 1,53-194-16,-18 88 16,0-35-1,35-71 1,36-106 15,-1 54-31,54-89 16,-36 53-16,54-106 15</inkml:trace>
  <inkml:trace contextRef="#ctx0" brushRef="#br0" timeOffset="65491.39">20391 7990 0,'0'0'16,"-18"-35"-16,-35-71 16,35 0-1,36 71 1,105-18 0,54 53-1,-54 18 1,-70 0-16,35 70 15,-88 0 1,-105 0 0,-1-17-1,-18-36 1,71-35 15,53-18-15,36-35-1,52 0 1,-71 36-16</inkml:trace>
  <inkml:trace contextRef="#ctx0" brushRef="#br0" timeOffset="66207.23">20973 7743 0,'53'-52'16,"-106"104"-16,123-122 15,-70 88 16,0-1-31,0 1 0,0 52 16,0 19 0,0-19-1,53-52 1,-18-18 0,36-18 15,-1-17-16,1-53 1,-53 52-16,17-34 16,0-1-1,-35 54 1,0 52 0,0 53-1,-17-17 1,17-36-16,0 71 15,70-71 1,18-17 0,36-54-1,-36-17 1,0-52 15,-17-54-15,-36-53-1,0 53 1,-35 107 0,0 122 15,0-35-31,-53 124 16,36-35-1,17-1 1,0-52-1,35-1 1,0-52 0,1-18-1,17-18 1,-18-17 15,18-53-15,-36 35-16</inkml:trace>
  <inkml:trace contextRef="#ctx0" brushRef="#br0" timeOffset="66423.44">21766 7497 0,'18'0'0,"-36"0"0,1 0 0,34 0 46,19 0-30,-19 0-16,19 0 0,69 0 16,-16 0-1,16-18 1,-52-17 0</inkml:trace>
  <inkml:trace contextRef="#ctx0" brushRef="#br0" timeOffset="66873.71">22542 7144 0,'0'0'16,"-17"0"-16,17 17 31,17 1-15,1 0-16,35 52 15,53 18 1,-18-35 0,-70-35-16,105 35 15,-35-35 1,18-18 15,-71 0-15,-70 0 15,0 0-31,-106 52 16,-36 72-1,54-18 1,-36 17 0,106-52-1,18-18 1,17-36-1</inkml:trace>
  <inkml:trace contextRef="#ctx0" brushRef="#br1" timeOffset="75656.14">829 10495 0,'0'0'0,"0"-18"0,-18 18 31,18 18 16,0 0-47,0-1 0,0 54 15,18-18 1,70-18 0,0-35-1,1 0 1,-54 0-16,88-70 16,-70 17 15,-53-18-16,-53 18 1,-52 36 0,-37 17-1,54 70 1,-18 54 0,89-19-1,17 1 1,0-35-1,88-36 1,-70-35-16,52 0 16,1 0-1,-36-18 1,-35 1 0,-71 17 15,-34 0-16,-54 70 1,88 1 0,36 35-1,35 17 1,35-35 0,71-17-1,18-71 1,-1-18-1,-35-17 1,18-35 0,0-1-1,-36 18 1</inkml:trace>
  <inkml:trace contextRef="#ctx0" brushRef="#br1" timeOffset="76597.13">1905 10918 0,'0'0'16,"0"-17"-16,0-1 15,-35-17 1,-18 35 0,-53 0-1,18 35 1,-18 53-1,71-17 1,35-53-16,-18 70 16,18-35-1,88-36 1,-17-34 0,52-54 15,-17 1-16,-71-1 1,-17 18 0,0 35-1,-18 1 1,0 70 15,0-36-31,0 54 16,-18 17-1,0 89 1,1-19 0,17 107-1,0 88 1,53 17 0,-18-70 15,18 88-16,-53-141 1,0 35 0,-35-123-1,-36-89 1,0-70 0,-34-70-1,-1-36 1,70 71-16,-52-124 15,0-35 1,70 106-16,-34-283 16,52 89-1,0-88 1,52 123 0,19 17-1,52-87 16,19 70-15,-19 71 0,-70 123-1,-35 17 1,-18 54 46</inkml:trace>
  <inkml:trace contextRef="#ctx0" brushRef="#br1" timeOffset="77117.1">2452 10795 0,'0'18'0,"-18"-1"0,1 1 16,-1 0 0,18-1-16,-18-17 31,18 18-16,18-18 1,17-18 0,-35-17-1,0 17 1,-17 18 15,17 18 16,0 0-31</inkml:trace>
  <inkml:trace contextRef="#ctx0" brushRef="#br1" timeOffset="77481.6">2381 11289 0,'0'0'0,"-17"18"0,17-1 16,0 1-1,17-18 1,19 0-1,-19-53 1,1 0 0,-18 35-1,0 1 1,-18 17 0,-17 17-1,17 19 16,54-36-15</inkml:trace>
  <inkml:trace contextRef="#ctx0" brushRef="#br1" timeOffset="78404.92">4233 10672 0,'0'0'0,"0"-18"0,53-35 31,-53 35-15,0 1-16,0 34 62,-17 1-62,-1 0 16,0 17-16,-52 88 31,17 1-15,-53 17-1,0 71 1,36-89 0,-19 1-1,37-54 1,34-35-1,0-17 1,18-36 15,0-17-31,36 0 16</inkml:trace>
  <inkml:trace contextRef="#ctx0" brushRef="#br1" timeOffset="79022.27">4568 10672 0,'0'0'0,"36"-36"16,-19 19-16,1-1 15,0 0 16,-36 36 32,0 0-63,1-1 0,-19 36 16,-52 88-1,0-17 1,-71 52-1,18 18 1,106-123 0,17-54-16,-35 72 15,53-54 1,0-18 0,0 1 15,0-36 16,0 1-32,0-1-15</inkml:trace>
  <inkml:trace contextRef="#ctx0" brushRef="#br1" timeOffset="80173.05">4992 11024 0,'0'-17'15,"0"-1"17,0 36-1,0-1-31,0 1 16,0 88-1,0-18 1,-18-53-16,1 71 15,-1-71 1,18-17 0,0-53 15,0-36-15,0 36-16</inkml:trace>
  <inkml:trace contextRef="#ctx0" brushRef="#br1" timeOffset="80384.62">5045 10830 0,'0'0'0,"0"-17"16,0-1-1,0 36 48</inkml:trace>
  <inkml:trace contextRef="#ctx0" brushRef="#br1" timeOffset="80938.12">5292 10989 0,'0'0'0,"0"71"16,0-36-1,0 53 1,0-70-16,0 52 15,-18 1 1,18-36 0,0-17-1,-18-54 17,1-16-17,17-1 16,17-53-15,36 18 0,71-1-1,-89 89-15,89-17 16,17 34 0,-53 72-1,-71 16 1,-17 19-1,0-106-15,-17 34 16,-1-34-16,-17 35 16,0-35-1,35-54 17,17 19-17</inkml:trace>
  <inkml:trace contextRef="#ctx0" brushRef="#br1" timeOffset="81338.42">6103 11007 0,'0'0'16,"0"-18"-1,0 0-15,0 36 47,0 0-47,0 70 16,0 35-1,0 71 1,-18 18 0,1-159-16,17 141 31,0 71-16,0-19 1,-36-69 0,1-1-1,18-105 1,-1-54-16,18 1 16,0-53-1,0-36 1,0 36-16</inkml:trace>
  <inkml:trace contextRef="#ctx0" brushRef="#br1" timeOffset="81738.37">6138 11448 0,'0'0'0,"0"-36"0,-35-105 31,17 53-15,18 70-16,0-70 16,36 53-1,70 0 1,-1 35 0,1 53-1,-88-1 1,-18-16-16,0 34 15,-88 36 1,-1-53 0,19 0-1,35-35 1,17-18 0,36 0 30,35-36-30,-36 19-16</inkml:trace>
  <inkml:trace contextRef="#ctx0" brushRef="#br1" timeOffset="82505.16">6544 11024 0,'0'0'0,"0"-35"15,0 0 1,0 70 15,0-17-31,0 35 16,0-36-16,0 71 15,0 36 1,18-54 0,35-17 15,17-53-16,1-17 1,-54 17-16,72-106 16,-19 18-1,1-36 1,-54 36 0,-17 70-1,0 89 16,-17-1-15,17 72 0,0-72-1,53 18 1,35-70 0,-53-18-16,36-18 15,34-52 16,-52-18-15,0-89 0,-35 1-1,0-18 1,-18 53 0,0 123-1,-36 36 1,-17 105-1,53 1 1,-17 52 0,17-141-16,0 89 15,0 17 1,35-53 0,18-70 15,0-18-16,0-36 1,-36 19-16,72-71 16,-72 52-16</inkml:trace>
  <inkml:trace contextRef="#ctx0" brushRef="#br1" timeOffset="82722.17">7479 10813 0,'0'0'0,"-18"0"0,1 0 0,-1 17 16,18 1-1,18-18 1,70 0 0,18-18-1,-36 1 16,36-36-15</inkml:trace>
  <inkml:trace contextRef="#ctx0" brushRef="#br1" timeOffset="83606.27">8714 10001 0,'0'0'0,"0"-17"16,-18 17-1,53-18 16,36 0-31,105 1 16,-35-1 0,36 18-1,-71 0 1,-89 18 0,-70-1-1,36 1-15,-72 0 31,-34-18-15,-1 0 0,19 0-1,16 17 1,19-17 0,35 18-1,-18 17 1,17 18-1,-17 35 1,1 18 0,-1 123-1,17-87 1,1 87 0,0 35-1,0-52 16,35 35-15,0-194-16,17 88 16,54 18-1,17-71 1,18-70 0,70-36-1,1-53 1,-36-34-1,-36-37 1</inkml:trace>
  <inkml:trace contextRef="#ctx0" brushRef="#br1" timeOffset="83954.72">9296 10548 0,'0'-18'0,"0"36"0,-18-36 0,-17 1 15,-18 17 1,35 0-16,-52 70 16,-1 54-1,18-1 1,18 36-1,17-18 1,18 53 0,36-88-1,16-53 1,37-53 0,-1-18-1,-35-17 1</inkml:trace>
  <inkml:trace contextRef="#ctx0" brushRef="#br1" timeOffset="84721.91">9701 10936 0,'0'0'16,"-17"0"-16,-54 0 15,-17 18 1,70-1-16,-52 72 15,35-1 1,17 35 0,18-35-1,53-35 1,0-53 0,17 0-1,-52-53 16,-18-17-15,-18-36 0,-17 18-1,35 35 1,35-18 0,36 71-1,52-17 1,1 17-1,-36 53 1,-53 35 0,-35 35-1,-35-52 1,0-36 0,17-17-1,0-36 16,18-35-15,18-35 0,35-18-1,18 36 1,34 34 0,1 36-1,-53 18 1,0 70-1,-53 18 1,-18-35 0,-17 17-1,17-53 1,1-35 0,34-70 30,19-19-46</inkml:trace>
  <inkml:trace contextRef="#ctx0" brushRef="#br1" timeOffset="84971.81">10636 10636 0,'0'0'0,"-17"0"31,-19 88-16,36 18 1,-17 18 0,17 17-1,0-124-15,0 72 16,0-1 0,17-53-1,36-35 1,0-17-1</inkml:trace>
  <inkml:trace contextRef="#ctx0" brushRef="#br1" timeOffset="85170.83">10460 10971 0,'0'0'0,"-35"-17"15,70 17 17,0 0-32,71-18 15,-18 18 1,0-18 0</inkml:trace>
  <inkml:trace contextRef="#ctx0" brushRef="#br1" timeOffset="86005.69">11183 11148 0,'53'0'15,"-35"0"-15,-1 0 16,36-71-1,-53 1 1,0 17 0,-53-18-1,36 54-15,-54-1 16,-35 18 0,-17 88-1,35-17 16,35 70-15,53 18 0,17-107-1,71-16 1,-17-36 0,35-53-1,0-53 1,-18-18-1,-18-17 1,-52 53 0,-18 71-1,0 34 1,0 54 0,0 17-1,0-70 1,0 105-1,35-52 1,36-36 0,-1-35-1,-17-18 1,53-70 0,-53 17-1,0-34 1,-35 34-1,-18 106 17,0-17-32,-18 88 15,18-53 1,0 17 0,53-52-1,0-18 16,17-18-15,-34-52 0,-1-1-1</inkml:trace>
  <inkml:trace contextRef="#ctx0" brushRef="#br1" timeOffset="86187.7">11924 10636 0,'0'0'0,"-18"0"0,-35 0 16,18 0 0,17 18-1,18 17 1,0-17 0,36-1-1</inkml:trace>
  <inkml:trace contextRef="#ctx0" brushRef="#br1" timeOffset="86706.23">12224 10883 0,'0'18'0,"0"-1"16,-18-17-16,18 53 15,-18 0 1,18 35 0,0-35-1,0-35-15,0 35 16,0-18 0,0-52 30,0-1-30,0-35 0,0 18-16,71-71 15,17 18 1,36-18 0,-18 71-1,-54 52 1,-16 54-1,-36-54-15,0 54 16,0 35 0,0-36-1,0-52 1,0 0 0,17-54 15,1 19-16</inkml:trace>
  <inkml:trace contextRef="#ctx0" brushRef="#br1" timeOffset="87138.81">13212 10830 0,'0'0'15,"0"-17"-15,0-19 16,0 19-1,-71 17 1,-53 70 0,54-34-1,35-19-15,-18 54 16,53-36 0,53-17-1,70 17 1,1-17 15,-54 17-15,-17 18-1,-53-18 1,-70 0 0,-72-17-1,54 0 1,0-1-1,70-17-15,-17 0 16,17-17 0,1-19-1</inkml:trace>
  <inkml:trace contextRef="#ctx0" brushRef="#br1" timeOffset="87787.64">14164 10248 0,'0'0'15,"18"-17"-15,17-36 32,-53 53-17,1 17 1,-107 89-1,-70 176 1,106-70 0,-36 88-1,36 35 1,35-123 0,18 70-1,53-53 1,35-158 15,52-54-15,1-52-1,18-53 1,-18-53 0</inkml:trace>
  <inkml:trace contextRef="#ctx0" brushRef="#br1" timeOffset="88087.49">14305 10707 0,'0'0'0,"0"-35"0,-35-1 16,0 19-1,35 52 16,-36 88-15,19-34 0,-1-54-16,-35 106 15,35-18 1,18-52 0,0-36-1,18-35 1,53-35-1</inkml:trace>
  <inkml:trace contextRef="#ctx0" brushRef="#br1" timeOffset="88304.39">13952 10971 0,'0'0'0,"-17"0"0,-1 0 31,36 0-15,70 0-1,0 0 1,53 0 0,-53 0-16</inkml:trace>
  <inkml:trace contextRef="#ctx0" brushRef="#br1" timeOffset="88704.27">14429 11024 0,'0'0'0,"0"18"16,17-18 15,1 0-31,70-18 31,0-17-15,-52 17-16,-1-17 15,-35-18 1,0 36 0,-71 17-1,1 35 1,17 35-1,35-52-15,1 105 16,-1-52 0,18 17-1,35-52 1,18-36 0,-35 0-16,52 0 15,-17-36 1</inkml:trace>
  <inkml:trace contextRef="#ctx0" brushRef="#br1" timeOffset="89254.42">14975 10918 0,'0'-17'0,"0"34"0,0-69 16,36 52-1,52-18 1,-18 36 0,-17 17-1,-35 88 1,-53-35 0,-53 18-1,-18-35 1,88-53 15,18-36-15,18 0-1,70-70 1,18-35 0,0 34-1,-18 19 1,-71 52-1,-17 36 1,-70 52 0,52 19-1,-17 16 1,35 1 0,0-53-1,0-35-15,70 17 16,1-35 15,52-18-15,-52-34-16</inkml:trace>
  <inkml:trace contextRef="#ctx0" brushRef="#br1" timeOffset="89553.29">15910 10672 0,'0'0'0,"0"-18"0,0 0 16,-17 18 0,-36 88-1,17 36 1,36-36 0,-35 53-1,35-53 1,0 18 15,0-35-15,18-54-1,17-17 1,18-52 0,-35 34-16</inkml:trace>
  <inkml:trace contextRef="#ctx0" brushRef="#br1" timeOffset="89770.66">15734 10971 0,'0'0'0,"-18"0"0,1 0 16,52 18 15,35-18 0,19 0-15,-1 0-1,18-18 1</inkml:trace>
  <inkml:trace contextRef="#ctx0" brushRef="#br1" timeOffset="90086.9">16545 10742 0,'0'0'0,"0"-18"0,0 1 16,-35 17 0,-36 35-1,19 18 1,-1 53 15,17 0-15,36-1-1,18-16 1,35-36 0,35-36-1,18-17 1,-71 0-16</inkml:trace>
  <inkml:trace contextRef="#ctx0" brushRef="#br1" timeOffset="90403.43">16933 10707 0,'0'-35'31,"18"35"-31,0 0 16,-1 0 0,54 52-1,-36 54 1,-17-18 0,-18-70-16,0 106 15,-36-54 1,-34 18-1,35-35 1,17-35 0</inkml:trace>
  <inkml:trace contextRef="#ctx0" brushRef="#br1" timeOffset="91336.95">17533 11342 0,'18'0'31,"-36"0"32,18-18-32,0 1-15,18 17-1,-18-18-15,17 18 16,19 0 0,-19 0 15,-17 18-31,0 17 15,0 0 1,-35-17 0,0-18-1,17 0 1,0 0 0,18-36-1,0-16 1,36 34 15,-1 0-15,0 18-1,-35 36 1,0 34 0,0-17-1,-53-18 1,18-17-1,-18 0 1,35-18 0,18-36-1,0-17 1,53 0 0,18 1-1,-18 52 1,-35 0-16,17 52 31,-18 37-15,-17-19-1,-88 36 1,-53-18 0,35-35-1,71-35-15,-106 17 16,70-35-1</inkml:trace>
  <inkml:trace contextRef="#ctx0" brushRef="#br1" timeOffset="92420.82">18221 10283 0,'0'0'0,"-18"0"0,-17 0 32,17 18-17,18 0 1,18-18 15,17 0-15,-35-18-1,0-17 1,0 17 0,-17 18-1,-19 0 1,19 35 0,-1-17-1,18 17 1,0-17 15,18-18-15,-1 0-1,1-18 1,17-35 0,-35 18-1,-17 35 16,-1 0-31,0 53 16,1 71 0,-1-1-1,18-52 1,35 17 0</inkml:trace>
  <inkml:trace contextRef="#ctx0" brushRef="#br1" timeOffset="92820.85">18468 10760 0,'0'0'0,"0"-18"16,0 36 15,0 17-31,0 53 16,-35 18-1,-1-18 17,-17 18-17,53-53 1,0-18 0,18-35-1,0 0 1</inkml:trace>
  <inkml:trace contextRef="#ctx0" brushRef="#br1" timeOffset="93086.93">18874 10989 0,'-53'35'16,"35"-35"-16,-53 53 15,-52 35 17,35-17-17,70-53-15,-70 35 16,35-18 0,53-53 15,18-17-16</inkml:trace>
  <inkml:trace contextRef="#ctx0" brushRef="#br1" timeOffset="93303.67">18680 11042 0,'17'-18'0,"-34"36"0,69-36 16,-34 54-1,17 34 1,18 1 15,0-1-15,-35-17-1,17-53 1,-17 0 0,-18-17-16</inkml:trace>
  <inkml:trace contextRef="#ctx0" brushRef="#br1" timeOffset="93570.56">19103 10830 0,'0'0'0,"0"-35"15,0 0-15,0-1 16,0 89 15,-35 71-15,-36 17-1,36-18 17,0-17-17,17-35 1,18-54 0,18-17-1,17-35-15</inkml:trace>
  <inkml:trace contextRef="#ctx0" brushRef="#br1" timeOffset="93986.98">19262 11042 0,'0'53'31,"17"-53"-31,1 0 16,88 0-16,0-18 31,-36-17-15,-70-18 0,0 18-1,-53 35 1,-53 0-1,18 53 1,-18 35 0,53 35-1,53-52 1,0-53-16,53 52 16,18-70-1,70 18 1,0-54 15,-35-16-31</inkml:trace>
  <inkml:trace contextRef="#ctx0" brushRef="#br1" timeOffset="94270.96">20038 10583 0,'0'0'15,"0"-17"-15,0-1 0,-18 18 16,-17 71 0,-18 52-1,0 1 1,18 34 0,17-17-1,0-52 1,18-19 15,0-52-15,36-18-1,-1-18-15</inkml:trace>
  <inkml:trace contextRef="#ctx0" brushRef="#br1" timeOffset="94537.74">20302 10918 0,'0'0'0,"0"-17"0,0-1 16,-17 18 15,-1 0-31,-35 18 16,36-1-16,-36 36 15,0 71 1,35-36 15,18 0-15,18-35-1,70-35 1,18-18 0</inkml:trace>
  <inkml:trace contextRef="#ctx0" brushRef="#br1" timeOffset="95519.27">20708 11042 0,'0'0'0,"0"-53"16,-53 35-1,18 18 1,-53 36 0,35 34-1,35-52-15,0 70 16,18 18 15,0-53-15,89-53-1,-36 0 1,-1-18 0,-52-70-1,0-18 1,18 0-1,17 36 1,36 34 0,0 36-1,-1 0 1,1 71 0,-54 0-1,-17 17 1,0-35 15,0 17-15,-17-52-1,-1-18 17,18-53-17,0-18 1,53-34-1,0 52 1,17 17 0,-52 36-16,17 0 15,-17 18 1,0 53 0,-18-19-1,0 19 1,0-18-1,0-35 17,-36-18-17,19 0 1,17-36 0,0-52-1,70 0 1,1 17-1,17 36 1,-17 35 0,-36 18-1,0 52 1,-35 18 0,-18-17-1,-34 0 1,34-54-1,0-17 17,18-17-17</inkml:trace>
  <inkml:trace contextRef="#ctx0" brushRef="#br1" timeOffset="95920.89">21661 11077 0,'17'0'47,"1"0"-47,-1 0 0,1 0 15,0 0-15,35-53 16,-53 18-1,0 0 17,-53 35-17,0 17 1,-18 72 0,54-19-1,-1 18 1,18-70-16,35 17 15,18-35 1,18 0 0,-18-35-1,0-36 1,-36 54-16</inkml:trace>
  <inkml:trace contextRef="#ctx0" brushRef="#br1" timeOffset="96338.13">22049 10319 0,'0'0'0,"-18"0"0,0 0 16,1 0-1,-1 17 1,18 1 0,0 0-1,-18-18 1,1 0 0,-1 0-1,18-36 1,0 1-1,53 17 17,-35 18-17,-1 0 1,1 71 0,-18-18-1,-35 0 1,-1-36-16,-34 19 15</inkml:trace>
  <inkml:trace contextRef="#ctx0" brushRef="#br1" timeOffset="96803.26">22190 10160 0,'0'0'0,"0"-35"15,0 17 1,17 18-1,54 0 1,-18 35 0,-36-17-16,54 105 15,-36 19 1,-35 69 0,-17-17-1,-36-53 1,-35 36-1,70-124-15,-70 53 32,-18-1-17,18-69 1,52-36 0,19-18-16</inkml:trace>
  <inkml:trace contextRef="#ctx0" brushRef="#br1" timeOffset="97653.41">22154 9719 0,'0'0'0,"18"0"15,53 0 1,-54 0-16,71 0 16,-35 0-16,71 0 15,52 0 1,-17 18 0,-88-18-1,-19 35 1,-16 18 15,-19 35-15,1 0-1,0 71 1,-18-36 0,0 107-1,-71 17 1,18-18-1,36 18 1,17-53 0,0 18-1,0-159-15,0 70 16,0-17 0,0-71-16,-89 71 15,19-53 1,-54 0-1,18-18 17,1 0-17,-54-17 1,71 0 0,-18-18-1,71 0 1,17 0-1,18-36 1,0 19 0,0-1-1,0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14:23.3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3651 741 0,'0'0'0,"18"-18"16,-18-70 15,0 70-31,0 1 15,0-1-15,0-17 16,0 52 15,0 89-15,-18 35 0,-17 18-1,17-88-15,-35 140 16,18-105-1,35-18 1,0-52 0,0-19 15,0-34-15,71-107-1</inkml:trace>
  <inkml:trace contextRef="#ctx0" brushRef="#br0" timeOffset="148.9">3933 635 0,'0'0'0,"18"-18"0,-18 1 0,0-36 16,18 53-1</inkml:trace>
  <inkml:trace contextRef="#ctx0" brushRef="#br0" timeOffset="315.97">3933 1182 0,'0'70'16,"0"19"15,0-37-15,0 1-1,0-70 16,0-36-15,-17 35-16,-1-35 0</inkml:trace>
  <inkml:trace contextRef="#ctx0" brushRef="#br0" timeOffset="567.4">3510 1111 0,'0'0'0,"-18"0"0,18 18 16,18-18-1,-18-18 1,529-88 31</inkml:trace>
  <inkml:trace contextRef="#ctx0" brushRef="#br0" timeOffset="816.19">4110 670 0,'0'0'0,"0"-17"0,-35-36 32</inkml:trace>
  <inkml:trace contextRef="#ctx0" brushRef="#br0" timeOffset="1015.29">4022 635 0,'0'18'16,"0"35"0,-18 88-1,18-88-15,-18 88 16,1 17-1,17-69 1,-18-19 0,18-35 15,0-17-15</inkml:trace>
  <inkml:trace contextRef="#ctx0" brushRef="#br0" timeOffset="1282.33">4745 1358 0,'17'0'15,"1"0"-15,-18-17 16,0-19 0,18 1-1,-1-36 1,-17 54-16</inkml:trace>
  <inkml:trace contextRef="#ctx0" brushRef="#br0" timeOffset="1616.03">4604 935 0,'-18'0'16,"-70"17"-1,0 36 1,-18 36 0,35 34-1,71-17 1,0-71-16,0 36 15,71-36 1,17-17 15,18-18-15,17-53 0,-87 53-16,87-88 15,-17 17 1,-106-35-1,0 53 1,-35 89 15,52 16-15</inkml:trace>
  <inkml:trace contextRef="#ctx0" brushRef="#br0" timeOffset="2188.21">4780 1429 0,'18'0'16,"52"17"-1,-17-17 1,-17 0-16,69-35 31,-34-18-15,-18-17 0,-36-1-1,-17-17 1,0 70-1,-17 71 17,17 18-17,-18 17 1,18-18 0,0-17-1,0-35 1,0 0-1,0-36 17,0 0-32,0-35 31,18-70-15,35 35-1,-18 53-15,71-36 16,-18 53-1,18 36 1,0 53 0,-53-1-1,-53 36 1,0-53 0,0-18-1,-18-17 1,18-36 31</inkml:trace>
  <inkml:trace contextRef="#ctx0" brushRef="#br0" timeOffset="3332.18">6209 1252 0,'0'0'0,"18"-70"32,-18 52-32,0 1 15,-36-54 1,1 53 0,-36 18-1,1 18 1,52 0-16,-52 52 15,-1 54 1,53-54 0,1 89 31,34-141-47,72-1 15,-1-17 1,35-53-1,-52 0 1,-1-52 0,-70-54-1,18-35 1,-18 70 0,0 36-1,0 35 1,0 88-1,-18 54 1,18 105 0,0-18 15,0-70-15,18 0-1,17-53 1,89-36-1,-54-17 1,36-53 0,-18-17-1,-17-71 1,-53 0 0,-18-53-1,0 88 1,-36 123 15,19 54-15,-19 88 15,19-36-15,17-88-16,0 71 15,0-70-15,0 34 16,53 18-1,0-35 1,70-53 0,-17 0-1,-71 0-15,53-35 16,1-36 0,-54-17-1,-35 18 1,0-1-1,0 53 1,-35 36 0,17 0-1,0 35 1,1 35 0,17-35-1,0 0 1,35-36-1,53-17 1,-17-35 0,35-18-1</inkml:trace>
  <inkml:trace contextRef="#ctx0" brushRef="#br0" timeOffset="4165.1">9454 1111 0,'0'0'16,"18"0"-16,70-70 15,-70 52 1,88-88 0,-36 18-1,-34-18 1,-54 53-1,-123 36 1,88 17-16,-88 35 16,-36 53-1,89 0 1,71-17 0,34 17-1,54-35 1,105 35-1,-52-35 1,-1 0 0,-70 0 15,-35 0-15,-142 17-1,-87-34 1,87-36-1,1 0 1,70-36 0,17-17-1,36 1 1,18 16 0,35 19-1,35 17 1,-70 0-16</inkml:trace>
  <inkml:trace contextRef="#ctx0" brushRef="#br0" timeOffset="4398.13">9913 1111 0,'-18'0'15,"1"0"-15,17 18 0,-18-18 16,0 88 0,18 36-1,0-1 1,-17 106 0,52 36-1,-35-195 1</inkml:trace>
  <inkml:trace contextRef="#ctx0" brushRef="#br0" timeOffset="4549.18">9772 2699 0,'0'70'0,"-53"54"16,18-54 15,-1 1-15,1-71-1,35-71 1,35-140-1,18-19 1</inkml:trace>
  <inkml:trace contextRef="#ctx0" brushRef="#br0" timeOffset="4897.46">9878 1288 0,'0'0'0,"0"-36"0,0-87 31,0 105-31,35-17 0,-17-18 16,458 159 46,-476-88-46,0 34-1,-35 19 1,17-53-16,-70 35 16,-89 17-1,36-35 1,53-17 0,35-18-1</inkml:trace>
  <inkml:trace contextRef="#ctx0" brushRef="#br0" timeOffset="5298.08">9860 1940 0,'0'141'16,"0"-105"-1,-18 69 1,1 19 0,-1-53-1,18-54 1,0-34-1,0-36 1</inkml:trace>
  <inkml:trace contextRef="#ctx0" brushRef="#br0" timeOffset="5581.01">11007 1288 0,'53'-71'16,"-53"53"-1,0-34 1,-18-19-1,-53 18 1,1 18 0</inkml:trace>
  <inkml:trace contextRef="#ctx0" brushRef="#br0" timeOffset="5848.16">10989 1323 0,'0'-18'15,"35"-52"1,-35-18-1,0-1 1,0 54 0,-17 53-1,-19 17 1</inkml:trace>
  <inkml:trace contextRef="#ctx0" brushRef="#br0" timeOffset="5998.11">10936 1393 0,'0'53'31,"71"-17"-16,-18-19 1,-1-17 0,1 0 15,-35-35-15,-18 0-16</inkml:trace>
  <inkml:trace contextRef="#ctx0" brushRef="#br0" timeOffset="7614.68">11007 1147 0,'0'-18'16,"0"0"0,0 1-1,0-36 1,-71 17 0,18 36-1,-53 0 1,89 0-16,-71 18 15,17 35 1,0 35 0,54-17 15,-1 17-15,18-35-1,18-18 1,17-17-1,36-18 1,17 0 0,-18-53-1,19-18 1,-19-35 0,-52 36-1,-18-1 1,0 36-1,0 53 17,0 35-17,0-36 1,0 54 0,17 35-1,19-18 1,-19-53-1,54-17 1,-18-18 0,35-18-1,-17-17 1,17-53 0,-35-1-1,17-34 1,-17 17-1,-35 88 1,-1 18 0,-17 18 15,0 35-15,0-18-1,0-17 1,0-36 31,0 1-47,0-1 15,0-35 1,-35 53 0,17 0-16,1 0 15,-18 71 1,17-1-1,0 18 1,18 1 0,0-1 15,18-53-15,52-17-1,19-18 1,52-18-1,0-35 1,-106 36-16,89-54 16,-54-35-1,-35 0 1,-35 18 0,0 53-1,-52 35 1,-37 70-1,19 36 1,35 18 0,35-1 15,0-70-15,88-18-1,70-35 1,-16 0-1,-19-53 1,-52 18 0,-36-18-1,-35-17 1,0 52-16</inkml:trace>
  <inkml:trace contextRef="#ctx0" brushRef="#br0" timeOffset="8563.45">4127 2240 0,'18'0'15,"0"0"1,-1 0-16,36 0 0,71 0 31,140 0-15,-17-35-1,194 17 1,-35 1 0,370-36-1,-229 35 1,264-17 0,-158-1-1,229 1 1,-18 0-1,-88-18 1,-158 0 0,-266 18-1,-16 0 17,-195 35-17,-124-18-15,19 18 16,-19 0-16,-34 0 31,-54 0-31</inkml:trace>
  <inkml:trace contextRef="#ctx0" brushRef="#br0" timeOffset="9514.81">864 4163 0,'0'-18'16,"36"-17"-1,-19 35-15,36-18 16,18 18 0,105 71-1,-52 17 1,34 18-1,-70-18 1,-52-70-16,17 17 16,0 0-1,-53-52 32,0-19-47</inkml:trace>
  <inkml:trace contextRef="#ctx0" brushRef="#br0" timeOffset="9979.89">1887 3528 0,'0'0'0,"0"17"31,-17 1-16,-1 0-15,-35 17 16,-123 88 0,123-87-16,-106 52 15,18-18 1,18 1 0,105-71-1,36 0 32,-1 0-47,54 0 16,17-18-1,-18 1 1</inkml:trace>
  <inkml:trace contextRef="#ctx0" brushRef="#br0" timeOffset="10564.45">2540 3916 0,'0'0'0,"18"-18"0,-1 18 15,1-17-15,0-36 16,-18 17 0,0 1-1,-142 35 17,1 18-17,-35 70 1,88-35-1,52 17 1,36-52-16,0 17 16,71-17-1,70-18 1,18 35 0,0-17-1,-89 17 1,-87 53-1,-142 18 1,18-53 0,-18-18-1,71-35 17,35 0-17,53-17 1,0-1-16,0-17 15,70 0 1,19-18-16</inkml:trace>
  <inkml:trace contextRef="#ctx0" brushRef="#br0" timeOffset="10830.17">2893 3845 0,'0'0'16,"0"18"15,0 0-15,0-1-16,-18 142 15,18-18 1,18 88-1,-1-35 1,-17 177 0,0-230-1</inkml:trace>
  <inkml:trace contextRef="#ctx0" brushRef="#br0" timeOffset="10947.97">2875 5662 0,'0'35'16,"0"1"-1,0-72 32,0 19-47,0-19 0,18-122 16</inkml:trace>
  <inkml:trace contextRef="#ctx0" brushRef="#br0" timeOffset="11052.75">2963 4163 0,'0'0'15</inkml:trace>
  <inkml:trace contextRef="#ctx0" brushRef="#br0" timeOffset="11313.56">2910 4304 0,'18'0'31,"0"0"-31,-1 0 0,1 0 15,53-53 1,-19 35-16</inkml:trace>
  <inkml:trace contextRef="#ctx0" brushRef="#br0" timeOffset="11931.92">2963 3969 0,'0'-18'0,"0"0"31,0 1-31,18-1 16,35-17 0,17 17-1,1 18 17,-36 0-32,36 0 15,-1 71 1,-52-1-1,-18 36 1,-71-35 0,54-36-16,-107 36 15,54-36 1,-18-17 0,52-18-1,36-36 16,53-17-15,-17 36-16</inkml:trace>
  <inkml:trace contextRef="#ctx0" brushRef="#br0" timeOffset="12213.02">3969 3863 0,'0'0'0,"17"-18"0,-17-17 15,0 0 1,-35 17 0,17 18-16,-70 0 15,-35 35 1,17 18-1,0 53 1,71-71 0</inkml:trace>
  <inkml:trace contextRef="#ctx0" brushRef="#br0" timeOffset="12812.44">3969 4251 0,'17'0'0,"1"0"16,17 0-16,-17 0 16,35 0-1,35-35 1,88-71-1,-105 35 1,-71-35 0,0 36-1,-18 35 1,1 17 0,-1 53-1,0 18 1,1 35-1,-1-17 1,1 35 0,17-53-1,0 35 17,0-70-17,0-1 1,-18-17-1,-17-17 1</inkml:trace>
  <inkml:trace contextRef="#ctx0" brushRef="#br0" timeOffset="13080.64">4427 3757 0,'18'0'0,"0"0"15,105-35 1,-17 35-1,17 70 1,-105-34-16,17 52 16,-35 53-1,0-18 17,0-52-17,-35-36 1,35-17-16,-35-36 31,-1-17-15,19 17-16</inkml:trace>
  <inkml:trace contextRef="#ctx0" brushRef="#br0" timeOffset="15413.24">3933 3898 0,'0'-17'0,"0"-1"16,0 0-1,-35-17 1,0 17-1,-36 1 1,18 17 0,36 0-16,-71 17 15,17 19 17,0 34-17,36 1 1,0 17-1,35 0 1,0-35 0,53-18-1,-18-35 1,18 0 0,0 0-1,35-53 1,-35 0-1,35-35 1,-17 18 0,-36-1-1,-35 18 17,-18 53-1,18 18-16,-17 35 1,17 53 0,0-36-1,0-35-15,0 71 16,0-53 0,70-35-1,1-18 1,-36 0-1</inkml:trace>
  <inkml:trace contextRef="#ctx0" brushRef="#br0" timeOffset="16063.26">5292 3457 0,'0'0'16,"0"-17"-16,0-1 15,-18 18 1,18 18-16,0 70 31,0 18-15,18-36-1,52 18 1,18-35 0,54 0-1,16-53 1,-17 18 0,-70-18-1,-159 17 32,52 1-47,-122 88 16,105-71-16,-71 71 15,-17 35 17,53-70-17,35 17 1,18-53-1</inkml:trace>
  <inkml:trace contextRef="#ctx0" brushRef="#br0" timeOffset="16532.02">6720 4180 0,'0'0'0,"-17"0"16</inkml:trace>
  <inkml:trace contextRef="#ctx0" brushRef="#br0" timeOffset="16571.22">6809 4233 0,'0'0'0,"70"0"16</inkml:trace>
  <inkml:trace contextRef="#ctx0" brushRef="#br0" timeOffset="16746.89">7497 4180 0,'0'0'0,"17"0"0,1 0 16,17 0 0,18 0-1,0 0 17,0 0-32</inkml:trace>
  <inkml:trace contextRef="#ctx0" brushRef="#br0" timeOffset="16914.14">8555 4180 0,'0'0'16,"17"0"-16,1 0 0,0 0 15,52 0 1,-17-17-1</inkml:trace>
  <inkml:trace contextRef="#ctx0" brushRef="#br0" timeOffset="17063.61">9807 4110 0,'0'0'15,"18"0"-15,-1 0 16,1 0 0</inkml:trace>
  <inkml:trace contextRef="#ctx0" brushRef="#br0" timeOffset="17128.82">10054 4092 0,'53'-17'16,"-35"17"-16</inkml:trace>
  <inkml:trace contextRef="#ctx0" brushRef="#br0" timeOffset="17263.91">10566 4039 0,'35'0'0,"-70"0"0,123-17 16,-70 17-1,-1 0 1,1 0 0,52-18-1,36 0 1</inkml:trace>
  <inkml:trace contextRef="#ctx0" brushRef="#br0" timeOffset="17429.64">11994 4004 0,'0'0'0,"0"18"0,53-18 15,-35 0 1,0 0-1,17 0 1</inkml:trace>
  <inkml:trace contextRef="#ctx0" brushRef="#br0" timeOffset="17630.73">13106 4022 0,'17'0'0,"-34"0"0,52 0 0,-17 0 16,-1 0 0,1 0-1,0 0 1,17-36 0,-18 36-16</inkml:trace>
  <inkml:trace contextRef="#ctx0" brushRef="#br0" timeOffset="17764.32">13670 4004 0,'0'0'0,"-18"0"16,-17 0-16,-18 0 16,36 0-1,-54 0 1</inkml:trace>
  <inkml:trace contextRef="#ctx0" brushRef="#br0" timeOffset="18415.08">1958 6050 0,'0'0'0,"-18"0"0,-88 18 32,89-18-32,87 0 31,-17 0-15,-17 17-1,34-17 1,-35 0-16</inkml:trace>
  <inkml:trace contextRef="#ctx0" brushRef="#br0" timeOffset="18579.43">2857 6085 0,'0'0'16,"36"0"-16,-1 0 15,0 0 1,1 0 15,-19 0-31,36 0 16,-35 0-16</inkml:trace>
  <inkml:trace contextRef="#ctx0" brushRef="#br0" timeOffset="18747.64">3916 6103 0,'0'0'0,"17"0"0,1 0 0,0 0 16,52 0-1,-17 0 1,71-18 15,-89 18-31</inkml:trace>
  <inkml:trace contextRef="#ctx0" brushRef="#br0" timeOffset="18847.15">4992 6050 0,'0'0'0,"53"-18"16</inkml:trace>
  <inkml:trace contextRef="#ctx0" brushRef="#br0" timeOffset="18945.93">5592 5962 0,'17'0'0,"18"0"0,1 0 16</inkml:trace>
  <inkml:trace contextRef="#ctx0" brushRef="#br0" timeOffset="19763.12">7479 5715 0,'0'0'0,"-35"0"31,52 0 16,1 0-47,17 0 0,106 18 16,0-18 15,-70 0-31,-18-18 0</inkml:trace>
  <inkml:trace contextRef="#ctx0" brushRef="#br0" timeOffset="19828.71">8819 5662 0,'0'0'0,"18"-18"15</inkml:trace>
  <inkml:trace contextRef="#ctx0" brushRef="#br0" timeOffset="19913.03">9084 5680 0,'71'0'15,"17"-18"1,0 0-1</inkml:trace>
  <inkml:trace contextRef="#ctx0" brushRef="#br0" timeOffset="20096.88">10848 5715 0,'0'0'0,"35"0"0,0-18 16,142 18 0,-1-17-1,-123 17-15</inkml:trace>
  <inkml:trace contextRef="#ctx0" brushRef="#br0" timeOffset="20278.3">13106 5697 0,'0'0'0,"35"0"0,-17 0 0,52 0 32,18 0-32,-52 0 15,52 0 1,-18-17-16</inkml:trace>
  <inkml:trace contextRef="#ctx0" brushRef="#br0" timeOffset="20462.68">14711 5662 0,'0'0'0,"17"0"0,1 0 16,17 0-1,18 0 1,18 0 0,-36 0-16</inkml:trace>
  <inkml:trace contextRef="#ctx0" brushRef="#br0" timeOffset="20645.9">16228 5680 0,'0'0'0,"70"0"31,-52 0-31,35 0 16,0 0 0,35 0-1,-53 0-15</inkml:trace>
  <inkml:trace contextRef="#ctx0" brushRef="#br0" timeOffset="20813">17798 5697 0,'0'0'0,"17"0"16,1 0 15,0 0-16,17 0 1,35-17-16</inkml:trace>
  <inkml:trace contextRef="#ctx0" brushRef="#br0" timeOffset="20984.09">19050 5627 0,'0'0'0,"35"0"16,-17 0-16,35 0 16,-36 0-1,-34 0 17</inkml:trace>
  <inkml:trace contextRef="#ctx0" brushRef="#br0" timeOffset="21578.71">14746 3898 0,'0'0'0,"-18"0"16,-52 0 15,52 0-15</inkml:trace>
  <inkml:trace contextRef="#ctx0" brushRef="#br0" timeOffset="22328.85">17533 4092 0,'-18'0'0,"-17"0"16,0 18-16</inkml:trace>
  <inkml:trace contextRef="#ctx0" brushRef="#br0" timeOffset="22693.87">15769 4057 0</inkml:trace>
  <inkml:trace contextRef="#ctx0" brushRef="#br0" timeOffset="22745.75">15787 4057 0,'17'0'0,"19"0"16,-1 0 0</inkml:trace>
  <inkml:trace contextRef="#ctx0" brushRef="#br0" timeOffset="22862.79">17092 4057 0,'0'0'0,"18"0"0</inkml:trace>
  <inkml:trace contextRef="#ctx0" brushRef="#br0" timeOffset="22927.8">17304 4110 0,'35'0'15,"36"0"1</inkml:trace>
  <inkml:trace contextRef="#ctx0" brushRef="#br0" timeOffset="23279.93">19562 4110 0,'17'0'32,"1"0"-17,-1 0-15,54 0 16,-18 0-16</inkml:trace>
  <inkml:trace contextRef="#ctx0" brushRef="#br0" timeOffset="23444.9">20496 4163 0,'0'0'0,"36"0"15,-19 0 1,-17 17-1,53-17 1,0 0 0</inkml:trace>
  <inkml:trace contextRef="#ctx0" brushRef="#br0" timeOffset="23528.23">21096 4216 0,'18'0'16,"-36"0"-16</inkml:trace>
  <inkml:trace contextRef="#ctx0" brushRef="#br0" timeOffset="23611.96">21237 4269 0,'-53'0'16,"106"0"-16,-123 0 15,17 17 1,35-17-16</inkml:trace>
  <inkml:trace contextRef="#ctx0" brushRef="#br0" timeOffset="23978.79">19667 5838 0,'0'0'0,"18"0"31,-18-17-31,35 17 16,18 0 0,18-35-1,-54 35-15</inkml:trace>
  <inkml:trace contextRef="#ctx0" brushRef="#br0" timeOffset="24117.64">20832 5733 0,'0'0'0,"17"0"31,1 0-15</inkml:trace>
  <inkml:trace contextRef="#ctx0" brushRef="#br0" timeOffset="24322.98">21890 5750 0,'0'0'0,"35"0"16,-53 0 31,-17 0-47,18 0 0</inkml:trace>
  <inkml:trace contextRef="#ctx0" brushRef="#br0" timeOffset="25195.56">2522 7990 0,'0'0'0,"18"-17"0,-18-19 31,18 36 16</inkml:trace>
  <inkml:trace contextRef="#ctx0" brushRef="#br0" timeOffset="25379.7">2981 7937 0,'0'0'0,"35"0"0,-17-35 16,17 35 0,-17 0-1,35 0 1,0 0 0,35 0-1</inkml:trace>
  <inkml:trace contextRef="#ctx0" brushRef="#br0" timeOffset="25461.28">3969 7902 0,'0'0'0,"35"0"0</inkml:trace>
  <inkml:trace contextRef="#ctx0" brushRef="#br0" timeOffset="25612.24">4780 7885 0,'35'0'0,"-17"0"16</inkml:trace>
  <inkml:trace contextRef="#ctx0" brushRef="#br0" timeOffset="25727.42">4974 7885 0,'18'0'16,"-36"0"-16,53 0 15,-17 0 32</inkml:trace>
  <inkml:trace contextRef="#ctx0" brushRef="#br0" timeOffset="26596.31">8149 6967 0,'0'-17'0,"0"34"0,0-52 0,18-53 31,-18 70-31,0 36 31,-18 35-15,-17 70-1,-36 36 1,-17-18 0,-71 36 15,106-125-31,-70 37 15,0-19 1,34-70 0,54 0-1,17-70 1,18-1 0,0-88-1,18 53 1,35 1-1,18 87 1,-19 18 0,37 88-1,-19 53 1,1 0 15,-1-35-15,-17-70-1,35-19 1,18-17 0,0-53-1,-18-35 1</inkml:trace>
  <inkml:trace contextRef="#ctx0" brushRef="#br0" timeOffset="27012.59">8484 7250 0,'0'0'0,"-17"17"16,-19 36-1,19 0 1,-1 53 0,0-36 15,18-52-31,0 35 15,36-53 1,34 0 0,36-53-1,18-17 1,-19-36 0,-69 0-1,-54 35 1,-88 1-1,0 52 1,18 36 0,0 35-1,53 35 1,35-18 0,53-34-1</inkml:trace>
  <inkml:trace contextRef="#ctx0" brushRef="#br0" timeOffset="27728.98">9437 7108 0,'0'0'15,"-18"0"-15,1 0 0,-19 0 0,-52 36 16,17 17 0,1 52-1,52-34 1,18-36 0,36-35 15,87-53-16,-52 18 1,-36-18 0,0 18-1,-17 17 1,-18 36 15,0 52-15,0 72-1,0-19 1,0 89 0,0-159-16,0 141 15,0 53 1,-18-18 0,-17-35 15,-18-53-16,-18-53 1,-34-17 0,-72-71-1,54-35 1,-71-89 0,53-52-1,105 35 1,36-53-1,106 35 1,53 0 0,17 36-1,-52 34 1</inkml:trace>
  <inkml:trace contextRef="#ctx0" brushRef="#br0" timeOffset="27975.05">9913 7161 0,'0'0'0,"-18"53"15,1-35-15,-1 17 16,-17 36-1,17-18 1,1-18 0</inkml:trace>
  <inkml:trace contextRef="#ctx0" brushRef="#br0" timeOffset="28395.17">9860 6914 0,'0'0'0,"-88"18"16,70 0-1,18-1 1,18 1-1,17-18 1,-17 0-16,88 0 16,-36-53-1,-34 18 1,-36-18 0,-36 18 15,-17 35-16,18 0 1,-53 53 0,70-1-1,18 1 1,35-17 0,54-1-1,-54-35-15</inkml:trace>
  <inkml:trace contextRef="#ctx0" brushRef="#br0" timeOffset="28844.98">10389 7038 0,'0'18'16,"0"-1"-16,0 54 31,0-1-31,0 36 31,0-18-15,0-35-1,0-70 32,0-1-47,0-70 16,18 0-1,88-89 1,17 71 0,1 36-1,34 70 1,1 53 0,-124 53 15,-17-1-16,-18-69-15,-35 69 16,-36 1 0,1-53-1,34-35-15</inkml:trace>
  <inkml:trace contextRef="#ctx0" brushRef="#br0" timeOffset="29261.08">12153 7302 0,'18'0'47,"-1"0"-32,1 0-15,0 0 0,35 0 16,35 0 0,-53 0-1</inkml:trace>
  <inkml:trace contextRef="#ctx0" brushRef="#br0" timeOffset="29412.07">13159 7250 0,'53'0'15,"-106"0"-15,141 0 0,-35 0 16,35-18 0,-35 18-1,70 0 1,36 0-1</inkml:trace>
  <inkml:trace contextRef="#ctx0" brushRef="#br0" timeOffset="29594.45">15152 7267 0,'17'0'0,"-34"0"0,70 0 0,-36 0 16,1 0-1,0 0 1,17 18 0,35-18-1,-34 0-15,52 0 16</inkml:trace>
  <inkml:trace contextRef="#ctx0" brushRef="#br0" timeOffset="29693.88">16792 7285 0,'0'0'0,"18"0"16</inkml:trace>
  <inkml:trace contextRef="#ctx0" brushRef="#br0" timeOffset="29794.92">17004 7250 0,'18'0'15,"17"0"1,53 0-1</inkml:trace>
  <inkml:trace contextRef="#ctx0" brushRef="#br0" timeOffset="29959.13">18027 7161 0,'35'0'0,"-70"0"0,123 0 31,-88-17 16</inkml:trace>
  <inkml:trace contextRef="#ctx0" brushRef="#br0" timeOffset="30053.1">19015 7179 0,'0'0'0,"17"0"16,-17-18-16</inkml:trace>
  <inkml:trace contextRef="#ctx0" brushRef="#br0" timeOffset="30161.2">18221 7250 0,'0'0'15,"-35"0"-15,-124 35 0</inkml:trace>
  <inkml:trace contextRef="#ctx0" brushRef="#br0" timeOffset="30687.43">3616 9349 0,'0'0'16,"-35"0"0</inkml:trace>
  <inkml:trace contextRef="#ctx0" brushRef="#br0" timeOffset="30777.62">3510 9384 0,'88'0'16,"18"0"0,18 0-1,17-18 1</inkml:trace>
  <inkml:trace contextRef="#ctx0" brushRef="#br0" timeOffset="30877.42">5151 9366 0,'0'0'16,"70"0"-16,-17 0 0</inkml:trace>
  <inkml:trace contextRef="#ctx0" brushRef="#br0" timeOffset="30961.38">5574 9366 0,'18'0'16,"70"0"-1,35 0 1,-352 0-16,564 0 16,-247-17-1</inkml:trace>
  <inkml:trace contextRef="#ctx0" brushRef="#br0" timeOffset="31061.5">7179 9296 0,'0'0'0,"35"0"16,1 0-16</inkml:trace>
  <inkml:trace contextRef="#ctx0" brushRef="#br0" timeOffset="31145.33">7514 9278 0,'71'0'16,"140"-35"0,-17 17-1,0-17 1</inkml:trace>
  <inkml:trace contextRef="#ctx0" brushRef="#br0" timeOffset="31311.74">9225 9260 0,'35'0'0,"-70"0"0,106 18 0,-54 0 16,19-1-1,34-17 16,18 0-15,18-17-16</inkml:trace>
  <inkml:trace contextRef="#ctx0" brushRef="#br0" timeOffset="31411.03">11077 9296 0,'0'0'15,"35"-18"-15</inkml:trace>
  <inkml:trace contextRef="#ctx0" brushRef="#br0" timeOffset="31495.39">11183 9278 0,'18'0'31,"-1"0"-31,54-18 16,-1 1 0</inkml:trace>
  <inkml:trace contextRef="#ctx0" brushRef="#br0" timeOffset="31677.23">12312 9172 0,'0'0'0,"0"18"31,18-18-15,-1 0-16,18 0 15,18-35 1</inkml:trace>
  <inkml:trace contextRef="#ctx0" brushRef="#br0" timeOffset="31771.39">13194 9066 0,'0'-17'0,"0"34"0</inkml:trace>
  <inkml:trace contextRef="#ctx0" brushRef="#br0" timeOffset="31851.57">13229 9049 0,'0'-18'63,"0"0"-63</inkml:trace>
  <inkml:trace contextRef="#ctx0" brushRef="#br0" timeOffset="32744.64">15663 8484 0,'0'0'0,"18"-17"0,0-19 31,-1 36-31,-17 18 31,-88 88-15,-53 17 0,0-17-1,-36 18 1,142-89-16,-88 18 16,34-53 15,37 0-16,52-35 1,17-36 0,71 53-1,106 36 1,-52 35 0,-1 17-1,-53 36 1,-35-53-1,-18-18 1,-35-17 0,18-53 15,17 0-15</inkml:trace>
  <inkml:trace contextRef="#ctx0" brushRef="#br0" timeOffset="32843.36">16563 8502 0,'0'0'0,"0"-35"0</inkml:trace>
  <inkml:trace contextRef="#ctx0" brushRef="#br0" timeOffset="33044.6">16510 8414 0,'-35'17'15,"-1"1"-15,-34 70 16,-36 89-1,-35 87 1,35-70 0,-17 0-1,52-70 1,53-71 0,18-36 15,0-34-16,18-36-15</inkml:trace>
  <inkml:trace contextRef="#ctx0" brushRef="#br0" timeOffset="33528.32">17127 8767 0,'0'0'16,"36"-53"-16,-36 35 0,0 0 0,0 1 16,-53-1-1,-53 18 1,18 18 0,17 52 15,53-34-16,18 34 1,71-17 0,0-18-1,17 18 1,-18-18 0,-52 18-1,-36 0 1,-52-17-1,-54-36 1,36 0 0,0 0-1,35-18 1,53-17 0,0-1 15,106 1-16</inkml:trace>
  <inkml:trace contextRef="#ctx0" brushRef="#br0" timeOffset="33894.6">17498 8908 0,'0'17'0,"0"71"15,0 36 1,-53 52 0,-18 1-1,-70 105 1,106-212-1,-106 213 1,35-125 0,53 1-1,35-88 1,54-142 15,52-70-15</inkml:trace>
  <inkml:trace contextRef="#ctx0" brushRef="#br0" timeOffset="34029.12">17498 8908 0,'0'0'0,"0"-18"0</inkml:trace>
  <inkml:trace contextRef="#ctx0" brushRef="#br0" timeOffset="34276.94">17780 9084 0,'-53'18'16,"18"-1"-16,-18 1 16,18-18-16,-71 18 15,70-18 1,89 0 15,18-36-15</inkml:trace>
  <inkml:trace contextRef="#ctx0" brushRef="#br0" timeOffset="35360.57">18327 8837 0,'0'0'0,"17"-18"15,-17 1-15,18-54 16,-18 54-16,0-36 15,-53 17 1,-35 36 0,-36 18-1,36 35 1,-35 88 0,88-53-1,17 18 16,36-35-15,34-54 0,37 1-1,-1-18 1,-71-18-16,107-52 16,-18-36-1,-53 0 1,-18 0-1,-35 89 1,0-1 0,0 36-1,-18 52 1,-17 54 0,35-54-1,0 18 16,71-52-15,-54-36-16,89 0 16,18-18-1,-36-35 1,0-53 0,-35 0-1,-53 18 1,0 71-1,-18 52 17,-17 35-17,17 1 1,1 17 0,-1-70-16,18 52 15,-18-34 16,18-19-15,0-34 15,0-54-15,18-35 0,53-17-1,17 17 1,53 35-1,35 36 1,-70 35 0,35 88-1,-105 1 1,-36 34 0,-71 18-1,18-70 16,-18 17-15,54-88-16,-1 17 16,-17-17-1,-36 0 1,36-17-16</inkml:trace>
  <inkml:trace contextRef="#ctx0" brushRef="#br0" timeOffset="36193.65">17533 8802 0,'0'-18'31,"0"1"16,18-1-31,-1 18-16,19 0 15,69-18 1,-34 18 0,17 0-1,-53 36 1,-52 105 0,-89-18-1,0-52 1,-17-18-1,87-53 1</inkml:trace>
  <inkml:trace contextRef="#ctx0" brushRef="#br0" timeOffset="36977.56">20249 8414 0,'0'0'0,"-17"-36"31,-1 36-31,-17 0 16,35 18 15,0 0-31,0 17 15,70 36 1,-52-36-16,70 35 16,89 19-1,17-1 1,-88-71 0,-1 1-1,-69-18 1,-36-18 15,-18-17-15,-53 35-1,-70 53 1,-17 71 0,16-19-1,1 1 1,106-88-16,-53 17 15,106-17 1,-89-1 0,18-17-1,0 0 1</inkml:trace>
  <inkml:trace contextRef="#ctx0" brushRef="#br1" timeOffset="43959.64">1041 11465 0,'0'0'0,"-18"0"0,0 18 15,-17 17 1,35-17-1,0 17 1,35-35 0,54 0-1,52-53 1,-53 0 0,-53 36-16,18-19 15,-53-17 16,-35 36-15,-89 17 0,19 35-1,-1 53 1,35 0 0,18 18-1,53-70-15,0 16 16,18-16-1,52-19 1,1-17 0,17 0-1,-53 0 1,-52 0 15,-54 0-15,-17 53 15,17 0-15,19 18-1,52-54-15,-18 89 16,18-53 0,18 18-1,17-54 1,18 1-1,-36-18-15,72 0 16,-1-35 0,18-1-1</inkml:trace>
  <inkml:trace contextRef="#ctx0" brushRef="#br1" timeOffset="44443.38">1958 11783 0,'0'0'0,"0"-18"0,0 0 16,-18-17-1,-35 35 1,-17 18 0,52-1-16,-88 54 15,36 0 1,52 17-1,0-35 1,54-53 0,17 0-1,17-53 1,-52 35-16,52-52 16,-34-1-1,17 18 1,-53 35 15,17 18-15,1 0-1,-18 71 1,0 17 0,0 71-1,18 0 1,-18 70-1,0 106 1,-36-123 0</inkml:trace>
  <inkml:trace contextRef="#ctx0" brushRef="#br1" timeOffset="44727.41">1958 13547 0,'0'70'16,"-35"36"0,-18 0-1,-18-53 1,1-53 15,-72-18-15,37-70-1,-36-124 1,52-52 0,89-19-1,53 89 1,88-17-1,-17 87 1,52-52 0,-105 105-1,70-17 1</inkml:trace>
  <inkml:trace contextRef="#ctx0" brushRef="#br1" timeOffset="44959.98">2540 11818 0,'-18'0'16,"1"0"-16,-1 0 0,18-18 16,-18 18-1,18 18 32,0 0-31,0-1-16,0 36 15</inkml:trace>
  <inkml:trace contextRef="#ctx0" brushRef="#br1" timeOffset="45158.72">2469 12206 0,'0'0'0,"-17"0"0,-1 0 31,18 18-15,0-36 31,18 18-47</inkml:trace>
  <inkml:trace contextRef="#ctx0" brushRef="#br1" timeOffset="45692.55">3704 11377 0,'0'0'15,"-17"18"1,-1-1-16,0 1 0,-35 88 31,0 0-15,-52 70-1,-1 18 1,18-53 0,17 18-1,53-106 1,18-88 15,36-1-31</inkml:trace>
  <inkml:trace contextRef="#ctx0" brushRef="#br1" timeOffset="46042.57">4057 11359 0,'0'0'0,"0"-17"15,0 34 1,0 1 0,-18 53-1,1 70 1,-54 17-1,1-16 1,34-89-16,-70 123 16,18-70-1,35 0 1,18-71 0,35-70 15,18 17-16</inkml:trace>
  <inkml:trace contextRef="#ctx0" brushRef="#br1" timeOffset="46909.46">4410 11818 0,'0'0'0,"17"0"0,160-71 31,-160 71-15,54-35-16,-18 0 31,-36 17-15,-52 18-1,-53 0 1,-35 53 0,52-18-1,0 18 1,71-17-1,0-1 1,71 0 0,35 18-1,17 18 1,-52-1 0,-54-17-1,-105 0 1,-88-18 15,52-35-15,89 0-16,-53-17 15,35-36 1,53 0 0,0 35-1,53 1 1,35-1-1</inkml:trace>
  <inkml:trace contextRef="#ctx0" brushRef="#br1" timeOffset="47326.59">5062 11747 0,'-17'0'0,"34"0"0,-52 0 16,35 18-1,0 17 1,0 71 0,-18 35-1,18-88-15,0 194 16,0-35-1,-35 123 1,35-35 0,-70-18-1,-19-53 1,89-140 0,-17-54-1,17-53 1,35-70 15,18-71-15,0 1-16</inkml:trace>
  <inkml:trace contextRef="#ctx0" brushRef="#br1" timeOffset="47709.32">5221 11906 0,'0'0'0,"-18"-17"0,18-1 0,0-70 16,0 35-1,36 0 1,17 35 0,88 18-1,-18 18 1,-17 70 15,-106 0-15,-53-17-1,-70-1 1,17-17 0,0 0-1,71-35 1,52-18 15,1 0-31,35-35 16,-18 35-16</inkml:trace>
  <inkml:trace contextRef="#ctx0" brushRef="#br1" timeOffset="48258.81">6068 11783 0,'0'0'0,"0"-36"0,0-16 32,0 34-17,-88 0 1,17 36 0,-52 52-1,34 36 1,36-17-1,36 34 1,17-70 0,0-35-16,70-1 15,19-17 1,52-70 0,-36-19-1,-34 19 1,-53-54 15,-18 89-15,-36 53 15,19 35-15,17 35-1,0-53-15,0 36 16,17-1-1,36-52 1,36-18 0,-1-35-1,-18-36 1,18-52 0,-88 87-1</inkml:trace>
  <inkml:trace contextRef="#ctx0" brushRef="#br1" timeOffset="48691.5">6509 11712 0,'0'0'31,"0"35"-15,-18 18-1,0 36 1,1 16 0,-1-52-1,1 18 1,17-53-1,-36-18 1,19-18 0,17-53-1,0-34 1,70-1 0,54-18-1,17 71 1,-106 36-16,141 17 15,-70 35 17,-70 35-17,-36 36 1,-36-17 0,-17-1-1,36-71-15,-19 36 16,19-35-16,-18-18 15</inkml:trace>
  <inkml:trace contextRef="#ctx0" brushRef="#br1" timeOffset="49158.61">7885 10936 0,'0'0'0,"0"-18"0,35 18 47,0 0-47,53-17 16,53 17-1,36-18 1,-89 18 0,-70 0-1,-36 0 1,0 0-16,-35 18 0</inkml:trace>
  <inkml:trace contextRef="#ctx0" brushRef="#br1" timeOffset="49559.54">7990 10918 0,'-88'53'31,"71"-35"-31,-19 35 16,-17 35-1,-17 71 1,70-106-16,-53 88 16,0 53-1,35 18 1,1-36-1,-1 89 1,18-71 0,53-36-1,70-69 1,1-72 0,70-52-1,18-36 1,-18-34 15,-18-19-15</inkml:trace>
  <inkml:trace contextRef="#ctx0" brushRef="#br1" timeOffset="50142.61">8837 11465 0,'0'-17'0,"0"34"0,0-52 0,0 17 15,-18-35 1,-52 36 0,-18 34-1,-1 72 1,19 16 0,17 54-1,18-53 1,35 53-1,0-142 1,0 72 0,88-54-1,18-35 1,0-35 0,70-36-1,-123 53-15,35-34 16</inkml:trace>
  <inkml:trace contextRef="#ctx0" brushRef="#br1" timeOffset="50858.69">9296 11695 0,'0'0'15,"-36"0"1,19 0-16,-71 35 16,52 18-1,19 35 1,17 0-1,0-35 17,17-35-17,1-18 1,-18-18 0,0-17-1,0-18 1,0-35-1,0 70-15,53-35 16,0-17 0,-36 70-16,89-18 15,0 18 1,-18 70 0,-52-17-1,-36 53 1,0-35-1,0-54 1,-36 36 0,19-53-1,-1 0 1,18-35 0,-18-18-1,36-35 1,0 53-16,35-36 15,88-35 1,-18 71 0,36 35-1,-36 53 1,-87 17 0,-36-52-16,0 88 15,-18-35 1,-35-1-1,18-35 17,35-52-1,17-36-31</inkml:trace>
  <inkml:trace contextRef="#ctx0" brushRef="#br1" timeOffset="51159.78">10566 11324 0,'0'0'0,"-18"18"32,18 17-32,-35 89 15,-1-1 1,1 36-1,18-124 1,17 89 0,0-54-1,17 1 1,18-54 0,18-17-1,-35-17-15,53-54 16</inkml:trace>
  <inkml:trace contextRef="#ctx0" brushRef="#br1" timeOffset="51359.01">10407 11642 0,'0'0'0,"-35"0"0,17 53 15,18-89 1,35 36 15,71 0-15,18-17-1,-1-19 1,-70 36-16</inkml:trace>
  <inkml:trace contextRef="#ctx0" brushRef="#br1" timeOffset="52942.57">11218 11889 0,'18'0'16,"0"0"-1,-1-18-15,19-35 16,-19 0-1,-17 35-15,0-17 32,-88 0-17,17 17 1,-70 36 0,0 52-1,53 54 1,70-1-1,18-34 1,71-36 0,35-53-1,-18 0 1,53-89 0,-70 19-1,17-54 16,-53 18-31,-17 36 16,-18 52 15,-18 71 1,18-18-32,-35 54 15,35 17 1,0-18-1,17-35 1,54-36 0,-53-17-16,52 0 15,36-53 1,17-35 0,-52 0-1,0-18 1,-54 36-1,-34 105 32,-19 35-31,36 36 0,0-18-1,36-35 1,69-35-1,-16-18 1,16-18 0,1-52-1,-35-36 1,-36 18 0,-35 70-16,0 0 15,0 71 16,-53 36 1,0-1-17,18 0 1,17-70-16,18 17 16,0-53 15,0 1-16,0-54 1,18 36-16,70-71 16,0 18-1,36 0 1,-18 88 0,-53 0-1,-36 70 1,-17 18-1,0 1 17,0-19-17,53 18 1,35-52 0,18-36-1,71-53 1,-72-36-1,37-52 1,-54 0 0,-88 71-1,0 52 1,-88 53 0,35 36-1,35-1 1,18 19-1,0-36 17,35 17-17,-17-35 1,-18 1 0,-35-36-1,-1 0 1,-17 0-1,18 0 1,-53-71 0</inkml:trace>
  <inkml:trace contextRef="#ctx0" brushRef="#br1" timeOffset="53062.74">12047 11324 0,'0'0'0</inkml:trace>
  <inkml:trace contextRef="#ctx0" brushRef="#br1" timeOffset="53156.72">12030 11324 0,'0'0'0</inkml:trace>
  <inkml:trace contextRef="#ctx0" brushRef="#br1" timeOffset="53858.15">14517 10883 0,'0'0'0,"0"-17"16,35-72 15,-35 72-31,0-36 16,-35 53 0,-36 0-1,-35 53 1,-70 88-1,123-88-15,-141 194 16,88-36 0,-17 72-1,52-89 1,71 88 0,53-18-1,35-175 1,71-1-1,-18-88 17,36-35-17,-19-54 1,-87 36-16</inkml:trace>
  <inkml:trace contextRef="#ctx0" brushRef="#br1" timeOffset="54675.44">14517 11289 0,'0'0'0,"-18"18"31,1-1-31,-36 71 16,0 36-1,35-71 1,-35 70 0,35-88-16,1 71 15,17-17 1,53-37 0,17-52-1,19-35 1,-19-18-1,-52 18-15</inkml:trace>
  <inkml:trace contextRef="#ctx0" brushRef="#br1" timeOffset="54892.28">14164 11677 0,'0'0'0,"-18"18"0,1-18 0,70 0 47,-18 0-32,53 0 1,36 0 0,-89-18-16,35 18 15,-52-18-15</inkml:trace>
  <inkml:trace contextRef="#ctx0" brushRef="#br1" timeOffset="55061.24">14658 11695 0,'0'0'0,"-18"17"16,54-34 31,-1-1-47,35-35 15,-34 18 17</inkml:trace>
  <inkml:trace contextRef="#ctx0" brushRef="#br1" timeOffset="55241.89">14834 11501 0,'-35'0'16,"-18"35"0,-17 35-1,-1 36 1,53 18-1,18-71 1,71-18 0,-1-35-1,36 0 1,0-71 0</inkml:trace>
  <inkml:trace contextRef="#ctx0" brushRef="#br1" timeOffset="56057.91">15081 11624 0,'0'0'0,"-17"-18"15,17 1 1,0-19 0,17 19-16,71-1 15,1 18 1,16 18-1,-69 35 1,-36 35 0,-53 0-1,-71-35 1,54-35 0,52-18-1,71-53 16,-18 35-15,1-17 0,105-53-1,-71 35 1,-52 35 0,-36 53 15,-17 54-16,17-72-15,18 36 16,0 18 0,18-54-1,35 1 1,70-36 0,-52-35-1,17-17 1,-17-54-1,-18 1 17,-18-53-17,-17 87 1,-18 36 0,0 71-1,-53 106 1,17-1-1,1 18 1,35-17 0,0-36-1,0-35 1,18-53 0,35 0-1,35-36 1,-35-17-1,-36 18-15</inkml:trace>
  <inkml:trace contextRef="#ctx0" brushRef="#br1" timeOffset="56157.83">15804 11465 0,'0'0'0,"-35"0"0</inkml:trace>
  <inkml:trace contextRef="#ctx0" brushRef="#br1" timeOffset="56274.87">15769 11501 0,'18'0'16,"-36"0"-16,71 0 16,35 0-1,0 0 1,54-18 0,-1 0-1,-106 1 1</inkml:trace>
  <inkml:trace contextRef="#ctx0" brushRef="#br1" timeOffset="56574.19">16686 11289 0,'0'0'15,"-35"-18"1,0 18-1,17 18 1,-35 52 0,0 19-1,36-72-15,-36 107 16,18-18 0,35-54-1,17 1 1,54-35-1,35-18 1,-18-35 0</inkml:trace>
  <inkml:trace contextRef="#ctx0" brushRef="#br1" timeOffset="56856.73">17057 11271 0,'0'0'0,"53"-53"32,-36 53-32,19 0 15,34 36 1,-35 34 0,-35 54-1,0-1 1,-35-35-1,-53-17 1,17-18 15,54-53-15</inkml:trace>
  <inkml:trace contextRef="#ctx0" brushRef="#br1" timeOffset="57191.76">17709 11889 0,'-17'0'16,"17"-18"-16,0 0 15,0 1 1,35-1-16,18 18 31,-53 35-15,0 18 0,-18 53-1,-87 0 1,-19-36-1,-70-34 1,159-36-16</inkml:trace>
  <inkml:trace contextRef="#ctx0" brushRef="#br1" timeOffset="57856.97">18027 10936 0,'18'0'0,"-18"18"47,17-18-1,1 0-46,-1 0 16,1 0-16,0 0 16,-1-18-1,-17 0 1,0 1 0,-17 17-1,-1 0-15,0 17 16,-17 72-1,35-36 1,18 52 15,-18-34-15,35-53-16</inkml:trace>
  <inkml:trace contextRef="#ctx0" brushRef="#br1" timeOffset="58075.27">18979 11077 0,'0'-17'31,"-17"34"-31,-18 54 15,-36 52 1,53-87 0</inkml:trace>
  <inkml:trace contextRef="#ctx0" brushRef="#br1" timeOffset="58407.73">18644 11624 0,'-17'18'16,"34"-36"-16,-105 71 16,0 17-1,0-70 1,17 0-1,54 0-15,-36-52 16,35-37 0,18-34-1,71 35 1,-19 70 0,37 18-1,-19 71 1,1 17-1,-36-18 1,18-17 15,-18-17-15,0-19 0,54-17-1,-1-17 1,-53-19-16</inkml:trace>
  <inkml:trace contextRef="#ctx0" brushRef="#br1" timeOffset="58806.8">19262 11359 0,'-36'36'31,"19"-19"-31,-1 1 0,-35 70 15,53 0 1,0-35 15,0-35-31,0 17 16,35-17 0,71-18-1,18-53 1,-36 18-1,-35-89 1,-53 36 0,-106 0-1,0 70 1,36 36 0,-19 52-1,37 19 1,52-72-1</inkml:trace>
  <inkml:trace contextRef="#ctx0" brushRef="#br1" timeOffset="59084.58">19032 11060 0,'-35'0'31</inkml:trace>
  <inkml:trace contextRef="#ctx0" brushRef="#br1" timeOffset="59175.07">18909 11342 0,'0'17'15,"-18"36"1,-35 18-1,0-1 1</inkml:trace>
  <inkml:trace contextRef="#ctx0" brushRef="#br1" timeOffset="60141.28">20073 11483 0,'-18'-88'31,"18"70"-16,-35 18-15,-18 0 16,-35 71 15,-18-1-15,36-17 0,34 0-1,54-35 1,17-18-1,89 0 1,-107-18-16,72-17 16,-1-18-1,-71 0 1,19 35 0,-36 1-1,0-1 1,17 71-1,-87 17 1,17 1 15,0 35-15,0 17 0,18 54-1,17 17 1,18-36-1,0 54 1,18 17 0,-18-87-1,-36-37 1,1-87-16,-106 35 16,18-53-1,-89 0 1,53-53-1,89-53 17,70-70-17,0 158-15,70-176 16,18 35 0,53-17-1,-105 123 1</inkml:trace>
  <inkml:trace contextRef="#ctx0" brushRef="#br1" timeOffset="60191.02">19985 11695 0,'70'-36'16</inkml:trace>
  <inkml:trace contextRef="#ctx0" brushRef="#br1" timeOffset="60474.87">20373 11359 0,'0'0'0,"0"-17"15,0 34 1,-35 1 0,-18 53-1,35-54-15,-17 54 16,17-36-1,1-17 1,34-36 15,1-17-15</inkml:trace>
  <inkml:trace contextRef="#ctx0" brushRef="#br1" timeOffset="60674.54">20355 11148 0,'0'0'0,"-17"0"0,-36-53 31,35 53-15,0 0 0,36 17 15,53 19-16,-18-1 1</inkml:trace>
  <inkml:trace contextRef="#ctx0" brushRef="#br1" timeOffset="61141.24">20655 11271 0,'0'0'0,"0"18"15,0 17-15,0 36 16,0 17 0,0-18 15,0-17-15,0-35-1,-18-18 1,1-18-1,17-17 1,0-53 0,0 0-1,106-53 1,35 70 0,-35 53-1,17 36 1,-52 70-1,-71 36 1,0-71 15,0-18-31,-71 18 16,-17-36 0,35-17-1,35-17 1</inkml:trace>
  <inkml:trace contextRef="#ctx0" brushRef="#br1" timeOffset="61525.12">21608 10971 0,'0'0'0,"-106"18"31,88-18-31,1 0 16,-1 0 0,0 0-1,18-18 1,36 1-1,16-1 1,-16 18 0,-19 0-1,19 53 1,-36-35-16,-18 70 16,-70 18-1,17-71 1</inkml:trace>
  <inkml:trace contextRef="#ctx0" brushRef="#br1" timeOffset="62141.39">21907 10619 0,'18'0'0,"-18"-18"16,18 0 0,-1 18-1,1 0-15,35 0 16,18 18-1,-36 88 1,0 0 0,0 52-1,-17 54 1,-18 0 0,-18-71-1,-70 0 1,-53-53-1,18-53 1,-89 1 15,141-36-15,18 0 0,53-71-1,0 53-15</inkml:trace>
  <inkml:trace contextRef="#ctx0" brushRef="#br1" timeOffset="62641.17">23054 10619 0,'0'141'15,"0"-88"1,-18 35-16,-17 123 16,0-34 15,17-107-31,-17 142 16,0-71-1,-18-53-15</inkml:trace>
  <inkml:trace contextRef="#ctx0" brushRef="#br1" timeOffset="62841.19">22648 12171 0,'0'0'15,"-17"17"-15,-54 36 16,-52 18 0,-1-18-1,1-18 1,35-35 0,52 0-1,1 0 16,17-35-31,18-18 16,0-53 15,0 71-31</inkml:trace>
  <inkml:trace contextRef="#ctx0" brushRef="#br1" timeOffset="63440.1">22419 10477 0,'0'0'0,"-18"-17"16,1 17-16,17-18 15,17 18 1,54 0-1,88 0 1,-18 0 0,18 0 15,-54 0-15,-52 0-1,-35 0 1,-18 18-16,0 17 15,0 0 1,0-17-16</inkml:trace>
  <inkml:trace contextRef="#ctx0" brushRef="#br1" timeOffset="64724.12">22948 11783 0,'18'0'0,"-18"-18"31,-18 18 0,1 0-15,-1 0 0,0 0 31,18 18-47,-17-1 15,-1 36 1,0 0-1,1 0 1,-36 35 15,18-52-15,35-19-16,-53 54 16,35-36-1,-17-17 1,17-1-1,0 1 1,-35-18 0,1 0-1,-19-18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15:52.0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512 0,'0'17'16,"0"1"0,0-1-1,0 1 1,0 88-1,0 17 1,0-70-16,-18 159 16,-17-18-1</inkml:trace>
  <inkml:trace contextRef="#ctx0" brushRef="#br0" timeOffset="103.46">5927 1341 0,'17'-36'0</inkml:trace>
  <inkml:trace contextRef="#ctx0" brushRef="#br0" timeOffset="299.27">6262 653 0,'0'0'0,"35"-71"16,-17 71 0,-18 18-1,0 52 1,0 54 0,0 70-1,35-141-15</inkml:trace>
  <inkml:trace contextRef="#ctx0" brushRef="#br0" timeOffset="398.18">6174 1464 0,'0'-18'0,"35"54"16,-70-54-16,70 18 63</inkml:trace>
  <inkml:trace contextRef="#ctx0" brushRef="#br0" timeOffset="698.96">5821 3616 0,'0'0'16,"0"-370"-16,0-371 0,17 18 15,72 334 1,16 231 0,-34 105-1,35 0 1,-88 53-16,17-18 16,-18 18-1,1-17 1,-18-1-1</inkml:trace>
  <inkml:trace contextRef="#ctx0" brushRef="#br0" timeOffset="1865.74">6385 653 0,'-17'0'16,"-1"0"-1,0 0 1,1 53-1,-1 70 1,0 71 0,1-53-1,-1-35 1,18-88-16,0 52 16,0-52-1,0-1 1,0-34 31,0-1-47</inkml:trace>
  <inkml:trace contextRef="#ctx0" brushRef="#br0" timeOffset="3031.04">7003 1288 0,'17'0'0,"-34"0"0,52 0 15,-35-18-15,0-17 16,18-18-1,-18-18 1,-18-17 0,-35 17-1,-18 19 1,-52 52 15,17 52-15,0 54-1,36 18 1,34-18 0,36-36-1,18-17 1,0-53-16,52 0 16,18 0-1,54-70 1,-37-1-1,-34-17 1,-53 0 0,-1 70-16,-17-17 15,0 17 1,0 53 0,0 54 15,-17 16-16,17-16 1,0-54 0,53-35-1,17 0 1,1-35 0,17-36-1,-53 0 1,-17 54-16,-1-89 15,-17 53 1,0 35 0,0 36-1,0 35 1,0 88 15,0-53-15,0 0-1,0-52 1,0-19 0,0-34 15,0-36-15,53-35-1,0-1 1,35-16-1,54-19 1,-1 106 0,-106 18-16,106 36 15,-53 70 1,-70 17 0,-18-17 15,-53-36-16,18-34 1,17-19 0,18-34 15,35-36-15,-17 53-16</inkml:trace>
  <inkml:trace contextRef="#ctx0" brushRef="#br0" timeOffset="4931.55">8520 1164 0,'0'0'0,"17"-17"0,-17-36 16,0 0 0,-35 0 15,0 35-16,-54 18 1,19 71 0,-36 35-1,36 17 1,34-17 0,36-53-1,18-18 1,52-17-1,1-18 1,35-71 0,0-35-1,-36-17 1,-17-71 0,-35 35 15,-18 36-16,0 87 1,-18 36 0,-17 88-1,17 106 1,1-35 0,-1 0-1,36-71 1,34-35-1,1-53 1,53 0 0,0-53-1,0-53 1,-18-35 0,-53 53-16,36-88 31,-71 17-16,0 124 1,-18 35 0,-17 35-1,0 124 1,17-18 0,18 35-1,18-70 1,52-18-1,-52-70 1,52-1 0,-52-17-16,17-17 15,36-36 1,-36 0 0,1 0 15,-1-35-16,-18 53 1,-17 17 0,-17 18 202,-1 0-171,36 0 422,-1 0-453,54-35 15,-53 35-31,17-53 16,0 0-1,-35 0 1,0 18-1,-35 17 1,-36 18 0,54 0-16,-54 71 15,18 34 17,53 19-32,0-1 31,-35-87-31</inkml:trace>
  <inkml:trace contextRef="#ctx0" brushRef="#br0" timeOffset="4982.6">9543 1393 0</inkml:trace>
  <inkml:trace contextRef="#ctx0" brushRef="#br0" timeOffset="5032.16">9719 1164 0</inkml:trace>
  <inkml:trace contextRef="#ctx0" brushRef="#br0" timeOffset="6264.44">9631 1393 0,'0'0'0,"17"0"0,-34 0 63,-1 0-48,1 0-15,-1 0 16,0 0 0,1 0-16,-1 0 15,-35 0 1,35 0 0,-17 0-1,35 18 1,53-36 15,0 18-15,35-52-1,0 34 1,-35 0 0,-35 18-1,-53 0 32,17 0-31,36 0 15,-1 0-31</inkml:trace>
  <inkml:trace contextRef="#ctx0" brushRef="#br0" timeOffset="6614.83">11060 1182 0,'0'0'0,"-18"-106"16,18 71-1,0 17 1,-18 18 0,1 53-1,17 53 1,0 88-1,0-124-15,0 213 16,-18-36 0</inkml:trace>
  <inkml:trace contextRef="#ctx0" brushRef="#br0" timeOffset="6731.92">10936 2787 0,'0'0'0,"0"53"16,-18-18-16,1 18 31,-1-35-16,18-107 17,0 54-32</inkml:trace>
  <inkml:trace contextRef="#ctx0" brushRef="#br0" timeOffset="6764.78">10883 2364 0,'0'-106'0</inkml:trace>
  <inkml:trace contextRef="#ctx0" brushRef="#br0" timeOffset="6980.88">10795 1323 0,'0'0'0,"-18"-18"0,-17-17 0,0-36 16,17-17 0,89-18-1,-1 36 16,1 17-15,123-18 0</inkml:trace>
  <inkml:trace contextRef="#ctx0" brushRef="#br0" timeOffset="7161.47">11483 1041 0,'-18'70'31,"-70"18"-15,-18-35-1,0-17 1,71-1 0,17-35-1,-17 18 1</inkml:trace>
  <inkml:trace contextRef="#ctx0" brushRef="#br0" timeOffset="7547.73">10989 1217 0,'-18'0'15,"18"18"1,0-1-16,-17 72 16,17 87-1,0 0 16,-18 89-15,18-89 0,0-105-16,-18 70 15,1-18 1,17-70 0,-18-53-1</inkml:trace>
  <inkml:trace contextRef="#ctx0" brushRef="#br0" timeOffset="7582.01">10883 2452 0,'0'-35'15,"0"70"-15,0-88 0,0 0 16</inkml:trace>
  <inkml:trace contextRef="#ctx0" brushRef="#br0" timeOffset="8197.48">10936 988 0,'0'-18'16,"18"18"-16,-1 0 0,1-18 16,17 1-1,53-1 1,-35 18 0,53 0-1,-18 18 1,-70 17-1,-18 71 1,0-35 0,-70-1-1,-36 1 1,0-36 0,-18 0-1,107-35 1,-36 18-1</inkml:trace>
  <inkml:trace contextRef="#ctx0" brushRef="#br0" timeOffset="9681.64">12100 1199 0,'0'0'15,"0"-17"-15,18-1 0,35-52 32,-53 52-32,0-35 15,0 0 1,-71-17-1,-17 52 1,-18 18 0,0 70-1,36 19 1,-1 17 0,54-1-1,-1-87 1,18 88-1,0-53 1,35-18 0,36-17-1,-1-18 1,36-18 0,18-35-1,-18-35 1,-36 0-1,-35 0 1,-17 17 0,-18 53-1,-18 36 32,1 0-47,-1 70 31,18-18-15,0 19 0,0-37-1,0-34-15,35-18 16,18 0 0,18 0-1,-18-18 1,17-70-1,19-53 1,-72 53 0,-34 17-1,-1 71 1,0 0 0,-17 53 15,17 0-16</inkml:trace>
  <inkml:trace contextRef="#ctx0" brushRef="#br0" timeOffset="10047.79">12594 1323 0,'18'35'31,"17"-17"-15,-17-18-16,17 0 15,53 0 1,0-35-1,-52-1 1,34-70 0,-17-35-1,0-17 1,-53 52 0,0 53-1,-53 18 16,71 105-15,-124 18 0,106 18-1,18 35 1,-18-17 0,0-36-1</inkml:trace>
  <inkml:trace contextRef="#ctx0" brushRef="#br0" timeOffset="10297.81">13141 1376 0,'0'17'0,"53"-69"16,35-1-1,-35-18 1,-18-17 0,1 53-1,-1 52 16,-70 36-15,35 0 0,-18 18-1,0-18 1,89-36 0,-54-17-1</inkml:trace>
  <inkml:trace contextRef="#ctx0" brushRef="#br0" timeOffset="10347.82">13635 1305 0,'17'-70'31,"-34"140"-31,34-176 16</inkml:trace>
  <inkml:trace contextRef="#ctx0" brushRef="#br0" timeOffset="10680.27">13600 706 0,'0'0'0,"-53"52"16,53-16-1,0-19 1,17-17 0,36 0-1,-18-35 1,-35 0-1,0 0 1,0 17-16,-35 18 31,0 18-15,0-1 0,35 1-1,-36-1 1</inkml:trace>
  <inkml:trace contextRef="#ctx0" brushRef="#br0" timeOffset="10982.22">12841 1005 0,'0'0'0,"18"0"0,17 0 0,53 0 15,-17 0 16,-1-17-15,-34 17 0,-1-36-1</inkml:trace>
  <inkml:trace contextRef="#ctx0" brushRef="#br0" timeOffset="11714.59">14058 1041 0,'0'0'16,"0"-18"-16,18-17 31,-18 17-31,0 0 16,-71 18-1,36 0 1,-71 106-1,18 18 1,70-36 0,18-17-1,0-1 1,71-52 0,35-1-1,-89-17 1,107 0-1,-18-17 1,17-1 0</inkml:trace>
  <inkml:trace contextRef="#ctx0" brushRef="#br0" timeOffset="12263.94">14640 1129 0,'0'0'0,"0"-35"0,-17-18 15,-36 17 1,17 19 0,-34 17-1,-1 70 1,54-34-16,-36 34 16,35 1-1,0 17 16,18-35-15,0-36 0,89-17-1,-1-17 1,-35-18 0,17-54-1,-17 1 1,-17 0-1,-36 35 1,0 106 15,-36 53-15,36-36 0,0 19-1,0-37 16,36-34-15,34-18 0,1-35-1,-1-18 1,-35 18-16</inkml:trace>
  <inkml:trace contextRef="#ctx0" brushRef="#br0" timeOffset="12564.04">15169 670 0,'0'0'0,"-35"0"15,0 0 1,17 18-16,-17 70 31,17 18-31,-17 53 31,35-36-15,-18 1 0,18-36-1,0-71 1,18-17 0,35 0-1,-18-52 1,18 16-16</inkml:trace>
  <inkml:trace contextRef="#ctx0" brushRef="#br0" timeOffset="12881.47">15505 670 0,'0'0'0,"0"-17"0,0-1 15,-18 18 16,-35 18-15,18 87 0,35 19-1,-53 52 1,18 1 0,17-107-1,18-17 1,35-53-1,18 0 1,18-35 0,17-36-1,-71 54 1</inkml:trace>
  <inkml:trace contextRef="#ctx0" brushRef="#br0" timeOffset="13497.81">15681 1094 0,'0'0'16,"-18"53"15,1-1-15,-19 19-1,36-53 1,18-18 0,53 0-1,17 0 1,18-71-1,-36 18 1,-70 36-16,35-36 16,-17 17-1,-18 54 32,-18-18-47,-17 88 31,35-70-31,-70 123 16,52-35 0,18 70-1,-18 18 1,-17 35 0,0-70-1,17-124-15,-17 107 16,0-1-1,-1-71 1,-17-17 0,-35-35-1,0-18 1,53-18-16,-36-52 16,1-19-1,52 1 16,18 35-15,0-17 0,18-18-1,-18 52-15</inkml:trace>
  <inkml:trace contextRef="#ctx0" brushRef="#br0" timeOffset="13946.96">17004 988 0,'0'0'0,"0"-18"16</inkml:trace>
  <inkml:trace contextRef="#ctx0" brushRef="#br0" timeOffset="14180.78">16775 829 0,'17'0'16,"1"35"0,-89 36-1,107-177-15,-142 335 16,53-105 0,53 17-1,35-18 1,36-70-1,70-53 1,-35-17 0,-71-1-16,124-53 15,-36-34 1,-52-1 0,17-88-1,-71 158-15</inkml:trace>
  <inkml:trace contextRef="#ctx0" brushRef="#br0" timeOffset="14379.89">17480 811 0,'0'-35'15,"0"17"-15,0-52 16,0 52 0,-53 18-1,53 71 1,-70 123 0,34-35-1,36-106-15,-35 70 16,229-582-16,-388 971 15,194-477 1,-35-35 15,17-17-31</inkml:trace>
  <inkml:trace contextRef="#ctx0" brushRef="#br0" timeOffset="14631.11">17321 1235 0,'0'-18'0,"36"-35"15,34-17 16,36 34-15,-35 36 0,-1 53-1,-17 35 1,-35 1 0,-18-19-1,0-17 1,0-35-1,-18-18 1,18-53 15,0 35-15</inkml:trace>
  <inkml:trace contextRef="#ctx0" brushRef="#br0" timeOffset="14962.93">18292 1252 0,'0'0'15,"-18"0"1,18-17-1,0-1-15,-18-17 16,18-36 0,-53 1-1,36 52-15,-54-35 16,36 35-16,-53 18 16,-1 53-1,37 36 16,-1 52-15,17-71-16</inkml:trace>
  <inkml:trace contextRef="#ctx0" brushRef="#br0" timeOffset="15198.38">18186 1376 0,'53'-71'31,"-36"36"-31,1 17 0,0-52 16,-1 52-16,-17-17 15,-17 88 17,-19 35-17,19-17 1,52-19 15</inkml:trace>
  <inkml:trace contextRef="#ctx0" brushRef="#br0" timeOffset="15746.72">18750 1341 0,'18'-89'31,"-18"72"-31,17-54 15,-17 36 1,-17 35 0,-19 70-1,1 19 1,18-19 0,17-52-16,-18 52 31,0-34-16,1-19 1,17-34 15,35-54-15,35-17 0,1 0-1,35-18 1,-36 53-1,19 35 1,-72 18-16,36 89 16,-53 16-1,0 1 1,0 0 0,0-53-1,0-35 16,-17-18-15,-1 0 0,0-36-1,1 1-15</inkml:trace>
  <inkml:trace contextRef="#ctx0" brushRef="#br0" timeOffset="16195.75">17851 1446 0,'0'0'0,"17"0"0,54 0 16,-54 0-1,-17 18-15</inkml:trace>
  <inkml:trace contextRef="#ctx0" brushRef="#br0" timeOffset="16246.17">18221 1411 0,'-35'0'15</inkml:trace>
  <inkml:trace contextRef="#ctx0" brushRef="#br0" timeOffset="17929.59">19756 1358 0,'0'0'0,"17"0"15,54 0 1,-54 0-1,1 0 1,0-17-16,-1-19 16,1 1-1,-18-18 1,-18 35 0,-52 1-1,-54 52 1,36 53-1,18 0 1,52 1 0,18-36-1,70-53 1,19 0 0,16 0-1,1-53 1,-53 0 15,0 0-15,-35-18-1,-1 18 1,-17 71 15,0 35-15,-35 35-1,17 36 1,1 17 0,17 106-1,0-36 1,17-17 0,19 18-1,-36-18 1,0-71 15,0-105-31,-53 70 16,-35-70-1,-53-18 1,-1-53 0,-87-123-1,106 17 1,87-123-1,36 123 1,89-17 0,52 34-1,-35 54 1,-71 53-16,88-36 16,-87 54-16,87-71 15,-88 70 1</inkml:trace>
  <inkml:trace contextRef="#ctx0" brushRef="#br0" timeOffset="18146.53">20320 1323 0,'0'-18'16,"0"1"-1,35-1 1,-17-17 0,-18 17-16,18-35 15,-18 0 1,-18 36 0</inkml:trace>
  <inkml:trace contextRef="#ctx0" brushRef="#br0" timeOffset="18313.14">20249 1094 0,'-52'53'16,"34"-18"-1,88-123-15,-175 211 16,87-88-16,0 54 16,18-37-1,36-34 1,52 0 0,53-18-1,-35-18 1</inkml:trace>
  <inkml:trace contextRef="#ctx0" brushRef="#br0" timeOffset="18662.62">20779 1288 0,'17'-18'16,"19"-53"0,-19 36-1,-17 18 1,-70 158-16,140-265 31,-70 159-31,-35 36 16,35 17-1,0-53 17,18-17-17,34-18 1,-34 0-16,35-18 16,35-34-1,-35-1 1,-18 0-1,-35-18 1,0 89 15,0-1-15,-17-17 0</inkml:trace>
  <inkml:trace contextRef="#ctx0" brushRef="#br0" timeOffset="18880.43">21026 847 0,'0'0'0,"0"-18"0,-18 18 15,0 0 1,18 18-1,0-1 17,0 1-32,0 17 15,18-35 1</inkml:trace>
  <inkml:trace contextRef="#ctx0" brushRef="#br0" timeOffset="19429.68">21290 1094 0,'0'0'0,"0"17"0,-18 1 16,1 0-1,-18 34 1,17 37-1,-17-19 1,35-35 0,-18-17-1,0-18 17,18-18-17,0 1-15,0-36 16,0 35-1,36-52 1,52-18 0,35-1-1,18 54 1,-70 35 0,17 53-1,-70 35 1,-18 18-1,0-35 1,-35-36 0,-1-18-1,19-17 1,17-17 15,17-1-15</inkml:trace>
  <inkml:trace contextRef="#ctx0" brushRef="#br0" timeOffset="19712.79">22190 1164 0,'0'0'0,"70"-53"16,-70 18-1,-17-36 1,-54 54-1,18 17 1,-35 70 0,70-52-16,-88 88 15,54-36 1,34 1 0,18-36-1,70-35 1,1 0-1,-36 0 1</inkml:trace>
  <inkml:trace contextRef="#ctx0" brushRef="#br0" timeOffset="19847.64">22225 1199 0,'35'-52'32,"-17"34"-17,-18 0 1,0 36 15,-18-18-31,-35 88 16</inkml:trace>
  <inkml:trace contextRef="#ctx0" brushRef="#br0" timeOffset="19979.68">22137 1552 0,'0'18'0,"0"-1"0,0 72 16,17 105-1,1-18 16,0 18-15,-18-70 0,0-71-16</inkml:trace>
  <inkml:trace contextRef="#ctx0" brushRef="#br0" timeOffset="19997.64">22031 2593 0,'-18'0'0</inkml:trace>
  <inkml:trace contextRef="#ctx0" brushRef="#br0" timeOffset="20029.41">21855 2646 0</inkml:trace>
  <inkml:trace contextRef="#ctx0" brushRef="#br0" timeOffset="20096.47">21696 2628 0,'-35'-17'31,"17"-19"-15,230 107-16,-424-177 16</inkml:trace>
  <inkml:trace contextRef="#ctx0" brushRef="#br0" timeOffset="20131.68">21661 2434 0,'0'-53'16</inkml:trace>
  <inkml:trace contextRef="#ctx0" brushRef="#br0" timeOffset="21480.12">11977 2681 0,'0'18'0,"17"-18"16,-17 17-1,18-17 1,0 0 0,35 0-1,70-53 1,-105 36-16,88-36 16,-71 18-1,-35-18 1,-35 35-1,-54 18 1,-16 35 0,-19 54-1,54 16 1,70-34 0,0-1-1,70-52 1,36-18 15,-88 0-31,105 0 16,-70-35-1,-35 17 1,-71 18 0,-36 0-1,-105 71 1,71-18-1,-1 53 1,72 17 0,52-52-1,52-1 1,90-70 0,16 0-1,19-35 1,-19-53 15,-69 17-15,-1-17-16</inkml:trace>
  <inkml:trace contextRef="#ctx0" brushRef="#br0" timeOffset="21745.49">12841 2505 0,'0'0'0,"0"-18"16,-18-17-1,-52 35 1,52 53 0,1-36-16,-1 142 15,-17 0 1,35-53 0,-18 0-1,18-36 1,0-35 15,35-52 0,-17-19-31</inkml:trace>
  <inkml:trace contextRef="#ctx0" brushRef="#br0" timeOffset="21879.1">12929 2999 0,'0'0'0,"0"17"0,-17-17 16</inkml:trace>
  <inkml:trace contextRef="#ctx0" brushRef="#br0" timeOffset="22162.47">13000 3034 0,'53'-35'16,"17"-18"-1,-52 0 17,0-18-17,-18 54-15,-18-1 16,-53 18 0,-17 35-1,18 36 1,34 35-1,36-18 1,0-35 0,89-18-1,16-35 1,1 0 0,-88-35-1</inkml:trace>
  <inkml:trace contextRef="#ctx0" brushRef="#br0" timeOffset="22929.16">13652 2787 0,'0'18'0,"0"-1"15,-17 1-15,-1 35 16,1 0-1,17-18-15,-18 36 16,18-36 0,0-18-1,-18-17 17,18-17-17,0-1-15,0-35 16,0-17 15,36-1-15,34-17-1,-17 35 1,35 18 0,-52 35-16,52 35 15,-53 36 1,-17 34-1,-18-16 1,-36-36 0,1-18-1,17-35 17,1-18-17,17-52 1,0 17-1,17 35 1,72-70 0,-19 17-1,54 36 1,-19 17 0,-34 54-1,0 52 1,-54 53-1,-34-88 1,-36 0 0,17-36-1,36-34 32,18-18-47</inkml:trace>
  <inkml:trace contextRef="#ctx0" brushRef="#br0" timeOffset="23346.53">14570 2928 0,'0'18'0,"17"-18"31,1 0-31,0 0 16,52-36 0,-52 19-16,52-1 15,-52-35 1,-18 18 0,-35 17-1,-18 18 16,-18 71-15,36 17 0,17 0-1,18-35 1,18-18 0,35 1-1,35-36 1,0-18-1,53-35 1,-52 0 0</inkml:trace>
  <inkml:trace contextRef="#ctx0" brushRef="#br0" timeOffset="24146.3">15293 2805 0,'-18'17'31,"1"18"-31,17 36 32,-18-18-17,0 18 1,1-54-16,-1 18 16,0-17-1,-17 17 16,35-70-15,-17-35 0,52 17-1,-18 17-15,107-70 16,17 36 0,18 35-1,-53 17 1,-36 89 15,-70-19-15,0-16-16,0 87 15,0-52 1,0-54 0,0 1-1,71-18 1,35-18-1,-1-34 1,1-37 0,-53 1-1,35-106 1,-52 53 0,-1 18-1,-53 105-15,18-17 16,0 70 31,-35 71-32,-18 35 1,35-35 0,1-71-16,-1 88 15,18-52 1,0-18-1,53-18 1,18-35 0,17 0-1,-71 0-15,36-17 16,0-54 0</inkml:trace>
  <inkml:trace contextRef="#ctx0" brushRef="#br0" timeOffset="24269.61">16157 2734 0,'0'0'0</inkml:trace>
  <inkml:trace contextRef="#ctx0" brushRef="#br0" timeOffset="24429.61">16192 2734 0,'89'0'31,"-19"-18"-15,-34 18-16,87-53 16,-35 18-1,-35 18 1,-35-1 0,-54 18-1,1 0 1</inkml:trace>
  <inkml:trace contextRef="#ctx0" brushRef="#br0" timeOffset="25245.64">6156 2046 0,'0'0'16,"-35"0"-16,-106 0 15,123 0-15,-17 0 16,158 0 15,142-35-15,52 35-1,1 0 17,-195-18-32,530 18 15,-406-17-15</inkml:trace>
  <inkml:trace contextRef="#ctx0" brushRef="#br0" timeOffset="25409.15">9225 1923 0,'35'0'0,"71"0"15,159-36 1,-671 72-16,900-72 0,-318 19 15,-17-1 1,-106 18 0,-53-18-1</inkml:trace>
  <inkml:trace contextRef="#ctx0" brushRef="#br0" timeOffset="26012.52">11236 1870 0,'0'0'16,"-35"0"-16,-36 0 0,-17 17 15,70-17 17,54 18-17,16-18 1,-34 0-16</inkml:trace>
  <inkml:trace contextRef="#ctx0" brushRef="#br0" timeOffset="26295.54">11430 1923 0,'88'0'15,"106"0"1,-476 0-16,952-18 15,-229 0 1,-53 1 0,-247 17-16,247 0 15,283-53 1,-283 35 0,106-17-1,-89 0 1,-193 35-1,-36-18 17,-105 18-17,-71-18 1,18 18 0,-18-17-1</inkml:trace>
  <inkml:trace contextRef="#ctx0" brushRef="#br0" timeOffset="27295.6">16792 1993 0,'0'0'0,"-53"0"31,36 0-31,17 18 16,17-18 15,1 0-15,35 0-16,-36 0 0,160 0 31,35 0-15,158-18-1,89 1 1,-54-1 0,-281 0-16,423 18 15,-124-17 1,141-1-1,-123 0 1,141 1 0,71-1-1,-353 18 1,70-18 0,-140 1-1,-1-1 16,-70 1-31,-106-1 32,-36 18-17,-70-18 17,-35-17-17,53 35-15</inkml:trace>
  <inkml:trace contextRef="#ctx0" brushRef="#br0" timeOffset="28578.71">22137 1217 0,'0'-18'0,"17"1"31,1 17-31,0 0 16,-18-18-1,17 18 32,-17-17-31,0 34 46,0 1-62,0 17 16,0 36 0,0 34-1,-17-87-15,17 70 16,-18 36-1,18-107-15</inkml:trace>
  <inkml:trace contextRef="#ctx0" brushRef="#br0" timeOffset="30095.52">22190 2346 0,'0'18'15,"0"-1"1,0 1 15,0 0-31,0-1 16,0 18 0,-18 54-1,0-19 1,1-17-1,17-18 1,-18 1 0,1-19-1,-1 1 1,0-18 0,1 18-1,-19-18 1,1 0-1,-36-18 17,-17 0-17,-35-17 1,70-18 0,35 18-1,18-36 1,18-17-1,35 0 1,-36 70-16,89-70 16,-35 17-1,52 1 1,-17-1 0,-35 36-1,-36 35-15,36-35 16,17 0-1,-18-1 17,-17 36-17,0-35 1,-35 35 0,-36 0 30,-35 0-30,53 18-16</inkml:trace>
  <inkml:trace contextRef="#ctx0" brushRef="#br0" timeOffset="30228.21">22437 2011 0,'0'0'0,"-18"35"15,0-35 1,18 18-1,-35-18 17</inkml:trace>
  <inkml:trace contextRef="#ctx0" brushRef="#br0" timeOffset="31060.9">11589 3775 0,'-18'0'16,"-17"0"-16</inkml:trace>
  <inkml:trace contextRef="#ctx0" brushRef="#br0" timeOffset="31411.53">11553 3810 0,'18'0'15,"0"0"1,-1 0-16,107 0 16,140 0-1,107 0 1,123 0-1,70-18 17,36-17-17,-53 17 1,-53-17 0,-89 18-1,-140-1 1,-106 0-1,-89 18 1,-52 0 0,-71 0 15,-35-35-15,0 35-1</inkml:trace>
  <inkml:trace contextRef="#ctx0" brushRef="#br0" timeOffset="31511.82">15681 3598 0,'0'-17'31,"-18"17"-15,-17 0 0</inkml:trace>
  <inkml:trace contextRef="#ctx0" brushRef="#br0" timeOffset="31562.28">15452 3528 0,'-18'0'0,"-35"-18"0</inkml:trace>
  <inkml:trace contextRef="#ctx0" brushRef="#br0" timeOffset="33343.89">6509 2064 0,'0'0'0,"-53"0"16,35 0 0,-35 0-1,-17 0 1,17-18 0,-18 0-1,-52 18 1,87 0-16,-87 0 15,17 0 1,-35 0 0,18 0-1,52 0 1,18 0 0,88 0 46,-17 0-62,35 0 31,53 0-15,-71 0-16,159 0 16,0-17-1,124 17 1,105 0-1,-106 0 1,266 0 0,-231 0-1,54 0 1,-36-18 0,-87 1-1,-107-19 1,0 36-1,-87 0 17,-36 0-17,-36 0 1,18 0 0,-17 0-1,0 0-15,-1 0 16,1 0-1,17 0 1,-17 0 15,0 0-15,-1 0 15,1 0-31,88 0 16,0 0-1,17-17 1,18-1 15,-35 18-15,-88 0-16,34 0 16,-16-18-1,-89 18 16,-18 0-15,54 0-16,-36 18 16</inkml:trace>
  <inkml:trace contextRef="#ctx0" brushRef="#br0" timeOffset="37966.03">3440 5362 0,'17'0'31</inkml:trace>
  <inkml:trace contextRef="#ctx0" brushRef="#br0" timeOffset="38527.26">3563 5345 0,'18'0'16,"52"-36"0,-17 1-1,-18-18 1,-35 0-1,-17 0 1,-36 53 0,-71 0-1,36 36 1,-18 34 0,36 1-1,52-18 1,18-1-1,0-16 1,88-1 15,-17 0-15,88 18 0,-71-17-1,0 16 1,-53 19-1,-35 35 1,-105-18 0,-1-35-1,70-35-15,-122-1 16,52-17 0,0-53-1,53-17 1,18-54-1,35 1 1,17 17 15,89 53-15,0 35 0,-18 1-16</inkml:trace>
  <inkml:trace contextRef="#ctx0" brushRef="#br0" timeOffset="38811.17">4092 5221 0,'0'18'31,"0"-1"-15,0 1-16,0 35 0,0 70 31,-35-17-15,35-70-16,-53 87 16,18-17-1,17-36 1</inkml:trace>
  <inkml:trace contextRef="#ctx0" brushRef="#br0" timeOffset="39410.83">3916 5909 0,'0'-35'16,"0"-1"-16,17-16 15,19-54 1,17 18 0,0-1-1,17 36 1,-35 36-1,-17 17 32,-53 35-31,-53-17 0,17 35-1,36-36 1,17 19-1,18-19-15,0 18 16,71 18 0,-18 18-1,-1-36 1,-16-17 0,52-18-1,-35-35 1,17-36-1,1 0 1,-36 1 15,-52-1-15,-1 71 0,36 18-1,-36 88 1,0-53-1,-17 0 1,35 0 0,0-71 31,0 0-47,18-52 15</inkml:trace>
  <inkml:trace contextRef="#ctx0" brushRef="#br0" timeOffset="39521.64">4586 5309 0,'-53'-17'16</inkml:trace>
  <inkml:trace contextRef="#ctx0" brushRef="#br0" timeOffset="39594.87">4480 5309 0,'0'0'0,"18"0"15,35 0 1,-18 0 0</inkml:trace>
  <inkml:trace contextRef="#ctx0" brushRef="#br0" timeOffset="39910.69">5027 5133 0,'0'0'0,"-18"0"0,1 0 15,-1 0-15,-17 18 16,-18 52 0,0 36-1,35 17 1,1-34-1,-19 34 1,36-52 0,0-54-1,18-17-15,53-17 16,-1-36 0,-34 0-1</inkml:trace>
  <inkml:trace contextRef="#ctx0" brushRef="#br0" timeOffset="40160.57">5239 5186 0,'0'0'0,"0"-18"0,-18 36 47,-17 35-32,17 53 1,-17 17-1,17-88-15,1 36 16,17 17 0,0-53-1,17-35 1,36 0 0,-53-17-16</inkml:trace>
  <inkml:trace contextRef="#ctx0" brushRef="#br0" timeOffset="40643.39">5274 5697 0,'0'-17'47,"18"-1"-47,-1 0 15,54-52 1,-18-1 0,-36 36-16,36-53 15,-35 35 1,-89 53 15,36 35-15,17 0-1,18-17-15,0 17 16,36 18 15,17 0-15,0-17 0,-36 16-1,19-16 1,-19-1-1,-17-17-15,18-1 16,17-17 0,36 0-1,34-70 1,-87 52-16</inkml:trace>
  <inkml:trace contextRef="#ctx0" brushRef="#br0" timeOffset="41127.31">6121 5397 0,'0'0'0,"0"-70"16,0 52 0,-53 18 15,-35 0-15,70 18-16,-53 17 15,1 53 1,52 1-1,1-19 1,17-17 0,17-35-1,54-18 1,-1-71 0,1 18-1,-18-35 1,-18 17-1,-17 1 17,-1 70-17,-17 35 1,0 0 0,0 54-1,0-19 1,0-17-1,18-35 1,17-18 0,18 0-1,-35-18-15</inkml:trace>
  <inkml:trace contextRef="#ctx0" brushRef="#br0" timeOffset="42177.52">6332 5415 0,'0'0'0,"0"-70"31,18 52-15,-18 0 0,18 18-16,35-17 15,17 17 1,-17 0-1,-18 70 1,-35 1 0,0-18-1,0-36-15,-35 36 16,0-35 0,17-18-1,36 0 1,-18-35-1,0-18 1,0 35-16,35-53 31,0 19-15,53-1 0,-17 17-1,0 19 1,-1 17-1,-52 0-15,35 0 16,-53 17 0,0 54-1,-18-18 1,18 17 0,-18-17-1,18-35-15,18 53 16,-18-54-1,53 1 1,53-36 0,-36-52 15,19-19-15,-54 1-1,-35 18 1,0 52-1,17 0 1,-17 71 15,0 0-15,0-35-16,0 70 16,0 53-1,0-17 1,0 70-1,18 17 1,0 1 0,-1 0 15,-17-36-15,-53-52-1,1-54 1,-54-17-1,88-53-15,-123 0 16,53-35 0,35-18-1,18-71 1,17-17 0,18-35-1,0 52 1</inkml:trace>
  <inkml:trace contextRef="#ctx0" brushRef="#br0" timeOffset="43143.79">8184 5133 0,'18'0'32,"0"0"-17,-1-18-15,1 18 0,35-70 16,0-1-1,0-17 1,-53 53 0,0 52 15,0 1-15,0 88-1,-18-71-15,18 71 16,-35 17-1,35-17 1,-35-18 0,35-17-1,0-36 1,0-17 0,-18-18-1,-35 0 1,-35 0-1,17 0 1,-17 0 0,70 0 15,89 0 0,52 0-15,-17 0-1,0 0 1,-71 0-16,36 0 16,-36-18-1,-17 1 1,-1-1-16</inkml:trace>
  <inkml:trace contextRef="#ctx0" brushRef="#br0" timeOffset="43494.2">8908 5292 0,'-18'0'31,"18"17"-31,0 1 16,18-18-1,-1 0 1,1-18 0,17-17-1,-35 0 1,-35 17 0,-18 18-1,18 0 1,17 18-1,18 17 1,0-17 0,53-18-1</inkml:trace>
  <inkml:trace contextRef="#ctx0" brushRef="#br0" timeOffset="44060.05">9472 4904 0,'0'-36'15,"-18"36"1,1 0-1,-18 36-15,-1 34 16,-17 36 0,36 0 15,17-18-15,0 0-1,0-70-15,17 52 16,36-52-1,18-18 1,17 0 0,-17-18-1,34-52 1,-87 52-16,35-88 16,-35 18-1,-36-53 1,0 106-16,-52-71 15,-1 53 1,1 18 0,52 35-1,-35 0 1,0 35 0,0 18-1,18 0 1,-36 35-1</inkml:trace>
  <inkml:trace contextRef="#ctx0" brushRef="#br0" timeOffset="100319.29">4780 7020 0,'0'0'0,"0"-17"15,0-1 1,0 0-16,0 1 15,0-1 1,0 0 0,0 1-1,0 34 32,-18 1-47,1 35 16,-1-18-16,18 89 15,-17 17 1,17 53 15,0-18-15,-18-17 0,18-18-1,-18-17 1,1-1-1,-1-35 1,0-52 0,18-19-1,-17-17 1,17-17 15,0-36-15,0 35-16</inkml:trace>
  <inkml:trace contextRef="#ctx0" brushRef="#br0" timeOffset="103418.42">4921 6967 0,'0'0'0,"-17"0"15,-1 0-15,0 0 16,-17 18-16,17-18 31,36 0 1,53 0-17,52 0 1,-17 0-1,88-18 1,-124 18-16,230-17 16,-35 17-1,88 0 1,-53 0 0,70 0-1,-17 0 1,35 0-1,18-18 1,-54 18 15,-69 0-15,69 0 0,-17-18-1,18 18 1,0 0-1,-141 0 1,52-17 0,-17 17-1,-70-18 1,-125 18-16,143-17 16,-54-1-1,-53 18 1,-18-18-1,-34 18 1,-54 18 93,18 0-109,-18-1 0,18 1 16,-35 52 0,17 1-1,1 52 1,17 54 0,0-54-1,-35 54 1,35-142-16,-18 124 15,18-36 1,0 54 15,-18-36-15,1-71 0,-1 18-1,18-70-15,-35 17 16,17-17-1,0-18 1,-17 18 0,18-1-1,-19-17 1,-52 0 0,-18 0-1,18 0 1,-71 0-1,1 18 1,34-18 15,89 0-31,-195 0 16,-69 0 0,-37-18-1,125 1 1,-107 17-1,-87-36 1,175 36 0,-70-17-1,-17 17 1,105-18 0,-17 18-1,17-18 1,-17 1-1,-18-1 1,88 0 15,-35 18-15,18 0 0,-53 0-1,-1 0 1,19 0-1,105 0 1,-18 0 0,1 0-1,35 0 1,52 0-16,-87 0 16,17 0-1,35 0 1,-70 0-1,36 0 1,-1 0 15,53-17-15,53-18 15,35-1-31</inkml:trace>
  <inkml:trace contextRef="#ctx0" brushRef="#br0" timeOffset="104186.19">5062 7461 0,'0'0'0,"-35"-17"15,35 34 17,0 1-32,0 17 15,18 18 1,52 0 0,-17-53-1,18 0 1,-36-53-1,-35 18 1,0-36 0,0 54-1,-18-19 1,1 19 0,-1 17-1,18 17 1,0 72-1,0-1 1,18 88 0,-1-88-1,1 36 1,-18-18 0,-18-53-1,-35-18 1,-17-18-1,52-17-15,-52-35 16,-36-53 0,53 35 15,35 0-15,18 18-1,36 17 1,52 1-1</inkml:trace>
  <inkml:trace contextRef="#ctx0" brushRef="#br0" timeOffset="104735.15">5468 7708 0,'18'0'0,"-18"-17"16,0 34 15,0 1-31,0-1 31,0 1-31,0 70 16,-18 0 0,18-35-1,0 0 1,-18-35-1,18-71 17,0 35-32,0-52 15,0-36 1,36 35 0,70-17-1,35 71 1,0 34-1,-53 54 1,-70 17 0,-18-17 15,-53-1-15,17-17-1,19-35-15,-1-1 16,18-34 15,35-54-15,1 18-16</inkml:trace>
  <inkml:trace contextRef="#ctx0" brushRef="#br0" timeOffset="105318.92">6191 7461 0,'0'0'0,"0"-17"0,0 87 47,0-17-31,0-18-16,0 71 16,0 0-1,-17 0 1,-1 0-1,18-36 1,0-34 0,-18-36 15,18-71-15,0 0-1,0-17 1,53 0-1,0 53 1,18 35 15,17 0-31,-18 35 32,-34 36-17,-36 17 1,-18-71-16,-52 54 15,-36 0 1,18-36 0,17-18-1,36-17 1,17 0 0,18-52-1,71-1 1,-54 35-1</inkml:trace>
  <inkml:trace contextRef="#ctx0" brushRef="#br0" timeOffset="106069.92">6738 7796 0,'0'0'0,"18"-17"15,-36 17 16,-35 0-15,53 17-16,-35 36 16,0 18-1,-1 17 1,36 0 0,0-70-1,0 0 1,36-18-1,-19-53 1,-17-36 15,0 1-15,71 0 0,35 0-1,-18 70 1,35 18-1,-35 35 1,-52 18 0,-36 36-1,-36-1 1,19-53-16,-36 0 16,35 1-1,1-36 1,17-18-1,53-53 1,17-17 0,1 0 15,-1 0-15,-52 70-1,-53 36 16,35-1-31,-36 36 16,1 18 0,35-36-16,0 71 15,0-53 1,35-18 0,36-17-1,-1-18 1,54-71-1</inkml:trace>
  <inkml:trace contextRef="#ctx0" brushRef="#br0" timeOffset="106752.27">8396 7673 0,'-18'0'0,"18"-18"32,0-17-17,18-18 1,35 0-1,0 36 1,0 17 0,0 35 15,-53-18-31,0 72 16,0 16-1,-71 1 1,1-18-1,-19 1 1,-52-36 0,88-53-1,1-53 1,34-18 0,18-17-1,18 17 1,34 54-1,19 17 1,0 35 0,-19 36 15,1 17-15,-17-18-1,-1-17 1,-17-35-16,17 17 15,18-35 1,-18 0 0,36-53-1,17-17 1</inkml:trace>
  <inkml:trace contextRef="#ctx0" brushRef="#br0" timeOffset="107568.71">9278 7779 0,'0'0'0,"18"-36"0,-18-16 16,0 16 15,0 19-15,-71 17 0,-17 70-1,17 18 1,71 1-1,0 34 1,0-88 0,0-17-16,71 17 15,17-35 1,-17 0 0,-36-53-1,-35-53 1,-18 54-1,1 34-15,-54-53 16,53 18 15,18 18-15,53 0 0,71-18-1,-89 53-15,18-18 16,-18 18-16,71 0 15,-53 36 1,-35 17 0,-18 35-1,-36 0 1,36-18 0,0 19-1,36-36 1,87-18-1,36-35 1,-53 0 0,53-106 15,-124-35-15,-35 35-1,-53-35 1,-88 70-1,35 54 1,-35 34 0,123 1-16,-70 35 15,70-18 1,1 36 0,17-18-1,0-18 1,0 18-1</inkml:trace>
  <inkml:trace contextRef="#ctx0" brushRef="#br0" timeOffset="131415.47">8502 4304 0,'-18'0'0,"-70"53"15,70-36 1,-52 19-16,-18-1 16,-53 53 15,35-17-16,-53 70 1,124-106-16,-71 159 16,53-35-1,18 53 1,35-71 0,53 70-1,0-87 1,52 17-1,36-35 1,-35-53 0,35 17-1,36-17 1,-71-35 15,70-1-15,36-17-1,-54-17 1,36-18 0,36-36-1,-71 36 1,35-54 0,0 19-1,-89-1 1,19-34-1,-18-54 1,-53 88 0,0-52-1,-36 17 1,1 35 15,-1-34-15,-17-1-1,-35-18 1,-18 1 0,36 52-1,-36-17 1,0 17 0,18 19-1,-71-19 1,35 18-1,-35-17 1,-35 34 0,53 1-1,-53 17 1,35-17 15,53 0-15,18-1-1,-18 1 1,0 35 0,-35 0-1,-36 0 1,-17 0 0,0 0-1,-35 35 1,35 1-1,70-1 1,-35 36 0,89-36-1,17 35 1,17-17 15,-17 0-31</inkml:trace>
  <inkml:trace contextRef="#ctx0" brushRef="#br0" timeOffset="133332.37">9119 6826 0,'18'0'0,"0"0"16,-1 0-1,-17-17 17,0-1-17,0 0 1,-17 18-16,-36 0 16,17 0-1,-34 0 1,-18 0-1,-36 18 1,18 17 0,-52 18-1,122-35-15,-105 52 16,53-17 0,0 35-1,53 1 1,-1 34-1,19 54 1,-19-89 0,19 35-1,-1-17 1,18-18 0,0 36 15,0-18-16,0-18 1,53 53 0,-35-53-1,17-17 1,35-1 0,1 1-1,0-18 1,-54-36-16,89 36 15,0 0 1,-36-18 0,54 18-1,-1-17 1,1-1 15,-1-18-15,-17-17-1,0 0 1,-18-35 0,18-18-1,70-35 1,-52 35 0,35-35-1,-18 17 1,0-17-1,-71 35 1,36-35 0,-35-18-1,-1 0 1,-34 18 0,17-35 15,-36 35-16,-17-18 1,0-18 0,0-17-1,0 0 1,-17 35 0,-19 36-1,1-19 1,-18 19-1,18-18 1,-1 0 0,1 35-1,-18-18 1,-17 0 0,-18 19 15,-18 16-16,0 19 1,-71 17 0,19 0-1,52 0 1,71 0-16,-54 17 16,19 1-1,-18 35 1,-1-18-1,37 0 1</inkml:trace>
  <inkml:trace contextRef="#ctx0" brushRef="#br0" timeOffset="140697.54">3351 9525 0,'0'0'0,"18"0"0,17-71 31,-35 54-31,0-1 16,0-17-1,-17 53 32,-1-1-31,0 18-16,-87 124 15,69-124-15,-52 107 16,-71-1 0,1-35 15,52-54-16,35-52 1,54 0 0,-1-52-1,18 16 1,53 1 0,35 35-1,0 0 1,18 71-1,18 17 1,-54-35 0,-17 0-1,0-36 1,-35-17 0,-1 0-1,36-35 16,0-18-31</inkml:trace>
  <inkml:trace contextRef="#ctx0" brushRef="#br0" timeOffset="140947.35">3775 9842 0,'0'18'15,"0"0"-15,0-1 16,-18 19-16,0 17 16,1 17-1,17-52-15,0 17 16,0-17-16,-18-1 16,1 1-1,-1-53 16</inkml:trace>
  <inkml:trace contextRef="#ctx0" brushRef="#br0" timeOffset="141164.38">3687 9701 0,'0'0'16,"0"-17"-1,-18 17-15,18 17 47,18 1-31,-1 0-16,18-1 16,-17 1-1</inkml:trace>
  <inkml:trace contextRef="#ctx0" brushRef="#br0" timeOffset="141647.4">3933 9842 0,'0'18'0,"0"-36"0,0 71 16,0-35-16,0 35 15,0 18 1,0-19-1,0 1 1,0-17 0,0-19-1,0-34 17,0-36-17,0-18 1,53-52 15,0 34-15,88-16-1,-35 105 1,-18 35 0,-70 71-1,-18 0 1,-18-36-1,1 1 1,-1-54 0,36-17 15,-18-17-31,17-1 0</inkml:trace>
  <inkml:trace contextRef="#ctx0" brushRef="#br0" timeOffset="142030.79">4762 9701 0,'0'-17'32,"0"34"-32,-35 19 15,18 52 1,17 18-1,0-18 1,0 71 0,0 35-1,17-141-15,1 176 16,-18-53 0,0 36-1,-18-36 16,1-70-15,-1-35 0,18-89-1,0-88 1,18-17 0,-1 17-16</inkml:trace>
  <inkml:trace contextRef="#ctx0" brushRef="#br0" timeOffset="142381.07">4657 9984 0,'0'0'0,"-18"-71"0,-17-70 16,35 53 0,88 0-1,88 17 16,-87 71-15,-1 18 0,-35 87-1,-53 1 1,-71 53 0,-17-53-1,17-53 1,36-18-1,17-17 1,71-36 15,-35 0-15</inkml:trace>
  <inkml:trace contextRef="#ctx0" brushRef="#br0" timeOffset="143097.84">5292 9684 0,'17'-18'0,"-34"36"0,34-54 16,-34 72 15,-19 34-15,36 54-1,0-18 1,0-89-16,0 36 15,0 0 1,71-53 0,-1-35-1,19-36 1,-1-35 0,-35 18-1,-18-53 16,-35 106-15,0 52 0,-35 72-1,17 34 1,18-17 0,18-35-1,70-36 1,53-35-1,-35-35 1,0-36 0,-36-53-1,-34-34 1,-19-1 0,-17 53 15,0 71-16,-17 35 1,-19 70 0,19 107-1,17-54 1,-18 1 0,18-18-1,0-53 1,18-36-1,52-17 1,-17-53 0</inkml:trace>
  <inkml:trace contextRef="#ctx0" brushRef="#br0" timeOffset="143330.9">5997 9666 0,'0'0'15,"0"18"-15,0-1 16,0 1-16,18-18 16,17 18-1,-17-18-15,70 0 16,0-18-1,-53 0-15</inkml:trace>
  <inkml:trace contextRef="#ctx0" brushRef="#br0" timeOffset="143763.57">6756 9313 0,'-53'0'32,"53"18"-32,0 0 15,0-1-15,35 36 16,36 18 0,17-1-1,-18-34 1,36-36-1,0 0 1,-53-53 0,-35 17-1,-71 54 17,-18 35-17,-52 88 1,105-88-1,-123 88 1,70-53 0,18-17-1,18-36 1</inkml:trace>
  <inkml:trace contextRef="#ctx0" brushRef="#br0" timeOffset="145130.95">7796 9578 0,'0'0'0,"0"18"0,0-1 15,0 1 1,18-18 0,53 0-1,-19-35 1,37-54 0,-1 1-1,-88 71-15,0-54 16,0 0-1,-53 71 1,18 18 0,17 53-1,18 52 1,0-70-16,0 123 16,0-35-1,18 1 16,-1-54-15,-17-53 0,-70-35 15,-18-53-15,-1-17-1,1 17 1,35 35-1,36 18 1,17 18-16,0 70 16,17-18-1,54-17 1,35-17 0,35-36-1,18-36 16,-18-52-15,-36 0 0,-52 0-1,-53 35 1,0 35 0,0 71 15,-17 53-16,-1-18 1,0-35 0,18-35-1,0-36 17,0 0-32,0-34 15,36-54 16,52-35-15,0 52 0,71 19-1,-124 70-15,106 35 16,-70 36 0,-54 34-1,-17 1 1,0-53-1,0-17 1,0-54 15,53-53-15</inkml:trace>
  <inkml:trace contextRef="#ctx0" brushRef="#br0" timeOffset="145697.26">9349 9437 0,'0'0'0,"0"-18"0,0 36 31,0 17-15,0 53 0,-18 71-1,18-124-15,0 89 16,0-36-1,-18-17 1,18-54 0,-17 1-1,-1-53 1,18-18 0,0-36-1,35 1 16,18 18-15,53-19 0,18 89-1,-89 0-15,53 18 16,-17 70 0,-71 0-1,-36-17 1,-87 17-1,-36-17 1,71-54 0,35-17-1,18 0 1,52-17 15,1 17-31,17-35 31,-17 17-31,0 0 0</inkml:trace>
  <inkml:trace contextRef="#ctx0" brushRef="#br0" timeOffset="146463.29">10142 9560 0,'0'0'0,"-17"-35"16,-36 35-1,0 53 1,-18 53 0,36 17-1,35-17 1,0-53 0,53-18-1,18-35 16,-54 0-15,1-35 0,-18-36-1,0 36-15,0-53 16,17 0 0,72-18-1,16 35 1,1 54-1,-35 17 1,17 88 0,-70 0-1,-18 0 1,-53 0 0,17-17-1,1-53 16,35-1-15,0-52 0,53-36-1,0-17 1,35-53 0,0 18-1,-35 70 1,-70 123 15,-19 1-15,1 70-1,35-35 1,0-89-16,0 36 16,71-17-1,17-36 16,0-53-15,0-18-16</inkml:trace>
  <inkml:trace contextRef="#ctx0" brushRef="#br0" timeOffset="147231.12">11800 9472 0,'0'0'0,"-17"0"0,17-70 31,0 52-31,17-35 15,36 18 1,36 17 0,16 18-1,-52 71 1,-17 105 0,-107 0-1,-52-52 16,-36-18-15,53-53 0,35-53-1,54-36 1,-1 19-16,18-107 16,0-17-1,0 18 1,53 87-1,0 36 1,35 106 0,-35-18-1,18 36 1,-1-54 0,-17-34-1,35-19 16,36-34-15,-1-36 0,-70 0-16</inkml:trace>
  <inkml:trace contextRef="#ctx0" brushRef="#br0" timeOffset="147915.26">12735 9384 0,'0'0'31,"0"-18"-31,-17 18 0,-36 53 16,17 35-1,19 36 1,17-18 0,0-71-16,0 0 15,0-17 16,35-18-15,18-35 0,-53-18-1,-18-53 1,-35 18 0,53 17-1,0 36 1,71 0-1,105-1 1,-52 36 0,-1 36-1,-70 52 1,-53 18 0,-53-36-1,18 36 1,70-36 15,36-52-15,52-18-1,1-35 1,-18-53 0,-53 17-1,-53 36-15,0-71 16,0 71-16,-89-71 15,-34 71 1,35 35 0,0 17-1,35 36 1,53 18 0,35-36-1</inkml:trace>
  <inkml:trace contextRef="#ctx0" brushRef="#br0" timeOffset="148613.68">14658 9260 0,'0'0'16,"0"-17"-16,35-54 31,-17 71-31,-18 18 16,0-1-1,-35 89 1,17-70-16,-106 69 15,1-16 1,-36-1 0,36-35-1,70-53 1,53-71 0,17 1-1,36 17 16,36 53-15,16 0 0,1 88-1,-18-18 1,18 19 0,-35-36-1,-1-53 1,-34 0-1,34-18 1,1-70 0,-54 70-16</inkml:trace>
  <inkml:trace contextRef="#ctx0" brushRef="#br0" timeOffset="148913.65">15681 8819 0,'0'0'16,"0"-17"-16,-18 17 15,-17 53 1,-53 105 0,17 1-1,36-106-15,-71 106 16,53-106-16,-88 158 15,53-87 1,0 17 0,70-70-1,53-71 17,-17 0-32,0-18 15</inkml:trace>
  <inkml:trace contextRef="#ctx0" brushRef="#br0" timeOffset="149163.29">15734 9437 0,'0'0'0,"-18"17"31,18 1-31,-17 35 16,-19 53-1,19-36 1,-19 19 0,19-72-16,-1 18 15,18-70 17,0 18-17</inkml:trace>
  <inkml:trace contextRef="#ctx0" brushRef="#br0" timeOffset="149345.82">15716 9331 0,'0'-18'15,"0"36"-15,0-53 16,0 17 0,0 36 30,0-1-30,18-17-16</inkml:trace>
  <inkml:trace contextRef="#ctx0" brushRef="#br0" timeOffset="149863.19">16034 9402 0,'0'35'16,"0"-18"-16,0 1 16,0 0-1,-18 52 1,18-52-16,0 70 16,0-17-1,-18-18 1,18-36-1,-17-17 1,17-35 15,0-53-15,0 0 0,70-36-1,36 36 1,35 53 15,-35 35-15,-88 0-16,70 53 15,-70 35 1,-18-18 0,0 36-1,-36-35 1,1-54-1,17 1 1</inkml:trace>
  <inkml:trace contextRef="#ctx0" brushRef="#br0" timeOffset="150295.09">16916 9419 0,'0'0'0,"0"-17"15,-18 17-15,18-18 16,-18 18 15,18 53-15,-17 53-1,17-1 1,-36 72 0,36-142-16,-17 159 15,-1 18 1,-17-36 0,0 71-1,35-70 1,0-54 15,17-35-15,-17-53-1,18-87 17,17-37-17,0-16 1</inkml:trace>
  <inkml:trace contextRef="#ctx0" brushRef="#br0" timeOffset="150679.79">16898 9684 0,'0'0'0,"0"-36"0,-18-34 15,18-18 1,53 17 15,18 54-15,17-19-1,0 36 1,-17 88 0,-71 1-1,-35 16 1,-71-16-1,35-36 1,36-36-16,-18 1 16,18-1-1,35-34 17,70-54-17,-34 54-15</inkml:trace>
  <inkml:trace contextRef="#ctx0" brushRef="#br0" timeOffset="151446.1">17480 9366 0,'0'-17'0,"0"34"0,18-52 16,-18 17 0,0 36-1,0 0 1,-36 70-1,36 18 1,0-1 0,36-69-1,52-19 1,0-17 0,0-70-1,1-18 1,-37-53-1,-34 52 17,-18 19-17,0 87 1,0 19 0,0-19-16,-18 54 15,1 17 1,17 18-1,17-53 1,54-36 0,17-17-1,-17-52 1,17-54 0,-17-35-1,17-53 1,-53 52 15,-35 107-31,0-35 16,-35 105 15,-1 88-15,1 18-1,18 1 1,17-1-1,17-35 1,36-36 0,18-35-1,17-35 1,0-35 0,-17-18-1,-54 36-15,18-72 16,-17 36-1</inkml:trace>
  <inkml:trace contextRef="#ctx0" brushRef="#br0" timeOffset="151696.29">18256 9225 0,'0'0'0,"-17"0"32,17 18-32,17-18 15,19 0-15,34 0 16,36 0 0,0 0-1,-53 0 1,-18-18-1</inkml:trace>
  <inkml:trace contextRef="#ctx0" brushRef="#br0" timeOffset="152197.9">19191 8767 0,'0'0'0,"-18"0"0,1 0 16,-1 0 0,18 52-1,18 1 1,52 53 0,-52-88-16,123 70 15,18-17 1,123-19 15,-88-52-15,-106 0-1,-70 0-15,17-35 16,-35-18 0,-53 53-1,-35 0 1,-71 88-1,-17 18 1,53 0 0,87-88-16,-70 105 15,53-35 1,36-35 0,17-17-1,0-54 16</inkml:trace>
  <inkml:trace contextRef="#ctx0" brushRef="#br0" timeOffset="156345.35">5891 11342 0,'0'0'0,"0"-18"16,0 1 0,0-1-16,0-17 15,0-18 1,18 53-16,-18-36 16,18 36-1,-18 71 16,-106 141 1,18-71-17,52-88-15,-69 105 16,-1 19 0,17-71-1,72-71 1,17-17-1,0-36 1,0-35 0</inkml:trace>
  <inkml:trace contextRef="#ctx0" brushRef="#br0" timeOffset="156679.03">6227 11130 0,'0'18'16,"0"-1"-16,0 19 16,0-1-16,-53 88 15,-36 107 1,-34-19-1,35-52 1,0 0 0,35-71-1,53-53 1,53-105 15,-18 52-15</inkml:trace>
  <inkml:trace contextRef="#ctx0" brushRef="#br0" timeOffset="156929.45">6421 11730 0,'-18'88'31,"0"-70"-31,-17 52 15,0 36 1,17-35 0,0-36-1,1-17 1,17-36 0,0-35-1,0 35-15</inkml:trace>
  <inkml:trace contextRef="#ctx0" brushRef="#br0" timeOffset="157095.01">6438 11624 0,'0'0'16,"0"-18"0,-17 18-1,-1 18 1,18 0-1,53-1 1,-36 1-16</inkml:trace>
  <inkml:trace contextRef="#ctx0" brushRef="#br0" timeOffset="157545.6">6791 11783 0,'0'0'0,"0"17"0,0 1 0,0 35 32,-35 35-17,35-70-15,-18 52 16,-35 1 0,18-36-1,17-35 1,1-17-1,17-89 1,88-35 0,18 52-1,35 19 1,-35 52 0,-36 36-1,-52-1-15,17 54 16,-35 17 15,-18 18-15,-17-53-1,0-18 1,17-17 0,53-53-1</inkml:trace>
  <inkml:trace contextRef="#ctx0" brushRef="#br0" timeOffset="157845.28">7549 11712 0,'0'0'31,"0"18"-31,-17-1 0,-18 89 16,17 71-1,18-36 17,0-88-32,-18 176 15,1 0 1,-1-52 0,-17-1-1,17-70 1,18-71-1,0-88 1,53-35 0</inkml:trace>
  <inkml:trace contextRef="#ctx0" brushRef="#br0" timeOffset="158178.79">7567 11765 0,'0'0'0,"-18"-18"0,1 1 16,17-18 0,-18-36-1,36 53 1,52 1 0,107 34-1,-89 54 1,-88 17-1,-71 18 1,-52 0 0,52-36-1,-17-34 1,106-54 15,-1 0-31,72-52 16</inkml:trace>
  <inkml:trace contextRef="#ctx0" brushRef="#br0" timeOffset="158879.2">8061 11659 0,'0'0'0,"0"-35"16,0 17 0,0 36-1,0 53 1,-18 17-1,18-53-15,0 89 16,0-54 0,36-17-1,34-53 1,-17-18 0,35-70-1,0-35 1,-70 34-1,0 37 17,-18 69-1,0 18-31,0 1 16,-18-1-16,18 71 15,0 0 1,35-53-1,18-36 1,53-34 0,-35-36-1,-36 35-15,36-52 16,-54 34-16,54-105 16,-36-18-1,-35 18 1,0 35-1,0 89 17,-18 17-32,-17 70 15,0 71 1,17 18 0,18-53-1,0 18 1,53-54-1,18-52 1,-1-36 0,1-52-1,-36 17 1</inkml:trace>
  <inkml:trace contextRef="#ctx0" brushRef="#br0" timeOffset="159078.5">8608 11606 0,'0'0'0,"-18"0"0,36 0 32,35 0-17,70-35 1,18-18-1,-53 18 1</inkml:trace>
  <inkml:trace contextRef="#ctx0" brushRef="#br0" timeOffset="159612.2">9807 11007 0,'0'0'0,"-17"0"0,-36 0 32,70 0-1,1 0-31,70 0 16,53 0-1,-70 0 1,-36 0-1,-53 0 1,1 0 0,-36 0-1</inkml:trace>
  <inkml:trace contextRef="#ctx0" brushRef="#br0" timeOffset="159862.68">9807 10989 0,'-17'0'0,"34"0"0,-123 35 16,18 53-1,35 36 17,18 88-17,35-159-15,-18 141 16,18-53 0,0 35-1,36-35 1,17-70-1,88-71 1,17-36 0,-52-34-1</inkml:trace>
  <inkml:trace contextRef="#ctx0" brushRef="#br0" timeOffset="160127.78">10389 11377 0,'0'0'16,"0"-35"-16,-17-18 0,-36 53 31,0 53-15,35-18-16,-35 71 16,36-71-16,-36 89 15,35 17 1,18-53-1,35-53 1,54-35 0,-37-17-1,-34-1-15</inkml:trace>
  <inkml:trace contextRef="#ctx0" brushRef="#br0" timeOffset="160328.19">10089 11712 0,'-17'0'16,"34"0"-16,-52 0 0,18 0 15,34 0 17,18 0-17,71-17 1,18-19-1,-89 36-15</inkml:trace>
  <inkml:trace contextRef="#ctx0" brushRef="#br0" timeOffset="160711.79">10495 11712 0,'0'0'0,"0"18"0,-18-18 16,18 17-16,18-34 47,53-36-32,35 0 1,-54-18 0,-52 36-1,-35 35 1,-53 71-1,17-1 1,36 36 0,17-18-1,36-35 1,53-53 0,-54 0-16,142 0 15,0-53 1,-53 0-1,-53 18 1</inkml:trace>
  <inkml:trace contextRef="#ctx0" brushRef="#br0" timeOffset="161445.69">11130 11553 0,'0'-17'16,"0"34"-16,0-69 15,35 34 1,18 0-1,0 36 1,-35 0-16,17 52 16,-35 1-1,-17 17 1,-54-18 0,18-34-1,53-19 1,0-34-1,71-54 17,-1-17-17,-17 0 1,0 0 0,-35 70-16,-1 18 15,-17 18 1,-35 52-1,0 36 1,17 0 0,18-71-1,18 0 1,-1-35-16,72 0 16,16-17-1,1-36 1,0-35-1,-18-54 17,-70-34-17,-18 35 1,0 106 0,-18 52-1,-35 72 1,18 69-1,17-122-15,-17 87 16,35-17 0,0-18-1,35-53 1,54-17 0,16-36-1,-34-17 1,-36 0-1</inkml:trace>
  <inkml:trace contextRef="#ctx0" brushRef="#br0" timeOffset="161645.12">11800 11501 0,'0'0'0,"18"0"31,0 0-15,-1 0-16,89 0 16,-18 0-1,18 0 1,-18-36 0</inkml:trace>
  <inkml:trace contextRef="#ctx0" brushRef="#br0" timeOffset="161911.79">12629 11218 0,'0'0'0,"0"-17"0,0-1 16,-17 18 0,-1 18-1,-35 52 1,0 71-1,0 0 1,53-105-16,0 70 16,0-36-1,36-35 1,70-35 0,-18-17-1</inkml:trace>
  <inkml:trace contextRef="#ctx0" brushRef="#br0" timeOffset="162211.81">13088 11130 0,'0'0'0,"18"-18"16,17 1-1,-17 17-15,35 0 16,35 70-1,-18 54 1,-70 35 0,-17-54-1,-89 19 1,71-89-16,-107 36 16,72-36-1,52-35 1,18-18 15</inkml:trace>
  <inkml:trace contextRef="#ctx0" brushRef="#br0" timeOffset="162727.39">13758 11377 0,'0'0'0,"18"0"47,0 0-47,17 0 15,35 0-15,36 0 16,-35 0-1,-36 0 1</inkml:trace>
  <inkml:trace contextRef="#ctx0" brushRef="#br0" timeOffset="162911.87">13794 11589 0,'0'0'0,"0"53"31,17-53-15,71 0-1,36 0 1,-1-53 0,-87 35-16</inkml:trace>
  <inkml:trace contextRef="#ctx0" brushRef="#br0" timeOffset="163263.1">14676 11042 0,'0'0'0,"-18"0"15,0 0 1,1 0-1,17-18 1,0 1 0,0-1-1,17 18 1,-17-18 0,-17 18 15,-19 36-31,-17 52 15,36 0 1,17 18 15,53-36-15,-36-52-16,36-18 0</inkml:trace>
  <inkml:trace contextRef="#ctx0" brushRef="#br0" timeOffset="163761.42">14993 11289 0,'0'0'0,"-18"0"0,36 0 47,35-18-32,53-35 1,-18-17-1,-53-18 1,-35-1 15,0 54-15,-17 17 0,-36 71-1,17 88 1,36-88-16,0 89 15,0 52 1,0-53 0,0-36-1,0-52 1,-17-17 0,-71-36-1,17 0 1,-35-18-1,53-17 17,53-1-17,71 1 1,35 0-16</inkml:trace>
  <inkml:trace contextRef="#ctx0" brushRef="#br0" timeOffset="164211.48">15575 11465 0,'0'0'0,"-18"18"47,18 0-47,0 52 16,0 18-1,0-35 1,-17-18-1,-1-35 17,18-17-17,0-1 1,0-52 0,53-54-1,18 36 1,-36 53-16,88-53 15,1 88 1,-36 70 0,-53 36-1,-35 0 1,-70-18 0,52-70-16,-17-1 15,17 1 1,18-36-1,71-17 1</inkml:trace>
  <inkml:trace contextRef="#ctx0" brushRef="#br0" timeOffset="164694.54">16334 11130 0,'0'0'0,"0"-18"0,-36 18 31,-17 89-15,53 52 0,0 0-1,0-35 1,0-18 0,-17-70-1,-1-1 1,0-17-1,18-35 1,18-36 15,70-17-15,36 35 0,-18 18-1,-53 35-15,70 18 16,-70 52-1,-53-17 1,-71 18 0,-52-1-1,-18-17 1,35-35 0,88-18-1,36 0 1,105-53-1</inkml:trace>
  <inkml:trace contextRef="#ctx0" brushRef="#br0" timeOffset="165394.82">17145 11307 0,'0'0'0,"-35"0"0,17 0 15,-70 52 1,0 54 0,70-88-16,0 70 15,1 18 1,17-53 0,17-36-1,19-17 1,17 0 15,-53-70-31,17-1 31,36 1-15,53-54 0,17 54-1,-34 52 1,-72 18-16,36 53 15,-53 53 1,-35-18 0,-53 0-1,35-52 1,35-19 0,89-70 15,17-35-16,-18 0 1,19-36 15,-72 36-15,-17 124 0,-53 52-1,18 35 1,0 1-1,35-54 1,35-17 0,-17-53-16,70 0 15,35-18 1,-105 18-16</inkml:trace>
  <inkml:trace contextRef="#ctx0" brushRef="#br0" timeOffset="166011.81">18256 11324 0,'0'0'0,"0"-17"0,-17-36 15,17 35-15,0-70 16,53 17 0,70 36-1,-17 53 1,-89-1-16,54 54 16,-71 105-1,0-17 1,-88-18-1,-18-53 1,-17-35 15,17-35-15,88-18-16,-35-18 16,35-17-1,18-53 1,71-36-1,0 54 1,-18 52 0,17 71-1,-17 17 1,0 36 0,0-35-1,17-54 1,-17 19-1,18-36 1,-1-18 15,1-35-15,-53 36-16</inkml:trace>
  <inkml:trace contextRef="#ctx0" brushRef="#br0" timeOffset="166728.42">19138 11377 0,'35'-53'15,"-35"-17"1,-35 193-16,70-282 16,-52 177-1,-18 35 1,-18 70 0,35-52-1,18-53-15,0 70 16,0-18-1,53-52 1,0-18 15,35-18-15,-70 1-16,-1-54 16,-17 1-1,-17-72 1,-1 54-1,0 35 1,18 18 0,106 0-1,0 35 1,53 0 0,-53 70-1,-89 1 1,-17 17-1,-70 36 1,34-54 15,19 1-15,17-36 0,106-35-1,17-18 1,-17-35-1,-18-52 1,-53-1 0,-17-35-1,-36 35 1,1 88-16,-71 18 16,-36 0-1,1 53 1,34 0-1,72-35 1</inkml:trace>
  <inkml:trace contextRef="#ctx0" brushRef="#br0" timeOffset="167111.22">20355 10954 0,'0'-18'46,"0"0"-14,0 36 30,-17 0-46,17-1-16,-18 1 15,0-18-15,-52 71 16,17-36 0,35-18-16</inkml:trace>
  <inkml:trace contextRef="#ctx0" brushRef="#br0" timeOffset="167977.82">20726 10548 0,'0'0'0,"-18"0"0,-17 0 31,17 0-31,36 0 16,17 0 0,89 0-1,-36 0 1,35 0 0,-52 0-1,-54 0 1,1 35-1,-18 36 1,0 52 15,0 18-15,-18 18 0,18 35-1,0 0 1,0-70-1,-17-1 1,-54-35 0,-105 1-1,35-89 1,-53 0 0,53 0-1,70-18 1,53-35-1,54-35 1,17 53 0</inkml:trace>
  <inkml:trace contextRef="#ctx0" brushRef="#br0" timeOffset="168626.64">21678 11271 0,'0'18'31,"0"0"-31,0-1 0,-35 18 16,0 71 0,17 0-1,0-88-15,1 35 16,17-18 0,0-17-1,53-18 1,123-36-1,53-34 1,-158 52-16,158-70 31,124-18-15,-88 0 0,-160 71-1,-52 17 1,-53-17-1,-53 35 17,-17 0-17,-1 0 1</inkml:trace>
  <inkml:trace contextRef="#ctx0" brushRef="#br0" timeOffset="173810.83">12206 9313 0,'0'-17'0,"0"-1"31,0 0-15,-18 18 0,1 0-1,-1 0 1,18-17-16,-17 17 16,-1 0-1,0 0 32,1 0-31,-1 0-16,-17 35 31,-1 0-15,19 1-1,17 17 1,0 17-1,0-35-15,0 54 16,0 69 0,0 19-1,0-36 1,-35-35 0,17-1-1,0-34 1,18-53-16,0-1 15,0-34 32,0-19-31,0-34 0,0 52-16,0-52 15,18 34-15,17-105 16,-17 71-16</inkml:trace>
  <inkml:trace contextRef="#ctx0" brushRef="#br0" timeOffset="174443.5">12100 9366 0,'0'0'15,"18"-17"-15,-18-1 16,0 0-16,0 1 15,-53 17 1,18 0 0,17 17-16,-70 36 31,0 35-15,-1 18-1,1 53 1,18-18-1,17-35 1,35-71 0,18-17-1,0-53 1,0-1 0,0 19-16,18-36 15,17-18 1,18 36-1,0 17 1,35 18 0,-17 53 15,35 18-15,-18-18-1,-53-53-15,71 0 16,-36 0-1,1-18 1,-53 0 0,-1-17-1,-17 17 1,-17 18 15,-1 0-15,0 18-1</inkml:trace>
  <inkml:trace contextRef="#ctx0" brushRef="#br0" timeOffset="181275.17">18397 11307 0,'0'-18'31,"0"0"1,0 1-32,0-1 15,0 0-15,36 1 16,-36-19 0,0 19-1,0-1-15,17 36 78,-17-1-62,0 1-16,0 0 0,36 105 31,-19 18-15,1-17-1,-1 17 1,-17 18 0,0-106-16,0 70 15,0 18 1,0-53 0,0-52-1,0-19 1,18-17-1,-18-17 1,0-19 0,0-34-1,0-36 17,0 71-32</inkml:trace>
  <inkml:trace contextRef="#ctx0" brushRef="#br0" timeOffset="181943.64">18609 11289 0,'0'0'0,"0"-18"0,-18 1 15,1 17 1,-1-18 0,-17 18-1,-18 0 17,0 71-17,-18-1 1,1 71-1,-36 0 1,35-53 0,-52 54-1,88-89 1,17-36 0,0-17-1,18-35 1,0-18-1,0 0 1,53 18 0,0-1-1,53 36 1,18 0 15,-1 18-15,-17 17-1,-18-17 1,0 0 0,-35-18-1,-18 0 1,1 0 0</inkml:trace>
  <inkml:trace contextRef="#ctx0" brushRef="#br0" timeOffset="182175.15">18768 11853 0,'0'18'15,"-18"-18"1,0 0 0,1 0-16,-1 0 47,1 0-32</inkml:trace>
  <inkml:trace contextRef="#ctx0" brushRef="#br0" timeOffset="183975.38">11695 9207 0,'0'-17'15,"-18"-1"-15,18 1 16,-18-1 0,18-17-1,0-18 1,0 35-16,36-35 15,69-17 1,37 17 0,52 0-1,-53 35 1,-71 18 0,-35 0-1,-70 18 16,-18-18-15,18 0 0,-36 0-1,-17 17 1,-53 36 15,18 0-15,17 18-1,-18 35 1,36 52 0,53 1-1,35 35 1,0-17 0,70-72-1,1-69 1,35-19-1,-71-17-15,89 0 16,-36-53 0,18-17-1,-53-54 17,-53 36-17,-53-18 1,-159 53-1,88 53 1,-17 36 0,53 34-1,35 1 1,18-1 0,17-34-1,18-19 1,0 1-1,18 0 1</inkml:trace>
  <inkml:trace contextRef="#ctx0" brushRef="#br0" timeOffset="185475.63">18274 10848 0,'0'0'0,"0"-18"0,-18 18 15,18-35 1,0 17-16,0-17 16,71 0-1,17 17 1,35-17 0,36 35-1,-88 0 1,-36 0-1,-53 0 17,-35 0-17,36 0 1,-54 0 0,-35 0-1,-17 53 1,-18 17-1,35-17 1,0 71 0,36 17-1,34 35 1,36-17 0,0 0-1,0-71 1,36 0-1,87-35 1,-17-35 0,35-18 15,0-53-15,-17-18-1,-71 1 1,-53-89-1,-71 18 1,0 53 0,-52 52-1,0 36 1,34 53 0,1 53-1,70-71-15,-52 71 16,35-18-1,-1 1 1,19-19 0</inkml:trace>
  <inkml:trace contextRef="#ctx0" brushRef="#br0" timeOffset="187375.85">22807 10319 0,'0'0'0,"-18"-18"0,-17 0 0,-71-70 31,89 71-31,-54-19 15,18 36 1,36-17 0,17 34 15,-18 1-31,18 0 16,0 52-1,0 89 1,70 53-1,1-36 1,17 71 0,0 70-1,-17 19 1,-53 52 0,-18-36-1,0-34 1,-18-124-1,18-35 1,0-36 0,0-88-1,18-35 48,-1-35-48,1 0 1,0-18 0,-18-35-1,0 0 1</inkml:trace>
  <inkml:trace contextRef="#ctx0" brushRef="#br0" timeOffset="188243.72">22225 11659 0,'-18'0'0,"36"0"0,-53 0 0,35-17 15,-18-1 1,0 18 0,18-18-1,36 1 1,87-54 15,71 1-15,-35-1-1,88-35 1,-18-35 0,-105 71-1,34-36 1,-87 53 0,-53 35-1,-1 1 1,-34 17 46</inkml:trace>
  <inkml:trace contextRef="#ctx0" brushRef="#br0" timeOffset="190374.19">706 13688 0,'0'17'15,"0"36"17,0-35-17,17-18 17,1 0-32,52-35 15,1-36 1,-53 53-16,34-52 15,-34-1 1,-36 54 0,-70-1-1,0 53 1,-18 54 15,89-72-31,-36 71 16,35 54-1,36-72 1,70-17 0,-18-35-1,19-18 1,-19-36 0,-52 1-1,-18 17 1,-53 18-1,-71 36 1,-17 34 0,53 18-1,35 1 1,53-1 15,0 0-15,88-17-1,1-71 1,69-18 0,1-53-1,-71 18 1</inkml:trace>
  <inkml:trace contextRef="#ctx0" brushRef="#br0" timeOffset="191091.6">1640 13935 0,'0'0'0,"18"-18"0,-18-17 16,-35 35 0,-89 0-1,36 35 1,-35 53 15,87-70-31,-17 52 16,53 1-1,0-53 1,89-18 0,16-18-1,37-53 1,-37 1 0,-52 35-1,-35 17 1,-36 53 15,18-17-31,-17 52 16,17 72-1,17 69 17,36 1-17,-17 70 1,-19-53-1,18 36 1,-35-194-16,0 87 16,0-17-1,-52-52 1,-37-36 0,1-53-1,-159-124 1,106-17-1,18-124 1,105 54 0,53-36-1,71 70 1,70-70 15,-123 195-31,53-90 16,0 19-1,-53 70 1,-18 18 0</inkml:trace>
  <inkml:trace contextRef="#ctx0" brushRef="#br0" timeOffset="191341.46">2258 13917 0,'0'-18'31,"0"36"32,0 0-63,-18-18 15,18 17-15,-18 1 16,18 17 0</inkml:trace>
  <inkml:trace contextRef="#ctx0" brushRef="#br0" timeOffset="191533.93">2222 14358 0,'0'0'0,"0"18"31,-17-18 0,34 0 16,1 0-47</inkml:trace>
  <inkml:trace contextRef="#ctx0" brushRef="#br0" timeOffset="192541.63">4092 13811 0,'0'0'0,"0"-17"0,35-36 16,-17 35-1,-18 0 1,18-35-1,-1 36 1,-17 34 0,-70 107-1,-18 35 1,-89 88 0,19-36-1,-37 19 1,143-177-16,-54 52 15,18-16 1,70-72 0,88-87 15,1-1-15,-36 36-1,36-36-15</inkml:trace>
  <inkml:trace contextRef="#ctx0" brushRef="#br0" timeOffset="192924.13">4586 13670 0,'0'0'0,"53"-53"31,-53 71 1,-18 17-32,-123 159 15,18-35 1,-54 53 15,36-18-15,-17 17-1,34-70 1,106-105-16,-17 17 16,35-36-1,35-17 17,54-53-17,-72 36-15</inkml:trace>
  <inkml:trace contextRef="#ctx0" brushRef="#br0" timeOffset="193190.99">4516 14358 0,'0'0'0,"0"18"15,-18-1 1,-17 36-1,17 53 1,0-35 0,-17-1-1,17-35 1,18-17 0,-17-18-16,17-53 31,0 36-31</inkml:trace>
  <inkml:trace contextRef="#ctx0" brushRef="#br0" timeOffset="193373.85">4621 14164 0,'0'0'0,"-17"0"31,-19 0-16,36 18 1,0-1 0,18 19-1,17-19-15</inkml:trace>
  <inkml:trace contextRef="#ctx0" brushRef="#br0" timeOffset="193841.47">4833 14393 0,'0'0'0,"0"18"0,0 0 16,-18 52-1,-17 1 1,35-18 0,-18 17 15,1-35-16,-18-35 1,-1 0 0,36-52-1,0-37 1,18-52 0,17 106-16,36-53 15,52 17 1,-17 71-1,-35 0 1,-18 88 0,-53-70-16,0 70 15,-18 18 1,-17-35 15,17-54-15,18 1-1,0-36 1,0 1-16,35-1 0</inkml:trace>
  <inkml:trace contextRef="#ctx0" brushRef="#br0" timeOffset="194190.39">5397 14270 0,'0'-18'16,"0"36"15,0-1-31,-17 89 16,17 0-1,0 71 1,-18 17 0,1 0 15,17-124-31,-36 230 15,36-18 1,-17-88 0,-19 0-1,36-88 1,0-88 0,36-106-1,52-89 1,-71 124-16</inkml:trace>
  <inkml:trace contextRef="#ctx0" brushRef="#br0" timeOffset="194557.41">5556 14623 0,'-53'-106'16,"53"71"-16,0-18 15,0-36 1,0 54-16,89-35 16,69 52-1,-52 18 1,0 35 0,-106 89-1,-35-36 1,-1-53-16,-105 71 15,0-18 1,88-70 0,36-1-1,34-17 1,36-35 15,71-53-15,-89 70-16</inkml:trace>
  <inkml:trace contextRef="#ctx0" brushRef="#br0" timeOffset="195257.53">6174 14252 0,'17'0'15,"-34"0"-15,34-17 0,1 17 16,-18 17 0,0 54-1,-18 17 1,1 35-1,17-34 1,17-36 0,54-53-1,35-53 1,17-53 15,-70 0-15,0 0-1,-35 53 1,-36 141 15,-17 18-15,17-18 0,18 1-1,35-36 1,18-53-1,-35 0-15,88-36 16,17-52 0,-52-18-1,17-53 1,-35-17 0,-36 17 15,-17 142-16,-17 17 1,-36 88 0,18 0-1,-1 36 1,36 52 0,0-88-1,0-17 1,18-36-1,35-35 1,17 0 0,1-71-1,-53 19 1</inkml:trace>
  <inkml:trace contextRef="#ctx0" brushRef="#br0" timeOffset="195473.28">6914 14235 0,'0'0'0,"36"0"32,-19 0-32,54 0 15,35-36 1,-18 19-1,-35-19 1</inkml:trace>
  <inkml:trace contextRef="#ctx0" brushRef="#br0" timeOffset="195907.45">8043 13582 0,'0'0'16,"0"-18"-16,53-17 31,-17 17-31,34 18 15,1 0 1,-36 0-16,35 0 16,-52 0-16,35 0 15,-88 0 17,-1 0-32</inkml:trace>
  <inkml:trace contextRef="#ctx0" brushRef="#br0" timeOffset="196223.84">8114 13547 0,'-18'17'0,"36"-34"0,-89 34 16,54 19-1,-54 69 1,36 1 0,0 71 15,17-124-31,0 158 15,1-17 1,-19 53 0,19-35-1,17-53 1,0 17 0,88-123-1,0-53 1,36-35-1,17-71 1,-35 0 0</inkml:trace>
  <inkml:trace contextRef="#ctx0" brushRef="#br0" timeOffset="196523.61">8749 14093 0,'0'0'0,"-18"-17"16,-52-54 0,52 54-16,-53-1 15,1 36 1,-1 105 0,36 53-1,0-17 1,0 71-1,35-107 1,35-70 0,53-53-1,53-71 1,-17-17 0</inkml:trace>
  <inkml:trace contextRef="#ctx0" brushRef="#br0" timeOffset="197223.28">9066 14305 0,'0'-35'32,"0"70"-32,-17-53 15,-1 36 1,-52 88 0,52-71-16,-17 71 15,17-35 1,18-1-1,71-70 1,-36 0 0,-18-17-1,-17-1-15,0-53 16,0 1 0,0-54 15,36 18-16,52 36 1,-35 70 0,-18 0-16,36 0 15,-18 88 1,-18-17 0,-35 35-1,0-36 1,0-52-1,0-1 1,-18-52 0,1-18-1,17-53 1,70-35 0,18 53 15,36 70-16,17 36 1,-53 88 0,-70-18-1,-18 53 1,-36-17 0,19-107-16,-18 19 15,35-54 16,17-53-15,18 1 0</inkml:trace>
  <inkml:trace contextRef="#ctx0" brushRef="#br0" timeOffset="197457.08">10231 13952 0,'0'0'0,"17"-35"0,-17 70 31,0 1-15,0-1-16,0 71 16,0-53-16,-35 123 15,0-52 1,17-1 0,0-70-1,54-71 16,-19 1-31,1-54 16</inkml:trace>
  <inkml:trace contextRef="#ctx0" brushRef="#br0" timeOffset="197641.18">10037 14252 0,'0'0'0,"-18"0"16,0 0-1,106 0 17,1-17-17,34-36 1,-52 17-16</inkml:trace>
  <inkml:trace contextRef="#ctx0" brushRef="#br0" timeOffset="198591.92">10777 14482 0,'0'0'0,"18"-71"31,0 53-31,17-35 15,0-52 1,-35 34 0,-53-17-1,-17 88 1,-1 17 0,-35 89 15,89-70-31,-54 140 15,53-70 1,18 0 0,53-71-1,18-35 1,0-35 0,52-89-1,-52 18 1,-36 0-1,-18 36 1,-17 123 15,0-36-31,0 107 16,0-1 0,0-70 15,71-35-16,35-18 1,-18-35 0,71-89-1,-89 18 1,-52 36 0,-18 35-1,0 52 1,0 54-1,0-54-15,0 89 16,0-18 0,18-52-1,52-36 1,18 0 15,1 0-15,-1 0-1,-53-53 1,-17-18 0</inkml:trace>
  <inkml:trace contextRef="#ctx0" brushRef="#br0" timeOffset="198790.35">11589 13988 0,'0'0'0,"-88"0"16,52 0 0,19 17-1,17 1 1,17 0 0,54-1-1</inkml:trace>
  <inkml:trace contextRef="#ctx0" brushRef="#br0" timeOffset="199289.42">11924 14129 0,'0'0'0,"0"17"16,0 1-16,-18 17 15,-17 18 1,17 35-1,18-70-15,-17 106 16,17-54 0,0 1-1,-18-54 1,0-17 0,18-17 15,0-1-31,0-70 15,0-18 1,36-53 0,87 53-1,-17 53 1,17 53 0,1 71-1,-89 52 1,-35-34-1,-17 17 1,-19-36 0,1-35-1,70-88 17,1 36-17</inkml:trace>
  <inkml:trace contextRef="#ctx0" brushRef="#br0" timeOffset="199673.55">12894 14129 0,'18'-53'32,"-18"35"-32,-89 18 15,-16 35 1,16 1-1,37 17 1,52 0 0,52-36-1,54 36 1,18 0 0,-54 0 15,-52 0-16,-71 0 1,-53-18 0,-35 0-1,35-17 1,71-18 0,35-18-1,0 1-15</inkml:trace>
  <inkml:trace contextRef="#ctx0" brushRef="#br0" timeOffset="200273.97">14340 13282 0,'0'0'16,"0"-18"-16,18-17 15,-36 35 1,-52 0-1,35 18-15,-159 88 16,52 70 0,-16 159-1,34 36 1,71-89 0,18 53-1,35-265-15,0 230 16,35-141-1,71-53 1,35-106 0,36-88-1,-19-36 1,36-87 0</inkml:trace>
  <inkml:trace contextRef="#ctx0" brushRef="#br0" timeOffset="200556.59">14764 13847 0,'0'0'0,"-18"-18"0,-35 18 16,0 18-1,0 105 1,36 36-1,17-124-15,-18 106 16,18 0 0,0-35-1,35-71 1,18-35 0,-17-35 15,-1 0-31</inkml:trace>
  <inkml:trace contextRef="#ctx0" brushRef="#br0" timeOffset="200757.02">14376 14270 0,'0'0'0,"-18"0"0,0 0 15,36 0 16,17 0-31,36 0 16,52-18 0,18-35-1,-52 36 1</inkml:trace>
  <inkml:trace contextRef="#ctx0" brushRef="#br0" timeOffset="201139.66">14834 14270 0,'0'0'0,"-17"35"15,17-17 1,17-18 15,1-18-31,70-35 16,18 0-1,-53-17 1,-53 17 0,-71 53-1,-17 0 1,0 70 0,53 54-1,35-36 16,0-53-31,0 54 16,35-54 0,35-35-1,36-18 1,0-17-16</inkml:trace>
  <inkml:trace contextRef="#ctx0" brushRef="#br0" timeOffset="201923.59">15258 14182 0,'0'0'0,"0"-18"0,0-17 15,0 17 1,17 0-16,54 18 31,-1 0-15,1 53-1,-71 53 1,-35 0 0,-36 0-1,36-71 1,17-17 0,89-89 15,-18 1-16,-18 52-15,53-105 16,-17 34 0,-71 54-1,0 17 1,0 71 0,-53 36 15,17 34-16,36-35 1,36-17 0,70-54-1,17-17 1,-35-52 0,36-37-1,-71-69 1,-36 16-1,1-16 1,0 70 0,-18 70-1,0 88 1,-36 54 0,1-18 15,-18 35-16,53 0 1,0-53 0,0-53-1,71-35 1,-1-35 0,1-18-1,-54 18-15</inkml:trace>
  <inkml:trace contextRef="#ctx0" brushRef="#br0" timeOffset="202106.72">15998 14199 0,'0'0'0,"-17"18"0,-18 0 16,17-18-1,36 0 16,87 0-15,36-18 0,-35-17-16</inkml:trace>
  <inkml:trace contextRef="#ctx0" brushRef="#br0" timeOffset="202406.85">16827 13952 0,'-17'-17'15,"-1"17"-15,1 0 0,-19 17 16,19 1-16,-19 35 16,1 35 15,0 18-16,35-36 1,0 19 0,53-19-1,0-52 1,17-18 0,1-18-1</inkml:trace>
  <inkml:trace contextRef="#ctx0" brushRef="#br0" timeOffset="202705.44">17251 13864 0,'0'0'0,"0"-17"0,17 17 16,1 0 15,35 0-16,-35 17-15,17 54 16,18 17 0,-53 35-1,0-52 1,-71 17 0,-17 0-1,35-52 1,36-36-1,17 17-15</inkml:trace>
  <inkml:trace contextRef="#ctx0" brushRef="#br0" timeOffset="203056.09">17604 14482 0,'0'0'0,"17"0"63,1 0-32,0 0-15,-1 0-16,1 17 15,-18 1 1,0-1-16,0 72 16,-53-1-1,-35-18 1,-89 1 0,1-18 15,158-53-31,-52 17 0</inkml:trace>
  <inkml:trace contextRef="#ctx0" brushRef="#br0" timeOffset="203690.01">18344 13705 0,'0'0'0,"-17"-17"0,-1 17 16,1 0-1,17 35 1,0 0 0,0-17-16,0 0 15,17-18 1,54 0 0,-36-36-1,-17-34 16,-18 52-31,0-35 16,-53 36 0,17 87-1,1 18 1,18 36 0,17-18-1,17-89-15,54 19 16,-18-19-1</inkml:trace>
  <inkml:trace contextRef="#ctx0" brushRef="#br0" timeOffset="204773.01">18944 13952 0,'0'18'0,"-17"0"16,34-18 31,1 0-47,-1 0 0,19-36 16,34-17-1,-52 1 1,-18-37-1,0 1 1,-18 53 0,-35 70-1,36 53 1,-1 89 0,18-19-1,0-34 1,-35 17 15,0 0-15,35-88-1,-18-35 1,-17-18 0,-1-36-1,-34-52 1,52 71-16,-17-36 15,17 35 1,18 36 0,0 35-1,53-18 1,71 18 0,-1-53 15,-17 0-16,35-53 1,-35-18 0,-71-35-1,-17 36 1,-18 17 0,0 71-1,0 17 1,-18 71-1,-17-18 1,17-17 0,18-54-1,0-34 17,18-54-17,52-35 1,-17 36 15,-35 34-31,105-34 16,-17 34-1,-18 36 1,1 71 0,-54 35-1,-35 35 1,-35-70-1,-1-36 1,36-53 15,36-35-15,-1 0 0</inkml:trace>
  <inkml:trace contextRef="#ctx0" brushRef="#br0" timeOffset="205339.07">20373 13741 0,'0'0'0,"0"-18"0,0 0 16,-35 36 0,-36 106-1,18 34 1,18-52-1,17 35 1,18-17 0,0-36-1,0-53 1,0-70 31,0 0-32,0-71 1,0 70-16,36-34 16,52-18-1,18 52 1,-1 36 0,19 18-1,-36 53 1,-70-54-16,-18 54 15,-53 17 1,-71 0 0,1-35-1,-18-18 1,88-35 0,35 0-16,36 0 31,70-35 0,-17 35-31</inkml:trace>
  <inkml:trace contextRef="#ctx0" brushRef="#br0" timeOffset="206072.07">21043 14182 0,'0'0'0,"18"-18"0,-18 0 31,-35 18-15,-1 18 0,19 0-16,-36 70 15,35 0 1,0-17 0,18-18 15,36-36-16,17-17 1,-18-53 0,-17-17-1,-18-19 1,35-16 0,35 34-1,1 53 1,35 18-1,-18 36 1,-70 34 0,-18 1-1,-53 17 1,-53 0 0,71-52-1,52-54 32,36-53-31,35-17-1,-70 53-15,70-53 16,-70 52-16,52-17 16,-70 36-1,0 52 1,-35 18-1,-18 35 1,18 0 0,35-70-16,0 35 15,0-18 1,70-17 0,1-18-1,17-35 16,0-18-31</inkml:trace>
  <inkml:trace contextRef="#ctx0" brushRef="#br0" timeOffset="206673.01">21960 13741 0,'0'0'0,"-17"0"0,17-18 31,0 0 32,0 1-48,17 17 17,-17-18-17,18 0 1,0 18 0,-1 0-1,-17 36 1,0 17-1,-17 17 1,17-52 0,-18-18 15,18-18-31,-18-35 16,18 0-1,0 36 1,0-1 15,36 53-15,-19 36-1,-17 17 1,-35-17 0,0-18-1,35-36 1</inkml:trace>
  <inkml:trace contextRef="#ctx0" brushRef="#br0" timeOffset="207155.59">22313 13141 0,'-17'-18'32,"34"36"-17,54 35 1,-1 17-1,18 72 1,1 69 0,-72-140-16,1 88 15,-53 35 1,-71 0 0,0-53-1,-53 0 16,18 0-15,71-88 0,-19-36-1,89-34 17,0-18-32</inkml:trace>
  <inkml:trace contextRef="#ctx0" brushRef="#br0" timeOffset="208006.15">22560 12912 0,'0'0'0,"-18"0"0,-17-18 31,53 18-15,17 0-16,89 0 16,-89 0-16,177 0 15,-89 0 1,-17 0 0,-53-18-1,-36 18 16,1 71-15,-18 52 0,0 36-1,0 53 1,-35-36 0,-36 89-1,-17-36 1,0-17-1,17-36 1,18-70 0,18 17-1,0 1 1,0-71 0,17-18 15,0 0-16,-52 18 1,17-35 0,-35 35-1,-36-18 1,18 0 0,36-35-1,-18 18 1,-1-18-1,36 0 1,0 0 0,1 0-1,-37 0 1</inkml:trace>
  <inkml:trace contextRef="#ctx0" brushRef="#br1" timeOffset="169611.95">0 13406 0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2:19:47.4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1182 0,'0'17'31,"0"-34"47,0-1-78,0 1 16,0-1-16,0-17 15,-18-18 1,-52-18-1,17 36 1,18 35-16,-36 0 16,0 70-1,36 54 1,17 52 0,18-35-1,0 89 1,0-142-1,36-18 1,17-70 15,17-17-15,36-107 0,-35 18-1,52-123 1,-88 88-1,-35 0 1,0 88 0,0 71-1,0 70 1,0-53-16,0 71 16,0 53-1,0-53 1,71-18-1,-1-35 1,19-53 15,17-53-15,-1-53 0,-34 18-1,-36-89 1,-17 54-1,-18-1 1,0 107 0,0 34-1,-18 125 1,18-19 0,-17 36-1,17-18 1,0-35-1,35-89 1,53-34 15,0-36-15,36-71 0,-1-17-1,-35-53 1,-88 88-1,0 36 1,-35 140 15,17-34-31,1 69 16,-1 54 0,18-53-1,18 0 1,35-36-1,0-52 1,17-18 15,1-18-15,-1-52 0,-52 17-16</inkml:trace>
  <inkml:trace contextRef="#ctx0" brushRef="#br0" timeOffset="265.61">2011 1393 0,'0'0'0,"-18"18"31,36-18-16,70 0-15,18-35 16,70 17 0,-17-35 15,-88 53-15,-19-17-1</inkml:trace>
  <inkml:trace contextRef="#ctx0" brushRef="#br0" timeOffset="866.82">2875 1411 0,'0'0'15,"-18"0"-15,1 0 16,-1 0-16,18-18 15,0-17 1,18 0 15,-1 17-31,36-17 16,36 0 0,-1 35-1,18 17 1,-71 54-1,-17 17 1,-36 18 0,-35-18-1,53-70 1,-18-1 0,18-87 15,71-18-16,17-1 1,0 37 0,-17 52-1,-18 35 17,-36 18-17,-17 53 1,0-71-1,-35 18 1,0-36 0,17-17-1,1-35 1,17 0-16</inkml:trace>
  <inkml:trace contextRef="#ctx0" brushRef="#br0" timeOffset="1032.81">3528 1111 0,'-106'0'31,"88"0"-15,18 18 15</inkml:trace>
  <inkml:trace contextRef="#ctx0" brushRef="#br0" timeOffset="1650.31">3863 882 0,'0'0'0,"-18"0"0,1 0 16,-1 0-1,-17 88-15,17 0 32,18 53-17,0 18 1,0-35-1,0-19 1,0-52 0,0-17-1,0-54 17,0 0-32,0-70 15,18 0 1,70-18-1,0 36 1,53 17 0,-35 53 15,-71 0-31,54 53 16,-72 35-1,-34-18 1,-107 36-1,-17-18 1,35-35 0,36-35-1,70-53 17,52-18-17,1 35 1</inkml:trace>
  <inkml:trace contextRef="#ctx0" brushRef="#br0" timeOffset="2415.64">4533 1235 0,'0'0'0,"18"-18"16,-18 0-1,0 54 16,-35 52-15,17-18 0,18 36-1,0-18 1,35-35 0,-17-53-16,88 0 15,-1-35 1,1-53-1,0-18 1,-88 0 15,-1 71-31,-17-36 16,0 54-16,0-18 16,-35 123 15,35-18-16,0 36 1,0-88-16,0 52 16,0-52-16,53 17 15,18-35 1,-1 0 0,36-17-1,-35-72 1,-1-69-1,-52-36 1,-18 70 15,0 36-15,-18 70 0,-17 71-1,17 88 1,1-105-16,17 87 15,0 18 1,0-53 0,17-17-1,36-53 1,18-18 0,-1-36-1,1-34 1,-71 52-16</inkml:trace>
  <inkml:trace contextRef="#ctx0" brushRef="#br0" timeOffset="2616.05">5239 1235 0,'0'0'0,"-53"17"15,35-17 1,53 0-1,54 0 1,-1-35 0,-71 35-16,107-53 15,-53 36 1,-54 17-16</inkml:trace>
  <inkml:trace contextRef="#ctx0" brushRef="#br0" timeOffset="3265.15">5750 1323 0,'0'0'0,"36"18"0,-1-1 31,53-17-15,0-35-1,0-18 1,-70-18-1,-18 36 1,0 0 0,-53 35-1,35 35 1,-34 53 0,34-70-16,-17 70 15,35-35 1,0 18-1,35-54 1,35-17 0,19 0 15,-54 0-31,53-35 16,71-36-1,-18-17 1,-88 18-1,-53-18 1,-35 70 0,-54 71-1,37 17 1,34 1 0,36-1-1,52-17 1,-35-17-1,-17-1 1,-36-17 0,-35 17 15,-17-35-15,17 0-1,35 0-15,18-18 0</inkml:trace>
  <inkml:trace contextRef="#ctx0" brushRef="#br0" timeOffset="3465.99">10566 1411 0,'35'18'16,"-70"-36"-16,70 53 0,-70 1 0,-230-1 16,53-17-1</inkml:trace>
  <inkml:trace contextRef="#ctx0" brushRef="#br0" timeOffset="3999.34">8608 1058 0,'0'0'15,"-18"0"-15,-52-88 31,70 70-31,-18-17 16,18 18 0,88 34-1,18 89 1,17 106 0,-87-142-16,17 142 15,-53-71 1,0 0-1,0-88 17,17-53-32,1-53 31,0 36-31,17-107 16,18-17-16</inkml:trace>
  <inkml:trace contextRef="#ctx0" brushRef="#br0" timeOffset="4215.22">9243 988 0,'0'0'0,"35"-53"0,0-71 16,-17 71 0,-71 106-1,-18 71 1,-34 105 0,-1-17-1,53-71 1,35 0-1,36-70 1,52-71 0,1-36-1</inkml:trace>
  <inkml:trace contextRef="#ctx0" brushRef="#br0" timeOffset="5949.68">9578 1323 0,'0'0'0,"0"-35"16,0-18 0,-35 0-1,-36 35 1,1 18 0,-1 71-1,53-54-15,-52 124 16,52-17-1,0 17 1,18-53 15,36-52-15,87-72 0,-70-17-1,35-53 1,-70-17-1,-18 35 1,0-18 0,0 88-1,-18 54 1,18 69 0,0-16-1,0 16 1,71-16-1,-1-72 1,36-17 0,-18-53-1,18-52 17,-17-19-17,-72-17 1,1-53-1,-18 159-15,0-54 16,0 72 0,0 70-1,-35 88 1,-18 18 0,35-18-1,18-35 1,0-36-1,53-35 1,17-35 0,1-53 15,35-17-15,-36-18-1,-17 0 1,-17-1-1,-19 89 17,-17 18-32,0 70 15,0-35 1,-17 35 0,17-17-1,0-54 1,70-17-1,-52 0-15,35-17 16,17-54 0,1-17-1,-36 0 17,0 17-17,-35 89 16,0 0-31,0 52 16,0 18 0,0-17-1,18-1 1,35-34 0,17-36-1,-34 0-15,87-18 16,-35-35-1,1-17 1,-36-36 0,-53 35-1,0 1 17,-18 70-17,-17 35 1,-18 53-1,17-17 1,36 17 0,36-18-1,17-34 1,35-36 0,35-18-1,-35-35 1,18-17-1,0-71 1,-88 52 0,-18 19 15,-18 123 0,-17 35-15,35-18-1,0-52-15,53 53 16,35-1 0,-53-35-1,-17-17 1,-53-18 0,-71 0-1,35 0 1,54 0-1,34-53 1,89 0 0</inkml:trace>
  <inkml:trace contextRef="#ctx0" brushRef="#br0" timeOffset="6881.41">13053 1376 0,'0'0'16,"17"0"-16,1-53 16,-18-18-1,0 54-15,-35-71 16,-18 35 0,-53 53-1,-17 88 1,34 0-1,-16 88 1,105-87 0,17-1 15,71-53-15,1-35-1,34-71 1,0-34-1,-52 16 1,-36 1 0,-35 53-1,0 53 1,-35 70 0,17-53-16,1 36 15,17-54-15,0 54 16,35-1-1,53-34 1,0-36 0,36 0 15,-106-18-31,52-17 16,1-53-1,-54-1 1,-17 19-1,18-18 1,35 35 0,-18 53-1,-17 0-15,52 0 16,-17 35 0,0 18-1,-18 35 1,-35 18-1,0-71 1,-35 36 15,0-71-15,35-36 15,0-34-15,0 52-16,18-70 15,52-35 1,36 17 0,-36 71-1,36 17 1,-18 18 0,-52 0-16</inkml:trace>
  <inkml:trace contextRef="#ctx0" brushRef="#br0" timeOffset="7215.67">14376 1358 0,'-18'35'0,"36"-70"0,-36 106 16,36-54 15,52-17-15,18-17-1,-35-19 1,-35-52-1,-18 18 1,0 34 0,-88 36-1,70 18-15,-88 88 16,71-36 0,17 36-1,89-53 1,17-53-1,89 0 1,-54-17 0,-35-19-1</inkml:trace>
  <inkml:trace contextRef="#ctx0" brushRef="#br0" timeOffset="8348.77">15610 970 0,'0'-18'0,"0"-17"31,0 18-31,36-1 16,-1 0-1,18 36 1,-35 70 0,17 124-1,-35-159-15,0 141 16,17-71 0,-17-35-1,18-52 1,17-107 15,1-35 0,17-52-31,17-72 32,1 54-17,34 17 1,-69 124-1,-19 70 1,-17 36 0,0 52-1,0-70-15</inkml:trace>
  <inkml:trace contextRef="#ctx0" brushRef="#br0" timeOffset="8731.56">16281 1376 0,'0'0'0,"17"0"0,36 0 16,0-18-1,35-35 17,-52 36-32,17-36 15,-36-18 1,-34 36-1,-36 35 1,-53 18 0,18 87-1,52-16 1,36-1 0,53-35-1,35-36 1,36-17-1,-18 0 1,0-53 0,-36 18 15,-52 0-31</inkml:trace>
  <inkml:trace contextRef="#ctx0" brushRef="#br0" timeOffset="9731.32">16880 1235 0,'0'0'0,"0"-18"0,0-35 15,0 0 1,36 18 0,34 0-1,36 35 1,18 35 0,-54 36-1,-17 52 1,-53-52-1,-18-1 1,-35-35 0,36-35-1,17-35 32,35-35-31,18-19-1,18 19 1,17 17 0,-18 18-1,1 35 1,-1-18 0,1 18-1,-36 0 1,-35 18-1,0 17 1,0-17-16,-53 70 16,18-18 15,35 18-15,0-35-1,53-17 1,-35-36-16,52 0 15,36-18 1,-18-35 0,-35-35-1,-35 17 1,-18-17 0,0 53-1,0 53 16,0 52-15,0 54 0,-18-19-1,18 72 17,0-124-32,18 88 15,17 35 1,-17-17-1,-18 17 1,-18-52 0,-53 17-1,-52-35 1,35-106 0,-36 0-1,19-53 1,52 0-1,35-35 1,18 52-16,0-87 16,35 17 15,1 18-31</inkml:trace>
  <inkml:trace contextRef="#ctx0" brushRef="#br0" timeOffset="10348.54">18891 758 0,'0'-17'0,"0"34"0,-17-52 15,-1 35-15,0 0 16,1 53-1,17 88 1,0 53 0,0-53-1,0-17 17,0-36-17,0-53 1,-18-35-1,0 0 1,1-70 0,17-1-1,0 36-15,35-18 16,36-35 0,-1 53-1,54 17 1,-1 53-1,-52 36 1,-54 52 0,-70-52 15,-17-18-15,-54-18-1,36 0 1,53-35-1,0 0 1,70-35 15,35 0-15</inkml:trace>
  <inkml:trace contextRef="#ctx0" brushRef="#br0" timeOffset="10598.74">19438 1199 0,'0'0'0,"0"-17"16,18 17-16,-18 17 15,0 36 17,-18 53-17,18-35 1,0-18-1,0-36 1,18-34 15,-18-1-31</inkml:trace>
  <inkml:trace contextRef="#ctx0" brushRef="#br0" timeOffset="10965.83">19562 811 0,'0'0'0,"-18"0"0,0 0 15,-17 0-15,-36 71 32,71-18-17,0 17 1,0-52-16,53 0 15,-35-18-15,35 0 16,17 0 0,-52-53-1,-18 0 1,0-35 0,-18 35-1,-52 53 1,17 0-1,18 88 1,17-18 0,18 36-1</inkml:trace>
  <inkml:trace contextRef="#ctx0" brushRef="#br0" timeOffset="11914.87">20338 1270 0,'0'0'0,"0"-18"0,-18 1 0,-53-54 15,1 71 1,-18 0-1,-1 53 1,-16 53 0,87-88-16,-53 87 31,71-52-15,36 0-1,52-53 1,-18 0-1,-34 0-15,70-53 16,-36 0 0,1-35-1,-54 18 1,1 34 0,-18 54 15,0 35-16,0 35 1,0-35 0,0 70-1,0 19 17,0-89-32,0 88 15,0 53 1,18 17-1,-1 36 1,1-88 0,-18 17-1,0-123-15,0 71 16,0-54 0,0-17-1,0-35 1,-35-18-1,17-35 1,-53-89 0,19-52-1,34-18 17,0-88-17,18 17 1,36 71-1,52-71 1,-18 142 0,1 70-1,17 0 1,-35 35 0,-35 1-1,-18-1 1,-18 18-1</inkml:trace>
  <inkml:trace contextRef="#ctx0" brushRef="#br0" timeOffset="13265.31">1217 2417 0,'0'0'0,"-18"0"0,-70 0 31,71 0-31,-1 0 16,0 0-1,1 0 1,34 17 15,1-17-31,123 0 16,35 0-1,142 0 17,-36-35-17,-158 35-15,405-53 16,-106 18-1,212-18 1,-141 35 0,123 0-1,36-17 1,-353 18 0,-53-1-1,-141 18 1,-53 0-1,-36 0 1,-34 0 31,-36 0-16,35 0-31</inkml:trace>
  <inkml:trace contextRef="#ctx0" brushRef="#br0" timeOffset="14274.28">8361 2222 0,'0'0'0,"-35"0"0,-107 0 31,125 0-16,-1 0-15,36 0 47,-1 0-47,36 0 32,36 0-17,-54 0-15,88 0 16,142 0-1,105-17 1,-52 17 0,158-18-1,-17 1 1,-1-1 0,-123 0-1,-158 18 1,-71 0-1,-89 0 1,1 0 62,-18-17-62</inkml:trace>
  <inkml:trace contextRef="#ctx0" brushRef="#br0" timeOffset="15414.24">12771 2152 0,'0'0'16,"-18"18"-16,-53-18 16,54 0-16,-1 0 0,-17 0 15,-18 0 1,18 0 0,17 0-1,36 0 16,35 0-15,52 0 0,36 0-1,1 0 17,69 0-17,107 0 1,-107 0-1,160 0 1,-54-18 0,160 0-1,52-17 1,-124 35 0,-263-18-16,404-17 15,-52 0 1,-106 17-1,106 1 1,-123 17 0,87-18-1,-352 18-15,300-18 32,-106 1-17,35-1 1,-177-17-1,1 17 1,-123 18-16,69-18 16,-52 1-1,-35 17 1,-18-18 15,0 1-31,0-1 31</inkml:trace>
  <inkml:trace contextRef="#ctx0" brushRef="#br0" timeOffset="15580.27">20249 1782 0,'0'0'15,"-17"0"-15,17 17 16,-18-17-1,-17 18 1,-18-1 0,35-17-16</inkml:trace>
  <inkml:trace contextRef="#ctx0" brushRef="#br0" timeOffset="17730.89">1164 3457 0,'0'0'0,"18"-17"0,52-89 31,-70 88-31,0 0 16,0 36 30,-17 35-46,17 123 16,0-34 0,0 52-1,0-53 1,53-18 15,0-70-15,-18-53-16,71-18 15,-36-70 1,54-71 0,-54 36-1,-34-71 1,-36 53 0,0 88-16,0-53 15,-18 36 1,18 105 15,0 18-15,0 35-1,53-35 1</inkml:trace>
  <inkml:trace contextRef="#ctx0" brushRef="#br0" timeOffset="18214">2205 3687 0,'-18'0'0,"36"0"0,-1 0 15,19 0 1,17-36 0,-36-17-1,1 36 1,-36 17-1,-52 17 1,-36 54 0,71-18-1,35 17 17,35-17-17,-17-53-15,87 53 16,-34-18-1,-18 18 1,-53-17 0,-88 17-1,-1-18 1,-16-18 0,16-17-1,54 0 1,35-17-1,0-36 1,53 0 0,53 0-1</inkml:trace>
  <inkml:trace contextRef="#ctx0" brushRef="#br0" timeOffset="18580.36">2575 3881 0,'18'0'16,"0"0"-16,-1 0 15,36-36 1,0 1 0,0 0-1,-35-1 1,-36 36-1,-17 0 1,-54 53 0,19 36-1,52-19 1,1 18 15,17-70-31,0 17 16,88-17-1,-18-18 1,19-35 0,-54 17-16</inkml:trace>
  <inkml:trace contextRef="#ctx0" brushRef="#br0" timeOffset="19013.91">3104 3828 0,'0'0'0,"-17"-18"0,-1 0 16,1 1-16,17-19 15,0 19-15,0-1 32,88 1-17,-18-1 1,54 53-1,-18 18 1,-54 53 0,-52 0-1,-35-36 1,0-52 0,0-18-1,35-53 1,0 0-1,0 35-15,0-52 16,0 17 0,70 0-1,18 18 1,1 17 15,-36-17-31</inkml:trace>
  <inkml:trace contextRef="#ctx0" brushRef="#br0" timeOffset="19467.93">3933 3616 0,'0'0'0,"-17"35"31,-1 18-15,18 53-1,0-18 1,0-17-1,0-18 1,0-36 0,-17-17-1,-1 0 1,0-53 15,18-35-15,0-18-1,53 18 1,88-18 0,-53 89-1,36 34 1,-36 54 0,0 35-1,-88 0 1,0-36-1,-53 1 1,36-71 0</inkml:trace>
  <inkml:trace contextRef="#ctx0" brushRef="#br0" timeOffset="20730.74">4974 3704 0,'0'0'0,"18"0"0,-18-35 16,0 0 0,0 17-16,-35-17 15,-18 17 1,-53 18-1,0 88 1,18 18 0,17 18-1,71-1 17,18-35-17,70-88 1,18 0-1,17-88 1,-17 0 0,-53-36-1,-35 19 1,-18 52 0,0 141 15,0-71-31,-18 72 15,18-1 1,18-18 0,17-52-1,36-18 1,-1-35 15,1-18-15,-1-71-1,-35 19 1,-17 34 0,-18 18-1,0 71 17,0 88-17,0-36 1,0 18-1,0-35 1,0-35 0,0 17-1,0-53 17,0 1-17,0-54 1,0-17-1,0 18 1,71-1 0,-54 53-16,36 1 15,18 17 1,17 53 0,-53 17-1,-35 1 1,0 17-1,0-70-15,0 17 16,0-53 47,0-17-48,53-53 1,-35 52-16,52-52 15,71-18 1,-35 71 0,-35 35-1,-36 88 1,-17-17 0,-18 52-1,-18-34 1,18-54-1,-17-18 1,17-34 31,0-18-47</inkml:trace>
  <inkml:trace contextRef="#ctx0" brushRef="#br0" timeOffset="21162.72">6597 3687 0,'0'0'15,"18"0"1,-1 0 0,1 0-16,-1 0 15,1 0-15,35-36 16,18-17-1,-54 36-15,19-36 16,-36-18 0,-18 54-1,-53 17 1,-17 52 15,18 72-15,17-18-1,35-18 1,18-17 0,53-71-1,35 17 1,-17-17 0,-1-35-1,18-18 1,-35 18-1</inkml:trace>
  <inkml:trace contextRef="#ctx0" brushRef="#br0" timeOffset="21380.36">7302 3528 0,'0'-18'15,"18"18"17,-18-18-32,18 18 15,-18 18 17,0 0-17</inkml:trace>
  <inkml:trace contextRef="#ctx0" brushRef="#br0" timeOffset="21583.44">7373 3845 0,'0'18'31,"-18"-18"32</inkml:trace>
  <inkml:trace contextRef="#ctx0" brushRef="#br0" timeOffset="22230.92">8396 3193 0,'0'0'16,"0"-18"-16,18 18 31,-18 18-15,0 87-1,0 89 1,0 36 0,0-19-1,0-52 1,0-71-1,0-52 1,0-54 15,0-17-31,0-36 16</inkml:trace>
  <inkml:trace contextRef="#ctx0" brushRef="#br0" timeOffset="23612.08">8467 3228 0,'0'0'0,"-18"-18"0,0-17 16,-17 35-1,17-18 1,54 18 31,-19 0-47,142 0 15,141 0 1,-35-17 0,176-1 15,70-17-16,-387 17-15,281 1 16,124-19 0,-88 1-1,-123 35 1,70-35 0,-71 17-1,-228 18-15,140 0 16,18-18-1,-71 18 1,-105 0 0,-36-17-1,-35 34 48,0 1-48,0 35 1,0 35 0,0-17-1,0 70 1,0 35 0,0-35-1,0 0 1,0-35-1,0 0 1,-18-18 0,-17 0-1,18-35 1,-1-17 0,-17-1 15,-36-17-16,-17-1 1,-18 1 0,-35-18-1,0 0 1,-71 0 0,-88 0-1,212 0-15,-212 0 16,-88 0-1,0 0 1,124 0 0,-36 0-1,-35 0 1,-18 0 0,71 18 15,140-18-16,72 0 1,-54 0 0,-70 0-1,53 0 1,18 0 0,70 0-1,18 0 1,17 0-1,0 0 32,1 0-31,17 17-16,-53-17 16,0 0 15,18 18-16,17-18 1,0 0 0,1 0-1</inkml:trace>
  <inkml:trace contextRef="#ctx0" brushRef="#br0" timeOffset="25829.72">1041 5433 0,'-18'0'16,"18"-18"-1,0 0 1,-18 18-1,1 0 17,-1 18-32,0 0 0,-34 70 15,-54 106 1,-18-35 0,-34 17 15,52-105-16,70-54-15,-34 19 16,-18-36 0,52-18-1,19-53 1,17 1 0,17-1-1,89 1 1,-18 70-1,71 35 1,-71 36 0,1 34-1,-19-16 1,-35-19 0,-17-35 15,0-17-16,-1-18 1,-17-18 0,36-17-1</inkml:trace>
  <inkml:trace contextRef="#ctx0" brushRef="#br0" timeOffset="26079.17">1164 5856 0,'0'0'0,"0"35"32,0 18-32,0-35 0,-17 52 15,17 1 1,0-18 0,0-35 15,-18-18-16,0 0 1,18-36 0,0 19-16</inkml:trace>
  <inkml:trace contextRef="#ctx0" brushRef="#br0" timeOffset="26246.44">1129 5786 0,'0'0'0,"0"-18"0,-35 18 15,17 0 1,18 18 0,0-1-1,53 18 1,-18-17-16</inkml:trace>
  <inkml:trace contextRef="#ctx0" brushRef="#br0" timeOffset="26712.75">1552 5944 0,'0'0'0,"0"18"16,0 0-16,0 52 16,-17-17-1,17 18 1,0-36-1,0 0 1,-36-17 0,1-18-1,0-35 1,35-18 0,0-36 15,88-34-16,0 35 1,-53 70-16,71-35 16,18 71-1,-71 70 1,-36 0 0,-17 18-1,-35-35 1,17-54-16,1 19 15,34-54 17,1 0-32</inkml:trace>
  <inkml:trace contextRef="#ctx0" brushRef="#br0" timeOffset="27096.19">2293 5768 0,'0'0'16,"-35"0"-1,35 18-15,0-1 16,0 1-16,0 52 16,17 54-1,19-18 1,-19 105-1,1 54 1,-18-71 0,0-123-16,-35 193 15,-1-70 1,1 18 0,35-106 15,18-106 0,-18-36-31,53-34 16,35-107-1,-35 19 1</inkml:trace>
  <inkml:trace contextRef="#ctx0" brushRef="#br0" timeOffset="27463.1">2240 6103 0,'0'0'16,"-18"-35"-16,-17-18 0,0-18 15,35-17 1,18 35 0,-1 36-16,107-72 31,-1 89-16,36 18 1,-89 88 0,-70 0-1,-88 17 1,-70-17 0,16-35-1,72-71 1,52 0-1,53 0 1,71-71 0,-70 53-1</inkml:trace>
  <inkml:trace contextRef="#ctx0" brushRef="#br0" timeOffset="28163.42">2840 5768 0,'0'0'0,"17"-35"15,-17 52 17,-17 89-17,17 0 1,0-36 0,0 1-1,53-53 1,-36-18-16,89-18 15,-18-35 1,-17 0 0,0-53-1,-71 89-15,17-36 16,-17-35 15,-17 158 0,17 36-15,0-18 0,35 0-1,53-35 1,18-53 0,0-35-1,-18-36 1,-35-34-1,-36-72 1,-17 36 0,0 106-16,0-89 15,-17 89 1,-1 53 0,1 105 15,-1 1-16,18-89-15,-18 106 16,18-106-16,0 71 16,0-18-1,36-17 1,-1-71 0,35 0-1,-17-53 1,-17 18-16</inkml:trace>
  <inkml:trace contextRef="#ctx0" brushRef="#br0" timeOffset="28362.48">3669 5697 0,'0'0'0,"-18"18"0,36-18 31,0 0-31,-1 0 16,89-18-1,-88 1-15,52-1 16,-52 0-16</inkml:trace>
  <inkml:trace contextRef="#ctx0" brushRef="#br0" timeOffset="28829.1">4992 5627 0,'0'0'16,"17"-18"-16,36 1 16,-35 34-1,-18 18-15,0 71 16,0-18 0,0-52-1,-18 52 1,18-18-1,0-52 1,0-36 15</inkml:trace>
  <inkml:trace contextRef="#ctx0" brushRef="#br0" timeOffset="29014.59">5168 5486 0,'0'0'0,"0"-18"0,0 0 16,0 1-16,0 34 47,18 19-32</inkml:trace>
  <inkml:trace contextRef="#ctx0" brushRef="#br0" timeOffset="29629.45">5891 5750 0,'0'0'0,"0"-17"0,0-1 16,-17-17-1,-54-18 1,1 18 0,-19 35-1,-34 70 1,-1 54 0,54-19-1,52-69 1,1 87-1,17-70 1,53-18 0,35-35-1,18-17 1,-89-1-16,124-88 16,-17-70-1,-54 35 1,-17-71-1,-35 36 1,-18 70 0,0 53-1,-18 123 1,1 54 0,-19 105 15,36-70-16,0 17 1,36-70 0,-1-71-1,53-35 1,-17-52 0,-36 34-16</inkml:trace>
  <inkml:trace contextRef="#ctx0" brushRef="#br0" timeOffset="29879.56">6615 5592 0,'0'0'0,"17"0"47,1 0-31,52 0-1,-17-18 1,36 18 0,-72 0-1</inkml:trace>
  <inkml:trace contextRef="#ctx0" brushRef="#br0" timeOffset="30061.76">6703 5821 0,'0'0'0,"0"17"16,17-17-1,1 0 1,35 0-1,35-52 1,-70 34-16,35 0 0</inkml:trace>
  <inkml:trace contextRef="#ctx0" brushRef="#br0" timeOffset="30462.74">7655 5256 0,'0'0'0,"-53"0"32,36 0-17,17 18-15,17-18 63,-17-18-63,18 1 15,-18-19 1,0 19 0,0-1-16,-18 18 15,-17 35 1,0 71-1,17-18 1,18-35 0,18-17-1</inkml:trace>
  <inkml:trace contextRef="#ctx0" brushRef="#br0" timeOffset="31129.16">8149 5574 0,'0'0'0,"0"-18"0,18-35 31,-18 71-15,0 35 0,0 88-1,-18 35 1,18-70-1,0-18 1,35-52 0,-17-36-16,35 0 15,35-53 1,0-35 0,-52-18-1,-19-35 16,-17 17-15,0 54 0,0 87 15,18 36-15,35 0-1</inkml:trace>
  <inkml:trace contextRef="#ctx0" brushRef="#br0" timeOffset="31579.45">8837 5786 0,'18'0'0,"-36"0"0,89 0 15,-36-36 1,18-34 0,-36-1 15,-17 36-16,-17 35 1,-71 35 0,35 53-1,35 1 1,53-1 0,36-35-1,17 0 1,-70-18-1,-18 0 1,-18 0 0,-52-35-1,52 0-15,-123 0 16,35 0 0,71 0 15,17-35-16,89-18 1,17 18 0,-53 17-16,18 1 0</inkml:trace>
  <inkml:trace contextRef="#ctx0" brushRef="#br0" timeOffset="31945.42">9207 5838 0,'18'0'16,"0"-17"-16,-1-1 16,1 18-16,35-53 15,-18-17 1,-17 17 0,-18 35-1,-71 36 16,18 52-15,0 36 0,36 18-1,17-71 1,0-36-16,53 18 16,0 1-1,17-36 1,54-18-1,-18-35 1,-71 36-16</inkml:trace>
  <inkml:trace contextRef="#ctx0" brushRef="#br0" timeOffset="32312.28">9648 5856 0,'-17'-35'0,"34"70"0,-69-105 16,34-1-1,36 18 16,70 18-15,18 35 0,17 17-1,-52 54 1,-18 35 0,-36 0-1,-17-89-15,-17 36 16,-36 0-1,17-35 1,19-18 0,-1-18-1,18-70 1,53 17 0,0-17-1,17 18 16,-34-1-15,-19 71-16</inkml:trace>
  <inkml:trace contextRef="#ctx0" brushRef="#br0" timeOffset="33110.74">11712 5733 0,'0'0'0,"18"0"0,17-36 31,-35 19-31,18-19 15,-18 1 1,0-35 0,0-1-1,-53 18 1,-18 53 0,-17 18-1,70-1 1,-34 72-1,-1 69 1,53 1 0,0-88-1,70-18 1,-52-53-16,70 0 16,-70-18-16,52-17 15,18-54 1,-35-16-1,-35 16 1,-18-16 0,0 52-1,-53 53 1,35 88 0,18 18-1,0 17 16,18-35-15,35-52 0,70-36-1,1-53 1,-71 0-16</inkml:trace>
  <inkml:trace contextRef="#ctx0" brushRef="#br0" timeOffset="33629.07">12330 5256 0,'0'0'0,"-36"0"15,-17 71 1,36 17 0,-1 71-1,18-124 1,0 89-1,0-19 1,0-16 0,0-107 31,0 0-47,0-52 15,0 17 1,35-35-1,54 17 1,-1 36 0,0 35-1,-70 18-15,17 52 16,-35 1 0,-18-1-1,-70 1 16,17-36-15,-17 0 0,71-35-1,70-35 17,-1 17-32</inkml:trace>
  <inkml:trace contextRef="#ctx0" brushRef="#br0" timeOffset="33978.35">13123 5503 0,'0'0'0,"0"-17"16,0-19-16,-17-17 16,-54 53-1,53 0 1,-52 18-1,-18 53 1,0 70 0,70-53-1,18 18 1,53-36 0,-36-70-16,72 0 15,34 0 1,-17-35-1,-88 17 1,-1 1 0,-17-18-1,18 35 1</inkml:trace>
  <inkml:trace contextRef="#ctx0" brushRef="#br0" timeOffset="34561.37">14728 5274 0,'0'0'0,"0"-18"0,0-17 16,0 17-16,0-17 15,18 88 16,70 71-15,-17 17 0,-36-35-1,-17-89-15,-1 71 16,1-52 0,0-36-1,-1-18 16,36-53-15,-35 54-16</inkml:trace>
  <inkml:trace contextRef="#ctx0" brushRef="#br0" timeOffset="34794.92">15275 5256 0,'0'0'0,"0"-17"15,-88 17 1,-18 70-1,-17 36 1,-1 18 0,71-54-1,36 1 1,17-54 0,53-17 15,35-70-16,-53 52-15</inkml:trace>
  <inkml:trace contextRef="#ctx0" brushRef="#br0" timeOffset="35278.69">15469 5239 0,'0'0'0,"-35"35"46,17 0-46,18 36 16,0-54-16,0 36 16,0 0-1,53-35 1,35-18 0,18-53-1,-35 18 16,-18-36-15,-53 1 0,0 52-16,0 0 15,0 1 1,0 52 0,-18 36-1,-17 52 1,-18 1-1,0-19 1,35-52 0,18-35-1,0 0 1,0-36 15,36 18-15,17-53-16</inkml:trace>
  <inkml:trace contextRef="#ctx0" brushRef="#br0" timeOffset="35928.33">16051 5256 0,'0'18'47,"18"-18"-47,0 0 0,52 0 16,36 0-1,18-35 1,-54-1 0,-52 1-1,-36 35 16,-17 18-15,-53 88 0,17-18-1,36-53-15,-106 106 16,35-35 0,53-53-1,35-35 1,18-54 15,18 19-31,35-54 16,0 1-1,17-1 1,-34 71 0,16 35-1,-34 36 16,17-1-15,18-52 0,0 0-1,53-18 1,-18 0 0,-70-36-1,0 19 1,-18-18-1</inkml:trace>
  <inkml:trace contextRef="#ctx0" brushRef="#br0" timeOffset="36091.53">16545 5556 0,'-17'0'31</inkml:trace>
  <inkml:trace contextRef="#ctx0" brushRef="#br0" timeOffset="37778.58">18115 5168 0,'0'-17'16,"0"-36"0,0 35-16,0-35 15,-18 18 1,-17 35 0,18 88-1,-1 18 1,0 53-1,-17-18 1,0-53 0,35-18-1,17-87 17,36-36-17,0-18 1</inkml:trace>
  <inkml:trace contextRef="#ctx0" brushRef="#br0" timeOffset="37994.72">18327 5115 0,'17'0'16,"-34"0"-16,34 53 31,-17-35-31,-17 88 16,17-36-1,0 18 1,0-35 0,0-35-1,-35-18 17</inkml:trace>
  <inkml:trace contextRef="#ctx0" brushRef="#br0" timeOffset="38745.83">17956 5450 0,'0'0'16,"-17"0"-1,34-17 1,36 17 0,106-18-1,-18 0 1,36-34-1,-36 16 1,-124 36-16,19-17 16,-36-1-1,0 0 17,17-35-17,18 1 1,-17 16 15,-18 19-15,-18 17-1,-17 35 1,-35 106 0,52-70-1,18 34 1,53-69-1,53-19 1,-36-17 0,36-35-1,0-53 17,-106 70-32,35-52 0,18-71 15,-53-1 16,18-34-15,-18 211 15,0-17-31,0 141 16,-18-1 0,18-52-1,0-18 1,0-52-1,18-36-15,17 0 16,36 0 0,17-71-1,-35 1 1,-36 34-16</inkml:trace>
  <inkml:trace contextRef="#ctx0" brushRef="#br0" timeOffset="38961.39">19579 4921 0,'35'-106'15,"-70"212"-15,88-282 16,-53 193 0,-35 72-1,0 69 1,-1-34 0,-17 17-1,53-123-15,0 52 16,0-35-1,53-35 1,71 0 0,-18-35-1</inkml:trace>
  <inkml:trace contextRef="#ctx0" brushRef="#br0" timeOffset="39328.64">19967 5221 0,'0'0'16,"0"-18"-16,-35 54 31,35-19-31,-35 1 16,35 0-16,-18 17 15,18-17-15,0 17 16,18-18 0,52-17-1,1-35 1,-36 0-1,0-36 1,-35-34 0,-17 16-1,-54 89 1,18 36 0,-17 69 15,52-87-31,-35 53 15,53-36-15,-18 18 16,18-36 0,36-17-16</inkml:trace>
  <inkml:trace contextRef="#ctx0" brushRef="#br0" timeOffset="39510.69">20355 5503 0,'0'18'0,"0"-36"15,0 54 1,0-19 15,-17-17 1,-36 0-32,35 0 15</inkml:trace>
  <inkml:trace contextRef="#ctx0" brushRef="#br0" timeOffset="40744.37">6862 7302 0,'0'0'0,"17"-17"0,1-71 31,-18 70-31,0-35 16,0-17 0,-18 52-16,-17 0 15,-18 18 1,-18 0 0,18 36-1,1 122 16,52-105-31,-18 141 16,18-70 0,88-1-1,36-70 1,17-53 0,-18-70-1,-70 52-15,106-123 16,-18-53-1,-106 53 1,-35-18 0,-106 35-1,36 72 1,35 52-16,-89 0 16,71 88-1,53 18 16,53 88-15,35 0 0,-17-71-1,35 36 1,-106-71 0,-36 0-1,-34-35 1,-71-18-1,17-35 1,36-35 0,70-35-1,54-19 1,52 1 0</inkml:trace>
  <inkml:trace contextRef="#ctx0" brushRef="#br0" timeOffset="41144.65">7920 7179 0,'0'0'15,"17"0"-15,-17-35 16,-17 35 0,-1 0-16,-70 0 15,-35 17 1,34 72-1,54-19 1,35-17 0,71 0-1,52-18 1,-88-35-16,36 18 16,-18 0-1,-53 34 16,-106-16-15,-17-1 0,-19 0-1,54-35 1,71 0 0,52-17-1,53-36 1</inkml:trace>
  <inkml:trace contextRef="#ctx0" brushRef="#br0" timeOffset="41478.47">8079 7214 0,'0'18'16,"0"35"-1,0 35 1,0 53 0,0 53-1,0 18 1,0-18 0,0 53-1,0-194-15,-36 141 16,19-71-1,17-70 1,0-159 15,17-35-15</inkml:trace>
  <inkml:trace contextRef="#ctx0" brushRef="#br0" timeOffset="41762.85">8043 7638 0,'0'0'0,"0"-124"16,0 1-1,0 105-15,36-105 16,87 52 0,-17 71-1,17 88 1,-87 36-1,-54-18 1,-70-1 0,53-87-16,-71 53 15,35-36 1,71-53 31</inkml:trace>
  <inkml:trace contextRef="#ctx0" brushRef="#br0" timeOffset="42559.98">10971 7073 0,'71'-35'31,"-53"17"-31,-18 1 16,88-54 0,-88 36-1,-18 35 1,-70 0 0,-36 35-1,36 36 1,53-18 15,17-1-15,54-16-1,69 17 1,-34 0 0,-36-36-16,18 18 15,-18 54 1,-52-54-1,-89 18 1,-35-53 0,35 0-1,36-35 1,52-54 0,0 72-16,18-54 15,88 1 1,18 34 15,18-17-31</inkml:trace>
  <inkml:trace contextRef="#ctx0" brushRef="#br0" timeOffset="43261.15">11536 6897 0,'0'17'16,"0"1"-16,0 0 0,-35 35 16,35 35-1,0 35 1,-18-17 0,-17-18-1,17-52 1,18-19 15,0-52-15,0-36-1,0-17 1,18-53 0,35 18-1,-36 87-15,54-34 16,17 35-1,0 17 1,-35 53 0,-35 0-1,-36 18 1,-70 0 0,70-53-16,-52 0 15,34 0 1,19 0 15,-1 0-15,36 18 15,-1 0-31,19 52 16,17 36-1,-18-53 1,53 0-1,0-18 1,0-35 0,-70 0-16,53 0 15,-36-53 1,0-17 0,0 17-1</inkml:trace>
  <inkml:trace contextRef="#ctx0" brushRef="#br0" timeOffset="45795.01">14217 6932 0,'0'0'16,"0"-18"-16,0 1 15,18-1 1,-18 1-1,17-1-15,-17-17 32,0 52-17,0 19 1,-53 52 0,-53 88-1,18-52 1,-53 17-1,88-124 1,36-17 0,-1-53-1,18-35 1,0 18 0,0-54-1,18 71 1,35 53-1,-1 71 17,19 17-17,-36 0 1,-17-70-16,88 35 16,52-53-1,-34 0 1,17-53-1,-35-18 1,-53-17 0,-53 0-1,0 53 1,-18 70 15,-17 71-15,17 0-1,18-18 17,-17-18-17,17-87 32,0-1-47,0-35 16,35-53-1,18 0 1,17 36 0,19 70-1,-37 18 1,1 70 0,-53 53-1,0-71 1,0-34-1,0-19 17,0-34-17,0-19 1,53-52 0,-35 71-16,35-72 15,53-16 1,35 52-1,-18 53 1,-52 53 0,-18 70-1,-53-35 1,0-17 0,-18-18-1,36-53 16,17 0-15</inkml:trace>
  <inkml:trace contextRef="#ctx0" brushRef="#br0" timeOffset="46293.07">15946 7056 0,'0'0'0,"0"-18"16,-18 18-16,0 0 15,18 18 1,0 17 0,0 53-1,0-17 1,-17 17 0,-1-18-1,0-52-15,1-18 47,17-18-31,0 1-16,0-36 15,0-18 1,88-70 0,35 53-1,-34 70 1,34 18-1,-17 36 1,-88 34 0,-18 54-1,0-36 1,-36-35 0,1-36-1,17-17 1,18-17-1</inkml:trace>
  <inkml:trace contextRef="#ctx0" brushRef="#br0" timeOffset="46810.48">16916 6791 0,'-18'-18'16,"18"36"46,-18-18-46,1 0-16,17 18 16,-18-18-16,0 0 15,1 17 1,17-34 15,0-1-31,35-17 16,0 17-1,-17 18-15,0 0 16,-1 53 0,-17 35-1,-17-17 1,-54-18-1</inkml:trace>
  <inkml:trace contextRef="#ctx0" brushRef="#br0" timeOffset="47543.65">18327 6950 0,'0'0'0,"17"-18"0,160-105 31,-160 105-31,36-53 16,-35 71-16,0-17 15,-18 34 1,-71 72 0,-35 16-1,-88 19 1,-35 35 15,141-106-15,35-36-1,35-17 1,18-35 0,35-18-1,54 35 1,-19 36-1,-35 0-15,89 70 16,17 0 0,-53-17-1,18-18 1,-35-36 0,-1-17-1,-17-35 1,-53 17-1</inkml:trace>
  <inkml:trace contextRef="#ctx0" brushRef="#br0" timeOffset="47860.26">19350 6756 0,'0'0'0,"0"-18"0,0-17 0,0-36 16,0 54-1,-35 69 1,-54 125 0,19-18-1,52-89-15,-105 159 16,35-34 0,17-107-1,53 18 16,1-54-15,17-34 0,0 0-1,0-36 1,35-17-16</inkml:trace>
  <inkml:trace contextRef="#ctx0" brushRef="#br0" timeOffset="48109.53">19562 7161 0,'0'18'16,"0"0"-16,-36 17 0,1 35 16,-18 19-1,18-19 1,17-34-1,18-19 17,0-34-17,18-1 1,-1 0-16</inkml:trace>
  <inkml:trace contextRef="#ctx0" brushRef="#br0" timeOffset="48276.39">19614 7020 0,'0'-35'16,"0"70"-16,0-88 16,-17 53-1,-1 0 1,18 18 0,88 17-1</inkml:trace>
  <inkml:trace contextRef="#ctx0" brushRef="#br0" timeOffset="48727.19">20055 7197 0,'0'0'16,"-17"70"-1,17-52-15,-18-1 16,0 72-1,1-72-15,-1 36 16,18-17 0,0-19-1,-17-17 1,-1-53 15,18 36-31,18-54 16,52-52 15,36-1-15,17 54-1,-34 70 1,-1 35 0,-71 0-16,-17 53 15,-17 36 1,-36-36-1,0-17 1,35-36 0,36-35-1,17 0 1</inkml:trace>
  <inkml:trace contextRef="#ctx0" brushRef="#br0" timeOffset="49111.05">20867 7144 0,'0'0'0,"-18"35"32,18-17-17,-17-1-15,-1 71 16,18 54-1,-18-89-15,1 70 16,-36 53 0,17 18-1,-34 0 1,17-35 0,-53 0-1,88-141-15,-34 87 16,34-34 15,0-36-15,36-88 15,88-35-15,-71 53-16</inkml:trace>
  <inkml:trace contextRef="#ctx0" brushRef="#br0" timeOffset="49492.91">20990 7320 0,'0'0'0,"0"-35"16,-35-53-16,0 17 16,35 1-1,17 52 1,72 0-1,-19 18 17,-52 0-32,52 71 15,-52-1 1,-36 54 0,-52-36-1,-1-35 1,-35-18-1,36-35 1,87 0 15,36-17-15,0-19 0</inkml:trace>
  <inkml:trace contextRef="#ctx0" brushRef="#br0" timeOffset="50226.84">21449 7073 0,'0'0'0,"18"-17"16,-1-1-1,-70 53 17,36-17-32,-19 88 15,19-1 1,17-52-1,17-17 1,54-19 0,-18-17-1,-36 0-15,72-35 16,-1-53 0,-35 17-1,-18 1 1,-35 52 15,0 36-15,0-1-16,0 89 15,0 0 1,0-71 0,88 1-1,36-36 1,-54-36-1,-52 19-15,52-54 16,-34-17 0,-1-53-1,0 0 1,1 17 0,-19 71-1,1 53 1,-18 53-1,-35 88 17,-18 18-17,35-53 1,0 35 0,1-123-16,17 70 15,0-70 1,0-1-1,53-17 1,-18-17 0,35-54-1,-34 53-15,-19 1 0</inkml:trace>
  <inkml:trace contextRef="#ctx0" brushRef="#br0" timeOffset="50427.17">22190 7073 0,'-18'0'16,"36"0"-16,-89 0 15,89 0 32,-1 0-47,36 0 16,36 0-1,69 0 1</inkml:trace>
  <inkml:trace contextRef="#ctx0" brushRef="#br0" timeOffset="50876.8">22931 6844 0,'0'0'0,"-18"-18"32,18 36-17,0 0 1,0 17 0,88 35-1,0-17 1,0-35-1,1 0 1,-36-18 0,-18 0-1,-53 0 32,1 0-47,-89 70 16,-35 54-1,17-36 17,89-53-32,-106 53 15,35-17 1,88-71 15</inkml:trace>
  <inkml:trace contextRef="#ctx0" brushRef="#br0" timeOffset="54522.99">21008 5345 0,'-35'17'31,"17"1"-31</inkml:trace>
  <inkml:trace contextRef="#ctx0" brushRef="#br0" timeOffset="54709.17">21343 5380 0,'18'0'47,"-1"0"-32,1 0-15,0 0 16,-1 0-16,19 0 16,-19 0-16</inkml:trace>
  <inkml:trace contextRef="#ctx0" brushRef="#br0" timeOffset="54862.9">21996 5397 0,'0'18'31,"17"-18"-15,1 0 0</inkml:trace>
  <inkml:trace contextRef="#ctx0" brushRef="#br0" timeOffset="55067.11">22737 5397 0,'-18'0'31</inkml:trace>
  <inkml:trace contextRef="#ctx0" brushRef="#br0" timeOffset="55231.48">23036 5397 0,'0'0'0,"18"0"0,0 0 47</inkml:trace>
  <inkml:trace contextRef="#ctx0" brushRef="#br0" timeOffset="56327.64">1535 7708 0,'0'0'0,"-18"18"0,0-18 31,1 0-31,17 17 47,17-17-16,1 0-31,0 0 0,105 0 31</inkml:trace>
  <inkml:trace contextRef="#ctx0" brushRef="#br0" timeOffset="56724.97">3175 7673 0,'0'0'0,"18"0"0,-1 35 31,1-35-16,-18 18 1,53-18 0,0 0-1,-36 0-15</inkml:trace>
  <inkml:trace contextRef="#ctx0" brushRef="#br0" timeOffset="56909.27">3828 7691 0,'0'0'16,"35"0"-1,-17 0 1,-1 17 0,1-17-1,-1 0 1,19 0-16</inkml:trace>
  <inkml:trace contextRef="#ctx0" brushRef="#br0" timeOffset="57248.33">5309 7585 0,'0'17'31,"0"1"-15</inkml:trace>
  <inkml:trace contextRef="#ctx0" brushRef="#br0" timeOffset="57428.03">5556 7567 0,'0'0'0,"18"0"32,0 0-32</inkml:trace>
  <inkml:trace contextRef="#ctx0" brushRef="#br1" timeOffset="66191.78">670 9984 0,'-35'0'15,"17"0"1,1 0-1,17 17-15,0 1 16,0 0 0,35-1-1,53-17 1,36-17 0,-36-19-1,-71 19-15,36-19 16,-53 1-1,-53 35 1,-17 0 0,-54 18 15,36 35-15,53-36-16,-71 71 15,106-35 1,0 0-1,71-35 1,35 0 0,-18-18-1,-71 0-15,54 0 16,-53 0 0,-36-18-1,-53 18 1,-70 35-1,-35 36 1,52 35 15,89-18-15,17 0 0,89-35-1,17-53 1,106 0-1,-88-35 1,-53 17-16</inkml:trace>
  <inkml:trace contextRef="#ctx0" brushRef="#br1" timeOffset="66992.42">1464 10248 0,'0'0'0,"0"-17"0,-18-1 15,-70 18 1,18 35 0,-54 53-1,36 18 17,70-53-17,18-35-15,0-1 16,53-17-1,53-35 1,-18-18 0,18-17-1,-88 52-15,17-35 16,-17 53 15,-18 18-15,-18 17-1,0 53 1,18 53 0,0 18 15,0 35-15,0-18-1,0 124 1,-35-88-1,17-141-15,-34 228 16,-1-105 0,-36 53-1,37-105 1,-19-1 0,36-71-1,17-140 16,0-36-15,-35-124 0,1 1 15,34-88-15,18 246-16,18-193 15,34 70 1,19-18-1,17 88 1,53 1 0,-35 70-1,-88 35-15,70-35 16,0 1 0</inkml:trace>
  <inkml:trace contextRef="#ctx0" brushRef="#br1" timeOffset="67224.14">1923 10495 0,'0'-18'15,"0"36"48,0 0-63,0-1 15,-18 1-15,18 17 16</inkml:trace>
  <inkml:trace contextRef="#ctx0" brushRef="#br1" timeOffset="67395.57">1887 10830 0,'0'18'0,"0"0"32</inkml:trace>
  <inkml:trace contextRef="#ctx0" brushRef="#br1" timeOffset="68741.13">3598 10072 0,'0'0'0,"18"0"15,-18-18-15,35 1 16,-17 17-1,-18 17 17,-35 18-32,17 1 0,-106 122 31,1 19-15,-53 70-1,35-36 1,52-105-1,1 18 1,70-107-16,1 19 16,17-89 15,88-35-15</inkml:trace>
  <inkml:trace contextRef="#ctx0" brushRef="#br1" timeOffset="69124.23">4039 10107 0,'0'0'0,"18"-18"0,-18 1 15,0-18 1,-53 123 15,35-53-15,1 0-16,-107 159 15,-17 36 1,-18-36 0,54-71-1,16 1 1,36-36-1,36-71 1,17 1 0,17-36 15,19-17-15,17-18-1</inkml:trace>
  <inkml:trace contextRef="#ctx0" brushRef="#br1" timeOffset="69458.87">4039 10672 0,'0'17'0,"0"1"16,0-1-16,0 1 15,0 35 1,0-18 0,-35 1-1,35-19-15,-18-17 47,1 0-31</inkml:trace>
  <inkml:trace contextRef="#ctx0" brushRef="#br1" timeOffset="92078.91">4392 10513 0,'0'0'0,"-18"0"0,1 0 16,17 17-1,0 1 1,0 0-16,0 52 16,0 1-1,0 17 16,0-35-15,-18-18 0,18-52 62,0-1-16</inkml:trace>
  <inkml:trace contextRef="#ctx0" brushRef="#br1" timeOffset="92770.79">4216 10442 0,'0'0'16,"0"35"0,0-52 46,0-1-62,0 1 16,0-1-16,0 0 15,0 1 1,-18 17 0,0 0-1,18 35 1,0 0 0,0-17-16,36-1 31</inkml:trace>
  <inkml:trace contextRef="#ctx0" brushRef="#br1" timeOffset="93220.7">4445 10583 0,'-18'0'31,"18"-17"-15,0-1-16,0 0 16,71-35-1,-1 36 1,19-1-1,-72 18-15,54 0 16,-18 53 0,-36 35-1,-17 1 1,-17-19 0,-36 18 15,18-52-16,17-36 1,36-18 15,17 0-31</inkml:trace>
  <inkml:trace contextRef="#ctx0" brushRef="#br1" timeOffset="93636.98">5203 10530 0,'0'-17'0,"0"34"0,0-52 15,0 17 1,0 54 0,0 34 15,-17 54-16,17-1 1,0 1 0,0-89-16,-18 177 15,-17 35 1,-18 0 0,35-89-1,-35 72 1,18-54-1,18-88 1,17-53-16,0-17 16,0-36-1,52-70 1,1-18 0,-17 54-1</inkml:trace>
  <inkml:trace contextRef="#ctx0" brushRef="#br1" timeOffset="94021.79">5292 10654 0,'0'0'0,"-18"-35"0,0 17 0,1-53 16,17-34-1,88 34 1,18 36 0,70 35-1,-52 70 1,-89-52-16,-17 70 16,-36 36 15,-106-36-16,-34 0 1,52-53 0,53-17-1,106-36 17,70-52-17,-87 52-15</inkml:trace>
  <inkml:trace contextRef="#ctx0" brushRef="#br1" timeOffset="94738.42">6015 10407 0,'17'-18'0,"-34"36"0,34-18 47,-52 70-47,18 19 31,17-72-31,0 54 16,0-1 0,17-34-1,36-36 1,35 0 0,1-71-1,34-88 1,-52 36-1,-1-1 1,-70 89 0,-70 88 15,70-18-31,-53 89 16,35-18 15,18 17-16,53-52 1,53-54 0,0-17-1,-71 0-15,106-70 16,0-54 0,-35-52-1,-53 35 1,-36-36-1,-17 54 1,0 88 0,-35 52-1,0 72 1,0 16 0,17 72 15,18-142-31,0 88 15,0-87-15,35 52 16,1-35 0,34-35-1,-17-54 1,0-17-16</inkml:trace>
  <inkml:trace contextRef="#ctx0" brushRef="#br1" timeOffset="94953.37">6914 10231 0,'0'0'0,"-17"0"0,34 0 16,1 0-1,53-18-15,17 0 31,18 1-15,-18-19 0,-88 19-16</inkml:trace>
  <inkml:trace contextRef="#ctx0" brushRef="#br1" timeOffset="95421.53">8431 9613 0,'0'0'0,"-17"-17"0,17-19 31,17 36-15,19 0-16,158-17 15,-18 17 1,-123 0-16,123 0 16,-105 0 15,-106 0-16,-54 17-15</inkml:trace>
  <inkml:trace contextRef="#ctx0" brushRef="#br1" timeOffset="95753.27">8414 9596 0,'-18'0'15,"-17"0"1,-18 35-1,-18 71 1,1 70 0,35 18-1,-36 71 1,53-71 0,-17 53-1,35-71 16,0-141-31,35 71 16,54-35 0,16-54-1,1-34 1,-18-54 0,18 1-1</inkml:trace>
  <inkml:trace contextRef="#ctx0" brushRef="#br1" timeOffset="96053.7">9172 10160 0,'0'0'0,"-106"-123"31,89 123-31,-19 0 0,-34 0 31,-18 88-15,17 53 0,71-106-16,-17 71 15,-1 106 1,18-107 0,35-34-1,18-53 1,88-54-1,-88 1 1</inkml:trace>
  <inkml:trace contextRef="#ctx0" brushRef="#br1" timeOffset="96803.13">9454 10301 0,'0'0'0,"-17"0"16,-1 0-1,-17 53 1,-18 53 0,18 0-1,35-18 1,0-53 0,0 0-1,0-52 16,0-1-31,0-35 16,0-35 0,0-18-1,17 36 1,1 52-16,53-53 16,-1 54 15,1 17-16,-1 35 1,-35 53 0,-35 18-1,0 0 1,0-35 0,-17-36-1,-1-35 1,-17 0-1,35-53 1,0-88 0,70 35-1,36 0 1,35 36 0,-35 70 15,35 52-16,-105 72 1,-36-1 0,-36-34-1,-34-1 1,52-71-16,1 1 16,-1 0-1,53-89 16,18 18-15</inkml:trace>
  <inkml:trace contextRef="#ctx0" brushRef="#br1" timeOffset="97071.49">10601 10125 0,'0'0'0,"0"-18"0,-18 18 47,18 18-47,-35 35 16,-18 70-1,18 18 1,0-17 0,35-36-1,0-35 1,17-53-1,18 0 1,-17 0-16,53-53 16</inkml:trace>
  <inkml:trace contextRef="#ctx0" brushRef="#br1" timeOffset="97337.14">10460 10389 0,'0'0'0,"-18"0"0,18-17 16,0-1 15,71 0-15,-36 18-16,0 0 15,89 0 1,-89 0-1,-17 0 1,-1 0 0,1 0-1</inkml:trace>
  <inkml:trace contextRef="#ctx0" brushRef="#br1" timeOffset="98152.89">11236 10513 0,'35'-53'15,"-35"35"1,0 1-16,0-19 16,-35-34-1,-18 34 1,-35 19-1,17 17 1,36 0-16,-71 88 16,18 35-1,35-34 1,35 17 0,18-18 15,71-53-16,0-35 1,17-35 0,18-36-1,-36-35 1,18-35 0,-52 35-1,-19 89 1,-17 34-1,-17 72 1,-19 16 0,1 1-1,35-35 1,35-18 0,54-53 15,16-18-16,-34-35 1,17-53 0,-17 0-1,-36 18 1,-35 106 0,-18 70-1,1-17 1,17 35-1,0-54 1,17-16 0,1-36-1,35 0 1,-18-53 0,0-18 15,-35 36-31</inkml:trace>
  <inkml:trace contextRef="#ctx0" brushRef="#br1" timeOffset="98320.64">11765 10178 0,'0'-18'16,"0"36"-16,-35-54 16,17 36-1,18 18 16,0 0-31,0-1 16,18 1 0</inkml:trace>
  <inkml:trace contextRef="#ctx0" brushRef="#br1" timeOffset="98837.52">12083 10248 0,'17'18'31,"-17"-1"-31,0 36 16,18-17-1,-18-19-15,0 54 16,0 17 0,0-35-1,0 0 1,0-35 15,-18-36-15,18-35-1,36-123 17,-1 105-32,53 0 15,106-17 16,-106 88-15,-17 36 0,-54 34-1,-17 36 1,0 0 0,-52 0-1,34-89 1,18 1-1,0-36 17,18 1-32,-1-1 0,1 0 15</inkml:trace>
  <inkml:trace contextRef="#ctx0" brushRef="#br1" timeOffset="99253.73">13176 10283 0,'18'0'15,"-36"0"-15,54-52 16,-36 34 0,-18 0-1,0 18-15,-70 0 16,-35 36 0,52 16-1,36 19 1,35-18-1,53-35 1,105-1 0,-34 18-1,-36 1 1,-70-1 0,-18 18 15,-88-18-16,-71 1 1,71-19 0,-1-17-1,19 0 1,17-17 0,35-1-16</inkml:trace>
  <inkml:trace contextRef="#ctx0" brushRef="#br1" timeOffset="100052.17">14728 9296 0,'0'0'0,"18"0"0,0-36 31,-18 19-31,0-1 16,0-17-1,0 17 1,-53 18 0,-53 35-1,-17 36 1,-89 88 0,159-106-16,-141 247 31,88-71-31,71 106 31,17-17-15,36-36-1,70-88 1,18-71 0,35-87-1,18-54 1,-36-53-1,1-70 1</inkml:trace>
  <inkml:trace contextRef="#ctx0" brushRef="#br1" timeOffset="101670.17">15081 10142 0,'0'0'0,"0"-17"0,36-1 15,-36 0 1,17-17-1,-17 0 1,-53 0 0,-17 35-1,34 0-15,-17 0 16,-35 70 0,18 18-1,52-17 1,0-1-1,18-17 1,53-53 0,-35 0-16,70 0 15,0-53 1,-35 1 0,0-1-1,-35-18 1,0 36 15,-18 52 0,0 54-15,0 0 0,0-1-1,17-35 1,1-35-16,52 0 15,36 0 1,0-70 0,-35 17-1,-19-53 1,-34-70 0,-36 70-1,-70-35 16,-70 70-15,-1 71 0,-71 18-1,1 158 1,106-35 0,17 71-1,71-18 1,52-35-1,54-71 1,52-17 0,-87-71-16,140 17 15,0-34 1,18-36 0,-53-18-1,-70 0 16,-18 19-31</inkml:trace>
  <inkml:trace contextRef="#ctx0" brushRef="#br1" timeOffset="101936.19">15857 10037 0,'0'0'0,"0"35"16,0 0-16,-17 18 16,-1 35-1,-17 0 1,17-35 0,18-17-1,0-54 16,0-17-15,0-1-16</inkml:trace>
  <inkml:trace contextRef="#ctx0" brushRef="#br1" timeOffset="102136.68">15893 9913 0,'0'0'0,"-18"0"15,0 0 1,1 0 0,17 18 31,17-18-47,19 17 0,-19-17 15</inkml:trace>
  <inkml:trace contextRef="#ctx0" brushRef="#br1" timeOffset="102804.53">16616 10231 0,'0'0'0,"0"-18"0,0-17 15,-35-36 1,-36 1 0,-17-1-1,35 71 1,-53 0 0,-17 71-1,105-54 1,-53 71-16,18 53 31,53-17-15,18-54-1,88-17 1,70-53 0,-52-35-1,17-71 1,-18-35-1,-52-18 1,-36 18 0,0-106-1,-35 106 1,0 106 0,0 53-1,-35 123 16,35 0-15,-17 106 0,17-106-1,0-53 1,35 0 0,18-52-1,0-36 1,17 0-1,1-53 1</inkml:trace>
  <inkml:trace contextRef="#ctx0" brushRef="#br1" timeOffset="103537.16">17709 10425 0,'0'0'0,"-17"0"47,17 17-31,-18 18 0,18 1-1,-17-36 1,-1 0-1,0 0-15,1 0 16,17-36 0,0 1-1,35-35 1,0 34 0,36 19-1,-36 17 16,-17 53-15,-18 17 0,0 18-1,-53 1 1,-18-36 0,-70 17-1,-18-17 1,18-35-1</inkml:trace>
  <inkml:trace contextRef="#ctx0" brushRef="#br1" timeOffset="104169.76">18433 9560 0,'35'-17'31,"-17"17"-15,-18 17-1,17 1 1,1 0 0,35-36-1,-36-17 1,19-18-1,-36 35 1,-36 18 0,1 0-16,-35 35 15,17 71 1,17-18 0,36 36 15,36-1-31,34-34 15</inkml:trace>
  <inkml:trace contextRef="#ctx0" brushRef="#br1" timeOffset="104653.62">18979 9948 0,'0'0'0,"0"-17"0,0-1 16,0 0-1,0 36 1,-17 17 0,-1 71-1,18 0 16,-17-18-15,17 0 0,17-70-1,71 0 1,18-54 0,-71 19-16,36-36 15,35-53 1,-18-17-1,-35-1 1,-53 71 0,0 35-1,0 71 17,0-17-17,18-1 1</inkml:trace>
  <inkml:trace contextRef="#ctx0" brushRef="#br1" timeOffset="105069.85">19861 10037 0,'0'0'0,"18"0"0,0 0 31,-18-18-31,0 0 16,0-17-1,-18 35 1,-35 0 0,-17 53-1,34 0 1,36-18 0,53 36-1,18-18 16,-18-18-15,-53 0 0,-18-17-1,-70-1 1,0-17 0,70 0-16,-88 0 15,89 0 1,69-35 15,-34 17-31</inkml:trace>
  <inkml:trace contextRef="#ctx0" brushRef="#br1" timeOffset="105435.94">20038 10178 0,'0'0'0,"17"-18"16,1 18 0,-18-18-16,53-17 15,0 0 1,35-18 0,-88 18-1,-18 35 1,-17 0-1,18 0-15,-54 70 16,18 18 0,35-35-1,18 18 1,18-36 0,0-35-16,52 0 15,18 0 16,18 0-15,-70-18-16</inkml:trace>
  <inkml:trace contextRef="#ctx0" brushRef="#br1" timeOffset="105836.23">20549 10107 0,'0'0'0,"0"-53"15,0 18 1,0 0-1,71-1 1,-1 36 0,-17 0-1,-35 18-15,35 35 16,-35 35 0,-18-35-1,0 18 1,-36-19 15,1-34-15,-18-18-1,35 0 1,18-53 0,18 18-1,53-36 1,-18 1-1,-36 52-15,18-17 16,18-18 0,-35 35-1</inkml:trace>
  <inkml:trace contextRef="#ctx0" brushRef="#br1" timeOffset="106285.81">21149 9543 0,'0'0'15,"18"0"1,-18 17 15,0 1-15,0 0-16,0-1 15,-18 1 1,18-36 15,0 1-31,0-19 31,18 1-31,17 17 32,-17 18-32,17 0 15,-18 53 1,-17 18 0,0-1-1,-88-17 1,35-17-1</inkml:trace>
  <inkml:trace contextRef="#ctx0" brushRef="#br1" timeOffset="106770.1">21590 9102 0,'0'0'0,"18"0"31,17 0-31,0 0 16,71 70-1,-35 1 1,-1 52 0,-52-87-16,-1 158 15,-17-36 1,-17 36 0,-71-35-1,-18-35 16,0-54-15,-53 1 0,36-36-1,105-35 1,0-18 0,54-52-1,-1 17-15</inkml:trace>
  <inkml:trace contextRef="#ctx0" brushRef="#br1" timeOffset="107502.35">21855 8625 0,'-18'0'0,"36"0"0,-36-17 0,18-1 15,0 0 1,18 18 0,-1 0-16,124 0 15,36 0 1,-19 0-1,36 0 1,1 0 0,-90 18-1,36 53 1,-141-1 0,0 36-1,0 53 1,-17 35 15,-18-53-15,-1 176-1,19-17 1,17-53 0,0 53-1,-18-71 1,-17-52-1,-36-71 1,1-36 0,-54-17-1,1-18 1,-71-17 0,-53 0-1,141-1 1,-18-17 15,36 0-15,71-35-1,-1 17 1,18 1 0</inkml:trace>
  <inkml:trace contextRef="#ctx0" brushRef="#br1" timeOffset="107636.2">21643 11148 0,'18'0'0,"-1"0"16,-17 17-1,-17-17 17,-1 0-32,-17 0 15</inkml:trace>
  <inkml:trace contextRef="#ctx0" brushRef="#br1" timeOffset="121706.11">13935 17462 0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40:27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900 0,'0'0'0,"0"-18"16,-17 18 15,-1 18-16,0 52 1,1 36 0,-19 70-1,19-35 1,-1-88-16,-17 88 16,17-105-16,0 87 15,1 1 1,17-89-1,0-17 1,-18-18 15,1-53-15,17 0 0</inkml:trace>
  <inkml:trace contextRef="#ctx0" brushRef="#br0" timeOffset="482.73">2893 1164 0,'0'0'0,"0"-17"0,0-19 16,0-17-1,0 36-15,0-72 16,0 37 0,70-19-1,1 36 1,35 17 0,17 71 15,-35 106-16,-52-36 1,-19 54 0,-17-54-1,-70 53 1,17-34 0,35-37-1,1-69 1,-1-36 15,0 0-15,-17-71-1,35 54-15,-18-19 16</inkml:trace>
  <inkml:trace contextRef="#ctx0" brushRef="#br0" timeOffset="816.12">2787 1552 0,'18'0'31,"-1"0"-31,18 0 15,-17 0-15,88 0 16,-35-35 0,34 17-1,-34 1 1,-18 17 0,-18-18-1,-17 18 16,-1-18-15,1 18-16</inkml:trace>
  <inkml:trace contextRef="#ctx0" brushRef="#br0" timeOffset="1567.78">3933 1111 0,'0'0'0,"0"-17"0,0-1 31,-17 36 0,17 17-15,-35 35 0,35-34-16,-36 87 15,36-17 1,-35 35 0,17-53-1,1-17 1,17-36-1,-18-35 17,18-17-17,0-54 1,0 0 0,35-17-1,18 35 16,18 18-15,-1 35 0,36-18-1,0 18 1,-35 36 0,-54-19-16,36 36 15,-53 0 1,-53 35-1,-35-17 1,-18-18 0,0 0-1,18-36 1,18-17 0,17 18 15,17-18-16,36-71 17</inkml:trace>
  <inkml:trace contextRef="#ctx0" brushRef="#br0" timeOffset="2483.21">4798 1517 0,'17'0'16,"-17"-18"-16,18 18 15,0 0-15,17-35 16,0 17 0,1 1-1,-19-19 16,1 1-15,-53 18 0,-71 17-1,-18 17 1,54 1 0,-1 35-1,53-18 1,18 0-1,18 1 1,88-1 0,-18 0-1,36 18 1,-19-18 0,-34 1-1,-71-19 1,0 36-1,-35 0 1,-89 0 0,-17-18-1,53-35 1,-18 0 0,36-17-1,34-19 1,19 19-1,17-1 1,35-17 0,35 17-1,-52 18-15</inkml:trace>
  <inkml:trace contextRef="#ctx0" brushRef="#br0" timeOffset="3132.06">5450 1393 0,'0'0'0,"0"-17"16,-17 17-1,-19 0 1,-16 35-1,-1 36 1,17-1 0,1 36-1,17 18 1,18-72 0,0 19-1,71-53 16,0-18-15,-1-18 0,36-53-1,0-34 1,-36 16 0,-52 72-16,-18-89 15,-18 35 1,-70 18-1,-18 36 1,18 17 0,0 70-1,17 19 1,54 34 0,17-52-1,35 17 16,36-53-15,-19-35 0,72 0-1,-53-35 1,34-36 0,-87 54-16</inkml:trace>
  <inkml:trace contextRef="#ctx0" brushRef="#br0" timeOffset="4266.05">6103 1164 0,'0'0'0,"0"-17"0,0 34 47,-18 54-47,-17-1 16,35-34-1,-35 69 1,35 1 0,-18 18-1,18-18 1,0-36 0,53-17-1,-18-35 1,36-18-1,0-71 1,-36 18 0,18-70-1,-18 17 1,-35 53 0,18 35-1,-18 54 32,-18 16-31,0 72-1,18-36 1,0-35 0,18-18-1,35-17 1,35-18-1,-70 0-15,52-35 16,18-36 0,-35-17-1,-17 0 1,-19 17 0,-17 18-1,0 71 32,-17 17-31,-19 53-1,36 18 1,0-18 0,0-52-1,71-19 1,0-17-1,17-35 1,0-35 0,-18-1-1,-17-53 1,-53 89-16,36-88 16,-19 35-1,-17-18 1,0 70 15,0 19-15,0 87-1,-17 36 1,-1-18 0,0 36-1,18-18 1,0-18-1,0 0 1,0-70 0,53-1-1,18-17 1,-18-35 0,0-18-1</inkml:trace>
  <inkml:trace contextRef="#ctx0" brushRef="#br0" timeOffset="4748.72">7497 1605 0,'17'0'31,"1"0"-31,52 0 15,-17-35 1,18 0 0,-36-18-1,-35 17 1,-35 19 0,-18 17-1,-35 17 16,0 36-15,52 0 0,1 71-1,35-36 1,0-35 0,35-18-1,36-35 1,35 0-1,-1-18 1,-69 18-16,34-52 16,1-19-1,-36-17 1,-35 70-16</inkml:trace>
  <inkml:trace contextRef="#ctx0" brushRef="#br0" timeOffset="5032.16">7073 1305 0,'0'18'15,"18"-18"1,17 0-16,36 0 16,17-18-1,35 1 1,-87-1-16,34 0 16,-35 1-1</inkml:trace>
  <inkml:trace contextRef="#ctx0" brushRef="#br0" timeOffset="5598.78">8590 1217 0,'-35'-70'16,"52"70"31,1 17-47,0 1 0,70 52 15,-70-34-15,123 122 16,-71-52 0,18 53-1,-70-53 1,-18-53 15,0-36-15,0-34 15</inkml:trace>
  <inkml:trace contextRef="#ctx0" brushRef="#br0" timeOffset="5900">9243 1164 0,'0'0'0,"0"-17"0,-53 34 31,-53 89-15,-35 35-1,35-17 1,71-89-1,-89 124 1,54-71 0,52-18-1,18-34 1,53-36 15,-35-18-31,-1 0 0</inkml:trace>
  <inkml:trace contextRef="#ctx0" brushRef="#br0" timeOffset="6299.39">9313 1535 0,'0'17'31,"0"1"-31,0-1 0,0 1 16,0 53 0,0 70-1,71 35 1,-36 36 0,-17-36-1,-18 89 1,-18-36-1,-35-70 1,36-124-16,-19 142 16,19-72-1,-1-105 1,18-105 15,35-54 0,-17 106-31,17-124 16</inkml:trace>
  <inkml:trace contextRef="#ctx0" brushRef="#br0" timeOffset="6699.01">9384 1834 0,'0'0'15,"-18"-70"-15,1-1 16,17-17-1,0 35 1,17 0 0,54 0-1,52 18 1,18 35 0,-17 35-1,-89 18 16,-35 71-15,-70-36 0,-89 35-1,53-52 1,71-53 0,-1-1-1,36-34 16,36-19-15,-19 19-16,36-1 16</inkml:trace>
  <inkml:trace contextRef="#ctx0" brushRef="#br0" timeOffset="7315.55">10354 1552 0,'0'0'0,"35"-53"32,-35 36-32,0-36 15,-17 17 1,-36 19 0,-35 17-1,-18 35 1,18 71-1,17-18 1,53 53 0,18-53-1,0-52 1,18-36-16,53 17 16,-19-34-1,54-36 16,-18-71-15,-17 36 0,-36-35-1,1 52 1,-36 53 0,0 36-1,0 35 1,0 53-1,0-18 1,0-53-16,0 54 16,52-19-1,-34-70 1,53 0 0,17-53-1,-35-17 16,-18 52-31,53-123 16,-70 106-16</inkml:trace>
  <inkml:trace contextRef="#ctx0" brushRef="#br0" timeOffset="7565.14">10989 1147 0,'0'-36'16,"0"72"-16,-18-89 15,1 70 1,-36 54-1,18 35 1,-1 17 0,36 1-1,0-36 1,0-53-16,0 36 16,0-36-1,71-35 1,-1-35 15,-34-1-31</inkml:trace>
  <inkml:trace contextRef="#ctx0" brushRef="#br0" timeOffset="8132.78">11359 1094 0,'0'0'15,"0"17"1,-17 1 0,17 0-16,0-1 0,-18 54 15,18 35 1,-17-18 0,-1 35-1,0-35 16,18-70-31,0 17 16,0-17 0,0-36 15,0-52-15,0 17-1,88-71 1,-35 54-1,53-1 1,0 54 0,-35 17-1,-36 70 1,-18-35-16,1 54 16,-18-19-1,0 18 1,-35-35 15,17-17-15,1-36-1,-19 0 1,19-18 0,-1-17-16</inkml:trace>
  <inkml:trace contextRef="#ctx0" brushRef="#br0" timeOffset="8415.21">10548 1482 0,'0'0'0,"0"17"15,18-17 1,-1 0 0,54 0-1,52 0 1,-34-17 0,-19 17-1,-52 0 1</inkml:trace>
  <inkml:trace contextRef="#ctx0" brushRef="#br0" timeOffset="9772.04">2505 2469 0,'0'0'0,"0"-35"31,17 35 0,36 0-31,35 18 16,89-18 0,-54 0-1,107 0 1,-19 17 15,-140-17-31,264 18 16,-88-18-1,159 18 1,52-18 0,-105 0-1,229 17 1,-247 1-1,159 0 1,0-18 0,-106 0-1,124 0 1,-1 0 0,1-18-1,-54 0 16,-105-17-15,53 17 0,-142-17-1,107 35 1,-142-17 0,-123 17-1,0 0 1,-71 0-1,-17 0 1,-1 0 15</inkml:trace>
  <inkml:trace contextRef="#ctx0" brushRef="#br0" timeOffset="11215.23">2258 3775 0,'0'17'47,"0"-34"63,0-1-95,-18 18 1,0 0-1,1 0 1,-1 0-16,1 18 16,17 17-1,17-35 17,1 0-17,35 0 1,-18-35 15,-17-1-15,-18 19-1,-18-1 1,-17 18 0,-1 0-1,19 35 1,17 18-1,0-35 1,0 0 0,35-18-1,18 0 1,-35-18 0,-1 0-16,1-17 15,-18 17 16,0-17-15,-35 18 0,-18 17-1,17 52 1,19 19 0,17 0-1,0-1 1,17-35-1,54-17 1,-18-18 0,-18-18-16</inkml:trace>
  <inkml:trace contextRef="#ctx0" brushRef="#br0" timeOffset="11898.57">2857 3757 0,'0'0'0,"0"18"16,-17-18-16,17 17 16,17-17 30,1 0-30,0-35 0,-18 17-1,0-17 1,0 18 0,-36 17-1,-16 17 1,34 18 15,0 1-15,18-19-1,0 19 1,18-36 0,0 0-1,-1-18 1,18 0-1,-35-17 1,0 0 0,0 0-1,-17 35 1,-1 0 0,1 0-1,-1 52 1,0 19 15,18 0-15,0 17-1,0-53 1,18 0 0,17-17-1,-17-18-15</inkml:trace>
  <inkml:trace contextRef="#ctx0" brushRef="#br0" timeOffset="32579.37">3933 3951 0,'-17'0'15,"17"-18"1,0 1-1,0-1 17,0 1-17,0-1 1,0 0 0,0 1-1,0-1 1,0-17-1,0 52 48,0 1-47,0 0-16,0 17 0,0 35 15,0 72 1,0-19-1,0 1 1,0-107-16,0 71 16,0-70 15,17-18 0,1-18-31,17-17 16,1-18-1,-19 18-15,1-89 16,17 1 0,0 70-1,-35 18 1,18 35 0,0 88-1,-18-70-15,17 87 16,-17 19-1,18-54 1,35 1 0,18-71 15,-19 0-15,-34 0-16,70-35 15,-17-18 1,-36-88-1,-17 17 1,-1-17 0,-17 71-1,0 52-15,-17-17 16,-1 35 0,0 0-1,18 17 1,0 19-1,0 16 1,36 1 0</inkml:trace>
  <inkml:trace contextRef="#ctx0" brushRef="#br0" timeOffset="33028.46">4868 4269 0,'0'0'16,"18"0"-16,17 0 15,1-36 1,16-17 0,-34 0-1,0 36-15,-18-54 16,0 36-1,0 0 1,-36 35 0,-16 53 15,16 88-15,1-53-1,35 18 1,0-53-1,53-18 1,17-17 0,1-18-1,-53 0-15,35 0 16,-18-18 0,-18-17-1,1 17-15</inkml:trace>
  <inkml:trace contextRef="#ctx0" brushRef="#br0" timeOffset="34128.69">6227 4145 0,'0'0'0,"-18"-53"32,18 36-32,-18-19 15,18-17 1,0 0-1,36 36 1,16 17 0,-16 0-1,34 70 1,-17 19 0,-35 34-1,-18-17 1,0-36-1,0-34 1,0-54 31,17-35-31,-17 0-1,53-88 1,-17 35-1,-19 89-15,54-89 16,-18 88 0,17 1-1,1 69 1,-53 37 0,-1 34-1,1-17 1,-18-35-1,0-36 1,0-53 31,0 1-31,0-1-16,0-70 15,35-53 1,18 52-1,18-16 1,-19 52 0,72 53-1,-54 53 1,-34-1 0,-19 72-1,1-36 1,-18 18-1,0-35 1,0-54 15</inkml:trace>
  <inkml:trace contextRef="#ctx0" brushRef="#br0" timeOffset="35628.5">7902 4075 0,'18'-18'0,"-36"36"0,36-54 0,-18 19 16,0-36-1,0-18 1,-18 71-16,-52-35 15,-19 35 1,19 18 15,-36 70-15,36 53 0,52 0-1,0-18 1,18-70-1,53-35 1,18-18 0,-1-35-1,54-71 1,-54 18 0,1-71-1,-36 35 1,-17 89-1,-18 18 1,0 52 15,0 71-15,-18 17 0,18-35-1,18-17 1,35-36-1,53-35 1,-18-70 0,-18-1-1,-17-52 1,-35 17 0,-18-35-1,0 105-15,0-34 16,0 87 31,0 36-47,0 71 15,-18 17 17,1 0-17,17-53 1,0-35-1,0-70 32,0-1-47,52-70 16,1-36 0,0 36-1,35 17 1,-52 71-1,-19 0 1,-34 18 15,-19 0-31,-34-1 32,35 19-17,17-36 1,0 0-1,1 17 1,17 36 0,0-18-1,0 18 1,0 18 0,0-36-1,35 18 1,-17-53-16,35 18 15,52-18 1,54 0 15,-53-35-15,17-18 0,-105 35-16,53-53 15,-18-34 1,-53 16-1,0 72 1,-89 17 0,19 70-1,52-52-15,-17 52 16,0 36 0,35-17-1,17-19 1,71-52-1,-17-18 1,70-18 15,-70-17-15,-54-18 0,1 18-16</inkml:trace>
  <inkml:trace contextRef="#ctx0" brushRef="#br0" timeOffset="36394.91">10619 3828 0,'0'0'0,"0"-71"31,0 53-31,0-17 16,0 18 0,0 34 15,0 1-31,0 52 15,0 71 1,0-17 0,0-89-1,-18 124 1,18-71 0,18-17-1,87-71 1,-16-18-1,52-70 1,-106 53-16,53-71 16,0-71-1,-35 19 1,-35 52 0,-18 18-1,0 52 1,-18 36-1,1 0 1,-1 53 0,18 0 15,0 0-15,18-18-1,-18-17-15,35 0 0</inkml:trace>
  <inkml:trace contextRef="#ctx0" brushRef="#br0" timeOffset="36895.65">11536 3933 0,'0'0'16,"17"0"-16,1 0 0,17-17 15,-17-1 1,-18 1-1,-18 17 1,-52 17 0,-18 36 15,52-18-15,19 36-1,17-36 1,35 0-1,36 18 1,-54-53-16,36 36 16,-18-1-1,-35 0 1,0 1 0,-88-19-1,0 1 1,0-18-1,0 0 1,70-18 15,0 1-15,18-19 0,89-17-1,-1 18-15</inkml:trace>
  <inkml:trace contextRef="#ctx0" brushRef="#br0" timeOffset="37311.94">11836 4110 0,'88'-53'31,"-70"53"-31,34-53 15,-34 0 1,0 18 0,-18 0 15,-18 35-15,-35 0-1,-17 52 1,34 19-1,1 35 1,17-71-16,18 36 16,0-1-1,36-34 1,34-19 0,1-17-1,17-17 1,-53-36-1,-17 35 1</inkml:trace>
  <inkml:trace contextRef="#ctx0" brushRef="#br0" timeOffset="38677.74">13247 3792 0,'0'0'0,"0"-17"0,0-36 31,0 35-31,-18 36 47,1 17-32,-36 53 1,17 0 0,1 36-1,35-54 1,0-52-16,53 17 15,35-17 1,0-36 0,36-52 15,-18-18-15,-89-1-1,1-34 1,-53 35-1,-36 17 1,-17 71 0,35 0-1,35 0 1,18 18 0,106 0-1,18-18 1,-1-18-1,54-35 1,-89 18 0,-35-36 15,-53 36-15,0 17-1,-18 1 1,0 34-1,-17 71 1,0 36 0,17 52-1,-17 36 1,35-36 0,-18 89-1,18-1 1,-17 72-1,17-37 1,0-69 0,0 52 15,17-88-15,-17-88-1,-17-53 1,-36-53-1,0 0 1,-18-53 0,1-35-1,-19-124 1,72-88 0,17-35-1,35-18 1,18 142-1,18 17 1,-19 35 0,1 53 15,-17 53-15,-1 35-1,-35 1 1,53-19 15</inkml:trace>
  <inkml:trace contextRef="#ctx0" brushRef="#br0" timeOffset="39311.58">16069 3263 0,'18'0'0,"-36"0"0,53-17 16,-35-1-16,36-17 15,-36 17 1,-18 36 47,0-1-63,-35 71 15,-35 36 1,-18 52-1,-17 18 1,-18 18 0,0-53-1,70-71 1,1-17 0,52-36-1,0-35 1,1-18-1,17 1-15,0-36 16</inkml:trace>
  <inkml:trace contextRef="#ctx0" brushRef="#br0" timeOffset="39810.51">15434 3104 0,'0'18'31,"0"0"-31,0-1 16,0 1-16,0 35 31,0-35-15,35-18-1,18-36 1,-35 1-1,-18 0 1,0-1 0,-18 36-1,-52 36 1,-1 52 0,71 18-1,0 0 1,71-54-1,-36-52 1</inkml:trace>
  <inkml:trace contextRef="#ctx0" brushRef="#br0" timeOffset="40545.85">16757 3263 0,'0'-17'31,"-18"17"0,1 0-15,-1 0-1,18 17-15,-18-17 16,1 18 0,-36-18-1,35 0 1,1-18-1,17-17 1,70-18 0,-35 18-1,1 35 1,-19 0 0,1 35-1,-18 36 1,0-19-1,-35-16 1,17-19 0,0-17 15,1-17-15,17-19-1,0 19-15,0-54 16,17 36-1,36 17 1,0 1 0,-35 52-1,-1 88 1,-17-52 0,-70 35-1,-54-36 1,19-17-1</inkml:trace>
  <inkml:trace contextRef="#ctx0" brushRef="#br0" timeOffset="41912.6">16792 4092 0,'18'0'16,"-1"0"-16,1 0 16,0 0-16,35-17 15,70-36 1,54-36-1,-19-16 1,-87 16 0,-54-16-1,-17 34 1,-17 36 0,-54 35-1,1 70 1,-18 36-1,35 18 1,17 87 0,19 54 15,-19 17-15,-16 71-1,34-89 1,-35 54-1,35-71 1,18-106 0,53-106-1,53-52 1,0-36 0,70-71-1,-35-34 1,-52-1-1,-72 106-15,-17-212 16,-53-35 0,-53 124-1,-52-18 17,52 88-17,18 71 1,70 17-1,36-17 1,88-18 0,17-18-1,71-17 1,-53-18 0,-35 36-1,-88 35 1,-18-1-1,-18 54 17,18 0-32,-35 52 15,17 18 17,0 18-17,18 0 1,53-71-1,0-35 1,18 0 0,-54-17-16,54-54 15,-18 1 1,0-54 0,-53 18-1,-53 36 1,-18 70-1,-17 0 1,18 35 0,52 36-1,18-19 17,18 19-17,35-36 1,88-35-1</inkml:trace>
  <inkml:trace contextRef="#ctx0" brushRef="#br0" timeOffset="42361.09">18327 3951 0,'0'-35'31,"-18"35"-31,18-18 0,0-17 15,18 17 1,35 1 0,35 17-1,-70 0-15,34 0 32,19 70-17,-53 1 1,-18 17-1,0 0 1,-18-53 0,0-17-1,18-89 17,0 19-17,0-37 1,0 72-16,36-71 15,-1 52 1,-17 1 0,-1 17-1,-17 1 1</inkml:trace>
  <inkml:trace contextRef="#ctx0" brushRef="#br0" timeOffset="42811.41">19385 3298 0,'0'0'0,"-18"0"15,-17-17 1,0-1-1,53 18 1,123 0 0,53 18-1,0-1 1,-88-17 0,-18 0-1,-88 18 1,-18 0-1,-70-1 1</inkml:trace>
  <inkml:trace contextRef="#ctx0" brushRef="#br0" timeOffset="43111.01">19756 3369 0,'0'0'15,"-18"0"1,0 71-1,1-19 1,17 72 0,-18-18-1,-35 17 1,18 18 0,35-105-16,-18 34 15,18 1 1,0-54-1,35-17 17,1-35-17,17-18 1</inkml:trace>
  <inkml:trace contextRef="#ctx0" brushRef="#br0" timeOffset="43611.2">19897 3916 0,'0'0'0,"0"-18"16,0 1-1,0-1 1,0-35 0,35 35-1,35 1 1,1 17-1,0 35 1,-18 36 0,-36-1-1,1 36 1,-36-18 15,1-70-31,-36 35 16,35-53-16,0 17 15,1-17 1,17-53 0,0-17-1,17-36 1,36 18 0,35 17-1,1 36 1,-54 35-1,18 0 1,-36 0 0,36 18 15,-35-18-31</inkml:trace>
  <inkml:trace contextRef="#ctx0" brushRef="#br0" timeOffset="43923.86">20973 3881 0,'17'-18'31,"-17"0"-15,0 1-1</inkml:trace>
  <inkml:trace contextRef="#ctx0" brushRef="#br0" timeOffset="45277.1">20920 3969 0,'17'0'16,"1"0"0,0 0-1,-1-36 1,-17 1-1,0 0 1,-17 0 0,-36 35-1,-35 0 17,17 17-17,-17 71 1,70-52-16,-35 87 15,36-35 1,17 18 0,17-70-1,54-19 1,17-17 0,18-35-1,-18-36 1,-35-17-1,0-35 1,-53 52 0,17 36-1,-17 17 17,0 36-17,0 70 1,0 0-1,0 0 1,0-17 0,36-53-1,34-18 1,-34 0 0,34-53-1,-52 35-15</inkml:trace>
  <inkml:trace contextRef="#ctx0" brushRef="#br0" timeOffset="45727.58">21378 3916 0,'0'-18'0,"0"36"16,-17-36 0,17 1-1,17 17 16,1 0-31,53 52 16,-36 1 0,0 53-1,-17-35 1,-1-18 0,-17-18-1,0-53 16,0-17-15,18-36 0,35-52-1,-18 52 17,-35 36-32,53-35 15,-35 52 1,-1 18 15,1 0-15,17 0-1,-35 18 1</inkml:trace>
  <inkml:trace contextRef="#ctx0" brushRef="#br0" timeOffset="46110.23">21872 3916 0,'18'0'16,"-1"0"-16,1 0 0,17 0 15,18-18 1,-17-17 15,-1 17-15,-35 1-16,0-1 15,-71 53 17,36 18-17,0 35 1,17-17 0,18-1-1,18-34 1,17-19-1,36-17 1,-36 0 0,53-53-1,-70 18 1</inkml:trace>
  <inkml:trace contextRef="#ctx0" brushRef="#br0" timeOffset="46576.55">22260 3898 0,'0'0'16,"0"-35"0,0 0-1,18 35 1,52-18 0,-17 0-1,0 18 1,0 71-1,-35-18 1,-18 35 0,0-35-1,-18 17 17,1-52-17,-1-18 16,18-35-15,0-36 0,35-17-1,18 35 1,0 0 0,0 18-1,-18 17 1,-17 1-1,0 17 1,-1 0 0</inkml:trace>
  <inkml:trace contextRef="#ctx0" brushRef="#br0" timeOffset="47110.7">23213 3792 0,'0'0'16,"0"-17"-1,-18 17 1,0 0-16,-52 0 16,17 0-1,-18 35 1,54 0-1,-1 1 1,36-19 0,35 1-1,17-1 1,1-17 15,-1 36-15,-17-1-1,-53 18 1,-17-18 0,-54-17-1,-17-1 1,-18 1 0,-17-18-1,34 0 1,54 0-1,35-18 1,0 1 0,35-18-1,18 17 1</inkml:trace>
  <inkml:trace contextRef="#ctx0" brushRef="#br0" timeOffset="47427.26">23372 3863 0,'17'0'16,"-17"18"15,0-1-15,0 1-16,0 35 15,0-36-15,0 19 16,-35 17 0,35-18-1,0-18 17,0-34-1,0-1-16,0 1-15</inkml:trace>
  <inkml:trace contextRef="#ctx0" brushRef="#br0" timeOffset="47639.34">23372 3757 0,'0'0'0,"-36"-18"16,36 1-1</inkml:trace>
  <inkml:trace contextRef="#ctx0" brushRef="#br0" timeOffset="48243.8">23654 3863 0,'0'18'15,"-18"-1"-15,-17 18 16,35 1 0,-18-1-1,18 18 1,0-18 15,0-17-15,0-1-1,0-34 17,-17-1-17,17-35 1,0 0 0,17-17-1,1 52-15,52-35 16,54 36-1,-18 17 1,-53 0 0,-36 53-1,1-1 17,-18 37-17,0-54 1,0 0-1,0-17 1,-18-18 15,18-18-15,0 1 0</inkml:trace>
  <inkml:trace contextRef="#ctx0" brushRef="#br0" timeOffset="49408.22">24342 3933 0,'0'-17'16,"0"-1"0,0 1-1,0-1 1,-36 18-1,-34 0 1,35 35 0,-18 18-1,35 0 1,18-18 0,0 1-1,18-36-15,35 0 16,-1 0-1,-34 0 1,17-36 0,-17 1-1,0 17 1,-18 1 15,0 34 32,0 1-63,0 17 15,-18 53 1,-17 54 0,17-19-1,-17 71 1,17 35-1,18-35 1,-17-141-16,17 194 16,0-53-1,0 53 1,-18-35 15,0-71-15,-17 0-1,0 0 1,-1-70 0,19-36-1,-18-35 1,-1 0 0,-17-35-1,-17-18 1,-36-18-1,-35-34 1,17-1 0,1-53-1,70-106 17,35 124-17,18-53 1,18 71-1,35-36 1,53 18 0,0 17-1,-1 36 1,-52 35 0,0 0-1,-18 18 1,-35 17 15,18 18-15,-18 18 31,-18-18-16</inkml:trace>
  <inkml:trace contextRef="#ctx0" brushRef="#br0" timeOffset="76674.53">1676 5997 0,'-18'-35'31,"0"35"-31,18-18 16,-17 18 0,17 18-1,0 17 1,53 0 0,0-17-1,35-18 1,-18 0-1,19-53 1,-54 0 0,-18 0-1,-17 0 1,0-17 0,-17 52-1,-1 1-15,-17 17 16,17 53 15,1 35-15,17 0-1,0 18 1,0-18 0,0 53-1,0-70 1,0 34-1,0-69 1,0-19 0,-18-17-1,-53-70 1,19 17 0,-19 0-1,36 35 1,17 18 15,18 36 0,0-19-31,18 71 16,35-35 0,17 18-1,-17-53 1,53-1-1,0-34 1,35-54 0,-53 0-1,0-52 1,-35 17 0,-35-35-1,-18 0 1,0 70 15,0 54-15,-18 17-1,18 53 1,-17 52 0,17 19-1,0-18 1,0-18-1,0 0 1,17-35 0,18-18-1,18-35 1,0-17 0,-17-36-1,-1-18 1,-18 36-1</inkml:trace>
  <inkml:trace contextRef="#ctx0" brushRef="#br0" timeOffset="76923.03">2311 6191 0,'0'0'0,"-18"0"31,36 0-15,17 0-16,88 0 16,54-35-1,-71 17 1,-1 1 0,-69-1-1</inkml:trace>
  <inkml:trace contextRef="#ctx0" brushRef="#br0" timeOffset="77422.66">3545 6209 0,'0'0'0,"0"-18"0,0 1 31,0 34-15,0 1-1,0 0-15,0 70 16,0 0 0,0 35-1,0-34 1,0-54 0,18-35-1,17-18 1,-17 1-1</inkml:trace>
  <inkml:trace contextRef="#ctx0" brushRef="#br0" timeOffset="77888.97">4057 6244 0,'0'0'0,"18"-17"15,-36 17 16,-35 0-15,-18 35 0,36-18-1,0 36 1,35-35 15,35-18-31,18 0 16,35 0 15,0 18-15,-88-1-16,36 19 15,-36 16 1,0 1 0,-53 0-1,-18-17 1,1-19-1,-1-17 1,36 0 0,-18-35-1,35-18 1,18 18 0,0-18-1</inkml:trace>
  <inkml:trace contextRef="#ctx0" brushRef="#br0" timeOffset="78122.91">3687 5962 0,'0'0'16,"-18"0"-16,0-18 15,1 18 1,-1 0 31,18 18-47</inkml:trace>
  <inkml:trace contextRef="#ctx0" brushRef="#br0" timeOffset="80423.24">4992 6562 0,'17'0'15,"1"0"-15,0-18 16,-1 18-16,1-18 31,-18-17-15,35-18-1,-17-17 1,35-19 0,0-34-1,35-1 1,0 36-1,-35 71 1,-18 34 0,-35 36-1,0 0 1,0-35-16,18-18 31,0-18-15,-1-17 15,-17-18-15,-17 0-1,-36 18 1,-36 35 0,19 35-1,-1 71 1,18 0-1,1 35 1,52-88-16,0 88 16,0-35-1,52-18 1,19-53 0,52-17-1,36-89 1,0-35 15,-36-17-15,-70 52-1,-35 1 1,0 35 0,-54 105 15,19 36-16,-1-18 1,18 18 0,71-53-1,-18-53 1,-18 0-16,88-35 16,-34-18 15,16-53-31,-87-18 31,-18 36-15,-53 0-1,18 70-15,-36 1 16,-70-1 0,0 53-1,53 36 1,35 17-1,53 18 1,70 17 0,36-70-1,0-53 1,53-17 0,0-72-1,-54 19 1,19-54 15,-124 89-15,0 0-1,0 53 17,0 52-17,-18 36 1,1-18-1,17-35 1,0-35 0,0-36 15,0 0-31,17-35 16,19-35-1,-1 0 1,18 18 15,17 34-15,-34 36-1,-19 0-15,19 53 16,-1 18 0,-18-1-1,19 18 1,-1-17-1,-17-71 1,52 0 0,-35-35-1,1-53 1,17-18 0,-18 35-1,-17 54 1,-1 17 15,-17 35-15,0 35-1,0 19 1,18-37 0,17 19-1,-17-53-15,52-18 16,1 0-1,35-36 1,-18-34 0,0-36-1,-70 18 1,-18 70-16,17-17 16,-17 17-1,-35 18 1,17 53 15,1 18-15,17-1-1,0 142 1,0 0 0,-18-18-1,-17 105 1,0 1-1,17-17 1,18-54 0,-18-88-1,-17-70 1,0-54 0,0-34-1,35-160 1,0 54-1</inkml:trace>
  <inkml:trace contextRef="#ctx0" brushRef="#br0" timeOffset="80755.99">7549 6350 0,'0'0'15,"0"-18"-15,0 1 0,0-36 16,71 0 0,52 35-1,36 18 1,-18 18 0,-88 35-1,-53 70 1,-123-17-1,-18-18 17,105-70-32,-87 35 15,52-36 1,54-17 0</inkml:trace>
  <inkml:trace contextRef="#ctx0" brushRef="#br0" timeOffset="81224.16">8273 6068 0,'0'0'0,"35"-71"31,-35 89 0,0-1-31,0 54 16,0 53-1,0-19 1,-18 54 0,18-71-1,0-35 1,18-53 15,0-17-15,-18-1-1,17 0-15</inkml:trace>
  <inkml:trace contextRef="#ctx0" brushRef="#br0" timeOffset="82122.28">8414 6438 0,'0'18'15,"17"-18"17,1 0-32,35-18 15,0-17 1,17-18 0,-34 0-1,-36 18 1,-18 17-1,-53 18 17,-17 53-17,35 35 1,18-17 0,35 35-1,0-89-15,0 54 16,53-54-1,35-17 1,36-35 0,-18-18-1,52-53 1,-52-35 0,-88 106-16,35-88 15,-18-19 1,-35 54 15,-18 106 0,-17 70-15,0 18 0,-1 0-1,36 35 1,0-71-1,36 19 1,52-54 0,-70-35-16,70 0 15,18-35 1,17-36 0,-52 1-1,-1-36 1,-70 35 15,0 54-15,-70 17-1,17 70 1,35 1 0,18 34-1,0 1 1,35-70-1,71-36 1,18 0 0,-36-53-1,18-18 1,-53-52 0</inkml:trace>
  <inkml:trace contextRef="#ctx0" brushRef="#br0" timeOffset="82339.03">9049 6138 0,'0'0'0,"-18"18"0,0-18 15,18 18 1,89-18-1,34 0 1,1-53 0,-89 53-16</inkml:trace>
  <inkml:trace contextRef="#ctx0" brushRef="#br0" timeOffset="82905.78">11077 6244 0,'0'0'0,"35"-88"31,-17 35-31,0 0 16,-18 35-1,35 36 17,18 88-17,-53 35 1,0-88-16,0 212 16,0 52-1,-53-70 1,-18 106-1,1-36 1,-1-70 0,54-88-1,-19-141 1,19-71 0,17-88-1,0 17 1</inkml:trace>
  <inkml:trace contextRef="#ctx0" brushRef="#br0" timeOffset="83288.78">10883 6438 0,'0'0'0,"-17"-17"0,-19-36 15,19 17-15,-36-17 16,53 36-16,0-36 15,35-18 1,106 1 0,0 34-1,53 36 1,-141 0-16,71 36 16,-36 70-1,-88-1 1,-53-16 15,-71 16-15,1-52-1,52-35 1,54-18-16,-19 18 16,54-18 15,35-36-16</inkml:trace>
  <inkml:trace contextRef="#ctx0" brushRef="#br0" timeOffset="83838.36">11906 6244 0,'0'0'0,"0"-17"0,0-1 0,0-17 16,-53-1-1,36 36-15,-36-17 32,-35 34-17,-1 72 1,54-1 0,-18 53-1,53 0 1,0-88-1,53-36 1,18-17 0,17-52-1,18-37 1,-18-52 0,-53 18-1,0 35 16,-35 70-15,0 36 0,0 52-1,-17 18 1,-1-70-16,18 105 16,18-34-1,35-54 1,17-35-1,18-18 1,18-88 0,-88 89-16</inkml:trace>
  <inkml:trace contextRef="#ctx0" brushRef="#br0" timeOffset="84071.79">12506 6138 0,'0'0'0,"35"-141"15,-35 53 1,-17 106 15,17-1-15,-36 107-1,1-36 1,0 35 0,17 1-1,18-54 1,0-52-16,35 17 15,18-35 1,-17-35 0</inkml:trace>
  <inkml:trace contextRef="#ctx0" brushRef="#br0" timeOffset="84539.22">12876 6032 0,'0'0'0,"18"-70"16,-53 123 31,17-18-32,18 0-15,-18 18 16,-34 106 0,34-71-1,18 0 1,-18-52-1,18-54 17,0-70-17,53 17 1,18-34 0,52 34-1,-17 36 1,35 35-1,-70 88 17,-71-35-17,-18 35 1,-35 0 0,18-70-1,0-1 1,17-17-16,-17-35 15</inkml:trace>
  <inkml:trace contextRef="#ctx0" brushRef="#br0" timeOffset="84756">12277 6191 0,'0'0'0,"0"-17"16,17 17 0,19-18-1,-1 18-15,35-18 16,-52 18-16,88-17 16,-36-19-1</inkml:trace>
  <inkml:trace contextRef="#ctx0" brushRef="#br0" timeOffset="85705.51">14552 6174 0,'0'0'0,"-18"0"0,-52 17 31,88-34 0,-1-1-31,36-35 16,35-35-1,-35 17 1,-18-87 0,-35 52-1,0 35 1,-17 54-1,-18 52 1,-18 106 15,17 71-15,1-36 0,17-88-16,-17 247 15,18 36 1,-1-89-1,-17 53 1,-1-17 0,36-71-1,0-53 1,0-53 0,0-106-1,53-17 1,35-71-1,54-124 17,-1-70-17,-36 53 1,-52-106 0,-70 1-1,-71 140 1,-89-35-1,36 106 1,53 52 0,35 1-1,53-18 1,53 18 0,70-18-1,-52 18 1,17-18 15,-17 17-15,-36 1-16</inkml:trace>
  <inkml:trace contextRef="#ctx0" brushRef="#br0" timeOffset="87272.37">14922 6368 0,'0'0'0,"-17"-36"15,-1-17 1,18 1 0,35 34-1,-17 18-15,53-35 16,17 17 0,-35 18-1,35 53 1,-35 35-1,-35 18 17,-54 0-17,1-71 1,17-17 0,18-71 15,36-18-16,-36 36-15,53-36 16,-18 18 0,0 18-1,0 18 1,1-1 0,34 0-1,-17 18 1,18-35-1,17 17 17,-53 18-17,-17 0 1,-18 36 0,-53 17-1,0 52 1,0 19-1,53-36 1,0 18 0,71-89-1,-1-17 1,18-17 0,1-54-1,-37-17 1,-34-71 15,-18 71-15,-88 18-1,0 70 1,17 35 0,36 53-1,17 36 1,18-1-1,53-52 1,35-36 0,18-35-1,35-53 1,0-35 0,-35-18-1,-70 18 1,-36 70-1,-18 89 32,0 52-31,18-17 0,0-36-1,0-34 1,18-54 15,17-17-15,-35 17-16,53-70 15,35-35 1,-17 34 0,-18 54-1,-18 35 1,-35 71-1,0 52 17,0-17-17,0-36 1,18-52 0,17-18-1,18 0 1,17-70-1,1-36 1,0-18 0,-54 54-1,1 34 1,-18 72 15,0-19-31,0 89 16,0 0-1,17-35 1,1-19 15,-18-34-15,18-18 0,-18-35-1,17-53 1</inkml:trace>
  <inkml:trace contextRef="#ctx0" brushRef="#br0" timeOffset="88272.02">17604 6438 0,'0'0'0,"0"18"0,0 17 15,17-17 1,36-18-1,18-36 1,-18-16 0,35-37-1,0-34 1,-35 17 0,-35 71-16,-1-142 15,-17 89 1,-17 35-1,-54 89 17,18 69-17,18 72 1,35 34 0,0-87-1,35-18 1,18-36-1,53-70 1,17-17 0,-17-54-1,-71-17 1,-17 0 0,-18 52-1,-18 36 1,36 0 31,53 0-32,34 0 1,1-17 0,18-18-1,-54-18 1,-52 35-1,-53 0 1,-36 18 0,18 36-1,-17 52 1,52 18 0,18-36-1,0-52-15,35 52 16,1-52 15,52-18-31,18 0 31,-1-18-15,72-35 0,-18 1-1,-71 16-15</inkml:trace>
  <inkml:trace contextRef="#ctx0" brushRef="#br0" timeOffset="89204.56">19473 6350 0,'18'-18'0,"53"-17"15,-19-18 1,-52 0 0,-141 212-16,265-335 15,-142 176-15,-88 0 16,18 35 0,-18 18-1,18 35 1,53-35-1,35 17 17,0-52-32,53-18 15,17 0 1,36-35 0,0-18-1,-53 18 1,-35-36-1,-18 53 1,0 36 31,0 0-47,-53 35 16,-18 52-1,71-69-15,-35 87 16,17 54-1,0 34 17,18 54-17,0-53 1,0 123 0,-17-106-1,-54-106 1,-35-17-1,-17-70 1,0-36 0,-19-89-1,37-69 1,105-72 0,35 19-1,88-125 1,36 19-1,0 105 17,-106 124-32,211-141 15,-34 70 1,-107 106 0,-35 0-1,-70 53 1,-36 88 15,-17 18-15,17-35-1,18-18 1,18-71 31,-18 0-32,0-17-15,35-71 16,1 53 0</inkml:trace>
  <inkml:trace contextRef="#ctx0" brushRef="#br0" timeOffset="89370.82">19967 5980 0,'0'0'0,"-17"0"31,-1 0-15,18 17 15,0 1 1</inkml:trace>
  <inkml:trace contextRef="#ctx0" brushRef="#br0" timeOffset="91355.54">20426 6191 0,'0'0'0,"0"-17"0,0-1 16,0 0-1,-18 18 1,1 18 0,17 0-1,-18 52 1,-17 36 0,35-71-16,-36 53 15,19-35 1,-1-17-1,18-54 17,18-53-17,-1 54-15,19-71 16,34-1 0,-35 54-1,1 18 1,-1 17-1,-17 52 1,-1-34 0,19 35-1,16 18 1,1-1 0,0-70-1,36 0 1,-1-18-1,-18-34 1,-17-37 0,-18 36-1,-35-17 1,18 70 0,-18 70 15,-18 19-16,18-19 1,0 1 15,18-36-15,35-35 0,-18 0-16,71-18 15,-18-17 1,36-53-1,-54 0 1,-52 35 0,-18 18-1,-18 35 1,-17 52 0,-18 37-1,0-1 1,53-18-1,-17-34 1,17-19 15,53-70 1,-1 0-17,37-52 1,-1 34-1,-71 71-15,19-18 16,-1 18 0,-35 71-1,0 0 1,18 17 0,35 0-1,-1-53 1,19-17-1,35-18 17,-18-35-17,53-36 1,18-52 0,-36-1-1,-87 36 1,-72 70-1,-87 18 1,-36 36 0,36 52-1,70 18 1,35-18 0,18-35-1,71-36 1,35-17-1,-1-17 17,54-72-17,-71 1 1,-52 35 0,-19 36-1,-17 34 16,-17 1-31,-36 53 16,0 17 0,0 70-1,0 37 1,35 16 0,1-17-1,17 141 1,0-70-1,0-71 17,-36 0-17,-34-88 1,-18-71 0,-36-35-1,18-18 1,18-17-1,70-35 1,1-71 0,17-54-1,-18 1 1</inkml:trace>
  <inkml:trace contextRef="#ctx0" brushRef="#br0" timeOffset="91604.72">21026 5838 0,'0'0'0,"17"0"0,18-35 16,-17 35-1,-18 18 17,0-1-17,0 19 1</inkml:trace>
  <inkml:trace contextRef="#ctx0" brushRef="#br0" timeOffset="93287.75">3052 8343 0,'0'0'15,"-18"-17"-15,-17-54 32,17 71-32,0 35 15,1 89 1,-1-18-1,18-71-15,0 141 16,0-70 0,53-18-1,0-70 1,53-53 0,-36-36-1,1-35 1,-71 0-1,-35 53 1,-89-35 15,36 53-15,-18 35 0,71 53-1,35 0 1,70-36-1,1-17 1,52-52 0,18-1-1,36-71 1,-142 89-16,89-71 16,-107 53-1,-17 36 1,0 52-1,-53 88 1,36 1 0,17-71-1,0 141 1,0 0 0,17 88-1,54 0 1,-36-35-1,0 71 1,-17 34 0,0-193-1,-18-71 1,0-105 0,-36-54-1,-69-158 1,-1-36-1,53 1 1,53-54 15,35 124-15,71 0 0,35 35-1,-17 36 1,-1 52-1</inkml:trace>
  <inkml:trace contextRef="#ctx0" brushRef="#br0" timeOffset="96122.37">5080 8396 0,'0'0'0,"35"0"32,-17 0-32,0-18 15,52-34 1,-17-19 0,-18-17-1,-17 17 1,-53 36-1,-71 53 1,71-1-16,-54 54 16,1 70-1,71-18 1,34-52 0,54-18-1,17-36 1,0-17-1,-17-52 17,-36 34-17,-35 0 1,-71 18 0,-17 36-1,-18 69 1,53 37-1,36-19 1,17 36 0,70-71-1,36-70 1,35-54 0,-17-17-1,70-88 1,-35-53-1,-71 53 1,-35-71 15,-36 177-31,-17-106 16,0 88 0,-17 53-1,-36 71 1,17 17-1,1 88 1,18 1 0,17-1-1,17-52 1,36-54 0,35-35-1,36-35 1,-89-17-16,53-54 15,18-35 1,-71-17 15,-35 52-15,0 36 0,-17 35-1,-36 53 1,18 35-1,35 36 1,0-36 0,35-18-1,53-34 1,35-54 0,19-70-1,-19-18 1,-70 18-1,-35-18 1,-1 35 15,-17 107 1,0 34-17,0 18 1,0 18-1,-17-18 1,17-70-16,0 0 16,0-1-1,0-70 17,35-52-17,35-19 1,-52 107-16,17-72 15,18 36 1,-17 53 15,-1 18-15,0 17 0,-17 54-1,17 34 1,-17-52-1,-18-1 1,17-52 0,1-18-1,35-71 1,17-35 0,-34 1-1,52-1 1,-53 35-1,0 53 1,-35 71 31,0 18-31,-17 52-1,17-17 1,17-35-1,89-18 1,-70-53-16,87 0 16,-17-18-1,35-52 1,-35-54 0,-53 18-1,-36 18 1,-17 35-1,-53 53 1,-17 35 15,35 54-15,35 16 0,0-34-1,0-36-15,35 36 16,88-54-1,-34-17 1,34-52 0,-17-37-1,-53 19 1,-36-71 0,1 88-1,-18 35 1,0 53 15,0-17-15,0 17-1,-18 89 1,1-36 0,17-35-1,0-18 1,0-52 15,0-54-15,17-35-1,72 0 1,-19 18 0,36 35-1,-18 53 1,-70 35-1,-18 36 1,0 17 0,17-17 15,1-1-15,17-17-1,36-17 1,-53-36-16,87 0 15,1-53 1,-53 0 0,-35-53-1,-18-53 1,17-35 0,-17 88-1,0 71 1,0 53-1,-17 70 1,-18 53 15,-18 18-15,53-53 0,0-18-1,17-53 1,19-17-1,34-18 1,-70-18-16,71-35 16,-54 18-1,19-53 1,-36 17 0</inkml:trace>
  <inkml:trace contextRef="#ctx0" brushRef="#br0" timeOffset="96336.84">9349 8520 0,'0'0'16,"-18"0"-1,53 0 17,71 0-17,-18-18 1,0 0-1,-35 1 1,-53-1 0,18 0-1</inkml:trace>
  <inkml:trace contextRef="#ctx0" brushRef="#br0" timeOffset="97320.34">10619 8767 0,'0'0'16,"-18"17"-16,0 54 15,18-54 1,0-34 15,18-1-31,0-35 16,52-70-1,1-1 1,-36 1 15,0-36-15,-35 71 0,0 70-1,0 53 1,-17-17-16,-19 123 15,1-17 1,0 17 0,35 18-1,0-71 1,88-18 0,35-70-1,-34-17 1,34-54-1,-17-35 1,-53 18 15,-18 0-15,-35 105 15,0 36-15,0 18-1,0 0 1,0 34 0,18-69-1,70-36 1,-17-18 0,52-35-1,-52-53 1,-54 36-1,-17 52-15,-17-88 16,-36 71 0,-18 35 15,1 0-15,-1 18-1,53-1-15,1 1 16,-1-18-1,0-18 17</inkml:trace>
  <inkml:trace contextRef="#ctx0" brushRef="#br0" timeOffset="97553.29">10583 8449 0,'0'0'0,"-17"18"0,17-1 31,53-17-15,-36 0-16,89-17 16,35-1-1,18 0 1,-53-17-1,17 17-15</inkml:trace>
  <inkml:trace contextRef="#ctx0" brushRef="#br0" timeOffset="98720.75">12823 8819 0,'0'0'0,"18"0"16,-18-17-16,18-1 16,-18-35-1,17 36-15,-17-72 16,18-16-1,0-19 1,-1-52 0,1 52-1,0 36 1,-18 123 0,-18 89-1,-17 52 1,17 1-1,18-72 1,0 19 0,106-71 15,-18-53-15,53-35-1,-17-36 1,-54 0-1,-17-70 1,-18-70 0,-35 105-1,0 71 1,-70 105 0,35 36-1,-18 35 1,35 18-1,18-71 1,0-17 15,0-36-15,35-35 15,18-88-15,-18 35-1,36-36 1,-18 54 0,-18 18-1,0 17 1,-17 52 0,0-52-16,-18 53 15,35 0 1,0-17-1,36-19 1,-1-17 0,54-17 15,-36-54-15,-70 18-1,-1-35 1,-17 17-1,-17 54 1,-36 34 0,18 54-1,17-1 1,18 1 0,35-36-1,36-35 1,52 0-1,-105 0-15,88-35 16,-71-36 0,-35 54-1</inkml:trace>
  <inkml:trace contextRef="#ctx0" brushRef="#br0" timeOffset="98953.13">12859 8396 0,'0'0'0,"-36"18"0,1-18 0,-71 17 16,142-17 15,87 0-15,36-53-1,-36 1 1,-87 34 0</inkml:trace>
  <inkml:trace contextRef="#ctx0" brushRef="#br0" timeOffset="102019.73">15716 8237 0,'18'0'31,"0"-17"-31,-1 17 16,36-53 0,-18 35-16,54-70 15,-37 17 1,-52 1-1,-35 35 1,-88 35 15,-18 105-15,70 1 0,71 18-1,0-36 1,53-70-1,53-1 1,-36-17 0,19-35-1,-72 35 1,-52-18 0,-53 36-1,0 52 1,35 1-1,53-36-15,-36 89 16,36-36 0,53-35 15,35-18-15,1-35-1,105-70 1,-53-19-1,-35 19 1,-18-71 0,-53-36-1,-17 36 1,-18 18 0,-18 123-1,-52 88 1,-1 88-1,71-52 1,0 52 15,35-88-15,18-17 0,53-36-1,17-17 1,-52-36-1,52-52 1,-52-1 0,-53 36-16,17-36 15,-35-17 1,0 53 0,-35 35-1,-18 53 1,0 17-1,53 18 1,0 1 0,17-19 15,19-52-15,52 0-1,18-36 1,-71 18-16,106-71 15,-35-17 1,-35 0 0,-71-18-1,0 53 1,0 106 15,0-35-31,-18 70 16,0-18-1,18 1 1,0-18 0,0-18 15,0-52 0,36-19-15,-19-52-1,18 0 1,36-18 0,-36 71-1,18 35 1,-17 17 0,-1 54-1,0 0 1,-17-1-1,17 1 1,-17-54 0,-1-17 15,1 0-15,52-35-1,-34-18 1,-19 18-16,72-71 15,-19 0 1,-35 53 0,1 36-1,-36 70 17,0-18-32,0 53 15,0 0 1,0-17-1,35-18 1,36-18 0,17-35 15,70-18-15,-52-35-1,-35-17 1,-1-18-1,-52-18 1,-18 71 0,-35 35-1,-36 52 1,71 19 0,-17 35-1,17-36 1,35 1-1,53-36 1,18-35 0,-18 0 15,18-53-15,0-35-1,-36-18 1,-52 53-1,-18 71 17,-18 35-17,-35 35 1,36-35 0,-1-35-16,18 35 15,0-18 1,0-17-1,53-71 17,0-18-1,17 18-15,-52 18-16,88-36 15,-53 54 1,-35 17-1,-18 35 1,17 35 0,-17-52-16,35 17 15,18 18 1,53-35 0,-35-18-1,35 0 1,-36-35-1,1-36 1,-1-70 15,18-35-15,-35 17 0,-17-18-1,-36 89 1,-36 88-1,-34 53 1,35 88 0,-1 0-1,36 36 1,0-1 0,0-123-1,18 18 1,52-71-1,1 0 1,0 0 0,34-53 15,19-53-15,-89 35-1</inkml:trace>
  <inkml:trace contextRef="#ctx0" brushRef="#br0" timeOffset="102269.8">20002 8220 0,'0'0'0,"-17"0"16,-18 17-16,70 1 31,88-18-15,36 0-1,0 0 1,0-18 0,-71 1-1,-53 17 17,-106 0-17,-70 17-15</inkml:trace>
  <inkml:trace contextRef="#ctx0" brushRef="#br0" timeOffset="104203.29">5574 10530 0,'0'0'0,"0"-17"0,-18-54 32,1 71-32,-1-17 15,0 17 1,18 52-1,0 90 1,0 34 0,0-17 15,0-89-15,0-52-16,0 17 15,18-35 1,17-17-1,36-54 1,-1-35 0,1 0-1,-18 18 1,-36 71 0,19 34-1,-19 71 1,1 18-1,17-35 1,1-1 0,34-70-1,-17 0 17,0-35-17,35-53 1,-53 17-1,18-105 1,-53 52 0,0 71-1,-17 142 17,-1-1-17,18-53-15,0 106 16,0-17-1,18-54 1,70-17 0,18-53-1,52-17 17,1-72-17,-35-34 1,-71 17-1,-36-70 1,-17 17 0,-17 53-1,-1 88 1,-17 107 0,-1 34-1,19 54 1,-1-19-1,1-34 1,17-54 0,0-52-1,35-36 32,18-35-31,-53 36-16,53-71 15,0 35 1,17 0 0,-35 53-1,1 70 1,-36-17 0,17 0-1,1-35-15,0 17 16,17 0-1,35-35 1,19-17 0,-36-36 15,52-35-15,-52-1-1,-53 36 1,0 36-1,0 70 1,-17 0 0,-19 52-1,19-34 1,17-36 0,17-35 30,-17-35-30,18 17-16,0-35 16</inkml:trace>
  <inkml:trace contextRef="#ctx0" brushRef="#br0" timeOffset="104403.48">7638 10530 0,'0'0'0,"-18"0"0,0 0 16,-35 18 0,36-18-1,-1 18 1,18-1 0,18-17 15</inkml:trace>
  <inkml:trace contextRef="#ctx0" brushRef="#br0" timeOffset="105254.49">8079 10566 0,'0'0'0,"-18"0"16,0 0-1,-35 17 1,0 54 0,36 17-1,17-70-15,-18 105 16,18-17 0,0-35-1,71-1 1,35-70-1,-1-18 1,-87 1-16,123-71 16,-35-18-1,-71-35 17,-17 0-17,-18-18 1,0 88-1,-35 36 1,35 106 0,-18 34-1,0 54 1,1-18 0,17-53-1,0-70-15,0 53 16,0-36-1,0-53 17,17-35-17,36-52 17,18 16-17,-36 72 1,0 17-1,-17 53 1,-18 35 0,18-18-1,-1-70-15,19 36 16,34-36 0,18 0-1,-17 0 1,-36-36-1,18-17 1,-35 18 0,17 18 15,0-36-15,1 35-16</inkml:trace>
  <inkml:trace contextRef="#ctx0" brushRef="#br0" timeOffset="106302.86">9807 10513 0,'0'0'0,"0"-18"0,0 0 16,0 36 30,0 35-46,0 71 16,0-36 0,-35 35-1,0-35 17,17-70-32,18 17 15,0-17 1,53-71 15,0 0-15,35-53-1,-70 89-15,52-72 16,-34 72 0,-19-1-1,1 53 1,-18 18-1,17 36 1,54-1 0,0-53-1,-1-35 17,1 0-17,17-53 1,-35-17-1,0-19 1,-18-16 0,-35 52-1,18 35 1,-36 106 15,0 0-15,18 1-1,0-19 1,18-35 0,53-17-1,34-18 17,36-18-17,-88-17 1,0-35-1,-35-36 1,-18 35 0,-35 18-1,17 53-15,-35 36 16,18 16 0,0 37-1,17-1 1,18-35-1,0-18 1,35-35-16,36 18 16,17-18 15,0-36-15,-35 19-1,-18-1 1,-35-17-1,0 17-15</inkml:trace>
  <inkml:trace contextRef="#ctx0" brushRef="#br0" timeOffset="109285.56">11942 10407 0,'0'0'0,"-18"-53"15,0 18-15,1 17 16,-1 18 0,0 124 15,18-1-15,0 53-1,-35-34 1,17-54-1,18-71 1,18-34 0,17-19-1,18-34 1,0-54 0,18 1-1,-36 70 1,-17 71-1,17 70 1,0-18 0,18 19 15,0-19-15,35-52-1,0-18 1,-17-71-1,-18 1 1,0-71 0,-53-36-1,0 36 1,0 71 0,0 87-1,0 54 1,0 52-1,0 36 1,0-106-16,0 70 16,35-52-1,36-18 17,34-36-17,37-17 1,-19-35-1,36-53 1,-106-35 0,-53 17-1,-18-18 1,-52 54 0,-19 70-1,-69 70 1,87 18-1,0 54 1,54-37 0,17-34 15,17-36-15,107-17-1,-36-36 1,36-52-1,-54-19 1,-52-16 0,-18 34-1,0 53 1,0 36 0,0 53-1,0 34 1,0-16-1,17-36 1,-17-36-16,89 1 16,34-18-1,-17-18 17,-18-17-17,-35-53 1,-35-36-1,-18 1 1,0 70 0,0 70-1,0 54 1,-18 35 0,0 0-1,18-36 1,0-34-1,18-36 17,17-18-17,18-70 17,0-18-17,-18 53 1,-17 53-1,0 35 1,-1 18 0,1 53-1,17-35 1,36-54 0,-18-17-1,35 0 1,18-35-1,-53-18 1,35-88 0,-35-18-1,-53 36 17,0 34-17,0 72 1,0 34-1,-35 54 1,17-36-16,-17 106 16,-1-35-1,36 18 1,0-36 0,71-35-1,17-36 1,18-17-1,0-35 1,-18-18 0,0-53 15,-35 1-15,-53 34-1,-53 89 16,18 35-15,17 17 0,18 18-1,0-17 1,53-1 0,53-34-1,0-36 1,88 0-1,-18-18 1,-52-52 0,-89 52-16,18-70 15,0-36 17,-53 36-17,-18 53 1,-52 35-1,-19 35 1,-16 53 0,16 18-1,36-35 1,53-18 0,0-18-1,36-18 1,-19-17-16,36 0 15,35-35 1,18-35 0,-35-71 15,-18-1-15,-18-87-1,-17 141 1,-18 53-1,-36 105 17,19 36-17,17 53 1,0 35 0,0-106-1,0 18 1,35-53-1,18-36 1,0-17 0,-35 0-16,87-35 15,1-35 17,-35-1-17,-71-17 1,0 53-16</inkml:trace>
  <inkml:trace contextRef="#ctx0" brushRef="#br0" timeOffset="109519.48">14305 10513 0,'0'0'0,"-35"0"0,17 0 0,1 17 16,52-17 0,53 0-1,71-17 1,-18-36 15,-35 0-15</inkml:trace>
  <inkml:trace contextRef="#ctx0" brushRef="#br0" timeOffset="110035.73">17092 10107 0,'0'0'0,"-18"-123"31,18 105-31,0-17 16,-17 52 0,-1 89-1,18-53-15,0 88 16,-17-88-16,17 106 15,-18 0 1,18-54 0,0-34-1,0-89 32,0-17-31,0 17-16</inkml:trace>
  <inkml:trace contextRef="#ctx0" brushRef="#br0" timeOffset="110568.84">16845 10566 0,'0'0'16,"-18"0"-16,18-18 31,53-17-15,89-18-1,34 0 1,-35 0 0,-106 53-16,53-18 31,-88 36-15,0 35-1,-70 70 1,52-17-1,18-35 1,18-18 0,35-36-1,70-17 1,1-53 0,-54 1-1,1-72 1,-71 89-16,18-89 15,-54 36 1,-70 53 0,1 35 15,34 17-15,36 72-1,35 34 1,17-70-1,54-18 1,-36-35-16</inkml:trace>
  <inkml:trace contextRef="#ctx0" brushRef="#br0" timeOffset="111019.13">18697 10372 0,'0'0'0,"0"-18"0,0-53 32,-17 71-17,17 53 1,0-35-16,-18 70 15,18 18 1,-18-18 0,18-52-1,-17-1 17,-1-35-17,18-35-15</inkml:trace>
  <inkml:trace contextRef="#ctx0" brushRef="#br0" timeOffset="111201.99">18697 10125 0,'0'0'0,"0"-18"0,0 0 16,0 1-1,18 17 32,-1 17-47,36 19 16</inkml:trace>
  <inkml:trace contextRef="#ctx0" brushRef="#br0" timeOffset="114068.31">19350 10477 0,'0'0'0,"17"0"0,1 0 16,53 0 0,-36-52-1,-35-1 1,-18 0 0,-35 0-1,-17 53 1,-71 35-1,35 71 1,35-18 0,54 36-1,17-36 17,35-71-17,71 1 1,-18-53-1,18-36 1,0-52 0,-36-18-1,-34-36 1,-19 142-16,1-141 16,-18 87-1,0 54 1,-53 88-1,35 53 1,18 53 0,0 35-1,0-36 17,53-34-17,18-89 1,35-17-1,35-36 1,-18-52 0,-35-19-1,-88-52 1,0 53 0,0 35-1,-53 53 1,0 53-1,1 71 1,34-1 0,18-35-1,35-35 17,53-35-17,36-18 1,17-53-1,0-18 1,-70-17 0,-36-53-1,-17 70 1,-54 124 15,-17 36-15,18 34-1,17-17 1,18-36 0,0-52-1,18-18 17,0-18-17,52-52 1,18-18-1,-17-18 1,35 0 0,-71 106-1,-17 35 1,-18 53 0,35 18-1,-35-53 1,53 0-1,-35-53-15,35 18 16,-1-18 0,19-35-1,17-54 17,-35-17-17,-35-88 1,-1 36-1,-17 70 1,0 70 0,0 53-1,-35 53 1,-18 106 0,53-70-1,0 17 1,18-53-1,35-70 1,17-1 0,71-34-1,-70-36 1,35-35 15,-53-1-15,-36 89-1,-17 18 1,0 70 0,0-35-1,0-17 1,71-19 0,-36-17-1,53-17 1,-17-54-1,-36-35 1,1-35 0,16 0-1,-52 53 17,0 52-17,-35 107 16,0 52-15,17 36 0,1-18-1,-1 53 1,-35-17 0,53-124-16,-53 123 15,-17 53 1,17-35-1,53-105 1,17-37 0,89-52-1,0-52 17,-35-19-17,17-70 1,-53-88-1,-35 70 1,0 106-16,-53-106 16,-53 71-1,36 70 1,34 18 0,54 0 15,0 0-31,70-17 15,18-36 1,-18 18 0,53-54-1,-53 19 1,-70 17 15,-18 70 0,-18 36-15,1 53 0,17-35-1,0-1 1,70-34 0,-52-36-16,52 0 15,54-18 1,-36-53-1,-35 1 1,0-36 0,-18 18-1,-35 105 32,0 1-31,0 35-1,-35 71 1,0 17 0,35-88-16,-36 52 15,36 107 1,0 17 0,18 1-1,17-72 1,-35 72-1,-17-142 1,-89 0 0,-35-53-1,35-35 1,53 0 15,0-35-15,35-53-1,18-53 1,0 88-16</inkml:trace>
  <inkml:trace contextRef="#ctx0" brushRef="#br0" timeOffset="114367.79">21943 10001 0,'0'-17'16,"-18"17"15</inkml:trace>
  <inkml:trace contextRef="#ctx0" brushRef="#br0" timeOffset="114618.66">21043 10283 0,'18'0'31,"-1"0"-31,1 0 15,35 0 1,0 0 0,35 0-1,36-17 1,-89-1-16,0 18 0</inkml:trace>
  <inkml:trace contextRef="#ctx0" brushRef="#br0" timeOffset="115235.58">23354 9825 0,'-18'17'15,"1"-17"32,17-17-16,0-1-31,0 1 16,17 17-16,1-18 16,-18 0-1,18 18 1,-18 18-1,0 17 1,0 18 0,-53 18-1,35-54-15,-53 36 16</inkml:trace>
  <inkml:trace contextRef="#ctx0" brushRef="#br0" timeOffset="115685.13">23671 9825 0,'-35'0'16,"17"0"-16,1 0 16,-1 0-1,1 0 32,17-18-31,0 1-1,0-1 1,0 0 0,0 1-1,0-1 1,0 53 0,0 1-1,0-19-15,0 36 16,0-18-1,-71 1 1</inkml:trace>
  <inkml:trace contextRef="#ctx0" brushRef="#br0" timeOffset="130866.32">3881 7761 0,'0'0'0,"0"-70"31,-18 52-31,18-17 16,0 17 0,88-17-1,-17 35 1,52 17 0,-35 54-1,-35-18 1,-35 35-1,-18-70-15,0 70 16,-18-35 0,1-53-1,-1 0 1,18-53 0,-18-18 15,18 54-31,0-72 15,0 37 1,36-1 0,17 35-1,17 0 1,-35 18-16</inkml:trace>
  <inkml:trace contextRef="#ctx0" brushRef="#br0" timeOffset="131587.9">4762 7585 0,'-17'0'0,"-1"0"16,1 17-16,-19 19 0,1-1 16,-18 35-1,18-17 16,35-17-15,17-1 0,1-35-16,35 0 15,0 0 1,-18-53 0,0 0-1,-35 18 1,-52-18-1,-19 35 1,53 1 0,18-1-1,53 0 1,18-17 0,35 17-1,17 1 16,-105 17-15,-1 35 0,-34 36-1,-18-18 1,17 17 0,18-17-1,53-53 1,17 0-1,19-35 1,-37-1 0,-52-16-1,-17-37 1,-36 72 0,-18 17 15,18 0-16,36 0 1,34-18 15</inkml:trace>
  <inkml:trace contextRef="#ctx0" brushRef="#br0" timeOffset="131915.85">5521 7161 0,'0'0'16,"0"-17"-1,-18 17 1,1 17 0,-1 19-16,18-19 15,-18 71-15,18 54 31,0-19-15,0-35 0,0-52-1,53-19 1,0-17 0,-35 0-16,35 0 15,0-70 1,-36 52-16</inkml:trace>
  <inkml:trace contextRef="#ctx0" brushRef="#br0" timeOffset="132182.78">5362 7373 0,'18'0'16,"-1"0"-16,1 0 16,0 0-16,52 0 15,19-18 1,16-17 0,-34 17-1,-36 1 1</inkml:trace>
  <inkml:trace contextRef="#ctx0" brushRef="#br0" timeOffset="132949.95">4322 8572 0,'0'0'15,"17"-17"1,-17-1-16,18 18 31,-1 0 1,-17 35-32,18 71 15,-18 0 16,0-53-31,0 106 16,-35 0 0,0-71-1,17 0 1,0-53 0,18-52 15,0-19-16,0-34 1,0 52-16</inkml:trace>
  <inkml:trace contextRef="#ctx0" brushRef="#br0" timeOffset="133465.87">4357 8608 0,'-18'0'32,"1"17"-17,-19 19 1,1 34 0,0 1-1,17-18 1,0-36-1,18-34 17,18-36-17,0 0 1,17 0 0,-17 35-1,-1-35-15,19 36 31,-19-1-15,1 18 0,17 0-1,0 71 1,1-1 0,-19 18-1,19-35 1,-19-17-1,-17-19 1</inkml:trace>
  <inkml:trace contextRef="#ctx0" brushRef="#br0" timeOffset="138998.62">2152 13264 0,'0'0'0,"70"-52"32,-52 52-32,17-36 15,1 1 1,-1 0 0,-17-1-1,-36 36 48,0 18-63,1 0 15,-19 17 1,19-17-16,-71 70 16,17 0-1,-17 35 1,0 1-1,-18 35 1,0-18 0,35-35-1,54-71 1,-1-35 0,36-18-1,70-52 16,18-54-15,17-70 0,-35 53-1,36-18 1,-54 54 0,1-19-1,-36 106 1,-35 36 31,0 0-47,0-1 15,0 19 1,0-19 0</inkml:trace>
  <inkml:trace contextRef="#ctx0" brushRef="#br0" timeOffset="139581.82">2999 13899 0,'0'0'0,"-18"0"15,-35-35 17,35 35-32,36 0 31,17 18-15,71-1-1,141 19 1,-35-36-1,52 0 1,-52 0 0,-89 0-1,-87 0-15,34 0 16,-34 0 0,-19 17-1,-17-34 32,0-19-31,0 19-16</inkml:trace>
  <inkml:trace contextRef="#ctx0" brushRef="#br0" timeOffset="140198.85">4251 13458 0,'-35'0'16,"70"0"-16,-88 0 31,35 0-15,18 36-16,0 34 15,0 18 1,53 1 15,36-19-15,34-34-1,-17-36 1,17 0 0,-35 0-1,1-36 1,-72 36-16,1-17 15,-18-1 1,-35 18 0,-18 0-1,-53 53 1,-35 70 0,53-52-1,-18 35 1,18 17 15,35-52-15,0 52-1,35-87 1,0-36-16,18 17 16,0 1-1,0-53 16,0-18-15,0 17 0</inkml:trace>
  <inkml:trace contextRef="#ctx0" brushRef="#br0" timeOffset="140815.38">5574 13212 0,'0'0'0,"-18"0"0,-17 17 31,158 18-16,-70-35 1,247 0 0,-70 0-1,-89 0 1,-18 0 0,-88 0-1,-35 18 1,-35-18-1,-53 0 1,70 0-16</inkml:trace>
  <inkml:trace contextRef="#ctx0" brushRef="#br0" timeOffset="141131.21">6156 13282 0,'0'0'0,"-18"0"16,-17 0-1,35 18 1,-35 70 0,17 18-1,0 70 1,1 1 0,-18-142-16,-1 53 15,-17 18 1,0-53 15,36-36-15,52-17 15,36-53-15,-54 36-16</inkml:trace>
  <inkml:trace contextRef="#ctx0" brushRef="#br0" timeOffset="141681.79">6385 13882 0,'-17'0'15,"-1"0"-15,18-18 16,0 1-1,0-1-15,0 0 16,35-17 0,18-18-1,18 35 1,17 1 0,-18 17-1,36 53 1,-70-36-16,52 72 15,-88-19 1,0 36 0,-35-18-1,-18-53 1,17-17 0,36-53 15,0-36 0,53 1-15,0-54-1,18 36 1,-54 70-16,36-35 16,0 18-1,-18 0 1,18 17-1,-35 18-15</inkml:trace>
  <inkml:trace contextRef="#ctx0" brushRef="#br0" timeOffset="142381.07">7867 14023 0,'0'0'0,"-18"0"31,18-18-15,0 1-1,18-19 1,0-52-1,-18 71-15,0-72 16,-36-34 0,-52 35-1,18 70 1,-36 53 0,88 1-16,-52 69 15,17 54 1,17-18 15,36-70-15,0-1-1,71-52 1,-53-18-16,52 0 16,18-35-1,36-53 1,-36 17-1,0-52 1,-53 87 0,-35 19-1,0 87 1,0 1 0,0 17-1,0 0 1,0-53 15,36-17-15,34-18-1,1 0 1,-1-53 0,-52 35-16</inkml:trace>
  <inkml:trace contextRef="#ctx0" brushRef="#br0" timeOffset="142764.51">8308 13864 0,'0'0'16,"0"-53"-16,0 18 16,0-18-1,0 0 1,35 35 0,36 36-1,-18 53 1,0 35 15,-53-1-15,0-34-1,0-1 1,0-52 0,0-36 15,0-34-16,17-19 1,36-52 0,-35 87-16,35-34 15,0 17 1,-36 53 0</inkml:trace>
  <inkml:trace contextRef="#ctx0" brushRef="#br0" timeOffset="143464.85">8890 13899 0,'0'0'0,"-18"0"0,36-17 47,0-1-47,35-17 15,-36 35-15,89-71 16,-53 1 0,-35-1-1,-18 54 1,-36 17 15,-87 88-15,70 0-1,35 35 1,18-17 0,36-70-1,34-1 1,18-35-1,0 0 1,1-53 0,-72 35-16</inkml:trace>
  <inkml:trace contextRef="#ctx0" brushRef="#br0" timeOffset="143999.5">9454 13723 0,'0'-35'0,"0"-18"31,0 18-15,36 17-1,-1 0 1,88 36 0,-34 70-1,-36-17 1,-36 35-1,-52-36 1,-18-17 0,-53-35-1,71-18 1,0 0 0,17-36-1,18 19 32,0-1-47,18 18 156,-18-18-140,17 18 0,-17-17-16</inkml:trace>
  <inkml:trace contextRef="#ctx0" brushRef="#br0" timeOffset="144647.82">9648 13741 0,'0'-18'32,"18"0"-1,0 18-16,17-17-15,0 17 32</inkml:trace>
  <inkml:trace contextRef="#ctx0" brushRef="#br0" timeOffset="145364.04">9737 13688 0,'0'-18'47,"0"0"-32,0 1 1,17 17-16,-34 0 47,-1 0-32,-53 17-15,19 19 32,-1-1-17,35 0 1,18 18 0,53 0-1,0-35 1,17 17-1,-34 0 1,-36-17 0,-18 17-1,0-17-15,-70 0 16,-18-1 0,18-17-1,71 0 1,-1 0 15,18-17-15,53-19-1,53-17 1,-89 53-16</inkml:trace>
  <inkml:trace contextRef="#ctx0" brushRef="#br0" timeOffset="145814.78">10142 13723 0,'0'0'0,"36"-18"0,-19 18 0,19-35 15,-1 0 1,-35 17 0,-18 18 15,-52 18-31,-19 35 15,1 17 17,53 1-17,17-36 1,71 0 0,35-17-1,-35 0 1,-17 17-1,-36 0 1,-18-17 0,-35 0-1,18-1 1,17-17 0,18-17-1,0-1 1,0-53 15,0 54-31</inkml:trace>
  <inkml:trace contextRef="#ctx0" brushRef="#br0" timeOffset="146231.43">10195 13388 0,'0'0'0,"18"0"0,-18 18 31,0-1-15,-18-17-16,18 18 15,0-1-15,36-17 16,16 0 15,1-35-15,-35 0-1,-18 17 1,-35-17 0,-36 35-1,1 35 1,34 18-1,1 35 1,35-35 0,35 53-1,36-53 1</inkml:trace>
  <inkml:trace contextRef="#ctx0" brushRef="#br0" timeOffset="146764.24">10425 13758 0,'0'18'31,"0"0"-31,0 17 16,0 0 0,-18 18-1,-17 0 1,17-18-1,18-17-15,0 0 16,-18-18 0,1 0 15,17-53-15,0-18-1,53-52 1,35 17-1,0 35 17,53 54-17,-35 17 1,-71 17-16,36 71 16,-71 18-1,0-35 1,-53-1-1,-18-17 1,36-35 0,17 0-1,54-54 17,-1 19-17</inkml:trace>
  <inkml:trace contextRef="#ctx0" brushRef="#br0" timeOffset="147415.01">11412 13741 0,'0'0'0,"0"-18"15,18-35 1,-18 0 0,-53 36-1,-17 17 1,52 17-16,-70 36 15,52-35-15,-34 70 16,-36 18 0,106-36-1,0-52 1,53 0 0,70-54-1,-34 1 1,-1-18-1,-53 0 17,-17 18-17,-18 17 1,0 71 15,-36 35-15,1 1-1,35 34 1,-17 1 0,-1 17-1,0-88-15,1 123 16,-36 0 0,0-70-1,-35-18 1,17-70 15,0-18-15,54 0-16,-89-18 15,35-17 1,19-18 0,52 18-1,0-53 1,0 70-16</inkml:trace>
  <inkml:trace contextRef="#ctx0" brushRef="#br0" timeOffset="148331.75">12382 13723 0,'0'0'0,"36"18"16,-19-18 0,36 0-1,36-71 1,16-35 0,-52 18-1,18-53 1,-54 0-1,-17 53 17,0 52-17,-17 36-15,-18 0 16,-18 106 0,0 53-1,0 0 1,-18 123-1,-35 88 1,36-87 0,-36 87-1,0-17 1,36-124 0,70-17-1,17-89 1,36-123 15,53-17-15,53-107-1,35-70 1,-35 0 0,17-159-1,-176 142 1,-106-54-1,-53 89 1,36 87 0,17 37-1,88 16 1,18 19 0,18-19-1,53 1 1,-18 0-1,17-18 17,1 0-32</inkml:trace>
  <inkml:trace contextRef="#ctx0" brushRef="#br0" timeOffset="149763.38">13017 13600 0,'0'0'0,"0"-18"0,-70 0 16,52-17 0,18 0-1,0-1 1,53 1 0,35 18-1,36 17 1,-18 70-1,-53 1 17,-53 34-17,0-16 1,-36-54 0,-17-17-1,36-18 1,17-53-1,0-18 1,0 18 0,53 0-1,35 18 1,0 0 0,18 17-1,-36-17 1,19 0-1,-19 17 17,-70 0-32,18 18 15,-36 0 17,-35 71-17,0 35 1,18-18-1,35-71-15,0 72 16,0-54 0,53-17-1,0-18 1,0-36 0,-35-34-1,-18-36 1,-18 0-1,-17 53 17,-1 36-17,54-1 17,35 18-17,-18 0-15,89 0 16,-36 0-1,18 53 1,-53 17 0,-53 1-1,0-1 1,0-17 0,-36-35-1,1-18 1,17 0-1,1 0 17,17-88-17,35 17 1,53 1 0,0 17-1,18 18 1,-18 35-1,-70 17 1,0 54 0,-18-1-1,0-17 1,-36-18 0,19-17-1,-1-18 1,18-53 15,35-17-15,54-36-1,34 18 1,1 52 0,-1 72-1,-105 34 1,-18 18-1,-36 1 1,1-19 0,0-35-1,-18-17 1,35-36 0,1 1-1</inkml:trace>
  <inkml:trace contextRef="#ctx0" brushRef="#br0" timeOffset="150296.88">16422 12965 0,'0'0'0,"0"-36"0,17-158 47,-17 177-47,18-19 16,-18 19 0,0 70-1,0 88 1,-18 106-1,-17 0 1,0-89 0,17 1-1,18-124-15,0 18 16,0-35 0,0-36-1,0-35 1,0 18-1</inkml:trace>
  <inkml:trace contextRef="#ctx0" brushRef="#br0" timeOffset="150647.12">16263 13123 0,'-53'-106'16,"106"212"-16,-159-317 15,106 87 1,0 107-16,71-54 15,105 0 1,18 71 0,-53 53-1,-17 88 1,-107 1 0,-87-54-1,-177 35 1,35-70-1,124-18 17,53-35-17,123 0 17,88 0-17,-105 0 1</inkml:trace>
  <inkml:trace contextRef="#ctx0" brushRef="#br0" timeOffset="151213.63">17039 13388 0,'0'0'0,"18"0"0,35 0 16,-18 0 0,0-35-1,-17-36 1,-18 1 15,-53 34-15,-35 36-1,-18 36 1,18 52 0,35 0-1,0 35 1,53-34-1,35-37 1,-17-52-16,52 0 16,1-17-1,35-54 1,-18-35 0,-35 36-1,0-36 1,-36 88-16,1 1 15,-18-1 17,0 89-17,0-18 1,0 52 0,-18 1-1,18-53 1,71-18-1,0-35 1,17 0 0,-35-35-16</inkml:trace>
  <inkml:trace contextRef="#ctx0" brushRef="#br0" timeOffset="151646.76">17639 13423 0,'0'-35'0,"0"70"0,0-105 16,-18 17-1,18 17 17,53 1-17,-35 35-15,88 0 16,-36 0 0,1 71-1,-71 17 1,0-18-1,0 36 1,0-88 0,-18 0-1,18-54 1,0 1 0,35-53-1,54-18 1,-37 53-1,1 18 1,0 17 15,0 18-15,18 0 0,-36 0-1,-35 18-15</inkml:trace>
  <inkml:trace contextRef="#ctx0" brushRef="#br0" timeOffset="152780.07">18344 13388 0,'0'0'0,"0"35"16,0-17-1,18-18 1,53 0 0,-1-18-1,-17-35 1,-18-17 15,-35 17-15,-17 35-1,-71 18 1,17 53 0,-17 18-1,53 17 1,35-18-1,52 19 1,19-54 0,52-35-1,36-18 1,-53-35 0,18-35-1,-54 18 1,-52 34-16,17-52 15,-35 53 17,-18 70-1,-35 53-15,18-17-1,35-54-15,-35 89 16,17-53-1,18-18 1,18-35 15,35-70-15,35-18 0,0-18-1,0 53 1,-52 53-1,-1 0 17,-35 71-17,0-54-15,0 36 16,0 35 0,18-17-1,52-54 1,36 1-1,17-36 1,-17-52 0,-18-36-1,-35-17 1,36-54 0,-54 18-1,-35 89 1,0 52-1,-53 71 17,-35 71-17,35 17 1,0-18 0,35-17-1,18-18 1,0-17-1,71-54 1,-1-17 0,19-17-1,-1-36 1,0 0 0,-53-18-1,-35 54 1</inkml:trace>
  <inkml:trace contextRef="#ctx0" brushRef="#br0" timeOffset="153030.04">19720 13282 0,'0'0'0,"-17"0"0,-1 0 15,71 0 16,-18 0-15,-17 0-16,88 0 16,-1 0-1,-34 0 1,0-18 0,34 1-1,-69-1-15</inkml:trace>
  <inkml:trace contextRef="#ctx0" brushRef="#br0" timeOffset="153363.26">21220 12982 0,'0'0'0,"0"-53"15,0 71 17,0 17-17,-18 53 1,0-52-16,-52 105 16,-1-35-1,1-1 1,34 1-1,36-53 1,18-35 15,88-18-15,-36-35 0</inkml:trace>
  <inkml:trace contextRef="#ctx0" brushRef="#br0" timeOffset="153831.42">21484 13370 0,'0'0'0,"18"0"0,-18-17 16,-71 34 15,36 36-15,-18 18-1,35 17 1,18-35-1,0-36-15,36 19 16,52-19 15,0-17-15,18-70 0,17-18-1,-34-53 1,-72 35-1,-34 53 1,-72 53 0,-34 17-1,17 19 1,-17 34 0,70-34-1,53-19 1,0-34 31,0-1-32</inkml:trace>
  <inkml:trace contextRef="#ctx0" brushRef="#br0" timeOffset="154116.14">20955 13141 0,'-18'0'0,"36"0"31,0 0-31,87 0 16,37 0 0,-19 0-1,-17 0 1,-18 0-1,-53 0 1,-52 0 47</inkml:trace>
  <inkml:trace contextRef="#ctx0" brushRef="#br0" timeOffset="154881.04">4498 15311 0,'-18'0'32,"1"17"-32,17 1 0,0 52 15,-18 19 1,0-1-1,1-35 1,17-36 15,-18-17-15,18-17 0,0-1-16</inkml:trace>
  <inkml:trace contextRef="#ctx0" brushRef="#br0" timeOffset="155263.37">4410 14975 0,'0'0'16,"-88"18"-1,70 0-15,18 52 16,0 1-1,18-36 1,52-35 15,-17-35-15,53-36 0,-89 54-16,-17-19 15,0-34 1,-70 52-1,-18 18 1,17 53 0,54 18-1,17 52 1,0-35 0,52 0-1</inkml:trace>
  <inkml:trace contextRef="#ctx0" brushRef="#br0" timeOffset="157662.7">4815 15381 0,'0'18'31,"0"-1"-31,0 1 0,0 17 15,-17 18 1,-19 53 0,36-53-1,0-18 1,-17-17 0,17-36 15,0 1-31,0-19 15,17 19-15,19-89 32,17 18-17,17 17 1,-34 53 0,-1 54-1,-18 52 1,1-18-1,0 19 1,-1-36 0,1-36-1,35-17 1,0-17 0,0-36-1,17-36 1,-17 1-1,-18 18 1,-35 52 15,0 89 1,0-1-17,0 18 1,0-17-1,18-36 1,53-17 0,-54-18-16,54 0 15,35-18 1,0-35 0,-71-17-1,-18-54 1,-17 36-1,0 123 32,-17 54-31,-1-1 0,-17 18-1,17-71 1,18-17-16,0-1 15,0-34 17,0-19-17,36-17 1,16-35 0,-34 70-16,53-70 15,-18 71 1,-18 17-1,0 53 1,-17-1 15,-1 54-15,1-53 0,17 0-1,-17-53 1,17 0-1,18 0 1,35-88 0,-17 0-1,17-18 1,-17 35 0,-54 54-1,1 17 1,-18 53-1,0-36-15,0 71 32,0 1-17,0-36 1,53 17 0,53-35-1,-18-35 1,-53 0-16,106 0 15,-17-70 1,-54-1 0,-17-35-1,-35 18 1,-18 53 0,-71 35-1,18 53 1,18 35-1,35 0 17,0-35-17,71 18 1,-1-36 0,71-35-1,18 0 1,-18-18-1,18-52 1,-36-36 0,-105 88-16,17-52 15,-35-1 1,-70 54 0,-1 17-1,-35 35 1,-17 35-1,52 36 1,36-17 15,35-37-15,0 1 0,71-35-1,34-18 1,1-35-1,-35-18 1,35-71 0,-18-52-1,-53 35 1,0-18 0,-35 124-1,-17 52 1,-36 72-1,18 52 17,17-18-32,0 1 31,18-107-31,0 54 16,18-1-1,53-70 1,-19 0-1,37-35 1,-1-18 0,-18-35-1,-34 35 1,-36 88 15,-18 36-15,18-53-16,-18 17 15,36 18 17,35-53-17,0 0 1,53-18 0,-18-17-1,-35-36 1,-18 36-16</inkml:trace>
  <inkml:trace contextRef="#ctx0" brushRef="#br0" timeOffset="157839.57">8537 15205 0,'0'0'0,"-17"0"15,-1 0 1,18 17-1,0 1 1</inkml:trace>
  <inkml:trace contextRef="#ctx0" brushRef="#br0" timeOffset="159112.62">9454 15663 0,'18'-17'0,"35"-54"31,-53 53-31,0-52 15,0-1 1,-18-17 0,-52 88-1,-18 35 1,17 36 0,53-36-16,-52 53 15,-18 18 1,88-17-1,0-37 1,88-52 15,0 0-15,-53 0-16,36-35 16,17-35-1,-17-36 1,-36 18-1,-17-1 1,-18 72 0,0 70-1,0 35 1,-18-18 0,18 36-1,0-53 1,70-18-1,19-35 1,34-17 15,-35-36-15,18-53 0,-35-70-1,-18 17 1,-36 0-1,-17 124 1,-17 70 0,-54 89-1,18-19 1,0 54 0,53-18-1,18-70 1,52-18-1,36-36 1,-18-17 15,54-35-15,-37-35 0,-34-54-1,-53 18 1,-18 89-1,-36 17 1,-17 70 0,18 18-1,35-17 1,0 0 0,18-36-1,52-18 1,1-17-1,-53 0-15,52-35 32,36-35-32,-36-19 31,-52 36-31</inkml:trace>
  <inkml:trace contextRef="#ctx0" brushRef="#br0" timeOffset="159346.01">9966 15328 0,'0'0'0,"-18"0"0,1 18 0,34-18 31,1 0-31,123 0 16,-17 0-1,17-18 1,-53 1 15,-35-19-31</inkml:trace>
  <inkml:trace contextRef="#ctx0" brushRef="#br0" timeOffset="160612.62">12947 15205 0,'0'0'0,"0"-18"0,18-52 32,-18 52-32,-36 18 15,19 0-15,-36 35 16,-35 71-1,35 0 1,17 53 15,36-18-15,36-88 0,87-36-1,53-17 1,-52-17-1,35-54 1,-36-52 0,-35-54-1,-35 1 1,-35 70 0,-18 53-1,0 88 1,-53 54-1,-53 105 1,53-53 15,-17 0-15,70-53 0,0-53-1,53-35 16,-36 0-31,36-35 16,18-53 0,17 17-1,-18 36 1,-34 17 0,-19 36-1,1 52 1,-18 1-1,35-18 1,36 0 15,-1-35-15,19-18 0,-1-18-1,18-35 1,-36-18-1,1-34 1,-36 52 0,-53 106 15,1 17-15,-1-17-1,18-18 1,18-35 15,52 0-31,19 0 16,-19-53 15,-52 18-31</inkml:trace>
  <inkml:trace contextRef="#ctx0" brushRef="#br0" timeOffset="161045.99">14429 15064 0,'-36'0'15,"72"0"-15,-107 17 0,36 1 0,-71 35 16,0 53 0,106-53-1,0-36-15,35 36 16,71-35-1,-18-18 1,36-36 0,-71-16 15,-18-72-15,-35 1-1,-35 105 1,-71 18-1,-18 88 1,36 0 0,35 18-1,36-18 1,70-52 0,52-19-1,1-17 1,-70-17-16</inkml:trace>
  <inkml:trace contextRef="#ctx0" brushRef="#br0" timeOffset="161328.7">14852 14922 0,'0'0'0,"18"-17"15,-18-1 1,0 71-1,0-35-15,-18 52 16,0 71 0,1-17-1,17-89-15,-18 71 16,0 0 0,1-18-1,17-35 1,0-35-1,70-54 17</inkml:trace>
  <inkml:trace contextRef="#ctx0" brushRef="#br0" timeOffset="162029.04">15681 15416 0,'0'0'0,"18"-141"31,-18 106-31,0-53 16,-89 70-1,1 36 1,-53 52-1,0 36 1,53 18 15,70-19-15,18-52 0,71 18-1,17-71 1,-18 0-1,-34 0-15,70-35 16,-36-36 0,18-70-1,18-71 1,-53 71 0,0 18-1,-53 87-15,18 1 16,-54 70 15,1 54-15,-18 69 15,36-122-31,17 105 16,0-106-16,0 53 15,17 0 1,54-52-1,-1-19 1,1-17 0,-18 0-1,0-35 1,-36 17 0,1 1-1</inkml:trace>
  <inkml:trace contextRef="#ctx0" brushRef="#br0" timeOffset="162283.71">16475 15628 0,'-18'0'109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1:03:57.6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5962 12577 0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43:55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2575 1940 0</inkml:trace>
  <inkml:trace contextRef="#ctx0" brushRef="#br0" timeOffset="359.06">6332 1711 0</inkml:trace>
  <inkml:trace contextRef="#ctx0" brushRef="#br0" timeOffset="1699.92">2734 1305 0,'0'-17'0,"0"-19"31,0 19-31,0-1 16,-18 0-1,18 1 1,-17 17 0,17 70 15,0 19-15,0 52-1,0-106-15,0 106 16,-18 18-1,0-53 1,1-1 0,17-52-1,0-35 1,0-53 15,0-36-15,0 1-1,0-54 17,0 1-17,70 34 1,-17 37 0,35 34-1,-17 18 1,0 18-1,-36 52 1,-35-35-16,0 107 16,0-37-1,-18-16 1,1-37 0,-1-16-1,18-54 48,0-35-48</inkml:trace>
  <inkml:trace contextRef="#ctx0" brushRef="#br0" timeOffset="2065.6">3316 1376 0,'0'0'16,"0"-18"0,0 36-1,0-1-15,0 36 16,-53 71-1,0-1 17,18 71-17,17-105 1,18-19 0,18-35-1,35-35 1,0 0-1,17-35 1,-34 0 0</inkml:trace>
  <inkml:trace contextRef="#ctx0" brushRef="#br0" timeOffset="2315.71">3087 1852 0,'0'0'0,"0"-18"31,17 18-15,1 0-16,0 0 15,-1-17-15,72-1 16,-1 1-1,0-19 1,-18 36 0</inkml:trace>
  <inkml:trace contextRef="#ctx0" brushRef="#br0" timeOffset="2748.31">3775 1658 0,'0'18'31,"-18"-1"-15,18 1-16,0 17 15,-18 53 1,18 18-1,-17-35 1,-1 17 0,18-70-1,0-36 32,0 0-47,0-52 16,18-18-1,-1-18 17,19 35-17,34-17 1,-34 35 0</inkml:trace>
  <inkml:trace contextRef="#ctx0" brushRef="#br0" timeOffset="3182.81">4039 4286 0,'0'-370'16,"0"740"-16,18-2028 15,0 1200 1,-18 369 0,-18 89 46,0 0-46,18-17-16,0-36 31,0-18-15,36-35-1,-19 71-15,54-35 16,35 17 0,-36 35-1,18 53 1,-52 36-1,-36 17 1,0-17 0,-36-18-1,1-18 1,35-18 0,0 1-1,-18-18 16,18-18-15,0 1-16</inkml:trace>
  <inkml:trace contextRef="#ctx0" brushRef="#br0" timeOffset="3765.98">4868 1446 0,'0'0'0,"0"-35"32,0 17-17,0 36 16,-17 17-15,-1 71 0,-17 18-1,-1-1 1,36-52 0,0 17-1,0-35 1,18-18 15,53-35-15,-36 0-1,36-18 1,-19-17 0,-16-18-1,-36 18-15,17 17 0</inkml:trace>
  <inkml:trace contextRef="#ctx0" brushRef="#br0" timeOffset="4383.18">3951 1693 0,'0'0'0,"-18"0"31,18-17-15,0-1-1,18 18 32,17 0-31,1 53-1,-1-18 1,-35 36 0,0-1-1</inkml:trace>
  <inkml:trace contextRef="#ctx0" brushRef="#br0" timeOffset="5681.95">4092 4004 0,'0'0'0,"0"18"31,0-1-15,18-17 0,88 0-1,17 0 1,106 18-1,-17-18 1,-71 0 0,-53 18-1,-70-18 1,-18-18 46,0 0-62,0 1 16</inkml:trace>
  <inkml:trace contextRef="#ctx0" brushRef="#br0" timeOffset="6115.77">4957 3687 0,'-18'-18'0,"36"36"0,-54-36 16,1 18-16,17-18 15,-17 36 1,35 35 0,0 17-1,35-17 1,36 0 0,-53-35-16,87 17 15,-34-17 1,17-18-1,-17 0 17,-54-18-17,-17 18 1,-35 0 0,-18 71-1,-17 17 1,-36 53-1,0-35 1,0 17 0,18-52-1,88-18 1,-18-53 0</inkml:trace>
  <inkml:trace contextRef="#ctx0" brushRef="#br0" timeOffset="7014.53">6156 3563 0,'0'-18'16,"-18"36"15,18 17-31,-35 106 16,17 1 0,18 52-1,-17-53 1,-1-71-1,18-17 17,-35-53-17,35-53 1,0 18 0,35-71-1,-35 18 1,18 70-16,17-70 15,36 18 1,17 52 0,-18 18-1,54 70 1,-71 36 0,-36-88-16,-17 70 15,-53 0 1,-52-35-1,34-35 17,-17 0-17,53-18 1,17 0-16,0 0 16,18-18-1,18 0-15</inkml:trace>
  <inkml:trace contextRef="#ctx0" brushRef="#br0" timeOffset="7498.16">6773 3933 0,'-17'0'31,"-1"0"-31,0 18 0,-52 53 16,52 17 15,-17 18-15,35-36 0,18-17-1,70-53 1,-71 0-16,89 0 15,-35-35 1,17-53 0,-70-1-1,-1 54-15,1-35 16,-36-1 0,-70 18-1,18 53 1,-54 71-1,106-54 1,18 19 15,0 34-15,106-17 0,-88-53-16</inkml:trace>
  <inkml:trace contextRef="#ctx0" brushRef="#br0" timeOffset="8065.06">7461 3951 0,'0'0'16,"0"-35"-16,-17 17 16,-36 18-1,-36 0 1,37 53-1,-19 71 1,36-19 15,35-16-15,0-36 0,35-36-1,53-17 1,-70-17-16,52-19 15,54-52 1,-18-35 0,-18 17-1,-53-35 1,-17 35 0,-18 53-1,-18 53 1,-17 70-1,0 36 17,-1 35-17,36-52 1,-17 34 0,17-88-1,35-17 1,18-18-1,53-35 1,-89 17-16</inkml:trace>
  <inkml:trace contextRef="#ctx0" brushRef="#br0" timeOffset="8332.16">8061 3969 0,'0'0'15,"0"-18"-15,-18 53 31,-17 36 1,17-18-17,1 17 1,-1-34 0,53-1-1,36-35 1,35-18-1,-53-17 1,-53-53 0,53 35-1</inkml:trace>
  <inkml:trace contextRef="#ctx0" brushRef="#br0" timeOffset="8515.16">8273 4075 0,'0'88'32,"-18"-53"-32,18 53 15,0 89 1,-35-19 0,70 1-1,-53 0 1</inkml:trace>
  <inkml:trace contextRef="#ctx0" brushRef="#br0" timeOffset="8664.74">8149 5274 0,'0'0'0,"-17"53"16,-36 0 0,35-36-16,-35 1 15,-18 0 1,19-71 0,-19 0-1,0-35 1,19 52-1</inkml:trace>
  <inkml:trace contextRef="#ctx0" brushRef="#br0" timeOffset="9598.11">5539 5415 0,'0'-18'15,"0"36"32,0 0-31,0-1-16,-18 54 15,18 123 1,0-18 0,-18 36-1,1 0 1,-1-1-1,0-34 1,18-54 0,0-70-1,0 18 1,18-54 0,17-17-1,-17 0-15,53 0 16,70 0-1,70 0 17,19-17-17,-1 17 1,0 0 0,-35 0-1,-70 0 1,-71 0-1,-36-18 17,-17 0-32,-35 1 15,0-1 1</inkml:trace>
  <inkml:trace contextRef="#ctx0" brushRef="#br0" timeOffset="10048.39">6544 6597 0,'0'0'0,"-35"-18"16,17 18 0,18 18-1,-35 17 1,88 36-1,-36-54-15,72 36 16,16 0 0,1-17-1,18-36 1,-36 0 0,-53 0-1,-35 17 1,-17 18-1,-89 18 17,0 18-17,-53 17 1,0 36 0,71-72-1,71-16 1,-19-36-1,36-18-15</inkml:trace>
  <inkml:trace contextRef="#ctx0" brushRef="#br0" timeOffset="11198.5">7761 7038 0,'0'0'0,"0"-18"0,71-35 31,-71 36-31,0-54 16,-53-35-1,-18 53 1,-17 36-1,-53 34 1,70 54 0,-17 70-1,88-106-15,-35 36 16,0 52 0,87-87-1,19-36 1,-18 0-1,53-53 17,35-35-17,-71-1 1,19-34 0,-36-18-1,-36-18 1,-17 124-16,0-18 15,0 18-15,0-1 16,0 54 0,-17 70-1,-19 71 1,19 17 0,17-88-1,-36-17-15,36-18 16,36 17-1,34-70 17,1 0-17,17-17 1,-35-36 0,-35 35-16,34-52 15,-16-1 1,-36 36-1,0 70 17,0 53-17,0-70-15,-36 35 16,-16 53 0,69-89-1,1-17 1,35-53-1,0 18 17,-53 18-32,17-19 0</inkml:trace>
  <inkml:trace contextRef="#ctx0" brushRef="#br0" timeOffset="11548.38">8361 6526 0,'0'0'0,"-35"0"15,-18 0 1,17 18 0,19 53-1,-1-19 1,36-52 0,35 0-1,0-17 1,-36-18-1,1-18 17,-1 17-17,-17 36 1,-35 0 0,0 18-1,35 35 1,0 0-1,0-36 1</inkml:trace>
  <inkml:trace contextRef="#ctx0" brushRef="#br0" timeOffset="11871.25">8537 6738 0,'0'18'16,"0"-1"-16,0 1 16,0 0-16,0 35 15,35-1 1,1 1-1,-19-17 1,19-19 0,-19 1-1,-17-36 32</inkml:trace>
  <inkml:trace contextRef="#ctx0" brushRef="#br0" timeOffset="12134.34">8855 6632 0,'-18'18'47,"18"-1"-47,0 1 15,-70 88 1,17-18 0,-18-17-1,53-36 1,18-53 15</inkml:trace>
  <inkml:trace contextRef="#ctx0" brushRef="#br0" timeOffset="13213.86">8220 5115 0,'0'-17'15,"0"34"17,0 1-17,0 0-15,-18-18 16,18 70 0,0-52-16,-18 35 15,1 0 1,-1-1-1,1-34 1,17 0 0,-18-1-1,-17-17 1,-1 0 0,-17 0-1,18-17 1,-18-1 15,18 0-15,35 1-1,-18-1-15</inkml:trace>
  <inkml:trace contextRef="#ctx0" brushRef="#br0" timeOffset="13738.97">7691 5274 0,'17'0'16,"1"-18"-16,-1 1 0,1-1 31,17-35-15,36-17-1,-36-19 1,18 19-1,18-18 1,17-1 0,18 37-1,0-19 1,-1 18 0,-16 18-1,-19 17 1,-35 18-1,-35-17 1</inkml:trace>
  <inkml:trace contextRef="#ctx0" brushRef="#br0" timeOffset="15081.54">7779 7673 0,'0'0'0,"0"-35"32,0 52-17,0 19 1,0 69-1,0 54 1,-18-18 0,-35 53-1,36-158-15,-19 105 16,19-53 0,17-35-1,70-18 1,54-17-1,34-18 1,36 0 15,-35-36-15,-71 1 0,-17 0-1,-53-18 1,-71 18-1,-53-1 1,35 36 0,36 0-1,35-17 1,53 17 0,0 0-1,53 0 1,-53 53-1,-36 17 1,-17-17 15,0 35-15,-35 1 0,17-19-1,-17-17 1,35-71 31,0 1-47,0-19 15</inkml:trace>
  <inkml:trace contextRef="#ctx0" brushRef="#br0" timeOffset="15306.11">8943 8396 0,'0'0'0,"0"18"15,0 35 1,-18 52 0,18-87-1,-17 0 1,-1-1-1</inkml:trace>
  <inkml:trace contextRef="#ctx0" brushRef="#br0" timeOffset="15486.46">8908 8237 0,'0'-17'16,"0"34"31,17 1-47,1-18 16,0 0-16</inkml:trace>
  <inkml:trace contextRef="#ctx0" brushRef="#br0" timeOffset="16026.82">9243 8290 0,'0'18'16,"0"0"-16,0-1 0,-18 1 15,18 17-15,-18 36 16,18-1 15,0-52-31,53 52 16,-106-34 0,36-36-1,-1 0 1,18-53 15,0 35-31,0-35 16,0-17-1,71-19 1,-1-16 0,36 87-1,-18 36 1,-17 52-1,-71 18 1,35-35 0,-88 18 15,0-18-15,71-53 30</inkml:trace>
  <inkml:trace contextRef="#ctx0" brushRef="#br0" timeOffset="16363.39">9948 8308 0,'0'0'0,"-17"0"31,-19 0-31,19 70 31,17-52-31,0 35 16,0 53 0,0 35-1,0 53 1,0 35-1,17-52 1,-17-107-16,0 177 16,-35 0-1,0-70 1,35-160-16</inkml:trace>
  <inkml:trace contextRef="#ctx0" brushRef="#br0" timeOffset="16430.13">9807 10107 0,'-17'18'0,"-1"-18"15,0 0 1,18-53-1,0 0 1</inkml:trace>
  <inkml:trace contextRef="#ctx0" brushRef="#br0" timeOffset="16814.52">10037 8343 0,'0'0'0,"-18"-106"31,18 89-31,0-1 0,35-52 16,-17 52-16,52 0 16,54 1-1,-1 70 1,-52 35-1,-71 18 1,-18-1 15,-105 1-15,-1-71 0,54 1-1,34-36 1,19 0-1,34-53 1,72 18 0</inkml:trace>
  <inkml:trace contextRef="#ctx0" brushRef="#br0" timeOffset="17563.75">10707 8149 0,'0'0'0,"0"18"32,-35 17-32,-18 71 31,35 0-15,18-18-1,0-70-15,0 34 16,71-34-1,17-18 1,18-35 0,-36-18-1,36-35 1,-53-53 0,-36 70-1,-17 53 1,-17 18-1,-36 71 1,53 0 15,0-54-31,0 71 16,18-17 0,52-36-1,18-35 1,18 0-1,-18-53 1,-17-88 0,-53 35-1,17-70 1,-35 35 0,0 88-1,-35 123 16,-18 89-15,17 18 15,19-54-15,17 1 0,53-54-1,17-52 1,-35-18-1,36-36 1,-18-16 0</inkml:trace>
  <inkml:trace contextRef="#ctx0" brushRef="#br0" timeOffset="17780.5">11377 8237 0,'0'0'0,"18"0"47,-1 0-47,19-17 16,69-1 0,-16 0-1,16-17 1,-87 35-16</inkml:trace>
  <inkml:trace contextRef="#ctx0" brushRef="#br0" timeOffset="18246.72">12453 7885 0,'0'0'16,"18"0"0,-18 17-16,0 54 15,0 70 1,-36 18-1,-17-71 1,36 0 0,-54-35 15</inkml:trace>
  <inkml:trace contextRef="#ctx0" brushRef="#br0" timeOffset="18596.46">12347 8096 0,'0'0'0,"0"-17"16,0-54-16,53-17 16,-18 17-1,54 18 1,52 36-1,-18 52 1,-17 53 0,-35 53 15,-54 18-15,-17-53-1,-17 35 1,-36-88-1,17-18 1,19-35 0,-19 0-1,36-17-15</inkml:trace>
  <inkml:trace contextRef="#ctx0" brushRef="#br0" timeOffset="18830.08">12418 8343 0,'0'0'0,"0"-17"15,0-1 1,17 18 0,72-18-1,16 18 1,-16-17-1,16-1 1,-69 18 0,-19 0-16</inkml:trace>
  <inkml:trace contextRef="#ctx0" brushRef="#br0" timeOffset="19813.84">7338 8678 0,'0'0'0,"17"0"31,-17 18-16,0 105 1,-53 54 0,36-1-1,-71 54 1,52 52 0,19-106-1,17-70 1,0 0-1,0-53 1,35-18 15,-17-35-31,35 0 16,52 0 0,37 0-1,16-35 1,1-1-1,-71 1 1,-53 18-16</inkml:trace>
  <inkml:trace contextRef="#ctx0" brushRef="#br0" timeOffset="20079.72">7885 9895 0,'0'0'15,"-18"0"-15,-17-17 0,-1 17 16,54 0 15,70 17-15,18 19 15,-35 52-15,-54-35-1,-34 35 1,-89 0-1,-18 0 1,1-35 0,88-17-1</inkml:trace>
  <inkml:trace contextRef="#ctx0" brushRef="#br0" timeOffset="20514.59">8643 10037 0,'0'0'0,"-18"0"15,1 0-15,-1 52 16,0 1-1,1 18 17,-1-18-32,1-18 31,17-53 0,0 1-31</inkml:trace>
  <inkml:trace contextRef="#ctx0" brushRef="#br0" timeOffset="20696.79">8661 9878 0,'0'0'0,"0"-18"0,0 0 16,-18 18 0,0 0-1,1 0 1,17 36-1,35-19 1,0 19 0</inkml:trace>
  <inkml:trace contextRef="#ctx0" brushRef="#br0" timeOffset="21184.3">8996 10054 0,'0'0'0,"0"71"16,0-36-1,0 36 1,-18-19 0,18 1-1,-17-35 1,-1-18 15,18-18-15,0-17-16,0-18 31,0-17-15,88-19-1,0 19 1,-70 52-16,123 1 15,-53 34 1,-35 54 0,-35-1-1,-18 19 1,-71-37 0,71-34-16,-35 17 15,35-17 1,0-36 31</inkml:trace>
  <inkml:trace contextRef="#ctx0" brushRef="#br0" timeOffset="21580.09">9860 10072 0,'0'0'0,"0"17"32,0 19-17,-18 52 1,18 35 0,-17 54-1,-36 34 1,0 1-1,35-159-15,-35 141 16,18 53 0,18-35 15,17-89-15,0-70-1,17-53 1,18-53-1,18-88 1,0 0 0,-17 17-16</inkml:trace>
  <inkml:trace contextRef="#ctx0" brushRef="#br0" timeOffset="21914.36">10019 10248 0,'0'-35'0,"0"70"0,-18-158 15,1 52 1,34-17 0,71 35 15,18 35-15,-18 36-1,-35 35 1,-35 53-1,-36-18 1,1-70-16,-71 52 16,-1-35-1,1-17 1,35 0 0,53-36 15,53-35-16,-35 36-15</inkml:trace>
  <inkml:trace contextRef="#ctx0" brushRef="#br0" timeOffset="22563.56">10530 9931 0,'0'0'15,"18"0"-15,-18-18 16,0 36 15,0-1-31,0 72 16,0 16-1,0-52 1,0 18 0,53-54-1,35-17 1,0-35-1,18-35 1,-18-19 0,-35 1 15,-35 71-31,-18-1 16,-53 89 15,-18-1-16,71 18 1,0 0 0,71-70-1,52-18 1,-17-18 0,0-34-1,-35-37 1,-1-52-1,-52 106-15,35-124 16,-36 18 0,1 71 15,-53 105 0,0 88-15,17-87-16,-17 140 15,-36 18 1,53-176-16</inkml:trace>
  <inkml:trace contextRef="#ctx0" brushRef="#br0" timeOffset="22674.84">11747 10072 0,'0'-35'16</inkml:trace>
  <inkml:trace contextRef="#ctx0" brushRef="#br0" timeOffset="22783.98">11395 9878 0,'0'0'15</inkml:trace>
  <inkml:trace contextRef="#ctx0" brushRef="#br0" timeOffset="22897.35">11342 9931 0,'35'0'31,"0"0"-31,54 0 16,16-18 0,-52-17-1,35-1 1</inkml:trace>
  <inkml:trace contextRef="#ctx0" brushRef="#br0" timeOffset="23613.3">11536 10019 0,'0'0'0,"-18"0"16,18 18-16,0-1 0,-17 18 31,-1 18-15,18-17 0,0-1-1,0-17 1,35-1-1,0-17 1,1 0 0,34-17-1,-17-1 1,-18-17 0</inkml:trace>
  <inkml:trace contextRef="#ctx0" brushRef="#br0" timeOffset="23830.72">12382 9596 0,'0'0'0,"0"-18"0,0 0 16,0 1-1</inkml:trace>
  <inkml:trace contextRef="#ctx0" brushRef="#br0" timeOffset="23998.58">12347 9701 0,'0'18'0,"0"35"15,-35 70 1,17-17-1,1 0 1,17-71 0,0-52 46,0-1-62</inkml:trace>
  <inkml:trace contextRef="#ctx0" brushRef="#br0" timeOffset="24680.85">12330 9648 0,'-18'-52'32,"18"34"-17,0 0-15,53-17 16,17 17-1,36-17 1,35 35 15,-123 18-31,-18-1 16,35 54 0,-52 35-1,-54-18 1,1-35-1,-1 0 1,18-36 0,18-17-1,52 0 17,54-17-17,17 17 1,0 0-1,1 17 1,-72-17-16,71 53 16,-70 18 15,0-1-15,-18-34-1,-36 17 1,-105-18-1,35 0 1,-17-35 0,70 18-1,-18-18 1,36 0 0,18 0-16,-1-18 15,18-17 1,0 0-1,0 17 1</inkml:trace>
  <inkml:trace contextRef="#ctx0" brushRef="#br0" timeOffset="28946.96">5362 7038 0,'0'0'0,"-35"0"0,35-106 31,0 88-15,0 1-16,18 17 15,-18 17 32,0 1-31,0 35 0,0 53-1,-36 53 1,36-36-1,-35 142 1,0-54 0,17 54-1,-17-53 1,0 70 0,17 18-1,-17 52 1,-1-122-1,1 87 1,0-17 0,0 35-1,35-105 17,-18-160-32,0 212 15,1-35 1,17-70-1,-18 17 1,18-53 0,0-53-1,0-53-15,0 36 16,0-36 0,18-35 46</inkml:trace>
  <inkml:trace contextRef="#ctx0" brushRef="#br0" timeOffset="29529.54">4833 12083 0,'0'0'0,"0"17"0,-18-17 15,18 18 1,-17-18 0,-1 18-1,0-1 1,18 1-1,-17 17 1,34-35 0,72 0-1,-19 0 1,54 0 0,34 0-1,36 35 1,-52-17-1,16 0 1,-122-18-16,69 0 16,-34 0 15,-53-18-15,-1 0-1,1-17 1,-18 17-1</inkml:trace>
  <inkml:trace contextRef="#ctx0" brushRef="#br0" timeOffset="29961.98">5944 11924 0,'0'0'16,"-17"-18"-16,-1 18 31,18 18-15,0 35-16,35 0 31,36-18-15,-54-35-16,72 35 15,-19-35 1,1 0-1,-54 0 1,1 18 0,-18 17-1,-53 53 1,-35 1 0,-36 16-1,36-52 1,-35 18-1,52-36 1,54-35-16,-19 18 16</inkml:trace>
  <inkml:trace contextRef="#ctx0" brushRef="#br0" timeOffset="31128.65">7726 12277 0,'17'0'0,"1"0"16,0 0 15,-18-18-31,0 0 0,17-17 16,-17-35-1,0 34 1,-70-52 0,52 70-16,-88-17 15,1 35 17,-19 53-17,1 35 1,52 18-1,18 35 1,53-70 0,0 35-1,71-106 1,17 0 0,-53 0-16,36-36 15,105-52 1,-88 18-1,0-36 1,-35-35 0,-35 0-1,-18 52 17,0 1-17,-18 88 1,-35 53-1,18 53 1,18 70 0,17-35-1,35-17 1,18-89 0,17-17-1,18-18 1,-17-18-1,17-52 1,-35-36 0,-18 18 15,-35 70-15,0 88 15,-17 1-16,-1 17 1,18-35 0,0-35-1,0-36 17,0 0-32,0 1 15</inkml:trace>
  <inkml:trace contextRef="#ctx0" brushRef="#br0" timeOffset="31328.28">8220 12030 0,'0'0'0,"-18"0"0,0 0 31,36 0 16,17 0-31,-35 17-16</inkml:trace>
  <inkml:trace contextRef="#ctx0" brushRef="#br0" timeOffset="31577.78">8520 12047 0,'0'18'32,"0"0"-32,0-1 0,0 1 15,0 35-15,17 35 16,1-35 15,-1 17-15,-17-52-1,0 0 1</inkml:trace>
  <inkml:trace contextRef="#ctx0" brushRef="#br0" timeOffset="31779.25">8872 12136 0,'0'17'32,"-17"1"-32,-1-1 15,-52 36-15,-1 36 32,0-37-17,71-34-15,-35 0 16,17 17-1</inkml:trace>
  <inkml:trace contextRef="#ctx0" brushRef="#br0" timeOffset="32728.82">7902 13123 0,'0'0'0,"0"-17"0,0-107 31,0 107 0,-17 34-15,17 18-16,0 54 15,-53 69 1,0 1 15,35-106-31,-17 53 16,17 17-1,18-17 1,53-53 0,71 0-1,105-18 1,18-35 0,-53-17-1,70-54 1,-87 18-1,-124 18 1,-89-36 0,-87 36 15,17 17-15,53 18-1,36 0 1,70 0 15,52 0-15,-34 53-1,-53-17 1,-18 52 0,-36 0-1,-34-35 1,-18 18-1,70-54 1,0-17 15,18-17-15,0-1-16</inkml:trace>
  <inkml:trace contextRef="#ctx0" brushRef="#br0" timeOffset="32962.31">9313 13600 0,'18'35'16,"-18"-18"0,0 19-16,-18 34 15,-17-17 1,17-17-1,18-19 1,0-34 15,0-1-31</inkml:trace>
  <inkml:trace contextRef="#ctx0" brushRef="#br0" timeOffset="33145.29">9296 13353 0,'0'0'0,"0"-18"15,0 36 17,17-1-17,-17 1 1</inkml:trace>
  <inkml:trace contextRef="#ctx0" brushRef="#br0" timeOffset="33628.73">9648 13635 0,'0'0'0,"0"70"16,0-52-16,0 35 16,-17-18-1,-18 1 1,17-19 0,18-34 30,0-19-46,0-34 16,35-36 0,-17 71-16,70-71 15,0 35 17,53 54-17,-35 34 1,-88 36-1,-1 88 1,-17-35 0,-35-53-1,0 0 1,17-53 0,1 0-1</inkml:trace>
  <inkml:trace contextRef="#ctx0" brushRef="#br0" timeOffset="34161.87">10425 13476 0,'0'0'0,"-18"-70"16,18 52 0,-18 18-16,18 18 15,0 52 1,0 124 15,18 35-15,-18 1-1,-18-36 1,-35 123 0,-17-105-1,17-106 1,18-18 0,17-88-1,18-35 1,0-18-16</inkml:trace>
  <inkml:trace contextRef="#ctx0" brushRef="#br0" timeOffset="34261.43">10354 13688 0,'0'0'0,"0"-53"0</inkml:trace>
  <inkml:trace contextRef="#ctx0" brushRef="#br0" timeOffset="34512.72">10707 13229 0,'88'35'16,"-53"-17"0,-17 0-16,17 17 0,-17 106 15,-53 18 1,-71-71-1,-18 0 1,54-52 0,34-36-1,54-53 32,53-18-31</inkml:trace>
  <inkml:trace contextRef="#ctx0" brushRef="#br0" timeOffset="35294.62">11112 13388 0,'18'0'0,"-18"18"31,18-1-31,-18 18 0,-18 36 15,0 35 1,1-18 0,17-35-1,35-53 17,36 0-17,-54 0-15,36-35 16,35-54-1,-35-16 1,-17-1 0,-36 53-1,0 35 1,0 36 0,-18 52-1,0 1 1,18 17-1,0-17 1,36-36 0,-36-17-16,70-18 15,1-18 17,-1-35-17,1-35 1,-18-36-1,-18-17 1,-35 53 0,0 0-1,0 53 1,-35 52 0,17 72-1,-17 16 1,35-69-16,0 52 15,0 35 1,0-17 0,17-35-1,36-54 1,0-17 15,18-17-15,-36-19-1,18-17-15</inkml:trace>
  <inkml:trace contextRef="#ctx0" brushRef="#br0" timeOffset="35527.93">11677 13388 0,'-18'0'31,"36"0"-15,0 0-16,70 0 15,-71 0-15,89 0 32,-35-18-17,17 18 1,-17-17-16</inkml:trace>
  <inkml:trace contextRef="#ctx0" brushRef="#br0" timeOffset="35961.26">12912 13247 0,'0'0'0,"0"-18"15,0 1-15,-18-1 32,-70 18-17,-53 35 1,53 18-1,17 53 1,53 0 0,18-18-1,18-18 1,88 1 0,-36-71-1,54 0 1,-1-18-1,1-35 1,-54 1 0,-17-19-1</inkml:trace>
  <inkml:trace contextRef="#ctx0" brushRef="#br0" timeOffset="36644.23">10530 13264 0,'0'-17'31,"0"-1"-15,18 18-1,17-17 1,18-19 0,0 1-1</inkml:trace>
  <inkml:trace contextRef="#ctx0" brushRef="#br0" timeOffset="37861.08">7673 14129 0,'0'0'0,"18"0"0,52-53 16,-70 35-1,0 36 32,-18-18-47,-34 70 16,-19 36-1,-35 88 1,89-141-16,-36 106 16,-18 35-1,36-18 1,17-17-1,18-53 1,35 17 0,54-34-1,87-54 17,36-35-17,-54-18 1,72-35-1,-72 18 1,-87 17 0,-53-35-1,-71 18 1,0 35 0,-35 0-1,35 0 1,35 0-1,36 0 17,17 0-17,18 0 1,0 53 15,-18 18-15,-35-1-1,-53 18 1,0-35 0,18-35-1,35 0 1</inkml:trace>
  <inkml:trace contextRef="#ctx0" brushRef="#br0" timeOffset="38378.74">9049 15240 0,'0'0'0,"-36"88"47,36-70-47,-17 70 15,17-35 1,0-18 0,0-52 46,0-1-62</inkml:trace>
  <inkml:trace contextRef="#ctx0" brushRef="#br0" timeOffset="38577.61">9031 15064 0,'0'0'0,"0"-18"0,0-17 16,0 17 31,18 53-32,35-17 1,-36 0-16,36-1 16,-35 1-16</inkml:trace>
  <inkml:trace contextRef="#ctx0" brushRef="#br0" timeOffset="39027.35">9490 15187 0,'0'0'0,"0"35"15,0 71 1,0-35 0,0-18-1,0 0 1,-36-18 15,1 0-15,35-53-1,-17-17 1,17-35 0,0-19-1,35 1 1,35-18 0,-52 89-16,105-18 15,1 52 1,-54 54-1,-17 35 1,-35-18 0,-18-18-1,-35-52 1,35 0 15</inkml:trace>
  <inkml:trace contextRef="#ctx0" brushRef="#br0" timeOffset="39361.04">10213 15169 0,'0'18'0,"0"0"15,-18 52 1,18-52-16,-35 123 16,17 18-1,18-36 1,-17 89 15,-36 35-15,0 0-1,18-36 1,-1-87 0,36-89-1,36-141 17</inkml:trace>
  <inkml:trace contextRef="#ctx0" brushRef="#br0" timeOffset="39695.58">10195 15469 0,'0'0'0,"0"-35"0,0-18 0,0-35 31,53 0-15,53 52-1,-18 36 1,53 53 0,-105 71-1,-54-54 1,-88 1 0,0-1-1,53-52 1,18 0-1,70-36 17</inkml:trace>
  <inkml:trace contextRef="#ctx0" brushRef="#br0" timeOffset="40477.69">10901 15205 0,'0'17'31,"0"19"-31,0-1 16,0 35 0,0-34-16,0 52 15,0-18 1,53-34-1,17-36 1,18-18 0,-35-35-1,-17 36-15,34-72 16,-34-34 0,-19 52 15,1 36-16,-18 88 17,0-18-32,0 71 15,0 0 1,17-53 0,72-18-1,-1-35 1,-18 0-1,89-88 1,-53-36 0,-35 1-1,-19-53 1,-52 17 15,0 88-15,-52 107 15,-1 69-15,0 72-1,17 17 1,36-88 0,0-1-1,18-87-15,35 17 16,18-17-1,34-18 1,1-71 0,-35 1-1,-18 17 1</inkml:trace>
  <inkml:trace contextRef="#ctx0" brushRef="#br0" timeOffset="40711.9">11747 15134 0,'18'0'31,"0"0"-15,-1 0-16,19 0 0,17 0 15,105-17 1,-122 17-16,140-36 16,-35 19-1</inkml:trace>
  <inkml:trace contextRef="#ctx0" brushRef="#br0" timeOffset="41061.04">13123 14852 0,'0'0'0,"-17"0"31,-1 0-16,0 35-15,1 53 16,-1 1 0,18 34-1,0-17 1,0-88-16,0 52 31,0-17-15,-18-35-1,1-18 1</inkml:trace>
  <inkml:trace contextRef="#ctx0" brushRef="#br0" timeOffset="41494.07">12718 14870 0,'0'0'0,"-53"-36"16,70 36 15,1 0-15,70 0-1,89 0 1,-19 36-1,-105-19-15,141 54 16,-70-1 0,-89 1-1,-35 35 1,-71-18 0,-105 0-1,-36-17 1,54-18-1,52-36 1,18-17 0,52 18 15,19-18-15,-1 0-16</inkml:trace>
  <inkml:trace contextRef="#ctx0" brushRef="#br1" timeOffset="60191.16">5856 3598 0,'18'0'0,"-1"0"0,54 0 31,-53 0-31,34 0 16,-34 0 0,17 0-1,-35 18 16,-17-18-15,-1 0-16</inkml:trace>
  <inkml:trace contextRef="#ctx0" brushRef="#br1" timeOffset="62259.08">5962 2787 0,'0'-18'94,"0"1"-79,18-36-15</inkml:trace>
  <inkml:trace contextRef="#ctx0" brushRef="#br1" timeOffset="64124.38">6015 1305 0,'-18'0'15,"1"0"1,-1 0-1,36 0 32,-1 0-47,36 0 16,35 0 0,-17 0-1,17 0 1,-70 0-16,35 0 15,-36 0 1,-17 18 0,-35 0-1,-18-18 1,-17 17 0,-1-17-1,36 0 1,-1-17 15,19 17-15,-1 0-1,-17 0 1,0 0 0,17 52-1,-35 1 1,0 0-1,18 53 1,0 35 0,35-105-16,-36 52 15,19 35 1,17-35 0,0-35-1,53 0 1,-1-35 15,-34-1-31,35-17 16,35 0-1,0-35 1,-35 0 0,36-18-1</inkml:trace>
  <inkml:trace contextRef="#ctx0" brushRef="#br1" timeOffset="64458.6">6421 1605 0,'-18'18'32,"18"-1"-32,-18 19 15,1 87 1,-19 36 0,36-89-1,0 19 1,0-54-1,18-35 17,17-18-17</inkml:trace>
  <inkml:trace contextRef="#ctx0" brushRef="#br1" timeOffset="65140.12">6791 1429 0,'0'0'0,"18"0"16,17 0-1,-17 0-15,17 0 16,0 0 0,53 0-1,-52 0 1,16 0 15,1 0-15,-35 35-1,0 18 1,-18-35-16,0 52 16,17 36-1,-17-18 1,0-17-1,0 17 1,0 0 0,0-17-1,-53-18 1,0-36 0,18 1-1,-53-1 1,-18 1 15,0-18-15,36 0-1,52 0 1</inkml:trace>
  <inkml:trace contextRef="#ctx0" brushRef="#br1" timeOffset="66457.3">8678 3369 0,'0'18'31,"0"-1"-15,18-17-1,0 0 1,52 0-16,36 0 15,-18 0 17,0 0-17,-52 18 1,-19-18 0,-34 0 15,-1 0-31,-35 0 15,-35 0 1,0 0 0,70 0-16</inkml:trace>
  <inkml:trace contextRef="#ctx0" brushRef="#br1" timeOffset="66840.31">8767 3422 0,'-36'0'0,"89"0"16,-141 0-1,70 0 1,107 0-16,-195 0 31,88 0-15,18 18-16,-35 17 15,17 18 1,-17 35 0,17 18-1,1-18 1,-19 35-1,19-87-15,17 87 16,-18-35 0,18 1-1,18-19 1,-1-52 0,71-1-1,18-17 1,-35-35 15,17-18-15,0 0-1,-52 0-15</inkml:trace>
  <inkml:trace contextRef="#ctx0" brushRef="#br1" timeOffset="67173.8">9084 3775 0,'0'0'0,"-18"0"0,18 17 0,0 19 16,0 52-1,-17-71 1,-1 89 0,-17 0-1,17-35 1,18-18 0,-35-71 30</inkml:trace>
  <inkml:trace contextRef="#ctx0" brushRef="#br1" timeOffset="67889.17">9366 3528 0,'18'0'47,"0"0"-32,-1 0-15,1 0 0,52 0 16,1 0 0,-1 0-1,-17 0 1,-35 17-1,0 54 17,-1-36-17,-17 36 1,0-1 0,0 1-1,0-18 1,-35 53-1,53-18 1,-18-18 0,0-17-1,-18 0 1,-35-17 0,-53-1-1,53-18 1,-35-17 15,18 18-15,52-18-1,-17 0 1</inkml:trace>
  <inkml:trace contextRef="#ctx0" brushRef="#br1" timeOffset="68051.27">9384 4410 0,'0'17'31</inkml:trace>
  <inkml:trace contextRef="#ctx0" brushRef="#br1" timeOffset="68891.67">9243 6138 0,'0'0'0,"0"-17"0,-36-1 16,19 18 0,34 0 15,1 0-31,53 0 15,17 0 17,-35 0-17,0 0 1,-89 0 15,19 0-15</inkml:trace>
  <inkml:trace contextRef="#ctx0" brushRef="#br1" timeOffset="69290.91">9190 6103 0,'0'0'0,"-35"18"16,17-18 0,-17 17-1,17 1 1,-17 35-1,17-18 17,0 71-17,1 0 1,-18-18 0,-18 35-1,17-17 1,19-17-1,17-72-15,0 36 16,53 0 0,35-35-1,0-18 1,-35 0 0,35 0-1,-17-36 1,-18-17-1</inkml:trace>
  <inkml:trace contextRef="#ctx0" brushRef="#br1" timeOffset="69624.19">9472 6385 0,'0'18'15,"0"0"1,0 17-16,-18 53 16,18-17-1,0 17 1,0-18-1,-17-17 1,17-35 15,0-36 1,0 1-32</inkml:trace>
  <inkml:trace contextRef="#ctx0" brushRef="#br1" timeOffset="70241.86">9860 6103 0,'0'-18'0,"-35"1"0,52 17 16,1 0 0,17 0-1,54 0 1,16 17 0,-69-17-16,52-17 15,-35 17 1,0 17-1,-53 19 1,0 17 0,0-18-1,0 71 1,0-18 0,0 18-1,0-36 1,0 18-1,-36-17 17,36-53-32,-52 52 15,-1-34 1,-18 16 0,-17-34-1,-18 0 1,18-18-1,17 0 1,54 0 0,-19 0-1</inkml:trace>
  <inkml:trace contextRef="#ctx0" brushRef="#br1" timeOffset="70419.37">9807 6967 0,'0'18'0,"18"-18"78</inkml:trace>
  <inkml:trace contextRef="#ctx0" brushRef="#br1" timeOffset="70558.75">11024 7285 0,'0'0'0,"353"70"16</inkml:trace>
  <inkml:trace contextRef="#ctx0" brushRef="#br1" timeOffset="71457.02">13547 7691 0,'0'0'0,"-18"0"15,18-18-15,-18 18 32,36 0-17,17 0 1,36 0 0,-36 0-16,53 0 15,1 0 1,-54 0-1,-70 0 17,-54 0-17</inkml:trace>
  <inkml:trace contextRef="#ctx0" brushRef="#br1" timeOffset="71807.36">13582 7655 0,'0'0'0,"-18"0"16,-17 36 31,0 16-32,17 1 1,-17 18 0,0 35-1,-1 17 1,1-35-1,0 36 1,35-36 0,0-35-1,35 0 1,36-35 0,-1-18-1,18 0 1,-70 0-16,70-53 15,-70 35 1</inkml:trace>
  <inkml:trace contextRef="#ctx0" brushRef="#br1" timeOffset="72090.34">13882 7990 0,'0'18'31,"-18"0"-31,18-1 0,-17 72 16,-1 16-1,-17-34 1,17-18-1,18-36 17,18-17-17,17 0-15</inkml:trace>
  <inkml:trace contextRef="#ctx0" brushRef="#br1" timeOffset="72623.19">14217 7726 0,'18'0'0,"-1"0"15,1 0-15,17 0 0,71 0 32,-35-18-17,-1 18 1,-35 35 0,1 18-1,-36-35-15,0 53 16,0 17-1,0 0 1,0 0 0,0 0-1,0 18 1,0-35 0,0-18-1,-71 0 1,-17-18-1,0-18 1,17-17 15,53 0-31,-34 0 16,34-17 0,18-1-16</inkml:trace>
  <inkml:trace contextRef="#ctx0" brushRef="#br1" timeOffset="73323.94">13176 9349 0,'0'0'0,"18"17"0,0-17 16,87 0 0,-69 0-16,17 0 15,17 0 1,18 0 0,-52 0-1,-54 0 32,-17 0-31,-1 0-16</inkml:trace>
  <inkml:trace contextRef="#ctx0" brushRef="#br1" timeOffset="73656.66">13282 9366 0,'-18'0'0,"36"0"0,-53 18 15,17 17 1,-17 18 0,0 18-1,35-54-15,-36 71 16,1 36 0,0-18-1,17 0 1,0-36-1,18 18 17,0-35-17,18-35-15,35 0 16,0-18 0,18 0-1,17-53 1,-35 17-16</inkml:trace>
  <inkml:trace contextRef="#ctx0" brushRef="#br1" timeOffset="74290.42">13741 9684 0,'0'0'0,"0"-71"32,17 71-32,1-35 15,35 17 1,-18 1 0,-17 17-1,-1 0-15,1 70 16,-18 1-1,0-1 1,0 36 0,-70-18-1,-1-17 1,53-53-16,-52 34 16,17-52-1,18 18 1,-1-18-1,19-35 17,17-36-17,0 1 1,0 52 0,17 0-1,19 18 1,-36 18-1,52 35 1,-52-35-16,53 35 16,-17-18-1,17-18 1,52 1 0,-87 0-1,17-18 1,18-53-1</inkml:trace>
  <inkml:trace contextRef="#ctx0" brushRef="#br1" timeOffset="74590.61">14340 9384 0,'0'0'0,"18"0"47,0 18-47,52-18 16,18 0-1,-17 0 1,-18 0-1,-18-18 1,-17 18 15</inkml:trace>
  <inkml:trace contextRef="#ctx0" brushRef="#br1" timeOffset="74773.41">14640 9719 0,'0'35'31,"0"-17"-31,0 88 16,0-89-16,-17 72 15,-19-19 1,19-17 0,-1 0-1</inkml:trace>
  <inkml:trace contextRef="#ctx0" brushRef="#br1" timeOffset="74906.39">14252 10354 0,'-35'0'31,"17"0"-15,-17 0-1,17-18-15,1 1 16,-1-1-16</inkml:trace>
  <inkml:trace contextRef="#ctx0" brushRef="#br1" timeOffset="75755.64">9119 11571 0,'-17'18'15,"34"-18"17,1 0-32,70 0 15,0 0 1,-17 0-1,17 0 1,-70 0 0,-36 0 15,-17 0-31,-36 0 16,54 0-16</inkml:trace>
  <inkml:trace contextRef="#ctx0" brushRef="#br1" timeOffset="76106.75">9172 11589 0,'-17'17'15,"34"-34"-15,-70 52 16,18 0 0,0 36-1,17-1 1,0 36-1,-17 18 1,-18 17 0,36-53-1,17 18 1,0-18 0,0-53-1,35-17 1,35-18-1,19 0 1,16-35 15,-34-18-15,-53 35-16</inkml:trace>
  <inkml:trace contextRef="#ctx0" brushRef="#br1" timeOffset="76456.35">9631 11836 0,'0'0'15,"0"-18"-15,0 0 0,0-17 32,17 35-17,36-18 1,-17 18 0,-1 36-1,0 34 1,-35 36-1,-53 0 1,0-53 0</inkml:trace>
  <inkml:trace contextRef="#ctx0" brushRef="#br1" timeOffset="76806.49">9437 12382 0,'-35'0'15,"-1"-17"1,36-54-1,0 1 1,0-18 15,0 52-31,36-34 16,-1 52 0,0 18-1,36 18 1,-18 52-1,-18-17 1,-35-35-16,53 52 16,0-34-1,-36-1 1,36-35 0,0 0-1,18 0 1,-54-18-16,1-17 15,17 17 1</inkml:trace>
  <inkml:trace contextRef="#ctx0" brushRef="#br1" timeOffset="77538.88">10178 11536 0,'0'0'0,"17"0"63,1 0-48,0 17-15,-1-17 16,1 0-16,52 18 16,1-18-1,17 0 1,-53 0-1,-17 0 1,0 0 0,-18 53-1,0 0 1,0 17 0,-18 19-1,-17 17 1,35-18-1,0 18 17,0-18-17,0-35 1,0 17 0,0-17-1,-53 0 1,0-35-1,-18-1 1,-17-17 0,0 0-1,35 0 1,0 0 0,36-17-1,17-36 1,0 17-1</inkml:trace>
  <inkml:trace contextRef="#ctx0" brushRef="#br1" timeOffset="78089.59">9472 12294 0,'18'0'16,"-1"0"-1,1 0-15,0 0 16,-1 0-16,36 0 15,-18-17 1,-17-1 15,0 18-31</inkml:trace>
  <inkml:trace contextRef="#ctx0" brushRef="#br1" timeOffset="79389.25">13511 12912 0,'0'0'0,"18"0"0,17 0 16,53-18 0,-35 18-1,18 0 1,-53 0 0,-36 0 15,-70 0-16,17 0 1,1 0 15,-1 0-15,36 18 0,17 35-1,18-18 1,-17 35-1,17 19 1,-36 16 0,36-87-16,-17 70 15,-1 18 1,0 0 0,18-18-1,0-17 1,36-18-1,34-36 17,1-17-17,-18-17 1,0-19 0,-1-34-1,1-1-15</inkml:trace>
  <inkml:trace contextRef="#ctx0" brushRef="#br1" timeOffset="79705.77">13935 13194 0,'0'18'16,"0"-1"0,0 1-16,-18-18 0,18 88 31,-18-70-31,1 87 16,-1-34-1,1 0 1,17-36-1,0-53 17</inkml:trace>
  <inkml:trace contextRef="#ctx0" brushRef="#br1" timeOffset="80306.06">14270 12965 0,'0'0'0,"17"0"31,1 0-31,0 0 15,70 0 1,-35 0 0,17 0-1,-52 0 1,0 0 0,-1 35-1,-17 18 1,0 35-1,0-35 1,0 35 15,0 0-15,0 18 0,0 0-1,-35 0 1,-18-18-1,0-35 1,-35 0 0,-18-36-1,53-17 1,-17 0 0,-1 0-1,36-17 1,17-1-1</inkml:trace>
  <inkml:trace contextRef="#ctx0" brushRef="#br1" timeOffset="81239.3">13847 14517 0,'17'0'47,"1"0"-47,17 0 15,0 0-15,54 17 16,34 1-1,-88-18 17,-17 0-17,-71 0 17,35-18-32,1 18 15,-36-17 1,35 17-16,-35 0 15,18 0 1,17 0 0,-17 17-1,0 19 1,17 17 0,-17 0-1,0 17 1,-1 18-1,36 18 1,0 0 15,0 17-15,0-17 0,0 0-1,18-53 1,0-18-1,35-35 1,17 0 0,18-70-1,0-1 1,1-17 0</inkml:trace>
  <inkml:trace contextRef="#ctx0" brushRef="#br1" timeOffset="81889.84">14517 14887 0,'0'0'0,"0"-17"16,17-19-1,1 19 1,0-19-1,-1 36 1,19 0 0,-1 53-1,-35 18 1,0-18 0,-35 53-1,-18-18 1,-35-18-1,35-17 1,0-17 15,0-36-15,35-18 0,0-35-1,18-18 1,0 1-1,36 17 1,17 35 0,0 18-1,0 36 1,-1 17 0,-34 35-1,35-35 1,-35-18-1,17-17 1,0-18 15,0 0-15,-17-18 0,35-35-1,-35-18-15</inkml:trace>
  <inkml:trace contextRef="#ctx0" brushRef="#br1" timeOffset="82555.22">14852 14605 0,'0'0'0,"-35"0"32,70 0-17,-17 0 1,70 0 0,0-18-1,-35 18 1,-18 0-1,-17 18 1,-1-18-16,-17 35 16,0-17-16,0 17 15,0 36 1,0-1 0,0 18-1,-17 1 1,17-1-1,0 53 17,0-53-17,0 0 1,0-52 0,-18 17-1,1-18 1,-54 0-1,18-17 1,-18-18 0,54 0-1,-36 0 1,35 0 0,1 0-1,17-18 32</inkml:trace>
  <inkml:trace contextRef="#ctx0" brushRef="#br1" timeOffset="82679.99">14817 15593 0,'-18'0'15,"0"0"-15,1 0 16,-1 0-16</inkml:trace>
  <inkml:trace contextRef="#ctx0" brushRef="#br1" timeOffset="85587.85">10883 917 0,'0'0'0,"-17"0"0,34-53 31,-17 36-31,0-19 16,0 19-1,18 17 32</inkml:trace>
  <inkml:trace contextRef="#ctx0" brushRef="#br1" timeOffset="85671.51">10760 1129 0,'-36'35'15,"54"53"1,-71 1-1</inkml:trace>
  <inkml:trace contextRef="#ctx0" brushRef="#br1" timeOffset="85804.82">10795 1376 0,'0'-18'16,"0"1"-16</inkml:trace>
  <inkml:trace contextRef="#ctx0" brushRef="#br1" timeOffset="86255.81">10742 970 0,'0'0'0,"-18"-35"31,1 35-31,17-18 0,0-17 16,35-18-1,36 18 1,70-1 0,0 19-1,-106 17-15,89 0 16,-54 88-1,-35 0 1,-35 53 15,71-17-15,-142 17 0,36-71-1,35-17 1,-17-35-1,-1-18 17,-17 0-17,17-35 1,0-18 0,1 18-1</inkml:trace>
  <inkml:trace contextRef="#ctx0" brushRef="#br1" timeOffset="86704.51">10883 900 0,'0'-18'16,"0"36"46,-17-1-62,17 18 0,-18-17 16,-17 88-16,-1 17 16,1 1 15,35-89-31,0 36 16,-18-18-1,18-36 1,18-17-1,-18-17 17,0-19-17</inkml:trace>
  <inkml:trace contextRef="#ctx0" brushRef="#br1" timeOffset="87105.18">10760 1252 0,'-18'0'0,"18"18"32,18-18-17,17 0 1,-17 0-16,70 0 16,71-18-1,-124 18-15,106-17 16,-106 17-1,53 0 1,-105 0 0,-36 0 15,35 0-31</inkml:trace>
  <inkml:trace contextRef="#ctx0" brushRef="#br1" timeOffset="87671.31">11695 1199 0,'0'0'0,"-18"0"0,-17 0 32,52 0-1,1 0-31,17 0 16,53 0-1,71-17 1,-124 17-16,142 0 15,-54-18 1,18 18 0,-35 0 15,-53 0-15,-18 0-1,-17 0 1,-18-17-1</inkml:trace>
  <inkml:trace contextRef="#ctx0" brushRef="#br1" timeOffset="88288.44">12453 811 0,'0'0'0,"-18"0"15,18 18 1,0 35-1,18 0 1,53 17 0,-1-34-1,-17-36 1,18 0 0,-18 0-1,-36 0 1,1 0-1,-18 17 17,-18 1-32,-52 17 31,17 18-15,-18 0-1,54-35-15,-54 52 16,18-34-1,35-1 1,1-18 0,-1 1-1,0 0 1,1-1 0,17 1 15</inkml:trace>
  <inkml:trace contextRef="#ctx0" brushRef="#br1" timeOffset="97670.86">1923 2064 0,'-18'0'31,"0"0"-31,1 0 16,-1 0 15,18 17-15,-18 1-1,18 0 1,0-1 0,0 1-1,0 0 1,18-18 15,0 0-15,-1 0 15,-17-18-31,18 0 16,-18 1-1,0-19 17,-18 36-1,1 0-16,-1 18 1,0 17 0,18 1-1,0-1 1,0-18 0,18-17-1,0 0 1,-1 0-1,19 0 1,-19-35 0,1 0-1,-18 17 17,-18 18-17,1 0 1,-1 0-1,0 18 1,18 17 0,0 0-1,0-17 1,0 0 0,36-18-1,-19 0-15,1 0 16,17-36-1,-17 19 1,-18-1 0,0 1-1,0-1 1,-18-17 0,-17 35-1,17 0 1,1 0-1,-1 35 1,18 18 0,0-18-1,18-35 17,-1 0-17,1 0-15,0 0 16,-18-18-1,17-17 1,-17 0 0,0 17-1,-17 1 17,-1 17-17,18 17 1,-18 19-1,18-1 1,0-18 0,0 1-1,18-18 1,0 0 0,17 0-1,0-18 1,-35-17-1,0 0 17,-18 35-1,1 0-15,-18 0-1,17 0 1,0 0-1,-17 35 1,-18-17 0,0-1-1,36 19 1,-36-19 0,17 19-1,1-1 1,-18 0-1,0 18 1,18-18 0,0 18-1,-1-17 1,19 34 15,-1-35-15,0 36-1,1-53-15,-1 35 16,18-1 0,-35-16-1,17 17 1,18-18 0,-17 18-1,17 0 1,0 0-1,0-18 1,0 36 0,0-19-1,0 19 17,0-18-17,17 17 1,1-17-1,17 0 1,-35 0 0,35-17-1,-17-1 1,17-18 0,18 1-1,0 0 1,-35-18-1,35 35 1,-36-17 0,19-18-1,17 35 17,-36-17-17,19-1 1,-19-17-16,36 0 15,-35 18 1,35-18 0,0 0-1,-18 17 1,35-17 0,1 0-1,-1 0 1,1 0-1,0 0 1,17 0 0,0 0-1,-17-17 17,-1 17-17,1 0 1,-36 0-1,18 0 1,0 0 0,17 0-1,-52 0 1,17 0 0,-17 0-1,0 0 16,-1 0-15,1 0 0,-1 0-1,1 0 32,-18-18-16,0 1-31</inkml:trace>
  <inkml:trace contextRef="#ctx0" brushRef="#br1" timeOffset="98850.93">2857 3598 0,'0'18'78,"0"0"-62,18-1 0,0-17-1,-1 18 1,19 0-1,-1-1 1,0 18 0,1-17-1,-1-18 1,0 18 0,-17-18-16,-1 17 15,36 1 1,-17-18-1,-19 0 1,-17 18 0,18-18-1,-18 17 32,0 1-16,-18 0-15,1-18-16,-1 17 16,-17 1-1,-1 17 1,1 0 0,0 1-1,-18-19 1,18 19-1,-18-1 1,35 0 0,-17-17-1,-1-1 17,36 1-32,-35 0 15,0-1 1,17 19-1,-17-19 1,0 19 0,17-36-1,0 17 1,18 1 31,0-36 31,0 1-78</inkml:trace>
  <inkml:trace contextRef="#ctx0" brushRef="#br1" timeOffset="101519.37">3334 4674 0,'0'0'0,"-18"36"31,53-36-15,-17 0-1,0 0 1,17-18 0,-17-17-1,-18-1 1,0 19 0,-36 17-1,19 0-15,-36 0 16,35 35-1,0-17 1,18 35 0,0-18-1,36-35 17,17 0-17,0 0 1,-18-35-1,0-1 1,-35 19 0,0-1-1,-53 18 1,36 0 0,-1 35-1,0 1 1,18-19-1,18-17 1,35 0 0,-18 0-1,0 0 17,-35-17-17,0-1 1,0-17-1,-53 35 1,18 0 0,0 0-1,17 35 1,18-17 0,0-1-1,0 1 1,18-18-1,0 0 1,17-18 0,-35 1-1,0-1 17,-35 18-17,-36 0 1,18 0-1,-17 0 1,17 18 0,-36 17-1,54 18 1,-18-18 0,0 18-1,0 0 1,36-18-1,-36 18 1,35-35-16,-17 17 16,-18 36-1,0-1 17,18-17-17,-18 0 1,18 0-1,-18 35 1,35-35 0,-35 18-1,36-19 1,-1 19 0,18-18-1,0 0 1,0 0-1,0 0 1,0 0 0,18-1-1,-1 1 17,1 0-17,17-35 1,0 35-1,1-18 1,-19 0 0,19 18-1,-1 0 1,-18-35 0,36 17-1,-17 0 1,34 1-1,-35-1 1,-17-35-16,17 18 16,36-1-1,0 19 17,-19-36-17,37 0 1,-19 0-1,1 0 1,-1 0 0,18 0-1,-17 0 1,0 0 0,-1 0-1,18 0 1,-35 0-1,-17 17 1,34 1 0,-35-18-1,18 0 17,0 0-17,-18-18 1,18 18-1,-35 0 1,35 0 0,-35 0-1,35 0 1,-18 0 0,-35 18-1</inkml:trace>
  <inkml:trace contextRef="#ctx0" brushRef="#br1" timeOffset="101694.87">4410 6667 0,'0'0'0,"17"0"16,19 0 0,-36-17 15,17 17-31,1 0 62</inkml:trace>
  <inkml:trace contextRef="#ctx0" brushRef="#br1" timeOffset="101723.93">4410 6597 0</inkml:trace>
  <inkml:trace contextRef="#ctx0" brushRef="#br1" timeOffset="103135.38">4357 6262 0,'-18'0'0,"1"0"16,-1 0 31,18 17 15,0 1-46,0 0-1,0-1 1,18 1 0,17 0-1,-18 17 1,36-35-1,18 18 1,-18-18 0,0 0-1,-36 0 1,19 17 15,-19-17-15,1 0-1,0 18 1,-1-18 0,-17 17 15,0 1 0,0 0 0,-17-1-31,-1-17 16,-17 36 0,-1-1-1,19-17 1,-36 17 15,0 0-15,18 0-1,-18 1 1,-18 17 0,36-18-1,0 0 1,35-17-16,-36-1 16,1 1-1,17 17 1,1-17-1,-1 0 1,0-1 0,1-17 31</inkml:trace>
  <inkml:trace contextRef="#ctx0" brushRef="#br1" timeOffset="103235.86">4110 7020 0,'17'-17'31,"1"-19"-15,53-17-1,-18-35 1,-53 71-16</inkml:trace>
  <inkml:trace contextRef="#ctx0" brushRef="#br1" timeOffset="104820.04">4392 6685 0,'18'0'15,"-36"0"-15,36-18 0,35-17 16,-18 0-1,0 17 1,-17-17 0,17 35-1,-35-18 1,18 18 15,-18-17-15,0-1 46,-18 18-46,0 0 0,1-18-1,-18 1 1,-1 17-1,-17-18 1,-17 18 0,52 0-16,-35 0 15,-17 0 17,34-17-17,19 17 16,17 17 16,17-17-47,19 18 16,-1-18 0,36 17-1,-1-17 1,-52 18-16,52 0 15,-17-18 1,0 0 0,0 0-1,-35 0 1,35 0 15,-36 0-15,1 0 15,-18 17-15,0 1-1,0 0 1,-53 17 0,18 18-1,-18-18 1,0 0-1,0 18 1,-18-17 0,18 17-1,18-36 1,-18 1 15,36-18-15,-1 0-1,36-18 64,-1 1-79,-17-1 15,18 18-15,52-53 16,-52 35-16,35-35 15,18-17 1,-1-1 0,-17 18-1,0 0 1,-35 18 15,17 0-15,-18 35-1,-17-18 1,0 1 0,-17 17 15,-54 0-15,18 0-1,0 0 1,1 0-1,-19 0 1,18 0 0,35 0-16,-52 0 15,17 0 1,35 0 15,36 0 47,0 0-62,-36 0 78</inkml:trace>
  <inkml:trace contextRef="#ctx0" brushRef="#br1" timeOffset="109253.16">4833 7302 0,'0'0'0,"0"36"16,0-54 62,0 0-62,0 1-16,0-1 15,0 1-15,0-1 16,-18 18 15,1 35-15,-36 36-1,53-1 1,0-52 0,0 0-1,17-18 1,19-18 15,-19 18-31,1-35 16,-18-1-1,0 1 1,-18 0 0,-35 35-1,-17 0 1,-18 53 0,52-18-1,19 36 1,-18-18-1,-1 17 1,19 1 0,-1 17-1,0-35 1,1 17 15,-1 1-15,0-1-1,18 19 1,0-1 0,36 0-1,-1-35 1,-17 17 0,17-17-1,-17 0 1,52 0-1,-17-18 1,0 18 0,35-17-1,-17-1 1,35 0 15,-1 18-15,-87-35-16,88-1 15,0 36 1,17-35 0,1-18-1,34 18 1,-17-18 0,1 0-1,-37 0 1,1 0-1,-35 0 1,17 0 0,-17 0-1,-36 0 1,18 0 15,-36 0-15,1 0-1,-36 0 32,1 0-31,-1-36 0,18 1-16</inkml:trace>
  <inkml:trace contextRef="#ctx0" brushRef="#br1" timeOffset="109868.51">6279 8555 0,'-17'0'31,"17"17"-15,0 1 0,0 0-1,35 17 1,-17-17-16,17 17 16,-17-17-16,35 17 15,-1-17 1,-16 17-1,17-18 1,-36-17 15,1 18-15,-18 0 0,-18-1 15,-17 19-16,0-1 1,-36 0 0,54-17-16,-54 52 15,-17 1 1,0-1 0,35-17-1,-36 18 1,37-18-1,34-35 1,0-18 31,18-18-31,-17-17-16</inkml:trace>
  <inkml:trace contextRef="#ctx0" brushRef="#br1" timeOffset="111337.94">1517 4957 0,'0'0'0,"-18"17"0,-17 36 16,35-35 0,-18 17-1,-52 18 1,70-35-16,-53 17 15,18-18 1,17-17 0,36-52 15,-1 34-31,54-70 16,-1 0-1,36-36 1,-35 36-1,-1 0 1,-17 35 0,-53 35-1,-35 53 17,-18 18-1,-53 53-16,-17 18 1,70-89-16,-35 71 16,-18-18-1,18 0 1,35-35 0,35-18-1,18-52 63,18 17-62</inkml:trace>
  <inkml:trace contextRef="#ctx0" brushRef="#br1" timeOffset="113002.31">13529 670 0,'0'-17'15,"0"34"48,0 1-63,-18 0 15,18-1-15,-17 18 0,-1 89 16,0 35 0,-17-53-1,-18 17 1,36-88-16,-19 36 16,36-18 15,0-71 0,0 0-15,0-17-1,0 18-15,0-36 16,36-36 0,17 1-1,-1 0 1,1 17-1,36 19 1,-1 52 0,0 52-1,-53 19 1,-35 17 0,0 18 15,-35-18-16,17-52 1,18-19 0,-17 1-1,17-36 17,0 1-17</inkml:trace>
  <inkml:trace contextRef="#ctx0" brushRef="#br1" timeOffset="113384.83">14199 670 0,'0'0'0,"-17"0"31,-1 0-15,-17 18-1,-1 70 1,-16 0 0,16 53-1,-17-17 1,36-36-1,17-35 1,0-18 0,17-17-1,36-18 1,0 0 0,-35 0-1</inkml:trace>
  <inkml:trace contextRef="#ctx0" brushRef="#br1" timeOffset="113668.03">13847 1076 0,'0'0'0,"17"0"31,1 0-15,17 0-16,0 0 0,54-18 16,-1 1 15,0-1-16,-18 0-15</inkml:trace>
  <inkml:trace contextRef="#ctx0" brushRef="#br1" timeOffset="114584.9">14499 1005 0,'-17'0'0,"-1"18"15,-17 17 1,35 1 0,0 34 15,-18 18-16,-17-35 1,17-17 0,18-19-1,0 1 1,-18-18 0,1 0-1,17-53 1,0 0-1,17-18 1,36 1 0,0 17-1,-35 35-15,35 1 16,17-1 0,-17 36 15,-17 35-16,-19 17 1,1 18 0,-18-35-1,-35 0 1,17-18 0,-17-35-1,35-17 16,0-18-15,0-1 0,17-52-1,54 0 1,35 17 0,-36 36-1,71 17 16,-70 36-15,-53 53 0,-18-18-1,-36 35 1,-17-18 0,18-17-1,17-35-15,18-1 16,0 1-1,0-36 17,18 18-17</inkml:trace>
  <inkml:trace contextRef="#ctx0" brushRef="#br1" timeOffset="115162.26">15610 741 0,'0'0'15,"0"-18"1,0 1 0,-17 17 15,-1 17-15,0 36-16,-34 53 31,16 17-16,19-87-15,-19 52 16,19 18 0,17-18-1,0-35 1,35-18 0,18-35-1,-35 0-15,34 0 16,19 0-1,-36-18 1,-17 18 15,-18-17 47,-18 17-78</inkml:trace>
  <inkml:trace contextRef="#ctx0" brushRef="#br1" timeOffset="116584.74">16387 582 0,'0'-18'0,"0"1"31,-18 17 0,0 17-15,1-17-16,-1 18 0,-53 70 16,1 36-1,-36 70 16,88-141-31,-70 105 16,-18 1 0,36-35-1,35-36 1,-1-18 0,36-34-1,0-54 32,0-17-31,18 17-1</inkml:trace>
  <inkml:trace contextRef="#ctx0" brushRef="#br1" timeOffset="117426.45">16739 741 0,'0'0'0,"0"-18"0,0 1 15,0-1 16,-17 18-15,-1 35 0,0 18-1,1 71 1,-1 17 0,0-53-1,1-70-15,-1 70 16,1-35-1,17-36 1,0 1 0,0-36 15,0-35-15,35-17-1,35-1 16,-17 1-15,18 17 0,-18 53-1,17 0 1,-17 35 0,-17 36-1,-36-1 1,-18-17-1,-53-18 1,54-17-16,-54 0 16,18-1-1,-17-17 1,34 0 15,19 0 0</inkml:trace>
  <inkml:trace contextRef="#ctx0" brushRef="#br1" timeOffset="117984.41">17427 935 0,'-35'0'31,"17"0"-31,-35 35 0,-17 18 31,-36 35-15,35 0 0,54-35-1,-1 18 1,36-53 0,52-18-1,19 0 1,-1-18-1,18-35 1,-18 0 0,-71-17-1,-17-1 1,0 0 0,-70 36-1,-1 35 16,-35 18-15,54 17 0,34 0-1,18 1 1,18-36-16</inkml:trace>
  <inkml:trace contextRef="#ctx0" brushRef="#br1" timeOffset="118668.61">18045 952 0,'0'0'0,"-18"-17"0,-35 17 31,-18 0-15,1 35-1,-36 53 1,53 1 0,18-1-1,35-35 1,0-18-1,70-17 1,-52-18-16,53 0 16,34-18-1,-16-35 1,-1-18 0,-18 1-1,1-54 16,-71 89-31,18-88 16,-18 17 0,0 35-1,-18 54 1,-17 87 15,17 1-15,0-36-16,1 71 15,-1 0 1,0-36 0,1 1-1,17-1 1,0-52 0,17 0-1,19-18 16,-1 0-15</inkml:trace>
  <inkml:trace contextRef="#ctx0" brushRef="#br1" timeOffset="119468.8">18609 988 0,'0'0'16,"0"-18"-16,-18 36 47,18-1-47,-17 1 16,-1 35-16,0 18 15,1-19 16,17 19-15,0-36 0,53-35-1,35 0 1,0-17 0,18-54-1,-53 18 1,-53 36-16,35-54 15,-17 0 1,-1 36 0,-17 17-1,-17 36 17,17 35-17,-18 18 16,18 17-15,0 18 0,0-1-1,-17 54 1,-19 18 0,1-54-1,17-17 1,-17-18-1,0-17 1,-1-54 0,19 1-16,-89-18 15,-17 0 1,-54 0 0,1 0 15,105 0-16,1-18 1,52-17 0,18-36-1,35-17 1</inkml:trace>
  <inkml:trace contextRef="#ctx0" brushRef="#br1" timeOffset="120100.99">19667 600 0,'18'0'16,"-18"-18"0,18 18-1,-18 18 16,0-1-31,-18 1 16,0 0-16,-70 105 16,18 18-1,-72 36 1,1-19 0,53-87-1,18-1 1,70-52-16,-18 0 15,36-36 32,-1 18-31</inkml:trace>
  <inkml:trace contextRef="#ctx0" brushRef="#br1" timeOffset="120501.99">19932 1058 0,'0'18'31,"0"0"-15,0 35-16,-18-1 31,-17-16-16,35-19-15,-35 1 16,17 0 15,18-36-15,0 0 0,0 1-16</inkml:trace>
  <inkml:trace contextRef="#ctx0" brushRef="#br1" timeOffset="120727.78">19950 776 0,'0'0'0,"0"-18"15,17 18 79,-17 18-94</inkml:trace>
  <inkml:trace contextRef="#ctx0" brushRef="#br1" timeOffset="121402.1">20179 935 0,'0'0'0,"-18"17"15,18 1 1,-17 17-1,17 36 1,0 0 0,-18-19-1,0 19 1,1-53 0,17-1-1,0 1 1,0-36 15,0 1-31,0-19 16,0-34-1,0-36 1,35 35 0,88-70 15,-17 88-16,18 36 1,-36 17 0,-18 35-1,-70 18 1,0-35-16,0 34 16,0-16-1,-17-36 1,17 17-1,-18-17 32,1 0-31,-1 0 0,0 0-1,1 0 1</inkml:trace>
  <inkml:trace contextRef="#ctx0" brushRef="#br1" timeOffset="122367.02">19897 1217 0,'17'-18'15,"1"18"-15,-18-35 16,0 18-1,-35-19 1,-36 36 0,-17 0-1,17 36 1,1 34 0,52-17-1,18 0 1,0-18 15,0-17-15,18-18-1,35 0 1,17 0 0,-17-53-1,18-18 1,-1-34-1,-52 69-15,52-70 16,-34-35 0,-1 53-1,-35 0 1,0 35 0,-18 88 30,-17 18-30,0 71 0,0-19-1,-1 37 1,36-125-16,-17 89 16,17-53-1,0-18 1,17-35-1,19 0 1,-1 0 0,-18 0-1,19-17 1,-19-1 0</inkml:trace>
  <inkml:trace contextRef="#ctx0" brushRef="#br1" timeOffset="122816.69">20267 1111 0,'0'18'0,"0"0"16,-35 34-1,35-34-15,0 17 16,-35 36 0,17-71-1,18 18 1,0-36 31</inkml:trace>
  <inkml:trace contextRef="#ctx0" brushRef="#br1" timeOffset="123266.7">20443 653 0,'0'0'0,"-70"53"16,52-36-1,1 36 1,-1 18-1,36-71 17,-1 0-32,36 0 15,-18-36 1,1 1 0,-36-18-1,0 36-15,0-19 31,0 19-15,-36 17 0,1 35-1,18 18 1,17 17 0,0-34-1,0-19-15</inkml:trace>
  <inkml:trace contextRef="#ctx0" brushRef="#br1" timeOffset="123633.89">20567 1023 0,'-18'0'16,"18"18"0,0-1-1,0 19 1,0 34 0,18-17-1,17 18 1,-17-18-1,-18-36 1,17 1 0,-17-36 15,18-17-15,-18 0-1</inkml:trace>
  <inkml:trace contextRef="#ctx0" brushRef="#br1" timeOffset="123894.49">20955 882 0,'0'0'0,"0"18"31,0-1-31,-35 18 16,-18 54-1,0-19 1,-18 36 0,1-18-1,17-35 1,35-53 0</inkml:trace>
  <inkml:trace contextRef="#ctx0" brushRef="#br1" timeOffset="124551.84">21467 688 0,'0'-18'31,"0"1"-15,17 17 0,89-18-1,17 18 1,-105-18-1</inkml:trace>
  <inkml:trace contextRef="#ctx0" brushRef="#br1" timeOffset="125016.61">21131 1094 0,'0'17'0,"0"1"0,-17 88 31,-1-71-31,18 53 16,0 0 0,0-17-1,18-18 1,35-36 15,35-17-15,0 0-1,-17-17 1,17-36 0,-18 18-1,-52 17-15</inkml:trace>
  <inkml:trace contextRef="#ctx0" brushRef="#br1" timeOffset="125350.48">21837 1076 0,'0'0'15,"18"0"-15,-18-18 16,0 36 15,0 35-15,-18 53-1,0-18 1,-17-18 0,35-52-16,-35 17 15,35-17 1,0 0-1,0-36 17,0-17-17,17 17-15,-17 0 16</inkml:trace>
  <inkml:trace contextRef="#ctx0" brushRef="#br1" timeOffset="126216.83">21467 741 0,'0'0'0,"0"-18"16,17 18 15,71 0-15,1 0-1,34-17 1,-35 17 0,-105 0 15,-72 0-16,19 0 1,-36 0 0,35-18-1,36 18-15,-53 0 16,35 0 0,18 0-1,-1 0 16,1 0-15,0 35 0,35-17-16,-18 52 15,1-17 1,-1 35 0,0-17-1,18 35 1,0 17-1,-17-17 1,17-18 0,0-17-1,0-1 1,0-34 0,0 17-1,0-36 32,17-17-31,36-70-1,0 52-15</inkml:trace>
  <inkml:trace contextRef="#ctx0" brushRef="#br1" timeOffset="126949.97">22260 723 0,'0'-17'31,"18"17"-31,0 0 0,-1 0 16,54 0-1,-1-18 1,-17 18 0,0 0-1,-35 0 1,-18 35 0,0 0-1,0-17-15,0 35 31,0 18-15,0-19 0,-18 37-1,-17 17 1,0-18 0,17 18-1,0-36 1,1-35-1,-1 18 1,-35 0 0,18-35-1,17-18-15,-70 17 16,35 1 0,0-18-1,36 0 1,17-18 15,0 1-15</inkml:trace>
  <inkml:trace contextRef="#ctx0" brushRef="#br1" timeOffset="127550.07">23389 653 0,'0'-53'16,"18"53"0,-18-18-16,-18 18 62,1 18-62,-36 52 16,0 36-1,35-71-15,-70 142 16,-36-1 0,1 1-1,35-72 16,0 19-15,17 17 0,36-53-1,-1-17 1,19-54 0,17-34 30,-18 17-46,18-53 16</inkml:trace>
  <inkml:trace contextRef="#ctx0" brushRef="#br1" timeOffset="128166.5">23566 1217 0,'0'0'0,"0"-35"32,0 52-1,0 1-31,-36 53 15,1-1 1,35 1 0,-18-36-1,1-17 1,17-1 0,0-34 15,0-1-31,0 0 15</inkml:trace>
  <inkml:trace contextRef="#ctx0" brushRef="#br1" timeOffset="128383.6">23689 1023 0,'0'0'16,"0"-18"-16,0-17 15,0 53 48,0-1-63,0 1 16,0 0-16,53 17 15</inkml:trace>
  <inkml:trace contextRef="#ctx0" brushRef="#br1" timeOffset="128932.46">24007 1217 0,'0'0'0,"-36"71"31,19-71-31,17 35 15,-36 18 1,36-36-16,-17 19 16,-19-1-1,36-17 1,0-36 46,0 0-62,36-52 32,-1 17-17,53-35 1,18 17 0,-18 54-1,-70-1-15,88 18 16,-71 53-1,-35 35 1,0-17 0,-35-19-1,-36 1 1,36-53 0,35 18-1,0-36 32</inkml:trace>
  <inkml:trace contextRef="#ctx0" brushRef="#br1" timeOffset="129283.55">24642 1164 0,'0'18'31,"0"-1"-15,-18-17-16,18 18 0,-35 70 15,17-17 1,-17 35 0,17 35-1,-17-35 1,17-71-1,-35 124 1,18-54 0,17-34-1,-17 0 1,17-36 0,18-53 15,-17 1-16</inkml:trace>
  <inkml:trace contextRef="#ctx0" brushRef="#br1" timeOffset="129682.52">24606 1270 0,'0'0'15,"0"-18"-15,-17 1 0,17-1 16,0-52 0,0 52-16,53-17 15,35-1 1,0 36 0,-35 0-1,-18 89 1,-35-19-1,-53 36 1,-53-53 0,18-18-1,-18 0 1,36-35 0,52 0-1,53-17 16,-17-1-15</inkml:trace>
  <inkml:trace contextRef="#ctx0" brushRef="#br1" timeOffset="130550.74">25065 1023 0,'0'0'0,"-35"53"32,-1 0-32,19 0 15,17 17 1,0-17-1,0-35 17,53 0-17,-36-18-15,71 0 16,-35 0 0,18-36-1,-36-17 1,18-35-1,-35-18 1,-18 53 0,0 36-1,0 34 1,0 72 0,-18-1-1,0 0 1,18-53-16,0 18 31,53-18-15,18-35-1,-1 0 1,19-35 0,16-53-1,-34 0 1,0-71-1,-54 18 1,19 0 0,-36 70-1,0 54 1,-18 70 0,0 17-1,-17 71 1,17 18 15,1-71-15,-1 36-1,18-71 1,0-18 0,18-35 15,-18-18-16,35-17 1</inkml:trace>
  <inkml:trace contextRef="#ctx0" brushRef="#br1" timeOffset="130866.01">25541 952 0,'18'0'16,"-1"0"0,1 0-16,17 0 15,-17 0-15,52 0 16,-17 0-1,-17 0 1,-19 0 0,1 0-1,-18-17 1</inkml:trace>
  <inkml:trace contextRef="#ctx0" brushRef="#br1" timeOffset="131132.91">26476 706 0,'0'-18'16,"53"18"-1,17 0 1,19-18 0,-19 1-1</inkml:trace>
  <inkml:trace contextRef="#ctx0" brushRef="#br1" timeOffset="131532.78">26282 1076 0,'0'71'15,"0"-54"-15,0 54 16,0-1-1,0-17 17,0-35-17,18-18-15,52 17 16,-17-17 0,18 0-1,-1-35 1,-17-18-1</inkml:trace>
  <inkml:trace contextRef="#ctx0" brushRef="#br1" timeOffset="131882.87">26952 900 0,'0'0'16,"0"-36"0,0 19-1,0 34 17,-17 1-32,-1 35 15,0-36-15,-17 89 16,0-17-1,17-37 1,0-16 0,18-19-1,0 1 1,18-18 0,17-35-1</inkml:trace>
  <inkml:trace contextRef="#ctx0" brushRef="#br1" timeOffset="132566.07">27252 635 0,'0'0'0,"-18"0"15,36 0 48,0 0-63,-1-18 0,54 18 16,-1 0-1,-17 0 1,-17 0 15,-19 0-15,-17 18-1,0 0 1,0 35 0,0 17-1,-17 36 1,-1 35-1,-17-53 1,17 0 0,0 1-1,18-36 1,-35 17 0,18-35-1,-1-17 1,-35 17-1,0-17 17,0-18-17,36 0-15,-19 0 16,1 0 0,0 0-1,17 0 1,0 0-1,1-35 1,-1-1 0</inkml:trace>
  <inkml:trace contextRef="#ctx0" brushRef="#br1" timeOffset="133481.95">26370 776 0,'18'0'15,"-18"-18"32,0 36 31,0 0-78,0-1 0,-18 1 16,0 53 0,-17-1-1,0 18 1,35-35 0,-18-17-1,18-19 1,0-34 46,0-1-46,0 0-16,0 1 16,0-19-16,18-34 15,-18 17 1,35-18-1,0 36 17,-17 17-17,-18 1-15,18 17 16,-1 0-16</inkml:trace>
  <inkml:trace contextRef="#ctx0" brushRef="#br1" timeOffset="135898.5">11359 2752 0,'18'0'31,"-18"-18"-15,0 0-16,18 18 15,-18-17 1,0-19 0,0 1-1,0 18 1,-53 17 0,-18 0-1,1-18 1,-1 18-1,-17 53 1,0 17 15,17 1-15,36-1 0,0 19-1,-1 17 1,36-18-1,53-18 1,0-17 0,18-18-1,-1-17 1,1 0 0,-54-18-16,107 0 15,-18 0 1,-18-18-1,18-35 17,-89 36-17,1-1 1,-36 18 31,-17 0-32,0 18 1,17-18-16,-35 35 16,36-35-16,-71 17 15,17 1 1,0-18 0,18 0-1,18-18 1,-18-34-1,53 34 1,-53-53 0,36 1-1,17-18 1,0 17 0,17-17-1,36 0 1,18 17-1,-1 36 1,-17 35 0,-35 0-1,0 0 32,-1 0-47,19 35 16</inkml:trace>
  <inkml:trace contextRef="#ctx0" brushRef="#br1" timeOffset="136398.26">12188 3140 0,'0'0'16,"-17"0"-16,-54 0 15,54 0 1,-1 0 0,36 0-1,17 0 1,35 0 0,54 0-1,17 0 1,0 0-1,-70 0 1,-18 0 0,-36 0-1,-17-18 17,0 0-1</inkml:trace>
  <inkml:trace contextRef="#ctx0" brushRef="#br1" timeOffset="136980.89">12682 2769 0,'-17'18'32,"-1"0"-32,18 34 15,0 1 1,0-17 0,18-1-1,52 0 1,18-17-1,-70-18 1,53 0 0,17 0-1,-53 0 1,-53 0 31,-17 18-32,-53 34 1,0 37 0,-18 16-1,35-16 1,1-1 0,17 18-1,53-71 1,-18-17-1,1-1 1</inkml:trace>
  <inkml:trace contextRef="#ctx0" brushRef="#br1" timeOffset="146481.21">13652 2910 0,'0'0'15,"0"-17"-15,0-19 16,0 19-16,0-36 16,0-18-1,-17 18 1,-1 53 0,1 0-1,-1 71 1,18-18-16,-18 53 15,1 17 1,-1 36 15,18-18-15,-18-53 0,18-17-1,-17-71 16,34-53-15,-17-18 0,0-17-1,36-53 1,17 71 0,-1 52-1,-16 18 1,-19 35-1,19 71 1,-36 17 15,0-105-31,17 35 16,36-35 0,0-18-1,18 0 1,17-53-1,0-53 1,-70 88-16,52-88 16,-34 1-1,-36 16 1,0-16 0,17 52-1,-52 141 16,17 0-15,-17 36 0,35-19 15,-18-52-31</inkml:trace>
  <inkml:trace contextRef="#ctx0" brushRef="#br1" timeOffset="146563.37">14182 3316 0,'35'0'31,"-70"0"-31,123-35 15,-18-36 1,-52 54-16</inkml:trace>
  <inkml:trace contextRef="#ctx0" brushRef="#br1" timeOffset="146780.7">14129 3052 0,'0'0'0,"-18"0"16,-17 0 0,70 0-1,36 0 1,17 0 0,53-18-1,-35-17 1,-89 35-16</inkml:trace>
  <inkml:trace contextRef="#ctx0" brushRef="#br1" timeOffset="147547.78">14817 2928 0,'0'0'0,"-53"53"16,35-35-1,0 17-15,-17 53 16,35 0 0,-17-17 15,-1-18-15,0-18-1,18-53 16,0-17-15,0-35 0,0-1-1,53-35 1,-35 89-16,35-36 16,35 17-1,-53 36 1,0 36-1,-17 52 17,-18-18-17,0-52-15,0 70 16,0 0 0,0-52-1,0-19 1,18-52 15,-18 17-31,70-70 16,1-18-1,17-17 1,0 70 0,-17 35-1,-36 54 1,-17 17-1,-18-1 1,0 37 15,0-1-15,0-18 0,0-52-1,17-36 16,36-35-15</inkml:trace>
  <inkml:trace contextRef="#ctx0" brushRef="#br1" timeOffset="147930.26">15893 2734 0,'0'0'0,"0"-35"15,0 17-15,0 0 16,0 36 15,-18 17-15,-35 89 0,18-36-1,-18 53 1,0-17-1,35-19 1,18-87-16,0 35 16,53-18-1,18-35 1,35-17 0,-18-19-1,-35 1 1,17-18-1,-70 36 1</inkml:trace>
  <inkml:trace contextRef="#ctx0" brushRef="#br1" timeOffset="148746.54">16704 2822 0,'0'0'0,"18"0"0,-1-70 32,19 34-17,-36 19-15,35-36 16,-18 53-1,-17 35 17,-52 71-17,-54 70 1,53-123-16,-88 141 16,17-35-1,18 17 1,36-52-1,52-54 1,1-17 15,17-35-15,17-36 0</inkml:trace>
  <inkml:trace contextRef="#ctx0" brushRef="#br1" timeOffset="152096.29">17127 2822 0,'0'0'0,"71"-88"31,-71 70-31,18 18 16,-18 18 15,0 0-31,-18 52 15,-17 71 1,-1 0 0,1-35 15,17-70-31,1 69 16,17-69-1,0-1 1,0-53 15,0-52-15,35 17-1,18-53 1,18 18 0,-1 35-1,36 35 1,-36 18-1,54 71 1,-106 17 0,-18-17 15,-71-1-15,-17-17-1,0-35 1,17-18-1,36 0 1,17 0 0,18-18-1,18-17 1</inkml:trace>
  <inkml:trace contextRef="#ctx0" brushRef="#br1" timeOffset="152579.51">17762 2963 0,'0'18'32,"0"0"-17,0-1-15,-35 54 16,0-1-1,17 54 1,1-54 0,17-52-16,35 35 15,18-35 1,17-18 0,18-36-1,18-34 1,-35-18-1,-54-18 1,-34 35 0,-71 1 15,-1 52-15,37 18-1,-19 35 1,71-17-16,-18 35 15,18-18 1,53 0 0,18 1-1</inkml:trace>
  <inkml:trace contextRef="#ctx0" brushRef="#br1" timeOffset="153180.81">18556 3034 0,'0'-18'16,"0"36"-16,0-53 0,-35 17 15,-18 0 1,35 18-16,-35 0 16,-52 18-1,34 35 1,36 35-1,-18 18 1,53-53 0,0-36-16,17 54 15,36-71 1,36 0 0,16-18-1,-34-35 1,17-35-1,-88 71-15,35-72 16,18-34 15,-35-18-15,-18 53 0,0 17-1,0 124 16,-18-35-31,1 123 16,-1-35 0,0 17-1,18-35 1,0-35 0,0-35-16,0-1 15,18 1 1,17-18-1,18-18 1</inkml:trace>
  <inkml:trace contextRef="#ctx0" brushRef="#br1" timeOffset="153996.69">18944 3034 0,'0'0'0,"-17"0"47,-1 18-47,18-1 15,-18 54 1,1-18 0,17 17-1,0-35 1,17-35-1,71 0 1,1-52 0,-19-1-1,-17-18 17,-35 18-17,-1 53-15,-17-35 16,0 53 31,0-1-32,-17 54 1,-1-1 0,18-34-16,0 105 15,0-36 1,0 54-1,-35 0 1,17-18 15,-35 53-31,18 0 32,17-106-17,-17 1 1,0-54-1,0-18 1,-18-17 0,-53-35-1,35-35 1,-52-54 0,70-35-1,35 36 1,18-36-1,88 36 1,-35 70 15,18 0-15,-1-18 0,-34 54-16</inkml:trace>
  <inkml:trace contextRef="#ctx0" brushRef="#br1" timeOffset="154330.04">19967 2663 0,'0'0'0,"0"-17"0,0-1 31,-17 36-15,-1-1 0,-35 72-16,35-36 15,-35 70-15,-52 53 32,-1 1-17,53-71 1,0-18-1,18-53 1,17-35 0</inkml:trace>
  <inkml:trace contextRef="#ctx0" brushRef="#br1" timeOffset="156382.51">20549 3228 0,'0'0'0,"0"-18"0,71-35 31,-71 36-15,0-1-16,0-17 16,-18 0-1,1 35 1,-72 0 0,36 0-1,-52 35 1,16 71-1,37-18 1,16 71 0,36-107-1,0-34-15,18 17 16,52-35 0,19 0-1,52-35 1,0-53-1,-35-18 1,-18-35 0,-53 0-1,0 17 17,-17-17-17,-18 71 1,0 34-1,-53 142 1,18 0 0,0 53-1,-1-18 1,36-53 0,36 0-1,17-88 1,35 0-1,0-35 1,-35-18 0,0-17-1,-36-1 17,-17 106-1,-17 54-16,-1-37 1,0 19 0,18-18-1,0-71 32,0 1-47</inkml:trace>
  <inkml:trace contextRef="#ctx0" brushRef="#br1" timeOffset="156512.9">21184 2963 0,'0'0'0,"0"-17"0,-17-1 16,-1 18-1</inkml:trace>
  <inkml:trace contextRef="#ctx0" brushRef="#br1" timeOffset="156579.22">21184 2999 0,'18'0'32,"35"17"-32</inkml:trace>
  <inkml:trace contextRef="#ctx0" brushRef="#br1" timeOffset="156846.13">21519 3034 0,'0'18'31,"0"-1"-31,0 1 16,0-1-16,0 19 16,0 34-1,0-17 1,0 18-1,0-36 1,0-17 0,0-1-1</inkml:trace>
  <inkml:trace contextRef="#ctx0" brushRef="#br1" timeOffset="157129.14">21855 3052 0,'0'0'0,"17"-18"0,-17 0 31,-17 54 0,-36 16-15,35-34-16,-35 53 15,53-54-15,-53 71 16,18-35 0,35-35-1,0 0 1,18-36 15</inkml:trace>
  <inkml:trace contextRef="#ctx0" brushRef="#br1" timeOffset="157697.01">22207 2805 0,'0'0'0,"18"0"47,0-18-47,70 18 15,18-18 1,-36 18 0,-17 0-1,-71 0 16,1 0-31,-36 0 16,35 0-16,-35 0 16,0 0 15,1 0-15,-1 18-1,35 35 1,-35 17-1,18 19 1,0 16 0,17-16-1,-17 16 1,35 1 0,0-53-1,35-18 1,0-35-1,36 0 1,35-70 0</inkml:trace>
  <inkml:trace contextRef="#ctx0" brushRef="#br1" timeOffset="158312.76">22754 2999 0,'18'-53'31,"-1"53"-31,1-18 16,0 0 0,17 1-1,18 17 1,17 88-1,-70-35 1,0-35-16,0 34 16,-52 37 15,-37 16-15,19-52-1,-18 18 1,17-53-1,18-18 1,35-18 0,18-53-1,0 18 1,53-17 0,0 17-1,-17 71 1,-1 17-1,0 35 1,18 1 0,-35-36-1,52 1 17,1-19-17,-36-17 1,18-17-1,0-36 1,-35 17-16</inkml:trace>
  <inkml:trace contextRef="#ctx0" brushRef="#br1" timeOffset="158862.78">23424 2787 0,'-17'0'16,"17"18"0,17-18 15,1 0-31,0 0 0,-1 0 16,54 0-1,-1 0 1,1-18-1,-53 18-15,17-18 16,-17 36 0,-18 35-1,0 0 1,0 0 0,-53 53-1,53-89-15,-36 89 16,19 0-1,-1 0 1,-17-36 0,-18-17 15,-18 0-15,54-35-16,-54-1 15,1 1 1,-1-18-1,36 0 1,-1 0 0,36-35-1,0 17-15,0-53 16,18 54-16</inkml:trace>
  <inkml:trace contextRef="#ctx0" brushRef="#br1" timeOffset="159345.73">24536 2681 0,'0'0'0,"0"-18"0,17-34 32,-17 69-17,-35 18 1,-71 89-1,-17 35 1,-1 35 0,18-53-1,1 35 17,69-141-32,-17 89 15,36-53 1,-19-19-1,1-34 1,35 0 0,-17-18-1,17-36 1</inkml:trace>
  <inkml:trace contextRef="#ctx0" brushRef="#br1" timeOffset="159928.79">24606 3087 0,'0'17'31,"0"1"-31,0 0 15,0-1-15,0 36 16,-35 35 0,0-35-1,35-17 1,-18-19 0,0-17 15,18-17-31,0-36 15,0 35 1</inkml:trace>
  <inkml:trace contextRef="#ctx0" brushRef="#br1" timeOffset="160162.42">24677 2981 0,'0'0'16,"0"-18"-16,0 1 15,0-1-15,-35 18 16,35 18 47,17-18-63,18 17 15,-17-17-15,0 0 16,-1 18-1</inkml:trace>
  <inkml:trace contextRef="#ctx0" brushRef="#br1" timeOffset="160711.78">24959 3069 0,'0'35'16,"0"-17"-16,0 0 15,0 17 1,0 36 0,0-1-1,-18-17 1,18-35-16,-17-1 16,-1 19-1,0-36 1,18-53 15,0 0-15,0 35-16,18-52 31,35-36-15,53 35-1,-36 36 1,19 0-1,-54 35-15,53 35 16,-53 18 0,-35 53-1,-17 17 1,-1-35 0,-17-35-1,35-35 16,0-36 1,0 1-32,0-1 15</inkml:trace>
  <inkml:trace contextRef="#ctx0" brushRef="#br1" timeOffset="161062.6">25770 3122 0,'0'0'16,"0"-18"0,0 1-1,0 34 1,-35 36 0,17 53-1,1 53 1,-36-18-1,0-17 1,18-1 0,35-88-16,-36 36 15,1 17 17,35-70-17,-17-18 1,17-18-1,0-70 1,0 17 0</inkml:trace>
  <inkml:trace contextRef="#ctx0" brushRef="#br1" timeOffset="161412.44">25629 3175 0,'0'0'0,"0"-18"15,0-52-15,18 17 16,35 35 0,53-17 15,-89 35-31,89-18 16,0 18-1,-18 36 1,-88 34-1,-35 18 1,-71 1 0,36-37-1,-36-16 1,53-36 0,53-18 15,88-35-16</inkml:trace>
  <inkml:trace contextRef="#ctx0" brushRef="#br1" timeOffset="161811.39">26317 2928 0,'0'0'0,"0"18"31,0-1-15,0 1-16,-35 88 16,17-36-1,18 36 1,0-53 0,36-35-1,16-18 1,-34 0-16,53-36 15,-1-34 1,1-18 0,-18 0-1,-36 35 17,1 17-17,-18 54 1,-35 70-1,-1 0 1</inkml:trace>
  <inkml:trace contextRef="#ctx0" brushRef="#br1" timeOffset="162161.65">26635 3334 0,'17'0'0,"36"0"16,-123 0-16,228-18 16,-69-17-1,-1-53 1,-18-18-1,-34-35 1,17 35 0,-53 88-16,35-70 15,-35 70 17,-53 107-1,18-1-16,-18 35 1,35-105-16,-17 88 16,17-36-1,18-17 1,35-35 0,18-18-1,0-35 1,-35 17-16</inkml:trace>
  <inkml:trace contextRef="#ctx0" brushRef="#br1" timeOffset="162362.5">27076 2875 0,'0'0'15,"-18"0"-15,18 18 0,18-18 16,-1 0 0,1 0-1,53 0 1,-54 0-16,36 0 16</inkml:trace>
  <inkml:trace contextRef="#ctx0" brushRef="#br1" timeOffset="162395.85">27464 2840 0,'35'0'16</inkml:trace>
  <inkml:trace contextRef="#ctx0" brushRef="#br1" timeOffset="162945.04">27852 2699 0,'0'0'0,"-18"0"0,-17 0 16,88 0 15,35 0-15,-17-18-1,17 0 1,-71-17 0,-17 18-1,-35 17 1,17 0-16,-70 0 15,-35 0 1,35 35 0,35 0-1,-18 36 17,1 34-17,34 1 1,1 18-1,17-36 1,-17 18 0,53-18-1,35-35 1,0-35 0,35-18-1,0-36 1,-35 1-1,35-53 1,-53 70-16</inkml:trace>
  <inkml:trace contextRef="#ctx0" brushRef="#br1" timeOffset="163211.45">28257 2910 0,'0'0'0,"0"-17"15,0 34 17,0 19-17,-17 52 1,-36-18 0,-18 54-1,54-71 1,17-36-1,-18-17-15,36 0 16,52-17 0,-52-1-1</inkml:trace>
  <inkml:trace contextRef="#ctx0" brushRef="#br1" timeOffset="163794.82">28681 2646 0,'0'0'0,"-18"0"0,-35-18 16,71 18-1,35 0 1,17 0-1,19 0 1,34 0 0,-105-17-16,70 17 15,-53 0 17,-35 52-17,0 1 1,-70 36-1,17 34 1,35-17 0,-17-18-1,17 88 1,-17-70 0,0-18-1,-18 1 1,0-36-1,0-18 1,-35-17 0,17-18-1,-17 0 17,35 0-17,0 0 1,0 0-1,18-18-15</inkml:trace>
  <inkml:trace contextRef="#ctx0" brushRef="#br1" timeOffset="167801.69">11836 4463 0,'0'0'0,"0"-18"0,-18-17 32,0 35-32,18-18 15,0 0 16,-17 18-31,-1 0 47,0 0-47,1 0 47</inkml:trace>
  <inkml:trace contextRef="#ctx0" brushRef="#br1" timeOffset="168144.48">11747 4374 0,'-17'0'16,"-1"0"15,18 18-15,0 0-16,0-1 0,0 1 0,0 53 31,-17 34-15,-19 19-1,36-107-15,-17 54 16,-19 17 0,36-70-1,0-36 17,36-70-17,-19 70-15</inkml:trace>
  <inkml:trace contextRef="#ctx0" brushRef="#br1" timeOffset="168794.25">11730 4427 0,'0'0'0,"0"-70"31,35 35-15,18-1-1,35 19 1,53 17 0,-52 0-1,-1 70 1,-88 36 0,0-88-16,-71 52 15,-52 1 1,35-36-1,35-17 1,35-18 0,18-18 15,53 0 0,53 1-15,0 17-1,-18 35 1,18 18 0,-89-35-16,18 52 15,-35 18 1,-88 18 0,-35-35-1,-1-36 1,19-35-1,-54 0 1,88-18 0,18 1-1,18-1 1,53 18 31,-1 0-47,107-35 15,-89 35-15</inkml:trace>
  <inkml:trace contextRef="#ctx0" brushRef="#br1" timeOffset="169155.21">13317 4727 0,'0'0'0,"-17"0"15,-19-17-15,19 17 0,-1 0 32,53 0-1,71 0-16,0 0 1,106 17 0,-18 1-1,-88-18 1,-18 17 0,-71-17-1,-34 0 16</inkml:trace>
  <inkml:trace contextRef="#ctx0" brushRef="#br1" timeOffset="169628.04">14005 4463 0,'0'0'0,"-35"-18"16,17 18-1,1 0 1,17 53 0,0 17-1,70 1 1,1-36 0,70 18-1,0-53 1,-35 0-1,0-17 1,-71-1 0,-53 18 15,1 0-31,-71 18 16,-18 87 15,17-16-16,-16 34 1,-1-17 0,53-36-1,18-17 1,-18-35 0,35-18-1</inkml:trace>
  <inkml:trace contextRef="#ctx0" brushRef="#br1" timeOffset="170161.15">12347 5944 0,'0'0'16,"0"-17"0,0 34-1,0 36 1,0 35-1,0 1 1,0-1 0,0-35-1,-17-36 1,-19-17 0,19-17-1,-36-19 1</inkml:trace>
  <inkml:trace contextRef="#ctx0" brushRef="#br1" timeOffset="170578.62">12083 5962 0,'0'-18'16,"0"36"-16,0-53 15,0 17 1,35-17-1,53-1 1,36 1 0,17 0-1,17 35 1,-34 70 0,35 72-1,-159-19 1,-18-35-1,-88 18 1,0 0 0,18-53-1,-35-18 1,87-35-16,-122 0 31,69 0-15,37 0-1,34 0 1,36-35 0,87 0-1</inkml:trace>
  <inkml:trace contextRef="#ctx0" brushRef="#br1" timeOffset="171060.5">13423 6244 0,'0'0'0,"-17"18"31,34-18-15,18 17-16,71 1 15,88-18 1,-35 0 0,106 0-1,-36 0 1,-194 0 0,89 0-1,-36 0 1,-88-18-1,-71 1 1,54 17-16</inkml:trace>
  <inkml:trace contextRef="#ctx0" brushRef="#br1" timeOffset="171577.63">14323 6015 0,'0'0'0,"-18"0"16,18-18-16,18 36 47,-1-1-31,19 19-1,34 34 1,18-17-1,-52-35-15,34 0 16,36-1 0,0-17-1,-36 0 1,-17-17 0,-53-1-1,-53 0 1,-17 18-1,-36 18 1,-35 52 0,18 19-1,87-54-15,-123 106 16,54-18 15,52-52-15,35-18-1,36-53 17,17-35-17</inkml:trace>
  <inkml:trace contextRef="#ctx0" brushRef="#br1" timeOffset="176176.91">17110 6279 0,'0'0'0,"0"-17"15,0-1-15,17 18 0,1-17 16,0 17 15,-18 17-15,0 36-1,0 35 1,-36 53 0,-34 0-1,35-52 1,-18-19 0,35-52-1,18-36 16,0 1-31,18 17 16</inkml:trace>
  <inkml:trace contextRef="#ctx0" brushRef="#br1" timeOffset="176543.48">17198 6350 0,'0'0'0,"-35"-53"31,35 18-15,0 0 0,53-1-1,17 19 1,54 17 0,-1 0-1,-52 53 1,-54-18-16,19 88 15,-36 1 1,-36-18 0,-34-18-1,17-53 1,17-17 0,19-18 15,17-36-16,-18-17-15</inkml:trace>
  <inkml:trace contextRef="#ctx0" brushRef="#br1" timeOffset="176760.1">17092 6579 0,'-35'0'31,"52"0"-15,1 0-16,88-35 16,17 17-1,-34 1 1,-1 17 0,0-36-1</inkml:trace>
  <inkml:trace contextRef="#ctx0" brushRef="#br1" timeOffset="177060.24">17992 6209 0,'-18'0'31,"18"18"-31,-18 34 16,1 72 0,-19-1-1,1-52 1,35-53-16,-17 52 16,17-88 46,0 1-62</inkml:trace>
  <inkml:trace contextRef="#ctx0" brushRef="#br1" timeOffset="177644.47">17886 6262 0,'0'0'0,"0"-18"16,0-35-1,53 36 1,17-1 0,36 18-1,18 35 1,-71 1 0,-53 16 15,-36 19-16,-70-18 1,18-35 0,53-18-1,17 0 1,36 0 15,35 0-15,-36 0-16,72 0 15,-1 35 1,-18 0 0,-34 36-1,-36-1 1,-71 1 0,-35-1 15,-35-17-16,53-35 1,0 0 0,17-18-1,18-18 1,53 0 0,0-17-1,71-18 1</inkml:trace>
  <inkml:trace contextRef="#ctx0" brushRef="#br1" timeOffset="178009.54">18891 6227 0,'0'0'0,"-17"0"16,-1 0 0,-35 0-1,-35 70 1,17 1 0,36 52-1,17 1 1,18-107-16,0 54 15,53-18 1,35-36 0,-17-17-1,35 0 1,-18-70 0,-70 52-1</inkml:trace>
  <inkml:trace contextRef="#ctx0" brushRef="#br1" timeOffset="178275.6">19279 6191 0,'0'18'15,"0"0"1,-17-1-16,-1 54 15,0 35 1,18-1 0,-17-87-16,17 35 15,0 0 1,0-36 0</inkml:trace>
  <inkml:trace contextRef="#ctx0" brushRef="#br1" timeOffset="178675.89">19191 6174 0,'0'0'0,"18"-18"15,35 0 1,17 18 0,36 0-1,-18 36 1,0 34 0,-70-35-1,17 71 1,-17 0-1,-71-18 1,-53 0 0,-53-17-1,18-18 1,18-35 0,52-18-1,54 0 1,-1 0-1,18-36 1</inkml:trace>
  <inkml:trace contextRef="#ctx0" brushRef="#br1" timeOffset="181498.62">21308 6156 0,'0'-18'0</inkml:trace>
  <inkml:trace contextRef="#ctx0" brushRef="#br1" timeOffset="181659.9">21272 6085 0,'-17'-17'15,"70"52"-15,-124-70 0,71 17 0,35 53 0,-105-88 16,35 53 0,35 18 46,0 0-31</inkml:trace>
  <inkml:trace contextRef="#ctx0" brushRef="#br1" timeOffset="182143.15">20655 6262 0,'0'0'0,"-18"0"0,1 0 16,-36-18-1,0 18 1,35 0-16,-17 0 15,0 0 1,17-17 0,36 17-1,88 0 1,17 0 0,142 0 15,-54 0-16,-34 0 1,-71 0 0,-36 0-1,-87 0 17,-19 0-17,1-36 1</inkml:trace>
  <inkml:trace contextRef="#ctx0" brushRef="#br1" timeOffset="182626.52">21202 5962 0,'0'0'0,"-18"-18"15,1 18 1,17 18-1,0 35 1,0 0 0,0-36-16,70 36 15,18 18 1,36-36 0,-18 36-1,35-54 1,-35-52-1,-89 35 1,-17-35 0,-53 35-1,-35 0 1,-71 35 0,-105 71-1,87 17 16,36-17-15,141-18 0,-88-52-1,123-19 1,-35-34 15</inkml:trace>
  <inkml:trace contextRef="#ctx0" brushRef="#br1" timeOffset="183509.01">22648 5944 0,'0'0'0,"36"-35"32,-36 53-17,0 17 1,-18 53 0,18-53-16,-53 107 15,0-1 1,18-36-1,0-16 1,17-54 0,0-35-1,18-53 17,18-35-17,70-18 16,0 0-15,71 0 0,-124 89-16,124-1 15,-71 36 1,-35 52 0,-53 36-1,-53-18 1,18-17-1,-18-18 1,35-36 0,1-17-1,-1 0 1,18-35 0,18 0-1</inkml:trace>
  <inkml:trace contextRef="#ctx0" brushRef="#br1" timeOffset="183809.46">23442 5944 0,'0'-17'0,"0"34"0,18-34 16,-18-1-16,0 36 15,-18 17 1,-35 35-1,0 54 1,0-1 0,18-34-1,35-72-15,-18 71 16,18-52 0,36-36-1,52-18 16,0-35-15,-70 36-16</inkml:trace>
  <inkml:trace contextRef="#ctx0" brushRef="#br1" timeOffset="184010.38">23266 6209 0,'0'0'0,"-18"0"0,53 0 47,-17 0-47,88 0 15,35-18 1,0 18 0,-53-17-1,-53 17 1</inkml:trace>
  <inkml:trace contextRef="#ctx0" brushRef="#br1" timeOffset="184710.25">23989 6156 0,'0'18'15,"-35"17"1,-18 18 0,0 53-1,-18-36 1,36-17-1,17-18 1,1-35 0,-1 0-1,18-70 32,0 35-47,35-54 31,53 1-15,-17 35 0,-53 53-16,88-17 15,-36 34 1,-17 54 0,-53-18-1,0 17 1,0 1-1,0-54-15,-35 1 16,17 0 0,0-18-1,1-36 1,-1-16 0,71-37-1,18 1 16,-1 53-15,54-18 0,-54 53-1,-35 53 1,-35 17 0,-17 19-1,-54-1 1,54-18-1,-1-52 1,36-18 15,-1-18-31</inkml:trace>
  <inkml:trace contextRef="#ctx0" brushRef="#br1" timeOffset="185058.83">25100 5927 0,'0'0'16,"0"-36"0,-18 54-1,-17 17 1,-53 89-1,0-36 1,70-53-16,-70 71 16,53-18-1,35-17 1,17-18 0,54-36 15,-1-17-16,36-53 1,-18-17 0</inkml:trace>
  <inkml:trace contextRef="#ctx0" brushRef="#br1" timeOffset="185409.28">26070 5697 0,'-53'18'15,"36"0"-15,-54 52 16,-52 89 0,-18 17-1,-36 1 16,124-124-31,-35 35 16,-124 123 0,107-105-1,69-70 1,19-19 0,105-52 15,-53 17-31</inkml:trace>
  <inkml:trace contextRef="#ctx0" brushRef="#br1" timeOffset="185992.39">26035 5997 0,'0'0'0,"-18"-17"15,1 17 1,-19 35 0,19 71-1,-36-18 1,-18 35 0,54-105-16,-54 88 15,53-53 1,1-18-1,17-53 32,0-17-47,0-53 16,17 35 0,72-35-1,52 17 16,0 54-15,-53 17 0,-70 0-16,35 53 15,-53 17 1,-36 1 0,-52-1-1,-35-17 1,17-35-1,-53-1 1,106-17 0,124-53 15,-54 36-31</inkml:trace>
  <inkml:trace contextRef="#ctx0" brushRef="#br1" timeOffset="186442.5">26370 6209 0,'-18'0'32,"1"0"-32,-1 18 15,1-1-15,-54 54 16,53-18-1,-17 35 1,35-18 0,0-34-1,71-1 1,17-35 0,-18-35-1,1-18 16,17-53-15,-70 0 0,-18 36-1,-53 34 1,-35 36 0,35 0-1,-18 36 1,36-19-1</inkml:trace>
  <inkml:trace contextRef="#ctx0" brushRef="#br1" timeOffset="187042.08">27129 6191 0,'-53'-35'31,"35"17"-31,-53 18 16,1 0 0,-54 18-1,107 0-15,-107 35 16,71 17-1,1 1 1,34-1 0,18-17-1,70-53 1,-17 0 0,53-35-1,0-36 16,-18-17-15,18-35 0,-18-71-1,-52 105 1,-19 19 0,-52 123 15,-36 70-16,54-88-15,-36 89 16,17-18 0,36-18-1,0 0 1,18-70 0,53-1-1,17-34 16,-35-1-31</inkml:trace>
  <inkml:trace contextRef="#ctx0" brushRef="#br1" timeOffset="187642.4">27481 6156 0,'0'0'16,"-17"18"15,-19 17-16,1 35 1,18-17 0,17-17-1,17-19 1,1-17-16,35 0 16,35-17-1,0-36 16,-17 0-15,-1-18 0,-34 1-1,-36 52 1,-36 71 15,-17 35-15,18 0-1,0 53 1,17-70 0,-17 17-1,-18 0 1,0-35 0,18-17-1,-71-1 16,0-35-15,36 0 0,-1 0-1,36-35 1,35 17 0,17-35-1,1 35-15,53-35 16</inkml:trace>
  <inkml:trace contextRef="#ctx0" brushRef="#br1" timeOffset="187995.51">28469 5592 0,'0'0'16,"-17"0"0,-19 35-1,19-18-15,-36 89 16,-36 53 0,-34 35-1,17-53 1,-35 36-1,18-1 1,105-123 0,0 0-1,36-71 17</inkml:trace>
  <inkml:trace contextRef="#ctx0" brushRef="#br1" timeOffset="189291.12">28681 6509 0,'0'0'0,"17"0"16,1 0-16,35-36 16,-35 1-1,-18-35 1,0 52-1,0-35 1,-36-17 0,-34 34-1,-1 36 1,-17 36 0,-18 87-1,71-52 1,17 17-1,18-18 1,36-52 0,34 0-1,-35-18 1,1 0 0,17 0-1,17-53 1,-17 0 15,18-35-15,-1-1-1,-52 54-15,52-88 16,-17-19 0,-17 37-1,-19 16 1,1 72-1,-18 52 1,-88 159 0,17-53-1,-17 36 1,53-36 0,35-71-1,35-34 16,-17-36-31,52 0 16,18 0 0,18-71-1,-18-35 1,-17 18 0,-36 17-1,-35 54 1,0 52-1,-35 53 1,0 0 0,17-35-1,18-17 1,0-54 31,0-17-32,0 17-15</inkml:trace>
  <inkml:trace contextRef="#ctx0" brushRef="#br1" timeOffset="189466.05">29369 6085 0,'0'0'0,"0"-35"15,0 53 48,0-1-32,0 1-31</inkml:trace>
  <inkml:trace contextRef="#ctx0" brushRef="#br1" timeOffset="189725.12">29510 6174 0,'17'17'15,"-17"1"-15,0 0 16,0 34 0,18 1-1,0-17-15,-1 34 16,-17-17-1,0-18 1,18-35 0,17-35 15</inkml:trace>
  <inkml:trace contextRef="#ctx0" brushRef="#br1" timeOffset="189925.12">29898 6227 0,'0'0'16,"0"-18"0,-18 18-1,-70 70 1,35-17 0,18 18-1,-18-36 1</inkml:trace>
  <inkml:trace contextRef="#ctx0" brushRef="#br1" timeOffset="190291.13">30692 5733 0,'0'0'0,"0"-18"15,0 36 1,-36 35 0,-52 88-1,53-106-15,-71 106 16,-53 35-1,-17 1 1,70-71 0,0 17-1,53-52 1,36-54 0,70-34 15,-18-19-16</inkml:trace>
  <inkml:trace contextRef="#ctx0" brushRef="#br1" timeOffset="190558.75">30586 6279 0,'0'18'15,"0"0"1,-18-1-16,-17 54 16,17-18-1,1-18 1,17-53 46,0 1-62,0-1 16,17 1-16</inkml:trace>
  <inkml:trace contextRef="#ctx0" brushRef="#br1" timeOffset="190705.78">30656 6138 0,'0'0'0,"0"-17"15</inkml:trace>
  <inkml:trace contextRef="#ctx0" brushRef="#br1" timeOffset="191242.1">30956 6174 0,'0'0'0,"-35"35"16,17-17-16,1-1 16,-36 54-1,35-18 1,-17 17-1,0-17 1,17-35 0,18-1-1,0-34 17,0-36-17,35-18 1,71-35 15,18 36-15,17 17-1,-53 53 1,-35 35 0,-53 18-1,-18 18 1,0-36-16,-34 36 15,16-19 1,1-34 0,35 0-1,0-54 17</inkml:trace>
  <inkml:trace contextRef="#ctx0" brushRef="#br1" timeOffset="191591.87">31432 6209 0,'0'0'0,"0"18"47,0-1-31,-17 1-16,-36 70 15,18 18 1,-36 53 0,53-124-16,-17 124 15,0-71 1,0 35 0,-1-35-1,1-35 16,0-17-15,35-54 15,0-53-15</inkml:trace>
  <inkml:trace contextRef="#ctx0" brushRef="#br1" timeOffset="191924.61">31291 6350 0,'0'0'0,"0"-18"0,0-17 0,18-18 15,53 0 1,34 36 0,-16 17-1,-36 0 16,-36 35-15,-34 35 0,-54-17-1,-70 36 1,53-72 0,-1 18-1,72-35 1,70-35 15</inkml:trace>
  <inkml:trace contextRef="#ctx0" brushRef="#br1" timeOffset="192675.39">31785 6209 0,'0'0'0,"18"0"15,-18 18 1,0-1 0,-18 18-1,-17 36 1,17-18 0,18-18-1,0-17-15,18-18 16,53 0-1,-1-18 1,36-35 0,-36-17-1,-17 17 1,-70 88 15,-54 36-15,54-1 15,17 1-15,0-36-1,52-17 1,-34-18-16,53 0 16,35-53-1,-1-53 1,-34 0-1,35-53 1,-53 53 0,-53 71-16,35-35 15,-35 52 1,-18 53 0,-35 36-1,-35 35 16,71-89-31,-19 54 16,19-53-16,-36 87 16,35-34-1,18-1 1,0-52 0,71-18-1,-1 0 1,18-53-1,-35 0 1</inkml:trace>
  <inkml:trace contextRef="#ctx0" brushRef="#br1" timeOffset="192924.95">32332 6174 0,'0'0'15,"-53"0"1,71 0 0,-1 0-1,89 0 1,-70 0-16,52 0 16,0 0-1,-70 0 1,-1 0-1</inkml:trace>
  <inkml:trace contextRef="#ctx0" brushRef="#br1" timeOffset="209646.91">30533 6632 0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50:3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2293 0,'0'0'15,"18"-18"1,-36 18 0,1 0-1,-54 0 1,18 0 0,35 0-16,1 0 31,-1 0-16</inkml:trace>
  <inkml:trace contextRef="#ctx0" brushRef="#br0" timeOffset="769.42">3722 1358 0,'0'-17'0,"0"-1"16,0 0-1,0 1-15,0-1 16,0 0 0,-18 18 15,18 18-31,0 53 15,0 87 1,0-105 0,0 106-1,-17 53 1,-1-71 0,18 0-1,-18-88 1,18-18-1,-17-35 1,-19-35 0,1-71-1</inkml:trace>
  <inkml:trace contextRef="#ctx0" brushRef="#br0" timeOffset="1252.36">3298 1393 0,'0'0'0,"-17"0"0,-18-17 16,17-1 0,18-17-1,106-18 1,17 18-1,71-1 1,-35 36 0,88 124-1,-88-18 1,-36 70 0,-88 36-1,-70-53 1,-124 17-1,1-70 1,105-89 0,-159 54-1,71-53 1,-35-18 0,70-36-1,88 1 1,18 0-1,35-1 1,71 1 0</inkml:trace>
  <inkml:trace contextRef="#ctx0" brushRef="#br0" timeOffset="1735.06">4357 2028 0,'0'-52'16,"0"34"-16,0 0 16,17 1-16,36-72 15,18 37 1,-1 34-1,54 36 1,-36 52 0,-70-52-16,52 105 15,-52-35 1,-18 36 0,0-54-1,0-87 32,0-1-47,0-70 31,0-18-15,35 0 0,18-17-1,0 70 1,-35 35-16,52-17 15,-34 35 1</inkml:trace>
  <inkml:trace contextRef="#ctx0" brushRef="#br0" timeOffset="2385.78">5697 2152 0,'0'0'16,"53"0"0,-35-18-1,35-52 1,-36 17 0,-17 35-16,0-88 15,-52 18 1,-54 18-1,18 70 1,-54 53 0,54 70-1,35 36 1,53-36 0,0-52-1,53-18 1,35-53-1,1 0 17,-54-18-32,88-70 15,-34 17 1,-19-70 0,-52 18-1,-18 52 1,0 142 15,-18 35-15,0-1-1,18-52 1,18 18 0,17-54-1,18-17 1,18-17-1,-36-36 1,0 18 0</inkml:trace>
  <inkml:trace contextRef="#ctx0" brushRef="#br0" timeOffset="2951.65">6227 1852 0,'17'-88'15,"-34"176"-15,34-229 16,-17 123-1,0 71 1,0 18 0,0 52-1,0-105-15,0 70 16,0-17 0,0-36-1,35-35 1,-17 0-1,53-53 17,-1-35-17,1 0 1,-54 52 0,36 36-1,-53 53 1,0 0-1,0 71 1,36-71 0,16-53-1,37 17 1,-1-52 0,-35-18-1,-36 35-15,19-105 16,-36 17-1,-71-35 17,18 88-17,-17 35 1,17 36 0,53 0-16,-36 17 15,36-17 1</inkml:trace>
  <inkml:trace contextRef="#ctx0" brushRef="#br0" timeOffset="3718.59">7549 1464 0,'0'0'0,"89"-123"31,-72 87-31,1-34 16,-18 52-1,0 36 1,0 52 0,0 54-1,0-89-15,0 194 16,-18-70-1,18 0 1,-17-71 15,17-70-15,-18-18 0,0-36-1,18-52 1,0-35-1,53-1 1,71 1 0,70 52-1,-18 71 1,-52 53 0,-71 35-1,-53 36 1,-71-18-1,-88-18 17,0-35-17,71-36 1,18-17 0,52 0-1,18-17 1,71-19-16</inkml:trace>
  <inkml:trace contextRef="#ctx0" brushRef="#br0" timeOffset="4251.28">8749 1693 0,'0'0'0,"53"-88"16,-53 53-16,-18-18 15,-52 0 1,-19 53 15,19 18-15,-18 70 0,70-35-16,-17 53 15,17 52 1,18-52-1,35-88 1,54-1 0,16-52-1,1-53 1,-35-18 0,-54 18-1,-17 0 1,0 105 15,-35 125 0,35-72-15,0 36 0,18-53-1,35-36 1,35-17-1,18-17 1,-53-18-16</inkml:trace>
  <inkml:trace contextRef="#ctx0" brushRef="#br0" timeOffset="5168.18">9331 1640 0,'18'-35'0,"-36"70"0,36-88 0,-18-17 15,-18 17 1,-17 53-1,-1 35 1,1 89 15,0 35-15,17-54 0,18-69-16,0 69 15,53-69 1,18-36-1,52-18 1,-17-35 0,17-88-1,-105 106-15,88-142 16,-53 19 0,-36-1-1,-17 88 1,0 54-1,-35 70 1,35-36 0,-35 89-1,35 53 1,-18-36 0,18 36-1,0-53 1,0-53-1,0-71 17,0-35-17,53-70 1,35-36 0,1 71-1,-54 70-15,71 1 16,-53 17-1,-36 35 1,-17 35 15,-35-17-15,-88 0 0,34-53-1,19 0 1,17-17-1,18-1 1,35 71 15,17-35-31,18 34 16,54 19 0,-1-36-1,0 18 1,-17-35-1,-36-1 17,-17-17-17,-1-17 1,-17-18-16</inkml:trace>
  <inkml:trace contextRef="#ctx0" brushRef="#br0" timeOffset="6285.66">11289 1623 0,'0'0'16,"18"0"-16,70-88 31,-88 70-31,17-35 16,-17 35-1,-17 18 1,-36 18 0,18 53-1,-18 123 1,35-36 0,18-87-1,53-1 1,53-70-1,-18-17 1,71-89 15,-71 0-15,-18-70 0,-70 17-1,-53 53 1,-70 18-1,-36 88 1,89 53 0,52 17-1,36-17 1,88 0 0,88-53-1,-142 0-15,143 0 16,69-53-1,-88-35 1,-123-18 15,-53 18-15,-17-18 0,-71 71-1,-1 53 1,19 70-1,35 35 1,17 54 0,-17 70-1,35 35 1,0-18 0,17 19-1,1-54 1,17 89-1,-17 17 17,-18-282-32,0 105 15,-35-34 1,-54-107 0,-16-17-1,16-17 1,19-36-1,-1-18 1,36 1 0,17-1-1,18-17 1</inkml:trace>
  <inkml:trace contextRef="#ctx0" brushRef="#br0" timeOffset="7251.97">13952 1711 0,'0'0'0,"18"0"16,0-35-1,-18 17-15,35-17 16,0-53 0,-35 35-1,-88-36 1,-18 37-1,-17 52 1,-18 17 0,52 36 15,72-18-31,-36 71 16,35 88-1,18-88 1,53-35-1,18-54 1,-1-17 0,36-53-1,18-70 1,-19-1 0,-52 1-1,-53 52 1,0 89 15,0 53-15,0-36-1,0 106 1,18-53 0,0 0-1,17-35 1,-18-53-1,72-17 1,-54-36-16</inkml:trace>
  <inkml:trace contextRef="#ctx0" brushRef="#br0" timeOffset="7801.26">14464 1270 0,'0'0'0,"0"-88"16,0 53-16,-35-1 15,17 36 1,0 124 15,18-18-15,0 70 0,-17 53-1,-1-141 1,-17 18-1,35-70 1,0-72 15,0 19-31,0-54 16,17-70 0,72 17-1,16 72 1,37 16-1,-19 54 1,-17 70 15,-106 18-15,-18-35 0,-88 34-1,-35-52 1,53-17-1,0-36 1,35 0 0,53-18-1,18-53 1,-1 54-16</inkml:trace>
  <inkml:trace contextRef="#ctx0" brushRef="#br0" timeOffset="8234.01">15275 1552 0,'0'0'0,"36"-17"15,105-36 1,-88 17 0,-53 19-1,-53 17 1,-53 0-1,-35 35 1,35 36 0,88-19-1,18 19 1,106-18 0,0-18-1,17 1 1,-52-19-1,-53 18 1,-89 1 15,36-19-31,-71 1 16,-53 0 0,18-18-1,70 0 1,36 0-1,18-71 1</inkml:trace>
  <inkml:trace contextRef="#ctx0" brushRef="#br0" timeOffset="9784.69">15910 1376 0,'0'0'0,"18"-35"16,0-36 0,-18 18-16,0 18 31,0 52-15,0 72-1,-36 16 1,1 54-1,0 18 1,17-54 0,18-70-1,35-53 1,18 0 0,53-53-1,-18-17 1,-52 34-16,69-87 15,-52 17 1,-35 71 15,-18 17-15,0 36 0,-53 105-1,0 18 1,35-53-1,18 18 1,0-70 0,89-19-1,52-52 1,-35-18 0,-18-53-1,-53 0 1,-35-17-1,-106 35 1,-17 52 15,-1 54-15,18 53 0,71 34-1,18 19 1,17-36-1,88 0 1,35-88 0,1 0-1,34-53 1,-16-35 0,-72 0-1,-17-18 1,-35 88-16,-18-34 15,17 52 1,-17 17 15,0 54-15,-17 52 0,-1-52-1,18-54-15,0 36 16,0-35-1,53-18 1,18-18 0,-1-17-1,1-53 1,-18-53 0,-53 88-1,17 18 1,-17 70 15,0-18-15,-17 107-1,17-36 1,0-17 0,0-1-1,17-70 1,71 0-1,-35-17 1,-35 17-16,52-71 16,1-52-1,-53 34 1</inkml:trace>
  <inkml:trace contextRef="#ctx0" brushRef="#br0" timeOffset="10051.19">17692 1252 0,'0'-53'0,"0"106"0,0-123 15,0 52-15,0 36 32,0 35-17,0 35 1,-35 53 0,35-106-16,-18 71 15,0-71-15,18 54 16,0-1-1,0-53 1,71-53 15,-54 1-31,19-18 16,-19 17-16</inkml:trace>
  <inkml:trace contextRef="#ctx0" brushRef="#br0" timeOffset="10484.17">17956 1605 0,'0'0'0,"18"0"63,0 0-63,-1 0 15,36 0 1,35-53-1,-35 0 1,-53 18 0,-17 35-1,-36 0 1,-35 35 0,35 36-1,0 52 1,35-87-16,18 52 15,0-35 1,71-36 15,17-17-15,0-17 0,18-19-1,-88 19-15,17-54 16,-18-17-1,-17 70-15</inkml:trace>
  <inkml:trace contextRef="#ctx0" brushRef="#br0" timeOffset="10751.01">17568 1270 0,'0'0'0,"18"0"16,17 0-1,89-18 1,17 18 0,-35-17-1,17 17 1,-52 0-1,-54-18 1</inkml:trace>
  <inkml:trace contextRef="#ctx0" brushRef="#br0" timeOffset="11284.43">18803 1305 0,'0'0'0,"0"-88"31,0 70-31,0 1 0,18-1 15,35 18 1,17 106 0,18 35 15,-17 18-15,-18-53-1,-18 0 1,-35-54-1,18-34 1,-18-36 0,0-17-1,0 0 1</inkml:trace>
  <inkml:trace contextRef="#ctx0" brushRef="#br0" timeOffset="11567.06">19350 1288 0,'17'-18'0,"-34"36"0,34-107 16,-17 54 15,-70 35-15,-18 71 0,-36 70-1,-17 35 1,0 1-1,35-36 1,53-71 0,53-52-1,18-18 1,70-53 0,-35 35-1</inkml:trace>
  <inkml:trace contextRef="#ctx0" brushRef="#br0" timeOffset="11917.28">19350 1552 0,'0'0'0,"17"-17"31,-17 34-15,0 18-1,-35 54 1,18 52-1,17-106-15,-18 53 16,-17 106 0,17 106-1,-35-71 1,18 18 0,35-70-1,0-89 1,0-35-1,17-88 1,1-18 0,53-88 15,-54 88-31</inkml:trace>
  <inkml:trace contextRef="#ctx0" brushRef="#br0" timeOffset="12267.73">19403 1870 0,'0'0'0,"0"-36"0,-18-34 16,18-54-1,53 19 1,106 69 0,0 36-1,-36 18 1,-35 52-1,-88 1 1,-70 17 15,-71-35-15,17 0 0,-17-18-1,88-35 1,35 0-1,71-17 17,-35 17-32</inkml:trace>
  <inkml:trace contextRef="#ctx0" brushRef="#br0" timeOffset="12800.1">20161 1623 0,'0'0'0,"53"-36"0,-18-34 16,-17 35 15,-18 17-15,-18 18 0,-52 18-1,-1 52 1,54-52-16,-54 123 15,36-53 1,17 18 0,18-71-1,35-35 1,54-35 0,-19-18-1,1-70 1,-18 34-1,-36 1 1,-17 53 0,0 70 15,0 53-15,0-17-1,0 35 1,0-36-1,0-34 1,71-19 0,-36-17-1,36-53 1,-1-17 0</inkml:trace>
  <inkml:trace contextRef="#ctx0" brushRef="#br0" timeOffset="13084.11">20779 1341 0,'17'-36'0,"-34"72"0,34-160 16,-17 71 15,0 71-15,-17 70 0,-1-70-16,0 52 15,-17 124 1,17-53-1,18-52 1,0-1 0,0-71-1,0 1 1,18-36 0,35-35-1,-18 1 1</inkml:trace>
  <inkml:trace contextRef="#ctx0" brushRef="#br0" timeOffset="13667.49">21131 1129 0,'0'-18'16,"0"36"-16,0-71 16,0 71-1,0 17 1,0 71-1,0 0 1,0 35 0,0-106-16,-17 71 15,-19 35 1,19-71 0,-1 1-1,18-36 1,0-52 31,0-19-32,18-52 1,17-35 0,18 34-1,18-16 1,-54 105-16,36-18 15,35 18 1,-52 71 0,-1-1-1,-35 18 1,0-17 0,-18-1-1,-17-34 1,17-19-1,1 1 1,-1-36 31,18 1-47,0-1 0</inkml:trace>
  <inkml:trace contextRef="#ctx0" brushRef="#br0" timeOffset="13950.79">20479 1517 0,'0'0'0,"17"0"31,1 0-15,17 0-16,1 0 0,16-18 15,-16 18-15,70 0 16,-53 0 0,-36 0 15,-34 0 0,-19 0-31</inkml:trace>
  <inkml:trace contextRef="#ctx0" brushRef="#br0" timeOffset="15899.77">3193 2699 0,'0'0'16,"-18"-18"0,36 18 31,-1 0-47,1 18 15,17-18-15,71 17 16,35-17-1,36 18 1,17 0 0,-53-18 15,35 0-15,18 17-1,-18 1 1,-105-18-16,176 0 15,18 0 1,-71 0 0,53 0-1,-53 0 1,52 0 0,37 0-1,-89 0 1,70 0-1,1 18 1,-71-18 15,71 0-15,123 17 0,-159-17-1,88 18 1,19-18-1,-54 0 1,53 17 0,159-17-1,-177 0 1,71 18 0,36-18-1,-107 18 1,71-18-1,159 0 1,-247 0 0,106 0 15,-18 0-15,-124 0-1,177 17 1,-70-17-1,-107 0 1,89 0 0,35 18-1,-123 0 1,87-18 0,-246 0-16,282 17 15,-123-17 1,88 0-1,35 18 1,-124-18 0,89 0 15,35 18-15,-35-18-1,-18 0 1,-88 17-1,70-17 1,-87 0 0,-54 0-1,-70 0 1,-71 0 0</inkml:trace>
  <inkml:trace contextRef="#ctx0" brushRef="#br0" timeOffset="16059.59">20426 2999 0,'-18'0'31,"1"0"-15,-1 0-1</inkml:trace>
  <inkml:trace contextRef="#ctx0" brushRef="#br0" timeOffset="18849.47">2081 4868 0,'0'0'15,"-17"-17"-15,-124 17 16,123 0-16,-53 0 15,1 0 1,52 0 0,36 0 15,88 0-15,-71 0-16,177 0 15,158-36 1,-105 36-1,-1 0 1,-87 0 0,17 0-1,-124 0 1,-52 0 0,-18-35 15</inkml:trace>
  <inkml:trace contextRef="#ctx0" brushRef="#br0" timeOffset="19317.41">3104 4463 0,'0'0'0,"-17"0"15,17 17 1,0 54 0,17-18-1,72 0 1,16-36 0,19 1-1,-89-18-15,36 0 16,-1 0-1,-52-18 1,-18 1 0,-18 17 15,-52 17-15,-36 89-1,-18 53 1,54-36-1,-18 36 1,52-88 0,36-36-1,0-17 1,0-54 0,18 19-16</inkml:trace>
  <inkml:trace contextRef="#ctx0" brushRef="#br0" timeOffset="21366.76">4586 4445 0,'0'0'0,"18"-123"31,-18 105-15,0 36 0,0-1-1,0 71 1,-36 36 0,19-89-16,-54 177 15,1-53 1,-36 17-1,35-70 1,54-71 0,-19-53-1,19 1-15,17-54 16,0-52 0,0-54-1,0 89 1,17 35-1,36 53 1,0 106 0,35 35 15,-35-35-15,53 0-1,18-53 1,-1-53-1,1-36 1,-19-16 0,1-72-1,-70-17 1,-36 53 0,0 0-1,-53 88 1,17 52-1,1 54 1,35 35 0,0-52-1,35-19 17,-17-70-32,53 0 15,34-35 1,36-53-1,-52 0 1,-19-36 0,-52 36-1,-18 53 1,0 70 0,-18 35-1,1 54 1,-1-18-1,0-36 1,18 1 0,36-89 31,17-52-32,-1-1 1,19-52-1,70 17 1,-70 88 0,-18 53-1,-18 54 1,0-19 0,18 18-1,35 18 1,-17-88-1,52-18 1,18-53 0,-52 0-1,34-53 17,-88-53-17,-35 89 1,-53 17-1,-35 53 1,-18 88 0,53-17-1,1 35 1,52-18 0,0-71-1,52-17 1,37-35-1,-1-35 1,-18-1 0,-17 0-1,-53 54 17,18 17-17,-18 17 1,0 72-1,0 34 1,0 36 0,0 35-1,0 0 1,18 88 0,17 36-1,-17-248-15,-18 248 16,0-107-1,-36-17 1,-34-88 0,-1-71-1,-35-52 17,0-89-17,1-88 1,69-124-1,19 19 1,17 69 0,53-122-1,0 175 1,35 1 0,0 35-1,-53 88 1,0-18-1,-17 54 1</inkml:trace>
  <inkml:trace contextRef="#ctx0" brushRef="#br0" timeOffset="21665.56">7108 4286 0,'0'18'16,"-17"0"-1,17 17-15,-35 88 16,35-17 0,-18 53-1,0 17 1,18-123-1,0-35 1,36-36 0,-1-52-1,-18 52 1</inkml:trace>
  <inkml:trace contextRef="#ctx0" brushRef="#br0" timeOffset="22132.65">7373 4286 0,'0'18'16,"0"17"-1,0 53 1,0 53 0,0-35-1,0 0 1,0-18-1,0-70 1,0 0 0,0-54-1,0-17 17,35-70-17,54-1 1,-19 72-1,54 34 1,-36 71 0,-53 17-1,-35 36 1,0 18 0,-18-89-1,-17 18 1,0-35-1,17-18 1,-35-53 0</inkml:trace>
  <inkml:trace contextRef="#ctx0" brushRef="#br0" timeOffset="22349.06">7038 4586 0,'0'0'0,"-18"0"32,36 0-17,35 0 1,35 0 0,0-18-1,-35 1 1,-35-1-16</inkml:trace>
  <inkml:trace contextRef="#ctx0" brushRef="#br0" timeOffset="23348.69">8714 4568 0,'-18'0'0,"18"-17"16,0-18-1,0 17 1,0 36 15,0 34-15,-18 37-1,1 16 17,17-16-17,53-72 1,35-17-1,0-53 1,18-17 0,-36-36-1,-70 53 1,0 35-16,-70-70 16,-71 71-1,53 17 1,-1 0-1,89 17 1,71 1 0,88-18-1,35-35 17,-89-1-17,19-34 1,-106 17-1,-18 35 1,0 1 0,-18 70 15,-17 35-15,17 53-1,18 0 1,-18-88-16,18 194 15,0 0 1,18-36 0,17 72-1,-17-19 17,-18 36-17,0-141 1,0 0-1,-53-107 1,-18-69 0,1-89-1,-1-17 1,54-19 0,17 19-1,17-36 1,54 18-1</inkml:trace>
  <inkml:trace contextRef="#ctx0" brushRef="#br0" timeOffset="24665.89">10901 4798 0,'0'0'16,"-18"53"-1,18-36-15,0 1 16,18-18 15,-1 0-31,19-35 16,34-36-1,1-35 17,-18-17-17,-36-54 1,-17 19-1,0 87 1,0 53 0,-17 89-1,-1 53 1,0 70 0,1-36-1,17-70 1,70-17-1,19-53 1,-1-36 0,-71 0-16,89-70 15,-18-18 17,-70 1-17,0-54 1,-18 35-1,0 71 1,0 71 0,-18 88-1,0-18 1,-17 53 0,18-17-1,-19-19 1,36-34-1,0-53 1,0-71 15,36-35-15,34-18 15,-17 35-15,18 54-1,-19 17 1,-16 35 0,-36 35-1,35 1 1,-35-53-16,35 34 16,18 1-1,35-35 1,-17-18-1,52-35 1,1-36 0,-36-17-1,-35-35 17,-35-1-17,-18 71 1,-18 53-1,-70 88 1,53 1 0,17 16-1,18-16 1,70-37 0,19 1-1,34-53 1,-52-17-1,35-54 1,-54 1 0,-52-1-1,0-17 1</inkml:trace>
  <inkml:trace contextRef="#ctx0" brushRef="#br0" timeOffset="24982.6">10813 4516 0,'0'0'0,"0"17"31,35-17-31,106 0 16,-106 0-16,106-17 15,36-19 17,-36 19-17,-88 17 1,-36 0-1,-17-18 1</inkml:trace>
  <inkml:trace contextRef="#ctx0" brushRef="#br0" timeOffset="25898.28">14076 4198 0,'-18'0'15,"18"18"1,-17-1-16,34-17 31,89-35 1,0-18-17,0-17 1,-71 17-1,-35-18 1,-18 53-16,-105 1 16,-1 17-1,-34 35 1,52 71 0,88-18-1,71 71 1,71-71-1,-19-70 1,54-18 0,-53 0-1,-88-18 17,-36 0-17,-106 1 1,-34 17-1,17 70 1,17 36 0,124-35-1,18 35 1,-1-89-16,72 36 16,105-53-1,17-18 1,-87-17-1,-1-35 1,-35-1 0,-70-17-1</inkml:trace>
  <inkml:trace contextRef="#ctx0" brushRef="#br0" timeOffset="26100.02">14764 4322 0,'0'-36'15,"0"72"-15,17-54 31,19 88-15,34 1 0,1 17-1,-18-35 1,-18-35 0,-35-1-1,35-34 1,1-36-1</inkml:trace>
  <inkml:trace contextRef="#ctx0" brushRef="#br0" timeOffset="26299.12">15169 4322 0,'0'-18'0,"0"36"16,0-54 0,-52 54-1,34 0-15,-70 52 16,-36 54-1,1-36 1,52-18 0,36-17-1,70-53 17</inkml:trace>
  <inkml:trace contextRef="#ctx0" brushRef="#br0" timeOffset="26799.58">15628 4322 0,'0'0'0,"18"-71"32,-1 53-32,-17 36 46,0 17-46,-53 89 16,18 34 0,-35 142-1,-19 71 17,1-89-17,-18 159 1,53-194-1,1-53 1,34-124 0,18-87-1,0-107 1,0 89-16,70-177 16</inkml:trace>
  <inkml:trace contextRef="#ctx0" brushRef="#br0" timeOffset="27181.66">15275 4533 0,'0'0'0,"0"-17"0,0-107 31,71 36-15,88 0-1,17 70 1,-53 18 0,-105 18-16,70 70 15,-88 18 1,-70-18 0,-71 0-1,-1 0 1,72-88-1,35 18 1,35-36 15,88-35 1,-35 18-32</inkml:trace>
  <inkml:trace contextRef="#ctx0" brushRef="#br0" timeOffset="27632.18">16034 4533 0,'0'-17'16,"-18"17"-16,18-18 0,-18 0 16,1-52-1,17 17 1,53 0-1,53 18 1,-1 35 0,1 70-1,-53 36 1,-53 0 15,0-53-15,0 0-1,-35-36 1,35-34 0,0-1-1,18-53 1,34 1 0,19-36-1,17 36 1,-70 52-16,52 0 15,1 18 1,-53 0 0</inkml:trace>
  <inkml:trace contextRef="#ctx0" brushRef="#br0" timeOffset="30015.38">16810 4516 0,'0'17'15,"0"-34"-15,0 52 16,17-35-1,19 0 1,17-35 0,17-18-1,-34-36 1,-36 72-16,0-54 16,0 36-1,-53 70 16,0 53-15,35 1 0,0 16-1,18-34 17,18-36-17,53-35 1,17-17-1,18-19 1,105-69 0,-87-1-1,-89 18 1,-17-1 0,-54 89-1,-34 36 1,17 34-1,35-35-15,18 18 16,0 36 0,36-37-1,-1 1 17,0-35-17,-17 0 1,-18-36 15,-18-17-15,0 17-1,-34 0 1,-19 18 0,71 36-1,0-1 1,71-17-1,-1-18 1,36 0 0,-71 0-16,106-36 15,-35 1 1,-18-53 15,-35-18-15,-53 36-1,0 17 1,-35 88 0,-18 53-1,18 0 1,35-17 0,0-1-1,0-34 1,0-19-1,17-17 1,-17-17 15,-17 17 16,17 17-16,17-17-15,19 18 0,34-18-1,36 0 1,-35-18 0,-36 1-16,53-54 15,-17-52 1,-54 34-1,19 19 1,-36 88 15,0-1-31,-36 54 32,36-1-17,0-17 1,18-18-1,35-17 1,70-18 0,-17-35-1,-18 0 1,1-54 0,-54 1-1,-17 35 1,-18 71-1,-18 17 1,0 53 0,1 1-1,17-37 1,17 1 15,71-35-15,-35-18-1,18-35 1,-1-18 0,-34-18-1,-19-52 1,-34-1 0,-54 124-1,-17 18 1,17 53-1,36 34 1,35-34 0,53-36-1,-35-17-15,70-18 32,35 0-17,-52 0 1,52-71-1,-17-35 1,-53 18 0,-18 71-16,-17-54 15,-18 89 1,-35 35 0,-18 52-1,0 1 1,35-53-1,18-35-15,-17 35 16,17-36 0,0-34 31,0-1-32,35-52 1,71-89-1,0 53 1,17 0 0,1 71-1,-72 70 1,-34 0-16,0 54 16,-1-54-16,19 88 15,-36-52 1,53-18-1,0-18 1,-36-35 0,71-35-1,-35-36 17,0 1-17,-18-54 1,1 36-1,-36 35 1,-18-17 0,0 52-16</inkml:trace>
  <inkml:trace contextRef="#ctx0" brushRef="#br0" timeOffset="30148.43">18450 3810 0,'0'0'0,"-35"0"0</inkml:trace>
  <inkml:trace contextRef="#ctx0" brushRef="#br0" timeOffset="30298.45">17427 4198 0,'-70'35'0,"-1"-17"0</inkml:trace>
  <inkml:trace contextRef="#ctx0" brushRef="#br0" timeOffset="42746.74">11148 6509 0,'0'0'0,"0"-18"0,0-17 32,0 17-32,-18-35 15,18-17 1,0 52 0,0 0-1,0 36 1,0 35-1,-35 88 1,35 0 0,-18-106-16,1 54 15,-1-19 1,18-52 0,35-36 30,36-52-30,-18 34-16</inkml:trace>
  <inkml:trace contextRef="#ctx0" brushRef="#br0" timeOffset="43163.07">11571 6403 0,'18'0'0,"-36"0"0,53-18 0,1-17 16,-19 0-1,-34 35 1,-54 0 0,-17 53-1,0 17 1,70-35 0,18 36-1,53-36 16,0-17-15,53 0 0,-18 34-1,-53-16 1,-17 34 0,-106-17-1,-1-17 1,-16-19-1,-1-17 1,35 0 0,-17-53-1,35 18 1</inkml:trace>
  <inkml:trace contextRef="#ctx0" brushRef="#br0" timeOffset="43580.34">11201 6015 0,'0'0'0,"-18"0"15,0 0-15,-35 0 16,-17 70-1,70-17 1,0-35 0,88 0-1,18-36 1,-18-17 0,0-54-1,-88 19 16,-53 52-15,-52 18 0,34 53-1,18 35 1,53-17 0,0-18-1,71-18 1</inkml:trace>
  <inkml:trace contextRef="#ctx0" brushRef="#br0" timeOffset="43929.85">12823 6191 0,'0'0'15,"18"0"-15,-18-17 16,0 34 15,-53 71-15,36 1 0,-1 52-1,0-18 1,1-35-1,17-70-15,0 17 16,0-17 0,-18 53-1,36-142 1,-1 36 0</inkml:trace>
  <inkml:trace contextRef="#ctx0" brushRef="#br0" timeOffset="44812.76">12488 6526 0,'0'0'0,"18"-17"16,0 17 0,-1 0-16,107-53 15,-1 18 1,54-1-1,-36 19 1,-71 17 0,-70 35-1,-35 53 1,0 0 0,-1 0-1,36-17 16,0-53-15,71-1 0,17-34-1,0-19 1,-17-17 0,-71-17-1,0 52-15,-35-17 16,-106 0-1,52 17 1,72 18 0,17-18-1,106-17 1,-1 0 0,54 0 15,-124 35-31,106 0 15,-70 0 1,-53 70 0,-18 18-1,-18-17 1,0 35 0,18-36-1,0-52 1,71 0-1,17-18 1,-17-36 0,35-52-1,-89 70-15,36-105 16,-53 17 0,-53 18 15,-70 70-16,17 36 1,0 70 0,18 36-1,70-54 1,18-17 0,35-35-1</inkml:trace>
  <inkml:trace contextRef="#ctx0" brushRef="#br0" timeOffset="45646.31">15822 6209 0,'0'0'0,"35"-18"0,-70-70 31,17 53-31,18 52 31,0 72 0,-17 16-15,-1 72 0,18-124-16,-35 123 15,17-88 1,1-17 0,17-53-1,0-54 16,0 19-31,0-72 16,0 1 0,88-18-1,35 18 1,-17 88 0,70 18 15,-140-1-31,87 72 15,-105-1 1,-36 18 0,-88-36-1,-35-17 1,-35-35 0,141-18-16,-106 0 15,70 0 1,53 0-1,71-53 17,-35 35-32,35 1 15</inkml:trace>
  <inkml:trace contextRef="#ctx0" brushRef="#br0" timeOffset="45930.59">16651 6421 0,'0'0'0,"0"-18"15,0 36 1,0 17 0,-18 53-1,18 35 1,0-34-1,0-72-15,0 36 16,-17-35 0,17-36 15,0 1-15</inkml:trace>
  <inkml:trace contextRef="#ctx0" brushRef="#br0" timeOffset="46362.69">16810 6015 0,'0'0'0,"-88"35"15,70-17-15,-17 17 16,-1 36-1,19-18 1,34-1 0,54-52-1,0 0 1,-1-35 0,-70 0-1,0-53 16,-18 17-15,-17 53 0,-53 18-1,17 71 1,36 0 0,18 17-1,17-18 1,52-17-1,-16-35-15</inkml:trace>
  <inkml:trace contextRef="#ctx0" brushRef="#br0" timeOffset="47361.89">17445 6473 0,'0'0'0,"17"0"15,-17-17-15,0-1 16,0-17 0,-35 17-1,-18 18 1,-17 36 0,34-19-16,-34 54 15,-36 35 1,53-1-1,36-52 1,17-35 0,105-18-1,1-35 1,-18-18 0,-17-35-1,-53-1 16,-1 72-15,1-1 0,-18 53 15,-35 36-15,-1 17-1,19-17 1,-54 52-1,53-88-15,-17 159 16,0 0 0,0 89-1,35 17 1,0 35 0,0-106-1,0 159 16,-53-123-15,0-54 0,0-87-1,-18-18 1,1-106 0,-89-53-1,53-35 1,-70-71-1,105-71 1,71-34 0,36-18-1,34-18 1,18 35 0,0 71 15,18-35-16,0 35 1,-53 70 0,18 1-1,-36 70 1,-17 35 0,-18 1-1,0-1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51:36.3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5062 459 0,'0'0'0,"18"-18"0,0-17 31,-18 17-31,0 0 16,0-17 0,0 17-1,-18 18 16,0 18-31,18 35 16,-17 18 0,-1 52-1,0-88-15,-17 124 16,-18 53 0,18-89-1,0-17 1,35-53-1,0-71 32,0-17-31,0-35-16</inkml:trace>
  <inkml:trace contextRef="#ctx0" brushRef="#br0" timeOffset="650.17">4762 564 0,'0'0'0,"0"-17"0,-35-18 16,35-18-1,18 0 17,88-18-17,52 1 1,-34 70 0,-1 35-1,-70 71 1,-53 0-1,-70-18 1,-54 18 0,54-71-1,-36 0 1,53-35 0,18-53-1,35 36 1,35 17 31,18 17-32,-35 1-15,34 52 16,1 1 0,0 35-1,-17-53 1,16 17-1,-16-34 1,17-36 0,0-18-1,-1-35 1,19-35 0,-53 70-16</inkml:trace>
  <inkml:trace contextRef="#ctx0" brushRef="#br0" timeOffset="1366.72">5556 882 0,'0'0'0,"-17"18"16,17-1-16,17-17 31,19-17-16,16-19 1,-16-17 0,-19 0-1,-17-17 1,-35 52 0,-18 18-1,-17 36 1,-1 34-1,18 54 17,53-1-17,0-35 1,35-52 0,18-19-1,18-17 1,17-17-1,36-54 1,-1-70 0,-35-36-1,-35 72 1,-18-19 0,-35 71-1,0 36-15,-17 17 47,-1 53-31,-17 17-1,35 54 1,-18 17 0,18-53-1,0-53-15,0 53 16,18-35-1,35-17 1,0-36 0,17 0-1,-17-53 1</inkml:trace>
  <inkml:trace contextRef="#ctx0" brushRef="#br0" timeOffset="2516.57">6650 811 0,'0'0'0,"17"-17"0,1-1 16,0-17 0,-1 0-1,-17-18 1,-17 17-1,-71 19 1,-36 52 0,36 36-1,0 52 1,52-17 0,36 17-1,0-70 1,0-35-16,36 0 15,52-18 17,-35-36-17,53-52 1,-53 0 0,17-71-1,-52 89 1,-18 34-1,0 72 17,-18 34-17,18 18 1,0-70-16,0 88 16,53-53-1,18 0 1,17-36-1,-18-17 17,54-53-17,-54-17 1,1-71 0,-36 17-1,-35-17 1,0 53-1,0 53 1,-17 52 15,-1 71-15,0-17 0,1 35-1,17-18 1,0-53-16,0 71 15,53-18 17,-18-52-17,35-36 1,1 0 0,35-53-1,-53-36 1,0-16-1,-36 34 1,-17 53 0,0 71 15,-17-35-31,-1 70 16,18-17-1,0-18 1,35-18-1,18-17 17,53-18-17,-35-18 1,17-53 0,-53-17-16</inkml:trace>
  <inkml:trace contextRef="#ctx0" brushRef="#br0" timeOffset="2807.68">7796 512 0,'0'0'15,"0"-18"110,-17 18-125</inkml:trace>
  <inkml:trace contextRef="#ctx0" brushRef="#br0" timeOffset="3049.4">7144 741 0,'0'0'0,"-36"0"31,54 0-15,17 0 0,18 0-1,-17-18 1</inkml:trace>
  <inkml:trace contextRef="#ctx0" brushRef="#br0" timeOffset="3815.88">8273 811 0,'0'0'0,"0"-53"31,0 36-31,0-1 16,0 1 0,0-19-1,17 36 1,19 0-1,-1 71 1,-35-54-16,0 107 16,0-36-1,0 0 1,0-52 0,0-19-1,0-105 16,17-18 1,19 18-17,34 0 1,-17 35 0,18 35-1,-54 18-15,1 0 16,0 0 15</inkml:trace>
  <inkml:trace contextRef="#ctx0" brushRef="#br0" timeOffset="4217.54">8749 864 0,'0'0'0,"35"18"31,-17-18-15,52-35-16,-17-1 31,-35 19-31,52-54 16,-70 1 0,0 34-1,-70 19 1,-1 34-1,-34 54 1,87-53-16,-35 87 16,35 19-1,18-18 1,36-53 0,52-18-1,0-35 1,53-18-1,-53-52 1,-35 17 15</inkml:trace>
  <inkml:trace contextRef="#ctx0" brushRef="#br0" timeOffset="4734.82">10301 512 0,'0'0'0,"0"-53"31,0 70 1,35 19-32,36 87 15,-1 0 1,1 36 0,-36-71-1,-35 1 1,0-72-16,0 1 15,0-36 32,0-52-31</inkml:trace>
  <inkml:trace contextRef="#ctx0" brushRef="#br0" timeOffset="4999.79">10795 388 0,'0'0'0,"-18"0"16,1 0-16,-54 35 15,-35 71 1,-35 71 0,0 17-1,35-71 1,36 1-1,52-89 1,18-18 15,124-52-15,-107 18-16</inkml:trace>
  <inkml:trace contextRef="#ctx0" brushRef="#br0" timeOffset="5366.46">10883 741 0,'-17'17'16,"17"1"0,0 35-16,0 35 15,0 53 1,0 36-1,0-19 17,17 54-17,-17-53 1,0 70 0,0-194-16,0 89 15,0-36 1,18-53-1,-1-52 1,1-71 0,-18-1-1,0 36-15</inkml:trace>
  <inkml:trace contextRef="#ctx0" brushRef="#br0" timeOffset="5683.5">10936 1058 0,'-18'-70'0,"36"140"0,-36-228 16,18 69 15,71 19-15,0 52 0,52 18-1,-35 18 1,-35 70-1,-53 18 1,-70-18 0,-72-17-1,54-18 1,-18-18 0,71-18-1,53-17 16</inkml:trace>
  <inkml:trace contextRef="#ctx0" brushRef="#br0" timeOffset="6232.65">11924 811 0,'0'0'0,"0"-35"15,0-18 1,-53 18 0,-18 17-1,-17 36 1,71 0-16,-72 87 16,54 1-1,0 35 1,17-70-1,18-1 17,53-70-17,0-17 1,35-54 0,-17-17-1,-1-53 1,-34 17-1,-36 107 1,0 52 0,0 71-1,0-18 1,35 18 0,18-53-1,0 0 1,53-53-1,-36-35 17,36-54-17,-88 54-15</inkml:trace>
  <inkml:trace contextRef="#ctx0" brushRef="#br0" timeOffset="6483.03">12577 388 0,'0'0'0,"-18"0"31,18 18-31,-18 52 16,-17 36-1,35 35 1,-18 53 0,18-106-1,0 1 1,0-72-1,18 1 17,35-71-17,-18 0-15</inkml:trace>
  <inkml:trace contextRef="#ctx0" brushRef="#br0" timeOffset="7000.92">12912 370 0,'0'0'0,"0"18"32,0 70-17,0 36 1,0-36 0,0 53-1,0-18 1,0-52-1,0-53-15,0 17 32,0-53-1,0-35-15,0-35-1,53-53 1,-36 106-16,107-89 15,-18 54 1,35 52 0,-53 36-1,-18 70 1,-52 18 0,-18-89-16,0 89 15,-18 0 1,-17-35-1,17-54 17,-17-17-17,0-70 17</inkml:trace>
  <inkml:trace contextRef="#ctx0" brushRef="#br0" timeOffset="7282.74">12365 635 0,'-35'18'15,"52"-18"1,18 0-16,1 0 15,17 0-15,35 0 32,0-18-17,-70 0 1,-1 18 0,-34 0-1</inkml:trace>
  <inkml:trace contextRef="#ctx0" brushRef="#br0" timeOffset="8403.31">4639 1570 0,'-18'-18'32,"36"18"-1,0 0-16,-1 0-15,36 0 0,53 0 16,53 0 15,70 0-15,-158 0-16,176 0 16,158 0-1,54 0 1,-53 0-1,193 0 1,36 0 0,-476 0-16,353 0 15,158 0 1,18 18 0,-159-18-1,141 0 1,-35 0-1,-494 0-15,406 0 32,-159 0-17,53 0 1,-106 0 0,-70 0-1,-142 0 1,-87 0-16,17 0 15</inkml:trace>
  <inkml:trace contextRef="#ctx0" brushRef="#br0" timeOffset="25614.12">2275 2522 0,'0'0'0,"-17"18"16,17 0 0,-53-18-16,53 17 15,17-17 17,1 0-17,0 0 1,-1-17-1,-17-19 1,18 1 0,-18 17-1,-18 18 32,1 36-31,-1 34-1,18-34 1,0-1 0,0 0-1,18-35 1,17 0 0,0-35-1,-17-18 1,-18 0-1,0 18 1,-18 35 0,-17 0-1,0 53 17,17 35-17,18-18 1,0-52-16,0 53 15,35-36 1,36-35 0,0 0-1,-54-18-15</inkml:trace>
  <inkml:trace contextRef="#ctx0" brushRef="#br0" timeOffset="26230.6">2805 2540 0,'0'0'0,"0"18"16,0-1-1,0 1 1,35-18 15,-18-35-15,1 35-16,-18-53 15,0 17 1,0 19 0,-18 17 15,1 35-16,17-17-15,-35 52 16,35-34 0,0-19-1,35-17 32,-18-35-31,1 35-16,0-53 15,-18 0 1,0 18 0,-18 17-1,-17 36 1,35 35 0,-18 53-1,18-36 1,0 1-1,0-54 1,53 1 0,-35-18-1</inkml:trace>
  <inkml:trace contextRef="#ctx0" brushRef="#br0" timeOffset="43260.53">4127 2646 0,'0'-18'0,"0"1"31,0-1-31,0 0 16,0 36-1,0 17 1,-17 36 0,-1 52-1,18 18 1,-17-35-1,17 0 1,-18-53 0,18-35-1,0-1 1</inkml:trace>
  <inkml:trace contextRef="#ctx0" brushRef="#br0" timeOffset="43544.67">4427 2910 0,'0'0'16,"18"-17"-16,-36 17 31,-35 0-15,-17 70-1,-1 1 1,-17-1 0,35 19-1,53-54-15,-17 0 16,-1-35 0,18-17 15,18-1-31</inkml:trace>
  <inkml:trace contextRef="#ctx0" brushRef="#br0" timeOffset="43778.04">4339 2928 0,'0'0'0,"18"0"16,17-35 0,18 52-1,0 19 1,17 34-1,1 36 1,-36-18 0,-17-35-1,0-53 1,-1 0 0,18-70-1</inkml:trace>
  <inkml:trace contextRef="#ctx0" brushRef="#br0" timeOffset="44053.48">4904 2681 0,'0'0'16,"0"-18"-16,0-34 16,0 16-1,35 89 1,-70 35-1,-18 53 1,-18-17 0,53-36-1,-34 0 1,34-70 0,18-53 30</inkml:trace>
  <inkml:trace contextRef="#ctx0" brushRef="#br0" timeOffset="44511.82">4992 3052 0,'0'17'16,"53"-17"0,0-17-1,-53-19 1,35 1 0,0-18-1,-17 18 16,-18 17-31,17 18 16,-69-35 0,-1 70-1,0 36 1,17 17 0,19 0-1,17-70-15,17 35 16,36-36-1,0-17 1,0-35 0,18 0-1,-18-18 1</inkml:trace>
  <inkml:trace contextRef="#ctx0" brushRef="#br0" timeOffset="45577.21">6279 2963 0,'0'0'0,"0"-53"31,0 36-31,0-19 16,0 1-1,36 0 1,34 17-1,-17 36 1,0 52 0,-18-17-1,1 53 1,-36-35 0,0-1-1,0-17 16,0-70 1,0-1-17,17-70 1,36 0 0,18 17-1,17-17 1,-17 53-1,-1 35 1,-35 0-16,18 35 16,-17 35-1,-19 19 1,-17-36 0,0-1 15,0-34-16,0-36 17,18-17-17,-1-18 1,36-35 0,36 0-1,-1 53 1,0 35-1,-17 35 1,-19 53 0,-52 0-1,0-35 1,0-35-16,-17 52 16,-18-34 15,35-19-16</inkml:trace>
  <inkml:trace contextRef="#ctx0" brushRef="#br0" timeOffset="46161.06">8184 2963 0,'0'0'15,"0"-17"-15,18-1 0,0-17 16,-18 17-16,0-35 16,-88 18-1,-18 35 1,17 0 15,-52 70-15,106-17-1,17-17-15,-34 87 16,52 1 0,0-36-1,52-35 1,54-53 0,-18-18-1,-70 0-15,106-70 16,-36 18-1,-53-36 1,-17 0 0,-18 53-1,0 18 1,0 70 0,0 18 15,0 53-16,0-18 1,0-35 0,70-18-1,-52-35-15,17 0 16,53-17 0,1-54-1,-37 36-15</inkml:trace>
  <inkml:trace contextRef="#ctx0" brushRef="#br0" timeOffset="46344.95">8731 2663 0,'0'-52'0,"0"104"0,0-122 16,0 88 15,0 52-31,0 54 31,-35 17-15,17-35 0,18-36-1</inkml:trace>
  <inkml:trace contextRef="#ctx0" brushRef="#br0" timeOffset="47011.09">8678 3157 0,'0'-17'47,"0"-19"-47,18-16 15,35-19 1,17-17 0,1 35-1,17 18 1,-53 35 0,-35 17 15,-35 1-16,-18-1 1,-35 1 0,18-18-1,34 18 1,19-1 0,17 19-1,0-1 1,0 18-1,17 0 1,36 0 0,35-36-1,-17-17 1,52 0 0,18-17-1,-17-36 16,-53 0-15,-54 35-16,18-70 16,-35 35-1,0 18 1,-17 70 15,-1-17-31,-35 70 16,36 0-1,-1 0 1,18-70 0,53 0-1,17-36 1,72-35 0</inkml:trace>
  <inkml:trace contextRef="#ctx0" brushRef="#br0" timeOffset="47744.28">11501 2893 0,'0'0'0,"0"-18"0,0-70 31,-18 70-31,18 1 16,-18-1-1,18 36 1,0 87 0,0 1-1,-17 106 1,17-71 0,53-53-1,-18-70 16,71-36-15,-1-52 0,-16-18-1,-54 52-15,53-105 16,-70 0 0,-18 35-1,0-17 1,0 87-1,0 89 17,0-35-32,0 35 15,0 17 1</inkml:trace>
  <inkml:trace contextRef="#ctx0" brushRef="#br0" timeOffset="48211.66">12435 3034 0,'0'0'15,"18"-18"-15,-18 1 16,35-19 0,1-17-1,-36 36 1,-36 17-1,-70 17 1,18 19 0,-18 34-1,106-17 1,18-18 0,0-17-16,105 17 31,1-17-16,-36 35 1,-88-35 0,-18 17-1,-105 18 1,-1-36 0,18-17-1,71 0 1,0 0-1,35-35 1,70-53 0</inkml:trace>
  <inkml:trace contextRef="#ctx0" brushRef="#br0" timeOffset="48644.12">12753 3140 0,'0'0'0,"18"0"0,52-18 31,-52 0-15,35-17 0,0 0-1,-53 17-15,0-35 16,0 36-1,-53 17 1,-36 17 0,-16 54-1,52-1 1,17 54 0,36-54-1,18-17 16,53-35-15,17-18 0,18-18-1,17-35 1,-35-17 0,-70 52-16</inkml:trace>
  <inkml:trace contextRef="#ctx0" brushRef="#br0" timeOffset="49828.38">14217 2822 0,'0'0'0,"0"-88"31,0 70-31,0 1 16,0-1 0,-18 36-1,-70 88 1,35-36 0,0 36 15,36-18-16,17-35 1,53-53 0,35 18-1,18-36 1,-1-35 0,-16-17-1,-54-1 1,-35-35-1,-18 0 1,1 89-16,-36-36 16,-53 53-1,35 0 1,71 35 0,36-35-1,105 0 16,53-18-15,0-52 0,-18-18-1,-105 35 1,-36 0 0,-35 18-1,-35 17 1,-1 18-1,-17 71 1,36 17 0,-36 53-1,35 35 1,1 18 0,-1 53-1,18 0 16,0-53-15,-35 124 0,17 34-1,-17-34 1,35-248-16,0 107 16,-18-36-1,1-123 1,-36-54-1,0-17 1,-106-88 0,-17 35-1,70 36 1,35-1 0,71 1 15,0-36-16,88-17 1,-35 34-16</inkml:trace>
  <inkml:trace contextRef="#ctx0" brushRef="#br0" timeOffset="50428.21">16598 2469 0,'0'0'16,"53"-70"-1,-35 52-15,17-35 16,-17 18 0,-1 17-1,-34 36 17,-1 0-17,-53 70-15,-52 88 31,88-140-31,-36 52 16,-123 106 0,88-88-1,53-71 1,18 0 0,53-52 15,52-36-16</inkml:trace>
  <inkml:trace contextRef="#ctx0" brushRef="#br0" timeOffset="50811.43">16916 2364 0,'0'0'0,"35"-53"31,-35 35-31,18 18 16,-18 18 15,0-1-31,-36 54 16,-52 88-1,-35 17 1,-1-53-1,-17 19 1,35-37 0,89-87-16,-19 17 15,36-17 1,18-18 31,53-53-32,-54 53-15</inkml:trace>
  <inkml:trace contextRef="#ctx0" brushRef="#br0" timeOffset="52176.65">17657 2946 0,'17'0'15,"36"-36"1,-35 36-16,17-17 16,0-19-1,18-16 1,-18-19 0,-35 53-16,18-52 15,17-36 16,-17 18-15,0 35 0,-18-18-1,0 36 1,-18 0 0,0 35-1,1 17 1,-36 72-1</inkml:trace>
  <inkml:trace contextRef="#ctx0" brushRef="#br0" timeOffset="52926.36">17692 3545 0,'-35'89'0,"70"-178"0,-141 372 16,53-1-1,35-35 1,18-106 15,71-88-15,52-106-1,1-88 1,-36 17 0,-17-70-1,-71 18 1,0 141-16,0-106 15,-89-54 1,-16 19 0,16 70-1,-16 36 1,69 34 0,54 1-1,35 18 16,88-36-15,35-18 0,-52 0-1,35-34 1,-71-1 0,-71 35-1,-17 36 1,0 17-1,-17 36 1,-36 88 0,53 0-1,-18-1 1,18-34 0,53-53-1,0-18 16,18 0-15,52-53 0,-52-18-1,-54-17 1,-17-18 0,-88 18-1,0 17 1</inkml:trace>
  <inkml:trace contextRef="#ctx0" brushRef="#br0" timeOffset="53027.56">18203 2593 0,'0'0'0,"0"53"16,0-18-1,0 18 1,106-35 0,0-18-1</inkml:trace>
  <inkml:trace contextRef="#ctx0" brushRef="#br0" timeOffset="53144.28">18838 2646 0,'0'0'0,"-35"-18"15</inkml:trace>
  <inkml:trace contextRef="#ctx0" brushRef="#br0" timeOffset="53526.87">18838 2540 0,'36'-18'31,"17"1"-15,-36 17-16,18 35 15,18 53 1,-17-17 0,-36 17 15,0 0-16,0-53 1,0-17 0,-18-18-1,18-35 17,0-36-17,35-35 1,36-17-1,-54 105-15,36-70 16,36 35 0,-72 53-1,1-17 1,-18 52 0,0-18-1</inkml:trace>
  <inkml:trace contextRef="#ctx0" brushRef="#br0" timeOffset="54459.52">3228 4463 0,'0'0'0,"-35"-18"32,35 0-1,88 18-16,53-17 1,-88 17-16,123-18 16,36 0-1,-53 1 1,-54 17 0,-105 17 15,-52 1-16,34-18-15,-35 0 16,18 0 0</inkml:trace>
  <inkml:trace contextRef="#ctx0" brushRef="#br0" timeOffset="54743.9">3757 4427 0,'-18'0'0,"18"18"15,0 0 1,0 17 0,0 53-1,0 53 1,0-17 0,0-71-16,-17 105 15,-18-34 1,17-71-1,18-36 1,0-52 15,18 17-31,17-17 16</inkml:trace>
  <inkml:trace contextRef="#ctx0" brushRef="#br0" timeOffset="55243.83">4110 4886 0,'0'-18'16,"-18"18"-16,18-17 0,-17-19 15,17 1 1,0 0-1,17 17-15,36-35 16,0 36 0,35 17-1,0 0 1,-17 53 0,-18 52-1,-53 1 16,0-18-15,-71-17 0,18-18-1,36-53-15,-18 0 16,-1-35 0,36-36-1,0 1 1,18-36-1,52 17 1,-17 37 0,18 34-1,-71 0-15,70 18 16</inkml:trace>
  <inkml:trace contextRef="#ctx0" brushRef="#br0" timeOffset="55909.06">5133 4921 0,'0'0'0,"18"-17"16,-18-1-1,17 0-15,18-17 16,-17-36 0,-18 19-1,-35-19 1,-36 53 0,-17 1-1,-18 70 16,18 52-15,53 19 0,35 17-1,0-53 1,53-35 0,17-53-1,1-17 1,17-54-1,-17 0 1,-19-52 0,-34 17-1,0 53 1,-18 36 0,0 87-1,0 18 1,0 36 15,17-18-15,-17-89-16,18 36 15,35-35 1,17-18 0,1-35-1,-53 17-15</inkml:trace>
  <inkml:trace contextRef="#ctx0" brushRef="#br0" timeOffset="56326.01">5644 4833 0,'-17'-18'0,"34"36"0,-52-71 16,35 35 0,0 1-16,53 17 31,18 0 0,-18 53-15,-18 17-1,-35 19 1,0 16 0,0-87-16,0 53 15,0-54 1,35-52 15,0-36-15,1-70-1,-1 53 1,-17 0 0,17 70-1,-18 1 1,19 17 15</inkml:trace>
  <inkml:trace contextRef="#ctx0" brushRef="#br0" timeOffset="56893.08">6773 4992 0,'0'0'0,"0"-53"16,-17 18-1,-1-18 1,18-18-1,0 53 1,-18 1 0,-17 17-1,0 70 1,35 36 0,0-18-1,0 1 1,53-36 15,0-53-15,53 0-1,-1-36 1,-34 1 0,-53 17-16</inkml:trace>
  <inkml:trace contextRef="#ctx0" brushRef="#br0" timeOffset="57309.21">7197 4851 0,'0'-18'0,"0"36"0,-36-71 16,1 35-1,35-17 1,0 17 0,53 1-1,-35 17-15,70 0 16,-18 35 15,-17 18-15,-53 53-1,0-1 1,-17-16 0,-19-54-1,19-35 1,-1 0-1,18-71 1,0-17 0,53-18-1,18 0 1,-18 71 0,-18 35-1,-18 0 1</inkml:trace>
  <inkml:trace contextRef="#ctx0" brushRef="#br0" timeOffset="59092.87">8008 4745 0,'18'0'16,"35"-18"-1,-36 18-15,19-53 16,-1 18-1,-18 0 1,-17 17 15,-35 18-31,-53 0 16,17 35 0,1 1-1,52 17 1,18-18 15,0 18-15,71-18-1,17 0 1,0 1 0,-35-1-1,-35 35 1,-36 1-1,0-53-15,-70 17 16,-18 0 0,1-35-1,34 0 1,36-17 0,35-36-1,0-18 1,53 18 15,0 18-15,17 17-16</inkml:trace>
  <inkml:trace contextRef="#ctx0" brushRef="#br0" timeOffset="59343.69">8467 4780 0,'0'18'15,"0"-1"-15,0 1 16,0 0-16,0 52 16,-18-17-1,0-18 1,18-17-1,0-36 17,0 1-17</inkml:trace>
  <inkml:trace contextRef="#ctx0" brushRef="#br0" timeOffset="59542.62">8572 4604 0,'0'0'0,"0"-18"16,-17 18-1,-1 0-15,1 0 16,17 18 0,0 17-1,17-17 1</inkml:trace>
  <inkml:trace contextRef="#ctx0" brushRef="#br0" timeOffset="60059.54">9013 4745 0,'0'0'0,"0"17"16,0 36-1,-17 0 1,-1 36 0,-17-19-1,17-52-15,-17 35 16,17-18 0,1-35 15,17-35 0,0-36-15,17 1-1,1 52-15,70-88 16,36 0 0,-19 71-1,1 35 1,-35 35-1,-53 53 1,-18 1 0,-53-1-1,35-53 1,0 0 0</inkml:trace>
  <inkml:trace contextRef="#ctx0" brushRef="#br0" timeOffset="60892.99">10054 4745 0,'0'0'16,"35"-53"-1,-35 35 1,-17 18-16,-71-17 16,-18 17-1,-18 70 1,1 18 0,70 18-1,53-53 1,18-35 15,17-18-31,35 0 16,36-35-1,18-18 1,-54-18 0,-17 18-1,-53 35 1,0 36 31,0 17-47,-35 18 15,0 53 1,35 35 0,-18 18-1,18-18 1,0-88-1,0 176 1,0 36 0,0-53-1,-71 70 1,-17 0 0,-35-88-1,-1-53 1,54-106-1,-1-35 1,18-88 0,0-88-1,53-124 1,18-53 0,70 0-1,18 89 1,-18 105 15,53 0-15,0 71-1,-105 71-15,52-36 16,-35 17 0,-36 36-16</inkml:trace>
  <inkml:trace contextRef="#ctx0" brushRef="#br0" timeOffset="62775.64">12065 4798 0,'0'0'0,"0"-36"31,0 19 0,0-1 16,0 36 0,-18-1-47,18 1 16,0 0-16,-17 105 15,-19 18 1,19-105-1,-1 52 1,18 0 0,0-70-1,35-54 17,36-52-17,17-18 1,0 1-1,-52 69 1,17 19 0,-18 52-1,-35 53 1,0-53-16,17 36 16,1 17-1,17-53 1,18-17 15,0-18-15,35-53-1,-70 18-15,88-71 16,-18-35 0,-70 17-1,-18 54 1,-18 70-1,-35 0 1,36 17-16,-19 89 16,-17 35-1,53-17 1,0-54 0,53 1-1,35-71 1,-70 0-16,123-18 31,-35-35-15,35-35-1,-35-53 1,-88 18 0,-18-1-1,0 107-15,0-19 16,-18 36-1,-35 36 1,0 87 0,36-17-1,-36 53 1,53-124-16,-18 71 16,18-53-1,0-36 1,35-17 15,36-35-15,-36-18-1,36-53 1,-36 36 0,-17 70-1,17 0 1,-35 53-1,0 17 1,0-52-16,17 35 16,36-18-1,0-35 1,35 18 0,1-71-1,-19 0 1,-34-35 15,-19 35-15,-17 0-1,0 88 17,0-17-32,-35 70 15,35-35 1,0 17-1,0-52 1,53-18 0,35 0-1,-17-18 1,-36-70 0,-18 53-1</inkml:trace>
  <inkml:trace contextRef="#ctx0" brushRef="#br0" timeOffset="62993.33">13952 4745 0,'0'0'0,"-17"-18"0,-36 18 15,0 0 1,35 0-1,1 0 1,17 35 0,17-17-1,36 17 1</inkml:trace>
  <inkml:trace contextRef="#ctx0" brushRef="#br0" timeOffset="63925.19">14464 4904 0,'0'0'15,"0"-18"-15,0 0 16,-18 18-1,-52 18 1,-1 53 0,18 34-1,36-16 1,17 16 0,70-52-1,36-53 1,-35 0-1,52 0 17,-35-70-17,-17-18 1,-18-71 0,-36 0-1,1 71 1,-18 17-1,0 54 1,-35 34 0,17 36-1,18 53 1,-18 18 0,18-19-1,0 1 1,-17-35-1,17-54 1,0 1 0,0-36 15,0 1-15,35-36-1,-17 35-15,52-70 16,1 0-1,-1 70 1,-52 18 0,17 53-1,-35 35 1,0 0 0,36-52-1,34-19 1,18-17 15,-17 0-15,-1-53-1,-17-17 1,-53 35 0,0-1-1,0 1 1,0 0-1</inkml:trace>
  <inkml:trace contextRef="#ctx0" brushRef="#br0" timeOffset="64425.36">16387 4868 0,'0'0'0,"17"-88"31,1 88 0,-18 18-15,0-1-16,0 89 15,-53 0 17,18-35-17,35-18 1,0-36 0,0-34-1,17-19 1,1 19-16</inkml:trace>
  <inkml:trace contextRef="#ctx0" brushRef="#br0" timeOffset="64625.37">16581 4586 0,'0'0'0,"0"-18"15,-18 18 1,0 0-1,18 18 17,0 0-17,0-1 1,0 1-16</inkml:trace>
  <inkml:trace contextRef="#ctx0" brushRef="#br0" timeOffset="67175.92">16651 5168 0,'0'0'0,"-18"0"0,36 0 63,0 0-63,-1 0 15,1-17-15,53-19 16,-36-17 0,0-35-1,-17 53-15,-1-36 16,1 1 15,-18 34-15,0 89 15,-35 36-15,-1-1-1,1 0 1,35-70-16,-17 35 15,17-36 1,35-52 15,0-18-15,36-53 0,-54 89-16,54-107 15,-1 71 1,-34 18 15,-1 88-15,-17 17-1,-18 54 1,0-107-16,53 89 16,17-70-1,71-19 1,18-17-1,-36 0 1,19-70 0,-125 52-16,71-88 15,-70 0 1,-36 18 0,-35 70-1,-35 1 1,-53 87 15,53 36-15,35-35-1,35 35 1,36-53 0,35-36-1,70-17 1,-34-35-1,-36-36 1,17-52 0,-35-36-1,18 18 1,-35 18 0,-18 87-16,0 1 15,-18 88 16,-35 70 1,36 18-17,17 1 1,0-107-16,0 53 16,35 0-1,18-70 1,17-18-1,19 0 1,17-71 0,-18-34-1,-71 52 1,-17 35 0,0 36-1,0 17 1,-35 71 15,17-53-15,18 0-1,0-36 1,71-17 0,0 0-1,17-70 1,-35-1-1</inkml:trace>
  <inkml:trace contextRef="#ctx0" brushRef="#br0" timeOffset="67376.19">18662 4568 0,'0'0'0,"-88"0"16,52-17-16,19 17 15,-1 0 1,18 17 15,35 1-15,-17-18-16,0 18 0</inkml:trace>
  <inkml:trace contextRef="#ctx0" brushRef="#br0" timeOffset="67741.67">19068 4745 0,'0'0'0,"0"-18"0,0 1 0,0-1 16,0 0-1,-18 18 1,-35 0 15,0 53-15,18 18 0,0 35-1,35 17 1,0-35-1,88-17 1,18-36 0,17-35-1,71 0 1</inkml:trace>
  <inkml:trace contextRef="#ctx0" brushRef="#br0" timeOffset="69075.31">19791 5062 0,'35'-17'0,"-70"34"0,88-122 15,-36-1 17,-34 35-17,-36 36 1,-71 35 0,-17 53-1,35 0 1,1 53-1,69-1 1,36-34 0,53-18-1,53-53 1,-18 0 0,36-53-1,-36-18 1,-18-52-1,-34-18 17,-36 123-17,0 0 1,-71 71 0,36 18-1,17 35 1,54 0-1,34-71 1,18-17 0,18-18-1,-35-18 1,-54 0-16,54-70 16,-18-18-1,-18-53 1,0 1-1,-17 70 17,-18-1-17,-35 89 1,17 0-16,0 18 16,-17 88-1,35 17 1,0 1-1,0 17 1,0-35 0,35-36-1,18-52 1,0-18 0,35 0-1,18-71 1,-18 1 15,18-71-15,-88 70-1,-53 71 17,-36 71-17,18-1 1,53-52-16,-17 70 15,17-35 1,17 0 0,71-35-1,-17-18 1,52 0 0,-87-18-16,87-35 15,-17-18 1,0-52 15,-36 17-15,-70 71-1,-35 17 1,-88 71 0,70 18-1,53 17 1,17 0-1,1-53 1,17 18 0,-35-17-1,-17-19 1,-36 1 0,17-1-1,19-17 1,-1 0-1,-35-70 1</inkml:trace>
  <inkml:trace contextRef="#ctx0" brushRef="#br0" timeOffset="69375.66">19844 4621 0,'0'0'0,"35"0"32,-17 0-32,17 0 0,0 0 0,89 0 15,70-17 1,-53-1-1,-88 18 17,-124 0-1,36 0-31,-177 0 16</inkml:trace>
  <inkml:trace contextRef="#ctx0" brushRef="#br0" timeOffset="70208.49">2469 6509 0,'0'0'0,"-17"-18"0,-71 18 16,-18 0-1,123 0 16,54 0-31,176 0 32,17 0-17,-87-35 1,35 35 0,-107-18-1,-87 18 1,-71 0-1,-53 18 1,53-18-16</inkml:trace>
  <inkml:trace contextRef="#ctx0" brushRef="#br0" timeOffset="70458.67">2981 6473 0,'0'0'0,"0"36"46,0 52-46,0 18 16,0 53 15,-18-1-15,-17-52 0,35-88-16,-18 70 15,18-70 1,0-1-1,0-52 1,0 0 0</inkml:trace>
  <inkml:trace contextRef="#ctx0" brushRef="#br0" timeOffset="70924.28">3122 6967 0,'0'0'0,"-18"0"16,-17-53-1,35 18 1,18-35 0,70 34-1,18 36 1,-71 0-16,106 71 15,-70-18 1,-36 53 0,-35-18-1,-18-18 1,-35 1 0,36-71-1,-1-18 1,18-52-1,0 17 17,71-35-17,-18 17 1,17 1 0,-52 52-16,70 0 15,-53 18 1,1 0-16</inkml:trace>
  <inkml:trace contextRef="#ctx0" brushRef="#br0" timeOffset="71508.08">4410 7179 0,'0'0'0,"17"0"0,1-18 0,35-17 15,-18-35 17,-35-1-17,0-35 1,-53 53 0,-70 0-1,52 53 1,-35 53-1,89-35-15,-36 105 16,18-17 0,35 18-1,17-54 1,18-52 0,54-36-1,-36-35 1,52-35-1,-16 18 17,-72 17-17,-17 35-15,0 0 16,0 54 15,0 34-15,0 1-1,36 17 1,34-53 0,-35-35-1,36 0 1,-18-70 0</inkml:trace>
  <inkml:trace contextRef="#ctx0" brushRef="#br0" timeOffset="71940.44">4780 6950 0,'0'0'0,"-18"-18"15,1-17 1,17 17 0,17-17-1,72 35 1,-72 0-16,36 18 15,35 52 1,-52 18 0,-19-17-1,-17 17 1,0-17 0,0-54-1,0-87 16,18 17-15,17-53 15,18 18-15,-35 70-16,17-35 16,18 18-1,-18 17 1,-17 18-1,17 0 1</inkml:trace>
  <inkml:trace contextRef="#ctx0" brushRef="#br0" timeOffset="72357.41">5503 7003 0,'0'0'15,"0"17"-15,0 1 16,0 0-1,53-18 17,0-18-17,18-17 1,-54-1 0,-17 1-1,-35 0 1,-35 35-1,52 0-15,-35 17 16,18 54 0,35 35-1,0-36 1,0 1 0,70-18-1,-52-53-15,52 17 16,19-17-1,34-35 17,-17-35-17,-71 34-15</inkml:trace>
  <inkml:trace contextRef="#ctx0" brushRef="#br0" timeOffset="72757.16">6050 7056 0,'0'-36'15,"-18"1"1,1 17-1,17-17 1,0 0 0,88 0-1,0 35 1,-35 0 0,0 52-1,-18 37 1,-35-36-1,0 52 17,-35-34-17,17-71 1,18-35 15,0-36-15,0 1-1,53-19 1,-17 36 0,17 18-1,-1 0 1,-34 35-16</inkml:trace>
  <inkml:trace contextRef="#ctx0" brushRef="#br0" timeOffset="73457.62">7250 6967 0,'0'0'0,"0"-17"0,35-36 16,-35 35 0,0 1-1,-35-1 1,-54 18 0,-16 18-1,34 17 1,18 18-1,35-36-15,18 19 16,53-19 0,18 19-1,35-19 1,-36 18 0,-34 18-1,-36 0 1,-89 0-1,-34-18 1,17-17 15,18-18-15,17-35 0,54 35-16,-19-53 15,36 35 1,0-17-1,71 0 1,17 17 0</inkml:trace>
  <inkml:trace contextRef="#ctx0" brushRef="#br0" timeOffset="73724.22">7497 6950 0,'0'0'0,"0"17"47,0 1-31,0 0-16,0 17 16,0 18-1,-18 17 1,0-34-1,18-54 17,0 0-17</inkml:trace>
  <inkml:trace contextRef="#ctx0" brushRef="#br0" timeOffset="73907.91">7585 6791 0,'0'0'0,"-18"-18"0,0 1 16,-17 17 15,18 0-15,17 17 15,17-17-31,1 18 16</inkml:trace>
  <inkml:trace contextRef="#ctx0" brushRef="#br0" timeOffset="74408.22">7902 6985 0,'0'0'0,"0"71"15,0-54-15,0 18 16,0 36 15,0-53-31,0 17 16,-17-17 0,17-1-1,-18-17 1,18-35-1,0-53 1,53 0 0,17-1-1,54 1 1,17 53 0,-35 35-1,-53 53 1,-36 35-1,1-17 1,-71 34 15,18-34-15,0-53 0,35-36 15</inkml:trace>
  <inkml:trace contextRef="#ctx0" brushRef="#br0" timeOffset="75107.96">8908 6932 0,'0'0'15,"0"-18"-15,0 1 0,-18-1 16,-53-17-1,1 35 17,-18 18-17,-1 52 1,19 36 0,52 0-1,18-53 1,36-36-1,105-17 1,-18-53 0,-35 0-1,1-17 1,-72 17 0,-17 35-1,0 1 1,0 34-1,-17 36 1,17 18 15,-18 52-15,18 1 0,0-89-16,0 124 15,0 17 1,53 36-1,-53 17 1,0-52 0,0 17-1,-53-71 1,-71-88 0,-17-35-1,-17-35 1,87-36-1,53 1 1,89-89 15,-36 89-31</inkml:trace>
  <inkml:trace contextRef="#ctx0" brushRef="#br0" timeOffset="76090.13">10724 7214 0,'0'0'0,"71"53"31,-53-53-31,35 18 15,35-89 1,53-35 0,-53 18-1,18-35 1,-106-18 0,0 17-1,-53 18 1,18 53-1,-1 53 1,-17 106 15,18 35-15,18 71 0,-19 70-1,1 36 1,-18 17-1,53-247-15,-70 335 16,-1-87 0,36 16-1,17-140 1,36-71 0,35-88-1,88-71 1,17-70-1,19-88 1,52-142 15,-105 89-15,-36-106 0,-88 53-1,-35 211-15,-36-141 16,-17 71-1,-124-17 1,-35 69 0,36 54-1,34 35 1,212-35 0,124 17-1,35-17 1,-70-18-1,-1 0 1,-88 53 0</inkml:trace>
  <inkml:trace contextRef="#ctx0" brushRef="#br0" timeOffset="76523.88">11589 6950 0,'0'0'0,"-18"0"16,-17-18 0,35-17-1,53-18 1,35 53 0,-18-18-1,-52 18-15,88 0 16,-71 71-1,-35 35 1,0-36 15,-35-17-15,17-18 0,1-35-1,17-35 1,35-35-1,0 17 1,18-18 0,-18 18-1,36 18 1,-71 17-16,53 18 16,-18-35-1</inkml:trace>
  <inkml:trace contextRef="#ctx0" brushRef="#br0" timeOffset="77556.55">12524 6791 0,'0'0'0,"-71"0"32,36 18-17,-53 52 1,52 18-1,36-35 1,0 18 0,53-36-1,35-35 1,-17 0 0,0-53-1,-19 0 1,-52-35-1,-35 0 1,-18 17 15,0 54-15,36 17 0,-1 0-1,36 0 1,52-18-1,18-17 1,18 35 0,0 0-1,0 53 1,-71 17 0,0 1-1,-35-1 1,0 1-1,-17-18 1,-18-36 15,17-17-15,18-17 0,0-18-1,35-54 1,0 19-1,54-18 1,87-1 0,-70 89-1,-18 53 1,-53 0 0,-17 35-1,-18-35 1,0-35-16,-35 17 15,-18-17 1,53-36 31,0-35-31,88-52-1,0 16 1,36 1-1,-18 88 1,-54 35 0,-16 36-1,-36 17 1,0-17 0,-53-1-1,18-70 1,17 0-1</inkml:trace>
  <inkml:trace contextRef="#ctx0" brushRef="#br0" timeOffset="78090.1">15240 6579 0,'0'0'16,"0"-17"-16,0-195 31,0 177-31,0-1 16,0 19-16,0 34 31,0 89-15,0 106-1,0-18 1,-18-71 0,18-34-1,-17-89 1,17 17-1,0-52 1,0 0 0</inkml:trace>
  <inkml:trace contextRef="#ctx0" brushRef="#br0" timeOffset="78440.41">15028 6509 0,'-17'-36'0,"34"72"0,-70-160 15,36 36 1,17 70-16,0-34 16,106-19-1,17 18 1,71 35 0,-35 54-1,-89 34 1,-52-52-16,-18 123 15,-106 0 1,0-70 15,-52-1-15,52-35 0,71-35-1,35 18 1,88-18-1,53-35 1</inkml:trace>
  <inkml:trace contextRef="#ctx0" brushRef="#br0" timeOffset="79023.64">16051 6738 0,'18'0'15,"0"0"-15,-18-18 16,0 1-16,0-36 16,-53-18 15,-18 1-15,-17 52-1,35 36 1,-35 88-1,53 35 1,17-106-16,0 53 16,18 0-1,0-52 1,53-36 0,18 0-1,17-71 1,18 1-1,-36-36 1,-52 0 15,-18 71-15,-35 105 15,35 18-15,0-70-16,0 70 15,0-17 1,35-54 0,36 19-1,17-36 1,18 0 0,-89-18-16</inkml:trace>
  <inkml:trace contextRef="#ctx0" brushRef="#br0" timeOffset="79456.88">16422 6826 0,'0'0'16,"-35"-53"-1,17-17 1,18 17 0,53 0-1,53 53 1,-18 0-1,18 35 1,-36 71 0,-70-35-1,-17 17 1,-36-35 0,35-36-1,0 1 1,18-53-1,18-18 1,0 0 15,35-53-15,-1 0 0,-16 53-1,-1 36 1,0 17-1,-17 0 1,0 35-16</inkml:trace>
  <inkml:trace contextRef="#ctx0" brushRef="#br0" timeOffset="80622.94">17092 6809 0,'0'0'15,"0"17"-15,0 1 16,18-18-1,35 0 1,0-35 15,-36 17-31,54-35 16,-36-18 0,-35 1-1,-35 52 1,-18 18-1,-53 36 1,88-19-16,-52 89 16,52-35-1,18 17 1,35-35 0,18-18-1,53-35 1,35-18-1,-53-17 1,18-53 0,-17-18 15,-72 18-15,-17 0-1,0 105 16,-17 89-15,-19-18 0,19-17-1,-1-1 1,0-52 0,36-18 30,17-18-46,1-34 16,52-37 0,18-17 15,-54 54-15,1 52-1,-53 52 1,0 1-1,0 36 1,0-19 0,53-17-1,18-35 1,17-18 0,-35 0-1,18-53 1,-19-35-1,-34 70-15,0-88 16,35-53 0,-36 36 15,-17 17-15,0 71-1,-53 88 16,18 70-15,0 1 0,17 17-1,18 0 1,0-88 0,0-36-16,71 36 15,-1-35 1,1-18-1,35-18 1,-36-35 0,-35-35 15,-35 35-31</inkml:trace>
  <inkml:trace contextRef="#ctx0" brushRef="#br0" timeOffset="80872.85">18274 6526 0,'0'0'0,"-18"0"0,-17 0 15,53 0 17,52 0-17,18 0 1,-17 0-1,-53 0-15,34 0 16,1 0 0,0-35 15,-35 35-31</inkml:trace>
  <inkml:trace contextRef="#ctx0" brushRef="#br0" timeOffset="81789.82">19438 6862 0,'71'0'31,"-54"0"-31,1-18 0,52-35 15,-34-18 1,17-34 0,0-54 15,-36 124-31,18-107 16,-17 54-1,0 18 1,-1 70-1,-17 17 1,-53 107 0,1 35-1,16-18 1,1 0 0,17-18-1,18-70 1,106-18-1,0-35 1,-35-17 15,34-36-15,1-53 0,-53 35-1,-35-34 1,-18 105 15,-35 53-15,-1 35-1,36 18 1,0-53 0,0-36-16,53 18 15,18-35 1,17 0-1,18-35 1,-18-53 0,-35 0 15,-36 35-31,-17-71 16,-17 36-1,-71 71 1,-36 52-1,1 35 1,35 19 0,52-19-1,36-35 1,18-35 15,0-35-15</inkml:trace>
  <inkml:trace contextRef="#ctx0" brushRef="#br0" timeOffset="82105.94">19350 6385 0,'0'0'0,"53"-17"16,-18 17 0,0-18-16,142 0 15,34-17 1,-140 35 0,-53 0-16,34 0 15,-34 0 1,-36 0 31,-17 0-32,18 0-15,-36 35 0</inkml:trace>
  <inkml:trace contextRef="#ctx0" brushRef="#br0" timeOffset="84522.61">1958 9490 0,'0'0'0,"18"-71"32,-1 54-32,-17-1 15,18-53 1,-18 18-1,0 36-15,0-54 16,-18 18 15,-52-17-15,-1 52 0,-52 18-1,-1 35 1,-70 106-1,124-35 1,70 18 0,17-18-1,89-18 1,-18-53 0,71-35-1,-71-70 1,53-36-1,-53 18 1,-35-36 0,-35 18 15,-18 53-15,-35 53-1,-1 36 1,19 52-1,17 0 1,17 18 0,72-36-1,52-70 1,-35-17 0,35-36-1,-35-18 1,-89 18-1,1-53 1,-36 71 0,-17 18 15,17 52-15,1 35-1,17 19 1,0-19-1,0-35 1,0-17 0,35-36 15,0-34-15,-17 34-16,17-70 15,18 35 1,-18 0-1,1 35 1,-1 53 0,0 36 15,-35-53-31,0 52 16,35 1-1,1-36 1,17-17-1,17-18 1,-17-36 0,53-34-1,-53-1 1,-36 18 0,1 18-1,0 70 16,-18-17-31,0 53 16,0-18 0,0-1-1,53-34 17,17-18-17,54-18 1,-89 1-16,71-36 15,-53 0 1,-18 0 0,-35 0-1,0 18 1,0 52 15,0 54-15,0 53-1,0 17 1,35 88 0,1 53-1,-1 53 17,-35 36-17,0 17 1,-53-18-1,0-141 1,-18 1 0,-17-71-1,53-159 1,-18-71 0,35-105-1,1-18 1,-54-142-1,1-210 1,105 87 0,53 142-1,71-19 17,-53 195-17,0 35 1,-89 89-1,-17-1-15,18 18 16,-1 0 15,1 0-15,35 0 0,-35 0-16</inkml:trace>
  <inkml:trace contextRef="#ctx0" brushRef="#br0" timeOffset="85823.73">5098 9155 0,'17'-36'15,"19"-34"17,-36 52-32,0-35 15,-18 53 1,0 0-1,1 0-15,-54 53 16,18 35 0,0 36-1,36-1 1,17-35 0,35 18-1,35-53 1,19-53-1,16-17 1,-16-54 0,69-35 15,19-53-15,-107 36-1,-52-36 1,-18 18-1,0 88 1,-71 53 0,1 106-1,35 17 1,17 54 0,-17-36-1,17-53 1,18-17-1,0-36 1,35-70 15,1-18 1,34-35-17,36-1 1,-88 72-16,52-1 15,-17 18 1,-35 53 0,-1 18-1,1-36 1,17 35 0,36-17-1,-18-53 1,17 0-1,19-53 1,-37 18 0,1-35-1,-17-19 17,-36 54-17,0 17 1,0 36-1,0 35 1,0 35 0,0 18-1,0-88 1,70-18 0,18 0-1,1-18 1,-37-17-1,1-36 1</inkml:trace>
  <inkml:trace contextRef="#ctx0" brushRef="#br0" timeOffset="86205.47">6562 8855 0,'0'0'15,"-36"0"-15,1 0 0,-18 0 16,-53 70 0,71 1-1,17-18 1,54-36 0,34-17-1,-34 0-15,69-35 16,-52-18-1,-35 0 1,-53-17 0,-18 34-1,-35 36 17,70 0-32,-35 18 15,53 35 1,0 18-1,53-19 1,17-16-16</inkml:trace>
  <inkml:trace contextRef="#ctx0" brushRef="#br0" timeOffset="86520.34">7003 8749 0,'0'0'0,"0"-35"16,0 52 15,0 19-15,0 87-1,-36 18 1,36-106-16,-35 71 15,17 0 1,18-18 0,0-52-1,18-36 32</inkml:trace>
  <inkml:trace contextRef="#ctx0" brushRef="#br0" timeOffset="87223.28">7549 9260 0,'0'0'0,"18"-53"15,-18 36 1,0-18-1,-35-18 1,-18 17 0,0 19-1,35 17-15,-35 35 16,-52 53 0,34 0-1,36 1 1,17-1-1,36-53 1,52-35 0,36 0-1,-18-53 17,1-17-17,-19-19 1,1-52-1,-54 106-15,54-141 16,-54 52 0,-17 54-1,0 52 1,-17 36 0,-18 87-1,17-69-15,0 122 16,18-52-1,0 35 1,18-70 0,52-18-1,1-53 17,0 0-17,-19 0 1,-16 0-1,-19-35 1,1-1 0,-18 19-16</inkml:trace>
  <inkml:trace contextRef="#ctx0" brushRef="#br0" timeOffset="103071.04">10407 9066 0,'0'0'0,"0"-17"16,-18-1 0,18 0-16,0-34 15,0-19 1,0 18 0,0-17 15,0 34-16,0 54 1,0 0 0,0 70-1,0 53 1,0 0 0,0-53-1,0-53-15,0 36 16,0-53-1,36-36 17,16-70-17,-16 17 1,17 1 15,0 17-15,-36 53-1,1 17 1,0 36 0,-18 35-1,0-17 1,17-36 0,18-17-1,36-18 1,17-18-1,0-17 1,-17-53 0,-18-18-1,-18 18 1,0-36 15,-17 107-31,-18-36 16,18 35-1,-18 36 1,0 70 0,0 18-1,35 17 1,18-17 0,-18-71-1,-17-17-15,70-18 16,18 0-1,0-35 1,-1-53 0,1-18-1,-53 35 1,-53-35 15,-35 106-15,0 18-1,-1 88 1,36 0 0,0-36-1,0-52-15,53 52 16,0-52 0,0 0-1,0-18 1,71-36-1,-36 1-15</inkml:trace>
  <inkml:trace contextRef="#ctx0" brushRef="#br0" timeOffset="104987.13">13088 9190 0,'-18'17'16,"1"-17"0,17-17 15,0-1-31,0-35 16,0 18-16,53-53 15,17-71 1,18 18-1,18 53 1,-53 70 0,-18 18-1,-35 53 1,18-35-16,-18 17 31,0 0-15,0-52 15,0-19-15,0-17-1,0 36-15,-18-19 16,-17 1 0,-18 35-1,0 53 1,18 53-1,-18 53 1,53-124-16,0 71 16,18 0-1,52-36 1,19-52 15,16-18-15,19-71-1,-54-35 1,36-35 0,18 18-1,-18 35 1,-18 88 0,-18 0-1,-70 53 1,0 17-1,0 1 1,0-36 0,0-17-1,18-18 17,0-36-17,-18-34 1,0 17-1,0-18 1,-53 36 0,0 17-1,35 18-15,-88 0 16,0 71 0,36 17-1,-1 36 1,36-1-1,35-17 1,0-53 0,53-36-1,18-17 1,34-52 15,-16-37-15,-1-34-1,-71 105-15,36-52 16,0-1 0,-53 89 15,0 70-15,-17-70-16,17 52 15,0 18 1,0-35-1,52-53 1,1 0 0,53 0-1,18-53 1,-54-52 15,-34 16-15,-19 1-1,-17 18 1,-53 105 31,53 18-31,-35 35-1,17 18 1,1-36-1,-1-34 1,18-19 0,0-34 31,0-36-47,0-18 31,53-35-16,0 1 1,35 34 0,0 18-1,36 53 1,-36 0 0,-53 53-1,-35 35 1,0 18-1,-17-18 1,17-17 0,0-54-1,0 1 1,35-18 0,-17-18 15,17 1-16,0-36 1,0 18 0,-17 17-1,-18 0 1</inkml:trace>
  <inkml:trace contextRef="#ctx0" brushRef="#br0" timeOffset="105570.3">16122 8590 0,'0'0'0,"0"-18"0,0-34 31,0 69 1,0 1-17,0 17 1,-35 0-1,-1 36 1,1 0 0,17-36-1,1-18-15,17 1 16,0 0 0,0-54 15,0 1-16,0 18-15</inkml:trace>
  <inkml:trace contextRef="#ctx0" brushRef="#br0" timeOffset="106151.19">16034 8308 0,'0'-18'16,"17"18"62,-17-17 15,0-1-93,18 18 16,-18-18-16,0 1 16,0-1-1,0 36 17,-18-18-17,18 17-15,-17 1 16,34-18 93</inkml:trace>
  <inkml:trace contextRef="#ctx0" brushRef="#br0" timeOffset="109786.09">16792 8749 0,'0'0'0,"18"-18"0,-1-35 31,-17 36-31,0-19 16,-70-17 0,-18 36-1,-53 17 1,17 53 0,54 35-1,17 53 16,53 0-15,35-53 0,36-70-1,-1-18 1,36-18 0,-71 1-16,36-54 15,35-88 1,-36-17-1,18-18 1,-70 53 0,-18 17-1,0 89 1,-53 88 15,35 88-15,1 0-1,17 36 1,0 17 0,17-88-1,54-36 1,-36-52-16,106-18 16,0-36-1,36-52 1,-89 0-1,-17-35 1,-54-1 0,-34 106-1,-54 18 1,0 53 15,54 18-15,17 52-1,17 1 1,54-89 0,53-35-1,-1-17 1,-17-36 0,0-53-1,-89 71-15,36-71 16,-35 35-1,-18 18 1,-35 106 15,-1 35-15,36-52-16,-17 52 16,17-53-16,0 36 31,0-1-16,0-52 1,0-53 15,0 17-31,35-17 16,-17-1-16,52-69 16,18 16-1,-17 54 1,17 35-1,-35 71 1,-18 17 0,-17-18-1,52 1 1,-34-53 15,70-1-15,-1-52-1,-34-18 1,-53 35-16,70-123 16,-35 0-1,-36 18 1,1-18 0,-18 88-1,-18 53 1,-35 88-1,18 53 1,35-53 0,0 53-1,0-35 1,35-53 0,54-18 15,-19-35-16,36-35 1,-18-53 0,-17 0-1,-18-18 1,-36 70 0,-17 107 15,-17 0-16,17-36-15,0 0 16,0 53 0,106-52-1,-1-36 1,36 0 0,-35-71 15,-18-17-16,-17-53 1,-53 105-16,-1-140 16,19 70-1,-36 0 1,0 89 0,-36 52-1,-52 124 1,35 17 15,36-88-31,-1 71 16,-17 35-1,17-53 1,-35 106 15,-17-53-15,52 36-1,18-160 1,53 1 0,53-54-1,-1-52 1,19-106 0,-106 106-16,35-54 15,-18-105 1,-35 36-1,-53-72 1,18 195-16,-71-88 16,53 70-1,0 35 1,53 0 15,70 1 0,-52-1-31,70-17 16,53-36 0,18 1-1,-35 34 1,-89 19 0,-35 70 15,0-36-31,-18 36 15,18 18 1,0-18 0,88-36-1,1-17 1,52-70 15,-35-1-31,-53-35 31,-36 54-15,-17 34 0,-17 36 15,17-1-15,-18 54-1,0 17 1,18 88-1,0 1 1,-17-71 0,17-54-16,-18 90 15,-35-1 1,0 35 0,18-52 15,-18 17-16,-53-35 1,18-71 0,35-18-1,0-17 1,35-17 0,1-54-1,17 1-15</inkml:trace>
  <inkml:trace contextRef="#ctx0" brushRef="#br0" timeOffset="110085.62">19544 8026 0,'0'0'0,"-18"-18"16,18 0 15,-17 18-15,-1 0-1,0 0 1,1 0 0</inkml:trace>
  <inkml:trace contextRef="#ctx0" brushRef="#br0" timeOffset="110352.7">18715 8520 0,'0'0'0,"0"17"15,17-17 1,36 0 0,18 0-1,52 0 1,-105 0-16,106-17 15,-72 17 1,-16-18 0</inkml:trace>
  <inkml:trace contextRef="#ctx0" brushRef="#br0" timeOffset="111135.71">6315 10795 0,'0'0'0,"0"-18"0,0-87 31,0 87-31,0 0 16,0 36-1,0 0 1,17 123 0,-17-36-1,0 54 1,0-18-1,0-52 1,0-37 0,0-34-1,-53-36 1,1-17 0</inkml:trace>
  <inkml:trace contextRef="#ctx0" brushRef="#br0" timeOffset="112019.79">5856 11201 0,'-18'0'16,"36"0"-16,-36 17 15,71 19 1,53-36 0,0-18-1,70-53 1,36-34-1,-177 69-15,89-34 16,-54-36 0,-70 0-1,-53 53 1,1 36 0,34 87 15,18 36-16,0 35 1,0 0 0,0-35-1,0-18 1,0-35 0,35-71 15,-17-70-16,35 18 1,-36 52-16,36-35 16,18 35-1,-18 18 1,-36 71 0,36 0-1,-17-36 16,-19-17-31,36 17 16,35-18 0,-35-17-1,35-52 1,-17-19 0,0-35-1,-71 18 1,0-18-1,0 88 1,-18 18 0,-17 89-1,17 34 1,18-17 0,0 0-1,0-89 1,53 19-1,0-19 1,17-17 0,1-35-1,0 0 1,-1-18 0,-52 35-16,17 1 0</inkml:trace>
  <inkml:trace contextRef="#ctx0" brushRef="#br0" timeOffset="114953.35">8943 10813 0,'18'0'47,"-1"0"-47,1 0 0,70-36 16,-17 1 0,34-35-1,-69 17 16,-36 17-15,-36 36 0,-69 0-1,34 36 1,18 52 0,35-53-16,18 36 15,36 17 1,52-35-1,0-36 1,-35-17 0,0-17-1,-35 17-15,-18-36 16,0 19 0,-36 17 15,1 17-16,-36 54 1,54 0 0,17-36-16,-18 71 15,36 0 1,35-71 0,35-18-1,18-34 1,17-54-1,1-52 1,-1-18 0,-70 17-1,-35-17 1,-18 35 0,0 71 15,-18 35-16,-35 71 1,0 34 0,36 1-1,17-88-15,0 70 16,70 53 0,1-88-1,35-18 1,35-35-1,-35-17 1,17-36 0,-17-53-1,-89 88-15,1-52 16,-18-1 0,0 54-1,-35 17 16,17 35-15,-17 35 0,17-52-16,18 53 15,0-19 1,53 1 0,35-35-1,1-18 1,-19-35-1,71-36 1,-70-17 0,-36 17-1,-35 36 1,-18 88 15,1-35-31,-1 35 31,1 17-15,-1 1 0,18-18-1,0-18 1,0-17-16,0-36 31,0-35-15,0-35-1,0-18 1,53 18 0,0 53-1,-36 35-15,54-18 16,-1 53 0,-17 18 15,-17 35-16,-1 0 1,-17-35 0,-1-17-1,1-36 1,0 0 0,17-53-1,18-35 1,17-18-1,-34 70-15,34-34 16,-35 52 0,1 18-1,-36 53 1,0 0 0,0 71 15,0-36-16,70-18 1,1-34 0,70-36-1,0-18 1,-35-35 0,17-70-1,-87 17 1,-36 18-1,0 70 1,-53 18 0,-18 88-1,36-17 1,35-1 0,0-17-1,70-18 16,1-35-15,35 0 0,0-70-1,-36-1 1,-52 1 0,-1-1-1,-17 36 1,0 53-1,0 34 1,-17 19 0,-1 0-1,1-1 1,-1-52 0,18-1-1,0-87 32,53-1-31,17-52-1,1-1 1,35 36 0,-18 71-1,-53 87 1,-35 18-1,0-17 1,0 17 0,35-35-1,18-35 1,-17-18-16,17 0 16,35-18 15,0-53-16,-17-52 1,-54 17 0,1-88-1,-18 106 1,0 70 0,-35 36-1,-1 105 1,19 18-1,-1-17 1,18-1 0,0-34-1,35-19 1,36-52 0,17-18-1,35-18 16,-34-52-15,-54-1 0</inkml:trace>
  <inkml:trace contextRef="#ctx0" brushRef="#br0" timeOffset="115185.54">13247 10672 0,'0'0'0,"-35"0"0,17 17 15,18 1 1,53-18 0,70 0-1,-87-18-15,87 1 16,-35-1 0,-17 18-1,-54-18 16</inkml:trace>
  <inkml:trace contextRef="#ctx0" brushRef="#br0" timeOffset="116051.84">14905 10954 0,'0'0'0,"0"17"0,0 1 32,159-89-17,-124 54 1,71-54 0,17-105-1,-70-18 1,-35 53-1,-18 17 1,-36 89 0,-16 35-1,34 18-15,-35 140 16,0 125 0,-17-54 15,-1 141-16,0 18 1,36 36 0,-18-72-1,36-69 1,17-107 0,35-88-1,53-88 1,71-123-1,70-89 1,-17-70 0,-106-36-1,-106 19 1,-71 87 0,-52-17-1,-54 105 16,71 89-15,18 17 0,71 1-1,17-1 1,105-17 0,54-1-1,-53-17 1,-36 36-1</inkml:trace>
  <inkml:trace contextRef="#ctx0" brushRef="#br0" timeOffset="116451.38">15734 10760 0,'0'0'0,"-18"-18"16,18-17-1,0 0 16,88-18-15,-17 17 0,-53 19-16,87 17 15,-16 53 1,-54 17 0,-35 36-1,-18-35 1,-17-54-1,17 1 1,18-36 0,0-35-1,53-17 1,18-36 0,17 53-1,36 0 16,-89 53-31,88-18 16,-87 1-16</inkml:trace>
  <inkml:trace contextRef="#ctx0" brushRef="#br0" timeOffset="117586.85">16933 10425 0,'0'0'0,"-17"-18"16,-36 18-1,0 35 1,-35 36 0,17 35-1,53-18 1,18-53-16,0 53 16,89-17-1,-19-54 16,18-17-15,18 0 0,-18-35-1,18-88 1,-106-18 0,0 35-1,-88 0 1,0 106-1,53 18-15,-18 52 16,0 54 0,53-1-1,35-35 1,53-35 0,36-35 15,17-36-16,18-52 1,-71-19 0,-53 1-1,-17 18 1,-18 105 15,0 0-31,0 71 16,0-35-1,0-18 1,0-18 0,0-53 31,35-35-47,18-35 15,35-35 16,-35 52-15,18 36 0,-54 35-16,1 17 15,17 54 1,-35 35 0,18 0-1,-18-53 1,17-18-1,19-35 17,-1-71-17,35-17 1,1-18 0,35 0-1,-71 71 16,-17 70-15,-18 71 0,0-18-1,35 1 1,18-54 0,53-35-1,-36 0 1,-17-18-1,0-52 1,-18 17 0</inkml:trace>
  <inkml:trace contextRef="#ctx0" brushRef="#br0" timeOffset="118968.82">3616 12929 0,'0'0'16,"0"-17"-16,-18-72 31,1 89-15,-19 71-1,36-53-15,-35 123 16,17-35 0,1-1-1,-1-105-15,18 18 16,0-36 15,0 1-31,0-89 16,0 0-1,53-70 1,18 35 0,-1 88-1,1 70 16,-54 1-31,36 70 16,-17 71 0,-19-18-1,1-88 1,17-18 0,0-35-1,54-70 1,-19-36-1,-17 0 1,35-17 0,-70 70-1,35 88 1,-18 18 0,0 70-1,1-17 16,-1-35-15,0-36 0,18-17-1,53-54 1,-18-52 0,-17 0-1,-1-18 1,-70 71-1,0 70 1,0 53 0,18 0-1,0-17 1,35-36 0,-18-17-1,35-18 16,-34-35-15,-1-36 0,-35-17-1</inkml:trace>
  <inkml:trace contextRef="#ctx0" brushRef="#br0" timeOffset="119168.2">4974 12559 0,'0'0'0,"-17"0"16,-1 0-16,0 0 16,1 0-1,17 18 17,17-18-17,19 0-15,-1 35 16</inkml:trace>
  <inkml:trace contextRef="#ctx0" brushRef="#br0" timeOffset="119868.19">5856 13017 0,'0'0'0,"18"0"0,-18-35 16,0-35-1,-36-36 1,-16 18 0,-37 35-1,-52 53 1,18 17 15,17 89-15,53 0-1,35 53 1,18-53 0,0-36-1,53-17 1,35-53-1,1-35 1,52-71 0,-53 0-1,18-106 1,-71 160-16,53-125 16,-52 89-1,-19 17 16,-52 124 1,17-35-32,-35 88 15,53-71-15,-35 141 16,35-52 0,35-1-1,54-52 1,-19-53-1,54-18 1,-107 0-16,71-36 16,1-34-1,-72 34 1</inkml:trace>
  <inkml:trace contextRef="#ctx0" brushRef="#br0" timeOffset="120935.46">7179 13035 0,'0'0'0,"0"18"16,18-18-1,35-53 1,-36 35-16,18-35 16,18-70-1,-53-18 1,18 70 15,-18 1-15,0 52-1,0 71 1,0 70 0,-18 36-1,18-53 1,0-18-1,0-53 1,18-35-16,17 0 16,36-70-1,-18-18 1,-36-1 0,-17-34-1,-52 70 16,34 53-31,0 0 16,1 0 0,87 0 15,71 0-15,0-53-1,-35 18 1,-88 17-16,70-35 15,-70 18 1,-18 17 0,0 71 15,0 18-15,0-36-16,0 124 15,-18 70 1,0-35 15,1 106-15,17 53-1,0 17 1,-18 1 0,0-71-1,-17-142 1,-18-34-1,0-89 1,-70-88 0,35-17-1,-53-54 1,35-70 0,88 0-1,18 18 16,88-36-31</inkml:trace>
  <inkml:trace contextRef="#ctx0" brushRef="#br0" timeOffset="122168.12">8908 13053 0,'0'0'0,"0"17"0,35-17 16,-17 0 0,34-17-1,37-71 1,-19-36 0,-17 1-1,0-36 1,-35 35-1,-18 71 1,-18 71 0,-35 70-1,35 18 1,18 71 0,0-19-1,71-52 16,17-88-15,18-36 0,-18-35-1,36-70 1,-18-54 0,-54 1-1,-52 17 1,0 89-1,-17 70 1,-18 105 0,-1 37-1,1 16 1,35 1 0,0-53 15,0-53-16,0-36 1,0-34 0,53-71-1,17-36 1,1 54 0,-36 52-1,1 36 1,-1 52-1,0 1 1,36-1 0,-54-52-16,89 17 15,-18-17 1,18-18 0,0-71-1,-35 1 16,-54 34-31,19-87 16,-19 17 0,-17 89-1,-35 17 1,-36 52 0,36 19-1,17 70 1,18-53-1,53-52 1,36-19 0,16-17-1,19-53 1,-54-17 0,-70-36-1,0 88 1</inkml:trace>
  <inkml:trace contextRef="#ctx0" brushRef="#br0" timeOffset="122401.53">9172 12594 0,'0'0'0,"-35"0"15,53 0 17,17 0-32,-18 0 0,89 0 15,88-17 1,18-19 0,-159 19-16</inkml:trace>
  <inkml:trace contextRef="#ctx0" brushRef="#br0" timeOffset="122917.67">12471 12453 0,'0'0'0,"35"-88"31,-35 105-15,0 19-1,-18 87 1,1 1-1,17 34 1,-18-16 0,0-72-1,18-88 17,0 1-32,36-54 15,-1 1 1</inkml:trace>
  <inkml:trace contextRef="#ctx0" brushRef="#br0" timeOffset="123151.33">12982 12347 0,'0'0'0,"-17"71"31,-1-18-15,-35 88-1,18-18 1,-1-35 0,36 1-1,-35-89 1,18 0 0,-1 0-1</inkml:trace>
  <inkml:trace contextRef="#ctx0" brushRef="#br0" timeOffset="123351.48">12435 12718 0,'-17'0'16,"34"0"15,1 0-31,88-36 15,0 19 1,88-19 0,-141 19-16,105-36 15</inkml:trace>
  <inkml:trace contextRef="#ctx0" brushRef="#br0" timeOffset="123584.44">13264 12453 0,'18'0'47,"0"0"-47,17 0 0,18 0 16,70-18-1,-17 1 1,-88 17-16,35-18 15</inkml:trace>
  <inkml:trace contextRef="#ctx0" brushRef="#br0" timeOffset="123817.87">13547 12400 0,'-18'0'0,"0"35"46,1-17-46,17 0 16,-18 88 0,18-1-1,-18 19 1,-17-54 0,35-34-1,18-36 1,70-53-1,-70 35-15</inkml:trace>
  <inkml:trace contextRef="#ctx0" brushRef="#br0" timeOffset="124483.91">13952 12524 0,'0'17'31,"-17"1"-31,-19 52 31,1 36-15,35-18-1,-17-52 1,17-1 0,-18-35-1,18-18 1,0 1-16,0-54 15,18-17 1,52-18 0,1 53-1,-18 53 1,17 18 0,-35 70-1,-35-17 1,0-1 15,0 1-15,0-89 15,18 0-15,17-34-1,36-54 1,35-18-1,-18 71 1,-18 18 0,-52 70-1,-18 36 1,-53 35 0,36 0-1,-19-36 1,36 1 15,18-71-15,0 0-1,34-36-15</inkml:trace>
  <inkml:trace contextRef="#ctx0" brushRef="#br0" timeOffset="124769.15">14870 12488 0,'0'0'16,"-18"0"15,0 18-31,-17 53 16,0 17 0,17 35-1,18-17 1,0-18 15,35-53-15,54-17-1,34-36 1,-88 18-16,54-52 16,34-19-1</inkml:trace>
  <inkml:trace contextRef="#ctx0" brushRef="#br0" timeOffset="125218.14">16316 12206 0,'0'0'0,"18"0"15,-18-18 1,35 1 0,88-1-1,-17 1 1,71 17 0,-1 0-1,-123 0 1,-35 0-1,-71 0 17,17 0-32</inkml:trace>
  <inkml:trace contextRef="#ctx0" brushRef="#br0" timeOffset="125451.33">16669 12136 0,'-36'17'15,"72"-34"-15,-89 69 16,53 1-1,0 36 1,0-72-16,0 71 16,17 36-1,-17-18 1,0 0 0,0-36-1,18-35 1,35-35 15,-18-17-31</inkml:trace>
  <inkml:trace contextRef="#ctx0" brushRef="#br0" timeOffset="125851.24">17039 12647 0,'0'0'0,"-17"-18"0,-1-17 15,0 0 1,18-18 0,53 0-1,18 35 1,35 18 0,52 71-1,-87 0 1,-71-1 15,0 18-15,-35-52-1,-18-19 1,53-87 15,17 17-15,71-53-1,-35 35 1,53 18 0,-88 36-16,17-1 15</inkml:trace>
  <inkml:trace contextRef="#ctx0" brushRef="#br0" timeOffset="126484.82">17921 12524 0,'0'0'0,"-18"0"0,18 17 16,-17 1-1,17 0 1,35-18 0,18 0-1,18-18 1,-19-53-1,-52 18 1,0 0 0,-17 18-1,-36 35 1,-18 71 0,18 52-1,36-52 1,17 35 15,53-36-15,17-17-1,54-53 1,87-18 0,-87-34-1,-1-37 1,-52-34-1,-71 52 1,-18 36 0,-88 88-1,36 18 1,52 34 0,18-16-1,71-19 16,-1-52-31,36-18 32,-18-36-17,-88 19-15</inkml:trace>
  <inkml:trace contextRef="#ctx0" brushRef="#br0" timeOffset="127633.95">11906 14146 0,'0'0'0,"18"-17"0,158-89 32,-52-18-1,-124 89-31,-36 18 15,1 17 1,-88 17 0,17 36-1,0 18 1,88-18 0,36-1-1,106 1 1,70 36-1,-106-19 1,-53 18 0,-88-17-1,-53-18 1,-123-36 0,70-34-1,71-36 16,53-35-15,35 17 0,0 36-1,53 35 1,0 53 0,35 53-1,18-1 1,-36-34-1,71-18 1,18-53 0,17-18-1,-17-70 1,-35-35 0,-71-1-1,-18-35 1,-18 54-1,-17 69 17,0 72-17,-52 34 1,-1 54 0,53 17-1,0-53 1,0 18-1,35-71 1,18-35 0,0-18-1,0-52 1,-36 52-16</inkml:trace>
  <inkml:trace contextRef="#ctx0" brushRef="#br0" timeOffset="127866.83">12488 14305 0,'0'0'0,"-17"0"0,-36 0 16,35 0 0,36-18-1,88-17 1,-18 35-1,71-35 1,-1 0 0,1 35-1,-141 0-15</inkml:trace>
  <inkml:trace contextRef="#ctx0" brushRef="#br0" timeOffset="128333.93">13300 14376 0,'0'0'0,"-18"0"0,-35 0 15,36 0 1,-1-53 0,18 17-1,35-34 1,89 17-1,-54 35 1,1 36 0,-18 53-1,-18-1 1,-35 36 0,0-18-1,0-70-15,0 17 16,-18-35-1,1 0 17,17-53-17,0-17 1,0-36 0,17 88-16,19-52 15,16 17 1,19 35-1,-18 0 1,18 18 0</inkml:trace>
  <inkml:trace contextRef="#ctx0" brushRef="#br0" timeOffset="128784.1">14146 14111 0,'-17'18'31,"-1"-18"-15,18 17-16,-18 36 16,1-35-16,-1 52 15,18 36 1,0-17 0,0-54-1,53-18 1,35-17-1,-70-17-15,70-36 16,0-53 0,-35 0-1,-35 36 1,0 17 0,-36 88 15,0 36-16,18 17 17,0-35-17,18 0 1,52-36 0,-52-17-16,53 0 15,-1-35 1</inkml:trace>
  <inkml:trace contextRef="#ctx0" brushRef="#br0" timeOffset="130083.83">14940 14164 0,'0'0'0,"0"-53"15,0 35-15,0 1 16,-35 17 0,0 53-1,-1 0 1,19 35-1,17 35 17,17-70-17,54-17 1,35-36 0,0 0-1,17-53 1,-17-71-1,-71 18 1,18-52 0,-18-1-1,-17 106 1,-53 123 15,17-52-31,-17 70 16,-1 53-1,1-17 17,18-18-17,17-18 1,52-53 0,-34-17-16,53-18 15,17-18 1,18-52-1,-36-1 1,1-52 0,-54 17-1,-17 88 1,0 36 0,-35 52-1,18-17 1,-19 53-1,36-35 17,0-54-32,18 19 15,52-19 1,19-17 0,-19-35-1,1-36 1,-1-35-1,-52 89-15,17-36 16,-17 35 0,-18 54-1,0 16 1,-18 19 0,18 17-1,0-70 1,35 17-1,18-35 17,0 0-17,0-35 1,0-53 0,-35 52-16,35-52 15,53 0 1,-36 35-1,-35 53 1,-17 35 0,-18 18-1,0-35-15,0 52 16,0-17 0,0-17-1,-18-19 1,18-34 31,0-1-47,0-35 15,0 0 1,71-35 0,-1 0-1,-17 53 1,0-1-1,18 36 1</inkml:trace>
  <inkml:trace contextRef="#ctx0" brushRef="#br0" timeOffset="130501.18">17022 14164 0,'0'0'0,"0"18"0,17-18 31,18 0-15,18 0-1,18-36 1,-18-17 0,-36 36-16,-17-18 15,0-1 1,-35 36-1,-18 0 1,-17 36 0,17 52-1,18-18 1,35-17 0,0 18-1,88-36 1,-18-17-1,36-18 17,-71 0-32,71-36 15,-35 1 1,17-35 0</inkml:trace>
  <inkml:trace contextRef="#ctx0" brushRef="#br0" timeOffset="130799.51">14993 13864 0,'18'0'15,"-1"0"1,1 0-16,53 0 16,-1 0-1,-52 0-15,88-17 16,-89 17-16</inkml:trace>
  <inkml:trace contextRef="#ctx0" brushRef="#br0" timeOffset="131259.6">18168 13600 0,'0'17'0,"-18"-17"16,18 18-16,0-1 15,-17 1-15,17 17 32,-18-17-17,18 0 1</inkml:trace>
  <inkml:trace contextRef="#ctx0" brushRef="#br0" timeOffset="131435.49">18344 13652 0,'0'18'32,"0"0"-17,0-1-15,0 1 16,0 0-16</inkml:trace>
  <inkml:trace contextRef="#ctx0" brushRef="#br1" timeOffset="114168.16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0:54:11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935 653 0,'0'0'0,"17"0"0,19-71 31,-19 53-15,-17 1-1,18-18 1,-18 17 0,0 36 15,0 34-16,0 19 1,0 52 0,-35 36-1,17-53 1,0 18 0,1-54-1,17-52 1,-18-18-1,18-18 1,0-52 0,0-1-1,53-53 17,18 36-17,17 18 1,18 70-1,-53 17 1,-18 72 0,-35-19-1,0 36 1,0-53 0,0-35-16,-18 34 15,-17-34 1,17-36 15,18 1-15</inkml:trace>
  <inkml:trace contextRef="#ctx0" brushRef="#br0" timeOffset="349.63">1729 564 0,'0'0'0,"0"-17"0,-36 34 32,1 36-17,-36 71 1,54-18-1,17-71-15,-35 124 16,35-89 0,0-17-1,35-18 17,18-35-17,0-35 1,17-53-1,-70 70-15</inkml:trace>
  <inkml:trace contextRef="#ctx0" brushRef="#br0" timeOffset="567.95">1446 900 0,'0'0'16,"-17"0"-16,-1 0 0,36 0 31,-1 0-31,36-18 16,35 0-1,-70 18 1,123-35 0,-53 0-1,-70 35-15</inkml:trace>
  <inkml:trace contextRef="#ctx0" brushRef="#br0" timeOffset="1282.85">1976 794 0,'0'17'31,"0"1"-31,-18 35 16,18 17 0,-18 19-1,1-1 1,17-18-1,0-52-15,-18 35 16,18-35 0,0-36 31,0-35-32,0-35 1,53-18-1,0 18 1,0 35 0,17 18-1,-17 35 1,0 88 0,-35-71-16,-1 72 15,-17-1 1,0-35-1,0-18 1,0 0 0,0-52 31,0-36-32,36-35 1,34-1-1,36 1 1,-35 71 0,-36 17-16,35 35 15,-34 35 1,-36 36 0,0-35-1,0 17 1,-18-53-1,0-17-15,18-36 47,0 1-31,0-1-16</inkml:trace>
  <inkml:trace contextRef="#ctx0" brushRef="#br0" timeOffset="1599.92">3016 706 0,'0'0'0,"0"-36"16,0 1-1,0 17 1,0 36 0,-35 88-1,-18 0 1,0 88-1,35-88 1,1-1 0,17-34-1,53-53 17,17-18-17,-17 0 1,0-53-1,-18 35-15</inkml:trace>
  <inkml:trace contextRef="#ctx0" brushRef="#br0" timeOffset="2433.28">1376 1887 0,'0'0'0,"0"-35"16,0 53 15,17 35-31,-17 70 15,0 36 1,0 0 0,-35 17-1,35-70 1,0-71 0,0 36-1,71-1 1,17-52-1,88-1 1,-35-17 0,89-52-1,-107 16 1,-35-34 0,-88 17-1,-35 0 1,-35 35-1,52 18-15,-35 0 16,71 0 31,-1 0-31,54 0-1,-18 36 1,-36-19-16,19 54 15,-54 17 1,-88 18 0,18-18-1,-53 0 1,53-70 0</inkml:trace>
  <inkml:trace contextRef="#ctx0" brushRef="#br0" timeOffset="3166.16">2611 2540 0,'0'0'0,"0"-18"0,0-105 31,-36 123 0,36 53-31,-17 35 16,-1 88-1,0-70 1,-17 35 15,35-88-15,0 0-1,0-70 17,0-19-17,0-17 1,0-35 0,106-18-1,35 36 1,-35 52-1,17 36 1,-70 35 0,-35 17-1,-53 18 17,-71-17-17,-35-36 1,52-17-1,19 0 1,52-18 0,36 0-1,0 0 1,34-36-16</inkml:trace>
  <inkml:trace contextRef="#ctx0" brushRef="#br0" timeOffset="3632.36">3316 2734 0,'-18'0'16,"1"0"-1,-1 0-15,-17 18 16,-18 35-1,35-36-15,-35 71 16,36 1 0,17-36-1,17-18 1,36-18 0,106-52-1,-53 0 1,-18-36-1,-53-17 1,-35 18 0,-88 17-1,35 53 17,-53 0-17,36 35 1,17 18-1,53-36 1,18 1 0,-1-18-16</inkml:trace>
  <inkml:trace contextRef="#ctx0" brushRef="#br0" timeOffset="4232.79">4004 2752 0,'0'0'0,"0"-36"15,0 19-15,-35-1 32,-36 18-17,36 18 1,-36 52-1,54-34-15,-19 34 16,19 18 0,17-17-1,35-53 1,36-1 0,-1-17-1,18-70 1,-17-19-1,-36-16 1,0-89 0,-35 52-1,18-16 17,-18 140-17,-35 106 16,35 18-15,-18 70 0,18-34-1,0-54 1,0-18 0,35-34-1,1-36 1,-19 0-1,36-36 1</inkml:trace>
  <inkml:trace contextRef="#ctx0" brushRef="#br0" timeOffset="4815.89">4480 2716 0,'0'-35'15,"0"70"-15,0-88 16,0 71-1,0 35 1,-17 0 0,-1 17-1,18-17 1,0-17 0,53-36-1,35 0 1,18-36-1,0-34 1,-36-18 0,1-36-1,-53 54 1,-18 52 0,0 0-1,0 54 16,-36 52-15,1 0 0,0 35-1,17-87-15,18 87 16,0 1 0,-18 70-1,-17 0 1,-18-88-1,-35-1 1,17-87 0,36-18-1,0-35 17,0-18-17,-1 0-15</inkml:trace>
  <inkml:trace contextRef="#ctx0" brushRef="#br0" timeOffset="5599.41">2928 3704 0,'0'0'0,"18"-35"31,-18 53-15,0-1-16,0 71 16,0 71-1,0 0 1,0 53-1,17-54 1,19-105 0,34-35-1,1-18 1,87 0 15,36 0-15,-52 0-1,-89-18-15,88-17 16,-71 17 0,-70-35-1,-70 18 1,-1 17 0,1-17-1,52 35 1,36 0-1,87 0 1,-16 35 0,-1 18-1,-88 18 17,-36-1-17,-105 1 1,36-18-1,-1-18 1</inkml:trace>
  <inkml:trace contextRef="#ctx0" brushRef="#br0" timeOffset="7031.58">5027 4533 0,'0'0'0,"18"0"0,-18-17 15,35-1 1,-35-35 0,0 18-1,-71-18 1,-52 35 0,-1 18-1,-87 71 1,123-1-1,70 54 1,18-1 0,53-70-1,35-18 1,18-35 15,-71 0-31,106-70 16,0-36-1,-70 18 1,17-89 0,-53-17-1,-17 18 1,-18 88 0,0 70-1,0 106 1,-35 106-1,17 0 1,18-17 0,0-54-1,35-87 17,54-19-17,-1-52 1,35-36-1,-52-17 1,-53 18 0,-1 17-1,-17 70 1,0 36 0,-17 35-1,-1 1 1,18-54-1,0-17 1,35-36 15,-35-70-15</inkml:trace>
  <inkml:trace contextRef="#ctx0" brushRef="#br0" timeOffset="7215.59">5680 4216 0,'0'0'0,"-36"0"31,19 0-15,17 17 0,0 36-1,70-35 1,-34 0-1</inkml:trace>
  <inkml:trace contextRef="#ctx0" brushRef="#br0" timeOffset="7431.97">6015 4322 0,'0'0'16,"0"17"-1,0 36 1,0 0-1,0 35 1,0-17 0,0-36-1,0-17 1,17-18 0,19 0-1</inkml:trace>
  <inkml:trace contextRef="#ctx0" brushRef="#br0" timeOffset="7615">6315 4392 0,'0'0'0,"-18"35"32,0-17-17,1-18-15,-18 53 16,-36 0-1,18 17 1,-53-17 0</inkml:trace>
  <inkml:trace contextRef="#ctx0" brushRef="#br0" timeOffset="8414.75">5045 5838 0,'0'0'0,"17"-52"16,-17 34-1,0 36 16,-17 17-31,-19 88 16,1-17 0,-18 18-1,53-1 1,53-52 15,88-54-15,-17-17-1,34-17 1,-34-19 0,-89-17-1,-35 18 1,0 18-16,-70 17 16,17-18-1,0 18 1,70-35 15,89 35-15,-88 0-16,70 17 15,-70 36 1,-18 35 15,-71 36-15,-17-18-1,-35-1 1,52-52 0,53-53-1,18-35 1</inkml:trace>
  <inkml:trace contextRef="#ctx0" brushRef="#br0" timeOffset="8648.37">6032 6209 0,'0'0'0,"18"0"0,-18 18 32,0-1-17,0 1-15,0 35 16,0 17-1,-18-34 1,18-19 0,0-52-1</inkml:trace>
  <inkml:trace contextRef="#ctx0" brushRef="#br0" timeOffset="8816.74">6068 5944 0,'0'0'0,"-18"0"15,18 18 17,0 0-17,0-1-15</inkml:trace>
  <inkml:trace contextRef="#ctx0" brushRef="#br0" timeOffset="9315.37">6350 6068 0,'0'17'15,"0"1"-15,0 0 16,0-1-16,0 36 15,0 18 1,0-18 0,-18 17-1,18-34 1,-17-36 0,17-18 15,0-35-16,0 0 1,0-53 0,88 18-1,0 53 1,-53 35-16,89 0 16,-36 70-1,-53-17 1,-35 18-1,-35-1 1,0-34 0,17-19-1,53-52 32,-17 35-47</inkml:trace>
  <inkml:trace contextRef="#ctx0" brushRef="#br0" timeOffset="9648.62">7108 6103 0,'0'0'0,"0"18"47,-17-1-47,-1 36 15,1 71 1,-1-89-16,-35 106 15,-18 88 1,-17 1 0,0-36-1,-35 53 17,17-18-17,53-141 1,35-70-1,71-124 17,71-70-17,-54 52-15</inkml:trace>
  <inkml:trace contextRef="#ctx0" brushRef="#br0" timeOffset="9965.01">6897 6209 0,'0'0'0,"-18"-88"16,36-1 0,88 37-1,35 34 1,-35 53 15,-18 0-15,-71 54-1,-17-36 1,-17-36-16,-54 36 16,-35-35-1,1 17 1,87-17 0,18-1-1,53-52 1,0 17-1</inkml:trace>
  <inkml:trace contextRef="#ctx0" brushRef="#br0" timeOffset="10682.14">7549 5980 0,'0'0'0,"0"-18"31,0 53-15,-17 18-1,-1 35 1,18 1 0,0-37-1,53-16 1,35-36 0,-35 0-1,35-53 1,-17-18-1,-53 1 1,17-19 0,-35 107 15,0 70-15,0 1 15,0-37-16,17 1 1,36-35 0,18-18-1,17-35 1,0-53 0,-17-1-1,-36-69 1,-17 105-16,-1-71 15,1 36 1,-18 70 0,-18 89-1,-34 70 1,16 18 15,1-36-15,35-17-1,0-18 1,53-52 0,17-36-1,19-18 1,-72 0-16,36-17 16,-35-53-1</inkml:trace>
  <inkml:trace contextRef="#ctx0" brushRef="#br0" timeOffset="10915.42">8184 5962 0,'-17'0'0,"34"0"0,-52 18 0,53-18 31,-1 0-15,72 0-1,-19 17 1,18-17 0,1 0-1,-37 0 1,-16 0-16</inkml:trace>
  <inkml:trace contextRef="#ctx0" brushRef="#br0" timeOffset="11214.59">9472 5768 0,'0'0'0,"0"-35"15,0 52 1,0 19-1,-18 34 1,-34 89 0,16-36-1,1-34 1,35-72-16,0 54 16,0-54-1</inkml:trace>
  <inkml:trace contextRef="#ctx0" brushRef="#br0" timeOffset="11531.21">9402 5980 0,'0'-36'16,"0"72"-16,0-89 0,0 0 15,17 0 1,71-18-1,53 18 1,-88 53-16,106 0 16,0 89-1,-106 34 1,-71 18 0,-17-106-16,17 36 15,-88 70 1,71-70-1,0-36 1,35-70 15,0 17-15</inkml:trace>
  <inkml:trace contextRef="#ctx0" brushRef="#br0" timeOffset="11622.97">9260 6191 0,'-17'0'0</inkml:trace>
  <inkml:trace contextRef="#ctx0" brushRef="#br0" timeOffset="11731.62">9437 6227 0,'0'0'0,"70"0"16,54-18-1,-18 0 1,-71 18-1</inkml:trace>
  <inkml:trace contextRef="#ctx0" brushRef="#br0" timeOffset="12697.76">4392 6738 0,'0'0'0,"0"-18"0,0 1 15,-18 34 1,-34 54 0,16 123-1,1 0 1,17 18 15,18-1-15,0-87-1,71-1 1,-53-87-16,87 69 16,19-52-1,123-17 1,0-36 0,0 0-1,-106-53 1,-106 35-16,0-35 15,-88 0 1,-70 53 0,35 0-1,35 0 1,35 0 15,106 0-15,36 0-1,-18 71 1,-53 17 0,-106 18-1,-106 17 1,71-52 0,52-54-1</inkml:trace>
  <inkml:trace contextRef="#ctx0" brushRef="#br0" timeOffset="13131.34">6015 8061 0,'-18'0'15,"1"0"-15,-1 35 16,0 18 0,1 18 15,17-54-31,-18 36 15,18-35 1,0-36 0,0-35-16</inkml:trace>
  <inkml:trace contextRef="#ctx0" brushRef="#br0" timeOffset="13299.34">5980 7849 0,'0'0'0,"0"-17"0,-18-36 15,18 35 1,-18 18 0,54 18-1,16 17 1,1 0 15</inkml:trace>
  <inkml:trace contextRef="#ctx0" brushRef="#br0" timeOffset="13730.76">6315 7920 0,'17'70'31,"-17"-52"-31,0 70 16,0 0-1,-17-35 1,-19 0-1,19-35 1,-1-18 0,18-53-1,18-53 1,35-35 15,-18 123-31,71-87 16,-18 69-1,35 36 1,-17 71 0,-53 52-1,-53-34 1,-53 69 0,18-105-1,35-35 1,35-36-1,-17 18-15</inkml:trace>
  <inkml:trace contextRef="#ctx0" brushRef="#br0" timeOffset="14031.93">7161 7885 0,'0'0'16,"0"17"-16,-17 1 15,17 52 1,-18 36 0,18-53-16,0 124 15,-18 34 1,-17 89 0,-18 18-1,36-89 1,-89 71-1,71-159 1,17-124 0,18-105-1,35-123 1</inkml:trace>
  <inkml:trace contextRef="#ctx0" brushRef="#br0" timeOffset="14365.16">7355 7955 0,'0'0'15,"0"-35"-15,0 17 0,-17-88 16,17 53 0,35 36-1,36 17 1,34 53-1,-52 53 1,-53 17 0,0-105-16,-70 70 15,-36-18 1,35-34 15,54-36-15,34-71-1,19 36 1,-19 17-16</inkml:trace>
  <inkml:trace contextRef="#ctx0" brushRef="#br0" timeOffset="15031.05">7779 7814 0,'0'0'0,"35"-18"15,-35 54 1,0 34-1,-18 1 1,18 35 0,0-18-1,36-71 1,17-17 0,70-70 15,-52-1-16,17-35 1,-35 18 0,-53 106 15,0 70-15,0 18-1,0-18 1,0-53-1,70-35 1,18-35 0,18-35-1,0-54 1,-53-17 0,-35 0 15,-18 35-16,0 88-15,-36-17 16,-17 53 0,18 105-1,0 36 1,35-36 0,0 19-1,35-54 1,36-53-1,35-53 1,-1-70 0,-16-18-1,-72 18 1</inkml:trace>
  <inkml:trace contextRef="#ctx0" brushRef="#br0" timeOffset="15130.53">8537 7673 0,'0'0'0,"-35"0"0</inkml:trace>
  <inkml:trace contextRef="#ctx0" brushRef="#br0" timeOffset="15215.39">8661 7708 0,'17'0'0,"54"-17"16,88-36-1</inkml:trace>
  <inkml:trace contextRef="#ctx0" brushRef="#br0" timeOffset="15514.7">9772 7355 0,'-18'18'15,"18"0"1,-17 17-16,-36 106 16,0 0-1,18 18 1,17-53 0,18-89-1,18-17 1,52-53-1,-17-17 1,0-54 0,-35 89-1</inkml:trace>
  <inkml:trace contextRef="#ctx0" brushRef="#br0" timeOffset="15964.74">9790 7514 0,'0'-35'0,"0"-18"16,0 212-16,0-353 31,0 317-31,0-264 15,17 141-15,54-18 16,52 18 0,18 36-1,-70 34 1,-53-52-16,-18 52 16,-71 36-1,-35-53 1,-70-18-1,52-17 1,89-18 0,70 0-1,89 0 1,52 0 15,-52 53-15,-1 35-1,-88 18 1,-105 18 0,-54-72-1,-70 1 1,0-35 0,88-18-1,-52-18 1,34-35-1</inkml:trace>
  <inkml:trace contextRef="#ctx0" brushRef="#br0" timeOffset="16846.65">2999 4692 0,'0'0'0,"0"-18"16,-71 18-1,53 53 17,18 35-32,0 71 31,0-88-31,0 193 15,0 1 1,-17 105 0,-19 54-1,-16-89 1,-37 159 0,-16 17-1,34 18 1,36-70-1,35-142 1,0 19 0,0-54-1,0-53 1,0-105 0,0-89 15</inkml:trace>
  <inkml:trace contextRef="#ctx0" brushRef="#br0" timeOffset="17447.5">2558 9948 0,'0'0'0,"-18"0"0,18 18 0,-18 0 16,18 17 15,71 18-16,-1-36 1,89 1 0,35 0-1,-53-18 1,106 0 0,-106 0-1,-88-18 1,-53 0-1,-70-17 1,-1 0 0,-17-18-1,70 35 1,18 1 15,53 17-15,18 0-1,-18 35 1,-18 18 0,-35-35-16,0 52 15,-53 1 1,-70 17 0,-1 0-1,71-70 1</inkml:trace>
  <inkml:trace contextRef="#ctx0" brushRef="#br0" timeOffset="18430.62">4657 10495 0,'0'0'0,"17"0"0,1-35 15,-18 17-15,35-35 16,-17-35 0,-1 18 15,-17 17-16,-88-36 1,-35 54 0,-18 35-1,17 71 1,54 70 0,52-18-1,18 1 1,0-107-16,18 19 15,-1-19-15,54-17 16,35-35 0,-18-36-1,35-52 1,-34 0 0,-19 17 15,-17-106-16,-53 89 1,0 193 15,0 71-15,0-17 0,0 17-1,18-124-15,35 72 16,17-36-1,18-53 1,-17-36 0,17-34-1,-35-36 1,-35 53 0,-1 88 30,-17 18-30,18 18 0,-18-18-1,18-36-15,-1-34 32,1-1-17</inkml:trace>
  <inkml:trace contextRef="#ctx0" brushRef="#br0" timeOffset="18597.93">5415 9931 0,'0'0'0,"-18"0"0,1-18 16,-1 18 0,36 0 30,35 18-46</inkml:trace>
  <inkml:trace contextRef="#ctx0" brushRef="#br0" timeOffset="18830.47">5874 9913 0,'0'18'0,"0"-1"0,0 1 15,0 0-15,0 35 16,0 35 0,17 0-1,1-70-15,0 34 16,-18 19 15,17-71-15</inkml:trace>
  <inkml:trace contextRef="#ctx0" brushRef="#br0" timeOffset="19014.47">6209 10019 0,'0'0'0,"0"53"31,-35-18-15,-18 53-1,53-70-15,-36 35 16,-17 0 0,36-18-1</inkml:trace>
  <inkml:trace contextRef="#ctx0" brushRef="#br0" timeOffset="19813.63">5009 11042 0,'0'0'0,"0"-18"0,0-17 31,-52 35-15,34 35 0,0 53-1,1 159 1,17-53 0,0-70-1,88-18 1,53-36-1,0-34 1,-88-36-16,159 0 16,17-53-1,-123 17 1,-89-17 0,-87 18 15,-54 0-16,36 35 1,53 0 0,35-18-1,70 18 1,72 0 0,-90 53-1,-16 18 1,-36 17-1,-88 18 1,17-36 0,-17 1-1,88-53-15,-18-18 16,89-53 15</inkml:trace>
  <inkml:trace contextRef="#ctx0" brushRef="#br0" timeOffset="20005.47">6244 11730 0,'18'17'16,"-18"1"-16,0 0 15,-18 35 1,1 17-1,17-34 1,0-54 15</inkml:trace>
  <inkml:trace contextRef="#ctx0" brushRef="#br0" timeOffset="20181.18">6315 11518 0,'0'0'0,"0"-17"16,-18 17-16,0 0 31,18 17-15,18 1-16</inkml:trace>
  <inkml:trace contextRef="#ctx0" brushRef="#br0" timeOffset="20631">6720 11606 0,'0'0'0,"-53"36"16,36-19-16,-1 36 31,18-18-16,0 36 1,0 0 0,0-36-1,-17-17 1,-1-36 0,18-35-1,0 0 1,70-53-1,36 36 1,-70 52-16,52 18 16,35 0-1,-17 53 1,-88 0 0,-18 35 15,-18 0-16,-17-35 1,0-35 0</inkml:trace>
  <inkml:trace contextRef="#ctx0" brushRef="#br0" timeOffset="21146.53">7338 11606 0,'0'0'0,"17"-17"16,1 17-1,-18 17 1,0 1-16,18 88 15,-18 0 1,0 158 0,0-87-1,0 52 1,-18 36 0,-17-36 15,17-106-16,18-87-15,-35 52 16,35-106 0,0-70-1,0-36-15</inkml:trace>
  <inkml:trace contextRef="#ctx0" brushRef="#br0" timeOffset="21463.19">7232 11677 0,'0'0'0,"0"-35"0,0-71 16,88 0-1,36 88 1,52 36 0,-53 88 15,-105 0-16,-36-36 1,-87-17 0,-19-18-1,71-35 1,36 0 0,87-53 15,-35 36-31</inkml:trace>
  <inkml:trace contextRef="#ctx0" brushRef="#br0" timeOffset="22180.55">8149 11359 0,'0'0'0,"0"18"31,-17 0-15,-19 52-1,19-34-15,-1 69 16,18-16 0,18-19-1,52-35 1,1-35 0,70-53-1,-53-17 1,-17-18-1,-19-36 1,-34 36 0,-18 159 15,-18 34-15,18-16-1,18-1 16,53-53-15,52-17 0,-35-18-1,-52-18-15,87-52 16,-17-54 0,-53 1-1,0-89 1,-36 36-1,-17 105 1,-17 71 0,-54 71-1,54 52 1,-1 36 0,18 0 15,0-36-16,18-52 1,52-36 0,-17-35-1,-18 0 1,18-71 0,-35 1-16</inkml:trace>
  <inkml:trace contextRef="#ctx0" brushRef="#br0" timeOffset="22398.21">9013 11271 0,'0'0'0,"-17"18"0,34-18 47,19 0-47,17 0 15,88-18 1,18 1 0,-54-1-1,-52 0-15</inkml:trace>
  <inkml:trace contextRef="#ctx0" brushRef="#br0" timeOffset="22829.9">10689 11095 0,'0'0'15,"18"-18"-15,-18 1 16,0-19-1,-71 36 1,-17 36 0,-71 69-1,18 89 1,71-70 0,70-1-1,123-17 1,-35-88-1,71-18 1,-18-18 0,-17-17-1,-71 0 1,-36-1 0,-70 1-1,36 35 1</inkml:trace>
  <inkml:trace contextRef="#ctx0" brushRef="#br0" timeOffset="23679.25">4674 11818 0,'0'0'0,"0"-18"32,0 36-17,0 35 1,0 141-1,0 18 1,0-124-16,-70 229 16,17-70-1,0 18 1,53-71 0,0-88 15,70-18-16,54-70 1,-18-18 0,17 0-1,1-36 1,-36 19 0,0-19-1</inkml:trace>
  <inkml:trace contextRef="#ctx0" brushRef="#br0" timeOffset="24012.84">5151 13423 0,'0'0'15,"-36"0"-15,19-17 16,70 17 31,-1 0-32,37 0 1,-36 0 0,-36 0-1,-34 17 1,-36 36 0,17 0-1,-52 35 1,-18 18-1,53-53 1,36 0 0,34-53-1</inkml:trace>
  <inkml:trace contextRef="#ctx0" brushRef="#br0" timeOffset="24414.74">6315 13406 0,'0'-18'16,"-18"36"15,18-1-15,-18 18-1,1 36 1,17-18 0,0-35-1,0-36 1,0 0 0</inkml:trace>
  <inkml:trace contextRef="#ctx0" brushRef="#br0" timeOffset="24557.68">6385 13229 0,'0'0'0,"-17"-17"0,-1 17 15,0 0 1</inkml:trace>
  <inkml:trace contextRef="#ctx0" brushRef="#br0" timeOffset="25012.91">6667 13353 0,'0'0'0,"0"17"0,0 19 16,0 16-1,0 19 1,0-53-16,0 52 15,0-17 1,0-18 0,-52-17-1,16-18 1,1-88 0,35 17 15,71-52-16,70 35 1,0 35 0,53 53-1,-53 106 1,-106-36 0,-35 54-1,-17-19 1,-36-34-1,53-53 1,17-36 15</inkml:trace>
  <inkml:trace contextRef="#ctx0" brushRef="#br0" timeOffset="25363.11">7761 13335 0,'0'-18'0,"-35"18"31,17 18-31,1 17 16,-19 106 0,19 0-1,-1 89 1,18 105-1,-35-88 1,-36 70 0,1-34-1,34-89 1,1-141 0,35-18-16,0-53 15,0-88 16,53-70-15,-35 123-16</inkml:trace>
  <inkml:trace contextRef="#ctx0" brushRef="#br0" timeOffset="25696.09">7514 13723 0,'-17'-35'0,"34"70"0,-70-176 15,53 53 1,36-18 0,-1 88-16,88 1 15,71 17 1,-53 70 0,-88 1-1,-70-1 16,-124 18-15,35-70 0,0 0-1,71-18 1,17 0 0,71 0-1,17-53 1</inkml:trace>
  <inkml:trace contextRef="#ctx0" brushRef="#br0" timeOffset="26413.49">8308 13282 0,'0'0'0,"18"-18"16,-18 36 0,-36 88 15,19-18-16,-1 18 1,18-36 0,53-52-1,0-18 1,-18-18-16,36-17 16,52-71-1,-17 1 1,-53 52-1,-35 17 1,-18 54 0,-18 70-1,0 36 1,18-19 0,18-34-1,70-36 16,36-35-15,34-70 0,-17-54-1,-52-34 1,-36 34 0,-1-52-1,-52 52 1,-35 195 15,-18 35-15,18 35-1,17-18 1,18-88-16,0 18 16,0-17-16,18 34 15,35-52 16,0-18-15,17-53 0,1-18-1,-53-17 1,-18 71-16</inkml:trace>
  <inkml:trace contextRef="#ctx0" brushRef="#br0" timeOffset="26613.82">9172 13282 0,'-17'18'15,"34"-18"17,36 0-32,35 0 15,71-36 1,17 19 15,-140 17-31</inkml:trace>
  <inkml:trace contextRef="#ctx0" brushRef="#br0" timeOffset="26935.13">10795 12965 0,'0'0'0,"-35"52"15,17-34-15,-17 106 16,17-19 15,18 19-15,0-18-1,0-36 1,0-52 0,0-36-1</inkml:trace>
  <inkml:trace contextRef="#ctx0" brushRef="#br0" timeOffset="27346.21">10548 12982 0,'0'0'0,"0"-17"0,35-54 15,-17 71 16,70-18-15,-53 18-16,159 36 16,0 52-1,-17 35 1,-107-17 0,-70 18-1,-105 34 1,-19-69-1,-52-1 1,35-53 0,70-17-1,-17-18 1,53 0 0,17 0-16,0-18 15,1 18 16,17-18-31</inkml:trace>
  <inkml:trace contextRef="#ctx0" brushRef="#br0" timeOffset="27521.87">10689 13794 0,'0'17'31</inkml:trace>
  <inkml:trace contextRef="#ctx0" brushRef="#br1" timeOffset="38511.31">4092 494 0,'-17'0'15,"34"0"48,1 0-63,-1 0 0,19 0 15,17 0-15,70-18 32,-52 18-17,-18-17 1,-71-1 15,0 18-31,-35 0 16,-35-18-1,18 18 1,-1 0 0,53 0-1,-17 36 1,-18 17 0,0 17-1,0 54 1,53-89-16,-35 106 31,18 53-15,17-88-1,0 0 1,52-71 0,1-17-1,18-18 1,-18-18-1,53-35 1,-18-18 0,-35 36-16</inkml:trace>
  <inkml:trace contextRef="#ctx0" brushRef="#br1" timeOffset="38745.23">4621 758 0,'0'-35'0,"0"70"0,0-87 31,18 52-31,-36 88 31,18-71-31,-35 107 16,0 17 0,35-70-1,-18-1 1,36-88 15,17-17-15</inkml:trace>
  <inkml:trace contextRef="#ctx0" brushRef="#br1" timeOffset="39246.31">4957 494 0,'0'-18'31,"17"18"-15,1 0-1,-1 0-15,54 0 16,0 0-1,-1 36 1,-35 16 0,1 19-1,-1 35 1,-17 35 0,-18 18-1,0-53 1,-53 17-1,0-70 17,-35 17-17,52-70-15,-52 18 16,18-18 0,-36 0-1,35 0 1,53 18-1,1-18 1,34 0 0</inkml:trace>
  <inkml:trace contextRef="#ctx0" brushRef="#br1" timeOffset="39394.64">4921 1429 0,'53'0'16,"-106"0"-16,124-36 15,-54 36 1,-17 18 31,0 0-32,-17 17-15</inkml:trace>
  <inkml:trace contextRef="#ctx0" brushRef="#br1" timeOffset="40278.07">5680 2364 0,'0'0'0,"-36"0"0,-52 0 16,71 0-1,-36 0 1,35 0 0,106 0 15,-52 0-31,16 0 16,37-18-1,-19 18 1,-52 0-1,-53 0 1,-54 0 0,19 18-1,-18-18 1,35 0 0,35 53-1,-17-18 1,-1 71 15,36 52-15,-35-52-1,0 53 1,35-71 0,18-17-1,70-54 1,-35-17-1,35 0 1,0-53 0,18 1-1,-53 16 1</inkml:trace>
  <inkml:trace contextRef="#ctx0" brushRef="#br1" timeOffset="40494.8">6032 2734 0,'0'0'0,"-17"18"32,17-1-17,-35 54 1,35-1 0,-18 1-1,18 0 1,0-54-1,18-17 1,-1-17 0</inkml:trace>
  <inkml:trace contextRef="#ctx0" brushRef="#br1" timeOffset="40927.51">6297 2417 0,'0'0'0,"18"-36"31,-18 19-31,35 17 16,-17 0 0,52 0-1,36 17 1,-35 36-1,17 53 1,-71-35 0,-17-36-16,36 71 15,-19 17 1,-17-52 0,-35 52-1,-53-35 1,0 1 15,-18-54-15,18-18-1,-36-17 1,-35 0 0,124 0-16</inkml:trace>
  <inkml:trace contextRef="#ctx0" brushRef="#br1" timeOffset="41712.51">6826 4216 0,'0'0'0,"18"-18"0,88 0 32,0-35-17,-36 18 1,-35 18 0,-52 17-1,-1 0 1,-17 0-16,-71 35 15,18 0 1,-18 0 0,53 1-1,-18 34 1,1 36 0,52 18-1,1-1 1,17-35-1,0 18 17,35-35-17,35-36 1,19-35 0,17-53-1,17-35 1,-88 52-16</inkml:trace>
  <inkml:trace contextRef="#ctx0" brushRef="#br1" timeOffset="41910.79">7302 4357 0,'0'35'16,"-17"53"-1,-1-17 1,1 35-1,17-89 1,-18 54 0,18-36-1,0-53 1</inkml:trace>
  <inkml:trace contextRef="#ctx0" brushRef="#br1" timeOffset="42328.04">7620 4057 0,'0'0'0,"-18"-18"15,18 1-15,36-1 16,52 0-1,35 36 17,-17 70-17,-53 0 1,-53-52-16,35 87 16,-35-17-1,0 17 1,0-17-1,0-18 1,-35 36 0,-36-36-1,-70-17 1,-35-18 0,70-53-1,71 0 1</inkml:trace>
  <inkml:trace contextRef="#ctx0" brushRef="#br1" timeOffset="43277.94">10883 5715 0,'0'0'0,"0"-18"0,0 1 31,18 17-31,35 0 16,35-36-1,-18 36 1,-34 0-16,34-17 15,-105 17 17,-71 0-17,-17 35 1,-71 0 0,106 1-1,17 17 1,53 35-1,18 18 1,-17 35 15,-1-18-15,18-88-16,-18 142 16,18-36-1,0-71 1,53-34-1,36-36 1,16-18 0,-69 0-16,105-70 15,-35-18 1</inkml:trace>
  <inkml:trace contextRef="#ctx0" brushRef="#br1" timeOffset="43494.8">11307 6068 0,'0'0'0,"0"-18"16,0 0 0,-36 18-1,1 71 1,17 35 0,1-36-1,-1 36 1,18-88-16,0 52 15,18-70 17</inkml:trace>
  <inkml:trace contextRef="#ctx0" brushRef="#br1" timeOffset="43927.31">11677 5856 0,'18'0'16,"-1"0"-16,1-18 16,52 1-1,54-1 1,-18 1-1,-53 17 1,-18 52 0,-35 37-1,0 34 1,-18 18 0,-17 0-1,35-17 1,-18-89-1,18 0-15,-70 71 32,-18-35-17,-18-36 1,18-17 0,52-18-16</inkml:trace>
  <inkml:trace contextRef="#ctx0" brushRef="#br1" timeOffset="44327.17">11024 7708 0,'36'0'31,"-19"0"-31,1 0 0,35 0 16,35 0 0,-53-17-16,89 17 15,-36-18 1,-70 0 0,-54 1-1,-52-1 1</inkml:trace>
  <inkml:trace contextRef="#ctx0" brushRef="#br1" timeOffset="44560.7">10954 7638 0,'-106'0'15,"212"0"-15,-212 70 16,88-17 0,-17 71-1,35 34 1,0 1-1,0-18 1,0-35 0,0-53-1,35-35 1,71-36 0,18-35-1</inkml:trace>
  <inkml:trace contextRef="#ctx0" brushRef="#br1" timeOffset="45094.01">11589 7990 0,'0'0'16,"53"0"-16,-71-70 15,18 17 1,18 18-1,17 17 1,35 53 0,-34 71-1,-36 53 1,-53-18 0,-53-18-1,18-52 1,0-36-1,52-35 1,19-53 15,17-35-15,35 18 0,18 34-1,17 36 1,1 89-1,-36-54 1,18 18 0,0-36-1,18-17 1,-1 0 0,18-70-1,1-18 1,-89 52-1</inkml:trace>
  <inkml:trace contextRef="#ctx0" brushRef="#br1" timeOffset="45509.94">12188 7796 0,'0'-53'16,"0"106"-16,18-141 16,0 71-1,52 17 1,18 0-1,36 0 1,17-18 0,-17 18-1,-72 0 1,-52 35 0,-35 36-1,-18 17 1,0 53-1,18-35 17,35-36-32,0 19 15,-53 52 1,18-35 0,0-18-1,-36-18 1,0-34-1,-34-19 1,-36-17 0,52 0-16</inkml:trace>
  <inkml:trace contextRef="#ctx0" brushRef="#br1" timeOffset="46259.95">6509 9472 0,'0'0'0,"35"0"0,194 18 32,-88-18-17,-35 0 1,-53 0 0,-70 0 15,-19 0-31,-52 0 15,-106 0 1,71 0 15,34 0-15,36-18 0,18 36-16,18 35 15,-1 52 1,18 1-1,-53 71 1,53-1 0,-18-105-1</inkml:trace>
  <inkml:trace contextRef="#ctx0" brushRef="#br1" timeOffset="46361.12">6350 10548 0,'35'0'15,"36"0"1,17-71-1,-17 19 1</inkml:trace>
  <inkml:trace contextRef="#ctx0" brushRef="#br1" timeOffset="46877.74">7056 9878 0,'0'0'0,"0"-18"0,-18-17 16,36 0 0,52-1-1,1 36 1,-18 71 0,-36-1-1,-17-52-15,0 106 16,-88-36-1,17-18 17,-34 1-17,-1-71 1,71 0 0,17 0-16,-17-53 15,35 0 1,17 18-1,36 17 1,18 18 0,17 35-1,-18 18 1,-17-35 0,0 0-1,18-18 1,-36 0-1,53-18 1,-52 0 0,69-70-1</inkml:trace>
  <inkml:trace contextRef="#ctx0" brushRef="#br1" timeOffset="47310.49">7602 9613 0,'0'0'0,"-53"-35"15,36 35-15,-1 0 32,89 0-17,35 0 1,17 0 0,0 0-1,-105 0-15,106 18 16,-107 17-1,36 35 17,-53 71-17,-17-17 1,-1-36 0,-17 53-1,-1-17 1,-17-18-1,-35-36 1,35-52 0,-70-1-1,35-52 1,35-35 0</inkml:trace>
  <inkml:trace contextRef="#ctx0" brushRef="#br1" timeOffset="48193.8">11606 10954 0,'0'-18'15,"18"18"1,0 0 0,70-18-1,0 18 1,0 0 0,-123 0-1,-36 0 1,-52 0-1,-36 36 1,53-1 0,53 53-1,18 71 1,18 0 0,17-18-1,0-124-15,0 89 16,17-18-1,18-52 17,36-19-17,-18-17 1,17 0 0,36-53-1,-70 36-15</inkml:trace>
  <inkml:trace contextRef="#ctx0" brushRef="#br1" timeOffset="48392.82">11977 11324 0,'0'0'0,"-35"88"32,17 1-17,18-1 1,-18-18-1,18-17 1,53-35 15,-18-18-31</inkml:trace>
  <inkml:trace contextRef="#ctx0" brushRef="#br1" timeOffset="48842.96">12506 11060 0,'0'0'0,"0"17"16,35-52 0,36 0-16,-36 35 31,-17 0-31,17 0 0,71 0 15,-18 17 17,-35 54-17,-88 17 1,35 53 0,-53 18-1,53-53 1,0 0-1,0-36 1,0 1 0,-71 35-1,-17-54 1,-18 1 0,-53-17-1,36-19 1,-36 19-1</inkml:trace>
  <inkml:trace contextRef="#ctx0" brushRef="#br1" timeOffset="49609.38">11642 13053 0,'0'-18'31,"0"0"-31,35 18 16,-17 0-16,52 0 16,36 0-1,70 0 1,-105 0 0,-53 0-1,-71 0 1,-53 0-1,-35 0 1,17 0 15,71 0-15,18 53 0,17 0-1,1 53 1,-1 18-1,-35 34 1,18 19 0,35-54-1,0-35 1,35-35 0,18-35-1,18-18 1,-36-18-16,88-52 15,-17-18 1</inkml:trace>
  <inkml:trace contextRef="#ctx0" brushRef="#br1" timeOffset="50159.54">12382 13300 0,'0'-88'32,"0"70"-32,18 0 15,53 18 1,-18 18 0,-18 70-1,-17 18 1,-54 35-1,-52 0 1,-71-17 15,53-54-15,36-70 0,17-17-1,18-54 1,35-70-1,0 70 1,0 54-16,70-36 16,-34 88-1,16 36 1,19 17 0,0-18-1,17 19 1,-53-54-1,18-35 1,-18-18 15,53-70-15</inkml:trace>
  <inkml:trace contextRef="#ctx0" brushRef="#br1" timeOffset="50676.67">13106 12965 0,'0'0'0,"-53"0"32,35 0-17,36 0-15,141 0 16,-54 0-1,-52-18 1,18 0 15,-54 18-31,19-17 16,-1 17 0,-35 53-1,0 17 1,0 54-1,0 34 1,0-52 0,-18 35-1,1 0 1,-19-35 0,-16 0-1,-54 18 1,35-72-1,-35-16 17,18-19-17,18-17 1,70-53 0,0-17-16</inkml:trace>
  <inkml:trace contextRef="#ctx0" brushRef="#br1" timeOffset="50859.74">12929 14076 0,'-17'17'16,"-1"-17"-16,0 0 46,18-17-30,-17-1-16</inkml:trace>
  <inkml:trace contextRef="#ctx0" brushRef="#br1" timeOffset="52493.15">10548 653 0,'-18'0'31,"1"0"-15,17 17 0,-18 1-1,18 17-15,-18 89 16,1 17-1,17 0 1,0-53 15,0-70-31,-18 52 16,18-34 0,0-19-1,0-34 16,-17-36-15,17 35-16</inkml:trace>
  <inkml:trace contextRef="#ctx0" brushRef="#br1" timeOffset="52909.29">10372 794 0,'0'0'0,"0"-18"0,-18 0 16,18 1-1,0-36 1,18 18 0,52-1-1,-52 36-15,70-17 16,71 17-1,35 88 1,-71 53 0,-87-35-1,-36 35 1,0-123-16,-53 87 16,17-52-1,1-35 1,17 0-1,-17-18 1,18 0 15,-1-36-15,-17 1-16</inkml:trace>
  <inkml:trace contextRef="#ctx0" brushRef="#br1" timeOffset="53242.33">10477 1094 0,'0'0'0,"18"0"47,17 0-47,71-18 15,-18 0 1,1 18 15,-36-17-15,-36 17 46,1 0-62,-1 0 16,1-18-16,0 18 0</inkml:trace>
  <inkml:trace contextRef="#ctx0" brushRef="#br1" timeOffset="53759.45">11747 1058 0,'-35'0'31,"53"0"0,-1 0-15,1 0-16,159-17 15,-1 17 1,-53-18 15,36 18-15,-35-18 0,-107 18-1,19 0 1,-36-17-1,0-1 17,0 0-17</inkml:trace>
  <inkml:trace contextRef="#ctx0" brushRef="#br1" timeOffset="54345.18">12506 706 0,'0'0'16,"-18"0"-16,1-18 0,-19 0 31,19 18-15,-1 0 0,18 36-1,18 16 1,35 19-1,17-18 1,-52-35-16,52-1 16,1 18-1,0-17 1,-36-18 0,-35 18 30,-18-18-46,-52 35 16,17 18 0,-35 18 15,-18 17-15,17-18-1,54-52-15,-18 35 16,0-18-1,36-17 1,17-36 78,17 0-79,1 1 1</inkml:trace>
  <inkml:trace contextRef="#ctx0" brushRef="#br1" timeOffset="55292.33">14323 670 0,'0'0'0,"70"-53"31,-52 53-31,17-35 15,-35 17 1,18-17 0,-18 18-16,-18 17 62,1 17-62,-54 54 16,-35 52-1,0 54 1,-35-1 0,53-35 15,0-17-15,35-72-1,18 19 1,17-53-1,18-36 32,0 0-31,0 1-16,53-36 16</inkml:trace>
  <inkml:trace contextRef="#ctx0" brushRef="#br1" timeOffset="55844.13">14799 582 0,'0'0'0,"35"-53"32,-35 36-17,0-1 1,-17 18 15,-1 18-31,-35 52 16,-35 54 15,0 17-15,-71 53-1,124-159-15,-71 88 16,-18 1-1,54-71 1,17 17 0,18-34-1,17-36 1,18 17 0,-18-17 15,18-17-16</inkml:trace>
  <inkml:trace contextRef="#ctx0" brushRef="#br1" timeOffset="75506.67">15363 1305 0,'0'0'0,"18"0"16,35-17 15,-53-1-31,18 0 16,-18-17-1,0-18 1,-18 18 0,-105 17-1,34 18 1,-52 18 0,53 35-1,0 17 1,35 1-1,35 35 1,18-71 0,53 0-1,0-35 1,53 0 15,-88-17-31,70-19 16,18-52-1,-18-18 1,0-70 0,-53 35-1,1 17 1,-36 71 0,0 36-1,-18 17 1,-35 70-1,0 54 1,0 35 0,36-1-1,17-52 1,35-53 15,35-18-15,19-35-1,-1 0 1,0-70 0,0-1-1,-53-35 1,1 36 0,-19 35-1,-17 88 16,0-36-31,-17 54 16,-1 17 0,18-35-1,35 0 1,18-36 15,18-17-15,17-17-1,-35-36 1,-18 0 0,-35-18-1</inkml:trace>
  <inkml:trace contextRef="#ctx0" brushRef="#br1" timeOffset="75717.5">15998 935 0,'-35'0'31,"18"0"-15,17 17 15</inkml:trace>
  <inkml:trace contextRef="#ctx0" brushRef="#br1" timeOffset="76074.17">16298 988 0,'0'0'0,"-17"-18"15,-1 18 1,18 18 0,0-1-1,0 19 1,35 70-1,1-18 1,-19-35 0,1 17-1,-18-52 1,0-1 0,18-17-1,17-52 1</inkml:trace>
  <inkml:trace contextRef="#ctx0" brushRef="#br1" timeOffset="76334.78">16598 1041 0,'0'0'0,"0"17"31,0 1-16,0 35 1,-70 35 0,-1 18-1,1-36 1,34-34 0,19-19-1,34-34 16</inkml:trace>
  <inkml:trace contextRef="#ctx0" brushRef="#br1" timeOffset="76773.75">16986 811 0,'0'0'0,"0"-35"16,0 17 0,18 18-16,52-17 15,1 17 1,52 0 15,-70 0-15,-35 0-1,-36 0 1,-35 0 0,18 0-16,-35 0 15,17 0 1</inkml:trace>
  <inkml:trace contextRef="#ctx0" brushRef="#br1" timeOffset="77074.38">17057 741 0,'-18'0'15,"36"0"-15,-53 0 16,17 35-1,18 18 1,-35 35 0,-1 36-1,1-18 17,0 17-32,35-52 31,0 17-16,0-18 1,35-34 0,18-19-1,18-17 1,-1 0 0,36-70-1,-53 34 1</inkml:trace>
  <inkml:trace contextRef="#ctx0" brushRef="#br1" timeOffset="77356.73">17586 1005 0,'-18'36'31,"18"-19"-31,0 36 16,-53 53 0,18-35-1,35-54-15,-35 54 16,35-36 0,0-17-1,53-36 16,-18-17-15</inkml:trace>
  <inkml:trace contextRef="#ctx0" brushRef="#br1" timeOffset="77889.64">17886 811 0,'0'0'16,"17"0"15,1 0-31,0 0 16,52 0 0,-17-17-1,-18 17-15,54 0 16,-36 0-1,-53 17 1,0 72 0,0 16-1,0 19 17,0-36-17,0 18 1,0-18-1,0-35 1,-53 0 0,-18 0-1,1-36 1,-36 1 0,35-18-1,1 0 1,34 0-1,19 0 1,17-35 0,35-18-1</inkml:trace>
  <inkml:trace contextRef="#ctx0" brushRef="#br1" timeOffset="78307.83">18979 635 0,'0'0'0,"-17"0"16,-1 0-16,1 0 15,-36 71 1,-36 87 0,19 1-1,-89 70 1,0-17 0,36-36 15,70-70-16,18-18 1,-1-35 0,19-35-1,-1 0 1,18-36 0,0-17-1</inkml:trace>
  <inkml:trace contextRef="#ctx0" brushRef="#br1" timeOffset="78789.57">18997 1411 0,'0'0'16,"18"-18"-16,-1 18 15,-17 18 1,0 17 0,0 36 15,0-36-16,-35 0 1,35-17 0,-18-18-1,18-18 1,-17 1-16</inkml:trace>
  <inkml:trace contextRef="#ctx0" brushRef="#br1" timeOffset="78972.83">19015 1199 0,'0'0'0,"-18"0"31,18 18-15,0 0-1,0-1 1,0 1-1</inkml:trace>
  <inkml:trace contextRef="#ctx0" brushRef="#br1" timeOffset="79474.03">19279 1305 0,'0'0'0,"0"18"0,0 0 16,0 17-16,0 0 15,0 18 1,0 0 0,0 0-1,0-18 1,-17-17 0,-1-18 15,18-36-16,0 1 1,0-35 0,71-36-1,-54 88-15,71-35 16,36 36 0,-54 17-1,1 53 1,-71-1-1,0 37 1,0-19 0,-18-17-1,1-18 1,-1-35 0,0 0 15,18-17-16,0-1-15</inkml:trace>
  <inkml:trace contextRef="#ctx0" brushRef="#br1" timeOffset="79838.78">19950 1288 0,'0'0'0,"0"17"46,0 1-46,0 35 16,0 70 0,0-17-1,0 71 1,0 34 0,-36 1 15,-17 35-16,18-106 1,0-18 0,17-70-1,18-70 17,18-36-17,52-88 1,-17 52-16</inkml:trace>
  <inkml:trace contextRef="#ctx0" brushRef="#br1" timeOffset="80172.84">19950 1429 0,'0'0'0,"0"-18"0,-18-70 31,18 53-15,18 17-16,52 0 16,54 1-1,-54 34 1,1 54 0,-71-1-1,0-52-15,-71 70 16,1-52-1,-1-1 1,36-18 0,-1-17-1,54 0 17</inkml:trace>
  <inkml:trace contextRef="#ctx0" brushRef="#br1" timeOffset="80939.49">20637 1235 0,'0'17'31,"-17"1"-15,17 0-16,-18 35 15,1 17 1,-1 18 0,18-52-1,53-36 1,0 0 0,35-18 15,0-53-16,-35 1 1,-35 52-16,17-52 16,0 34-1,-35 107 17,0-1-17,0 36 1,0-88-16,0 52 15,36-34 1,-1-19 0,18-34-1,0-19 1,17-69 0,1-54 15,-54 18-16,1-36 1,-18 89 0,0 53-1,0 105 1,-18 107 0,1-54-1,17 18 1,0-52-1,17-1 1,1-71 0,53 1-1,-1-36 1,18-52 0,-35-1-1</inkml:trace>
  <inkml:trace contextRef="#ctx0" brushRef="#br1" timeOffset="81188.96">21255 1111 0,'0'0'0,"-18"0"0,-35 0 15,36 0-15,17 18 16,17-18-1,36 0 1,35 0 0,-17 0-1,17 0 1,-35-35 0,-18 17-1</inkml:trace>
  <inkml:trace contextRef="#ctx0" brushRef="#br1" timeOffset="81755.27">22013 952 0,'18'0'15,"0"0"1,-1 0-16,54 0 16,-18-17-1,17-1 1,-52 1 0,-18-1 15,-35 18-16,-18-18 1,-18 18 0,1 0-1,-1 36 1,18-1 0,18 18-1,17-18-15,-35 89 16,36-36-1,-19 53 1,36-53 0,0 0-1,18-17 1,70-18 15,-35-53-15,18 0-1,-1-18 1,36-53 0,-88 54-16</inkml:trace>
  <inkml:trace contextRef="#ctx0" brushRef="#br1" timeOffset="82055.82">22490 1058 0,'-18'0'16,"18"18"-1,-18 17-15,-17 53 16,17 18 0,1-18 15,-19 1-16,1-36 1,35-36 0,0-34 15,35-19-15,-17 19-16</inkml:trace>
  <inkml:trace contextRef="#ctx0" brushRef="#br1" timeOffset="82622.07">22807 847 0,'0'0'16,"-18"-18"-1,18 0 1,71 1-1,17-1 1,-17 0 0,35 18-1,-71 0 1,-18 0-16,19 36 16,-36 17-1,0 70 1,-18-17-1,-17 35 1,0-17 0,17-54-1,0 18 1,-35-17 0,18-18 15,-35 0-16,-1-36 1,53-17-16,-70 18 16,18-18-1,17 0 1,35 18 0,18-36 46</inkml:trace>
  <inkml:trace contextRef="#ctx0" brushRef="#br1" timeOffset="93921.26">10425 2117 0,'0'0'0,"-18"0"0,-17-18 16,35 0-1,0 36 32,0 0-47,0 17 16,0 88 0,0-17-1,0-70-15,0 105 16,0-53-1,0-18 1,0-52 0,0-36 15,0-35-15</inkml:trace>
  <inkml:trace contextRef="#ctx0" brushRef="#br1" timeOffset="94353.84">10160 2205 0,'0'0'0,"-53"-35"16,35 17 0,-17-17-1,35-1 1,53 19-1,53-1 1,-53 18-16,141 18 16,-35 35-1,52 35 1,-52 18 0,-124 0-1,-88 35 16,18-106-31,-71 53 16,-35 0 0,0-35-1,70-35 1,-52-18 0,52 0-1,54-18-15,-1-17 16,18 17-1,18 1 1</inkml:trace>
  <inkml:trace contextRef="#ctx0" brushRef="#br1" timeOffset="94836.84">11518 2593 0,'0'0'0,"-17"0"0,-1-18 16,18 1-1,35 17 1,53 0 0,71 0-1,35 0 1,-17 0 15,-36-18-15,-71 18-1,-35-18 1,-17 18 0,-18-17-1,-35 17 1,17-36-1</inkml:trace>
  <inkml:trace contextRef="#ctx0" brushRef="#br1" timeOffset="95288">12206 2170 0,'0'0'0,"-53"-18"31,36 18-15,17 18 0,0 52-1,0-52-15,52 17 16,19 36 0,0-36-1,17-17 1,-18-18-1,-17 0 1,-35 0-16,0 0 16,-36 17 31,18 1-47,-88 35 15,35 17 1,17-34-1,-87 69 1,35-16 0,-18 16-1,53-34 1,53-53 0</inkml:trace>
  <inkml:trace contextRef="#ctx0" brushRef="#br1" timeOffset="95353.65">11977 3016 0</inkml:trace>
  <inkml:trace contextRef="#ctx0" brushRef="#br1" timeOffset="101703.27">13617 2328 0,'0'0'0,"0"-17"15,0-1 1,0 0-16,0-17 31,0 53-15,0 17-1,-35 71 1,17-71-16,-52 142 16,-18 34-1,17-70 1,0 0-1,36-52 1,35-54 0,0-17-1,0-36 1,35-53 0,36-17-1,-53 71-15</inkml:trace>
  <inkml:trace contextRef="#ctx0" brushRef="#br1" timeOffset="102003.05">13988 2275 0,'0'0'15,"0"-17"1,0 34 0,-36 36-1,1 71 1,-35 70 0,52-141-16,-53 88 15,-17 35 1,18-52-1,52-54 17,-17-34-32</inkml:trace>
  <inkml:trace contextRef="#ctx0" brushRef="#br1" timeOffset="102054.25">13547 3298 0,'0'-35'16,"0"70"-16,17-123 15</inkml:trace>
  <inkml:trace contextRef="#ctx0" brushRef="#br1" timeOffset="104554.18">14658 2928 0,'0'0'0,"18"0"16,-1 0-1,-17-18 1,18 1-16,-18-1 15,17-35 1,-17 0 0,0-17-1,-70-1 1,-1 54 0,-52 17-1,88 17-15,-36 36 16,-17 71-1,70-36 17,18 18-17,53-36 1,0-70 0,35 0-1,0-35 1,-17-18-1,17-53 1,-35-17 0,-18-107-1,-17 107 1,-18 17 0,0 88-1,0 36 1,-18 106 15,1 70-15,17-18-1,0-88 1,17 0 0,54-70-1,-18-18 1,70-35-1,-52-1 1,-1-34 0,-52 17-1,-18 18 1,18 35-16,-18 17 16,17 54-1,1-1 1,0-34 15,-1-1-15,1-35-1,17 0 1,-35-18 0,35-52-1</inkml:trace>
  <inkml:trace contextRef="#ctx0" brushRef="#br1" timeOffset="104686.79">15469 2434 0,'0'0'0,"-53"-17"16,36 17-1,-1-18-15</inkml:trace>
  <inkml:trace contextRef="#ctx0" brushRef="#br1" timeOffset="104775.76">15593 2558 0,'35'0'16</inkml:trace>
  <inkml:trace contextRef="#ctx0" brushRef="#br1" timeOffset="105069.02">15893 2540 0,'-18'0'15,"0"0"-15,1 0 0,-1 0 16,18 18 0,0 35-16,0 52 15,0-87-15,0 70 16,18-17-1,-1-18 17,-17-18-17,18-35 17,17-35-17,-17 17-15</inkml:trace>
  <inkml:trace contextRef="#ctx0" brushRef="#br1" timeOffset="105286.39">16192 2575 0,'0'0'0,"18"-35"15,0 17-15,-18 36 32,-88 70-17,17 0 1,-17 36-1,35-71 17,35-18-32,-17 0 15,35-17 1,18-18 0</inkml:trace>
  <inkml:trace contextRef="#ctx0" brushRef="#br1" timeOffset="106253.34">16722 2293 0,'0'-18'0,"-36"18"31,54 0 16,0 0-31,-1 0-16,1 0 0,35 0 15,35 0 1,-35-17-1,-35 17 17,-18-18-17</inkml:trace>
  <inkml:trace contextRef="#ctx0" brushRef="#br1" timeOffset="106602.71">16510 2699 0,'0'17'0,"0"1"0,0 0 0,-18 105 31,1-35-31,17 18 32,0-18-17,17-17 1,36-36 0,35-35-1,-17 0 1,0-53-1,17-17 1</inkml:trace>
  <inkml:trace contextRef="#ctx0" brushRef="#br1" timeOffset="107252.98">16669 2311 0,'0'17'31,"0"1"-31,0 35 16,0 53-1,-18-18 1,0 18-1,18-53 1,0-36 0</inkml:trace>
  <inkml:trace contextRef="#ctx0" brushRef="#br1" timeOffset="107885.83">17110 2593 0,'0'0'0,"-36"-53"31,36 35-31,0-35 15,36 18 1,17 0 15,52 88-15,-16 53 0,-72 52-1,-70-34 1,-88-18-1,0-18 1,35-53 0,71-35-1,0-17 1,35-54 0,17 0-1,1 1 1,53 52-1,-18 18 17,-36 18-32,54 35 15,-1 0 1,-17 17 0,0-34-1,-35-19 1,35-17-1,35-35 1,-35-36 0,-36 18-1</inkml:trace>
  <inkml:trace contextRef="#ctx0" brushRef="#br1" timeOffset="108385.66">18115 2611 0,'0'17'0,"0"124"32,0-123-32,0 52 15,0 1 1,0 17-1,-53 18 17,36-71-17,-1-17-15,-70 53 16,17-54 0,-52-17-1,35 0 1,35-35-1,53-18 1,0 18 0,0 17-16</inkml:trace>
  <inkml:trace contextRef="#ctx0" brushRef="#br1" timeOffset="108853.45">17762 2364 0,'0'17'15,"18"-17"16,0 0-31,-1 0 0,54 0 16,-36 0 15,0 0-15,-35 18 15,0 0-15,0-1-1</inkml:trace>
  <inkml:trace contextRef="#ctx0" brushRef="#br1" timeOffset="109236.04">18045 2399 0,'17'18'62,"-17"-1"-62,18 1 16,-18-1-16,17 72 16,-17 16-1,0-16 1,-35-36-1,18-18 1</inkml:trace>
  <inkml:trace contextRef="#ctx0" brushRef="#br1" timeOffset="109669.51">18962 2187 0,'0'0'16,"0"-17"-16,0-1 0,35 18 31,-35 18 0,0-1-31,-35 71 16,-18 36 0,35-71-16,-88 176 15,1-17 1,16-71-1,-16 18 1,34-54 0,36 19-1,17-124 1</inkml:trace>
  <inkml:trace contextRef="#ctx0" brushRef="#br1" timeOffset="110665.89">19385 2875 0,'0'0'0,"-18"0"16,1 0-1,-1 35 1,1 18-1,17 18 1,0-18 0,0-18-1,0-53 17</inkml:trace>
  <inkml:trace contextRef="#ctx0" brushRef="#br1" timeOffset="111052.23">19438 2452 0,'0'0'0,"-18"0"0,18 17 15,0 36 1,0-17-1,53-19 1,18-17 0,-1-53-1,-34 0 1,-19 1 0,-34 16-1,-54 36 1,-17 0-1,35 88 17,53 1-17,18 16 1,17-16 0,0-72-16</inkml:trace>
  <inkml:trace contextRef="#ctx0" brushRef="#br1" timeOffset="111519.05">19897 2875 0,'0'0'0,"0"18"32,0-1-17,0 1-15,-18 53 16,0-1-1,18-17 17,-17-35-17,17-36 17,0-35-17,35-35 1,18 17-1,35-34 1,0 52 0,36 53-1,-54 53 1,-70 17 0,0 1-1,-53 17 1,1-35-1,16-53 17,54-18-1</inkml:trace>
  <inkml:trace contextRef="#ctx0" brushRef="#br1" timeOffset="111852.14">20585 2752 0,'0'17'31,"-18"1"-31,18 0 0,-18 52 16,18 71-1,-35 53 1,35-17-1,-53 70 1,0-89 15,53-105-31,-35 141 16,17-106 0,1-70-1,17-53 1,0-36-1,0 1-15</inkml:trace>
  <inkml:trace contextRef="#ctx0" brushRef="#br1" timeOffset="112168.93">20426 2928 0,'0'0'0,"-18"-18"0,18-35 16,-17 36-16,17-71 15,35 52 17,88 19-17,-17 17 1,-18 88 0,-70 0-1,-89 18 1,-34-53-1,-1-18 1,70-17 0,19-18-1,52-35 1,-17 17-16,35-17 16</inkml:trace>
  <inkml:trace contextRef="#ctx0" brushRef="#br1" timeOffset="112851.71">20884 2752 0,'0'0'16,"18"0"-1,-18 70 17,0 36-17,0-35 1,0-18-1,35-36 1,18-17 0,18-17-1,-1-54 1,-34-17 0,-19 17-1,-17 36 1,0 53 15,0-1-31,0 71 31,0 1-15,0-54 0,53 0-1,-35-35-15,35 0 16,53-35-1,-18-18 1,0-53 0,-35-17-1,0-107 1,-36 125 0,-17 34-1,0 177 16,-17 88-15,-1-53 15,18-106-31,0 89 16,0-54 0,0-34-1,18-72 16,-1 19-31</inkml:trace>
  <inkml:trace contextRef="#ctx0" brushRef="#br1" timeOffset="113084.84">21661 2611 0,'0'-36'16,"17"36"0,18 0-1,18-17 1,36 17 0,-54 0-1,-18 0-15,54-36 16</inkml:trace>
  <inkml:trace contextRef="#ctx0" brushRef="#br1" timeOffset="113502.18">22190 2452 0,'0'0'0,"0"-18"31,0 1-16,17 17-15,19-18 32,-19 18-32,19-18 15,-19 18 1,-70 0 15,-35 18-15,35 17-1,36 0-15,-1 36 16,0 88 0,18-18-1,-17-53 1,17 0 0,0-35-1,0-18 1,35-35-1,0-17 1,36-36 15</inkml:trace>
  <inkml:trace contextRef="#ctx0" brushRef="#br1" timeOffset="114019.12">22490 2593 0,'0'0'0,"-18"0"0,18-18 0,-18 1 16,18-1-1,18 18 1,17 0 0,-17 0-16,35 53 15,-18 0 1,-35 35-1,-18 0 1,-87 18 15,16-53-15,19-18 0,35-35-1,35-53 16,17 0-15,18 18 0,-17 35-1,17 35 1,18 1 0,-35-1-1,35-35 1,-18 18-1,-17-18-15,35 0 32,-18-36-17,0 1-15</inkml:trace>
  <inkml:trace contextRef="#ctx0" brushRef="#br1" timeOffset="114517.71">22807 2346 0,'0'0'0,"18"0"47,-1 0-47,36 0 16,-35 0-16,52 0 15,-34 0 1,-36 18-1,17 35 17,-17 35-17,0 0 1,0-70-16,-17 105 16,17-35-1,0 36 1,0-18-1,0-36 1,-36 71 0,-16-70-1,-54-1 1,18-17 0,-36-35-1,36-18 1,35 0-1,18 0 17,-1 0-17,36-18-15</inkml:trace>
  <inkml:trace contextRef="#ctx0" brushRef="#br1" timeOffset="117317.9">11024 3828 0,'0'0'0,"18"-18"15,-18 0 1,0 1-16,0-1 16,-18 0-1,-52 18 1,52 0-16,-70 0 15,-36 53 1,54 0 0,-18 53-1,70-18 1,18 53 0,0-105-16,53 52 15,18-35 1,52-53-1,-17 0 1,35-18 15,-35-35-15,-18 18 0,-35 0-1,-35 17-15</inkml:trace>
  <inkml:trace contextRef="#ctx0" brushRef="#br1" timeOffset="117634.71">11959 3951 0,'0'0'0,"18"0"15,-1 0 1,72 0 0,69 0-1,-17 0 1,1-18-1,-107 18-15,53-35 16,-70 35 0,-18-17-16</inkml:trace>
  <inkml:trace contextRef="#ctx0" brushRef="#br1" timeOffset="118018.33">12541 3651 0,'-17'0'16,"34"0"-16,-52 18 0,35 0 15,0-1 1,18 36 0,52-35-1,18-1 1,1-17-1,-19 18 1,-17 0 0,-53-1-16,0 19 15,-71 34 1,-34 36 0,34 0-1,-35 17 1,53-70-1,18-18 17,17-35-17,1 0-15</inkml:trace>
  <inkml:trace contextRef="#ctx0" brushRef="#br1" timeOffset="118484.5">11448 4851 0,'0'0'0,"-53"17"32,53 1-32,0 35 15,0-18-15,0 53 16,0-35 0,0-17-1,-18-19 1,18 1-1,0-53 1</inkml:trace>
  <inkml:trace contextRef="#ctx0" brushRef="#br1" timeOffset="119067.73">11271 4798 0,'0'0'0,"0"-18"0,0-35 15,0 18 1,18 0 0,52-1-1,36 36 1,0 36 0,-35 52-1,-71 18 1,-71-36-1,-35 1 1,53-71 15,36 0-15,17-35 0,35 17-1,53 18 1,-17 0-1,70 35 1,-35 36 0,-89-54-16,1 19 15,0-19-15,-36 71 16,-53-17 0,-70 0-1,0-54 1,53-17-1,-18 0 1,71-17 15,35-19-15,35 1 0,18 0-1,-18 35-15</inkml:trace>
  <inkml:trace contextRef="#ctx0" brushRef="#br1" timeOffset="119401.22">12400 5027 0,'0'0'16,"18"0"-1,17 0 1,36 0 0,87 0-1,19-18 1,-1 1-1,-52-1 1,-54 1 0,-70-1-1,0-17 1</inkml:trace>
  <inkml:trace contextRef="#ctx0" brushRef="#br1" timeOffset="119801.82">13070 4710 0,'0'0'15,"0"17"1,0 36 0,36 0-1,34 0 1,18-35-1,1-1 1,-1-17 0,-53 0-1,-17-17 1,-36 17 0,-35 53-1,36-36-15,-107 89 16,36-18-1,-53 53 1,70-53 0,71-52 15,53-36 0</inkml:trace>
  <inkml:trace contextRef="#ctx0" brushRef="#br1" timeOffset="120597.15">13582 6244 0,'0'0'0,"-18"0"16,18 35-16,-17-17 0,-1 88 16,0 53 15,1-54-15,-1 1-1,18-53 1</inkml:trace>
  <inkml:trace contextRef="#ctx0" brushRef="#br1" timeOffset="120950.19">13476 6421 0,'0'0'16,"-35"-89"-1,35 54-15,17-53 16,54 35 15,70 18-15,-17 17 0,-89 18-16,159 88 15,-88 0 1,-36 71-1,-70 0 1,-53-71 0,-35 18-1,0-53 1,53-35 0,-1-18-1,-34-53 1</inkml:trace>
  <inkml:trace contextRef="#ctx0" brushRef="#br1" timeOffset="121184.06">13370 6579 0,'0'-17'16,"18"17"-16,52 0 15,-34-18-15,105-17 16,0 17 0,35 0-1,-70 1 1,0-1 0,-88 18-16</inkml:trace>
  <inkml:trace contextRef="#ctx0" brushRef="#br1" timeOffset="121444.85">14464 6227 0,'0'0'16,"0"-36"0,0 54 15,0 70-16,0 0 1,-53 89 0,18-124-1,-1 52 1,19-87 0,17-36 15</inkml:trace>
  <inkml:trace contextRef="#ctx0" brushRef="#br1" timeOffset="122017.97">14429 6315 0,'0'0'0,"0"-18"0,0 0 15,0-34 1,17 16-1,54 1 1,35 35 0,-18 0-1,-35 35 1,-53 18 0,-18 0-1,0-18-15,-105 36 16,52-18-1,19-53 1,69-18 31,54-17-31,-54 35-16,54 0 15,35 35 1,-36 18-1,18 18 1,-70 17 0,-36-35-1,-140 35 1,52-70 0,-53-1-1,53-17 1,53 0-1,36 0 1,17-35 15,70 0-15</inkml:trace>
  <inkml:trace contextRef="#ctx0" brushRef="#br1" timeOffset="122367.94">15522 6209 0,'0'0'0,"-123"-18"31,105 18-31,-52 36 0,-1 16 15,-17 72 1,88-18 0,0 17-1,35-52 17,89-18-17,17-53 1,-36 0-1,1-71 1,-88 53-16</inkml:trace>
  <inkml:trace contextRef="#ctx0" brushRef="#br1" timeOffset="122584.21">15875 6227 0,'0'35'31,"0"-18"-31,0 19 0,0-1 0,0 53 31,0 36-15,-18-36 0,18-35-1,0-36 1</inkml:trace>
  <inkml:trace contextRef="#ctx0" brushRef="#br1" timeOffset="122933.66">15787 6227 0,'0'0'0,"0"-18"16,0-17-16,0-1 15,106 36 1,-1 0 15,72 53-15,-36 18 0,-18 52-1,-140 36 1,-71-71-1,-71 0 1,35-35 0,1-35-1,105-18-15,-17 0 16,35-35 0,18 17-1</inkml:trace>
  <inkml:trace contextRef="#ctx0" brushRef="#br1" timeOffset="123300.53">17039 6368 0,'-17'0'0,"34"0"0,-17 0 15,53-18 1,123 0 0,1 18-1,-124 0-15,141-17 16,-106-1-1,0 0 1,-53 18 0,-35-17 31,-17-1-47</inkml:trace>
  <inkml:trace contextRef="#ctx0" brushRef="#br1" timeOffset="123700.44">17692 6015 0,'0'0'0,"-18"70"15,18-52 1,0 17-16,88 18 15,1-35 1,-1 0 0,-71-18-16,36 0 31,-35 0-15,-36 35 15,-70 35-16,53-52-15,-36 70 16,-35 53 0,1-35-1,69-53 1,19-35 0,34-18 15</inkml:trace>
  <inkml:trace contextRef="#ctx0" brushRef="#br1" timeOffset="124267.46">18697 5927 0,'0'0'0,"0"-18"0,0 0 15,-17 36 1,-36 53 0,-53 52-1,-71 106 1,36-52 0,-17 17-1,122-159-15,-17 53 16,18-35-1,70-70 17,1-1-17</inkml:trace>
  <inkml:trace contextRef="#ctx0" brushRef="#br1" timeOffset="124600.36">19173 5838 0,'0'0'15,"0"-17"-15,0-1 0,-17 18 16,-71 53 0,-18 106-1,35-18 1,-52 106-1,35-53 1,-54 18 0,107-177-1,-71 53 1,36-17 0,52-71-1,36 0 1,35-53-1,-18 35-15</inkml:trace>
  <inkml:trace contextRef="#ctx0" brushRef="#br1" timeOffset="125000.15">19350 6332 0,'0'0'0,"-18"0"16,18 36 0,-35 52-1,17 0 1,18-70-16,-17 52 16,-1-35-1,0-17 1,18-36 15,0 1-15</inkml:trace>
  <inkml:trace contextRef="#ctx0" brushRef="#br1" timeOffset="125166.32">19350 6209 0,'0'0'0,"-18"-18"15,1 1 1,17 34 15,88 19-15,-71-19-16</inkml:trace>
  <inkml:trace contextRef="#ctx0" brushRef="#br1" timeOffset="125651.2">19756 6315 0,'0'17'0,"0"1"16,0 0 0,0-1-16,0 19 15,0-1-15,0 35 16,0 19-1,0-54 1,0 0 0,-18-35-1,-17 0 1,17-35 0,18-18-1,35-53 1,18 18-1,71 0 1,-1 52 0,-17 36 15,-35 89-15,-71-19-1,0 18 1,-53-17-1,0-36 1,35-17 0,18-36 15</inkml:trace>
  <inkml:trace contextRef="#ctx0" brushRef="#br1" timeOffset="126066.53">20443 6315 0,'0'0'0,"0"-18"15,-17 18 1,-1 0-16,1 0 16,17 18-1,0-1-15,-18 72 16,18 52-1,0 0 1,-35 35 0,-18 36-1,17-36 1,-69 142 0,52-160-1,-36 72 1,37-54-1,34-88 1,18-35 0,70-141 31,1-71-32,-18 71-15</inkml:trace>
  <inkml:trace contextRef="#ctx0" brushRef="#br1" timeOffset="126434.81">20320 6456 0,'0'0'0,"-18"-18"0,1 1 0,17-54 16,35 36-1,53 35 1,36 0 0,-36 17 15,-18 54-15,-70 17-1,-53 0 1,-70-17-1,17-54 1,18 1 0,53-18-1,17 0 1,36-35 0,70-18-1</inkml:trace>
  <inkml:trace contextRef="#ctx0" brushRef="#br1" timeOffset="127266.29">21008 6227 0,'-18'0'15,"1"17"1,-19 54-1,19 52 1,-1-17 0,18-18-1,18-53 1,35-35 0,35-17-1,-35-18 1,35-89-1,-53 36 1,0-18 0,-17 36-1,-18 87 17,0 1-17,0 52 1,-18 36-1,18-35 1,36-1 0,17-52-1,17 0 1,-52-18-16,105-71 16,-52 0-1,-1-87 1,-17-1-1,-17 53 1,-36-17 0,0 87 15,-18 54-15,-17 53-1,-18 52 1,53 18-1,-18-17 1,18 34 0,0-69-1,0-19 1,35-52 0,36-18-1,0-36 1,-1-16-1,-17-37 1,-35 19 0,-18 35-1</inkml:trace>
  <inkml:trace contextRef="#ctx0" brushRef="#br1" timeOffset="127533.28">21590 6174 0,'-18'0'16,"36"0"-1,0 0 1,17-18-16,88 0 16,18 1-1,-35-1 1,-53 18-1,-17-18 1,-54 18 31,0 18-47</inkml:trace>
  <inkml:trace contextRef="#ctx0" brushRef="#br1" timeOffset="127709.13">22102 6597 0,'0'0'0,"-36"0"15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1:21:07.7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6156 2170 0,'0'0'0</inkml:trace>
  <inkml:trace contextRef="#ctx0" brushRef="#br0" timeOffset="116.45">6138 2170 0</inkml:trace>
  <inkml:trace contextRef="#ctx0" brushRef="#br0" timeOffset="165.14">6103 2081 0,'0'-35'16</inkml:trace>
  <inkml:trace contextRef="#ctx0" brushRef="#br0" timeOffset="1003.42">5874 353 0,'0'-18'15,"0"0"1,-18 18-16,18-17 16,0-1-1,0 36 17,18-1-17,-18 19-15,106 70 16,-71 17-1,18-17 1,-18 0 0,-17 17 15,17-35-15,-17-17-1</inkml:trace>
  <inkml:trace contextRef="#ctx0" brushRef="#br0" timeOffset="1087.44">6191 1147 0,'0'-18'31,"0"-17"-15,0-36-1,0-17 1</inkml:trace>
  <inkml:trace contextRef="#ctx0" brushRef="#br0" timeOffset="1469.69">6315 229 0,'0'-17'31,"0"34"-16,0 1-15,-18 35 16,-17 53 0,17-71-16,-35 88 15,-17 71 1,17-52 0,-18-1-1,36-53 1,0-18-1,35-52 1,-36-18 15,72 0-15,-1-35-16</inkml:trace>
  <inkml:trace contextRef="#ctx0" brushRef="#br0" timeOffset="2086.96">6791 847 0,'0'0'0,"0"-18"0,0 0 47,-18 18-31,1 0-1,17 36 1,17 34 0,-34 89-1,17-106 1</inkml:trace>
  <inkml:trace contextRef="#ctx0" brushRef="#br0" timeOffset="2270.73">6738 1587 0,'0'142'15,"0"-284"-15,0 478 16,-35-195-1,-1 17 1,19-105 0,17-17 15,-18-36-15,1-53-1,17-53 1,0 35-16</inkml:trace>
  <inkml:trace contextRef="#ctx0" brushRef="#br0" timeOffset="2474.86">6632 900 0,'0'-36'16</inkml:trace>
  <inkml:trace contextRef="#ctx0" brushRef="#br0" timeOffset="2786.41">6720 3528 0,'89'-53'31,"-72"53"-31,36-35 16,53 17 0,-18 18-1,0 53 1,-35-124 0,-53-1040-1,-17 317 1,-36 600-1,-71 159 1,54 35 0,-18 0 15,70 0-31,-17 0 16,-1 0-1,36-35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11:21:14.0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7056 688 0,'0'0'0,"17"18"94,-17-1-94,18-17 0,35 106 15,-18-35 1,18 52-1,0 1 1,0-36 0,0 18 15,0-18-15,-53-71-16,35 54 15,-17-53 1,-18-36 15,0-17-15,-18-1-16</inkml:trace>
  <inkml:trace contextRef="#ctx0" brushRef="#br0" timeOffset="382.59">7602 811 0,'0'-17'16,"-17"17"15,-1 17-31,0 19 15,-34 34 1,-19 71 0,0 18-1,1-53 1,-1 0 0,54-53-1,17-36-15,-18 19 16,-17-19 15,70-34-15,-17-1-1</inkml:trace>
  <inkml:trace contextRef="#ctx0" brushRef="#br0" timeOffset="883.32">7955 1235 0,'0'0'0,"-18"0"47,18 17-47,0 1 16,0 35 0,-17 17-1,17 72 1,0-90-16,0 125 15,0-1 1,0-35 0,-18 36-1,-17-54 1,17 18 0,1-35-1,17-88 1,-18-18-1,0-35 1,18-36 0,0-52-1</inkml:trace>
  <inkml:trace contextRef="#ctx0" brushRef="#br0" timeOffset="1350.08">7867 1252 0,'0'0'0,"0"-35"15,0 0 1,18 0-1,52 17 1,-52 18-16,52-18 16,36 1-1,-18 17 17,-17 53-17,-53 17 1,-54 36-1,19-88-15,-54 34 16,-52 37 0,17-54-1,53-17 1,18-18 0,17 0-1,18-18 1,35 0-1,0-17 1</inkml:trace>
  <inkml:trace contextRef="#ctx0" brushRef="#br0" timeOffset="2066.14">8802 1129 0,'0'0'0,"0"-18"16,0 1-16,-35-36 15,-36 53 1,0 0-1,-34 35 1,-1 53 0,35 18 15,36-18-15,35 0-1,0-35 1,18-17-1,-1-36-15,36 0 16,35 0 0,18-71-1,-35 18 1,-1-53 0,-52 36-1,-18 52-15,0-70 16,0 53-1,0 17 1,0 36 31,0-1-47,0 19 16,0 87-1,0-17 1,35-53-1,18 17 1,-18-70 0,71 0-1,0-17 1,-53-36 0,35-18-1,-53 18 1</inkml:trace>
  <inkml:trace contextRef="#ctx0" brushRef="#br0" timeOffset="2367">9384 758 0,'-18'0'31,"18"18"-31,-17 35 15,-19 70 1,19 36 0,17-53-1,0 18 1,0-72 0,0 1-1,0-17 1,35-54-1,-17-35 1,-1 35 0</inkml:trace>
  <inkml:trace contextRef="#ctx0" brushRef="#br0" timeOffset="2966.68">9666 758 0,'0'0'0,"-18"0"16,18 18-1,-17 35 1,17 18 0,0 52-1,-18-17 1,1 17-1,-1-17 1,0-53 0,1-18 15,17-52 16,-18-1-47,18-35 15,0 18 1,35-53 0,36 17-1,17-17 1,0 53 0,18 35-1,-88 0-15,35 35 16,-18 53-1,-35 18 1,0-35 0,0-1-1,0-35 17,-35 1-17,17-36 1,0 0-1,18-18-15</inkml:trace>
  <inkml:trace contextRef="#ctx0" brushRef="#br0" timeOffset="3284.63">9049 1164 0,'0'0'0,"17"0"16,1 0-1,35 0 1,17-35-1,-34 35-15,34-18 16,1 18 0,-53-17-1</inkml:trace>
  <inkml:trace contextRef="#ctx0" brushRef="#br0" timeOffset="4382.68">11165 1058 0,'0'0'0,"-17"0"15,-19 0 17,54 0-1,0 0-31,-1 0 16,54-17-1,-53 17-15,87-53 16,-34 17-1,35-34 1,-53-1 0,-36 1 15,-17 17-15,0 35-16,-70-17 15,17 35 1,-53 0-1,18 35 1,-36 71 0,71 0-1,53 53 1,0-89 0,89 1-1,-1-54 1,-18-17-1,1 0 1,-53 0-16,35-35 16,-36 18-1,-34-1 17,-54 18-17,-17 53 1,0 0-1,-54 141 1,125-106 0,52-53-1,36 36 1,35-36 0,-18-35-1,70-35 1,-52-1-1,-35-16 1,-18-1 0,-36 35-1</inkml:trace>
  <inkml:trace contextRef="#ctx0" brushRef="#br0" timeOffset="4650.88">11836 1217 0,'0'0'0,"-18"-18"16,18 36 15,18 17-15,52 36 0,-17-18-1,-18 17 1,1-17-1,-19-53-15,1 18 16,0-36 31,-1 1-47</inkml:trace>
  <inkml:trace contextRef="#ctx0" brushRef="#br0" timeOffset="4932.22">12259 1182 0,'0'0'15,"-18"-18"1,1 18 0,-1 18-16,-52 52 15,34-52-15,-52 53 16,-18 34-1,18-34 1,70-18 0,1-36-1,-1-17 17,106 0-17,-70-17-15</inkml:trace>
  <inkml:trace contextRef="#ctx0" brushRef="#br0" timeOffset="5332.78">12382 1270 0,'-35'18'31,"35"-1"-31,0 1 0,-35 17 16,35 36 0,-18-54-16,-52 124 31,52 36-15,-35 70-1,18-88 1,0 140-1,-54-87 1,1-18 0,18-88-1,17-35 1,53-89 15,53-88-15,-36 71-16,36-106 15</inkml:trace>
  <inkml:trace contextRef="#ctx0" brushRef="#br0" timeOffset="5798.82">12365 1482 0,'0'0'0,"0"-18"0,0-17 16,-18-18 0,18-18-1,53 54 1,-35 17-16,52-36 16,1 1-1,17 35 1,-17 53-1,-54 0 1,-17 35 0,-88-17 15,0-18-15,0 17-1,35-52 1,17-1-1,19-17 1,17-17 15,0-19-15,35-16 0,-17 52-16</inkml:trace>
  <inkml:trace contextRef="#ctx0" brushRef="#br0" timeOffset="6366.42">12788 1341 0,'0'0'0,"-17"-36"31,17 19-31,0-1 16,0-17 0,52-18-1,37 18 1,16 35 0,19 0-1,-36 70 1,-53-17-1,-35 35 1,-17 0 0,-54-52-1,18-19 17,36-17-17,-1 18 1,53-53-1,-35-54 1,0 72-16,36-54 16,17 1-1,35-1 1,-35 36 0,17 17-1,-52 18 1,-1 0-1,1 0 1,-18 18 0</inkml:trace>
  <inkml:trace contextRef="#ctx0" brushRef="#br0" timeOffset="6799.49">13564 1288 0,'71'0'16,"-36"0"-1,-17 0 1,-1-18 0,36-17-1,-53-1 1,0 1-1,0-18 1,-35 53 0,-36 18-1,19 17 17,34 53-17,0 1 1,18-37-1,36 54 1,-19-106 0,1 0-1,35 0 1,-18 0 0,18-35-16</inkml:trace>
  <inkml:trace contextRef="#ctx0" brushRef="#br0" timeOffset="7332.86">14287 1147 0,'0'0'16,"0"-18"-1,0 0-15,-52 18 31,-37 0-15,-16 53 0,34-18-1,36 18 1,35-35 0,17 17-1,54-17 1,-18 0-1,35-1 1,-35 1 0,-18 17-1,-35-17 17,-17 17-17,-54-35 1,18 18-1,-17-18 1,52 0-16,-17 0 16,-18 0-1,35-18 1,0 0 15,36 18-15,-18-17-16</inkml:trace>
  <inkml:trace contextRef="#ctx0" brushRef="#br0" timeOffset="7916.77">14693 1164 0,'0'0'0,"18"-35"16,-18 17-16,0 1 15,0-19 1,-71 36 0,18 18-1,0 17 1,1 18-1,16 0 1,36-18 0,71 1-1,-1-19 1,19 1 15,-37 0-15,-34-1-1,17 1 1,-35-1-16,0 1 16,0 0-1,-53-1 1,-35 19 0,-18-36-1,18 0 1,18 0-1,52 0 1,36 0 31,-18-18-31,70-17-16</inkml:trace>
  <inkml:trace contextRef="#ctx0" brushRef="#br0" timeOffset="8244.56">15028 1129 0,'0'18'16,"0"-1"-1,0 1-15,-17 17 0,17 36 32,-18-18-17,18 17 1,0-52-1,0-1 1</inkml:trace>
  <inkml:trace contextRef="#ctx0" brushRef="#br0" timeOffset="8699.29">15081 811 0,'0'0'0,"-35"-17"32,17 17-32,1 0 15,-1 17-15,0 36 16,1 18-1,-1-18 1,18 0 0,35-53-1,18 0 1,18-71 0,-53 18-1,-1-35 1,-17 53-1,-35-1 1,17 36 0,1 0-16,-54 36 15,36-1 1,-18 18 15,53-18-15</inkml:trace>
  <inkml:trace contextRef="#ctx0" brushRef="#br0" timeOffset="9949.32">15593 1217 0,'0'0'0,"17"0"0,1-53 31,-36 53 16,1 0-47,-1 18 16,-52 52-1,17-17 1,35-35-16,-17 52 16,17-17-1,36-17 1,35-19 0,0-17-1,17 0 1,-52 0-16,-1-35 15,-17-18 1,0 0 0,0-17-1,-17 17 1,17 35 15,17-17-15,36-18-1,53 35 1,-35 18 0,-1 0-1,-34 53 1,-19-35-16,-17 52 16,0 19-1,0-37 1,0 19-1,0-36 1,0 1 0,-17-36-1,-1 0 17,18-53-17,0 17 1,18-52-1,34 18 1,54-36 0,-18 53-1,54 18 1,-72 35 0,18 53-1,-88 17 1,0-17-1,0-35-15,-35 70 16,17-35 0,-34-18-1,34-17 17,18-1-17,0-52 16</inkml:trace>
  <inkml:trace contextRef="#ctx0" brushRef="#br0" timeOffset="10549.06">17039 1129 0,'0'0'16,"0"-18"-16,0 1 0,18-19 16,-53 19-1,-18 34 17,-18 1-17,18 53 1,18-1-1,17-35 1,18 1 0,53-19-1,35-17 1,-17 0 0,17 0-1,-70 18 1,17 0-1,-35-1-15,-18 36 16,18-35 0,-17 17-1,-36-17 17,-18-1-17,-35-17 1,18 0-1,35 0 1,0 0 0,36 0-1,17-17 17,0-1-17</inkml:trace>
  <inkml:trace contextRef="#ctx0" brushRef="#br0" timeOffset="11582.87">6244 1940 0,'18'0'47,"-1"18"-47,1-18 0,17 0 15,54 0 1,105 18 0,0-18-1,88 0 1,-212 0-16,248 0 15,-54 0 1,107 0 0,-18 0-1,-89 0 17,18 0-17,-70 0 1,-141 0-1,-1 0 1,-52 0 31,17 0-47,-35-18 47,-17 18-32</inkml:trace>
  <inkml:trace contextRef="#ctx0" brushRef="#br0" timeOffset="12664.9">11677 1958 0,'0'0'0,"-18"0"0,-158 35 31,158-35-31,-17 0 16,17 0 0,36 0 15,35 0-31,17 0 31,124 0-15,18 0-1,106 0 1,34 0 0,36 0-1,18 0 1,-141 18 0,88-1-1,-1-17 1,-122 18-1,-160-18-15,230 0 16,-71 18 0,36-1-1,-36-17 1,-105 0 15,70 0-15,-71 0-1,36 0 1,-18 0 0,-53 18-1,36-18 1,-36 0 0,-18 0-1,-52 0 1,0 0-1,-36 0 32,0 0-47,-52 0 16</inkml:trace>
  <inkml:trace contextRef="#ctx0" brushRef="#br0" timeOffset="12782.62">16722 2099 0,'-18'-18'78,"0"18"-78,1-17 16,-1 17-16</inkml:trace>
  <inkml:trace contextRef="#ctx0" brushRef="#br0" timeOffset="27131.78">1358 3351 0,'0'18'16,"-17"-18"-16,17-18 62,0 1-62,0-1 16,17 0 0,18-34-1,1-19 1,-19 18 0,1 35 15,-18 36 0,0 17-31,18 18 16,-18 71-1,17-36 1,-17 35 0,0-52-1,0-36-15,0 36 31,0-18-15,0-18 0,0-17-1,0-1 1,-70-17 15,17 0-15,-35 18-1,35-18 1,-18 0 0,54 0-1,-1 0 1,36 0 15,-1 0-15,54 0-1,-1 0 1,89 0 0,-71 0-1,0 0 1,-17 0 0,-53 0-1,-1 0 32,-17-18-31,0 1-16</inkml:trace>
  <inkml:trace contextRef="#ctx0" brushRef="#br0" timeOffset="27442.38">2028 3634 0,'0'-18'31</inkml:trace>
  <inkml:trace contextRef="#ctx0" brushRef="#br0" timeOffset="28131.1">3457 3122 0,'0'0'0,"0"-18"16,0 1-16,0-1 31,0 36 16,0-1-32,71 72 1,-36-54-16,36 71 16,17 52-1,-35-52 1,0 0 0,-36-18-1,-17-52 1,0-19-1,0-34 17,0-1-17</inkml:trace>
  <inkml:trace contextRef="#ctx0" brushRef="#br0" timeOffset="28529.84">4039 3157 0,'0'0'0,"0"-17"16,0-1-1,-17 36 16,-1-1-31,-53 72 16,19 34 0,-54 53-1,88-123-15,-70 71 16,0 17 0,17-53 15,53-35-16,1-35 1,34-36 15,36-17-15,18-18 0</inkml:trace>
  <inkml:trace contextRef="#ctx0" brushRef="#br0" timeOffset="28980.42">4233 3510 0,'0'18'15,"-17"17"1,-1 18 0,0 35-1,1 36 1,-1 70 0,0-141-16,1 141 15,-1 70 1,-35 18-1,36-70 1,17 17 0,0-70-1,0-88 1,0-89 31,0-17-32,0-89 1,0 36-16</inkml:trace>
  <inkml:trace contextRef="#ctx0" brushRef="#br0" timeOffset="29412.88">4145 3634 0,'0'0'0,"0"-18"0,0-35 16,0 18-1,0-36 1,53 36 0,35 0 15,-70 17-31,70 18 15,53 0 1,-35 53 0,-35 17-1,-54 19 1,-52-19 0,0-52-16,-106 70 15,17-53 1,18-17-1,53-18 1,71-18 31,35-17-31</inkml:trace>
  <inkml:trace contextRef="#ctx0" brushRef="#br0" timeOffset="30113.67">5239 3457 0,'0'0'0,"0"-53"32,-18 53-32,-35-35 15,-35 35 1,17 18 0,-52 52-1,105-52 1,-70 88-1,53-18 1,17 0 0,18-35-1,71-18 1,-1-35 0,19-17-1,-1-36 1,-18-53-1,-34 35 1,-19-52 0,1 70-1,-1 18 1,-17 17 0,-17 36-1,-36 35 16,53 52-15,0-34 0,35 52-1,0-70 1,18-17 0,0-36-1,-17 0 1,52-53-1,-18-18 1,-17 1 0</inkml:trace>
  <inkml:trace contextRef="#ctx0" brushRef="#br0" timeOffset="30397.38">5662 3157 0,'0'0'0,"0"-17"15,0 34 17,-18 1-32,18 0 15,-17 105 1,-1 1 0,18-89-16,-17 71 15,17 0 1,0-36-1,0-35 1,0-17 0,35-18-1,53-71 1</inkml:trace>
  <inkml:trace contextRef="#ctx0" brushRef="#br0" timeOffset="30979.2">6085 3140 0,'0'0'0,"-35"0"32,17 17-32,1 19 15,17 34 1,-18 71-1,1 0 1,17-52 0,0-36-1,0-18 1,0 0 0,0-53 30,0-17-30,0-35 0,0 17-1,70-36 1,36 1 0,0 35-1,0 53 1,-53 36-1,-36 52 1,-17-18 0,0 19-1,-35-36 1,35-36-16,-18 1 16,1-18-1,-19-35 32,36 17-47</inkml:trace>
  <inkml:trace contextRef="#ctx0" brushRef="#br0" timeOffset="31246.51">5503 3351 0,'-17'0'15,"34"0"1,19 0 0,-1 0-16,53 36 15,0-54 16,-52 18-31,16-18 16,-34 18 0,0-17-1</inkml:trace>
  <inkml:trace contextRef="#ctx0" brushRef="#br0" timeOffset="32162.13">7832 3087 0,'0'0'0,"-18"-18"15,0 18 1,1 0-16,-1 35 16,0 36-1,1 52 1,17-70-1,0 53 1,-18 18 0,1-54-1,17-17 1,0-35 0,-18-18 15,0-35-16,18-36 1,0-17 0,53 17-1,35 18 1,-70 36-16,88-19 16,17 36-1,-34 0 16,16 71-15,-69 17 0,-54 0-1,-70-17 1,0-36 0,-36 0-1,54-35 1,34 0-1,1 0 1,35-17 15,88-36-15,0 18 0</inkml:trace>
  <inkml:trace contextRef="#ctx0" brushRef="#br0" timeOffset="33012.05">8520 3440 0,'0'0'0,"0"17"32,0 1-32,0-1 15,-36 54 1,1 0-1,35-18 1,0-18 0,0-18-1,53-17 1,-35 0-16,87-35 16,1-35-1,-18 17 16,-17 0-15,-36-18 0,-17 36-1,-36 35 32,1 18-31,-36 70-1,35-71-15,-17 89 16,0 35 0,35 71-1,0-36 1,0 71 0,0 0-1,-18 18 16,0-36-15,-35-70 0,18-53-1,-18-89 1,18 1 0,-18-71-1,35 35-15,-35-52 16,-17-89-1,17-88 1,53-35 0,53 0-1,35 52 1,0 72 0,36 70-1,-36 35 16,-70 35-15,17-17 0,-18-1-1</inkml:trace>
  <inkml:trace contextRef="#ctx0" brushRef="#br0" timeOffset="33528.44">10583 3122 0,'0'0'0,"-17"-70"31,-1 70-15,0 0-16,18 17 15,-53 89 1,53-71-16,-35 124 16,18-53-1,-1 17 16,0-70-15,1 18 0,34-89 15</inkml:trace>
  <inkml:trace contextRef="#ctx0" brushRef="#br0" timeOffset="33862.14">10548 3263 0,'0'0'0,"0"-17"0,0-54 16,18 0-1,35 36 1,17 0 0,18 35-1,71 18 16,-53 70-15,-71 18 0,-35 35-1,-35-53 1,-71 18 0,18-53-1,70-53 1,1 0-1,-1-36 1,0 19 0</inkml:trace>
  <inkml:trace contextRef="#ctx0" brushRef="#br0" timeOffset="34095.72">10513 3404 0,'0'0'0,"-18"0"0,-17 0 31,35 18 0,106-18-15,35-18 0,18-17-1,17 0 1,-17-18-1,-124 35-15</inkml:trace>
  <inkml:trace contextRef="#ctx0" brushRef="#br0" timeOffset="34645.69">11430 3104 0,'0'-17'0,"0"34"0,0-52 16,0 53 30,-35 35-30,17 53 0,-17-18-1,17 35 1,1-35 0,17-35-1,0-35-15,17 0 16,54-18-1,-1-36 1,1-17 0,17-70-1,0-36 1,-53 53 0,-35 36-1,0 52 16,0 1-15,0 69 15,-17-34-31,-1 106 16,1-36 0,-1 35-1,0-17 1,18-53-1,0-18 1,18-35 0,35 0-1,-18-53 1</inkml:trace>
  <inkml:trace contextRef="#ctx0" brushRef="#br0" timeOffset="34946.31">11307 3369 0,'0'0'0,"-18"0"0,0 18 15,54-18 16,34 0-15,36-18 0,-18-17-1,-35 35 1,-18-18 0,1 18-1,-19 0 1</inkml:trace>
  <inkml:trace contextRef="#ctx0" brushRef="#br0" timeOffset="35646.19">11906 3422 0,'-17'0'0,"-1"0"16,18-18 15,0 1-15,18-1-16,52-17 16,-17 17-1,35 18 1,0 0 15,-35 53-15,-17 35-1,-36-17 1,-36-1 0,1-17-1,17-53-15,-17 18 16,18 0-1,-1-18 1,18-18 0,70-17-1,1-36 1,52-35 0,1 18-1,-53 70 16,-19 1-15,-52 34 0,0 54-1,0 52 1,-35-52 0,35 0-1,0-54 1,0-34 31,0-36-32,0-36 1</inkml:trace>
  <inkml:trace contextRef="#ctx0" brushRef="#br0" timeOffset="37012.33">13194 3157 0,'0'0'0,"0"-35"15,0 17 1,0-17-1,0 18 1,0-1 0,-18 18-1,-17 35 1,0 71 0,-1 0-1,1 53 1,0-36-1,17-52 1,18-36 0,-17-35 15,17-18-15,0-17-1,0-36 1,35 1 15,35-1-15,19 18-1,-1 36 1,35-1 0,1 53-1,-71 36 1,-53-53-16,0 87 15,-53-34 1,-71 17 0,18-53-1,36-35 1,-1 0 0,36 0-1,17-17 16,18-1-15,0-17 0,71 0-1,-36 17-15</inkml:trace>
  <inkml:trace contextRef="#ctx0" brushRef="#br0" timeOffset="37862.1">13794 3351 0,'0'0'16,"0"-17"-16,0-1 0,0 0 15,0 36 17,0 0-17,-18 17-15,-17 88 31,17-70-15,18-35-16,0 70 16,18-35-1,52-53 1,18 0 0,-17-17-1,17-36 1,-17-53-1,-71 18 1,17-18 0,-17 35-1,0 54 1,0 34 0,0 36-1,-17 53 1,-1-18 15,18 18-15,18-53-1,35-35 1,-36-18-16,71 0 16,1-36-1,-36-17 1,17-70-1,-52-1 1,35-70 0,-36 89-1,-17 69 1,0 72 15,-17 52-15,-19 106 15,19-18-15,17-88-1,-18 1 1,18-37 0,0-34-1,53-18 1,-18-18-1,1-52 1,-36 35 0</inkml:trace>
  <inkml:trace contextRef="#ctx0" brushRef="#br0" timeOffset="38277.83">14799 3440 0,'0'17'0,"0"18"16,18-35 15,-1 0-31,1-17 16,17-1-16,18 18 16,-35-53-1,-18 18 1,0 0-1,-18 17 1,-17 18 0,17 0-16,-35 71 15,18 17 1,17-18 0,18 19-1,0-36 1,0-1 15,36-16-15,17-36-1,17 0 1,18-36-16</inkml:trace>
  <inkml:trace contextRef="#ctx0" brushRef="#br0" timeOffset="38828.08">15646 3351 0,'0'0'15,"0"-17"-15,0-1 0,-18 0 16,-35 1 0,35 17-16,-17 35 15,-35 18 1,34 18 15,1-19-15,35-16-1,0-19-15,53 1 32,18-18-17,-1 0 1,-35 18-1,1-1 1,-19 1-16,1 0 16,-18-1-1,0 19 1,-53-1 0,-18-18-1,1 1 16,-18 0-15,70-18-16,-52 0 16,52 0-1,0 0 1,1 0 0,-1-18-1,0-17 1,18 0-16</inkml:trace>
  <inkml:trace contextRef="#ctx0" brushRef="#br0" timeOffset="39278.37">14534 3210 0,'0'0'16,"-17"0"-16,-1 0 16,36-17 30,52 17-46,-34 0 16,52 0 0,-53-18-16,106 0 15,0 1 1,-17-1 0,-107 18-1,-34 0 48,-1 0-48,1 0 1,-1 0-16</inkml:trace>
  <inkml:trace contextRef="#ctx0" brushRef="#br0" timeOffset="40362.18">3334 4233 0,'0'0'0,"-71"36"31,54-19-31,-1-17 16,36 18 15,-1-18-31,71 0 16,-35 0-16,106 0 15,123 0 1,53-18 0,-35 18-1,106-17 1,-124 17-1,124 0 17,-194-18-17,-18 0 1,-71 18 0,-88-17-1,-52 17 32,-1 0-47,0 0 16</inkml:trace>
  <inkml:trace contextRef="#ctx0" brushRef="#br0" timeOffset="41111.12">7514 4251 0,'0'0'0,"0"18"32,18-18-32,70 0 15,-53 0-15,124 0 31,70 0-15,18-18 0,-53 18-1,0 0 1,-53-18 0,-123 18-1,0 0 16,-1-17-15</inkml:trace>
  <inkml:trace contextRef="#ctx0" brushRef="#br0" timeOffset="42310.77">10601 4392 0,'0'0'0,"-18"0"0,-176 18 31,159-18-31,-53 17 16,70 1 0,36-18 30,-1 0-30,54 0 0,35 0-1,-18 0 1,71 0 0,-18 0-1,53 0 1,-124 0-16,142 18 15,-35-18 1,122 17 0,37 1-1,-90-18 1,37 18 0,-19-1-1,1 1 16,-36-1-15,-52-17 0,34 0-1,36 18 1,-18-18 0,-17 0-1,-53 0 1,17 0-1,18 0 1,-70-18 0,70 18-1,-71 0 1,-52 0 0,-18 0-1,-18-17 1,-35-1 46,-18 18-46,1 0 0,-36-17-1,35-1-15</inkml:trace>
  <inkml:trace contextRef="#ctx0" brushRef="#br1" timeOffset="49444.28">723 5592 0,'18'0'16,"-1"-18"-1,1 0 1,-18 1-1,18-1-15,17-17 32,0-1-17,-17 1 1,-18 0 0,0 17-1,-35 18-15,-71 18 16,0 17-1,-17 36 1,-1 17 0,89-35-1,17 0 1,18-36-16,88 19 16,1-19-1,34 1 1,18 35-1,-35 0 17,-71 0-17,-35 17 1,-123 18 0,17-52-1,0-36 1,-35 0-1,53 0 1,35-36 0,53 1-1,88 17 17,0 1-17,-17-1 1</inkml:trace>
  <inkml:trace contextRef="#ctx0" brushRef="#br1" timeOffset="50127.13">1094 5838 0,'0'0'0,"0"-17"15,17-1 1,-34 36 15,-1-1-31,-17 36 16,17 18-1,18 17 1,0-35 0,35-35-1,54-18 1,-1-18-1,18-53 1,-36 19 15,-52 34-31,-18-70 16,0 52 0,0 19-1,-18 52 16,0 36-15,18-54-16,-17 71 16,17 54-1,0-19 1,0 71 0,0-35-1,0 88 1,0-124-1,-71 18 17,1-70-17,-18-53 1,-71-18 0,18-53-1,0-36 1,88 54-1,35-35 1,18 17 0,88-71-1</inkml:trace>
  <inkml:trace contextRef="#ctx0" brushRef="#br1" timeOffset="50977.37">1729 5891 0,'0'-35'16,"0"17"-1,0 36 32,0 0-47,0-1 0,0 19 16,0 34-1,0 1 1,0-18 0,-18-53-16,18 35 15,0-53 32,0 1-31,0-19-1,35-87 1,18 52 0,35-17-1,-17 71 1,-1 17-1,-17 35 1,-53-18-16,18 54 16,-18 17-1,0-35 1,0 0 0,0-35-1,-18-18 1,18-18-1,0 0 1</inkml:trace>
  <inkml:trace contextRef="#ctx0" brushRef="#br1" timeOffset="51277.11">2328 5574 0,'0'0'0,"0"-18"15,0 1 1,0 34 0,0 19-1,-35 69 1,35-69-16,0 34 16,-18-52-16,1 105 15,17-52 1,0-18-1,0-36 17,35-17-1,-35-17-31,18-36 0</inkml:trace>
  <inkml:trace contextRef="#ctx0" brushRef="#br1" timeOffset="51510.32">2258 5856 0,'17'0'32,"1"0"-17,0-18-15,35 18 16,35-17-1,-53 17 1,0-18 15,-17 18-31</inkml:trace>
  <inkml:trace contextRef="#ctx0" brushRef="#br1" timeOffset="52161.21">2928 5927 0,'18'0'16,"-18"-18"0,17 0-16,1-17 15,-18-18 1,0 0-1,-35-17 1,-18 52 15,-35 18-15,35 18 0,-36 88-1,37-1 1,34 19-1,18-71 1,18 17 0,-1-70-16,36 0 15,53 0 1,-53-35 0,17-36-1,-34 1 1,-1-54-1,-35 89 1,18 0 15,-18 88 1,-18 35-17,18-17 1,0-1-1,0-52 1,18-1 0,17-17-1,0-17 1,0-19 0,-35 19-16</inkml:trace>
  <inkml:trace contextRef="#ctx0" brushRef="#br1" timeOffset="52776.78">3193 5821 0,'0'0'0,"0"-35"31,0-1-15,35 36-1,18-17 1,0 34-1,-36 19 1,1 52 0,-18-71-16,0 54 15,-35-1 1,-18-17 0,35-17-1,1-36 1,17-36 15,70-34 0,-17-18-15,35-18 0,-17 18-1,-54 70 1,-17 0-16,0 54 31,-70 34-15,52 1-1,1 17 1,17-18 0,0-52-16,0 35 15,17-35 1,36-1-1,0-17 17,-18 0-17,18-53 1,-35 36-16</inkml:trace>
  <inkml:trace contextRef="#ctx0" brushRef="#br1" timeOffset="53259.2">4304 5891 0,'-18'0'16,"36"0"31,0 0-47,17 0 0,18 0 15,70 18 1,54-18 0,17 0-1,-89 0 1,19 0 0,-89 0-16,0 0 15,-17 0 1,-18-18 31</inkml:trace>
  <inkml:trace contextRef="#ctx0" brushRef="#br1" timeOffset="53759.67">5115 5556 0,'0'0'16,"-35"0"0,17 0-16,18 18 15,0 35 1,0-36-16,18 36 15,35 0 17,17-35-17,1 0 1,17-1 0,-53-17-1,-17 0 1,-18 18-1,-35-1 1,-36 36 0,1 18-1,-36 17 1,-35 18 0,70-53-1,36-35 1,35-1-1,0-70 32</inkml:trace>
  <inkml:trace contextRef="#ctx0" brushRef="#br1" timeOffset="54543.12">6914 5556 0,'0'0'0,"18"-17"0,17-1 16,-17 0 0,17 1-1,-17-19 1,-18 19 0,0 34 30,-18 1-46,1 0 16,-89 105 0,71-88-16,-107 124 15,37-35 1,-19-1 0,71-52-1,0-18 1,18-18-1,17-17 1,18-36 31,0 0-31,71-17-1</inkml:trace>
  <inkml:trace contextRef="#ctx0" brushRef="#br1" timeOffset="55066.3">7338 5503 0,'0'0'0,"0"-17"16,17 17 0,-17 17 30,-17 1-30,-19 35 0,19-35-16,-71 105 15,17-35 1,-35 53 0,36-53-1,-36 1 1,35-19-1,54-52-15,-1 0 32,-17-1-17</inkml:trace>
  <inkml:trace contextRef="#ctx0" brushRef="#br1" timeOffset="69440.56">7761 5627 0,'0'0'0,"18"-18"15,-1 1 1,1-1-16,-18 0 16,0 1-1,0-19 1,18 36-16,-18-17 15,0 34 32,-18 19-47,-53 69 32,19 19-17,-1 17 1,35-106-16,18 53 15,0-17 1,71-36 0,-19-17-1,19-18 1,-36 0-16,18 0 16,18-53-1,-54 35-15</inkml:trace>
  <inkml:trace contextRef="#ctx0" brushRef="#br1" timeOffset="69736.52">7532 5856 0,'0'-18'16,"17"18"15,19 0-31,70-17 16,-18-1 0,0 1-1,-53 17 1,-17 0-1</inkml:trace>
  <inkml:trace contextRef="#ctx0" brushRef="#br1" timeOffset="70424.87">8414 6015 0,'17'0'31,"1"0"-31,-18-18 15,0 1-15,0-36 16,0-18 0,-35-17 15,-1 53-15,-16 35-1,-1 0 1,-53 70-1,18 18 1,35 1 0,53-72-16,0 71 15,0-35 1,35-35 0,36-18-1,-1 0 1,18-35-1,-70 17-15,35-17 16,0-53 0,-18 17-1,-35 36 17,0 17-17,0 53 16,0-17-31,-18 53 16,18-19 0,0 1-1,18-35 1,35-18 0,-35 0-16,34 0 15</inkml:trace>
  <inkml:trace contextRef="#ctx0" brushRef="#br1" timeOffset="71191.03">9084 5838 0,'0'0'0,"0"-70"31,-18 70-31,-17-18 15,-35 18 1,-19 18 0,-16 70-1,16 0 1,54-17 0,35-18-1,0-18 1,71-35-1,-54 0-15,89 0 16,-35-35 0,-1-36 15,-17-17-15,-53 53-1,18-1 1,-18 54 15,0 17-15,-18 36-1,-17 17 1,-18 36 0,53-89-16,-18 53 15,18 88 1,0-52-1,0 52 1,18-17 0,-18-35 15,0-19-15,-53-52-1,0-17 1,-88-19-1,0-17 1,17-70 0,36-19-1,71 1 1,17 35 0,0-35-1,17 35 1</inkml:trace>
  <inkml:trace contextRef="#ctx0" brushRef="#br1" timeOffset="72093.6">9402 5750 0,'0'0'0,"0"-17"0,-18-19 32,0 36-32,1 0 46,17 18-30,-18 0-16,-17 52 16,17-17-1,-17 0 1,35-35 15,-18-1-15,18-34-1,0-1 1,0-17 0,0-18-1,53-18 1,18 18 0,34 0-1,1 53 1,-35 0-1,17 89 1,-70 16 0,-18 1-1,0-53 17,-36-35-17,36-1 1,0-34 15,18 17-31</inkml:trace>
  <inkml:trace contextRef="#ctx0" brushRef="#br1" timeOffset="72691.19">10319 5768 0,'0'-18'0,"0"1"0,-18-36 16,-52 0-1,34 35 1,-52 18 15,-18 53-15,36 18-1,52-36-15,-53 88 16,54-34 0,17-37-1,17-16 1,72-36 0,-54 0-16,36-36 15,17-34 1,-18-1-1,-17-34 1,-53 16 0,18 72 15,-18 87 0,-35 1-15,35 17-1,0-17 1,17-36 0,1-35-16,52 17 15,1-17 1,35-17 0,-18-54-1,-35 36 1</inkml:trace>
  <inkml:trace contextRef="#ctx0" brushRef="#br1" timeOffset="73457.27">10742 5662 0,'0'0'0,"-18"0"32,1 35-17,-1 54 1,18-72-16,-17 71 15,-1 1 1,18-37 0,0-34-1,0 17 1,-18-35 0,18-35-1,0-18 1,0-17-1,53-54 1,18 36 0,-18 53-1,35 17 17,-53 36-17,0 70 1,1 0-1,-19-35 1,-17 0 0,0-18-1,0-17 1,-17-18 15,17-35-15,0-54-1,35 19 1,53-18 0,18 35-1,0 53 17,0 17-17,-71 1-15,0 35 16,-35 35-1,0 0 1,-35-35 0,35-18-1,-18-17 1,18-36 15,0-34-15,18 16-16</inkml:trace>
  <inkml:trace contextRef="#ctx0" brushRef="#br1" timeOffset="73874.44">11765 5750 0,'0'0'0,"-18"0"0,36 0 47,0 0-47,-1 0 15,36-35 1,-17 0 0,-36-18-1,0 35 1,-53 18-1,0 0 1,35 0-16,-35 71 16,0 35-1,36-1 1,17-34 15,0-1-15,70-52-1,-17-18 1,35-18 0,1-34-1</inkml:trace>
  <inkml:trace contextRef="#ctx0" brushRef="#br1" timeOffset="74489.91">12435 5115 0,'0'0'0,"-17"0"31,-1-17-31,0-1 16,36 18 15,70 0-15,1-18 0,52 18-1,-124 0-15,54 0 16,-124 18 15,-35-18-15</inkml:trace>
  <inkml:trace contextRef="#ctx0" brushRef="#br1" timeOffset="74890.02">12488 5098 0,'-17'0'15,"-1"0"1,18 17 0,-18 1-1,1 0-15,-19 34 16,1 72 0,0-1-1,0 19 1,-36 52-1,18 0 1,18 0 0,35-53-1,0-35 17,70-18-17,1-35 1,0-53-1,52-36 1,1-52 0,-36 18-1,-53 34-15</inkml:trace>
  <inkml:trace contextRef="#ctx0" brushRef="#br1" timeOffset="75858.73">13458 5680 0,'0'0'0,"0"-36"0,0-34 32,-17 52-32,-18-17 15,-18 17 1,-18 18-1,-17 18 1,17 53 0,54-54-16,-19 71 15,19 36 1,17-71 0,35-18-1,18-35 1,35-18-1,18-35 1,-88 18-16,52-35 16,1-19-1,-54 19 17,-17 88 14,0 52-30,0 18 0,0-35-1,18-35 1,35-18 0,0 0-1,-36 0-15,36-35 16,-17-18-1,-19-53 1,1 18 0,-18-18-1,-35 18 17,17 70-32,-53-17 15,-34-1 1,16 36-1,-87 0 1,-18 71 0,88-1-1,71-34-15,-71 105 16,71-18 0,17 18-1,36 1 1,52-72-1,54 1 1,-89-54-16,124 1 16,-36-18-1,36-35 17,-53-1-17,-53 1 1,-18 0-1,-17-18 1,-18 18 0</inkml:trace>
  <inkml:trace contextRef="#ctx0" brushRef="#br1" timeOffset="76474">14534 5415 0,'-17'0'47,"17"18"-47,0-1 0,-35 36 15,-1 71 1,19-18 0,-1-18-1,0 0 1</inkml:trace>
  <inkml:trace contextRef="#ctx0" brushRef="#br1" timeOffset="76856.17">14376 5486 0,'0'0'0,"0"-18"0,0 0 0,0 1 16,35-19-1,-17 19-15,35-18 16,52-18 0,1 35-1,0 53 1,-53 53-1,-53 71 1,0-35 0,-18-54-1,1 18 1,-19-52 15,36-19-15,-17-17-1,-1-17 1,0-1-16</inkml:trace>
  <inkml:trace contextRef="#ctx0" brushRef="#br1" timeOffset="77091.2">14323 5644 0,'0'0'0,"-18"0"16,36 0 0,70 0-1,0 0 17,-53 0-32,89-17 15,-36 17 1,-35-18-1,18 1 1</inkml:trace>
  <inkml:trace contextRef="#ctx0" brushRef="#br1" timeOffset="77356.28">15275 5468 0,'0'0'0,"0"-18"0,-17 18 47,-1 0-31,-17 53-16,17 18 15,-17 35 1,0-18 15,17-53-15,18 0-1</inkml:trace>
  <inkml:trace contextRef="#ctx0" brushRef="#br1" timeOffset="77640.22">15222 5450 0,'0'0'15,"36"-17"1,-36-1-16,17 18 0,1 0 16,52 71-1,-34-18 1,34 52 15,-34-16-15,-19-36-1,1-18 1,-1-35 0,1 0-1,0-35 1</inkml:trace>
  <inkml:trace contextRef="#ctx0" brushRef="#br1" timeOffset="77940.32">15752 5309 0,'-18'18'47,"18"0"-47,-18-1 15,1 89 1,-19 18-1,19-36 1,-1-53-16,0 53 16,18-53-1,0 1 1,0-54 15,36-17-15</inkml:trace>
  <inkml:trace contextRef="#ctx0" brushRef="#br1" timeOffset="78280.7">16351 5521 0,'0'0'0,"-17"0"31,-1 0-31,36 0 31,-1 0-31,36 0 16,18 0-1,-18 0 1,-36 0 0,-17 18-1</inkml:trace>
  <inkml:trace contextRef="#ctx0" brushRef="#br1" timeOffset="78524.06">16263 5627 0,'-35'53'32,"35"-36"-32,17-17 31,1 18-31,0-18 0,35 0 15,17 0 1,-17 0 0,0-35-1,-18 35 1</inkml:trace>
  <inkml:trace contextRef="#ctx0" brushRef="#br1" timeOffset="78957.71">17180 5274 0,'0'0'0,"-35"0"31,17 0-31,18 18 15,18-18 32,17 0-47,18 0 16,-35-36 15,-1-17-15,-17 18-1,0 18 1,-70 17 0,-18 52-1,0 37 1,70-36 0,18 35-1,53-35 1,53-18-1</inkml:trace>
  <inkml:trace contextRef="#ctx0" brushRef="#br1" timeOffset="79356.74">17745 5380 0,'0'0'16,"-18"0"0,0 0-1,1 17-15,-18 36 16,-18 53 15,17 18-15,1-36-1,-18 0 1</inkml:trace>
  <inkml:trace contextRef="#ctx0" brushRef="#br1" timeOffset="79740.41">17568 5503 0,'0'0'0,"0"-53"31,0 36-31,0-1 0,53 0 16,53 1 15,-71 17-31,54 0 16,16 0-1,-34 70 1,-53 1 0,-18 35-1,-36-36 1,36-34-16,-53 34 16,36-17-1,-1-35 1,0-18 31,18-18-47</inkml:trace>
  <inkml:trace contextRef="#ctx0" brushRef="#br1" timeOffset="79973.55">17392 5680 0,'0'0'0,"-18"0"16,36 0 15,0 0-31,87 0 16,1 0-1,53-36 1,-71 19-1,-53 17-15</inkml:trace>
  <inkml:trace contextRef="#ctx0" brushRef="#br1" timeOffset="80290.03">18239 5415 0,'0'0'0,"0"-18"0,0 36 47,0 0-31,17-1-16,-17 19 16,36 70-1,-1-36 1,-18 36-1,1-53 1,0 0 0,-1-53-1,1 0 1,0-18 0</inkml:trace>
  <inkml:trace contextRef="#ctx0" brushRef="#br1" timeOffset="80573.05">18803 5345 0,'0'0'0,"0"-18"0,-18 18 15,1 0-15,-19 18 16,36-1-16,-35 54 15,-35 35 1,17-18 0,-18 18-1,36-36 1,17-52 15</inkml:trace>
  <inkml:trace contextRef="#ctx0" brushRef="#br1" timeOffset="81489.45">19173 5186 0,'0'0'0,"-17"0"15,-1 0 1,18-18-1,0-17 1,0 17 0,35 18-1,1 0 1,-36 18 15,0 0-31,0-1 16,0 1-16,-18 17 15,-17 0 1,17-35 0,1 0-1,-1 0 1,18-17 15,0-19-15,0-16-1,0 34 1,0 0 0,35 1-1,0 17 1,-35 35 15,0-17-15,0-1-1,-17 1 1,-1-18 15,18-18 1,0 1-17,0-1 1,0 0-1,18 18 1,17 0 0,0 0-1,1 53 1,-1 18 0,-35-1-1,-18-17 1,1-35-16,-89 35 15,35-53 1,36 17 0</inkml:trace>
  <inkml:trace contextRef="#ctx0" brushRef="#br1" timeOffset="82322.28">19526 4621 0,'0'0'0,"36"0"0,-19 0 15,71 0 1,53 0 0,-105 0-16,70 0 15,-18 0 1,-88 36 15,0-1-15,0 71-1,-18 17 1,0-17 0,-17 35-1,18-35 1,-1 17 0,0 19 15,-17-1-16,17 0 1,18-53 0,-17 0-1,-1-35 1,-52-18 0,52-35-16,-70 36 15,17-19 1,-17-17-1,17 0 1,-17 0 0,35 0-1,36-17 1,34-1 15,-34 18-15,17-18-16</inkml:trace>
  <inkml:trace contextRef="#ctx0" brushRef="#br1" timeOffset="82489.48">19315 6121 0,'0'17'16,"-18"-17"15,0 0 0,1-17-15</inkml:trace>
  <inkml:trace contextRef="#ctx0" brushRef="#br1" timeOffset="97337.58">635 7955 0,'0'-18'0,"0"1"32,0-1-32,-18 18 15,18-17-15,-17-1 16,17 0 0,-18 18 15,18 18-16,-35 105 1,0 1 0,17-71-16,-35 88 15,35 35 1,18-70 0,0-35-1,71-18 1,17-53 15,0-36-15,-17-17-1,-1-17 1,1-71 0,-53 0-1,-1-36 1,-17 142-16,18-71 15,-18 36 1,-18 70 31,18 17-16,0 1-15,0-1-16,0 1 15</inkml:trace>
  <inkml:trace contextRef="#ctx0" brushRef="#br1" timeOffset="97887.22">1235 8361 0,'0'0'0,"17"-18"31,1 1-15,17-19-16,1-17 16,-19 0-1,-17 36 16,-17 17-15,-1 0-16,-70 35 16,17 0-1,36 36 1,35-18 0,18-18-1,52 18 1,1-18-1,-1 18 1,-70-18 0,0 1-1,-70-19 1,-1-17 0,-70 18-1,88-18 16,0-18-15,53 1 0,0-36-1,18 35 1</inkml:trace>
  <inkml:trace contextRef="#ctx0" brushRef="#br1" timeOffset="98320.34">1640 8467 0,'18'-53'15,"-18"35"1,18 0 0,-18 1-16,17-18 15,-17 17 1,-17 18 0,-36 18-1,-18 87 1,54-52-1,17 0 1,0 18 0,35-54-1,18 1 1,35-18 0,-17-18-1,-54 1 1</inkml:trace>
  <inkml:trace contextRef="#ctx0" brushRef="#br1" timeOffset="98753.73">1976 8361 0,'0'0'0,"0"-35"15,0 17 1,17 18 15,1 0-15,17 0-16,0 35 16,1 36-1,-36-18 16,0 17-15,-18-35 0,18-17-1,-18 0 1,18-36 0,0-17-1,0-18 1,0-18-1,53 18 1,0 18 0,0 0-1</inkml:trace>
  <inkml:trace contextRef="#ctx0" brushRef="#br1" timeOffset="99354.42">2558 8273 0,'0'0'0,"0"-18"0,-18 18 16,0 0-1,1 18 1,17 17-1,0 35 1,-18-17 0,0 0-1,1-35-15,-1 35 16,18-36 15,0-34 16,0-1-31,0-52-1,0 17 1,53-35 0,18 17-1,34 18 1,-34 53-1,-53 0-15,70 35 16,-71 36 0,-17 17-1,0-35 1,0 0 0,0-35-16,0-1 15,-17-17 32,17-17-47</inkml:trace>
  <inkml:trace contextRef="#ctx0" brushRef="#br1" timeOffset="100870.24">3246 8502 0,'0'-18'16,"0"1"-1,17-1-15,1 0 16,-1 1-1,1-36 1,-18-18 0,0 54-16,-53-72 15,18 54 1,-36 35 0,18 0-1,1 88 1,-1 36-1,35-18 1,18-36 0,0-35-1,18-17 1,35-18 0,17-18-1,-52 1-15,35-36 16,52-53 15,-52 36-15,0-1-1,-53 36 1,-35 88 15,17 0-15,18 35-1,0-35 1,0 17 0,53-52-1,18-18 1,17 0 0,-17-35-1,-1-54 1,-35 1 15,-35 18-15,0 52-16,0 0 15,-17 54 17,-1-1-17,-17 35 1,35 1-1,0-53-15,-18 35 16,18-36 0,-17 18-1,17-52 32,17-18-16,19-54-15,-19 36 0,18-17-1,18 35 1,-35 17 0,0 0-16,17 18 15,0 53 1,-17 18-1,-18-18 1,0 0 0,0 0-1,0-18 1,0-18 0,0-34 30,0-1-30,0-35 0,0 36-16,53-72 15,0 19 1,17-1 0,1 36-1,-1 35 1,-52 0-16,0 18 15,-18 52 1,0 18 0,0-35-1,0 0 1,-36-17 0,36-19-1,0-34 32,0-1-31,0-17-16</inkml:trace>
  <inkml:trace contextRef="#ctx0" brushRef="#br1" timeOffset="101337.9">4516 8396 0,'17'0'16,"1"0"-16,-1 0 15,19 0-15,52-53 16,-35-17 15,17-1-15,-70 36-1,-17 35 1,-54 17 0,1 19-1,-1 52 1,18 0-1,36 0 1,17 0 0,52-52-1,19-19 1,35-17 0,0 0-1,0-53 1,-54 18-1</inkml:trace>
  <inkml:trace contextRef="#ctx0" brushRef="#br1" timeOffset="101721.5">5521 8184 0,'-18'0'16,"18"18"-16,18-18 47,0 0-47,-18-18 0,0 1 31,0-1-15,-18 18 15,0 18-31,1-1 16,-1 19-1,0-19 1,1 1-1,17 0 1</inkml:trace>
  <inkml:trace contextRef="#ctx0" brushRef="#br1" timeOffset="102054.3">5433 8502 0,'17'0'0,"1"0"15,0 0 1,-1 0-16,1 0 16,-36 0 15,-17 0-16,0 18 1,17-1 0,0 1-1,36-18 17,-18-18-17,18 1-15</inkml:trace>
  <inkml:trace contextRef="#ctx0" brushRef="#br1" timeOffset="102853.49">6615 7849 0,'52'-70'16,"-52"52"0,0-17-16,18 0 15,0-1 1,-1 36 15,-17 18-15,0 0-1,0 17 1,-17 71 0,-1 70-1,0 0 1,-17-34-1,35-107-15,-17 106 16,-1-18 0,0-70-1,18-17 1,0-19 0,36-52 15,-19-36 0,-17 54-31</inkml:trace>
  <inkml:trace contextRef="#ctx0" brushRef="#br1" timeOffset="103801.3">6809 7691 0,'0'0'0,"-18"0"32,36 0 14,-1 0-30,1 0-16,0 0 16,34 0-16,72 0 15,-1 0 1,18 0 0,36 0-1,-124 0-15,106 0 31,87 0-15,1 0 0,-70 0-1,70 0 1,88 0 0,-141 0-1,35 0 1,18 0-1,-53 0 1,88 0 0,-17 0-1,-36 0 1,18 0 0,0 0-1,-35-18 1,-71 18 15,35 0-15,1-18-1,-71 18 1,-53 0 0,-36 0-1,-34 0 63,-1 0-62</inkml:trace>
  <inkml:trace contextRef="#ctx0" brushRef="#br1" timeOffset="104169.89">11906 7655 0,'0'0'0,"-17"0"32,17 18 14,0 0-46,0-1 0,0 18 16,-18 18 0,0 88-1,18-17 1,0-89-16,0 71 16,0 35-1,-17-70 1,17-1 15,-18-52-15,18 0-1,-18-54 17,1 19-32</inkml:trace>
  <inkml:trace contextRef="#ctx0" brushRef="#br1" timeOffset="106003.26">6562 8731 0,'0'18'16,"17"-18"15,19 0-31,16 0 16,37 0-1,52 0 1,-106 0-1,89 0 1,17 0 0,-36 0-1,54 0 1,0 0 0,141-18-1,-88 18 1,-71-17-1,53 17 1,0 0 0,-36 0-1,54 0 1,-159 0-16,70 0 16,19 0-1,-1 0 1,-53 0 15,53-18-15,35 18-1,-70 0 1,35 0 0,-17 0-1,-36 0 1,18 0-1,-18 0 1,-53 0-16,36 0 16,35-18-1,-18 18 1,-18 0 0,19 0-1,-1 0 1,0 0 15,-17 0-15,-54 0-1,36 0 1,-18 0 0,1 0-1,17 0 1,-36 0-1,19 0 1,-1 0 0,-18 0 15,1 0-31,17 0 16,-17 0-1,0 0 1,-1 0 15,19 0-15,-19 0 62,1 0-63,-1 0 1,1 0 0,0 0-1,-1 0-15,1 0 16,0 0 15,-1 0 0,1 0 1,-36 0 61,1 0-77,-1 0-16,0 0 0,-35 0 16,1 0-1</inkml:trace>
  <inkml:trace contextRef="#ctx0" brushRef="#br1" timeOffset="111519.58">882 9472 0,'0'-18'0,"53"1"31,-36-1-31,1 1 16,0-1 0,17 0-1,-35 36 48,-18-18-63,1 18 15,-36 52-15,-35 1 32,-36 34-17,36-16 1,53-72-16,-36 54 16,-17-36-1,53-17 1,17-18-1,18-18 32,0 0-47,53-17 16,18 0 0,-1 17-1,18 18 1,-17 0 15,-1 53-15,-34 0-1,34 18 1,-17-36 0,-18 0-1,1-35 1,-19 0-1,1 0 1,-18-17 15,18 17-31,-18-18 16</inkml:trace>
  <inkml:trace contextRef="#ctx0" brushRef="#br1" timeOffset="112770.88">1729 9666 0,'17'-35'31,"-17"17"-31,0 1 15,-17-19 1,-36 1 0,-18 35-1,18 0 1,-35 53 0,70-35-16,-70 52 15,35 36 1,36-36 15,17 19-15,0-54-1,53 0 1,-36-35-16,36 0 16,53-17-1,0-36 1,-36-18-1,36-70 1,-71 0 0,1 0-1,-19 35 1,-17 53 0,0 35-1,-17 36 16,-1 0-15,0 52 0,-17 54-1,18-18 1,17 35 0,0-71-1,17 18 1,18-52-1,1-36 1,17 0 0,0-18-1,17-53 1,-35 19 0,18-72-1,-35 71 1,0 18-1,-18 53 32,0 34-31,-18-34-16,0 70 16,18-35-1,0 0 1,0-35-1,18-18 17,17-53-17,-35 35-15,35-52 16</inkml:trace>
  <inkml:trace contextRef="#ctx0" brushRef="#br1" timeOffset="113002.05">2328 9331 0,'0'0'0,"-35"0"31,35 18 16,18-18-31,-1 0-16,1 0 15</inkml:trace>
  <inkml:trace contextRef="#ctx0" brushRef="#br1" timeOffset="113352.48">2611 9454 0,'0'0'0,"0"18"16,0 0-1,0 17 1,0 18-1,17 17 1,-17 1 0,0-53-16,18 35 15,-1-36 1,-17 1 0,36-18 15,-19-53-16,19 35 1</inkml:trace>
  <inkml:trace contextRef="#ctx0" brushRef="#br1" timeOffset="113618.84">3104 9437 0,'-17'0'16,"-1"17"0,1 1-16,-54 17 15,18 36 1,-18 17 0,54-53-16,-36 18 15,18 0 1,35-35-1,0-36 17</inkml:trace>
  <inkml:trace contextRef="#ctx0" brushRef="#br1" timeOffset="114168.92">4339 9613 0,'0'0'0,"-17"0"31,-1 18-15,18-1-1,-18 54-15,1-18 16,-19 0-1,36-18 17,0 0-17,0-52 17,0-1-32</inkml:trace>
  <inkml:trace contextRef="#ctx0" brushRef="#br1" timeOffset="114368.34">4269 9437 0,'0'0'0,"0"-18"0,-18 18 16,18-17 0,-18 17-1,18 17 1,0 1 15,0-1-15,53-17-16</inkml:trace>
  <inkml:trace contextRef="#ctx0" brushRef="#br1" timeOffset="114902.84">4657 9560 0,'0'0'0,"0"18"0,0 35 15,0 0 1,0 35 0,-18-18-1,0 1 1,1-53-1,17-1 1,0-34 31,-18-36-31,18-35-1,35 17 1,54-35-1,-1 36 1,35 17 0,-35 53-1,-52 0-15,-1 53 16,-17 52 0,-18-16-1,0-19 1,-36-17-1,36-35 17,0-36-1,18 0-15</inkml:trace>
  <inkml:trace contextRef="#ctx0" brushRef="#br1" timeOffset="115284.97">5380 9525 0,'0'18'16,"-18"-1"-1,18 1-15,-17 88 16,17 35-1,0-35 1,0 35 15,0 0-15,0-106-16,0 53 16,0-52-16,0 105 15,0-35 1,0-71-1,0-17 1,0-36 0,0-35-1,0 35-15,17-105 16,36-1 0</inkml:trace>
  <inkml:trace contextRef="#ctx0" brushRef="#br1" timeOffset="115635.18">5486 9631 0,'0'0'0,"-18"-35"15,18-18 1,0 17 0,71 1-1,52 17 1,-35 18-1,-52 0-15,52 36 16,-88 34 0,0 36-1,-71-53 1,-52 18 0,-18-19-1,88-34 1,35-18-1,18-35 32,18 17-47</inkml:trace>
  <inkml:trace contextRef="#ctx0" brushRef="#br1" timeOffset="116485.8">6103 9472 0,'0'-18'16,"0"36"-16,0 53 15,-18 17 1,1 0-1,17-17 1,0-54 0,0 18-1,17-35 1,36 0 0,18-35-1,-18-18 1,0-53-1,-53 71-15,35-53 16,-17 35 0,-18 18-1,0 52 17,-36 36-17,36 71 1,0-54-1,36 1 1,52-18 15,-35-36-15,17-34 0,-52-1-16,70-35 15,-35-70 1,-18 17-1,1-35 1,-19 35 0,1 35-1,-18 36 1,-18 53 0,1 35-1,-1 35 1,0 53-1,18-17 17,0-107-32,0 89 15,0-35 1,0-36 0,36-35-1,-1 0 1,18-18-1,0-35 1,-18-17 0</inkml:trace>
  <inkml:trace contextRef="#ctx0" brushRef="#br1" timeOffset="116768.9">6685 9419 0,'0'0'15,"0"18"1,18-18 0,70 0-1,0 0 1,-17 0-1,-18 0 1,-36 0 0,1-35-1</inkml:trace>
  <inkml:trace contextRef="#ctx0" brushRef="#br1" timeOffset="117752.83">7585 9507 0,'17'0'47,"1"0"-47,0 0 16,-1 0-1,36 0 1,-18 0-1,-17 0 1,0 0 0</inkml:trace>
  <inkml:trace contextRef="#ctx0" brushRef="#br1" timeOffset="117984.71">7514 9648 0,'0'0'0,"0"53"15,18-53 1,-1 0 0,54 0-1,35 0 1,-53 0-1,-36 0-15,36-35 16</inkml:trace>
  <inkml:trace contextRef="#ctx0" brushRef="#br1" timeOffset="118634.86">8378 9225 0,'0'18'0,"0"-1"16,18-17 31,0 0-32,-1 0-15,-17-17 0,18-1 16,0 0 0,-18-17-1,0 18 1,0 34 15,-18-17-31,-17 88 16,17-70-16,0 70 15,18-52 1,0-1 15,36-18-31</inkml:trace>
  <inkml:trace contextRef="#ctx0" brushRef="#br1" timeOffset="118970.37">9084 9260 0,'0'0'0,"0"-17"16,-35 17 0,-18 17-1,-18 36 1,36 18-1,-53 52 1,35 18 15,18 1-15,35-54 0,0-53-1,53-35 1,35-18-1,18-70 1</inkml:trace>
  <inkml:trace contextRef="#ctx0" brushRef="#br1" timeOffset="119201.23">8678 9560 0,'0'0'0,"-17"0"0,-1 0 32,18 18-32,35-18 31,71 0-15,-71 0-16,71 0 15,-18-35 1,-70 35-16</inkml:trace>
  <inkml:trace contextRef="#ctx0" brushRef="#br1" timeOffset="119618.16">9260 9578 0,'-35'35'31,"53"-35"1,-1 0-32,19 0 15,-19-17-15,19-19 16,-1 1 0,-35 0-1,0 17 1,-53 18-1,-35 35 1,35 18 0,-18 53-1,54-18 1,17-17 0,70-36-1,18-17 1,-17-18 15,17-18-31,-35-17 16</inkml:trace>
  <inkml:trace contextRef="#ctx0" brushRef="#br1" timeOffset="119867.77">9666 9490 0,'0'0'0,"0"-18"0,0 0 15,0 36 17,0 17-17,18 54 1,-18-72-16,35 71 16,18-17-1,-18-53 1,-17-1-1,-1-17 1,1 0 0</inkml:trace>
  <inkml:trace contextRef="#ctx0" brushRef="#br1" timeOffset="120134.87">9984 9454 0,'0'-17'0,"-18"17"16,-17 0 0,-54 35-1,19 36 1,-18 34 0,17 1-1,36-53 1,17-35-16,1 35 15,34-53 17,1 0-17</inkml:trace>
  <inkml:trace contextRef="#ctx0" brushRef="#br1" timeOffset="120485">10301 9243 0,'0'0'0,"-18"0"32,1 0-32,-18 53 15,-18 35 1,17 18-1,19-89 1,-1 89-16,18-35 31,0-54-31,0 72 16,0-54 0,53-18-1,-18-17 1,36-17-1,-18-54 1</inkml:trace>
  <inkml:trace contextRef="#ctx0" brushRef="#br1" timeOffset="120685.24">10054 9507 0,'0'0'0,"-17"0"16,34 0 15,36 0-15,35 0 0,0 0-1,-70-17-15</inkml:trace>
  <inkml:trace contextRef="#ctx0" brushRef="#br1" timeOffset="121051.36">11060 9243 0,'-18'0'15,"18"-18"17,0 0-32,0 1 15,0-1 1,35 1-1,0 17 1,-35 52 0,0 19-1,-17-18 1,-36-18 0,35-35-1</inkml:trace>
  <inkml:trace contextRef="#ctx0" brushRef="#br1" timeOffset="121650.47">11959 9437 0,'0'0'0,"0"-18"31,0 36 1,0-1-17,0 19-15,-35 70 16,35-89-16,-35 54 15,-1-1 1,36-52 15</inkml:trace>
  <inkml:trace contextRef="#ctx0" brushRef="#br1" timeOffset="121867.8">11994 9278 0,'0'0'0,"0"-18"0,0 1 16,0-1 0,0 36 15,0-1-16,0 1 1,18 0-16,0-1 16</inkml:trace>
  <inkml:trace contextRef="#ctx0" brushRef="#br1" timeOffset="122550.48">12735 9578 0,'0'0'0,"0"-71"32,-17 54-32,-36-36 15,17 35 1,1 18-16,-35 0 15,-36 71 1,35 17 15,18 18-15,36 0 0,34-36-1,54-35 1,-1-35-1,19 0 1,-19-35 0,-17-35-1,0-89 1,-18 0 0,-17 36-1,-18-19 1,0 72-1,0 35 1,0 88 31,0 70-31,0-17-1,0 53 1,0-36-1,0-52 1,0-36-16,18 0 16,17-35-1,0 0 1,36 0 0,-1-53-1</inkml:trace>
  <inkml:trace contextRef="#ctx0" brushRef="#br1" timeOffset="122817.09">13388 9454 0,'0'0'0,"18"0"47,-1 0-32,1 0-15,52 0 16,-52 0 0,0 0-1</inkml:trace>
  <inkml:trace contextRef="#ctx0" brushRef="#br1" timeOffset="123001.65">13353 9578 0,'0'0'0,"-18"18"0,18 17 31,0-18-15,35-17-1,36 0 1,-36 0 0,-17-17-16</inkml:trace>
  <inkml:trace contextRef="#ctx0" brushRef="#br1" timeOffset="123585.22">14270 9031 0,'0'0'0,"-18"0"15,1 0-15,-1 35 16,0-17 15,36-18 1,0 0-17,-1-35 1,18-1-1,-35 1 1,0 18-16,0-1 16,-17 18-1,-36 53 1,18 35 0,17 35-1,0-52 1,18 35-1</inkml:trace>
  <inkml:trace contextRef="#ctx0" brushRef="#br1" timeOffset="124217.01">14817 9472 0,'0'0'0,"0"-18"0,0 1 16,0-1-16,0-17 16,-18-18-1,-17 18 1,-36 35-1,-17 0 1,-18 70 0,0 36 15,53 18-15,36-36-1,34-18 1,54-34-1,17-36 1,-35-18 0,-18 0-16,36-52 15,-1-36 1,-34 18 0,-1-36-1,-17 71 1,-18 36-1,0 52 1,-18 53 15,0 0-15,18 18 0,0-18-1,18-52 1,35-36-1,35-18 1</inkml:trace>
  <inkml:trace contextRef="#ctx0" brushRef="#br1" timeOffset="124834.38">15399 8996 0,'0'-18'16,"0"36"-16,-18-36 0,0 18 16,1 18-1,-1-1-15,-17 89 16,17 35 0,-17-52-1,0 52 1,17-124-16,0 72 15,1-1 1,17-71 0,0-52 31,0 0-47,17-36 15,19-17 1,17 0-1,-18 88-15,18-53 16,53 35 15,-1 18-15,1 36 0,-70 34-1,-19 36 1,-52-35-1,-71-1 1,0-17 0,18-35-1,-18-18 1,53 0 0,18 0-1,35-53 1,18 17-1</inkml:trace>
  <inkml:trace contextRef="#ctx0" brushRef="#br1" timeOffset="125200.68">16157 9366 0,'0'0'0,"18"-35"16,-36 35 15,-52 0-15,-1 35-1,36 18 1,-18 35-1,53-52-15,-18 34 16,18-17 15,53 18-15,35-54 0,-17-17-1,35-35 1,-53 0-16</inkml:trace>
  <inkml:trace contextRef="#ctx0" brushRef="#br1" timeOffset="125833.36">16792 8961 0,'-35'0'15,"70"0"1,-52 0 0,17-18 15,0 0-16,17 18 48,-17 18-47,18 0-16,-18-1 15,-18-17 32,1 0-31,17-17 15,0-1-15,0-17-1,17 17 1,-17 0-16,18 18 15,-1 0 1,-17 36 0,0 34-1,0 1 1,-35-1 0,18-52-16,-72 35 15,1-53 1,0 35-1</inkml:trace>
  <inkml:trace contextRef="#ctx0" brushRef="#br1" timeOffset="128333.94">6985 10866 0,'0'0'0,"0"-18"0,0-53 31,0 54-16,0 34 1,0 1 0,-35 88-1,-1-36 1,-16 19 0,34-37-1,18-34 1,18-36 15,-1 18-31,36-52 16,18-19 15,-36 18-15,53 0-1,-17 18 1,-36 35-1,-17 53 1,-18 0 0,35 35-1,18-18 1,17-17 0,-52-53-16,88 18 15,-18-18 1,53-18-1,-17-35 1,-36 1 0,-53-37 15,-35 54-31,0-53 16,-53 17-1,-35 36 1,17 35-1,-52 35 1,17 71 0,71-18-1,17 18 1,18-35 0,88-18-1,36-53 1,-18-18-1,35-53 1,-53-17 15,-88 18-15,0-18 0,0 70-1,0 0 1,-35 71-1,17 0 1,18 35 0,35-17-1,18-18 1,35-53 0,1 0-1,-1-53 1,-18-18-1,-34 1 1,-19-18 0,-17 52 15,0 72 0,0 16-15,0 19-1,0-36-15,0 18 16,0 18 0,0-36-1,0-53 32,0-17-47,18 0 16,17-53-1,36-1 1,-36 54 0,36 35-1,-36 0 17,0 35-17,-17 36 1,-1-53-16,-17 35 15,18-1 1,0-16 0,-18-19-1,53-17 1,17-17 0,1-54-1,17 1 1,0-19-1,-35 37 1,-18 34 0,-17 0 15,-18 36-15,0 52-1,0-17 1,-18 18-1,18 17 1,0-53 0,0-17-16,53 0 15,35-18 1,-17 0 0,52-53-1,-17 0 1,-35-18-1,-54-35 1,-17 36 0,-17 52 15,-36 18-15,18 53-1,35-35-15,-18 52 16,18-52-16,0 53 15,0 17 1,18-35 0,35-18-1,-1-35 1,37 0 0,17-18-1,-1-35 1,-16-17-1</inkml:trace>
  <inkml:trace contextRef="#ctx0" brushRef="#br1" timeOffset="128600.52">10636 10918 0,'0'0'0,"0"18"31,18-18-15,0 0-16,-1 18 16,1-18-1,35-18 1,-36 0-1</inkml:trace>
  <inkml:trace contextRef="#ctx0" brushRef="#br1" timeOffset="128767.35">10566 11024 0,'0'18'31,"17"-18"-15,1 0-16,17 0 16,36 0-1,-18 0 1</inkml:trace>
  <inkml:trace contextRef="#ctx0" brushRef="#br1" timeOffset="129367.39">11624 10636 0,'-18'18'16,"18"0"-1,18-18 17,0 0-17,17-18 1,0-35-1,-35 18 1,-17 52 15,-1 19-15,0 17 0,1 17-1,17-52-15,0 35 16,17-18-1,54-17 1,-54-1 0</inkml:trace>
  <inkml:trace contextRef="#ctx0" brushRef="#br1" timeOffset="129782.91">12365 10777 0,'0'-17'16,"-18"34"-1,18 1 1,-35 53-1,17 17 1,1-71-16,-19 72 16,-34 69 15,35 1-15,-1 0-1,19-71 1,17 18-1,0-71 1,17-53 15,-17-52-15,0 17-16</inkml:trace>
  <inkml:trace contextRef="#ctx0" brushRef="#br1" timeOffset="130117.82">12224 10936 0,'0'0'0,"0"-53"0,0-17 31,53-19-15,17 54-1,54 18 1,17 17-1,-71 52 1,-52 37 0,-53-1-1,-71-18 1,-18-34 0,54-36-1,17 0 1,71 0 31,-1 0-47,36 0 0</inkml:trace>
  <inkml:trace contextRef="#ctx0" brushRef="#br1" timeOffset="130966.52">13335 10830 0,'0'0'0,"0"-35"31,0 17-31,-53 1 16,0 17 0,-70 0-1,105 17-15,-105 54 16,52-18-1,18 35 1,53-35 0,88-35 31,-70-18-47,88-18 15,-18-17 1,-17-36-1,-36 18 1,-18 18 0,1 17-1,-18 36 32,0 0-47,0 34 16,0 1-1,-18-35-15,1 105 16,-18 19 0,-1-19 15,1 53-15,-18-34-1,18-37 1,-18 19-1,53-89 1,0-52 15,35-36-15,36-36 0,-1-16-1,-34 52-15,69-159 16,-16 18-1,-19 53 1,-35 53 0,1 35 15,-19 35-15,-17 0-1,18 18 1,17 0-1</inkml:trace>
  <inkml:trace contextRef="#ctx0" brushRef="#br1" timeOffset="131467.43">13776 10795 0,'0'0'0,"-18"-18"16,18 1-16,0-19 15,0 19 17,18 17-17,35-18 1,-35 18-16,-1 0 15,36 53 1,-18 18 0,-35-18-1,0 17 1,0 1 0,0-54-16,0 1 15,-17-18 1,-1 0 15,18-35-15,0-18 15,18 35-31,17-52 16,36-19-1,-1 19 1,-17 52-1,-18 1 1</inkml:trace>
  <inkml:trace contextRef="#ctx0" brushRef="#br1" timeOffset="132232.56">14676 10495 0,'0'0'0,"0"18"62,-18-1-46,0 1 0,1-18-1,17-18 48,0 1-63,0-1 15,17 0-15,1 1 16,35-1 0,-18 18-1,-17 0 17,-18 88-17,0-35 1,-18-35-16,-35 35 15,36-35-15,-89 17 16,88-35-16</inkml:trace>
  <inkml:trace contextRef="#ctx0" brushRef="#br1" timeOffset="133499.12">15258 10407 0,'0'0'0,"0"-18"0,0 36 63,0 0-63,0-1 15,17 1-15,1-1 0,35 36 16,35 36 0,18-36-1,-36-36 17,36 1-17,-18-18 1,-17 0-1,-53 0-15,17 0 16,-35-35 0,-18 35 15,-35 0-15,0 17-1,-70 71 1,17-35-1,-35 35 1,18-17 0,34-18-1,54-35 17,17-1-32,1-17 46,-1 35-30,1-70 0</inkml:trace>
  <inkml:trace contextRef="#ctx0" brushRef="#br0" timeOffset="159829.25">2293 11800 0,'0'-17'16,"-18"17"62</inkml:trace>
  <inkml:trace contextRef="#ctx0" brushRef="#br0" timeOffset="160679.16">2187 11818 0,'-17'0'16,"17"18"30,17-18-14,1 0-32,-1 0 15,1 0-15,53 0 16,-54-18 0,36-17-1,-53-1 1,0 1 15,-17 0-15,-54 35-1,0 0 1,-17 35 0,18 18-1,52 0 1,0 18-1,18-18 1,0-18 0,36 0-1,34-35 1,-52 0-16,35 0 16,0 0-1,-53-18 16,0 1-15,-71 17 0,-52 35-1,52 18 1,-17 18 0,70-19-1,1 1 1,17 18-1,17-53 1,54-1 0,-18-17-1,17 0 1,-17 0 0,53-53-1</inkml:trace>
  <inkml:trace contextRef="#ctx0" brushRef="#br0" timeOffset="161462.07">2875 11977 0,'0'0'0,"0"-18"0,0 1 16,-35-1-1,-36 18 1,18 0 0,-35 70-1,35-17 1,18 18 0,35-53 15,18 17-16,35-35 1,17-18 0,1-17-1,-54 17-15,36-35 16,-35 18 0,-1 17-1,1 1 1,-18 34 31,0 1-47,0 17 15,-18 36 1,1-1 0,-1 19-1,1 34 16,-1 1-15,0-19 0,-17 54-1,17-35 1,18-54 0,0-52-16,-35 17 15,0-35 1,-36 0-1,-17-18 1,-88-34 0,70-1-1,71 35-15,-18-53 16,35 36 0,18 0-1,35-36 16,18 36-31</inkml:trace>
  <inkml:trace contextRef="#ctx0" brushRef="#br0" timeOffset="161828.45">3334 12030 0,'0'-18'62,"0"0"-46,-18 1 0,0 17-16,1 0 15,17 17 32,0 1-31</inkml:trace>
  <inkml:trace contextRef="#ctx0" brushRef="#br0" timeOffset="162132.96">3263 12294 0,'0'0'16,"-17"0"62,17-17-62,-18 17 15,18-18-15</inkml:trace>
  <inkml:trace contextRef="#ctx0" brushRef="#br0" timeOffset="162796.35">4674 11871 0,'0'0'0,"0"-18"0,18 18 0,17-35 15,0-18 16,-17 53-15,17-18 0,-35 1-1,-17 34 48,-1-17-63,18 18 0,-35 17 15,17-17-15,-35 53 16,-17 17 0,-18 35-1,-36 18 1,54-52 0,-1-1 15,53-71-31,1 1 15,-1 0-15,0-1 16,18 1 0,0-36 15,36-17-15,-19 17-16</inkml:trace>
  <inkml:trace contextRef="#ctx0" brushRef="#br0" timeOffset="163496.32">5080 11818 0,'18'-18'15,"-18"1"1,17 17-16,-17-18 16,-17 18 62,17 18-78,-18-18 0,0 17 15,-17 36 1,-18 18 0,-35 52-1,17-52 1,-17 35 0,0-18-1,70-53-15,-35 18 16,1 0-1,34-18 1,0-17 0,1 0-1,34-36 79,-17 0-78,18 18-16,17-17 0</inkml:trace>
  <inkml:trace contextRef="#ctx0" brushRef="#br0" timeOffset="173361.77">5838 12188 0,'18'-17'0,"-18"-18"15,0 17 1,0 0-16,0-35 31,-35 0-15,0 36-1,-36-1 1,53 18-16,-35 0 16,-52 18-1,34 17 1,-35 36-1,36 17 1,52-18 0,0 19-1,18-37 1,18-16 0,35-19-1,17-17 1,1 0-1,35-17 17,0-54-17,-36 18 1,18-70 0,-52 17-1,-1-17 1,-17 17-1,-1 53 1,-17 17 0,0 54 31,0 0-47,-35 35 15,0 53 1,-1-18 15,19 18-15,-1-1-1,18-34 1,18-18 0,35-36-1,17-17 1,1 0-1,17-17 1,0-54 0,-35 18-1,-35 36-15,-1-54 16,1 54 0,-18-1-1,0 36 1,0 17 15,-18 53-15,18-53-1,0 1 1,0-1 0,36-35-1,17 0 1,0 0-1,17-53 1,-52 18 0</inkml:trace>
  <inkml:trace contextRef="#ctx0" brushRef="#br0" timeOffset="173744.5">6491 11818 0,'0'0'0,"-18"0"0,36 0 63,0 0-63,-1 0 15,-17-18 1,0 1 0,-17 17-1,-1 0-15,0 0 16,-17 0 0,18 0-1,-1 35 1,18-17-1,18 17 17,-1-35-32</inkml:trace>
  <inkml:trace contextRef="#ctx0" brushRef="#br0" timeOffset="174128.68">6844 11906 0,'0'18'15,"0"0"-15,0-1 16,0 18-16,0 18 31,18 18-15,-18-18-1,35 17 1,-18 19 0,-17-54-1,0-18 1,18-17 15,0 0-15,-18-17-16,17-18 0</inkml:trace>
  <inkml:trace contextRef="#ctx0" brushRef="#br0" timeOffset="174413.54">7285 11924 0,'0'0'0,"0"18"32,-18-1-32,-35 36 15,0 18 1,-35 34-1,-18-16 1,36-19 0,70-52-1,0-1 1,17-34 0</inkml:trace>
  <inkml:trace contextRef="#ctx0" brushRef="#br0" timeOffset="174793.78">8079 11730 0,'17'0'47,"1"0"-47,17 0 16,0 0-16,36 0 31,-53 0-31,17 0 16,-17 0-1,-36 0 17,-17 0-32</inkml:trace>
  <inkml:trace contextRef="#ctx0" brushRef="#br0" timeOffset="175194.6">8008 11712 0,'0'0'0,"-18"0"15,1 0-15,-19 35 16,1 1 0,35-1-1,0-17-15,-35 70 16,17-18 15,-35 54-15,18-1-1,0-34 1,-18 16 0,35 1-1,1-18 1,52 1-1,35-54 1,36 0 0,0-35-1,0-17 1,0-36 0,-36 17-1,19-17 1</inkml:trace>
  <inkml:trace contextRef="#ctx0" brushRef="#br0" timeOffset="176110.82">8731 12171 0,'0'0'0,"0"-18"0,0-17 15,-17 0 1,-19-1 0,-17 36-1,0 0 1,36 18-16,-36 35 16,18 17-1,-1 19 1,36-36 15,0-18-15,53-35-1,0 0 1,-18-53 0,-17 53-16,35-88 15,-35 35 1,-1 18-1,-17 52 17,0 1-17,0 52 1,0-17 0,36-17-1,-19-19 1,54-17-1,-18 0 17,-36 0-32,19-17 15,17-54 1,-18 0 0,-35-52-1,0 17 1,-35 36-1,-89-1 1,54 53 0,-54 18-1,-17 18 1,53 35 0,-18 70-1,71-87-15,-36 87 16,18 36-1,53-36 17,0-52-17,71 17 1,52-70 0,1-18-1,17 0 1,-35-35-1,-36-1 1,-70 19-16</inkml:trace>
  <inkml:trace contextRef="#ctx0" brushRef="#br0" timeOffset="176209.9">8890 12488 0,'0'0'15,"-18"0"32,18-17-31</inkml:trace>
  <inkml:trace contextRef="#ctx0" brushRef="#br0" timeOffset="186110.26">9507 12224 0,'0'-18'31,"0"0"-15,-17 18 15,17 18-31,-18 53 31,18-18-15,0 17 0,0-52-16,-18-1 15,18 1 1,0-36 15,0 1-15</inkml:trace>
  <inkml:trace contextRef="#ctx0" brushRef="#br0" timeOffset="186329.03">9525 11889 0,'0'0'0,"-18"0"16,1 0-16,17 17 62,0 1-46,0 0-1,17-1-15</inkml:trace>
  <inkml:trace contextRef="#ctx0" brushRef="#br0" timeOffset="186893.27">9737 12118 0,'0'0'0,"0"53"31,0-18-31,0-17 0,0 52 31,0-17-15,0 0 0,0-18-1,0 1 1,0-54 31,0-17-32,17-36 1,36-17 0,35-18-1,36 36 1,-18 34-1,-18 36 1,-18 71 0,-34 17 15,-36 0-15,0-17-1,-36-18 1,19-36-1,-1 1 1,1-18 0,17-18-1,17-17 1</inkml:trace>
  <inkml:trace contextRef="#ctx0" brushRef="#br0" timeOffset="187293.7">10530 12118 0,'0'0'0,"0"-18"0,0 36 63,18 0-63,-18-1 0,0 36 15,18 35 1,-1 53 0,-17-35-1,0 71 1,0 34 0,-53-52-1,36-106-15,-36 141 16,0-88-1,35-89 1,18-34 15,0-54-15,36-35 0,34-35-1</inkml:trace>
  <inkml:trace contextRef="#ctx0" brushRef="#br0" timeOffset="187676.56">10619 12365 0,'0'0'0,"-18"-18"16,-17-35-16,17-35 16,0 35-1,18-17 1,18 17-1,35 35 1,-18 18-16,71-18 31,-18 54-15,-35 34 0,-53 18-1,-35-17 1,-71 35-1,18-71 1,35-17 0,18-1-1,52-34 32,1-1-47</inkml:trace>
  <inkml:trace contextRef="#ctx0" brushRef="#br0" timeOffset="188508.62">11236 12030 0,'0'0'0,"-18"0"31,1 17-31,-1 1 15,-17 70 1,-1-17 0,36 35-1,0-54 1,18-52 0,53 0-1,-1 0 1,1-52-1,-18-37 1,-36 72-16,19-54 31,-36 1-15,17 52 0,-17 36 15,-17 105-16,17-35 1,0 0 0,35-35-1,18-53 1,17 0 0,1 0-1,17-88 1,-17-18-1,-54-17 1,-17-36 15,0 36-15,0 70 0,0 35-16,-17 36 31,-19 52-16,19 54 1,-1 17 0,18-35-1,0-71-15,0 71 16,35-53 0,1-36-1,17-17 1,0-17-1,17-36 1,1-18 15,-54 54-31</inkml:trace>
  <inkml:trace contextRef="#ctx0" brushRef="#br0" timeOffset="188776.61">11836 12030 0,'-18'0'0,"0"0"32,36 0-32,53 0 15,-1 0 1,1 0-1,-54 0 1,19 0 0,-19-18 15,1 18-31</inkml:trace>
  <inkml:trace contextRef="#ctx0" brushRef="#br0" timeOffset="189092.95">12735 12118 0,'0'0'0,"0"18"16,18-18 31,0 0-32,-1 0 1,1 0 0,17 0-1,0 0 1,1 0-1,-19 0 1</inkml:trace>
  <inkml:trace contextRef="#ctx0" brushRef="#br0" timeOffset="189342.31">12771 12259 0,'0'0'0,"-18"0"15,0 18-15,36-18 32,0 0-17,-1 0 1,1 0-16,17 0 16,0 0 15,-17-18-16,0 0-15</inkml:trace>
  <inkml:trace contextRef="#ctx0" brushRef="#br0" timeOffset="190208.54">13847 11712 0,'-18'0'31,"0"0"-31,1 0 16,-19 18 0,1-1-1,35 19 1,0-19-1,18-17 32,-1 0-31,1-35 0,0 17-1,-18-17 1,-18 53 15,-17 35-15,17 0-1,0 17 1,1 1 0,17-36-1,17-35-15,54 18 16,-36-18-1</inkml:trace>
  <inkml:trace contextRef="#ctx0" brushRef="#br0" timeOffset="190576.01">14464 11783 0,'0'0'0,"0"-36"31,-18 36-31,1 0 16,-1 0-1,0 18-15,-17 35 16,-18 35 0,0 36-1,18-36 1,0 18-1,35-18 1,0-35 15,70-36-15,-17-17 0,35-17-1,-17-36 1,-53 35-16</inkml:trace>
  <inkml:trace contextRef="#ctx0" brushRef="#br0" timeOffset="190825.34">14076 12083 0,'0'0'0,"-35"0"16,35 17 15,35-17-15,18 0 0,-36 0-16,107 0 15,-1-35 1,-87 35-16</inkml:trace>
  <inkml:trace contextRef="#ctx0" brushRef="#br0" timeOffset="191342.93">14799 12047 0,'-71'0'16,"89"0"15,0 0-15,35 0-1,-18 0 1,-17-17-1,-1-1-15,-17-17 16,0 0 0,-17-1-1,-36 36 1,0 0 0,35 18-16,-17 35 15,0 53 1,35-36-1,0 18 17,0-35-17,35 0 1,53-35 0,-17-18-1,17 0 1,35-35-1,-105 35-15</inkml:trace>
  <inkml:trace contextRef="#ctx0" brushRef="#br0" timeOffset="191659.8">15328 11977 0,'0'0'0,"-17"0"31,17 17-31,0 1 0,0 17 16,35 36 15,18-1-15,-18-34-1,18 17 1,-18-36-1,0 1 1,1-18 0,-19 0 15,-17-35-31,18 35 16</inkml:trace>
  <inkml:trace contextRef="#ctx0" brushRef="#br0" timeOffset="191926.35">15716 11959 0,'0'-17'16,"0"34"-16,-17-52 15,-19 35 1,1 0 0,-53 70-1,35 1 1,-35 35-1,17 0 1,18-36 0,36-17-1,17-35 1,88-36 15</inkml:trace>
  <inkml:trace contextRef="#ctx0" brushRef="#br0" timeOffset="192424.96">16122 11712 0,'-35'-17'32,"17"17"-32,-17 17 15,17 36 1,0 35 0,1 1-1,-36 69 1,53-70-1,-18-17 1,18-18 0,0-35-1,18-1 17,35-17-17,-18-17 1,36-19-1,-1 1 1,-52 17 0,17 1-1,-35-1-15,18 0 16,-18-34 0</inkml:trace>
  <inkml:trace contextRef="#ctx0" brushRef="#br0" timeOffset="192675.17">15857 11959 0,'0'0'0,"-17"0"0,17-17 15,-18 17 1,0 0-1,71 0 1,18 0 0,-18 0-1,17-18 1,1-17 0,-36 35-1</inkml:trace>
  <inkml:trace contextRef="#ctx0" brushRef="#br0" timeOffset="193308.96">16775 11730 0,'0'0'15,"-18"0"1,0 0 0,18-18 30,0 1-30,18 17 0,-18-18-1,18 18 1,-1 0 0,-17 18-1,0-1 1,-17-17-1,17 18 1,-36-18 0,19 0-1,17-18 32,17 18-31,19-17-16,-19 17 31,1 0-15,-18 17-16,0 18 31,0-17-31,-53 17 16,-35 36-1,88-36-15</inkml:trace>
  <inkml:trace contextRef="#ctx0" brushRef="#br0" timeOffset="193709.62">17110 11448 0,'0'0'0,"-36"0"16,1 0 15,53 0 0,-1-18-15,1 18-16,53-18 16,-1 18-1,-17 0 1,-18 0 0,-17 0-1,-18 18-15,18 17 16</inkml:trace>
  <inkml:trace contextRef="#ctx0" brushRef="#br0" timeOffset="194108.2">17339 11589 0,'0'35'0,"0"-70"0,0 105 16,-18 18 15,18-70-31,-17 35 16,-1 35-1,0-70-15,1 105 16,17-34-1,-18 34 1,18-35 0,0-17-1,-17-18 1,-1-53-16,0 17 16,-52 19-1,-1-36 1,1 17-1,17-17 1,17 0 0,19 0 15,-1 0-15,0 0-1,1-17 1,17-1 15</inkml:trace>
  <inkml:trace contextRef="#ctx0" brushRef="#br0" timeOffset="196008.28">17427 11465 0,'-17'0'16,"-1"0"15,18 18 0,0 0-15,0-1-16,0 1 15,0-1-15,0 1 16,-18 0 0</inkml:trace>
  <inkml:trace contextRef="#ctx0" brushRef="#br2" timeOffset="174872.17">5168 14552 0</inkml:trace>
  <inkml:trace contextRef="#ctx0" brushRef="#br2" timeOffset="181959.64">5133 13582 0,'0'-18'0,"0"36"0,53-124 31,-53 88-31,17-34 15,1 34 1,-18-17 0,0 52 15,0 1-31,-18 88 16,-34 17-1,-19 54 16,0-36-15,-17 17 0,71-122-16,-36 34 15,17-34 1,36-54 15,18-70-15,35-36-1,0 54 1,-35 52-16,17-35 16,-18 53-1,19 53 1,-19 0 0,1 35 15,0 0-16,35-52 1,17-36 0,36-18-1,0-17 1,17-71 0,-17-18-1,-106-52 1,-35 0-1,-53 87 1,-36 1 0,18 53-1,-52 35 1,69 35 0,36 71 15,53 53-16,53-71 1,36 0 0,-1-52-1,0-36 1,0 0 0,-70 0-1,35-18 1,-36 18-1</inkml:trace>
  <inkml:trace contextRef="#ctx0" brushRef="#br2" timeOffset="182491.57">5680 13899 0,'0'0'0,"-18"0"16,0 0-16,-17 0 15,0-35 1,35 18-16,0-19 16,53 19-1,35-1 1,18 18-1,-36 35 1,-17 53 0,-53 18-1,-53-18 1,18-17 0,17-53 15,18-36 0,0-17-15,18 17-16,17-70 15,1 17 1,17-17 0,-18 53-1,-18 17 1,1 18-1,0 18 1</inkml:trace>
  <inkml:trace contextRef="#ctx0" brushRef="#br2" timeOffset="183124.42">6615 14058 0,'17'0'15,"-17"-35"1,0 17-16,0-17 16,0-53-1,0 70-15,-53-70 16,0 35-1,-35 53 1,18 18 0,-54 105-1,71-17 1,18 17 0,35-17 15,0-53-16,53-18 1,35-35 0,-17-35-1,52-53 1,-52-18 0,-54 36-1,-17-1 1,-35 71 15,35 18-31,-18 52 16,18 1-1,0 17 1,0-35 0,53-35-1,18-18 16,-36 0-31,71-18 16,-18-17 0,0-18-16</inkml:trace>
  <inkml:trace contextRef="#ctx0" brushRef="#br2" timeOffset="183725.3">7126 13882 0,'0'-18'0,"0"36"0,-18-36 31,-34 36-15,34 35 0,0 35-1,18 0 1,0-53 0,18 1 15,35-36-16,-18 0 1,0-18 0,1-35-1,-19 35-15,19-34 16,-19 16 0,-17 19-1,0 87 16,-17 18-15,17-52 0,35 17-1,53-36 1,-17-17 0,34-35-1,-16-36 16,-72-52-15,-17-1 0,-53 36-1,0 71 1,-17 34 0,17 19-1,53-19-15,-18 36 16,18-18-1,53-35 1</inkml:trace>
  <inkml:trace contextRef="#ctx0" brushRef="#br2" timeOffset="184357.53">7955 13564 0,'0'0'0,"0"-17"0,0-19 16,-35 36 0,0 0-1,-1 71 1,19 52 0,-19 19-1,36-37 1,0 1-1,0-18 1,0-17 0,0-36-1,0-52 32,0-1-47,0-17 16,0-36-1,36-17 1,17 17 0,-1 18-1,19 53 1,17 0 0,-35 36-1,18 52 1,-71 0-1,-36-35 1,-52 18 0,-35-19-1,17-34 1,0 0 0,36-18 15,52-18-16,0-52 1,18 52-16</inkml:trace>
  <inkml:trace contextRef="#ctx0" brushRef="#br2" timeOffset="185123.89">8643 13899 0,'0'-17'16,"0"-18"0,0 17-16,0-35 15,-18 18 1,-17-1-1,-35 36 1,17 36 0,-18 70-1,36-18 1,35-71-16,-35 107 16,35-36 15,0-53-16,52-17 1,19-18 0,-18-18-1,35-70 1,-17 0 0,-18 0-1,-36 0 1,1 52-1,-18 72 17,0-19-32,-18 54 15,18 17 1,0 0 0,0-53-1,53-17 16,35 0-15,-17-18 0,-18-18-16</inkml:trace>
  <inkml:trace contextRef="#ctx0" brushRef="#br2" timeOffset="185426.19">9366 13794 0,'0'0'0,"0"-36"15,-35 1 1,-36 17 0,18 36-1,-17 53 1,35 70 0,35-71-1,0 18 16,53-35-15,17-35 0,18-18-1,-70 0-15,88 0 16,-36-53 0,1 18-16</inkml:trace>
  <inkml:trace contextRef="#ctx0" brushRef="#br2" timeOffset="186241.68">9842 13776 0,'0'0'16,"53"-159"-16,-53 71 16,-17 53-1,-19 17 1,1 36 0,-18 70 15,36 18-16,-19 70 1,36-70 0,-17-35-1,17-1 1,0-35 0,-18-17-1,18-36 16,0-35-15,18-17 0,52-18-1,1 17 1,35 1 0,-89 52-16,72 0 31,-54 18-16,-18 71 1,-34-18 0,-71 17-1,-18-34 1,88-36-16,-35 0 16,0 0-1,18 0 1,35-18-1,0 36 32,0-1-47,0 36 16,18 0 0,17 0-1,35 0 16,19-35-15,-72-18-16,72 0 16,-1 0-1,0-36 1,-53 1 0,18-53-1,-53 53 1,0 17-1,-18 0 1,-52 18 0</inkml:trace>
  <inkml:trace contextRef="#ctx0" brushRef="#br2" timeOffset="187024.86">4586 14570 0,'0'0'0,"-88"17"31,70-17-31,36 18 31,123-18-15,35 0 0,107 0-1,105 18 1,-36-1 0,-246-17-16,441 36 31,18-19-16,-142 1 1,141-1 0,-52-17-1,-71 0 1,-106-17 0,-159-1-1,-105 18 1,-53 0-1,-36 0 17,0 0-32,-70 0 15,18 0 1</inkml:trace>
  <inkml:trace contextRef="#ctx0" brushRef="#br2" timeOffset="187657.31">2840 15328 0,'0'0'0,"-18"0"0,1 18 15,17-1 1,35 1 0,-18-18-16,72 0 15,87 18 1,-17-18 0,70 0-1,-70 0 16,-89-18-15,-52 0-16,-18 1 16,0-1-1,-18-35 1</inkml:trace>
  <inkml:trace contextRef="#ctx0" brushRef="#br2" timeOffset="187958.37">3581 15187 0,'0'0'0,"0"18"16,0-1-1,17-17 1,19 36-16,-19-36 0,54 35 16,-18-17-1,-18 17 16,-17 0-15,-18 18 0,-71 0-1,-35 17 1,18-17 0,53-35-1,17-18 1</inkml:trace>
  <inkml:trace contextRef="#ctx0" brushRef="#br2" timeOffset="189307.86">5186 15522 0,'0'-17'47,"0"-1"-47,0 0 15,0 1-15,0-1 0,0-35 16,-71-17 15,1 70-15,-1 0-1,-52 70 1,87-35-16,-52 54 16,35 52-1,53-35 1,53-54-1,35-34 1,-17-18 0,-36 0-16,71-35 15,0-53 1,-53 17 0,-36-35-1,-17 18 16,0 35-15,0 88 15,0 71-15,0-18 0,0 18-1,0-88-15,18 35 16,0-36-16,35-17 15,17 0 1,18 0 0,18-70-1,-18-1 1,-70-17 0,-18-71 15,0 54-16,0 34 1,0 53 0,-18 107 15,18-54-31,0 53 16,0 53-1,0-17 1,0-54-1,53-35 1,18-35 0,35-52-1,0-19 1,-36-53 0,-35 19-1,1-72 1,-36 36 15,0 88-15,0 71-1,0 88 1,-53 52 0,35-16-1,0 16 1,18-69-1,36-54 1,17-18 0,0-17-1,-36 0-15,19 0 16,-19-52 0,1 34-1</inkml:trace>
  <inkml:trace contextRef="#ctx0" brushRef="#br2" timeOffset="189590.86">5468 15505 0,'0'0'16,"-35"17"-16,17-17 0,0 0 15,54 0 1,105 0 0,53 0-1,-18-35 1,-52 35 0,-107-18-1,1 18 1</inkml:trace>
  <inkml:trace contextRef="#ctx0" brushRef="#br2" timeOffset="190257.12">6368 15575 0,'0'0'0,"-18"0"0,0 0 32,1 0-32,17-53 15,35 18 16,36 0-15,17 35 0,-35-18-1,17 36 1,-35 52 0,-35 18-1,0-17 1,-35-18-1,18 0 1,17-71 31,35 1-47,35-72 16,1 19-1,52-18 16,-17-1-15,-35 89 0,-71 18-1,0 53 1,0 17 0,-35 0-1,35-53 1,0-17-1,0-36 32,0-17-47</inkml:trace>
  <inkml:trace contextRef="#ctx0" brushRef="#br2" timeOffset="190441.63">7038 15205 0,'0'0'0,"-35"0"31,17 0-31,36 0 63</inkml:trace>
  <inkml:trace contextRef="#ctx0" brushRef="#br2" timeOffset="191324.02">7426 15293 0,'0'0'0,"0"-18"0,-35 1 16,35-1-16,-18 0 15,0 18-15,18 18 47,0 17-31,0 36-1,0 70 1,-17 18 0,-1-71-1,18-35 1,-18-36-1,18-34 17,0-18-17,0-36 1,53-17 0,0 35-1,36 18 1,-19 35 15,36 35-15,-18 35-1,-70-17 1,-18 0 0,-71 0-1,1-35 1,-71-18-1,88 0 1,17 0 0,19 0-1,52-18 17,-17 1-17,17 17-15,0-18 16</inkml:trace>
  <inkml:trace contextRef="#ctx0" brushRef="#br2" timeOffset="192123.39">7990 15505 0,'0'0'0,"18"-18"16,-18 0-1,-53 36 16,35 17-15,1 53 0,17-17-1,0-53-15,17 35 16,54-18 0,17-35-1,-17 0 1,17-53 15,-17 0-15,-19-53-1,-34 0 1,0 18 0,-1 35-1,-17 36 1,-17 69-1,17-34-15,-36 88 16,19-18 0,17 0-1,0-35 1,53-35 0,53-18-1,-1-35 16,-34-1-15,0-52 0,-36-18-1,-35-88 1,17 88 0,-17 71-16,0-18 15,0 36 1,0 52-1,0 88 1,-35 54 0,18-54-1,17 18 1,17-70 0,36-36-1,35-35 16,0 0-15,1-53 0,-72 36-16,36-19 0</inkml:trace>
  <inkml:trace contextRef="#ctx0" brushRef="#br2" timeOffset="192373.25">8643 15452 0,'0'0'0,"0"17"0,-18 1 16,36-18 0,88 0-1,-71 0-15,53 0 16,18-18 15,-35 1-15,-54 17-16</inkml:trace>
  <inkml:trace contextRef="#ctx0" brushRef="#br2" timeOffset="193058.06">9207 15540 0,'18'0'0,"0"0"16,17 0-16,18-35 16,-35-18-1,-1 0 1,-17 0 15,-17 35-15,-36 1-1,0 34 1,0 54 0,18 17-1,35-18 1,0 19-1,0-72-15,70 19 16,-17-36 0,35 0-1,53-18 1,-52-17 0,52-36-1,-53-52 16,-88 52-15,0 1 0,-71 70-1,36 17 1,17 36 0,18 35-1,53-17 1,-35-18-1,0-36 1,-18 1 0,-18 0-1,-35-1 1,0-17 0,18-35-1</inkml:trace>
  <inkml:trace contextRef="#ctx0" brushRef="#br2" timeOffset="193823.83">10971 15522 0,'0'-17'15,"106"-89"17,-71 88-32,1-17 15,-1-71 1,-17 18 0,-18 70-16,-36-70 15,-52 53 1,0 35-1,-53 70 1,17 71 0,72 0-1,52 36 1,17-124 0,71-36-1,36-17 1,-36-35 15,0-35-15,-53-72-1,-35 72 1,0-1 0,0 54-1,0 52 1,0 71-1,0-18 1,0-53-16,36 36 16,-1-18-1,36-53 1,-18 0 0,-1 0-1,-34-53 1</inkml:trace>
  <inkml:trace contextRef="#ctx0" brushRef="#br2" timeOffset="194190.38">11395 15505 0,'0'-71'16,"0"36"0,0 141-16,0-300 15,0 141 1,35-18 0,36 53-1,-19 18 1,37 53-1,-36 18 1,-18 52 0,-35-17-1,-35-35 1,17-54-16,-17 1 16,35-36 30,0-17-30,35-53 0,35-18-1,36 0 1,-35 36 0,-1 52-1,-52 36 1</inkml:trace>
  <inkml:trace contextRef="#ctx0" brushRef="#br2" timeOffset="194556.74">12012 15469 0,'0'0'0,"0"18"0,35-18 16,18-18-1,53-52 16,-35 17-15,-36-35 0,-35-1-1,0 72 1,-71 34 0,-17 72-1,35 34 1,36 1-1,17-54 1,35-17 0,53-53-1,-70 0-15,52 0 16,36-53 0,-35-17-1</inkml:trace>
  <inkml:trace contextRef="#ctx0" brushRef="#br2" timeOffset="195539.95">12982 15152 0,'0'0'0,"35"-88"15,-17 70 1,0-35 0,35 0-1,0 0 1,35 36 0,-71 17-16,36 0 15,0 52 1,-35 37-1,-18 17 1,0 35 0,-35-53-1,-18 0 1,35-70 0,0-18-1,18-36 16,0-52-15,18 0 0,0 53-16,52-89 15,1 54 1,17 17 0,0 53-1,-70 53 1,17 53-1,-35 35 1,0-71 0,0 1-1,0-89 32,0 0-47,0-70 16,53-18 15,18 1-15,17 34-1,53 36 1,-18 52 0,-34 54-1,-72 35 1,-17-36-1,-53 19 1,-17-37 0,70-34-1,-18-18 1</inkml:trace>
  <inkml:trace contextRef="#ctx0" brushRef="#br2" timeOffset="197272.58">14711 15099 0,'0'0'0,"17"-18"0,-17-35 16,-52 0 0,-19 18-1,-35 35 1,-35 18-1,70 35 1,36-18-16,-53 88 16,53-17-1,35 18 1,53-54 0,-36-52-16,36 0 15,88-18 16,-17-53-15,-54-18 0,-17-35-1,-17-35 1,-19 71 0,-17 34-1,0 72 16,0 52-15,0 0 0,0 0-1,35-35 1,-17-53-16,17 0 16,36 0-1,17-53 1,-17 0 15,-36-35-15,-17 0-1,-18 70-15,0-35 16,-18 71 15,-17 70-15,-1 18-1,36-35 1,0-54-16,-17 36 16,17-71 31,53-34-32,-18-19 1,-17 53-16,35-70 31,-1 35-15,1 18-1,-17 53 1,-19 35 0,19 70-1,16-52 1,1-19-1,71 1 1,-18-35 0,52-18-1,-16-35 1,-72-18 0,-17-71-1,-53 1 1,0 52 15,-53 36-15,-35 35-1,53 0-15,-36 35 16,-17 71 0,53 18-1,35-36 1,0 0-1,35-53 1,35-35 0,19-17-1,-36-36 1,17-53 0,-17-53-1,-18 0 1,-35 36 15,0 70-15,0 35-1,-53 54 1,36 52 0,-19 53-1,36 18 1,0-53-1,18-1 1,35-69 0,18-36-1,34 0 1,-69 0-16,52-53 16,-35-18-1,-18-17 1,-17 35 15,-18 88 0,0-17-31,-36 35 16,36 17 0,0-17-1,36-35 1,52-18-1,18-18 1,-53-17 0,-18-53-1,-17 35 1</inkml:trace>
  <inkml:trace contextRef="#ctx0" brushRef="#br2" timeOffset="197500.19">16616 14887 0,'0'0'0,"-18"0"0,-17 0 16,17 0-1,36 0 110</inkml:trace>
  <inkml:trace contextRef="#ctx0" brushRef="#br2" timeOffset="198022.75">16986 14922 0,'0'-70'32,"0"52"-32,0 1 0,0-19 15,-17 36 16,17 18-15,-53 70 0,17 18-1,-17 70 1,53-17 0,0-71-1,0-70-15,18 53 16,70-54-1,-17-17 1,52-35 0,-34-36-1,-72 54-15</inkml:trace>
  <inkml:trace contextRef="#ctx0" brushRef="#br2" timeOffset="198672.01">16757 15187 0,'0'0'15,"18"0"17,-1 0-32,36-18 15,35 1 1,89-36-1,-54 35 1,-88 18-16,107-17 16,-107 17-1,-53 17 17,1 1-32,-54 35 15,36 17 16,17-34-31,0 52 16,18-35 0,36 0-1,52-36 1,18-17 0,35 0-1,-106-17-15,71-36 16,-53-18-1,-53-35 1,0 18 0,-35 0-1,-54 53 1,-16 35 0,-19 70-1,36 18 1,53-17 15,35 0-15,17-19-1,107-34 1,17-18 0</inkml:trace>
  <inkml:trace contextRef="#ctx0" brushRef="#br2" timeOffset="199140.37">17956 15258 0,'0'-18'0,"0"-70"16,0 70 0,0-17-16,36-18 15,52 18 1,0 17 15,-17 18-15,-18 53-1,-36 35 1,-17 18 0,0-35-1,-17-54-15,-19 54 16,1-54-1,17 1 1,18-71 15,0 18-15,36-89 0,34 19-1,1 52 1,-1 0-1,18 53 17,-17 0-17,-53 0-15,-1 0 0</inkml:trace>
  <inkml:trace contextRef="#ctx0" brushRef="#br2" timeOffset="199839.02">18962 15011 0,'0'-18'16,"0"0"0,-18 18-1,1 0 1,-36 71 0,17 17-1,19 0 1,17 1-1,0-72 1,0 18 0,88 1-1,18-36 1,-36 0 0,18-53-1,-70 35-15,17-88 16,-35 1-1,18-1 1,0 53 0,-1 53-1,-17 35 17,0-17-32,-35 70 15,0 53 1,-1-35 15,-16 35-15,34 0-1,18-106-15,0 71 16,0 18 0,0-19-1,0-16 1,-53-54-1,-18-17 1,-17-18 0,0 0-1,17 0 1,36 0 0,18-18-1,-36-35 1,35 53-1</inkml:trace>
  <inkml:trace contextRef="#ctx0" brushRef="#br2" timeOffset="201089.73">2346 17233 0,'0'0'0,"-35"0"0,-54 0 16,72 0-16,-54 0 15,36 0 1,17 0 15,71 18 0,71-18-15,87 0 0,89 0-1,-229 0-15,141 0 16,17 0-1,-123 0 1,-36 0 0,-70-18 15,-35 18-15,-18-17-1,0-19 1,35 36-1</inkml:trace>
  <inkml:trace contextRef="#ctx0" brushRef="#br2" timeOffset="201555.95">3157 16969 0,'0'0'0,"0"-18"0,-17 18 16,-1 0-1,0 18 1,18 35 0,36 17-1,34-35 1,54 1 0,-18-36-1,17 0 1,-35-36 15,-52 19-15,-19-1-1,-34 0 1,-36 18 0,0 18-1,0 53 1,0 17-1,-18 18 1,18-18 0,18 18-1,17-71 1</inkml:trace>
  <inkml:trace contextRef="#ctx0" brushRef="#br2" timeOffset="202722.28">4604 16898 0,'0'0'0,"-18"0"0,-35 53 31,53 0-15,18 17 0,70-34-1,0-36 1,-53 0-16,71-18 15,-17-52 1,-54-1 0,-35 0-1,-18 1 1,-17 17 0,35 35-16,-35 18 15,17 53 1,18 71 15,-18-18-15,1 17-1,17 0 1,0-52 0,0-36-1,-18-35 16,-35-17-15,0-19 0,18 19-16,-36-36 15,36 18 1,0 17 0,35 36-1,35 52 1,18 1 15,-35-54-31,70 36 16,0-53-1,36 0 1,-19-17 0,1-54-1,-18-17 1,-35-36-1,-53 19 1,0-37 0,0 72-1,-17 52 1,-1 71 0,0 71-1,18-19 1,0 19-1,0-36 17,0-17-17,53-54 1,18-17 0,-18-17-1,17-36 1,-52 17-1,0 1-15</inkml:trace>
  <inkml:trace contextRef="#ctx0" brushRef="#br2" timeOffset="202956.51">5362 17127 0,'0'0'0,"-17"0"0,-19 0 0,19 0 15,34 0 32,89-35-31,0 17 0,0 1-1,-71-1 1,-17 18-16,-1-17 0</inkml:trace>
  <inkml:trace contextRef="#ctx0" brushRef="#br2" timeOffset="204172.3">6985 17233 0,'0'-17'62,"0"-1"-62,0 0 16,0 1-16,0-1 0,18-35 15,-18 18 1,-36-36 0,-34 54-1,-54 17 1,-17 70 15,35 18-15,89 1-1,-1 16 1,36-34 0,52-53-1,36-18 1,35-36-1,0-34 1,-52-18 0,-54-36-1,-18 1 1,-17-89 0,0 124-1,0 35 1,-17 53-1,-36 88 17,35 88-17,1 1 1,17-36 0,17-53-1,54-53 1,-18-17-1,35-36 1,-18-17 0,-52 17-16,70-70 15,-35 35 1,-53-52 0,0 69-1,0 19 1,-17 52 15,-19 71-15,36-36-1,0 18 1,71-17 0,-18-71-1,70 0 1,-52-35-1,17-36 1,-53-17 0,-35-35-1,-53 34 1,-52-17 0,-1 106-1,18 71 1,17 53 15,53-19-15,18-16-1,36-54 1,-1-35-16,71 17 16,-18-17-16</inkml:trace>
  <inkml:trace contextRef="#ctx0" brushRef="#br2" timeOffset="204839.77">8184 17163 0,'-17'0'16,"-1"0"-16,1 0 15,17-18 16,0 0-31,17 1 16,18-36 0,1-18-1,-36 1 1,0 34 0,-53 72 15,-35 87-16,52-35 1,36 36 0,0-54-1,71-52 1,17 0 0,-53-18-16,36-18 15,35-35 1,-18 0 15,0-35-15,-88 0-1,0 35 1,-18 53 0,1 35-1,17 36 1,17-18-1,36 17 1,-17-35 0,-36 1-1,-36-36 1,-17 17 0,-35-17-1,35 0 1,36-53-1</inkml:trace>
  <inkml:trace contextRef="#ctx0" brushRef="#br2" timeOffset="205605.06">9454 16969 0,'0'-18'16,"0"36"-16,-17-36 0,-36-53 31,53 54-31,0-71 16,0 17-1,70 18 1,-17 18-1,18 35 1,-1 70 0,-70-52-16,36 53 15,-36-36-15,0 124 16,0-54 0,-18-16-1,-17-54 1,17-17-1,18-71 32,0-53-31,71 18 0,35-71-1,-1 71 1,-52 52-16,106-17 15,-71 71 1,-35 88 0,-53 53-1,-35-71 1,-53 35 0,52-87-1,36-19 1,18-34 15</inkml:trace>
  <inkml:trace contextRef="#ctx0" brushRef="#br2" timeOffset="206389.08">10566 16722 0,'0'-18'0,"0"36"0,0-54 15,-53 19 1,-18 34 0,1 72-1,34 34 1,1-17 0,35 0-1,0-36 1,18-52-16,52 0 15,18-18 17,18-18-17,0-53 1,-71 1 0,-17-71-1,-18 35 1,-70-18-1,52 107-15,-53-1 16,-17 53 0,0 54-1,35 69 1,53-17 0,35-70-1,53 0 1,36-71-1,17-18 17,-35-35-17,35-35 1,-106 53-16,36-71 16,-1-53-1,-34 53 1,-1 18-1,-70 123 17,17 0-32,-17 71 15,17-70-15,0 87 16,1 1 0,34-19-1,36-69 1,18-19-1,-53-17 1,52 0 0,1-53-1,-54 36-15</inkml:trace>
  <inkml:trace contextRef="#ctx0" brushRef="#br2" timeOffset="206605.68">11007 16775 0,'0'0'0,"-18"0"0,0 17 15,36-17 1,70 0 0,36 0-1,-71 0-15,105-35 16,-87 35-1,-18-18 17</inkml:trace>
  <inkml:trace contextRef="#ctx0" brushRef="#br2" timeOffset="207954.9">12506 16845 0,'0'0'16,"71"-35"-1,-54 35-15,36-53 16,0 0 0,0-35-1,-53 70-15,0-35 16,-35 18 15,-54 35-31,1 18 31,0 52-15,53 18 0,35 1-1,53-19 1,53 18-1,-1-17 1,-52-18 0,-53-18-1,-35-17 1,-88-1 0,-1-17-1,-35-17 1,53-54-1,54 1 17,52 52-32,-18-53 15,18 54 1,0 34 0,18 36-1,52 36 1,-17-19-1,18-17 1,34-35 0,-34-18-1,70-53 1,-53 0 0,18-35-1,-88 52-15,-1-34 16,1 17-1,-36 70 32,-35 72-31,53-72-16,-35 54 16,35 17-1,18-35 1,35-35-1,70-1 1,1-17 0,34-88-1,-105 35 1,-35-53 0,-18 18-1,-18 70 1,-35 36-1,18 35 17,18-18-32,-1 54 15,18-19 1,18-35 0,70-17-1,-18-18 1,36-35-16</inkml:trace>
  <inkml:trace contextRef="#ctx0" brushRef="#br2" timeOffset="208290.38">13741 16757 0,'0'0'16,"0"-18"-16,0 1 0,-36 17 15,1 88 1,17 35-1,1-17 1,17 53 15,0-36-15,0 142 0,-35-106-1,-18-1 1,53-69-1,-36-54 1,36-88 15,53-18-15,-53 36-16</inkml:trace>
  <inkml:trace contextRef="#ctx0" brushRef="#br2" timeOffset="208605.63">13723 17004 0,'0'0'0,"0"-88"15,0-18 1,35 71 0,36-1-1,-1 36 1,1 88-1,-71 1 1,-71 17 0,-34-36-1,16-35 1,1 1 0,106-36 15,52-18-16,-34 0 1</inkml:trace>
  <inkml:trace contextRef="#ctx0" brushRef="#br2" timeOffset="208906.42">14182 16880 0,'-36'0'31,"19"18"-31,-1 35 16,0 53 0,18-71-16,-17 89 15,-1 52 1,-17 18 0,0-53-1,-18 0 1,35-53-1,0-52 17,36-36-17,35-71 1,-18 36-16</inkml:trace>
  <inkml:trace contextRef="#ctx0" brushRef="#br2" timeOffset="209255.36">14164 17039 0,'-18'-17'0,"36"34"0,-36-52 15,18 0-15,0-54 16,18 19 0,88 35-1,-71 35-15,124-18 16,-71 36-1,-53 52 17,-35 1-17,-70-1 1,-71-17 0,17 0-1,36-35 1,106-18 15,17 0-15,35 0-1</inkml:trace>
  <inkml:trace contextRef="#ctx0" brushRef="#br2" timeOffset="209738.15">14852 16827 0,'0'0'0,"-35"-17"31,17 17-31,-17 0 16,-18 70 0,35 1-1,18 35 1,0 0-1,71-36 1,-18-52 0,70-18-1,1-18 1,-54-35 0,-52 36-16,35-107 15,-53 18 1,-53-17-1,-35 70 1,-36 53 15,18 35-15,53 36 0,53 17-1,0-17 1,53-19-1,35-52 1,-52 0-16</inkml:trace>
  <inkml:trace contextRef="#ctx0" brushRef="#br2" timeOffset="210171.98">15416 17004 0,'0'0'0,"-17"-35"0,-19-1 15,19-34 17,17 34-17,53 36 1,35 0 0,-18 18-1,19 53 1,-72-1-1,-17-34-15,0 34 16,-17-17 0,-1-35-1,-17-18 1,35-18 15,0-53-15,17-17-1,19 35 1,17-17 0,17-1 15,18 18-15,-70 36-16</inkml:trace>
  <inkml:trace contextRef="#ctx0" brushRef="#br2" timeOffset="210471.95">16069 16581 0,'0'0'0,"-18"-18"16,-17 18-1,0 0 1,17 53 0,1 35-1,-1 53 1,18-53-1,0 18 17,0-35-17,35-36 1,36-35 0,-18 0-1,17-35 1,-17-1-1,0-34-15</inkml:trace>
  <inkml:trace contextRef="#ctx0" brushRef="#br2" timeOffset="210671.86">15963 16810 0,'0'0'16,"-17"0"-1,34 0 1,36 0 15,35 0-15,-17 0 0,-54-18-16,19 1 0</inkml:trace>
  <inkml:trace contextRef="#ctx0" brushRef="#br2" timeOffset="211220.84">17339 16739 0,'0'0'0,"71"-123"31,-54 105-31,1-35 16,-1 36 0,-17 34 15,-35 36-31,-53 71 15,0 34 1,35-52 0,18 18 15,35-89-15,88-17-1,-53-18-15,71 0 16,35-36-1,-88 1-15</inkml:trace>
  <inkml:trace contextRef="#ctx0" brushRef="#br2" timeOffset="211438.49">17392 16933 0,'0'0'0,"-35"0"0,-71 0 16,35 0-1,89 0 32,52 0-31,36-17 0,35-1-1,-35 0 1</inkml:trace>
  <inkml:trace contextRef="#ctx0" brushRef="#br2" timeOffset="211855.15">17815 16916 0,'0'0'0,"-35"17"31,35-34 0,35 17-31,36-53 31,-18 17-15,-36-34 0,-17 17-1,-17 53 16,-1 35-31,-35 18 16,18 71 0,17-18-1,18-36 1,71-17 0,-1-35-1,19-18 1,-19-36-1,18-34 1</inkml:trace>
  <inkml:trace contextRef="#ctx0" brushRef="#br2" timeOffset="212121.67">18450 16686 0,'18'0'0,"-36"0"0,36-17 16,0 52 15,-1-17-31,1 52 16,52 36-1,-17-18 1,35-17 0,-35-36-1,-35-17 1,-18-36 15,0 0-15</inkml:trace>
  <inkml:trace contextRef="#ctx0" brushRef="#br2" timeOffset="212387.76">18891 16739 0,'0'0'0,"0"-53"16,0 18-1,-35 35 1,-53 35 0,-53 89-1,70-54 1,53-34-16,-87 70 16,87-36-1,18-17 1,18-35-1,52-18 1,71-36 15</inkml:trace>
  <inkml:trace contextRef="#ctx0" brushRef="#br2" timeOffset="212720.79">19103 16616 0,'0'0'15,"0"-18"-15,18-17 0,-1-36 16,1 71 0,-18 71 15,-35-1-15,-1 89-1,36-53 1,0-88-16,-17 105 15,34-52 1,19-54 15,34 1-15,-17-18 0,35-35-1,-53-18 1,-17-35-1</inkml:trace>
  <inkml:trace contextRef="#ctx0" brushRef="#br2" timeOffset="212972.14">19103 16775 0,'0'0'0,"-18"0"31,36 0-15,17 0-1,36-36 1,17 19 0,-35-1-1,-36 18 1,1 0-1</inkml:trace>
  <inkml:trace contextRef="#ctx0" brushRef="#br2" timeOffset="213237.09">19773 17180 0,'-17'18'31,"-1"-18"-16,0 0 1,-17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F655-B439-DA0B-A8D5-6B1267BBD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1E6D6-FF9F-5737-2896-A2E425E1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2CC5-F2C3-D0D9-4E85-77543C11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57FB-D7A1-B78C-8E3A-4445278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C3B9-528B-B00E-0C13-26820535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CEAF-D75F-AE53-E61A-F7D3C706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F42F5-A812-8CAF-C6C2-0E662B65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676C-2911-7581-A98F-F8D6031B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D360-343A-BA76-9B7F-D8A6B139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4F70-F813-80A4-D0F0-B54B40FB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240D5-3B17-40E6-DC75-A15C81DC1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0963-740B-3DB6-0CEC-5D89D39F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A8B9-35A9-8A56-08AC-18D0286C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3DED-C83A-2E06-7CA9-4687A7C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249-06A4-9666-BDF7-433B5137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96CB-707F-6DD9-9F66-739A96D1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CA5A-66F7-4378-1050-A553DF09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8BD5-19FE-FA12-835B-81F9B59E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E7B1-42D2-CF73-F1D6-324D1B2B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67CD-4081-19DD-606A-C450941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2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12EC-3C1B-C10C-2D64-12FA1023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A29B-CC8F-5F35-DD05-E4624866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0109-5606-6087-CC71-6DC1B73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B5D7-8F05-A8BD-7B85-30B3214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8F24-12A2-F4AA-F4B3-D56E71A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1DDD-2C06-C87A-89F8-117C770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2857-4067-5B77-CD8F-B1E9ED1CF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FE3D-5E76-E42B-56F2-DC542F70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AA7C-FF92-A094-F5C3-282DD1FF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8D9B-5295-8C20-4C21-F7A35A1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C517-C090-7308-628F-B39DE2EB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0AA6-F02F-C5B2-20CC-91AE392E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2F6A-F1B9-0395-FEF4-ACFA46AE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E569-8C84-3284-819C-62065D35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40AD9-EA09-C256-1EE3-05ABC826D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B9D0E-7417-A7BC-C6F5-65D7BEB45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3787C-08D9-0FF8-825E-5578DD0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F81E2-F094-B8AD-9FE4-51E2C208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AF513-D519-7D1E-8CE8-24115DB0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3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4A4C-EBCE-4EBD-97A6-DCCD2D0D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FDAD8-0E99-78EC-FB0B-CC8A1644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74549-4C06-B7E9-1F08-627881AE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2B25A-5403-81A1-F638-EAB04968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D7865-2F23-5218-FBB6-C33AA74B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49209-2D9B-4F66-8A39-107A7936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B5BFF-50DD-8AE0-E7DD-D5264679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56B-77C9-3891-A200-116E8CF8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A420-CFFD-AF3B-77F2-42BC61E9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EDDF-EB02-ABF0-F967-3BA65CF7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1958-7BD7-F32A-5FE8-4238A001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6AE5-C5C3-F9CD-6EE3-375D24BD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87716-04E1-28E5-93C7-A5527C1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F779-AD09-AF25-BE2C-E90C93B7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EAA1E-A625-6847-C517-2834A58C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6B0AD-5220-6CA6-8985-E769F154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B34B-345E-E3DE-5466-1B156CB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CF28-241A-F0D8-6946-DD54470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3B42-070A-CA73-CCD2-5852B37B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C1BBA-05A0-98B7-8ABC-4A63D257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4D12-BE2C-8326-4EB9-929E382E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1A66-89B1-5CA6-95E6-68D086C27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F425-4B1D-4D99-8A71-F8B8C59157C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DDCC-4F9F-E977-F62A-55CBB7A7B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2420-81FC-D434-3CFC-709E331E3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D83C-168F-421A-9C8E-CCE39123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622498-3D4E-5AB9-CEB0-5D952398B313}"/>
                  </a:ext>
                </a:extLst>
              </p14:cNvPr>
              <p14:cNvContentPartPr/>
              <p14:nvPr/>
            </p14:nvContentPartPr>
            <p14:xfrm>
              <a:off x="368280" y="190440"/>
              <a:ext cx="7639560" cy="323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622498-3D4E-5AB9-CEB0-5D952398B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81080"/>
                <a:ext cx="7658280" cy="32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8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F99AC-2F1E-6BE5-2C98-9E4A6D0A92F7}"/>
                  </a:ext>
                </a:extLst>
              </p14:cNvPr>
              <p14:cNvContentPartPr/>
              <p14:nvPr/>
            </p14:nvContentPartPr>
            <p14:xfrm>
              <a:off x="247680" y="247680"/>
              <a:ext cx="9099720" cy="42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F99AC-2F1E-6BE5-2C98-9E4A6D0A9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38320"/>
                <a:ext cx="9118440" cy="42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2B9F8D-D4F1-D8C9-EE62-344A274B228C}"/>
                  </a:ext>
                </a:extLst>
              </p14:cNvPr>
              <p14:cNvContentPartPr/>
              <p14:nvPr/>
            </p14:nvContentPartPr>
            <p14:xfrm>
              <a:off x="552600" y="4540320"/>
              <a:ext cx="4870800" cy="189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2B9F8D-D4F1-D8C9-EE62-344A274B22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0" y="4530960"/>
                <a:ext cx="4889520" cy="19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2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82A61-720D-BC1A-5AC9-4A6236DB9A53}"/>
                  </a:ext>
                </a:extLst>
              </p14:cNvPr>
              <p14:cNvContentPartPr/>
              <p14:nvPr/>
            </p14:nvContentPartPr>
            <p14:xfrm>
              <a:off x="457200" y="190440"/>
              <a:ext cx="8033040" cy="619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82A61-720D-BC1A-5AC9-4A6236DB9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81080"/>
                <a:ext cx="80517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FE4CDA-432B-113E-F60F-865E9826B406}"/>
                  </a:ext>
                </a:extLst>
              </p14:cNvPr>
              <p14:cNvContentPartPr/>
              <p14:nvPr/>
            </p14:nvContentPartPr>
            <p14:xfrm>
              <a:off x="228600" y="260280"/>
              <a:ext cx="8115480" cy="474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FE4CDA-432B-113E-F60F-865E9826B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50920"/>
                <a:ext cx="8134200" cy="47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46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74DA4-7AAE-0245-8EBA-432160C96311}"/>
                  </a:ext>
                </a:extLst>
              </p14:cNvPr>
              <p14:cNvContentPartPr/>
              <p14:nvPr/>
            </p14:nvContentPartPr>
            <p14:xfrm>
              <a:off x="311040" y="196920"/>
              <a:ext cx="800784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74DA4-7AAE-0245-8EBA-432160C96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187560"/>
                <a:ext cx="802656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53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E6C9F8-ECE9-1489-993C-289713C95E03}"/>
                  </a:ext>
                </a:extLst>
              </p14:cNvPr>
              <p14:cNvContentPartPr/>
              <p14:nvPr/>
            </p14:nvContentPartPr>
            <p14:xfrm>
              <a:off x="0" y="184320"/>
              <a:ext cx="847116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E6C9F8-ECE9-1489-993C-289713C95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4960"/>
                <a:ext cx="848988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8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42343-423F-1A02-0193-48FDEA9BC49F}"/>
                  </a:ext>
                </a:extLst>
              </p14:cNvPr>
              <p14:cNvContentPartPr/>
              <p14:nvPr/>
            </p14:nvContentPartPr>
            <p14:xfrm>
              <a:off x="57240" y="260280"/>
              <a:ext cx="8350560" cy="602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42343-423F-1A02-0193-48FDEA9BC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250920"/>
                <a:ext cx="8369280" cy="60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41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EB246-9E2F-EDE6-7639-F366CA5E33C1}"/>
                  </a:ext>
                </a:extLst>
              </p14:cNvPr>
              <p14:cNvContentPartPr/>
              <p14:nvPr/>
            </p14:nvContentPartPr>
            <p14:xfrm>
              <a:off x="577800" y="279360"/>
              <a:ext cx="8185680" cy="54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EB246-9E2F-EDE6-7639-F366CA5E3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270000"/>
                <a:ext cx="8204400" cy="54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E895A5-4F33-5DD0-2B41-DEF697723077}"/>
                  </a:ext>
                </a:extLst>
              </p14:cNvPr>
              <p14:cNvContentPartPr/>
              <p14:nvPr/>
            </p14:nvContentPartPr>
            <p14:xfrm>
              <a:off x="2146320" y="45277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E895A5-4F33-5DD0-2B41-DEF6977230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960" y="4518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0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71D5C6-5FF1-6DC4-7DBC-15E2FE94F321}"/>
                  </a:ext>
                </a:extLst>
              </p14:cNvPr>
              <p14:cNvContentPartPr/>
              <p14:nvPr/>
            </p14:nvContentPartPr>
            <p14:xfrm>
              <a:off x="368280" y="196920"/>
              <a:ext cx="1139220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71D5C6-5FF1-6DC4-7DBC-15E2FE94F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87560"/>
                <a:ext cx="1141092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7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4FEE0-4EF0-2799-4685-6745B366765B}"/>
                  </a:ext>
                </a:extLst>
              </p14:cNvPr>
              <p14:cNvContentPartPr/>
              <p14:nvPr/>
            </p14:nvContentPartPr>
            <p14:xfrm>
              <a:off x="628560" y="368280"/>
              <a:ext cx="7093440" cy="30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4FEE0-4EF0-2799-4685-6745B3667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358920"/>
                <a:ext cx="7112160" cy="30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4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9A1A6F-5601-AC88-5D35-8A032C051D42}"/>
                  </a:ext>
                </a:extLst>
              </p14:cNvPr>
              <p14:cNvContentPartPr/>
              <p14:nvPr/>
            </p14:nvContentPartPr>
            <p14:xfrm>
              <a:off x="0" y="0"/>
              <a:ext cx="7677360" cy="54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9A1A6F-5601-AC88-5D35-8A032C051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69608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9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8E22A-C92A-46F6-CCBC-EA64CA8D28BA}"/>
                  </a:ext>
                </a:extLst>
              </p14:cNvPr>
              <p14:cNvContentPartPr/>
              <p14:nvPr/>
            </p14:nvContentPartPr>
            <p14:xfrm>
              <a:off x="330120" y="152280"/>
              <a:ext cx="802692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8E22A-C92A-46F6-CCBC-EA64CA8D2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142920"/>
                <a:ext cx="804564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4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DC37CF-C6A7-C747-FC33-A4610EAAB68C}"/>
                  </a:ext>
                </a:extLst>
              </p14:cNvPr>
              <p14:cNvContentPartPr/>
              <p14:nvPr/>
            </p14:nvContentPartPr>
            <p14:xfrm>
              <a:off x="2108160" y="76320"/>
              <a:ext cx="489240" cy="11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DC37CF-C6A7-C747-FC33-A4610EAAB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800" y="66960"/>
                <a:ext cx="507960" cy="12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3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A3DF3B-E370-C0E3-AD17-943573E62F9F}"/>
                  </a:ext>
                </a:extLst>
              </p14:cNvPr>
              <p14:cNvContentPartPr/>
              <p14:nvPr/>
            </p14:nvContentPartPr>
            <p14:xfrm>
              <a:off x="108000" y="228600"/>
              <a:ext cx="7106040" cy="62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A3DF3B-E370-C0E3-AD17-943573E62F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219240"/>
                <a:ext cx="7124760" cy="62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9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201-BCEC-D1A1-2229-A90E7E8A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0566-0F09-7FFA-2098-5BA260A7C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69655-90E6-B8B4-5B68-E41F0C0E5205}"/>
                  </a:ext>
                </a:extLst>
              </p14:cNvPr>
              <p14:cNvContentPartPr/>
              <p14:nvPr/>
            </p14:nvContentPartPr>
            <p14:xfrm>
              <a:off x="812880" y="203040"/>
              <a:ext cx="5315400" cy="114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69655-90E6-B8B4-5B68-E41F0C0E5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93680"/>
                <a:ext cx="533412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08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2022-10-06T10:47:40Z</dcterms:created>
  <dcterms:modified xsi:type="dcterms:W3CDTF">2022-10-06T12:36:47Z</dcterms:modified>
</cp:coreProperties>
</file>