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0:37:40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 1341 0,'0'17'32</inkml:trace>
  <inkml:trace contextRef="#ctx0" brushRef="#br0" timeOffset="553.07">1782 1429 0,'17'0'16,"-17"-18"0,0 0-1,0 1 1,-17-1 0,-36 1-1,-18 17 1,-35 0-1,71 0-15,-18 17 16,-88 36 0,35 53-1,36 0 1,34 17 0,19 18-1,17-52 1,70-1-1,54-35 1,-89-53-16,88 17 31,1-17-15,-1-35 0,-34 0-1,-19-18 1,-70 35-16,18-17 15,-1-36 1,1 36 0,-18 17-16</inkml:trace>
  <inkml:trace contextRef="#ctx0" brushRef="#br0" timeOffset="1236.83">2469 1658 0,'0'0'0,"124"-88"31,-106 70-31,-18 1 16,0-19-1,-36 1 1,-52 17-1,0 18 1,-53 36 0,53 17-1,52-36-15,-17 71 16,0 54 0,36-72-1,17 18 1,0-35-1,70-35 17,1-18-17,-1 0 1,36-71 0,-17 1-1,16-36 1,-69 0-1,-36 18 1,0 70-16,0-17 16,-18 35 15,18 70-15,-18 19-1,18-54-15,0 53 16,0 36-1,0-71 1,0-1 0,18-34 15,53-18-15,-1-35-1,-52 17-15</inkml:trace>
  <inkml:trace contextRef="#ctx0" brushRef="#br0" timeOffset="1952.5">3157 1623 0,'0'0'0,"18"0"0,0-18 31,-18 0-31,17 18 16,-17-17 0,0-1-1,-35 18 1,-18 0 0,0 18-1,36-1-15,-19 54 16,19-18-1,-1 0 1,18-18 0,53-17 15,-18 17-15,-17-35-16,17 35 15,0 1 1,-35-1-1,0 18 1,-70-18 0,-1 0-1,-17-17 1,35-18 0,-17-18-1,34-17 1,19 0-1,17 0 1,0 17 0,70-17 15,-17-1-31</inkml:trace>
  <inkml:trace contextRef="#ctx0" brushRef="#br0" timeOffset="2436.63">3492 1799 0,'18'-17'47,"0"-1"-47,-1 0 15,19 1-15,34-54 16,-17 18 15,-53 35-31,18-17 16,-18 18 0,-35 17-1,-36 17 1,-17 54-1,35 17 1,18 35 0,35-52-1,0 17 1,0-70-16,35 17 16,35-17-1,-17-18 1,18 0-1,-1-18 1,36-70 0,-88 70-1</inkml:trace>
  <inkml:trace contextRef="#ctx0" brushRef="#br0" timeOffset="3220.55">4692 1676 0,'0'-18'46,"0"0"-46,18 1 16,17-19-16,0-16 16,18-1-1,-53 35 17,0 0-17,0 36 1,0 0-1,0 35 1,0 35 0,0 0-1,0-53-15,0 71 16,0-35 0,0 17-1,0-35 1,-18-36-1,1 1 1,-1-18 0,0 0-1,-34 0 1,-19 0 0,-17 0-1,35-18 1,-18 18-1,36 0 1,53 0 15,70 0-15,35 0 0,-17 0-1,-71 0-15,54 0 16,-1 0-1,-70 0 1,-18-17 47,0-1-48</inkml:trace>
  <inkml:trace contextRef="#ctx0" brushRef="#br0" timeOffset="3921.71">5927 1834 0,'0'0'0,"-18"0"0,-88-35 31,53 35-15,36 0-1,-1 0 17,89 0-17,105 0 1,53 0-1,-17 0 1,105-17 0,-123 17-1,-141-18-15,88 18 16,-88 0 0,-35 0-1,-18-18 16,0 1-15,0-1 0</inkml:trace>
  <inkml:trace contextRef="#ctx0" brushRef="#br0" timeOffset="4496.66">6809 1411 0,'0'0'0,"-36"0"31,19 0-31,17 53 16,0 0 15,35 35-15,-17-70-16,35 17 15,-36-17-15,124 17 16,-17-35-1,-1 0 1,-52 0 0,-18 0-1,-53-18 1,-71 36 15,1 53-15,-1-1-1,-17 18 1,17 0 0,18-35 15,36-17-15</inkml:trace>
  <inkml:trace contextRef="#ctx0" brushRef="#br0" timeOffset="7053.68">9102 1446 0,'0'18'0,"17"-18"47,1 0-31,-18-18 0,0 1-16,0-1 15,0 0 1,-53 18-1,-18 18 1,-70 53 0,106-36-1,-53 88 1,35 54 0,35-54-1,18 1 1,53-71-1,35-18 1,-52-35-16,105-18 16,-18-52-1,36-36 1,-88 0 0,-18-70-1,-36 70 1,-17-18-1,0 89 1,0 53 0,-17 52 15,-19 36-15,36 53-1,0-106-15,-17 53 16,-1 17-1,18-70 1,0-35 0,0-36 15,0 0-31,18-35 16,-1 36-16,36-71 15,18-1 1,-1 54-1,1 53 1,-36 35 0,-17 35 15,-18-18-15,0-17-1,0-17 1,-18-19-1,0-17 1,36-35 15</inkml:trace>
  <inkml:trace contextRef="#ctx0" brushRef="#br0" timeOffset="7968.72">10372 1993 0,'17'-17'16,"-34"34"-16,34-52 0,1 35 0,-18-35 16,0-18-1,-18 0 17,-17 18-17,17 35-15,-52 0 16,-1 0-1,-35 70 1,54-17 0,-19 53-1,53-18 1,18-17 0,71-71-1,-1 0 1,19-36-1,-36 1 1,-1-36 0,-34 36-16,-18-53 31,0 35-15,18 53-1,-18 88 16,0-17-15,0-54-16,0 72 16,35-54-1,18-17 1,17-18 0,-17-36-1,18-34 1,-53 52-16,17-70 15,-35-36 1,0 36 0,0 71 15,0-1-15,0 53-1,-35 106 1,17-52-1,0 69 1,-17-34 0,17 87-1,1 1 1,-1-36 0,0-34-1,1-72 1,17-35-1,0-52 17,0-1-17,0-52-15,0-72 32,0 54-32</inkml:trace>
  <inkml:trace contextRef="#ctx0" brushRef="#br0" timeOffset="8336.1">10583 1764 0,'0'0'0,"0"-35"0,0 17 16,0-35 0,36 18-1,34 17 1,-52 0-16,52 18 15,19 0 1,-19 0 0,1 53-1,-54 36 17,-17-19-17,-106 54 1,18-71-1,-18-1 1,71-34 0,18-18-1,17-53 17</inkml:trace>
  <inkml:trace contextRef="#ctx0" brushRef="#br0" timeOffset="8685.04">11324 1429 0,'0'0'0,"18"-18"0,-18 0 16,17 1-1,-17 34 16,0 19-15,-35 87 0,-18 36-1,18 0 1,35-71 0,0 0-1,0-70 1,0-1-16,35-17 15,18 0 1,35-70 0,-35 17-1</inkml:trace>
  <inkml:trace contextRef="#ctx0" brushRef="#br0" timeOffset="8902.27">11289 1658 0,'0'0'0,"-18"0"0,-17 0 16,17 0-1,36 0 1,17 0 0,53 0-1,-35-18 1,0 18-1,-35-17 1</inkml:trace>
  <inkml:trace contextRef="#ctx0" brushRef="#br0" timeOffset="9418.36">11642 1817 0,'0'0'0,"0"17"0,17-17 15,1 0 1,0 0-1,52-17 1,-17-36 0,-18 0-1,-35 0 17,-17 53-17,-1 0 1,0 0-16,-52 71 15,-1 34 1,54-34 0,-1 17-1,18-17 1,18-36 0,52-35-1,-17 0 1,71-18-1,-1-17 1</inkml:trace>
  <inkml:trace contextRef="#ctx0" brushRef="#br0" timeOffset="9885.79">12277 1817 0,'0'0'0,"-53"0"15,17-35 1,19-1 0,17 1-1,17 35 1,54-18 0,0 1-1,34 17 1,-87 17-16,53 54 15,-54-1 1,-17 36 0,0-53-1,-17 0 17,-1-18-17,18-52 16,0-1-15,0-52 0,18-19-1,17 19 1,18-1 0,-53 54-16,53-19 15,0 1 1,-36 35-16</inkml:trace>
  <inkml:trace contextRef="#ctx0" brushRef="#br0" timeOffset="10201.87">13035 1834 0,'-18'18'15,"1"-18"-15,34 0 16,36 0 0,0 0-1,36 0 1,-72 0-16,18 0 31,-35-18-31,18 18 16,0-35-1,-1 18 1</inkml:trace>
  <inkml:trace contextRef="#ctx0" brushRef="#br0" timeOffset="10919.67">13899 1764 0,'0'-18'16,"0"-17"-16,0 0 16,0 17-1,0-35 1,0-17 0,0 34-1,18 36 1,-18 18 15,0 35-15,0-18-16,0 89 15,-18-19 1,18 19 0,0-54-1,0 1 1,0-53-16,0 17 15,-17-35 1,-18 35 0,-36-35 15,18 18-15,18-18-1,-18 0 1,35 17-1,53-17 17,18 0-17,53 0 1,-88-17-16,70 17 16,0 0-1,-52 0 1,-36-18-1,17 18 1</inkml:trace>
  <inkml:trace contextRef="#ctx0" brushRef="#br0" timeOffset="11085.38">14252 2187 0,'-17'0'31,"-1"0"0,0 0-15,1 0-16</inkml:trace>
  <inkml:trace contextRef="#ctx0" brushRef="#br0" timeOffset="13269.28">8872 3210 0,'0'-17'15,"0"-1"1,0 0-16,-17 1 31,-1 17 0,18 17-31,0 19 16,0 87 0,0 1-1,0 52 1,0-70-1,0-53-15,0 70 16,0-17 0,-18-71 15,18-17-15,-17-18-1,-18-35 1,-1-54-1,36 37-15</inkml:trace>
  <inkml:trace contextRef="#ctx0" brushRef="#br0" timeOffset="14934.63">8661 3457 0,'0'0'0,"-18"0"0,-35-70 32,35 52-32,18 0 0,-35-35 15,35-17 17,18-1-17,70 1 1,0 52-1,18-17 1,0 35 0,-18 88-1,-53 36 1,-35 34 0,-53-34-1,-35 17 1,0-35-1,18-71 1,34-35 0,1-35-1,17-1 17,18 19-17,0-1 1,53 53 15,0 18-15,0-17-1,18 34 1,34-17 0,-34-18-1,-36-35-15,71 0 16,-18 0-1,36-53 1,-18-17 0,-36-1-1,-35-17 17,-35 53-32,0-18 15,-35 0 1,-18 35-1,18 36 1,0 53 0,-1-1-1,36 36 1,0-18 0,18-35-1,53-18 1,34-17-1,19-53 1,35-18 0,-36-35-1,-35 17 17,-52-17-17,-1 17 1,-35 54-1,0 34 17,0 54-17,0-18 1,0-36-16,0 54 16,18 17-1,17-53 1,18-17-1,17-18 1,18-53 0,-35 18-1,36-89 17,-72 54-17,19-1 1,-36 36-1,0 17 1,0 1 0,0 52-1,-18 36 1,18 17 0,0-35-1,35 17 1,36-34-1,-1-19 1,-52-17-16,70 0 16,0-17-1,-52-19 17,16-52-17,-16 0 1,-36 17-1,0 54 1,0 70 15,0 17-15,0 1 0,0-18-1,0 0 1,0-36-1,0-34 17,0-1-32,0-17 15</inkml:trace>
  <inkml:trace contextRef="#ctx0" brushRef="#br0" timeOffset="15185.5">11201 3316 0,'0'18'125</inkml:trace>
  <inkml:trace contextRef="#ctx0" brushRef="#br0" timeOffset="16134.35">11818 3510 0,'0'0'0,"0"-18"32,0 1-17,0-1 1,-18 1-16,-17 17 15,-35 0 1,17 35 0,17 0-1,19-17 1,17 17 0,0-17-1,17-1 1,54 1-1,-1 0 1,36-1 0,-53 19-1,-35-19-15,17 18 16,-35 1 0,-35-1-1,-36-17 1,1-18-1,-18 0 1,17-18 0,36-17-1,17 17 17,0 18-17,18 18 16,36 17-15,17 0 0,0-17-1,35-18 1,35 0 0,-87 0-16,16-18 15,107-52 1,-71-1-1,-70 1 1,0-19 0,-18 54-1,0 17 1,0 54 15,-18 34-15,0 19-1,18-19 1,0-35 0,18 1-1,0-36-15,52 0 16,-17 0 0,0-36-1,-18-17 1</inkml:trace>
  <inkml:trace contextRef="#ctx0" brushRef="#br0" timeOffset="16534.45">12312 3140 0,'0'0'0,"0"17"0,-18 1 0,1 17 16,17 18-1,0-35 1,17-1 0,1-17-16,17 0 15,-17 0-15,17-52 16,-35 16-1,18-34 1,-18 52 0,-36 0-1,-16 18 17,34 0-32,-17 53 15,-1 18 1,36 17-1,0-35 1,0 0-16</inkml:trace>
  <inkml:trace contextRef="#ctx0" brushRef="#br0" timeOffset="17650.88">13053 3369 0,'0'0'0,"-18"0"15,0 0 1,1 0-1,-54 71 1,36-1 0,0 1-1,-1 17 1,36-18 0,71-34-1,35-19 1,-18-17-1,18 0 1,0-35 0,-18-35-1,-70-19 1,-36-69 15,-35 87-15,-35 36-1,-36 35 1,54 35 0,-18 71-1,70-89-15,18 89 16,0-35 0,35-18-1,71-36 1,-18-17-1,53-17 1,-123 17-16,88-71 16,-36 18-1,-34-35 1,-19 35 15,1 53-15,-18 18-1,0-1-15,0 54 16,0-18 0,0 35-1,0-35 1,-18-35 0,18-1-1,0-70 16,71-17-15,-18-36 0,-18 53-1,18 18 1,-18 88 15,-35 17-15,18 19-1,-18-1 1,35-53 0,18-35-1,-35 0-15,17 0 16,53-35 0,18-36-1,-35 1 1,-36-36-1,-35 53 1</inkml:trace>
  <inkml:trace contextRef="#ctx0" brushRef="#br0" timeOffset="19202.8">15822 1905 0,'0'0'0,"-18"-88"32,1 70-32,-71 1 15,-54 17 1,1 52-1,-70 107 1,105-18 0,71-105-16,-1 122 15,19 36 1,70-88 15,52-35-15,54-71-1,-106 0-15,71-53 16,34-53 0,-52 18-1,-35-18 1,-54 35 0,-17 89 15,-17 70-16,-1 36 1,18-18 0,35-54-1,71-52 1,-18 0 15,-52-17-31,69-54 16,-52-17-1,-53-18 1,-70 36 0,-1 34-1,-35 36 1,71 18 0,35 0-1,53-1 1,35-17-1,36-17 1,-18 17 0,-1 0-1,-69 53 1,-1 35 15,-17-18-15,-18-34-1,0-19 1,-18-34 15,18-36-15,0-18 0,0-35-1,0 71-15,53-18 16,53 35-1,-18 36 1,-35 35 0,-36 53-1,-17-53 17,0 35-17,0-53 1,36-88 15,17-52-15,0 16-1,52-17 1,-87 89-16,35 17 16,-18 0-1,18 70 1,-35 1-1,-18 17 1,0 0 0,0-52-1,35-36 17</inkml:trace>
  <inkml:trace contextRef="#ctx0" brushRef="#br0" timeOffset="19551.16">17692 2099 0,'0'0'0,"0"18"32,0-1-32,-18 89 15,18 18 1,0-89-16,0 177 15,0-54 1,0 54 0,-35 17-1,17-70 17,-17 0-17,17-124-15,18 18 16,18-88 15,-18-1-31,35-69 16,-17 52-16</inkml:trace>
  <inkml:trace contextRef="#ctx0" brushRef="#br0" timeOffset="19884.65">17727 2417 0,'-35'-89'16,"70"178"-16,-105-248 15,70 88 1,0 36 0,17 17-16,54 1 15,52 17 1,-52 17 15,-1 54-15,-70 17-1,-35-35 1,17-18-16,-70 53 16,0-17-1,0-36 1,35-17 0,35-18-1,18-71 1,18 54-16</inkml:trace>
  <inkml:trace contextRef="#ctx0" brushRef="#br0" timeOffset="20153">18380 1940 0,'0'0'0,"17"0"31,-34 18-31,-19 0 16,19 52 0,17-35-16,-18 54 15,-17 52 1,0-71 0,35 1-1,0-54 1,17-17-1,71-52 1</inkml:trace>
  <inkml:trace contextRef="#ctx0" brushRef="#br0" timeOffset="21016.86">18538 2328 0,'0'0'15,"18"-17"1,35 17-1,-53-18-15,35 18 16,89-18 0,-54-70-1,-70 35 1,-35 18 0,-18 35-1,35 0-15,-70 35 16,0 53-1,53 1 1,35-1 0,35 0-1,36-70 17,-54-18-32,89-36 15,35-16 1,-17-37-1,-36 1 1,0-53 0,-53-18-1,-17 18 1,-18 71 0,-18 105 15,-17 53-16,17 71 1,18-106-16,0 70 16,0-35-1,36 1 1,34-72 15,18-17-15,18-35-1,0-36 1,-35 1 0,-71 35-1,0-1 1,-36 36 0,1 0-1,-18 71 1,36-18-1,52 0 1,18-18 0,17 0-1,19-35 17,-1-17-17,-35-19 1,-18-34-1,-17 34-15</inkml:trace>
  <inkml:trace contextRef="#ctx0" brushRef="#br0" timeOffset="21305.72">19244 1887 0,'-18'18'15,"54"-18"1,17 0-16,70 0 31,53-18-15,-34 1-1,-37 17 1,-122 0 15</inkml:trace>
  <inkml:trace contextRef="#ctx0" brushRef="#br0" timeOffset="22550.78">1993 7020 0,'0'0'0,"18"0"16,-18-17 0,-18 17 31,-17 0-47,17 0 15,-88 35 1,71-17-16,-71 87 15,0 89 1,71-52 0,35 16-1,18-70 1,88 1 15,-18-72-15,35-17-1,1-35 1,-1-18 0,-87 35-16</inkml:trace>
  <inkml:trace contextRef="#ctx0" brushRef="#br0" timeOffset="23783.68">2716 7302 0,'0'-35'16,"0"70"-16,0-158 15,-70 88 1,-18 35 0,52 0-16,-87 70 15,52 18 17,18 71-17,36-53 1,17 18-1,35-36 1,-17-71-16,17-17 16,53 0-1,-17-17 1,17-71 0,0-18-1,-35-35 1,-35 17-1,-18 54 1,0 87 15,0 89-15,17 18 0,-17-19 15,18-69-31,17 69 15,0-69 1,18-19 0,53-34-1,-35-19 1,-36 19-16,89-89 16,-36 0-1,-35-53 1,-53 54-1,0 87 1,-36 53 0,19 53-1,17 71 1,35-71 15,0 18-15,-17-35-1,0-54 1,-36-17 15,-35-35-15,-18 0 0,54 17-1,-1 18 1,18 18-1,18 17 1,35 18 0,17-35-1,18-18 1,18 0 0,0-53 15,18-18-16,-36-17 1,-53-18 0,-17-35-1,-18 123-15,0-52 16,0 35 0,-36 70-1,1 53 1,35 53-1,0-17 1,18-71 0,35-1-1,-36-52-15,19 18 16,17-18 15,-18-18-15,35-34-1,-17-19 1,-35 36-16,0 17 0</inkml:trace>
  <inkml:trace contextRef="#ctx0" brushRef="#br0" timeOffset="24400.84">4886 7267 0,'0'-35'31,"-18"17"-31,18 1 0,-17-36 16,17 0 0,0 35-1,70-70 1,-17 53-1,18 17 1,17 53 0,-35 89-1,-36 35 1,-34 35 0,-36-71-1,-53-17 1,18-36-1,17-52 1,36-18 0,17 0-16,1-35 15,-1 17-15,18-52 32,0 17-17,35 0 1,54 53-1,-19 53 1,18 0 0,-70-36-16,53 36 15,-54-18 1,36 1 0,-18-19-1,-17-17 1,35-17-1,-35-1-15,-1 18 0</inkml:trace>
  <inkml:trace contextRef="#ctx0" brushRef="#br0" timeOffset="24816.97">6297 7408 0,'18'0'31,"-1"0"-31,1 0 16,35 0-16,88 0 16,-106 0-16,106 18 15,18 0 1,-18-1 15,-35-17-15,-35 18-1,-18-18 1,-18-35 0,-35-1-1,0 19-15</inkml:trace>
  <inkml:trace contextRef="#ctx0" brushRef="#br0" timeOffset="25316.65">7056 6967 0,'0'0'0,"-18"36"31,18 17-15,0-36-16,0 54 15,53 35 1,35-1 0,0-52-1,-17-35 1,17-18 0,-70 0-16,52-18 15,-17 1 1,-35-19-1,-18 1 1,-18 35 0,-17 53-1,-53 18 1,17 17 15,18 0-15,18-35-1,0-18 1,17-35-16,0 35 16,-17-35-1</inkml:trace>
  <inkml:trace contextRef="#ctx0" brushRef="#br0" timeOffset="25534.64">7214 7779 0,'0'0'0,"0"53"31,-17-53-15,17-18 15,17 0-16,-17 1 1,0-1 0</inkml:trace>
  <inkml:trace contextRef="#ctx0" brushRef="#br0" timeOffset="31432.91">9684 6950 0,'17'0'0,"19"-53"31,-36 35-31,0 1 16,0-19-1,0 1 1,0 17-1,0 1 1,-18 34 0,-17 72-1,-36 34 1,1 71 0,17-35-1,-53 35 16,71-159-31,-36 53 16,-35-35 0,71-53-1,0-17 1,17-72 0,18-52-1,18-35 1,70-18-1,-53 159 1,36 35 0,-1 105-1,1 54 1,-71-18 0,53-17 15,-18-71-16,0-53 1,1 0 0,-1-36-1,18-17 1,17-35 0,-34 0-1,-1 53 1,-35 17-1,0 71 1,35 53 0,-17-53-1,17 53 1,18-71 15,0-35-15,53 0-1,-36-35 1,-52 17-16,35-35 16,0-70-1,-53 17 1,0 0 0,-71 35-1,-17 54 1,-35 70-1,52 70 1,53 1 0,18-19-1,36-34 1,69-18 15,89-35-15,-70-18-1,52-36 1,18-34 0,0-36-1,-88 35 1,-53-52 0,-53 88-1,-18 35-15,-52 0 16,-54 52-1,19 19 1,52 0 0,35-1-1,18-52 1,35-18 15,54 0-15,-1-18-1,0-35 1,-18 71 0,-52-18-1,0 35 1,-18 53 0,-53 18-1,53 35 1,-18 53-1,18 36 1,0-177-16,0 158 16,0-17-1,-17 0 1,-54-35 0,-35-18 15,71-106-16,-89-17 1,54-89 0,-1-105-1,1-53 1,34-36 0,36 18-1,18 177-15,70-124 16,18 53-1,71-1 1,17 1 0,0 36-1,-71 52 1,-70 17 0,-18 19 15,-17-1-16,-18 36 17,0 35-17,0 17 1,0 1 0,18-36-1,-18-53 32,0 1-31,-18-1-16,0 0 0,1 1 15</inkml:trace>
  <inkml:trace contextRef="#ctx0" brushRef="#br0" timeOffset="31637.39">11448 7038 0,'0'0'15,"0"18"63</inkml:trace>
  <inkml:trace contextRef="#ctx0" brushRef="#br0" timeOffset="32198.93">11853 7144 0,'0'0'0,"0"53"16,0-36-16,0 1 15,0 17-15,0 53 16,0-17 0,0 0-1,0-36 1,-17-18-1,17 1 1,-18-36 0,0-34-1,18-54 1,36 0 0,17 18 15,52-1-16,-87 72-15,106-1 16,-19 18 0,-34 35-1,-71 36 1,0 35 0,0 0-1,-35-18 1,-18-35-1,35-36 1,0-17 0,1 36-1,-18-72 1</inkml:trace>
  <inkml:trace contextRef="#ctx0" brushRef="#br0" timeOffset="32437.05">12153 7567 0,'0'0'0,"0"18"0</inkml:trace>
  <inkml:trace contextRef="#ctx0" brushRef="#br0" timeOffset="33398.71">13053 7232 0,'-18'35'15,"0"-35"1,18 18-1,-17-18-15,17 17 16,53-17 0,106 0-1,-107 0-15,72 0 16,211-17 15,-17-1-31,17-17 31,-106 35-15,-70 0 0,-106-18-1,-18 18 1,-35-17 15,0-1-15,-18 18-1,1-18 1</inkml:trace>
  <inkml:trace contextRef="#ctx0" brushRef="#br0" timeOffset="33616.9">14693 7285 0,'0'0'16,"-17"0"0</inkml:trace>
  <inkml:trace contextRef="#ctx0" brushRef="#br0" timeOffset="34669.18">8961 8908 0,'0'0'0,"0"-18"0,0-35 31,0 35-31,0 1 16,-18 17-16,0-18 16,18 1-1,0 34 16,-17 36-15,-1 18 0,18-54-16,0 19 15,0-19 1,0-34 125</inkml:trace>
  <inkml:trace contextRef="#ctx0" brushRef="#br0" timeOffset="38031.54">8943 9137 0,'0'0'0,"0"-18"0,35-17 31,-17 17-31,-18 1 16,0-1 0,-35 18-1,-54 0 1,72 0-16,-71 0 15,-36 35 1,18 36 0,36 35-1,17 17 1,17 18 0,36-105-16,71 87 15,17-52 16,53-36-15,-17-35 0,87-71-1,-69-17 1,-107 53-16,106-89 16,-53 19-1,-17-19 1,-36 1-1,-35 52 1,0 36 0,-18 35-1,-17 70 1,17 54 0,1 17-1,-1-18 16,1-17-15,17-18 0,52-123 15,-16 0-15,34-53-1,-17 0 1,71 35-1,-89 53 1,18 0 0,35 53-1,0-1 1,0 1 0,-70-35-16,88 0 31,0-1-16,0-34 1,-36-19 0,18-17-1,1-17 1,-72 35-16,1-54 16,-1 19-1,-69 70 1,-37 0-1,1 53 1,18 17 0,34 36-1,36-35 1,0-54 0,0 1-1,53-18 1,18-35 15,-18-36-15,-18 1-1,0 34 1,-17 19 0,0 52-1,-18 18 1,35 0-1,0-36 1,18 1 0,35-18-1,18 0 1,-35-35 0,-36 17-16,35-35 15,-34 0 1,-1 0 15,-17 36-15,-1 34-1,-17 36 1,0-35-16,0 88 16,0-18-1,0 88 1,0 1-1,-53 17 1,-17 0 0,17-35-1,35-89 1,18-52 0,0-54-1,18-69 16,17-36-15,0-53-16</inkml:trace>
  <inkml:trace contextRef="#ctx0" brushRef="#br0" timeOffset="38364.48">11218 9454 0,'0'0'0,"18"-88"15,53 0 1,-89 0-1,53 53 1,36 17 0,17 18-1,-35 53 1,-18 0 0,-17 53-1,-89-1 16,1-69-15,-1 17 0,53-36-1,1-17 1,17-35 0,53-18-1,-18 18-15</inkml:trace>
  <inkml:trace contextRef="#ctx0" brushRef="#br0" timeOffset="38649">11959 8925 0,'0'53'16,"0"-18"-1,-17 36 1,17-36-16,-36 53 16,36 1-1,-17-1 1,17-35 0,0-36-1,17-17 1,19 0-1,-19-35 1</inkml:trace>
  <inkml:trace contextRef="#ctx0" brushRef="#br0" timeOffset="38848.55">11800 9260 0,'0'0'16,"0"36"-1,-17-36 1,52 0 0,71 0-1,17-36 1,-105 19-16,35-19 16,-35 19-16</inkml:trace>
  <inkml:trace contextRef="#ctx0" brushRef="#br0" timeOffset="39232.08">12259 9260 0,'0'0'0,"0"36"16,18-36-1,-1 0 1,36-18-1,-18-35 1,36 0 0,-53 0-1,-18 36 1,-18 17 0,-35 53-1,18 17 1,0 36-1,35-18 1,17-53 0,54-35-1,-36 0 1,53 0 0,-70 0-16,17-17 15</inkml:trace>
  <inkml:trace contextRef="#ctx0" brushRef="#br0" timeOffset="39649.4">12788 9084 0,'0'0'0,"18"0"31,-1 0-31,1 0 16,70 35-1,0 18 1,-52 0 0,-19-35-16,-17 52 15,-17-34 1,-19 17 0,1-18-1,18-35 16,34-35 1,1-1-32,35-17 15,0-17 1,17-1 0,-17 36-1,35-18 1,-35 18-1,-35 35-15</inkml:trace>
  <inkml:trace contextRef="#ctx0" brushRef="#br0" timeOffset="39899.82">13811 9207 0,'18'18'15,"0"-18"1,-1 0-16,1 0 16,-1 0-16,1 0 15,17-18 1,-17 1-1,0-1 1</inkml:trace>
  <inkml:trace contextRef="#ctx0" brushRef="#br0" timeOffset="40483.62">14587 8890 0,'0'0'0,"0"-18"0,18-17 15,0 17 1,-18 1-16,17-1 15,-17 36 17,0 52-17,0 71 1,0 18 0,0-18 15,18-70-31,0-1 31,-18-52-15,-18-18 15,0 0-15,-35 0-1,36-18 1,17 1-1,17-1 32,1 18-47,70-35 16,18 0 0,17-1-1</inkml:trace>
  <inkml:trace contextRef="#ctx0" brushRef="#br0" timeOffset="41481.08">14464 8978 0,'0'-17'15,"18"-1"-15,-18 0 16,35 1-16,18-36 31,17-18-15,-52 54-1,0 17 1,-18 35 0,0 18-1,17 35 1,18 18-1,-35-89-15,18 72 16,0-1 0,-18-18-1,0-17 1,0-17 0,17-1-1,-17-18 16,0 1 1,-17-18-17,-54 0 1,1 0 0,17 0-1,17 0-15,19 0 16,34 18-1,89-18 1,18 0 0,-1 0-1,-88 0-15,107-18 16,-37-17 0,-34 17-1</inkml:trace>
  <inkml:trace contextRef="#ctx0" brushRef="#br0" timeOffset="72777.61">7408 11536 0,'0'0'0,"-17"-18"0,17-35 31,0 36-15,0-1-16,17 18 47,-17 18-32,-17-18 17,-19 0-17,1 0 1,-53 0-1,0 17 1,-53 36 0,-18 35-1,124-35 1,35-17-16,0 87 16,0-17-1,70 35 1,18-18-1,18-52 1,18-71 0,-36-35 15,71-71-15,-1-53-1,-52 36 1,53-124-1,-141 123 1,-1-17 0,-17 71-1,-17 123 17,-1-18-32,0 71 15,-17 70 1,0 0-1,17-52 1,0-18 0,18-71 15,18-106 0,17 19-15,18-54-1,18 53 1,-18 17 0,17 36-1,-70 18-15,53 35 16,-17-18 0,-19 36-1,36-36 1,0-17-1,-35-18-15,52 0 16,18-53 15,-35 0-31,35-35 32,-52 17-17,-36 1 1,0 34-1,-71 36 1,18 18 0,0 35-1,18 17 1,35 1 0,0 0-1,0-36 1,53-35-1,0-35 1,53-36 0,0 0-1,-53 19 17,-36 34-32,1 0 15,-18 71 16,0 0-15,17 18 0,1-36-1,0-35-15,-1 18 16,54-18 0,-1-36-1,19-34 1,-54 52-16,18-35 15,-18 0 1,-17 36 0,-18 34 15,0 36-15,0 53-1,0 70 1,-36 54-1,1 17 1,0-36 0,35-70-1,0-70 1,0-142 15,0 54-31,35-107 16,-35 19-1,18 16 1</inkml:trace>
  <inkml:trace contextRef="#ctx0" brushRef="#br0" timeOffset="73127.87">9225 11853 0,'0'-17'15,"0"34"-15,0-87 16,0 17-1,18 0 1,35 0 0,17 18-1,36 17 1,-53 36 0,-35 35-1,-18 0 1,-71 17-1,18-35 1,36-17-16,-19 0 16,36-36 46,0-17-46,18 35-16</inkml:trace>
  <inkml:trace contextRef="#ctx0" brushRef="#br0" timeOffset="73427.05">10001 11165 0,'0'18'15,"-17"0"-15,-1-1 0,18 19 0,-35 52 16,17 53 0,-17 0 15,17-88-15,18-35-16,0 17 15,35-35 16,1-35-15,17-18 0,-53 17-16</inkml:trace>
  <inkml:trace contextRef="#ctx0" brushRef="#br0" timeOffset="73627.92">9790 11536 0,'0'0'15,"-18"0"-15,0 17 0,1 1 16,17 0 0,53-18 15,17-18-15,1-17-1,17-18 1,0 0-16</inkml:trace>
  <inkml:trace contextRef="#ctx0" brushRef="#br0" timeOffset="74027.14">10354 11501 0,'0'0'0,"0"-18"62,0 0-62,18 1 16,-1-19-16,1-34 15,-18 52 17,0 1-32,-18 17 15,-17 52 1,0 1-1,35 53 1,0-88-16,0 35 16,0 0-1,35-18 1,36-35 0,-1 0-1,-17-35 1,18-18-1,-1-18 1</inkml:trace>
  <inkml:trace contextRef="#ctx0" brushRef="#br0" timeOffset="74460.1">10689 11359 0,'0'-17'0,"0"34"0,-17-34 16,17-18-1,17 17 1,36 0 0,18 18-1,-1 0 1,18 71 0,-52-1-1,-36-34-15,0 17 16,0 17-1,-53-17 1,35-35 0,0-18-1,1 0 17,17-89-17,17 19 1,36-36-1,0 36 1,18-1 0,-36 53-1,18-17 1,-35 17 0</inkml:trace>
  <inkml:trace contextRef="#ctx0" brushRef="#br0" timeOffset="74793.72">11695 11377 0,'0'0'0,"-18"0"16,0 0-16,18 18 16,18-18-1,52 0 1,-17-18 0,0 0-1,-17 18 1,-36-17 15,0-1-15</inkml:trace>
  <inkml:trace contextRef="#ctx0" brushRef="#br0" timeOffset="75626.77">12330 11148 0,'-18'0'16,"18"-18"-16,0 0 15,-18 18-15,18-17 16,0-1 0,0-17-1,18 0 1,35-1-1,-18 36 1,-17 0-16,52 0 16,-52 0-1,0 36 1,-18 34 0,-36 36-1,19-88-15,-54 88 16,-17-1-1,0-16 1,17-37 0,54-34-1,-1-18 17,18-35-1,18 0-16,34 35 1,-16 0 0,-1 0-1,-17 0-15,17 0 16,35 35 0,-17-35-1,-17 17 1,-1-17-1,0 0 1,1 0 0,-36-17-1,0-1 17,0 1-1</inkml:trace>
  <inkml:trace contextRef="#ctx0" brushRef="#br0" timeOffset="77276.61">14746 10707 0,'0'-18'16,"0"1"-16,0-36 16,0 17-1,0 54 32,0 0-31,0 70-1,0 0 1,0-53-16,0 89 16,0-1-1,0 1 1,0-36 0,0-35-1,0-71 32,0 1-47</inkml:trace>
  <inkml:trace contextRef="#ctx0" brushRef="#br0" timeOffset="77660.24">15205 10866 0,'0'0'0,"-18"17"47,0 1-47,1-18 16,-18 35-16,-54 53 15,36 18 1,0-18-1,18 1 1,-18-37 0,53-34-16,-17-18 15,17-18 32,35-17-31,18-35-1,0-36 1,-53 88-16,53-52 0</inkml:trace>
  <inkml:trace contextRef="#ctx0" brushRef="#br0" timeOffset="77927.03">15187 10866 0,'0'0'0,"53"-18"15,-18 36 1,18 34-1,-18 1 1,18 36 0,18-37-1,-53 1 17,17-17-17,-18-36-15,1 0 16,0 0-1,-18-18 1,0-53 0,0 19-16</inkml:trace>
  <inkml:trace contextRef="#ctx0" brushRef="#br0" timeOffset="78060.03">15593 10460 0,'0'0'0,"-18"17"16,0 1-1,1 0-15</inkml:trace>
  <inkml:trace contextRef="#ctx0" brushRef="#br0" timeOffset="78272.75">15734 10936 0,'35'0'16</inkml:trace>
  <inkml:trace contextRef="#ctx0" brushRef="#br0" timeOffset="78743.64">15857 10936 0,'0'18'15,"18"-18"17,0 0-32,-1 0 15,36 0 1,35-53 0,-35 18-1,-17-18 1,-36 17-1,-18 36 1,-53 0 0,54 0-16,-71 53 15,52 0 17,1 18-17,35-1 1,0-17-1,35-18 1,36-17 0,35-18-1,-1-35 1,19-18 0,-36 0-1,-70 35-15</inkml:trace>
  <inkml:trace contextRef="#ctx0" brushRef="#br0" timeOffset="79361.42">15734 10601 0,'0'0'0,"0"-18"31,-18 18-15,1 0-1,-1 53 1,-17 35 0,-1 71-1,36-71 1,-17-52-16,17 69 15,0-16 1,0-54 0,0-17-1,0-54 32,35 1-47</inkml:trace>
  <inkml:trace contextRef="#ctx0" brushRef="#br0" timeOffset="79760.78">16810 10795 0,'0'0'16,"0"-18"-16,0 1 15,0-1-15,0 0 0,-35 18 16,-1-17 0,-34 34-1,-18 19 1,70-19-16,-53 19 15</inkml:trace>
  <inkml:trace contextRef="#ctx0" brushRef="#br0" timeOffset="80253.63">17198 10918 0,'18'-17'15</inkml:trace>
  <inkml:trace contextRef="#ctx0" brushRef="#br0" timeOffset="81693.09">16880 10830 0,'18'0'16,"-18"-17"0,0-1-1,0 0 1,0 1 15,-18 17 0,1 0-15,-19 0-16,-34 35 31,17 0-15,0 36-1,18-18 1,17 17 0,18-17-1,0-18 1,35-17 0,-17-18-16,35 0 15,0-18 1,17-34-1,-17 16 1,0-52 0,18-53-1,-71 35 17,18-35-17,-18 18 1,0 34-1,0 1 1,-18 53 0,0 35-1,1 0-15</inkml:trace>
  <inkml:trace contextRef="#ctx0" brushRef="#br0" timeOffset="81890.99">17462 11007 0,'53'-36'15</inkml:trace>
  <inkml:trace contextRef="#ctx0" brushRef="#br0" timeOffset="81927.85">17480 10918 0</inkml:trace>
  <inkml:trace contextRef="#ctx0" brushRef="#br0" timeOffset="82136.59">17480 10918 0,'0'18'62,"-18"-18"1,1 0-48</inkml:trace>
  <inkml:trace contextRef="#ctx0" brushRef="#br0" timeOffset="82942.53">16969 10848 0,'-18'0'16,"0"35"0,18-17-1,0-1 1,0 1-16,36 17 31,34-17-15,-35-18-16,71 0 15,-35 0 1,-18 0 0,35 0-1,-53 0 1</inkml:trace>
  <inkml:trace contextRef="#ctx0" brushRef="#br0" timeOffset="83164.06">17392 11007 0,'-35'0'0,"35"17"31,-18 1-15,0-18 0</inkml:trace>
  <inkml:trace contextRef="#ctx0" brushRef="#br0" timeOffset="85375.73">13317 12612 0,'-17'0'0,"-19"35"47,19-35-47,17 18 31,17-36-15,89-52-1,35-36 1,18-18 0,35-35-1,-53 36 1,0 0-1,-105 105-15,52-53 16,-53 54 0,-17-1-1,-54 53 32,-34-35-31,52 18-16,-35 0 0</inkml:trace>
  <inkml:trace contextRef="#ctx0" brushRef="#br0" timeOffset="85692.23">13935 11730 0,'-36'0'16,"36"17"-1,18 36 1,53 0 15,-18-53-15,52 0-1,19 0 1,-18-70 0,-89 52-16,36-17 15,-53 0-15</inkml:trace>
  <inkml:trace contextRef="#ctx0" brushRef="#br0" timeOffset="85908.86">14446 11624 0,'-17'0'15,"-54"53"1,36 0-1,-18 88 1,18-53 0,-1 36-1,19-54 1,17-35 15,-18-17-15,0-18-1,-17 0 1,17 0-16</inkml:trace>
  <inkml:trace contextRef="#ctx0" brushRef="#br0" timeOffset="86642.5">13494 12647 0,'0'0'0,"-18"18"0,0-1 32,36-17-17,0 0-15,88 0 16,123-17-1,-159-1-15,248-17 16,-71 17 0,-106 1-1,-18-19 17,-52 19-17,-53-1 1,-36-17-1,-53 35 1,1-18 0,17 18-1,18 0 1,35-18 15,53 18-15,17 0-1,-17 18 1,-35 35 0,-36 18-1,0-36-15,-87 88 16,-19 1 15,54-71-15,34-36-1</inkml:trace>
  <inkml:trace contextRef="#ctx0" brushRef="#br0" timeOffset="87047.2">15134 12012 0,'0'0'0,"-17"0"0,-19 0 15,19 18 1,34-18 0,107-36-1,52-16 1,-52 16 0,34 1-1,-105 35 1,-35 0-1,-106 18 17</inkml:trace>
  <inkml:trace contextRef="#ctx0" brushRef="#br0" timeOffset="87358.75">15469 11924 0,'-35'0'16,"35"18"-16,-18-1 16,1 36-1,17 53 1,0 17 0,0 1-1,0-36 1,0 18-1,0-53 1,0-36-16,0 1 16,0-36 31,0-17-32,0-35-15</inkml:trace>
  <inkml:trace contextRef="#ctx0" brushRef="#br0" timeOffset="88626.03">15593 11977 0,'0'-18'0,"0"36"0,0-53 16,0 17-16,17 0 15,-17 36 1,0 35-1,0 70 1,18 1 0,0 17-1,-18-71 1,17-52-16,-17 70 31,0-35-15,0-35-1,0-36 32,0-17-31,0 0 0,36-36-1,-1 36 1,0 35-1,0 0 1,-17 35 0,-18 18-1,0-18 1,18 1 0,35-36 15,0 0-16,-18 0-15,35-36 16,19-34 0,-19-1-1,-70 1 1,0 17 0,-53 35-1,18 18 1,17 53-1,18 17 1,0-17 0,36-17-1,-1-1 1,-18-35-16,36 18 31,0-18-15,18 0-1,35-36 1,-18-34 0,-53 17-1,-17 35-15,17-52 16,-17 17 0,-18 35-1,0 53 16,0-17-31,0 35 16,0 17 0,0-17-1,35-53 1,18 0 15,0 0-15,-18-53-1,18-17 1,-35-1 0,-18-17-1,0 35 1,0 89 15,0-19-31,0 71 16,0-35-1,0 18 1,0-18 0,17-36-1,36-17 1,18 0 15,-1-17-15,19-54-1</inkml:trace>
  <inkml:trace contextRef="#ctx0" brushRef="#br0" timeOffset="89058.67">17674 10742 0,'-35'-18'16,"17"1"-16,18-1 15,0-17 1,36-18 0</inkml:trace>
  <inkml:trace contextRef="#ctx0" brushRef="#br0" timeOffset="89275.76">18062 10566 0,'0'53'16,"0"-36"-16,-17 19 16,-54 87-1,53-88-15,-87 89 16,16 52 0,54-88-1,17 53 1,18-52-1,0-72-15</inkml:trace>
  <inkml:trace contextRef="#ctx0" brushRef="#br0" timeOffset="89377.11">17815 11571 0,'53'0'0,"18"0"15,17-18 1,-300 36-16,477-71 16,-248-17 15,-17 52-16</inkml:trace>
  <inkml:trace contextRef="#ctx0" brushRef="#br0" timeOffset="89642.47">18062 11430 0,'-35'0'16,"0"71"-1,-1-1 1,1 18 0,35 0-1,18 18 1,-18-35-1,0 35 1,0 17 0,-18-35-1,-52 1 1,-19-54 0,1-18 15,0-34-16,35-54 1</inkml:trace>
  <inkml:trace contextRef="#ctx0" brushRef="#br0" timeOffset="90325.87">17551 10813 0,'0'-18'78,"0"0"-62,0 1-16,0-1 16,17 0-16,36-34 15,0-1 1,35-18-1,-52 53-15,17-17 16,-36 35-16,54 53 16,-54 35-1,-17-35 1</inkml:trace>
  <inkml:trace contextRef="#ctx0" brushRef="#br0" timeOffset="90416.12">17692 11289 0,'-18'18'16</inkml:trace>
  <inkml:trace contextRef="#ctx0" brushRef="#br0" timeOffset="90774.67">17674 11712 0,'0'0'0,"0"18"16,18-18-1,-1 0-15,1 0 16,35 0-1</inkml:trace>
  <inkml:trace contextRef="#ctx0" brushRef="#br0" timeOffset="156156.31">3933 11624 0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1:26:52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6650 9684 0,'0'0'0,"35"-18"0,53-17 0,336-142 32,-283 125-32,406-125 15,-124 89 1,-264 229-1,-248 106 1,19-141-16,-442 405 16,-193 71-1,52-158 17,512-389-32</inkml:trace>
  <inkml:trace contextRef="#ctx0" brushRef="#br0" timeOffset="725.05">8714 6897 0,'0'0'0,"-53"-35"0,-141-71 16,158 53 15</inkml:trace>
  <inkml:trace contextRef="#ctx0" brushRef="#br0" timeOffset="1149.98">10125 5574 0,'335'-88'15,"-670"176"-15,1393-265 16,-882 160-16,177 17 16,194 141-1,-459-88-15,71 194 16,-194 176 0,-265 124-1,-194 0 1,-123-53-1,158-194 1,-264 35 0,282-230-1,229-140 1,247-106 15,318-159-15,353-17-1,193 123 1,-123 176 0,-282 177-1,-282 194 1,-247-36 0,-230 159-1,142-370-15</inkml:trace>
  <inkml:trace contextRef="#ctx0" brushRef="#br0" timeOffset="2667.25">11007 9913 0,'-53'18'0,"-424"158"16,-228 0 0,-36 1-1,265-107 1,2928-687-16,-5010 1234 16,2329-634-1,211-19-15,212-158 16,282 18-1,512-18 1,123 141 0,-105 159-1,-283 159 1,-370 105 0,-424 71-1,-387 35 1,-266-35-1,513-353-15,-248 106 16,-687 106 0,299-264-1,265-195 1,264-247 15,301 0-15,264-211-1,511-106 1,124 282 0,-141 264-1,194 160 1,-212 228 0,-335 142-1,-353 71 1,-299 17-1,-230-53 1,-159-106 0,-52-141-1,158-141 1,-88-141 15,141-300-15,423-35-1,283-71 1,106 123 0,264-193-1,123-53 1,-511 493-16,582-599 16,-264 159-1,35-159 1,-265 70-1,-300 265 1,-299-53 0,-512 18-1,-89 282 1,125 141 15,-283 106-15,35 212-1,36 176 1,70 194 0,53 141-1,88 88 1,212 71 0,300-212-1,229-493-15,18 440 16,88-459-16,299 601 15,336-89 1,0-247 0,476 1-1,177-160 1,88-176 0,299-158 15,-758-125-16,195-193 1,-178-194 0,-175-159-1,-336 71 1,-123-300 0,-300 687-16,0-740 15,-142 247 1,-246-141-1,-229 105 1,-353 107 0,-353 228-1,-300 248 1,-177 299 15,495 160-15,-230 334-1,301 212 1,934-600-16,-459 741 16,442-229-1,316 159 1,478-248 0,475-264-1,300-246 1,-970-142-16,371-36 15</inkml:trace>
  <inkml:trace contextRef="#ctx0" brushRef="#br0" timeOffset="2933.93">11236 9278 0,'0'0'0,"-18"18"0,-140 35 15,-548 123 1,-335 106-1,-105 53 1,281-52 0,619-195-16,-442 194 15,511-194-15,-211 159 16,653-194 0,687-194-1,177-71 1,-706 124-16,918-141 15,-106 52 1</inkml:trace>
  <inkml:trace contextRef="#ctx0" brushRef="#br0" timeOffset="3066.35">12400 10689 0,'-141'88'0,"282"-176"0,-564 353 16,229-177-16,-441 300 15,-230 194 1,389-123-1,370-318-15,18 264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1:40:15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 1552 0,'0'0'0,"35"18"16,-17-1-16,17 1 15,-35 0-15,18-18 16,-1 0 0,1-18 15,-1 0-16,-17-17 1,18-18 0,-18 0-1,-70-17 1,-1 35 0,53 35-16,-105 0 15,35 52 1,-18 37-1,71-19 1,17 18 0,18 36-1,0-89 1,53-35 0,0 0-1,70-88 16,-35 17-15,18-17 0,-53 18-1,-53 52 1,18 0 0,-18 36 15,0 17-16,0 1-15,0 34 16,0 107 0,0-19-1,53 72 1,-18-36 0,18 88-1,-35-88 1,-18-124-16,17 195 31,-17-71-15,0 35-1,-17-88 1,-36-17 0,0-106-1,-88-18 1,35-71-1,-53-88 1,71-52 0,17-89-1,54-53 1,17 71 0,88-18-1,18 106 1,52 0 15,-52 70-15,35 18-1,-105 89 1,-19 17 0</inkml:trace>
  <inkml:trace contextRef="#ctx0" brushRef="#br0" timeOffset="799.34">2893 1640 0,'0'0'0,"0"36"15,0-19 1,17-17 15,1 0-31,17-35 16,1-18-1,17-17 1,-53 17 0,0 0-1,-18 53 1,-53 17 0,1 19-1,-18 69 1,52 1-1,19 35 17,17-105-32,0 52 15,35-35 1,53-36 0,18-17-1,-35-35 1,52-71-1,-17 18 1,-71 35-16,53-53 16,-17-52-1,-36 52 1,-17 0 0,-18 88-1,-18 71 32,-35 71-31,18-18-1,17 70 1,18-53 0,0-87-16,0 70 15,18-71 1,17-18-1,-17-17 1,17 0 0,0-52-1,-35 34-15,0-17 16</inkml:trace>
  <inkml:trace contextRef="#ctx0" brushRef="#br0" timeOffset="1083.8">3334 1605 0,'0'0'0,"17"0"47,1 0-47,88-18 15,-18 1 1,-17-1 0,-36 18-16,0-17 15,0-1 1,-17 18 0,17 0-1</inkml:trace>
  <inkml:trace contextRef="#ctx0" brushRef="#br0" timeOffset="2250.44">4286 1446 0,'0'0'0,"0"-53"31,0 36-31,0-18 16,0 17 15,-17 18-15,-1 18-16,-35 87 31,18-34-15,-18 105-1,35-123-15,-35 106 16,18 0 0,0-89-1,17-34 1,0-19-1,1-17 1,-1-53 0,1 0-1,17-52 1,0 34 0,0-17-1,17 70 16,1 18-15,17 35 0,18 54-1,0-19 1,0 18 0,-36-70-16,36 17 15,36 1 1,-1-36-1,35-36 1,-35 1 0,18-53-1,-53-36 1,-18 19 0,-35 69-1,0 19 16,-17 34-15,-36 89 0,35-53-1,1-35-15,17 87 16,0-52 0,53 18-1,35-71 1,0 0-1,0 0 1,-35-53 0,-18-35-1,-17 0 1,-18-53 0,0 52-1,-88 19 1,35 70 15,-35 35-15,17 53-1,1 36 1,52-36 0,18 0-1,0-70 1,53-18-1</inkml:trace>
  <inkml:trace contextRef="#ctx0" brushRef="#br0" timeOffset="5033.41">5750 1658 0,'0'0'0,"0"-53"16,0 35 0,-17 1-16,-54-18 15,36 35 1,17 0-16,-70 0 31,35 52-15,-18 72-1,36-1 1,35 19 0,0-54-1,35 18 1,36-54-1,70-52 1,-17 0 0,52 0-1,-70-35 1,53-53 0,-106 35-1,-1-35 1,-52-18-1,0 36 17,-17-1-17,-18 36 1,-36 35 0,18 17-1,0 72 1,18-19-1,0 36 1,35-71-16,0 18 16,0 0-1,0-18 1,17-35 0,54 0-1,-36-53 1,18-52 15,-18 16-15,1 1-1,-19 53 1,-17 17 0,0 54 15,0-19-31,0 54 15,0 17 1,0-18 0,0-17-1,35-17 1,18-36 0,-35 0-16,70-18 15,-17-17 1,17-53 15,-18-18-15,1-124-1,-36 107 1,-35-18 0,0 88-1,-17 53 16,-19 70-15,1 72 0,17 34-1,1 0 1,17-87 0,35 16-1,18-69 1,-35-19-16,70 1 15,-35-18 17,35-53-17,-17 0 1,-19-53 0,-16 0-1,-1 36 1,-35 35-1,0 88 17,0 17-17,-18 54 1,18-54 0,0 1-1,36-54 1,-1-17-1,35 0 1,-17-35 15,53-53-15,-35 17 0,-36-17-1,-17 53 1,-1 35-1,-34 17 1,-1 19 0,18-19-16,-18 72 15,18-37 1,0 19 0,18-36-1,53-17 1,17-18-1,0-18 17,0-35-17,-35-17 1,-18-71 0,-35 35-1,-53-35 1,-17 123-1,-54 18 1,54 35 0,-36 54-1,53 34 1,36-17 0,52-18-1,18-35 1,88-18 15,0-35-15,35-17-1,-35-54 1,-35-17 0,-70-36-1,-19 72 1,1-1-1,-36 70 17,1 19-17,-19 52 1,19 0 0,17-35-1,-18 17 1,18-52-16,0 0 31,0-1-15,0-34 15,0-1-15,0-35-1,53-88 1,0 35-1,35-17 1,0 52 0,-35 53-1,-18 54 1,-35-1-16,18 53 16,-18 36-1,0-18 1,0-1-1,53-34 17,35-53-17,18-18 1,-18-18 0,18-35-1,0-35 1,-53-18-1,-18-17 1,-35 87-16,0-34 16,0 52-16,0-17 0</inkml:trace>
  <inkml:trace contextRef="#ctx0" brushRef="#br0" timeOffset="5467.06">7691 1199 0,'0'0'0,"0"18"0,17-18 31,1 0-15,-18-18-16,17-17 15,-17 18 1,0-1-1,-52 18 17,16 0-17,-17 35 1,18-17 0,17-1-1,-17-17 1</inkml:trace>
  <inkml:trace contextRef="#ctx0" brushRef="#br0" timeOffset="5832.54">6315 1552 0,'0'0'0,"17"0"31,1 0-31,35 0 16,-35 0-16,105 0 15,-17 0 1,17-17 0,-52 17-1,-36 0 1,18-18 0,-35 18-1</inkml:trace>
  <inkml:trace contextRef="#ctx0" brushRef="#br0" timeOffset="6733.47">9525 1429 0,'0'0'0,"0"-18"156,-18 18-124,1 0-17,-1 0-15,0 0 16,18 18-16,-35 35 16,0 88-1,17 18 1,1-36-1,17-88 1,0 89 0,0-71-1,35 0 1,18-53 0,0 0-1,17-18 1,-17-17-1</inkml:trace>
  <inkml:trace contextRef="#ctx0" brushRef="#br0" timeOffset="7099.23">9948 1411 0,'0'0'16,"71"0"0,-53 0-1,70 0 1,-53 18-16,36 52 16,-1 71-1,-35-17 1,-35 52-1,0-88 1,-70 18 0,-54-35-1,54-54 1,17 1 0,-18-18-1,54 0 1</inkml:trace>
  <inkml:trace contextRef="#ctx0" brushRef="#br0" timeOffset="8666.48">11271 1799 0,'0'0'0,"-35"0"0,-36 18 31,71-1-31,0 1 31,36-18-15,-19 18-16,160-18 16,-1-18-1,159-17 1,-35 0 0,-124 17-1,-52 0 1,-106 18-1,-18-17 17,-18-1-17,-35 0 1</inkml:trace>
  <inkml:trace contextRef="#ctx0" brushRef="#br0" timeOffset="9133.2">12224 1376 0,'-36'0'15,"72"0"-15,-89 0 16,53 17-16,-18 36 16,18 36-1,53 16 1,53-34-1,-18-53 1,36-18 15,-54 0-15,-35-18-16,36-17 16,-53-1-1,-1 19 1,-34-1-1,-54 18 1,-17 35 0,70 1-16,-105 87 15,35 18 1,35-35 0,17-18-1,19-35 1,70-53 15</inkml:trace>
  <inkml:trace contextRef="#ctx0" brushRef="#br0" timeOffset="10216.65">14164 1817 0,'0'0'0,"-18"17"0,-87 19 31,105-19-15,17-17-1,1-17 1,70-36 0,18-35-1,-53-1 1,0-16-1,-53 34 1,0 36 0,-36 35-1,19 0-15,-36 53 16,-18 88 0,18 159 15,53-265-31,-17 124 15,-1-54 17,18-52-17,-35-53 17,0-17-17,-18-19 1,35 19-16,-17-36 15,-1 18 1,19 35 0,-1 17-1,18 36 1,53 0 0,71 0-1,-36-53 1,70 0-1,-34-35 17,17-18-17,-17-53 1,-54-35 0,-17-35-1,-35 34 1,-18 19-1,0 70 1,0 35 0,-18 89-1,-35 88 1,18 35 0,35-71-1,-18 18 1,18-70-1,0-54 17,35-17-17,18 0 1,-17-52 0,-1-37-1,-17 36-15</inkml:trace>
  <inkml:trace contextRef="#ctx0" brushRef="#br0" timeOffset="10433.45">14587 1799 0,'0'0'0,"0"18"15,18-18 1,17 0-16,71 0 15,-18 0 1,18-18 15,-71 18-31,18-35 16,0 17-16</inkml:trace>
  <inkml:trace contextRef="#ctx0" brushRef="#br0" timeOffset="10764.97">16087 1623 0,'0'0'0,"17"0"31,-17 17-31,0 1 0,-17 53 16,-1 34 15,18-16-15,-18 16 0,18-87-16,-17 17 15,17 1 1,53-36 15,0-36-15</inkml:trace>
  <inkml:trace contextRef="#ctx0" brushRef="#br0" timeOffset="11184.61">16651 1676 0,'0'0'0,"18"-36"0,-18 19 15,-18-1 17,-70 53-17,17 18 1,1 36 0,70-54-1,0 0 1,70 0-1,19 1 1,-1 17 0,-35-1-1,-53 1 1,-18-17 0,-53-1-1,-34-17 1,16-18 15,54 0-15,18-36-1,17-17 1,0-17-16</inkml:trace>
  <inkml:trace contextRef="#ctx0" brushRef="#br0" timeOffset="11397.52">16122 1393 0,'-35'-17'16,"17"17"-16,36 0 78,-18 17-78</inkml:trace>
  <inkml:trace contextRef="#ctx0" brushRef="#br0" timeOffset="13465.28">17851 1605 0,'0'-18'0,"0"36"0,0-53 16,0-36-1,0 54 1,0-36 0,0 17-1,0 54 17,-36 70-17,-17 71 1,36-106-16,-1 88 15,-17 18 1,35-71 0,17-17-1,54-36 1,0-35 0,34-35-1,-69 17-15,69-35 16,54-88-1,-35 0 1,-18-36 15,-54 36-15,-52 71 0,-35 87 15,-35 72-16,17 34 1,-18 36 0,54-18-1,17-35 1,52-53 0,1-53-1,53 0 1,0 0-1,-88-18-15,105-53 32,-52 19-17,-18-37 1,-53 54 0,-18 35 15,-17 53-16,17-35-15,0 70 16,18-18 0,0-17-1,0-17 1,0-19 0,-17-17 30,-19-35-30,1 17 15,18 18-15,17 18 31,17-18-47,1 0 15,52 0 1,19 0 0,-1 0-1,-71 0-15,72-35 16,-19-1 0,-35-34-1,1-1 1,-36-17-1,0 70 1,-36 54 31,1 17-31,0 35-1,35-18 1,18-17-1,-1-35-15,89 35 16,35-36 0,53-17-1,-17 0 1,-72-17 0,1-54-1,-35-17 1,-54-18-1,-17 36 17,0 17-17,-70 53 1,-1 0 0,-70 88-1,71-17 1,17 17-1,35-35 1,18 0 0,53-36-1,35-17 1,-17 0 0,-1-35-1,18-36 1,-35-34-1,36-89 17,-54 88-17,-35 0 1,0 53 0,0 35-1,-18 36 16,1 17-31,-36 71 16,35 0 0,-35 53-1,53-36 1,0-52 0,0-18-1,53-18 1,0-35-1,-18 0 1,36-18 15,-1-17-15,-34 0 0,-1-1-1</inkml:trace>
  <inkml:trace contextRef="#ctx0" brushRef="#br0" timeOffset="13642.4">20320 2081 0,'0'0'0,"-18"0"16,1 0 0,-1 0 62</inkml:trace>
  <inkml:trace contextRef="#ctx0" brushRef="#br0" timeOffset="16348.41">4939 3722 0,'18'0'16,"34"-53"0,-34 35-1,0-17 1,-18-18 0,0-18-1,-53 36 1,-35 0-1,70 35-15,-70 18 16,-36 70 0,18 18-1,36-1 1,70-34 0,35-18-1,53-35 1,-70-18-16,88-18 15,35-35 1,-53-18 15,18 1-15,-53-1 0,-53 36-1,0 53 16,0 52-15,0 71 0,18-17-1,-1 193 1,1-140 0,-1 87-1,19 36 1,-36-88-1,0 17 1,-36-52 15,1-142-31,-18 35 16,-70-70 0,-18-35-1,35-53 1,18-71-1,70 124-15,18-124 16,0-105 0,71-1-1,17 36 1,71-89 0,-18 124-1,-106 141-15,124-123 16,-54 88-1,-105 52 1,-70 72 31,52-19-47,1 36 16,-1 18-1,18-36-15,0 53 16,18 0-1,35-52 1,35-36 0,18-18-1,52-53 1,-122 36-16,105-35 16,-18-54-1,-70-17 1,-35 18-1,-18 17 1,0 53 15,-18 123 1,-17 54-17,17 17 1,18-88-16,0 0 15,0 88 1,18-88 0,35-36-1,0-17 1,0-35 0,-18-18-1,-17 0 1</inkml:trace>
  <inkml:trace contextRef="#ctx0" brushRef="#br0" timeOffset="16598.22">5944 3563 0,'0'0'0,"-17"0"0,17-18 15,0 1 16,17 17-31,1 0 16,52-18 0,1 0-1,-53 18-15,35-17 16,0 17 0,-36-18-1,18 18 1</inkml:trace>
  <inkml:trace contextRef="#ctx0" brushRef="#br0" timeOffset="17831.63">7391 3951 0,'0'0'0,"17"0"16,1-18-1,53-52 1,-1-18 0,1-18-1,17-71 1,-71 125-16,19-90 15,-36 19 1,0 70 15,-53 53-15,-18 88 0,-17 71-1,53 35 1,35-53-1,0 0 1,70-53 0,1-52-1,70-36 1,-106 0-16,106-71 16,-52 1-1,16-54 1,-52-52-1,-35 35 1,0 0 15,-18 105-31,0 1 16,-36 123 15,36 0-15,-35 71-1,35-106-15,0 18 16,-18-36-16,1 88 16,17-52-1,0-36 1,0-17 0,0-36 15,0 1-31,35-54 15,18-17 1,18 17 0,-71 36 15,35 35-15,-18 35-1,1 18 1,0 18-1,35-36 1,17 0 0,-17-35-1,53 0 1,-88 0-16,87-35 16,-16 0-1,-19-36 1,-52-70-1,-18 88 1,0 0 15,-88 53-15,17 71 0,36 52-1,35-17 1,35-18-1,18-52 1,-35-36-16,52 0 16,18 0-1,-35-18 1,18-53 0,-54 18-1</inkml:trace>
  <inkml:trace contextRef="#ctx0" brushRef="#br0" timeOffset="18113.74">7391 3475 0,'0'0'0,"-18"0"16,53 0-1,54 0 1,-54 0-16,124-18 16,-36-17-1,-17 17 1,-89 1-1</inkml:trace>
  <inkml:trace contextRef="#ctx0" brushRef="#br0" timeOffset="18798.87">10724 3263 0,'0'0'0,"0"-17"0,-17-89 32,-1 88-32,-35 0 15,-17 18 1,-19 36-1,19 34 1,-18 107 0,70-124-1,0 123 1,18-53 0,18 1-1,53-18 1,-1-53-1,54-53 1,-1 0 0,-17-53-1,35-18 1</inkml:trace>
  <inkml:trace contextRef="#ctx0" brushRef="#br0" timeOffset="19297.7">11236 3528 0,'0'0'0,"0"-18"16,-53 18-1,0 0-15,0 53 32,-17 53-17,70-88-15,-36 87 16,19 1-1,17-18 1,0-17 0,53-36-1,35-35 1,18-70 0,0-1-1,-36 1 1,-35-36-1,-35 0 1,-53 18 0,-35 70 15,18 18-15,-19 35-1,37 18 1,34-17-1,18-1 1,0-18 0,53-17-1,0 0-15</inkml:trace>
  <inkml:trace contextRef="#ctx0" brushRef="#br0" timeOffset="19564.25">11536 3722 0,'17'0'16,"1"0"-16,0 0 15,35 0 1,35 0-1,0 0 1,-70 0 0,-1-18-1,1 1 1</inkml:trace>
  <inkml:trace contextRef="#ctx0" brushRef="#br0" timeOffset="20130.61">12382 3492 0,'0'0'16,"0"-17"-16,0-18 15,-35 35 16,18 0-31,-19 35 16,19-18-16,-54 36 16,1 71-1,34-36 1,36 0 0,0 0-1,53-52 1,88-19-1,-17-34 1,-36-19 15,0-34-15,-53-1 0,-17-105-1,-71 70 1,0 53-1,-53 53 1,18 0 0,0 88-1,35 1 1,35-72-16,1 54 16,17-1-1,0-34 1,53-19-1,-36-17-15,54 0 16</inkml:trace>
  <inkml:trace contextRef="#ctx0" brushRef="#br0" timeOffset="20597.52">12806 3722 0,'0'0'0,"-35"-18"16,17-17 0,18 17-1,18-17 1,70 0 0,-35 35-1,35 0 1,-71 0-16,36 53 15,0 35 1,-35-18 0,-18-17 15,0-17-15,-35-19-1,17-17 1,18-17-1,0-19 1,35-34 0,18-1-1,0 18 1,18-17 0,-36 34-1,-17 1 1</inkml:trace>
  <inkml:trace contextRef="#ctx0" brushRef="#br0" timeOffset="23263.89">13917 3739 0,'0'0'0,"18"0"32,-1 0-32,19-17 15,-1-36 1,-17 0 0,-18-35-1,0 70-15,-71-52 16,-17 52-1,-18 36 1,35 52 0,-17 54 15,53-1-15,35-52-1,0-18 1,0-36-16,53 1 15,0-18 1,53-35 0,17-36-1,1-52 1,-36-19 0,-71 1-1,1-17 1,-18 69-1,-35 125 17,17-19-17,-17 107 1,17 34 0,18-16-1,0-37 1,53-34-1,0-36 1,53-35 0,17 0-1,-70-35 1,35-36 0,-52-34-1,-19 34 1,-17 53-1,0 36 1,-35 53 15,35 17-15,0-18 0,35 1-1,36-53 1,-18-18-1,35 0 1,0-53 0,-35 0-1,-18-53 1,-17 0 0,-18 71-1,-18 88 16,-17 35-15,0 0 15,35-70-31,-18 35 16,18-18 0,0-17-1,53-54 16,18-17-15,-1-17 0,-52 35-16,70-36 15,-17 18 1,-36 53 0,0 53-1,-17 0 1,-1-35-16,36 70 15,53-35 1,0-18 15,18-17-15,-1-18 0,0-36-1,-17-52 1,-53 18-1,-35-54 1,-18 1 0,-35 87-1,-36 36 1,-52 53 0,17 71-1,18-18 1,52-36-1,36 1 1,18-54 15,35-17-15,0-35 0,35-18-1,-18-17 1,1-54-1,-53 53 1,-18 54 0,0 52-1,-18 18 1,18 35 0,0-17-1,53-1 1,17-34-1,-17-36 1,53 0 15,0-36-15,-53-34 0,35-71-1,-70 88-15,17-88 16,0-53-1,-35 88 1,0 71 0,0 17-1,-17 36 1,-36 70 0,18 53-1,17 0 1,18 18-1,0-71 1,35 0 0,71-53 15,-53-35-15,35-17-1,-17-36 1,-36-18-1,0-17 1,-35 17 0,0 89 15,-17 17-15,-19 36-1,19 0 1,17-19-1,0-34-15,17 35 16,36-53 0,18 18 15,35-18-15,-1-18-1,54-88 1,-88 18-1,-36-36 1,-35 54 0,-53 88 15,18 70-15,35 0-1,0-17 1,35-36-1,0 18 1,-35-18 0,0-17 15,-17-18-15,-1 0-1,0 0 1,-34-18-1,-1-17 1,53 17-16,-18 0 0</inkml:trace>
  <inkml:trace contextRef="#ctx0" brushRef="#br0" timeOffset="23497.7">16757 3387 0,'0'0'0,"0"-18"16,0 0 0,53 18-16,17-35 31,36 35-15,-35-18-1,-36 1 1,-17-18-1,-18 17 1</inkml:trace>
  <inkml:trace contextRef="#ctx0" brushRef="#br0" timeOffset="23710.04">15646 3016 0,'0'0'0,"-18"0"0,0 0 0,18-17 47</inkml:trace>
  <inkml:trace contextRef="#ctx0" brushRef="#br0" timeOffset="25063.83">7779 4833 0,'0'0'0,"-18"-53"16,18 35-16,-18 1 0,-17 17 31,-18 0-15,-17 88-1,17 18 1,18 70-1,35-35 1,0-70 0,17-36-16,36 0 15,18-35 1,-1-17 0,36-54-1,-53 18 1,-35-52-1,-89-54 1,-17 88 0,-18 18-1,71 53 17,17 0-17,106 18 1,0-18-1,54 0 1,-1-53 0,-35 0-1,-18 0 1,-53 18 0,-17 35-16,-18-18 15,0 36 16,-18 52-15,0 72 0,1 52 15,17-141-31,0 123 16,0 124-1,0 53 1,0-89-1,0-17 1,0 35 0,0-70-1,0-53 1,-36-106 0,1-53-1,0-53 1,-18-53-1,18-88 1,17 141-16,0-265 16,18 54 15,36-107-15,52 89-1,0 106 1,0 70-1,-52 71 1,-1 35 0,-35-18-1,70 0 1,-52 18-16</inkml:trace>
  <inkml:trace contextRef="#ctx0" brushRef="#br0" timeOffset="26264">9490 5345 0,'0'0'0,"0"17"0,17-17 16,-17 18-1,18-18 1,35 0-1,17-35 1,1-18 0,35-71-1,-53 1 1,-36-54 0,-17 54-1,0 88 1,-35 17-1,-18 106 1,18 36 0,17 70 15,18-18-15,36-70-1,52-18 1,-71-70-16,107 17 15,-18-35 1,35-53 0,-18-35-1,-52-18 1,-18-88 0,-36-35-1,-17 158 1,0 106 15,-35 89-15,17-1 15,-17 54-15,18-142-16,-1 88 15,0-52 1,18-53-1,0-1 1,53-70 15,-18 0-15,18-52 0,18 16-1,-36 72 1,-17 17-16,-18 17 15,18 1-15,17 70 16,-18-17 15,36-18-15,0-18 0,35-17-1,1-18 1,-54 0-16,88-53 15,1-18 1,-71 1 0,0-36-1,-53 35 1,0 54-16,-53 17 31,35 0-31,-35 53 16,18 17-1,17 36 1,18-36 0,89-34 15,34-19-15,18-17-1,-17-35 1,-72-18-1,-16-35 1,-36 70-16</inkml:trace>
  <inkml:trace contextRef="#ctx0" brushRef="#br0" timeOffset="26596.04">9596 5009 0,'0'0'0,"17"0"31,1 0-15,-1 0-16,125-35 16,-19 0-1,1 0 1,-54 17 0,-52 0-16,-1 1 15,19 17 1</inkml:trace>
  <inkml:trace contextRef="#ctx0" brushRef="#br0" timeOffset="30046.26">13000 5062 0,'0'-17'31,"17"-1"-15,1 18-16,17-18 16,36-17-1,-36 18-15,53-36 16,-35-18-1,-35 36 1,-18-1 0,-71 19 15,-52 52-15,17 53-1,53 36 1,53-36-1,18-17 1,88-54 0,0-17-1,-89 0-15,107-17 16,-71-1 0,-53 0-1,-53 18 1,-36 0-1,1 18 1,53 0-16,-53 70 16,70 18-1,18-18 17,0-18-17,88-52 1,36-18-1,35-53 1,-1-35 0,-52 17-1,18-87 1,-71-36 0,-53 17-1,0 71 1,0 71-1,-53 35 1,17 106 15,19 53-15,17 35 0,0-53-1,0-35 1,70-54-1,36-34 1,35-18 0,-35-35-1,-71 35-15,89-71 16,-54-17 0,-70-18-1,0 36 1,-17 52-1,-72 53 1,54 54 0,35-19 15,0 36-15,0-18-1,71-53 1,52-35-1,1-17 1,-1-54 0,-17-17-1,-35-35 1,-71 52 0,0 36-1,17 52 1,-34 36-1,-1 35 1,0 1 0,18-36-1,0 17 17,0-35-17,18-35 16,0-35-15,17 0 0,-18 17-16,54-88 15,35 1 1,-53 52 0,0 35-1,-53 36 1,0 52-1,17 18 1,19 1 0,-1-37-1,-17-34 17,-1-18-17,1 0 1,35-35-1,17-36 1,36-52 0,-18 17-1,-52 53 1,-19 35 0,-17 54-1,0 52 1,0 18-1,18-36 1,17 1 0,18-36-1,35-35 17,0 0-17,36-53 1,-36 0-1,0-35 1,-52-53 0,-36 35-1,-18 71 1,-35 53 0,0 17-1,-17 88 1,70-52-1,-18 35 1,53-36 0,36-52-1,88-18 17,-1-18-17,-34-17 1,-18-53-1,-36-53 1,-70 52 0,0 19-1,0 105 17,-18 53-17,1-52-15,-18 69 16,17-16-1,0-36 1,18-36 0,0 1-1,0-53 32,53-71-31,18 18-1,17-71 1,18 35 0,-53 107-1,-36 17-15,1 35 16,0 71 0,17 17-1,0-52 1,36 17-1,-1-35 1,-52-53-16,70 18 16,-17-18 15,17-71-15,-18-35-1,-17-70 1,18-18-1,-71 158-15,35-87 16,-35 52 0,0 54-1,-35 70 17,35-36-32,-53 89 15,0 71 1,0-1-1,36-53 1,17-34 0,35-54-1,53-35 17,18-18-17,35-52 1,-35-18-1,-18-18 1,-88 35 0,0 54-1,-53 17 1,18 52 0,17 19-1,18 0 1,18-36-1,17 18 1,53 0 0,-88-18-1,0-17 32,-17-18-31,-36 0-1,17 0 1,19-18 0,-1-17-1,18 17-15</inkml:trace>
  <inkml:trace contextRef="#ctx0" brushRef="#br0" timeOffset="30349.59">17639 4745 0,'0'0'0,"-18"0"0,124-53 31,-71 53-31,18-18 16,124 1-1,-72 17 1,1 0 0,-35-18-1,-71 0 17</inkml:trace>
  <inkml:trace contextRef="#ctx0" brushRef="#br0" timeOffset="35029.07">6932 8555 0,'-18'-18'0,"18"-35"16,0 36 0,0-1-1,0 0 1,0 1-1,0-1 1,0 36 0,-17 35-1,17-36-15,0 54 16,0-36-16,0 89 16,0-89-16,0 177 15,0 17 1,17-17-1,-17 34 1,0-52 0,-70 71-1,35-124 17,35-35-17,-18-88 1,18-54 15,0 19-31,18-89 16,35 0-1</inkml:trace>
  <inkml:trace contextRef="#ctx0" brushRef="#br0" timeOffset="36196.29">6985 8449 0,'0'0'0,"0"-18"0,-18 18 47,18-17-47,18 34 47,0-17-31,-1 0-16,54 36 15,-36-36-15,71 35 32,106-35-17,70 0 1,35 0-1,177-18 1,35 1 0,89 17-1,70-18 1,35 18 0,0-18-1,-229 18 1,335-17-1,-282 17 1,-89-18 0,-122 18-1,-160-18 1,0 18 15,-88-17-15,-88 34 109,0 1-125,18-18 0,-18 18 15,0-1-15,0 54 16,0-1 0,0-34-16,0 87 15,0 18 17,0 18-17,0 0 1,-18 53-1,18-177-15,0 106 16,-17-88-16,-18 141 16,17-35-1,-17-18 1,35-71 0,-18-34-1,18-19 1,-18-34 15,18-19-15,0 1-1,-53 0 1,-17 35 0</inkml:trace>
  <inkml:trace contextRef="#ctx0" brushRef="#br0" timeOffset="37345.26">6985 10160 0,'0'0'15,"-18"18"-15,1-1 0,-36 19 32,53-19-32,0 1 15,35-1 1,36 1 0,-54-18-16,89 18 15,35-18 1,106 0-1,18-18 1,140 0 0,-17 18-1,-282-17-15,476-1 32,-52 1-17,34-1 1,212 18-1,-159 0 1,107 0 0,-36 0-1,-247 0 1,-71 0 0,-35 0-1,-176 0 1,-89 0-1,-70-18 1,18 18 78,0 0-79,-1 0-15,1 0 0,0 0 16,35 0 0,-18 0-1,-18 0 1,-34-17 0,-89-1-1,18 0 1</inkml:trace>
  <inkml:trace contextRef="#ctx0" brushRef="#br0" timeOffset="38511.55">1905 9172 0,'0'0'16,"18"-70"-1,-18 52-15,0 0 16,0 1-1,0 34 1,0 36 0,0 71-1,0-1 1,0-17 15,-18 70-15,18-140-16,0 105 15,18-53 1,35-70 0,35-36-1,35-53 1,36-52 0,-53 17-1,-18-17 1,-70-1-1,-18-17 1,0 88 0,0 36-1,0 34 32,0 1-31,0 17-1,53-17 1,-36-1-16</inkml:trace>
  <inkml:trace contextRef="#ctx0" brushRef="#br0" timeOffset="38994.51">3334 9137 0,'0'0'0,"17"-18"0,1 1 16,-36 17 0,-35-18-1,-52 53 1,34 18 15,53-35-31,-70 52 16,71-52-16,17 53 15,0-36 1,35-17 0,53-1-1,18 18 1,17 1 0,-52 34-1,-89-17 1,-88 35-1,-17-35 1,0-35 0,34-18-1,-17 0 1,54-35 15,34-18-15,0-35-1,18 52-15</inkml:trace>
  <inkml:trace contextRef="#ctx0" brushRef="#br0" timeOffset="39428.32">4022 9119 0,'0'18'16,"0"0"-1,53-18 1,-53 17-1,0-34 17,0-1-17,0 0 1,0 1 0,-18 17-16,0 0 15,1 0 1,-1 0-1,18 35 17,0 0-17,0 0 1</inkml:trace>
  <inkml:trace contextRef="#ctx0" brushRef="#br0" timeOffset="39969.35">3933 9684 0,'0'0'0,"18"0"31,0 0-15,-1 0-1,-17-18-15,0-17 16,0 17 15,0-17-15,-35 35-1,17 35 1,1-17 0,-1 35-1,18-36 1,18-17 31,-1-17-32,-17-1-15,0 0 16,0-17 0,0 18-1</inkml:trace>
  <inkml:trace contextRef="#ctx0" brushRef="#br0" timeOffset="40678.48">5803 8696 0,'0'18'15,"0"17"-15,0 35 31,0-34-31,-17 105 16,17 0 0,0-88-16,0 141 15,-36 35 1,-70-35 0,89-53-1,17-52 1,0-54-1,17-88 17,1-35-17,-18 52 1</inkml:trace>
  <inkml:trace contextRef="#ctx0" brushRef="#br0" timeOffset="41245.49">5803 8767 0,'0'0'0,"-70"70"31,52-52-31,0-1 0,-52 89 16,35-53 0,-1 0-1,19-35 1,17-36 31,17 0-32,36-52 1,18-1 0,-54 36-16,54-36 15,-1 1 1,1 35 0,-18 35-1,0 70 1,-18 18-1,-17 71 1,17-53 0,-17-71-1,-18 0 1,0-52 31,0-1-32,-18 1-15</inkml:trace>
  <inkml:trace contextRef="#ctx0" brushRef="#br0" timeOffset="42328.4">5062 8202 0,'-17'0'0,"34"0"0,-34-18 16,17 1 0,0-36-1,0 18 1,0 17 0,17 0 15,1 36-16,0 53 1,-18 34 0,0-16-1,0-37 1,17-16 0,19-36-1,-1-18 1,35-70-1,1 0 1,-36 0 0,-35 70-16,35-88 15,-17 71 1,-18 70 31,0 18-32,0 70 1,0-87-16,0 105 16,0-18-1,0 1 1,0 52 0,0-35-1,0-17 1,-18-71-1,1-36 1,-1-17 0,-17-88-1,35-18 1,0-70 15,0 35-15,53-18-1,-36 124-15,36-71 16,0 18 0,-17 52-1,17 36 1,-36 18 0,1 0-16</inkml:trace>
  <inkml:trace contextRef="#ctx0" brushRef="#br0" timeOffset="43294.72">9384 11218 0,'53'0'16,"370"18"0,-282-18-16,335 35 15,230 1 1,176 34-1,-723-70-15,299 0 16,-299 0-16,282 0 16,18 0-1,-89 0 1,-123-35 15,-176 17-15,-54-17-1,-105 17 1,35 18 0,0-35-1,36 35-15</inkml:trace>
  <inkml:trace contextRef="#ctx0" brushRef="#br0" timeOffset="43795.33">14093 11007 0,'-17'0'0,"34"0"0,-69 0 15,16 0 1,1 0-16,0 17 31,123 71-15,0-52-1,0-19 1,71-17 0,0 0-1,-124 0-15,71-17 16,-53-1 0,-36 0-1,-69 18 16,34 18-31,-35 53 16,35-54-16,-70 89 16,0 35-1,0-35 1,-18-18 15,18-35-15,70-18-1,18-17 1,35-36 0,36-17-1,-18-18-15</inkml:trace>
  <inkml:trace contextRef="#ctx0" brushRef="#br0" timeOffset="44511.17">15646 10971 0,'0'-17'15,"0"34"-15,-18-52 0,18 17 0,-18-17 0,18 0 31,53-36-15,36 36 0,-1 35-1,-53 0-15,88 0 16,-34 71 0,-72-1-1,-17 36 1,-88 0-1,0 0 1,17-18 0,36-53-1,17-17 1,71-89 15,18-17 0,-36 70-31,53-70 16,36-53 0,-18 18-1,-36 52 1,-52 36 0,-18 17-1,-35 71 1,-36 71-1,-17 17 1,88-18 0,17-35-1,89-17 1,71-71 15,-71 0-15,35-53-1,-18-18 1,-88 1-16</inkml:trace>
  <inkml:trace contextRef="#ctx0" brushRef="#br0" timeOffset="45578.25">8978 11289 0,'-17'-18'31,"-1"18"-31,0 0 16,-17 0-16,-71 0 16,0 0 15,-70 18-16,123-18-15,-141 18 16,35-1 0,-17 1-1,52-1 1,89-17 0,123 0 15,-35 0-31,106 0 15,123-17 1,106-18 0,-106 17-1,71 0 1,-282 18-16,140 0 31,1-17-15,-53 17-1,-106 0 1,-36 0 0,-17-18 15,-88 18-15,53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1:52:10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7532 2840 0,'17'0'31</inkml:trace>
  <inkml:trace contextRef="#ctx0" brushRef="#br0" timeOffset="1168.66">8149 1905 0,'0'0'0,"18"0"16,17 0-1,-17 0-15,35-18 16,-18-35 0,18 1-1,-36-19 1,-17 18-1,0 35 1,-17-52 0,-36 17-1,0 53 1,-18 0 0,-70 35-1,18 71 1,105-88-16,-70 105 15,53-17 1,35-18 0,17-35-1,54-53 1,35 0 0,0-35-1,-18-36 1,-35-17 15,-18 18-15,-17 17-1,-18 35 1,0 0 0,0 89 15,0 35-16,0-89-15,53 160 16,17 52 0,-52-176-16,17 229 15,0-53 1,-35-70 0,0-53-1</inkml:trace>
  <inkml:trace contextRef="#ctx0" brushRef="#br0" timeOffset="1468.89">8220 3545 0,'-106'-229'16,"71"176"-16,17 0 15,-70-105 1,70 105-16,-35-194 15,36 35 1,69 71 0,19 53-1,35 17 1,-18 1 0,18 17-1,-53 35 1,-36-17 15</inkml:trace>
  <inkml:trace contextRef="#ctx0" brushRef="#br0" timeOffset="2186.75">8520 2081 0,'0'0'0,"35"0"16,-18 0-1,19 0 1,17-53 0,-36 36-16,54-71 15,-18 17 1,-53 1 0,0 52-1,-53 0 1,-18 54 15,54-19-31,-19 54 16,1 52-1,35-17 1,0-18 0,71-35-1,17-35 1,-70-18-16,52 0 15,71-36 1,-53-34 0,1-18-1,-19-53 1,-35-36 0,-17 124-16,0-70 15,-18 52 1,0 36 15,-18 106 0,18 17-15,-18-35-16,1 123 16,-1-17-1,18-71 1,0 0-1,0-17 1,18-54 0,-1 1-1,1-18 1,0-18 0,-18-35-1,0 18 1</inkml:trace>
  <inkml:trace contextRef="#ctx0" brushRef="#br0" timeOffset="2420.16">9172 1958 0,'0'0'0,"-17"0"0,-1 0 15,36 0 1,34-35-1,19-1 1,0 1 0,-18 17-1,-18 1 1,-18 17 0,1 0-16,0 0 15</inkml:trace>
  <inkml:trace contextRef="#ctx0" brushRef="#br0" timeOffset="3019.82">10213 1834 0,'0'0'0,"18"0"16,-1 0-16,1-17 15,17-36 1,-17 18 0,-18 17-16,0 0 15,-36 18 1,-52 18 0,0 35-1,0 0 1,53-18 15,35-17-31,0 35 16,0-36-1,88-17 1,18 36 0,-1-1-1,-52 18 1,-35-18-1,-18-17-15,-35 35 16,-53-1 0,-71 1-1,35-35 1,1-18 0,88 0-16,-36 0 15,36-18-15,-36-17 16,54 17 15,17-34-15,35 34-1,106-17 1,-53 17 0</inkml:trace>
  <inkml:trace contextRef="#ctx0" brushRef="#br0" timeOffset="3319.77">10530 1887 0,'0'0'0,"0"-17"16,0 34 15,0 1-15,0 17-16,0 36 15,0-54 1,0 72 0,0-36-1,0-18 1,0-18 0,18-52 15,0 18-31</inkml:trace>
  <inkml:trace contextRef="#ctx0" brushRef="#br0" timeOffset="3720.18">10707 1464 0,'0'0'0,"-71"71"16,71-54-16,0 54 31,0-54-15,18-17-16,17 0 16,36-35-1,-36 0 1,-17-18-1,-18 0 1,-18 35 0,-35 1-1,18 17 1,0 35 0,17 18-1,18 0 1,0 0-1,18-36 1</inkml:trace>
  <inkml:trace contextRef="#ctx0" brushRef="#br0" timeOffset="4668.8">11060 1852 0,'0'0'16,"-18"0"-16,0 0 0,-17 53 15,106-35 32,-54-18-47,1 0 0,52 0 16,36-36-1,-18-17 17,-52 36-17,-19-1 1,-34 18 15,-19 71-15,-34 17-1,-1 18 1,-35 17 0,1-17-1,87-88-15,0-1 16,1 1 0,-1-18-1,18-18 1,0-35 15,18-17-15,17-1-1,18 36 1,-18 35 0,36 53-1,-18 17 1,17 1-1,1-36 1,17-35 0,-17 0-1,17 0 1,18-53 0,-36 18-1,-52 17-15,35-87 16,-53 34-1,0-35 17,-53 71-17,0 53 1,0 52 0,35 18-1,18 18 1,0-35-1,18-18 1,52-18 0,19-35-1,-1 0 1,18-35 0,-71 17-16</inkml:trace>
  <inkml:trace contextRef="#ctx0" brushRef="#br0" timeOffset="4968.39">12594 1782 0,'35'-18'0,"-70"36"0,53-36 16,-36 18-16,1 0 15,-54 18 1,0 52-1,36 54 1,0-1 0,35-17-1,0-53 1,35 0 0,36-36-1,-54-17-15,36 0 16,35-35 15</inkml:trace>
  <inkml:trace contextRef="#ctx0" brushRef="#br0" timeOffset="5268.96">12965 1764 0,'0'-18'15,"17"18"-15,1 0 16,-1 0-16,54 53 16,-18 0-1,-18-18-15,18 89 16,-35-18 0,-18-18-1,-71 0 1,-17 0-1,53-52 17,17-36-32,36-18 31,52-17-31</inkml:trace>
  <inkml:trace contextRef="#ctx0" brushRef="#br0" timeOffset="5985.79">14129 2028 0,'0'0'0,"-53"0"32,70 0-32,19 0 15,122 0 1,1 0-1,53 0 1,-53 0 0,70 0-1,-194 0-15,106 0 16,-88-17 0,-53-36-1,-17 18 1,-89-36 15,0 1-15,0-1-1,53 71 1,36 0 0,105 18 15,71-1-16,17-17 1,-53 36 0,-123 34-1,-17-17 1,-124 53 0,105-71-16,-105 53 15,88-52-15,-70 34 16,-1 18-1,107-35 17</inkml:trace>
  <inkml:trace contextRef="#ctx0" brushRef="#br0" timeOffset="7035.55">16298 1852 0,'0'0'0,"-53"18"15,71-18 17,53-18-17,17-35 1,-18-35-1,-52 70-15,0-52 16,-18-1 0,0 36-1,-36 35 1,1 70 0,17 107-1,18-124-15,-17 88 16,-18 18 15,-1-36-15,1-52-1,17-54 1,-70-17 0,18-17-1,-1-19 1,0-52-1,19 18 1,52 52-16,0 0 16,35 71 15,-18-35-31,19 52 16,34 36-1,18-35 1,18-53-1,53-18 1,-18-53 15,-106 35-31,71-53 16,-18-34 0,-52-72-1,-19-17 1,-17 71-1,0 70 1,0 106 0,-17 88-1,-19 35 1,36-52 0,0-19-1,18-16 1,0-72-1,17-17 17,36 0-17,-54-35 1,19-71 0</inkml:trace>
  <inkml:trace contextRef="#ctx0" brushRef="#br0" timeOffset="7235.42">16722 2028 0,'-36'0'16,"72"0"-16,-89 0 15,70 0 1,72 0 0,34 0-1,36-17 1,-53-1-1,35 1 1,-71 17 0</inkml:trace>
  <inkml:trace contextRef="#ctx0" brushRef="#br0" timeOffset="7535.17">18380 1940 0,'0'0'0,"0"-17"0,-18 17 47,0 0-31,18 17-16,-17 1 0,-1 35 15,-17 53 1,17-18-1,18-35 17,0-36-17,53-17 17,-18 0-32,-17-17 0</inkml:trace>
  <inkml:trace contextRef="#ctx0" brushRef="#br0" timeOffset="7952.93">19050 1887 0,'0'0'15,"0"-17"-15,0-1 0,0 0 16,-35 18 0,-36 36-1,36 17 1,0 0-1,35-1 17,53-34-17,17 17 1,1-17 0,-18 0-1,-53 17 1,-36 0-1,19-35-15,-72 18 16,-16-1 0,34-17-1,36 0 1,-18 0 0,18-35-1,35 0 1,0 17-16</inkml:trace>
  <inkml:trace contextRef="#ctx0" brushRef="#br0" timeOffset="8169.1">18380 1446 0,'0'0'15,"-53"-17"1,35 17 0,18 17 15,-17 1-15,-1-18-1</inkml:trace>
  <inkml:trace contextRef="#ctx0" brushRef="#br0" timeOffset="10501.37">4657 4092 0,'0'0'0,"0"-70"15,-18 17 1,0 17-1,18 54 17,0 17-32,0 89 15,0 70 1,0 0 0,53-71-1,-53-105-15,71 70 16,-1-70-1,19-36 17,-1-52-17,-18-19 1,19-87 0,-19-36-1,-52 18 1,-18 106-1,0 71 1,0 34 0,0 54-1,-18 158 1,18-35 0,0-70-1,35-19 1,18-52-1,53-35 17,-71-18-32,36 0 15,88-71 1,-18-34 0,-71 16-1,-34-16 1,-36 69-1,-53 107 17,35-1-17,18 19 1,0-19 0,35 1-1,-17-54-15,0 19 16,-18-19-16,17 1 31,-34-36 0,-19-17-15,-34 0 0,35-1-1,17 36 1,18 18-1,0 0 1,53 52 0,0 1-1,105-18 1,-52-53 0,0-36-1,71-52 1,-1 0-1,-53-18 1,-87 18 15,-36 53-31,0-53 16,-71 52 0,18 36-1,36 53 1,-1 53-1,18 17 1,35-34 0,36-36-1,52-1 1,54-52 0,-1-17-1,18-36 1,35 0-1,-35-35 17,-88 17-17,-53-52 1,-71 35 0,-87 35-1,-36 53 1,17 53-1,-17 35 1,88 18 0,35-36-1,18 18 1,18-88-16,70 36 16,-17-36-1,52 0 1,1-71-1,-36 1 17,0-107-17,-70 36 1,-1-53 0,-17 71-1,-17 70 1,-19 53-1,36 88 1,0-53-16,0 89 16,0 70-1,36-36 1,17-52 0,-18-53-1,-17-35-15,35-1 16,17-17-1,1-17 17,52-54-17,-88 54-15</inkml:trace>
  <inkml:trace contextRef="#ctx0" brushRef="#br0" timeOffset="10901.34">9842 3739 0,'0'0'0,"-17"-17"0,-1 17 0,18-18 16,0 36 15,0 35-15,0 88 0,0-18-1,0 54 1,-70-54-1,52-105-15,0 17 16,-17 0 0,17-35-1,1-17 1,-1-1-16</inkml:trace>
  <inkml:trace contextRef="#ctx0" brushRef="#br0" timeOffset="11369.02">9472 4198 0,'0'0'0,"-35"-18"15,35 1 17,35-19-17,89-16 1,34-19 0,54 0-1,-159 54-15,123-1 16,-105 18-1,-36 88 1,-35 36 0,0 17-1,0-70 1,0-1 0,106-70-1,-18-18 1,0-34-1,1-72 1,-72-17 15,-70 17-15,-53 54 0,1 35-1,-1 35 1,18 53-1,52 17 1,36 1 0,88-36-1</inkml:trace>
  <inkml:trace contextRef="#ctx0" brushRef="#br0" timeOffset="12768.7">12118 4110 0,'0'-18'16,"18"-17"-1,-1 17-15,36-35 16,-53 36-16,53-54 16,-53-17-1,0 53 1,-106 17-1,-53 36 17,18 52-17,0 54 1,124 17 0,17-71-1,70-52 1,54-18-1,34-53 1,19-53 0,-107 18-1,-70 53 1,0 17 0,0 124 15,0-71-31,0 106 15,18 106 17,17-17-17,0 70 1,18 17 0,-35 36-1,-18-36 1,-53-87-1,-70-54 1,-36-123 0,-53-106-1,36-70 1,141 105-16,-36-159 16,89-105-1,87 18 1,72-36-1,87-124 17,-105 213-17,18-54 1,-72 54 0,-105 87-1,-17 89 1,-36 35-1,-35 88 1,35 35 0,53 1-1,17-53 1,72-19 0,16-34-1,37-36 1,-107 18-16,212-105 15,-53-54 17,-35-18-17,-107 19 1,-34 34 0,0 36-1,-18 70-15,0 1 16,-18 52-1,-17 71 1,17 17 0,1 1-1,17 87 1,0-122 0,35-54-1,35-35 1,-34 0-1,17-53 17,-36 0-17,-17 35-15,0-52 16,-35-1-16</inkml:trace>
  <inkml:trace contextRef="#ctx0" brushRef="#br0" timeOffset="12967.59">13370 3898 0,'-35'0'15,"70"0"-15,-88 0 0,36 0 16,87-35 15,54 17-15,-1-17 0,-17 17-1,-18 1 1,-70 17-1</inkml:trace>
  <inkml:trace contextRef="#ctx0" brushRef="#br0" timeOffset="14317.7">15081 4304 0,'0'0'0,"0"18"0,-17 17 16,-1-18-1,18-52 16,53-53-15,35 0 15,-70 52-31,88-140 16,-54 35 0,-16-18-1,-36 53 1,0 89-1,-36-1 1,-16 124 0,-1 17-1,53 19 1,0 52 0,70-89-1,1-34 1,52-71-1,-35 0 17,18-88-17,-35-18 1,17-35 0,-35-36-1,-18 19 1,-35 87-1,-17 124 17,-19 35-17,-17 53 1,53-105-16,-17 87 16,17 18-1,-18-53 1,0-52-1,18-54 32,36-53-31,17-34 0,17 16-1,36 1 1,-18 71-1,-35 17 1,-18 53 0,-17 35-1,17 18 1,-17-36 0,53-17-1,17-53 1,-71 0-16,72 0 15,-1-35 17,35-36-17,-35-17 1,-35-18 0,0 0-1,-53 18 1,-17 71-1,-36 34 1,0 54 0,0 17-1,53 0 1,0 0 0,0-70-16,53 17 15,17-35 1,54 0-1,-36-53 1,-17 0 15,17 0-15,-88 36-16,17-36 16,-17 18-1,-70-1 1</inkml:trace>
  <inkml:trace contextRef="#ctx0" brushRef="#br0" timeOffset="14600.6">15099 4004 0,'0'0'0,"-35"18"0,-18-1 0,159-70 47,88 0-31,-53 18 0,35-18-1,-141 36-15,89-19 16,-107 36-1,-34-17 1,-54 17 0</inkml:trace>
  <inkml:trace contextRef="#ctx0" brushRef="#br0" timeOffset="15966.72">8396 3087 0,'0'17'32,"0"1"-32,0 0 15,18-1 1,-18 1-16,0 35 16,0 0-1,0 0 1,0-18-1,0 0 1,-53 18 0,-18 0-1,18-18 1,18 1 0,0-19-1,17-17 16</inkml:trace>
  <inkml:trace contextRef="#ctx0" brushRef="#br0" timeOffset="17085.63">8431 3140 0,'0'-18'16,"0"0"-16,0 1 15,0-1 1,0 1 0,0-1-1,0 0 1,36 1 0,-36-1-1,17 0 1,1 18-1,0 0 1,-18 18 15,0 0-15,17-1 0,-17 36-1,0-18 1,-53 36-1,36-53-15</inkml:trace>
  <inkml:trace contextRef="#ctx0" brushRef="#br0" timeOffset="20501.9">18115 4057 0,'18'-18'32,"-1"1"-32,19-19 0,17 1 31,-18 17-31,53-52 16,-70 52-16,88-88 15,-71 18 1,-35-53-1,0 53 1,-35 17 0,-18 71-1,35 89 1,0 52 0,-35-18-1,36 1 1,17-36-1,0-35 1,35-53 0,-17-18 15,35-52-15,0 17-1,17-36 1,-17 19-1,0 52 1,0 54 0,0 34-1,-18-17 1,36 0 0,-1-53-1,36 0 1,35-35-1,-53-1 1,18-52 0,-71 18 15,-35-1-15,-70 89 15,17 70-16,18-18 1,35 19 0,17-54-1,54-17 1,17-18 0,0-36-1,18-34 1,-18-18-1,-52 52 1,-36 19-16</inkml:trace>
  <inkml:trace contextRef="#ctx0" brushRef="#br0" timeOffset="20618.63">19756 3757 0,'0'35'31,"0"1"-15,0-1-1,17-35 1,1-18 0,-18-17-1</inkml:trace>
  <inkml:trace contextRef="#ctx0" brushRef="#br0" timeOffset="20817.07">19861 3457 0,'-35'-17'16,"17"17"-16,1 0 0,-1 0 31,18 17-15,0 1-1,18-1 1,-1 1-16</inkml:trace>
  <inkml:trace contextRef="#ctx0" brushRef="#br0" timeOffset="21634.13">20532 3704 0,'0'0'16,"17"-35"-1,-17 0-15,0 17 0,0 0 16,-123 1 15,35 52-15,-18 18 0,53 0-1,35 0 1,18-36-1,36 1 1,34-18 0,1-18-1,-36-17 1,0 0 0,-17 35-1,-53 0 32,35 17-31,0 19-16,0 70 15,0-71 1,17 53 0,-105 177-1,88-18 1,53-71-1,-18 36 1,-17-18 0,-18-18-1,-35 0 1,-71-70 0,0-70-1,-53-36 1,0-53-1,71-53 1,0-159 0,88-35 15,18 18-15,35 123-1,17 1 1,1 16-1,-36 72 1,53-1 0,0 18-1,-17 18-15</inkml:trace>
  <inkml:trace contextRef="#ctx0" brushRef="#br0" timeOffset="21901.59">20973 3298 0,'0'0'0,"-18"-17"16,0 17 0,-17 70-1,17 54 1,18-18-1,-17 17 1,17-35 0,-35-52-1,17-36 1</inkml:trace>
  <inkml:trace contextRef="#ctx0" brushRef="#br0" timeOffset="21982.58">20920 3739 0,'0'-17'16,"17"-1"-16,19-17 15,17 0 1</inkml:trace>
  <inkml:trace contextRef="#ctx0" brushRef="#br0" timeOffset="22366.95">21096 3687 0,'0'0'32,"18"52"-32,17 1 15,18-17 1,0-36-1,17 0 1,19-36 0,-36-34-1,17-54 1,-17-17 0,0-18-1,-35 36 1,-18 105-1,0 36 1,-53 70 0,17 89 15,19-19-15,17-52-1,0-18 1,0-70-1,53 0 1,-18-54 0,-35 19-16</inkml:trace>
  <inkml:trace contextRef="#ctx0" brushRef="#br0" timeOffset="22650.34">21555 3422 0,'0'0'0,"-18"-35"0,36 35 15,70 0 17,0-36-17,53 1 1,-35 35-1,-53-18 1,-71 18 15,-35 0-15,36 0-16</inkml:trace>
  <inkml:trace contextRef="#ctx0" brushRef="#br0" timeOffset="23532.71">6650 6667 0,'0'0'0,"0"-17"0,17 17 15,-17-71 1,0-17-1,-35 18 1,-71-1 0,-17 36-1,88 35-15,-89 0 16,1 88 0,52 18-1,-17 52 1,88 1-1,53-88 1,17 70 15,1-123-15,35-36 0</inkml:trace>
  <inkml:trace contextRef="#ctx0" brushRef="#br0" timeOffset="23851.31">6738 6597 0,'0'-18'0,"0"-88"16,18 36-1,52 176 32,-87-36-47,17 124 16,88-105-1,0-37 1,0-34 0,-35-36-1,71-70 17,-89 71-32,35-89 15,-52 0 1,-18 18-1,0 52 1,-35 36 0</inkml:trace>
  <inkml:trace contextRef="#ctx0" brushRef="#br0" timeOffset="24166.18">7602 6738 0,'71'0'15,"-36"0"1,-17 0-16,158 53 16,-52-35-1,17-18 1,-35-36 0</inkml:trace>
  <inkml:trace contextRef="#ctx0" brushRef="#br0" timeOffset="24649.42">7937 6579 0,'0'0'0,"18"0"0,0 18 15,52 52 1,-17 1 0,18-53-1,17-18 1,0-71 0,-17-35-1,17-52 1,-18 34-1,-17-52 1,-35 140-16,-18-140 16,0 70 15,-53 106-15,35 71-1,1 35 1,17 52-1,0-105-15,17 141 16,1-88 0,70-18-1,-17-35 1,-36-35 0</inkml:trace>
  <inkml:trace contextRef="#ctx0" brushRef="#br0" timeOffset="24683.3">8925 6597 0,'0'-18'0,"0"1"16</inkml:trace>
  <inkml:trace contextRef="#ctx0" brushRef="#br0" timeOffset="25565.89">7638 6473 0,'17'0'16,"1"-17"-16,123-54 16,-123 71-1,70 0 1,0 53 0,-35 71-1,-53-19 1,0-16-1</inkml:trace>
  <inkml:trace contextRef="#ctx0" brushRef="#br0" timeOffset="25616.24">8043 6932 0,'0'0'16</inkml:trace>
  <inkml:trace contextRef="#ctx0" brushRef="#br0" timeOffset="25650.01">8008 6967 0,'-35'-53'16</inkml:trace>
  <inkml:trace contextRef="#ctx0" brushRef="#br0" timeOffset="26882.88">7355 6456 0,'0'-18'16,"0"1"-1,0-1 1,0 0 0,0 1 15,-17 17-31,17 88 15,0 18 1,0-71-16,17 71 16,-17 35 15,0-35-15,0-36-1,0-52 1,0-36 31,0-35-32,0-17 1,0 17 0,36-35-1,17-18 1,17 18-1,18 17 1,-35 36 0,35 35-1,-17 0 17,17 35-17,-70-17-15,35 70 16,-36-35-1,1 53 1,-18-18 0,0-35-1,-35-18 1</inkml:trace>
  <inkml:trace contextRef="#ctx0" brushRef="#br0" timeOffset="27468.31">6262 7073 0,'17'0'15,"-17"-17"1,18 17-16,70-36 16,18-17-1,-18 18 1,0-18-1,-52 0 1,-19 36-16</inkml:trace>
  <inkml:trace contextRef="#ctx0" brushRef="#br0" timeOffset="28832.12">8502 6615 0,'18'-18'16,"-1"-17"-1,-17 17-15,18-17 16,-18 17 0,0 0-16,0 1 15,-53-18 1,-35 35-1,35 0 1,-18 52 0,-17 54 15,53-35-15,35 35-1,0-36 1,53-17-1,0-53 1,0 0 0,17-53-1,1-17 1,-1-36 0,18-35-1,-35 17 1,-35-34-1,-18 52 1,-18 17 0,1 54 15,-19 35-15,19 71-1,17 35 1,35-1-1,-17-87-15</inkml:trace>
  <inkml:trace contextRef="#ctx0" brushRef="#br0" timeOffset="29865.98">10195 6244 0,'0'0'0,"18"0"0,-18-17 16,0-19-1,-18 36 16,18 18-15,-35 52 0,35-34-16,-53 140 15,35-52 1,-34 17 0,34-53-1,18-70 1,35-89 15,18 0-15,0-52-1,18 17 17,-54 53-17,1 53-15,17 18 16,-17 52-1,-1 1 1,19 35 0,17-36-1,-18-52 1,18-18 0,70-53-1,-17-35 1,-18 0-1,18-36 1,-71 1 0,-35 52-1,0 89 32,-17 35-31,17 88-1,-18-18 1,18-87-16,18 52 16,52-18-1,1-70 1,17-53 0,18-35-1,-18 0 1,-70 0-1,-1 70-15,1-35 16,-18 106 15,0 35-15,0-17 15,0-18-15,0 0-1,0-71 1,0 0 0,0-17-1</inkml:trace>
  <inkml:trace contextRef="#ctx0" brushRef="#br0" timeOffset="30036.77">11465 6209 0,'0'-18'32,"-17"18"-17,34 0 17,1 0-17</inkml:trace>
  <inkml:trace contextRef="#ctx0" brushRef="#br0" timeOffset="31465.53">12347 6526 0,'0'0'0,"18"0"0,-1 0 15,-17-17-15,18-36 16,-18-18 0,0 18-1,-53 18 17,36 35-32,-36 0 15,-53 18 1,35 35-1,-17 52 1,35 19 0,53-54-1,0 19 1,53-72 0,18-17-1,34-53 1,-16-35-1,-19 0 1,1-71 0,-54 124-16,1-106 15,0 17 17,-18 71-17,0 36 1,-36 52-1,19 53 1,-1 36 0,18-89-16,0 71 15,35 35 1,18-35 0,18-53-1,-1-53 1,36-36-1,18-52 1,-18-35 0,-54 17 15,1-17-15,-35 17-1,0 70 1,-18 89 15,-36 0-15,19-35-16,17 70 15,0 18 1,0-71-16,17 53 16,36-35-1,36-53 1,34-17-1,-17-54 1,0-70 15,-71 18-15,-35 34 0,0 1-1,-18 88 16,18 18-31,-17 35 16,17-36-16,-18 89 16,18-18-1,-18 18 1,1-35 0,17-36-1,0-17 1,0-36-1,17-53 1,36-17 0,0 18-1,-18 52 17,18 18-17,-35 88 1,-18-35-1,53 35 1,35-35 0,-17-35-1,-1-36 1,36-52 0,-18-18-1,-52 17 1,-36 0-1,0 19 1</inkml:trace>
  <inkml:trace contextRef="#ctx0" brushRef="#br0" timeOffset="31698.28">12806 6332 0,'0'0'0,"-53"18"32,88-36-32,71 1 15,70-36 1,1 18 0,-89 17-1,-35-17 1</inkml:trace>
  <inkml:trace contextRef="#ctx0" brushRef="#br0" timeOffset="32749.53">15275 6068 0,'0'0'0,"0"-88"31,0 35-31,0 35 0,-17 0 32,-19 1-17,-17 70 1,1 35-1,16 35 1,1 1 0,35-89-16,0 36 15,18-1 1,70-70 0,18-53-1,-18 0 1,0-52-1,-70 87-15,-1-88 16,-17 18 0,-106 17-1,-17 71 17,35 18-17,17 52 1,107-52-1,87-18 1,-17 0 0,70-53-1,-52 0 1,-18 18 0,-89 35-1,1 18 1,-18 70-1,17 18 1,-17 35 0,36 159-1,17-106 17,-36 88-17,-17 0 1,-17-53-1,-54-35 1,18-88 0,36-106-16,-19 0 15,-17-70 1,0-107 0,53-87-1,0-18 1,36-36-1,52 89 1,53 35 0,53 53-1</inkml:trace>
  <inkml:trace contextRef="#ctx0" brushRef="#br0" timeOffset="33048.33">17268 5627 0,'0'0'0,"18"0"0,-18-18 0,0 1 15,-18 17 1,18 35 0,-17-18-16,-1 89 15,1-53-15,17 71 16,-18 52-1,18-52 1,0-36 0,0-71 15,53-17-31,17-70 31,-52 35-31</inkml:trace>
  <inkml:trace contextRef="#ctx0" brushRef="#br0" timeOffset="33683.11">17657 5662 0,'0'0'0,"17"-18"0,-17-34 15,0 122 17,-35 71-17,35 18 1,-18-36-1,18-52 1,0-53 0,36-18-1,16-53 1,19-18 15,-18 1-15,-35 52-16,-1 0 15,71 54 1,-88 16 0,-17 37-1,34-36 1,54-18 0,35-17-1,0-36 1,17-35-1,1-53 1,-89 18 0,-35-18-1,-53 71 17,-18 70-17,-17 71 1,71 0-1,17-18 1,52-53 0,72-35-1,-36 0 1,-17-35 0,-18-36-1,-53 36-15</inkml:trace>
  <inkml:trace contextRef="#ctx0" brushRef="#br0" timeOffset="33898.62">17092 5909 0,'0'0'0,"-176"35"31,176-17-31,35-18 16,106-18 0,18-17-1,70-18 1,-176 35-16</inkml:trace>
  <inkml:trace contextRef="#ctx0" brushRef="#br0" timeOffset="36081.51">19844 5944 0,'-36'0'32,"54"-17"-17,0-1-15,35-17 16,17-18-1,-17 0 1,-35 35-16,-1-52 16,-17 34-1,-53 36 17,-52 18-17,-1 70 1,88-70-16,1 35 15,-1-36-15,18 54 16,35-36 0,0-35-1,18 0 1,-35 0 0,-18 36-1,-35-1 1,-18 35-1,0 19 1,53-1 0,0 0-1,0-70 1,70 17 0,19-17-1,-1-54 1,35-34-1,1-18 1,35-54 0,-107-16-1,-52-19 1,-17 89 0,-1 70-1,-17 54 1,0 105-1,35 53 1,0-88 0,35 0-1,35-18 17,1-71-17,52-17 1,36-53-1,-53 1 1,-53-1 0,-53-18-1,0 53 1,-35 18 0,-36 71-1,54-18 1,-1 17-1,53 1 1,18-71 0,18 0-1,70-71 17,-71 1-17,18 17 1,-88 0-1,0 35 1,36 54 0,-72 34-1,36-17 1,0 18 0,0-54-1,0-34 16,18-36-15,0 35-16,35-35 16,17-17-1,18 34 17,-70 36-17,17 18 1,-35 35-1,0-18-15,36 36 16,-19-54 0,19 19-1,34-36 1,1-18 0,-18-52-1,-36 70-15,54-71 16,-54 0-1,-17 18 1,-17 53 0,17 18-1,-18 70 17,18-70-32,0 35 15,18 17 1,35-52-1,0 17 1,17-35 0,1-35-1,-36-18 1,-17 0 0,-1-17-1,-34 70 16,52 17-31,-53 36 16,1 18 0,17-18-1,0-18 17,70-35-17,1 0 1,17-35-1,-70 17-15,105-70 16,1-53 0,-54-18-1,-17-35 1,-53 71 0,0 105-1,-71 106 1,19 71-1,-1 35 1,53-71 0,0-52-1,0-53-15,0 17 32,35-35-17,18-18 1,0-35-1,-18-17 1</inkml:trace>
  <inkml:trace contextRef="#ctx0" brushRef="#br0" timeOffset="36298.67">22542 5944 0,'0'0'0,"-52"0"0,34 0 0,71 18 15,70-18 1,36-18 0,-18 1-1,-53-19 1,-88 19 15,-17 17-31</inkml:trace>
  <inkml:trace contextRef="#ctx0" brushRef="#br0" timeOffset="36914.61">11589 8625 0,'0'0'0,"0"-17"16,0 34 0,0 72-1,0 122 1,0 19 0,0 34 15,-18-105-16,18-141-15,-18 105 16,-17-105 0,35-1-1,0-34 1,0-54 0,0-35-1</inkml:trace>
  <inkml:trace contextRef="#ctx0" brushRef="#br0" timeOffset="37931.33">11553 8731 0,'0'0'0,"0"-17"0,0-19 32,0 19-17,53 17 1,18 0-1,123 0 1,159 0 0,0 0-1,-1 0 1,213 0 0,87 0-1,72 17 1,-125-17-1,-405 0-15,618 0 16,-36 18 0,-247-18-1,106 35 17,-141-17-17,-194-18 1,35 18-1,-212-1 1,-105-17 0,-18 18-1,0 17 1,-35 53 0,35 18-1,0 18 1,0-19-1,35 54 1,-35 18 0,18-1-1,-18-35 17,-53-17-17,-35-54 1,-36-17-1,-70-35 1,-18-18 0,-88 0-1,-88-18 1,-88 0 0,-88-17-1,-124 17 1,141 18-1,-405-17 1,228-1 0,54 18-1,176 0 17,-53-17-17,89-19 1,70 19-1,247-19 1,70 36 0,71-17-1,-18 17 17,1-18-1</inkml:trace>
  <inkml:trace contextRef="#ctx0" brushRef="#br0" timeOffset="37982.05">11448 9878 0,'-18'0'16</inkml:trace>
  <inkml:trace contextRef="#ctx0" brushRef="#br0" timeOffset="38298.25">9895 8590 0,'0'0'0,"18"-35"15,0 35 1,-18 17 0,35 72-1,-35-1-15</inkml:trace>
  <inkml:trace contextRef="#ctx0" brushRef="#br0" timeOffset="38465.83">10072 9419 0,'0'0'0,"0"88"16,0 89 0,0-19-1,0-69 1,-18-72 0,1 1-1,-1-53 1,-17-54-1,-1-69 1</inkml:trace>
  <inkml:trace contextRef="#ctx0" brushRef="#br0" timeOffset="38948.72">10037 8625 0,'0'0'0,"17"-17"16,-34-1-1,-19 36 1,-34 88 0,17 35-1,-53 106 1,18-106 0,70-71-1,18-52 1,0 0-1,18-71 1,70-106 0,-18-17-1,-52 34 17,35 1-17,-35 106 1,17 53-1,36 140 1,-1 36 0,-17-70-1,18-1 1,-36-52 0,-18-36-1,1-35 1,-36 0-1</inkml:trace>
  <inkml:trace contextRef="#ctx0" brushRef="#br0" timeOffset="39232.11">10072 8749 0,'0'0'0,"-18"18"15,18 34 1,0 107 0,18-18-1,-1 53 1,-17-70-1,0-1 1,0-35 0,0-70-16</inkml:trace>
  <inkml:trace contextRef="#ctx0" brushRef="#br0" timeOffset="39581.75">10495 10336 0,'0'0'0,"-35"53"31,35-35-31</inkml:trace>
  <inkml:trace contextRef="#ctx0" brushRef="#br0" timeOffset="39931.37">10936 10495 0,'35'0'0,"142"0"16,-89 0-16,318 0 16,-1 0-1,213 0 1,87 0-1,54 0 1,211 0 0,-194 0-1,-35 18 1,-53-18 15,-71 0-15,-52 17-1,-142-17 1,-88 18 0,-141-18-1,-159 0 1,-35-35 0,-35-1-1,17 19-15</inkml:trace>
  <inkml:trace contextRef="#ctx0" brushRef="#br0" timeOffset="40231.08">19068 10266 0,'0'0'0,"-18"0"15,0 0 1,18 17-1,18 1 1,35-18 0,70 53-1,-87-53-15,140 0 16,18 0 0,-53 0-1,-70 18 1,-71 35-1,-53-1 1,18-34-16,-1 0 16</inkml:trace>
  <inkml:trace contextRef="#ctx0" brushRef="#br0" timeOffset="40314.19">19332 10724 0,'-35'0'0,"-71"71"16,36-18 15,52-35-15,247-160-16,-458 301 0</inkml:trace>
  <inkml:trace contextRef="#ctx0" brushRef="#br0" timeOffset="40581.37">20338 10530 0,'17'-17'0,"-34"34"15,70-70-15,-36 53 16,1 36 15,-18-19-31,35 107 16,-105-1-1</inkml:trace>
  <inkml:trace contextRef="#ctx0" brushRef="#br0" timeOffset="40946.9">20197 11271 0,'17'0'31,"1"0"-15,17-53-1,53-70 1,18-1-1,-18 36 1,18 35 0,-88 53-16,52 18 15,-52 35 17,35 35-17,-18 0 1,0 0-1,54-52 1,16-72 0,-52-17-1,36-35 1,-37-53 0,-16-18-1,-19 1 1,19 122-16,-36 1 0</inkml:trace>
  <inkml:trace contextRef="#ctx0" brushRef="#br0" timeOffset="41030.8">21237 10354 0,'35'0'0,"1"-18"16,-107 36 15,142-18-15</inkml:trace>
  <inkml:trace contextRef="#ctx0" brushRef="#br0" timeOffset="41447.86">20443 10513 0,'0'0'16,"0"-18"-16,0 0 31,0 36-15,-35 53-1,-18 70 1,0-35 0,0 35-1,36-18 1,-1-105-1</inkml:trace>
  <inkml:trace contextRef="#ctx0" brushRef="#br0" timeOffset="42330.75">7761 8961 0,'0'17'16,"18"18"-16,52 89 31,-70-89-31,36 71 15</inkml:trace>
  <inkml:trace contextRef="#ctx0" brushRef="#br0" timeOffset="42465.02">7973 9666 0,'0'35'16,"0"36"-1,0-18 1,-18-71 46,18 1-62,-35-19 16</inkml:trace>
  <inkml:trace contextRef="#ctx0" brushRef="#br0" timeOffset="42648.4">7955 9648 0,'0'18'16,"0"0"-1</inkml:trace>
  <inkml:trace contextRef="#ctx0" brushRef="#br0" timeOffset="43748.31">7902 9066 0,'0'-17'16,"-17"-19"-1,17 19-15,0-1 16,0-17 0,0 17-1,0 1 1,0 34-1,0 19 1,0 52 0,0-53-16,0 106 15,0-35 1,0 53 15,0-18-15,0-53-1,0-17 1,0-19 0,0-34-1,0-36 32,0 1-47,0-18 16,0-36-1,-18-17 1,18-36 0,35 36-1,53 0 1,18 35 0,-88 35-1,70 18 1,18 36-1,-36 52 1,-52-18 0,-18 54-1,0-18 1,0-36 0,-18-34-1,1-36 16,-1-18-15,1-17 0,17 17-16,-36-35 15</inkml:trace>
  <inkml:trace contextRef="#ctx0" brushRef="#br0" timeOffset="43936.87">7902 8996 0,'0'0'0,"-17"0"0,17-18 15</inkml:trace>
  <inkml:trace contextRef="#ctx0" brushRef="#br0" timeOffset="44013.14">7885 9190 0,'0'17'0,"0"36"16,0 36-1</inkml:trace>
  <inkml:trace contextRef="#ctx0" brushRef="#br0" timeOffset="45097.69">21272 10407 0,'-17'0'0,"17"-35"15,0 52 32,0 54-31,0-1-1,0 19 1,0-19 0</inkml:trace>
  <inkml:trace contextRef="#ctx0" brushRef="#br0" timeOffset="46313.54">19191 10283 0,'0'0'0,"-18"0"0,1-17 16,-1 17-1,1-18-15,17 36 32,52-1-17,37 19 1,16-36-1,37 17 1,16 1 0,-122-18-16,52 18 15,-18-1 1,-70 19 0,0-1 15,-35 18-16,-71 35 1,18-35 0,-53 53-1,35-18 1,36-18 0,-19 1-1,36 0 1,18-19-1,35-16 1,-17-36 0,17-36 15,52-16-15,19-1 15,-53 35-31,105-88 15,36-35 1,-53 35 0,0 0-1,-54 36 1,-52 52 0,-52 18 15,-1 35-16,-53 54 1,0-1 0,18-18-1,70-52-15,-17 53 16,17-54 0</inkml:trace>
  <inkml:trace contextRef="#ctx0" brushRef="#br0" timeOffset="187311.21">5433 12347 0,'0'0'0,"0"18"0,17-1 16</inkml:trace>
  <inkml:trace contextRef="#ctx0" brushRef="#br0" timeOffset="188513.05">6650 13176 0,'17'0'0,"1"0"47,0-17-31,-18-1-16,17 0 16,-17-17-16,0-18 15,-17-17 16,-54-1-15,-17 36 0,17 35-1,-34 70 1,34 36 0,53 18-1,1-89-15,17 71 16,0 17-1,53-52 1,0-36 0,35-53-1,-18-35 1,36-52 0,-35-72-1,-36 71 16,-35 18-15,-35 53 0,-1 70-1,36 89 1,18 17 0,-18-124-16,35 72 15,36-1 1,-36-71-1,18-17 1,35-17 0,-70 17-16,35-53 15</inkml:trace>
  <inkml:trace contextRef="#ctx0" brushRef="#br0" timeOffset="188778.83">7567 12982 0,'18'0'31,"-1"0"-31,1 0 16,0 0-16,35 0 15,35-17 1,-35 17 0,0 0-1,-36 0 1</inkml:trace>
  <inkml:trace contextRef="#ctx0" brushRef="#br0" timeOffset="188979.09">7708 13194 0,'0'0'0,"-17"18"0,-1-18 15,0 0 1,36 0 15,17 0-15,36-36-1,-18 1 1,-36 35-16</inkml:trace>
  <inkml:trace contextRef="#ctx0" brushRef="#br0" timeOffset="189277.99">8396 12788 0,'0'0'0,"0"-17"0,0-1 16,0 0-1,0 36 1,0 17 0,0 71-1,0 0 1,0 53-1,0-89 1,0 1 0,0-54-1,-18-17 1,36 0 0</inkml:trace>
  <inkml:trace contextRef="#ctx0" brushRef="#br0" timeOffset="190080.81">9084 12753 0,'0'0'15,"-35"-18"1,17 18-16,-17 0 15,-18 53 1,35 35 0,1-70-16,-36 123 15,35-35 1,0-53 0,18 0-1,36-53 1,17 0 15,0 0-15,-36-53-1,1 0 1,-36-35 0,-17 0-1,35 17 1,53-35-1,17 53 1,36 0 0,0 53-1,-53 36 1,-35 69 0,-18-69-16,0 70 15,-18 17 16,18-35-15,0-52 0,53-19-1,17-17 1,-17-35 0,18-36-1,-18-35 1,-53 1-1,-88-19 1,-18 89 0,18 0-1,70 52 1,18 19 0,0-19-1,71-17 32,-36 0-47</inkml:trace>
  <inkml:trace contextRef="#ctx0" brushRef="#br0" timeOffset="190327.55">10283 12806 0,'0'-18'32,"0"1"-32,-17 17 15,34 0 1,-17 17 15,0 1-31,0 35 16,0-36-1</inkml:trace>
  <inkml:trace contextRef="#ctx0" brushRef="#br0" timeOffset="190562.12">10283 13264 0,'0'0'0,"0"36"15,18 17 1,-18 0 0,0 52-1,-70-16 1,-19-37 0,-52-16-1,106-36 1</inkml:trace>
  <inkml:trace contextRef="#ctx0" brushRef="#br0" timeOffset="191178.03">3828 13247 0,'0'0'15,"0"-18"-15,-36-35 16,36 36-16,0-1 31,0 53-15,0-17-16,18 88 31,-18 0-15,0-71-16,0 35 15,53-52 1,-53 0 0,0-71-1,-18 35-15</inkml:trace>
  <inkml:trace contextRef="#ctx0" brushRef="#br0" timeOffset="191561.84">3792 12700 0,'-35'0'15,"35"18"-15,-35-1 0,17 19 0,18 34 31,18 1-15,-1-36 0,19-35-1,17-18 1,-18-35 0,-17-35-1,-36 0 1,-53 53-1,36 35 1,0 17 0,17 54-1,18-53-15,0 52 16,0 1 0,53-36-1,-18-35 1</inkml:trace>
  <inkml:trace contextRef="#ctx0" brushRef="#br0" timeOffset="192077.65">4286 13000 0,'0'0'16,"-17"35"-1,17-17-15,0 70 16,17 0 0,1-17-1,-18 17 1,18-53 0,-18-17-1,0-36 32,0-35-31,0-35-1,0-18 1,88 0 0,-71 89-16,89-36 15,-18 53 1,-17 70-1,-36 19 1,-17 34 0,-36 36-1,18-106 1,0-36 0,0 1-1,0-71 16</inkml:trace>
  <inkml:trace contextRef="#ctx0" brushRef="#br0" timeOffset="192428.94">4904 12876 0,'-18'53'0,"0"-17"16,18 34-16,0 36 15,0-71-15,0 106 16,18-70 15,0 17-15,17-70-1,0 17 1,18-70 0,-53 17-16,35-35 15,1-17 1</inkml:trace>
  <inkml:trace contextRef="#ctx0" brushRef="#br0" timeOffset="192557.53">4904 13106 0,'0'0'0,"17"-18"16</inkml:trace>
  <inkml:trace contextRef="#ctx0" brushRef="#br0" timeOffset="192678.39">4921 13070 0,'18'0'16,"17"0"0,-17 0-16,35-17 15,-36-1 1,36 0 0,-35 18-1</inkml:trace>
  <inkml:trace contextRef="#ctx0" brushRef="#br0" timeOffset="193162.32">4904 12612 0,'0'0'0,"0"-18"16,-53 1-1,53 34 1,0 1-1,0 17-15,17 106 32,-17 36-17,0-19 1,0-52 0,0-71-1</inkml:trace>
  <inkml:trace contextRef="#ctx0" brushRef="#br0" timeOffset="193511.47">3175 14058 0,'0'0'0,"0"18"31,18-18-31</inkml:trace>
  <inkml:trace contextRef="#ctx0" brushRef="#br0" timeOffset="193728.92">3528 14111 0,'35'0'0,"106"-18"15,106-34 1,0 16 15,106-34-15,-265 52-16,230-35 15,-142 53 1,-17-35 0,-89 35-1,-35 0 1,-70 0 15,-18 18-15</inkml:trace>
  <inkml:trace contextRef="#ctx0" brushRef="#br0" timeOffset="193994.19">3193 14287 0,'-36'-17'32,"54"17"-32,0-18 0</inkml:trace>
  <inkml:trace contextRef="#ctx0" brushRef="#br0" timeOffset="194212.75">4216 14146 0,'88'-17'16,"-176"34"-16,229-52 0,18 0 15,158-18 1,-70-18 0,-71 36-1,-87 35 1,-72-18 0,1 18-1,-36 0 16,-52 18-15</inkml:trace>
  <inkml:trace contextRef="#ctx0" brushRef="#br0" timeOffset="197544.33">4075 14076 0,'17'0'0,"-17"17"15,0 1 1,-17 0 15,-19-18-31,1 0 16,-88 17-1,17-17 17,53 0-32,-159 0 15,53-35 1,-70-53 0,35-18-1,71 0 1,-71-53-1,88 18 1,70 88-16,-52-88 16,35-88-1,53 17 1,71-17 0,17 70-1,53-88 1,-106 177-16,124-89 31,35-35-15,36 88-1,52 0 1,18-17 0,-106 88-1,-124 35-15,107 0 16,87 88-1,-17 0 1,-88 0 0,70 71-1,-52 17 1,-72 18 0,-105-158-1</inkml:trace>
  <inkml:trace contextRef="#ctx0" brushRef="#br0" timeOffset="197743.35">5415 13000 0,'0'17'16,"0"19"-16,-35 70 16,-36 52-1,-35 19 1,-35-19 0,18-52-1,-36-17 1,53-72-1,-17-17 1,88 0 0,17 0-1</inkml:trace>
  <inkml:trace contextRef="#ctx0" brushRef="#br0" timeOffset="198710.76">5327 12241 0,'18'18'31,"-1"-18"-15,1 0-16,35 35 15,35 18 1,-17 35-1,-54-52-15</inkml:trace>
  <inkml:trace contextRef="#ctx0" brushRef="#br0" timeOffset="198744.09">5521 13123 0,'-53'71'0,"-88"141"15</inkml:trace>
  <inkml:trace contextRef="#ctx0" brushRef="#br0" timeOffset="201178.31">3404 14711 0,'0'0'0,"-17"17"0,-107 72 31,107-72-31,-1 19 16,0-1 0,1-18-1,17-69 1</inkml:trace>
  <inkml:trace contextRef="#ctx0" brushRef="#br0" timeOffset="201360.06">3492 14517 0,'106'-106'16,"-53"53"-16,124-141 16,52-53-1,-53 53 1,-105 106 0,-36 17-1,-35 54 1,-17 17-1,-1 0 1,-53 53 0,1 17-16</inkml:trace>
  <inkml:trace contextRef="#ctx0" brushRef="#br0" timeOffset="201507.03">3422 15187 0,'0'0'0</inkml:trace>
  <inkml:trace contextRef="#ctx0" brushRef="#br0" timeOffset="201544.14">3422 15117 0,'18'-18'15</inkml:trace>
  <inkml:trace contextRef="#ctx0" brushRef="#br0" timeOffset="201659.53">4604 13794 0,'0'0'0,"17"-18"0,107-53 31,-89 54-31,71-19 16,-106 54 0,-35 17-16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2:03:32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441 0,'0'-18'0,"-17"-17"31,17 17-31,0 36 47,0 0-47,17 52 16,36 36-1,18 70 1,-1 18-1,-52-35 1,17-53 0,-17-18-1,-1-70 17,-17 0-17,-52-18-15</inkml:trace>
  <inkml:trace contextRef="#ctx0" brushRef="#br0" timeOffset="49.42">3263 1288 0,'0'-18'16,"0"-35"-16</inkml:trace>
  <inkml:trace contextRef="#ctx0" brushRef="#br0" timeOffset="500.04">3757 353 0,'0'0'0,"0"-18"0,-18 18 31,18 18-15,-17-1-16,-18 89 15,-18 0 1,-36 88 0,19-35-1,-1 17 1,18-52-1,18-54 1,35-34 0,0-54 31,0 0-32,18-17-15</inkml:trace>
  <inkml:trace contextRef="#ctx0" brushRef="#br0" timeOffset="1000.41">3757 1129 0,'18'35'0,"-1"-35"16,-17-17-16,36-19 15,-19 19 1,19-19 0,16-52-1,-16 0 1,-19 53-1,-17 17 1,-17 18 0,-36 35-1,0 53 1,0 36 0,35-36-1,18 0 1,18 1-1,35-72 1,17 1 0,1-18-1,0-35 17,-19-1-17,-34 19-15</inkml:trace>
  <inkml:trace contextRef="#ctx0" brushRef="#br0" timeOffset="1545.3">4745 3616 0,'35'-1305'31,"0"617"-16,-35 564-15,0-52 16,-17 141 0,-1 35-16,-35 17 15,18-17 1,17 0 0,18-70 15,0 17-16,18 18-15,17-36 16,18 0 0,0 18-1,-35 36 17,-1 17-17,1 0 1</inkml:trace>
  <inkml:trace contextRef="#ctx0" brushRef="#br0" timeOffset="2450.48">4357 811 0,'0'0'0,"17"0"16,36 0-1,-35 0-15,35 0 16,0 18 0,17 53-1,-17-19 1,-17 37 0,-19-36-1,-17-18-15,18 18 16,-18 35-1,-18-53 1,-17 1 0,17-36 31,18-18-32,0-17 1,0-54-1,36 19 1,-36 35-16,70-89 16,-17 54-1,18-19 1,-36 72 0,-17-1-1,17 18 1,-35 35 15,0-17-15,0 17-1</inkml:trace>
  <inkml:trace contextRef="#ctx0" brushRef="#br0" timeOffset="2766.74">5151 917 0,'0'18'16,"0"-1"-1,0 1-15,0 17 0,0 36 16,0 17-1,0-17 1,0-1 0,0-52-1,0 0 17,0-36-17,0 0 1,0 1-16</inkml:trace>
  <inkml:trace contextRef="#ctx0" brushRef="#br0" timeOffset="3150.25">5203 670 0,'0'36'31,"0"-19"-31,18-17 16,0 0 0,-1 0-1,1-17 1,-18-1-1,0-17 1,-18-1 0,1 19-1,-1 17 1,0 17 0,18 1-16,-17 35 15,17-18 1,0 0-1</inkml:trace>
  <inkml:trace contextRef="#ctx0" brushRef="#br0" timeOffset="4734.24">5397 1235 0,'18'0'16,"0"0"-1,-1 0-15,54-18 16,17-17 0,36-36-1,-36 1 1,-18-19-1,-17-34 1,-53 105-16,0-52 16,-17-1-1,-1 54 17,-35 17-17,18 17 1,17 107-1,18 52 1,0-17 0,0 53-1,0-54 1,0-87-16,0 141 16,-53 70-1,-17-18 1,52-87-1,-17 17 1,35-124 0,0-17-1,17-53 1,36 0 0,53-88-1,35-53 1,-35 0-1,0-71 1,-88 36 0,-36-124-1,-123 106 1,0 106 0,-18 17-1,18 53 1,17 1-1,89 17 1,17-18 0,89-17-1,70-18 17,-17 0-17,52-53 1,-35 0-1,-53 36 1,-52-18 0,-36 70-1,17 18 1,-17 18 0,0 70-1,18 18 1,-18-36-1,0 1 1,0-54 0,0-52 31,0-18-32</inkml:trace>
  <inkml:trace contextRef="#ctx0" brushRef="#br0" timeOffset="4965.82">6209 635 0,'-35'0'46,"35"18"-14,17-1-17,1 1-15,0-18 0,-1 18 16</inkml:trace>
  <inkml:trace contextRef="#ctx0" brushRef="#br0" timeOffset="5599.22">6720 758 0,'0'0'0,"0"-17"16,0-18 15,-17 35-31,-1 0 0,-35 0 16,0 0-1,-35 88 1,53 0 0,17 35-1,18-17 17,18 0-17,35-53 1,35-18-1,35-17 1,107-18 0,-72-35-1,-122 17-15,87-35 16,-35-35 0,-70 17-1,-18-52 1,-18 35-1,-17 35 1,-18 53 0,18 0-1,-36 70 17,36 18-17,-18 36 1,36-53-1,17 34 1,0-87 0,52-18-1,19-18 1,-53-17 0</inkml:trace>
  <inkml:trace contextRef="#ctx0" brushRef="#br0" timeOffset="7515.12">7355 1041 0,'0'-71'16,"0"142"-16,18-195 15,0 89 1,-18 17 0,0 71 15,0 18 0,0-36-31,0 36 16,0 17-1,17-53 1,36-17 0,-17-18-1,69-36 1,-52-34 0,18-54-1,-54-17 1,1 18-1,-18-1 1,0 54 0,-35 35-1,17 35 17,18 70-17,0 18 1,0 53-1,0-105-15,0 87 16,0-17 0,53 0-1,-18-53 1,18-36 0,0-17-1,-35 0-15,70-53 16,-17 1-1,17-54 1,-53 35 0,-17 1-1,-18 87 32,0 18-31,-18 36-1,18-18 1,0 18 0,35-36-1,-17-35-15,0 17 16,17-17 0,18-35-1,0-18 1,17-35-1,-52 17 1,0 1 0,-18 88 31,0 34-32,-18 1 1,18 18-1,0-53-15,0 17 16,0-17 0,53-1-1,17-17 1,19-53 0,-19 18-1,-17-71 1,-53 36-1,-18-19 1,-34 36 0,-19 36-1,-17 17 17,-18 88-17,71 0 1,35 18-1,0-53 1,53 0 0,70-35-1,36-1 1,17-34 0,-52-19-1,-1-34 1,-70-1-1,-35-17 1,-18 70-16,0 1 16,0 34 15,-18 71 0,0-17-15,1 35-1,-1-71 1,18-17-16,-18 17 16,18-17-1,0-1 1,-17-17 0,17-17-1,0-1-15,0-17 16,35-71-1,18 18 1,35-53 0,-17 52-1,35 37 17,-89 52-32,36 17 15,-18 18 1,-17 36-1,-18 52 1,0-34 0,0 52-1,18-106 1,17 0 0,0-35-1,53 0 1,-52-17-1,34-54 1,-52 54-16,35-54 16,0 0-1,-53 18 1,-18 1 15,-52 16-15,52 19-16</inkml:trace>
  <inkml:trace contextRef="#ctx0" brushRef="#br0" timeOffset="8013.48">8449 459 0,'0'0'0,"0"17"31,-18-17-31,-17 36 63,35-54-48,0 0-15</inkml:trace>
  <inkml:trace contextRef="#ctx0" brushRef="#br0" timeOffset="8366.59">7497 794 0,'35'0'31,"-18"0"-31,54 0 15,35 0 1,17-18 0,-52 0-1,-54 18-15,19 0 16,-54 0 15</inkml:trace>
  <inkml:trace contextRef="#ctx0" brushRef="#br0" timeOffset="9549.12">3016 1817 0,'0'0'0,"-17"0"0,-1 0 16,0 0-16,-17 0 16,17 0-1,36 0 32,35 0-31,18 0-1,70 0 1,88 0 0,0-18-1,71 1 1,-88-1 0,123 0-1,-229 18-15,176 0 16,88 0-1,-87 0 1,105 0 0,-106 0-1,141 0 1,18-17 15,-17-1-15,-107 0-1,106 18 1,-123 0 0,106 0-1,-318 0-15,177 0 16,-1 0 0,-70 0-1,36 0 1,-54 0-1,-70 0 1,-89 0-16,72 0 16,-36 0-1,-18 0 1,-18 0 15,-17-17 0,0-1-15,-17 18-16</inkml:trace>
  <inkml:trace contextRef="#ctx0" brushRef="#br0" timeOffset="9709.81">10372 1658 0,'0'18'0,"-18"-18"16,18-18 62</inkml:trace>
  <inkml:trace contextRef="#ctx0" brushRef="#br0" timeOffset="17131.53">2275 4251 0,'-17'0'0,"17"-35"31,-18 35-31,18-18 15,-35 0 1,17 18 15,18 18-15,0 35-16,0 18 16,0 70 15,0-53-16,0 0 1,0 18 0,0-89-16,0 19 15,0-54 17,0 0-17,-17-34-15</inkml:trace>
  <inkml:trace contextRef="#ctx0" brushRef="#br0" timeOffset="17748.43">2946 4304 0,'0'0'0,"0"-18"16,0 1-16,17-1 15,-17-17 1,-17 17 0,-19 0-1,-17 36 1,-17 53-1,17-18 1,0 35 0,53-53-1,0-17-15,0-1 16,53-17 15,35 0 0,-17 0-15,17 0 0,-70 0-16,35 36 15,-53 34 1,0 1 0,-71-1-1,0-17 1,-17-53-1,-18 0 1,53 0 0,-17-35-1,52 0 1,-17-1 0,17-17-1</inkml:trace>
  <inkml:trace contextRef="#ctx0" brushRef="#br0" timeOffset="18164.13">2240 3898 0,'0'0'0,"-18"0"15,36 0 32,0 0-47,-1 0 16,1 0-16,0 0 15,-18-17 1,0-1 0,-18 18-1,-35 0 1,0 0 0,53 18-1,0 17 1,71-18-1,-1-17 1</inkml:trace>
  <inkml:trace contextRef="#ctx0" brushRef="#br0" timeOffset="18714.43">3775 4092 0,'0'0'0,"0"-17"0,-36 17 31,19 0-31,17 52 16,0 54-1,0 53 1,0-35 0,0 17-1,0-53 1,0-18-1,0-52-15,0 17 16,-18-35 0,1-53-1,17 36 1</inkml:trace>
  <inkml:trace contextRef="#ctx0" brushRef="#br0" timeOffset="19163.33">3404 4180 0,'0'0'0,"-70"-70"32,52 52-32,18-35 15,88 18 1,53-36-1,36 71 1,52 36 0,-88 52-1,-88-53-15,88 124 32,-88-36-32,-70 19 15,-107 16 16,-70 1-15,35-71 0,124-70-16,-106 0 15,17-18 1,54-36 0,35-34-1,35 17 1,105-18-1,1 36 1</inkml:trace>
  <inkml:trace contextRef="#ctx0" brushRef="#br0" timeOffset="19447.05">4692 4410 0,'0'0'0,"0"17"16,-18 36-1,54 35 1,-89-17 0,17-71-16,19 53 15,17 0 1,0-18-1,-18-53 17,18 1-17</inkml:trace>
  <inkml:trace contextRef="#ctx0" brushRef="#br0" timeOffset="19646.99">4639 4198 0,'0'0'0,"-18"-18"31,1 18-15,17 18 15,0 0-31,0-1 16,0 1-16</inkml:trace>
  <inkml:trace contextRef="#ctx0" brushRef="#br0" timeOffset="20130.72">5168 4339 0,'-17'0'47,"-1"18"-47,0-18 15,-17 17-15,-18 19 16,-17 17 0,52-53-16,0 35 15,18-17 1,53-1-1,18 1 1,17-1 0,-18 19-1,-17-1 1,-35 0 0,-89 36 15,-17-18-16,-35-18 1,52-35 0,1 0-1,52 0 1,36-53 15,35 18-15</inkml:trace>
  <inkml:trace contextRef="#ctx0" brushRef="#br0" timeOffset="20446.4">5609 4427 0,'0'18'31,"0"0"-31,0-1 16,0 36-1,18 35 1,52 71 0,-17 18-1,-53-107-15,18 248 16,-18-71-1,0 52 1,0-140 0,0-88-1</inkml:trace>
  <inkml:trace contextRef="#ctx0" brushRef="#br0" timeOffset="20530.36">5697 6244 0,'0'-17'16,"0"34"-1,0-123-15,18 0 31,17-52-31</inkml:trace>
  <inkml:trace contextRef="#ctx0" brushRef="#br0" timeOffset="20913.8">5662 4551 0,'0'0'15,"-18"-18"-15,1 18 0,-54-53 16,71 36-16,0-36 16,18 17-1,105 1 1,-17 18 0,35 34-1,-53 71 16,-88 18-15,-88-35 0,-70 17-1,34-35 1,1-18 0,105-35-1,71-53 16,35 0-15</inkml:trace>
  <inkml:trace contextRef="#ctx0" brushRef="#br0" timeOffset="21447.35">7003 4392 0,'0'0'0,"35"-18"0,18-17 32,-53 0-17,0 17-15,-71 1 32,36 17-17,17-18-15,1 18 16,-1 0 15,0 18-15,-52-18-1</inkml:trace>
  <inkml:trace contextRef="#ctx0" brushRef="#br0" timeOffset="21847.62">6262 4110 0,'0'0'0,"0"-18"0,0 1 16,0-1-16,0-35 15,0 35-15,0 1 16,0-1 0,0 106 15,0 71-15,35-53 15,-53 53-16,18-124-15,-17 71 16,17-36 0,17-34-1,36-36 1,18 0 0</inkml:trace>
  <inkml:trace contextRef="#ctx0" brushRef="#br0" timeOffset="22946.56">7161 4374 0,'0'0'0,"0"-17"0,-17-1 0,-19-35 15,-16 18 16,-1 35-15,-18 0 0,53 18-16,-52 52 15,-18 36 1,35 0 0,35-36-1,18 1 1,0-53-1,88-1 1,-17-17 0,17-53-1,-17 0 1,-1-52 0,-35 16 15,-17 19-16,-18 52 1,0 53 15,0 36-15,0 0 0,0-1-1,0-52-15,18 35 16,35-18-1,0-35 1,17 0 0,-17-35-1,18-36 1,-54 53-16,19-52 31,-1-18-15,-18 52-1,-17 54 17,0 35-17,0-18-15,0 18 16,18 0 0,53-18-1,-18-17 1,35-18-1,-18-18 1,36-70 0,-88 35-1,-1-35 1,-17 70 0,0 1 15,0 70 0,0 17-15,0 18-1,0 54 1,0 34 0,18-105-16,53 211 15,-1-71 1,1 89-1,-71-70 1,0-72 0</inkml:trace>
  <inkml:trace contextRef="#ctx0" brushRef="#br0" timeOffset="23180.14">7937 6227 0,'-17'-53'0,"-36"-141"16,35 0 15,18-106-15,0 35-1,18 195-15,35-89 16,35-18 0,-17 89-1,17 0 1,-18 0-1,-17 35 1,-53 35-16,18 18 0</inkml:trace>
  <inkml:trace contextRef="#ctx0" brushRef="#br0" timeOffset="23563.32">8361 4445 0,'0'18'15,"0"-1"1,17-17 0,1-17-1,35-19 1,0-17 0,0 1-1,-53-1 1,-18 53 15,1 0-31,-54 53 16,36 17-1,-1 18 1,36 0 0,0-70-16,0 35 31,18-18-16,35-17 1,35-18 0,0-18-16</inkml:trace>
  <inkml:trace contextRef="#ctx0" brushRef="#br0" timeOffset="23613.17">9049 4568 0,'17'0'16,"1"-17"-16</inkml:trace>
  <inkml:trace contextRef="#ctx0" brushRef="#br0" timeOffset="24197.88">9243 4339 0,'0'-17'0,"0"34"0,0-52 0,0-18 16,0 35-1,-53 18 1,-18 18 0,-35 70 15,36-17-16,-18 52 1,88-52 0,0-18-1,53-36 1,0-17 0,17 0-1,1-53 1,17-52-1,18-54 1,-36 0 0,-17-53-1,-53 107 1,0-1 0,0 123 15,-17 36 0,-19 71-15,1 17-1,35-106-15,-35 159 16,35-53 0,0-70-1,17-1 1,19-52-1,-19-18-15,19 18 16,52-36 0,18-17-1</inkml:trace>
  <inkml:trace contextRef="#ctx0" brushRef="#br0" timeOffset="24596.18">10213 4427 0,'0'0'0,"-35"0"31,35 18-16,17-18 1,1 0-16,70 0 16,88 0-1,-17 0 1,53 0 0,-159 0-16,88-18 15,-18 1 16,-34 17-15,-72-18 0,-34 0 15</inkml:trace>
  <inkml:trace contextRef="#ctx0" brushRef="#br0" timeOffset="25063.26">11077 3969 0,'-35'35'15,"17"-17"-15,18-1 0,-17 71 16,17-70-1,53 53 1,52-1 0,37-52-1,-54-18 1,0 0 0,-70 0-1,-1-35 1,-52 35 15,-18 53-15,0-1-1,-53 54 1,89-70-16,-19 16 16,19-34-16,-36 53 15,17-18 16,19-36-15,-1-17 0</inkml:trace>
  <inkml:trace contextRef="#ctx0" brushRef="#br0" timeOffset="26346.75">12629 3845 0,'0'-17'31,"-17"17"-15,17 17-1,0 36 1,0 18 0,0-54-16,17 36 15,19-17 1,34-36 0,18-53-1,36-36 16,-18 1-15,-89 0 0,-17 18-1,-35 34 1,-18 36 0,0 53-1,18 53 1,35-71-16,-35 159 15,17-35 1,18 17 0,0-70-1,0-35 1,0-36 0,-35-35 15,-36-53-31,18 0 31,-17-53-15,35 36-1,17 52 1,18 106 15,18-35-15,52 36-1,1-37 1,17-52 0,18 0-1,17-35 1,18-71 0,-70-17-1,-1-54 1,-52 36 15,0 88-31,52-70 16,-87 70-1,-19 53 1</inkml:trace>
  <inkml:trace contextRef="#ctx0" brushRef="#br0" timeOffset="26529.2">13335 4233 0,'-18'71'15,"18"17"1,0-17 0,0-36-1,53-35 1,-17 0 0,-19 0-16,54-71 15,-36 18 16,-35-17-31</inkml:trace>
  <inkml:trace contextRef="#ctx0" brushRef="#br0" timeOffset="26697.13">13176 4127 0,'0'0'0,"0"18"16,36-18-1,-19 0 1,71-35 0</inkml:trace>
  <inkml:trace contextRef="#ctx0" brushRef="#br0" timeOffset="26821.16">14305 4057 0,'35'0'15</inkml:trace>
  <inkml:trace contextRef="#ctx0" brushRef="#br0" timeOffset="27229.38">14693 4004 0,'0'0'0,"18"0"0,-18-18 16,0 1 0,0-1-1,0 0 157,-18 1-156,-17 17 15,88 0-15,-53 17-16,-18 107 15,18-89-15,0 89 16,-35-71 0</inkml:trace>
  <inkml:trace contextRef="#ctx0" brushRef="#br0" timeOffset="27330.18">14640 4480 0,'0'18'31,"0"-36"-31,0 18 32,18-35-17,-18 17-15</inkml:trace>
  <inkml:trace contextRef="#ctx0" brushRef="#br0" timeOffset="27479.5">15081 3986 0,'0'0'0,"0"-17"0,18 17 0,-36 17 15,-17-70 1</inkml:trace>
  <inkml:trace contextRef="#ctx0" brushRef="#br0" timeOffset="27532.44">14870 4145 0</inkml:trace>
  <inkml:trace contextRef="#ctx0" brushRef="#br0" timeOffset="27781.72">14922 4163 0,'0'0'15,"18"0"-15,0 0 0,35 0 16,-18 0-16,53 0 16,36 17-1,-54 1 1,-35 35-1,-35 0 1,-70-18 0,35-17-16,-106 17 15,52-35 1,-17 0 0,36 0-1,52 0 1,-35-53 15</inkml:trace>
  <inkml:trace contextRef="#ctx0" brushRef="#br0" timeOffset="28296.24">15046 3933 0,'0'0'0,"0"36"0,0-54 16,0 0-1,0 1 1</inkml:trace>
  <inkml:trace contextRef="#ctx0" brushRef="#br0" timeOffset="28379.98">14975 6667 0,'-17'18'31,"-19"17"-15,-16-158-1,-1-653 1</inkml:trace>
  <inkml:trace contextRef="#ctx0" brushRef="#br0" timeOffset="28446.06">14852 4198 0,'0'0'16,"53"0"0,-36-35-1</inkml:trace>
  <inkml:trace contextRef="#ctx0" brushRef="#br0" timeOffset="28945.87">14658 3510 0,'0'0'0,"0"18"0,0 35 16,0-36-1,0 1-15,18-18 31,-1-18-15,18 18 0,-35-17-16,18-19 15,-18 1 1,-35 35 0,0 0-1,17 18 1,18 35-1,0-18 1,0 0 0,18-35-1</inkml:trace>
  <inkml:trace contextRef="#ctx0" brushRef="#br0" timeOffset="30462.98">14958 3933 0,'17'0'16,"1"0"-16,35 0 15,35-17 1,-17 17 0,-36 0-1,-17 0 1,-36 0 31,0 0-32,1 0 1,-1-18-16,-35 1 16,0 17-1,0 0 1,0 17 0,0 18-1,36 18 1,17 36-1,0-72-15,0 54 16,53-18 0,0-53-1,17 0 1</inkml:trace>
  <inkml:trace contextRef="#ctx0" brushRef="#br0" timeOffset="32979.3">16651 3775 0,'-18'0'47,"1"17"-47,17 1 16,-18 0-16,1 35 16,-1 70-1,0-35 1,1 53-1,17-123-15,0 53 16,17-36 0,36-35-1,18-18 1,17-52 0,-18-36-1,-17 18 16,-17-36-15,-19 54 0,-17 17-1,0 70 17,-17 19-17,-1 69 1,0 1-1,1 0 1,17-18 0,17-52-1,1-36-15,35 0 16,53-36 0,-36-17-1,36-35 1,-53 0 15,-53 53-31,0-36 16,0 53-1,-18 18 1,1 53 0,17 36-1,35 34 1,-17-52-1,17-1 1,-35-52 0,-35-18 15,-18-18-15,35 1-16,-35-19 15,18 1 16,17 17-15,18 54 15,53 17-15,-17-18 0,-19-35-16,71 17 15,36-17 1,-36-17-1,53-36 1,0-18 0,-53-17-1,-70 53-15,70-71 16,-88 35 0,0 36-1,-70 35 16,17 0-15,35 18-16,1 88 16,17-18-1,0 18 1,35-36 0,71-17-1,-71-53-15,71 0 16,176 0-1,-70-70 1,-107-1 0,-34-35-1,-53-17 1,-54 35 0,-52 35-1,18 53 16,17 17-15,0 54 0,18 88-1,35-89 1,0 18 0,70-52-1,1-36 1,-1-18-1,-17-35 1,18-70 0,-18-1-1,-53 89-15,53-106 16,-18 0 0,-18 52-1,-17 36 1,-17 53 31,17 18-47,-18 88 15,18 0 1,-17 17 0,17 1-1,0 17 1,35-35-1,0-53 1,89-53 0,-1-18-1,-17-35 1,-36 18 0</inkml:trace>
  <inkml:trace contextRef="#ctx0" brushRef="#br0" timeOffset="33329.98">20302 3528 0,'0'0'0,"0"-36"15,0 1 1,0 53 15,0 35-15,0-18-16,0 71 15,-35 35 1,-18 0 0,18-35-1,17 17 1,18-70 15,53-70 0,-35-1-31,35-35 16</inkml:trace>
  <inkml:trace contextRef="#ctx0" brushRef="#br0" timeOffset="33763.74">20832 3757 0,'0'0'0,"0"-18"31,0 36-15,-18 0-16,-17 35 16,-1 35-1,36-71-15,0 72 16,0-1 15,53-35-15,0-36-1,53-17 1,-18-70 0,-35-18-1,-53-36 1,-18 54-1,-17-19 1,-35 72 0,-1 17-1,1 35 1,52 0 0,-17-17-1,-18-18 1</inkml:trace>
  <inkml:trace contextRef="#ctx0" brushRef="#br0" timeOffset="34012.26">19897 3669 0,'105'0'31,"-87"0"-31,123 0 16,36-18-1,87 1 1,-123-19 0,-35 36-1,-106-17 1</inkml:trace>
  <inkml:trace contextRef="#ctx0" brushRef="#br0" timeOffset="34046.81">20884 3545 0,'-105'0'32</inkml:trace>
  <inkml:trace contextRef="#ctx0" brushRef="#br0" timeOffset="34995.32">11218 6121 0,'0'0'0,"18"-18"0,17-35 16,-35 35-16,0 1 15,-70-1 1,52 18-16,-53 0 16,-17 53-1,35 71 1,36-19 15,17 72-15,17-18-1,72-71 1,52-71 0,-18-52-1,54-88 1,-19-36-1,-52 35 1,-71 89-16,1-124 16,-36 54-1,-36 16 1,1 89 0,17 0-1</inkml:trace>
  <inkml:trace contextRef="#ctx0" brushRef="#br0" timeOffset="35594.72">11977 6456 0,'0'35'16,"0"-17"-1,17 17-15,72 18 16,-19-53 15,36 0-15,-71 0-16,71-71 15,-35 1 1,-18-36 0,-36 18-1,-17 17 1,-35 36-1,-36 35 1,54 53 0,-1 17-1,18 19 1,0 16 0,35-52-1,-35-35-15,36 0 31,17-18-15,0 0 0,-36-36-1,36-34 1,-35 52-16</inkml:trace>
  <inkml:trace contextRef="#ctx0" brushRef="#br0" timeOffset="36545.64">11889 6015 0,'0'0'0,"0"-18"0,-18 18 47,0 0-47,1 35 15,-1 36 1,-35 0 0,53 34-1,0-16 1,0-54-16,-18 88 16,1-52-1,-1-18 16,18-18-31,-17-35 47,17-53-31,0 0 0,17-35-1,36 18 1,0-1-1,-35 53-15,17 1 16,53-1 0,-35 18-1,-18 88 1,-35 18 0,0-53-1,0 0 1,53-35-1,-17-18 1</inkml:trace>
  <inkml:trace contextRef="#ctx0" brushRef="#br0" timeOffset="37594.78">13247 6121 0,'0'-36'15,"-18"36"17,1 0-32,-1 0 15,-53 71 1,1 17-1,52-53-15,0 36 16,18 35 0,18-36-1,70-34 1,1-36 0,52-18-1,0-53 1,-35-34 15,-36-1-15,-70 18-1,0-36 1,0 54 0,0 17-1,0 70 1,0 54-1,0 52 1,0-52 0,0 35-1,0-36 1,0-52-16,-18 17 16,18-70 30,0 0-14,0 17-32,18-35 15,0 35-15,35-34 16,53-19 0,-1 53-1,-52 18 1,-35 0-1,-36 18 1,-123 35 0,71-18-1,17 18 1,35 18 0,18-36-1,18-17-15,35-1 16,35 1 15,18-18-15,-71-18-1,-17-17 1,-1 0-16</inkml:trace>
  <inkml:trace contextRef="#ctx0" brushRef="#br0" timeOffset="38545.31">14817 6032 0,'0'0'0,"0"-17"0,0 34 47,0 1-47,0 17 16,0 89-1,0-89-15,0 71 16,0 70-1,0-35 1,0-88 0,0-17-1,35-89 17,18-18-17,35-70 1,18 0-1,-18 88 17,-17 35-17,-54 36 1,19 106 0,-19-36-1,1 35 1,35-52-1,0-36 1,52-35 0,-16-88-1,-19-18 1,-52-53 0,-18 36-1,-18 88-15,-17-71 16,-71-18-1</inkml:trace>
  <inkml:trace contextRef="#ctx0" brushRef="#br0" timeOffset="38629.19">15469 5962 0,'0'18'15,"0"34"1,0-122-16,36 211 16,16-123-1,-16-18-15,34 17 16</inkml:trace>
  <inkml:trace contextRef="#ctx0" brushRef="#br0" timeOffset="40111.51">16069 5927 0,'0'-18'0,"0"-35"16,0 35 0,0 36-1,0 53 1,0 52 15,0 1-15,-18 52-1,18-35 1,0-53 0,0-70-1,36-106 16,-19 17-15,1 36-16,35-89 16,-18 54-1,18 35 1,-35 35 0,17 53-1,0 35 1,18 18 15,35-36-15,-17-52-1,35-18 1,-36-36 0,18-34-1,-70-54 1,-18 72-1,0-19 1,-18 53 0,-17 18-1,18 89 1,17-1 0,0 18-1,52-36 1,37-17-1,17-35 17,88-18-17,-18-36 1,-53-34 0,-70-36-1,-53 35 1,0-17-1,-35 35 1,17 53-16,-70 0 16,0 36-1,35 17 1,18 35 0,35 0-1,17 0 1,1-70-16,17-1 15,36-17 17,-1-35-17,-17-35 1,-35-19 0,0 1-1,-1 0 1,-17 70-1,0 36 1,0 53 0,0-1-1,0 36 1,36-18 0,34-70-1,1-1 1,-18-52-1,35-53 17,-35 0-17,-53 52-15,35-105 16,-17 35 0,-18 1-1,0 122 16,-18 71-15,0-52-16,1 52 16,17 53-1,0-53 1,53 0 0,17-52-1,1-36 1,-36 0-16,89-36 31,-36-34-15,0-54-1,-53-34 1,-17 17 0,-36 105-16</inkml:trace>
  <inkml:trace contextRef="#ctx0" brushRef="#br0" timeOffset="40310.6">18503 5838 0,'-17'36'16,"-19"34"-1,-17 54 1,53-18 0,106-442-16,-247 795 15,141-353 1,0-88-16,0 34 16,0-34-1,18-18 1,35-53-1,0-17 17,-18-19-32</inkml:trace>
  <inkml:trace contextRef="#ctx0" brushRef="#br0" timeOffset="40928.41">18768 9172 0,'0'-1323'15,"35"759"1,36-36 0,-1 477-1,36 34 1,-18 1 0,-53 18-1,-17-18 1,-18 52-16,0 1 15,-18 17 17,1 54-17,-18 34 1,17 36 0,18-35-1,0-19 1,35-34-1,53-18 1,1-70 0,-19 17-1,18-36 1,-17 19 0,-53 52-1,-18 54 1,0 16-1,0 19 1,0-18 15,52-18-15,54-35 0,-35-17-1,-1-36 1,-34 0-1,-36 0 1,-36 0 0</inkml:trace>
  <inkml:trace contextRef="#ctx0" brushRef="#br0" timeOffset="41244.57">18045 6156 0,'0'0'0,"-18"0"0,0 18 16,54-18-1,87-18 1,18 0 0,53-17-1,-70 35 1,-36-18 0,-71 18-16,1 0 15</inkml:trace>
  <inkml:trace contextRef="#ctx0" brushRef="#br0" timeOffset="41895.1">18715 6209 0,'0'0'0,"0"-18"0,35 1 31,-17 17-15,-1 0-1,1 35 1,0 0 15,35 18-31,-18-18 31,18-17-15,0-18 0,-18 0-1,0-35 1,-17 17-16</inkml:trace>
  <inkml:trace contextRef="#ctx0" brushRef="#br0" timeOffset="44427.22">11024 7832 0,'0'0'0,"18"0"47,0 0-47,-1 0 16,1 0-16,105 0 15,18-36 1,-52 1-1,-1 0 1,-71 0 15,-34-1-15,-1 36-16,-70-17 16,0 17-1,-18 17 1,53 36-1,18 35 1,35 1 0,0-72-16,35 36 15,36 0 1,-18-53 0,35 0-1,-18 0 1,-52-35-1,-36 17 17,-70 36-17,-35 35 1,17 35 0,0 35-1,88-52 1,18-36-16,0 36 15,88-36 1,1-35 0,52-18-1,18-52 1,-18-18 0,53-71-1,-124 35 1,-70-17 15,0 35-31,0 54 31,0 34-15,0 71 0,0 35-1,-53 53 1,53-35-1,0 35 1,0-35 0,18-88-16,35-1 15,17-17 1,54-35 0,-36-18-1,36-35 1,-36-36-1,-71 107 1,-17-54 0,0 18-1,-17 53 1,-36 35 0,-18 54-1,36 17 1,35-18-1,53-35 1,0-53 0,35 0-1,0-53 1,36-35 0,-18-36-1,-89 71 1,-17 35-1,-35 71 32,17 18-31,1-36-16,17 18 16,0-35-16,0 52 15,0-52 1,0-36 15,0-17-15,17 17-16,1-34 15,35-37 1,0 36 0,17 36-1,-17 34 1,18 72 15,-18 16-15,-18-34-1,0-18 1,-17-35 0,35-36 15,-36 18-31,36-88 15,18-18 1,35-18 0,35 54-1,-159 35 1,18 70 0,0-18-16,0 54 15,-17 17 1,17 18-1,0-35 1,35-36 15,53-17-15,71-36 0,-53-35-1,88-35 1,-141 0-1,-36-1 1,-52 19 0</inkml:trace>
  <inkml:trace contextRef="#ctx0" brushRef="#br0" timeOffset="44895.56">13988 8114 0,'17'53'15,"36"17"1,18-34-1,-36-36-15,53 17 32,36-17-17,-1-53 1,-70-17 0,18-18-1,-54-18 1,-17 70-1,0 36 1,0 36 0,-35 52-1,17 0 1,18-35 0,0 18-1,0-89 32,0-35-16,36-53-15,-19 89-16,54-107 16,-18 71-1,-18 18 1</inkml:trace>
  <inkml:trace contextRef="#ctx0" brushRef="#br0" timeOffset="45327.29">14922 8202 0,'0'18'15,"53"-1"1,0 1 0,18-18-1,-1-53 1,19-35-1,-72 70-15,36-88 32,-18-35-17,1 18 1,-36 52 0,0 54-1,-18 52 1,-35 53-1,18 18 1,17 35 0,18-35-1,0-36 1,18 1 0,52-71-1,1 0 1,17-35-1,-35-1 1,0-34 15,-53 17-31</inkml:trace>
  <inkml:trace contextRef="#ctx0" brushRef="#br0" timeOffset="45577.61">15187 7849 0,'18'0'16,"-1"0"-16,1 0 0,88-35 15,35 0 1,-53-1-1,-17 36 1,-54 0 0,1-17-1</inkml:trace>
  <inkml:trace contextRef="#ctx0" brushRef="#br0" timeOffset="46110.33">14799 7920 0,'18'0'0,"-1"0"31,1 0-15,0 0-16,-1 0 15,1 0-15,35 53 32,-18-18-17,-35 36 1,-53-18 0,18-18-16</inkml:trace>
  <inkml:trace contextRef="#ctx0" brushRef="#br0" timeOffset="46610.86">14058 7937 0,'0'0'0,"-35"71"31,35-53-31,-18 17 0,18 53 31,0-35-15,53-35 0,-35-18-16</inkml:trace>
  <inkml:trace contextRef="#ctx0" brushRef="#br0" timeOffset="47360.05">16898 7814 0,'0'0'0,"-18"0"0,1-35 15,-1 35-15,18 17 32,-18 1-32,18 17 15,0 1-15,-17 105 16,-1-18 15,1-52-31,17-18 31,0-36-15,0-34 0</inkml:trace>
  <inkml:trace contextRef="#ctx0" brushRef="#br0" timeOffset="47777.35">17374 8096 0,'0'18'16,"0"0"-1,0-1-15,-17 18 16,-36-17 0,-35 0-1,35-18 1,0 0 0,35-18-1,0 0-15,18-52 16</inkml:trace>
  <inkml:trace contextRef="#ctx0" brushRef="#br0" timeOffset="48492.96">17498 7743 0,'0'0'0,"17"0"32,-17-17-17,-35 17 1,-18 0 0,-17 0-1,52 0-15,-53 35 16,36 18-1,35-18 1,18 18 15,52-18-15,1 1 0,-36-19-16,18 19 15,-35 17 1,-18-18-1,0 0 1,-88 18 0,17-35-1,53-18-15,-70 17 16,35-17 0,0-53-1</inkml:trace>
  <inkml:trace contextRef="#ctx0" brushRef="#br0" timeOffset="48893.96">16845 7549 0,'18'0'16,"-1"0"-1,1 0-15,0 0 0,-18-17 16,17 17-16,-17-18 0,0-17 15,-17 35 1,-36 0 15,35 0-15,18 53 0,0 0-1,53-36 1,-18-17-16</inkml:trace>
  <inkml:trace contextRef="#ctx0" brushRef="#br0" timeOffset="49643.15">18591 7585 0,'0'0'16,"-17"0"-16,17-18 16,17 18-1,19 0 1,-19 0-16,36-18 16,106 18-1,-53 0 1,35 71-1,-18 0 1,18 52 0,-105 18-1,-54 0 1,-141-17 0,18-54-1,-35 1 1,35-54-1,-36 1 1,36-18 15,88 0-15,53-35 0,53-18-1,71-18 1,-71 36-16</inkml:trace>
  <inkml:trace contextRef="#ctx0" brushRef="#br0" timeOffset="49943.56">19667 7761 0,'0'0'0,"0"18"47,0-1-47,18 36 31,-18 35-15,0-52-16,18 17 15,-36 17 1,-17-52-1,17-18 1,18-18 0,0 1-16</inkml:trace>
  <inkml:trace contextRef="#ctx0" brushRef="#br0" timeOffset="50143.96">19703 7620 0,'0'0'0,"0"-18"0,0 1 0,-18 17 16,0 0 15,18 17 0,18-17-15,0 18-16</inkml:trace>
  <inkml:trace contextRef="#ctx0" brushRef="#br0" timeOffset="50594.83">20073 7796 0,'0'-17'47,"0"-1"-47,-18 18 16,-35 0-16,-17 0 31,35 35-15,17-17-16,0 0 15,18 17 1,71-17-1,-1-1 1,1 18 0,-18 1-1,-53 17 1,-35-18 0,-71 0-1,18 1 1,35-36-1,35 17 1,53-17 31,36-35-31</inkml:trace>
  <inkml:trace contextRef="#ctx0" brushRef="#br0" timeOffset="50992.96">20373 7814 0,'0'0'0,"35"-35"31,-35 52 0,0 1-31,0 0 0,0 70 16,0 35-1,0 18 1,0 53 15,0-52-15,0 52 0,0 0-1,-53-36 1,18-69-1,35-54 1,-18-35 0,18-53-1,36-53 1,34-88 0,-52 141-16</inkml:trace>
  <inkml:trace contextRef="#ctx0" brushRef="#br0" timeOffset="51343.05">20443 7990 0,'0'-17'15,"0"34"-15,-35-122 16,35 69 0,35-34-1,36 52 1,52 0-1,-105 18-15,70 0 16,-35 36 0,-53 17-1,-17 52 1,-89-16 0,-35-36-1,52-18 1,72-35-16,-18 0 15,70-53 32,-18 35-47,54-52 16,-53 52-16</inkml:trace>
  <inkml:trace contextRef="#ctx0" brushRef="#br0" timeOffset="51594.15">21043 7514 0,'0'0'0,"35"-53"16,-35 177 31,0-89-47,0-17 0,0 123 15,-17-35 1,-1 17-1,18-52 1,0-36 15,35-70 1</inkml:trace>
  <inkml:trace contextRef="#ctx0" brushRef="#br0" timeOffset="52626.47">21537 7796 0,'0'0'0,"0"-35"16,-35 35 0,17 0-16,-35 0 15,-53 18 1,36 70-1,35 18 1,17-36 15,18-17-15,35-17 0,-17-36-16,17 0 15,53-18 1,-17-53-1,-36 1 1,0-18 0,-35 70-16,18-17 15,0 17 1,-18 36 0,-18 52-1,0-17 1,18 0-1,18 0 1,70-18 0,36-35 15,-1-53-15,-52-17-1,-54 17 1,-17-35-1,0 105 17,0 54-17,0-18 1,0 17 0,0-34-1,53-36 1,-35 0-16,35 0 15,17-71 1,-52 18 15,35 0-15,-53 0 0,0 71 15,0 52-16,0 36 1,0-17 0,0 105-1,0-89 1,-18 36 0,1 1-1,-19-54 1,1 0-1,0-70 1,0-18 15,17-53-15,18-18 0,18-52-1,17 34-15</inkml:trace>
  <inkml:trace contextRef="#ctx0" brushRef="#br0" timeOffset="52994.1">22472 7973 0,'0'0'0,"18"-71"31,17 54-31,35-36 16,-52 53 0,-18-18 15,-18 18-15,-35 18-1,1 35 1,16-1-1,36 19 1,0-36 0,53-17-1,53-18 1,53-18 0,-36-35-1</inkml:trace>
  <inkml:trace contextRef="#ctx0" brushRef="#br0" timeOffset="53559.49">23125 7832 0,'0'-36'15,"0"72"-15,0-107 16,-36 71 0,-34 0-1,-36 35 1,53 18-1,53-17-15,-18 52 16,18-35 0,36-18-1,-1-35 1,35 0 0,1-71-1,-18-17 1,0-53-1,-18 18 1,-17-54 15,-1 71-15,-17 53 0,-53 159 15,53-88-31,-17 88 15,-18 70 1,52-70 0,36 0-1,-35-89-15,-1 1 16,19 0 0,17-36-1,17-17 1,-17-18-1,-71-35 1,1 70 0</inkml:trace>
  <inkml:trace contextRef="#ctx0" brushRef="#br0" timeOffset="54376.93">13088 9596 0,'0'-18'0,"0"36"0,0-107 16,0 36-1,-18 36 1,-52 34 15,17 54-15,35-36-16,-35 142 16,53-54-1,0 1 1,0-71-1,89-18 1,-72-35-16,89-18 16,-18-35-1,0-53 1,-52 1 0,-36-37-1,-36 37 1,-52 69-1,18 36 1,17 36 15,17 34-15,36-17 0,18-18-1,0-35-15,35 0 0</inkml:trace>
  <inkml:trace contextRef="#ctx0" brushRef="#br0" timeOffset="54776.89">13441 9631 0,'0'0'0,"0"-53"31,0 35-31,0 1 15,35 17 1,36 0 0,-54 17-1,54 36 1,-36 35 0,-17-17-1,-18 17 1,-71-35-1,54-35 1,-1-18 0,18-53-1,18-18 1,52-17 0,-35 17-1,18-17 1,0 53-1</inkml:trace>
  <inkml:trace contextRef="#ctx0" brushRef="#br0" timeOffset="55376.62">13758 9225 0,'0'0'0,"-35"-18"0,0 18 0,-71 0 16,-18-17 0,-17 34-1,36 36 1,69-17-16,-70 87 16,36 18-1,17 89 1,35-19-1,18-70 1,36 18 15,-19-124-31,18 36 16,160 35 0,-19-106-1,-17-36 1,88-52-1,-36-18 1,124-70 0,-211-18-1,-124 53 1,-71-71 0,-52 89-1,-89-1 1,53 89-1,107 35-15,-90 35 16,54 36 0,71-1 15,17 19-15,35-36-1,18-53-15</inkml:trace>
  <inkml:trace contextRef="#ctx0" brushRef="#br0" timeOffset="56026.64">15258 9684 0,'0'-18'16,"0"0"-16,0-17 15,17 18 1,71-72 0,-17 54-1,17 0 1,-17 35-1,-54 70 1,36 71 0,-53-35-1,18 18 1,-18-54 0,-35-17-1,-1-17 1,19-36-1,17-53 1,35 0 0,36-71 15,-1 18-15,54-17-1,17 70 1,-106 53-16,36 18 15,-1 87 1,-70-16 0,0 16-1,-18-52 1,-17 0 0,53-70 30,17-19-46</inkml:trace>
  <inkml:trace contextRef="#ctx0" brushRef="#br0" timeOffset="56526.61">16757 9490 0,'0'-18'0,"0"36"0,-18-36 16,1 0-1,-36 18 1,0 36 0,35-19-16,-35 107 15,18-36 1,35 35 0,35-52-1,36-18 1,35-35-1,-36-18 1,-17-71 0,-18 0 15,1-70-15,-36 0-1,-36 53 1,-34 35-1,-1 53 1,18 18 0,-17 52-1,70 36 1,0-35 0,17-36-1,36-35 1,0 0-1</inkml:trace>
  <inkml:trace contextRef="#ctx0" brushRef="#br0" timeOffset="56876.7">17374 9296 0,'0'0'0,"18"-18"0,-18 0 16,0 1-1,0 34 1,-18 1 0,1 53-1,-19 34 1,-17 37 0,36-37-1,17 19 1,-18-36-1,18-53 1,53-35 0,0 0-1,18-53 17,-1-35-17,-52 35-15</inkml:trace>
  <inkml:trace contextRef="#ctx0" brushRef="#br0" timeOffset="57142.54">17198 9507 0,'0'0'15,"-71"-17"1,89 17-1,17 0-15,53-18 16,-17 0 0,35 1-1,-89 17 1,54 0 0,-53 0-1,-1 0 1</inkml:trace>
  <inkml:trace contextRef="#ctx0" brushRef="#br0" timeOffset="57461.79">18309 10019 0,'0'0'0,"-17"18"0,-1-18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2:12:55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 8925 0,'-35'0'0,"35"18"16</inkml:trace>
  <inkml:trace contextRef="#ctx0" brushRef="#br0" timeOffset="1599.91">1270 11395 0,'-18'-18'0,"1"-70"31,17 70-15,-18 18-1,18 18 1,0 0-16,0 123 31,0 17-15,0-17 0,0 18-1,0-123-15,0-1 16,0-18-16,18-17 31,-18-17-15,0-36-1,0 35-15</inkml:trace>
  <inkml:trace contextRef="#ctx0" brushRef="#br0" timeOffset="2184.73">1940 11518 0,'0'0'0,"18"-106"31,-18 89-31,0-1 16,0 0-16,-53 18 15,-18 18 1,19 35 0,-19 53-1,53-36 1,1-52-16,17 35 15,17-18 17,72-17-17,-19-18 1,18 17 0,-17 1-1,-18 0 1,-53 35-1,-18 0 1,-52 0 0,17-36-1,-36-17 1,19 0 0,52 0-16,-52-35 15,17 0 1,0-1-1,0 1 17</inkml:trace>
  <inkml:trace contextRef="#ctx0" brushRef="#br0" timeOffset="2450.61">1058 10777 0,'0'18'32,"0"0"-32,-17-1 15,17 1 1,0 0-16,0-1 15,0 1 17</inkml:trace>
  <inkml:trace contextRef="#ctx0" brushRef="#br0" timeOffset="4683.85">2575 11254 0,'-17'0'31,"17"17"-31,17-17 31,1 0-31,35-35 16,-36 17-16,72-35 15,34-35 1,-52 35 0,-36-17-1,-35 17 1,-53 53-1,18 0-15,-53 17 32,-71 72-17,71-19 1,35 89 0,53-53-1,70 0 1,-52-89-16,70 19 15,36-36 1,-36 0 0,0-36-1,-53 1 1,-35 0 0,-53 35-1,-35 53 1,18 17 15,-19 54-31,54 17 31,35-71-15,0-34-16,18 17 16,88-36-1,-36-17 1,36-35-1,-18-36 1,18-17 0,-71 53-16,18-53 15,-18 17 1,-35 53 0,0 71 15,0 18-16,-17-53-15,17 52 16,0-17 15,0-35-15,0-1 0,35-52 15,-35 17-31,53-52 15,18-18 1,-1 35 0,1 35-1,-18 36 1,-18 52 0,18 1-1,-18-18 1,18-18-1,0-35 17,35 0-17,18-53 1,-18-17 0,-35-1-1,-35-52 1,-36 34-1,-35 72 1,-17 34 0,34 1-16,-17 53 15,18 34 1,35-34 0,0-1-1,18-34 1,35-36-1,35-36 17,-53-16-17,18-19 1,-35 18 0,-1 18-1,-17 70 16,0-17-31,0 52 16,36 18 0,17-35-1,35-53 1,35-17 0,1-54-1,-19-35 1,-69 18-1,-19-88 1,-17 17 15,0 106-15,-35 35 0,17 89-1,1 70 1,17-35-1,0 35 1,35-17 0,-17-54-1,-18-35 1,0-52 15,0-19-15,0-34-1,17 35-15,36-71 32,18 18-17,52 35 1,-52 53 0,17 35-1,-35 53 1,-53 18-1,-53-18 1,-17-35 0,-54 0-1,18-35 1,36-18 0,-1 0-1,71-18 1,0-17-1,0-1 1</inkml:trace>
  <inkml:trace contextRef="#ctx0" brushRef="#br0" timeOffset="5051.72">5327 11077 0,'0'-17'0,"0"34"0,0-52 15,0 17-15,0 1 16,18 17 15,-18 70-15,17 71-1,-17-105-15,0 105 32,18 17-17,-1-52 1,-17 0 0,18-53-1,17-53 1,-17-18-1,0 1-15</inkml:trace>
  <inkml:trace contextRef="#ctx0" brushRef="#br0" timeOffset="5951.4">5592 11624 0,'17'0'16,"1"0"-1,-18-18-15,70-17 16,1-18 15,-18 0-15,-53 36-16,17-36 16,-17 35-1,-52 18 1,-37 0-1,36 71 1,36-54-16,-18 71 16,35 18-1,35-18 1,35-17 0,19-53-1,52-18 1,-18-18-1,-88 0 1,54-17 0,34-53-1,-70 17 1,-35-17 0,-18 18-1,-18 52-15,-17 18 16,-36 18-1,36 35 1,0 35 0,17 0-1,18-53 1,0-17-16,18 17 16,35-35-1,-1-18 1,19-52 15,0-18-15,-19-71-1,-16-35 1,-36 70 0,0 19-1,0 69 1,0 54-1,0 88 1,0 17 0,0 107-1,0-107 1,17-52 0,19-1-1,-1-52 1,18-18-1,35-35 17,-70 17-32</inkml:trace>
  <inkml:trace contextRef="#ctx0" brushRef="#br0" timeOffset="6332.36">7426 11395 0,'0'0'0,"-18"0"0,1 17 0,17 1 16,17-18-1,54 0 17,123 18-17,35-18 1,-35 0 0,-35 0-1,-88 0 1,-19 0-1,-34-36 1,-18 1 0,0-18-1</inkml:trace>
  <inkml:trace contextRef="#ctx0" brushRef="#br0" timeOffset="6650.11">8149 11130 0,'0'0'0,"-17"0"15,17 18 1,17-18 0,54 17-1,35 1 1,-54 17-1,-16-17-15,-1 35 16,-35 17 0,-18 19-1,-87 16 1,-1-34 0,-53-18-1</inkml:trace>
  <inkml:trace contextRef="#ctx0" brushRef="#br0" timeOffset="8566.09">9560 11236 0,'0'0'0,"-17"0"16,-19 0 15,36 18-31,0-1 16,0 36-1,71 0 1,-1-35 0,89-18-1,-35-53 1,-1-35 0,-70 17-1,-53-17 1,-35 53-1,-18 35 1,18 0 0,-54 35-1,54 35 1,35 107 0,0-54-1,53 36 1,-35-36-1,-18-87-15,0 17 16,-18-18 0,-53-17-1,-17-36 1,-18-53 0,18 18-1,18-35 1,52 88-1,18 18 1,18 35 15,52 35-15,71 0 0,-17-70-1,35-18 1,-36-18-1,18-52 1,-123 52-16,70-70 16,-17-36-1,-54 89-15,36-177 16,-35 89 0,-1 35-1,-70 176 16,18 106 1,35-141-32,-35 88 15,35 0 1,0-70 0,70-36-1,1-17 1,-18-18-1,-35-18-15,35-35 16,-53-18 0</inkml:trace>
  <inkml:trace contextRef="#ctx0" brushRef="#br0" timeOffset="8782.21">10283 11571 0,'0'0'0,"-17"0"15,34 0 17,36 0-17,18 0 1,35-18 0,-71 1-16,53-1 15,36-35 1,-89 53-16</inkml:trace>
  <inkml:trace contextRef="#ctx0" brushRef="#br0" timeOffset="9166.94">11836 11518 0,'0'-17'16,"0"34"-16,0-52 0,0 0 15,0-1 1,0 54 15,0 0-31,0 52 16,-53 54-1,17-19 1,1-16 0,35-36-1,18-53 16,52-36-31</inkml:trace>
  <inkml:trace contextRef="#ctx0" brushRef="#br0" timeOffset="9582.54">12488 11395 0,'0'0'0,"0"-18"16,-17 18-1,-72 53 1,1 0 0,18 0-1,70 0 1,0-36 0,106 1-1,-18 0 1,35 17-1,-52 18 1,-71-36 0,0 19-1,-18-1 1,-70-17 0,0-1-1,0-17 1,-1 0-1,72-17-15,-19-19 16,-16-34 0,52 52-16</inkml:trace>
  <inkml:trace contextRef="#ctx0" brushRef="#br0" timeOffset="9782.09">11924 11060 0,'0'0'0,"-18"0"0,-17-18 31,53 18 16,-1 0-47,19 0 0</inkml:trace>
  <inkml:trace contextRef="#ctx0" brushRef="#br0" timeOffset="11684.15">14199 11324 0,'0'0'15,"0"-17"-15,0-1 0,-17-17 16,17 17-16,0-17 16,-18 17-1,0 18 1,18 88-1,-17 0 1,-1 89 0,-17-54 15,17 18-15,18-17-1,53-71 1,35-53-1,0-53 1,54-53 0,-54 0-1,-53 71-15,53-159 16,-52 70 0,-36 54-1,-36 140 16,1 72-15,17-107 0,1 88-1,17 1 1,17-36 0,54-35-1,35-53 1,-18-18-1,88-70 1,-70 0 0,0-18-1,-71 35 1,-35 36 0,-35 53-1,-53 70 1,88 18-1,0-53 1,53 35 15,-18-53-15,-17-17 0,-71-53 15,-18-1-16,1 19 1,17 17 0,35 0-1,18 17 1,0 1-16,35 17 16,36-17-1,70-18 1,-18 0-1,36-35 1,0-36 15,-106 18-15,-35-17 0,-18-1-1,-36 36 1,1 35-1,0 53 1,17 52 0,18-16-1,53-19 1,53 1 0,17-71-1,-70 0-15,159 0 16,-53-53-1,52-18 1,-87-35 15,-89 18-15,-53 0 0,-105 53-1,-36 35 1,0 53-1,71 17 1,35 18 0,53-17-1,71 0 1,52-54 0,-17-17-1,18-70 1,-36-1-1,-18-70 1,-17-18 15,-17-17-15,-36 52 0,0 89-1,0 106 16,-18-36-31,0 141 16,1 1 0,17-71-1,0-1 1,53-52 0,17-53-1,36 0 1,0-53-1,17 0 1</inkml:trace>
  <inkml:trace contextRef="#ctx0" brushRef="#br0" timeOffset="12117.2">18327 11095 0,'0'-18'0,"0"-35"16,0 18-1,0 0 1,0 70 15,0-17-15,-35 105 0,-36 106-1,0-35 1,36-88-1,35 18 1,0-89 0,53-35-1,35-35 1,-17-53 0</inkml:trace>
  <inkml:trace contextRef="#ctx0" brushRef="#br0" timeOffset="12549.7">18821 11271 0,'0'-35'16,"-18"53"15,0 35-15,1-36-16,-1 71 15,0 36 1,18-18-1,36-53 1,34-36 0,19-17-1,16-70 1,-34-36 0,-71 18-1,-18-36 1,-35 54-1,-52 34 1,-1 36 15,17 71-15,37-18 0,34-53-1,18-18 16,0 1-31</inkml:trace>
  <inkml:trace contextRef="#ctx0" brushRef="#br0" timeOffset="12782.47">17886 11183 0,'0'-18'31,"17"18"-31,1 0 0,106-17 16,-1-1 15,53-17-15,-140 35-16,70-18 15,-18 18 1,-71-17-1</inkml:trace>
  <inkml:trace contextRef="#ctx0" brushRef="#br0" timeOffset="13882.48">20285 11271 0,'0'0'0,"0"-17"15,0-1-15,-18-17 16,-52-18-1,-19 17 1,36 36 0,-17 106-1,17 18 1,18 52 0,17-17-1,36-89 1,-1-34-16,89-1 15,0-35 1,70-35 15,18-53-15,-35-18 0,-18-141-1,-141 106 1,-17 17-1,-36 89 1,0 70 0,-18 106-1,54 18 1,-36 53 0,53-106-1,0-18 1,0-53-1,17-53 17,-17 1-17,53-36 1,0-18 0,-18 36-1,1 35 1,17 35-1,-53 18 1,53 18 0,-1-18-1,1-36 1,36-17 0,-1-17-1,-18-36 1,-52 35-16,70-88 15,-88 18 1,18 0 15,-36 70-15,-17 36 0,-18 70-1,18 36 1,35-19-1,17-34 1,54 0 0,17-54-1,-17-17 1,-54 0-16,107-53 16,-89 53-1</inkml:trace>
  <inkml:trace contextRef="#ctx0" brushRef="#br0" timeOffset="14682.15">21996 11606 0,'17'-70'15,"-34"140"-15,34-175 16,-34 105 0,-19 35-1,-34 18 1,17 53-1,18-1 1,35-16 0,53-19-1,17-70 1,36 0 0,-18-53-1,-53 36-15,54-72 16,69-122-1,-105 70 1,-53-18 15,0 124-15,-17 52 0,-54 124-1,18 36 1,36-36-1,17-35 1,0-18 0,0-35-1,17-53 1,18-35 0,36-36-1,17-35 1,18 53-1,18-17 1,-54 70 15,-140 17 1,-36 19-17,-35-1 1,70 0-1,53 18 1,18-35-16,36 35 16,52 0-1,71-36 1,-54 1 0,-16-1-1,-178-52 16,37 35-15</inkml:trace>
  <inkml:trace contextRef="#ctx0" brushRef="#br0" timeOffset="17848.32">3863 12947 0,'0'-18'0,"0"36"0,0-53 0,0-54 31,0 72-31,0 34 32,0 1-32,-35 88 15,-1 88 1,36-53-1,-17 35 1,17-70 0,0-70-1,17-1 1,1-35 0,53-35-1,-36-36 1,18-52-1,-18 52 1,-17 36-16,17-18 16,-17 53-1,-1 88 1,18 0 0,1 36-1,-1-19 1,36-52-1,-18-53 17,17-70-17,1-1 1,17-52 0,-35-18-1,-53 17 1,0 71-1,-18 106 17,18-17-32,0 52 15,0 53 1,0 0 0,35-71-1,18-17 1,35-70-1,1-36 1,17-53 15,-71 71-31,35-71 16,-17-18 0,-35 19-1,-18 34 1,-18 71-1,-17 35 1,0 71 0,35 35-1,-18 0 1,0-35 0,18-35-1,0-54 1,18-70 15,35-35 0,-18 18-31,18 17 32,-18 18-17,1 35 1,-19 70-1,-17 1 1,36 34 0,-19-52-1,54 18 1,-54-53-16,19-18 16,-19 0-16,89 0 15,0-53 1,18-18-1,-36-17 1,0-18 0,-70 0-1,-18 53 17,-36 53-17,-17 0 1,-17 53-1,35-17 1,17 69 0,18-52-1,35 35 1,36-52 0,-18-19-1,35-17 1,-35 0-1,-18 0-15,36-35 16,-18-18 0,-18 0 15,0 18-15,-17 35-1,-1-35 1,1-1-1,0 1 1,-1-18 0,19-53-1,-19 36 1,-17 52-16,0-70 16,0 70-1,0 54 1,-17 70-1,-1-1 1,18 89 15,0-123-31,0-36 16,35 71 0,36-71-1,123-70 1,-53-36-1,35-52 1,-70-18 0,-88 0-1,-18 35 1,-18 71 0,-35 70-1,36 71 1,-19 17-1,19 18 1,17-35 0,0-35 15,0-36-15,17-35-1,19-53 1,16-35-1,-16 35 1,-19 53 0,1 0-1,17 71 1,1-36 0,-36-18-16,88 36 31,-71-53-31,72 0 15,16-35 1,-34-18 0,17-70 15,-53 35-15,-35-1-1,0 72 1,-35 34-1,18 1-15,-19 35 16,36-35-16,-17 52 16,17 18-1,0-52 1,35-36 0,18-18-1,17-35 1,19-18-1,-72 54-15,71-36 16,-35 53 0,0 18 15,-35 34-15,35 19-1,0-36 1,17-17-1,-17-36 1,-18-35 0,1-17-1,-36-36 1</inkml:trace>
  <inkml:trace contextRef="#ctx0" brushRef="#br0" timeOffset="18098.52">6103 13247 0,'0'0'0,"-35"0"0,52 0 31,36 0-16,71 0 1,35-35 0,-107 35-16,142-53 15,-105 53-15</inkml:trace>
  <inkml:trace contextRef="#ctx0" brushRef="#br0" timeOffset="20797.8">9472 13264 0,'18'0'31,"-1"0"-31,1-17 0,88-18 16,-36-1-1,-52 19 1,17-36 0,-35 17-1,-35 19 1,-36 17-1,-34 35 1,52 18 0,35-35-16,18 52 15,0-35 1,53-17 0,53-18-1,-18-18 1,-17 1-1,-71-1 1,-53 36 15,-53 17-31,-18 71 32,54 0-17,17 88 1,53-88-1,35-53 1,89-53 0,-19-36-1,72-70 1,-36 1 0,53-107-1,-106 36 1,-88 70-1,0 0 1,-53 106 0,0 53 15,18 70-15,17 36-1,18 17 1,36-70-1,34 18 1,18-71 0,36-53-1,-36-53 1,18-53 0,0-18-1,-89 54 1,-17-1-1,-70 71 1,-1 36 0,36 52 15,17 0-15,54 18-1,-1-71 1,106-35-1,-35 0 1,17-71 0,1-17-1,-36-35 1,-53 52 0,-17 71-16,-18-17 15,0 52 1,0 53-1,-18 0 1,18 0 0,0-35 15,18-35-15,0-18-1,35-53 1,17-35-1,-17 0 1,18 17 0,-54 54-16,1 17 15,-1 35 1,-17 35 0,18 1-1,17-1 1,-17-52-1,0 0-15,17-18 16,35-36 0,1-16-1,53-54 17,-36 35-17,18-17 1,-106 106 15,0 35-15,0 17-1,0-35-15,17 18 16,71 35 0,18-70-1,18-18 1,-36 0-1,0-70 1,-35-19 0,-35 1-1,-18-18 17,-53 106-17,0 0 1,18 71-1,35-36-15,0 18 16,0 53 0,17-88-16,36 52 15,71-35 1,-1-35 0,-35-17-1,0-36 1,-52-18-1,-1-35 1,-35 71 0,-53 106 31,35-1-32,1-52-15,-1 52 16,0-34-1,36-54 17,17-17-17,54-53 1,-1-1 0,-18 54-1,-52 35-15,35-17 16,-35 34-1,-1 54 1,18 17 0,-35-53 15,36-17-31,17-1 16,0-17-1,35-35 1,-18-18-1,1-53 1,-18-17 0,-36-36-1,-17 53 1,0 71 0,-35 70-1,0 89 1,17-18-1,1-71-15,17 88 16,17-52 0,36 0 15,35-36-15,18-35-1,0-53 1,-53-35-1,-53 35-15</inkml:trace>
  <inkml:trace contextRef="#ctx0" brushRef="#br0" timeOffset="20998.18">13688 13247 0,'0'0'15,"0"17"-15,-18-17 0,18 18 16,53-18-1,35 0 1,71 0 0,-18-35 15,-35 0-15,-88 35-16</inkml:trace>
  <inkml:trace contextRef="#ctx0" brushRef="#br0" timeOffset="21397.9">15399 13264 0,'-18'-17'32,"0"17"-32,1 0 15,17 17 1,0 36-1,0-35-15,0 70 16,0 0 0,0 1-1,0-54 1,0-18 0,53-34-1,-36-1 1</inkml:trace>
  <inkml:trace contextRef="#ctx0" brushRef="#br0" timeOffset="21781.18">15946 13264 0,'0'0'0,"17"-17"0,-17-1 32,-35 18-17,-18 35 1,0 18-1,35 0 1,18-35 0,36 0-1,-19-18-15,107 0 16,-1 0 0,-17 52-1,-106-16 1,-18 34-1,-87-17 1,-19-18 0,36-17 15,53-18-15,-1-35-1,19-53 1,17 52-16</inkml:trace>
  <inkml:trace contextRef="#ctx0" brushRef="#br0" timeOffset="21949.18">15487 13000 0,'-18'-18'15,"18"1"1,0 34 15,0 1-15</inkml:trace>
  <inkml:trace contextRef="#ctx0" brushRef="#br0" timeOffset="25020.33">17815 13247 0,'18'0'32,"0"-18"-32,-1 1 15,36-19 1,-35 19-16,88-72 15,-36 19 1,-70-18 0,0 17-1,-88 71 1,-53 18 0,17 88-1,71 35 1,36-71-1,52 18 1,18-35 0,70-53 15,-17 0-15,-106-17-1,-17 17 1,-54 0-1,-35 17 1,0 54 0,106-1-1,18 54 1,35-89 0,70-35-1,-17-17 1,88-72-1,-88 19 1,0-18 0,-106 52-1,0 72 32,-35 34-31,17 18-1,18-52-15,0 17 16,0-18 0,53-35-1,18-18 1,34-52 0,19-1-1,-36 18 1,-70 53-1,-1 18 1,19 52 0,-1-17-1,35 18 17,-52-71-32,53 0 15,70 0 1,17-53-1,-69 0 1,-36-53 0,-53 18-1,0 53-15,-89-36 16,19 71 0,-36 53-1,18 53 1,35-18-1,53 18 1,0-88-16,18 17 16,52-35-1,36-18 17,-18-35-17,36-53 1,-54 54-1,-35 34-15,-17 0 16,-18 89 15,0 17-15,0-70-16,35 35 16,36-18-1,-53-35-15,34 0 16,54-35-1,0-54 1,-35 1 0,17-53-1,-70 18 17,-1 87-32,-17-17 15,-17 71 1,-72 70-1,54 36 1,17-36 0,18 0-1,0-70-15,0 35 16,0-71 31,0 0-47,53-52 15,0-1 1,88 36 0,-52 35-1,-1 53 17,-35 17-17,-53 19 1,0-19-1,-18-52-15,-35-1 16,-35 1 0,17-18-1,18 0 1,36-18 0,-1 18-1,18 18 1,0 17-1,53-17 1,18 0 0,17-18-1,53-36 17,18-34-17,-18-54 1,-53-17-1,-35 18 1,-35-1 0,-18 71-1,0 71 1,-36 53 0,-17 70-1,36 0 1,17-53-1,17 18 1,1-89-16,17 36 16,53-53-1,-35 0 17,53-35-17,0-35 1,-35-1-1,-71 0 1,-71 71 15,36 53-15,-1 18 0,36-1-1,18-17 1,53-17-1,87-36 1,19 0 0,70-18-1,-106-35 1,0-70 15,-141 52-15,0 1-1,-88 52 1,17 18 0,-35 18-1,89-1-15,-54 36 16,71 18 0,0 17-1,35-53 1,54-17-1,-19-18 1,18-36 0,-52-34-1,34-54 17,-34-34-17,-1 52 1,-18 0-1,-17 88-15,-17 36 32,-1 35-17,-35 70 1,53 19 0,-17-37-1,17-69-15,0 69 16,0-52-1,0-35 1,17-18 31</inkml:trace>
  <inkml:trace contextRef="#ctx0" brushRef="#br0" timeOffset="25175.65">22260 13723 0,'0'-18'109,"0"1"-109,0-1 16</inkml:trace>
  <inkml:trace contextRef="#ctx0" brushRef="#br0" timeOffset="28763.54">10619 14746 0,'0'0'0,"17"-18"0,-17-52 32,-17 70-17,-1 0-15,-35 35 16,35 0 0,1 36-1,-1-36-15,0 36 16,18 17-1,36-53 1,17-35 0,53-17-1,-36-36 1,-35 35-16,18-88 16,-53 18-1,-70-18 1,-1 71-1,1 35 1,34 35 0,19 36 15,17-36-15,106-17-1,-54-18-15</inkml:trace>
  <inkml:trace contextRef="#ctx0" brushRef="#br0" timeOffset="29130.72">11060 14764 0,'0'-18'32,"0"0"-32,0 1 15,35-18 1,-35 17-16,70 0 15,-17 36 1,-35 52 0,-18-17-1,0 18 17,0-36-17,0-52 16,0-19-15,0-17 0,0 18-1,0-35 1,0 52-16,0-35 16,0 18-1</inkml:trace>
  <inkml:trace contextRef="#ctx0" brushRef="#br0" timeOffset="29730.05">11077 14182 0,'-17'-18'0,"34"36"0,-70-54 16,-70 19-1,-89-1 1,177 18-16,-124 18 16,-17 35-1,35 35 1,-71 124 0,36 34-1,34 19 1,107-71-1,53 35 1,123-70 0,18-71 15,88-70-15,-18-36-1,18-88 1,-53-35-1,53-88 1,-88-36 0,-142 54-1,-105-71 1,-124 88 0,-70 123-1,106 71 1,-89 88-1,89 36 1,-1 87 0,177-140-1,36-18 1</inkml:trace>
  <inkml:trace contextRef="#ctx0" brushRef="#br0" timeOffset="30795.95">12700 14852 0,'0'0'0,"-18"0"16,18-18 15,0 1-15,36-19-16,-19 19 0,71-71 15,1 35 1,-1 35 15,-53 53-15,18 89-1,-35-1 1,-18-17 0,0-35-1,0-54 1,0-34 0,35-36-1,36-53 1,-71 88-16,52-70 15,-16 0 1,-1 70 0,0 36-1,18 70 17,-18-35-17,1 53 1,-19-71-1,-17-17 1,18-18 0,17-36-1,18-52 1,-35 71-16,35-107 16,17-17-1,-34 88 1,-36 88-1,0-17-15,0 35 16,0 70 0,0 1-1,17-54 17,19-34-17,-19-36 1,36 0-1,18-53 1</inkml:trace>
  <inkml:trace contextRef="#ctx0" brushRef="#br0" timeOffset="31229.37">14340 14605 0,'0'0'15,"0"-18"-15,-17 18 16,-71 36-1,-18 52 1,35 0 0,-17 35-1,88-70 1,0-17 15,18-36-31,87 0 16,-16-18-1,34-35 1,-52-17 0,-36-19-1,-35 1 1,-124-35 0,36 123-1,-53 17 1,35 54-1,36-18 1,70 0 0,17-36-1,72-17 1</inkml:trace>
  <inkml:trace contextRef="#ctx0" brushRef="#br0" timeOffset="31562.63">14817 14305 0,'0'0'0,"17"-18"0,-17-34 16,0 16 0,0 54-1,-53 52 1,18 54-1,35-71-15,-35 141 16,35-35 0,0-71-1,35-35 1,18-53 15,35 0-15,0-53-1,-70-18 1,17-17-16</inkml:trace>
  <inkml:trace contextRef="#ctx0" brushRef="#br0" timeOffset="31796.64">14605 14605 0,'0'0'0,"18"-18"16,-1 1 0,19-1-16,-1 18 0,106-53 15,88 18 1,-52 17 15,-107 18-15,-87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2:26:3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5856 653 0,'0'-18'203,"0"0"-172</inkml:trace>
  <inkml:trace contextRef="#ctx0" brushRef="#br0" timeOffset="720.99">6032 723 0,'18'0'31,"0"0"-16,-1 0 1,1 0-16,17-35 16,-35 17-16,18-35 15,0 0 1,-18 18 15,-18 0-15,-53 17-1,-70 54 1,-35 52 0,52-18-1,19 18 1,87-35 0,36 0-1,52-17 1,124 16-1,-70-16 1,17-1 0,-53 18-1,-35 18 1,-53 17 0,0-53-16,-35 18 31,-89 17-16,-52-34 1,52-36 0,-34 0-1,69-36 1,54 36-16,-71-35 16,71-18-1,53 0 1,34 36-1,72-1 1,-36-17 0</inkml:trace>
  <inkml:trace contextRef="#ctx0" brushRef="#br0" timeOffset="1220.73">6385 1094 0,'36'17'16,"-19"-17"-16,1 0 31,17 0-16,18-70 1,35-1 0,-70 18-1,-18 0 1,-53 36 0,18 17-1,-71 35 1,18 35-1,52 54 1,36-36 0,0 18-1,36-35 1,34-19 0,1-52-1,35 0 1,-36 0-1,18-88 1,-35 0 0</inkml:trace>
  <inkml:trace contextRef="#ctx0" brushRef="#br0" timeOffset="1605.06">7038 459 0,'0'-36'16,"-18"36"-1,18 18 1,-35 70 0,35-70-16,0 88 15,-18 17 1,18-70-16,-17 141 15,-1-53 1,-17-17 0,17-54-1,18-35 1,0 1 0,0-54 46,0 0-46,0 1-1</inkml:trace>
  <inkml:trace contextRef="#ctx0" brushRef="#br0" timeOffset="6571.74">7144 1058 0,'-18'0'0,"0"18"16,1-18 0,-1 0-1,18 18-15,18-18 31,-1 0-15,36-36 0,36-17-1,-1 0 1,-71-17 0,1 17-1,-18 35 1,-35 18-1,-36 36 1,18 34 0,0 54-1,53-89-15,-17 53 16,17 18 0,0-53-1,70-35 16,18-18-15,18 0 0,18-71-1,-36 0 1,0-52 0,-53 52-1,-17 18 1,-18 71 15,0 0-31,-18 35 16,1 70-1,-18-17 1,35-53 0,-18 0 15,18-36-16,0-34 17,0-54-17,70-17 1,19-18 0,34-17-1,-17 70 1,-18 70-1,-35 36 1,18 53 0,-54 0-1,-17-88-15,0 70 16,0-53 0,36-35-1,34 0 16,18-53-15,-17-17 0,-36-18-1,-35-18 1,53 35 0,-35 53-1,-18 71 1,0 36-1,0-1 1,17-35 0,19 0-1,-19 0 1,36-53 0,35-53-1,-35-36 16,-35 1-15</inkml:trace>
  <inkml:trace contextRef="#ctx0" brushRef="#br0" timeOffset="6970.53">8784 547 0,'0'0'0,"-141"0"31,106 17-31,-53 54 16,70-36 0,53 53-1,18-70 1,53 0 0,-35-18-1,-1-71 16,-52 18-15,-18 36-16,-18-36 16,-70 17-1,17 36 1,-17 36 0,35 34-1,36 1 1,17 35-1,35-53 1,35-18 0</inkml:trace>
  <inkml:trace contextRef="#ctx0" brushRef="#br0" timeOffset="7436.53">9225 900 0,'0'0'0,"0"-18"16,0 0-16,0 1 15,0-1 1,-18 36 0,1-1-16,-1 36 15,1 53 1,17-18-1,0 18 1,0-35 0,70-36-1,54-35 1,-54-35 0,1-54-1,-1-16 16,-52-1-15,0 18 0,-18 52-1,0 1 1,-36 70 0,36 36-1,0-54 1</inkml:trace>
  <inkml:trace contextRef="#ctx0" brushRef="#br0" timeOffset="8170.1">9948 882 0,'0'0'0,"0"-35"0,-17 17 46,17 36-30,-18 17 0,-17 71-1,35-18 1,-18 18 0,18-89-16,0 54 15,-18-36 1,18-35 15,-35-35-15,35 17-16,0-70 15,71-35 1,17-36 0,0 88-1,0 54 16,1 52-15,-37 36 0,-16 70-1,-36-35 1,0-18 0,0-53-1,-18-35 16,18-18-15,0 1-16,0-89 16,53-53-1,106 0 1,-71 124 0,35 17-1,36 36 16,-106 141-15,-71 35 0,-34-106-1,16-17 1,19-36 0</inkml:trace>
  <inkml:trace contextRef="#ctx0" brushRef="#br0" timeOffset="9237.69">12859 459 0,'0'0'0,"-18"-71"31,0 71-31,-34-18 15,-1 36 1,-18 53 0,1 105-1,17 71 1,17 0 0,36-88-1,53-54 16,35-52-15,36-53 0,140-53-1,-105-35 1,35-70 0,-88-19-1,-71-52 1,-176 35-1,-17 53 1,87 123-16,-211-17 16,0 52-1,193 72 1,107 87 0,105-17-1,142 105 16,35-52-15,-106-36 0,-176 54-1,-160 34 1,-69-105 0,-142-18-1,159-106 1,53-70-1,106-53 1,105-18 0,54-141-1</inkml:trace>
  <inkml:trace contextRef="#ctx0" brushRef="#br0" timeOffset="10203.49">13917 900 0,'0'0'0,"0"-71"32,-18 53-32,1 1 15,-1 34 17,1 36-17,-19 88 1,19 18-1,17-35 1,0-36 0,53-71-1,52-17 1,-34-17 0,52-89-1,-87 71-15,17-36 31,-36 54-31,1-160 16,-18 89 0,0 53-1,0 17 1,0 53 15,0-17-31,17 17 16,19 18-1</inkml:trace>
  <inkml:trace contextRef="#ctx0" brushRef="#br0" timeOffset="10870.78">14499 1182 0,'0'0'0,"18"0"0,-1 0 0,1 0 31,53-18-15,-18-17 0,-18-53-1,-18 70-15,-17-53 16,0 19 0,-17 52-1,-71 52 1,35 37-1,0 52 1,35-35 0,18-18-1,53-71 1,35 1 0,0-36-1,-52 18-15,52-52 16,53-54 15,-17-18-15,-89 54-1,-35 34 1,-53 36 0,-35 53-1,70 36 1,36-1-1,52-35 1,1 0 0,-54-18-1,-17-18 1,-17-17-16,-54 18 16,-17-18-1,35 0 16,18 0-15,35-35 0,35-36-1,0 54-15</inkml:trace>
  <inkml:trace contextRef="#ctx0" brushRef="#br0" timeOffset="11187.62">15716 494 0,'0'0'0,"0"-18"0,0-35 16,-17 53-1,-36 18 1,0 70 0,0 71-1,18 70 16,-18-35-15,35-70 0,18-36-1,0-35 1,0-36 0,18-17-1,52-52 1,-17-1-1</inkml:trace>
  <inkml:trace contextRef="#ctx0" brushRef="#br0" timeOffset="11420.59">15963 917 0,'0'18'47,"-17"-1"-47,-36 89 31,35-88-31,18 53 16,-18-54-16,-35 89 15,36-35 1,17-54 0,53-17-1,35-35 1</inkml:trace>
  <inkml:trace contextRef="#ctx0" brushRef="#br0" timeOffset="12171.33">16404 1041 0,'0'-18'0,"0"36"0,0-54 16,-17 36 0,-54 36-1,53-19 1,-52 54-16,52-53 15,-35 70 1,53-18 0,0-17-1,18-35 1,17-18 0,-17-18-1,-18-70 1,17 17-1,36-52 1,18 17 0,70 18-1,-53 70 1,18 71 0,-53 71-1,-53-36 1,18 35 15,-18-34-15,0-54-1,-18-35-15,0 17 16,1-17 0,-1-35-1,18-35 1,35-71-1,53 17 1,-70 89-16,106-71 16,17 71-1,-53 88 1,-35 88 0,-53-18-1,0 1 16,17-36-15,54-71 0,17-17-1,53-70 1,-17-36 0,-54 18-1,-70 53-15</inkml:trace>
  <inkml:trace contextRef="#ctx0" brushRef="#br0" timeOffset="12552.25">16686 265 0,'0'0'0,"-17"17"0,-36 18 16,0 18-1,35-17-15,1 34 16,17-34 0,70-36-1,-17 0 1,0-36-1,-53-17 1,0 36-16,0-19 16,-53 19-1,18 17 1,0 35 0,-18-17-1,17-1 1</inkml:trace>
  <inkml:trace contextRef="#ctx0" brushRef="#br0" timeOffset="12836.67">15434 811 0,'0'0'0,"-18"18"0,-17-18 16,17 0 0,71 0-1,124-35 1,-124 35-16,70 0 16,18-36-1,-88 19 1,-70 17 15,-36 0-31</inkml:trace>
  <inkml:trace contextRef="#ctx0" brushRef="#br0" timeOffset="13870.38">4815 1993 0,'-17'0'31,"17"-17"32,88 17-47,-70 0-1,-1 0-15,71 17 16,89 1-1,-1-1 1,336-17 0,-124 18-1,247-18 1,-88 0 0,229 18-1,53 17 1,282-17 15,-176-1-15,-212 1-1,247 17 1,212 0 0,-476 1-1,228-19 1,-105 1-1,-299-18 1,87 0 0,-176 0-1,-229 0 1,-159 0-16,17-18 16,-52 1-1,-18-1 16,-71 0-15,18 1 0,0-1-1,18 18-15</inkml:trace>
  <inkml:trace contextRef="#ctx0" brushRef="#br0" timeOffset="14019.9">18027 2258 0,'0'0'0,"-18"17"15,18 1 1,-17-18-16,-1 0 31,0 0-15,-35 35-16</inkml:trace>
  <inkml:trace contextRef="#ctx0" brushRef="#br0" timeOffset="95960.12">917 3351 0,'-17'0'171,"17"18"-171</inkml:trace>
  <inkml:trace contextRef="#ctx0" brushRef="#br0" timeOffset="96758.8">952 3528 0,'0'0'0,"0"17"16,0-34 31,0-1-31,0-17-16,18-36 15,17-35 1,-35 18-1,0 35 1,0 36 0,-17 34 31,17 54-32,0 17 1,0-53-16,0 71 15,0 35 1,0-35 0,0 0-1,0-35 1,0-1 0,0-35-1,0-17-15,0 17 16,-36 1-1,-16-19 1,-19-17 15,-35 0-15,36 0 0,17 0-1,35 0 1,18 18-1,71-18 1,17 0 0,18-18-1,-89 18-15,107-17 16,-54-1 0,-17 18-1,-17 0 1,-19-18 46,-17 1-46,18-1-16</inkml:trace>
  <inkml:trace contextRef="#ctx0" brushRef="#br0" timeOffset="97144.33">1605 3739 0,'0'18'15,"0"0"1,18-18 15,-1 0-15,1 0-1,-18-18 1,0-17 0,-18 35-1,1 0-15,-36 0 16,35 0-1,1 17 1,17 1 0,0 0-1,17-18 1,36 0 0</inkml:trace>
  <inkml:trace contextRef="#ctx0" brushRef="#br0" timeOffset="110651.51">3246 3263 0,'17'0'109</inkml:trace>
  <inkml:trace contextRef="#ctx0" brushRef="#br0" timeOffset="111589.62">3281 3104 0,'-18'0'15,"18"18"48,0 0-48,0-1 1,18-17-16,35 0 31,35 0-15,-53-17-16,18-1 15,71-35 1,-124 18 0,0 0-1,-18-1 1,-70 19 0,0 17-1,-36 17 1,54 36-1,17 18 1,35 70 0,18-53-1,0 18 17,18-88-32,35 17 15,35-18 1,-18-17-1,1-17 1,-36-1 0,-35-17-1,-70 35 1,-19 35 0,-52 36-1,71-1 1,52-34-16,-35 34 15,36 1 1,17 35 0,52-71-1,19-18 17,0-17-17,34 0 1,-34-17-1,17-36 1,-35 35 0</inkml:trace>
  <inkml:trace contextRef="#ctx0" brushRef="#br0" timeOffset="111850.34">3775 3545 0,'0'0'0,"0"-17"0,17 17 16,36 17 0,-35 1-1,35 53 1,0-18 15,-53 17-15,17-35-1,-17 1 1</inkml:trace>
  <inkml:trace contextRef="#ctx0" brushRef="#br0" timeOffset="112124.42">4110 3545 0,'-18'0'31,"1"18"-31,-19 0 0,-17 52 32,-52 18-17,16 18 1,54-53-1,35-35-15,-18 35 16,36-53 15,17-18-31</inkml:trace>
  <inkml:trace contextRef="#ctx0" brushRef="#br0" timeOffset="112490.94">4410 3475 0,'0'0'0,"-18"0"32,0 0-32,1 53 15,-1 35 1,18 53-1,0 0 1,0 124 0,-17-54-1,-1-140-15,-35 211 16,18-88 0,17 0-1,0-106 1,18-70-1,0-71 1,0 0 0,0 0-16,0 18 15</inkml:trace>
  <inkml:trace contextRef="#ctx0" brushRef="#br0" timeOffset="112875.4">4374 3545 0,'0'0'0,"-17"-17"0,17-1 16,0 0-16,0-17 16,53-35-1,70 17 1,1 35-1,17 36 1,-71 52 0,-52 54-1,-106-1 17,-71-17-17,36-35 1,-1-36-1,71-35 1,36 0 0,34-35-1,71-18 1</inkml:trace>
  <inkml:trace contextRef="#ctx0" brushRef="#br0" timeOffset="113178.87">5274 3104 0,'0'18'15,"-18"17"1,18-17-16,-17 17 15,-19 177 1,19-71 0,-1 0-1,1-53 1,17-35 0</inkml:trace>
  <inkml:trace contextRef="#ctx0" brushRef="#br0" timeOffset="114190.36">5874 3669 0,'0'0'0,"17"-18"0,54 1 31,-53-72-15,-18 72-1,-18-54 1,-70 1 0,0 70-1,-54 35 1,54 35 0,0 54-1,70-89-15,18 53 16,0-17-1,36-53 1,34-1 0,1-17-1,35-53 17,-1-35-17,-34 0 1,-36 0-1,-35 52 1,0 19 0,0 87-1,0 19 1,0-1 0,0 0-1,0-53 1,71-35-1,17-17 1,-70-1-16,52-35 16,18-35-1,-35 0 17,-35 52-17,-18 89 16,-18-17-31,18 17 16,0 35 0,0-71-1,36-17 1,52 0 0,-35-53-1,-36 36-15,36-89 16</inkml:trace>
  <inkml:trace contextRef="#ctx0" brushRef="#br0" timeOffset="114590.85">6385 3052 0,'0'0'0,"-106"35"31,89-18-31,-18 36 16,35 36 0,0-37-1,0-34-15,52 17 16,1-35 0,53-35-1,-53-18 1,-18-53-1,-35 71 1,-17 17-16,-89-34 16,35 52-1,1 0 17,35 52-17,17 37 1,18 16-1,53-16 1,-18-72-16</inkml:trace>
  <inkml:trace contextRef="#ctx0" brushRef="#br0" timeOffset="115025.48">6932 3369 0,'0'18'16,"0"-1"-16,0 54 15,-18-1 17,18-52-32,0 70 15,-17-35 1,17-18-1,-35-35 17,-1-35-17,19 0 1,17 0-16,0-89 16,53 1-1,70-1 1,0 89-1,71 70 1,-88 53 0,-88 53-1,-18-35 17,-88-17-17</inkml:trace>
  <inkml:trace contextRef="#ctx0" brushRef="#br0" timeOffset="115074.92">7285 3792 0,'0'-17'15,"0"34"-15,0-52 0</inkml:trace>
  <inkml:trace contextRef="#ctx0" brushRef="#br0" timeOffset="116256.68">9278 2963 0,'0'0'0,"53"-158"31,-35 140-31,-18-17 0,0-1 16,0 72-1,-89 105 1,19 0 15,-71 106-15,35-88-1,53-107-15,-88 72 16,70-89 0,-17-35-1,35-70 1,18-19 0,35-87-1,18 53 1,-1 87-16,36-34 15,35 70 1,18 70 0,-35 54-1,17 52 17,-53-70-17,-17-71-15,52 36 16,1-53-1,35-18 1,-36-53 0,54-36-1,-36-34 1,-70 17 0,-18 53-1,-36 106 16,1 35-15,17-52-16,1 52 16,17-53-16,0 36 15,35-18 17,53-53-17,36-18 1,34-35-1,-52-35 1,-53-71 0,-70 71-1,-89-18 1,-18 88 0,-34 36-1,69 35 1,36 88-1,36-53 1,52-17 0,53-36-1,-17-35 1</inkml:trace>
  <inkml:trace contextRef="#ctx0" brushRef="#br0" timeOffset="116540.28">10513 3157 0,'0'0'15,"0"-17"-15,0-1 0,-18 0 16,-35 18 0,18 0-16,-18 0 15,-35 71 1,35 52-1,35-17 1,18 18 0,71-36-1,70-70 17,0-18-17,0-36-15</inkml:trace>
  <inkml:trace contextRef="#ctx0" brushRef="#br0" timeOffset="117022.31">11148 3246 0,'0'-18'15,"0"36"-15,-36-107 16,-69 89 0,34 0-1,-52 89 1,105-72-16,-35 89 15,18 17 1,35-52 0,35-18-1,0-35 17,71-18-17,35-106 1,-53 0-1,-35-35 1,-35 53 0,-18 35-1,-18 159 17,1 35-17,17-53 1,35 0-1,18-53 1,35-35 0,-53 0-16,36-35 15,17-71 17,-70 71-32</inkml:trace>
  <inkml:trace contextRef="#ctx0" brushRef="#br0" timeOffset="117273.49">11747 2787 0,'0'0'16,"0"-18"-16,0 1 0,0 34 31,-17 89-15,-18 18-1,-1 34 1,36-105-16,-17 53 15,17 18 1,0-72 0,53-69 15,-18-18-15</inkml:trace>
  <inkml:trace contextRef="#ctx0" brushRef="#br0" timeOffset="117690.08">12136 3034 0,'-18'0'0,"0"18"16,-17 34 0,17-34-16,-17 106 15,0-36 1,35 18-1,17-36 1,72-35 0,52-35-1,-53-53 17,-18-35-17,-52 0 1,-18-88-1,-35 105 1,17 54-16,-35 17 16,-35 0-1,35 52 1,0 19 0,53-18-1,0-18 1,36-35-1</inkml:trace>
  <inkml:trace contextRef="#ctx0" brushRef="#br0" timeOffset="118156.25">12647 3175 0,'0'0'0,"-18"-18"16,18 1 0,0-19-1,71 1 1,-18 35 0,-35 0-16,52 18 15,-52 88 1,-18-18-1,0 35 1,-36-52 0,36-54-16,-17 19 15,-1-36 1,1-53 15,17-35-15,35-1-1,18-34 1,-36 105-16,36-35 16,18 18-1,-1 35 1,-17 0 0,-17 35-16</inkml:trace>
  <inkml:trace contextRef="#ctx0" brushRef="#br0" timeOffset="118607.89">13617 3193 0,'0'0'16,"18"0"-16,17-53 15,-35 35-15,0-17 16,0 17-1,-53 18 1,0 18 0,-53 52-1,54-17 1,34 18 0,71-36-1,17-35 1,19 18-1,-37 17 1,1 18 0,-53 0-1,-17-18 1,-71 0 15,17-17-15,0 0-1,1-18 1,-1-36 0,18-34-1</inkml:trace>
  <inkml:trace contextRef="#ctx0" brushRef="#br0" timeOffset="119005.84">11624 2875 0,'18'0'16,"17"0"-16,18 0 15,0 0-15,106 0 16,123-18 0,0 1-1,-17-1 1,-124 18-1,-71 0 1,-52 0-16,-106 0 31,70 0-31,-70 18 16</inkml:trace>
  <inkml:trace contextRef="#ctx0" brushRef="#br0" timeOffset="120106.23">776 5503 0,'0'0'15,"0"-17"-15,0-19 16,-18 36-16,1-35 15,-1-18 1,18-35 0,53 35-1,53-17 1,-18 70 0,36 88 15,-54 70-16,-70-16 1,-70 16 0,-36 1-1,18-106 1,-1-35 0,1-89-1,35 1 1,36-1-1,34 0 1,54 71 0,-54 0-16,89 53 15,0 71 17,-35-54-17,17 36 1,-70-71-1,17-17 1,0-18 0,-17-35-1</inkml:trace>
  <inkml:trace contextRef="#ctx0" brushRef="#br0" timeOffset="120272.28">1676 5715 0,'0'-18'31,"0"1"-15,17 17 0,1-18-16</inkml:trace>
  <inkml:trace contextRef="#ctx0" brushRef="#br0" timeOffset="121155.31">3298 5309 0,'0'0'0,"0"-106"31,0 124-15,0 35-1,-17 70 1,-1-87-16,1 34 15,17 107 1,0-107 0,0-34-1,35-89 32,18-71-31,17 18-1,18 18 1,-17 70 0,0 54-1,-18 34 1,-1 71 0,-34-123-16,17 70 15,36-17 1,17-71-1,-17-35 1,-1-54 0,-17-16-1,-35-72 17,-36 54-17,-70 52 1,-36 53-1,54 18 1,17 36 0,71 17-1,52-36 1,36-17 0,-71 0-16</inkml:trace>
  <inkml:trace contextRef="#ctx0" brushRef="#br0" timeOffset="121672.6">4798 4745 0,'0'0'0,"0"-35"0,-71 105 47,54-35-47,17 1 16,-18 17-16,18 88 15,0 70 1,0-87 0,0 17-1,0-53 1,-18-53 0,18-17-16,-17-18 15,17-35 1,0-53-1,53-54 1,17 37 0,54-19-1,-107 107-15,89 17 16,-35 35 15,-54 71-15,1 17-1,-18-17 1,0-53 0,0-35-1,0-36 17,0-17-17,0-18 1</inkml:trace>
  <inkml:trace contextRef="#ctx0" brushRef="#br0" timeOffset="122341.75">5468 5151 0,'0'0'0,"18"-36"0,-1 19 16,-17 34 15,-17 19-15,-19 52-1,19 18 1,17-36 0,17-35-1,54-17 1,52-53 0,-87 35-16,105-88 15,-71-1 1,-17-16-1,-53 34 1,0 36 0,-17 123 15,17 53-15,0-18 15,35 89-16,18 17 1,0-52 0,-36-107-16,1 177 15,17 18 1,-35-106 0,-35-1-1,-36-87 1,1-71-1,-36-123 1,18-89 0,53 0-1,17-88 1,53 89 15,89-19-15,17 54-1,-53 88 1,18-18 0</inkml:trace>
  <inkml:trace contextRef="#ctx0" brushRef="#br0" timeOffset="123421.54">7832 4498 0,'0'0'0,"0"-35"0,17-54 16,-17 37 0,-35 52-1,-18 70 1,53-35-16,-35 106 15,-53 124 1,-18 0 0,0-36-1,18-123 1,17-36 15,1-70-15,-1-70-1,36-54 1,35-34 0,0-54-1,0 124 1,70 88 0,-17 106-1,18 70 1,-18 0-1,0-88 1,35 1 0,-18-89-1,-34 0-15,105-18 16,18-70 0,-54 0 15,1-71-16,-70 35 1,-19 54 0,-17 88-1,-17 52 1,-19 54 0,19-19-1,17-16 1,17-19-1,71-70 1,1-18 0,-54-34-1,18-37 1,-53-34 15,0 17-15,-88-17-1,35 123 1,-18 17 0,36 54-1,17 17 1,18-17 0,0-54-16,53 1 15,18-18 1</inkml:trace>
  <inkml:trace contextRef="#ctx0" brushRef="#br0" timeOffset="124406.07">9102 4833 0,'0'0'15,"-36"-18"1,1 18-1,-53 18 1,70 0-16,-70 52 16,0 89-1,70-53 1,54 17 0,34-52-1,89-18 1,35-53-1,0-18 1,18-52 0,-18-36-1,-106 18 1,-53-54 15,-70 37-15,-71 87-1,-35 53 1,53 53 0,-18 71-1,88-35 1,53-36 0,18-53-1,36-35 1,52-53-1,-53-17 1,0-54 0,-53 18-1,-17 1 1,-36 157 31,1 54-32,17-18 1,17 1 0,1-89-16,88 35 15,-18-35 1,71-18 0,-18-70-1,-71-18 1,19-88-1,-36-17 1,-36 87 0,-17 89-1,0 52 1,-17 107 15,-19 52-15,19 18-1,-1-53 1,18-70 0,0-18-1,71-53 1,-19-18 0,19-52-1</inkml:trace>
  <inkml:trace contextRef="#ctx0" brushRef="#br0" timeOffset="124606.95">10601 4904 0,'0'0'0,"-18"0"0,-17 0 32,53 0-17,88-18 1,-1-17-1,36-1 1,-35 19 0,-53-1-1</inkml:trace>
  <inkml:trace contextRef="#ctx0" brushRef="#br0" timeOffset="125006.77">11324 4762 0,'0'71'15,"-17"-53"1,-19 52-16,-17 18 16,0 18-1,36-18 1,17-35 15,35-17-15,53-36-1,36-36 1,-36-52 0,-35 18-1,-53-124 1,-18 105 0,-52 19-1,-19 70 1,19 53-1,17 35 1,35-35 0,54-35-1,69-18 1</inkml:trace>
  <inkml:trace contextRef="#ctx0" brushRef="#br0" timeOffset="125438.94">11853 4939 0,'0'0'0,"-17"-18"15,-1 18-15,0-53 16,18 0 0,71 0-1,35 18 1,-36 35-1,-52 0-15,70 106 16,-53-18 0,-35 36-1,0-18 1,-35-54 15,18-34-15,-1-18-1,18-35 1,0-36 0,18 1-1,52-36 1,-17 35 0,53 1-1,0 34 1,-71 36-16</inkml:trace>
  <inkml:trace contextRef="#ctx0" brushRef="#br0" timeOffset="125872.22">13212 4727 0,'0'0'15,"35"-53"1,-18 18-1,-17 17 1,0 1 0,-17 17-16,-54 17 15,-35 72 1,36-1 0,70-18-1,53-17 1,70-35-1,-17 0 1,-71-1-16,71 18 16,-88 1-1,-36 17 1,-88 0 0,18-18 15,-35-18-16,87-17-15,-52 0 16,35 0 0,-17-35-1,52 35-15</inkml:trace>
  <inkml:trace contextRef="#ctx0" brushRef="#br0" timeOffset="126905.34">758 7003 0,'-17'0'31,"17"-18"-16,0 0-15,0 1 16,0-1-16,17 18 16,54-35-1,0 35 1,-54 0-16,36 35 31,-53 71-15,-35-18-1,-53 53 1,17-70 0,53-54-1,1-17 1,17-35 0,17 0-1,54 35 1,0 0-1,34 53 1,-87 53 0,-36-1-1,-105 19 1,17-71 0,-35-18 15,35-35-16,53-53 1,36 0 0,17 36-1,35-19 1,0 1 0,18 17-16</inkml:trace>
  <inkml:trace contextRef="#ctx0" brushRef="#br0" timeOffset="127105.72">1587 7285 0,'0'0'0,"18"0"0,0 0 62,-18-18-46</inkml:trace>
  <inkml:trace contextRef="#ctx0" brushRef="#br0" timeOffset="128404.93">3016 6720 0,'-17'0'0,"17"-17"31,0-1-15,53 0-16,105-17 15,19 18 16,123-36-15,-177 53 0,-52 0-1,-54 17 1,-87 1 0,-1 0-16</inkml:trace>
  <inkml:trace contextRef="#ctx0" brushRef="#br0" timeOffset="128672.13">3440 6650 0,'0'0'15,"-18"17"17,0 19-32,1 87 31,17 1-16,-36 52 1,19 0 0,17-87-1,0-54-15,0-17 16,53-18 0,17-71-1,-35 36-15</inkml:trace>
  <inkml:trace contextRef="#ctx0" brushRef="#br0" timeOffset="129271.78">3881 6985 0,'0'0'0,"35"0"15,-35 53 32,-18 35-47,1 36 31,17-89-31,0 35 16,35-17 0,35-53-1,19-53 1,-1-52 0,-18 34-1,-17-35 1,-35 89-16,-18-19 15,0 19 1,0 34 0,0 54-1,0 35 1,0 141 0,0-106 15,0 70-16,0 19 1,0-72 0,-35 36-1,-71-52 1,-18-72 0,-52-70-1,35-18 1,-18-87-1,71 16 1,53-34 0,105 0-1,36 34 1,-18 36 0</inkml:trace>
  <inkml:trace contextRef="#ctx0" brushRef="#br0" timeOffset="129605.04">4692 7091 0,'0'-18'16,"-18"18"-1,18 18-15,-35 105 16,17 89-1,18-18 1,0 53 0,0 18-1,0-71 1,0-18 0,0-141-16,0 36 31,-17-54-16,17-52 1,-18-71 0,0 18-16</inkml:trace>
  <inkml:trace contextRef="#ctx0" brushRef="#br0" timeOffset="129921">4480 7373 0,'0'0'0,"0"-35"0,-17-53 15,-1-18 1,36 18 0,105 35-1,36 53 1,-36 17 0,-34 54 15,-89 35-16,-71-18 1,36-53-16,-124 71 16,88-71-1,36-17 1,106-71 15,-54 35-31,71-35 16</inkml:trace>
  <inkml:trace contextRef="#ctx0" brushRef="#br0" timeOffset="130538.49">5186 7179 0,'17'0'0,"-34"0"0,34-18 16,19-17 15,-1-18-16,0 0 1,-17-17 0,-18 52-1,-35 18 1,17 0-16,-35 53 16,18 18-1,0 52 1,35-17-1,0-53 1,105-36 0,36-34-1,18-54 1,18-35 0,-72 18 15,-52 0-16,-35 53 1,-53 35 0,-1 35-1,19 18 1,17 35 0,53-35-1,-18 18 1,-35-19-1,-53-16 1,-35-19 0,17-34-1,71-19 1,18-34 0</inkml:trace>
  <inkml:trace contextRef="#ctx0" brushRef="#br0" timeOffset="131898.54">7232 7267 0,'0'0'0,"-18"18"0,1-18 32,17-18-32,0 1 31,0-1-31,53-53 16,-1-17-1,1 18 1,-53 34-16,36-87 15,-19 52 1,-17 54 0,-17 87 15,-1-34-15,0 87-16,18-35 15,0 18 16,53-53-15,36-35 0,16-36-1,-16-35 1,34-35 0,-88 17-1,-35-35 1,-106 36-1,-70 35 1,35 35 0,88 35-1,53 0 1,53-35 0,123 0 15,54-53-16,-36-17 1,-141 52-16,123-88 16,-141 53-1,-17-17 1,-89 52 0,36 18-1,0 53 1,35-18-16,0 142 15,0-19 1,0 89 0,0 53-1,53-70 1,-36 122 0,19 89 15,-36-123-16,0-142 1,0-17 0,-36-106-1,-17-106 1,36 18-16,-71-142 16,-1-123-1,72 18 1,17-106-1,70 53 1,36 88 0,-88 212-16,35-53 15,53-18 1,-36 70 0,-52 1 15,-18 18 47</inkml:trace>
  <inkml:trace contextRef="#ctx0" brushRef="#br0" timeOffset="136755.47">10319 6579 0,'0'0'0,"17"-17"15,89-124 1,-106 105-16,18-17 15,-18 36-15,17-36 16,-34 53 15,-36 123-15,18 18 0,17-88-16,-53 106 15,54-106 1,-89 141-1,35-71 1,-34-17 0,52-88-1,-36-36 1,19-70 0,70 53-16,-18-71 15,18-53 1,0 18-1,53 35 1,-18 89 0,18 87-1,-35-35-15,88 107 16,-36-37 0,36 19-1,0-36 16,-35-70-15,52-36 0,-105 0-16,105-70 15,-35 0 1,-17-18 0,-53 18-1,-18 35 1,-18 159 15,0 17-15,18-34-1,36 16 1,52-34 0,0-71-1,-70 0 1,105-71-16,-17 1 31,-71-1-15,-17-52-1,-53 35 1,-71 17 0,70 53-16,-105 18 15,53 53 1,0 36-1,70-19 1,18 1 0,36-36-1,-1-35-15,71 0 16</inkml:trace>
  <inkml:trace contextRef="#ctx0" brushRef="#br0" timeOffset="137038.71">11659 6720 0,'18'-35'0,"-36"70"0,54-140 31,-36 87-31,0-17 16,-71 35 0,0 70-1,1 54 1,17-1-1,53-88-15,0 54 16,0-1 0,53-18-1,53-34 1,52-36 0,-52-18-1</inkml:trace>
  <inkml:trace contextRef="#ctx0" brushRef="#br0" timeOffset="137536.4">12382 6826 0,'0'-17'0,"0"34"0,0-70 15,-35 0 1,-35 53 0,-71 36-1,52 34 1,19 36-1,52 0 1,18-36 0,71-34-1,35-19 1,-1-70 0,-16-17-1,-54-1 1,-18-34 15,-17-1-15,0 53-1,-35 70 1,35 54 0,0 17-1,0 18 1,53-35-1,18-54 1,-1-17 0,1-35-1,-1-53 1,19-71 0,-72 124-16</inkml:trace>
  <inkml:trace contextRef="#ctx0" brushRef="#br0" timeOffset="137771.44">12876 6279 0,'0'0'16,"0"-70"0,-17 88-1,17 17 1,-36 88 0,36-70-16,0 88 15,-17 36 1,-1-36-1,18-71 1,0-34 0,53-36-1,-35 0-15,35-36 16,35-52 0</inkml:trace>
  <inkml:trace contextRef="#ctx0" brushRef="#br0" timeOffset="138186.84">13264 6597 0,'0'0'0,"-17"0"31,-18 53-15,-18 17 0,0 36-1,53-35 1,0-54-16,0 36 15,88-35 1,0-18 0,18-35-1,-18-36 1,-70-17 0,-18-53-1,-53 35 1,-53 71 15,0 70-15,36 18-1,34 53 1,19-18 0,52-35-1,71-53 1,-18 0-1</inkml:trace>
  <inkml:trace contextRef="#ctx0" brushRef="#br0" timeOffset="138605.09">13741 6703 0,'0'-18'0,"-18"-105"31,18 105-31,0 0 16,18-35 0,-1 36-16,36 17 15,18 17 1,-18 89 0,-18-35-1,-35 35 1,0-18-1,-35-53 1,17-35 15,18-35-15,0 17-16,0-52 16,35-1-1,36-17 1,-18 17 15,0 54-15,0 17-1</inkml:trace>
  <inkml:trace contextRef="#ctx0" brushRef="#br0" timeOffset="139070.84">14764 6509 0,'0'0'16,"17"-18"-16,1 0 0,0-17 15,-18 0 1,-36 17 0,-17 18-1,-35 71 1,35-1 15,53 1-15,0-53-16,36 52 15,17-52 1,35-1 0,-35 19-1,0-1 1,-53 0-1,-53 18 1,-36-35 0,1 17-1,35-35 1,36 0 0,-19 0-1,36-70 16,-17 52-31</inkml:trace>
  <inkml:trace contextRef="#ctx0" brushRef="#br0" timeOffset="139438.23">12488 6332 0,'0'0'0,"-106"0"32,106-17-32,36-1 15,70 18-15,70-35 16,124 17 15,-71 1-15,18-1-1,-212 18-15,54 0 16,-72 0 0,-34 0 30,-1 0-46</inkml:trace>
  <inkml:trace contextRef="#ctx0" brushRef="#br0" timeOffset="140654.35">741 9172 0,'0'0'0,"0"-35"16,17-36 0,-17 54-16,0 34 15,0 1 1,-17 105-1,-18 1 1,-18 35 0,0-53-1,35-89-15,-17 36 16,17-35 0,18-71 15,53 0 0,18 18-15,-36 17-16,71-35 15,0 35 1,35-34 0,-71 34-1,-17-17 1,-53-1-1,-53-34 1,-17 34 0,34 36-1,19 53 1,17 36 0,0 52-1,0 17 16,0-52-15,0-18 0,0-70-1,0 0 1,17-18 0,1-53-16</inkml:trace>
  <inkml:trace contextRef="#ctx0" brushRef="#br0" timeOffset="140850.98">1552 9525 0,'-17'0'47,"17"-18"0</inkml:trace>
  <inkml:trace contextRef="#ctx0" brushRef="#br0" timeOffset="198212.25">3951 9472 0,'0'0'0,"18"18"0,-18 35 31,0-36-15,17-17-16,1 0 47,-18-17-31,0-1-1,0 0-15,0-17 31,-18 0-15,1 17-16</inkml:trace>
  <inkml:trace contextRef="#ctx0" brushRef="#br0" timeOffset="199129.13">3898 9366 0,'-17'0'16,"34"0"-16,-87-17 16,34 17-16,-34 0 15,-1 53 1,1 52-1,52-16 1,18-54-16,0 88 16,35-52-1,18-1 1,0-70 0,35-17 15,-17-71-16,52-106 1,-70 35 0,-35-35-1,-18 53 1,0 0 0,-18 141-1,1 88 1,-1 70-1,18-34 1,0 17 0,18-35-1,17-88-15,0 52 16,36-52 0,17-18 15,0-53-16,18-35 1,-18-36 0,-70 36-1,-18 35 1,-35 53 0,-18 18-1,35 52 1,18 1-1,18-18 1,87 17 0,-16-52-1,-19-18 1,18 0 0,-35-35 15,-17-54-16,-1 19 1,-17-1 0,-1 89 15,-17 35-15,0 17-1,0-52-15,0 35 16,0-18-1,0-52 17,0-36-17,0 35-15</inkml:trace>
  <inkml:trace contextRef="#ctx0" brushRef="#br0" timeOffset="199295.89">4939 9155 0,'0'0'16,"-18"0"0,18 17 15,18 1-15,52-1-1,-52-17-15</inkml:trace>
  <inkml:trace contextRef="#ctx0" brushRef="#br0" timeOffset="201996.7">5221 9454 0,'0'0'0,"-18"18"0,18 17 16,0-17-1,53-36 16,-17 1-31,52-36 16,106-71 0,-18-34-1,-88 34 1,-88 1 0,-52 70-1,-54 88 1,18 53-1,17 89 1,36 52 0,17-17-1,18 87 1,0 37 0,0-19 15,53-105-16,0-124 1,17-70 0,19-107-1,16-105 1,-52-35 0,-70 0-1,-89 70 1,-88 0-1,35 89 1,106 52 0,88 0-1,89-35 1,123-70 0,35-36-1,-105 0 16,17-70-15,-194 106 0,-71 70-1,0 53 1,-17 88 0,35 106-1,53 18 1,0 52-1,0-34 1,0 52 0,-17 0-1,-36-17 1,35-36 0,71-176-1,18-88 16,52-89-15,36-70 0,-106 141-16,17-70 15,-17-160 1,-141 54 0,-35 70-1,-36 54 1,35 87-1,71 18 1,53 18 0,36-18-1,52-36 1,0-17 0,36-17-1,-1-18 16,-70 17-15,-53 36 0,0 17-1,-18 18 1,18 71 0,0 17-1,0 0 1,53-35-1,0-35 1,35-18 0,1-71-1,-19 36 1,-17-53 0,-18 35-1,-35 35 16,0 36 1,0 52-17,0-52-15,0 35 16,0-18 0,53 0-1,35-35 1,-17 0-1,52-35 1,-34-35 0,-36-1-1,-53 0 1,0 36 0,-71 17-1,-17 71 1,70 36 15,18-19-15,18-17-1,52-18 1,19-35 0,69-17-1,-52-36 1,35-35-1,-70-18 1,-71 70 0,0 89 15,0-35-31,0 35 16,0 18-1,0-36 16,0-18-15,70-17 0,1-17-1,-1-36 1,-34 18 0,17 17-1,17 18 16,-70 18-31,18-1 16,35 1 0,0-18-1,0 0 1,-1-35 0,1-18 15,0-18-31,36-17 31,-54 53-15,0 35-1,-53 0 79,1 0-78,-1 0-16,1 0 15,-19 0-15,-17 0 16,18 53 0,35-36-16,-35 54 15,17-1 16,18 1-15,88-36 0,-17-17-1,88-18 1,-106 0-16,123-35 16,-70-18-1,-18-36 1,-70 19-1,-18 17 1,-89 53 0,36 35-1,1 53 1,52 1 0,0-36-1,52-18 16,19-35-15,-53 0-16,35-18 16,17-35-1</inkml:trace>
  <inkml:trace contextRef="#ctx0" brushRef="#br0" timeOffset="-170375.35">10883 8625 0,'0'-17'0,"0"-1"15,0 0 16,-17 1-31,17-1 16,0 1 0,-36-19-1,19 36 1,17 18 0,0 17-1,0 36 1,0 35-1,0 88 1,0-141-16,0 123 16,-18-70-1,0 0 1,1-71 0,-1-17 15,0-18-16,18-71 1,0-17 0,36 0-1,70-36 1,-1 71 0,54 18-1,0 35 1,-53 70-1,-89 36 1,-70-18 0,-141 18-1,-17-35 1,70-53 0,52-18 15,72 0-16,17-18 1,70-35 0,-17 18-1,-17 35-15</inkml:trace>
  <inkml:trace contextRef="#ctx0" brushRef="#br0" timeOffset="-169692.45">11536 9243 0,'0'0'0,"17"0"0,1 0 16,17 17-16,18-17 16,0-35-1,35-18 16,-70 36-31,53-54 16,-36-35 0,-35 36-1,-35 52 1,-71 18 0,18 71-1,35 17 1,35-53-16,0 88 15,18-52 1,53 0 0,35-54-1,-70-17-15,53 0 16,70-53 0,-106 36-1,124-107 1,-53 18-1,-1-88 1,-87 36 0,-18 87-1,0 18 1,-35 71 0,0 88-1,-1 52 1,19-17-1,17 1 1,0-37 0,0-34-1,53-71 1,-1 0 0,1-53-1,-17-18 1</inkml:trace>
  <inkml:trace contextRef="#ctx0" brushRef="#br0" timeOffset="-169457.98">12224 9013 0,'0'0'0,"-18"0"0,36 0 0,-18 36 16,-18-36-16,53 0 31,71 0-15,-18 0-1,1-36 1,-19 1 0,-52 35-16</inkml:trace>
  <inkml:trace contextRef="#ctx0" brushRef="#br0" timeOffset="-167675.69">12982 8961 0,'-17'-18'15,"-1"18"1,0 18-1,18-1-15,0 54 16,-17-1 0,17-52-16,0 52 15,0-17 1,0-17 0,53-36 30,-1-53-30,-34 35-16,35-52 16,0-1-1,0 36 1,-35 17 0,-18 36-1,0 70 1,0-35-1,0 35 1,52-53 0,1-17-1,36-18 1,34-35 0,-52-36-1,-1-35 16,-17 0-15,-53 54 0,0 16-1,-18 36 1,-17 71 0,0 17-1,35-17 1,0-1-1,53 1 1,53-54 0,17 1-1,18-18 1,-35-35 0,0-54 15,-18-16-16,-70 16 1,-18 37 0,-36 52-1,-17 35 1,1 35 0,16 1-1,36 17 1,0-35-1,53-18 1,35-17 0,36-18-1,-18 0 1,35-53 0,-53-35 15,-70 17-16,-1-17 1,-17 53 0,-35 35-1,-18 17 1,35 1-16,18 35 16,-17 35-1,17-17 1,0-36-1,70-17 1,36-1 0,35-17-1,18-53 1,-71-17 0,0-36 15,-35 0-16,-53 36 1,18 70-16,-18-18 16,0 36-1,-18 52 1,18-52-16,-17 52 16,17-17-1,0 35 1,0-35-1,-18-17 1,0-36 15,18-18-15,0 0-16,36-52 16,70-54 15,17 1-16,36 35 1,-71 88 0,-17 53-1,-71 52 1,0 19 0,-18-36-1,18-35 1,70-35-1,54-18 1,-18 0 0,53-53-1,-89 17 1,-70 19 0,-53 17 30,36 0-46,-36 0 0</inkml:trace>
  <inkml:trace contextRef="#ctx0" brushRef="#br0" timeOffset="-167485.96">16263 9225 0,'0'0'0,"-35"0"15,17 0 79,0 0-78</inkml:trace>
  <inkml:trace contextRef="#ctx0" brushRef="#br0" timeOffset="-162642.87">9648 10319 0,'0'-18'16,"0"0"-16,18 18 15,-18-17-15,18-1 16,17-17 0,-17 0-1,-18-1 1,-53 36 0,-53 18-1,-18 70 1,19 53-1,87 53 1,0-70 0,18-89-16,18 36 15,105-18 1,-17-53 0,18 0-1,-1-18 16,18-35-15,-35-18 0,-35 19-16</inkml:trace>
  <inkml:trace contextRef="#ctx0" brushRef="#br0" timeOffset="-162226.39">10495 10336 0,'53'-53'15,"-106"106"-15,106-123 0,-35 35 16,-18 17-1,-53 18 1,-53 18 0,-18 70-1,36-18 1,71 36 0,34-35-1,1-54 1,52 1-1,54 0 1,-36-1 0,0 36-1,-88-18 1,-53 18 0,36-35-16,-160 35 15,19-53 1,52 18-1,53-18 1,35 0 0,54-18-1,-19 0-15,36-17 16,0-18 0</inkml:trace>
  <inkml:trace contextRef="#ctx0" brushRef="#br0" timeOffset="-161726.46">11254 10336 0,'0'0'0,"70"-88"31,-70 71-31,0-1 16,-35 36-1,17-18-15,-35 0 16,-70 52 0,-18 54-1,88-35 1,53-36 0,53 18-1,88-35 16,18 17-15,-18-17 0,-106 17-1,-53 18 1,-123 0 0,-106 17-1,71-52 1,35 17-1,106-35 1,52 0 15,36-35-15,-35 17-16,52-35 16</inkml:trace>
  <inkml:trace contextRef="#ctx0" brushRef="#br0" timeOffset="-158709.05">13229 10160 0,'18'0'0,"-1"0"15,1 0 1,-18 18-1,-18-18 79</inkml:trace>
  <inkml:trace contextRef="#ctx0" brushRef="#br0" timeOffset="-157977.2">13423 10231 0,'0'0'0,"18"0"0,-1 0 15,36-18 1,0-35-1,-35 35-15,17-17 16,-17 35-16,-1-70 16,-17-1-1,-35 53 1,-124 36 0,-52 70-1,-1 53 1,124-17 15,88-18-15,88-54-1,36-52 1,52 0 0,0-35-1,-140 35 1,-142 35 15,-88 71-15,53-17-1,105-72-15,-34 71 16,70-70 0,88-18-1,53-35 1,-35-1 15,17-16-15,-34 34-1,-72 53 1,-17 89 0,-70 34-1,17-34 1,35 17-1,18-53 1,18-88 15,17-53-15,0-35 0</inkml:trace>
  <inkml:trace contextRef="#ctx0" brushRef="#br0" timeOffset="-157525.02">14799 9895 0,'0'0'0,"18"-17"0,17-19 46,18 125-30,-18-1 0,71 71-1,-35-36 1,-54-70-16,54 88 16,-54-53-1,1-17 1,-53-71 15,17-18-31,-35-52 16</inkml:trace>
  <inkml:trace contextRef="#ctx0" brushRef="#br0" timeOffset="-157243.54">15381 9948 0,'0'0'0,"18"-17"0,-1-19 31,-34 54-15,-54 70-1,-70 71 1,0-18 0,-53 141-1,88-158 1,106-71-1,0-36 1,35-34 0,89-71-1,-89 52-15</inkml:trace>
  <inkml:trace contextRef="#ctx0" brushRef="#br0" timeOffset="-156926.2">15804 10142 0,'0'0'0,"18"0"0,-36 18 31,1 53-15,-1 52 0,-17 106-1,17 36 1,-17-36-1,-18 89 1,53-248-16,-18 124 16,18-158-16,-17 105 15,17-88 1,53-106 15,0-71-15,-36 89-1,1-18-15</inkml:trace>
  <inkml:trace contextRef="#ctx0" brushRef="#br0" timeOffset="-156609.49">15822 10601 0,'0'0'0,"-53"-124"15,53 89-15,0-88 16,18 35-1,70 17 1,18 53 0,53 18-1,-71 71 1,-88-36-16,-36 36 16,-122 70-1,-36-35 16,53-36-15,88-34 0,123-89 15,-52 35-31,105-53 16</inkml:trace>
  <inkml:trace contextRef="#ctx0" brushRef="#br0" timeOffset="-155310.33">16757 10107 0,'0'-35'16,"0"0"-16,-18-1 16,-52 1-1,-1 35 1,-52 88 15,52 18-15,1 17-1,52 1 1,18-18 0,71-89-1,-54-17-15,89-17 16,0-54-1,-18-35 1,-53-17 0,-17 35-1,-18 17 1,0 54 0,0 87-1,0 18 1,0 0 15,0 18-15,18-88-16,34 35 15,37-36 1,17-34 0,-18-54-1,18-35 1,-1-17-1,-52-53 1,-17-18 0,-36 105-1,0 107 1,-53 53 0,17 34-1,19 72 16,17-36-15,0-35 0,53-36-1,70-34 1,1-54 0,17-35-1,-18-88 1,-88 0-1,-35-18 1,0 0 0,0 124-1,0 17 1,-35 107 0,18 34-1,-1 1 1,0 17 15,18-36-15,-17-16-1,17-54 1,0-70 15,35-36-15,-17 53-16,17-52 15,-18 52-15,54-52 16,-18 52 0,-18 36-1,-17 35 1,-18 35 0,35-18-1,36-17 16,-54-53-31,107 18 16,-18-18 0,-1-53-1,-16-35 1,-72 35 0,-17 18-1,0 17-15,-17 0 16,-1 1-16</inkml:trace>
  <inkml:trace contextRef="#ctx0" brushRef="#br0" timeOffset="-154993.49">17074 10142 0,'0'0'0,"-17"0"0,-1 0 16,89 0-1,70-17 1,53-19 0,-53 19-1,-18-1 1,-105 18-1,-36 0 17,1 0-17,-1 0 1</inkml:trace>
  <inkml:trace contextRef="#ctx0" brushRef="#br0" timeOffset="-151361.66">564 11730 0,'18'0'31,"0"0"-15,-1 0-16,36 0 15,53-18 1,-18 1 0,36 17-1,-54-18 1,-52 18-1,0 0-15,-1 0 32,-52 0-17,-71 0 1</inkml:trace>
  <inkml:trace contextRef="#ctx0" brushRef="#br0" timeOffset="-150844.55">723 11695 0,'0'0'0,"-17"35"16,-36 0-1,0 0 1,0 18 0,-18 36-1,54-37 1,-1-34-1,18 0 17,18-18-1,-1-18-31,54 0 16,-1-17-1,19 35 1,34 0-1,-35 35 1,0 36 0,-52 35-1,-36-36 1,-106 19 0,18-54-1,-1-18 1,1-17 15,71 0-31,-19 0 16,19 0-1,17-17 1,0-1 0,0 1-16</inkml:trace>
  <inkml:trace contextRef="#ctx0" brushRef="#br0" timeOffset="-150618.85">1270 12171 0,'-18'0'78,"1"0"-78,-1 0 16</inkml:trace>
  <inkml:trace contextRef="#ctx0" brushRef="#br0" timeOffset="-148478.1">3281 11677 0,'0'-18'0,"17"36"94,1-18-48,0 0-30,-1 0-16,1 0 16,0 0-16,17 0 15,18-18 1,-36 18 0,1-17 15,0 17-16,-1-36-15,36-17 32,-35 36-32,53-107 15,-54 36 1,-17-18 0,-88 89-1,-106 70 1,-18 88-1,71 53 1,141-71 0,18 1-1,70-71 1,71-18 0,17-35-1,-105 0 1,-160 0 31,-34 35-32,-36 71 1,53 35 0,89-17-1,17-72 1,88-16-1,18-36 1,-71 0-16,106-18 16,18-35-1,-18-35 1,-88 35 0</inkml:trace>
  <inkml:trace contextRef="#ctx0" brushRef="#br0" timeOffset="-148245.36">3933 11906 0,'0'-17'0,"0"34"16,0-52-16,0 17 16,36 54 15,34 52-15,18 18-1,-52-53 1,-36-36-16,35 1 15,-35-1-15,18-17 16,17-35 0,-35-18-1,18 18 1</inkml:trace>
  <inkml:trace contextRef="#ctx0" brushRef="#br0" timeOffset="-148043.96">4322 11836 0,'0'-18'31,"0"36"-31,-36-36 0,-52 89 16,0 34 15,-18 37-15,71-107-16,-36 71 16,54-36-1,17-52 1,52-53-1,-34 17-15,53-53 16</inkml:trace>
  <inkml:trace contextRef="#ctx0" brushRef="#br0" timeOffset="-147694.68">4798 11747 0,'-18'0'0,"0"0"0,18 18 16,-35 35-1,35 88 1,-17 0 0,-19 106-1,-17-35 1,36-124-16,-36 194 15,-35 71 1,-1-71 0,54-105-1,0-124 1,35-106 0,0-53-1,0 53-15,18-53 16</inkml:trace>
  <inkml:trace contextRef="#ctx0" brushRef="#br0" timeOffset="-147329.05">4621 12118 0,'0'0'0,"-17"-35"0,-1-18 16,18-18-1,71 18 1,70 0 0,-106 53-16,89 0 15,-1 36 1,-88 69 0,-52 19-1,-107-1 1,-35-17-1,18-71 17,88-35-17,36 0 1,34-35 0,89-53-1,-35 53 1</inkml:trace>
  <inkml:trace contextRef="#ctx0" brushRef="#br0" timeOffset="-147060.47">5680 11553 0,'0'-17'15,"0"34"-15,0-17 16,-18 18-16,-17 88 15,17 35 17,1-17-17,17-1 1,0-17 0,0-89-16,0 1 15,0 0 1,70-36-1</inkml:trace>
  <inkml:trace contextRef="#ctx0" brushRef="#br0" timeOffset="-146294.95">6332 11836 0,'0'0'0,"-17"-71"31,-19 53-31,19 18 0,-107 0 31,36 53-15,18 18 0,-19 52-1,72-17 1,-1 0-1,18-88-15,35 35 16,18-53 0,71-36-1,-36-52 1,-17 0 0,-36-18-1,-35 89-15,17-54 16,-17 89 31,-17 52-32,-1 18 1,18 18 0,0-88-16,0 52 15,35-34 1,54-19-1,-19-34 1,36-54 0,-88 53-16,52-52 15,-35 35-15,18-36 16,-35 1 0,-18 105 15,-35 71-16,35-89 1,0 36 0,0 18-1,88-54 1,-35-17 0,35-17-1,0-54 1,-70 1-1,0 34-15</inkml:trace>
  <inkml:trace contextRef="#ctx0" brushRef="#br0" timeOffset="-145959.77">6897 11571 0,'0'0'0,"-18"0"0,-17 18 0,-36 35 16,71-36-16,-17 54 15,17-36 1,53-35 15,35 0-15,0-70 0,-70 52-16,-1-53 15,-17-17 1,-53 53-1,-35 35 1,0 70 0,70 1-1,1-53-15,17 70 16,17-35 0,89-36-1</inkml:trace>
  <inkml:trace contextRef="#ctx0" brushRef="#br0" timeOffset="-145478.27">7426 11765 0,'-18'18'15,"18"-1"-15,-17-17 16,17 18-16,0 17 15,0 54 1,0-37 0,-18 37-1,0-36 1,18-36 0,-17-17-1,-1-17 1,18-36 15,18-71-31,52 18 31,71-17-15,18 88 0,-124 35-16,71 17 15,-53 54 1,-53 35-1,-35-18 1,-53-18 0,52-52-1,-16-18 1,34 0-16</inkml:trace>
  <inkml:trace contextRef="#ctx0" brushRef="#br0" timeOffset="-143279.25">10354 11800 0,'18'0'0,"-1"-17"47,1 17-32,0-18-15,-1 0 16,1 18-16,-1-35 16,-17 0-1,0-18 1,-70 35 0,-18 18-1,-36 71 1,-17 52 15,53 1-31,53 70 31,35-159-31,17 53 16,107 1 0,-1-72-1,18-17 1,-17-17-1,-18-36 1,-53 35-16</inkml:trace>
  <inkml:trace contextRef="#ctx0" brushRef="#br0" timeOffset="-142877">11218 11853 0,'18'-17'0,"-36"34"0,89-52 15,-53 17-15,17-17 16,-35 17-16,0 1 15,-71 17 1,-52 0 15,35 35-15,-1 18 0,72 18-1,52-1 1,71 1-1,-18-36 1,-35 18 0,-53 0-1,-71 0 1,36-36-16,-106 1 16,-18 0-1,53-18 1,89-18-1,17-17 17,0 17-32,53-17 15,70-53 1</inkml:trace>
  <inkml:trace contextRef="#ctx0" brushRef="#br0" timeOffset="-142412.28">12012 11853 0,'0'0'0,"18"0"0,-1-17 15,36-36 1,-35 0 0,-194 53 30,87 17-46,-52 54 16,71 0 15,52 17-15,71-18 0,53-17-1,-71-35-15,141 52 16,-105-17-1,-71 0 1,-88-17 0,-106-1-1,17-35 1,89 0 0,53 0-1,35-18 1,0-35-1,0 36 1</inkml:trace>
  <inkml:trace contextRef="#ctx0" brushRef="#br0" timeOffset="-141778.64">13617 11853 0,'18'0'0,"-1"0"16,1-17-16,0-1 0,35-35 31,17 18-15,-17-36 0,-53-17-1,-70 70 1,-72 18-1,19 36 1,17 52 0,89 0-1,69 0 1,-34-70-16,123 88 16,-53-18-1,1 18 1,-89-53-1,-106 35 17,-35-70-17,88-1-15,-159-17 16,71-53 0,106 18-1,35-36 1,70 36-1,-34 18-15,87-36 16,-17 17 0</inkml:trace>
  <inkml:trace contextRef="#ctx0" brushRef="#br0" timeOffset="-141395.58">13970 12083 0,'18'0'0,"-36"0"0,53 35 16,18-35 15,35-35 0,1-18-15,-1-53 0,-88 71-1,0 17-15,-88 0 16,-18 18-1,-35 36 1,52 87 0,72 1-1,17-1 1,53-35 0,53-70-1,-18-18 1,35-35-1,1-71 17,-54 35-32</inkml:trace>
  <inkml:trace contextRef="#ctx0" brushRef="#br0" timeOffset="-141146.09">14693 11553 0,'0'-17'16,"0"34"-16,0-52 15,-17 70 1,-19 89 0,1 52-1,17-35 1,18 18 0,-17-53-1,17-88 1,35-1-1,0-70 1,-17 36 0</inkml:trace>
  <inkml:trace contextRef="#ctx0" brushRef="#br0" timeOffset="-140778.45">14870 12030 0,'17'0'47,"1"0"-47,35-18 15,35-35 1,-53 0 0,-35 0-1,-70 36 1,-36 17-1,53 53 1,-18 88 15,54-35-15,17-36 0,35 1-1,18-54 1,53-17-1,17-35 1,-70 17-16,88-52 16</inkml:trace>
  <inkml:trace contextRef="#ctx0" brushRef="#br0" timeOffset="-140262.27">15699 11853 0,'0'-17'0,"0"34"0,0-70 15,-18 53 1,-70 36-1,17 17 1,1 70 15,52-17-15,18-18 0,53-35-1,-35-53-15,105 0 16,18-18-1,-35-52 1,35-54 0,-70-17-1,-1-35 1,-35-1 0,-35 72-1,0 87 1,-35 71-1,-18 88 1,18-18 15,0 72-15,35-90 0,0-16-1,53-37 1,0-52-1,-36 0-15,36-17 16,-35-1-16,35-52 16,-53 52-16</inkml:trace>
  <inkml:trace contextRef="#ctx0" brushRef="#br0" timeOffset="-140095.7">16016 11942 0,'0'0'0,"-18"0"0,1-18 15,52 0 1,89 1 15,-1-1-15,36 0 0,-89 1-16</inkml:trace>
  <inkml:trace contextRef="#ctx0" brushRef="#br0" timeOffset="-139729.45">16669 11800 0,'-18'18'16,"-35"17"0,18 18-1,-18 53 1,53-88-16,-18 88 16,18-71-1,89 0 1,-1-35-1,35-18 17,-35-70-17,-35-18 1,-53-17 0,-35 52-1,-71 54 1,36 17-1,-19 35 1,54 53 0,35-35-1,71-18 1,17-35 0</inkml:trace>
  <inkml:trace contextRef="#ctx0" brushRef="#br0" timeOffset="-139329.22">17180 11889 0,'0'0'0,"-17"-18"16,-1 0-16,18-17 16,0 0-1,18 35-15,52-18 16,54 18-1,-54 53 1,-35 53 0,-35-18-1,-17 18 1,-54-36 0,1-34-1,52-36 1,18-18-1,18-70 17,52 17-17,54-70 1,-36 53 0,-35 53-1,17 17-15</inkml:trace>
  <inkml:trace contextRef="#ctx0" brushRef="#br0" timeOffset="-137796.04">18979 12100 0,'36'0'32,"-19"-17"-32,36-19 15,0-17 1,-35 53-16,52-88 15,-52 18 1,-36-19 0,-105 19-1,-1 70 1,-70 53 0,71 35-1,35 88 1,88-70-1,53 0 1,88-71 15,18-52-15,-1-54 0,-52-35-1,-35-17 1,-71 17-1,0 53 1,-36 53 0,36 18-16,-17 52 15,17 54 1,35-36 0,71-17-1,17-54 1,107-70-1,-125 0 17,1-70-17,-88-1 1,0 36 0,-18 71-1,0 52 1,-53 88-1,35 18 1,18-70 0,0-18-1,35-106 17,-17 35-32,35-70 15,17-18 1,19 0-1,-54 89 1,-17 34 15,17 19-15,-35-19-16,35 89 16,36-35-1,52-1 1,36-52-1,17-18 1,-52-53 0,-89 35-16,36-70 15,-36-35 1,-35-1 0,-35 18-1,-71 89 1,35 70-1,54-36-15,-107 107 32,53-18-17,89 52 1,0-140-16,88 17 31,-89-35-31,71 0 16,36-88-1,-18-53 1,-53 0 0,0-106-1,-36 71 1,1 17 0,-36 159-1,-35 106 1,18 17-1,17 89 1,36-53 15,17-18-15,18-53 0,-35-35-1,-1-36 1</inkml:trace>
  <inkml:trace contextRef="#ctx0" brushRef="#br0" timeOffset="-137646.14">21449 11994 0,'0'0'0,"-18"0"47,1 0-47,-1 0 15,0 0-15,-35-17 16,18 17 0</inkml:trace>
  <inkml:trace contextRef="#ctx0" brushRef="#br0" timeOffset="-136528.73">8220 13212 0,'0'0'0,"0"-89"32,17 72-32,-17-36 0,-17 53 31,-1 53-15,-52 53-1,-54 105 1,89-158-16,-89 106 15,-17-18 1,71-88 0,34-53-1,36-53 1,0-88 0,18 88-16,17-71 15,36-17 1,-18 71-1,-18 70 17,0 88-17,18 0 1,-35-53-16,52 107 16,1-72-1,35-35 1,-18-35-1,18-70 1,-18-18 0,0-124-1,-88 53 1,-70-70 0,-19 70-1,-69 53 1,-19 106-1,36 141 1,124 18 15,69 18-15,90-54 0,-37-70-1,19-35 1,-18-18-1,0-18 1,-36-17 0</inkml:trace>
  <inkml:trace contextRef="#ctx0" brushRef="#br0" timeOffset="-136062.54">8855 13370 0,'-18'0'15,"0"0"-15,-52 0 16,35-17 0,35-36 15,53-35-15,35 35-1,35 17 1,-35 36-1,1 89 1,-54-1 0,-35-53-16,0 88 15,-35-34 1,-18-19 0,35-70-1,18-17 1,0-54-1,35-35 17,18 0-32,18 18 31,-1 35-15,1 36-1,-1 34 1,-52-17-16</inkml:trace>
  <inkml:trace contextRef="#ctx0" brushRef="#br0" timeOffset="-135510.64">9895 13458 0,'0'0'0,"71"0"16,35-35-1,-89-18 1,-34-17-1,-54-1 1,-70 1 15,35 70-15,-52 88 0,87 0-1,53 53 1,18-35-1,18-18 1,70-70 0,36-18-1,17-71 1,-53-17 0,-17-18-1,-54 18 1,-17 0-1,-17 88 1,-19 53 0,19 17 15,17 36-15,0-18-1,17-35 1,36-53-1,0 0 1,18-70 0,-36 52-16</inkml:trace>
  <inkml:trace contextRef="#ctx0" brushRef="#br0" timeOffset="-134946.25">10372 13300 0,'17'-18'0,"-34"36"0,52-124 15,-35 88 1,0 36-1,-18 35 17,-17 35-32,35 18 31,0-71-31,-18 36 16,18-1-1,18-70 1,35-17-1,-18-36 1,-17 35-16,35-70 16,-36 35-1,1 35 1,0 18 0,-18 36-1,0 52 1,0-35-1,0-36-15,53 54 32,17-71-17,36 0 1,-35-53 0,34-71-1,-87 19 1,-36-36-1,-70 52 1,18 72 0,-19 34-1,37 54 1,34-36 0,53-17-1,18-18 1</inkml:trace>
  <inkml:trace contextRef="#ctx0" brushRef="#br0" timeOffset="-134413.25">11324 12929 0,'0'0'0,"0"-35"16,0 0-1,-17 52 1,-19 72-1,36 52 1,-35-35 0,35-71-16,-18 53 15,-17 18 1,35-53 0,0-18-1,0-17 1,0-54-1,0-17 17,35-17-17,36-1 1,17 18 0,0 18-1,0 53 1,-52 52-1,-36 36 1,-36-35 0,-52 35-1,0-54 1,53-52-16,-36 18 16,36-18-16,-18 0 15,18-35 1,52-53-1,1 88 1</inkml:trace>
  <inkml:trace contextRef="#ctx0" brushRef="#br0" timeOffset="-133662.34">12347 13388 0,'0'0'0,"35"-35"31,-17 35-31,0-18 16,-18-17-1,0-36 1,-36 18-1,-52 36 1,-18 17 0,-17 53-1,0 35 1,70 0 0,35 18-1,18-89-15,0 54 16,53-36-1,35-35 1,18-35 15,0-36-15,-18-17 0,-53-18-1,-17 36 1,-18 52-1,-18 106 17,1 18-17,17 0 1,0-35 0,52-36-1,1-18 1,0-34-1,-17-1-15,34-35 16</inkml:trace>
  <inkml:trace contextRef="#ctx0" brushRef="#br0" timeOffset="-132812.66">12982 13194 0,'0'-18'15,"0"36"-15,0-53 0,0-18 16,-70 35-1,-19 53 1,1 71 0,35-18-1,36 36 1,17-36 0,70 18-1,18-106 1,54 0-1,-19-53 1,18-35 0,-53-53 15,-17-53-15,-36 17-1,-35 124 1,-17 124 15,-1-36-31,-35 53 16,0 53-1,18-35 1,0-35 0,35-36-1,0-17 1,0-36-1,0-35 1,52-17 0,54-19 15,-18 19-15,18 52-1,-53 18 1,-70 36-1,-54 16 1,-52-16 0,17-19-1,70-17 1,19 18 0,17 0-1,70 35 1,-34-1-1,-1 1 1,18 0 0,-36-35 15,36 0-15,-17-18-1,52-36 1,-71 19-16</inkml:trace>
  <inkml:trace contextRef="#ctx0" brushRef="#br0" timeOffset="-132397.22">14164 13264 0,'0'0'0,"18"-17"0,17-54 16,-17 36-1,-54 17 1,-34 18-1,-71 36 1,123-19-16,-53 36 31,54 0-15,17-18 0,53 18-1,35 0 1,0-18-1,-53 18 1,-35-35 0,-70 0-1,-1-1 1,-17-17 0,35 0-1,36 0 1,17-17-1,17-1 1,36 18 0</inkml:trace>
  <inkml:trace contextRef="#ctx0" brushRef="#br0" timeOffset="-132197.1">14340 13652 0,'-17'18'31,"-1"-18"-31,0 0 16,1 0 15</inkml:trace>
  <inkml:trace contextRef="#ctx0" brushRef="#br0" timeOffset="-131063.28">1270 14252 0,'0'0'0,"18"-17"15,35-54 1,-53 53-16,0-35 15,-36 36 1,-52 17 0,-18 53 15,71-18-31,-53 141 16,52 1-1,19-18 1,17-1-1,53-87 1,17-36 0,107-35-1,-71-53 1,-36 0 0,-70-17-1,-70-1 1,-19 54-1,-34 17 1,70 35 0,35 35 15,1-17-15,17-17-1,53-36 1</inkml:trace>
  <inkml:trace contextRef="#ctx0" brushRef="#br0" timeOffset="-130889.25">1834 14623 0,'0'0'15,"18"0"-15,0 0 16</inkml:trace>
  <inkml:trace contextRef="#ctx0" brushRef="#br0" timeOffset="-129997.52">3140 14199 0,'0'0'16,"-36"0"0,19 18-16,17 0 15,0-1 1,17-17 0,54 0-1,-53 0-15,70-35 16,53-36-1,-71 36 1,-52-18 15,-71 0-15,-53 53 0,71 0-16,-124 36 15,71 16 1,35 37-1,53-19 1,18 1 0,88-54-1,0-17 1,-18 0 0,-71 0-1,-52 0 1,-53 0-1,-53 53 1,17 53 0,71-18 15,53 36-15,36-54-1,105-17 1,-35-53-1,88 0 1,-71-35 0,-17-36-1,-53 19 1</inkml:trace>
  <inkml:trace contextRef="#ctx0" brushRef="#br0" timeOffset="-129747.16">3775 14358 0,'0'-18'0,"0"36"0,53-18 32,0 88-17,-1-17 17,1-1-17,-53-34-15,18-1 16,-18 0-1,0-52 17,0-19-17,0 1-15</inkml:trace>
  <inkml:trace contextRef="#ctx0" brushRef="#br0" timeOffset="-129547.2">4022 14411 0,'0'-18'0,"0"36"0,-18-36 31,0 36-15,-17 35-16,17-35 0,-52 87 16,-36 1 15,18-18-15,35-17-1,53-53 1,53-36-1,35-35-15</inkml:trace>
  <inkml:trace contextRef="#ctx0" brushRef="#br0" timeOffset="-129197.2">4357 14411 0,'0'0'0,"0"-18"0,0 36 31,-35 17-31,-1 89 16,36-1 15,0 71-31,0 71 32,0-18-17,0-159-15,-17 141 16,17 71-1,-18-124 1,0-34 0,18-107-1,0-88 1,18-71 0,70-158-1,-35 35 1</inkml:trace>
  <inkml:trace contextRef="#ctx0" brushRef="#br0" timeOffset="-128894.89">4410 14746 0,'-18'-53'0,"36"106"0,-54-317 31,36 158-15,36 35-1,87 18 1,36 53-1,-71 53 1,-53-18-16,-17 54 16,-53 52-1,-106-18 1,17-52 0,18-36-1,71-35 1,106-53 15,34-35 0</inkml:trace>
  <inkml:trace contextRef="#ctx0" brushRef="#br0" timeOffset="-128614.7">5168 14041 0,'0'0'0,"0"-18"0,0 0 16,0 36 0,0 17-1,0 124 1,-17-18 0,-1 53-1,0-88 1,1 17-1,34-123 17,54-53-1,-54 36-31</inkml:trace>
  <inkml:trace contextRef="#ctx0" brushRef="#br0" timeOffset="-127914.15">5856 14376 0,'0'0'0,"18"-18"0,-18-53 16,-53 36-1,-71 18 1,19 34 0,-37 89-1,107-71-15,-35 71 16,17 53-1,53-71 1,35-35 15,88-53-31,-17 0 32,71-106-17,-89 36 1,-18-54-1,-52 54 1,0 17 0,-18 159 15,0-18-15,0 0-1,0-35 1,70-18-1,18-35 1,-70 0-16,70-18 16,0-52 15,-52-1-15,-19-17-1,-17 53 1,0 70 15,0 0-31,0 36 16,0 0-1,0-36 1,53-18 0,0-17-1,53-70 1,-53 17-1,-35 35 1</inkml:trace>
  <inkml:trace contextRef="#ctx0" brushRef="#br0" timeOffset="-127564.33">6544 14058 0,'0'0'15,"-106"-17"1,18 34-1,70 18 1,18 18 0,0-17-1,18-36-15,35 0 16,35 0 0,-17-53-1,-71 0 1,-18 18-1,-53 17 1,19 18 0,34 0-1,-17 53-15,35 0 32,0 35-17,17-35 1,36-36-16</inkml:trace>
  <inkml:trace contextRef="#ctx0" brushRef="#br0" timeOffset="-127063.89">7038 14287 0,'0'18'46,"0"0"-46,0-1 16,0 1-16,-18 35 0,18 18 16,-17 34-1,-1-87 1,18 53 0,0-19-1,-18-34-15,1 0 16,-1-18-1,0-18 1,1-35 0,17-53-1,106-35 1,35-18 0,17 89-1,-34 70 1,-1 70-1,-87 19 1,-36 52 0,-71-18 15,36-70-15,17-18-1,18-87 1</inkml:trace>
  <inkml:trace contextRef="#ctx0" brushRef="#br0" timeOffset="-123398.09">9437 14640 0,'0'0'0,"0"18"16,17-18-1,-17-18 1,0 1-16,18-1 15,-18-70 1,-70 0 0,-36 35-1,0 53 1,-35 70 0,70 36-1,54 35 1,17-88-16,17 35 15,54-35 1,17-53 0,18 0 15,-71-17-31,18-36 16,88-124-1,-70 36 1,-36-71-1,0 89 1,-35 17 0,0 159 15,-17-18-31,-19 71 16,1 106-1,0-18 1,35-88-1,53-18 1,35-88 0,-53 0-16,124-18 31,-18-35-15,18-70-1,-89 17 1,-52-35-1,-53 123 1,-71 54 0,53 52-1,53 0 1,53 0 0,17-35-1,-52-35-15,53 35 16,-36-36-16,35 1 15,19 0 1,-19-18 15,-35 0-31,54-18 16,69-35 0,-69-18-1,-1-87 1,-88 34-1,-71 36 1,-17 70 0,-53 54-1,70 52 1,54-53-16,-36 89 16,35-36-1,18-18 1,35-34-1,18-36 1,36-53 0,-72 35-16,54-35 15,-1-70 17,-34 17-17,-19 35 1,-17 124 15,0-35-31,0 88 16,0 17-1,0-17 1,18-71 0,70-17-1,0-18 1,53-71-1,-70 1 1,-18-36 0,-36 0-1,-17 53 17,18 53-17,-18 88 1,0 1-1,0-36 1,0-1 0,53-52 15,-35-17-31,17-18 16,-17 17-16,52-70 15,-52 17 1,-1 18-1,-17 106 17,0-35-17,0 52-15,0-34 16,0 17 0,53 17-1,0-70 1,53 0-1,-18-18 1,-70 18-16,52-70 16,-52-36-1,-18-17 1,-18 17 0,1 88-1,-18 18 1,17 18-1,36-18 17</inkml:trace>
  <inkml:trace contextRef="#ctx0" brushRef="#br0" timeOffset="-122881.42">12365 14058 0,'0'0'0,"0"-88"15,-18 88 1,1 35 0,-1 89-1,18-18 1,0-54-16,0 107 16,-18-53-1,1 0 1,17-71-1,0-52 32,0-19-47,0 19 16,70-89 0,1 18-1,35-1 1,-1 72-1,1 34 1,-35 72 0,-71 16-1,-35-16 1,-71-19 0,18-17-1,-36-35 1,18-18-1,89 0 1,17-53 0,52 0-1</inkml:trace>
  <inkml:trace contextRef="#ctx0" brushRef="#br0" timeOffset="-122130.81">13370 14499 0,'0'-17'0,"18"-1"16,-18 0-1,18 18-15,-1-53 16,1 0-1,-18 36-15,0-36 16,0 35-16,-35-17 16,17 35-16,-35-18 15,-70 36 1,34 52 0,-17 72-1,54-19 1,34 36-1,53-106 1,36-36 0,35-17-1,-18-53 17,18-52-17,-36 16 1,-70 54-16,35-106 15,-35 88 1,0 106 15,0 71-15,0-19 0,18 1-1,35-53 1,0-53-1,17 0 1,1-35 0,-53 17-16,-1 1 15</inkml:trace>
  <inkml:trace contextRef="#ctx0" brushRef="#br0" timeOffset="-121313.61">14076 14305 0,'0'-53'16,"0"106"-16,0-123 0,0 34 15,-35 36 1,-36 18 0,0 88-1,54 17 1,17 18 0,17-17-1,36-71 1,71-53-1,-89 0-15,89 0 16,17-71 0,-53-35-1,0-70 17,-70 17-17,17 0 1,-35 142-16,18-18 15,-18 52 1,-18 89 0,-17 0-1,-1 53 1,1-71 0,35-53-16,0 36 15,0-54 1,0-70 15,35-17-15,-17 52-1,35-70-15,35 0 32,0 35-17,-35 53 1,-53 17 15,0 1-31,-53 0 16,-52 17-1,16 0 1,54 1 0,35 34-1,35 18 1,1-52-1,34 34 1,-35-70 0,-35 18-1,18-18 17,35-35-17,-18 17 1,-17 0-16,0 1 0</inkml:trace>
  <inkml:trace contextRef="#ctx0" brushRef="#br0" timeOffset="-120915.15">15469 14323 0,'36'-36'16,"-72"72"-16,89-72 0,-35 1 16,-36 0-1,-70 35 1,-53 18-1,35 34 1,53 19 0,53 0-1,0-54 1,53 54 0,71-1-1,-54-17 1,-17 0-1,-35-35 1,-54 17 0,1-35-16,-35 0 15,-36 0 1,18 0 0,52 0-1,36-18 1,36-34-1,-19 34 1</inkml:trace>
  <inkml:trace contextRef="#ctx0" brushRef="#br0" timeOffset="-119497.27">17198 14041 0,'0'-36'16,"0"19"-16,0-19 15,-18 19 17,1 17-17,-54 106 1,53-71-16,-34 71 15,-1 70 1,53-52 0,17-19-1,54-69 1,105-36 0,-123-18-16,106-53 15,53-70 1,-107-17-1,-105 34 1,-70-17 0,-107 53-1,-17 88 17,89 35-17,87 36 1,53-18-1,159-18 1,-17-35 0,-124 0-16,211-53 15,-70-18 1,35-70 0,-140 18-1,-72-36 1,-52 53-1,0 89 1,-18 17 0,18 70-1,-1 106 17,19-17-17,-36 53 1,35 35-1,18 35 1,0-88 0,0 88-1,0-17 1,0-89 0,0-123-16,0 71 15,0-89 1,-18-53-1,-52-70 1,17-18 0,0-141-1,35 177-15,18-160 16,18-87 15,70 52-15,0 142-1,18 52 1,18 54 0,-1 17-1,-88 0-15</inkml:trace>
  <inkml:trace contextRef="#ctx0" brushRef="#br0" timeOffset="-119364.04">18803 14235 0,'0'0'0,"0"17"31,0 1-15,0-1-1,-18-17-15,-52 18 16</inkml:trace>
  <inkml:trace contextRef="#ctx0" brushRef="#br0" timeOffset="-118232.14">6209 15399 0,'0'0'0,"0"-18"0,0-35 31,0 36-31,0-1 16,-18 0 0,1 89-1,17 88 1,-36 35 0,-17-53-1,36-106-15,-54 88 16,-35 1-1,36-106 1,17-36 0,18-53-1,17-123 17,18 89-17,0-19 1,0 71-1,71 53 1,-1 71 0,54 17-1,-89-53-15,53 36 16,0 17 0,-17-70-1,35-18 1,-36-53-1,-52 35-15,88-70 16,-71 17 0,-17 1-1,-1 70 17,-17 35-17,-17 36 1,-1-1-1,18-52-15,-18 35 16,18-18 0,0-53 15,0-35-15</inkml:trace>
  <inkml:trace contextRef="#ctx0" brushRef="#br0" timeOffset="-118065.12">6667 15505 0,'0'-18'0,"0"36"0,0-54 16,0 54 31,0 0-32,71-1 1,-53 1-16</inkml:trace>
  <inkml:trace contextRef="#ctx0" brushRef="#br0" timeOffset="-117097.24">7056 15593 0,'0'0'0,"17"35"16,-17 18 0,0 53-1,0-18 1,0 0-1,0-35 1,0-88 15,0-71 1,18 35-17,52-52 1,-52 105-16,35-52 15,17 52 1,-52 71 0,35 53-1,-35-18 1,17 36 0,18-54-1,35-70 1,0-35-1,36-53 1,-36-1 0,0-69-1,-53-36 17,-17 53-17,-18 105 1,0 89-1,0 53 1,-18 35 0,1 0-1,-19-35 1,19-53 0,17-35-1,0-36 1,0-35-1,35-35 1,53-18 0,1 71-1,-37 35 1,1 0 15,-53 35-15,-35 0-1,0-17-15,-36 0 16,-17-1 0,53 1-1,35 17 1,17 18 0,36 0-1,-35-35-15,35 52 16,-18-52-1,0-18 1,-17 0 0,17-53-1,1-18 1,-36 36 0</inkml:trace>
  <inkml:trace contextRef="#ctx0" brushRef="#br0" timeOffset="-116848.97">8608 15258 0,'0'0'0,"-18"0"15,0 0 1,107 0 15,122-18-15,-17 18-1,-17-18 1,-142 18-16,0 0 16,-52 18-1,-54-18 17,18 18-32</inkml:trace>
  <inkml:trace contextRef="#ctx0" brushRef="#br0" timeOffset="-116598.92">8996 15258 0,'0'0'0,"-18"0"16,1 53-1,17 17 1,0 36 0,0 0-1,0-71-15,-36 89 16,1-54-1,17 1 1,18-54 0,18-34 15,0-1-15,-1 0-16</inkml:trace>
  <inkml:trace contextRef="#ctx0" brushRef="#br0" timeOffset="-116215.62">9084 15716 0,'0'0'0,"18"0"16,-1 0-1,54 0 1,-18 0 0,53-17-1,-53-19 1,-18-17-1,-35 0 1,-53 36 0,-35 34-1,35 36 1,0 36 0,53-19 15,0-52-31,0 35 15,35 35 1,36-53 0,17-17-1,-35-18 1,35-71 0,-70 36-16</inkml:trace>
  <inkml:trace contextRef="#ctx0" brushRef="#br0" timeOffset="-115982.03">9737 15575 0,'0'-18'0,"0"36"0,0-53 16,35 70 15,-17-17-15,17 35-1,18 17 1,17-17-1,-52-18 1,0-17 0,-1-18 15,-17-18-31</inkml:trace>
  <inkml:trace contextRef="#ctx0" brushRef="#br0" timeOffset="-115749.77">10142 15540 0,'0'-18'0,"0"36"0,0-53 16,0 17-16,-17 18 16,-89 53-1,0 35 17,18 0-17,0 18 1,35-35-1,35-18 1,106-89 15,-17 1-31</inkml:trace>
  <inkml:trace contextRef="#ctx0" brushRef="#br0" timeOffset="-115447.85">10407 15328 0,'0'0'0,"18"-106"16,-18 89 0,0 34-1,0 36 1,0-17 0,-18 105-1,-17-36 1,17 19-1,0-36 1,18-53 0,0-17-16,18 0 15,35-18 1,0-18 0,17-35-1,-52 36-15</inkml:trace>
  <inkml:trace contextRef="#ctx0" brushRef="#br0" timeOffset="-115202.31">10407 15522 0,'-18'0'0,"36"0"0,-53 0 31,52 0-15,54 0-1,52 0 1,-34-17 0,-54 17-1</inkml:trace>
  <inkml:trace contextRef="#ctx0" brushRef="#br0" timeOffset="-113166.27">12136 15663 0,'17'0'0,"-34"0"0,105 0 32,-71 0-32,19-17 15,-19 17-15,-17-53 16,18 0-1,-53-18 1,-54-35 0,-16 54-1,-107 52 17,106 88-17,0 53 1,89-18-1,17 18 1,35-52 0,53-36-1,0-53 1,71-71 0,-35 0-1,34-34 1,-70-19-1,-88 54 1,0 52 0,-17 53-1,-1 71 17,18-18-17,0 0 1,53-35-1,71-53 1,-19 0 0,1-70-1,-18-1 1,-70-17 0,-18 17-1,0 54 1,-18 52-1,1 36 1,-18 17 0,17-35-1,18 0 17,0-71-1,18-35-16,34 0 1,1-35 0,0 53-1,-35 35-15,17 0 16,36 35 0,-18 36-1,0-1 1,35-17-1,-18-18 1,1-35 0,-1-35-1,1-18 1,0-35 15,-1 17-15,71-52-1,-53 123 1,18 0 0,-53 53-1,-18 17 1,-17 1 0,-18-53-1,18-18 1,-1 0-1,-17-36 1,0-17 0,-17-17-1,-36-1 1,-18 36 15,-35 53-15,18 52-1,-35 36 1,70-18 0,35 0-1,18-70-15,0 35 16,71-53 0,-1 0-1,54-35 1,-18-53-1,-18-18 1,0-71 0,-35-17-1,-18 71 17,-35 88-17,-53 105 1,0 36-1,18 70 1,35-140-16,0 69 16,18 19-1,35-71 1,17-18 0,18-17-1,1-36 1,-54-35-1,-35 36 1</inkml:trace>
  <inkml:trace contextRef="#ctx0" brushRef="#br0" timeOffset="-113014.27">14482 15699 0,'17'0'78,"1"0"-63,-1 0-15</inkml:trace>
  <inkml:trace contextRef="#ctx0" brushRef="#br0" timeOffset="-112499.22">15804 15434 0,'0'0'0,"0"-18"0,18-52 16,-18 52-16,0-35 16,0 36-1,0 70 1,0-36-16,0 107 15,18 87 1,-18-17 0,0 89-1,0-36 1,-36-89 15,-16 19-15,34-142-1,0-35 1,18-53 0,0-70-1,0 70-15</inkml:trace>
  <inkml:trace contextRef="#ctx0" brushRef="#br0" timeOffset="-112181.96">15769 15752 0,'0'-53'0,"0"106"0,0-230 15,18 54 1,35 34 0,70 1-1,71 71 1,0 87 15,-106 36-15,-123 17-1,-71-34 1,71-54-16,-177 36 16,89-36-1,35-18 1,105-17 15,1 0-31,88-35 16,-36 18-1</inkml:trace>
  <inkml:trace contextRef="#ctx0" brushRef="#br0" timeOffset="-110999.1">16845 15452 0,'0'0'0,"18"-18"0,-18-70 31,-53 53-16,-53 35 1,0 70 0,-17 36-1,70 0 1,53-71-16,-18 53 16,53-17-1,18-54 1,36-17-1,-1 0 1,0-70 0,-70 35-16,34-36 15,-16-70 1,-36 70 0,0 54 15,0 34-16,0 89 1,-18 0 0,18-35-1,0-18 1,53-18 0,35-35-1,18-18 1,0-52-1,-53-1 1,0-17 0,-18 53-1,-17 35 1,-18 70 15,0-17-15,0 18-1,0-18 1,17-18 0,71-35-1,1 0 1,69-18 0,-87-52-1,17-54 1,-53 1-1,1-54 1,-19 89 0,-17 70-16,0 1 15,0 34 1,-35 107 15,0-18-15,35 35-1,0-35 1,17-36 0,54-52-1,0-18 1,17-18 0,-18-35-1,-17-35 1,-53 53-16,36-36 15,-19 36 1,-17 70 0,0 18-1,0 35 17,0-70-32,0 0 0,0-1 15,18 19 1,17-19-1,18-17 1,18 0 0,-19-53-1,-52 36-15,36-19 0</inkml:trace>
  <inkml:trace contextRef="#ctx0" brushRef="#br0" timeOffset="-110815.33">18627 15187 0,'0'0'0,"0"-18"0,-18 1 0,0-1 16,1 18-1,17 18 17,0-1-1,-18 1-31</inkml:trace>
  <inkml:trace contextRef="#ctx0" brushRef="#br0" timeOffset="-110599.75">17692 15434 0,'0'0'0,"0"18"15,17-18 1,19 0-16,70 0 16,-36 0-1,54-36 1,-89 36 0</inkml:trace>
  <inkml:trace contextRef="#ctx0" brushRef="#br0" timeOffset="-109733.25">18927 15610 0,'0'0'0,"17"0"0,18 0 15,18-35 1,-35-18-1,-18-17 1,-18 17 0,-52 35-1,-36 53 1,18 18 0,-18 35 15,71-17-16,35 35 1,35-88 0,35-1-1,1-17 1,-18-35 0,18-36-1,-1-17 1,-35-18-1,-35 53 1,0 71 31,-17 53-47,17 17 16,0-18 15,0-34-16,35-19 1,36-17 0,-1-17-1,-52-1-15,52-35 16,18-53 0,-17-88-1,-36 53 1,-17 0-1,-18 106 1,-35 35 0,-36 176-1,53-52 1,1 52 15,17-88-15,17 0-1,54-52 1,0-19 0,17-17-1,-18-53 1,-52 36-16</inkml:trace>
  <inkml:trace contextRef="#ctx0" brushRef="#br0" timeOffset="-108781.74">20391 14993 0,'0'0'0,"0"-18"15,17-17 1,-52 141 15,0-18-15,-36 124-1,1-71 1,52-106-16,-70 106 16,17-70-1,-17-36 1,53-35 0,-1-35-1,1-53 1,35 70-16,0-88 15,0-53 1,18 54 0,17 52-1,-17 53 1,17 141 15,0-35-15,18 17-1,-18-35 1,54-52 0,-1-19-1,53-17 1,35-70 0,-70-19-1,-53 1 1,-35 18-1,-1 52 1,-17 53 0,0-17-16,0 53 15,-35-1 1,0-35 15,35 1-15,0-54 15,0-35-15</inkml:trace>
  <inkml:trace contextRef="#ctx0" brushRef="#br0" timeOffset="-108599.96">20814 15187 0,'0'0'0,"0"-18"0,-18 18 47,18 18-16,18 0-15</inkml:trace>
  <inkml:trace contextRef="#ctx0" brushRef="#br0" timeOffset="-107667.02">21078 15258 0,'0'0'0,"0"35"31,0-17-31,0 17 16,-35 71 0,35-36-1,0 18 1,0-70-1,0-36 32,0-17-47,0-35 16,18-1 0,35-35 15,0 53-16,-36 53 1,1 0-16,0 71 16,-18 35-1,17-36 1,36 1 0,18-54-1,-1 1 1,54-53-1,-71-18 1,0-71 0,-18 1-1,0-18 1,-17 88 0,-18 35 15,0 71-16,-53 71 1,35-36 0,18 18-1,0-53 1,0-36-16,0 1 16,35-36 15,36-35-16,0 18 1,-1 0 0,-52 35-1,-36 17 1,-52 1 0,-54 0 15,71 17-16,36 35 1,17-34 0,70 17-1,-17-36 1,18-17 0,-36 0-1,0-17 1,-35-1-16,53-53 15,-35 19 1</inkml:trace>
  <inkml:trace contextRef="#ctx0" brushRef="#br0" timeOffset="-107400.41">22172 15011 0,'0'0'0,"-18"-18"0,1 18 15,34 0 17,1 0-32,35 0 15,53 0 1,-71 0-16,53 0 16,-35 0-1,-88 0 16,-36 0-15</inkml:trace>
  <inkml:trace contextRef="#ctx0" brushRef="#br0" timeOffset="-107166.4">22331 14993 0,'-18'0'15,"18"35"1,-17 36-1,17 17 1,-18 88 0,-17-87-1,-1-19 1,19-35 0,17-17-1,0-36 16,17 18-31</inkml:trace>
  <inkml:trace contextRef="#ctx0" brushRef="#br0" timeOffset="-106782.55">22348 15399 0,'0'0'0,"18"0"31,35 0-16,18 0 1,-1-36 0,-35 1-1,-17-18 1,-36 18 0,-52 17-1,35 36 1,-18 53-1,35 17 1,18 0 0,0-70-16,0 17 15,0-18-15,0 19 16,53-36 0,35 0 15,0 0-16,-35-18 1,-35 0-16</inkml:trace>
  <inkml:trace contextRef="#ctx0" brushRef="#br0" timeOffset="-106548.65">22807 15258 0,'0'-18'0,"0"36"0,0-54 15,0 19 1,18 17-1,-1 17-15,1 36 16,0 35 0,-1-17-1,1-18 1,0-18 15,-1-35 0,1-17-15</inkml:trace>
  <inkml:trace contextRef="#ctx0" brushRef="#br0" timeOffset="-106316.16">23072 15258 0,'0'-18'16,"0"36"-16,0-54 15,-71 107 16,18-18-15,-17 53 0,52-89-16,-35 54 15,0-18 1,71-53 31,17-18-32</inkml:trace>
  <inkml:trace contextRef="#ctx0" brushRef="#br0" timeOffset="-105967.06">23283 14905 0,'0'0'0,"18"-18"0,-18 36 47,0-1-47,0 19 0,-35 52 15,-18 53 1,35-35 0,18 35 15,0-88-16,0 0 1,18-36 0,35-17-1,-18-17 1,18-54 0,-35 54-16</inkml:trace>
  <inkml:trace contextRef="#ctx0" brushRef="#br0" timeOffset="-105717.37">23230 15169 0,'0'0'0,"-17"0"0,34 0 31,1 0-15,17 0-1,36-17 1,-36 17 0,0 0-1,-17 0 1,-18-18 0</inkml:trace>
  <inkml:trace contextRef="#ctx0" brushRef="#br0" timeOffset="-90485.9">758 16581 0,'-17'-18'0,"-1"0"16,1 1 0,17 34 31,17-17-32,18 36-15,-17-36 0,35 35 31,0-35-15,35 0 0,-35 0-1,18-35 1,-1-18 0,-70 17-1,0 19 1,-17 17-1,-19 17 1,19 36 0,-19 106-1,1 35 1,-18-35 0,0 0-1,53-89 1,0-35 15,0-52 0,0-19-15,0 1-16</inkml:trace>
  <inkml:trace contextRef="#ctx0" brushRef="#br0" timeOffset="-90194.93">635 17092 0,'0'0'0,"-18"18"0,36-18 31,0 0-31,17 0 0,53 0 31,18-18-15,17 0 0,-70 18-1,-35 0 1</inkml:trace>
  <inkml:trace contextRef="#ctx0" brushRef="#br0" timeOffset="-89885.9">1446 17022 0,'0'0'0,"0"17"16,0 1-16,18-18 15,0 0 1,17-18 0,-17 1-1,-1-1-15,1-17 16,-18-1 0,-18 36 15,1 0-16,17 18-15,-18 0 16,0 17 0,1-35-1</inkml:trace>
  <inkml:trace contextRef="#ctx0" brushRef="#br0" timeOffset="-52090.42">3246 16633 0,'-18'0'0,"0"0"94</inkml:trace>
  <inkml:trace contextRef="#ctx0" brushRef="#br0" timeOffset="-51240.78">3175 16616 0,'-18'0'31,"1"0"-15,34 0 62,1 0-78,0 0 0,-1 0 15,71-18-15,18-17 32,-70 35-32,69-53 15,-87 53-15,53-35 16,-71-18-1,-36 35 1,-52 18 0,-71 53-1,36 0 1,105-18-16,-70 71 16,70-18-1,18-17 1,36-18-1,34-36 1,54 1 0,-71-18-1,-53-35 1,-18 35 15,-88-18-15,-35 36-1,53 35 1,-18 53 0,88-36-1,18 1 1,18-18 0,35-18-1,18-18 1,17-17-1,-35 0 1,52-35 0,-16 0-1,-54 17 1</inkml:trace>
  <inkml:trace contextRef="#ctx0" brushRef="#br0" timeOffset="-50973.71">3775 16863 0,'0'-18'16,"0"36"15,53 35-15,0 0-1,17 0 1,-52-1-1,17 1 1,-17-35 0,-18 0-1,17-18 1,-17-36 0</inkml:trace>
  <inkml:trace contextRef="#ctx0" brushRef="#br0" timeOffset="-50709.89">4180 16845 0,'0'-18'31,"-17"18"-15,-1 0-16,-35 53 15,-35 18 1,0 35-1,-18 0 1,53-53 0,0-1-1,36-52 1</inkml:trace>
  <inkml:trace contextRef="#ctx0" brushRef="#br0" timeOffset="-49988.72">4392 16916 0,'0'0'16,"18"-18"-16,17-53 15,-35 54 1,0 34 15,0 19-15,0 52-1,0 53 1,0 88 0,-18-35-1,-17 53 1,17-88 0,1-124-16,-36 89 15,18-36 1,-1 0-1,19-70 1,17-106 15,0 52-31,0-105 32</inkml:trace>
  <inkml:trace contextRef="#ctx0" brushRef="#br0" timeOffset="-49573.51">4463 17057 0,'0'0'0,"-18"-35"0,18 17 0,-18-35 16,18-53-1,53 36 1,71-19-1,-89 72-15,106-1 16,18 18 0,-71 71-1,-70 34 17,-71 72-17,-106-36 1,18-53-1,70-70 1,54-18 0,-1 0-1,18-18 1,53-17 0,0 0-1,-35 35-15</inkml:trace>
  <inkml:trace contextRef="#ctx0" brushRef="#br0" timeOffset="-49255.84">5450 16757 0,'0'0'0,"18"-35"0,0-1 16,-18-34-1,0 35 1,-53 123 15,17 88-15,-16-52 0,16-1-1,19-17 1,-1-36-1,18-34 1,18-36 15,35-36-31</inkml:trace>
  <inkml:trace contextRef="#ctx0" brushRef="#br0" timeOffset="-48439.07">6085 17074 0,'0'0'0,"0"-17"0,18-1 15,-18-35 1,-18-17 0,-52 34-1,-36 36 1,0 53-1,-17 36 1,35-1 0,70-53-16,-17 36 15,35 17 17,17-71-17,89 1 1,0-18-1,35-53 1,-106 35-16,36-34 16,-18-37-1,-18 36 1,-35 18 0,0 70 15,0 18-16,0-35-15,0 70 16,0-53 0,35 1-1,18-19 1,18-17 15,-1-17-15,36-36-1,-35-18 1,-36 1 0,0 34-1,-35 19 1,0 34 0,0 1-16,-17 35 15,17 0 1,0 0-1,0-18 1,17 0 0,36-35-1,-35 0-15,52 0 16,1-53 15,-36 1-15,-17 16-16</inkml:trace>
  <inkml:trace contextRef="#ctx0" brushRef="#br0" timeOffset="-48056.91">6615 16633 0,'0'0'0,"-36"0"0,19 0 0,-36 18 15,35 0-15,0 35 16,18 17 0,0-17-1,53-35 1,18-18 15,-1-36-15,-52-52-1,-18 35 1,-70 0 0,17 53-1,-36 0 1,72 36 0,17-19-16,0 72 15,0-19 1,70 1-1</inkml:trace>
  <inkml:trace contextRef="#ctx0" brushRef="#br0" timeOffset="-47507.43">7144 16933 0,'0'0'0,"-18"0"16,-17 0-1,35 36 1,0 34 0,0-17-1,0 0 1,0-35-16,0 17 15,0-17 1,-18-18 15,1 0-15,-1-71 0,18 53-1,0-70 1,53-18-1,35 18 1,0 35 0,36 53-1,-36 53 1,0 53 0,-88 0-1,0-36 1,-35-17-1,-36-53 1,36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2:38:05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13847 13053 0,'0'0'0,"0"17"16,0 1 15</inkml:trace>
  <inkml:trace contextRef="#ctx0" brushRef="#br0" timeOffset="815.68">14676 16404 0,'-18'0'140,"0"0"-124</inkml:trace>
  <inkml:trace contextRef="#ctx0" brushRef="#br0" timeOffset="1535.99">12400 16422 0,'0'-18'31,"0"1"-15,0-1-16,18 0 16,-1 18-1,-17 18 17,-17-18-17,-54 53 1,18-53-16</inkml:trace>
  <inkml:trace contextRef="#ctx0" brushRef="#br0" timeOffset="12751.29">9296 16563 0,'0'0'0,"-18"0"0,-53-35 31,54 35-31,17 17 16,17 19-1,54 34 1,35 54 0,17 34-1,-17-17 1,-35-17-1,-36-71 1,-35-18 0,0-53 15,0 1-31,-18-18 16,18-18-16</inkml:trace>
  <inkml:trace contextRef="#ctx0" brushRef="#br0" timeOffset="13000.9">9754 16545 0,'0'-17'16,"0"34"-16,18-87 15,-18 52 1,-53 71 0,-53 88-1,-35 71 1,53-36-1,-36 1 1,107-142-16,17 35 16,17-70-1,54-17 17,-36-1-32</inkml:trace>
  <inkml:trace contextRef="#ctx0" brushRef="#br0" timeOffset="13300.73">10213 16810 0,'0'0'0,"18"-18"15,-36 212 32,0-141-47,18 194 16,0 88-1,18-53 1,35 107 0,-36-143-1,19 19 1,-19-230-16,-17 36 31,0-89-15,0-88-1,0 36-15</inkml:trace>
  <inkml:trace contextRef="#ctx0" brushRef="#br0" timeOffset="13650.72">10442 16951 0,'0'0'0,"-70"-124"31,70 107-31,0-1 16,0 1-16,53-19 16,35 19-1,53 34 1,-71 36 15,-52 71-15,-88-18-1,34-71-15,-87 71 16,35-36 0,17-35-1,53-35 1,36 0 0,141-70-1,-124 52 1</inkml:trace>
  <inkml:trace contextRef="#ctx0" brushRef="#br0" timeOffset="14867.8">11359 16969 0,'0'0'0,"18"-18"0,0-53 31,-18 18-15,-36 1-1,-52 16 1,18 36 0,-19 106-1,19 123 1,70-105 0,0-1-1,35-52 1,36-71-1,-1-35 1,36-89 0,-53-17-1,-35 35 17,-1 18-17,-17 123 16,0-17-31,-17 88 16,-1 53 0,18-18-1,53-88 1,18-18 0,17-53-1,35-70 1,1-53-1,-54 0 1,-34-36 0,-36 72-1,0 69 17,-36 107-17,19 35 1,-1 70-1,18-52 1,0-1 0,88-70-1,18-35 1,35-89 0,-35-17-1,0-53 1,-53-36-1,-53 71 1,0 36 0,-18 70-1,0 88 17,18 53-17,0-35 1,0 18-1,0-36 1,0-53 0,0-53 15,0-70-15,36 0-1,17 0 1,0 88-1,-53 17 1,35 72 0,-35-19-1,35 18 1,-35-70 0,53 0-1,0-18 1,53 0-1,-36-53 1,-17 0 0,-35-18-1,-18 1 1,-35 34-16</inkml:trace>
  <inkml:trace contextRef="#ctx0" brushRef="#br0" timeOffset="15116.94">11747 17057 0,'0'0'0,"18"0"31,0 0-31,35-18 15,0 1-15,88-36 16,53-18 0,-71 18-1,-88 35 1</inkml:trace>
  <inkml:trace contextRef="#ctx0" brushRef="#br0" timeOffset="15866.91">13970 17004 0,'0'-88'31,"0"52"-31,18 19 0,-1-54 15,-17 1 1,-53 70 0,-88 17-1,18 89 1,35 0 15,35 17-15,53-52-1,88-53 1,35-18 0,18-36-1,-70 36 1,-89 0 0,-35 36-1,-35 17 1,53-18-16,-53 35 15,70-52 1,18 0 0,53-18-1,18 0 1,70-18 0,-88 71 15,-53 106-16,-18-1 1,-70 72 0,17-107-1,54-35 1,34-105 0</inkml:trace>
  <inkml:trace contextRef="#ctx0" brushRef="#br0" timeOffset="16251.92">15275 16686 0,'0'0'0,"-17"0"16,-1-17-16,18-1 15,53-17 1,-18 17-16,124-17 15,-18 17 1,0 1 0,-88 17-1,-123 17 32,52 1-47</inkml:trace>
  <inkml:trace contextRef="#ctx0" brushRef="#br0" timeOffset="16468.23">15452 16669 0,'0'0'0,"-18"0"16,-17 35-1,17-17-15,18 35 16,0 88 0,0 53-1,0-71 1,0 1-1,18-54 1,17-70 0,18-35-1</inkml:trace>
  <inkml:trace contextRef="#ctx0" brushRef="#br0" timeOffset="16985.31">15734 17110 0,'0'0'15,"0"88"17,0-35-17,0 35 1,0-35 0,18 0-1,34-53 1,-34 0-16,88-71 15,-18 1 1,-53-1 0,-17-17-1,-18 70 1,0 89 31,0 70-32,0 53 1,0 0 0,-18 88-1,-17-88 1,17-123-16,-70 158 16,18-123-1,-36-71 1,18-88-1,-1-105 1,54-54 0,35 159-16,0-106 15,71 18 1</inkml:trace>
  <inkml:trace contextRef="#ctx0" brushRef="#br0" timeOffset="17267.83">16528 17198 0,'0'0'0,"0"-18"16,0 1-1,-36 52 1,19 88 0,-1 54-1,18-124-15,0 158 16,0 72-1,0-72 1,0 54 0,-18-106-1,18-124 17,18-159-17,17-52 1</inkml:trace>
  <inkml:trace contextRef="#ctx0" brushRef="#br0" timeOffset="17567.97">16510 17427 0,'0'-35'0,"0"70"0,0-194 16,0 89 0,53-1-1,53 36 1,-36 17-1,18 54 1,-88 52 0,-70 18-1,-54 0 1,19-54 15,16 1-15,125-88 15,-1 17-31,36-52 0</inkml:trace>
  <inkml:trace contextRef="#ctx0" brushRef="#br0" timeOffset="18117.75">17004 17268 0,'35'0'15,"-70"0"-15,88 0 0,-36 0 16,1 0-16,53-17 15,-18-18 1,52-36 0,-34-35-1,-71 36 17,-18 70-32,-52 35 31,-36 71-16,18 52 1,70-69 0,18 16-1,71-52 1,87-70 0,19-54-1,-36-17 1,0-35-1,-88-71 1,-53 123 0,-53 71-1,-18 53 1,36 35 15,18 36-15,52-19-1,-18-16 1,-17-37 0,-35-34-1,-71 0 1,0-54 0</inkml:trace>
  <inkml:trace contextRef="#ctx0" brushRef="#br0" timeOffset="19416.77">19491 2734 0,'0'0'0,"-124"18"15,89-18 1,-53-36-1,70 19-15,1-36 16,17 18-16,35-107 16,36 54-1,87 0 1,-34 88 0,-89 35-1,-53 124 1,-87 70-1,-1-17 1,35-88 0,71-19-1,35-87 1,71-36 15,18-35-15,-36-52-1,-88-1 1,-35 53 0,-89 35-1,18 18 1,36 88 0,70-52-1,53-36 1,-18 0-16</inkml:trace>
  <inkml:trace contextRef="#ctx0" brushRef="#br0" timeOffset="19566.77">19932 2752 0,'0'-36'0,"0"72"0,0-89 47,0 35-32</inkml:trace>
  <inkml:trace contextRef="#ctx0" brushRef="#br0" timeOffset="20216.91">21484 2222 0,'0'0'0,"35"-70"15,-35 88 1,-52 70 0,-19 53-1,-53 106 1,36-71-1,0-17 1,53-88 0,52-89 15,19-35-31,-1-71 16,18-105 15,0 35-16,0 0 1,-36 176-16,36-17 16,18 123-1,-53 142 1,-18-36 0,0 17-1,17-122 1,18-1-1,-35-71 1,-35-17 0,-18 0-1</inkml:trace>
  <inkml:trace contextRef="#ctx0" brushRef="#br0" timeOffset="20882.88">20990 2928 0,'-17'0'16,"34"0"-16,-52 0 15,53 0 1,123 0 0,17-18-1,107-17 1,-212 17-16,141-34 16,0-19-1,-88 18 1,-36-35-1,-70 35 1,-17 18 0,-142 52-1,36 36 1,-1 71 15,89-18-15,35 35-1,53-53 1,35-35 0,18-53-1,-36-35 1,36-54 0,-35-87-1,-36 0 1,-17-124-1,-18 176 1,0 71 0,-18 89-1,0 122 1,-17 19 0,17 105 15,18-176-16,36-18 1,34-70 0,18-18-1,1-53 1,-19-53 0,-52 53-16</inkml:trace>
  <inkml:trace contextRef="#ctx0" brushRef="#br0" timeOffset="21199.97">22542 2769 0,'18'-35'0,"0"-36"16,-18 107 15,-36 34-31,72-52 16,-36 0-16,17 105 15,19-52 1,17-1 0,0-70 15,-1 0-16,19-70 1,-53 34-16,35-34 16,17-71-1,-35 52 1,-17 72 0,0 17-1,-1 70 1,19 36-1,-1-35 1,35-36 0</inkml:trace>
  <inkml:trace contextRef="#ctx0" brushRef="#br0" timeOffset="22232.73">23477 2946 0,'89'-53'0,"-178"106"0,195-124 15,-35 18 1,-54-53-1,-52 53 1,-71 36 0,-17 52-1,35 53 1,-1 53 0,72-52-1,17-19 1,70-52-1,36-18 1,35-53 0,-35-18-1,-71-17 1,-35 18 0,-17 52 15,-19 36-16,1 34 1,35 37 0,0-54-16,53 18 15,35-18 1,18-35 0,-18-35-1,1-18 1,-54-53-1,-35 36 1,0 52 0,-18 36-1,-17 70 1,17 0 0,1-17 15,17-36-16,53-53 17,17-52-17,-35 17 1,1 0 0,-19 53-16,1 0 15,-18 17 1,0 54-1,0-18 1,70 0 0,1-36-1,35-17 1,0-52 0,-18-19 15,0-70-16,-70-53 1,-18 53 0,0 123-16,0-52 15,-53 105 1,18 106 0,-1 0-1,19 18 1,17-18-1,17-106 1,36-35 0,-18-17-1,-35-1 1</inkml:trace>
  <inkml:trace contextRef="#ctx0" brushRef="#br0" timeOffset="22399.82">24395 2822 0,'-18'0'16,"36"0"-16,-54 0 16,107 0-1,70-35 1,53 0 0,-35-18-1</inkml:trace>
  <inkml:trace contextRef="#ctx0" brushRef="#br0" timeOffset="23383.35">25118 2999 0,'0'0'0,"123"-53"31,-105 53-31,17-71 16,-17 1 0,-36-1-1,-35 36 1,-35 35 0,-18 70 15,71-34-31,17 52 15,1 18 1,17-53 0,70-18-1,18-35 1,1-53 0,-19-35-1,-52 17 1,-18 1-1,-18 105 17,18 53-17,0 18 1,53-36 0,35-70-1,71 0 16,0-52-15,-53-1 0,-71 17-16,0-52 15,-35 0 1,-123 35 0,-18 53-1,-53 71 1,88 34-1,88 19 1,71-36 0,53-17-1,70 52 1,-52 36 0,-124-36 15,-141 107-16,17-125 1,-17 1 0,53-88-1,88-53 1,35-89 0,89-87-1</inkml:trace>
  <inkml:trace contextRef="#ctx0" brushRef="#br0" timeOffset="23932.66">26282 2928 0,'0'0'0,"18"0"16,-18-18-16,17-17 16,18-18 15,1-35-16,-36 35 1,-71 88 15,1 71-15,17 0 0,53-35-1,0-1 1,70-70-1,-34 0-15,52-17 16,53-54 0,-35 0-1,0-52 1,-71 52 0,-35 36 15,-53 70-16,35 36 1,18 35 0,18-53-1,0 35 1,-71-18 0,17-52-16,-52 17 15,0-35 1,70-35-1</inkml:trace>
  <inkml:trace contextRef="#ctx0" brushRef="#br0" timeOffset="24599.79">28663 2522 0,'0'0'0,"0"-123"31,0 105-15,0 1-16,-70 17 16,-1 0-1,1 70 1,-1 54-1,53-19 1,18-34 0,18-71-1,70 0 1,0-53 0,1-53 15,-72 71-31,1-71 15,-18-35 1,0 35 0,0 18-1,70 17 1,36 36 0,35 35-1,-35 71 1,-106 105-1,0 18 1,-88 124 0,17-89-1,-17 177 1,18-124 0,34-123 15,19-36-16,17-105 1,0-71 0,17-106-1,-34 124-15</inkml:trace>
  <inkml:trace contextRef="#ctx0" brushRef="#br0" timeOffset="25065.81">22225 3687 0,'0'0'0,"18"35"47,-1-18-47,54 89 15,-1 71 1,-52-124-16,0 70 16,-1-17 15,-17-71-16,36-35 1,-19-17-16</inkml:trace>
  <inkml:trace contextRef="#ctx0" brushRef="#br0" timeOffset="25266.83">22648 3898 0,'0'-53'16,"0"106"-16,0-141 15,-53 106 1,-35 70-1,-106 159 1,106-88 0,53-18-1,35-88 1,53-53 0,17-18-1</inkml:trace>
  <inkml:trace contextRef="#ctx0" brushRef="#br0" timeOffset="25483.15">22983 4127 0,'0'0'15,"0"18"1,-35 88 0,18-53-16,-36 141 15,53-18 1,0 89-1,17-1 1,-17-105 0,0 0-1,18-141 1</inkml:trace>
  <inkml:trace contextRef="#ctx0" brushRef="#br0" timeOffset="25832.75">23036 4410 0,'0'0'0,"0"-53"0,0-53 15,0-88 1,18 106 0,70 35-1,-17 53 1,35 88-1,-106 88 1,-71-70 0,-70 0-1,17-71 1,19-17 0,122-18 30,1-18-46,123-17 16,-18-18 0</inkml:trace>
  <inkml:trace contextRef="#ctx0" brushRef="#br0" timeOffset="26216.03">23777 4092 0,'53'-17'0,"-106"34"0,177-123 15,-107 89-15,-17-1 16,-70 18-1,-71 88 1,35 36 0,18 17-1,70-35 1,36-71 0,70-35 15,35-53-16,18-53 1,-105 71-16,17-36 16,0-105-1,-53 141 1,0 70 0,-36 88-1,1 1 1,35 17-1,35-53 1,36-88 0,52-35-1</inkml:trace>
  <inkml:trace contextRef="#ctx0" brushRef="#br0" timeOffset="26432.84">24642 3845 0,'0'0'0,"0"-70"16,-53 70 0,-53 88-1,35 35 1,1 71 0,70-52-1,0-107-15,17 18 16,89-53-1,0-53 1</inkml:trace>
  <inkml:trace contextRef="#ctx0" brushRef="#br0" timeOffset="26832.62">24994 3828 0,'0'-53'0,"0"106"0,0-124 15,-35 106 16,-36 71-15,19 53 0,16-18-1,36-106-15,-17 89 16,-1-71 0,18-89 15,35-34-16,-17 35-15,70-124 16,36 53 0,-36 106-1,-18 88 1,-70 71 0,-35-18 15,-18-70-16,35-54-15,-17-17 16,-18 0 0,36-17-16</inkml:trace>
  <inkml:trace contextRef="#ctx0" brushRef="#br0" timeOffset="27001.15">24271 3969 0,'-18'0'0,"36"0"0,-36 17 32,89 1-17,-53-18-15,105 0 16,89-18 0</inkml:trace>
  <inkml:trace contextRef="#ctx0" brushRef="#br0" timeOffset="28098.93">26035 4445 0,'-18'0'16,"1"0"-16,17-18 16,0 1-16,70-54 31,18-70-16,-52 88-15,34-106 16,-52 36 0,-18-1-1,-18 89 1,-35 53 0,36 17-16,-54 89 15,36 34 1,35 54-1,18-53 1,34-71 0,19-53-1,17-35 1,0-70 0,-35-36 15,-35 18-16,-18-18 1,-18 88 0,1 53-1,17 18 1,17-35 0,72-18-1,-19-35 1,18-18-1,-70 53-15,0-18 16,-1 36 0,-17 52-1,-17 1 1,17 17 0,0-35 15,70-53-16,54-35 1,-36-36 0,0-52-1,-53-1 1,-35 36 0,0 70-1,-17 71 1,-1 106-1,-35 53 1,35-18 0,-17 106-1,-53 88 1,-18-177 0,-70-34 15,17-107-16,53-87 1,-17-89 0,70-88-1,53 53 1</inkml:trace>
  <inkml:trace contextRef="#ctx0" brushRef="#br0" timeOffset="30864.92">28116 3863 0,'0'0'0,"18"-53"15,-18 0-15,0-53 16,-53 71 0,-53 35-1,0 123 1,18 71 0,71 36-1,17-89 1,53-18 15,17-105-15,71-18-1,-106 0-15,71-53 16,0-53 0,-53-35-1,-35 53 1,-18 53-1,0 70 1,-18 88 0,0 1-1,18-36 1,36-35 0,17-53-1,35 0 16,0-71-15,-53-17 0,-35-35-1,-35 17 1,-36 18 0,1 88-1,-18 88 1,88 35-1,0 36 1,53-53 0,0-88-1,52-1 1,1-70 0,0-35-1,-18 0 16,-88 17-15,0 107 15,0-19-31,0 72 16,0-37 0,18-16-1,35-36 1,-18-18-1,36-35 1,-1-35 0,-17 17-1,-35 107 17,-1 34-17,1 1 1,70 17 15,-35-88-15,53 0-1,-18-53 1,-17-35 0,-18-71-1,-36 0 1,1 124-16,-18-141 15,0 123 1,-35 53 0,-1 53-1,19 88 1,17 53 0,0-35-1,70-36 16,1-70-15,70-35 0,-35-18-1,88-71 1,-106-35 0,-70-17-1,-18-1 1,-36 71-1,-70 53 1,1 106 0,16 18-1,89-36 1,0 0 0,36-70-1,52-18 16,0-36-15,-35-34 0,-18-36-1,1 35 1,-36 36 0,0 70-1,-18 71 1,18 0-1,0-35 1,53-36 0,17-17-1,19-36 1,-1-35 0,-35-53-1,-36 0 1,-17 71 15,0 88 0,0 53-15,0-88-16,0 52 16,36-17-1,17-53 1,52 0-1,1-35 1,-35-53 0,-18-18-1,-36 35 1,-17 53 0,0 36 15,0 70-16,-35 18 1,0-18 0,17-52-1,1-19 1,17-34 15,17-1-31,36-70 16,0 17-1,35-35 1,-35 89 0,18-1-1,-54 71 1,-17 71 0,0-54-1,18-17 16,35-35-15,35-18 0,36-53-1,-1-18 1,0-52 0,-52 17-1,-36-18 1,-35 89-1,-53 53 1,-17 88 0,35 17-1,17-35 1,18-17 0,0-18-1,0-36 32,-18-17-47,-17-17 16,17-19-1,-17-16 1,17-1-16</inkml:trace>
  <inkml:trace contextRef="#ctx0" brushRef="#br0" timeOffset="31065.49">31221 3634 0,'0'0'16,"-18"0"-16,-17 0 0,-36 0 16,18 0-1,1 0 16,-37 0-15,54 0-16</inkml:trace>
  <inkml:trace contextRef="#ctx0" brushRef="#br0" timeOffset="31298.9">29651 3828 0,'0'0'0,"-53"17"0,-53 19 15,71-1 1,53-35 0,-1 0-16,54 0 15,35 0 1,-18 0 0,-53 0-1,-53 0 16,1 0-31</inkml:trace>
  <inkml:trace contextRef="#ctx0" brushRef="#br0" timeOffset="32432.43">19808 5627 0,'0'0'0,"89"-18"31,-72 1-31,36-72 16,-53 1 15,0 18-15,-88-19-1,0 54 1,53 35-16,-107 35 16,37 18-1,16 53 1,72 18-1,34-71 1,72-36 0,-54-17-16,88-35 15,36-53 1,-71 17 0,-35 18-1,-53 71 16,-17 88-15,-19 105 0,19-34-1,-19 17 1,36-71 0,0-87-1,36-89 16,-19 35-31</inkml:trace>
  <inkml:trace contextRef="#ctx0" brushRef="#br0" timeOffset="32572.19">20267 5750 0,'0'0'0,"18"0"0,-1 0 15,-34 18 16,17 0-15</inkml:trace>
  <inkml:trace contextRef="#ctx0" brushRef="#br0" timeOffset="33299.03">21872 5574 0,'0'0'16,"0"18"-16,18-36 31,-1 0-31,1 1 16,70-36-1,1 0 1,-72 35-16,1-17 15,-18 0 1,-71 35 0,-52 17-1,17 54 1,71 17 0,35 0-1,53-35 1,52-35 15,-16-18-15,-54 0-1,-17-36 1,-107 36 0,-52 0-1,0 71 1,-35 35-1,105 35 1,106-35 0,107-53-1,-1-53 1,53-18 0,0-53-1,-71 1 16,-52 17-31</inkml:trace>
  <inkml:trace contextRef="#ctx0" brushRef="#br0" timeOffset="33498.92">22472 5680 0,'0'-36'15,"0"72"-15,-18-89 16,1 106 0,34 70-1,36-17 1,-35-71-16,88 71 15,-53-53 1,17-18 0,-35-35-1,1-53 1,-19 36-16</inkml:trace>
  <inkml:trace contextRef="#ctx0" brushRef="#br0" timeOffset="33698.78">22931 5662 0,'-36'53'31,"-87"53"-15,-18 17 0,-18-17-1,53-18 1,71-35-1,52-53 1,1 0 0</inkml:trace>
  <inkml:trace contextRef="#ctx0" brushRef="#br0" timeOffset="34016.9">23089 5803 0,'0'0'0,"18"-35"0,-36 88 47,-52 88-32,52 0 1,-17 106 0,0 53-1,35-230-15,-18 89 16,18-71-16,-35 230 15,-1-71 1,36-124 0,0-87-1,53-107 1,0-70 0,-18-53-1</inkml:trace>
  <inkml:trace contextRef="#ctx0" brushRef="#br0" timeOffset="34331.8">23125 6032 0,'0'0'0,"0"-35"16,-18-176 0,18 140-1,70 36 1,36 52-1,-17 54 1,-37 52 0,-52-87-16,-17 52 15,-89 0 1,0-35 0,18-35-1,35-18 16,53-53-15,53-36 0,0 37-16</inkml:trace>
  <inkml:trace contextRef="#ctx0" brushRef="#br0" timeOffset="34565.31">23795 5574 0,'35'-35'0,"-70"70"0,123-106 16,-70 54-16,-1-19 15,-70 107 17,-35 88-17,18 35 1,70-71 0,0-88-16,0 54 15,53-89 16,52 0-15,-69-18-16</inkml:trace>
  <inkml:trace contextRef="#ctx0" brushRef="#br0" timeOffset="35647.65">24324 5874 0,'0'0'0,"35"-53"15,-35-18 1,0 18-1,-70 53 1,-18 36 0,70-1-16,-35 53 15,0 36 1,53-19 0,0-69-1,35-19 1,36-17 15,17-70-15,0-18-1,-70-1 1,17-16 0,-35 87-1,-35 106 16,17 36-15,18-36 0,18-53-1,70-17 1,-17-36 0,-1-17-1,-52 17-15,70-70 16,-53 0 15,-35 0-15,0 70-1,0 36 1,0 105 0,0-17-1,18-53 1,53-18-1,-19-35 1,54-18 0,18-70-1,-71 35 1,-53-53 0,0 71-1,0 123 32,-18 1-31,18-72-16,-18 36 15,1-18 1,17-52 15,17-19-15,1 19-16,53-89 15,-18 0 1,35 18 0,-35 88-1,-18 71 1,-35 52 0,0 0-1,35-52 16,18-53-15,0-18 0,35-36-1,0-34 1,-52-1 0,-36-105-1,-18 105-15</inkml:trace>
  <inkml:trace contextRef="#ctx0" brushRef="#br0" timeOffset="35831.51">25065 5415 0,'0'0'0,"-18"0"0,-17 0 0,-18 0 15,18 0 16,-1 0-15,-16 0 0</inkml:trace>
  <inkml:trace contextRef="#ctx0" brushRef="#br0" timeOffset="36497.74">27111 5697 0,'0'0'0,"-18"0"0,1 0 16,-1-17 0,18-19-1,18 19 1,52-18 0,-52 17-16,52-17 15,36-18 1,-53 0-1,-18-18 1,-52 18 0,-124 53-1,-53 18 1,70 35 0,36 17-1,106 54 1,87-18 15,125 70-15,-124-88-1,-18-17 1,-88-18 0,-88-36-1,-89-17 1,-34 0-1,69-35 1,90 0 0,52 0-1,88-1 1,70-17 0</inkml:trace>
  <inkml:trace contextRef="#ctx0" brushRef="#br0" timeOffset="37099.5">27411 5768 0,'53'-35'16,"-106"70"-16,106-53 31,-89 71-15,36 35-1,0 18 1,0-53-1,89 0 1,34-71 0,-35-35-1,-52 36-15,69-71 16,-69 17 0,-19-17-1,-17 70 16,-17 54-15,-19 140 0,1-35-1,35 106 1,0 35 0,0-88-1,-53 88 1,-70-17-1,35-159 1,-18-18 0,-53-88-1,-17-123 1,34-89 0,90-35-1,52 18 16,70 70-15,89-35 0,0 70-1,-106 89-15</inkml:trace>
  <inkml:trace contextRef="#ctx0" brushRef="#br0" timeOffset="37547.48">28046 5821 0,'35'-35'16,"-70"70"-16,70-106 15,-35 36 1,-35 176 31,17-88-47,-17 35 16,17-17-1,18-54 1,0-34 15,0-1-15,0 0-16,18-52 15,35-54 1,0 19 0,53-1-1,-1 88 1,-16 106-1,-72 36 1,-17-36 0,0 0-1,-17-53 1,-1-17 0,18-36-1,35-34 16,-17 34-31</inkml:trace>
  <inkml:trace contextRef="#ctx0" brushRef="#br0" timeOffset="37798.57">28787 5644 0,'0'0'16,"17"-17"-16,-17-1 0,18-35 16,-53 36-1,-54 34 1,1 36-1,0 88 1,53-35 0,35 53-1,35-106 1,71-36 0,17-34-1,-17-36 1,-18-35-1</inkml:trace>
  <inkml:trace contextRef="#ctx0" brushRef="#br0" timeOffset="39281.1">29139 5380 0,'18'-53'16,"-36"106"-16,36-159 16,-18 124-1,0 17-15,0 18 16,0-18-16,-53 124 15,18-18 1,0 18 0,17-71-1,0-53 1,36-70 15,0 17-15,52-88-1,-17 36 1,35 35 0,-52 35-1,-19 70 1,-17-52-16,0 88 16,0-18-1,0-18 1,18-34-1,52-36 1,36-36 0,-35-34-1,35-71 1,-89 53 0,-17 17-1,-17 71 1,-1 35 15,18 53-15,0 1-1,0-1 1,35-35 0,18-36-1,0-17 1,0 0-1,35-53 1,-35-17 0,18-18-1,-54 35 1,-34 106 15,-1-36-31,0 36 16,18 35 15,0-35-15,18-53-1,17 0 1,1 0 0,-1-70-1,-35-36 1,0 35-1,-53-17 1,35 71 0,71 17 15,53 53-15,0-1-1,-36 1 1,-17 18 15,-53-36-15,0 0-1,-53-17 1,18-18 0,18-35-1,17-18 1,0 18-16,35-36 15,-18 36-15,36-53 16,53 17 0,-35 71-1,-1 53 1,-52 35 0,-18 53-1,0-70 1,0-54 15,0-34 0,88-36-15,-17-35 0,17 0-1,-53 88 1,-35 17-1,0 71 1,-35-35 0,17 18-1,1-71-15,17 17 16,0-34 15,35-36-15</inkml:trace>
  <inkml:trace contextRef="#ctx0" brushRef="#br0" timeOffset="39431.37">31097 5503 0,'0'0'0,"-53"0"16,1 0-1,-1 0 1,17 0-1,36 18 1</inkml:trace>
  <inkml:trace contextRef="#ctx0" brushRef="#br0" timeOffset="39997.72">31186 5715 0,'0'-18'16,"0"1"-16,17-1 16,18 0-1,18 1 1,0 17 0,-53 17-16,18 54 15,-36 0 1,-88 34-1,-17 1 1,35-53 0,88-18-1,17-17 1,89 17 0,-18-17-1,1 53 1,-1 52 15,-88 0-15,0 89-1,-71-88 1,-87-19 0,16-52-1,-52-17 1,71-36-1,35-53 1,88-18 0,53-52-1,35 17 1,53-35 0</inkml:trace>
  <inkml:trace contextRef="#ctx0" brushRef="#br0" timeOffset="40464.51">31785 5786 0,'0'0'0,"0"-18"0,0-17 16,0-54 0,-17 72-16,-19-1 15,-34 53 1,17 54-1,-18 52 1,54-53 0,17-18-1,17-52 1,54-18 0,17-53-1,-53-17 1,18-36-1,-35 53 17,-18 123-1,0 36-15,0-35-1,0-1 1,53-34-1,-36-36-15,54-18 16,0-35 0,-1 18-1</inkml:trace>
  <inkml:trace contextRef="#ctx0" brushRef="#br0" timeOffset="40713.74">32456 5203 0,'0'0'0,"-18"0"16,-70 18 0,17 53-1,-17 70 1,35 0 0,35 106-1,18-159 1,0 0-1,18-70 1,35-18 0,0-53-1</inkml:trace>
  <inkml:trace contextRef="#ctx0" brushRef="#br0" timeOffset="40931.18">32526 5627 0,'18'17'16,"-18"1"0,0 17-16,-53 54 15,53-19 1,0 18 0,0-52-1,17-36 1,54 0-1,17-53 1</inkml:trace>
  <inkml:trace contextRef="#ctx0" brushRef="#br0" timeOffset="41581.03">32826 5733 0,'0'0'0,"0"17"31,-18 1-31,-17 70 31,-18-17-31,53-18 32,0-18-17,0-18 1,35-17 0,-17-35-1,0 18-15,-18-89 16,0 18-1,0-18 1,17 35 0,36 71-1,35 35 1,-17 71 0,-36-35-1,-35 35 1,0-53-1,0-1 17,-17-52-17,17-17 1,0-36 0,53-53-1,35 18 1,0 0-1,0 52 1,-53 36-16,-17 36 16,-18 70-1,-18-18 1,-35 35 0,18-70-1,0-35 1,17-18 15,1-53-15,17 35-16</inkml:trace>
  <inkml:trace contextRef="#ctx0" brushRef="#br0" timeOffset="41747.66">33126 5362 0,'0'0'16,"-53"0"0,35 0-16,1 0 15,-1 0 1,0 0-16,1 18 16</inkml:trace>
  <inkml:trace contextRef="#ctx0" brushRef="#br0" timeOffset="41980.04">32015 5556 0,'0'0'0,"-36"18"0,19-18 16,34 18-1,124-18 1,-17 0-1,70-18 1,-159 0 0,-88 18-1,0 0-15</inkml:trace>
  <inkml:trace contextRef="#ctx0" brushRef="#br0" timeOffset="42847.4">19332 7056 0,'0'0'0,"0"-18"0,0 0 16,0 1-16,0 34 31,0 36-31,0 0 16,0 0-16,0 123 16,0-52-1,-35-1 1,35-70-1,18-106 32,-1 36-47,1-1 0</inkml:trace>
  <inkml:trace contextRef="#ctx0" brushRef="#br0" timeOffset="43231.71">19738 7144 0,'0'0'0,"18"-36"15,-1 1 1,-17 53 0,-35 105-1,0 54 1,17-54 0,18-17-1,18-35 1,52-71-1,18-36 17,-17-34-17,-1-71 1,-52 17 0,-36-35-1,1 142-15,-71-36 16,-1 70-1,-16 72 1,69-1 0,36 18-1,53-53 1</inkml:trace>
  <inkml:trace contextRef="#ctx0" brushRef="#br0" timeOffset="43396.99">20285 7426 0,'0'0'0,"-18"0"31,0 0-15,18-18 15</inkml:trace>
  <inkml:trace contextRef="#ctx0" brushRef="#br0" timeOffset="44213.12">21414 7479 0,'0'0'0,"0"-71"16,0 1-1,17 52 1,-17 71 0,0 71-1,0 52 1,-53-35-1,36-70 17,17-54-32,0 1 15,53-89 17,17-17-17,-35 18 1,18-1-1,-17 71 1,-19 71 0,19 34-1,16-16 1,1 16 0,18-87-1,-53-18-15,34 0 16,72-88-1,-53 0 17,-19-53-17,-52-18 1,-70 53 0,-54 53-1,89 53-15,-71 18 16,18 88-1,88-18 1,53-18 0,35-52-1</inkml:trace>
  <inkml:trace contextRef="#ctx0" brushRef="#br0" timeOffset="45148">22684 7108 0,'0'0'0,"0"-35"31,-71 70-15,0 107 0,1 52-1,35-36 1,-1 1-1,36-88 1,0-54-16,0 1 16,36-18-1,-1-53 1,18-53 0,0 0-1,0 36 1,-18 70 15,-35 53-15,0 35-1,0 18 1,18-36 0,52-34-1,1-36 1,-1-36-1,36-34 1,-53-18 0,-35-1-1,-18 54 1,0 53 0,0 52-1,-18 36 1,18-53 15,35 0-15,18-53-1,53-53 1,18-18 0,-54 1-1,1-18 1,-71 52-1,0 125 17,-18 52-17,0 0 1,18 88 0,0 18-1,-35-71 1,17-123-16,-70 124 15,0-71 17,0-71-17,-36-53 1,-17-88 0,53 18-1,53-88 1</inkml:trace>
  <inkml:trace contextRef="#ctx0" brushRef="#br0" timeOffset="45846.92">25135 7497 0,'0'0'0,"0"-18"32,18 0-17,0-17-15,35-36 16,0-34 0,-53 34-1,0 0 1,-142 71-1,19 53 1,17 36 15,106 16-15,71 37 0,70-19-1,-18-35 1,-87-53-16,52 54 15,-88-36 1,-106-36 0,-88-17-1,53-53 1,-36-70 0,160 52-1,70 1 1,88 17-1,0 35 1,53-35 15,-141 53-31</inkml:trace>
  <inkml:trace contextRef="#ctx0" brushRef="#br0" timeOffset="46779.74">25453 7444 0,'159'-18'16,"-142"36"-1,-193-18-15,352 88 16,-229 18-1,18-36 1,35-52-16,0 70 16,71-70-1,17-18 1,71-18 0,-36-35-1,18-17 1,-106-36-1,-35 88 17,-70 36-17,-1 88 1,36 35 0,17 141-1,18 35 1,-17 1-1,-18-18 1,-54-71 0,19-123-1,-54-36 1,-52-122 0,88-72-1,-18-123 1,71-70-1,70 52 1,71 124 15,176-71-15,-70 106 0,52-35-1,-52 18 1,-124 52-1,-53 36 1,-35 53 0,-17 70-1,-19 0 1,19-17 0,17-36-1,-18-18 1,18-87 15,53-18 0,-18-18-15,54-18 0,-1 54-1,18 70 1,-89 18-16,71 70 15,-70 0 1,-18 18 0,-71-36-1,36-52 1,35 0 0,53-71-1,0 35 1</inkml:trace>
  <inkml:trace contextRef="#ctx0" brushRef="#br0" timeOffset="47030.29">27323 7549 0,'0'0'0,"35"-52"16,-35 34-16,0 0 16,-53 18-1,-53 88 1,18 18-1,35 35 1,53-35 0,71-53-1,70-53 1,-18-53 0,36-53-1,-71 36 1</inkml:trace>
  <inkml:trace contextRef="#ctx0" brushRef="#br0" timeOffset="48429.23">27852 7338 0,'35'-141'16,"-70"282"-16,70-335 0,-35 141 15,-18 35 1,1 18-16,-36 88 16,-18 124-1,36 17 1,17-105-1,18-18 1,0-89 0,18-17-1,53-53 1,17-70 0,-18 35-1,1 17 1,-36 71-1,-35 53 17,0 71-17,0-54 1,0-35-16,18 36 16,70-36-1,0-35 1,18-17-1,18-72 1,-36-16 0,-88-1-1,0 53 1,-18 53 0,0 70-1,18 19 1,0-1 15,0-53-15,36-35-1,17 0 1,0-18 0,-36 1-16,54-36 15,17-18 1,-70 71-1,-18 18 1,0 52 0,-36-17-1,36 0 1,0-17 0,36-36-1,34-18 1,-17-35 15,-18-18-15,-35-17-1,-35 0 1,-18 18 0,35 52-1,18 0 1,89 18-1,-19 36 1,36 34 0,-53-35-1,0 18 1,-35-35 0,-18 0-1,-18-18 1,0 0-16,1 0 15,17-53 17,53-36-17,17 19 1,54 17 0,-36 53-1,-18 88 1,-70-70-16,0 88 15,0-36 1,0-35 0,18-17-1,17-18 1,-17 0-16,52-53 16,1-17-1,0-19 1,-36 37 15,-53 122 0,18-52-31,-53 52 16,36 1 0,-1-36-1,18-53 16,0 1-31</inkml:trace>
  <inkml:trace contextRef="#ctx0" brushRef="#br0" timeOffset="48579.96">30004 7232 0,'0'-35'0,"0"70"0,-71-141 15,36 88 1,0 18-1,-1 18 1,36 17 0</inkml:trace>
  <inkml:trace contextRef="#ctx0" brushRef="#br0" timeOffset="49262.84">30445 7691 0,'0'0'0,"0"-18"0,0 0 16,0 1 0,70-19-1,-17 36 1,0 0-1,-35 53 1,-36 35 0,-17-70-16,-71 35 15,-53 18 1,71-36 0,88-18-1,53 36 1,88 0-1,0 71 17,-53-18-17,-52 52 1,-89 1 0,-53-35-1,-176 17 1,105-106-1,-34-35 1,70-71 0,105 1-1,72-71 1,140-141 0,-123 229-1</inkml:trace>
  <inkml:trace contextRef="#ctx0" brushRef="#br0" timeOffset="49745.74">30992 7708 0,'0'0'0,"17"-17"0,18-1 16,1-35 0,-36-18-1,-88 54 1,-1 34-1,-34 72 1,70 16 0,53-87-16,0 88 15,0-53 1,18-36 0,34-17-1,19-52 1,17-19-1,0-35 1,-35 0 15,-53 142 1,-17 34-17,-1 18 1,18 1-1,18-54 1,35-35 0,17 0-1,1-53 1,-18 18-16</inkml:trace>
  <inkml:trace contextRef="#ctx0" brushRef="#br0" timeOffset="50029.69">31556 7391 0,'35'-106'0,"-70"212"0,88-353 16,-35 194 15,-71 176 1,53-70-32,-53 88 15,-18 36 1,36-89-1,35 0 1,0-70 0,53-18-1,17-18 1,19-70 0,-1-18-1</inkml:trace>
  <inkml:trace contextRef="#ctx0" brushRef="#br0" timeOffset="50780.29">31821 7444 0,'35'0'31,"-70"0"-31,70 17 16,-70 54-1,-36 35 1,36-36 0,17-17-1,18-35 1,18-18-1,35-18 1,70-35 0,-17-17-1,0 34 1,-71 19 0,-53 17-1,-52 53 1,-1 0-1,54-36 1,-1-17 15,36 0-15,52-35 0,-52 17-16,35-52 15,35-18 1,-17 17-1,17 53 1,-35 36 0,-36 105-1,-17-52 1,-53 17 0,36-35-1,-36-35 1,35-18-1,18-36 17,18-16-17,88-72 1,-36 36 0,36 17-1,-53 71 1,-35 89-1,-18 52 1,-18-53 0,-17-18-1,17-34 1,0-72 15,1-34-15</inkml:trace>
  <inkml:trace contextRef="#ctx0" brushRef="#br0" timeOffset="50962.24">32526 7073 0,'0'0'0,"-18"-53"16,-17 0-1,18 53 1,-1 0-1,-17 36 1,-18 17 0,0-36-16</inkml:trace>
  <inkml:trace contextRef="#ctx0" brushRef="#br0" timeOffset="51162.79">31415 7355 0,'0'0'0,"-53"18"32,88-18-17,71 0 1,-18 0 0,18 0-1,-88-18 1,-36 18-16</inkml:trace>
  <inkml:trace contextRef="#ctx0" brushRef="#br0" timeOffset="51864.33">20108 8961 0,'0'0'0,"-17"-18"16,17 0-16,-18 1 15,0-19 1,1 36 15,-1 36-31,18-1 0,-18 124 16,18-36-1,0-17 1,0-35 15,71-107 1,-53 1-32</inkml:trace>
  <inkml:trace contextRef="#ctx0" brushRef="#br0" timeOffset="52078.82">20443 8855 0,'0'0'0,"18"-71"16,-36 177 15,-17 17-15,0 36-1,35-53 1,0-18-1,0-52 17</inkml:trace>
  <inkml:trace contextRef="#ctx0" brushRef="#br0" timeOffset="52219.93">20761 9155 0,'0'0'16,"-18"0"15</inkml:trace>
  <inkml:trace contextRef="#ctx0" brushRef="#br0" timeOffset="52979.68">21890 9013 0,'0'0'0,"0"-17"0,0-1 0,0-35 16,-18 71-1,-17 70 1,0 36-1,35-89 1,-53 124-16,17-18 31,19-88-15,17-36 0,0-34-1,53-89 1,0 0-1,-18 35 1,0 36 0,18 70-1,-18 36 1,18 52 0,18-17-1,-1-53 1,36-53-1,0-35 1,18-71 15,-19-35-15,-105-53 0,-70 35-1,-1 89 1,-35 52-1,71 124 1,35 0 0,88 52-1,18-105 1</inkml:trace>
  <inkml:trace contextRef="#ctx0" brushRef="#br0" timeOffset="54528.65">23001 9296 0,'53'-18'0,"-106"36"0,124-54 0,-36-17 16,-17 1 15,-18 34-15,-71 53 0,18 18-1,-17 53 1,52-18-1,18-35 1,53-35 0,0-18-1,35-36 1,-35-34 0,-18-18-1,-17 17 1,-18 53 15,0 36-31,0 70 31,0-17-15,0-1 0,0-34-1,70-36 1,-17-18-1,35-52 1,1-19 0,-36 19-1,-53 52-15,17-17 16,-17 52 0,0 54-1,0 17 1,0-17-1,0-18 1,88-36 15,1-34-15,52-36 0,-18-53-1,-70-18 1,-35-70-1,-18 0 1,0 159 0,-36 70-1,1 71 1,0 71 0,35-1-1,0-52 1,35-36-1,36-88 1,-1 0 15,18-53-15,1-18 0,-54 1-1,-17 70 1,-1 0-1,-17 53 1,0 17 0,0-17-1,0-35-15,71-18 32,-1 0-17,-17-53 1,35-18-1,-35 36 1,-35 35 0,0-18-1,-18 36 1,0 17 0,0 18-1,17 0 1,54-18-1,17-17 1,35-18 0,1-35-1,-36-1 1,0-52 0,-52 0-1,-36 17 1,-71 71-1,-17 36 1,53 34 15,-1 54-15,1 52 0,0 18-1,17-17 1,-35-19-1,-17-34 1,-1-54 0,-17 1-1,70-71-15,-70 0 16,53-53 0,17-53-1,18-17 1</inkml:trace>
  <inkml:trace contextRef="#ctx0" brushRef="#br0" timeOffset="54712.76">24959 9049 0,'0'0'0,"-18"-18"0,1 0 15,-19 1 1,1 17-1,18 0 1,-19 17 0,-17-17-1</inkml:trace>
  <inkml:trace contextRef="#ctx0" brushRef="#br0" timeOffset="54911.68">24007 9243 0,'-18'17'0,"36"-34"0,-54 34 0,54-17 31,35 0-15,53-35 0,-1 0-1,-69-18 1,-36 35-16</inkml:trace>
  <inkml:trace contextRef="#ctx0" brushRef="#br0" timeOffset="55071.67">23618 9066 0,'0'0'0,"-35"0"0,-18 18 15,36-18 1,17 18-1,17-18 17</inkml:trace>
  <inkml:trace contextRef="#ctx0" brushRef="#br0" timeOffset="55745.05">26758 9243 0,'18'0'16,"-1"0"-16,1-18 0,17 0 15,89-34 1,17-54-1,-70 35 1,-54-17 0,-52 53-1,-142 52 1,19 72 0,87-1-1,71 35 1,53-35-1,88 18 1,0 35 15,-123-88-15,-36 0 0,-140-35-1,16-36 1,-34-52-1,141 52-15,-36-53 16,71-34 0,71-19-1,70 36 1,-88 70-16</inkml:trace>
  <inkml:trace contextRef="#ctx0" brushRef="#br0" timeOffset="55945.64">27393 8996 0,'106'-35'15,"-212"70"-15,212-88 16,-124 71 0,-52 87 15,17-16-15,35-54-16,1 106 15,-1-70 1,18 17-1,18-88 1,-1 0-16</inkml:trace>
  <inkml:trace contextRef="#ctx0" brushRef="#br0" timeOffset="56128.92">27199 9296 0,'-17'0'0,"34"0"0,-52-18 16,35-17-1,35 35 1,124-18 15,-18 18-15,-18 0 0,1 0-16</inkml:trace>
  <inkml:trace contextRef="#ctx0" brushRef="#br0" timeOffset="58445.2">27993 9366 0,'0'0'0,"18"0"16,-1-17-1,18-54 1,-17 0 0,-18-17-1,0 71-15,-53-19 16,-35 36-1,-35 106 17,34-18-17,-17 89 1,89-54 0,17-70-1,88-53 1,18-35-1,35-36 1,-35-34 0,-71 16-1,-17-17 1,-18 89 0,-36 52-1,1 53 1,18 1-1,17-19 1,52 18 15,19-88-15,35-35 0,17-36-1,-34 1 1,-19-71-1,-52-89 1,-18 107 0,0 52-1,0 89 1,-53 123 0,0 106-1,35-123 1,18-19-1,53-34 1,0-71 0,53-18 15,0-17-15,-71 17-16,88-87 15,-70-1 1,-53 70-1,-53 36 1,-35 53 0,35 18-1,53-36-15,-17 53 16,52 1 0,36-72-1,52 1 1,1-53-1,17-18 1,-106 35 0,53-88-1,-53 36 1,-17 34 0,-18 72 15,0-19-31,-35 54 15,35-53-15,-18 52 16,18-35 0,18-52 31,-18-1-47,35-52 15,36-19 1,-36 54-1,-18 35 1,-17 18 15,18 52-15,-18 1 0,18-54-16,17 36 15,18-17 1,-18-36-1,53-36 1,-35-17 0,36-35-1,-1-18 1,-35 89 0,-36 17-1,-17 70 1,0 1-1,0-53 1,0 34-16,88 1 31,18-53-15,-17 0 0,34-35-1,-52-53 1,-71 17-1,-18-17 1,-35 70 0,-18 54-1,19 52 1,34 0 0,36 0-1,70-35 1,-18-53-1,36-35 1,-53-18 15,18-17-15,-36 17 0,-35 35-1,0 36 1,0 35-1,0 17 1,0-17 0,17-53-1,1 0-15,70 0 16,-17-35 0,35-36-1,-18-52 1,-35-18-1,-18-36 1,-17 71 15,-36 124-15,-52 53 0,-19 87-1,72-34 1,17 52-1,53-105 1,17-36 0,36-35-1,-18-35 1,36-36 0,-54 1-1,1-19 1,-71 72-16,0 52 31,0 36-15,0-1 15,0 1-15,0-54-16,0 1 15,17-18-15,1 0 16,35 0-1,-35-18 1,-18-17-16</inkml:trace>
  <inkml:trace contextRef="#ctx0" brushRef="#br0" timeOffset="58627.9">31115 9137 0,'0'0'0,"-18"0"0,36 0 31,0-18-31,140 1 16,19-1 15,-71-17-15,-106 17-16</inkml:trace>
  <inkml:trace contextRef="#ctx0" brushRef="#br0" timeOffset="58877.9">28716 9155 0,'0'0'0,"-229"35"16,211-35-16,-35 0 15,106 0 17,88 0-32,18 0 31,-53 0-15,-71-18-16,0 18 0</inkml:trace>
  <inkml:trace contextRef="#ctx0" brushRef="#br0" timeOffset="59578.59">20267 10460 0,'0'0'0,"0"-18"0,-70-35 32,70 71-17,-18 70 1,18-53-16,0 124 16,0-53-1,0 0 1,0-71-1,18-35 1,34 0 0</inkml:trace>
  <inkml:trace contextRef="#ctx0" brushRef="#br0" timeOffset="59911.21">20708 10619 0,'18'-18'16,"-36"36"-16,53-107 15,-17 54-15,35-35 16,-53 52-16,53 0 16,17 36-1,-34 70 1,-36 0 0,-89 53-1,-34-35 1,-1-35-1,72-54 1,104-17 31,54 0-31,-17-17-1,-54-1-15,53-35 16,-53 36-16</inkml:trace>
  <inkml:trace contextRef="#ctx0" brushRef="#br0" timeOffset="60065.01">21325 10760 0,'0'0'0,"0"17"0,18-17 78</inkml:trace>
  <inkml:trace contextRef="#ctx0" brushRef="#br0" timeOffset="60794.79">22772 10601 0,'0'0'0,"-18"0"0,18-18 31,35 18-15,36-53 0,17 18-1,-70 0-15,88-36 16,-89-17-1,-34 53 1,-124 35 0,-1 17-1,-34 107 1,123 35 0,71-71-1,105 18 1,18-71-1,-17-35 1,-54 0 0,-193 0 31,-89 0-32,71 18 1,18 52-1,105-52-15,18 52 16,71 19 0,87-54-1,-34-35 1,70-18 0,-53-52-1,-53 17 1,-35 0-1</inkml:trace>
  <inkml:trace contextRef="#ctx0" brushRef="#br0" timeOffset="60978.5">23301 10848 0,'35'-71'16,"-35"1"-16,0 17 31,-35 247-15,70-370-16,-35 228 16,53 37-1,35 16 1,-17-52-1,-1-35 1,-17-18 0,-35 0-1,17-35 1</inkml:trace>
  <inkml:trace contextRef="#ctx0" brushRef="#br0" timeOffset="61161.56">23777 10813 0,'0'0'0,"0"-89"16,-70 72-1,17 17 1,-35 70 0,-1 36 15,19 0-15,52 0-1,18-71 1,18-35-16</inkml:trace>
  <inkml:trace contextRef="#ctx0" brushRef="#br0" timeOffset="61461.07">24077 10742 0,'0'0'0,"-18"35"16,1 1-16,-18 17 15,17-18-15,-17 124 16,17 70 15,0-53-15,1 54 0,-1-36-1,18-53 1,0-88-1,35-89 1,36-87 0,-36 35-1</inkml:trace>
  <inkml:trace contextRef="#ctx0" brushRef="#br0" timeOffset="61728.83">24042 11165 0,'-35'-105'0,"70"210"0,-123-422 16,70 158-1,53 89 1,-17 52-16,52 0 16,36 71 15,-18 53-15,-88 18-1,-17-36 1,-54-18-1,1-52 1,17-18 0,53-53-1,17-18 1</inkml:trace>
  <inkml:trace contextRef="#ctx0" brushRef="#br0" timeOffset="61977.79">24677 10513 0,'35'-36'0,"-70"72"0,141-142 16,-89 88 15,-70 71-15,-35 35 0,0 89-1,35-1 1,53-88-1,35 1 1,36-72 0,17-17-1,18-35 1</inkml:trace>
  <inkml:trace contextRef="#ctx0" brushRef="#br0" timeOffset="62994.98">25118 10866 0,'35'-71'16,"-70"142"-16,88-248 15,-36 142 1,-34 17 0,-89 89 15,35-1-15,1 36-1,34-35 1,36-18-1,36-36 1,52-17 0,-70-17-16,52-36 15,1-18 1,-18-35 0,-36 53-1,-17 124 16,0-53-31,0 52 16,0 1 0,18-36 15,17-17-15,71-18-1,0-53 1,-36 0-1,-34-18 1,-1 1 0,-35 87 15,0 1-31,-18 35 16,18-35-16,0 52 15,18-35 1,70-17-1,18-18 1,-35 0 0,34-88 15,-52 0-15,-35 17-1,0 53 1,-18 36-1,0 35 1,-36 35 0,1-53-1,35-17 1,0-36 15,53-17-15,0-35-1,-36 34-15,54 1 16,-36 17 0,-35 71 15,0 18-15,18-18-1,52 0 1,1-53-1,-18 0 1,18-36 0,-36-16-1,-35-1 1,0-53 0</inkml:trace>
  <inkml:trace contextRef="#ctx0" brushRef="#br0" timeOffset="63201.63">25735 10301 0,'0'0'0,"-53"18"15,36-18-15</inkml:trace>
  <inkml:trace contextRef="#ctx0" brushRef="#br0" timeOffset="65761.07">27499 10601 0,'0'-18'0,"18"1"47,-1 17-47,-17-18 0,53-17 16,18-36-1,-18 18 1,17-35 0,-52 35-1,-18 36 1,18-1 0,-54 36-1,-17 70 1,-35 106-1,70-35 1,18-1 0,0-52-1,0-71 1,-35-35 0,-18 0-1,-35-53 1,18 1-1,-1-19 1,53 71 0,1 35 15,17 36-15,88 17-1,-18-53 1,107-17-1,17-36 1,-71-17 0,18-53-1,-88-18 1,-53 35 0,0 19-1,0 69 1,0 71-1,0-17 1,0-1 0,18-52 15,0-18-15,35-18-1,17-52 1,-35-1-1,18-17 1,0 123 15,-17 36-15,-19-18 0,36 0-1,-18-36 1,36-17-1,-36 0-15,36-35 16,-18-18 0,-18-17 15,-35 34-15,0 54 15,18 70-16,17 0 1,35-52 0,54-19-1,-1-17 1,-34-35 0,52-53-1,-106 0 1,-35 0-1,0 70 1,-35 36 0,-18 105-1,35-17 17,0-53-32,-17 194 15,0 35 1,17-88-1,1 0 1,17-106 0,0-105-1,0-72 1,0-17 0,0 36-1</inkml:trace>
  <inkml:trace contextRef="#ctx0" brushRef="#br0" timeOffset="66027.28">29333 10989 0,'0'-106'0,"0"212"0,53-371 16,0 195 15,71 35-15,-36 88-1,-53 17 1,-52 36-1,-1-88-15,-53 52 16,-52 1 0,17-71-1,71 0 1,35-36 0,123-87-1,-105 88 1</inkml:trace>
  <inkml:trace contextRef="#ctx0" brushRef="#br0" timeOffset="66395.64">29986 10425 0,'0'0'0,"18"-18"15,-1 18 1,-34 18 0,-54 87-1,18 19 1,18 17-1,35-53 1,18-53 0,105-35-1,18-17 1,-35-18 0,0-36-1,-106 18 1,18 53-1,-18 53 1,-36 18 0,1-1 15,17-35-15,36-52 15,0 17-31</inkml:trace>
  <inkml:trace contextRef="#ctx0" brushRef="#br0" timeOffset="66560.96">30427 10654 0,'0'0'0,"0"-71"16,-35 54 15,35 34-15,0 1-1,53-18 1</inkml:trace>
  <inkml:trace contextRef="#ctx0" brushRef="#br0" timeOffset="67894.28">30780 10566 0,'0'0'15,"0"-18"1,-35 18-1,-36 53 1,0 53 0,36 0-1,35-89-15,0 89 16,18-71 0,70-17-1,0-36 1,0-17-1,36-53 1,-71 17 0,-18 1-1,-53 105 32,-17 53-31,35-52-16,0 16 15,18 19 1,52-53 0,54-18-1,-36-18 1,35-70 0,-87 70-16,52-141 15,-35 1 1,0-19-1,-53 107 1,0 52 0,-18 53 15,1 1-31,-36 140 16,17-35-1,19 18 1,17-71-1,35-17 1,53-54 0,0-34-1,18-72 1,-18-16 0,36-89-1,-71 35 1,-18 35-1,-35 89 1,-71 106 0,36 52 15,0 54-15,35-54-1,18-17 1,-1-71-16,36 0 15,18-17 1,-1-18 0,1-35-1,-36-1 1,0-16 0,-35 87 15,18 0-16,17 0 1,36-35 0,17 0-1,0-53 17,-17-35-17,-71 18 1,17 17-1,-34 53 1,-36 106 0,-18-18-1,-35 71 1,54-1 0,-19 72-1,36-72 1,17 1-1,0-141-15,-34 35 16,-19-36 0,36-17 15,17-35-15,18-53-1,0-18 1</inkml:trace>
  <inkml:trace contextRef="#ctx0" brushRef="#br0" timeOffset="68095.88">31591 10724 0,'0'0'0,"-17"-17"0,17-1 15,53-35 1,17 36-1,71-19 1,-70 1 0,-71 0-1,0 17 1</inkml:trace>
  <inkml:trace contextRef="#ctx0" brushRef="#br0" timeOffset="68276.75">31203 10354 0,'0'0'0,"-35"0"0,-36 0 15,54 18-15,-1-18 16,-17 0 0,-18 35-1,35-35-15</inkml:trace>
  <inkml:trace contextRef="#ctx0" brushRef="#br0" timeOffset="69109.78">23918 11871 0,'0'0'0,"-35"-53"15,0 53 1,-1 0-1,-16 71 1,34 34 0,-35 107-1,35-88 1,18-89 0,0-53 15,18 1-31,53-72 15,-54 72-15,89-107 16,-53 71 0,0 71 15,0 53-15,17 52-1,19-17 1,-1-36-1,35-70 1,1-53 0,-36-35-1,-53-53 1,-52-53 0,-54 88-1,-53 18 1,72 88-1,34 71 1,53 52 0,53-52-1,1-18 1</inkml:trace>
  <inkml:trace contextRef="#ctx0" brushRef="#br0" timeOffset="69710.75">25259 12047 0,'0'0'0,"88"-88"16,-88 18 0,0-1-1,-18 71-15,-70 0 16,18 71 0,-36 70-1,88 0 1,1-53-1,34-17 1,71-71 0,1-53 15,-1-36-15,-35 1-1,-36-35 1,-17 70-1,0 88 1,0 71 0,0 0-1,0-18 1,53-53 0,0-35-1,71-53 1,-36-52-1,-35 34 1,-18-17 0,-35 70-1,0 89 17,0 35-17,0-18 1,0-18-1,0-87 17,0-1-32</inkml:trace>
  <inkml:trace contextRef="#ctx0" brushRef="#br0" timeOffset="69877.32">25859 11818 0,'0'0'0,"0"-18"0,-53 1 15,17-1 1,19 18 0,52 35-1,36-17 1,-54-18 0</inkml:trace>
  <inkml:trace contextRef="#ctx0" brushRef="#br0" timeOffset="70111.53">26388 11695 0,'0'-18'0,"0"36"0,0-18 31,-36 52-15,-16 54-1,34-53-15,0 53 16,18 35-1,0-53 1,0-35 0,18-53-1,0-35 17</inkml:trace>
  <inkml:trace contextRef="#ctx0" brushRef="#br0" timeOffset="70277.5">26000 12065 0,'-18'0'0,"36"0"0,-36-18 16,36 1-1,52 17 1,71-36 0,-35-16-1,-18 34 1</inkml:trace>
  <inkml:trace contextRef="#ctx0" brushRef="#br0" timeOffset="71193.47">27887 12259 0,'0'0'0,"-35"0"0,17 18 16,-70-18 0,88-53-1,0 17-15,35-52 16,36-70-1,-36-19 1,-35 54 0,-18 17-1,-34 106 17,-37 141-17,19 141 1,34-17-1,-16 88 1,16-54 0,19 54-1,17-53 1,53-212 0,17-88-1,71-106 1,-35-17-1,-88 70-15,52-106 16,-70-141 0,-88 124-1,-88-18 17,35 70-17,70 72 1,71 16-1,35 1 1,124-53 0,70-36-1,-52 1 1,-19-18 0,-87 17-1,-71 54 1,-18 123 15,-17 70-15,17 54-1,18-72 1,0 36 15,36-123-15,34-18-1,1-70 1,-18 17-16</inkml:trace>
  <inkml:trace contextRef="#ctx0" brushRef="#br0" timeOffset="71544.14">28610 11871 0,'0'-18'16,"0"36"-1,-35 35 1,35 53-1,0-36 1,0-34-16,0 16 16,53-34-1,35-36 17,0-34-17,-17-37 1,-54-16-1,-69 16 1,-54 54 0,0 53-1,35 35 1,71 35 0,0 0-1,89-70 1,-54-18-16</inkml:trace>
  <inkml:trace contextRef="#ctx0" brushRef="#br0" timeOffset="72060.95">29210 11906 0,'18'-17'16,"-36"34"-16,71-87 0,-71 123 47,-35 52-32,36-16 1,17-1 0,0-71-1,53-17 1,17-70 0,-35 17-1,1-35 1,-19 35-1,-17 71 1,0 87 0,18-34-1,35 17 1,35-53 15,0-35-15,1-17-1,-37-54 1,-52-52 0,-52-1-1,-1 54 1,17 52 0,36 36-1,36 17 1,52 18-1,-53-53 1</inkml:trace>
  <inkml:trace contextRef="#ctx0" brushRef="#br0" timeOffset="72676.77">30515 11924 0,'0'0'0,"53"-53"15,-53 0 1,-35 18-1,-36 35 1,-34 17 0,-1 72-1,53 34 1,53-17 0,35-53-1,36-36 1,-1-17-1,1-70 1,-1-89 0,-52 36-1,0-36 17,-1 71-17,-17 70 1,0 53-1,0 89 1,-17 35 0,17-54-1,0-16 1,52-54 0,19-35-1,0-35 1,-1-36-1,-52-17 1,-1 53 0,-17 17-1,0 71 17,-53 70-17,53-52 1,18-71 15</inkml:trace>
  <inkml:trace contextRef="#ctx0" brushRef="#br0" timeOffset="72843.89">30939 11836 0,'0'0'0,"0"-53"15,-36 17 1,1 19-1,35 34 1,0 19 0,0-19-16,18 19 15</inkml:trace>
  <inkml:trace contextRef="#ctx0" brushRef="#br0" timeOffset="73676.86">31362 12030 0,'0'0'0,"18"0"16,17-53 0,-35 0-1,-35 18 1,-36 17 0,-35 53-1,18 53 1,35 18-1,35-35 1,36-36 0,53-17-1,-1-18 17,1-71-17,-54 54-15,19-36 16,-19-36-1,-17 72 1,0 87 15,0-52-31,0 53 16,18-19 0,70-34-1,18-18 1,-18-18-1,0-34 1,-35-37 0,-53 1-1,-35 53 17,-53 35-17,17 35 1,18 53-1,36-17 1,17-1 0,53 19-1,0-36 1,-36 52 0,-17-16-1,-35 69 1,0-34-1,-18 52 1,0-35 0,0-70-1,0-36 1,-18-35 15,54-35-15,70-71-1,-18 88-15</inkml:trace>
  <inkml:trace contextRef="#ctx0" brushRef="#br0" timeOffset="74109.78">32050 12206 0,'0'0'0,"-35"-18"0,17 1 0,-35-36 15,35-18 1,18 1 0,89-1-1,16 71 17,-16 18-17,-36 52 1,-36 19-1,-17 16 1,-17-87-16,-19 0 16,1-1-1,35-34 1,0-54 0,71-17-1,-1 0 1,-52 53-16,52-18 15,1 17 1,-18 36 0,17 53-1,-52-35 1</inkml:trace>
  <inkml:trace contextRef="#ctx0" brushRef="#br0" timeOffset="75160.55">32897 12083 0,'0'0'0,"17"0"16,-17-53 0,0-18-1,-53 18 1,36 36-16,-19 17 16,-34 35-1,17 35 1,18 54-1,35-36 1,35-17 0,18-71 15,17 0-31,-17-36 31,-35-52-15,0 18-1,-18-1 1,0 106 15,0 36-15,0-1 0,0-34-1,52-1 1,1-35-1,0-18 1,-17-35 0,-1-35-1,0 35 17,-17 18-17,-18 53 1,0 17-1,0 53 1,-18-35 0,18 0-1,-18-53 1,18-18 15,0-35-15,18-17-1,35-1 1,-18 18 0,-17 53-16,17 0 15,-17 53 17,-18 18-17,0-1 1,0-34-1,0-19 1,-18-52 15,18-18-15,53-35 0,35 17-1,36 1 1,-18 70-1,-71 53 1,-35 70 0,0-35-1,-53 1 1,0-36 15,53-36-31,-70-17 16,-19 18-1</inkml:trace>
  <inkml:trace contextRef="#ctx0" brushRef="#br0" timeOffset="76244.34">23019 12982 0,'0'0'0,"0"-17"15,17-1-15,-17-35 16,0 18-1,-17-1 1,-36 36 0,35 0-16,-70 71 15,35 17 1,53-17 15,18-18-15,35-36-1,70-17 1,-52-17 0,-54-1-1,-70 36 17,-70 35-17,17 17 1,88-52-16,1 17 15,105-35 17,-17-18-17,34-34 1,-52 34 15,-35 53-15,-53 71-1,-18 0 1,-35 53 0,70-36-1,18-88 1,70-52 0</inkml:trace>
  <inkml:trace contextRef="#ctx0" brushRef="#br0" timeOffset="77276.71">24836 13141 0,'0'0'16,"17"0"-16,107-53 31,-107 35-31,54-17 15,-18-18 1,0-17 0,-53 52-16,0-35 15,-53 0 1,-35 53 0,-18 35-1,35 36 1,71 0-1,0-36-15,53 88 16,18-34 0,-1-1-1,-52 0 1,-18-53 15,-141-17-15,0-36-1,52-17 1,1-71 0,53 0-1,35 53 1,18 53 0,52 0-1,54 53 1</inkml:trace>
  <inkml:trace contextRef="#ctx0" brushRef="#br0" timeOffset="77843.24">25312 13159 0,'0'0'0,"53"-36"16,-36 19 15,-70 87 0,53-34-15,0 16 0,0-34-16,0 17 15,18-35 1,70-17 0,0-36-1,18-18 1,-70 18-1,-19 36 1,-17 34 0,0 36-1,0 88 1,0 36 15,-17-124-31,17 141 16,0 35-1,0-35 1,-18-88 0,-53 0-1,-52-53 1,17-71 0,0-88-1,71-35 1,35 18-1,53-54 1,88-17 0,-106 159-16</inkml:trace>
  <inkml:trace contextRef="#ctx0" brushRef="#br0" timeOffset="78443.47">26053 13159 0,'0'-18'0,"0"36"0,0-18 31,-18 17-31,0 36 16,18 18-1,0-54 1,0 1 0,0-36 15,18 1-31,17-19 15,-35 19-15,71-54 16,-54 36 0,19 35-1,-19 71 17,-17-54-32,18 36 15,0 35 1,35-52-1,-1-36 1,19 0 0,17-71-1,-17-17 1,35-71 0,-89 36-1,1-1 1,-18 89-1,0 52 1,-18 89 0,18-70-16,-35 87 15,0 1 17,35-36-17,53-71 16,-18-52-15,-17 0 0,-1 17-16</inkml:trace>
  <inkml:trace contextRef="#ctx0" brushRef="#br0" timeOffset="78626.83">26635 13070 0,'0'0'0,"-53"0"16,70 0 31,36 0-47,53 0 15,18-17 1,-19-1 0</inkml:trace>
  <inkml:trace contextRef="#ctx0" brushRef="#br0" timeOffset="79491.81">27393 13017 0,'0'0'0,"0"-17"0,0-1 15,0-35 1,-53 36 0,0 17-1,-17 53 1,-1 52-1,54 1 1,17-35 0,17-36-1,-17-17-15,71-18 16,-18-18 15,17-52-15,-17-19-1,-35 19 1,-18 17 0,0 123 15,0 1-15,35 0-1,0-19 1,1-52-1,17 0 1,-1-52 0,19-37-1,0 19 1,34-36 15,1 71-15,0 35-1,-71 88 1,-35-18 0,-53 36-1,18-53 1,18-18 0,17-52-1,35-18 1,35-36-1,1-53 1,-1 19 0,-52 34-1,-18 106 1,-18 54 15,1 16-15,17 1-1,35-70 1,89-1 0,-107-35-16,107 0 15,17-53 1,-18 18 0</inkml:trace>
  <inkml:trace contextRef="#ctx0" brushRef="#br0" timeOffset="81366.82">21343 14005 0,'0'0'0,"0"-17"16,0-1-1,0 0 17</inkml:trace>
  <inkml:trace contextRef="#ctx0" brushRef="#br0" timeOffset="81676.72">21043 13776 0,'0'0'0,"-17"-18"0,17 1 15,-18 17 1,18 17-1,0 107 1,0 17 0,0-35-1,-18 35 1,1-35 15,17-89-31,17-52 31,36-36-31</inkml:trace>
  <inkml:trace contextRef="#ctx0" brushRef="#br0" timeOffset="82175.72">21361 13917 0,'0'0'0,"0"-18"31,0 1-16,0-1 1,17 18-16,36-17 16,35 17-1,-70 0-15,35 52 16,-35 1 15,-71 36-15,-35-37-1,-18 19 1,53-71 0,70 0 15,72 0-15,-1 35-1,0 18 1,-88 18-1,-18-18 1,-70-18 0,35-17-1,-35-18 1,70-18 15,18 0-15,0 1-16,0-36 15,18 35-15</inkml:trace>
  <inkml:trace contextRef="#ctx0" brushRef="#br0" timeOffset="82331.71">21978 14235 0,'0'0'0,"18"0"63</inkml:trace>
  <inkml:trace contextRef="#ctx0" brushRef="#br0" timeOffset="83058.78">23301 14164 0,'53'0'16,"-35"0"-16,-1-18 15,36 1 1,0-19 0,0 1-1,-53 18 1,-35-1 0,-89 18-1,36 53 1,35 0-1,35 17 1,18-17 0,106-35-1,-88-18-15,70 0 16,18 0 15,-141 0 0,-89 17-15,1 36 0,17 53-1,88 0 1,18-35 0,88-18-1,-17-53 1,70 0-1,-106 0-15,89-71 16</inkml:trace>
  <inkml:trace contextRef="#ctx0" brushRef="#br0" timeOffset="83274.78">23760 14358 0,'0'0'15,"0"-35"1,35 35-1,-18 0-15,54 88 16,0 0 0,-36-17-1,-17-1 1,-18-52 0,17-18-1</inkml:trace>
  <inkml:trace contextRef="#ctx0" brushRef="#br0" timeOffset="83474.92">24112 14358 0,'0'-18'0,"0"36"0,-17-36 31,-1 18-31,-70 89 16,17-19 15,-17 54-16,53-19 1,17-52 0,18-35-16,18-18 15</inkml:trace>
  <inkml:trace contextRef="#ctx0" brushRef="#br0" timeOffset="83792.44">24359 14499 0,'0'0'0,"0"18"31,0-1-31,-35 89 16,-18 53 15,53 53-15,-18-18-1,18-106-15,-17 176 16,-1-34 0,1-89-1,17-18 1,0-70 0,17-53-1,-17-17-15,53-89 16,-18 18-1</inkml:trace>
  <inkml:trace contextRef="#ctx0" brushRef="#br0" timeOffset="84125.35">24465 14728 0,'0'0'15,"0"-35"-15,0-18 16,0-35-1,18 35 1,52 18 0,36 35-1,-88 0-15,35 53 16,-53 17 0,-88 36-1,-18-18 1,35-70-1,36 0 1,70-36 15,71-53-15,-71 54 0</inkml:trace>
  <inkml:trace contextRef="#ctx0" brushRef="#br0" timeOffset="84357.97">25118 14323 0,'0'0'0,"17"-53"16,-17 18-1,-17 105 17,17 1-17,0-36-15,-18 53 16,0 53-1,18-53 1,0-52 0,36-36-1,17 0 1</inkml:trace>
  <inkml:trace contextRef="#ctx0" brushRef="#br0" timeOffset="85407.82">25471 14658 0,'17'0'15,"-34"0"-15,69-18 0,-16-17 16,-36-36 0,0 1-1,-53 52 1,-18 18 0,18 53-1,0 53 1,18-18-1,35-35 1,0-18 0,35-35-1,18-35 1,0-18 15,-17-35-15,-19 35-1,-17 35-15,0 54 32,0 34-17,0 1 1,18-1 0,52-52-1,19-18 1,34-35-1,-52-1 1,17-52 0,-71 71-16,19-36 15,-36 17 1,-18 89 31,-17 18-32,35-1 1,17-52 0,36-18-1,-35 0-15,70-18 16,-35-17 0,-18-35-1,1-1 1,-19 36-1,-17 17 1,0 106 0,-17-35-1,-19 18 1,19-36 0,17-17 15,17-71 0,36 0-15,-17-18-1,-1 18 1,-18 53 0,-17 36-1,0-19-15,0 54 16,0-1-1,0-17 1,0-17 0,18-36-1,53 0 1,-54-18-16,36-35 31,-17 0-15,-19-35-16</inkml:trace>
  <inkml:trace contextRef="#ctx0" brushRef="#br0" timeOffset="85583.8">26141 14164 0,'0'0'0,"-18"18"0,-35-1 16,36 19-1,70-36 32,-36 0-47</inkml:trace>
  <inkml:trace contextRef="#ctx0" brushRef="#br0" timeOffset="86557.76">27534 14446 0,'0'0'0,"36"0"16,-36-17-1,52-1 1,19-35 0,-53 35-16,52-17 15,-17-18 1,-53 0 0,-70 53-1,-36 0 1,18 53-1,52 35 1,36 1 0,18-36-1,70-36 1,0-17 0,-35 0 15,-88 18 0,-89 52-15,19 19-1,87-19 1,18 18 0,35-52-1,-17-36-15,105 0 16,19 0-1,-19-36 1,0-17 0,-34-35-1,-72 18 1,-17-54 0,0 89-1,18 70 32,17 36-31,-17-54-16,70 72 15,-17-54 1,17 0 0,-71-35-1,19 0 1,-19-53-1,-17 36-15</inkml:trace>
  <inkml:trace contextRef="#ctx0" brushRef="#br0" timeOffset="86724.85">28557 14658 0,'0'-35'0,"0"-18"16,0-18-1,-35 71 1,70 159-16,-140-283 16,52 177-1,-36 71 16,72-107-31,-71 89 16,52-53 0,36-18-1,18-35-15</inkml:trace>
  <inkml:trace contextRef="#ctx0" brushRef="#br0" timeOffset="87074.82">28857 14517 0,'0'0'0,"0"-53"31,-17 71-31,-1 17 16,0 0-16,-17 106 16,17 36 15,18-19-16,-35 89 1,0-17 0,-18-72-1,35-105-15,-52 88 16,52-52 0,18-125 15,88-87-16,-70 88-15,17-54 16,18-17-16</inkml:trace>
  <inkml:trace contextRef="#ctx0" brushRef="#br0" timeOffset="87374.79">28804 14834 0,'0'-53'0,"0"106"0,0-229 15,-17 105 16,17 54-31,17-54 16,71 36 0,1 17-1,52 71 1,-124 0 0,-17 53-1,-141 17 1,53-87-1,0-19 1,70-17 0,18-17-1,71-54 1,-54 53-16</inkml:trace>
  <inkml:trace contextRef="#ctx0" brushRef="#br0" timeOffset="87841.31">29510 14252 0,'0'0'0,"0"-17"0,0-36 16,-18 35 0,-17 18-1,0 53 1,17 53-1,-17 53 1,35-18 0,0-36-1,70-34 1,-34-71 0,16 0-1,-16-53 16,17-35-15,-18 0 0,-17 52-1,-18 107 17,-18-18-17,-17 35 1,35-70-1,0-1 1,0-34 0,0-1-16</inkml:trace>
  <inkml:trace contextRef="#ctx0" brushRef="#br0" timeOffset="87987.71">29739 14411 0,'0'0'0,"-70"0"16,34 0 0,54 0 31</inkml:trace>
  <inkml:trace contextRef="#ctx0" brushRef="#br0" timeOffset="88641.24">30162 14411 0,'0'0'0,"0"-18"0,0-17 15,0 17 1,-52 18 0,-37 36-1,36 34 1,36-34-16,-1 87 16,18-35 15,35-17-16,71-54 1,-18-17 0,71-35-1,-88-18 1,-36-35 0,-35 35-1,-18 106 16,1 18-15,17-54-16,-18 71 16,18-52-1,0-19 1,35-17 15,-17-35-31</inkml:trace>
  <inkml:trace contextRef="#ctx0" brushRef="#br0" timeOffset="88810.05">30515 14393 0,'0'-17'0,"0"34"0,0-70 16,-35 36 0,17 17-1,1 0-15,52 17 31,-17-17-15</inkml:trace>
  <inkml:trace contextRef="#ctx0" brushRef="#br0" timeOffset="89057.56">30921 14199 0,'0'0'0,"0"-17"0,0-1 0,0 0 31,0 1-16,-53 52 1,0 88 0,35 54-1,1 17 1,17-53 0,0-70-1,0-54 1,53-17-1,0-17 1</inkml:trace>
  <inkml:trace contextRef="#ctx0" brushRef="#br0" timeOffset="89874.64">31256 14235 0,'0'0'15,"0"-89"-15,0 36 31,-18 53-15,-17 71 0,0 52-1,17 72 1,18-37 0,0-17-1,18-35 1,35-71-1,0-35 1,0-17 0,35-54-1,-35-17 1,17 0 0,-70 70-1,18-17 1,-18 88 15,0 35-15,0-17-1,0-36 1,18-35-16,52 18 16,1-18-1,17-36 1,-18-17-1,-34-52 1,-19 16 0,1 72-16,-18-1 15,0 71 17,-35 70-17,17-17 16,0 18-15,18-71-16,-35 53 16,-18 70-1,0-53 1,-17 54 0,-1-36-1,18-71 1,36-52-1,17-88 17,0 17-17,0-53 1,0 70-16</inkml:trace>
  <inkml:trace contextRef="#ctx0" brushRef="#br0" timeOffset="90108.44">31027 14517 0,'0'0'16,"-35"-18"-16,-1 1 0,1-19 16,35 1-1,106 0 1,105 17-1,-34-17 1,17 17 0,-71 18-1,-140 0 1</inkml:trace>
  <inkml:trace contextRef="#ctx0" brushRef="#br0" timeOffset="91257.78">21396 15998 0,'0'0'0,"0"-17"0,0-18 16,0 17-16,0-35 15,0 35 1,-18 18 0,-17 89-1,0 52 1,-1-36 0,36-69-1,-17 34 1,17-17-1,53-70 17,0-36-17,17-36 1,-52 72-16,35-1 16,-18 36-1,36 70 1,-18 0-1,35 0 1,35-70 0,-17-36-1,-18-52 1,-70-18 0,0-71-1,-18 18 16,-36 53-15,-17 52 0,36 72-1,17 17 1,53 52 0,0-16-1</inkml:trace>
  <inkml:trace contextRef="#ctx0" brushRef="#br0" timeOffset="91891.52">22701 16175 0,'0'0'0,"0"-35"0,0-18 16,0-53 0,-17 88-16,-54 1 31,0 52-16,-17 88 1,35-17 0,36 18-1,17-36 1,53-71 0,35-34-1,-18-36 1,36-35-1,-53-36 1,-53 54 0,0 87-1,0 36 1,0 71 0,0-36 15,53-35-16,35-53 1,-17-18 0,17-35-1,-17-53 1,-36 53 0,-18 36-1,-17 70 1,0 17-1,0 36 1,-17-53 0,17-71 15,17-34-15,-17 34-16</inkml:trace>
  <inkml:trace contextRef="#ctx0" brushRef="#br0" timeOffset="92024.5">23213 16051 0,'0'0'0,"0"-123"16,-18 105-16,18-17 15,0 70 17,35 1-17,1-19-15</inkml:trace>
  <inkml:trace contextRef="#ctx0" brushRef="#br0" timeOffset="92308.78">23848 15857 0,'0'0'0,"0"-17"0,0-1 16,-53 18-1,0 53 16,18 35-15,-1 106 0,36-70-1,0-18 1,36-54 0,-1-34-1,0-18 1,-17-70-1</inkml:trace>
  <inkml:trace contextRef="#ctx0" brushRef="#br0" timeOffset="92474.77">23530 16157 0,'0'0'0,"-17"0"0,34 0 31,36 0-16,71-17 1,87-36 0,-34 17-1,-124 19-15</inkml:trace>
  <inkml:trace contextRef="#ctx0" brushRef="#br0" timeOffset="93424.1">25312 16051 0,'0'0'0,"-35"0"16,17 0 0,18-53-1,88-17 1,36-18 0,-19 0-1,-16-36 1,-89 106-16,0-87 15,-71 69 1,-52 72 0,34 52-1,-16 141 1,16 71 0,72 0-1,-1-18 16,18 0-15,0-141 0,35-17-1,1-124 1,87-71 0,-35-35-1,18-88 1,-106 0-1,-53 53 1,-88 0 0,-53 35-1,123 89 1,54-1 0,34-17-1,89-18 16,71-35-15,34-36 0,19-17-1,-89 18 1,-53-19 0,-88 72-1,-53 158 16,0 71-15,18 0 0,0-36-1,17-52 1,36-18 0,87-53 15,-16-53-16,-1 0-15</inkml:trace>
  <inkml:trace contextRef="#ctx0" brushRef="#br0" timeOffset="93806.84">26352 15857 0,'0'-17'0,"0"34"0,-35-34 31,18 52-15,-36 36-1,35 34 1,18-16 0,18-37-1,-1-52-15,54 18 16,-1-36 0,36-34-1,-53-37 16,-53 19-15,-53-54 0,-35 71-1,17 53 1,1 36 0,70 34-1,0 36 1,53-35-1,0-71 1</inkml:trace>
  <inkml:trace contextRef="#ctx0" brushRef="#br0" timeOffset="94307.96">26917 15946 0,'0'0'0,"0"-18"0,0-35 31,0 35-16,0 36 1,-53 53 0,18 34-1,-1-16 1,36-37 0,53-69 15,18-36-16,-1-18 1,-34 54 0,-19 17-1,1 70 1,0-17 0,17 0-1,18-35 1,17-18 15,19-36-15,-72 19-16,19-36 15,-36-35 1,0-18 0,-53 53-1,17 53 1,19 0-1,17 18 1</inkml:trace>
  <inkml:trace contextRef="#ctx0" brushRef="#br0" timeOffset="95190.17">28857 16104 0,'0'-17'31,"18"-1"-31,35-17 16,0-71-1,-53 35 1,-36-17 0,-52 53-1,-53 35 1,18 53 15,34 53-15,72-53-16,17 105 15,0-70 1,53-52 0,17-36-1,36-18 1,35-88-1,-17-35 1,-36-35 0,-70 52-1,-1-17 1,-17 88 0,-35 71-1,35 17 1,-53 89-16,35-18 31,18 52-15,18-70-1,53-17 1,34-53 0,-16-54-1,-19-34 1,-35 17-1,1 18 1,-36 105 15,0-35-31,0 54 16,-18-36 0,18-18-1,18-106 32,-1 54-47</inkml:trace>
  <inkml:trace contextRef="#ctx0" brushRef="#br0" timeOffset="95356.87">29545 15734 0,'0'-53'16,"0"18"-1,0 123-15,0-194 16,-18 106-1,18 18 1,0-1 0,53 19-1,-35-19-15</inkml:trace>
  <inkml:trace contextRef="#ctx0" brushRef="#br0" timeOffset="96189.78">30039 15946 0,'0'0'0,"0"-18"15,0-17 1,-35-18 0,17 53-16,-35-18 15,-17 36 1,17 35-1,0 70 1,35-35 0,18 18-1,71-71 1,-1-35 0,1-53-1,-18-17 16,-18-54-15,-35 54 0,18 35-1,-18 70 1,0 18 0,-18 53-1,36-53 1,52-18-1,36-35 1,35-18 0,-17-52-1,-54 17 1,-52-53 0,-18 35-1,-88 54 1,17 17 15,1 53-15,52 0-1,18-1 1,53-16 0,-53-19-16,53 36 15,-18 53 1,-35 0-1,0 35 1,0-17 0,-35 34-1,-36 1 1,54-106 0,-1-53-1,18-18 1,18-70 15,17 18-31</inkml:trace>
  <inkml:trace contextRef="#ctx0" brushRef="#br0" timeOffset="96590.19">30780 16087 0,'0'0'0,"0"-18"0,0-70 15,0 35 1,53-18 0,0 54-1,70 17 1,-52 88 0,-54-18-1,-34 54 16,-19-71-15,1-36 0,18-17-1,17-52 1,35-1 0,71-88-1,-53 88 1,17 0-1,-35 53 1,36 17 0,-53 1-16</inkml:trace>
  <inkml:trace contextRef="#ctx0" brushRef="#br0" timeOffset="97691.26">31732 16034 0,'36'0'15,"-72"0"-15,125-36 16,-89-69 0,0 16-1,-71 37 1,18 34 0,-53 71-1,53 35 1,18 71-1,35-142-15,0 72 16,53-19 0,0-70-1,17-18 1,-34-34 0,-1-72-1,-17 1 1,-18 52 15,0 142 0,0 17-15,0 18 0,53-36-1,35-70 1,-18 0-1,18-53 1,-35-17 0,-35 34-16,17-52 15,18-18 1,-53 124 31,0 35-32,-70 35 1,52-70-16,-35 52 16,18-34-1,35-54 17,0 0-17,53-52 1,17 17-1,-52 18-15,70-36 16,-53 71 0,1 0-1,-19 53 1,-17 35 0,0-35-1,0-35 1,0-1-1,0-34 17,0-19-17,71-52 1,-1 18 0,-34 52-16,52-35 15,-18 36 1,-52 34-1,-18 54 1,-35 70 0,17-53-1,18-70-15,0 52 16,35-52 0,54-18-1,34-18 16,-52-35-15,-54 36-16</inkml:trace>
  <inkml:trace contextRef="#ctx0" brushRef="#br0" timeOffset="98472.83">27428 16651 0,'0'-35'16,"0"17"-1,0 1-15,36-19 16,-36 19 0,0-1-16,-71 36 31,-17 52-15,35-17-1,18 18 1,35-36 15,17-35-15,36 0-1,-35 0-15,88-35 16,-71 17 0,-35 0-1,-18 36 1,-52 53-1,-89 87 1,89-69 0,70-19-1,53-52 17,35 52-17,-35 36 1,-53-18 15,0-35-15,-18-53-1,18-17 1</inkml:trace>
  <inkml:trace contextRef="#ctx0" brushRef="#br0" timeOffset="99656.96">28840 16669 0,'0'0'16,"17"0"-16,71-53 16,-17 18-1,-18-36 1,-53 18-1,0 35-15,-88 1 16,-1 17 0,-52 53-1,88 35 1,53 0 0,71 0-1,35 0 16,-53 1-15,-36-54 0,-70-17-1,-70-18 1,35-36 0,-36-52-1,89 35 1,35 36-1,35 34 1,36 54 0,-18-18-1,70 0 1,1-53 0,-18 0-1,35-53 16,-53 17-15,-35-52 0,-36 71-16,-17-1 15,0 0 1,0 54 0,-17 34-1,17 1 1,35-54-1,53-17 1,-35-17 0,18-36-1,-36 0 1,-17 0 0,-1 35-1,-17 36 16,0 52-15,0 19 0,-17 52-1,17-35 1,0 35 0,-36 0-1,-34-18 1,-1-52-1,-17-53 1,18-18 0,-1-89-1,53-69 1,36 69 0,53-34-1,-36 88 1</inkml:trace>
  <inkml:trace contextRef="#ctx0" brushRef="#br0" timeOffset="100289.79">29880 16827 0,'18'-17'16,"-36"34"-16,54-52 16,-36 53-1,0 35 1,0 17-1,0 19 1,0-72-16,0 18 16,0-17-1,35-18 1,18-35 0,17-36-1,-17 18 1,-35 36-1,52-1 1,-17 18 0,-17 53-1,-1 0 1,18 17 0,0-34-1,-36-36-15,54 0 16,-18-18-1,17-52 1,-17-19 0,0-69-1,0-1 1,-53 53 0,0 88-1,0 54 1,-18 69 15,-17 1-15,18 18-1,17-89-15,-18 36 16,18-36 0,35-53 15,-35-17-31</inkml:trace>
  <inkml:trace contextRef="#ctx0" brushRef="#br0" timeOffset="100472.84">30639 16757 0,'0'0'0,"-18"0"0,0 0 0,1 0 16,52 0 15,-17 0-16,88 0 1,-1 0 0,54-18-1,-124 18-15</inkml:trace>
  <inkml:trace contextRef="#ctx0" brushRef="#br0" timeOffset="101339.58">31274 16739 0,'0'0'0,"0"-17"15,0-19 1,-36 1 0,1 35-1,-35 18 1,52-1-16,0 54 16,-35 35-1,53-36 1,0 1 15,0-53-15,53-18-1,-17-18 1,-1-35 0,0 0-1,0 35 1,-17 18-1,-18 36 1,18-19-16,-1 19 16,1-1-1,35-17 1,-18-18 0,0-18-1,18-35 16,18-35-15,0 17 0,17 18-1,-35 53 1,-36 53 0,-17 35-1,0-17 1,-53-18-1,18-35 1,17-18 15,36-36-15,0 36-16,35-53 16,35-53-1,-18 36 1,-17 35 15,-123 140 0,52-34-15,-17 0 0,35-36-1,35-35 1,18 0-1,35-35 1,0-36 0,-70 36-1</inkml:trace>
  <inkml:trace contextRef="#ctx0" brushRef="#br0" timeOffset="102206.84">19367 17339 0,'0'0'0,"-17"-53"31,17 35-31,0 1 16,-18-36-1,1 35 1,17 36 0,0 88-1,0 17 1,0-70-16,-18 159 16,18-106-1,0-18 1,18-71 15,34-34-15,-34-1-16</inkml:trace>
  <inkml:trace contextRef="#ctx0" brushRef="#br0" timeOffset="102688.99">19791 17321 0,'17'53'32,"-17"-17"-32,-35 52 15,0 18 1,-18 35 0,35-71-1,18-52 1,18-18-1,70-71 17,0 36-17,18-18 1,-18 18 0,-35-18-1,-35 0 1,-18-18-1,-18 54 1,1 17 0,-1 70-1,0 19 1,1-54-16,17 53 16,0 0-1,0-35 1</inkml:trace>
  <inkml:trace contextRef="#ctx0" brushRef="#br0" timeOffset="102847.62">20496 17604 0,'0'-18'47,"18"0"-32,0 18-15,-1 0 16</inkml:trace>
  <inkml:trace contextRef="#ctx0" brushRef="#br0" timeOffset="103840.59">21661 17657 0,'0'0'0,"0"-89"32,0 54-32,0-53 15,-18 0 1,-53 70 0,36 18-16,-106 18 15,35 52 1,18 71 15,53-17-15,35-89-16,0 36 15,53-18 1,17-53 0,54-36-1,-36-34 1,53-71-1,-53-36 1,-70 1 0,-18 35-1,0 70 1,-71 71 0,18 71-1,18 87 16,35-122-31,0 105 16,0 35 0,35-88-1,36-52 1,-1-36 0,19-71-1,16-35 1,-34 18-1,-36 35 1,-17 53 0,17 71-1,-35-18 1,18-18 0,17-35-1,0 0 16,18-18-15,-17-52 0,-1 34-1,-18 19 1,-17 52 0,0 36-1,0-1 1,0-17-1,18-53 1,0-17 0,-1-1-16,-17-35 15</inkml:trace>
  <inkml:trace contextRef="#ctx0" brushRef="#br0" timeOffset="103989.84">22437 17233 0,'0'-17'0,"0"34"0,-18-52 0,-17 17 15,-1 18 17,54 0-1,35 0-31</inkml:trace>
  <inkml:trace contextRef="#ctx0" brushRef="#br0" timeOffset="105789.55">22895 17286 0,'0'0'0,"53"-18"16,-53 1-16,18-71 16,-18 17-1,0 36 1,-35 52 15,-18 107-15,17-1-1,-17 160 1,18-125 0,-18 19-1,36-71 1,17-36-1,35-70 1,18-53 0,17-17-1,-34-54 1,-36 18 0,-18-17-1,-35 70 1,53 0 15,18 18-15,105-1-1,36-16 1,-36-1 0,-87 35-16,52-53 15,-88-17 1,0 35-1,-53 53 1,-18 36 0,54 52-1,-36 71 1,53 35 0,0 0-1,-18-71 1,18 1 15,18-72-15,52-52-1,-52 0-15,53-35 16,-1-53 0,-52-18-1,-18-35 1,-18 35-1,-52 36 1,17 70 0,53 17 15,35-17-15,36 0-1,17-35 1,-18 0-1,-52 17 1,35-17 0,-36 35-1,1 17 1,-18 54 0,0-18-1,18 18 1,17-71-1,18 0 1,0-53 0,35-18-1,-35 0 1,18 36 0,-54 35-1,1 35 1,-18 18 15,0 18-15,17-18-1,36-53 1,53 0 0,-53 0-1,18-88 1,-18 35-1,-36-18 1,18 36 0,-35 53 31,-17-18-47,17-18 62,-18 18-46,1 18-1,-1 17 1,0 35 0,18-17-1,0 18 1,0-53-16,71-1 15,17-17 1,0 0 0,18-70-1,-53-1 1,-35 53-16,-18-70 16,0 18-1,-36 70 1,1 70 15,17 1-15,18 17-1,0-35 1,89-35 0,-19-18-1,18-18 1,-70 0-16</inkml:trace>
  <inkml:trace contextRef="#ctx0" brushRef="#br0" timeOffset="106439.6">25700 17339 0,'0'0'0,"0"-71"15,0 19 1,0 69 15,-18 1-31,18 52 16,-17 36 0,17-71-16,-36 89 15,36-71 1,0-18 15,0-52 0,36-36-15,-19 35-16,71-88 16,1 53-1,34 36 1,-52 17-1,-54 52 1,-17 1 0,-17-17-16,-124 52 15,17-35 1,-35-18 0,124-35-1,17 0 1,107-70 15,-37 52-31</inkml:trace>
  <inkml:trace contextRef="#ctx0" brushRef="#br0" timeOffset="106722.1">26511 17251 0,'0'0'16,"0"-18"-1,-53 18 1,-17 88 0,-1 18-1,1 106 1,-1-18 0,1-53-1,34-70 1,19-19-1,17-69 17,35-18-17,-17 17-15</inkml:trace>
  <inkml:trace contextRef="#ctx0" brushRef="#br0" timeOffset="107189.3">26458 17709 0,'0'0'0,"36"-17"15,-19 17 1,-17 35 0,0 53-1,-35-35 1,17 0 0,1-35-1,34-36 32,36-52-31,0 34-1,18 1 1,-36 35 0,-35 18-16,18 35 15,-1 17 1,54-17-1,-18-35 1,35-18 0,-18-36-1,-34-17 1,-19 36-16,-17-54 16,0 1-1,-17 17 1,-1 0 15,18 35-31</inkml:trace>
  <inkml:trace contextRef="#ctx0" brushRef="#br0" timeOffset="108673.49">28275 17533 0,'0'0'0,"0"-18"16,0 1 0,53-36-1,0 0 1,-35 35-16,-1-52 15,-17 52 1,0 0 0,-35 54-1,0 105 1,35 18 0,0-1-1,0-69 1,-36-54 15,1-18-15,-18-34-1,0-36 1,36 35-16,-36-70 16,0 0-1,18 70 1,-1 36-1,36 35 1,18 70 0,35-70-1,53 18 1,-18-71 0,35-18-1,-17-35 1,0-35-1,-71 0 17,-35 70-17,0 71 17,0 0-17,0 0 1,18-53-1,17 0 1,36 0 0,-18-35-1,35-36 1,-35 36 0,-36 17-16,-17 1 15,0 34 1,0 54 15,0-36-15,0 18-1,36-18 1,52-35 0,0 0-1,0-17 1,-35-36-1,0-18 1,-35 53 0,-18 71 15,17 0-15,19 0-1,17-53 1,35 0-1,-53 0 1,36-17 0,34-36-1,-52-18 1,-35 1 0,-18 105 15,-18-18-31,1 72 15,-19 34 1,1-17 0,18-18-1,17 0 1,0-52 0,17-72 15,36-52-16</inkml:trace>
  <inkml:trace contextRef="#ctx0" brushRef="#br0" timeOffset="108971.87">29845 17674 0,'0'0'0,"-18"-35"15,1-18 1,34 18-1,72 17 1,16 0 0,-52 18-16,35 18 15,-70 0-15,0 52 16,-54 1 0,-34-18-1,-54 0 1,72-36-1,34-17 17,53-17-17,53-36-15</inkml:trace>
  <inkml:trace contextRef="#ctx0" brushRef="#br0" timeOffset="109504.79">30603 17568 0,'0'0'0,"36"-35"16,-19 0 0,-17-1-1,-17 36 1,-36 0 0,-35 18-1,35 53 1,53-18 15,0 0-15,53-36-1,17-17 1,-17 0 0,-53 18-1,0 17 1,-70 0-1,17 18 1,35-35 0,36-18-1,35 18 1,17-1 0,-35 18-1,-35 18 1,0 0 15,-70 0-15,17 0-1,35-35 1,71-18 0</inkml:trace>
  <inkml:trace contextRef="#ctx0" brushRef="#br0" timeOffset="110154.92">31450 17462 0,'0'0'0,"18"0"31,-1 0-31,36-17 16,0-1-1,0-35 1,-35 36 0,-18-1-16,-18 18 15,-70 0 1,0 35 0,17 18-1,71-18 1,0 1-1,53-1 17,18-17-17,-18-1 1,-53 1 0,-53 0-1,-53 17 1,18 0-1,70 0-15,-53 71 16,71-18 0,18-17-1,88-18 1,0-53 0,70-53-1,-105 18 1</inkml:trace>
  <inkml:trace contextRef="#ctx0" brushRef="#br0" timeOffset="110372.31">31838 17674 0,'0'-17'15,"0"34"-15,0-70 16,35 53 0,-17 18-16,17 35 15,54 53 1,-19-36-1,-35-17 1,1-18 0,-19-35 15,19-53-15</inkml:trace>
  <inkml:trace contextRef="#ctx0" brushRef="#br0" timeOffset="110556.7">32244 17833 0,'-18'18'0,"36"-36"0,0-106 31,-18 54-15,0 35-16,-18 35 16,-70 35-1,-1 53 1,1 0 0,-35 36-1,70-54 1,53-34-1,70-36 1</inkml:trace>
  <inkml:trace contextRef="#ctx0" brushRef="#br0" timeOffset="110855.88">32526 17727 0,'0'0'0,"35"-70"31,-35 87-15,-17 18-16,-1 71 31,18 53-15,0-36 0,0-87-16,-18 87 15,-17 36 1,18-71-1,17-17 1,17-89 15,18-52-15</inkml:trace>
  <inkml:trace contextRef="#ctx0" brushRef="#br0" timeOffset="111154.88">32650 17921 0,'0'0'0,"0"-123"32,0-18-17,0 70 1,17 0 0,36 71-1,18 36 1,-1 70-1,-52 35 1,-18-53 0,-71-18-1,1-34 1,-1-36 0,54 0-1</inkml:trace>
  <inkml:trace contextRef="#ctx0" brushRef="#br0" timeOffset="111321.27">33002 18150 0,'-17'0'16,"-1"0"-1,0 0-15,1 0 0,-1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2:27:04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6950 582 0,'0'-18'31,"0"1"-31,-18-18 16,18-1 0,-53-17-1,36 53 1,-1 0-1,0 53 1,18 71 0,0 87-1,-17-34 1,-1-107-16,-17 142 16,-1-89-1,19-34 1,17-54-1,-18-35 17,0-18-17,-34-52 1</inkml:trace>
  <inkml:trace contextRef="#ctx0" brushRef="#br0" timeOffset="615.7">6227 1005 0,'0'0'0,"-18"-17"0,-35-54 15,18-35 1,17-17 0,53 52-1,54-17 1,-54 71-16,106-19 15,53 54 17,35 88-17,-70 52 1,-36 54 0,-52 0-1,-71-18 1,0-106-1,-18-35 1,1-71 0,70-52-1,-89-89 1,36-53 0,89-17-1,16 88 1,72 17-1,52 124 17,-158 36-32,17 17 15,-35-18-15,70 141 16,-105 36 0,-36-71-1,-35-17 1,18-72-1,35-69 17,18-71-17</inkml:trace>
  <inkml:trace contextRef="#ctx0" brushRef="#br0" timeOffset="2864.13">8802 1411 0,'0'0'0,"-18"0"15,18-18 16,0 1-31,35-36 16,18-35 0,-17 0-1,-36 70-15,0-88 16,-53 0 0,-71 89-1,-35 69 1,36 54-1,17 53 1,53 0 15,53-124-31,18 53 16,35-52 0,53-36-1,17 0 1,18-71-1,-35-35 1,-71 0 0,-70 18-1,35 18 1,18 70 0,-18 70-1,0 36 1,0 0-1,17-36 17,54-52-17,-1-18 1,36-35 0,0-36-1,-35-52 1,-36 17-1,-35 53 1,0 35 0,-18 71-1,-17 18 1,35-36-16,-18 71 16,1-18-1,-1-17 1,53-71 31,-35-36-32,0 19-15,53-54 16,0-35 0,-53 36-1,36 17 1,-1 88-1,18 36 1,-36 35 0,36-54-1,35 1 1,-35-35 0,53-18-1,0-35 1,0-53-1,-36-18 17,-70-18-17,36 18 1,-19 106 0,1 0-1,-36 142 1,-35-54-1,71 0 1,35-18 0,18-52-1,34 17 1,-16-105 0,34-1-1,-88-17 1,-17-53-1,17 70 1,18 36 15,-141 106-15,88 17 0,0 18-1,0 0 1,35-18-1,89-35 1,123-53 0,-53 0-1,17-71 1,-87-17 0,-71-53-1,-71 0 1,-17 88-1,-18 53 17,-35 53-17,0 88 1,-36-35 0,106 17-1,18-52 1,71-36-1,17-35 1,0-35 0,18-36-1,-53-52 1,-53 87-16,35-52 16,-17-18-1,-53 71 1,35 88-1,0 0 17,-18 35-17,18-53-15,0 36 16,0 17 0,71-35-1,-1-18 1,71-35-1,-70-88 1,-36 70-16,124-105 16,-36-71-1,1-18 1,-89 71 0,-35 18-1,-53 176 16,36-18-31,-54 106 16,0 88 15,36-52-15,35-54 0,35-35-1,1-70-15,34 17 16,18-35-1,54-70 1,-72-36 0,-70 71-16</inkml:trace>
  <inkml:trace contextRef="#ctx0" brushRef="#br0" timeOffset="3799.17">14323 547 0,'0'0'0,"-36"-159"32,19 141-32,-18-17 15,-71 35 1,18 53 0,-54 88-1,125-106-15,-54 159 16,18 106-1,36-106 1,17 18 0,70-89-1,71-70 1,106-70 0,0-89-1,-70-18 1,-1-122-1,-105 34 17,-89-53-17,-106 36 1,-105 88 0,0 106-1,0 70 1,158 88-1,159 124 1,106 35 0,36-17-1,-107-106 1,-35 52 0,-105 1-1,-72-71 1,54-105-16,-177 87 15,71-88 17,0-35-17,88-106 1,53 1 0,106-54-1,-71 124-15,89-89 16</inkml:trace>
  <inkml:trace contextRef="#ctx0" brushRef="#br0" timeOffset="4181.14">14852 1041 0,'35'-53'15,"-70"106"-15,105-142 16,-70 72-16,0 34 31,0 107-15,0-1-1,0 19 1,18-37 15,35-69-15,35-36 0,-17-53-1,35-35 1,-36-36-1,-70 18 1,0 71-16,0-36 16,0 54-1,0 52 17,0 18-17,0-18 1</inkml:trace>
  <inkml:trace contextRef="#ctx0" brushRef="#br0" timeOffset="4749.17">15469 1270 0,'0'0'0,"53"0"16,0 0 0,18-53-1,-54 35-15,54-52 16,-53-1-1,-18 18 1,-18 53 0,-53 36-1,-52 87 1,52 1 0,71-36-1,18-35 1,52-36-1,54-17 17,-36-35-17,89-88 1,-72 17 0,-34 0-1,-18 18 1,-71 70-1,-70 53 1,53 54 0,35 16-1,17-16 1,1-36 0,-18-1-1,-71-34 16,54-18-31,-1 0 16,1-70 15,34-54-15</inkml:trace>
  <inkml:trace contextRef="#ctx0" brushRef="#br0" timeOffset="5031.35">16510 476 0,'0'0'0,"88"-106"16,-88 53 0,0 124-1,-70 88 1,-1 70 0,36 0-1,35-52 1,0-89-1,53-17 1,-18-71 15,36-36-15,-19-34 0,-34 52-16</inkml:trace>
  <inkml:trace contextRef="#ctx0" brushRef="#br0" timeOffset="5098.1">16933 811 0,'0'-17'16</inkml:trace>
  <inkml:trace contextRef="#ctx0" brushRef="#br0" timeOffset="5932.11">16880 1076 0,'-17'106'31,"17"-71"-31,0 18 15,17-53-15,72 18 32,-19-18-17,71-53 1,-17-53 0,-18 0-1,-89 53 1,1 53-1,-53 35 1,-1 36 0,1 17-1,35-17 1,35-36 0,-17-17-1,17-18 1,0-36-1,-35-34 1,0-36 15,18 0-15,0 71-16,52-89 16,19 71-1,69 36 1,-87 52-1,-71 89 1,17-36 0,-17-53-16,0 71 15,0-53 1,0-18 0,-17-35-1,17-53 16,0 18-31,17-89 16,54 19 0,35-54 15,53 106-15,-36 71-1,-35 105 1,-88-35-1,0-53-15,-17 107 16,-19-72 0,1 1-1,17-71 1,89-53 15,-36 35-15</inkml:trace>
  <inkml:trace contextRef="#ctx0" brushRef="#br0" timeOffset="6346.73">18909 864 0,'70'-88'16,"-140"176"-16,193-264 16,-123 141-1,-17 35 1,-36 35-1,-53 35 1,0 19 0,88-72-16,18 36 15,18 0 1,70-35 0,18 17-1,-18 18 1,-70 0-1,-36 0 1,-52-18 15,-54 0-15,36-35 0,-18 0-1,71 0 1,17 0-16,-17-35 15,17-35 1,1 17 0</inkml:trace>
  <inkml:trace contextRef="#ctx0" brushRef="#br0" timeOffset="6458.12">17798 406 0,'0'0'0</inkml:trace>
  <inkml:trace contextRef="#ctx0" brushRef="#br0" timeOffset="6582.74">17727 370 0,'0'18'47,"-18"-18"-47,-17 35 16,-35-17-1,-19 17-15</inkml:trace>
  <inkml:trace contextRef="#ctx0" brushRef="#br0" timeOffset="6798.73">16369 688 0,'0'0'0,"-35"18"0,-1-18 15,89 0 1,88 0 0,36 0 15,-71-18-15,-54 18-1</inkml:trace>
  <inkml:trace contextRef="#ctx0" brushRef="#br0" timeOffset="7097.39">16827 864 0,'0'-17'16,"0"-1"-1,-35 18 1,18 18 0,17-1-16,0 1 15,-36 70 1,36-35-16,0 53 16,53 17-1,53-52 1,88-36-1,35-35 1,-105-17 0</inkml:trace>
  <inkml:trace contextRef="#ctx0" brushRef="#br0" timeOffset="8147.85">8132 1870 0,'-36'17'0,"72"-34"0,-107 34 0,-70 1 31,0 0-15,70-1 0,36 1-1,70-18 1,124 18-1,35-18 1,141 17 0,53-17-1,-229 0-15,370-17 16,582-36 0,-335 35-1,336-17 1,-266 35-1,301-36 17,-212 36-17,105 0 1,-369 0 0,-266-17-1,-52-1 1,-194 1-1,-159-19 1,53 36 0,-53-17-1,-18 17-15,1-18 16</inkml:trace>
  <inkml:trace contextRef="#ctx0" brushRef="#br0" timeOffset="8233.26">17992 1711 0,'35'0'16,"-70"0"-16,35 35 0,35-35 0,-106-53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2:40:05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3193 0,'0'17'15,"0"1"1,0 0-1,0-36 17,18 0-32,17-17 31,36-53-15,-18 17-1,-53-17 1,0 53-16,18-1 15,-18 19 1,0 52 0,0 71-1,0 17 1,0 71 0,35-17-1,-18-71 1,1 0-1,-18-36 1,-35 1 15,-89-1-15,-17-52 0,35-18-1,1 0 1,69 0-1,36-18 1,36 18 0,87 0-1,0 0 1,54-17 0,-71-1-1,0 0 1,-71 18-1,-35-17 32,0-1-31,0 0-16</inkml:trace>
  <inkml:trace contextRef="#ctx0" brushRef="#br0" timeOffset="222.35">3140 3528 0,'0'0'0,"-18"0"31,18-18 32,0 0-63,18 1 15</inkml:trace>
  <inkml:trace contextRef="#ctx0" brushRef="#br0" timeOffset="1133.35">4974 3175 0,'0'0'0,"-17"123"31,17-105-31,17-18 31,36-18-31,35-52 16,53-36 0,-35 0 15,-88 36-15,-124 52-1,-17 0 1,-54 36-1,54 35 1,-1 35 0,124-70-16,0 88 15,88-18 1,18-71 0,53-52-1,-53 0 1,-89 17-1,-87 54 1,-142 69 15,18 1-15,-17 106 0,193-124-1,71 18 1,106-18-1,52-88 1,-34-35 0,-36-18-1,0-53 1,-88 53-16</inkml:trace>
  <inkml:trace contextRef="#ctx0" brushRef="#br0" timeOffset="1333.08">5503 3510 0,'0'-35'0,"0"70"0,0-141 15,18 142 32,0-19-47,105 89 16,-17-35 0,-18-1-1,-53-17 1,1-35-1,-19-36 1,1-17 0</inkml:trace>
  <inkml:trace contextRef="#ctx0" brushRef="#br0" timeOffset="1533.02">6015 3440 0,'0'-18'0,"0"36"0,-53-71 15,-18 53 1,-34 88-1,69-53-15,-122 124 16,16 17 15,89-52-15,53-1 0,53-105-1,-17-18-15</inkml:trace>
  <inkml:trace contextRef="#ctx0" brushRef="#br0" timeOffset="1849.54">6174 3510 0,'0'0'0,"0"18"32,-18 52-32,18 54 15,-35 105 1,35 106-1,0-70 1,0 123 0,0-35 15,0-265-31,0 106 16,0-35-1,0-124 1,0-159-1,35-52 1,-35-177 0,18 142-16</inkml:trace>
  <inkml:trace contextRef="#ctx0" brushRef="#br0" timeOffset="2118.19">6209 3722 0,'0'-53'0,"0"106"0,0-212 16,35 18-1,-17 123-15,52-52 16,54 52 15,-36 71-15,-88 88 0,-88 18-1,-18-71 1,71-53-16,-53 18 15,52-53 1,72-88 15,52-18-15,-53 71-16</inkml:trace>
  <inkml:trace contextRef="#ctx0" brushRef="#br0" timeOffset="2351.48">6914 3087 0,'53'-35'0,"-106"70"0,195-176 15,-142 123 1,0 53 15,-53 89-15,0 87 0,35-17-1,18-88 1,53-35-1,35-71 1,36-35 0,-107 17-16</inkml:trace>
  <inkml:trace contextRef="#ctx0" brushRef="#br0" timeOffset="3315.7">7532 3334 0,'0'0'0,"17"-88"15,-34-1 1,-54 89-1,-17 89 1,0 52 15,53-18-15,17-17 0,18-71-1,53-35 1,35-53-1,-17 0 1,17-70 0,-71 52-1,1 36 1,0 53 0,-18 105-1,0-17 1,35-35-1,36-36 1,17-35 0,0-18 15,53-70-15,-70 17-1,-18-34 1,-53 52-1,0 35 1,0 53 0,0 54-1,35-19 1,0-35 0,36-35-1,-1 0 1,-17-53-1,0-35 1,-53 18 15,0 17-15,0 123 15,0-52-31,0 70 16,0 0-1,0-52 1,18-36 0,35-18-1,-1-53 1,1 1 0,18-36-1,-36 106 1,1 18-1,-1 70 1,0-35 15,36 0-15,-1-36 0,18-34-1,-17-36 1,-53 18-1,-18 17-15</inkml:trace>
  <inkml:trace contextRef="#ctx0" brushRef="#br0" timeOffset="3482.46">8431 2981 0,'0'0'0,"-35"0"0,-18 35 16,0 1-1,36-19-15,17 1 16,17-18 15,1 0-31</inkml:trace>
  <inkml:trace contextRef="#ctx0" brushRef="#br0" timeOffset="4582.46">11307 3510 0,'0'0'0,"-18"0"15,18-18 1,0-17 0,18-53-1,-18 0 1,-18-36-1,-53 36 1,-70 18 0,88 70-16,-88 0 15,53 88 1,35 88 0,35-17-1,36-18 1,88-53-1,35-88 1,0-70 15,-35-19-15,0-87 0,-53-53-1,-53 52 1,0-87-1,-18 193 1,-70 107 0,35 87-1,35 106 1,18 18 0,36-53-1,69-88 1,-16-71-1,34-70 1,71-88 15,-141 52-15,18-88 0,-71 89-1,0 140 16,0 19-15,0-54-16,17 35 16,19-17-1,34-53 1,18-53 0,-17 0-1,17-52 1,-17 34-1,-36 53 1,-18 71 15,-17 18-15,0 17 0,0-53-1,0-17 1,53-71-1,-35 0 1</inkml:trace>
  <inkml:trace contextRef="#ctx0" brushRef="#br0" timeOffset="4682.96">12400 2910 0,'-18'-35'16,"36"70"-16,-36-88 0,1 36 15,-1 17 1,1 17-1</inkml:trace>
  <inkml:trace contextRef="#ctx0" brushRef="#br0" timeOffset="6966.46">12753 3104 0,'0'0'0,"18"0"16,-1 0-16,18-17 15,36-71 1,0-1 0,-1-69-1,-70 122-15,18-52 16,-36 53 0,-70 123-1,17 53 1,1 89-1,35 87 1,17-17 15,-17 0-15,17-53 0,-17 0-1,35-124 1,53-123-1,52-88 1,54-106 0,-53 0-1,0-88 1,-106-18 0,-35 53-1,-54 106 1,36 88-1,53 35 1,36-17 0,34 0 15,124-71-15,-53-18-1,-70 1 1,-71 17-1,0 88 1,-71 54 0,1 122-1,17 72 1,53 87 0,0-70-1,0 53 1,0-35-1,0-71 1,35-71 15,36-123-15,-1-35 0,36-106-1,0-71 1,-88-35-1,-36 18 1,-35 123 0,0 53-1,0 88 1,53 18 0,36-18-1,52-35 1,0-35-1,71-53 1,-71 17 0,18-34 15,-53 34-15,-53 142 15,0 52-16,35-52 1,18 17 0,17-53-1,-52-35-15,106 0 16,-19-53 0,-34-17-1,-1-54 1,-52 36-1,-18 17 1,-35 71 15,17 71-15,1 35 0,17-18-1,35-35 1,71-35-1,-18-36 1,18-53 0,-18-17-1,-53 18 1,-17 17 0,-18 70-1,-35 54 1,-18 35-1,35-36 1,18-34 15,0-19-15,53-34 0,35-54-1,-35 36 1,35-36-1,0 71 1,-70 0 0,53 71-1,-36-18 1,18-18 0,17-35-1,-17-18 1,0-52-1,-18 17 1,-17 35-16,35-52 16,18-1 15,-19 18-15,-34 53-1,-36 0 16,-17 0-15,18 0 0,-1 0-1,-17 0 1,-1 0 0,1 0-1,0 88 1,17 18-1,18-18 1,18-35 0,123-35 15,-35-18-15,52-35-1,-52-54 1,-88 19-1,-36-18 1,-70 52 0,35 54-1,36-18-15,-1 106 16,18-18 0,35-17-1,71-18 1,0-53-1,141-53 1</inkml:trace>
  <inkml:trace contextRef="#ctx0" brushRef="#br0" timeOffset="7599.87">18186 2787 0,'0'0'0,"-18"-18"0,18-35 0,-18-17 15,1 17 17,-19 88-17,19 106 1,17-17-1,-18 52 1,18-52 0,-17-36-1,17-71-15,0-34 32,17-54-17,71-35 1,36 1-1,-89 69-15,106 19 16,18 52 15,-124 36-15,-123 87 0,-53-34-1,-124 17 1,177-106-1,88-53 1,124-87 0,-71 69-16</inkml:trace>
  <inkml:trace contextRef="#ctx0" brushRef="#br0" timeOffset="7849.71">19032 2752 0,'18'-18'0,"-36"36"0,18-18 15,-35 70 1,-35 107 0,17-19 15,-36 89-15,54-194-16,-18 71 15,36-36 1,34-70-1,36-18 1,53-89 0,-35 36-16</inkml:trace>
  <inkml:trace contextRef="#ctx0" brushRef="#br0" timeOffset="8298.89">19156 3210 0,'0'0'0,"35"-35"15,-35 70 1,-35 53-1,-18 89 1,35-107 0,18 1 15,53-71-15,71-35-1,-19-18 1,37-53-1,-19 0 1,-123 159 15,0 18-15,0 17 0,35-71-1,-17 1-15,105-18 16,1-53-1,-54 0 1,-52-35 0,-36 0 15,-105-18-15,17 71-1,71 17 1,35 0-16</inkml:trace>
  <inkml:trace contextRef="#ctx0" brushRef="#br0" timeOffset="9399.36">22190 2840 0,'0'0'0,"-18"-53"31,18-18-15,0-17-1,18-35 1,-18 35-1,0 52-15,-53 19 16,-35 52 0,-54 88-1,107 36 1,53-35 0,105 17-1,18-35 1,-35-36-1,-106 1 1,-88-36 0,-88-17 15,-1-54-15,124 19-16,-88-54 15,124 1 1,52-1-1,141 36 1,-17-1 0,35 36-1,-18-17 1,-70 17 0,-88 0-1,-18 70 1,0 19-1,0-19 1,-18 1 0,18-89 31,18-17-32,0-36 1,34-35-1,-34 89-15,35-36 16,18 35 0,-18 53-1,-18 36 1,-18 17 0,1-53-1,17 1 1,1-36-1,34-53 1,-17 18 0,18-54 15,17 19-15,-71 52-16,19 18 15,-1 35 1,-35 18-1,0 36 1,0-37 0,0 1-1,18-35 1,70-36 0,18-35-1</inkml:trace>
  <inkml:trace contextRef="#ctx0" brushRef="#br0" timeOffset="9765.45">23760 2840 0,'0'-18'0,"0"36"0,-18-36 31,-53 53-15,-17 54-1,71-19 1,-1 36-1,71-35 1,35-71 0,53 0-1,-53-53 1,1 0 0,-89-18-1,-71-17 1,-70 70-1,53 18 1,-18 71 0,88-18 15,71 0-15,106-53-16</inkml:trace>
  <inkml:trace contextRef="#ctx0" brushRef="#br0" timeOffset="10532.42">24430 2805 0,'0'0'0,"17"-36"0,-17-122 16,0 69 0,-35 125-1,-18 69 1,18 54-1,17 0 1,18-36 0,0-52 15,0-53-15,0-36-1,18-35 1,70-35-1,-35 17 1,53 18 0,-18 36-1,-88 34 17,-53-17-17,36 0-15,-54 36 16,53-36-16,-52 17 15,17 19 1,35-1 0,18-17 15,18 17-15,52 0-1,-52-35-15,53 18 16,52-18-1,-17 0 1,53-18 0,-36-35-1,-70-35 1,-53 0 0,-18 52-1,-87 36 1,16 71-1,37 53 1,52-36 0,0-71-16,35 36 31,71-53-15,17 0-1,-88-17-15</inkml:trace>
  <inkml:trace contextRef="#ctx0" brushRef="#br0" timeOffset="11265.57">26564 2699 0,'0'0'0,"-17"-36"31,17 19-31,0-1 16,17-17-1,1 0 1,-71 35 0,-35 53-1,-36 52 1,107-87-16,-36 53 16,53-1-1,53-52 1,52-18-1,19 0 1,-54 0 0,-122 0 31,-54 53-32,17 17 1,37 1-1,52-18 1,17-53-16,71 17 16,36-17-1,-18-17 1,17 17 0,-123 70-1,-70 89 1,-54 17-1,18-52 1,-35 35 0,88-54-1,71-69 17,35-36-32</inkml:trace>
  <inkml:trace contextRef="#ctx0" brushRef="#br0" timeOffset="13431.39">28416 2663 0,'0'0'0,"36"0"32,-1-17-32,-18-1 15,125-52 1,-1-54-1,-88 54 1,-53 52-16,-71-17 16,-52 35-1,-71 53 1,88 17 0,70 54-1,72 17 1,70 0-1,17-35 1,-17 0 0,-106-36 15,-35-52-15,-177-1-1,35-52 1,-34-53-1,105 35 1,71-18 0,52 71-1,54 36 1,-36-19-16,124 72 16,-53-37-1,35 19 1,-35-36-1,52-35 1,72-35 0,-1-36 15,-53-34-15,-123 34-1,-53-35 1,-35 53-1,-106 53 1,35 36 0,-35 52-1,88-18 1,35 1 0,18-36-1,53-17 1,71-18-1,-54-18 1,1-35 0,0-17-1,-54-1 17,18 18-17,-35 36 1,18 17-1,-18-18 298,0 0-313,0 1 16,0-1-1,0 53 32,0 18-47,-18 18 16,18 35-1,0-53 17,36-1-17,-19-52-15,36 18 16,35-18-1,-35-35 1,18-36 0,-36-35-1,-35 36 1,0 52-16,0-17 16,0 70-1,-17 71 1,-36-18-1,35-70-15,-17 35 16,17 0 0,0-53-16,36 0 47,35-53-32,18-35 1,-18 17-1,35 0 1,-71 71 0,-17 53-1,0 18 1,0 0 0,71-1-1,-18-52 1,-18-1-16,53-17 15,36 0 1,-18-53 0,-36-17-1,-17-18 17,-18 35-17,-17 53 1,-18 70-1,-18 19 1,18-19 0,0 18-1,36-70 1,52-18 0,-35-18-1,0-52 1,-18-1-1</inkml:trace>
  <inkml:trace contextRef="#ctx0" brushRef="#br0" timeOffset="13781.46">30762 2452 0,'0'0'0,"-70"-18"15,-89 36 1,71 52-1,35 36 1,53-88-16,17 52 16,72-34-1,-19-36 1,18-36 0,-52-52-1,-36 0 1,-36-18-1,-52 71 1,-18 35 0,18 88-1,71 36 17,34-36-17,18-71-15,71 1 0</inkml:trace>
  <inkml:trace contextRef="#ctx0" brushRef="#br0" timeOffset="14547.47">31397 2399 0,'0'0'0,"0"-106"16,0 88-16,0-17 15,-53 53 1,-53 123-1,36 35 1,-1 54 0,54-36-1,34-71 17,54-70-17,17-53 1,0-18-1,18-70 1,-18-18 0,-35 53-1,-53 124 17,-35 0-17,35-1 1,0-52-16,35 35 15,53-36 1,1-17 0,-1-53-1,-18 0 17,1-35-17,-53 18 1,-18 105 15,-71 71-15,18 35-1,-35 88 1,70-158-16,-52 123 16,17 106-1,18-89 1,-1 72-1,19-89 1,-19 17 0,1-105-1,35-124 17,0-87-17,53-37 1,-35 37-16</inkml:trace>
  <inkml:trace contextRef="#ctx0" brushRef="#br0" timeOffset="14848.54">30921 2663 0,'0'0'0,"194"-35"32,-53 18-32,88-1 15,18 0 1,-88 1 15,-53 17-15,-88-18-16,-1 18 15,-52 0 1,-89 18 0,89-18-16</inkml:trace>
  <inkml:trace contextRef="#ctx0" brushRef="#br0" timeOffset="15964.89">2487 5627 0,'0'0'0,"-106"-88"31,89 70-31,-36-17 16,35 35-16,0-53 15,18-18 1,36 54 0,105 17-1,0 88 1,-35 194-1,-124-88 1,-105 18 0,-1-106 15,-52-18-15,52-71-1,-17-70 1,88-17-1,53-18 1,0 17 0,88 71-1,18 18 1,141 105 0,-141-35-1,0 36 1,-53-54-1,0-52 1,-36-18-16</inkml:trace>
  <inkml:trace contextRef="#ctx0" brushRef="#br0" timeOffset="16114.13">3034 6068 0,'18'-18'16,"-36"36"-16,53-71 15,-35 35 32,18 18-47,-1-17 0</inkml:trace>
  <inkml:trace contextRef="#ctx0" brushRef="#br0" timeOffset="16780.79">4833 5786 0,'0'0'0,"0"17"15,18-17 1,35-35 0,-36 17-16,89-70 15,0-35 1,-36 34-1,-52 19 1,-53 52 0,-71 36-1,-17 70 17,70 0-17,53 36 1,35-71-1,53-36 1,0-17 0,-52-17-16,-1 17 15,-35-18 1,-53 18 0,-71 88-1,36 0 1,35 71-1,53-106-15,53 71 16,18-54 0,52-52-1,1-54 17,-1-16-17,-52-1-15</inkml:trace>
  <inkml:trace contextRef="#ctx0" brushRef="#br0" timeOffset="16997.74">5733 5733 0,'0'-18'15,"0"36"-15,17-36 16,36 71 0,-35-35-16,17 70 15,18 18 1,-35-18-1,17-35 1,0-53 0,0-36-1</inkml:trace>
  <inkml:trace contextRef="#ctx0" brushRef="#br0" timeOffset="17163.9">6085 5786 0,'0'-53'15,"0"106"-15,-17-106 16,-54 158 0,-52 54-1,35-53 1,-18 53 0,88-53-1,36-89 1</inkml:trace>
  <inkml:trace contextRef="#ctx0" brushRef="#br0" timeOffset="17515.27">6385 5856 0,'0'0'0,"-17"-18"31,-1 54-15,18-19-16,-53 142 15,35 0 1,18 123 0,0 36-1,-17 17 1,17 0 0,-18-35-1,1-53 1,-1-141-1,18-71 1,53-176 0,70-230-1,-52 54 17,-54 211-32</inkml:trace>
  <inkml:trace contextRef="#ctx0" brushRef="#br0" timeOffset="17764.79">6421 6332 0,'-36'-141'15,"72"282"-15,-107-458 16,71 264-16,0-53 16,71 36-1,17 70 1,18 105 0,-71 36-1,-53-35 1,-123 53-1,53-106 1,35-53 0,88-71 31,36-17-47</inkml:trace>
  <inkml:trace contextRef="#ctx0" brushRef="#br0" timeOffset="17982.06">7038 5397 0,'18'-35'16,"-36"70"-16,36-87 15,-18 87 1,0 0-16,0 142 16,-53 52-1,35-88 1,18-18-1,35-70 1,71-53 0,18-35-1</inkml:trace>
  <inkml:trace contextRef="#ctx0" brushRef="#br0" timeOffset="19013.73">7638 5838 0,'0'-88'15,"0"176"-15,0-193 0,-36 16 16,-17 37 0,18 52-16,-53 17 15,17 107 1,54-19 0,17 37-1,0-37 1,35-34-1,36-71 1,-1-35 0,36-54-1,-18-34 17,-53 35-17,-35 35 1,0 71-1,0 70 1,36 18 0,-1-36-1,53-17 1,36-53 0,-1-18-1,-17-52 1,-53-18-1,-53-1 1,0 19 15,0 158 1,18 0-17,17-17 1,18-36-1,35-17 1,-35-18 0,-18-18-16,36-35 15,-18-17 1,-36 17 0,-17-18-1,0 89 16,0 88-15,0-36 0,-35-17-1,35-71 32,0-17-31,0 18-16,53-72 15,35-16 1,-35 16 0,35 36-1,-35 89 1,0 70 0,0 35-1,-18-71 1,-17-35-1,52-35 1,-34-17 0,-1-36-1,-17 35 1,-1-88 0,-17 36-16</inkml:trace>
  <inkml:trace contextRef="#ctx0" brushRef="#br0" timeOffset="19197.54">8520 5309 0,'0'0'16,"-36"18"-16,19 0 0,-54 34 15,53-52 1,18 18-1,18-36 1</inkml:trace>
  <inkml:trace contextRef="#ctx0" brushRef="#br0" timeOffset="20797.48">10760 5997 0,'0'0'0,"-71"35"16,89-35 0,-1 0-16,89-35 15,159-106 1,-36-35 15,-105 35-15,-54-18-1,-70 35 1,-53 1 0,-35 105-1,53 36-15,-71 88 16,-35 158 0,53 36-1,-18 124 1,53 52-1,35-335-15,-35 370 16,18-158 0,35 35-1,71-158 1,17-125 15,0-105-15,106-158-1,0-107 1,-18-70 0,-105 35-1,-89-53 1,-158-52 0,-18 211-1,-106 35 1,53 124-1,141 35 1,53 0 0,89 0-1,140-71 17,89-53-17,-54-17 1,-34-35-1,-107 53 1,-70 70 0,-17 123 15,17 71-15,0 0-1,35-52 1,35-54-1,-34-35-15,52 0 16,71-71 0,-36-35-1,-35 18 1,-70-35 15,-18 70-15,0 159 15,0 0-15,35 17-1,36-70 1,-1-35 0,-52-18-16,88-18 15,-53-35 1,17-35-1,-52-36 1,-18 54 0,0 17-1,0 106 1,0 17 15,-18 19-15,-17-1-1,17-53 1,18-70 15,36-36-15,34-52 0,-17 52-1,18 36 1,17 53-1,-70 70 1,-1-53-16,1 71 16,-18-36-1,0-17 17,35-53-17,0 0 1,18-35-16</inkml:trace>
  <inkml:trace contextRef="#ctx0" brushRef="#br0" timeOffset="23014.16">13370 5539 0,'18'-53'16,"-36"106"-16,36-124 0,-18 36 16,-88-18-1,-18 70 1,35 54-1,18 70 1,36-17 0,17 17-1,70-18 1,19-123 15,34 0-15,36-70-1,-71-36 1,35-123 0,-70 70-1,0-18 1,-53 54 0,0 88-1,-35 88 1,17 105-1,1 36 1,17 0 0,0-70-1,53-36 1,35-70 15,0-18-15,53-106-1,-70 35 1,-1-52 0,-35 35-1,-17 70 1,-18 53 0,0 89-1,0-36 1,0 0-1,53-53 1,18-35 0,17-35-1,-35 0 1,-36 17-16,36-70 31,-17 0-15,-36 35-1,0 88 17,0 0-32,0 54 15,0-1 1,52-35 0,19-36-1,35-17 1,-36-35-1,36-53 1,-88 17 0,-18-52-1,-88 17 1,-1 88 15,-16 36-15,16 88-1,89-71-15,-17 71 16,17 17 0,70-52-1,1-71 1,52 0 0,1-53-1,17-17 1,-35-54-1,-36 36 1,-34 35 0,-36 124 31,-18-54-47,-17 89 15,35-35 1,0-19-1,17-52 1,19 0 0,34-35-1,-52 18-15,35-54 16,-18 18 0,0 18-1,-17 35 1,0 35-1,-1 36 1,1-54-16,52 19 16,54-1-1,52-35 17,-17 0-17,53-53 1,-54-18-1,-105-52 1,-53-1 0,-53 54-1,-70 17 1,17 88 0,18 36-1,53-36-15,-54 106 16,54-53-1,35 1 1,71-72 0,17-17-1,35-35 1,-105 17-16,88-52 31,-36-1-15,-52-17-1,-18 53 1,-35 123 15,35-70-31,0 70 16,0 0 0,53-35-1,0-53 1,52 0-1,-16-18 1,-1-70 0,0-18-1,-35-17 1,0-54 15,-18-34-15,-17 70-1,-18 123 1,-35 106 0,-36 124-1,18-18 1,53-53 0,0 0-1,18-106-15,35 36 16,0-71-1,35 0 1,0 0 0,0-71-1,0-70 1,-70 106 0</inkml:trace>
  <inkml:trace contextRef="#ctx0" brushRef="#br0" timeOffset="23246.45">15557 4992 0,'0'0'0,"-123"-18"15,105 1 1,1 17 0,-1 0-1,0 0-15,-17 17 16</inkml:trace>
  <inkml:trace contextRef="#ctx0" brushRef="#br0" timeOffset="23463.16">13935 5433 0,'0'0'0,"-141"53"16,123-36-16,-35-17 15,124 0 1,34-17-1,54-1 1,53-35 0</inkml:trace>
  <inkml:trace contextRef="#ctx0" brushRef="#br0" timeOffset="25829.89">18468 5203 0,'0'0'16,"-18"18"-16,1 0 15,17-1 1,17-17-1,160-70 1,-54-18 0,18-71-1,-88 0 1,-53 71 0,0 70-1,-35 71 1,17 177-1,18-36 1,0 35 0,0-53-1,0-70 1,-35-18 15,0-88-15,-36-17-1,-17-89 1,17 35 0,-17-17-1,88 70 1,0 89 0,53 52-1,18-34 1,52-1-1,18-71 1,18-34 0,35-71-1,-53-1 1,36-52 15,-125 18-15,-52 52-1,-88 71 1,0 53 0,-18 53-1,106 53 1,0-71 0,71-17-1,52-54 1,18-52-1,18-53 1,-35-18 0,-1-53-1,-105 89 1,-1 17 0,-52 53 15,-53 88-16,70 0 1,1-17 0,17-1-1,17 1 1,36-71 0,-53-53 15,-53 18-16,-17-18 1,34 35 0,36 36-1,0 35 1,36 17 15,17-17-15,-1-35-1,-16-18-15,70 0 16,-18-18 0,35-53-1,-35-34 1,-35-1 0,-35-71-1,17-34 1,-17 52-1,0 124 1,-36 105 0,-35 107-1,35-36 1,18 88 15,0-123-15,36-18-1,52-53 1,-18-35 0,54-70-1,-18-18 1,-18-1 0,-53 54-1,-35 88 16,-17 18-15,17-18 0,0-36-16,0 18 15,70-35 32,1-70-31,-36 17-1,35-18 1,-70 54-16,36 17 16,-19 0-1,1 53 1,-18 0 0,0 17-1,71 1 1,17-54-1,53-17 1,-53-35 0,18-35-1,-53-36 1,-53 0 15,-53 35-15,-18 54-1,-17 52 1,0 88 0,53 1-1,35-89-15,-18 159 16,71 18 0,35-71-1,18 88 1,0 18-1,-36-88 1,-52 0 0,-89-106-1,-52-53 1,35-53 0,0-18 15,88-52-16,0-1 1,0 71-16,35-70 0</inkml:trace>
  <inkml:trace contextRef="#ctx0" brushRef="#br0" timeOffset="26029.73">21396 4868 0,'0'0'16,"-18"-17"-16,-17-1 0,0-35 16,35 35-1,-18 18 1,0 0 0,-17 0-1</inkml:trace>
  <inkml:trace contextRef="#ctx0" brushRef="#br0" timeOffset="26214.73">20267 5186 0,'0'0'0,"-18"17"0,18 1 15,71 0 1,141-18-1,-18-18 1,70-17 0,-211 17-16</inkml:trace>
  <inkml:trace contextRef="#ctx0" brushRef="#br0" timeOffset="26930.65">23795 5115 0,'0'0'16,"-18"0"-16,1 0 0,17-17 31,0-19-31,52-52 16,-52 18-1,0-19 1,-17 89 0,-18 0-16,-1 0 15,-105 71 1,35 17-1,18 18 1,88-18 0,18-53-1,70 1 1,35-36 0,-17-18-1,-53 0 1,-159 54 15,71-19-31,-35 19 16,34-19-16,-87 36 15,88-18 1,140-17 31,36 35-32,-17 71 1,-54 34 0,-70-34-1,-52 17 1,-54-35 0,53-89-1,53 1-15,-18-36 16,106-70-1</inkml:trace>
  <inkml:trace contextRef="#ctx0" brushRef="#br0" timeOffset="27212.79">24888 4710 0,'0'0'0,"-17"-18"16,-1 0-16,18 1 16,35 17-1,142 0 1,-124 0-16,158 0 16,-87 0-1,-18 0 1,-142 0 15,19 0-31,-18 0 16</inkml:trace>
  <inkml:trace contextRef="#ctx0" brushRef="#br0" timeOffset="27416.35">25241 4657 0,'-17'0'15,"34"0"-15,-70 35 16,18 35-1,0 54 1,35-71-16,-53 141 16,0-53-1,-18 0 1,71-70 0,18-54-1,88-52 1</inkml:trace>
  <inkml:trace contextRef="#ctx0" brushRef="#br0" timeOffset="27963.46">25382 5221 0,'53'-70'0,"-106"140"0,106-193 16,-35 105 15,-18 71-15,-35 53-1,17-18 1,18-35 0,53-18-1,35-35 1,-17-35 0,34-36-1,-52 1 1,-17-18-1,-36 35 1,0 70 0,-36 107-1,-17-18 1,1 88 15,34 53-15,18-71-1,-53 89 1,-18-89 0,1-70-1,-54-18 1,-17-88 0,0-18-1,35-88 1,106-52-1,106-19 1,-53 124-16</inkml:trace>
  <inkml:trace contextRef="#ctx0" brushRef="#br0" timeOffset="28279.62">26194 5080 0,'0'0'0,"0"-18"0,0 1 16,-53-1 0,0 71-1,18 106 1,35 70 0,0 53-1,0-70 1,-71 0-1,-52-36 1,17-88 0,70-70-1,36-53 1,89-54 15,-19 19-31</inkml:trace>
  <inkml:trace contextRef="#ctx0" brushRef="#br0" timeOffset="28579.64">26211 5345 0,'0'0'0,"0"-36"0,0-122 16,0 87 0,53 0-1,-35 71-15,35 0 16,-36 0-16,72 0 15,-54 53 1,-35 36 0,-71 16-1,36-87-15,-18 17 16,36-17 0,-54 17-16,53-35 31,54 0-16,87-17 1</inkml:trace>
  <inkml:trace contextRef="#ctx0" brushRef="#br0" timeOffset="29130.55">26776 5274 0,'17'0'15,"36"-18"1,0-17-1,53-18 1,0-17 0,-88-1-1,-36 53 1,-53 18 0,-52 89 15,52-19-16,54-35-15,-1 54 16,18-1 0,88-18-1,36-52 1,-36-18 0,53-35-1,-17-53 1,-107 52-16,89-52 15,-18-71 1,-53 71 0,-52 53-1,-54 88 1,-52 88 0,88-106-1,-36 124 1,71-71-1,0 18 1,35-53 0,1-35-1,-54-18 1,-35 0-16</inkml:trace>
  <inkml:trace contextRef="#ctx0" brushRef="#br0" timeOffset="29762.93">9684 9384 0,'0'0'0,"-18"0"16,124-35-1,106-1 1,123-17-1,-18 0 1,-105 36 0,-71 17-1,-123 0-15,-54 0 16,-17 17 0</inkml:trace>
  <inkml:trace contextRef="#ctx0" brushRef="#br0" timeOffset="30095.6">10566 9260 0,'-18'0'16,"36"0"-16,-54 0 0,-17 0 16,53 18-1,0 17 1,71 71 0,0 35-1,-18 106 1,-71 18-1,-35-142 1,-71 18 0,1-52-1,17-89 1,-70-18 0,35-106 15,123 54-16,36-36 1,105 18 0,1 35-16</inkml:trace>
  <inkml:trace contextRef="#ctx0" brushRef="#br0" timeOffset="30579.18">11271 9772 0,'0'0'0,"36"0"0,-1-18 0,18-35 16,-53 0 0,-106 36-1,-71 34 1,19 125 0,87-1 15,54 35-16,17-52 1,17-89 0,1-35-16,70 0 15,35-53 1,-34-53 0,-36 18-1,-36-36 1,-17 36-1,0 88 1,36 88 0,-1 1-1,35 34 1,-34-52 0,17-36 15,-18-35-16,0-18 1,0-35-16</inkml:trace>
  <inkml:trace contextRef="#ctx0" brushRef="#br0" timeOffset="30779.66">11642 9842 0,'0'0'16,"0"-141"-16,0 71 15,35 87 1,-17 54-1,17 52 1,-18 1 0,-17-36-1,18-17 1,35-71 0,-35 0-1</inkml:trace>
  <inkml:trace contextRef="#ctx0" brushRef="#br0" timeOffset="30962.83">11994 9807 0,'0'0'0,"0"-106"15,-35 53 1,-18 53 0,0 71-1,0 70 1,18 0-1,35-70 1,0-54 0</inkml:trace>
  <inkml:trace contextRef="#ctx0" brushRef="#br0" timeOffset="31412.73">12488 9895 0,'0'0'0,"36"-53"15,-36-35 1,0 0 0,-53 53-1,-18 52 1,53 1-16,-52 106 16,17 17-1,35-53 1,18-18-1,18-52 1,53-18 0,-1-53-1,1-35 1,-36 0 0,-17 70 15,-1 18-16,19 71 1,-19 35 0,18-18-1,18-35 1,-35-36 0,0-17-1</inkml:trace>
  <inkml:trace contextRef="#ctx0" brushRef="#br0" timeOffset="31846.41">8714 10918 0,'0'0'0,"35"71"31,18-53-31,264-18 16,124 0-1,0-36 1,230-17 0,34-17-1,-529 70-15,354-53 16,52 18 0,-141 17 15,-247 0-16,-124 18 1,-176 0 0,-70 0-1</inkml:trace>
  <inkml:trace contextRef="#ctx0" brushRef="#br0" timeOffset="32329.49">4022 12241 0,'0'0'15,"0"-35"-15,0 0 0,-36-36 16,19 18-1,-1 53 1,18 89 0,0 122-1,0 1 1,-18 0 0,18-89 15,0-17-16,36-124 1,-1-17-16</inkml:trace>
  <inkml:trace contextRef="#ctx0" brushRef="#br0" timeOffset="32495.41">4427 12506 0,'-17'0'31,"-1"0"-15,36 0 15,-1-18-31,36 1 16</inkml:trace>
  <inkml:trace contextRef="#ctx0" brushRef="#br0" timeOffset="33229.44">6315 12136 0,'0'0'0,"0"35"15,0-18-15,17-17 31,54-35-15,-53 18-16,87-54 16,-69 53-16,87-105 15,-105 70 1,-54 0 0,-87 53-1,17 35 1,0 71-1,89-88-15,-1 70 16,18 18 0,106-71-1,0-35 1,35-18 0,-71 18 15,-87 0-16,-107 0 1,1 53 0,-1 36-1,89 16 1,35-16 0,71-19-1,17-35 1,71-35-1,-18-35 1,-53 0 0,-53 0-16</inkml:trace>
  <inkml:trace contextRef="#ctx0" brushRef="#br0" timeOffset="33429.46">7126 12206 0,'0'-35'16,"0"70"-16,18-70 15,17 70 1,-17-17-16,35 52 16,-36-52-16,54 70 15,-36-17 1,18-36 0,-18-17-1,1-36 1,-1-35-1</inkml:trace>
  <inkml:trace contextRef="#ctx0" brushRef="#br0" timeOffset="33595.44">7585 12224 0,'0'-36'15,"0"72"-15,-36-72 16,-52 89 0,-18 88 15,36-52-16,52-1 1,18-53 0</inkml:trace>
  <inkml:trace contextRef="#ctx0" brushRef="#br0" timeOffset="33879.51">7832 12171 0,'0'0'0,"0"17"32,-18 19-32,-17 17 0,-1 88 15,1 194 1,35 18 0,0-71 15,0 71-16,0-106 1,18-124 0,35-123-1,0-88 1,-53 53-16</inkml:trace>
  <inkml:trace contextRef="#ctx0" brushRef="#br0" timeOffset="34162.46">7990 12488 0,'0'0'16,"-35"-176"-16,17 35 15,18 35 1,89 88 0,-54 71 15,-17-35-31,-1 123 15,-52 0 1,-36-53 0,-34-17-1,52-53 1,106-124 15,17 0-15</inkml:trace>
  <inkml:trace contextRef="#ctx0" brushRef="#br0" timeOffset="34395.42">8326 11906 0,'0'0'0,"70"-88"15,-70 70-15,0-17 16,0 88 15,0 88 0,0 18-15,0-53 0,0 52-1,71-122 1,-1-36 0,-17-18-16</inkml:trace>
  <inkml:trace contextRef="#ctx0" brushRef="#br0" timeOffset="35363.94">8925 12188 0,'18'-52'0,"-36"104"0,36-193 16,-71 106-1,-53 35 1,18 71 0,53 34 15,35-87-31,-18 106 15,53-36 1,18-71 0,18-17-1,-1-53 1,-17 1 0,0-54-1,-53 53 1,0 35-1,0 71 1,0 18 0,18 52-1,35-52 1,17-71 0,18 0 15,1-53-16,17-18 1,-54-35 0,-52 18-1,0 123 17,0 54-17,18-1 1,0-35-1,35-18 1,17-35 0,-17-35-1,18-36 1,-36-17 0,-17 0-1,-1 17 16,-17 54-31,18 17 16,-1 35 0,1 53-1,17 0 1,1-52 0,-19-19-16,72-17 15,-19-17 1,1-19-1,-1-34 1,-35-18 0,-17 70-1,17 36 1,-35 52 0,18 1 15,-18-1-16,35-52 1,18-18 0,0-35-1,-35-36 1</inkml:trace>
  <inkml:trace contextRef="#ctx0" brushRef="#br0" timeOffset="35562.46">9684 11836 0,'0'0'0,"-88"35"16,70-35-16,0 18 0,18-36 46,18 18-46,35-35 0</inkml:trace>
  <inkml:trace contextRef="#ctx0" brushRef="#br0" timeOffset="36112.46">11818 11836 0,'0'0'0,"-18"-18"0,1-17 16,17 17-16,-18-17 15,36 35 1,88 106 0,-1 52-1,19 54 1,-106-36-1,-18-70 1,-18-70 0,18-72-1,0-34 1,88-89 15,18-70-15,17 35-1,-52 70 1,-18 89 0,-35 53-1,-1-1-15</inkml:trace>
  <inkml:trace contextRef="#ctx0" brushRef="#br0" timeOffset="37447.51">12876 12382 0,'0'0'0,"89"-17"16,-54-36-1,18-53 1,-36-53 0,-17 54-1,-53-1 16,-35 106-15,0 70 0,70-34-16,-52 87 15,-1 106 1,71-158 0,0-18-1,71-53 1,-1-36-1,54-87 1,-36 0 0,-70 17-1,-18 35 1,0 142 31,0 52-32,0-88-15,35 71 16,0-35 0,54-36-1,34-35 1,-35-18 0,53-87-1,-88 16 1,-53-52-1,0 53 1,-35 71 0,0 69-1,35 37 1,0-54-16,0 35 16,70 19 15,1-19-16,-18-52 1,70-18 0,1 0-1,-89-18-15,53-35 16,18-35 0,-88-35-1,-18 17 1,-36 35-1,-70 71 1,36 71 0,-1 52-1,36 1 1,35-54 0,0-17 15,53-53-16,0-17 1,35-54 0,-17-52-1,-54 52 1,19 0 0,-19 71-1,-17 18-15,0 88 16,0 0-1,0-36 1,71-17 0,17-35-1,35-53 1,-17-36 0,-35-35 15,-54 18-16,1 17 1,-18 124 15,0-17-31,0 69 16,-18-16 0,18-36-1,18-71 16,0-17-15,-1 17-16</inkml:trace>
  <inkml:trace contextRef="#ctx0" brushRef="#br0" timeOffset="37595.53">14781 11783 0,'0'0'0,"-35"-18"0,17 0 31,1 18-15,52-35 0,18 18-16</inkml:trace>
  <inkml:trace contextRef="#ctx0" brushRef="#br0" timeOffset="38195.32">15222 11518 0,'0'0'0,"0"18"16,0 17 0,0 71-1,0-71-15,0 142 16,-35-19 0,0 1-1,0-71 1,35-52-1,35-89 17,71-71-17,-1 1 1,-34 35 0,35 52 15,-36 54-16,-52 0-15,17 70 16,-17 35 0,-71-17-1,-18-35 1,36-54-16,-53 1 16,70-1-16,-52-17 15,52-35 1,53-35-1,54-36 1</inkml:trace>
  <inkml:trace contextRef="#ctx0" brushRef="#br0" timeOffset="38446.83">15875 11606 0,'0'0'16,"35"-123"-16,-17 52 15,0 54 16,-18 158-15,0 0 0,0 141-1,0-88 1,0-106 0,35-52-1,35-36 1,1-53-1,-53 35-15</inkml:trace>
  <inkml:trace contextRef="#ctx0" brushRef="#br0" timeOffset="38961.49">16192 12100 0,'18'0'0,"0"-17"15,-71 70-15,141-124 16,-159 106-16,195-105 16,-71 34-1,-35 36 1,70-70-1,-35-1 1,-53 18 0,0 36-1,-53 17 1,-35 88 0,17 53-1,36-17 1,35-54-1,53-35 1,88-35 0,-35 0-1,35-70 1,-18-36 0,-70 0-1,-35 0 16,-18 71-15,-18 70 15,18-17-31,0 35 16,0 17 0,0 1-1,0-36 1,-18-17-1,-17 0 1,17-54 0</inkml:trace>
  <inkml:trace contextRef="#ctx0" brushRef="#br0" timeOffset="39661.44">18785 11642 0,'0'0'15,"-17"0"-15,-19 0 0,1-36 16,35-17 0,0-17-1,0 52-15,0-17 16,-88 53 0,-35 70 15,34-18-16,54 19 1,35-37 0,18-34-1,17-18-15,53 0 16,-17 0 0,-18-35-1,-53 17 1,-89 18-1,-52 35 1,88 18 0,106-53 15,88 0-15,-35 53-1,0 36 16,-88-37-31,-18 125 16,-71-36 0,-70 35-1,-18-17 1,124-88 0,53-36-1,158-106 1</inkml:trace>
  <inkml:trace contextRef="#ctx0" brushRef="#br0" timeOffset="40011">20373 11236 0,'88'0'31,"-35"0"-31,106-18 16,52 1-1,-87-1 1,-89 18-16,18 0 16,-88 35 15,17-35-31</inkml:trace>
  <inkml:trace contextRef="#ctx0" brushRef="#br0" timeOffset="40211.43">20902 11271 0,'0'0'15,"-35"18"1,35 0-16,-35 17 16,-1 106-1,19-18 1,-54 54 0,36-18-1,35-54 1,35-69-1,71-54 1,-18-53 0</inkml:trace>
  <inkml:trace contextRef="#ctx0" brushRef="#br0" timeOffset="40744.44">21237 11677 0,'0'0'0,"18"-18"15,-36 18 1,-17 53 15,0 35-15,17 1-1,18-54-15,0 0 16,106-17 0,0-53-1,0-18 1,35-36-1,-53 1 1,-71 71-16,1-54 16,-18 53-1,0 54 1,-35 52 0,0 53-1,35 88 16,0-17-15,0 0 0,-71-18-1,0-53 1,-52-18 0,-18-52-1,0-71 1,88-71-1,35-52 1,71-36 0,35 18-1,0 53 1</inkml:trace>
  <inkml:trace contextRef="#ctx0" brushRef="#br0" timeOffset="41061.23">22190 11553 0,'0'0'0,"0"-17"0,0-18 15,-36 35 1,19 123 0,17 18-1,0 106 1,0-18-1,0-70 1,0-124-16,-18 107 16,-70-37-1,35-34 1,35-53 0,18-36-1,36-53 16,-19 1-31</inkml:trace>
  <inkml:trace contextRef="#ctx0" brushRef="#br0" timeOffset="41311.71">22119 11959 0,'18'-106'16,"-36"212"-16,89-388 16,-1 176-1,1 71 1,-54 17-16,72 36 15,-54 35 1,-53 53 0,-70-36-1,-18 1 1,18-54 0,123-17 15,-17 0-16</inkml:trace>
  <inkml:trace contextRef="#ctx0" brushRef="#br0" timeOffset="41877.69">22719 11853 0,'0'0'0,"0"18"15,0 0 1,70-89 15,-17 36-15,-17 17-16,34-52 15,-35-19 1,-35 72 0,-17 17-1,-71 70 1,-1 36 15,72 18-15,17-36-1,70-71 1,54 1 0,-1-53-1,-87 17-15,52-52 16,-18-19-1,-34-16 1,-36 34 0,0 36-1,-36 70 1,1 71 0,17 0-1,18-18 16,0-35-15,-35-18 0,-18-17-1,-17-18 1,52 0-16,-70 0 0</inkml:trace>
  <inkml:trace contextRef="#ctx0" brushRef="#br0" timeOffset="42944.84">4498 14411 0,'0'0'0,"-18"0"0,-193 18 31,175-18-15,-34-36-16,17-52 31,53 0-15,53 35-1,88 35 1,0 71 0,-88-17-16,53 87 15,-89 106 1,-122 1-1,-89-54 1,70-70 0,-35-36-1,71-70 1,35-70 0,53 52-16,0-70 15,71 0 16,52 70-15,1 36 0,34 70-1,-34 18 1,-71 17 0,0-34-1,-18-89 1,18-18-1,-18-53 1</inkml:trace>
  <inkml:trace contextRef="#ctx0" brushRef="#br0" timeOffset="43100">5027 14764 0,'18'-18'78,"-1"0"-78</inkml:trace>
  <inkml:trace contextRef="#ctx0" brushRef="#br0" timeOffset="43760.63">6473 14446 0,'0'0'15,"18"0"17,0-17-32,52-19 15,36-17 1,0-17 0,-88 35-1,-36 17 1,-123 18-1,-18 53 1,124-36-16,-36 36 16,36 71-1,88-54 1,70-52 0,36-18-1,-53-18 16,-18 1-15,-105-1 0,-72 36-1,-69 52 1,69 1 0,36 52-1,53-17 1,0-88-16,53 35 15,53-36 1,18-17 0,-18-53-1,35-17 1,-88 35 0</inkml:trace>
  <inkml:trace contextRef="#ctx0" brushRef="#br0" timeOffset="43960.54">7232 14517 0,'0'-35'16,"0"70"-16,0-106 16,18 71-1,-1 0-15,36 53 16,18 53 0,35-18-1,-36 0 1,-70-52-1,0-19 1</inkml:trace>
  <inkml:trace contextRef="#ctx0" brushRef="#br0" timeOffset="44160.46">7585 14499 0,'0'-17'0,"0"34"0,-71-17 47,54 18-47,-19 52 16,-52 54-1,17-18 1,36-18 0,35-53-1,18-35 1</inkml:trace>
  <inkml:trace contextRef="#ctx0" brushRef="#br0" timeOffset="44577.72">8149 14552 0,'0'0'0,"0"-18"15,-17 18-15,-1 18 16,18 17 0,0 106-1,0 71 1,-18 88-1,1-18 1,-1-176-16,-17 212 16,-54 211-1,37-265 1,16-34 0,19-107-1,17-105 1,17-159 15,1 88-31,52-159 0</inkml:trace>
  <inkml:trace contextRef="#ctx0" brushRef="#br0" timeOffset="44893.76">8167 14993 0,'0'0'0,"0"-53"0,0-17 15,0-54 1,17 36 0,36 70-1,36 1 1,-19 87 0,-70 36-1,-53 35 1,-35-53 15,53-52-31,-53 34 16,35-35-1,35-35 1,89-70 0,17-18-1</inkml:trace>
  <inkml:trace contextRef="#ctx0" brushRef="#br0" timeOffset="45144.63">8943 14376 0,'0'0'0,"18"-71"15,-18 36 1,-18 88 0,0 53-1,18 70 16,0-35-15,18-35 0,35-36-1,0-70 1,0 0 0,-36 0-16</inkml:trace>
  <inkml:trace contextRef="#ctx0" brushRef="#br0" timeOffset="45994.11">9454 14746 0,'53'-53'16,"-106"106"-16,106-159 16,-53 53-1,-35 53 1,-18 0 0,0 71-1,36 52 1,-1-17 15,18-35-15,18-36-1,52-35 1,18-53 0,1-17-1,-54-1 1,0 18-1,-35 35 1,18 71 15,-18-17-31,0 52 16,53-18 0,0-34-1,17-36 1,36 0 15,-71-18-31,71-35 16,-35 0-1,-36-53 1,-17 53 0,-1 53-1,-17 36 1,0-19-16,0 72 15,0-37 1,0-16 0,0-19-1,35-52 17,-17 17-32,17-52 15,18-18 1,-35 70 15,0 0-15,-1 89-1,1-18 1,17 17 0,0-34-1,36-36 1,17 0-1,0-18 1,-17-17 0,-71-18-1,-18 0 1</inkml:trace>
  <inkml:trace contextRef="#ctx0" brushRef="#br0" timeOffset="46177.84">10354 14376 0,'0'0'0,"-18"0"0,-52 0 15,52 0 1,-17 0 0,70 0 15,0-18-31</inkml:trace>
  <inkml:trace contextRef="#ctx0" brushRef="#br0" timeOffset="47260.56">12982 14940 0,'18'-70'15,"-1"52"1,-17 0-16,18-52 16,-18-36-1,-18 71-15,-52-54 16,-71 1 0,35 53-1,-53 70 1,36 124 15,70 35-15,53-18-1,35-70 1,36-70 0,35-54-1,-18-35 1,106-106-1,-71-17 1,-70-1 0,-18-70-1,-35 53 1,-17 106 0,-71 88 15,35 88-16,0 124 1,53 0 0,0-71-1,88-18 1,35-70 0,19-53-1,-1-53 1,-53-17-1,-35-54 1,-18 1 0,-35 105-1,35 71 1,1 18 0,-19 17-1,18-18 1,-17-70 15,53 0-15,-1-52-1,-17-1 1,0-18 0,-35 36-1,-1 52 1,-17 72-1,0-19 1,0-35 0,0-17-1,36-53 1,-19 35-16</inkml:trace>
  <inkml:trace contextRef="#ctx0" brushRef="#br0" timeOffset="47410.02">14058 14252 0,'0'0'0,"-35"-53"16,0-17-1,17 52 1,0 18 0,54 0-1,-1 18 1</inkml:trace>
  <inkml:trace contextRef="#ctx0" brushRef="#br0" timeOffset="49643.54">14464 14587 0,'0'0'0,"-18"18"0,1 0 15,-1 17 1,0-35 0,89-53-1,35-35 1,35-36 0,-35-17-1,-89 35 1,-34-52-1,-36 105 1,-35 53 0,-1 106-1,36 35 1,18 123 0,35-193-16,0 193 15,18-52 1,52 70 15,-17-52-15,-35-89-1,-18-35 1,35-106 0,18-53-1,35-89 1,-52-69-1,-36 34 1,-36-34 0,-87 34-1,52 124 1,36 53 0,35-17-1,71-1 16,87-52-15,-105 52-16,124-70 16,70-89-1,-89-17 1,-122 53 0,-36 0-1,-89 71 1,1 140-1,0 107 1,88-19 0,0 107-1,35-1 1,-17-105 0,0 88-1,17-141 1,0-88 15,53-54-15,18-69-1,0-37 1,-71-16 0,-35-36-1,-70 88 1,-19 53-1,1 71 1,53 17 0,35 35-1,18-52 1,70-18 0,18-53-1,-18 0 1,18-53 15,-71 53-15,0 36-1,-17 17 1,0 53 0,-18 35-1,35-18 1,18-17-1,35-53 1,-18-17 0,36-54-1,0-17 1,-71 17 0,1 1-1,-36 52 1,0 71 15,0 35-15,0-17-1,53-1 1,70-34 0,-52-36-1,34-36 1,-16-34-1,-54-1 1,-35 1 0,0 52-1,0 36 1,0 52 0,0-34-1,18-1 1,17-35 15,18 0-15,35 0-1,-35-35 1,0-1 0,0-34-1,-18 34 1,36 19-1,17 17 1,-71-18 15,-17-17-15,0 0 0,0 17-1,-17 18 1,-36 0 15,-35 35-15,-1 18-1,72 18 1,17 35 0,0-89-16,70 54 15,36-36 1,35-17-1,-70-36 1,35-35 0,-71-35-1,-17-18 1,-18 18 0,-71 88-1,53 35 16,1 71-15,17 0 0,35-18-1,36-53 1,-1-35 0,54-17-1</inkml:trace>
  <inkml:trace contextRef="#ctx0" brushRef="#br0" timeOffset="50293.02">20249 13899 0,'0'0'0,"0"-17"0,0-18 0,0-18 16,0-53-1,0 141 1,0 0 0,0 124-1,0-106-15,0 88 16,-52 18 0,16-53-1,19-71 1,17-123 31,70 17-32,-52 36-15,158-71 16,-17 36 0,53 70-1,-71 52 1,-124 19-1,-193 70 1,-36-35 0,-17-18-1,106-70 1,211-71 15,-53 35-31,18-17 16</inkml:trace>
  <inkml:trace contextRef="#ctx0" brushRef="#br0" timeOffset="50543.02">21449 13758 0,'0'0'0,"18"-35"16,-18 70-1,-71 106 1,18 1-1,-35 52 1,0 70 0,52-176-1,19-52-15,-1 34 16,36-70 0,52-35-1,36-53 1</inkml:trace>
  <inkml:trace contextRef="#ctx0" brushRef="#br0" timeOffset="51009.47">21731 14182 0,'53'-36'15,"-106"72"-15,124-89 16,-71 106 0,-89 70-1,37-17 1,-1 17-1,70-52 1,71-71 0,54-18-1,-19-52 1,1-54 0,-72 36-1,-34 88 1,-18 53 15,0 0-15,0 18-1,53-36 1,18-35 0,-36 0-16,88-18 15,-52-17 1,-36-71-1,-35 0 1,0 36 0,-70 34-1,-54 36 1,71 18-16</inkml:trace>
  <inkml:trace contextRef="#ctx0" brushRef="#br0" timeOffset="52093.43">11042 15928 0,'0'0'0,"-18"-18"0,-35-52 32,36 52-32,-1 0 15,18 107 16,-18 122-15,-34-52 0,-54 35-1,70-141-15,-69 35 16,-19 0 0,18-88-1,36-70 1,34-54 15,36-70-15,18 36-1,35 122 1,35 107 0,18 70-1,-18-18 1,18 1-1,0-54 1,-18-70 0,0-35-1,-17-18 1,17-53 0,-35 18-1,35-18 1,-70 106 15,17 71-15,-17 35-1,-1-36 1,36 1 0,35-71-1,-35-18 1,36-35-1,-37-17 1,-52-36 0,-70-18-1,-36 54 1,18 70 0,17 35-1,36 53 1,35 1 15,18-36-15,35-53-16</inkml:trace>
  <inkml:trace contextRef="#ctx0" brushRef="#br0" timeOffset="52392.74">12206 16087 0,'0'0'0,"18"-53"15,-18 0 1,0 35-16,-71 1 16,1 52-1,-1 106 1,36 35 0,35-52-1,0-89-15,70 71 16,19-71-1,52-35 17,17-17-17,-52-36 1,35-18 0,-52-35-1</inkml:trace>
  <inkml:trace contextRef="#ctx0" brushRef="#br0" timeOffset="53060.08">12771 16334 0,'0'-71'16,"-18"-35"-1,-35 53 1,0 53 0,177 230-16,-283-372 15,124 231 1,35-54-16,-36 88 16,36-34-1,18-54 1,35-17 15,0-36-15,17-53-1,-52 54-15,0-36 16,-1-53 0,-17 35-1,0 54 1,0 34-1,0 107 1,0-54 0,18 19-1,35-36 1,53-18 0,17-53-1,-17-35 1,-71 36-16,106-89 15,-17-53 17,-71 18-17,-36-53 1,-17 70 0,-17 195 15,-1 70-16,0 35 1,18 1 0,18-89-1,53-17 1,34-54 0,-34-17-1,88-70 1,-124 52-1</inkml:trace>
  <inkml:trace contextRef="#ctx0" brushRef="#br0" timeOffset="53759.46">15699 15946 0,'53'-71'16,"-36"71"-16,-17-18 15,35-35-15,-35 1 32,-52 52-17,-54 0 1,-18 70 0,36 36-1,70-71-15,18 89 16,53-36-1,35-71 1,54-17 0,-54 0-1,-35-35 1,-53 18 0,-53 17-1,-35 52 1,17 1 15,18 18-15,35 0-1,71-54 1,71-17 0,-1 0-1,-52 18 1,-36 52-1,-35 71 1,-88 18 0,-18-18-1,71-70 1</inkml:trace>
  <inkml:trace contextRef="#ctx0" brushRef="#br0" timeOffset="54442.6">18045 15487 0,'0'0'0,"-36"-53"15,19 18-15,-19-36 16,-17 71-1,-35 71 17,18 123-17,52-141-15,0 158 16,18 54 0,36-71-1,34-123 1,36-54-1,18-52 1,-54-53 0,-70-18-1,-35 35 1,0 18 0,17 89-1,18 69 1,18 125-1,-18-71 17,-36 87-17,-34-34 1,17-124 0,35-52-1,36-125 1,52-52-1</inkml:trace>
  <inkml:trace contextRef="#ctx0" brushRef="#br0" timeOffset="54809.46">18468 16104 0,'0'0'0,"35"-88"16,-52 88 15,-19 35-31,-52 71 15,53 0 17,17-18-17,106-17 1,1-71 0,52-53-1,-18-35 1,-88-1-1,-35-34 1,0 105-16,-88-52 16,-53 52-1,-18 71 1,71 18 0,71 34-1,87-69 1,54-36-1</inkml:trace>
  <inkml:trace contextRef="#ctx0" brushRef="#br0" timeOffset="55292.77">19262 15699 0,'0'0'0,"-36"-142"16,-17 125-1,-17 52 1,52 124 0,1 0-1,-1 70 1,18-176-16,0 53 16,0-36-1,0-52 1,0-36-1,0-52 17,71-54-17,52 1 1,53 35 0,-34 88-1,-1 52 1,-124 37-1,-105-1 1,-177 35 0,71-52-1,106-53 1,159-71 15,35-18-15</inkml:trace>
  <inkml:trace contextRef="#ctx0" brushRef="#br0" timeOffset="55958.84">20161 16016 0,'0'0'0,"36"-18"16,-36-34-1,-36-19 1,-17 71-1,-17 35 1,-1 106 0,36-35-1,17 18 1,18-54 0,36-70-1,69-35 1,-16-53-1,-19 0 17,-52-36-17,-1 36 1,-17 70 0,0 124-1,0-18 1,0 36-1,36-18 1,34-71 0,36-35-1,0-53 1,17-35 0,-34-71-1,-72 0 1,1-70 15,-18 123-15,-18 212 15,1 17-15,-1 71-1,-17-17 1,35-142-16,0 36 15,17-36 1,89-53 0</inkml:trace>
  <inkml:trace contextRef="#ctx0" brushRef="#br0" timeOffset="56492.85">22384 15575 0,'0'0'0,"0"-18"0,17 1 0,54-54 16,-36 36-16,71-18 15,53 53 1,-53 71 0,-36 123-1,-52 17 1,-106-34-1,-18-54 17,35-88-17,71-52 1,0-89 0,88-17-1,106-107 1,-52 36-1,-37 106 1,-16 88 0,-36 71-1,-1 70 1</inkml:trace>
  <inkml:trace contextRef="#ctx0" brushRef="#br0" timeOffset="57792.76">23742 16087 0,'0'0'0,"18"0"0,87-89 31,-52-34-15,-53-18 0,-53 35-1,-35 71 1,-35 88-1,-1 70 1,54 36 0,52-18-1,18-53 1,71-70 0,17-18-1,0-53 1,53-71-1,-70-17 17,-36 53-17,-35 0 1,0 141 15,0-18-31,-18 89 16,18-19-1,36 1 1,52-70 0,0-36-1,35-18 1,-17-70 0,-18-18-1,-70 0 1,0 53-1,-18 124 32,0-1-31,0-52-16,35 70 16,0-53-1,36-35 1,35 0-1,17-17 1,71-89 0,-106 0-1,-70 36 1,-36-36 0,-87 88-1,16 18 1,-87 141-1,88-53 17,53 36-17,35-36 1,35-70 0,53-18-1,18-36 1,-18-52-1,-35-18 1,-18 36 0,0 35-1,-35 105 17,0 1-17,0-18 1,71-18-1,0-35 17,-36 0-32,0 0 15,53-71 1,-52 1 0,-36 17-1,17 35 1,-17 89 15,0-54-31,-17 72 16,17-37-1,0 1 1,35-53 15,-35-17-31,18-19 16</inkml:trace>
  <inkml:trace contextRef="#ctx0" brushRef="#br0" timeOffset="57976.02">25559 15522 0,'0'0'0,"-18"-17"16,-70-36-1,53 35 1,17 0-1,89-17 17,-36 35-32</inkml:trace>
  <inkml:trace contextRef="#ctx0" brushRef="#br0" timeOffset="58459.79">25964 15081 0,'0'0'16,"0"-17"-16,0-19 0,-52 19 15,-19 70 17,36 70-17,35 142 1,17-124 0,19 35-1,-36-70 1,-18-35-1,-17-71 1,17-18 0,18-53-1,88-17 1,18 0 0,35 17-1,0 54 1,-53 70-1,-70 35 17,-36-18-17,-87 19 1,-72-19 0,71-52-1,18-1 1,106-52-1,88-18 1,-71 36-16</inkml:trace>
  <inkml:trace contextRef="#ctx0" brushRef="#br0" timeOffset="58709.16">26776 15187 0,'35'-53'0,"-70"106"0,70-141 16,-35 123 15,-70 159-15,52-35-1,-35 88 1,18-106 0,17-70-1,18-36 1,18-35-1,35-18 1,35-17 0</inkml:trace>
  <inkml:trace contextRef="#ctx0" brushRef="#br0" timeOffset="59027.35">27005 15787 0,'0'0'16,"53"-18"-16,-18 1 15,36 17 1,-53-18-16,52 0 15,18-35 17,-17-17-17,-71 17 1,0 18 0,-124 52-1,19 54 1,69-36-16,-70 71 15,106 0 1,36-53 0,52-18-1,-18-35 1,54 0 0,-89-18-1</inkml:trace>
  <inkml:trace contextRef="#ctx0" brushRef="#br0" timeOffset="59176.18">27728 15928 0,'-17'0'16,"-1"0"-16,18-18 16,0 1-1,0-19 1,0-34-1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0:40:42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8961 617 0,'0'-17'16,"0"-1"15,0 0 16,0 36 0,-18 0-47,18-1 0,0 1 15,-18 53 1,18 87-1,0-34 1,0 52 0,0-141-16,0 71 15,0-18 1,0 1 0,0-54-1,18 0 1,-18-17-1,0-36 48,0-17-47,0 0-1</inkml:trace>
  <inkml:trace contextRef="#ctx0" brushRef="#br0" timeOffset="452.49">9313 1076 0,'0'0'16,"0"-35"15,0 52-16,-35 36 1,17-35-16,-17 52 16,-88 89-1,34-71 1,1 1 0,35-37-1,36-34 1,17-53 31,53-36-32,-18 18 1</inkml:trace>
  <inkml:trace contextRef="#ctx0" brushRef="#br0" timeOffset="782.75">9296 1023 0,'17'18'16,"-17"-1"-16,36 36 15,-19 18 1,36 17-1,-18 0 1,-17-53 15,35 18-15,-35-17 0,-1-36-1,19 0 1,-19-53-1,1 35-15</inkml:trace>
  <inkml:trace contextRef="#ctx0" brushRef="#br0" timeOffset="1116.24">9737 600 0,'0'0'0,"-18"17"16,0 19-1,1 52 1,-1 106 0,0-53-1,-34 71 1,16-89-1,19-70 1,17-18 0,0-52 31,0-1-47,17 0 15</inkml:trace>
  <inkml:trace contextRef="#ctx0" brushRef="#br0" timeOffset="1632.79">9825 1358 0,'17'0'0,"1"0"0,17 0 16,36-17-1,0-19 1,-36 1 0,-18-18-1,-17 0 1,0 18-1,-17 35-15,-36 0 32,-18 0-17,1 70 1,17 1 0,35 17-1,1-35 1,17 35-1,17-52 1,54-19 0,35-17-1,-1 0 1,1-53 0,-70 18-16,52-18 15,-71 18 1</inkml:trace>
  <inkml:trace contextRef="#ctx0" brushRef="#br0" timeOffset="2250.11">10530 670 0,'0'0'0,"-17"0"0,-1 0 16,0 53-1,1 88 1,-18 18 0,17-53-1,18-71-15,0 89 16,0-54 0,-18-17-1,18-71 48,0 1-48,0-54 1,53 18 0,18-17-1,-1 35 1,-52 35-16,105-18 15,-52 18 1,35 53 0,-53 0-1,-36 0 1,-70 17 0,18-52-16,-53 35 15,-53 17 1,53-34-1,-1-19 17,37-17-17,16 0 1,36-53 15,0 36-31</inkml:trace>
  <inkml:trace contextRef="#ctx0" brushRef="#br0" timeOffset="3299.76">11483 952 0,'0'18'32,"18"-18"14,-1 0-46,1 0 16,-1 0-16,54-35 16,52-36-1,-87 54-15,52-36 16,-53 0 0,-35 18-1,-88-1 1,-18 36-1,-53 36 17,71 34-17,18 54 1,52 17 0,18-53-1,53 0 1,18-70-1,17-1 1,-18-17 0,-17-17-1,-35-19 1,-71 36 0,-35 0-1,-18 36 1,0 52-1,53-18 17,36 1-17,17 0 1,88-1 0,-18-52-1,36-18 1,18-18-1,-19-17 1,1-36 0</inkml:trace>
  <inkml:trace contextRef="#ctx0" brushRef="#br0" timeOffset="3633.71">12365 653 0,'0'0'16,"0"-18"-16,-18 18 31,-17 71-15,0 70 0,-1 70-1,1-52 1,35-106-16,-18 70 15,1-105-15,17 70 16,0-17 0,0-54-1,17 1 1,36-36 0,-17-52-1,-19 52 1</inkml:trace>
  <inkml:trace contextRef="#ctx0" brushRef="#br0" timeOffset="4782.14">12435 1358 0,'0'35'31,"0"-17"-31,18-18 31,0 0-31,52-35 16,-17 0 0,35-18-1,-70 17-15,0-17 16,-18-17 0,-18 35-1,-70 35 1,17 35-1,1 71 17,70-89-32,0 107 15,0-54 1,0 1 0,53-36-1,52-17 1,19-18-1,17-53 1,-18-35 0,-70 17-1,-17-35 1,-36 36 0,0 52-1,-36 89 16,36 17 1,-17-35-17,-1 35 1,18-35 0,0-35-1,0-1 1,0-34 15,0-1-31,0-35 16,53-35-1,35-18 1,-17 35 0,35 54-1,-53 17 1,-18 70-1,-18 36 17,-17-53-17,0 18 1,0-54 0,0 1-1,0-36 16,0-35-15,36-17 0,34-36-1,1 18 1,-18 35 0,-36 35-16,89 18 15,-35 53 1,-18 53-1,-53 0 17,0-36-17,-36 1 1,1-18 0,18-53-1,17-53 16,17 0-15</inkml:trace>
  <inkml:trace contextRef="#ctx0" brushRef="#br0" timeOffset="5732.24">14093 1358 0,'18'18'31,"0"-18"-31,35 0 16,35-18 0,-18-35-1,-34-17 1,-36-1-1,0 54-15,-36-36 16,-17 53 0,-52 35-1,52 35 1,0 36 0,53 18-1,17-36 1,72-35-1,-1-36 17,35-17-17,18-35 1,-52-35 0,-19-19-1,-52 1 1,-18 18-1,0 52 1,0 71 15,0 18-15,-18 17 0,1-35-1,17 0 1,0-36-1,0-34 32,0-1-31,0-35 0,17-53-1,36 18 1,53 0-1,-88 70-15,87 1 16,19 17 0,-36 52-1,-53 37 1,-35 34 0,-17-17-1,-1-18 1,-17-53 15,17-17-15,-17-18-1,35-18 1,0-52 0,70-54-16</inkml:trace>
  <inkml:trace contextRef="#ctx0" brushRef="#br0" timeOffset="6099.17">15681 741 0,'0'0'0,"0"17"46,0 1-46,0 123 16,0-106 0,-18 142-1,1-54 1,-19 18 0,19-70-1,-19 0 1,19-36-1,17-18 1,0-52 15,53-35-15,0 34 0</inkml:trace>
  <inkml:trace contextRef="#ctx0" brushRef="#br0" timeOffset="6699.05">16228 1270 0,'0'0'0,"17"-18"16,1 18 0,-18-17-16,0-19 15,0 19 1,-53 17-1,18 0 1,-36 35 0,18 0-1,36 36 1,17-53 0,0 17-1,70-35 1,1 17-1,-1 1 17,1 0-17,-53-1 1,-18 1 0,0 17-1,-36-17 1,-52 17-1,-18-35 1,0 18 0,54-18-1,-1 0 1,35 0 0,18-18 46,0 1-62,18-19 31,-18 19-31</inkml:trace>
  <inkml:trace contextRef="#ctx0" brushRef="#br0" timeOffset="10831.72">15416 917 0,'0'0'0,"-35"0"0,-159 0 31,176 0-31,-34 0 16,34 0 0,36 0 15,17 0-31,124 0 15,17-17 1,53 17 15,-70-18-15,17 0 0,-140 18-16,34 0 15,-52 0-15,35-17 16,-36 17 31,1-18-32</inkml:trace>
  <inkml:trace contextRef="#ctx0" brushRef="#br0" timeOffset="12214.13">8590 1993 0,'0'0'0,"-123"0"31,105 0-31,-17 0 16,52 0 31,1 0-32,17 0-15,71 0 16,35 0 0,89 0-1,34 0 1,-211 0-16,159 0 15,88 0 1,-53 0 0,70 0 15,-35 0-15,142 0-1,-319 0-15,213 0 16,-212 0-16,211 0 15,107 0 1,-125 0 0,125 0-1,-1 0 1,-17 18 0,17-18-1,-123 17 1,106 1-1,-36 0 1,-141-18 0,54 0 15,-142 0-15,53 0-1,-35 0 1,-1 0-1,-17 17 1,-35-17 0,-18 0-1,-35 0 1,0 0 0,0 18-1,-70-18 63,-1 0-62,0 0-16</inkml:trace>
  <inkml:trace contextRef="#ctx0" brushRef="#br0" timeOffset="12350.27">16951 2081 0</inkml:trace>
  <inkml:trace contextRef="#ctx0" brushRef="#br0" timeOffset="15414.29">829 2716 0,'0'0'0,"-18"0"15,1 0 1,34 0 15,1 0-15,105 0-1,36-35 1,106-35 0,-89 34-1,-35 19 1,-88 17 0,-53 17-1,-17 1 1,-36 17-1,-18-17 1</inkml:trace>
  <inkml:trace contextRef="#ctx0" brushRef="#br0" timeOffset="15748.33">1235 2734 0,'0'0'0,"0"18"0,-18-18 16,0 17-16,1 1 15,17 35 1,0 35 0,0 0-1,-18 36 1,1-1-1,-1-35 1,0-17 0,1-53 15,17-54 0,0-34-31</inkml:trace>
  <inkml:trace contextRef="#ctx0" brushRef="#br0" timeOffset="16297.99">1446 2734 0,'0'18'16,"0"-1"-16,0 1 0,0 35 15,0 53 1,0 0 0,-17-1-1,17-69 1,-18 105 0,0-71-1,18-34 1,-17-36-1,17-18 1,0-35 0,0 18-16,0-53 15,70-18 1,-17 18 0,53 17-1,-18 36 1,18 35-1,-53 70 1,-53 36 0,0-35 15,0 17-15,-18-35-1,18-36 1,0-34 15,0-19-15</inkml:trace>
  <inkml:trace contextRef="#ctx0" brushRef="#br0" timeOffset="16764.34">2028 3122 0,'36'0'31,"-19"0"-15,19-35-1,17-18 1,-36 18-1,-17-18 1,0 35 0,-17 18-16,-19 0 15,-34 35 1,34 18 0,1 71-1,35 17 1,0-53-1,0-70-15,18 52 16,52-52 15,-17-18-15,53-53 0,-35 0-1,-1-53 1,-52 89-16</inkml:trace>
  <inkml:trace contextRef="#ctx0" brushRef="#br0" timeOffset="17831.66">3263 2734 0,'0'18'32,"0"-1"-1,18-17-16,35 0 1,0-17 0,52-54-1,-16 18 1,-36 0 0,-53 36-16,0-19 15,-71 36 1,-35 18-1,-35 53 1,71 17 0,17 35 15,53-35-15,35-17-1,35-71 1,36 0-1,0 0 1,0-35 0,-88 35-16,17-36 15,-35 19 1,-71 17 0,-70 35-1,18 18 1,-1 35-1,71 18 1,53 0 0,18-36 15,70-34-15,0-36-1,-52 0-15,69-36 16,19-34-1,-18-18 1,-18-18 0,-35 0-1,-35 71-15</inkml:trace>
  <inkml:trace contextRef="#ctx0" brushRef="#br0" timeOffset="18115.23">3969 2487 0,'0'-18'0,"0"124"47,0-35-47,0-36 16,0 106 0,0 18-1,-18-53 1,0 35-1,18-53 1,0-70 0,18-54 15,0-34-15,-1-1-1</inkml:trace>
  <inkml:trace contextRef="#ctx0" brushRef="#br0" timeOffset="19248.08">4092 3034 0,'18'0'0,"-1"0"0,1 0 31,0 0-31,-1 0 15,1 0-15,53-35 16,-1-1 0,-17-34-1,-53 34 1,-18 1 0,-52 35-1,-1 53 1,18 35-1,18-17 1,35 35 15,0-53-15,35 17 0,18-70-1,36-17 1,16-54-1,-16 18 1,16-53 0,-69 36-1,-36 34 1,0 54 31,0 0-47,0 35 15,0-36-15,-18 54 16,18-1 0,0 1 15,0-36-15,0-52 15,0-19-16,18-52 1,-1 18 0,54-19-1,-1 36 1,1 36 0,17 34-1,-53 19 1,-17 34-1,-18 18 1,0-35 0,0 0 15,0-35-31,0-36 47,0-35-32,18-35 1,35 18 0,52-19-1,1 72 1,-53 17 0,0 70-1,-53 1 1,0 17-1,-35 0 1,35-70-16,0 17 16,0-17 15,17-53 0,1 17-31,0 0 0</inkml:trace>
  <inkml:trace contextRef="#ctx0" brushRef="#br0" timeOffset="20214.11">5644 3069 0,'0'0'0,"-17"0"0,17 18 16,0-1-1,35-17 32,0-17-47,1-1 16,52-52 0,-53 17-1,-17-18 1,-18 53-1,-53 18 1,-35 36 0,-1 34-1,72 36 1,17-35 0,0 17-1,70-35 1,1-36-1,52-34 1,-34-18 0,-1-54-1,-18 1 17,-70 18-17,18 17 1,-18 35-1,-18 71 17,18 18-17,-17 17 1,-1-18 0,18-52-16,0 52 15,0-34 1,0-54 31,0 0-47,0-70 15,0 71 1,35-89 0,18 35-1,35-17 1,-17 35-1,70 53 1,-35 18 0,-36 52-1,-70-52-15,0 70 16,0-17 0,-35 17-1,0-18 1,17-52-1,1-18 1,17-35 0,17-53 15,19-1-31</inkml:trace>
  <inkml:trace contextRef="#ctx0" brushRef="#br0" timeOffset="20514.41">6950 2417 0,'0'0'0,"0"17"16,0 18 0,0 124-1,17 18 1,-17-36-1,0-18 1,0-70 0,-17-18-1,17-17 17,0-36-17,35-17 1,-17 35-16</inkml:trace>
  <inkml:trace contextRef="#ctx0" brushRef="#br0" timeOffset="21014.71">7479 2840 0,'0'0'0,"18"-18"0,34 1 15,-34-1 1,-18 0-1,-70 18 1,52 0-16,-70 53 16,17 18-1,53-36 17,18 0-17,0-17 1,36-18-1,-19 0-15,72 18 16,-19-18 0,1 0-1,-18 35 1,-53 0 0,-36 0-1,19-35-15,-54 36 16,1-1-1,17-17 1,0-18 15,17 0-15,1-18 0,35 0-1,0-35 1,-17 18-16</inkml:trace>
  <inkml:trace contextRef="#ctx0" brushRef="#br0" timeOffset="21321.29">6632 2716 0,'0'0'0,"-17"0"0,34 0 32,36 0-32,-18 0 0,107-35 15,-37 35 17,19-35-17,-71 35 1,-18 0-1,-17 0 1</inkml:trace>
  <inkml:trace contextRef="#ctx0" brushRef="#br0" timeOffset="22430.28">8696 2857 0,'0'0'0,"18"-52"31,-18 34-31,0-17 15,0 17 1,-18 18 0,0 18-1,-35 105 1,53-35 0,-17 36-1,17-89-15,0 53 16,0-70-1,0 0 1,0-36 0,53-35-1,17-35 17,1 0-17,-18 17 1,-36 71-1,19 0 1,-19 53 0,1 18-1,17 34 1,0-52 0,1-17-1,34-36 1,-17-36-1,35-17 1,-70 36-16,17-54 16,1-17 15,-36 0-15,0 35-1,0 35 1,-36 18-1,36 71 1,0 35 0,0-36-1,18 36 1,0-53 0,-1-35-1,54-36 1,-18-35-1,17-35 1,-52 53-16</inkml:trace>
  <inkml:trace contextRef="#ctx0" brushRef="#br0" timeOffset="22965.39">9772 2522 0,'0'-17'16,"0"34"-16,-53 1 31,18 88-15,17 35-1,18-18 1,0 1 0,0-54-1,0 1 1,0-53-1,0-36 17,0-17-17,0-36 17,35-17-17,18 35 1,35-18-1,-70 71-15,70 0 16,-17 0 0,-36 71-1,-35-18 1,0 35 0,0 0-1,-35-52 1,35-19-1,-18-17 1,18-17 0,0-36-1,71 0 17</inkml:trace>
  <inkml:trace contextRef="#ctx0" brushRef="#br0" timeOffset="23213.42">10336 2875 0,'0'18'16,"0"-1"-1,0 54 1,0-18 0,-35 17-1,17-34 1,18-19-1,0 1 1,0-36 0,0-35-1,0 36 1</inkml:trace>
  <inkml:trace contextRef="#ctx0" brushRef="#br0" timeOffset="23397.2">10319 2663 0,'0'0'0,"-18"0"16,0 0-1,18 18 1,0 0 0,0-1-1,18 1 1,0-18-1</inkml:trace>
  <inkml:trace contextRef="#ctx0" brushRef="#br0" timeOffset="23763.91">10883 2752 0,'-88'0'32,"70"0"-32,1 0 15,-71 35 1,52 35 0,1 36-1,35-35 1,0 17-1,35-17 1,71-54 0,18-17-1,-1-35 17,0-53-17,1 0 1,-89 52-16,-17 1 0</inkml:trace>
  <inkml:trace contextRef="#ctx0" brushRef="#br0" timeOffset="24230.53">11359 2540 0,'0'-35'15,"0"70"-15,-17-70 16,-18 70 0,-1 71-1,36 17 1,-17 18-1,17-35 1,0-53 0,0-18-1,0-52 32,0-18-31,17-36-1,19 18 1,34-35 0,18 35-1,-17 35 1,-36 18-16,53 36 16,-52 34-1,-19 1 1,-52 17-1,17-53 1,-17 0 0,17-35 15,18-17-15</inkml:trace>
  <inkml:trace contextRef="#ctx0" brushRef="#br0" timeOffset="25030.21">12788 2963 0,'0'0'16,"71"-35"0,-71 17-16,17-17 15,-17-35 1,0 52-16,-70-70 16,-18 35-1,17 53 1,-35 53-1,18 35 1,70-70-16,-52 87 16,52-69-16,1 87 15,17-52 17,35-1-17,71-70 1,-18-17-1,18-54 1,-71 53-16,36-52 16,-19-36-1,-34 18 1,-18 53 0,0 52 15,-18 71-16,18 1 1,0-36 0,18 17-1,53-52 17,-18-18-17,-18 0-15,53-18 16,-35-17-1,-35 17-15</inkml:trace>
  <inkml:trace contextRef="#ctx0" brushRef="#br0" timeOffset="25463.46">13282 2875 0,'0'0'15,"-18"0"-15,1-18 0,17-17 16,0-18-1,0 18 1,0 17-16,70 1 16,19 17-1,-37 17 17,37 72-17,-72-19 1,-17 18-1,0-17 1,-17-53 0,-19-18-1,36-18 17,0-53-17,0 54-15,36-54 16,17 1-1,17 34 1,-35 19 0,18-1-1,18 0 1</inkml:trace>
  <inkml:trace contextRef="#ctx0" brushRef="#br0" timeOffset="25879.63">13917 2857 0,'-18'36'31,"36"-36"-15,0 0-16,52-36 15,36-16 1,-18-19-1,-70 18 1,-18 35-16,0 1 16,-53 17 15,-53 35-15,-17 71-1,70-36 1,35 36-1,36-35 1,88-36 0,35-35-1,-18 0 1,1-35 0,-71 0-1,-36-18 1</inkml:trace>
  <inkml:trace contextRef="#ctx0" brushRef="#br0" timeOffset="26582.27">15505 2769 0,'0'0'0,"0"-17"0,0-1 32,0 0-32,0 1 15,0 34 17,0 72-17,0 122 1,0 36-1,0-35 1,-18 52 0,-53 54-1,18-106 17,18-18-17,35-159-15,0 0 16,0-105 15,53-54-15,-18-17-1,18-141 1</inkml:trace>
  <inkml:trace contextRef="#ctx0" brushRef="#br0" timeOffset="26997.1">15416 3069 0,'0'0'0,"-17"-17"0,-19-36 0,1-36 15,18 54-15,17-35 32,17-36-17,71 35 1,53 36-1,-17 17 1,105 106 0,-141 1-1,-70 16 1,-88 1 0,-19-53-1,1-17 1,35-36-1,71 0 48,0 0-47,34-18-1,-52 0-15,36 18 0</inkml:trace>
  <inkml:trace contextRef="#ctx0" brushRef="#br0" timeOffset="27479.31">16281 2857 0,'0'0'0,"0"-17"15,0-1-15,-18-17 16,18 0-1,18-18 1,52 35 0,-52 0-16,88 18 31,-18 36-15,0 34-1,-88 36 1,0-35-1,0-1 1,0-52-16,-18-18 16,18-18 15,0-17-15,18-36-1,35-34 1,0 34-1,-18 36 1,0 35 0,1 0-1,-19 0 17</inkml:trace>
  <inkml:trace contextRef="#ctx0" brushRef="#br0" timeOffset="29262.49">16969 2840 0,'0'0'16,"0"17"-16,17 1 16,36-18-1,0 0 1,35-53 0,-52 0-1,-19-17 1,-17-18-1,0 52 1,-17 36-16,-36 0 16,-18 71 15,18-1-15,18 54-1,35-18 1,0-53-1,70-18 1,-17-35 0,53-18-1,0-35 1,70-35 0,-34-53-1,-72 0 1,-70 70-1,-18 54 1,-52 34 0,35 54 15,17 17-15,18 18-1,53-18 1,17-35-1,-52-18 1,0-35 0,-18 18-1,-71-53 17,54 35-17,-19 0 1,19 0-1,17 17 1,0 19 0,53-36 15,17 0-15,18 0-1,0 0 1,18-53-1,-35 0 1,-54 35-16,36-88 16,-53 36-1,0 34 1,-35 19 0,-18 34-1,36 1-15,-1 53 16,0-54-16,1 54 15,17 17 1,0-35 0,17-18-1,71-17 17,1-18-17,87-53 1,-88-18-1,0-34 1,-52 16 0,-36 19-1,0 52 1,-18 36 0,-35 70-1,36-17 1,-1 17-1,0-18 1,1-34 0,17-19-16,17-17 47,19-35-32,16-18 1,19-53-1,17 18 1,-53 53 0,-17 35-16,17 17 15,-35 36 1,18 18 0,-18-1-1,18-17 1,-1-35-16,54-18 15,-18 0 1,0 0 0,0-53 15,0-53-15,-1-70-1,1-18 1,-35 70-1,0 54 1,-18 105 15,-53 106-15,35-88-16,-17 88 16,17 18-1,18-53 1,0-36-1,18-34 1,35-36 0,35 0 15,-18-36-15,19-34-1,-54 17 1,-17-18-16</inkml:trace>
  <inkml:trace contextRef="#ctx0" brushRef="#br0" timeOffset="29479.39">19138 2628 0,'0'0'0,"-17"0"0,34 0 31,1 0-16,-1 0-15,107 0 16,-54-17 0,-17-1-1,-35 0 17,0 1-32</inkml:trace>
  <inkml:trace contextRef="#ctx0" brushRef="#br0" timeOffset="30595.78">20002 2875 0,'0'0'0,"36"-35"31,-36 17-31,17-17 16,-17-53 0,0 52-16,0-69 15,0-1 1,0 53 0,0 71-1,0 105 1,0-17-1,0 70 1,0-105 0,0-18-1,36-53 17,17 0-17,35-53 1,-71 0-1,-17-53 1,-35 35 0,-35 1-1,34 70 1,36-35 0,0 17-1,53-35 1,53 35-1,-18 18 1,36 0 0,-54 89-1,-34 34 17,-36-52-17,0 17 1,0-35-1,0-18 1,-18-17 0,0-18 15,18-36-15,0-69-1,53 16 1,-35 54-16,52-71 15,-34 71-15,52-36 16,35 36 0,-17 106-1,-35 35 1,-54 35 15,-17-36-15,-17-34-1,-1-53 1,0-1 0,18-34 15,53-36-15</inkml:trace>
  <inkml:trace contextRef="#ctx0" brushRef="#br0" timeOffset="31762.72">21555 2910 0,'0'0'0,"35"18"16,-17-18 0,-1 0-1,54-35 1,-36-53-1,0-1 1,18-87 0,-53 123-16,36-70 15,-19 52 1,-17 53 0,-17 54-1,-54 70 1,0 52-1,36-17 1,35-52 0,0-1-1,35-35 17,71-53-17,0 0 1,-71-18-16,71-17 15,0-89 1,-53-17 0,-18-53-1,-17 88 1,-18 71 0,-35 53-1,-1 52 1,1 71-1,0-17 1,17-1 0,18-17-1,-17-53 17,17-35-17,17-36 16,18-35-15,18-17 0,-35 52-16,35-53 15,0 36 1,-18 17 0,-35 54-1,0 34 1,0 1-1,35-18 1,36-18 0,17-17-1,36-18 1,17-18 15,-53-17-15,-70 17-16,52-88 15,-52 36 1,-18-1 0,-53 54-1,-18 52 1,-17 53 0,70 0-1,18-17 1,18-54-1,70 1 1,0-18 0,36 0-1,-89-18-15,36-17 16,-36-18 15,-35-17-15,0 52-16</inkml:trace>
  <inkml:trace contextRef="#ctx0" brushRef="#br0" timeOffset="32096.71">21467 2593 0,'0'0'16,"-36"0"-16,19 18 0,-1-18 0,0 0 16,54 0-1,87 0 17,-17 0-17,35 0 1,-123 0-16,52-36 15,-35 36 1,-35-17 0,0-1-1,-17 18 1,-18 0-16</inkml:trace>
  <inkml:trace contextRef="#ctx0" brushRef="#br0" timeOffset="33313.22">2505 4216 0,'0'0'0,"0"-18"15,0 0-15,0 1 16,-18-19 0,18 54 15,0 35-16,53 88 1,-18 18 0,-35-71-1,0-53-15,0 36 16,0-1 15,0-52-15,0-36 15,36-52-15,-1 35-16</inkml:trace>
  <inkml:trace contextRef="#ctx0" brushRef="#br0" timeOffset="33812.61">2893 4357 0,'0'17'16,"0"1"-16,0 0 0,0-1 0,-36 54 16,-34 17-1,-18-17 1,52-36 15,1-17-15,35-36 15,0 0-15,71-70-1,-1 18 1,18-19 0,-70 72-16,17-19 15,18 36 1,-17 36-1,-19 52 1,19-18 0,-1 1-1,-18 0 1,1-54 15,17-17-15,-17 0-1,0-53 1,17-17 0,-17 17-16</inkml:trace>
  <inkml:trace contextRef="#ctx0" brushRef="#br0" timeOffset="34061.58">3263 4039 0,'0'0'0,"-17"-70"16,-1 87-1,18 89 1,0 18 0,0 52-1,0-35 1,-18-70 15,18-1-15,0-52-1,88-106 17,-70 70-32</inkml:trace>
  <inkml:trace contextRef="#ctx0" brushRef="#br0" timeOffset="34478.26">3528 4480 0,'0'0'0,"17"18"16,-17 0-16,36-18 15,17-18 1,35-35 0,-35 0 15,-53 0-16,0 0 1,-36 36 0,-52 34-1,71 1-15,-54 52 16,18 36 0,53-18-1,0-17 1,53 0-1,18-54 1,34-17 0,-16-35-1,16-53 1,-69 35 0</inkml:trace>
  <inkml:trace contextRef="#ctx0" brushRef="#br0" timeOffset="35012.48">4145 3986 0,'-18'0'15,"1"18"1,-18 53 0,35-54-16,-18 124 15,18-35 1,0 0-1,0-35 1,0-1 0,0-35-1,0-52 32,0-1-31,0-17-1,0-53 1,70 17 0,36 1-1,-17 70 1,34 17 0,-17 54-1,-89-18 1,-52 17-1,-88 1 1,-1-1 0,18-52-1,53-18 1,18 0 0,35-18 15,0-35-31</inkml:trace>
  <inkml:trace contextRef="#ctx0" brushRef="#br0" timeOffset="35579.36">5468 3863 0,'0'0'15,"0"-18"-15,0 1 16,-18 17-1,18 17-15,0 36 16,0-18-16,0 71 16,0 71-1,0-36 1,0-18 0,-17-52 15,17-54-16,0-52 17,0-53-17,0 70-15</inkml:trace>
  <inkml:trace contextRef="#ctx0" brushRef="#br0" timeOffset="35929.48">5327 4039 0,'-18'-17'0,"36"34"0,-53-123 15,35 54 1,35-19 0,88 0-1,1 54 1,-89 17-16,142 0 31,-72 53-15,-52 70-1,-70 1 1,-89-19 0,-35 19-1,17-53 1,36-54 0,106-34 30,-1 17-30,36-18-16,-35 0 0,0 18 16</inkml:trace>
  <inkml:trace contextRef="#ctx0" brushRef="#br0" timeOffset="36562.33">6315 4392 0,'0'0'0,"35"-35"15,0 17 1,-17-70 0,-18 17-1,0 36-15,-18-35 16,-70 17-1,-18 35 1,18 71 0,-35 70-1,70-17 1,17 53 15,54-88-15,35-36-1,35-35 1,18-35 0,-35-18-1,-54 35-15,89-70 16,-35 0 0,-54-18-1,-17 70 1,0 19-1,0 52 1,0-17-16,0 52 16,0 36-1,0-18 1,35-35 15,18-17-15,18-36-1,35 0 1,35-53 0</inkml:trace>
  <inkml:trace contextRef="#ctx0" brushRef="#br0" timeOffset="37411.12">7214 4145 0,'0'-35'0,"0"70"0,0-105 15,-53 52 1,-35 18 0,18 53-1,-1 35 1,71-70-16,-18 88 31,18-36-15,0 1-1,36-54 1,52-17 0,18-35-1,-36-18 1,-34-17 0,-19-1-1,-17 36 1,0 17-1,0 71 17,0 18-17,0 17 1,0 35 0,0 18 15,0-88-31,0 35 15,18 212 1,17-70 0,-17-19-1,-1 36 1,-17-35 0,0-89-1,-17-87 1,-19-36-1,-34-18 1,-18-70 0,0 0-1,-18-177 1,53 0 15,53 54-15,53-89-1,35 71 1,0 105 0,36 18-1,-89 71-15,35-18 16,19 0 0,-36 18-1,-53 17 1,17 1-1</inkml:trace>
  <inkml:trace contextRef="#ctx0" brushRef="#br0" timeOffset="38145.12">7567 4286 0,'0'0'0,"18"0"0,-1 0 15,19 0 1,34-35-1,-52 17-15,17-35 16,0 18 0,-35-35-1,-17 52 1,-19 18 0,-34 0-1,17 70 1,18 36-1,17-17 1,18-1 0,0-18-1,53-52 1,53-18 15,-18 0-15,18-71-1,35-34 1,-53 16 0,18-69-1,-106 105 1,0 17 0,-53 54-1,18 35 1,0 53-1,35-18 1,35 0 0,18-35-1,0-18 1,-36-17 15,1-18-15,-36 18-1,-52-1 1,17 1 0,18-18-1,17 18 1,0-18 0,36 0 15,0 0-31,-1-18 15</inkml:trace>
  <inkml:trace contextRef="#ctx0" brushRef="#br0" timeOffset="38314.64">8502 4568 0</inkml:trace>
  <inkml:trace contextRef="#ctx0" brushRef="#br0" timeOffset="52343.1">1058 6597 0,'0'0'0,"0"18"31,-17-18-31,-1 0 15,18-18 17,0-17-17,71-71 1,17 0 0,35-35-1,1-18 1,-54 53-1,-70 36 1,-17 70 0,-107 17-1,18 54 1,71-53-16,-35 52 16,70-17-1,17 0 16,71-18-15,1 1 0,16 16-1,-52 19 1,-53-36 0,-53 1-1,-17-36 1,-18 0-1,35-18 1,17 0-16,1-17 16,0 0-1,17 17 1,36 53 15,35 18 0,35 18-15,-35-54 0,53 1-1,-18-18 1,35-53 0,-34-17-1,-54 52-15,71-70 16,-71 35-1,-17-18 1,-18 36 0,0 53 31,0 35-47,0 17 15,-18 36 1,18-35 15,18-19-15,-1-52-16,19 0 15,-19 0-15,36-17 16,0-36 0,35-18-1,-70-17 1,17 0-1,-35 35 1,0 35 0,0 89 15,-18 0-15,18 17-1,0-18 1,0-52-1,89 35 1,-36-36 0,35-17-1,-18-35 1,-52 18-16</inkml:trace>
  <inkml:trace contextRef="#ctx0" brushRef="#br0" timeOffset="53127.71">2875 5944 0,'0'0'0,"-18"0"16,-52 18 0,-18 70-1,35 0 16,18 18-15,35-18 0,0 1-1,17-72-15,36-17 16,53 0 0,0-35-1,17-36 1,-17-52-1,-35 35 1,-54 52-16,19-122 16,-19 87-1,-17 18 1,0 36 0,-17 52-1,-1 53 16,18 53-15,0-53 0,0 18-1,0-35 1,0-36 0,0-53 15,0-17-16,0-18 1,35-35 0,18 17-1,53 1 1,35 70 0,-70 35-1,-18 53 1,-36-17 15,-17-1-15,-35 1-1,17-36 1,18-52 15,18-1-15</inkml:trace>
  <inkml:trace contextRef="#ctx0" brushRef="#br0" timeOffset="54193.09">5168 6138 0,'0'0'0,"18"-35"16,-18 17-16,0-17 16,-18-35-1,-35 34 1,36 19-16,-54 17 16,18 0-1,-35 70 16,17 36-15,36-18 0,0 36-1,17-107-15,18 54 16,18-1 0,52-70-1,1 0 1,17-70-1,0-18 1,-70 70-16,17-70 16,1-18-1,-19 71 1,-17 52 15,0 1-15,0 70-1,0-35 1,0 35 0,0-17-1,18-53 1,52-1 0,19-34-1,69-54 1,-17-35-1,-70 18 1,-18 0 0,-53 35-1,-35 53 1,-71 53 0,71 17-1,35-17 16,17 18-15,54-18 0,-54-18-1,1 18 1,-18-35 0,-53-1-1,-17 1 1,34-18-1,19 0 1,-36 0 0,35 0-16</inkml:trace>
  <inkml:trace contextRef="#ctx0" brushRef="#br0" timeOffset="56493">3210 7497 0,'0'0'0,"0"-18"0,0 0 15,0 1 1,0 34 0,-53 54-1,0 52 1,-35 54-1,-35 34 1,52-87 0,-17-36-1,53-70 1,35-36 0,0-88-1,0 0 1,53-35 15,-18 53-15,18 17-1,0 71 1,-53 18-16,70 70 16,-34 36-1,-1-18 1,18-1-1,17-52 1,19-53 0,-72 0-16,124-70 15,-53-18 1,18-54 0,-70 37-1,-36-54 1,-53-17 15,-88 52-15,-36 71-1,71 71 1,1 88 0,69-1-1,36-69-15,0 105 16,88-53-1,18-53 1,53-35 0,-53 0-1,-71 0-15,53 0 16,1 0 0</inkml:trace>
  <inkml:trace contextRef="#ctx0" brushRef="#br0" timeOffset="56943">3828 7849 0,'-18'0'0,"0"-17"0,1 17 16,17-36-1,0 1 1,70 0-1,-34 17 1,34 18 0,-52 0-16,52 71 15,-34-1 1,-36 54 0,0-18-1,-18-53 1,0-36 15,1-17-15,17-53-1,0-17 1,0-1 0,17 1-1,36-1 1,-35 71-16,35-35 15,35-1 1,35 1 0,-105 18-16</inkml:trace>
  <inkml:trace contextRef="#ctx0" brushRef="#br0" timeOffset="57559.56">4480 7673 0,'36'0'0,"-36"18"16,0 34-1,-71 37 1,89-248-16,-71 423 15,123-528-15,-176 617 32,106-283-17,18-70 1,70-17 0,36-54-1,-54 18 1,-34-17-1,-36-1 1,-36 53 0,-70-17-1,71 35 1,35-18 0,35 1-1,89-1 1,-54 1 15,-34 17-31,52 0 16,-17 35-1,-54 18 1,1 53 0,-18 35-1,0 53 1,-35 17-1,-18 54 1,17 0 0,1-71-1,17 0 1,18-89 0,0-87-16,0-53 31,0-89 0,0-123-15,18 89-16</inkml:trace>
  <inkml:trace contextRef="#ctx0" brushRef="#br0" timeOffset="57872.84">4921 7973 0,'0'-53'0,"0"106"0,0-141 16,0-1-1,0 54-15,36-18 16,52-17 0,53 34-1,0 36 1,-35 36 0,-71 87 15,-106-35-16,-17-17 1,-18-18 0,36-18-1,52-35 17</inkml:trace>
  <inkml:trace contextRef="#ctx0" brushRef="#br0" timeOffset="60225.26">6050 7373 0,'0'0'0,"18"-35"0,-1-36 31,-17 106-15,0 18-16,0 53 16,-70 71-1,-36-19 1,18-52 15,53-71-31,-71 71 16,53-88-1,18-36 1,-1-70 0,1-18-1,35 0 1,0 71-1,18 18 1,35 34 0,17 71-1,18 1 1,-35-19 0,53 36 15,-18-71-16,-17-35 1,35-35 0,17-53-1,-105 52-15,52-52 16,-34-70 0,-36-36-1,-53 70 1,-36 18-1,-52 89 1,0 69 0,18 72-1,87-1 1,36 36 0,36-18-1,34-70 1,36-1 15,18-70-15,-89 0-16,71-53 15,52-17 1,-16-18 0,-90 35-1,-34 18 1,-36 35-1,-17 17 1,-18 54 0,18-1-1,35 18 1,35-17 0,71-53-1,18-18 16,-36-18-15,18-35 0,-53-17-1,-36-19 1,-17-34 0,-53 17-1,0 53 1,-52 36-1,-1 69 1,53 19 0,35-36-16,-17 89 15,17-1 1,36-52 0,52-36-1,54-17 1,-36-36 15,-53 0-31,71-35 16,-88 36-16,88-71 15,-71 35 1,-35 0 0,0 70 15,0 19-16,0-19-15,-18 72 16,18-19 0,0-17-1,36-35 1,16-18 0,19-53-1,17-18 1,-35 1 15,-18 17-15,-17 17-1,-18 89 17,0 0-17,-18 35 1,18-17-1,0-36 1,53-35 0,-35 0-16,53-17 15,-1-36 1,-35-18 0,-35 1-1,0-1 1,0 18 15,0 0-15,36 36-1,52-1 1,0 36 0,-17 35-1,-36-1 1,-35 37-1,0-19 1,-35 1 0,17-18-1,0-53 1,18-18 15,0-53-15,18-17-1,70-35 17,36 35-17,34 35 1,-52 53 0,-71 17-16,54 54 15,-72 35 1,-34-36-1,-54 36 1,1-18 0,34-52-1,1-36 1,17 0 0</inkml:trace>
  <inkml:trace contextRef="#ctx0" brushRef="#br0" timeOffset="61342.71">3034 9155 0,'0'0'0,"-18"17"15,18 1 1,0 88 0,0-18-1,0 18 1,-17-36 0,17-52-1,-18 0 1,18-36 15,0-17-31,0-36 16,0-17-1,53-18 1,0 53 0,-18 53-16,53 0 15,-17 35 1,-18 54 15,-36-1-15,-17-35-1,0-18 1,0-53 15,0-35-15,18-17-1,70-54 1,36 19 0,-1 87-1,-70 18-15,71 35 16,-72 53 0,-52 18-1,-35 0 1,0-35-1,0-1 17,35-87-1,53-36-31</inkml:trace>
  <inkml:trace contextRef="#ctx0" brushRef="#br0" timeOffset="62992.27">4392 9190 0,'0'0'0,"0"-18"0,-18 18 0,-34-17 16,-1 17 0,0 35-1,35-18-15,0 89 16,-17-17-1,17 34 17,18-35-17,18-53 1,70-35 0,18-17-1,0-54 1,0-17-1,-89 18 1,-17-36 0,-105 17-1,-19 54 1,36 53 0,0 70-1,52-17 1,36 52 15,0-17-15,71-36-1,35-52 1,35-36 0,-35-34-1,35-19 1,-35-35-1,-18 0 1,-53 53 0,-35 71 15,-17 35-15,17 35-1,-18 0 1,18-35-1,18-17 17,17-36-17,35-36 1,-52 36-16,17-53 16,18-17-1,-53-18 1,18 17-1,-18 36 1,0 52 15,0 1-31,0 53 16,0 17 0,0-18-1,0-34 16,53-19-15,17-17 0,-52 0-16,53-35 15,52-36 1,18-34 0,-17-19-1,-89 54 1,-17 34-1,-54 72 1,-34 52 0,70 0-1,0 0 1,0-53 0,0 36-1,17-36 1,1-35 15,-18-35 0,-53 0-15,35 17-16,1 0 16,-18 18-1,17 36 16,18-1-15,35 0 0,36 1-1,-54-36-15,107 0 16,17-18 0,-35-35-1,35-18 1,-53-17 15,-70 0-15,-18 17-1,-53 71 1,0 53 0,-35 36-1,70 16 1,18-52-1,71 0 1,-1-17 0,18-36-1,-17-18 1,17-35 0,-70 35-16</inkml:trace>
  <inkml:trace contextRef="#ctx0" brushRef="#br0" timeOffset="63508.72">6809 8978 0,'0'0'0,"0"-35"0,-53-71 31,35 106-15,0 71-1,18 105 1,-17-35-1,17-106-15,-36 124 16,1-18 0,18-70-1,17-54 1,17-34 0,71-71-1,-17 17 1</inkml:trace>
  <inkml:trace contextRef="#ctx0" brushRef="#br0" timeOffset="63758.37">7073 8837 0,'0'0'0,"0"-18"0,0 1 16,0 105-1,0 88 1,0-35-1,-35 18 1,35-53 0,0-35-1,0-54 1,-35-87 15,17 70-15</inkml:trace>
  <inkml:trace contextRef="#ctx0" brushRef="#br0" timeOffset="64358.2">6650 9384 0,'-18'0'15,"36"0"-15,-71 0 16,123 0 15,36 0-15,71-35-1,-124 17-15,141-53 16,-89 36 0,-16 35-1,-89 35 17,-36 54-17,19-54-15,-19 71 16,36-36-1,0-17 17,71-35-17,17-36 1,18-35 0,53-35-1,-106-18 1,-53 36-1,-71-36 1,-52 53 0,17 53-1,-35 106 1,105 0 0,19-36-1,17 18 1,53-35-1,17-35 17,89-18-17,-18-53 1,-35 0 0,-71 35-16</inkml:trace>
  <inkml:trace contextRef="#ctx0" brushRef="#br0" timeOffset="65409.54">8132 9190 0,'0'-18'0,"0"36"0,0-18 31,0 53-15,17 17 0,1 19-1,-18-72-15,17 36 16,1 0-1,0-35 17,35-18-17,0-36 1,17-34 0,-17-18-1,-18-18 1,-17 35-1,-18 89 17,0 35-17,0-36-15,0 36 16,-18 36 0,18-37-1,71-16 16,-18-19-15,70-17 0,-105-17-16,105-36 15,-34 18 1,-37-54 0,-34-17-1,-18 36 1,-18 70-1,-52 18 1,17 52 0,0 18-1,53 1 1,0-37 0,35-16-1,89-36 1,-18 0-1,-18 0 17,18-53-17,-18-35 1,-35 17 0,-36 36-16,19-89 15,-36 71 1,-53 71 15,35 53-15,18-1-1,0 1 1,18-18 0,17 0-1,-35-36 1,0 18-1,0 1 17,18-36-17,-1 17 1,54-17 0,-1-35-1,-17 17 1,0-17-1,-53 18 1</inkml:trace>
  <inkml:trace contextRef="#ctx0" brushRef="#br0" timeOffset="65591.7">9807 9437 0,'-17'0'78,"-1"0"-63,0 0-15,-17 0 16,17 0-16</inkml:trace>
  <inkml:trace contextRef="#ctx0" brushRef="#br0" timeOffset="66224.77">4039 10195 0,'0'0'0,"0"-17"0,18-54 16,-18 36 15,0 52-15,0 36 0,0 230-1,-18-19 1,-17-105-1,-18 0 1,35-71 0,36-88 15,0 0-31,-18-18 0,35-52 16</inkml:trace>
  <inkml:trace contextRef="#ctx0" brushRef="#br0" timeOffset="66907.3">3828 10566 0,'-36'-18'16,"72"36"-16,-142-107 15,88 72-15,1-89 16,52 35 0,106-17-1,35 53 1,-35 35-1,18 88 1,-124 71 0,-70 17-1,-106-35 1,35-52 0,18-54-1,35-35 1,35-35-1,18-36 17,36 36-17,17 35 1,0 70 0,-1 54-1,-16-54 1,17-17-1,17-17 1,1-36 0,52-18-1,36-53 1,-88 18 0,-36-52-1,-35 16 1,0 142 31,0-35-47,0 53 15,0-54-15,0 36 16,-18 0 0,18-35-1,0-36 16,0 0-31,0-35 16</inkml:trace>
  <inkml:trace contextRef="#ctx0" brushRef="#br0" timeOffset="67074.34">4798 10548 0,'17'0'78,"1"0"-78,0 0 15,17 35-15</inkml:trace>
  <inkml:trace contextRef="#ctx0" brushRef="#br0" timeOffset="68526.14">5503 10830 0,'0'0'0,"53"0"16,-35-35-1,0-18 1,-18-17 0,-71 34-1,-35 36 1,18 36-1,0 69 17,52 1-17,36-88-15,0 35 16,36-53 0,70 0-1,-36-18 1,36-35-1,-18 0 1,-70 53 0,-18 53 15,-18 0-15,-17 53-1,35 53 1,0-124-16,0 159 31,18-18-31,-1 54 31,-17 34-15,0-87 0,0-142-16,-35 88 15,-106-17 1,-18-88-1,0-18 1,-52-106 0,17-88-1,88 0 1,70-159 0,125 89-1,34 70 1,54 0-1,52 17 17,35 54-17,-34 17 1,-72 0 0,-69 53-1,-36-70 1,-36 70-1,-17 35 1,-35 53 0,0 89-1,35-18 1,-53 35 0,17-18-1,1-52 16,35-36-15,0-53 15,53-52-15,0-36 0,-35 88-16,35-34 15,-18 34 1,0 71-1,0 17 1,-17 36 0,17-71-1,18 1 1,18-36 0,-1 0-1,-17-53 1,35-35 15,-70 52-31,17-122 16,1 16-1,-36 19 1,0 105 0,-18 89 15,-17 70-16,35-106-15,0 36 16,-18 88 0,18-71-1,0-53 1,0-17 0,18-18-1,-1-53 1,-17 18-1</inkml:trace>
  <inkml:trace contextRef="#ctx0" brushRef="#br0" timeOffset="68726.19">6262 10689 0,'0'0'0,"0"-17"31,0-1-16,17 18-15,54 0 16,17-18 0,53-17-1,-105 35-15,52-18 16,0 1 0</inkml:trace>
  <inkml:trace contextRef="#ctx0" brushRef="#br0" timeOffset="69491.38">7126 10566 0,'0'0'0,"0"-18"0,-18 18 31,1 0-31,-18 0 16,17 0-16,-35 71 15,35-18 1,-17 105 0,35-34-1,0-71 1,71 17 0,34-70-1,-16 0 1,-72 0-16,107-70 31,-36-19-15,0-52-1,-70 0 1,-1-35 0,1 70-1,-18 88 1,-18 89-1,-17 35 1,-18 70 0,18-35-1,35-35 1,18-35 0,52-71-1,18 0 1,-17-36-1,17-34 1,-17-1 15,-36 36-15,-35 70 0,0 36-1,-35-1 1,35-34-1,17-19 1,54-17 0,-1 0-1,1-53 1,0-17 0</inkml:trace>
  <inkml:trace contextRef="#ctx0" brushRef="#br0" timeOffset="69657.96">8043 10601 0,'-17'0'0,"34"0"0,-52 0 16,17 0 15,36 0-15,0 0-1,-1 0 1</inkml:trace>
  <inkml:trace contextRef="#ctx0" brushRef="#br0" timeOffset="70607.53">8431 10460 0,'-35'0'31,"17"0"-31,1 0 16,-18 35-1,17 71 1,0-71-16,1 53 16,17 18-1,0-18 1,35-35-1,18-53 1,70 0 0,1-17-1,-18-36 1,-1-71 0,-34-70-1,-36 36 1,-17-1-1,-36 141 1,-35 53 15,18 89-15,0 35 0,17-18-1,18-35 1,0-53-1,0-18 1,18-53 15,17-52-15,53-19 0,0-16-1,36-1 1,-54 88-1,-17 18 17,-53 35-17,0-17-15,-53 35 16,-52 0 0,-1-18-1,53-17 1,18-18-1,17 0 1,18 35 0,-18 0-1,18 36 1,71-36 0,-18 0-1,17-17 1,19 0-1,-72-18-15,36 0 16,-18 0 15,18 0-15,-35-36 0,0 36-16</inkml:trace>
  <inkml:trace contextRef="#ctx0" brushRef="#br0" timeOffset="70790.78">9402 10918 0,'-18'0'0,"0"0"32,1 0-1,-1 0-16,0 0-15</inkml:trace>
  <inkml:trace contextRef="#ctx0" brushRef="#br0" timeOffset="73341.36">3263 12188 0,'-17'0'0,"-1"-35"16,0 35 0,1 35-1,-1 107 1,18-19 0,0-88-16,-18 124 15,1-71 1,-19 18-1,36-124 32,0-52-31,0 35-16</inkml:trace>
  <inkml:trace contextRef="#ctx0" brushRef="#br0" timeOffset="73757.27">2963 12400 0,'-17'-53'16,"17"36"-1,17-1-15,72-17 16,-1 17 0,88 53-1,-52 53 1,17 36-1,-88-1 17,-53-17-17,0-70 1,0-19 0,0-52-1,0-18 1,0 35-16,0-87 15,0-19 1,35-35 0,18 36-1,0 105 1,-18 36 0,18 70-1,-35-70 1</inkml:trace>
  <inkml:trace contextRef="#ctx0" brushRef="#br0" timeOffset="74507.46">4092 12435 0,'0'-17'31,"0"34"-31,-17 1 15,-19 53 1,19 17 0,17 0-1,0 0 1,17-53 0,54-35-1,17-35 1,-35-18-1,18-53 1,-71 36 0,-18-54 15,-70 19-15,17 105-1,-17 17 1,70 1-16,-17 52 15,17 72 1,18-19 0,36-70-1,52 0 1,-18-53 0,124-53-1,-35-35 1,-35 0-1,-19-36 1,-52 18 15,-53 71-15,0 88 0,-17 17-1,-19 36 1,19 18-1,17-71 1,17 0 0,19-53-1,17-36 1,0-17 0,-36-17-1,19 35 1</inkml:trace>
  <inkml:trace contextRef="#ctx0" brushRef="#br0" timeOffset="74674.14">5027 12524 0,'0'0'0,"0"53"16,0-18 0,0 0-1,0-17 1,0-36 15,0-35-15</inkml:trace>
  <inkml:trace contextRef="#ctx0" brushRef="#br0" timeOffset="74857.21">5080 12330 0,'-18'0'78,"18"-18"-78,-17 18 16,-1 0-16</inkml:trace>
  <inkml:trace contextRef="#ctx0" brushRef="#br0" timeOffset="75024.31">4586 12312 0,'0'0'0,"-18"18"0,1-18 16,17 17 0,88-17-1,35-17 1,-52-19-1</inkml:trace>
  <inkml:trace contextRef="#ctx0" brushRef="#br0" timeOffset="75957.39">5415 12488 0,'0'0'15,"0"-17"1,35-1-16,54-53 15,-19 19 1,-17-54 0,-53 0 15,0 88-31,-35-35 16,-71 53-1,35 36 1,-17 122-1,35 72 1,18-19 0,35-122-16,-35 228 15,-1 18 1,19-88 0,17 0-1,0-106 1,35-106-1,89-70 1,34-88 15,-34-1-15,-1-87 0,-105-1-1,-71 53 1,-176-53-1,35 107 1,88 87 0,53 0-1,53-17 1,53-18 0,53-17-1,70-19 1,18 1-1,-53 35 1,-88 36 15,-53 70 1,0-36-32,0 36 15,-35 18 1,35-18-1,-18-53 1,36-53 15,-1 35-31,19-88 16</inkml:trace>
  <inkml:trace contextRef="#ctx0" brushRef="#br0" timeOffset="76140.24">5980 12259 0,'-18'0'32,"18"18"-1,18-1-15,17-17-1,53 18 1,-70-18-16,35 18 15</inkml:trace>
  <inkml:trace contextRef="#ctx0" brushRef="#br0" timeOffset="78124.28">6403 12347 0,'0'0'0,"18"0"0,17 0 16,-18 0 0,-34 0-1,-1 0-15,-52 18 16,-1 35-1,53 17 1,18 1 15,0-1-15,18-52-16,53 17 16,52-35-1,36 0 1,-36-35-1,54-35 1,-54-1 0,-70-35-1,-53 18 1,-35 35 0,-18 53-1,-53 35 1,18 36-1,35 35 1,18-36 15,35-34-15,35-19 0,53-17-1,18-35 1,-88 17-16,17-17 15,35-53 1,-52 35 0,-18 35-1,0 36 1,0 52 0,0 19-1,0-19 1,35-35-1,18-35 1,18 0 15,17-70-15,-35-18 0,35-124-1,-70 36 1,-18 70-1,0 53 1,-35 53 0,17 18-16,-35 105 15,53 71 1,0-71 0,0 1-1,35-53 1,18-36-1,-18-35-15,36 0 16,52-53 15,-52 0-15,0-53 0,-19 18-1,-52 35 1,0 141 15,0-17-15,0 17-1,0-35 1,36-35 0,34-18-1,-52 0-15,88-18 16,-36-17-1,1-36 1,-53 36 0,-18 52 31,0 54-32,0-36 1,0 18-1,35-35 1,18-18 0,0 0-1,52-53 1,-69-18 0,-36 1-1,-18-54 1,-52 54-1,-1 52 1,36 18-16,-53 71 31,35 17-15,17 35 0,36-34-1,53-54 1,35-18-1,54-17 1,-1-52 0,-35 16-1,-18-52 1,-53 17 0,-17 36-1,-18 53 1,0 35-1,0 17 17,-18 19-17,18-54 1,0 0 0,71-35-1,-1-18 1,1-17-1,17-35 1,-35 17 0,-18 35-1,0 18 1,-35 53 0,0-18-1,53 1 1,18-19-1,-1-17 17,-17 0-17,-17-53 1,-19 0 0,-17-53-1,0 71-15</inkml:trace>
  <inkml:trace contextRef="#ctx0" brushRef="#br0" timeOffset="78323.47">9102 11959 0,'-53'-17'0,"106"34"0,-212-52 16,53 17 0,88 18-1,1 0 1,17 18-1,-18-18 1,-70 35 15,53-35-31</inkml:trace>
  <inkml:trace contextRef="#ctx0" brushRef="#br0" timeOffset="78541.59">7743 12277 0,'0'0'16,"-17"0"-16,-18 35 16,70-35-1,53 0 1,35-18 0,36-17-1,-53 17 1,-71-17-1</inkml:trace>
  <inkml:trace contextRef="#ctx0" brushRef="#br0" timeOffset="79373.3">3757 13864 0,'0'-17'0,"0"34"0,-53-105 31,53 70-31,-35 36 16,35 70 0,-18 89-1,1-36 1,-19 17-1,36-52 1,0-88-16,0 35 16,0-88 31,0-54-32,0 1 1,71 0-1,-53 53-15,34-18 16,72 35 0,-36 36-1,0 52 1,-70 36 0,-36-18-1,1-70-15,-89 88 16,35-53-1,-17-53 1,53 0 0,17-36 15,71-52-15,71 0-1,-19 17-15</inkml:trace>
  <inkml:trace contextRef="#ctx0" brushRef="#br0" timeOffset="81339.27">4269 14146 0,'0'0'16,"70"0"-16,-52 0 0,-18 36 31,0 52-15,0 18-1,0-53 1,0 0-1,17-53 1,1 0-16,53-18 31,-18-53-15,35-35 0,-35 1-1,-36 69 1,-17 19-1,0 52 1,18 53 0,0 18-1,-1-35 1,36 17 0,0-71-1,53-17 1,0-70-1,-36-36 1,1-35 15,-54 17-15,1-17 0,-18 36-1,0 193 16,-18 18-15,18 35 0,0 0-1,0-106-15,0 36 16,53-36 0,18-35-1,35-18 1,35-70-1,-53-18 1,36-70 15,-89 52-15,-35 54 0,0 52-1,-18 36 1,-17 70-1,0 71 1,35-89 0,0 36-1,0-35 1,70-36 0,18-35-1,18-53 1,0-18-1,-53 1 1,-35 17 15,-1 53-15,-17 18 0,0 52-1,0 18 1,0-17-1,18-18 1,52-35 0,54-18-1,-18-71 1,-18 0 0,-88 1-1,-18-36 1,-70 35-1,18 54 1,52 17-16,-70 53 16,52 0 15,19 35-15,17-18-1,70-70 1,36 0-1,71-70 1,-72 17 0,1 0-1,-18 53 1,-70 0 0,-18 53-1,0-35-15,0 34 16,0 19-1,0-18 1,0-35 15,35-36 1,-35 0-32,53-35 15,35-35 1,-17 18-1,-36 70 1,-17 0 0,-18 35-1,0-17-15,0 34 16,0-34-16,0 53 16,70-1-1,-17-52 1,36-18-1,16-18 1,19-35 15,-18-35-15,0-18 0,-54 53-1,-34 18 1,-53 35-1,-71 71 1,18-1 0,70 18-1,18-35 1,0-17 0,35-19-1,1 1 1,-36-53 15,-36 17-15,-34-35 15,52 35-31</inkml:trace>
  <inkml:trace contextRef="#ctx0" brushRef="#br0" timeOffset="81657.05">5309 14076 0,'0'0'0,"-35"0"0,0 0 15,105 0 1,89-18-1,159-17 1,-248 35-16,230-18 16,-124-17 15,-52 35-15,-89 0-1,-88 35 16,18-35-31,-36 53 16</inkml:trace>
  <inkml:trace contextRef="#ctx0" brushRef="#br0" timeOffset="82340.34">3563 15681 0,'0'0'0,"-18"-35"15,18 17-15,53-17 16,36-1 0,105 19 15,-89 34-15,1 54-1,-88 0 1,-18 34-1,-53-52 1,35-35-16,-52 0 16,52-18-1,18-53 1,35-35 0,18 17-1,35-88 1,-17 106-1,35 18 1,-53 53 0,17 52 15,-52-52-31</inkml:trace>
  <inkml:trace contextRef="#ctx0" brushRef="#br0" timeOffset="84072.18">4692 15769 0,'0'0'0,"18"-17"0,-1 17 0,18-36 16,-17 19-16,17-54 16,1 18-1,-19 35 1,-17-17-1,0 18 1,-53-19 15,18 36-15,-18 0 0,0 18-1,-35 70 1,18 0-1,34 1 1,36-1 0,0-53-1,71-35 1,-1 0 0,36-53-1,-18-17 1,-52-19-1,-36 19 1,0 52 0,0 36 31,0 52-32,0-52-15,17 70 16,36-35-1,18 0 1,-1-53 0,54-18-1,17-35 1,-18-17 0,-87-1-1,-36 1 1,-89-18-1,-16 52 1,34 36 0,53 18-16,-52 70 31,35 0-15,35 18-1,0-53 1,17 0-1,36-53 1,35-35 0,18-53-1,-35 17 1,-18-70 0,-18-36-1,-35 72 1,0 87-16,0-17 15,0 52 1,-35 89 0,17 18 15,18 17-15,0-35-1,71-18 1,17-71-1,18-17 1,-18-17 0,18-18-1,-53-18 1,-36 35-16,18-53 16,-17 36-1,-18 17 1,0 71 15,0 0-15,0-35-16,0 35 15,18-53 17,35 18-17,35-18 1,-18-36-1,36-52 1,-18 0 0,-35 53-1,-35 17 1,-18 36 15,0-1-31,0 54 16,0-54-16,0 36 15,0 18 1,53-53 0,17-18 15,36 0-15,18-36-1,-36-17 1,-53-70-1,-35 35 1,-88-53 0,-18 88-1,-17 70 1,-1 71 0,71 1-1,0-19 1,53-17-1,0-35 1</inkml:trace>
  <inkml:trace contextRef="#ctx0" brushRef="#br0" timeOffset="84273.13">5927 15222 0,'0'0'0,"-18"0"0,18-17 16,-18 17 0,18 17 15,0 1-16,-17-18-15</inkml:trace>
  <inkml:trace contextRef="#ctx0" brushRef="#br0" timeOffset="84839.27">4163 16510 0,'0'-18'0,"0"36"0,-36-106 31,19 88-31,-1 17 16,18 36-1,0 88 1,0 1 0,0 34-1,0-105 1,18-19-1,52-52 1,-17-17 0,-17-71-1,-36 70 1</inkml:trace>
  <inkml:trace contextRef="#ctx0" brushRef="#br0" timeOffset="85005.79">3986 16880 0,'0'0'16,"18"0"-1,0 0-15,52 0 16,1-35 0,70-18-1,-35 18 1</inkml:trace>
  <inkml:trace contextRef="#ctx0" brushRef="#br0" timeOffset="85389.05">4551 16739 0,'0'0'0,"0"36"16,0-19-1,17-17 1,36 0-1,-35 0-15,53-35 16,-1 0 0,-52 17-16,17-35 15,-35 35 1,-88 18 0,17 0-1,-17 71 1,70 52-1,36 19 1,53-72 0,52 1 15,-35-54-15,53-17-1,-35-53 1,-35-17-16</inkml:trace>
  <inkml:trace contextRef="#ctx0" brushRef="#br0" timeOffset="85606.35">5256 16669 0,'0'17'16,"0"36"-1,18 35 1,17-17-1,36 35 1,-71-88-16,17 34 16,-17-34 15,0-36-15</inkml:trace>
  <inkml:trace contextRef="#ctx0" brushRef="#br0" timeOffset="85805.37">5433 16704 0,'0'-18'0,"0"36"0,-53-53 15,0 70 1,0 71 0,53 0-1,-35 17 1,35-35-1,17-88 17</inkml:trace>
  <inkml:trace contextRef="#ctx0" brushRef="#br0" timeOffset="86073">5697 16598 0,'0'0'0,"18"-35"0,-18 17 15,0 36 17,-35 88-17,-18 52 1,53-105-16,-18 71 16,18-1-1,35-70 1,36-35-1,0-18 1,-1-71 0,-52 36-1</inkml:trace>
  <inkml:trace contextRef="#ctx0" brushRef="#br0" timeOffset="86256.75">5592 16880 0,'0'18'0,"17"0"16,54-18-1,70 0 1,0-36 0,35-34-1,-70-1 1</inkml:trace>
  <inkml:trace contextRef="#ctx0" brushRef="#br0" timeOffset="86740.39">6368 16475 0,'-18'0'15,"36"0"-15,-36-18 0,-17 18 0,17 0 32,-17 71-17,35 52 1,0 18-1,0-53 1,0 18 0,0-35-1,0-89 32,0-52-31,35-19-1,53-16 1,-17 52 0,-36 53-1,124 0 1,-36 17 0,-34 54-1,-89-1 1,-89 36-1,-69-18 1,16-35 0,90-53-1,87-17 17,0-19-32</inkml:trace>
  <inkml:trace contextRef="#ctx0" brushRef="#br0" timeOffset="87438.31">7250 16616 0,'-36'17'15,"19"1"1,-1 0-16,-17 52 15,17 1 1,18-18 0,0-36-1,35-17 1,-17 0-16,0 0 16,-18-17-1,0-36 1,0 0-1,0-53 1,17 36 0,71 17-1,36 35 17,-53 36-17,17 52 1,-53-17-1,-17 53 1,-54-18 0,-17-53-1,18-17 1,53-89 15,52 1-15,-52 35-16,88-89 15,-36 54 1,-52 52 0,-36 89 31,-17 34-32,35-69-15,-18 52 16,18 0-1,106-53 1,18-35 0,17 0-1</inkml:trace>
  <inkml:trace contextRef="#ctx0" brushRef="#br0" timeOffset="87857.08">6826 17551 0,'0'0'0,"-17"0"16,-1 0-1,18 17 32,35 1-47,-35 0 32,0-1-32,0 1 0</inkml:trace>
  <inkml:trace contextRef="#ctx0" brushRef="#br0" timeOffset="88022.15">6738 17921 0,'0'0'0,"-35"18"15,35-1 1,17-17 31,1 0-47</inkml:trace>
  <inkml:trace contextRef="#ctx0" brushRef="#br0" timeOffset="88222.86">6756 18292 0,'0'17'16,"0"-34"-16,-18 34 0,0 18 15,18-17-15,0 0 16,0 17 0,0-17 15,0 17-15</inkml:trace>
  <inkml:trace contextRef="#ctx0" brushRef="#br0" timeOffset="88406.04">6597 18732 0,'0'0'0,"-35"71"16,17-53-1,18-1 17,0-34-1,0-19-16,0 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0:42:23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7408 582 0,'0'0'0,"18"0"0,-18-18 16,18 1-16,-18-1 15,0 1-15,0-1 16,0 0 0,-18 36 31,18 0-32,-35 52 1,35 54-1,0 34 1,0 54 0,0-36-1,0-35 1,0-70 0,0-53-1,0-1 1,0-34 15,0-1-31,0-35 16,0 18-1</inkml:trace>
  <inkml:trace contextRef="#ctx0" brushRef="#br0" timeOffset="532.91">7867 952 0,'-35'18'31,"35"0"-31,-89 70 16,-34 35-1,0-17 1,87-70-16,-34 34 15,17-17 1,35-35 0,36-54 15,35-34-15,17-36 15,-34 71-31,52-89 15,-18 36 1,1 35 0,-36 53-1,18 88 1,-18 18 0,1-18-1,-19 1 1,1-37-1,-18-34 1,17 0 0,1-54 15,0 1-15</inkml:trace>
  <inkml:trace contextRef="#ctx0" brushRef="#br0" timeOffset="848.96">8167 617 0,'0'0'0,"0"-17"0,0-36 16,-18 141 15,18-17-15,-17 87-1,-1-105-15,-17 124 16,17-19 0,0-52-1,18-35 1,0-89 46,36-35-46,-1-17-16</inkml:trace>
  <inkml:trace contextRef="#ctx0" brushRef="#br0" timeOffset="1298.34">8361 1129 0,'0'0'0,"0"18"16,0-1-16,0 1 16,17-18 15,36-35-31,0-1 31,18-34-15,-36-1-1,-17 1 1,-54 17 0,-34 53-1,-1 53 1,1 52 0,52 37-1,18-72 1,0 36-1,0-88-15,0 17 16,53 0 0,0-35-1,70-18 1,-17-52 15,0-18-31</inkml:trace>
  <inkml:trace contextRef="#ctx0" brushRef="#br0" timeOffset="1916.77">9137 547 0,'0'0'16,"-18"0"-16,-17 0 15,0 35 1,35 71-1,0 17 1,-18 18 0,18-17-1,0-89-15,-18 71 16,1-53 15,17-35-15,-18-18 15,18-18-15,0 0-16,0-35 15,0-17 1,53-36 0,35 35-1,18 19 1,-18 34-1,-70 18-15,88 35 16,-36 36 0,-70-1-1,0 54 1,-53-54 15,-35-17-15,53-35-16,-71 17 15,18-17 1,17-18 0,18 0-1,36 0 1,17-35 0,0 17-16,17-17 15</inkml:trace>
  <inkml:trace contextRef="#ctx0" brushRef="#br0" timeOffset="2781.61">9719 811 0,'0'18'0,"0"0"16,18-18 15,17 0-31,18 0 16,53-53 15,-89 35-31,54-17 15,-18-36 1,-53 36 0,0 17-1,-88 18 1,-18 0 0,70 18-16,-69 53 15,69-1 1,36 1-1,36-1 1,17-52 0,17-18-1,-52 0-15,70 0 16,-70 0 0,-1-18 15,-34 1-16,-54 17 1,-70 70 0,53 1-1,52 17 1,19 18 0,17-36-1,35 1 1,36-71-1,-54 0-15,71 0 16,18 0 0,0-53-1,0-35 1,-35 0 0</inkml:trace>
  <inkml:trace contextRef="#ctx0" brushRef="#br0" timeOffset="3082.2">10460 564 0,'0'-35'16,"0"70"-16,0-123 15,-35 88 1,-1 18 0,19 0-16,17 70 15,0 88 1,-18 0-1,0-34 1,1-1 0,17-71-1,-18-34 1,18-72 31,18 1-32,17-36-15</inkml:trace>
  <inkml:trace contextRef="#ctx0" brushRef="#br0" timeOffset="4315.31">10530 1111 0,'0'18'16,"0"0"-16,36-18 16,-19 0-1,36-36 1,18 1-1,-54-18 1,19-35 0,-36 35-1,-18 18 1,-35 17 0,-17 71-1,34 35 1,19 0-1,17 1 1,0-19 0,70-17-1,18-53 1,1 0 15,16-53-15,37-17-1,-72-19 1,-35 1 0,-17 35-16,-18-17 15,0 52 1,0 89 15,-18 34-15,-17-16-1,17-54-15,18 53 16,-17-35 0,-1-35-1,18-36 32,0 0-31,0 1-16,0-54 15,35-17 1,18-36 0,18 36-1,0 35 1,17 71 0,-71 53-1,-17 17 1,0 35-1,0-52 1,0 17 0,0-53-1,0-17 1,0-36 15,0-35 0,18-52-15,53-19 0,-71 89-16,88-89 15,0 107 1,-18 17 0,-34 88-1,-36 0 1,0 0-1,0-35-15,0 18 16,0-18 0,0-36-1,0 1 1,0-53 31,17-1-47,1 19 0</inkml:trace>
  <inkml:trace contextRef="#ctx0" brushRef="#br0" timeOffset="5265.43">11994 1147 0,'36'0'31,"-19"0"-31,1 0 16,17 0-16,36-36 16,-1-34-1,-52 52-15,0-53 16,-18 1 15,-36 17-15,-34 53-1,-18 53 1,35 17 0,0 72-1,35-37 1,18-34 0,35-36-1,36 1 1,70-36-1,0-36 1,-17-34 0,-71-18-1,-18-36 1,-35 36 0,0 17 15,-18 142 0,1-1-15,17 36-1,-18-35 1,0-1 0,1-17-1,17-17 1,0-54 31,0 0-47,0-35 15,17 18-15,54-71 16,-1-17 15,36-1-15,0 89-1,18 35 1,-54 71 0,-52 70-1,-18-35 1,0-18 0,-18-35-1,-17-18 1,17-17-1,18-36 17,53-35-17,18-35 1</inkml:trace>
  <inkml:trace contextRef="#ctx0" brushRef="#br0" timeOffset="5632.11">13529 494 0,'0'0'0,"0"-18"0,0 1 15,-18 17 1,18 35 0,-17 53-1,17-70-15,-36 105 16,19 1-1,-36 34 1,0-34 0,53-54-1,0 1 1,35-71 15,18 0 0,35-35-15,-35-1 0,18-16-1,-71 34-15,0 0 0</inkml:trace>
  <inkml:trace contextRef="#ctx0" brushRef="#br0" timeOffset="5881.54">13335 864 0,'0'0'16,"-18"0"-16,1 0 0,34 0 31,19 0-31,105 0 16,-53 0-1,-53 0 1,18-17-1,-18-1 1,-35 0 0,-17 1-1,17-1-15</inkml:trace>
  <inkml:trace contextRef="#ctx0" brushRef="#br0" timeOffset="6444.03">14605 317 0,'0'0'15,"0"-17"-15,0-36 16,0 35-16,0-35 16,0 36-1,-18 87 32,1 36-31,-1 18-1,18-54 1,-18 18 0,18-52-1,0-19 1,0-34 46</inkml:trace>
  <inkml:trace contextRef="#ctx0" brushRef="#br0" timeOffset="6715.08">14340 723 0,'18'35'16,"0"-35"0,-1 0-16,19 0 15,-19 0-15,36 0 16,18 0 0,-36-17-1,-17-1 1,-1-17-1,1 17 1</inkml:trace>
  <inkml:trace contextRef="#ctx0" brushRef="#br0" timeOffset="7015.55">14411 335 0,'0'-18'16,"18"18"0,-1 0-16,19 0 15,-19 0-15,36 0 16,0 0-1,-35 0 1,35 0 0,-36-35-1,1 35 1</inkml:trace>
  <inkml:trace contextRef="#ctx0" brushRef="#br0" timeOffset="7781.62">14658 0 0,'0'0'0,"-18"0"0,-35 0 15,-52 0 1,-19 0 0,36 35-1,-36 53 1,54 1 0,17 16 15,35-69-31,1 52 15,17 18 1,0 0 0,35-53-1,35 35 1,1-35 0,70-18-1,-35-17 1,17-1-1,1-17 1,-36-35 0,18-36-1,0 1 1,0-18 15,-53 17-15,-18-52-1,-35-19 1,-18 37 0,1 69-16,-54-122 15,18 140 1,-35 18 0,17 0-1,1 0 1,-18 0-1,-18 0 1,88 0-16,-70 0 16,35 0-1,-18 0 1,1 0 0</inkml:trace>
  <inkml:trace contextRef="#ctx0" brushRef="#br0" timeOffset="8931.36">6579 1799 0,'0'0'0,"0"18"32,0-1-17,36-17-15,34 0 16,-35 0-16,142 18 16,-1-18 15,106 0-16,1 0 1,122 0 0,54 0-1,70-18 1,36 1 0,-72 17-1,160-18 1,-159 1-1,141 17 1,-476 0-16,282-18 16,158 0-1,-105 1 1,-53 17 15,-176 0-15,-36-18-1,-123 18 1,-88-18 0,-1 18-1,-17-17 32,-17 17-47,-1 0 0</inkml:trace>
  <inkml:trace contextRef="#ctx0" brushRef="#br0" timeOffset="9081.19">14570 1711 0,'-18'18'32,"18"-1"-32,-18-17 31,1 0-16,-18 0-15</inkml:trace>
  <inkml:trace contextRef="#ctx0" brushRef="#br0" timeOffset="10015.35">7285 1958 0,'-18'18'47,"1"-1"-31,-1 1-16,0-18 0,-17 35 15,0-17-15,-124 52 16,-123 71 0,-71 89-1,71-54 1,-53 18 0,88-53-1,70-53 1,89-35-1,70-35 1,1-18 0,17-35-1,0-1 1</inkml:trace>
  <inkml:trace contextRef="#ctx0" brushRef="#br0" timeOffset="10514.05">5433 2752 0,'0'17'46,"0"1"-46,-36 17 16,1 18 0,18-35-16,-54 70 15,18-17 1,0-19 0,18-52-1,53 0 48,34 0-48,19 0 1,0 18 0,34 0-1,-69-18-15,52 17 16,-35-17-1,-18 0 1,-17 0 15,-1-17-15</inkml:trace>
  <inkml:trace contextRef="#ctx0" brushRef="#br0" timeOffset="11381.41">11289 1887 0,'0'0'0,"18"-70"32,-18 52-32,17 18 15,-17 18 17,0-1-32,0 72 15,0 87 1,0 53-1,0-35 1,0-123-16,0 158 16,-17-88-1,17 18 1,0-35 0,0-72-1,0-16 16,0-19-15,-18-17 0,0-35-1,-17 17-15</inkml:trace>
  <inkml:trace contextRef="#ctx0" brushRef="#br0" timeOffset="11714.15">10883 3034 0,'0'0'16,"-17"0"0,34 0-1,1 0-15,52 53 31,1-18-15,17 36 0,0-1-1,-70-52-15,0 35 16,-1-36 0,1-17-1,17-35 16,0-18-15</inkml:trace>
  <inkml:trace contextRef="#ctx0" brushRef="#br0" timeOffset="11980.84">11624 2946 0,'0'17'31,"-18"1"-15,1 0-16,-19 52 15,-16 1 1,-37 52 0,1-17-1,88-88-15,-35-1 16,35 1-1,0-53 1,70-18 0</inkml:trace>
  <inkml:trace contextRef="#ctx0" brushRef="#br0" timeOffset="13082.24">14235 1782 0,'17'0'78,"1"-18"-78,-1 18 0,1 0 0,53 0 31,70-18-15,-106 18-16,124 0 16,176-17-1,53 17 1,-106-18 0,53 0-1,-105 1 1,-160 17-16,124 0 15,-106 0 1,-52-18 0,-19 18 15,-34 0 0,17-18-15,-18 18-1,0 0-15</inkml:trace>
  <inkml:trace contextRef="#ctx0" brushRef="#br0" timeOffset="13613.87">16422 1729 0,'17'0'32,"1"0"-17,-18 17-15,0 1 16,18 17-16,35 71 31,35 17-15,0 19-1,0-54 1,0 53 0,1 0-1,-36-35 1,-36-71-16,54 53 15,-54-35 1,19-18 0,-36-17-1,17-18 17,-17-18 14,-17 1-30,-19-1 0,19 18-16</inkml:trace>
  <inkml:trace contextRef="#ctx0" brushRef="#br0" timeOffset="13998.61">16686 2822 0,'18'0'16,"0"0"-1,-1 0-15,1 0 16,17 0-1,-17 0-15,35 35 16,0 1 0,35-1-1,0 0 1,-35-35 0,-18 0-1,-35-17 32,0-1-31,0-17-1</inkml:trace>
  <inkml:trace contextRef="#ctx0" brushRef="#br0" timeOffset="14281.14">17410 2487 0,'0'0'0,"0"-18"16,0 1-16,0 34 31,-18 19-15,0-19-16,-17 72 15,-36 34 1,19-17-1,16-53 1,1-18 0,17-35 31,1 0-47</inkml:trace>
  <inkml:trace contextRef="#ctx0" brushRef="#br0" timeOffset="17313.5">1552 3298 0,'0'0'0,"0"-17"0,-17 17 15,-1 0 1,0 0-16,1 17 16,-1 1-16,0 70 15,1 71 1,-19-18-1,1 0 1,18-17 0,-1-71-1,18-36 1,0-52 15,0 17-15</inkml:trace>
  <inkml:trace contextRef="#ctx0" brushRef="#br0" timeOffset="17697.21">1041 3634 0,'0'0'0,"-18"-18"0,0 0 15,18-17 1,53-53-1,106-36 1,17 36 0,54 35-1,-89 71 1,18 105 0,-106 1-1,-53-71-15,0 123 31,-36-70-15,-17 35 0,18-88-1,35 0 1,-18-88 15,1-18-15,-1 17-1</inkml:trace>
  <inkml:trace contextRef="#ctx0" brushRef="#br0" timeOffset="17937.58">1429 3828 0,'17'0'16,"1"0"-1,0 0-15,52 0 16,18-36 0,-52 36-16,87-35 15,-52 17 1,-54 18 0</inkml:trace>
  <inkml:trace contextRef="#ctx0" brushRef="#br0" timeOffset="18296.68">2434 3545 0,'-35'-17'16,"17"17"-16,1 0 16,-72 35-1,19 36 1,35-54-16,-18 71 16,53-52-16,-18 52 15,18 35 1,18-70-1,52-17 1,1-36 0,105-53-1,-70-18 1,17-35 0,-52 36-1</inkml:trace>
  <inkml:trace contextRef="#ctx0" brushRef="#br0" timeOffset="18580.23">2840 3369 0,'0'0'0,"0"-35"15,-18 35 1,-17 17 0,-18 72-1,53 16 1,0 72-1,0-89 1,0 0 0,0-35-1,0-35 1,18-18 0,17-18-1,-17 0-15,52-52 16,-52 52-1</inkml:trace>
  <inkml:trace contextRef="#ctx0" brushRef="#br0" timeOffset="18863.21">3157 3598 0,'0'0'0,"0"18"31,-17 17-16,-19 53 1,36-35 0,-17 36-1,17-72-15,0 18 16,0 1 0,0-19-1,53-17 1,17-53 15,1 18-15,-36 18-16</inkml:trace>
  <inkml:trace contextRef="#ctx0" brushRef="#br0" timeOffset="19629.66">3545 3669 0,'0'0'15,"-17"0"16,17 18-15,-36 17-16,1 18 16,18 0-1,17 0 1,0-18 0,17-35-1,1 0 1,-1 0 15,-17-35-15,0-1-1,0-34 1,0 52-16,0-17 16,53-71-1,0 35 1,53 54-1,-18 17 1,-17 53 0,-36 35-1,-35-18 1,0 1 0,0-36-1,0-17 32,-17-18-31,17-35-1,0-18 1,0-18 0,70-35-1,1 53 1,-54 36-16,54-19 15,17 36 1,-35 53 0,-35 36-1,-18-19 1,-36 18 0,19-35-1,-1-35 16,0-18-15,36-18 15,53-35-15</inkml:trace>
  <inkml:trace contextRef="#ctx0" brushRef="#br0" timeOffset="20115.37">4833 3581 0,'0'0'16,"0"-53"-1,0 35-15,-53 18 16,-35 0 0,-18 53-1,53-18 16,0 18-31,53-35 32,0 0-32,18 17 15,70-18 1,-17-17 0,17 36-1,-18-19 1,-52 1-1,-18 17 1,-71-17 0,-34 17-1,-1-17 1,88-18-16,-17 0 16,-36 0-1,36 0 1,35-18 15,-35-35-15,0 18-1</inkml:trace>
  <inkml:trace contextRef="#ctx0" brushRef="#br0" timeOffset="20379.39">3863 3052 0,'0'0'0,"0"-18"15,-18 18 1,1 0 15,-1 0-15,0 0-1</inkml:trace>
  <inkml:trace contextRef="#ctx0" brushRef="#br0" timeOffset="20691.84">2875 3581 0,'18'0'0,"-1"0"0,1 0 15,53 0 1,34-36 0,-34 36-1,17-35 1,-70 35 0</inkml:trace>
  <inkml:trace contextRef="#ctx0" brushRef="#br0" timeOffset="22130.24">10107 3969 0,'18'0'15,"-1"0"-15,36-18 32,-35 0-32,0-17 15,17-18 1,-35 0-1,0 36-15,-88-36 16,-53 35 0,35 18-1,-18 35 1,36 18 0,17 71-1,54 35 16,17-107-15,53 1 0,53-53-1,-1-35 1,37-35 0,-37-19-1,-52 36 1,-53 18-1,0 18 1,-17 69 15,17 54-15,0 35 0,0 1-1,17 52 1,19 52 15,-19 54-15,1-211-16,-18 122 15,0 36 1,-71-53 0,-17-88-1,-18-88 1,-17-18-1,-107-124 1,125-35 0,16-88-1,72-52 1,17 87 0,88-35-1,106 0 16,-35 124-15,35-19 0,-53 54-1,-71 71 1</inkml:trace>
  <inkml:trace contextRef="#ctx0" brushRef="#br0" timeOffset="22978.94">10389 4039 0,'0'0'0,"18"0"16,17-17 0,36-36-1,-54 0 1,-17 35-16,18-35 16,-36 36-1,-35-1 1,-35 53 15,0 36-15,53 52-1,35 1 1,35-54 0,36-17-1,34-53 1,37-70-1,-1-36 1,17-18 0,-105 36-1,-35-35 1,-18 52 0,0 36-1,-53 53 1,35 34 15,18 72-15,0 17-1,0-53 1,53 18 0,18-88-1,-53-18-15,70 0 16,0-53-1,0-53 1,-35 0 0,0-35-1,-35 0 1,-18 53 0,0 70-1,0 53 1,-18 71 15,0 18-15,1 17-1,-1-18 1,18-52 0,0-36-1,35-70 16,-35 17-31,0-35 16,0 36-16</inkml:trace>
  <inkml:trace contextRef="#ctx0" brushRef="#br0" timeOffset="23213.36">10918 3863 0,'0'0'0,"18"0"16,0 0 0,105 0-1,1 0 1,17-18 0,-35 1-1,-89 17-15,1 0 16</inkml:trace>
  <inkml:trace contextRef="#ctx0" brushRef="#br0" timeOffset="23646.03">11642 3916 0,'53'0'31,"-36"0"-31,71-18 16,-17-17 0,17-18-1,-88 0 1,0 18-1,-53 35 1,18 0-16,-53 53 16,17 0-1,18 52 1,53 1 0,0-35-1,53-18 1,35-53-1,18 0 17,-18-36-17,-17-16 1,-18 16-16</inkml:trace>
  <inkml:trace contextRef="#ctx0" brushRef="#br0" timeOffset="24046.09">12188 3828 0,'0'-18'0,"0"36"0,0-54 16,36 19-1,34-1 1,-52 18-16,35 0 16,17 35-1,1 36 16,-53-18-15,-18 35 0,-36 0-1,1-70 1,17-18 0,18-71 15,36 1-16,-1-1 1,-17 54-16,35-54 16,-1 36-1,-16 17 1,17-17 0,17 17-1</inkml:trace>
  <inkml:trace contextRef="#ctx0" brushRef="#br0" timeOffset="24529.98">13247 3739 0,'0'0'0,"17"0"0,19-17 15,-19 17-15,36-35 16,-35 17-1,-18 0 1,-106 18 0,0 18-1,53 17 1,36-17-16,-19 35 16,36-18-1,18 0 1,70-17 15,-17 0-15,35-1-1,-36 1 1,-35 17 0,-35-17-1,-52 17 1,-37-17-1,-69-1 1,52 1 0,53-18-1,-18 0 1,54-18 0</inkml:trace>
  <inkml:trace contextRef="#ctx0" brushRef="#br0" timeOffset="25261.65">15928 3404 0,'0'0'0,"0"-106"16,0 89-16,53-18 31,0 17-15,17 53-1,-17 89 1,-35-1 0,17 36-1,-35-124-15,0 53 16,0 18-1,0-71 1,35-35 0,-17 0-1,53-70 1</inkml:trace>
  <inkml:trace contextRef="#ctx0" brushRef="#br0" timeOffset="25545.9">16686 3281 0,'0'0'16,"18"-18"-16,-18 1 15,0 34 1,-71 71 0,1 36-1,-18 35 1,35-54-1,0 1 1,35-88-16,18 17 16,0-17-1,53-18 1,18-18 0,-18-17-1</inkml:trace>
  <inkml:trace contextRef="#ctx0" brushRef="#br0" timeOffset="25945.63">16739 3775 0,'18'0'15,"0"0"-15,-1-18 16,1 0-16,17-17 15,0-18 1,-35 0 0,0 18-1,-17 35 17,-19 53-32,-16 18 15,34-1 1,18 18 15,0-35-15,53-35-1,-36-18-15,54 0 16,-18 0 0,18-35-1,-1-18 1</inkml:trace>
  <inkml:trace contextRef="#ctx0" brushRef="#br0" timeOffset="26496.09">17145 3722 0,'0'-18'0,"-18"-17"16,18 0 0,18-1-1,70 1 1,18 17 15,17 36-15,-52 53-1,-18 17 1,-53-18 0,-35-17-1,17-35-15,-17 17 16,-1-17-1,36-53 17,53-18-17,18-36 1,52 1 0,-17 35-1,-18 53 1,-70 0-1,0 53 17,-18-17-17,-18 52 1,-17-35 0,35-18-1,-18-35 1,18-18 15,0-35-15,0 0-1</inkml:trace>
  <inkml:trace contextRef="#ctx0" brushRef="#br0" timeOffset="26647.62">17939 3387 0,'0'0'15,"-18"0"32</inkml:trace>
  <inkml:trace contextRef="#ctx0" brushRef="#br0" timeOffset="27645.84">18362 3510 0,'18'0'0,"17"0"16,-17-18-16,-1 18 0,107-70 15,-1-1 17,-17-17-17,-88 53-15,-1-18 16,-17 18 0,-106 35-1,18 0 1,53 17-16,-71 54 15,0 70 1,18 18 0,71 17-1,-19-35 1,1 89 0,17-36-1,-52 88 1,52-212-16,-35 266 31,18-90-15,17 37-1,18-36 1,36-106 0,34-106-1,89-70 1,35-106-1,-53 0 1,0-106 0,-106-53-1,-70 0 1,-124 53 0,-70 53-1,106 123 1,70 1 15,35 34-15,18 19-16,18-1 15,123-88 1,-18 53 0,54-35-1,-19 0 1,-69 35-1,-72 0 1,-17 36 0,-17 34 15,-1 36-15,18 0-1,-18-35-15,18-1 16,-17 1 15,34-36 16,1-17-47</inkml:trace>
  <inkml:trace contextRef="#ctx0" brushRef="#br0" timeOffset="27835.85">18891 3475 0,'0'0'0,"0"17"78,18-17-47,0 0-31</inkml:trace>
  <inkml:trace contextRef="#ctx0" brushRef="#br0" timeOffset="28146.42">19262 3510 0,'0'0'0,"0"-18"16,0 1-1,-36-1 1,-34 18 0,17 35-1,0 36 1,35 0 0,18 17-1,0-35 1,36 0-1,-19-36 1,71-17 0,18 0-1,71 0 1,-36-17 0</inkml:trace>
  <inkml:trace contextRef="#ctx0" brushRef="#br0" timeOffset="28696.09">20002 3598 0,'0'-17'0,"0"34"0,0-70 16,-52 0-1,-19 36 1,0 17 0,54 0-16,-107 53 15,54 17 1,-18 36 15,70-35-15,18-1-1,53-17 1,17-53 0,54 0-1,-18-53 1,-36 0-1,-17-35 1,-35-18 0,-18 53-1,0 36 1,0 87 15,-18 1-15,18 17-1,0-70 1,0 52 0,0-34-1,53-19 1,0-17 0,18-17-1,17-54 1,-71 36-16</inkml:trace>
  <inkml:trace contextRef="#ctx0" brushRef="#br0" timeOffset="28980.28">20426 3210 0,'0'-17'0,"0"34"0,0-52 0,-18 17 16,-17 18-1,17 53 1,-17 35 15,0 71-15,17-53-1,0 35 1,18-70 0,0-54-1,36-17 1,-1 0-1,36-35 1,-19 0-16</inkml:trace>
  <inkml:trace contextRef="#ctx0" brushRef="#br0" timeOffset="29228.88">20779 3475 0,'0'0'0,"17"-18"15,-17-17 1,-17 35 15,-36 53-15,17 0-1,-17 35 1,36-17 0,-1-19-1,1-16 1,34-36-1,71 0 1,-17-18-16</inkml:trace>
  <inkml:trace contextRef="#ctx0" brushRef="#br0" timeOffset="30011.93">21114 3510 0,'0'0'0,"0"18"31,-18-1-31,-17 36 31,0 18-15,17-53-16,0 52 16,18-35-1,0-17 1,36-18-1,-19 0 1,-17-53 0,0 18-1,0-53 1,18 35 0,35-18-1,17 36 1,1 35-1,-36 0-15,36 0 32,-54 53-17,1 35 1,-18-17 0,0-1-1,0-17 1,0-35-16,-18-1 15,1-17 1,-1 0 0,18-17-1,0-36 1,0-18 0,106-70-1,-18 70 1,36 1 15,-19 52-15,-34 36-1,-18 88 1,-53 0 0,0-18-1,-53-18 1,0-34-1,18-36 1,52-18 15</inkml:trace>
  <inkml:trace contextRef="#ctx0" brushRef="#br0" timeOffset="30512.9">22401 3387 0,'0'0'0,"-17"-18"31,-1 18-31,-70 35 16,70-17-16,-35 35 15,0 17 1,53-34 0,0-19-1,36 1 1,34-18 0,-52 0-16,88 18 15,-36 17 1,-17 0-1,-35 18 17,-36-18-17,-88 1 1,89-36-16,-71 35 16,-18-35-1,35 0 1,36 0-1,17-18 1,18-17 0,0-18-1,0 35 1</inkml:trace>
  <inkml:trace contextRef="#ctx0" brushRef="#br0" timeOffset="30761.63">21343 3016 0,'0'0'0,"-18"0"0,1 0 15,-1 0 1,0 0 0,1 0-1</inkml:trace>
  <inkml:trace contextRef="#ctx0" brushRef="#br0" timeOffset="31078.36">20073 3440 0,'0'0'16,"18"0"-1,-1 0 1,1 0-16,0 0 0,52 0 16,36-18-1,0 0 1,-53-17 0,17 17-1,-52 18 1</inkml:trace>
  <inkml:trace contextRef="#ctx0" brushRef="#br0" timeOffset="32229.37">847 4780 0,'0'0'0,"-18"18"0,-88-18 31,89 17-31,-36-17 16,17 18 0,107-18 15,-53 0-16,176 0 1,17-18 0,-123 18-16,336-35 15,-71 17 1,211-17 0,-158 18-1,158-1 1,-229 0-1,71 1 17,-230 17-17,-123 0 1,-53-18 46,18 0-46,0 18 0</inkml:trace>
  <inkml:trace contextRef="#ctx0" brushRef="#br0" timeOffset="33234.15">9402 4710 0,'-36'17'15,"19"-17"-15,-1 0 16,18 18 0,18-18 15,52 17-16,54-17 1,193 0 0,-211 0-16,229-17 15,-211 17-15,440-35 16,-141-1 0,159 19-1,-17-1 1,-177-17-1,141 17 17,-264 0-17,-177 18 1,-35 0 0,-36-17 62,1 17-78</inkml:trace>
  <inkml:trace contextRef="#ctx0" brushRef="#br0" timeOffset="34307.97">16845 4604 0,'-18'0'0,"36"0"0,-71 0 16,-123 0-1,141 0-15,-54 0 16,36 0-1,36 0 17,34 0 15,1 0-47,17 0 15,71 0 1,0 0-1,53 0 1,-124 0-16,212 0 16,176 0-1,-52 0 1,70 0 0,176 0-1,-35 17 1,36 1-1,122 17 1,-599-35 0,389 0-1,-125 18 1,-87-18 0,-195 0-1,-35 0 1,-52 0-1,-54 0 95</inkml:trace>
  <inkml:trace contextRef="#ctx0" brushRef="#br1" timeOffset="44443.31">1111 5644 0,'18'0'0,"-18"-17"32,0-1-32,0 1 31,-18 17 0,1 0-31,-19 0 16,19 0-16,-36 17 15,-35 71 1,17 18 0,18-18-1,35 36 1,18-36-1,0-70-15,18 70 16,53-53 15,-1-35-15,54 0 0,-18-35-1,70-53 1,-70-18-1,-36 18 1,-34-71 0,-19 0-1,1 89 1,-18-1 0,0 106 15,-35 71-16,17 0 1,-17 35 0,17-106-1,18 89 1,0-54 0,18-34-1,70-36 1,-35 0-1,35-71 1,-35 1 0,-35-19-1,-1 36 1,1 53 0,-18 53 15,0 18-16,0-18 1,17-18 0,1-17 15,0-1-15,70-34-1,-53-36 1,-17-18-1</inkml:trace>
  <inkml:trace contextRef="#ctx0" brushRef="#br1" timeOffset="44676.19">1940 5450 0,'-35'18'31,"35"0"-31,0-1 16,0 1-16,35-18 31,-17 0-15,-18-18-1</inkml:trace>
  <inkml:trace contextRef="#ctx0" brushRef="#br1" timeOffset="44826.61">1940 5415 0,'-17'0'16,"-1"0"0,-17 0-1,35 53 1,0-18 0,0 18-1,0-17 1,17-36-16</inkml:trace>
  <inkml:trace contextRef="#ctx0" brushRef="#br1" timeOffset="45525.86">2417 5592 0,'0'0'16,"0"-18"-16,-18 0 15,18 1-15,-35 17 16,-1 17 0,19 1-16,-36 17 15,0 53 1,-18 18-1,89 0 1,-36 0 0,36-53 15,0-53-31,34 17 16,37-17-1,17-17 1,-1-36-1,1-35 1,-35 17 0,-54 36-16,19-106 15,-1 0 1,-17 52 0,-18 36-1,-18 89 16,18-19-31,-18 89 16,1 18 0,17-18 15,0-36-15,-36 1-1,19-36 1,-1-17-1,18-54 17,0-34-17,71-1 1,-54 36-16</inkml:trace>
  <inkml:trace contextRef="#ctx0" brushRef="#br1" timeOffset="45843.1">2928 5680 0,'0'0'16,"0"35"-1,-35 0 1,-36 18 0,1-35 15,34-18-15,-17 17-1,71 1 1,0 0-1,35 35 1,-18-18 0,-17-35-16,17 35 15,18 0 1,0-17 0,17-18-1,-17 0 1,0-18-1,-35 1-15,35-18 16</inkml:trace>
  <inkml:trace contextRef="#ctx0" brushRef="#br1" timeOffset="46192.84">3651 5468 0,'0'-18'15,"-17"18"1,-1 0-16,0 0 16,-35 53-1,36-17-15,-1 34 16,-17 54-1,17-36 1,18-35 0,0-18 15,88-35-15,-35 0-1,18-18 1,-36-17-16</inkml:trace>
  <inkml:trace contextRef="#ctx0" brushRef="#br1" timeOffset="46426.85">3933 5362 0,'0'0'0,"71"0"32,-53 0-32,35 0 31,-1 18-15,-16 52-1,-36-52-15</inkml:trace>
  <inkml:trace contextRef="#ctx0" brushRef="#br1" timeOffset="46544.04">4057 5838 0,'-18'18'16,"1"0"-1,-1-1 1,0-17-16,1 0 16</inkml:trace>
  <inkml:trace contextRef="#ctx0" brushRef="#br1" timeOffset="47693.57">1111 6967 0,'0'0'0,"0"18"15,-17 0 1,17 35-16,0-36 16,17-34-16,54-36 15,-36 0 1,53 0 0,-105 35-1,-36 1 1,-35 17-1,52 0-15,-17 35 16,-53 18 0,36-18 15,52 18-15,71 17-1,35-34 1,36 17-1,-18 17 1,-71 1 0,-35-1-1,-53 1 1,-123-18 0,52-18-1,54-35 1,-1-53-1,36 0 1,17-17 15,18 17-31,35-18 32,18 36-17,53 17 1</inkml:trace>
  <inkml:trace contextRef="#ctx0" brushRef="#br1" timeOffset="48442.95">1446 7373 0,'0'0'0,"18"0"16,0 0-16,17-35 15,-17 17-15,52-70 16,-35 17 0,-17 18 15,-18 18-15,-88 35-1,0 53 1,-36 35-1,107-70-15,-54 88 16,53-18 0,89 0-1,17-53 1,53-35 0,18-70-1,-36-1 1,-70 1-1,-17-18 1,-19-1 0,-17 72 15,0-1-15,0 53-1,-17 54 1,-1-1-1,0 0 1,18-17 0,36-71-1,-54 17 1,0-34 0,1-36-1,17-36 1,53-52-1,-18 88 1,-17 36-16,70-36 16,0 53 15,0 53-15,-35 35-1,-53-53 1</inkml:trace>
  <inkml:trace contextRef="#ctx0" brushRef="#br1" timeOffset="48528.35">2222 7479 0,'0'18'32,"0"-1"-17,0-52-15,-17 70 16,17-52 0,0-1-16</inkml:trace>
  <inkml:trace contextRef="#ctx0" brushRef="#br1" timeOffset="49160.08">2857 7091 0,'0'0'0,"0"-18"0,-17 18 16,-18-17-1,-18 17 1,-53 35 0,35 35-1,36-52-15,-36 88 16,19-18 0,52-35-1,70 0 1,1-53-1,17-18 1,-18-52 0,-17-1 15,0-52-15,-18-18-1,-17 52 1,17-34-1,-35 105 1,-17 89 15,-36 35-15,53-71-16,-18 35 16,18 89-1,0-71 1,53-17-1,18-53 1,-18-18 15,17-36-15,18-52 0</inkml:trace>
  <inkml:trace contextRef="#ctx0" brushRef="#br1" timeOffset="49892.45">2275 7214 0,'0'18'0,"18"211"109</inkml:trace>
  <inkml:trace contextRef="#ctx0" brushRef="#br1" timeOffset="50542.78">3246 6932 0,'0'0'0,"0"-18"31,0 36 1,0 35-17,0 18 1,-18 87-1,-17-34 1,17-54 0,0-17-1,18-70 17,0-1-32</inkml:trace>
  <inkml:trace contextRef="#ctx0" brushRef="#br1" timeOffset="50993.77">3581 6932 0,'17'-18'15,"-17"36"1,-17 17-1,-72 36 1,-16 17 0,34-17-1,53-54-15,-34 1 16,34-18 0,18-18 15,0 36 0,0 0-31,70 34 16,1 1-1,-36-17 17,-17-1-17,35-17 1,35-18-1,-70 0-15,17 0 16,18-53 0,-18 35-16</inkml:trace>
  <inkml:trace contextRef="#ctx0" brushRef="#br1" timeOffset="51457.06">3845 7161 0,'0'18'0,"-17"-18"16,17 18-16,17-18 31,19-18-15,16-17-1,-34 35-15,17-36 16,-35 1-1,0 0 1,0 17 0,-53 36-1,-17 0 1,-1 52 0,54 18-1,17 0 1,0-17-1,17-36 1,513-405 109</inkml:trace>
  <inkml:trace contextRef="#ctx0" brushRef="#br1" timeOffset="51825.03">4322 7038 0,'-18'0'31,"0"0"-31,1 18 16,-1 52-1,18-52-15,-18 35 16,18 35-1,0-18 1,53-52 0,0-18 15,53-35-15,-35-18-1,-54 18-15,36-36 16,-18-17-1,-17 17 1,-18 89 31,0 35-31,0 17-1,18 36 1</inkml:trace>
  <inkml:trace contextRef="#ctx0" brushRef="#br1" timeOffset="52075.84">4674 7638 0,'0'53'0,"18"105"16,52 36 15,-70 18-15,0-18-1,-35-88 1,-53-36-1,53-34-15,-18-36 16,-18-36 0,36-17-1,17-70 1,1 0 0,123-107-1,17-87 1</inkml:trace>
  <inkml:trace contextRef="#ctx0" brushRef="#br1" timeOffset="52458.26">4904 7250 0,'35'-89'0,"35"-34"16,-34 52-1,-177 354 1,282-619 0,-159 336-1,0 0-15,-70 36 16,0-1-1,88 18 1,0-35-16,0-1 16,35 1-1,71 17 1,-35-17 0,-36 17-1,-35 0 1,-18 1-1,-52-1 1,52-35-16,-70 35 31,35-17-31,35-18 47,18-36-31,0 1-1</inkml:trace>
  <inkml:trace contextRef="#ctx0" brushRef="#br1" timeOffset="52792.69">4692 7197 0,'0'17'31,"0"1"-31,0 35 16,0 17-1,-18-34-15,1 70 16,17-36 0,0-52-1</inkml:trace>
  <inkml:trace contextRef="#ctx0" brushRef="#br1" timeOffset="53375.79">5486 6809 0,'0'-18'31,"-18"18"-16,0 0-15,1 0 16,-1 35 0,-17 18-1,-18 35 1,35-52-16,-17 52 16,35-18-1,0 19 1,0-37-1,53-52 1,17 0 0,-17 0-1</inkml:trace>
  <inkml:trace contextRef="#ctx0" brushRef="#br1" timeOffset="53725.8">5821 6773 0,'0'0'0,"35"0"15,-17 53 1,35 18 0,-53-36-1,53 53 17,-53-17-17,0-54-15,-18 54 16,-35-36-1,-35 1 1,70-36-16</inkml:trace>
  <inkml:trace contextRef="#ctx0" brushRef="#br1" timeOffset="54642.47">3969 5415 0,'17'0'0,"36"0"32,-35 0-32,-18 53 15,18-35 1,-1-1-16,36 36 15,-53 18 1,35 17 0,-35 0 15,-53 0-31</inkml:trace>
  <inkml:trace contextRef="#ctx0" brushRef="#br1" timeOffset="55975.31">1393 8890 0,'0'-18'31,"0"1"-31,0-1 0,0 0 16,0-17 0,0 0-1,-35 17 1,-35 18 0,-54 71-1,54 17 1,52-53-16,-35 106 15,53-35 1,18 18 0,52-54-1,36-17 17,0-53-17,-71 0-15,71-17 16,53-36-1,0-71 1,-71 1 0,-18-71-1,-34 0 1,-36 105 0,17 54-1,-34 53 1,-19 52-1,19 71 1,-1 18 0,0-18-1,1-35 17,17-53-17,0-35 1,35-18-1,0-18 1,1-35-16</inkml:trace>
  <inkml:trace contextRef="#ctx0" brushRef="#br1" timeOffset="56408.96">2134 9066 0,'18'36'31,"0"-36"-31,-1 0 0,54-18 32,-54 0-32,54-17 15,0-35 1,-36 34-1,-53-34 1,-35 17 0,-35 88-1,0 53 1,35 36 0,35-36-1,18-35 1,18 17-1,0-52-15,17-18 16,35 18 0,-34-18-16,87 0 15,-17-36 17,-35 19-32</inkml:trace>
  <inkml:trace contextRef="#ctx0" brushRef="#br1" timeOffset="56558.38">2857 8837 0,'-17'0'0</inkml:trace>
  <inkml:trace contextRef="#ctx0" brushRef="#br1" timeOffset="56942.46">2787 8943 0,'0'53'16,"-18"0"-16,1 17 16,17 18-1,17-52 17,36-19-17,-35-17-15,52-17 16,1-19-1,-18-52 1,-35 18 0,-1-18-1,-17 52-15,18 19 16,-36 17-16,-35-36 16,71 89-1,17 0 1,-35 53-1,0-35 1,0-1 0,18-35 15,-1-35-15,54 0-1,0-17 1,-19-19-16</inkml:trace>
  <inkml:trace contextRef="#ctx0" brushRef="#br1" timeOffset="57359.97">3351 9013 0,'0'0'0,"-17"-17"16,-19-36 0,36 18-1,0 17-15,53-17 16,-35 17-16,70-17 15,-35 35 1,35 17 0,-35 72 15,-35-36-15,-18 52-1,-18-16 1,-17-54-1,0-18 1,17-52 15,18-35-15,18-19 0,17-16-1,36 34 1,-19 1-1,-34 52-15,17 0 16,-17 18 0</inkml:trace>
  <inkml:trace contextRef="#ctx0" brushRef="#br1" timeOffset="58374.93">4145 8767 0,'0'-18'16,"-18"18"-1,1 0 1,52 0-1,-35 35 1,-106 53 0,106 36-1,-53-1 1,36-17 0,17-88-16,0 35 15,35-36 1,18-17-1,17 0 1,-17-53 0,-35 36-16</inkml:trace>
  <inkml:trace contextRef="#ctx0" brushRef="#br1" timeOffset="58692.84">4604 8749 0,'0'0'0,"35"0"16,-17 0-16,17 18 15,-35-1-15,35 71 16,0-17 0,-35 35-1,0-18 17,0-70-32,-52 34 15,16-34 1,-34 0-1</inkml:trace>
  <inkml:trace contextRef="#ctx0" brushRef="#br1" timeOffset="59574.48">1693 10724 0,'0'0'0,"18"0"31,0-52-31,-1 34 16,54-17-1,-18-1 1,-36 19-16,1-54 15,17 18 1,-158 53 0,-71 35-1,88 36 1,71-53-16,-18 52 16,53-52-16,0 52 15,106 19 1,35-36-1,35 17 1,-88 1 0,-52-18-1,-36-36-15,-18 89 32,-141-18-17,-17-17 1,-1-54-1,72-34 1,16-54 0,54-35-1,-18 1 1,88 16 0,89 72-1,35-1 1,-106 18-1</inkml:trace>
  <inkml:trace contextRef="#ctx0" brushRef="#br1" timeOffset="60776.02">2081 10883 0,'0'0'0,"0"18"31,0-1-31,0 36 16,89 0-1,-107 18 1,0-1 0,18-52-16,0 35 15,0-35 1,53-18-1,0-36 1,18-34 0,-18-18-1,-18 17 1,-17-17 15,-18 70-15,-53 36 15,70 52-15,-17-52-16,-17 70 15,17 0 1,17-52 0,36-1-1,0-35 1,35-53-1,0 0 1,-35-17 0,-35-19-1,-18 54 17,0 17-17,-18 1 1,1 52-1,17 18 1,0 0 0,-18 17-1,0 1 1,18-36 0,0-52 15,0-1-16,0-53 1,0 1 0,18-18-1,-18 70-15,71-17 16,-1 35 15,1 0-15,-36 35-1,0 36 1,-35-18 0,0-36-16,18 36 15,-18-18 1,-18-17 0,1-18-1,-1-35 1,18-36-1,18-17 1,52 0 0,18 35-1,-17 53 17,0 18-17,-19 52 1,-52 36-1,-17-53 1,-36 0 0,18-18-1,35-88 17,0 35-32</inkml:trace>
  <inkml:trace contextRef="#ctx0" brushRef="#br1" timeOffset="61341.66">3475 10566 0,'0'0'0,"-18"0"16,1 0-16,17 17 15,0 72 1,0-1-1,0 18 1,0-18 0,0 0-1,-18-18 1,18-52 0,-18-18-1,18-18 16,0 1-31,-17-54 16,34-17 0,36 35-1,35 0 1,18 36 15,-35 17-15,-36 17-16,18 36 15,-53 18 1,0-18 0,-88 17-1,-18 1 1,35-36 0,54-35-1,-1 0 1,0-35-1,36-18 1</inkml:trace>
  <inkml:trace contextRef="#ctx0" brushRef="#br1" timeOffset="61607.19">4039 10777 0,'71'18'16,"-71"0"-16,-18-18 16,1 53-1,-19 17 1,36-17 0,-17-18-1,17-17 1,-18 0-1,0-54 17</inkml:trace>
  <inkml:trace contextRef="#ctx0" brushRef="#br1" timeOffset="61758.13">4022 10566 0,'0'0'16,"-18"0"-16,-35 35 16,106 0-1,-53-17 1</inkml:trace>
  <inkml:trace contextRef="#ctx0" brushRef="#br1" timeOffset="61823.8">3986 10724 0,'36'-17'15,"-72"34"-15,107-69 16,-71 16-1</inkml:trace>
  <inkml:trace contextRef="#ctx0" brushRef="#br1" timeOffset="61958.1">4075 10548 0,'0'-35'16,"0"70"-16,-36-70 0,1 17 15,-36 36 1,54 17 15,17 36-15,0-36-1</inkml:trace>
  <inkml:trace contextRef="#ctx0" brushRef="#br1" timeOffset="62340.6">4427 10442 0,'0'0'0,"0"-17"16,-35 34-16,17-17 15,1 35 1,-1 71 0,36 0 15,-18-88-31,-18 88 15,1-36 1,-1 18 0,18-17-1,0-36 1,53-35 15,-36 0-31,1-35 16,35-18-1,-35 35-15</inkml:trace>
  <inkml:trace contextRef="#ctx0" brushRef="#br1" timeOffset="62574.12">4180 10813 0,'18'0'31,"0"0"-15,-1 0-16,72 0 15,-19 0 1,-17-18 0,-18 0-1,18-17 1,-18 35-16</inkml:trace>
  <inkml:trace contextRef="#ctx0" brushRef="#br1" timeOffset="62908.18">4992 10495 0,'0'0'0,"-53"53"31,53-35-31,-35 70 16,-1 18-1,36-71-15,-17 36 16,17-1-1,0-17 1,0-35 0,35-18-1,-17 0-15,52 0 16,-52 0 0</inkml:trace>
  <inkml:trace contextRef="#ctx0" brushRef="#br1" timeOffset="63241.08">5380 10389 0,'53'0'31,"-36"0"-31,1 36 0,35 34 16,-35-52-16,-1 88 16,-17 17-1,-17-17 1,-36-18 15,-53-17-15,0-1-1,71-70 1,17 0 0,0-35-16</inkml:trace>
  <inkml:trace contextRef="#ctx0" brushRef="#br1" timeOffset="65624.35">8943 5909 0,'18'0'46,"-1"0"-30,1 0-16,-18-18 16,35-35-1,-17 36 1,17-1-16,-17-17 16,-36 17-1,-88 1 1,-17 17-1,17 53 1,18 35 0,88-18-1,0-34 1,35-19 15,53-17-15,18-53-1,0 0 1,-53 0 0,-36 18-1,1 35 17,-36 0-17,18 88 1,-17 53-1,34-17 1,1 88 0,-18 35-1,0-18 1,0-176-16,0 106 31,-35-54-15,-36-34-1,1-53 1,-36-71 0,18-71-1,35-52 1,35-54 0,53 19-1,36 87 1,35 1-1,17 35 1,-105 52-16,88-34 16,-71 52-1</inkml:trace>
  <inkml:trace contextRef="#ctx0" brushRef="#br1" timeOffset="66239.53">9278 5944 0,'0'0'15,"35"0"1,1-17 0,-36-19-1,35-17 1,-35 1 0,0 16-1,0 1 1,-35 35-1,17 71 1,0 17 0,18 35-1,18-35 1,35-35 15,17-35-15,1-18-1,0-53 1,34-18 0,-34-34-1,-18-89 1,-53 88 0,0-18-1,17 89 1,-17 194 31,-17-53-47,-1 17 15,18 1 1,0-54 15,53-52-15,0-18-1,18-18 1,-18-52 0,-53 34-16</inkml:trace>
  <inkml:trace contextRef="#ctx0" brushRef="#br1" timeOffset="66456.88">9719 5786 0,'0'0'0,"-35"17"32,70 1-32,18-18 15,53 0 1,-89 0 0,54 0-1,17-35 1,0-18-1,-35 17-15</inkml:trace>
  <inkml:trace contextRef="#ctx0" brushRef="#br1" timeOffset="67574.91">10601 5503 0,'0'0'0,"0"-35"16,0-18-1,0 71 17,-53 70-17,0 71 1,0 17 0,-35-35-1,35-53 1,18-17-1,0-71 1,-1 0 0,1-18-1,0-52 1,35 52 0,0-52-1,0-36 1,53 35-1,0 71 1,35 0 0,-53 71-1,-17-1 1,17 36 0,-17-53-1,34-18 1,-16-35-1,34 0 1,36-70 0,-18-18-1,-52 35 1,-19-53 15,19 53-15,-54 53 15,-17 70-15,17 19-1,-17-19 1,35 1 0,53-18-1,0-53 1,88-36-1,-71 1 1,-35-18 0,-17-53-1,-18-17 1,0 105-16,-53-88 16,-17 71 15,17 35-16,-35 53 1,17 18 0,53 34-1,18-16 1,18-19 0,35-35-1,0-35 1</inkml:trace>
  <inkml:trace contextRef="#ctx0" brushRef="#br1" timeOffset="68423.37">11501 5680 0,'0'0'0,"0"-18"0,0 0 15,-18 1 1,-35 17 0,-18 17-1,36 36 1,-35 53 0,52 0-1,18-18 1,0-17-1,71-36 1,-1-35 0,54 18-1,17-18 1,-88 0-16,52-36 31,19-17-15,-89-17-1,-35-1 1,-17-17 0,-19 18-1,-17 34 1,0 36 0,0 36-1,18 52 1,0 18-1,17-36 1,18 1 0,18-36-1,17-35 1,36 0 0,-1-53 15,-34-17-16,17-54 1,-36 36 0,-17 53-1,18 17 1,-18 53 0,0 36-1,0 52 1,0-52-1,17-36 1,54 0 0,0-35-1,-19 0 1,37-53 15,-72 18-31</inkml:trace>
  <inkml:trace contextRef="#ctx0" brushRef="#br1" timeOffset="68724.08">12453 5309 0,'0'0'16,"-18"0"-1,1 0-15,-36 71 16,18 35-1,17 52 1,0-16 0,18-107-16,0 53 15,0 0 1,0-35 15,36-53 0,-19 0-31,18-35 16,-17 17-16</inkml:trace>
  <inkml:trace contextRef="#ctx0" brushRef="#br1" timeOffset="69006.5">12753 5627 0,'-18'0'32,"18"17"-32,-35 1 0,17 70 15,-17 18 1,17-18 15,1-35-15,17-18-1,17-35 1,54 0 0,0-17-1,-54-1-15,18 1 0</inkml:trace>
  <inkml:trace contextRef="#ctx0" brushRef="#br1" timeOffset="69807.94">13088 5680 0,'-18'0'32,"1"17"-32,-1 36 15,-17 35 1,17-17 0,18-36 15,0-17-16,35-18 1,1 0 0,-36-18-1,0-35 1,0 0 0,0-52-1,53 16 1,-36 72-16,36-36 15,35 35 1,1 18 0,-19 53-1,-52 18 1,-1 52 15,-17-52-15,0-18-1,-17-18 1,-1-17 0,1-18-1,-1-18 1,0-35 0,18-18-1,53-52 1,18 52-1,35-34 1,17 87 0,-52 18-1,-36 88 1,-17 18 15,-18 0-15,-18-36-1,-35 1 1,35-53 0,1-1-1,-1-34 17,0-54-17,18 53-15,-17-17 0</inkml:trace>
  <inkml:trace contextRef="#ctx0" brushRef="#br1" timeOffset="70006.32">13282 5239 0,'0'0'0,"-35"0"15,17 0 1,1 0-1,-1 0 1,0 35 0,1-35-1,-54 0 1</inkml:trace>
  <inkml:trace contextRef="#ctx0" brushRef="#br1" timeOffset="70207.23">12365 5539 0,'0'0'0,"0"17"0,0 1 15,17-18 1,72 0 0,-19 0 15,18-18-16,54-35-15</inkml:trace>
  <inkml:trace contextRef="#ctx0" brushRef="#br1" timeOffset="70690.23">14429 5415 0,'0'18'31,"0"-1"-15,-18 1-16,-35 53 15,0 52 1,35-35 0,18-52-16,0 52 15,0-35 1,53-18 0,36-35 15,16-18-31</inkml:trace>
  <inkml:trace contextRef="#ctx0" brushRef="#br1" timeOffset="71006.75">14728 5433 0,'0'-36'0,"0"72"0,0-89 15,18 53-15,0 0 16,17 0 0,0 88-1,-17 0 1,0 71 0,-18-124-1,0 89-15,-36-54 31,-17 1-15,-17-54 0,52-17-16,-17 0 15</inkml:trace>
  <inkml:trace contextRef="#ctx0" brushRef="#br1" timeOffset="72140.53">9596 7338 0,'0'0'0,"17"0"0,89-36 31,-88 19-31,17-1 16,-17-52 0,-54 17-1,-87 35 1,-1 18-1,36 35 1,71-17-16,-54 53 16,36 70-1,35-71 1,53-17 0,52-53 15,37-53-16,-37 0 1,-69 36-16,69-54 16,-87 1-1,-18 52 1,-18 88 15,18 36-15,0-70-16,0 140 15,0 18 1,0 0 0,0 88-1,0-17 1,0-36 0,-17-88 15,-54-70-16,1-71 1,-36-88 0,35-36-1,18-88 1,53 160-16,0-160 16,0 141-16,36-123 15,70-17 1,17 70-1,0 35 1,1 18 0,-18 17-1,-89 71 1</inkml:trace>
  <inkml:trace contextRef="#ctx0" brushRef="#br1" timeOffset="72689.86">10142 7426 0,'36'0'16,"-89"0"-1,70 0-15,36 0 0,-35 0 16,52-71 0,-17 1-1,-17 17 1,-36 0 0,-18 35-1,-70 36 1,0 70-1,35 36 1,35-18 0,53-1 15,36-87-31,35 0 16,17-36 15,-17-53-16,-35-17 1,17-53 0,-53-18-1,0 36 1,-17 70 0,-18 35-1,-18 36 1,1 35-1,-19 88 1,19 18 0,17 0-1,0-107 1,35-34 0,18-18 15,-35-35-31</inkml:trace>
  <inkml:trace contextRef="#ctx0" brushRef="#br1" timeOffset="72889.64">10636 7197 0,'0'0'15,"-35"-18"-15,53 18 31,-1 0-31,36 0 16,53 0 0,0-35-1,-36 17 1</inkml:trace>
  <inkml:trace contextRef="#ctx0" brushRef="#br1" timeOffset="73422.92">11589 7126 0,'17'-18'0,"-34"36"0,52-36 16,-17 18-16,-1-35 15,1 0 1,-36 35-1,-35 0 1,-52 0 0,69 0-16,-52 35 15,35 0 1,53 18 0,18-17 15,70 17-16,18-1 1,-18 19 0,-53 0-1,-52-18 1,-89-1 0,18-34-1,-53-18 1,35 0-1,53-35 1,17-18 0,19 18-1,17-1 1,70-17 0,-34 36-1</inkml:trace>
  <inkml:trace contextRef="#ctx0" brushRef="#br1" timeOffset="73689.07">11836 7161 0,'0'0'0,"17"18"31,-17 0-31,0 17 16,0 53-1,0 0 1,-17-35 0,-1 0-1,18-35 1,0-36 15,0 1-15,0-1-16</inkml:trace>
  <inkml:trace contextRef="#ctx0" brushRef="#br1" timeOffset="73876.3">11924 6985 0,'-18'-18'31,"1"18"-31,34 0 47,1 0-32</inkml:trace>
  <inkml:trace contextRef="#ctx0" brushRef="#br1" timeOffset="74806.08">12277 7056 0,'0'0'0,"-18"35"15,18-53 1,53 1-1,70 17 1,-52 0 0,-36 0-16,18 0 15,-35 0-15,-1-18 16,-52 0 0,18 18 15,-19 36-16,19 69 1,-19-87-16,-34 53 16,52-54-16,-141 107 15,106-18 1,18-36 0,18-52-1,17-36 16,0 0-31,52-34 16,19-1 0,-18-53-1,-18 53 1,18 53 0,-53 35 15,35 36-16,1-18 1,-1 17 0,36-17-1,-1-53 1,18 0 0,0-18-1,1-34 1,-36-1-1,-1-71 1,-34 36 0,-18-18-1,-35 88 1,-18 18 0,0 53-1,18 53 16,17 0-15,18-35 0,35-1-1,18-35 1,0-35 0,53 0-1,-88 0-15</inkml:trace>
  <inkml:trace contextRef="#ctx0" brushRef="#br1" timeOffset="75090.16">13758 7091 0,'0'0'0,"-35"-18"16,0-17-16,17 35 15,0 35 1,-34 53 0,34 36-1,0-36 1,18 0 0,0-70-16,0 17 15,53-17 1,18-18-1,-18-18 1</inkml:trace>
  <inkml:trace contextRef="#ctx0" brushRef="#br1" timeOffset="75388.91">14146 6932 0,'0'0'0,"0"-18"0,18 18 15,35 71 1,0 17 0,-18 53-1,-35-53 1,0 18-1,0-88-15,-70 53 16,-1-1 0,-17-52-1,35-18 1</inkml:trace>
  <inkml:trace contextRef="#ctx0" brushRef="#br1" timeOffset="75939.75">9296 9278 0,'17'0'0,"1"0"0,0 0 15,52-18 1,-35-17-1,-35 17-15,18-34 16,-18-1 0,-35 0-1,-18 17 1,-71 54 0,-17 35 15</inkml:trace>
  <inkml:trace contextRef="#ctx0" brushRef="#br1" timeOffset="76090.28">8872 9278 0,'0'35'16,"0"-70"-16,18 106 16,70-54-1,18-17 1,53-17 0,-53-19-1,-36-17 1,-35 18-1,-17 0 1</inkml:trace>
  <inkml:trace contextRef="#ctx0" brushRef="#br1" timeOffset="76289.82">9419 10760 0,'0'17'0,"0"1"0,0 0 16,-17-18-16</inkml:trace>
  <inkml:trace contextRef="#ctx0" brushRef="#br1" timeOffset="76505.75">9366 10848 0,'0'-18'16,"-53"-70"-1,106 194-15,-159-371 16,106 54 0,-17-72-1,70 19 1,0 70 0,17 53-1,-52 123 1,70-70-1,18 17 1,0 18 0,-36 36-1,-35-1-15</inkml:trace>
  <inkml:trace contextRef="#ctx0" brushRef="#br1" timeOffset="77156.92">9596 9137 0,'0'0'0,"-18"0"31,0 0 1,-17 0-32,35 18 15,0 17 1,0 53-1,0-70-15,0 123 16,0 0 0,0 53-1,-18 0 1,18-159-16,0 106 16,0 0-1,-17-17 1,-19-1-1,19-70 1,-1-53 0,18-53-1,0-35 1</inkml:trace>
  <inkml:trace contextRef="#ctx0" brushRef="#br1" timeOffset="77700">10125 9155 0,'0'0'0,"0"17"16,-18-17-1,18 18 1,18-18 15,-18-18-15,17 18-16,1 0 16,-18-17-1,18 17 1</inkml:trace>
  <inkml:trace contextRef="#ctx0" brushRef="#br1" timeOffset="77938.92">10266 9066 0,'0'-17'31,"0"-1"-31,0 0 16,0 1-1,-53 17 1,35 0-16,-35 0 15,-17 88 1,52 18 0,-17 0-1,35-36 1,53-34 0,35-36 15,-70 0-31</inkml:trace>
  <inkml:trace contextRef="#ctx0" brushRef="#br1" timeOffset="78055.63">10583 9190 0,'0'-35'15,"18"-54"1,0-34 0,-18 70-1</inkml:trace>
  <inkml:trace contextRef="#ctx0" brushRef="#br1" timeOffset="78255.47">10566 8996 0,'0'17'0,"-18"36"15,0 106 1,1-35 0,17-89-1,35-35 16,0 0-15,18 0 0,0-71-1</inkml:trace>
  <inkml:trace contextRef="#ctx0" brushRef="#br1" timeOffset="78736.64">10442 9119 0,'18'0'16,"-1"0"-16,54 0 16,-53 0-16,35 0 15,35-35 1,-71 35-16,72 0 16,-54-18-1,-17 18 16,-36 0 1</inkml:trace>
  <inkml:trace contextRef="#ctx0" brushRef="#br1" timeOffset="79122.22">10195 9402 0,'0'0'0,"18"17"0,0-17 16,-1 0-1,36 0 1,18 0-1,-18-17 1,-18-36 0,-18 35-1</inkml:trace>
  <inkml:trace contextRef="#ctx0" brushRef="#br1" timeOffset="79705.6">11307 8767 0,'0'0'0,"0"-53"31,0 35-31,0 36 32,0-1-17,0 1-15,-18 105 16,-17-17-1,-1 35 1,36-35 0,0-53-1,0-18 1,71-35 0,-1 0-1,-52-35 16,17-18-31</inkml:trace>
  <inkml:trace contextRef="#ctx0" brushRef="#br1" timeOffset="79972.16">11165 8961 0,'36'0'32,"-19"0"-32,36 0 15,35 0 1,-17 0 0,0-36-1,-36 36 1,0 0-1,-53 0 1</inkml:trace>
  <inkml:trace contextRef="#ctx0" brushRef="#br1" timeOffset="80321.86">11659 9031 0,'0'18'32,"18"-18"-17,0 0-15,-1 0 0,54-36 16,-36-16 0,18-1-1,-35 0 1,-18 35 15,-36 18-15,-34 0-1,-18 71 1,17 17 0,36 18-1,17-36 1,18-52-16</inkml:trace>
  <inkml:trace contextRef="#ctx0" brushRef="#br1" timeOffset="80422.16">11677 9331 0,'70'0'16,"-140"0"-16,229 0 15,-89-18 1,18-35 0,1-17-1</inkml:trace>
  <inkml:trace contextRef="#ctx0" brushRef="#br1" timeOffset="80671.19">12171 8908 0,'17'0'0,"1"17"16,0 19-1,35 52 1,0-35-1,-18 17 1,0-35 0,-17 1-1,-18-54 32</inkml:trace>
  <inkml:trace contextRef="#ctx0" brushRef="#br1" timeOffset="80938.62">12488 8819 0,'0'0'0,"0"18"16,-35 17-1,-53 54 1,35-1-1,-18 18 1,54-71-16,-36 35 16,35-17-1,18-35 1,18-36 15,35-35-15</inkml:trace>
  <inkml:trace contextRef="#ctx0" brushRef="#br1" timeOffset="81289.46">12894 8608 0,'0'0'16,"0"-18"-16,-18 18 31,18 18-15,-17 35-16,-19 53 15,36 52 1,-17-122-16,-54 69 16,71 19-1,-17-71 16,17-18-15,17 0 0,19-35-1,52-17 1,0-36 0,-35 0-1</inkml:trace>
  <inkml:trace contextRef="#ctx0" brushRef="#br1" timeOffset="81538.42">12665 8925 0,'0'0'15,"17"0"16,54 0-15,-1-17 0,1 17-1,0-18 1,-36 0 0,18 18-1</inkml:trace>
  <inkml:trace contextRef="#ctx0" brushRef="#br1" timeOffset="81922.56">13547 8696 0,'0'0'0,"0"-18"0,-18 18 47,18 18-47,-18 17 16,-17 36 0,0 35-1,0 17 1,17-52-1,18 17 1,53-71 0,-18 1-1,36-18 1,-1-35 0,-52 17-16</inkml:trace>
  <inkml:trace contextRef="#ctx0" brushRef="#br1" timeOffset="82271.74">13952 8625 0,'0'0'15,"18"0"-15,0 0 0,17 0 16,0 36 0,18 17-1,-18 52 1,-35 1 0,0-88-16,-35 105 15,-18-34 16,-17-37-15,52-34 0,0 0-1,-17-36 1,35 0-16</inkml:trace>
  <inkml:trace contextRef="#ctx0" brushRef="#br1" timeOffset="83572.14">16845 5821 0,'0'0'0,"0"-18"16,-18 18 15,18 18-31,0-1 0,0 1 16,0 35-16,-17 35 31,17-53-31,0 18 16,-35 0-1,35-35 1,0-36 15,0-17-15,0 17-16,0 1 0</inkml:trace>
  <inkml:trace contextRef="#ctx0" brushRef="#br1" timeOffset="83739.08">16810 5697 0,'0'0'0,"0"-17"0,0-36 16,0 70-1,0-52 16,0 70 1,-18 1-32</inkml:trace>
  <inkml:trace contextRef="#ctx0" brushRef="#br1" timeOffset="83821.62">17074 5750 0,'18'0'0,"17"18"16</inkml:trace>
  <inkml:trace contextRef="#ctx0" brushRef="#br1" timeOffset="84239.64">17427 5768 0,'0'0'0,"18"0"16,-36 0 0,-17 0-1,-18 0 1,-53-18 15,18 54-15,70 34-1,-17-52 1,141 35 0,0 0-1,-36-18 1,1 18-1,-71-18 1,-35-17 0,-71-1-1,-18-17 1,89 0-16,-18 0 16,0 0-1,53-17 32,71-1-31,-54 0-16</inkml:trace>
  <inkml:trace contextRef="#ctx0" brushRef="#br1" timeOffset="84538.43">17886 5733 0,'0'0'0,"0"-18"0,0-17 0,-35 17 15,35 36 17,0 35-32,-18 35 15,18 18 1,-18-18 15,18-53-31,-17 36 16,-1-36-1,18-17 1,-18-18 0</inkml:trace>
  <inkml:trace contextRef="#ctx0" brushRef="#br1" timeOffset="84938.09">17462 5786 0,'0'0'0,"0"-18"0,18-53 16,17 1 0,71 17-1,18 18 1,17 35-1,35 0 17,-35 88-17,-35 35 1,-106 18 0,-88-17-1,-88-1 1,17-52-1,35-53 1,71-1 0,36-17-16,-18 0 15,52 0 32,18 0-47,18-53 16</inkml:trace>
  <inkml:trace contextRef="#ctx0" brushRef="#br1" timeOffset="85071.51">18344 5962 0,'0'0'0,"18"0"16</inkml:trace>
  <inkml:trace contextRef="#ctx0" brushRef="#br1" timeOffset="85221.31">18380 5980 0,'0'0'0,"0"17"16,0 18 0,0 36-1,-18-18 1,-17-35 0,0-1 15,35-34-16</inkml:trace>
  <inkml:trace contextRef="#ctx0" brushRef="#br1" timeOffset="85421.18">18380 5786 0,'17'0'32,"1"0"-32</inkml:trace>
  <inkml:trace contextRef="#ctx0" brushRef="#br1" timeOffset="85571.62">18909 5891 0,'0'0'0,"0"-17"0,-18 17 31</inkml:trace>
  <inkml:trace contextRef="#ctx0" brushRef="#br1" timeOffset="85605.72">18732 5874 0,'-17'0'16,"34"0"-16,-87 0 16</inkml:trace>
  <inkml:trace contextRef="#ctx0" brushRef="#br1" timeOffset="85855.31">18609 5962 0,'0'0'16,"18"35"0,17-17-16,53-18 15,0 35 1,-17 36 15,-53-71-15,-18 17-1,-89 1 1,19-18 0,-36 18-1,35-18 1,36 0-1,35-36 1,0-17 0</inkml:trace>
  <inkml:trace contextRef="#ctx0" brushRef="#br1" timeOffset="86480.83">18680 5927 0,'0'0'0,"17"0"16,1 0 0,17-18-16,0 18 15,-17-18 1,0 18 15</inkml:trace>
  <inkml:trace contextRef="#ctx0" brushRef="#br1" timeOffset="86754.15">19138 5874 0,'18'0'16,"-18"17"31,0 1-47,0 0 15,-53 105 1,53 1 0,0 17-1,-18-18-15</inkml:trace>
  <inkml:trace contextRef="#ctx0" brushRef="#br1" timeOffset="86821.34">19050 6932 0,'0'35'15,"-35"1"1</inkml:trace>
  <inkml:trace contextRef="#ctx0" brushRef="#br1" timeOffset="86905.06">19015 6932 0,'0'-106'16,"-18"53"0</inkml:trace>
  <inkml:trace contextRef="#ctx0" brushRef="#br1" timeOffset="87004.98">19138 5980 0,'0'0'0,"0"-36"15</inkml:trace>
  <inkml:trace contextRef="#ctx0" brushRef="#br1" timeOffset="87071.11">19103 5856 0,'-18'-18'0,"54"18"16,34-17-1,-158 52-15,211-88 0,54 36 16,-107 17-1</inkml:trace>
  <inkml:trace contextRef="#ctx0" brushRef="#br1" timeOffset="87271.96">19703 5927 0,'0'53'16,"-53"-1"-1,17-34-15,-69 53 16,299-265-16,-565 441 16,336-247-16,-53 17 15,17-17 16,54 0-15,17-17 15,0-1-15</inkml:trace>
  <inkml:trace contextRef="#ctx0" brushRef="#br1" timeOffset="87508.55">19085 6032 0,'0'0'0,"-17"0"31</inkml:trace>
  <inkml:trace contextRef="#ctx0" brushRef="#br1" timeOffset="87688.73">19068 6103 0,'0'18'0,"0"17"15,0-17-15,0 70 16,0 71-1,-18-18 1,18 17 0,0-69-1,0-72 1,0-52 15,0-18-15</inkml:trace>
  <inkml:trace contextRef="#ctx0" brushRef="#br1" timeOffset="88088.07">19315 5786 0,'0'-18'0,"17"18"16,1 0-1,-18-18-15,53 18 16,0 0 0,-18 0-1,-17 18 1,-18 0-16</inkml:trace>
  <inkml:trace contextRef="#ctx0" brushRef="#br1" timeOffset="89289.23">19967 5486 0,'0'-18'16,"0"0"0,0 1-1,0 34 1,0 1 0,-17 17-16,-19 124 15,36-124-15,-35 106 16,-18 1-1,18-37 17,35-69-17,0-19 1,17-52 15</inkml:trace>
  <inkml:trace contextRef="#ctx0" brushRef="#br1" timeOffset="89886.9">20373 5856 0,'0'0'0,"0"-18"16,0 1 0,0-1-16,0-17 15,0 0 1,-71 35 0,-17 17-1,0 71 1,17 1-1,54-1 1,17-35 0,0-36-1,35-17 1,53-17 0,-17-36-1,17-18 1,-17 1 15,-36 34-15,-18 19-1,-17 87 17,0-52-32,0 35 15,-17 17 1,17-17-1,17-35 1,19-18 0,52 0-1,-70-18 1</inkml:trace>
  <inkml:trace contextRef="#ctx0" brushRef="#br1" timeOffset="89987.33">20814 5838 0,'18'-17'0,"-36"-1"32,0 18-32</inkml:trace>
  <inkml:trace contextRef="#ctx0" brushRef="#br1" timeOffset="90604.11">20761 5909 0,'0'53'32,"0"-106"-32,0 159 15,0-71 1,35-17-1,-17-18-15,35 0 16,35-18 0,-17-35-1,-36 18 1,0-36 0,-35 54-16,18-19 15,-18 19 1,-18 70 31,-17 17-32,-18 54 1,18 87 0,17-52-1,18 70 1,-35-34-1,-18-1 1,0-53 0,53-106-16,-88 106 15,17-70 1,36-54 0,-18-17-1,-18-70 1,1-71 15,70-53-15,0-36-1,35 1 1,0 88 0,71 0-1,0 53 1,35-1-1,-17 19 1,-71 34-16</inkml:trace>
  <inkml:trace contextRef="#ctx0" brushRef="#br1" timeOffset="91020.75">21184 5944 0,'18'0'62,"0"0"-62,-1-17 16,36-19 0,-35 19-16,52-36 15,-52 0 1,-18 18-1,-18 17 1,-52 18 0,-1 71-1,18 17 1,53 0 0,0-35-1,18-18 1,52-17 15,19-18-15,17-18-1,17-17 1</inkml:trace>
  <inkml:trace contextRef="#ctx0" brushRef="#br1" timeOffset="91570.72">21978 5715 0,'0'0'16,"0"-18"-16,-35 18 15,-71 0 1,0 71 0,53-18-1,36-36-15,-19 72 16,36-19-1,18-35 17,35-17-17,17-18 1,-17 0 0,-35-18-16,35-52 15,-18-36 1,18 0-1,-18-35 1,1 0 0,-1 53-1,-35 53 1,-35 70 15,-1 88-15,1 36-1,17-35 17,18-89-32,0 71 15,0-18 1,18-71 0,35-17-1,-18 0 1,18-35-1</inkml:trace>
  <inkml:trace contextRef="#ctx0" brushRef="#br1" timeOffset="91869.88">22490 5539 0,'0'0'0,"-53"0"31,-18 0-31,53 53 0,1 52 31,17-16-15,-18-54-16,18 53 16,0-17-1,0-54 1,18 1-1,17-18 1,18-18 0,0-17-1</inkml:trace>
  <inkml:trace contextRef="#ctx0" brushRef="#br1" timeOffset="92170.75">22878 5486 0,'0'0'0,"17"0"15,-34 0 1,34 0 0,89 53-1,-71 0 1,-35 35-1,-53 35 1,-35-35 0,-18 1-1,1-37 1,52-34 0,35-18-16,-35 35 15</inkml:trace>
  <inkml:trace contextRef="#ctx0" brushRef="#br1" timeOffset="93100.72">16933 7250 0,'0'0'0,"0"-18"0,0-35 31,0 71 0,0-1-15,0 107-1,-35 17 1,17-53 0,-17 0-1,17-52 1,18-54 31</inkml:trace>
  <inkml:trace contextRef="#ctx0" brushRef="#br1" timeOffset="93537.88">17357 7338 0,'17'-18'16,"-17"0"-16,-17 18 31,-54 0-15,18 36 0,18-19-16,0 1 15,17 17 1,18-17-1,53 0 1,35 17 0,-35 0-1,-18 0 1,-35 1 0,-17-19-1,-54 1 1,-17-18-1,17 0 17,1 0-17,-1-18 1,36-17 0,17 17-16</inkml:trace>
  <inkml:trace contextRef="#ctx0" brushRef="#br1" timeOffset="93738.82">17022 7056 0,'0'0'0,"0"-18"0,-18 18 15,18-18 1</inkml:trace>
  <inkml:trace contextRef="#ctx0" brushRef="#br1" timeOffset="94519.86">17992 7320 0,'88'0'32,"-71"0"-32,1-18 0,35-17 15,18-18 1,-54 18 0,-34 17-1,-125-17 1,19 53-1,52 17 1,36 36 15,35 17-15,53-35 0,53 53-1,-18-36 1,-53-17-1,-17 18 1,-89-19 0,-34-34-1,52-18-15,-88 0 16,35 0 0,71 0-1,35-18 1,0-17-1,70 35 17,1-35-17,34 0 1,-52 35-16</inkml:trace>
  <inkml:trace contextRef="#ctx0" brushRef="#br1" timeOffset="94887.62">18256 7602 0,'0'0'0,"36"0"32,34 0-17,18-17 1,-17-19 0,17-16-1,-70-1 1,-18 35-16,0 0 15,-106 18 17,0 36-17,18 34 1,17 18 0,71 36-1,0-89 1,71 0-1,17-35 1,0 0 0,71-88-1,-36 0 1</inkml:trace>
  <inkml:trace contextRef="#ctx0" brushRef="#br1" timeOffset="95153.93">18979 7108 0,'0'-17'0,"0"34"0,0-69 32,0 34-32,0 36 15,-35 70 1,0 35 0,0 54-1,-1-19 1,19-34-1,17-54 1,0-17 0,35-53-1,-17 0 1,17-53 0</inkml:trace>
  <inkml:trace contextRef="#ctx0" brushRef="#br1" timeOffset="95569.85">19103 7549 0,'0'18'16,"0"0"0,0-1-1,35-17 1,36 0-1,-1-35 1,-34 0 0,-19-36-1,-17 36 1,0 17-16,-53 18 16,-17 0-1,17 53 1,18 35-1,35 1 17,0-19-17,17-35 1,54-17 0,52-18-1,-17-18 1,-18 1-16</inkml:trace>
  <inkml:trace contextRef="#ctx0" brushRef="#br1" timeOffset="96120.83">19861 7408 0,'0'0'0,"-17"-17"15,-54 52 1,36 36-1,17-1 17,1 18-17,17-17 1,70-36 0,-52-17-16,35-18 15,35 0 1,0-36-1,-17-16 1,17-54 0,-18-35-1,-17-18 1,-53 53 0,0 71-1,-35 105 16,0 71-15,35 1 15,0-107-31,-18 35 16,18 19 0,53-54-1,18-35 1,-18 0-1,-36 0-15,54 0 16,-54-35 0,19-1-1</inkml:trace>
  <inkml:trace contextRef="#ctx0" brushRef="#br1" timeOffset="96337.99">20144 7373 0,'-18'0'15,"36"0"-15,-36 18 32,36-18-32,35 0 15,-36 0-15,54 0 16,17 0-1,-70 0-15</inkml:trace>
  <inkml:trace contextRef="#ctx0" brushRef="#br1" timeOffset="96770.77">20726 7567 0,'0'0'0,"-18"18"31,36-18-31,35 0 16,17-18 0,1-17-1,-36 0 1,-35 17-1,0-17 1,-53 35 0,-35 17-1,17 54 1,-17-1 0,88 1-1,53-1 1,18-52-1,34-18 17,37 0-17,-1 0 1,-71 0-16</inkml:trace>
  <inkml:trace contextRef="#ctx0" brushRef="#br1" timeOffset="97320.55">21519 7497 0,'0'0'0,"-52"-18"16,-54-17-1,35 35 1,18 53 0,18 17-1,17 1 1,18-18-1,0-18 17,18-18-32,35-17 15,0 0 1,0-17 0,35-36-1,-18-35 1,-34-18-1,17-71 1,-36 125-16,1-72 16,-18 89-1,0 17 1,0 53 0,-35 54-1,17 69 1,18-122-16,-18 105 31,18-35-15,36-53-1,-1-18 1,35-35 0,-52 0-16,53 0 15,34-53 1,-69 35-16</inkml:trace>
  <inkml:trace contextRef="#ctx0" brushRef="#br1" timeOffset="97604.15">22190 7250 0,'0'-18'0,"-36"18"0,-34 0 15,70 70 1,-18-17-1,-17 53 17,35 0-17,0-35 1,18-18 0,35-36-1,-36 1 1,1-18-1,-1 0-15,1 0 16,35-18-16</inkml:trace>
  <inkml:trace contextRef="#ctx0" brushRef="#br1" timeOffset="97903.69">22648 7179 0,'0'0'0,"0"-18"0,-17 18 0,34 0 47,19 36-31,17 69-1,-53-69-15,17 52 16,-17 18-1,-70-18 1,17-53 0,-18 1-1,36-19 1,0-17 0</inkml:trace>
  <inkml:trace contextRef="#ctx0" brushRef="#br1" timeOffset="98603.39">16863 9225 0,'0'0'15,"17"-53"1,-17 36-1,0-1-15,0 36 32,0-1-17,0 1-15,-17 35 16,-1 53 0,18-53-1,0-18 1,0-18-1,71-17 1,-18-17-16</inkml:trace>
  <inkml:trace contextRef="#ctx0" brushRef="#br1" timeOffset="98692.07">17392 9172 0</inkml:trace>
  <inkml:trace contextRef="#ctx0" brushRef="#br1" timeOffset="98986.3">17304 9172 0,'-53'18'31,"53"-1"-31,53-52 0,-124 70 0,54-17 16,-1 17 0,36 1-1,105 17 1,-52-36-1,17 19 1,-53-1 0,-35 0-1,-71-17 1,36-1-16,-71-17 16,18 0-1,35 0 1,36-35-1,-19 0 17,19 0-32</inkml:trace>
  <inkml:trace contextRef="#ctx0" brushRef="#br1" timeOffset="99176.66">16880 8978 0,'0'0'0,"-35"0"0,17 0 15,71-17 1,-35 17 31</inkml:trace>
  <inkml:trace contextRef="#ctx0" brushRef="#br1" timeOffset="99952.51">18027 9084 0,'18'0'0,"-1"0"16,1 0-1,-1-18-15,1 18 16,53-35 0,-1-18-1,36 0 1,-18-17-1,-88 17 1,0 35-16,-70 1 16,-89 34-1,35 36 1,19 53 0,69 0-1,36-36 1,124 1-1,35-71 17,-1 0-17,-69 0 1,-72-18 0,-87 18-1,34 0-15,-87 0 16,-1 71-1,36-1 1,71 1 0,17-1-1,52-17 1,72-53 0,52-17-1,1-36 1,-71 0-1</inkml:trace>
  <inkml:trace contextRef="#ctx0" brushRef="#br1" timeOffset="100685.88">18874 9207 0,'17'-52'16,"-34"104"-16,17-104 31,0 69-31,-36 36 16,19 35-1,-1 1 1,18-37 0,-18-34-16,18-36 62,0-17-62,18-18 16,17-35-1,-35 35-15,71 0 16,-1 18 15,-17 53-15,-35 70 0,0-18-1,17 19 1,18-37-1,35-34 1,0-18 0,53 0-1,18-35 1,17-53 0,-123 35-1,-53-36 1,-35 19-1,-53 52 17,0 18-17,-53 71 1,88 17 0,35-17-1,18-36 1,71 0-1,-1-35 1,36-17 0,-71-36-1,18-18 1,-18-17 0,-17 35-1</inkml:trace>
  <inkml:trace contextRef="#ctx0" brushRef="#br1" timeOffset="100853.27">19808 9225 0,'0'0'0,"0"35"16,0 36 15,18 0-15,17-54 0,36-17-1,-1 0 1,-52-17-16,53-54 15,-18 0 1,-36 54-16</inkml:trace>
  <inkml:trace contextRef="#ctx0" brushRef="#br1" timeOffset="101369.48">20267 8890 0,'0'-71'0,"0"142"0,0-212 16,0 123-16,0 1 15,0 52 1,-18 88-1,1 36 17,17-53-17,-35 35 1,35-70 0,0-89 30,0-35-30,17 0 0,71-35-1,36 35 1,-1 35 0,-35 36-1,1 53 1,-89-54-16,17 89 15,-52-53 1,-88 18 15,-36-36-15,18-35 0,53 0-1,35 0 1,35-35-1,53-18 1,36 17 0,-1-17-1</inkml:trace>
  <inkml:trace contextRef="#ctx0" brushRef="#br1" timeOffset="101669.89">20937 8731 0,'0'0'16,"18"-17"-16,17-36 0,-35 70 47,0 54-31,-17 88-1,17-36 1,-36 18-1,19-35 1,-1-18 0,0-70-1,36-18 32,0-18-47</inkml:trace>
  <inkml:trace contextRef="#ctx0" brushRef="#br1" timeOffset="102068.66">21078 9207 0,'0'0'0,"18"0"16,17 0 15,18-17-15,-35-1-16,35 1 15,-53-19 1,0 1 0,0 17-1,-71 18 1,18 18 0,18 53-1,0 17 1,35-18-1,17-17 1,19-17 15,52-36-15,-18 0 0,36-36-1,35 1 1,-105 17-16</inkml:trace>
  <inkml:trace contextRef="#ctx0" brushRef="#br1" timeOffset="102586.17">21802 9172 0,'0'0'0,"0"-17"15,0-1-15,0 0 16,-53 18 0,-18 0-1,-17 53 1,17 35-1,71-35 1,0-17 15,0-1-15,36-35 0,34 0-1,-17-18 1,-35 18-16,52-88 15,1-53 1,-18 0 0,-18-53-1,-17 88 1,-18 88 0,-18 54-1,-35 105 1,18-18-1,17 36 17,18-18-17,18-35 1,17-71 0,18-17-1,18-18 1,-18-35-1,0-1 1</inkml:trace>
  <inkml:trace contextRef="#ctx0" brushRef="#br1" timeOffset="102885.74">22490 8837 0,'0'0'0,"-18"-18"0,0 18 15,1 0-15,-19 36 16,19 70 15,-19-18-15,19 35 0,-1-35-1,18-17 1,0-36-1,35-17 1,18-18 0,0 0-1,18-35 1</inkml:trace>
  <inkml:trace contextRef="#ctx0" brushRef="#br1" timeOffset="103186.24">22772 8784 0,'0'0'0,"0"-35"16,17 35 0,54 35-1,-18 36 1,0 52-1,-36 18 1,-17-105-16,-17 52 16,-36 0-1,0-17 1,0-36 0,18-18-1,-18-17 1</inkml:trace>
  <inkml:trace contextRef="#ctx0" brushRef="#br1" timeOffset="119776.47">9031 9331 0,'0'18'62,"-18"-18"-31,1 0-15,-1 0 15,1 0 32,-1 0-32,0 0-15,1-18-1,17 0 1,0 1 0,0-19-1,0 1 1,17 0-1,19 17 1,16 1 0,-16-1-1</inkml:trace>
  <inkml:trace contextRef="#ctx0" brushRef="#br1" timeOffset="121033">9454 10548 0,'0'18'62,"0"-1"-46,0 1-1,-17-18-15,17 18 0,-18 17 32</inkml:trace>
  <inkml:trace contextRef="#ctx0" brushRef="#br0" timeOffset="94868.41">4374 5733 0,'-17'-18'16</inkml:trace>
  <inkml:trace contextRef="#ctx0" brushRef="#br0" timeOffset="95052.06">4427 5821 0,'0'17'16,"18"1"-16,17 53 15,-17 17 1,35-18 0</inkml:trace>
  <inkml:trace contextRef="#ctx0" brushRef="#br0" timeOffset="95134.88">4639 6103 0,'53'-18'16,"-35"18"-16,34-35 16,-16 17-16,34-52 15</inkml:trace>
  <inkml:trace contextRef="#ctx0" brushRef="#br0" timeOffset="95318.29">5715 5362 0,'18'0'15,"-1"0"-15,19-17 16,-1 17 0,-53 0 46,1 0-46,17 35-16,-18-18 0</inkml:trace>
  <inkml:trace contextRef="#ctx0" brushRef="#br0" timeOffset="96651.81">4322 5821 0,'0'17'0,"0"19"31,0-19-15,0 1 0,0 0-1,17-1 1,18 19 0,-17-19-1,-18 1-15,53 35 16,-18-18-1,18 0 1,0-17 0,-35 0-1,-1-18 1,1 0 31,17 0-32,18-53 1,53-18 0,-35 1-1,-36 52-15,88-106 16,-34 19 0</inkml:trace>
  <inkml:trace contextRef="#ctx0" brushRef="#br0" timeOffset="97284.45">5644 5380 0,'53'0'15,"-35"-18"-15,0 1 0,70-19 16,-18 19 0,-34-36-1,-19 35 16,1 18 1,-18 18 93,-18-18-110,18 17-15,-17-17 0,-19 36 16,-17-1 0</inkml:trace>
  <inkml:trace contextRef="#ctx0" brushRef="#br0" timeOffset="101219.26">5080 5838 0,'0'18'16,"-35"17"15,17-35 0,18 18-31,18-18 94,-18-18-94,35 1 16,0-19-16,36 1 15,17-35 1,-53 52-16,124-88 16,-53 36-1,0-1 16,-53 53-15,-36 1 0,1 17-1,-18 17 79,0 1-94</inkml:trace>
  <inkml:trace contextRef="#ctx0" brushRef="#br0" timeOffset="102223.65">5468 7673 0,'0'0'0,"-18"-18"32,1 18-17,34 18 32,1 0-47,17 17 16,1 18-1,-1 0 1,18 35 0,-18-18-1,0-34 1,-17-1-1,17-35 1,18-53 0,35-53-1,53-17 1,36-89 0,17 36-1,-18 17 16,-35 53-15,-88 53 0,-17 36-1,-19 17-15,-17-18 16</inkml:trace>
  <inkml:trace contextRef="#ctx0" brushRef="#br0" timeOffset="102286.23">6791 6932 0,'0'-53'0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1:02:28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13547 5027 0,'0'0'0,"0"18"0,0 52 15,0-52 1,0 0 15,0-1-15,0 1 0,0-1-1,0 1 32</inkml:trace>
  <inkml:trace contextRef="#ctx0" brushRef="#br0" timeOffset="1756.39">4851 9137 0,'0'18'31,"0"-1"-15,0 1 0,0-1-16,0 1 15,0 53 1,0-18-1,17 17 1,36 1 0,0-36-1,18-35 1,52-88 0,54-53-1,-19 17 1,72-70-1,-36 35 1,-71 54 15,-35 52-15,-52 35 0,-36 0-1,0 36 32,-18-18-47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1:26:04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7814 7285 0,'0'0'0,"0"17"16,18-34 15,-36 17-15,-35 0-1,-406-106 79</inkml:trace>
  <inkml:trace contextRef="#ctx0" brushRef="#br0" timeOffset="1291.77">5838 10954 0,'0'-18'0,"-17"0"31,17 1-15,0-1-1,17 36 79,-17-1-94,18 1 0,0 0 16,-1-1-16,19 36 15,17 53 1,-1-18 0,-34-17-1,17-53 1</inkml:trace>
  <inkml:trace contextRef="#ctx0" brushRef="#br0" timeOffset="1526.46">6562 10742 0,'17'-18'0,"-34"36"0,105-124 15,88-105 1,-140 158 0,69-88-16,1 35 15,-71 70 16,-17 36-31,-18-17 16,0-1 0,0 1 46</inkml:trace>
  <inkml:trace contextRef="#ctx0" brushRef="#br0" timeOffset="3691.05">5838 10866 0,'0'-18'31,"0"36"32,18-1-48,-18 1-15,35 17 16,1 36-1,17-1 1,-53-52-16,17 35 16,1 0-1,-1-18 1,1-35 15,-18-18 0,18-35-15,-18 36-16,35-54 16,0-35-1,18 1 1,0 16 0,18-52-1,-36 53 1,-17 70-16,17-35 15,-17 18 1,-1 35 0,-17 18 93,0-1-109,0 1 16,0 0-16,-17 17 15,17-17-15,-36 52 16,19-52-16,-36 105 16,0 18-1,-18-17 1,36-54-1,-18 54 1,53-71 0,-18-35-1,18-36 32,0-35-47,36-35 31,-19 70-31,36-70 16,18-71 0,-36 124-16,36-106 15,70-18 1,-18 0 0,18 53-1,-35 18 1,-35 18-1,-36 52 1,-70 36 62,17-18-78,0 17 16,-34 19-1,52-19-15</inkml:trace>
  <inkml:trace contextRef="#ctx0" brushRef="#br0" timeOffset="3824.42">6809 10301 0,'17'0'32,"-17"18"14,-17-18-46,-36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2:03:13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12453 8520 0,'18'0'15,"35"0"1,-53-36 15,-36 19-15,1-1-16,35 53 15,0-52 17,18 17-17,-18 17 1,17-17 0,1-17-1,53-1 1,-107 18-1</inkml:trace>
  <inkml:trace contextRef="#ctx0" brushRef="#br0" timeOffset="3272.33">11765 6350 0,'-18'0'0,"1"0"16,-1 0 0,18 18 30,18 17-46,17 18 32,36 35-17,-1-35 1,1 17 0,-18-52-1,17-18 1,1-35-1,35-71 1,-1-35 0,90-88-1,210-124 1,-211 176 0,18 1-1,-106 70 1,-53 71-1,-53 17 1,17 18 0,-17-17 1984,0 34-1875</inkml:trace>
  <inkml:trace contextRef="#ctx0" brushRef="#br0" timeOffset="4455.1">12312 7832 0,'0'0'0,"0"-36"15,0 1 1,0 17-1,18 1 1,-1 17 15,-17 17-31,18 36 16,-18 0 0,0-35-16,53 88 15,-53-18 1,106 18-1,-89-71 1,-17-53 31,18 1-47,88-54 16,123-105-1,71-53 1,-106 52-1,70-70 1,-34 53 0,-89 88-1,-88 53 1,-36 36 0,-17 34 77,-17-17-77,-1 0 0,18 18-1,-17 0-15</inkml:trace>
  <inkml:trace contextRef="#ctx0" brushRef="#br0" timeOffset="5282.88">11800 9860 0,'0'0'0,"-17"0"0,17-18 15,0 1 1,17 17 31,1 35-47,35 0 31,18 36-15,-1 17-1,-35-17 1,-17-54-16,35 36 15,-18-53 1,36 0 0,-1-53-1,89-141 1,106-106 0,87 1-1,-87 69 1,-142 107-1,-34-1 17,-72 54-17,-17 52 17,0 36 14,0-1-30</inkml:trace>
  <inkml:trace contextRef="#ctx0" brushRef="#br0" timeOffset="5782.9">17533 6032 0,'0'18'15,"-18"-18"17,1 0-17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0:51:1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 1358 0,'0'-17'47</inkml:trace>
  <inkml:trace contextRef="#ctx0" brushRef="#br0" timeOffset="932.33">1076 1305 0,'0'-17'31,"-18"17"-15,-17 0-1,-18 0 1,18 17 0,-18 36-1,18 18 1,17-54-16,0 72 16,1 34-1,17-17 1,17 0-1,36-53 1,18 0 0,-54-53-16,54 0 15,17 0 1,53-53 0,-52-18-1,52-35 16,-71 0-15,1-35 0,-54-17-1,-17 52 1,0 18 0,0 35-1,0 88 16,-17 35-15,17 54 0,-18-18-1,0 17 1,18-88-16,0 71 16,0-70-16,0 52 31,36 0-31,17-53 31,35-35-15,-18-17-1,19-54 1,-19-35 0,-35 18-1,-17-18 1,-18 71-1,0 17 1,0 54 15,0-19-31,0 54 16,18-1 0,-1-17-1,36-17 1,-17-36 15,34 0-15,-52 0-16,17-36 15,0-34 1,-17 34-16</inkml:trace>
  <inkml:trace contextRef="#ctx0" brushRef="#br0" timeOffset="1315.02">2258 1147 0,'0'0'0,"-18"0"0,-35 0 0,18 17 16,17 1-16,1 35 15,-1-18 1,18-17 15,35-1-15,18-17-1,0-35 1,-35 35-16,-1-35 16,-17-1-1,0 19 1,-70-1-1,35 18 1,-1 53 0,19-18-1,17 1 1,0-1 0</inkml:trace>
  <inkml:trace contextRef="#ctx0" brushRef="#br0" timeOffset="1815.35">2822 1376 0,'-17'-18'31,"17"1"-31,-36 17 16,1 0 0,-36 70-1,36-17 1,0 35 15,35 0-15,-18 18-1,36-35 1,35-1 0,17-70-1,19 0 1,-1 0-1,0-88 1,-35 35 0,17-88-1,-52 53 1</inkml:trace>
  <inkml:trace contextRef="#ctx0" brushRef="#br0" timeOffset="2482.06">3193 1270 0,'0'-88'15,"0"176"-15,0-194 16,0 89 0,0 34-1,-18 36 1,18 35 0,0 71-1,0-124-15,0 18 16,-53 53-1,53-35 1,0-18 0,0-71 46,0-35-62,18-18 16,35-34 15,17 34-15,18-17-1,-17 70 1,-53 18-16,-1 0 16,-17 35-1,-53 18 1,0-17-1,-35-19 1,35 1 0,18 0-1,17-18 1,18 52 0,0-16 15,18-1-31,35 18 31,-18 18-15,0-19-1,1-16 1,-1-19 0,0 1-1,-17-18 1,0 0-16,17-35 15</inkml:trace>
  <inkml:trace contextRef="#ctx0" brushRef="#br0" timeOffset="2814.81">4127 1217 0,'0'0'0,"-88"-53"31,88 71-15,-17-1-1,-1 36 1,18-17-16,-18 34 16,1-35-16,17 54 15,-36 52 1,36-35-1,0-53 1,36-18 0,17-35-1,35-35 1</inkml:trace>
  <inkml:trace contextRef="#ctx0" brushRef="#br0" timeOffset="3199.12">4710 1199 0,'0'0'0,"-18"-35"31,18 18-31,35 17 15,53 0 1,36 70 0,-54 1-1,-17 34 1,-53 19 0,-17-36-1,-19-53-15,-52 89 16,0-54 15,35-34-15,18-36-1,17 0 1,1-53 0</inkml:trace>
  <inkml:trace contextRef="#ctx0" brushRef="#br0" timeOffset="3764.99">6085 1376 0,'-17'0'0,"34"0"0,-52 0 16,17 0-1,18 17-15,0 1 16,53 0 15,124-18-15,70 0-1,-36-18 1,36 0 0,-194 18-16,53-17 15,-35 17 1,-54-18-1</inkml:trace>
  <inkml:trace contextRef="#ctx0" brushRef="#br0" timeOffset="3865.49">6950 1094 0,'0'0'15,"-18"-18"-15,-17 0 0</inkml:trace>
  <inkml:trace contextRef="#ctx0" brushRef="#br0" timeOffset="4231.93">6844 1094 0,'18'35'15,"34"18"1,54 17 0,18-17-1,34-53 1,19 0-1,-36-17 1,-70-19 0,-71 19-1,-36-1 1,-34 18 0,-36 35-1,-35 71 1,53-18 15,-1 18-15,54-35-1,0-18 1,35-36 0,0-34 15,17-54-16</inkml:trace>
  <inkml:trace contextRef="#ctx0" brushRef="#br0" timeOffset="5563.96">8714 1005 0,'0'0'0,"0"-35"31,-18 35-15,18 18-16,0 17 16,0 36-1,0-18 1,35-36-1,53 1 1,1-36 0,34-52-1,-88 52-15,36-35 16,-18-35 0,-53 35-1,0-18 16,-35 107-15,-1-19 0,-17 89-1,0 53 1,36 17 0,17-52-1,0 17 1,0-53-1,0 0 1,-18-70 0,-17-18-1,-18-53 1,0 0 0,-35-35-1,0 0 1,52 70 15,36 53 0,36 53-15,-19-52-16,19 17 16,87 35-1,-52-70 1,52-18-1,-35 0 1,36-89 0,-1-17-1,-70-17 1,-35-18 0,-1 35-1,-17-17 1,0 70 15,0 35-15,0 71-1,0 70 1,0 36 0,0-53-1,0 17 1,0-52-1,0 0 1,36-54 0,17-34-1,0-54 1,-18 18 0</inkml:trace>
  <inkml:trace contextRef="#ctx0" brushRef="#br0" timeOffset="5748.27">9419 1393 0,'71'0'15,"-36"0"-15,-17-17 0</inkml:trace>
  <inkml:trace contextRef="#ctx0" brushRef="#br0" timeOffset="6324.21">10795 1411 0</inkml:trace>
  <inkml:trace contextRef="#ctx0" brushRef="#br0" timeOffset="27842.98">10707 2222 0</inkml:trace>
  <inkml:trace contextRef="#ctx0" brushRef="#br0" timeOffset="27929.31">10636 2258 0,'0'17'47</inkml:trace>
  <inkml:trace contextRef="#ctx0" brushRef="#br0" timeOffset="28002.88">10795 2046 0,'123'-53'0</inkml:trace>
  <inkml:trace contextRef="#ctx0" brushRef="#br0" timeOffset="35761.1">9402 1464 0,'0'0'0,"-18"0"16,0 0-1,1 0 1,17 18 0,-18-18-1,36 0 16,17 0-31,53 0 16,0 0 0,53-18-1,-35 18 17,-88 0-32,17 0 15,-17 0 1,-1 0 15,1-18-15</inkml:trace>
  <inkml:trace contextRef="#ctx0" brushRef="#br0" timeOffset="36278.29">10830 1429 0,'0'0'0,"-17"-36"31,17 19-15,0 34 15,0 1-31,0 35 16,-18 35-1,-17 36 17,35-107-32,-18 72 15,0-19 1,18-52-1,18-36 17,0 0-32</inkml:trace>
  <inkml:trace contextRef="#ctx0" brushRef="#br0" timeOffset="36795.78">11377 1464 0,'0'0'0,"0"-18"0,35-17 15,-35 17 1,-17 18 15,-1 0-15,-35 53-1,0-17 1,36-19-16,-1 1 16,18 17-1,53-17 17,17-18-17,-17 17 1,-35 1-16,35 0 15,-35 17 1,-18 0 0,0 18-1,-53-17 17,-36-1-17,-34-18 1,52-17-1,1 0 1,35 0 0,35-52-1,-18-1 1</inkml:trace>
  <inkml:trace contextRef="#ctx0" brushRef="#br0" timeOffset="37227.68">11024 1005 0,'0'0'0,"-70"-17"31,52 17-31,0 0 15,-17 35 1,18-17-16,17 52 16,0 1-1,35-54 1,35-17 0,-17 0-1,35-70 1,-52-1-1,-36 18 1,-53 0 0,18 53-1,-54 18 17,36 70-17,36-70-15,17 35 16,17-18-16</inkml:trace>
  <inkml:trace contextRef="#ctx0" brushRef="#br0" timeOffset="37977.35">12435 1235 0,'0'0'16,"18"0"-16,-18-71 15,0 54-15,0-36 16,18 17-1,-18 54 32,0 53-31,0-54-16,0 89 16,-18 88-1,-17-88 1,35 35-1,0-53 1,35-70 0,36-18-1,52-106 1,-52 35 0,34-70-1,-16 0 1,-54 18-1,-17 35 1,-18 35 0,-18 53 31,18 53-32,0-18 1,0 0-16</inkml:trace>
  <inkml:trace contextRef="#ctx0" brushRef="#br0" timeOffset="38477.86">13300 1411 0,'70'0'31,"-52"0"-31,0-18 0,17 1 16,-35-1 0,-18 18-1,-70 18 17,0 17-17,70-17-15,-52 17 16,70 18-1,17-18 1,54 18 0,17-35-1,-70-18-15,52 35 16,-35 18 0,-35-18-1,-35 1 1,-71-1-1,18-18 1,53-17-16,-36 0 16,54 0-16,-19 0 31,36-17-15,18-36-1,70 0 1,-35 18-16</inkml:trace>
  <inkml:trace contextRef="#ctx0" brushRef="#br0" timeOffset="38877.33">13670 1552 0,'18'0'16,"-1"0"-16,1-17 0,0 17 15,52-36 1,1 1 0,-71 0-1,0-1 17,-18 36-17,1 0-15,-36 0 16,-18 0-1,0 53 1,54 0 0,-1 35-1,18-17 1,0-53-16,0 35 16,53-36-1,18-17 1,17 0-1,-53 0-15</inkml:trace>
  <inkml:trace contextRef="#ctx0" brushRef="#br0" timeOffset="39493.26">14570 1393 0,'-36'-52'31,"36"34"-31,-35 18 16,18 0-16,-54 0 15,0 18 1,-34 52 0,16 1-1,54-1 1,35-52-16,-18 70 15,18-35 1,53-18 0,18-35-1,17-17 17,36-89-17,-19 18 1,-52-18-1,-35-18 1,17-34 0,-17 34-1,-18 36 1,0 70-16,-18 53 31,-35 107-15,18-1-1,35-88-15,0 17 16,0 54 0,18-1-1,35-70 17,17-35-17,18-36 1,-35-35-1,18 0-15</inkml:trace>
  <inkml:trace contextRef="#ctx0" brushRef="#br0" timeOffset="40177.23">15699 1358 0,'0'0'0,"17"-53"32,-17 36-32,0-1 0,0 0 15,-17 18 32,17 53-31,-53 124-1,35-36 1,18-88-16,-18 141 16,1 53-1,-1 53 1,0-54 0,18-87-1,0-53 1,0-88-1,0-89 17,0-35-17,0 71 1</inkml:trace>
  <inkml:trace contextRef="#ctx0" brushRef="#br0" timeOffset="40576.87">15681 1482 0,'0'0'0,"-18"-18"0,1-17 0,-19 17 15,-34-52 1,52-19 0,53 36-1,54 36 1,-1-1-1,18 36 1,17 52 0,-105-52-16,17 53 15,-35-1 17,-70 1-17,-36-18 1,0-18-1,35 18 1,36-53 0,53 0 15,17 0-15,-17 0-16</inkml:trace>
  <inkml:trace contextRef="#ctx0" brushRef="#br0" timeOffset="40909.97">16140 1535 0,'0'0'0,"17"-18"0,18 18 16,18-53 15,18 0-15,0-35-1,-71 35 1,0 35 0,-53 18-1,-53 36 1,-18 69 0,71 1-1,53-35 1,18-1-1,70-17 1,36-35 0,-89-18-16,53 0 15</inkml:trace>
  <inkml:trace contextRef="#ctx0" brushRef="#br0" timeOffset="41359.94">16704 1429 0,'0'0'0,"-35"-88"31,35 70-31,0 0 16,35 1-1,0 17 1,36 0-1,-54 0-15,54 70 16,-36 1 0,-35 17-1,-17-18 1,-36 1 15,35-53-15,0-18-1,18-53 1,0 0 0,18-18-1,17-17 1,-17 70-16,35-17 16,35-18-1,36 18 1</inkml:trace>
  <inkml:trace contextRef="#ctx0" brushRef="#br0" timeOffset="41776.9">17445 1358 0,'17'0'15,"1"0"-15,0-17 16,88-54 0,-36 0-1,-35-17 1,-35 0 0,-17-18-1,-36 36 1,35 70-16,-52 17 15,-1 89 1,1 18 0,-1 70 15,53 35-15,-17 124-1,17-124 1,-52 124-1,-1 0 1,54-18 0,17-282-16</inkml:trace>
  <inkml:trace contextRef="#ctx0" brushRef="#br0" timeOffset="41876.55">17074 3634 0,'36'35'16,"-1"0"0,36-35-1,-213-70-15,372 87 16,-107-140-1,-88 105-15,-17-17 16</inkml:trace>
  <inkml:trace contextRef="#ctx0" brushRef="#br0" timeOffset="42093.69">16528 1940 0,'158'0'0,"-316"0"0,457-17 15,-175 17-15,123-36 16,-177 36 0,-34-35-1,17 0 1,52-36 0,-69 1-1</inkml:trace>
  <inkml:trace contextRef="#ctx0" brushRef="#br0" timeOffset="42293.97">17886 1570 0,'-18'35'31,"1"-35"-31,17 18 0,52 35 16,-16-36-1,-19-17-15</inkml:trace>
  <inkml:trace contextRef="#ctx0" brushRef="#br0" timeOffset="42311.06">18133 4427 0</inkml:trace>
  <inkml:trace contextRef="#ctx0" brushRef="#br0" timeOffset="42460.45">17974 3651 0,'0'0'0,"0"-405"0,0-813 31</inkml:trace>
  <inkml:trace contextRef="#ctx0" brushRef="#br0" timeOffset="42478.46">17903 1429 0,'-17'0'0</inkml:trace>
  <inkml:trace contextRef="#ctx0" brushRef="#br0" timeOffset="42618.69">18574 4357 0</inkml:trace>
  <inkml:trace contextRef="#ctx0" brushRef="#br0" timeOffset="45526.78">17480 1799 0,'0'0'0,"-18"0"15,18-17 17,0 34 15,18-17-47,-18 18 15,0-1-15,0 1 16,18 17-1,52 1 1,-52-19 0,35 19-1,-53-19-15,35 36 16,0 0 0,18 18-1,18 17 1,-36 0-1,18-17 1,-35 34 0,-1-16-1,-17 16 1,0-16 15,0-19-15,0 1-1,-17-1 1,-71 1 0,70-54-16</inkml:trace>
  <inkml:trace contextRef="#ctx0" brushRef="#br0" timeOffset="45676.41">17657 6121 0,'0'-424'0,"-53"-1022"16,-18 987-1,195 2788-15,-336-4869 16,124 2487-1,17 53 1,18-36 0,36 1-1,-1 0 1</inkml:trace>
  <inkml:trace contextRef="#ctx0" brushRef="#br0" timeOffset="48560.52">17604 1746 0,'0'0'0,"0"18"15,17-18 32,1-18-31,0 1-16,17-1 15,18-35 1,17 0 0,1-17-1,-54 34 1,1 1 0,-18 0-1,0 52 32,0 1-47,-18 17 16,1-17-16,17 35 15,-35 35 1,35-17 15,0-18-15,0 17-1,52-70 1,-16 0 0,34 0-1,18-35 1,-17-18 0,0-18-1,-36-35 1,-35 18-1,-35 18 1,-36 34 0,-35 19-1,18 34 1,35 36 15,35 18-15,18-18-1,0 17 1,0 1 0,0-53-1,36-18 1,17 0 0</inkml:trace>
  <inkml:trace contextRef="#ctx0" brushRef="#br0" timeOffset="49192.56">18468 1570 0,'0'0'0,"0"-18"16,0 1-1,0-1-15,0 0 16,18 1 0,34 17-1,-34 0-15,53-18 16,-1 18-1,1 0 1,-36 53 0,0 17-1,-35 19 1,0-19 15,-53 1-15,18-54-1,0-17 1,17 0 0,18-35-1,0 0 1,0-53 0,53 17-1,0 1 1,0 34-1,18 19 1,-54-1-16,36 18 16,-18 0-1,1 0 1,-1 0 0</inkml:trace>
  <inkml:trace contextRef="#ctx0" brushRef="#br0" timeOffset="49959.24">19209 1464 0,'0'18'15,"0"-1"1,0 36 0,-18 0-1,18-35-15,-18 35 16,18 0-1,0-18 1,0-17 0,-17-18 15,-1 0 0,18-36-15,0-34-1,0-1 1,53 18 0,-35 36-16,52-36 15,18 17 1,18 36 0,-35 0-1,-1 53 1,-34 0-1,-19 18 1,-17-1 0,0-34-1,-17-19 1,-19-17 0,19-17 30,17-1-46,0-35 16,0-18 0,70 1-1,1 17 1,35-18 0,17 54-1,-88 17-15,54 17 16,-19 36-1,-34 18 1,-36 17 0,0-35-1,-71 35 17,0-35-17,1-35-15</inkml:trace>
  <inkml:trace contextRef="#ctx0" brushRef="#br0" timeOffset="51427.09">7214 3034 0,'0'0'0,"0"-18"0,18-52 31,-18 34-16,-18 36 1,1-17-16,-54 17 16,1 17-1,-54 72 1,18 69 0,53 36-1,53-17 1,18-54-1,70-70 1,36-35 0,-36-18-1,53-71 1,18-52 15,-53-1-15,-1-34-1,-52 16 1,-53 37 0,0 52-1,-53 53 1,18 70 0,-18 71-1,18 0 1,17 18-1,18-18 1,0-88 0,71-35-1,35-18 1,-1-71 15,-34 18-15,17-52-1,-53 34 1,-35 53 0,0 89 15,0-1-15,0-17-1,18-17 1,0-36-1,35 0 1,-18 0 0,0-53-1,-17-18 1,0 54-16</inkml:trace>
  <inkml:trace contextRef="#ctx0" brushRef="#br0" timeOffset="51792.03">8096 2999 0,'-88'35'32,"88"-17"-32,-18 34 15,18-16 1,53-36-1,-17 0 1,17-18 0,-36-17-1,-17 0 1,-17-1 0,-19 36 15,19 0-31,-19 0 15,-17 53 1,53-18 0,0 18-1,0-35-15</inkml:trace>
  <inkml:trace contextRef="#ctx0" brushRef="#br0" timeOffset="52127.26">8449 3157 0,'0'-17'16,"-18"17"0,-17 0-1,-18 35 1,18 53-1,17-17 1,1 35 0,17-1-1,53-34 1,-1-53 0,37-18-1,34-36 1,-17-17-1,-35-17 1</inkml:trace>
  <inkml:trace contextRef="#ctx0" brushRef="#br0" timeOffset="52742.61">8855 2981 0,'0'0'0,"17"-18"0,-17 1 31,0 52-15,0 18 0,0 35-1,0 18 1,-17 0 0,17-53-1,-36-18 1,36-53 15,0 1-31,0-36 16,53-18-1,18-35 1,-53 89 0,87-54-1,-34 36 1,-1 17-1,-70 36 1,0 0-16,0 17 16,-52 0-1,-72 36 1,36-54 0,53 1-1,17 0 1,18 34-1,18 1 1,70 0 0,-35-17-1,0-19 1,0-17 15,-18 0-15,0 0-1,-17 0-15</inkml:trace>
  <inkml:trace contextRef="#ctx0" brushRef="#br0" timeOffset="53575.65">11007 3351 0,'0'0'0,"17"0"0,54-88 31,-71-35 0,0 105-31,-124-88 16,36 53-1,-53 53 1,0 53 0,53 53 15,35 53-16,53 0 1,0-36 0,17-35-1,54-52 1,0-36 0,70-18-1,-106 0-15,106-52 16,-35-36-1,-53 18 1,-53-18 0,0 35-1,-18 71 1,-35 18 15,18 70-15,35 18-1,35-18 1,1-17 0,34-36-1,1-17 1,17-36 0,-53-17-16</inkml:trace>
  <inkml:trace contextRef="#ctx0" brushRef="#br0" timeOffset="53893">11624 3122 0,'0'0'0,"0"-18"16,0 1-16,0-1 16,-35 18 15,-36 35-16,36 89 1,17-18 0,18 35-1,0-53 1,36-53 0,34-17-1,18-18 1,0-53-1,36-18 1,-18-34 0</inkml:trace>
  <inkml:trace contextRef="#ctx0" brushRef="#br0" timeOffset="55192.55">12153 2999 0,'18'-89'16,"-36"178"-16,36-195 15,-71 106 1,0 35 0,0 53-1,53-52-15,-35 16 16,35-16-16,-18 105 16,18-35-1,0-18 1,53-53-1,0-35 1,35 0 0,-17-35-1,-1-36 1,-17 18 15,-18-35-15,1 18-1,-19 34 1,-17 54 15,-17 53-15,-1 17 0,0 0-1,18-18 1,0-52-1,53 0 1,18-18 0,0-36-1,-54 19-15,18-18 16,36-71 15,0 18-15,-36 52-1,-35 19 1,-18 52 15,-17 35-15,35-52-16,-18 35 16,18 18-1,0-36 1,18-35-1,52 0 1,-52 0 0,-18-53-1,0 0 1,0-18 0,0 1 15,18-1-16,70 1 1,0 52 0,18 1-1,-35 34 1,-1 54 0,-35 35-1,-35-1 1,0-87-16,0 53 15,-17-19 1,-1-34 0,-17-18-1,17 0 1,18-70 0,18-19 15,52-16-16,36-1 1,-18 35 0,1 54-1,-72 17-15,54 0 16,-54 0-16,36 70 16,-35 36-1,-18 0 1,-35-36-1,-1 18 1,1-52 0,17-19-1,18-34 1,0-1 0</inkml:trace>
  <inkml:trace contextRef="#ctx0" brushRef="#br0" timeOffset="55423.35">12841 2646 0,'0'0'16,"18"17"-16,17-17 0,-17 0 0,17 18 15,-35 0 17,-18-1-1</inkml:trace>
  <inkml:trace contextRef="#ctx0" brushRef="#br0" timeOffset="55674.68">11977 3122 0,'0'0'0,"35"-18"0,36 1 15,70-1 1,-35 1 0,-71 17-16,71-36 15,-53 36 1</inkml:trace>
  <inkml:trace contextRef="#ctx0" brushRef="#br0" timeOffset="56029.86">14693 3193 0,'0'0'0,"18"-18"0,35-35 31</inkml:trace>
  <inkml:trace contextRef="#ctx0" brushRef="#br0" timeOffset="56107.53">14587 3351 0</inkml:trace>
  <inkml:trace contextRef="#ctx0" brushRef="#br0" timeOffset="56559.79">14570 3581 0,'17'0'31,"1"0"-31,35 0 16,-35 0 0,-18-53 15,0 0-16,0-35 1,0 52-16,0-52 16,52 0-1,19 35 1,52 35 0,-34 18-1,17 89 1,-71 34-1,-35-52 1,-53 17 0,35-53-1,1-35 1,-1 0 0,0-53 15,54-17-16,34-71 1,18 35 0,36 70-1,-36 19 1,-35 34 0</inkml:trace>
  <inkml:trace contextRef="#ctx0" brushRef="#br0" timeOffset="56607.38">15610 3316 0,'-17'35'16,"-19"1"-1</inkml:trace>
  <inkml:trace contextRef="#ctx0" brushRef="#br0" timeOffset="56691.22">15381 3545 0,'0'-17'16,"53"-1"0</inkml:trace>
  <inkml:trace contextRef="#ctx0" brushRef="#br0" timeOffset="56992.14">16263 2928 0,'-35'71'31,"35"-54"-31,0 19 0,-36 105 16,19-18-1,17-52 1,0-18 0,17-71 30,-17 0-30</inkml:trace>
  <inkml:trace contextRef="#ctx0" brushRef="#br0" timeOffset="57121.37">16581 2840 0,'0'17'31</inkml:trace>
  <inkml:trace contextRef="#ctx0" brushRef="#br0" timeOffset="57907.32">17022 3175 0,'0'18'0,"0"-1"16</inkml:trace>
  <inkml:trace contextRef="#ctx0" brushRef="#br0" timeOffset="60158.14">15416 3157 0,'0'-17'0,"0"-1"31,18 18-31,0 0 16,17 0-1,18 0 1,-18 0 0,0 18-1,-35 70 1,0-53-16,0 53 16,-17 36-1,-36-54 1,35-17-1,18-35 1,0-36 0</inkml:trace>
  <inkml:trace contextRef="#ctx0" brushRef="#br0" timeOffset="61358.33">16616 2787 0,'0'18'15,"0"-1"-15,0 54 16,0-36-16,0 71 16,-18-18-1,1 36 16,-1-19-15,18-34 0,-18-71-16,18 35 15,0-52 32,0-1-47,0-17 16,18-1-16,17-17 15,-17 18-15,35-35 16,17 17 0,-17 17-1,-35 36 1,-1 36 0,1 17 15,-18-36-31,0 71 15,0 1 1,18-54 0,35-17-1,0-18 1,52 0 0,-87-18-16,88-35 15,-36 0 1,-34-35-1,-36 17 1,0 1 0,-36 52-1,19 18-15,-36 0 16,18 53 0,17 18 15,18 17-16,0 0 1,18-35 0,-1-53-16,36 18 15,0-18 1,35-18 0,18-35-1,-53-18 1,-53 54-16</inkml:trace>
  <inkml:trace contextRef="#ctx0" brushRef="#br0" timeOffset="61691.03">16475 3104 0,'0'0'0,"194"-35"31,-177 35-31,1 0 16</inkml:trace>
  <inkml:trace contextRef="#ctx0" brushRef="#br0" timeOffset="62759.4">17868 2910 0,'0'18'15,"18"-18"1,-1 0-1,36 0 1,-35 0-16,105 0 16,-17 0-1,0-18 1,-71 1 0,-35-19-1,-52 19 1,-54 17-1,0 17 1,35 19 0,18 34-1,36-34 1,17 52 15,53-53-31,52 0 31,19-35-15,-53 0 0,-36 0-1,-70 0 17,-1 0-32,-34 0 15,-36 36 1,18 52-1,52-18 1,19 54 0,17-71-1,35-18 1,18-17 0,35-18 15,53-18-16,-35-35 1,70-53 0</inkml:trace>
  <inkml:trace contextRef="#ctx0" brushRef="#br0" timeOffset="63057.55">18821 2787 0,'0'0'0,"-18"0"16,0 0-16,1 0 16,-1 53-16,0 35 15,18 71 1,-17-36 0,-1 18-1,18-35 16,0-88-31,0 17 16,0-17 0,18-36 15,17-17-31</inkml:trace>
  <inkml:trace contextRef="#ctx0" brushRef="#br0" timeOffset="64191.37">18927 3298 0,'52'18'31,"-34"-18"-31,0 0 16,17 0-1,-17-18-15,17 1 16,18-54 0,-53 54-1,0-36 1,-18 35 0,-52 18-1,17 71 1,17 17-1,19-18 1,17 1 0,0-18-1,53-53 1,53 0 0,17 0-1,0-53 16,-52-35-15,-36 17 0,-17 18-1,-18 36 1,-18 87 15,-17 1-15,0 17-1,35-35 1,-18-18 0,18-53 31,0 1-32,18-1-15,-1-52 31,36-1-15,18-17 0,17 53-1,-35 35 1,0 53 0,-35-1-1,-18 19 1,0 0-1,0-19 1,0-34 0,-36-18-1,19 0 1,17-35 0,0-18-1,70-35 16,-52 52-31,70-34 16,35-1 0,1 71-1,-53 18 1,-54 70 0,-17 18-1,-35-18 1,0-35-1,35-18 1,0-52 31,35-1-47,-17 0 0,17 1 16</inkml:trace>
  <inkml:trace contextRef="#ctx0" brushRef="#br0" timeOffset="65323.83">20461 3334 0,'0'0'0,"18"0"0,17 0 16,36 0-1,-1-18 1,18-52-1,-35-1 1,-53 18 0,-35 53-1,-36 0 1,-34 53 0,52 35-1,35-17 1,18-54-1,0 72 1,53-37 0,53-16-1,17-36 1,-35 0 0,36-71-1,-54-17 1,-17-18-1,-53 36 1,0 52 0,0 53 15,0-17-31,-17 70 16,-1 0-1,18-35 16,0 0-15,0-35 0,0-36 15,18-35-15,52-53-1,36-17 1,-18 52-1,18 36 1,-35 35 0,-36 35-1,-17 71 1,-18-35 0,35-1-1,35-34 1,-52-36-1,17 0 1,36-18 0,-36-35-1,18-53 1,0-35 0,18-18-1,-36 36 1,-17 70-1,-71 123 17,0 19-17,17 69 1,19-52 0,17 18-1,17-36 1,36-53 15,18-35-15,-53 0-16,34-17 15,-34 17-15,35-53 16,0-36 0,-18 1-1</inkml:trace>
  <inkml:trace contextRef="#ctx0" brushRef="#br0" timeOffset="65606.96">21713 3016 0,'0'0'16,"-17"0"-16,-1 0 0,18 18 15,71-18 16,-18 0-31,70 0 16,36-18 0,-36 1-1,-52-1 1,-36 18 0,-105 0 15,34 0-31</inkml:trace>
  <inkml:trace contextRef="#ctx0" brushRef="#br0" timeOffset="72622.03">1199 5997 0,'0'0'0,"18"0"31,0-17-31,17-1 15,18-35 1,35-35 0,-53 0-1,-35 52 1,-35-17 0,-35 53-1,-54 36 1,-17 34-1,53 18 17,70 1-17,18-36 1,71-18 0,52 35-1,-17 1 1,17 35-1,-105-18 1,-36 0 0,-87 0-1,-1-35 1,-35-53 0,123 0-16,-70-17 15,-18-72 1,53 19 15,0-1-15,36 18-1,17 36 1,35 52 15,0 18-15,36 53-1,-54-89-15,19 36 16,-19-35-16,89 53 16,-18-71-1,18 0 1,53-36 0,-36-34-1,18-36 16,-70 0-15,-71 18 0,0 70-1,-53 18 1,-18 18 0,19 35-1,34 53 1,18-18-1,53 18 1,0-71 0,35-35-1,0 0 1,0-71 0,-70 54-16,53-54 15,-36-17 1,-18 35 15,-17 18-15,0 52 15,0 19-15,0 52-1,0-35 1,-17 17-1,17-87 32,0-1-47,17-35 16,36-35 0,0 35-1,53 0 16,-53 36-15,18 17 0,-36 17-1,-17 54 1,-1-18 0,18 17-1,-17-52-15,-18-1 16,53 1-1,-35-18-15</inkml:trace>
  <inkml:trace contextRef="#ctx0" brushRef="#br0" timeOffset="73289.38">3087 6191 0,'0'0'0,"-18"-53"16,-17 36-1,-18-1 1,35 18-16,-52 0 16,17 35-1,-18 36 1,36-1-1,0 54 1,35-36 0,0 0-1,53-70 1,17-18 0,1 0-1,17-88 1,0-18 15,0-18-15,-17-17-1,-36 35 1,-35-17 0,0 88-1,0 17 1,-70 71-1,34 53 1,19 0 0,17 35-1,0-53 1,0 18 0,53-53-1,17-18 1,-17-35 15,35-35-15,-17-36-1,-54 54-15</inkml:trace>
  <inkml:trace contextRef="#ctx0" brushRef="#br0" timeOffset="73555.92">3757 5856 0,'0'0'16,"0"18"-1,0-1-15,-18 89 16,1 0 0,-1 0-1,1 17 1,-1-52-1,18-53 1,-18 52 0,18-52-1,0-36 1,0-17-16</inkml:trace>
  <inkml:trace contextRef="#ctx0" brushRef="#br0" timeOffset="75206.28">4004 5909 0,'0'0'0,"18"0"31,-36 18-15,0-1-16,1 1 0,-54 52 15,1-17 1,-1 0 15,18-35-15,36-18-1,17 18 17,0-1-17,17 1 1,18 35-1,18 0 1,0-18 0,35 18-1,-17-35 1,35-18 0,0-36-1,0-17 1,-1-17-1,-52-1 17,-53 36-32,0-36 15,-35 54 1,-18 17 0,-35 35-1,53 18 1,-1 53-1,36-53 1,18 17 0,53-34-1,-1-36 1,54 0 0,17-53-1,-53 0 1,-35-18-1,-36 54 17,-17-1-17,0 36 1,-17-1 0,-1 1-16,0 35 15,18 0 1,0 0-1,36-18 1,17-35 0,35-18-1,0-35 1,-35 0 0,0-35-1,-18 35 1,-17 36 15,-18-1-15,0 53 15,-35 36-15,35 17-1,0 88 1,0 36-1,0-159-15,0 123 16,35 107 0,-35 16-1,17-87 1,-17 35 0,-17-35-1,-54-142 1,18-70 15,-35-70-15,-18-89-1,89 0 1,34-176 0,107 18-1,-18 105 1,70-88-1,18 18 1,-70 105 0,-1-34-1,-123 158 1,-71 70 15,36 36-15,18 0-1,17 0 17,35 0-17,18 0 1,-18-18 0,-17 1-1,-18-19 1,-18 1-1,0 0-15,-70-1 16,0 18 0,-18-17-1,18-18 1,106-70 15</inkml:trace>
  <inkml:trace contextRef="#ctx0" brushRef="#br0" timeOffset="75522.74">6227 5909 0,'0'0'0,"0"-18"15,-18 18 1,-17 18-1,-36 53 1,18 34 0,53-69-16,-35 52 15,17 18 1,18 0 0,53-54-1,18-16 1,17-36 15,-35-18-15,17-35-16</inkml:trace>
  <inkml:trace contextRef="#ctx0" brushRef="#br0" timeOffset="75822.82">6703 5909 0,'0'0'0,"17"-18"0,1 18 16,0 0-16,35 0 15,17 53 1,-17 18 0,-53-36-16,0 36 15,0-36-15,0 53 16,-53 53-1,-35-35 17,35-53-17,18-18 1,17-35 0,18-17-16,18-19 0</inkml:trace>
  <inkml:trace contextRef="#ctx0" brushRef="#br0" timeOffset="76015.28">7461 6156 0,'0'0'0</inkml:trace>
  <inkml:trace contextRef="#ctx0" brushRef="#br0" timeOffset="76205.55">7479 6174 0,'18'0'0,"17"0"16,53 0-1,106 0 1,53 0-1,-106 0 1,-17 0 0,-36 0-1,-88-18 17,-18 0-17,-17 1-15</inkml:trace>
  <inkml:trace contextRef="#ctx0" brushRef="#br0" timeOffset="76522.81">7973 5874 0,'0'17'31,"0"1"-31,17-18 0,19 35 15,52 36 1,0-36 0,-17 0-1,-54-35-15,36 18 16,-35 0 0,-18-1 15,-18 36 0,1-53-31,-36 71 16</inkml:trace>
  <inkml:trace contextRef="#ctx0" brushRef="#br0" timeOffset="76607.45">8061 6509 0,'-18'17'16,"-17"19"0,88-89-16,-159 141 15,71-88 1,35-18-1</inkml:trace>
  <inkml:trace contextRef="#ctx0" brushRef="#br0" timeOffset="77455">9631 5856 0,'-18'0'15,"18"53"1,0-35-1,0-1-15,35-17 32,-17 0-32,53 0 15,52-53 1,-35-17 0,-35-1-1,-53 1 1,-17 34-1,-19 36 1,36 71 0,0 52-1,0 1 1,0-89-16,0 36 16,-35 70-1,35-123-15,-35 87 16,17-52 15,-35-35-15,-35-18-1,17-18 1,-17-52 0,71 52-16,-54-52 15,36 17 1,35 17-1,-35 36 1,35 36 0,35 34-1,35 36 1,-17-53 0,0-18-1</inkml:trace>
  <inkml:trace contextRef="#ctx0" brushRef="#br0" timeOffset="77538.39">9842 6491 0,'18'0'0,"53"-35"31,105-53-15,-123 35-1</inkml:trace>
  <inkml:trace contextRef="#ctx0" brushRef="#br0" timeOffset="77805.61">10442 6015 0,'0'-18'16,"-600"512"-16,1200-1041 15,-600 441 1,0 89-16,0-1 15,0 36 1,-53 70 0,106 18-16,-159-89 15,53 72 1,18 34 0,35-105-16,0 35 15,18 17 1,52-52-1,-17-18 17,0-18-17,35-35 1,-52-17 0</inkml:trace>
  <inkml:trace contextRef="#ctx0" brushRef="#br0" timeOffset="77938.39">10266 6050 0,'-18'0'16</inkml:trace>
  <inkml:trace contextRef="#ctx0" brushRef="#br0" timeOffset="78055.07">10372 6050 0,'53'0'16,"17"-18"-1,54-17 1,-1 0 15,-70 35-15,-35 0-16</inkml:trace>
  <inkml:trace contextRef="#ctx0" brushRef="#br0" timeOffset="78405.39">11818 5856 0,'-18'0'0,"1"0"16,17 18-16,-18 52 31,0 1-15,1 17 0,-1-70-16,1 70 15,-1-53 1,18-17-1,0-1 1,0-52 15</inkml:trace>
  <inkml:trace contextRef="#ctx0" brushRef="#br0" timeOffset="78871.99">12206 5856 0,'0'0'0,"0"-18"0,0 1 15,-18 17 17,-17 17-17,-53 36 1,53 18-1,35-1 1,17-52 0,72 0-1,-19-1 1,18 1 0,-35 17-1,-53 1 1,0-1-1,-70 0 17,-1-17-17,-17-1 1,0-17 0,70 0-16,0 0 15,-17 0 1,0-52-1,35 16-15</inkml:trace>
  <inkml:trace contextRef="#ctx0" brushRef="#br0" timeOffset="79016.17">11589 5627 0,'0'0'0,"0"-18"16</inkml:trace>
  <inkml:trace contextRef="#ctx0" brushRef="#br0" timeOffset="79112.48">11659 5662 0,'36'0'15</inkml:trace>
  <inkml:trace contextRef="#ctx0" brushRef="#br0" timeOffset="79854.85">14076 5680 0,'0'0'0,"-18"-106"16,18 88-16,-17-17 15,-1 17 17,0 18-17,1 89 1,17 87 0,0-35-1,0 18 1,17-53-1,1-71-15,52 35 16,36-70 0,-18 0-1,36-52 1,-1-37 0,-17-34-1,-70-54 1,-36 1 15,0 88-15,-18 17-1,18 54 1,0 52 15,0-17-31,35 52 16,-35-52-16</inkml:trace>
  <inkml:trace contextRef="#ctx0" brushRef="#br0" timeOffset="80322.8">15028 5838 0,'0'0'0,"18"0"15,35-17-15,-18-18 16,-17 17-1,-18 0 17,-71 18-17,-17 53 1,53 0 0,17 18-1,18-36 1,71 18-1,35 0 1,-36-36 0,-17 36-1,-53-35 1,-53 0 0,-88-18-1,0 0 1,53 0-1,52 0 17,36-18-1,89-17-15,-72 17-16,54 0 15</inkml:trace>
  <inkml:trace contextRef="#ctx0" brushRef="#br0" timeOffset="80689.38">15416 6015 0,'0'0'16,"36"0"0,-1 0-16,18-35 15,17-18 1,-17 0-1,-35 0 1,-18 35 15,-53 18-15,-35 53 0,35 0-1,0 35 1,53-35-1,0-35-15,0 35 16,71-18 0,-19-35-1,54 0 1,18 0 0</inkml:trace>
  <inkml:trace contextRef="#ctx0" brushRef="#br0" timeOffset="81287.86">16316 5944 0,'0'-17'0,"0"34"0,0-52 0,0 17 16,-53-35 0,0 36-1,-53 17 1,53 35-1,-17 36 1,35 34 0,-1-52-1,36 18 1,0-53-16,18-1 16,52-17-1,36-17 1,-35-19-1,35-52 17,-89 53-32,54-71 15,-53 71-15,17-89 16,0-52 0,-35 70-1,0 35 1,-35 124 15,35-17-31,-35 122 16,-1-34-1,19 35 1,17-36 0,53-70-1,35 0 1,-71-53-16,89 0 15,-35 0 17,35-53-17,-71 35-15</inkml:trace>
  <inkml:trace contextRef="#ctx0" brushRef="#br0" timeOffset="81839.6">17709 5450 0,'0'0'0,"0"18"62,0 0-62,0 17 16,0-17-16,-35 105 16,18-88-16,-1 89 15,-17-1 1,35-17 15,0-53-15,0-18-1,70-17 1,-17-18 0,18-53-1,-36 0 1</inkml:trace>
  <inkml:trace contextRef="#ctx0" brushRef="#br0" timeOffset="82406.22">17498 5786 0,'0'0'0,"17"0"31,1 0-15,53 0-16,17-36 31,-53 36-31,89-35 16,-36 17 0,0 1-1,-70 17 1,-18 35-1,0-17-15,0 70 16,-36 0 0,36 0-1,0 0 1,0-52 0,71-36-1,52 0 1,-34-18-1,34-53 17,-52-34-17,-71-1 1,-36-18 0,-17 71-1,-70 53 1,17 18-1,53 17 1,0 1 0</inkml:trace>
  <inkml:trace contextRef="#ctx0" brushRef="#br0" timeOffset="82938.09">19879 5697 0,'0'0'15,"0"18"1,-18 0-1,1 52-15,-1-35 0,0 124 16,1 0 15,-18 88-15,-1-18 0,1 71-1,-18 70 1,18-193-1,17-18 1,18-106 0,0-71-1,35-141 1,18-17 0</inkml:trace>
  <inkml:trace contextRef="#ctx0" brushRef="#br0" timeOffset="83304.22">19756 5980 0,'0'0'0,"-18"-106"16,18 88-16,0-35 16,0-17-1,70-19 1,36 37-1,71 52 1,-54 35 0,1 53-1,-124 35 1,-53-34 0,-71-19-1,18-17 1,71-53-1,70 0 32,54-18-31,-54 1-16</inkml:trace>
  <inkml:trace contextRef="#ctx0" brushRef="#br0" timeOffset="83654.95">20673 5927 0,'0'-18'16,"0"0"-1,17-17 1,54-18 0,-36-17-1,-17-1 1,-36 71 15,-35 18-31,-17 35 31,-1 88-15,71-35 0,0-54-1,71-16 1,-1-19-1,54-17 1,-18-35 0,-71 17-16</inkml:trace>
  <inkml:trace contextRef="#ctx0" brushRef="#br0" timeOffset="84003.97">21114 5768 0,'0'-53'31,"0"35"-31,53 1 31,0 17-15,-18 35 0,0 36-1,-35-54-15,0 71 16,0-17-1,-35-36 1,-18-35 0,35 0-1,18-17 1,0-36 0,53-18-1,53 1 1,0-1-1,53-35 1</inkml:trace>
  <inkml:trace contextRef="#ctx0" brushRef="#br0" timeOffset="84304.22">22049 5309 0,'0'0'16,"-18"0"-16,0 0 15,-35 18 1,36 0-16,-54 70 16,18 88-1,18-17 1,17 70 0,-17 1-1,0-19 1,-89 142-1,19-124 17,-1 53-17,70-87 1</inkml:trace>
  <inkml:trace contextRef="#ctx0" brushRef="#br0" timeOffset="84971.32">21308 7814 0,'17'0'15,"1"0"-15,-53 0 0,141 0 16,17-71-1,-17 1 1,53-89 0,-18-53-1,-88-34 1,-53 52 0,0 123-16,-124-176 15,1 106 1,-18 17-1,88 54 1,53 35 15,70-18-15,54 0 0,-36-18-1,35-35 1,-52 53-1,-36-17 1,-35 52 0,0 54 15,-17 34-15,17 18-1,0-17 1,0-54-16,0 1 15,35-18 1,18 0 15,17-35-15,-17-53 0,-35 17-1,-36-70 1,-35 106-1,-17 17 1,17 36 0,35 17-1,18 36 1,18-19 0,35-34-1,-36-18 1</inkml:trace>
  <inkml:trace contextRef="#ctx0" brushRef="#br0" timeOffset="85388.39">22401 5838 0,'0'0'0,"0"-17"0,-17-1 15,17-35 1,0 0-1,17 36 1,1-1-16,53 0 16,-36 18-1,0 71 1,-35 17 0,0-17-1,0-1 1,0-34-1,-18-36 17,-17 0-17,35-18 1,0-53 0,0 1-1,53 17 1,35-18-1,-35 54 1,18-1 0</inkml:trace>
  <inkml:trace contextRef="#ctx0" brushRef="#br0" timeOffset="86004.58">22878 5662 0,'0'35'16,"0"1"-1,-18 34 1,-17-17-1,35 0 17,-18-18-17,0 1 1,1-36 0,-1 0-1,18-36 1,0-17-1,18 0 1,70-35 0,-35 35-1,35 18 1,-35 35 0,0 18-1,-35 52 1,-18-17-1,0-35-15,0 52 32,-36-52-17,19-18 1,-1 0 0,18-18-1,18-52 1,35-1-1,35-35 1,18 36 0,-36 70-1,-17 35 1,-53 89 0,-35-1-1,-36 1 1,18-72-1,0-34 1</inkml:trace>
  <inkml:trace contextRef="#ctx0" brushRef="#br0" timeOffset="86804.87">8502 7338 0,'0'0'0,"-18"0"0,1 0 16,-1 0-1,36-18 1,123-17 0,35 17-1,71 1 1,-53-1-1,-88 18 1,-106 35 15,-35-17-15,-18-1-16</inkml:trace>
  <inkml:trace contextRef="#ctx0" brushRef="#br0" timeOffset="87087.93">8908 7355 0,'0'0'0,"0"18"47,0 17-47,0 1 0,0 105 15,0-18 1,0 36-1,-36-18 1,36-53 15,0-52-15,71-54 0,-18-53-1</inkml:trace>
  <inkml:trace contextRef="#ctx0" brushRef="#br0" timeOffset="87737.6">9243 7708 0,'0'18'16,"0"-1"-16,-18 36 16,0 36-1,18-19 1,0 1-1,18-54-15,70-17 16,-35-17 15,53-36-15,-18-18 0,-70 18-1,0-35 1,-18 53-1,0 52 17,0 72-17,-18-1 1,18 141 0,0-70-1,0 88 1,18 53-1,-1-89 1,-17 54 15,0-212-31,0 70 16,-17-87-16,-54 34 16,0-52-1,-52-36 1,-53-70-1,70-18 1,0-88 0,88 124-16,1-160 15,52 72 1,88-19 0,18 18-1,1-17 1,-89 141-16</inkml:trace>
  <inkml:trace contextRef="#ctx0" brushRef="#br0" timeOffset="88087.86">10089 7743 0,'0'0'0,"-17"0"31,-18 53-16,35-35-15,0 123 16,0 36 0,0 69-1,0 19 1,0 17 0,-36-17-1,-17-71 1,0-53-1,53-88 1,0-124 31,71-87-31,-18-1-1</inkml:trace>
  <inkml:trace contextRef="#ctx0" brushRef="#br0" timeOffset="88437.49">10089 8202 0,'0'0'0,"0"-53"0,-52-53 15,34-17 1,18 35 0,35 35-1,71 0 1,35 35-1,-106 18 1,36 0-16,-18 35 31,-53 36-15,-71 17 0,-17-35-1,-18 18 1,18-36-1,70-35 1,89-35 15,-53 17-31,35-35 16,-18 35-16</inkml:trace>
  <inkml:trace contextRef="#ctx0" brushRef="#br0" timeOffset="88672.4">10689 7743 0,'0'0'0,"-35"0"31,35 53-15,0 0-1,0 0 1,0-18-1,0-17 1,0 0 0,-35-54-1</inkml:trace>
  <inkml:trace contextRef="#ctx0" brushRef="#br0" timeOffset="88837.02">10742 7549 0,'0'0'16,"-18"0"-16,36 0 62,0 0-62,-1 0 0</inkml:trace>
  <inkml:trace contextRef="#ctx0" brushRef="#br0" timeOffset="89305.7">11236 7620 0,'0'0'0,"0"18"0,0 35 16,0 52-1,0-52 1,0 35-1,0-17 1,-18-36 15,-17-17-15,-18-18 0,18-35-1,35-36 1,35-17-1,36 0 1,70-18 0,35 35-1,-88 71 1,18 89 0,-88-1-1,-18-18 1,0 36-1,-53-35 1,35-36 15,54-88 1</inkml:trace>
  <inkml:trace contextRef="#ctx0" brushRef="#br0" timeOffset="90071.56">12471 7673 0,'0'0'0,"0"-18"16,0 1-16,-53 17 16,17 0-16,-52 17 15,-53 54 1,18 17-1,70-17 1,53-19 15,53-16-15,35-36 0,88-53-1,-70-18 1,-53 1-1,-53 17 1,0 70 15,0 36-15,0 53 0,0 71-1,0 34 1,35-17-1,18 106 1,-35-212-16,35 212 31,-36 53-15,1-106 0,-18 35-1,-18-88 1,18-176-16,-70 35 15,-18-89 1,17-52 0,-105-106-1,35-106 1,70-35 0,71 53-1,0 194-15,124-230 16,34 71-1,-17 106 1,1-17 15,-1 34-15,-88 53 0,-36 54-16</inkml:trace>
  <inkml:trace contextRef="#ctx0" brushRef="#br0" timeOffset="90786.76">14340 7796 0,'0'0'0,"18"0"0,70-70 31,-88-1-15,-70 1-1,-71-18 1,-36 52 0,54 54-1,87 0-15,-87 70 16,70 53-1,35-35 1,18-1 0,71-34 15,17-71-15,-70 0-16,105-35 15,18-18 1,-52-18-1,-19-17 1,-52-18 0,-1 71-1,-17 70 17,0 36-17,0 35 1,18-36-1,17 1 1,-17-71 0,53 0-1,17-18-15</inkml:trace>
  <inkml:trace contextRef="#ctx0" brushRef="#br0" timeOffset="92253.81">15046 7655 0,'0'-35'0,"0"70"0,0-176 16,-18 53 0,-52 88-1,-18 18 1,17 70 0,18 35-1,35 18 1,18-35-1,18-53 1,70-18 15,36-35-15,-1-53 0,-87 36-16,122-71 15,-70-1 1,-17-69-1,-53-19 1,-18 71 0,0 18-1,0 71 1,-18 105 0,-17 53-1,-1 35 1,19-70-1,17 0 1,0-88-16,53 17 31,17-35-15,36 0 0,0-71-1,-18 18 1,-17-35-1,-54 18 1,-17 87 15,0 36-15,0-35-16,-17 35 16,17 0-1,0-36-15,0 1 16,53-18-1,52 0 1,-34-35 15,17-18-15,-70 35-16,17-35 16,-17 36-16,-18-36 15,0 35 1,-36 71 15,19 18-15,-1-54-16,18 36 15,0 0 1,88-35 0,-35-18-1,-17-18 1,-19-17-1,-17-1 1,-17 19-16,-19-54 16,19-17 15,34 18-15,72 17-1,52 35 1,-36 36-1,1 52 1,-70 36 0,-36-35-1,0-1 1,0-52-16,-36 17 16,36 0-1,-17-35 1,17-17-1,0-36 1,17-53 15,36 0-15,35-35 0,36 35-1,-18 106 1,0 53-1,-54 53 1,-34-71-16,-18 36 16,-18 70-1,-52-53 1,17-53 0,18-35-1,17 0 1,0-35-1,18 17 1</inkml:trace>
  <inkml:trace contextRef="#ctx0" brushRef="#br0" timeOffset="92358.91">16351 7038 0</inkml:trace>
  <inkml:trace contextRef="#ctx0" brushRef="#br0" timeOffset="93485.66">17462 7408 0,'0'0'0,"36"0"0,-1 0 0,18-17 15</inkml:trace>
  <inkml:trace contextRef="#ctx0" brushRef="#br0" timeOffset="99168.84">15734 7285 0,'0'0'0,"-18"0"0,-35 17 16,36-17-16,-19 36 15,19-36 1,-1 0-16,53 0 31,107-18-15,-1-17-1,70 0 17,-17-1-17,-105 36 1,-72 0-1,1 0 17,35 0-17,-71 18-15</inkml:trace>
  <inkml:trace contextRef="#ctx0" brushRef="#br0" timeOffset="99619.22">19068 7338 0,'0'0'0,"0"-18"0,0-52 16,0-54 15,0 89-31,-36 17 15,19 18-15,-36 0 16,-35 53 0,-18 71 15,0 52-15,53 0-1,35-17 1,89-53-1,-1-88-15</inkml:trace>
  <inkml:trace contextRef="#ctx0" brushRef="#br0" timeOffset="100319.74">19332 7761 0,'71'-141'31,"-71"88"-31,-18-53 16,-88-53-1,-35 54 1,18 105 0,-36 70 15,88 54-15,36 34-1,35-34 1,88-18-1,1-89 1,69 1 0,-122-18-16,158-53 15,-53 18 1,17-71 0,-52 0-1,-53 53 1,-53 0-1,0 71 1,0 35 0,0 35 15,0 0-15,-17-35-1,-19 0 1,19-35-1,17-36 17,0-17-17,0 17-15,0-35 16,88-70 0,18-36-1,-18 88 1,18 36-1,-36 106 1,-52 35 0,-18 17-1,0-17 17</inkml:trace>
  <inkml:trace contextRef="#ctx0" brushRef="#br0" timeOffset="100418.99">20285 7796 0,'35'0'16,"-70"0"-16,105 0 0,1-17 15,35-19 1,-89 19-16,89-36 16,-71-18-1,-35 18-15</inkml:trace>
  <inkml:trace contextRef="#ctx0" brushRef="#br0" timeOffset="100752.24">19068 7955 0,'105'-18'15,"-87"1"-15,70-1 16,18-17-1,-71 35-15</inkml:trace>
  <inkml:trace contextRef="#ctx0" brushRef="#br0" timeOffset="101335.77">14482 8837 0,'0'0'0,"0"-18"0,0-34 16,0 34-16,0-17 15,0 17 1,-18 36-1,0 123 1,1 53 0,-1-53-1,0-88 1,-17 70 0,17-105-1</inkml:trace>
  <inkml:trace contextRef="#ctx0" brushRef="#br0" timeOffset="101416.29">14358 9349 0,'-18'-18'16</inkml:trace>
  <inkml:trace contextRef="#ctx0" brushRef="#br0" timeOffset="101635.89">14164 9278 0,'71'0'15,"-36"0"-15,0 0 0,106-35 32,-17-1-17,-89 19-15,124-71 16,-18-1-1,-71 19 1,-70 35-16</inkml:trace>
  <inkml:trace contextRef="#ctx0" brushRef="#br0" timeOffset="102369.07">14887 9349 0,'18'-71'31,"-18"53"-31,35-35 16,0 53-1,-17 18 1,0 53 0,-1-18-1,19 17 1,-19-52-16,54 17 15,17-35 1,0 0 0,36-18 15,-19-52-15,-52 17-1,-35 35-15,17-52 16,-35-18-1,0 52 1,0 1 0,-35 35-1,-18 0 1,18 35 0,-18 36-1,53-1 1,0-17-1,0 18 1,70-18 15,-34-36-15,-19-17-16,72 0 16,16-35-1,-16-18 1,-36 0-1,-36-17 1</inkml:trace>
  <inkml:trace contextRef="#ctx0" brushRef="#br0" timeOffset="102787.22">14940 8961 0,'0'17'0,"0"1"15,-18 105 1,18-87-16,-52 87 15,16 1 1,-17 17 0,53-106-1</inkml:trace>
  <inkml:trace contextRef="#ctx0" brushRef="#br0" timeOffset="102885.3">15328 9437 0</inkml:trace>
  <inkml:trace contextRef="#ctx0" brushRef="#br0" timeOffset="103852.33">16704 8767 0,'0'17'31,"0"1"-31,0-1 0,0 1 16,0 0-16,53 17 31,17-35-15,1 0-1,53-53 1,-19-17 0,-87 52-16,17-17 15,-35-1 1,-88 19 0,0 17-1,-36 35 1,19 53-1,34 53 1,89-70 0,52-1-1,36-34 17,18-36-17,-36 0 1,18-53-1,-106 35 1,-18 18 0,-88 0-1,0 71 1,36-1 0,-19 54-1,72-18 1,17-36-1,17-17 1,72-53 0,-54 0-16,53-18 15,71-35 17,-18-35-17,-35-35 1,-89 87-16</inkml:trace>
  <inkml:trace contextRef="#ctx0" brushRef="#br0" timeOffset="104118.45">17621 8590 0,'0'0'0,"0"-35"16,-35 35-1,35 70 1,0 72-1,0-107-15,0 159 16,0-35 0,0-71-1,0 0 17,0-53-17,0-17 1,0-71-1</inkml:trace>
  <inkml:trace contextRef="#ctx0" brushRef="#br0" timeOffset="104291.19">18027 9066 0</inkml:trace>
  <inkml:trace contextRef="#ctx0" brushRef="#br0" timeOffset="106118.4">18133 8996 0,'0'-35'15,"0"70"-15,0-88 0,-18 53 16,-17-53-1,-53 53 1,17 18 0,1 70-1,52 18 1,18-18 0,35-18-1,36-34 1,17-19-1,35-17 1,-17-53 0,-18-17-1,-52-18 17,-36 17-17,0 1 1,0 52-1,0 71 1,-18 35 0,18 0-1,0-17 1,0-18 0,0-36-1,0-34 16,18-19-15,-1-52 0,36 0-1,-35 70 1,35-70 0,-36 35-1,19 53 1,17 71-1,0-1 1,-18 19 0,18-19-1,-36-35 1,1-35 15,0-17-15,35-54-1,17-52 1,-17 35 0,0-1-1,-18 72 1,-17 34 15,-18 54-15,0-36-16,0 71 15,18-35 1,-1-1 0,54-35-1,17-17 1,-18-18 0,72-53-1,-54-17 1,-35-36-1,-36 18 1,-17 17 0,-53 71-1,36 0-15,-1 18 32,-17 70-17,35 0 1,0-17-1,18-19 1,52-34 0,-52-18-16,70 0 15,0 0 1,18-35 0,-18-36-1,-53 1 1,-35-18-1,0 17 1,0 89 15,-17 70-15,-1 0 15,0-17-15,18-19-1,0-34 1,0 0 0,0-36-1,0 0 1,36-52 0,-1-1-1,-35 36-15,71-88 16,-1 34-1,-35 54 1,1 35 0,-1 71-1,-35 35 17,0-18-17,0-18 1,71-17-1,-1-35 1,18-18 0,0-35-1,-88 17-15,106-53 16,-53-34 0,-17-54-1,-1 0 1,-18 71-1,1 17 1,-18 107 15,-35 69-15,17 37 15,1 16-15,17-34-1,0-89-15</inkml:trace>
  <inkml:trace contextRef="#ctx0" brushRef="#br0" timeOffset="106263.08">21043 8802 0,'-17'-18'16</inkml:trace>
  <inkml:trace contextRef="#ctx0" brushRef="#br0" timeOffset="106484.9">20814 8749 0,'0'0'0,"18"-18"31,52 18-31,-17 0 16,0 0 0,17 0-1,-52 0-15,17 0 16,-17 0 0,0 0-1,-18-17 1</inkml:trace>
  <inkml:trace contextRef="#ctx0" brushRef="#br0" timeOffset="106643.18">21396 9137 0</inkml:trace>
  <inkml:trace contextRef="#ctx0" brushRef="#br0" timeOffset="106885.92">15452 9666 0,'0'0'0,"-89"18"0,-475 70 16</inkml:trace>
  <inkml:trace contextRef="#ctx0" brushRef="#br0" timeOffset="109232.85">3969 10460 0,'0'0'0,"0"-18"31</inkml:trace>
  <inkml:trace contextRef="#ctx0" brushRef="#br0" timeOffset="110851.75">2434 10213 0,'0'0'0,"18"0"31,-18-18 0,17 1-31,-17-1 16,0 0 15,0 1-31,-17-1 16,-71 0-1,-1 18 1,-34 71 0,35 0-1,52 70 1,19-106-16,17 141 16,0-70-1,53 0 1,17-53-1,54-35 1,35-18 0,17-53-1,0-53 17,-88 18-17,18-71 1,-53 0-1,-35 18 1,-18 35 0,0 71-1,-18 88 17,18 17-17,0-34-15,-17 105 16,-1 35-1,18-70 1,0 0 0,35-53-1,1-53 17,-1 0-17,18-53 1,-53 18-16</inkml:trace>
  <inkml:trace contextRef="#ctx0" brushRef="#br0" timeOffset="111319.42">3369 10477 0,'-18'18'16,"18"0"0,0-1-16,18-17 15,35 0 1,35-53 0,-17-17 15,-54 35-16,1-36 1,-36 36 0,-52 35-1,-1 17 1,18 36 0,18 53-1,35 18 1,0-107-16,0 72 15,0-19 1,71-35 0,-19-17-1,54-18 17,18-35-17</inkml:trace>
  <inkml:trace contextRef="#ctx0" brushRef="#br0" timeOffset="111935.05">4269 10319 0,'0'0'0,"-18"0"0,-17-53 16,-1 35-1,-34 1 1,17 17 0,35 0-16,-17 52 15,-18 37 1,35 34 15,18-35-15,0 1-1,0-19 1,53-70 0,18 0-1,-1-53 1,-34 0 0,17-35-1,-36-18 1,-17 89-16,0-36 15,0 17 1,0 54 15,0 53-15,0 17 0,0-53-1,0 18 1,36 18-1,-1-36 1,-17-35 0,34 0-1,19-53 1</inkml:trace>
  <inkml:trace contextRef="#ctx0" brushRef="#br0" timeOffset="112401.81">4568 10354 0,'0'0'0,"-17"-53"16,17 35-1,0 1 1,35-1-1,-17 18-15,52 0 16,-17 18 0,18 52-1,-36 19 1,-35-19 0,0 36-1,-35-18 1,17-88-1,0 0 1,18-17 0,0-72-1,0 19 1,53-54 15,0 54-15,0 34-1,0 1 1,0 18 0,-35 17-16</inkml:trace>
  <inkml:trace contextRef="#ctx0" brushRef="#br0" timeOffset="112751.03">5574 10125 0,'0'0'0,"0"-18"0,0 0 0,-18 1 16,-17 17 15,-36 17-15,36 54-1,17 35 1,1 17 0,17 1-1,0-36 1,0-35 0,70-18-1,1-35 1,-18-17-1,0-36 1</inkml:trace>
  <inkml:trace contextRef="#ctx0" brushRef="#br0" timeOffset="113136.83">6068 10037 0,'0'0'0,"17"0"0,72 70 16,-19 18-1,-17 0 1,-35 36 0,-18-89-16,-18 71 15,-35-35 17,-17-1-17,52-70 1,18-17-1,0-19 1,0 19-16</inkml:trace>
  <inkml:trace contextRef="#ctx0" brushRef="#br0" timeOffset="113750.94">6844 10213 0,'-35'0'32,"52"0"-17,19 0 1,34 0-1,89 0 1,-106 0-16,158 0 16,-34-18-1,34 18 1,-52-17 0,-88 17-1,-71-18 1,-18 0-1,0 18-15</inkml:trace>
  <inkml:trace contextRef="#ctx0" brushRef="#br0" timeOffset="114192.27">7761 9931 0,'0'0'0,"-35"-18"15,17 18 1,18 18 0,0 52-1,53-34 1,-35-19-16,70 18 16,35-17-1,-17-18 1,-35 0-1,-1 0 1,-52-18 0,-71 18 15,-17 18-15,-36 70 15,17-17-16,-16 52 1,87-87-16,-53 52 16,71-18-1,18-70 17</inkml:trace>
  <inkml:trace contextRef="#ctx0" brushRef="#br0" timeOffset="115433.83">9384 10248 0,'-18'35'31,"18"-17"-31,0 0 0,0 17 16,36-35 15,16 0-16,1-35 1,-35 17-16,70-35 16,-17-17-1,-71 34 1,17-34 0,-17 17-1,-35 71 16,0 70-15,0 35 0,17-17-1,18 70 1,18-17 0,-1-71 15,1-52-31,-18 52 15,0-18 1,-18-70 0,-35 0-1,-35-35 1,18-35 0,17-36-1,17 53 1,36 35-1,0 53 17,0-17-32,53 53 15,0-1 1,0 1 0,0-54 15,35-17-16,89-35 1,-36-35 0,-35-1-1,-18-52 1,-35-36 0,-36 53-1,1-18 1,-18 107-16,0-36 15,0 71 1,-18 52 0,1 71-1,-1 0 1,18-52 0,0 16 15,0-69-31,18 17 15,35-18 1,-18-35 0,35 0-1,-34-53 1,17-18 0</inkml:trace>
  <inkml:trace contextRef="#ctx0" brushRef="#br0" timeOffset="115666.89">10054 10548 0,'0'0'0,"-17"0"16,52 0 15,53 0-15,35-18-1,1 1 1,-18-1 0,-89 0-1,1 18-15</inkml:trace>
  <inkml:trace contextRef="#ctx0" brushRef="#br0" timeOffset="116084.18">11465 10442 0,'0'-17'31,"0"34"-15,-17 1-16,17 17 16,0 0-16,0 36 15,-18 17 1,0 18-1,18-53 1,0-35 0,0-1-1,18-17 1,35-53 0,-18 18-1</inkml:trace>
  <inkml:trace contextRef="#ctx0" brushRef="#br0" timeOffset="116551.76">11994 10442 0,'0'0'0,"-17"0"31,-1 0-31,-70 18 16,17 52-1,36 1 1,35-18 0,0-35 15,53-18-31,18 0 31,-54 0-31,36 17 16,18 1-1,-54 17 1,-17 0 0,-17 1-1,-71-1 1,35-17 0,-18-18-1,36 0 1,-1 0-1,19-36 17,-1 19-32,1-1 15,17 0-15</inkml:trace>
  <inkml:trace contextRef="#ctx0" brushRef="#br0" timeOffset="116763.55">11359 10248 0,'0'0'0,"-17"-17"31,34 17 0</inkml:trace>
  <inkml:trace contextRef="#ctx0" brushRef="#br0" timeOffset="117651.03">13441 10301 0,'0'0'0,"0"-18"16,0-70 0,-18 88-1,-17 0 1,17 18 0,-35 52-1,36 36 1,-19 53-1,36-124-15,0 124 16,0-35 0,36-54-1,34-35 1,18-35 15,18-17-15,-70-1-16,52-52 15,-35-1 1,35-52 0,-18-36-1,-17 18 1,-53 52 0,0 72-16,0-18 15,-17 87 16,-1 54-15,-17 35 0,35 1-1,0-1 1,0-88 0,53-36 15,35-17-16,35-35 1,-17-53 0,-71 70-16</inkml:trace>
  <inkml:trace contextRef="#ctx0" brushRef="#br0" timeOffset="117799.99">14358 10566 0,'-35'35'16,"-1"36"-1,36 34 1,53-52 0,18 0-1</inkml:trace>
  <inkml:trace contextRef="#ctx0" brushRef="#br0" timeOffset="118867.19">14570 10954 0,'0'0'31,"-36"-18"-16,-34 0 1,17 18 0,18 0-1,17 0 1,0 0 0,18 18-1,36 0 1,34-18-1,18 0 1,18 0 0,0-36-1,0-16 1,-18-19 0,-53 0 15,-35 1-16,-17 35 1,-54 35 0,18 17-1,36 36 1,17 18 0,0-1-1,17-17 1,36-18-1,-35-35-15,88 36 16,17-36 0,36 0-1,-53-36 1,17-16 0,-35-37 15,-17-16-16,-71 52 1,-18 17 0,-52 36-1,-18 18 1,-1 35 0,-16 35-1,52-17 1,53-1-1,0-52 1,53-18 0,35 0-1,-71 0-15,72-35 16,-37-18 15,19-53-15,-53 0-1,17-35 1,0 53 0,-35 70-16,18-70 15,-18 70 1,-35 89 15,-1 70-15,1 18-1,35-124-15,0 71 16,18-36 0,52-34-1,1-19 1,17-17 0,-35-17 15,-35-1-31,34-35 15,-16 0-15</inkml:trace>
  <inkml:trace contextRef="#ctx0" brushRef="#br0" timeOffset="119516.1">17163 10248 0,'0'0'0,"0"-17"15,0-1-15,-18 18 16,0 0-1,-35 0 1,18 70 0,18 54-1,-19 52 1,19-70 0,-1-71-16,18 89 15,0-54 1,0-52-1,53 0 1,0-18 0</inkml:trace>
  <inkml:trace contextRef="#ctx0" brushRef="#br0" timeOffset="119983.36">17515 10583 0,'0'0'0,"0"-17"16,0 34 15,-17 1-15,17 0-16,-36 35 16,36 35-1,0 0 1,0-35-1,0-36 1,18-17-16,35 0 16,18-17-1,-1-18 1,-17-18 0,-35-71 15,-18 36-16,-36 35 1,-34 53 0,-1 0-1,18 35 1,36 1 0,17-1-1,0-17 1</inkml:trace>
  <inkml:trace contextRef="#ctx0" brushRef="#br0" timeOffset="120267.31">16880 10460 0,'53'0'15,"-35"-18"1,17 18-16,106-17 16,-17-1-1,52 0 1,-141 18-16,71-17 15,-70 17 1,-1 0 0</inkml:trace>
  <inkml:trace contextRef="#ctx0" brushRef="#br0" timeOffset="122317.22">18997 10425 0,'0'0'0,"0"-18"0,-18-35 31,18 35-31,0 1 16,-35-1 0,0 18-1,-53 53 1,-1 35-1,72-53-15,-18 124 16,35-53 0,17 18-1,54-36 1,17-71 0,-17-17 15,87-17-16,-17-54 1,0-17 0,-35-53-1,-53 35 1,-17-88 0,-19 88-1,-17 36 1,-53 70 15,0 88-15,18 71-1,17-124-15,1 88 16,-1 18 15,18-35-15,88-35-1,-17-71 1,52 0 0,1-18-1,-1-52 1,-70 17 0,-35-53-1,-18 18 1,0 17-1,-35 71 1,-36 35 0,36 71-1,17-18 1,18-17 0,0 0 15,71-19-16,17-34 1,0-18 0,53-18-1,36-17 1,-36-35 0,-18-1-1,-35-17 1,-52-18-1,-36 35 1,-53 54 0,-36 17-1,-52 88 1,71-17 0,-1 34 15,54-16-16,17-36 1,35-36 0,35-17-1,1 0 1,17-53 0,-17 0-1,-36-35 1,0 35-1,-35 36 1,0 87 15,0 1-15,0-18 0,18-18 15,53 0-16,-1-35 1,-35 0 0,1-17-1,-1-36 1,0-18 0,-35 53-16,71-70 15,-18 18 1,35-1-1,0 71 1,-17 71 0,-18 35-1,-18-36 1,-18 18 0,-17-52-1,0-1 16,-17-35-15,-36 0 0,53-35-1,0-54 1,53 19 0,53-54-1,-1 36 1,1 35-1,-18 53 1,-35 0 0,-53 35-1,0 1 1,0-19 0</inkml:trace>
  <inkml:trace contextRef="#ctx0" brushRef="#br0" timeOffset="123082.68">8555 11800 0,'0'0'0,"-35"-53"32,35 36-32,-18-18 15,0 17 1,1 36 0,-1 87-1,18 89 1,0-141-16,-18 71 15,1 35 1,-1-36 0,0-70-1,1-53 17,17-18-17</inkml:trace>
  <inkml:trace contextRef="#ctx0" brushRef="#br0" timeOffset="124050.4">8008 12241 0,'0'18'16,"18"-18"-1,88 0 1,35-18-1,35-35 1,53-35 0,-35 0-1,-70 0 1,-89 17 0,-35 36-1,0 17 16,-18 18-31,-17 18 16,-18 53 0,53 52-1,0 1 1,-17-19 0,-1-16-1,0-72-15,18 36 16,0-35-1,0-36 17,18-17-17,17-36 1,36-17 0,-18 35-1,17 36 16,-52 17-15,17 35 0,-35-18-16,0 36 15,18 36 1,-18-37 0,35 1-1,18-35 1,18-18-1,-18 0 1,-36 0-16,71-53 16,-17 0-1,-18-17 1,-18-36 0,-35 35 15,-35 36-16,-53 35 1,52 71 0,19 17-1,17 0 1,53-18 0,17-34-1,1-19 1,17-17-1,-35 0 1,0-35 0,-18 0-1,18-18 1</inkml:trace>
  <inkml:trace contextRef="#ctx0" brushRef="#br0" timeOffset="126166.72">11430 12347 0,'0'0'0,"18"0"0,-1-17 16,1 17-1,0-18 1,-1 0-16,-17-17 16,0-18-1,0 0 1,-88-17 0,17 70-1,-70 0 1,35 53-1,18 35 1,35 35 0,53 1-1,0-54 1,71-34 0,35-36 15,-18 0-16,0-53 1,0-36 0,-52-16-1,52-89 1,-71 17 0,-17 89-1,0 35 1,-17 53-1,-1 53 1,-17 123 0,35 36-1,0-89 1,35-34 0,18-19 15,-35-70-31,52 18 15,89-18 1,-35-35 0,-36-18-1,53-53 1,-106 0 0,-35 18-1,-35 17 1,17 71-16,-70 0 15,-53 71 1,70-1 0,1 54-1,70-54 1,53-17 0,35-35 15,-18-18-16,36-35 1,0-18 0,-53-35-1,-35 70-15,-1-53 16,-17 1 0,0 52-1,-17 18 1,-1 71-1,18 35 1,0-18 0,18-35-1,35-36 1,-1 1 0,19-18-1,70-71 16,-70 1-15,-1-36 0,-34-53-1,-19 18 1,-17 35 0,0 53-1,0 36 1,-17 52-1,-19 89 1,19 34 0,-1 19-1,18-72 1,0-87-16,35 35 16,71-18-1,0-35 16,17 0-15,1-35 0,-1-36-1,-52-17 1,-53 0 0,-18 18-1,-53 52 1,-18 18-1,-17 35 1,0 53 0,52-52-16,1 52 15,17-18 1,18-34 0,18-19-1,53-17 16,-1-17-15,1-36 0,-1 0-1,-34-53 1,-1 35 0,-35 54-1,0 52 16,0 53-15,0-17 0,0-18-1,18-36-15,17 1 16,35 17 0,-17-35-1,18 0 16,-1-35-15,-17-18 0,-53-35-1,0 17-15</inkml:trace>
  <inkml:trace contextRef="#ctx0" brushRef="#br0" timeOffset="126594.93">12400 12065 0,'0'0'0,"-18"0"0,-17 18 31,106-18-15,-36 0-16,89-18 16,34-17-1,36-1 1,-35 19 0,-88-1-1,-18 18 1,-36 0-1,-17 18 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1:02:34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 900 0,'18'17'16,"0"-17"-1,34-17 1,1-36 0,0 0-1,0 0 1,-53 35-16,0-17 15,0 17 1,-35 18 15,-71 0-15,18 36 0,-18 34-1,53 18 1,53-17-1,0-18 1,35-18 0,71-17-1,0-1 1,53 19 0,-36 34-1,-52-35 1,-18 54-1,-53-36 17,-71 35-32,-70-18 31,-18-34-15,36-19-1,-18-17 1,53-35-1,52 35-15,-17-53 16,36 18 0,17-1-1,88 1 1,-35 18 0</inkml:trace>
  <inkml:trace contextRef="#ctx0" brushRef="#br0" timeOffset="599.89">2293 1094 0,'0'0'0,"0"-18"0,0 0 15,0-17 1,0 53 31,0-1-47,-18 54 15,18-1 1,0-52-16,-17 88 16,17-53-1,53 0 1,0-36-1,52-17 1,-16-35 15,-1-18-15,-35-17 0,-18-54-1,-17 36 1,-1 17-1,-17 54 1,0 70 0,-35 17-1,35 54 1,0-18 0,0-36-1,35-35 1,36-35-1,-18 0 1,35-53 15,-53 18-31</inkml:trace>
  <inkml:trace contextRef="#ctx0" brushRef="#br0" timeOffset="1216.83">3122 758 0,'-18'-17'0,"36"34"0,-53-34 15,17 34 1,18 1-16,-17 70 16,17 53-1,0-35 1,0 18-1,0-36 1,-18-18 15,18-34-15,0-54 31,0 0-32,0 1-15,0-36 16,0 35-16,53-52 16,35-18-1,-17 52 1,34 36 0,-34 18-1,-18 52 1,-36-52-16,-17 53 15,-52 17 1,-37-35 15,-34 0-15,35-18 0,52-35-16,-52 18 15,53-18 1,17 0-1,18-18 1,71-17 0,-18-1-16</inkml:trace>
  <inkml:trace contextRef="#ctx0" brushRef="#br0" timeOffset="2067.27">3775 1111 0,'0'-17'16,"-18"17"-16,18-18 15,-18 18 1,1 35-1,17 36 1,0-54-16,0 54 16,0 17-1,0-35 1,0-18 0,0-52 30,0-19-30,0-52 0,0 18 15,53-1-15,0 18-1,-36 53-15,54 0 16,-18 0-1,0 71 1,-36-18 0,1 17-1,-18 1 1,0-36 0,0-17-1,0-36 32,0-17-47,0-36 16,18 54-1,34-54 1,19-35 0,17 71-1,0 35 1,-17 35-1,-36 18 1,-17-35-16,-18 88 16,0-53-1,-35 17 1,-1-52 0,1-1-1,53-34 32,-1 17-47</inkml:trace>
  <inkml:trace contextRef="#ctx0" brushRef="#br0" timeOffset="2367.03">4886 1111 0,'0'-17'0,"0"34"0,0-17 63,0 36-63,0-19 0,-18 71 16,1-35-1,-1 0 1,0-35-1,18 17 1,0-53 31,0 1-47</inkml:trace>
  <inkml:trace contextRef="#ctx0" brushRef="#br0" timeOffset="2815.95">4886 688 0,'0'0'0,"-88"-18"32,52 36-32,-16 52 15,16 1 1,19 17-1,34-17 1,89-71 0,-35 0 15,17-53-15,-35 0-1,-36 35-15,-17-88 16,0 36-1,-88-1 1,18 71 0,-19 36-1,1 34 1,53 18 0,35 1-1,18-54 1,70-35-1,-53 0 1</inkml:trace>
  <inkml:trace contextRef="#ctx0" brushRef="#br0" timeOffset="3232.89">5503 582 0,'0'0'0,"-17"0"0,-1 0 15,0 18 1,1 17 0,-1 18-1,0 35 1,1-70-16,-18 123 15,17-35 1,-35 17 15,53-35-15,0-17 0,18-53-1,70-18 1,0-18-1,-35-17 1,35-36 0,-53 18-1,-35 36-15</inkml:trace>
  <inkml:trace contextRef="#ctx0" brushRef="#br0" timeOffset="3482.23">5168 1041 0,'0'0'0,"-17"0"16,-1 17-16,36-17 31,-1 0-15,71 0-1,36-35 1,-54 0-1,1 17 1,-71 0-16,18 18 16,-18-17 15</inkml:trace>
  <inkml:trace contextRef="#ctx0" brushRef="#br0" timeOffset="3866.22">6138 741 0,'0'-18'16,"-17"18"-1,-1 0 1,0 0-16,1 18 15,-19 52 1,19 1 0,-1 52-1,18-52 1,0-53-16,0 70 16,18-35-1,17-18 1,0-17-1,18-18 17,-35 0-17,35-36 1,-35 1-16</inkml:trace>
  <inkml:trace contextRef="#ctx0" brushRef="#br0" timeOffset="4233.12">6350 688 0,'0'0'0,"18"-35"31,-18 17-31,35 18 16,-17 0-16,52 18 15,-17 35 1,18 52 15,-19 36-15,-52-52 0,0 34-1,-52-35 1,-19-17-1,36-36 1,17-17 0,-17-18-1,17 0 1</inkml:trace>
  <inkml:trace contextRef="#ctx0" brushRef="#br0" timeOffset="5084.21">1164 2134 0,'0'18'16,"18"-18"-1,-1 0-15,72 0 16,52 0 0,-88 0-16,229-18 15,-35-17 1,211-18-1,72-17 1,-89 17 0,317-18 15,-317 36-15,71-18-1,-177 35 1,17-17-1,-87 17 1,-71 1 0,-70 17-1,-72 0 1,-34 0 0,-36 0 30,1 0-46</inkml:trace>
  <inkml:trace contextRef="#ctx0" brushRef="#br0" timeOffset="31362.21">1552 3916 0,'0'17'15,"18"-17"-15,-18-17 94,0-1-94,-18 18 0,1 0 16,-36-17-1,35 17-15,-53 0 16,-34 0-1,16 35 1,1 53 0,53 0-1,0 71 1,35-18 15,17-53-15,54-17-1,-1-36 1,54-35 0,-18 0-1,70-53 1,-70 0 0,17-53-1,-70 1 1,-17-54-1,-19 53 1,1-17 0,-18 105-16,0-35 15,0 18 1,-18 70 31,1-17-47,-1 17 15,0 141 1,18-52 0,0 17-1,0-53 1,18-17 0,35-36-1,17-35 1,-17 0-1,18-35 1,17-36 0,-35 18-1,-35 18-15,-1-36 16,1-17 15,-18 53-15,0 52 15,0 1-31,0 35 16,-18 35-1,18 0 1,0-35 0,18-17-1,17-36 1,18 0-1,-18 0 17,-17 0-32,0-53 15,-1 17 1</inkml:trace>
  <inkml:trace contextRef="#ctx0" brushRef="#br0" timeOffset="31762.08">2558 3810 0,'0'0'0,"-18"0"0,0 0 16,-17 18-1,17 17 1,18-17-1,53-18 1,0 0 0,-17 0-1,-19-36 1,-17 1 0,-35 17 15,0 1-16,-1 17 1,19 0 0,-1 35-1,18 0 1,0-17-16,0 0 16,35 17-1</inkml:trace>
  <inkml:trace contextRef="#ctx0" brushRef="#br0" timeOffset="32828.97">3140 3986 0,'0'0'0,"0"-17"0,0-1 15,0 0 1,-36 1 0,-16 17-1,16 0 1,-17 70 0,0 36-1,53-18 1,-17-52-16,17 70 15,0-36 1,53-17 0,0-18-1,35-35 1,18 0 0,-1-70 15,19-18-16,-36-18 1,0-53 0,-70 0-1,0 71 1,-18 70 0,0 71 15,-18 71-16,0-1 1,18-88-16,-17 107 16,17-54-1,-18-35 1,18-18 0,0-53 30,0-17-30,0 17-16,0-70 16,71-18-1,-18 36 1,35-1 0,-18 54-1,-34 17 1,-36 35-1,-18 0 1,-53 18 0,-17-18-1,53-17 1,17-18 0,1 0 15,17 35-16,0 1 1,17 17 0,36-18-1,-53 0 1,18-17-16,35 17 16,-18-17-1,-17-18 1,-1 0-1,19 0 1,-1 0 0</inkml:trace>
  <inkml:trace contextRef="#ctx0" brushRef="#br0" timeOffset="33161.64">4392 3951 0,'0'0'0,"0"-18"0,-18 18 31,-17 0-15,-35 53 0,52 18-1,-17 52 1,35-105-16,0 88 15,0-18 1,0 0 0,35-52-1,18-36 1,17 0 0,-34 0-1,17-18 1,17-35-16</inkml:trace>
  <inkml:trace contextRef="#ctx0" brushRef="#br0" timeOffset="33495.26">4780 3916 0,'0'0'0,"0"-18"0,0 1 15,18-1 1,35 18-1,17 0 1,-52 0-16,52 35 16,36 89-1,-106-36 1,0 53 0,-53-35 15,-17-36-16,-18-17 1,52-53 0,19 0-1,17-17 1</inkml:trace>
  <inkml:trace contextRef="#ctx0" brushRef="#br0" timeOffset="34011.44">5874 4233 0,'0'0'0,"-36"0"32,54 18-17,17-18 1,54 0-16,87 0 16,-17 18 15,35-18-16,0 0 1,-88 0 0,-89 0-16,36 0 15,-35 0 1,-18-36 0,0 19-16</inkml:trace>
  <inkml:trace contextRef="#ctx0" brushRef="#br0" timeOffset="34462.26">6720 3898 0,'0'0'0,"-17"-17"0,-19 17 16,19 0 0,-1 105 15,36-16-16,52-37 1,89 1 0,-18-35-1,-35-18 1,0 0 0,-71-18-1,-105 18 16,52 0-15,-53 18-16,-17 35 16,-53 70-1,53 1 1,70-54 0,-17 1 15,35-53-16,18-18 17,-1 0-32</inkml:trace>
  <inkml:trace contextRef="#ctx0" brushRef="#br0" timeOffset="35594.76">8431 4339 0,'0'0'0,"18"0"15,35 0 1,-35 0-16,52-35 15,18-18 1,-35-18 0,-35 1-1,-18 52-15,-18-70 16,-52 35 0,-19 35 15,-16 36-16,34 35 1,-17 70 0,35 54-1,53-107 1,0-17 0,88-53-1,0-17 1,89-54-1,-54-17 1,-52 35 0,-54-18-1,-17 89 17,0 53-17,-17-54 1,-1 124-1,18-17 1,0 105 0,18 71-1,17 18 1,-17-1 0,-18-35-1,0-70 1,-18-36-1,-70-52 1,35-54 0,-71-34-1,36-125 1,18-87 0,34-53-1,19-159 16,17 0-15,106-53 0,-1 264-1,37 1 1,-1 52 0,-53 89-1,-18 0 1,1 17-1,-53 1 1,-1 17 0</inkml:trace>
  <inkml:trace contextRef="#ctx0" brushRef="#br0" timeOffset="37545.05">9172 4269 0,'18'0'16,"-53"0"-16,105 0 31,-123 0-31,124-18 15,-36 0 1,36-35 0,-18 18-1,-53 17-15,17-34 16,-17-1 0,0 35-1,-88 36 1,35 35-1,-18 35 1,54 35 0,17-35-1,17-35 1,72-53 0,17 0-1,-36-35 16,36-53-15,0-36 0,-53 19-1,-36 52 1,-34 106 15,-1 35-15,0 35-1,1-17 1,-1-35 0,18-54-1,18-34 17,-18-1-32,53-35 15,-53 35-15,53-52 31,35-36-15,-18 53 0,-34 35-1,-19 71 1,1 36 0,0-72-16,-1 54 15,36-1 1,18-34-1,17-36 1,18 0 0,-1-36-1,-87 36-15,53-88 16,-54 0 0,1-18 15,-18 36-16,-35 70 1,17 0-16,-35 17 16,35 1-16,1 70 15,-1-17 1,1 17 0,17-18-1,17-17 1,54-35-1,-54-18-15,54 0 16,0-18 0,34-35-1,-16-35 1,-37-35 0,-34 17 15,-18 71-16,-35 35 1,35 35 0,0 35-1,0 19 1,53-36 0,-36-18-16,36 18 15,-17 0 1,-1-18-1,18-17 1,17-18 0,19-18-1,-19-53 1,-17-34 0,-18-37-1,-35 72 16,0 52-15,0 71 0,0 18-1,0 35 1,0-18 0,0-35-1,71-18 1,35-35-1,-1-18 1,-34-35 0,35-35-1,-18-35 1,-35 52 0,0 36 15,-53 17-16,0 36 1,0 17 0,0-17-1,18-18 17,-18-18-17,0-17 1,0 0-1,-18 17 1,0 18-16,1 0 16,-54 53-1,-17 88 1,70-53 0,1 18 15,52-53-16,71-53 1,0 0 0,-89-18-16,107-35 15,-36-17 1,-53 17 0,-17 0-1,-18 0 1,-71-18-1</inkml:trace>
  <inkml:trace contextRef="#ctx0" brushRef="#br0" timeOffset="37779.81">11412 3775 0,'0'0'0,"-17"0"31,34 0 16</inkml:trace>
  <inkml:trace contextRef="#ctx0" brushRef="#br0" timeOffset="38812.43">13194 4127 0,'0'0'0,"70"-70"16,-70 52-1,53-17-15,-35 17 16,53 1-1,-19 17 1,1 17 0,0 89-1,-53 0 1,0 35 0,0-106-16,-17 54 15,-19-36 1,19-36-1,17-52 17,0 17-32,0-52 15,0 34-15,70-105 16,-17 35 0,35 1-1,18 105 16,-18 17-15,-35 124 0,-53-52-1,0 16 1,-17-34 0,-1-53-1,0-18 1,18-18-1,0-35 1,18-70 0,53-36-1,17 53 1,71 35 0,-124 71-1,88 18 1,-70 70-1,-35 36 1,-18 17 0,-35-53-1,17-17 1,0-54 0,18-34 15,18-72-16,0 72-15</inkml:trace>
  <inkml:trace contextRef="#ctx0" brushRef="#br0" timeOffset="39229.37">14676 4216 0,'0'17'0,"17"-17"31,1 0-31,-1 0 16,36 0-1,36-70 1,16-1 0,-87 18-1,-18 18 1,-18 35-16,-35 0 15,-52 53 1,34 53 0,18 0-1,36-1 1,17-16 0,0-72-16,35 19 31,35-36-16,36 0 1,18-53 0,-18-18-1,-36 18-15</inkml:trace>
  <inkml:trace contextRef="#ctx0" brushRef="#br0" timeOffset="39495.6">15522 3792 0,'0'-35'0,"0"70"0,-17-105 16,-19 70 0,1 70-1,0 19 1,17 87 0,-17-17 15,17-71-16,18 0 1,0-70 0,53-54 15,-18 1-31</inkml:trace>
  <inkml:trace contextRef="#ctx0" brushRef="#br0" timeOffset="40027.64">15857 3669 0,'0'0'0,"0"-35"16,0 88 31,0-36-47,0 18 0,0 124 31,-17-35-16,-1 34 1,18-34 0,-18-54-1,-17-17 1,35-35 0,0-71 15,0-53-16,35 36 1,-17 34-16,35-52 16,35-18-1,36 53 1,-1 71 0,-52 35-1,-54 70 16,-17 1-15,-35-53 0,35-54-16,-35 36 15,-1-35 1,19-18 0,-18 0-1,17-53 1</inkml:trace>
  <inkml:trace contextRef="#ctx0" brushRef="#br0" timeOffset="40295.76">15275 4110 0,'0'0'0,"-17"0"16,-19 0-1,36-18-15,89-17 32,16 17-17,36 18 1,-70-17 0,-18 17-1,-35 0-15,-1 0 16,1 0-1</inkml:trace>
  <inkml:trace contextRef="#ctx0" brushRef="#br0" timeOffset="40828.58">16986 4075 0,'0'0'0,"-17"-36"15,-1 36 1,18-17-16,-71 17 16,18 0-1,-52 70 1,16 36-1,19-18 1,52-70-16,1 70 16,17-35-1,53-35 1,35-18 0,18 0-1,-18-53 16,-35-53-15,-53-18 0,0 36-1,-36 18 1,1 52 0,-35 36-1,34 52 1,19-17-1,17-18 1,53 1 0</inkml:trace>
  <inkml:trace contextRef="#ctx0" brushRef="#br0" timeOffset="41561.67">17868 4057 0,'0'0'0,"0"-18"0,0 1 15,0-1-15,0-17 16,-70 17 0,-1 18-1,-52 53 1,17 35-1,53 0 1,35-70-16,-17 88 16,35-53-1,18 17 1,70-52 0,-35-18-1,53 0 16,-54-53-15,37-53 0,-1-70-1,-35-1 1,0-34 0,-18-1-1,-35 124 1,0 17-1,-35 124 17,17-17-32,-17 52 15,17 53 1,0-106-16,18 159 16,0-53-1,0 36 16,36-71-15,17-54 0,17-34-1,-52-18-15,52 0 16,-17-18 0,-17-17-1,-1-18 1,-35 36-1,0-1-15</inkml:trace>
  <inkml:trace contextRef="#ctx0" brushRef="#br0" timeOffset="43460.88">4833 5380 0,'-18'0'31,"1"0"-31,17-18 16,0 1-16,0-19 16,35-17-1,36 18 1,-36 35 15,18 18-15,-36 70-1,-17-53-15,0 53 16,0 36 0,18-54-1,35-70 1,18-17-1,-1-54 1,36-52 0,0 17-1,-53 53 1,-53 35 0,0 54 30,0-19-46,0 89 16,-18-18 0,18 106-1,0 18 1,18-18 0,35 53-1,-53-194-15,0 159 16,-18-89-1,-53-70 1,-34-53 0,-37-53-1,37-35 1,-19-106 0,89 53-1,35 35 16,53-18-15,53-17 0,-71 106-16</inkml:trace>
  <inkml:trace contextRef="#ctx0" brushRef="#br0" timeOffset="44361.61">6068 5186 0,'0'0'16,"-36"0"0,1 0-16,-53 53 15,17 17 1,36 71 0,18 1-1,17-54 1,0-71-1,88 36 1,0-53 0,0-35-1,36-71 1,-36 0 0,-71 0-1,-34-35 1,-89 53-1,18 71 1,-36 52 0,36 71-1,53-18 1,35 71 0,35-71-1,71-53 16,35-35-15,-35-18 0,35-70-1,-106 71-15,71-89 16,-53 35 0,-53 1-1,0 52 1,-18 18-1,1 71 1,17-54-16,0 89 16,0-35-1,35-1 1,71-70 0,-18-53-1,53-35 16,-17-53-15,-89 53 0,-17 52-1,-36 107 17,0-53-32,18 70 15,0-53-15,18 89 16,17-54-1,71-35 1,-18-17 0,-17-53-1,-1 0 1</inkml:trace>
  <inkml:trace contextRef="#ctx0" brushRef="#br0" timeOffset="44894.41">9878 5151 0,'0'0'0,"0"-18"15,-18-88 17,-105 88-17,-36 71 1,71 36 0,-18 69-1,88-122-15,-17 140 16,35-35-1,18-17 1,105-54 0,18-70-1,141-53 1,54-70 0,-284 105-1</inkml:trace>
  <inkml:trace contextRef="#ctx0" brushRef="#br0" timeOffset="45729.05">10513 5486 0,'35'-89'16,"-88"213"-16,106-318 16,-88 353-16,52-336 0,-87 160 15,-71 34 1,35 36 0,-18 35-1,54 36 1,70-36-1,35-17 1,-17-54-16,88-17 16,35-35-1,-53-18 1,0-35 0,-70 0-1,-18 35 1,0 35 15,-18 36-15,18 35-1,0 35 1,0 0 0,35-35-1,71-18 1,-70-35-16,87-35 15,-35-18 1,0-53 0,-88 0-1,0 53 1,0 36 0,0 34-1,-17 54 1,-1 0 15,0 34-15,1-52-1,17-17 1,0-89 15,0-18-15,0 54-16,35-72 15,71-34 1,70 17 0,1 106-1,-54 53 1,-52 17 0,-71 54-1,0-18 16,-53-18-15,18-53 0,35-52 15</inkml:trace>
  <inkml:trace contextRef="#ctx0" brushRef="#br0" timeOffset="47010.44">13123 5521 0,'0'0'0,"18"0"0,35-88 31,-53 70-31,18-35 16,-36-17-1,-70 17 1,-53 35 0,105 18-16,-70 0 15,-17 71 1,52 34 0,54 19-1,17-53 1,70-19 15,36-52-15,0-35-1,0-35 1,-53-1 0,-36 18-1,-17 18 1,0 70 15,0 71-15,18 53-1,17 52 1,-35 54 0,0 35-1,-53-36 1,0-122 15,-17-37-15,52-87-16,-52 17 15,-71-52 1,17-89 0,54-18-1,17-123 1,53 36-1,70-1 1,18 71 0,-52 106-16,140-142 15,36 19 1,-53 69 0,35 1-1,-89 53 1,-69 0 15,-72 52 0,1 36-15,-18 18 0,53 17-1,0-53-15,0 18 16,53-18-1,35-35 1,-17-17 0,35-54-1,0-17 1,-89-18 0,-70 0-1,-70 53 1,-1 53 15,36 18-15,18 35-1,70-35-15,0 34 16,0-34-16,0 35 16,35-35-16</inkml:trace>
  <inkml:trace contextRef="#ctx0" brushRef="#br0" timeOffset="48494.86">15028 5539 0,'0'0'0,"18"0"16,0-18-16,17-35 16,0 0-1,-35-17 1,0 52-16,-70-88 15,-19 53 1,-52 53 0,18 53-1,52 18 1,1 70 0,70-106-16,-18 89 15,18-36 1,35-35 15,36-53-15,-1-36-1,72-69 1,-54-1 0,-53 17-1,-35 1 1,0 106 15,0 17-31,0 53 16,0 18-1,53-53 1,53-18 0,35-35-1,-35-52 16,17-19-15,-105 53-16,35-88 16,-53 36-1,0 35 1,-18 35 0,-17 70-1,-18 36 1,53-88-16,-35 88 15,35-54 1,0-34 0,35-53 15,-17 17-31,52-70 16,1 0-1,-36 35 1,0 53 15,1 35-15,-19 18-1,54 35 1,-1-17 0,36-71-1,18 0 1,34-35-1,-69-18 1,-37-36 0,-34 72-16,-18-89 15,-53 53 1,-53 53 0,-35 18-1,53 52 16,17 36-15,71-88-16,0 70 16,36-35-1,52-53 1,35-18 0,1-70-1,-36 0 1,-53 52-16,54-122 15,-37-1 1,-34 0 0,-18 89-1,0 87 1,-106 195 0,53-53-1,53 35 1,0-35 15,71-71-15,-18-53-1,35-35 1,-53-18-16,71-70 16</inkml:trace>
  <inkml:trace contextRef="#ctx0" brushRef="#br0" timeOffset="49394.61">17974 5133 0,'0'0'0,"0"-18"0,35-88 31,-35 89-31,0-18 15,-53 35 1,-17 70 0,-18 71-1,35-17 1,17-1 0,36-88-16,0 36 15,71 0 16,70-54-15,-17-17 0,70-70-1,-18-36 1,-53-35 0,-52-53-1,-53 0 1,-18 105-1,-36 142 17,19-17-32,-36 122 15,35 19 1,18-71 0,18-18-1,52-71 16,36-17-15,-18-35 0,1-35-1,-72 17 1,-17 17 0,0 72 15,0-19-31,-17 71 15,17-17 1,0-53 0,17-18 15,1-36-15,-18 19-16</inkml:trace>
  <inkml:trace contextRef="#ctx0" brushRef="#br0" timeOffset="49543.63">18997 5062 0,'0'-35'15,"-18"35"1,1 18 15,17-1-15,17 1-1</inkml:trace>
  <inkml:trace contextRef="#ctx0" brushRef="#br0" timeOffset="50326.77">19544 4992 0,'-18'0'0,"36"0"0,-53 0 16,-36 0-16,0 53 31,36-36-31,-53 89 16,70-18-1,18 36 1,0-36 0,89-53-1,16-35 1,37-17-1,-37-54 1,-34 1 0,-1-72-1,1-52 1,-18 18 0,-35 123-1,-18 71 16,-53 105-15,0 54 0,17-72-1,-16 1 1,34-70 0,36-54 15,17-17-16,-18 17-15,19-17 16,105-36 0,-71 36-1,-34 35 1,-72 35 15,-52 0-15,-18 18 15,71-35-31,-18 17 16,53 18-1,0 0 1,71-35 0,35 17-1,-1-17 1,-87 17-1,-18 0 1,-35 1 0</inkml:trace>
  <inkml:trace contextRef="#ctx0" brushRef="#br0" timeOffset="51493.37">14587 6121 0,'0'0'0,"0"-18"16,0-105-1,-17 105 1,-36 18 0,-71 35-1,18 89 1,36 17 0,-1 141-1,71-123 1,18-36-1,0-105-15,87 52 16,37-70 0,-37-35-1,37-71 1,-37-70 0,-105-18-1,-53 18 1,-70 70 15,0 70-15,-19 54-1,19 88 1,88 35 0,35-88-16,0 159 15,70-89 1,71-35-1,18-70 1,-18-53 0,0-71-1,-53-18 1,-35 18 0,-35 54-1,0 52 1,-18 70 15,0 1-15,0-54-16,0 89 15,0-35 1,-18-54 0,0-17 15,18-17-31,0-19 15,0 19-15,36-89 16,34 0 0,36 36-1,18 70 1,-1 70 0,-88 18-1,-17-70-15,-18 88 16,-53-18 15,35-53-15,1-17-1,34-36 1,1 18-16</inkml:trace>
  <inkml:trace contextRef="#ctx0" brushRef="#br0" timeOffset="53177.02">16775 6773 0,'17'-53'31,"1"53"-31,17-53 16,0-35-1,-17-18 1,-18-35-1,-18 106-15,-70-53 16,0 53 0,-53 52-1,0 89 1,53 18 0,35 87-1,53-105 1,53-71 15,52-35-15,19-53-1,-36-35 1,36-71 0,-89 36-1,-35 70 1,-35 141 15,35 18-15,0 70-1,52-70 1,1-70 0,71-36-1,35-36 1,-54-34-1,-69 34 1,52-87 0,-88 0-1,0 70 1,-18 35 0,-35 89-1,36 17 1,-1 35-1,0-105-15,18 52 16,0-52 0,53-53 15,0-36-15,-35 54-16,52-72 15,1-34 1,-53 123 15,-1 18-15,-17 70-1,18-18 1,0 18 0,52-52-1,-17-36 1,18-18-1,17-52 1,-18 17 0,-52 0-1,-18 70 32,0 36-47,0 0 16,0 0 15,0-35-31,18-18 16,70 0-1,18-18 1,17-35 0,-52 0-1,-54-17 1,-17 34-1,0 72 17,-17 52-17,-1 0 1,-17 71 0,17-106-16,1 106 15,-19 193 1,1-105-1,0 71 17,-1-18-17,-17-106 1,18-106 0,18-71-16,-19-17 15,-34-105 1,-1-107-1,54-17 1,17-89 0,52-17-1,-34 264-15,53-123 16,52 0 0,18 36-1,0 52 1,-70 71-1</inkml:trace>
  <inkml:trace contextRef="#ctx0" brushRef="#br0" timeOffset="56009.58">18927 6368 0,'0'0'16,"35"0"31,-18 0-31,1 0-16,70-36 15,0-17 1,-52 18-1,-36 18 1,-88-1 0,17 18-1,36 18-15,-36 34 16,71 37 0,0-36-1,71-1 1,17-34-1,-18-18 17,-34-18-17,-36 1 1,-18-1 0,-52 18-1,-1 35 1,0 54-1,36 52 1,35-71 0,18-17-1,52-35 1,19-18 0,52-35-1,53-89 1,-106 36-1,18-88 17,-53 17-17,-18 53 1,-17 35 0,-36 71-1,-35 53 1,-35 71-1,0 52 1,70-52 0,18-89-16,0 35 15,123 1 1,-34-53 0,16-36-1,19-35 1,-54-17 15,-17-36-15,-35 0-1,-18 88 1,-71 36 0,1 70-1,52-17 1,18 17-1,18-18 1,52-52 0,1-18-1,17-18 1,0-17 0,-17-53-1,-53 70-15,17-70 16,0 0-1,-35 106 32,-17 52-31,-1-35-16,18 36 16,-18-53-16,1 52 15,-1-17 1,18-35-1,0-36 17,35-35-17,36-53 1,-1 18 0,19 0-1,-37 70 1,-16 18-1,-19 18 1,1 52 0,-18 19-1,0-1 1,18-35 0,-18-18-1,0-53 32,17 1-47,36-71 16,18-18-1,-1 18 1,19 17 0,-37 53-1,-34 18-15,-18 18 16,0 70 15,0 0-15,0-17-1,0-1 1,35-34 0,36-19-1,17-17 1,0-53-1,1-17 1,-72-18 0,1-18-1,-18 71 1,-53 35 0,0 53-1,18 35 1,35-18-1,0 1 17,70-36-17,-17-35 1,53 0 0,-18-35-1,-35-18 1,-18-35-1,-35 52-15,18 1 16,-18 70 15,-35 36-15,17-18 0,-17 17-1,35-52 1,0-36 46,0 1-62,35-18 16,36-71 0,-54 88-16,71-70 15,-35 53 1,-35 35-1,0 70 1,-18-17 0,0 35-1,0-70-15,35 35 16,-35-36-16,35 1 16,18-18-1,0 0 1,-18-53-1,18-35 17,18-71-17,-18 53 1,17-17 0,-52 35-1,-36 105 16,1 1-31,-54 70 16,36 0 0,0 36-1,35-1 1,0-52 0,0-1-1,17-52-15,54 17 16,-18-35 15,0 0-15,-1-35-1,-16-18 1,17-17 0,-53 52-16</inkml:trace>
  <inkml:trace contextRef="#ctx0" brushRef="#br0" timeOffset="56294.22">22225 6315 0,'0'0'0,"-35"-18"31,52 18-15,54 0 0,17 0-1,18 0 1,-53 0 0,-53-18-1,0 1 1</inkml:trace>
  <inkml:trace contextRef="#ctx0" brushRef="#br0" timeOffset="103321.19">1993 8026 0,'0'0'0,"0"-18"0,35 0 32,-17 1-32,-18-1 15,0 0 1,0 1 0,0-1-1,0 1 1,0-1-1,0 36 48,0-1-63,0 1 0,0-1 0,-18 125 16,18-37 15,-35 54-16,18-53 1,17-18 0,0-53-1,0-17 1,17-53 15,18-36-15,1 1-1,17-36 1,-36 88-16,19-17 16,16 35-1,-16 0 1,-19 88 0,1-17 15,35 35-16,0-54 1,0-16 0,35-36-1,-17 0 1,17-71 0,-35 1-1,-36 52-15,1-105 16,-18-19-1,-53 54 1,0 18 0,18 34-1,0 36 1,17 0 31,18 18-16,18-18-15</inkml:trace>
  <inkml:trace contextRef="#ctx0" brushRef="#br0" timeOffset="104870.72">3069 7796 0,'0'0'0,"-17"0"31,-1 0 0,18 18-15,0 0-16,0 70 15,-18 53 1,18-106-16,0 106 16,-17-35 15,-1 0-16,0-53 1,18 17 0,-17-52-1,17-36 17,0-17-17,0-18 1,17-35-1,36 18 1,-35 52-16,35-35 16,0 53-1,-36 0 1,36 71 0,-17-1 15,-36 54-16,35-72 1,0 1 0,18-53-1,0 0 1,53-17 0,17-54-1,-70 1 1,18-36-1,-54 0 1,-17 53 0,0 35-1,-35 36 1,-18 53 0,36 34 15,-1-34-16,18 0 1,53-36 0,35-18-1,18-17 1,0-52 0,-36-1-1,-35-36 1,-17-16-1,-18 52 1,0 35-16,0 71 31,0 0-15,0 53 0,-18-18-1,1-35 16,17-18-15,0 0 0,0-52 15,0-36-15,0 0-1,0-53 1,0 71-16,88-71 15,-17 53 1,70 53 0,-35 53-1,-71 18 1,-18 34 0,-17-87-16,-17 70 15,17-53 16,-18-17-15,18 0 0,-35-36 15,35-17-15</inkml:trace>
  <inkml:trace contextRef="#ctx0" brushRef="#br0" timeOffset="105514.11">5803 8326 0,'0'0'0,"-17"0"47,34 0 62,1 0-93,-1 0-1,1 0-15</inkml:trace>
  <inkml:trace contextRef="#ctx0" brushRef="#br0" timeOffset="106570.79">6050 8343 0,'18'-17'0,"-18"-1"16,17-35-1,-17 18 1,0 17-16,-35-35 15,-18 36 1,-35 17 0,0 35-1,17 35 1,71-52-16,-17 88 16,17 0-1,17-53 16,54-18-15,17-35 0,-17-18-1,34-70 1,-16-35 0,-36-1-1,-18-52 1,-35 17-1,0 88 1,0 18 0,0 89-1,-18 34 1,1 89 0,-19 35 15,36-35-16,18-71 1,35-53 0,17-35-1,1 0 1,17-53 0,-35-35-1,-35 71-15,17-54 16,-17 0-1,-1 54 1,-17 52 15,0 0-31,0 36 16,0 35 15,0-36-31,53-17 31,18-35-15,-1-18 0,36-53-1,18-53 1,-72 0 0,-52-35-1,-17 35 1,-54 36-1,-35 70 1,-35 17 0,88 54-1,36 70 1,17-17 0,0-36 15,0-71-31,35 19 15,-17-19-15,70-17 16,53 0 0</inkml:trace>
  <inkml:trace contextRef="#ctx0" brushRef="#br0" timeOffset="107819.63">8167 7920 0,'0'-18'0,"0"36"0,0-53 0,0 17 31,-18 18-15,18 18-16,-35 34 31,35 72-16,-18 17 1,18-35 0,0-36-1,0-52-15,71 17 16,17-35 0,-17 0-1,34-70 1,-34-36-1,-18-35 1,-18 0 0,-17 53-1,-18 52 1,0 19 0,0 52 15,0 88-16,0 1 1,-18-1 0,18-34-1,18-37 1,35-34 0,53-18-1,-89 0-15,89-53 16,17-35-1,-17-35 1,-70 52 0,-36 18-1,-36 53 1,19 0-16,-36 53 16,53 0 15,0 35-16,35 0 1,-17-52 0,-1-19-16,1 18 15,0-35 1,-36 0 0,-17 0-1,-36 0 1,18 0-1,36 0 1,17 36 0,52-1-1,37-17 1,-19-18 0,36 0 15,-18 0-16,-17-36 1,-36 19-16,53-54 16,-17-35-1,-54-17 1,-17 70 0,-35 18-1,-18 52 1,36 1-16,-1 53 15,0 34 1,18-16 0,0-37-1,71-16 1,-1-19 0,36-34 15,-53-19-16,18-34 1,-36 35-16</inkml:trace>
  <inkml:trace contextRef="#ctx0" brushRef="#br0" timeOffset="109919.27">11395 8502 0,'0'0'0,"-18"0"15,36-18 17,-1 1-32,1-1 15,17-35-15,36-53 16,35-70 0,-18-36-1,-88 142 16,-18 52-15,-70 18 0,0 53-1,-18 88 1,106 0 0,0-35-1,53-18 1,-18-17-1,0-54 1,-35 1 0,-17-18-1,-36-18 1,18-17 0,-1 17-1,36 36 16,0 0-15,0 17 0,0 36-1,53-36 1,35-18 0,-17-17-1,-53 0-15,87-35 16,1-35-1,-35-1 1,-1-35 0,-34 0-1,-36 71 1,0 18 0,0 52 15,-18-18-16,0 19 1,18-19 125,0 1-141,0 0 15,0-1-15,0 1 0,0 52 16,0-17 0,18 0-1,53-17 16,-54-36-31,54 0 16,35 0 0,-53-36-1,35-34 1,-53-18 0,0-1-1,-35 36 1,0 36-16,0-1 15,-35 71 17,35-35-32,-18 35 15,1 70 1,17-70 0,17 0 15,54-53-16,-18 0 1,17 0 0,36-71-1,-53 1 1,0-54 0,0-34-1,-35 34 1,-18 54-1,0 34 1,-18 36 0,0 71-1,-17 52 1,0 18 0,17-35 15,1-18-16,17-17 1,0-89 31,0 1-31,0-36-1,35-35 1,53 17-1,-17 53 1,34 18 0,1 36-1,-53 17 1,-53 17 0,0-52-16,-70 52 15,-36-34 16,-18-1-15,18 0 0,54-35-1,69 0 32,1 0-47,52-35 16</inkml:trace>
  <inkml:trace contextRef="#ctx0" brushRef="#br0" timeOffset="110669.49">13547 8184 0,'0'0'0,"-18"-17"16,0 17-1,1 17 1,-19 54 0,19 0-1,-1-1 1,18 1 0,-17-36-1,17-17 1,-18-18-16,18-18 31,0-17-15,18-36-1,34-52 1,1 52 0,-35 53-16,53-34 31,17 52-16,-35 52 1,-18 1 0,-17 18-1,-18-53-15,0 34 16,0-34-16,0 17 16,0-17-1,-36-18 1,19 0-1,17-18 1,0 1-16,0-19 16,88-87-1,0 52 1,53-17 0,-17 71-1,-54 52 16,-35 71-15,-35 52 0,-17-87-1,-18-18 1,35-35 0,17-36 15,1 0-31,35-35 15</inkml:trace>
  <inkml:trace contextRef="#ctx0" brushRef="#br0" timeOffset="110952.72">14711 8167 0,'0'17'31,"0"1"-31,0 17 16,-35 54-1,17-19 1,-17-17 0,35-35-16,-18-1 15,36-34 32,-18-19-31</inkml:trace>
  <inkml:trace contextRef="#ctx0" brushRef="#br0" timeOffset="111352.33">14693 7920 0,'0'0'16,"-17"0"-16,-36 0 16,0 70-1,35 1 1,18 0 0,0-36-1,18-35 1,52 0-1,18-53 1,-70 0 0,17-35-1,-35 17 1,0 36 0,-17 35-16,-19 0 15,19 0-15,-1 35 31,-35 18-15,53-18 0,0 1-1,18-36-15</inkml:trace>
  <inkml:trace contextRef="#ctx0" brushRef="#br0" timeOffset="111702.96">15240 7761 0,'0'0'0,"0"-18"0,0 36 32,-18 0-32,-35 52 15,-17 54 1,-1 35 15,54-71-15,17-53-16,0 53 15,0-17 1,0-36 0,0-17-1,53-18 1,17-18-1,-52 0-15,17-35 16,18 1 0</inkml:trace>
  <inkml:trace contextRef="#ctx0" brushRef="#br0" timeOffset="111935.87">14905 8184 0,'0'0'0,"-18"0"0,36 0 47,17 0-32,71 0 1,0-17 0,-71 17-16,18-18 15,0 1 1,-35-1-1,-1 18-15</inkml:trace>
  <inkml:trace contextRef="#ctx0" brushRef="#br0" timeOffset="112302.45">15963 7902 0,'0'0'0,"-17"0"0,17-17 15,-36 17 1,1 0 0,-18 35-1,18 71 1,0-18-1,-1 71 1,19-89 0,17-17-1,35-18 1,0-17 0,18-18-1,-18 0 1,-17 0-1</inkml:trace>
  <inkml:trace contextRef="#ctx0" brushRef="#br0" timeOffset="112668.26">16351 7885 0,'0'0'16,"0"-18"-16,18 18 0,35-18 16,35 1-1,18 17 1,-89 0-16,36 35 16,-17 53-1,-36 53 1,-18-53 15,-53 18-15,-34-18-1,34-52 1,53-19 0,1-17-1,17-17 1,0-1-16</inkml:trace>
  <inkml:trace contextRef="#ctx0" brushRef="#br0" timeOffset="113151.28">17145 8255 0,'0'0'0,"-18"0"0,-17-53 15,35-17 1,0 17-1,35-18 1,36 18 0,17 18-1,-70 35-15,70 0 16,-70 88 0,-18 0-1,-36 36 1,-17-54 15,0 18-15,18-52-1,18-1 1,17-17 15</inkml:trace>
  <inkml:trace contextRef="#ctx0" brushRef="#br0" timeOffset="113635.57">17074 8908 0,'0'0'0,"0"17"31,18-17-15,0 0-1,-1 0 1,-17-17 0,0-1-1,-35 18 1,-35 0-1,52 18 1,0-1 0,18 1-1,18-18 1,35 0 0,-36-18-1,-17-17 1,0 17 15,0-17-15,0 17-1,-35 18 1,0 0 0,17 0-16</inkml:trace>
  <inkml:trace contextRef="#ctx0" brushRef="#br0" timeOffset="118452.56">1411 9860 0,'0'0'0,"-18"0"0,-17-70 32,35 52-32,-17-35 15,-1 53 1,18 18 15,-18 52-15,18 36-1,0-71 1,-17 54 0,17 34-1,0-70 1,0 0 0,17-53-1,36-35 1,0-18-1,18-18 1,-18-17 0,-36 53-1,1 17 1,17 36 0,0 52-1,-17 1 1,35 17-1,-18-35 17,36 0-17,-18-53 1,0-36 0,0-16-1,-18-1 1,0-53-1,-35 18 1,0-36 0,0 106-1,0 107 17,0-1-17,0 35 1,0-87-16,0 17 31,53-1-15,35-52-1,0 0 1,18-70 0,-18-1-1,36-87 1,-106-1-1,-18 53 1,0 35 0,-18 71-1,-35 89 1,18 52 0,17 18-1,18-36 1,0-70 15,0-18-15,0-17-1,18-18 1,17-53 0,0 0-1,18-18 1,-35 54-1,35 17 1,-36 35 0,19 18-1,17 0 1,17-35 0,-17-1-1,53-17 16,0-53-15,-53 0 0,0-17-1,-36-18 1,-17 35 0,-53 35-1,36 18-15,-19 35 16,19 54-1,17 16 1,0-52 0,35-17-1,53-19 1,36-17 0,-19-53-1,1-17 1,-53 17 15,-53-18-15,0 36-1,0 53 1,0 52 0,0 1-1,-17-18 1,17 0-1,0-36 1,0-34 31,0-1-47,17-35 16,19-53-1,-19 89-15,54-72 16,-54 72-16,72-19 31,16 36-15,-16 53-1,-54 18 1,-35 35 0,0-53-1,0-18 1,0-17-1,0-54 17</inkml:trace>
  <inkml:trace contextRef="#ctx0" brushRef="#br0" timeOffset="119886.34">4463 10248 0,'0'0'16,"-18"0"-16,36 0 31,17 0-16,35-53 1,1-17 0,-53-18-1,-18-18 1,-18 35 0,-35 36-1,-17 52 1,52 19-1,-17 34 1,17 54 0,18-18-1,18-36 1,35-52 0,70-1-1,-35-17 1,-70-17-16,52-18 15,19-36 1,-36-17 0,-18 17-1,-18 54 1,-17 52 15,0 18-15,0 17 15,18 1-15,0-36-1,52-17 1,-17-18 0,18-35-1,-18-18 1,0-18-1,-18 1 1,-18 34 0,-17 19-1,0 34 17,0 19-32,-17-1 15,17 35 1,0-52-1,0 35 1,17-18 0,54-35-1,35 0 1,-18-17 0,-17-36-1,-18 0 1,-53 35-16,0-70 15,0 35 1,-18 35 0,-17 18-1,-1 53 1,1 18 0,35-54-16,-18 54 15,18-18 1,53-18-1,18-35 17,17 0-17,36-17 1,-54-19 0,1-34-1,-36-18 1,-17-1-1,-18 36 1,0 36 0,0 34-1,0 19 1,0 52 0,-18-18-1,18-52 1,0 35-16,0-35 31,0-1-15,0 1-1,18-18 1,-18-35 15,17 17-31</inkml:trace>
  <inkml:trace contextRef="#ctx0" brushRef="#br0" timeOffset="120902.39">7444 9948 0,'0'0'0,"0"-17"0,0-36 16,0 35-1,0-17-15,17-71 31,54 53-15,-18 35 0,0 36-1,-36 88 1,1-18 0,-18 36-1,0-89-15,-18 53 16,18-70-1,18-1 1,70-52 0,18-18-1,-36-17 1,-52 34-16,53-70 16,-54 18-1,-17 71 1,18 17 15,-18 70-15,0-52-16,0 88 15,-35 35 1,17 18 0,0 52-1,18-34 1,0 34-1,-35 1 1,17-177-16,-34 124 16,-1-88-1,-71-1 1,1-70 0,-36-53-1,53-17 1,88 52-1,-87-106 1,69 1 0,36 35-1,36 0 1,69-36 0,-87 89-16,123-89 15</inkml:trace>
  <inkml:trace contextRef="#ctx0" brushRef="#br0" timeOffset="121901.42">8361 9825 0,'0'-18'0,"0"36"0,0-53 16,0-1-16,-18 19 15,-35 17 1,18 53 15,-18 35-15,53-71-16,-18 72 15,18 16 1,0 1 0,36-53-1,34-53 1,36 0-1,-88 0-15,88-70 16,-36-1 0,-52-35-1,-18-35 1,-71 35 0,1 71-1,-19 35 1,72 18-16,-54 52 15,36 36 17,17 35-17,18-35 1,18-35 0,53-54-1,17-17 1,-71 0-16,107-35 15,17-36 1,-35 1 0,-18-36-1,-35 18 1,-53 70 0,0 0-16,-18 71 31,-17 0-16,35 36 1,0-19 15,0-52-31,18 17 16,-1-35-16,36 0 16,0 0-1,18-18 1,-1-52-1,-17 17 1,-35-53 0,-18 88-16,0-70 15,0 71 1,0 34 0,0 89-1,-18 0 1,18-18-1,18-17 17,52-54-17,1-17 1,-1 0 0,-34-35-1,17-18-15</inkml:trace>
  <inkml:trace contextRef="#ctx0" brushRef="#br0" timeOffset="122767.53">10672 10178 0,'-18'0'15,"36"-18"1,52-53 0,89-70 15,-106 71-31,-18 17 0,18-88 31,-71 70-15,-70 54-1,-53 34 1,70 71 0,71-17-1,106 52 1,18-17-1,-54-35 1,-34-1 0,-19-17-1,-17-35-15,18-18 16,17 18 0,36-18-1,17-53 1,-18 0-1,19-35 17,-36-1-17,-53 36 1,0 106 15,0 36-15,-18-19-1,18 1 1,0-36 0,0-17-1,0-1-15,-18-34 32,18-19-17</inkml:trace>
  <inkml:trace contextRef="#ctx0" brushRef="#br0" timeOffset="122951.43">11501 9790 0,'0'0'0,"-18"0"0,0-18 16,1 18-1,17 18 1,0-1-1,0 1-15,53 35 16,-18-18 0</inkml:trace>
  <inkml:trace contextRef="#ctx0" brushRef="#br0" timeOffset="123734.93">12012 10001 0,'18'-17'31,"-18"-1"-31,17 0 16,-17-35 0,0 36-1,-35 17 1,-53 35-1,0 18 1,-1 18 0,54-19-1,35-16 1,53-36 0,18 0-1,35-53 1,-18 0-1,-71 0 17,1 35-17,-18 36 1,0 17 0,-35 18-1,35-18-15,-18 54 16,-17 122-1,0 19 1,35-54 0,-71 71-1,36 35 1,-18-35 0,-18-71-1,-35-70 1,1-88-1,-19-18 17,-17-88-17,70-18 1,36-159 0,53 1-1,70 17 1,-17 53-1,70-18 1,17 18 0,89 35-1,-194 124-15</inkml:trace>
  <inkml:trace contextRef="#ctx0" brushRef="#br0" timeOffset="124450.7">12418 9701 0,'0'-17'16,"0"-19"0,0 19-16,0-1 15,-18 124 17,0 35-17,1-35 1,-18 0-1,35-89-15,-18 54 16,36-89 31,-1 1-47,36-36 16,-35 35-16,17-52 15,-35 52-15,35-35 16,1 53-1,-19 18 17,1 52-17,17 1 1,-35-36 0,18-17-16,52-1 15,19-17 1,-1-17-1,18-54 1,-18-70 0,-53 53-1,18-106 1,-53 106 0,0 70-1,-18 53 1,-17 89-1,0 34 17,35-122-32,-18 52 15,18 0 1,35-35 0,1-53-1,17 0 1,-18-18-1,-17 1-15,-1-54 16,1 36-16</inkml:trace>
  <inkml:trace contextRef="#ctx0" brushRef="#br0" timeOffset="124650.92">12929 9807 0,'-17'0'0,"34"0"0,-17 0 32,36 0-17,87 0 1,1 0 0,-89-17-16,88 17 15,-70-18-15</inkml:trace>
  <inkml:trace contextRef="#ctx0" brushRef="#br0" timeOffset="125434.59">13952 9737 0,'0'0'0,"0"-18"0,0 0 0,0-35 16,-35 53-1,-53-17 17,17 105-17,18 18 1,18 17 0,35 1-1,0-107-15,18 36 16,52-17-1,36-19 1,18-34 0,17-54-1,-53 1 1,35-72 0,-34-52-1,-89 106 1,0 18-1,-71 123 17,36 35-1,-1 53-15,19-106-16,-1 89 15,18-54 1,18-35-1,52-17 1,19-18 0,-19-35-1,-52 17-15,35-52 16,-18-36 0,-17 53-1,-1 35 1,-17 53-1,-17 54 17,-1-54-32,18 18 15,-18 0 1,18-36 0,18-17-1,17 0 1,-17-35-1,-18 18-15,0-1 0</inkml:trace>
  <inkml:trace contextRef="#ctx0" brushRef="#br0" timeOffset="125600.93">14746 9631 0,'0'0'0,"0"-18"0,-35 1 16,35 34 31,0 1-32,35-18-15</inkml:trace>
  <inkml:trace contextRef="#ctx0" brushRef="#br0" timeOffset="126417.36">15222 9631 0,'0'0'0,"-17"0"16,-36 0-1,35 17-15,-35 36 16,0 53 0,18 0-1,35-18 1,18-35-1,70-35 1,-53-18 0,71 0-1,-18-18 1,0-52 0,1-19-1,-37-34 1,37-53-1,-36 34 1,-53 160 15,-36 88-15,-17 35 0,0-35-1,36-89-15,-54 89 16,36-53-1,35-35 17,35-53-1,36-36-15,-36 53-16,36-35 15,17 1 1,-53 16-1,-52 36 17,-36 36-17,35-36-15,-35 17 16,-18 18 0,36 18-1,35 0 1,0-17-1,53-1 17,-35-35-32,52 18 15,-17-18 1,-17 0 0,-19 0-1,-17-36 1</inkml:trace>
  <inkml:trace contextRef="#ctx0" brushRef="#br0" timeOffset="128116.11">17180 10001 0,'0'0'0,"18"-17"0,0-89 31,-18 70-31,0-16 16,-53-54-1,35 70-15,-70-16 32,70 34-32,-70 0 15,-18 36 1,18 88 0,17 17-1,36 18 1,35-105-16,0 34 15,71-17 1,52-53 0,1-35-1,-1-18 1,-70-18 0,-35-52-1,-18 105-15,0-70 16,0 70-1,0 54 1,-18 69 15,18-16-15,0 17 0,71-54-1,-1-52 1,36 0-1,0-70 1,-36-18 0,-52-18-1,0 88-15,-18-88 16,0 89 0,0 34-1,-18 72 1,-35-1-1,18-35 1,-18 0 15,53-36-15,17-34 15,36-36-15,36-53-1,-54 88-15,35-52 16,1 34 0,-36 36-1,-17 53 1,0 35 0,52 18-1,-17-70 1,35-19-1,18-17 1,18-17 15,-36-36-15,-18-71 0,-70 1-1,0 35 1,-70 35-1,-36 53 1,18 35 0,-18 88-1,35 36 1,71-71 0,0-35-1,71-35 1,17-18-1,-17-35 1,34-71 15,1-35-15,-35 0 0,17-36-1,-53 54 1,-35 70-1,-17 53 1,-54 70 0,1 71-1,52 1 1,0 16 0,18-122-16,18 52 15,52 0 1,1-70-1,35-18 17,-53-18-17,0-35 1,-36 18-16</inkml:trace>
  <inkml:trace contextRef="#ctx0" brushRef="#br0" timeOffset="129684.01">19879 9525 0,'18'0'31,"-1"0"-15,1 0-16,17-18 16,53-35-1,-70 36-15,88-36 16,-88 0-1,-1-35 17,-34 17-17,-19 54 1,-34 52 0,52 71-1,0 17 1,1 71-1,17-35 1,0-71 0,-18 0-1,-52-70 1,17-18 0,-36-53-1,1-18 1,71-17-1,-1 35 17,18 71-17,0 53 1,18-1 0,35 1-1,-36-54-15,54 1 16,-54-18-16,54 0 15,35 0 1,0-71 0,-36 18-1,1-52 1,-36-1 0,-35 88-16,0 36 31,0 70-16,-53-17 1,0 34 15,18-16-15,35-54 0,0-53 15,53-52-16,0-1 1,53-52 0,-89 87-16,107-52 15,-71 88 1,-1 18 0,-52 70-1,0 0 1,0 18 15,0-88-31,0 35 16,36-53-1,52 0 1,0-36 0,-17 1-1,17-71 1,-53 89-16,0-89 15,-17 18 1,-18 70 0,-53 18-1,18 88 1,35 0 0,0-70-16,0 70 15,0-17 1,18-36-1,-1-17 17,-17-1-17,-35-17 1,0 0 0,-1 0-1,36-17 16</inkml:trace>
  <inkml:trace contextRef="#ctx0" brushRef="#br0" timeOffset="130099.93">21449 9543 0,'0'-18'15,"0"36"-15,0-54 0,-18 36 0,-17 0 16,-18 36 15,53-1-31,-53 88 16,18 1 0,-18 52-1,35-17 1,-17 53-1,0-36 1,17-105-16,-52 158 16,-36-35-1,18-53 1,70-88 0,0-18-1,18-123 16,53 17-15,18-70 0</inkml:trace>
  <inkml:trace contextRef="#ctx0" brushRef="#br0" timeOffset="131450.5">21343 9754 0,'0'0'0,"18"-106"31,17 71-31,0 0 16,1 17-16,34 1 16,36 17-1,-36 53 1,-52 17-1,-18 1 17,-18-54-32,-52 36 15,52-35-15,-70 35 16,-18-18 0,18-35-1,70 18 1,1-18-1,87 0 17,19 0-17,34-18 1,0 0 0,-34-17-1,-19-18 1,-52 36-16,-1-54 15,-17 36 1,0-1 15,-35 36-15,-18 53 0,18 36-1,35-1 1,0-35-1,71-36 1,17-17 0,18-17-1,-18-54 1,0-17 0,-53-18-1,1 53 1,-36 36-1,0 34 48,0-34-16,-18 17 0,0 0-32,18 17-15,-17-17 16,17 18-16,-36 70 16,19 0-1,17-35 1,0 0-1,70-35 1,-17-18 15,53-18-15,-35-53 0,-54 54-16,36-71 15,18-71 1,-18 18-1,-18 35 1,-35 53 0,-35 88 15,-36 36-15,36 52-1,17 1 1,0-36-1,18 18 1,36-53 0,-36-36-1,53 1 1,17-18 0,-17-18-1,-18-17 1,-17 0-1,-18-18 1,0 35-16</inkml:trace>
  <inkml:trace contextRef="#ctx0" brushRef="#br0" timeOffset="131732.99">22701 9472 0,'18'-18'16,"0"18"-16,-1 0 0,54-17 31,17-1-15,-70 18-16,52 0 15,-35 0 1,-52 0 31,-19 0-32,19 0-15</inkml:trace>
  <inkml:trace contextRef="#ctx0" brushRef="#br0" timeOffset="134866.87">3104 11712 0,'0'0'0,"0"-17"16,0-1-16,0 0 16,0-17-16,0 17 31,0-17-15,0 53-1,0-1 1,-17 89-1,-1 0 1,-17 53 0,0 0-1,17-54 1,18-87-16,0 53 16,35-71-1,18 0 1,0 0-1,18-53 1,-1 0 0,-52-18 15</inkml:trace>
  <inkml:trace contextRef="#ctx0" brushRef="#br0" timeOffset="135699.51">2963 11977 0,'0'0'0,"-35"0"16,17 0-16,-17 35 15,17-35 1,54 0 0,70-18-1,-1-17 1,89-35-1,-88 52 1,-35 18 15,-54 0-15,-17 35 0,0 71-1,0-71-15,-35 54 16,35-1-1,0-35 1,18-36 0,52-17-1,19-35 1,52-53 0,-53 17-1,-18-35 1,-52 54-1,-18 34 1,0 53 31,-18 36-31,18 52-1,0-35 1,0 71-1,0 18 1,36 17 0,-1-18-1,-17-35 1,-18-17 0,-89-36-1,1-71 1,-53-17-1,106 0-15,-142-70 16,72-1 15,-1-70-15,88 53 0,18-36-1,71 36 1,35 0-1,35 0 1</inkml:trace>
  <inkml:trace contextRef="#ctx0" brushRef="#br0" timeOffset="136115.47">4110 12030 0,'0'0'0,"17"-18"0,-17 0 0,0-17 16,0 18 15,0 34 1,0 1-17,0 35 1,0 35-1,0 53 1,0-18 0,0-70-16,0 141 15,0-52 1,-17 34 0,-1-53-1,1-70 1,17-35-16,0-36 31,0-35-15,0-88 15</inkml:trace>
  <inkml:trace contextRef="#ctx0" brushRef="#br0" timeOffset="136465.96">4110 12241 0,'0'0'0,"0"-53"16,-18 1 0,18-37-1,53 36 1,35 1 0,-70 52-16,123 0 15,-53 17 1,-52 71-1,-54 18 1,-53-18 0,-52 1 15,52-54-15,1 0-1,34-35 1,36-18 15,36-34-15,-19 34-16</inkml:trace>
  <inkml:trace contextRef="#ctx0" brushRef="#br0" timeOffset="136964.91">4621 12136 0,'18'0'47,"0"0"-47,-1 0 15,54-36 1,-36 1-1,36-18 1,-18 0 0,-36 0-1,-17 18 1,-53 35 0,-17 0-1,-1 53 1,36 17-1,0 36 1,35-70 0,0 52-16,0-18 31,35 1-15,18-54-1,17-17 1,1-17-1,-18-1 1,-18-35 0,-17 18-1</inkml:trace>
  <inkml:trace contextRef="#ctx0" brushRef="#br0" timeOffset="138198.22">5786 11977 0,'0'0'15,"-18"0"-15,-17 0 16,17 0-16,36 0 47,17 0-32,-17 0-15,52 0 16,-17 0 15,0 0-15,-35 0 0,-36 0 30,0 0-46,-17 17 16</inkml:trace>
  <inkml:trace contextRef="#ctx0" brushRef="#br0" timeOffset="138382.18">5680 12153 0,'0'0'0,"0"35"15,53-17 1,0-18-1,17 0 1,-17 0 0,-18-18-1,18-34 17</inkml:trace>
  <inkml:trace contextRef="#ctx0" brushRef="#br0" timeOffset="138698.96">6491 11659 0,'0'0'0,"-18"0"0,1-17 15,-1-1-15,1 18 32,-1 53-1,0-18-15,1 18-1,17-35 1,17-18 15</inkml:trace>
  <inkml:trace contextRef="#ctx0" brushRef="#br0" timeOffset="138866.29">6526 11642 0,'0'0'15,"0"17"16,0 1-15,0 17-16,-17 0 16,17-17-1,-36 17 1,36-17-16</inkml:trace>
  <inkml:trace contextRef="#ctx0" brushRef="#br0" timeOffset="140215.87">7285 12012 0,'0'-18'0,"0"36"0,0-53 0,0 0 16,0 17-16,0-35 15,53 0 1,-18 0-1,-35 35 1,-18 18 15,-87 36-15,16-1 0,36 18-1,36 0 1,17 0-1,53 0 1,17 35 0,-52-70-16,17 52 15,-17 1 1,-53-18 0,-54-18-1,1-18 1,-53-17-1,88-35 1,0-35 15,36-1-15,17 36 0,53 52 15,-36 1-31,36 35 15,18 18 1,-1-19 0,-17-52-1,35 18 1,0-36 0,-70 1-16,53-18 15,52-54 1,-35 1-1,-70 18 1,-18 17 15,0 35-15,-18 36 0,1 52-1,17 18 1,0 1-1,0-36 1,53-18 0,17-35-1,18-35 1,-17-18 0,17-18-1,-70-52 1,-18 70-1,0 0 1,-18 88 15,0 53 1,18 18-17,0-53 1,0-18-16,18 18 15,17-53 1,18 0 0,36-70-1</inkml:trace>
  <inkml:trace contextRef="#ctx0" brushRef="#br0" timeOffset="140782.94">8343 11695 0,'0'0'0,"-17"0"16,-1 0-1,0 17 1,1 54 0,17-54-16,-18 72 15,0 34 1,1-17-1,17-36 1,0-52 0,0 0-1,0-54 17,0-34-17,17-1 1,36 18-1,18 18 1,-54 35-16,54 0 31,17 18-15,-35 70 0,-53-17-1,-35-1 1,-71 1-1,18-36 1,17-17 0,36-18-1,0 0 1,35-18 0,0-17-1,17 35-15,54-53 16</inkml:trace>
  <inkml:trace contextRef="#ctx0" brushRef="#br0" timeOffset="141765.48">8837 11906 0,'0'0'0,"0"18"46,-18-18-46,1 35 16,-1 71 0,1-35-1,17-54-15,0 54 16,-18-18 0,0-36-1,18-34 16,0-19-15,0 19-16,0-71 16,36-18 15,16 35-15,37 18-1,-1 36 1,-35 52-1,0 53 1,-53 0 0,0-35-1,0 0 1,0-18 0,-18-35-16,0 0 15,1 0 1,17-70-1,0 17 1,35-35 15,-17 52-31,52-34 16,-52 52-16,70-17 16,-53 35-1,1 53 1,-1 35-1,-35-17 1,0 17 0,0-71-16,0 36 15,18-53 1,17 0 0,18-17-1,0-19 1,17-52-1,-35 0 1,-17 53 0,0 35 15,-18 17-15,0 54-1,0 17 1,0-35-1,17-53 17,1 0-17,0-35 1,-1 0 0,-17 17-16,0-17 0</inkml:trace>
  <inkml:trace contextRef="#ctx0" brushRef="#br0" timeOffset="142098.71">9719 11677 0,'0'0'0,"-18"0"16,1 0-16,-36 18 16,35-18-16,-17 35 15,35 0 1,53-35 15,-18 0-15,-17-18-1,-18 1-15,0-18 16,-36-1 15,1 36-15,18 0-1,17 18 1,17-18 0,1 0-1</inkml:trace>
  <inkml:trace contextRef="#ctx0" brushRef="#br0" timeOffset="142447.57">10160 11571 0,'0'0'0,"18"0"0,-18-18 16,0 36 15,-18 17-15,-17 71-1,-18 0 1,18 35-1,-1 0 1,36-70 0,0-18-1,71-36 17,-18-17-17,-36 0-15,54-35 16,-1-18-1,-34 0 1,-36 36-16</inkml:trace>
  <inkml:trace contextRef="#ctx0" brushRef="#br0" timeOffset="142647.79">10001 11889 0,'0'0'0,"-17"0"15,34 0 17,1 0-32,0-18 0,70 0 31,0 1-15,-18-1-1,-52 0-15</inkml:trace>
  <inkml:trace contextRef="#ctx0" brushRef="#br0" timeOffset="142947.59">10619 11518 0,'0'18'32,"0"-1"-17,0 1-15,0 0 16,0-1 0,-18 1-16,0 17 15,1-35 1,17 18-1</inkml:trace>
  <inkml:trace contextRef="#ctx0" brushRef="#br0" timeOffset="143132.03">10742 11553 0,'-18'0'31,"18"18"-15,-17 17-16,17-17 15,-18 0 17,18-1-17</inkml:trace>
  <inkml:trace contextRef="#ctx0" brushRef="#br0" timeOffset="150791.46">2328 13123 0,'0'-17'31,"0"-1"-31,0 0 16,-17 1-16,-1-19 15,0 19 1,1-18 0,17 17-1,0 36 32,0 34-31,0 1-1,17 53 1,1-88-16,35 70 16,18 18-1,17 0 1,0-18 0,35 18-1,18-36 1,1-17-1,-19-35 1,71-18 0,18 0-1,-53-35 17,52-18-17,-17-18 1,18 1-1,35-19 1,-71 36 0,54-17-1,-54 17 1,-123 35-16,88 1 16,35-1-1,18 18 1,-70 0-1,35 0 1,-36 35 0,-35 18-1,-17 18 17,-1-1-17,-52 1 1,35-1-1,-35 1 1,-1-36 0,-17 1-1,18-36 17,-1-18-17,1-35 1,35-35-1,0 17 1,53-35 0,35 18-1,-35 18 1,70-1 15,-123 71-31,159 0 16,-36 0-1,71 35 1,0 18 0,35 18-1,-158-53 1,228 52 0,-52-17-1,-106 0 1,53 17-1,0-17 1,-17-17 0,-72-36-1,-105 0-15,88 0 32,-53-53-17,-70 0 1,-18-18-1,0 18 1,0 0 0,-18 18-1,18 18 17,0-1 14</inkml:trace>
  <inkml:trace contextRef="#ctx0" brushRef="#br0" timeOffset="151564.66">11606 12153 0,'-17'-17'15,"-1"17"1,0 0-16,18-18 31,18 18-15,70 0-1,106 0 1,89 0 15,-213 0-31,159 0 16,71-18-1,-53 18 1,-106-17 0,-35-1-1,-88 18 1,-1 0 0,-34 0 15,-54 0-16,-17 0 1</inkml:trace>
  <inkml:trace contextRef="#ctx0" brushRef="#br0" timeOffset="152114.22">11659 12188 0,'0'0'0,"-17"0"0,-19 18 15,1-18 1,53 0 31,-1 18-47,89-18 15,53 17 1,35-17 15,88 0-15,-211 0-16,123 0 15,53 0 1,-36-35 0,-87 35-1,-36 0 1,-53-18 0,-17 18-1,-18-17 32,0-1-16,-18 18-15,18-17-16</inkml:trace>
  <inkml:trace contextRef="#ctx0" brushRef="#br0" timeOffset="152780.12">13159 11747 0,'0'0'0,"-18"-17"16,18-1-1,-18 18-15,1 0 32,17 18-1,0 17-31,35 18 31,53 18-15,-70-54-16,70 54 15,0-36 1,0 0 0,1-35-1,-72 0 1,36 0 0,-53-35-1,-18 35 16,-52 18-15,-18 52 0,-36 18-1,36 1 1,53-72 0,-106 107-1,35-36 1,35-35-1,36-18 1,35-17 0,-18-18 15,1 0-15,-1-53-1,18 35-15</inkml:trace>
  <inkml:trace contextRef="#ctx0" brushRef="#br0" timeOffset="154980.29">15258 11730 0,'35'0'31,"-17"-18"-31,-1 1 0,18-1 16,18 0 0,-35-35-1,0 0 1,-18 36 0,0-18-1,-53 35 1,-18 0-1,-52 17 1,17 54 0,106-18-1,18 17 1,87 1 0,1-18-1,18 17 1,-54 18-1,-70-70-15,0 35 16,-70 0 0,-1-53-1,-52 0 17,17-53-17,35-35 1,54 17-1,-1 54 1,18 52 15,0-17-31,18 52 16,35-17 0,17 18-1,-52-54-15,35-17 16,52 0-1,37-17 1,-54-54 0,18-17-1,-53-18 1,-36 71 15,-17 17-15,0 53-1,-17 18 1,-19 53 0,36 0-1,0-88 1,71-1 0,-18-52-1,17 0 1,1-54-1,-18-34 1,-53 88 0,0 17-1,0 71 1,0 0 15,0-18-31,0 36 16,0 17-1,17-70 1,72-18 0,16-53-1,-69 35-15</inkml:trace>
  <inkml:trace contextRef="#ctx0" brushRef="#br0" timeOffset="155497.56">16510 11606 0,'0'-53'0,"0"106"0,0-141 16,-18 106 0,1 52-1,-1 54 1,0-107-16,18 89 31,-17 18-15,-1-36-1,18-53 1,-17-35 15,17-70-15,0-18 0,52 35-1,54-18 1,18 36-1,-107 35-15,72 0 16,-37 70 0,-52 36-1,-35-18 1,-88 1 15,-1-19-15,107-70-16,-36 18 15,17-18 1,19-36 0,17-16-1,70-19 1,-34 53-16</inkml:trace>
  <inkml:trace contextRef="#ctx0" brushRef="#br0" timeOffset="156213.56">17092 11783 0,'0'0'0,"0"17"31,0 19-31,0 17 31,0 17-15,-18 1-1,1-18 1,-1-36 0,1-17 15,17-17-31,0-19 16,0-69-1,52 16 1,1 36-1,18 36 1,-53 17-16,52 0 16,-17 35-1,-18 36 1,1 17 15,-36-35-15,0-18-1,-36-35 1,19 0 0,17-18-1,0-35 1,17-35 0,124-35-1,-35 70 1,0 53-1,-35 53 1,-54 35 0,-17 35-1,0-105-15,0 70 32,-17-35-17,-1-35 1,0-1-1,18-69 17,0 34-32</inkml:trace>
  <inkml:trace contextRef="#ctx0" brushRef="#br0" timeOffset="156428.97">18027 11889 0,'0'0'0,"0"-18"16,0 53 31,0 36-47,-18-1 15,18-34 1,0-1 15,0-53 0</inkml:trace>
  <inkml:trace contextRef="#ctx0" brushRef="#br0" timeOffset="156797.7">18115 11642 0,'0'0'0,"0"-18"15,-35 0-15,-18 18 16,18 18-1,17 35 1,18-18 0,0-17-16,53-18 31,17-18 0,-34-17-15,-36-36-1,0 1 1,-36 52 0,19 1-16,-54 17 15,18 52 1,18 1 0,17 18-1,18-36 1,18-17-1</inkml:trace>
  <inkml:trace contextRef="#ctx0" brushRef="#br0" timeOffset="157130.18">18627 11553 0,'17'-17'15,"-34"34"-15,52-34 0,-35-1 16,0 1-1,0 52 1,-53 35 0,18 19-1,-1 16 1,-16 1 0,16-18-1,36-52-15,0 34 16,0-34-1,36-36 1,34 0 0,18-53-1,-35 0 1,-35 35-16,17-52 16</inkml:trace>
  <inkml:trace contextRef="#ctx0" brushRef="#br0" timeOffset="157380.04">18486 11818 0,'0'0'15,"-18"0"-15,36 0 32,34 0-17,72-18 1,-36 18-1,0-17 1,-70 17-16,17-18 16,-35 0 15</inkml:trace>
  <inkml:trace contextRef="#ctx0" brushRef="#br0" timeOffset="158480.62">19808 11747 0,'0'0'0,"0"-17"0,-17-36 16,17 0 15,0 35-31,-18 36 31,1 35-15,-1-18-16,0 53 15,-35 36 1,36-18 0,-19-53-1,19-36 1,17-52 15,0 17-31,0-70 16,17 0-1,72-18 1,16 36 0,-34 34-1,17 36 1,-53 0-16,1 53 31,-1 18-15,-35 17-1,0-17 1,0-19 0,0-34-1,-18-36 17,18-52-17,18-1 1,53-17-1,17 35 1,-53 36-16,18 17 16,18 17-1,-36 54 1,-35-18 15,0 17-15,0-17-1,-18-18 1,18-52 15,18-1-31</inkml:trace>
  <inkml:trace contextRef="#ctx0" brushRef="#br0" timeOffset="158829.2">20655 11853 0,'0'0'15,"35"0"1,18-17 0,36-19-1,-1 1 1,-88 17 0,0-17-1,-18 0 1,-70 35-1,0 18 1,-1 52 0,37 1-1,34 17 1,18 0 0,53-53-1,35-35 1,0 0-1,-52 0-15,16-17 16,19-54 0</inkml:trace>
  <inkml:trace contextRef="#ctx0" brushRef="#br0" timeOffset="159079.76">21255 11589 0,'17'-53'16,"-34"106"-16,34-124 15,-34 71 1,-18 106 0,-1-18-1,19 36 1,-19-18 0,36-36-1,0-35 1,18-35 15,0-17-31,17-19 16</inkml:trace>
  <inkml:trace contextRef="#ctx0" brushRef="#br0" timeOffset="159563.1">21590 11501 0,'0'-18'0,"0"36"15,-18-18 1,-35 88 0,18-18-1,18-34-15,-19 69 16,19 1 0,-19-35-1,19-18 1,17-36-1,0-70 17,17 1-17,72-37 1,16 19 15,-16 52-15,-72 18-16,54 0 15,-71 71 1,0-18 0,0 17-1,-18 1 1,0-54 0,1-17 15,-18-35-16,17 17 1</inkml:trace>
  <inkml:trace contextRef="#ctx0" brushRef="#br0" timeOffset="159782.97">21167 11730 0,'0'0'0,"-18"0"0,0 0 16,36 0 15,17 0-15,18 0 0,18 0-1,17 0 1</inkml:trace>
  <inkml:trace contextRef="#ctx0" brushRef="#br0" timeOffset="160230.95">21943 11730 0,'0'0'0,"-18"17"31,0-17-31,18 18 16,-52 17-1,-19 36 1,53-53-16,1 17 16,17-17-16,-18 52 15,36-35 1,35-35-1,52 0 1,-16-53 0,-72 18-1,-17 18-15,0-54 16,0 0 15,-35 36-15,-18 17-1,0 18 1,0 36 0,36-1-1</inkml:trace>
  <inkml:trace contextRef="#ctx0" brushRef="#br0" timeOffset="160862.56">22454 11783 0,'-17'0'0,"34"0"0,-52 0 0,17-18 0,-35 18 31,36 0-31,-54 0 15,1 53 1,34 0 0,1 35-1,35-17 1,0-18 0,18-36-16,17-17 15,-17 0-15,17 0 16,36-17-1,-19-36 1,1-18 0,18-52-1,-18 17 1,53-71 0,-89 72 15,-17 87-16,0 36 1,-70 87 0,17-16-1,18 34 1,35-88-16,0 54 16,0 16-1,52-52 1,-16-17-1,-1-36 1,-17 0-16,-1 0 16,-17-36-1</inkml:trace>
  <inkml:trace contextRef="#ctx0" brushRef="#br0" timeOffset="161029.21">22648 12083 0,'0'17'32,"0"1"15,-17-18-32,-1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1T11:26:1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988 0,'0'0'0,"18"0"0,-1-71 31,1 54-31,-18-19 16,0-17-1,-18-17 1,-70 35-1,0 35 1,-35 0 0,17 35-1,-18 53 1,89-70-16,0 52 16,17-35-16,0 71 15,18-35 1,36-1-1,-1-70 17,71 0-17,0-17 1,17-54 0,-35 1-1,0-36 1,-70 35-1,35 18 1,-53 36-16,0-1 16,35 18-1,-35 35 1,0 54 0,0 52-1,0-18 1,18 124 15,0-71-15,17 89-1,0 0 1,-35-89 0,18 71-1,-18-194-15,0 88 16,0 0-1,0-70 1,-18-54 0,-35-17-1,-35-35 1,0-36 0,70 36-16,-105-159 15,17-70 1,53 34 15,53-52-15,0 88-1,159-88 1,-142 264 0,107-88-1,-18 18 1,-53 71-1,-36-1 1,-17 0 15</inkml:trace>
  <inkml:trace contextRef="#ctx0" brushRef="#br0" timeOffset="1051.01">6491 1129 0,'0'0'0,"18"0"31,-1-18-31,1 1 15,0 17-15,35-53 16,17-18 0,-52 1-1,-1-1 1,-17 53 0,-17 1-16,-89 17 15,18 53 1,0 52-1,35 1 17,35 18-17,18-18 1,18-36 0,35-52-1,35-1 1,18-17-1,-1-52 1,89-54 0,-105 18-1,-19-54 1,-52 37 0,-1-19-1,1 54 1,-18 34 15,0 54 0,0 17-31,0 36 16,0 52 0,-35 36-1,35-53 1,0-71-16,0 53 15,0-52 1,17-19 0,36-17-1,0-53 1,35-35 0,-70 53-16,53-71 15,17-70 1,-53 87-1,-35 1 17,0 71-17,0 52 17,-35 53-17,17 18 1,-17 53-1,35-124-15,0 53 16,0 0 0,0-35-1,0-35 1,35-18 0,-17 0-1,-18-35 1</inkml:trace>
  <inkml:trace contextRef="#ctx0" brushRef="#br0" timeOffset="1383.38">7056 1041 0,'17'0'32,"1"0"-32,35 0 15,53-36 1,-89 36-16,36-17 16,-35-1-16,70 0 15,-17 1 1,-36 17 15,-18 0 0,1 0-15</inkml:trace>
  <inkml:trace contextRef="#ctx0" brushRef="#br0" timeOffset="1833.8">7796 1094 0,'18'0'0,"-36"0"0,54 0 0,-19 0 16,54 0 0,-36-36-1,-17 19 1,17-19-16,-17 19 15,-18-19 1,17 1 0,-17 18-1,-17 17 1,-36 0 0,0 52-1,18 54 1,17 0-1,18-35 1,0-1 0,18-34-1,-18-19-15,17-17 16,71 18 0,-35-36-1,18-35 1,35-35 15,-89 70-31</inkml:trace>
  <inkml:trace contextRef="#ctx0" brushRef="#br0" timeOffset="2332.98">8361 1005 0,'0'0'0,"0"-35"15,0 17 1,0-17 0,35 0-1,36 0 1,-18 35 0,-1 17-1,-34 1 1,17 70-16,1 0 15,-36-52 1,0 69 0,0-34-1,-36-36 1,19-17 0,-1-18-1,18-35 1,18-36-1,35-35 1,0 18 0,0 0-1,-1 35 1,-16 35 0,-19 18-1,1 0 1,0 0 15</inkml:trace>
  <inkml:trace contextRef="#ctx0" brushRef="#br0" timeOffset="2869.42">9490 917 0,'0'-17'63,"-18"17"-32,0 0-16,1 17-15,-1-17 0,1 18 16,-19 35 0,1 0-1,0-18 1,35 0 0,17-17-1,1 0-15,35-1 16,35 1-1,-17-1 1,-18 19 0,-53-1-1,-18-17 1,-123 52 15,123-52-31,-52-18 31,34 0-31,19 0 47,17-18-31</inkml:trace>
  <inkml:trace contextRef="#ctx0" brushRef="#br0" timeOffset="3500.83">5733 1940 0,'-18'0'0,"36"0"0,-36-17 47,36 17-32,70-18 1,88 18 0,-17 0-1,123-35 1,124 35 0,-283-18-16,230 18 15,212-18 1,-19 1-1,-34 34 17,-106-17-17,-159-35 1,105 18 0,-211 17-1,-52-18 1,-72 18-1,-34-18 17,-1 18-32,-17-35 15,35 17-15,-18-17 16</inkml:trace>
  <inkml:trace contextRef="#ctx0" brushRef="#br0" timeOffset="4077.35">9296 1023 0,'17'0'16,"-17"-18"-1,18 18-15,35 0 16,-18-17 0,-35-1 30</inkml:trace>
  <inkml:trace contextRef="#ctx0" brushRef="#br0" timeOffset="18015.25">4039 4692 0</inkml:trace>
  <inkml:trace contextRef="#ctx0" brushRef="#br0" timeOffset="18228.3">4039 4692 0</inkml:trace>
  <inkml:trace contextRef="#ctx0" brushRef="#br0" timeOffset="41862.14">2452 4022 0,'17'0'0,"1"0"15,-18-18 1,0 0-1,35 1 1,-17-19 0,-18 19-1,0-18 1,0 17 0,-71-17-1,36 17 1,-53 18-1,0 18 1,-18 35 0,88-36-16,-35 18 15,18 89 1,17-54 15,18 1-15,18-53-1,53-1 1,-1-34 0,89-54-1,-53 1 1,17-19 0,-52 36-1,-36 18 1,-35 18-16,0 34 47,0 1-47,0 35 15,0 35 1,0-53 0,0 36-16,0 123 31,0-71-16,0 71 1,0 18 0,0-53-1,0 105 1,0-140 0,0 52-1,-35-52 1,-18-1-1,35-88-15,-35 18 16,-17-35 0,35-18-16,-71-18 15,0-35 17,-35-88-17,70 18 1,18-107-1,36-16 1,17 52 0,17 123-16,36-70 15,71-18 1,17 71 0,-18 17-1,-17 36 1,-71 35-1,-17-18 1</inkml:trace>
  <inkml:trace contextRef="#ctx0" brushRef="#br0" timeOffset="42645.87">2857 4374 0,'0'0'15,"18"0"-15,0 0 16,-1 0-16,1-17 16,17-18-1,-17 35-15,53-89 16,-19 36-1,-34-52 1,-18 52 0,-35 0-1,-18 53 1,-18 35 15,18 53-15,18 18-1,17-18 1,18 18 0,36-35-1,17-54 1,17-17 0,36 0-1,-18-53 1,-70 36-16,88-54 15,17-52 1,-35-54 0,-17 19-1,-53 69 1,-1 1 15,-17 71-31,0-1 31,0 53-15,0 71 0,-53 35-1,0-17 1,53-89-16,-35 124 16,35-71-1,0 0 1,35-53-1,1-35 1,-19 0 0,36-17-1,-53-1-15,53-35 32,-53 35-32</inkml:trace>
  <inkml:trace contextRef="#ctx0" brushRef="#br0" timeOffset="42958.46">3369 4022 0,'-18'17'0,"36"-34"0,-53 34 16,52-17 15,1 0-31,53 0 16,34-17-1,1-1 1,0-17 0,-71 35-1,18-18 1,-35 18 15</inkml:trace>
  <inkml:trace contextRef="#ctx0" brushRef="#br0" timeOffset="43313.23">4145 3757 0,'18'0'15,"-1"0"1,36 0-1,18-18 1,52 1 0,-87 17-16,52 0 15,0 0 1,-53 0 0,-52 0 15,-19 0-16</inkml:trace>
  <inkml:trace contextRef="#ctx0" brushRef="#br0" timeOffset="43628.13">4427 3722 0,'0'17'0,"-17"1"0,17 0 16,-18-1 0,-17 72-1,35-1 1,-18-53-16,-17 88 16,35-87-16,-35 70 15,-1 17 1,36-70-1,0-18 1,0-52 31,0-1-47</inkml:trace>
  <inkml:trace contextRef="#ctx0" brushRef="#br0" timeOffset="44094.4">4498 4269 0,'18'0'31,"-1"0"-31,1 0 0,17 0 16,0-36-1,-17 19-15,53-36 16,-19 0 0,-34 0-1,0 18 1,-36 35 15,-52 0-15,-36 70-1,35 36 1,36 0 0,17-53-1,18 35 1,0-35 0,71-35-1,17-18 1,0 0-1,0-53 1,-52 35 0</inkml:trace>
  <inkml:trace contextRef="#ctx0" brushRef="#br0" timeOffset="44627.37">5027 4110 0,'0'0'0,"0"-18"0,0 1 16,18-36-1,-1 53-15,36-36 16,0 19 0,-18 17-1,-17 35 1,0 53-1,-18 18 1,0-71-16,0 36 16,-53 17-1,35-53 1,18-17 0,0-36 30,0-17-30,53-53 0,0-18-1,18-17 1,-54 105-16,1-17 16,-1 17-16,-17 36 46,0-1-46,-35 71 16,35 18 0,0-88-16,0 35 15,0-35-15,-17 17 16</inkml:trace>
  <inkml:trace contextRef="#ctx0" brushRef="#br0" timeOffset="45044.63">5397 4480 0,'71'0'31,"35"18"-16,-283-36-15,460 36 16,-248-18-16,36-35 16,17-54-1,-35-16 1,0-54 0,-18 18-1,-35 35 1,0 35-1,0 54 1,-18 70 15,-17 17-15,35-35 0,-35 36-16,17 88 31,0-53-16,1-71-15,-1 71 16,0-36 0,18-52-1,0 0 1,36-18 0,17-18-1,-18-35 1</inkml:trace>
  <inkml:trace contextRef="#ctx0" brushRef="#br0" timeOffset="45344.49">5680 4198 0,'0'0'0,"17"0"31,1 0-31,0-18 16,87 1-1,-69 17-15,52-18 16,0 0 0,-17 1-1,-36 17 1,-17-18-1,-1 18-15,1 0 16,0 0 0</inkml:trace>
  <inkml:trace contextRef="#ctx0" brushRef="#br0" timeOffset="45745.69">6879 3881 0,'0'0'15,"-17"0"-15,17-18 0,-18 18 16,0 0-1,-35 0 1,36 18-16,-19 34 16,19-16-16,-36 34 15,0 71 1,53-17 15,0-54-15,18 1-1,52-36 1,36-35 0,-53 0-1,-18-17-15</inkml:trace>
  <inkml:trace contextRef="#ctx0" brushRef="#br0" timeOffset="46077.95">7197 3881 0,'0'-18'0,"0"36"16,17-54-16,1 19 0,17-1 16,18 18-1,18 18 16,-54-1-31,36 54 16,-17 52 0,-36 18-1,-53-17 1,0-54 0,35-34-16,-35 17 15,35-36-15,-17 1 16,18-18-1</inkml:trace>
  <inkml:trace contextRef="#ctx0" brushRef="#br0" timeOffset="47044.57">8678 3969 0,'0'0'0,"-17"0"15,-1 0 17,106-18-1,-52 18-31,16 0 0,178 0 16,-177-18-1,141 18 1,-124 0-16,124-17 15,71-1 1,-53 18 0,-107 0-1,-69 0 1,-36-17 15,-36-1-15</inkml:trace>
  <inkml:trace contextRef="#ctx0" brushRef="#br0" timeOffset="47477.23">9948 3634 0,'0'0'0,"0"-18"0,-17 0 16,-1 1-1,18 34 16,0 19-15,35 34 0,-17-52-16,35 17 15,-18-17-15,71 17 16,0-35 0,0 0-1,-36 0 1,1-18-1,-54 1 1,-17-1-16,0 0 16,-53 18-1,-17 36 1,-36 52 0,0 0-1,18 88 16,35-17-15,36-88 0,-19-71-16</inkml:trace>
  <inkml:trace contextRef="#ctx0" brushRef="#br0" timeOffset="47527.17">10072 4392 0,'-18'18'16,"18"-71"0,18 35-16,-1 1 0</inkml:trace>
  <inkml:trace contextRef="#ctx0" brushRef="#br0" timeOffset="48061.07">12118 3404 0,'0'0'16,"-18"0"-16,18 18 15,-35-18-15,35 35 16,18 18 0,35-35 15,-36-18-31,1 0 15,-1 0-15,54 0 16,0-53 0,34-53-1,-69 0 1,-19 0 0,-17 53-1,0 36 1</inkml:trace>
  <inkml:trace contextRef="#ctx0" brushRef="#br0" timeOffset="48644.77">12435 3404 0,'0'53'15,"0"88"1,0 18 0,0-35-1,0-1 16,-35-52-15,0-36 0,17-35-16,-17 0 15,-18-53 1,-18-35 0,19 0-1,16 17 1,19 36-1,17 17 1,0 53 0,0 18-1,53 35 1,17-17 0,18 0 15,0-71-16,18 0 1,18-71 0,-1-17-1,-52 17 1,17-52 0,-17-54-1,-54 89 1,1 0-1,-18 106 17,-18 52-17,18-52-15,-17 70 16,-1-53-16,-17-17 16</inkml:trace>
  <inkml:trace contextRef="#ctx0" brushRef="#br0" timeOffset="48795.12">12859 3863 0,'0'18'16,"0"34"-1,0-16 1,53-19 0,-106-140-16,123 246 0,-34-123 15,-19 0-15,36-17 16,0-36 0,-18 0-1</inkml:trace>
  <inkml:trace contextRef="#ctx0" brushRef="#br0" timeOffset="49044.82">12912 3634 0,'0'0'0,"-18"0"15,36 0 16,-1 0-31,36 0 16,53-18 0,-18 0-1,18 1 1,-18 17 0,-70 0-16,17-18 15,36 18 1</inkml:trace>
  <inkml:trace contextRef="#ctx0" brushRef="#br0" timeOffset="49410.28">14464 3545 0,'18'0'16,"-18"18"0,-18-18-16,-17 71 15,17-1 1,-17 18-1,17-52-15,0 34 16,1-17 0,17-18-1</inkml:trace>
  <inkml:trace contextRef="#ctx0" brushRef="#br0" timeOffset="49876.52">14975 3563 0,'0'0'0,"0"-18"0,0 1 15,-17 17 1,-54 0-1,-17 35 1,0 18 0,70 0-1,18-18 1,0-17 0,0-1-16,71 1 31,-18 0-16,35 17 1,-18-17 0,-52-18-16,0 35 15,-18 0 1,-53-17 0,-35-1-1,35 1 1,-18-18-1,36 0 1,35-18 0,-18-17-1,18 0 1</inkml:trace>
  <inkml:trace contextRef="#ctx0" brushRef="#br0" timeOffset="50093.73">14287 3193 0,'0'0'16,"-17"0"-16,-1-36 0,36 1 15,-1 35 32,-17 18-31,18-18-16</inkml:trace>
  <inkml:trace contextRef="#ctx0" brushRef="#br0" timeOffset="52110.17">16263 3369 0,'0'0'0,"0"-18"0,0-35 15,0 36 1,0 34-1,0 1 1,-18 53 0,1 70-1,-1 18 1,18-124-16,-18 35 16,18-34-16,0 105 15,36-35 1,17-71-1,53-35 1,17-35 0,-17-54-1,0-34 1,-18-36 15,-35-17-15,-36 52-1,-17 36 1,0 70 0,0 71-1,0 53 1,0 0 0,-17 35-1,-1-17 1,18-36-1,35-35 1,-17-53-16,88 17 16,35-34-1,-18-19 1,36-34 0,-53-18 15,-71 17-16,-35 18 1,-35 89 15,17 52-15,18 0 0,0-18-1,0-34-15,18 34 16,17-34-1,-35-19 1,0-52 15,-53-18-15,36 18 0,-1 35-16,0-18 31,-17 18-16,35 18 1,0 17 0,53 0-1,35-17 1,-70-18-16,88 0 16,0-35-1,17-18 1,-35 0-1,0-35 1,-70-1 0,-18 72-16,0-54 15,-18 71 1,-34 0 0,16 53-1,36 35 16,0 18-15,36-35 0,34-18-1,54-53 1,17 0 0,35-36-1,18-34 1,-17-36-1,-107 0 1,-52 36 0,-18 34-1,-71 19 1,-35 52 0,-17 53-1,35 0 16,70 1-15,18-54 0,0 0-1,88-35 1,36-18 0,-18-34-1,-18-37 1,-35 19-1,0-71 1,-1-36 0,-34 107-1,0 17 1,-71 141 15,0 35 0,35-87-31,-17 87 16,17-87-16,18 69 16,0 19-1,71-54 1,35-52 0,0-18-1,17-53 1,-88 35-16,71-52 15,-35 17 1,-54-18 0,-17 54-1</inkml:trace>
  <inkml:trace contextRef="#ctx0" brushRef="#br0" timeOffset="52777.38">7426 5415 0,'0'0'0,"-18"-35"0,18 17 15,-53-52 1,53 52-16,-17 0 16,-1 18-1,18 71 1,0-36-16,0 36 16,0 158-1,-18-17 16,-52-54-15,35-87 0,17 0-1,18-89 17,0 0-32</inkml:trace>
  <inkml:trace contextRef="#ctx0" brushRef="#br0" timeOffset="52876.98">6879 5891 0,'0'0'0,"-17"0"0,-1 0 16</inkml:trace>
  <inkml:trace contextRef="#ctx0" brushRef="#br0" timeOffset="53327.41">6897 5891 0,'35'0'0,"53"-17"15,53-36 16,-405 123-31,564-158 0,-159 35 16,35 0 0,-52 36-1,-89 17 1,-17 70 0,-18 36-1,0-18 1,0-52-16,0 52 15,35-35 1,35-36 0,19-17-1,16-53 1,1-17 0,0-71-1,-106 53 16,-35-36-15,-53 36 0,-1 88-1,-16 18 1,87-1-16,-17 36 16,35-18-16,0 18 15,0 35 1,88-35-1,-53-53 1</inkml:trace>
  <inkml:trace contextRef="#ctx0" brushRef="#br0" timeOffset="54344.96">9895 5768 0,'18'0'0,"-36"0"0,89-88 31,-71 70-31,0-35 16,0 36-1,-35-19 1,-71 36-1,-18 36 1,1 52 0,35 18-1,35-1 1,53-87-16,0 53 16,35-54-1,18-17 1,70-17-1,19-54 1,-125 53-16,71-35 16,1-35-1,-89 35 1,0 36 0,0-1-1,35 53 16,-35-17-31,0 70 16,0-53-16,-35 124 16,35 0-1,35 53 1,-17 17 0,17 18-1,-18-177-15,-17 107 16,-35 123-1,-18-159 1,0 0 0,-17-35-1,-18-71 1,-18-53 0,-18-70-1,18-71 16,36-123-15,35-18 0,35 0-1,53 106 1,70 0 0,53 36-1,-35 87 1,-52 18-1,-1 0 1,-53 36 0</inkml:trace>
  <inkml:trace contextRef="#ctx0" brushRef="#br0" timeOffset="54993.8">10160 5891 0,'18'0'15,"-1"0"-15,36 0 31,18 0-15,-54-17-16,72-36 16,-19 18-1,-17-54 1,-53 19 0,0 52-16,0 1 15,-71 17 1,1 52-1,35 37 1,17-1 0,18 18-1,0-18 1,18-71-16,17-17 16,-17 18-1,70-18 1,35-35-1,18-53 1,-35-1 0,18-87-1,-89 141-15,35-106 16,-17-18 0,-53 35-1,18 124 1,-53 89 15,35-72-31,-36 71 16,1 107-1,18-54 1,17-18 0,35-70-1,35-35 16,1-18-15,-53 0-16,52-53 16,-35-18-1,1 1-15</inkml:trace>
  <inkml:trace contextRef="#ctx0" brushRef="#br0" timeOffset="55243.81">10989 5486 0,'-18'0'0,"36"0"0,-53 0 15,17 17-15,53-34 32,-17 17-17,88-18-15,0 18 16,17-35 15,-17 17-15,0 0-1</inkml:trace>
  <inkml:trace contextRef="#ctx0" brushRef="#br0" timeOffset="55560.61">12665 5151 0,'0'17'16,"0"1"0,35-1-16,-17 19 15,-54 70-15,36-1 16,-17-69-1,-1 87 1,0 1 0,18-89-16,-17 35 15,-1-17 1,1-53 15,-19-17-15,36-1-16</inkml:trace>
  <inkml:trace contextRef="#ctx0" brushRef="#br0" timeOffset="56428.55">12171 5609 0,'-53'0'0,"106"0"0,-141 0 16,105 0-1,1 0 1,70 0-1,88 0 1,19-53 0,-54 18-1,35-53 1,-53-36 0,-105 107-16,35-72 15,-53 1 1,-53 88 15,18 36-31,-18 34 16,-18 89-1,36-36 1,17 18 0,18-35-1,0-35 1,18-54 15,35 1-15,0-53-1,-18 0 1,53-71 0,1 18-1,-36 35 1,-1 35-1,-52 71 1,0 35 0,18-17-1,53-1 1,-36-52 0,71-1-1,-18-34 16,-18-36-15,19-35 0,-36-18-1,-36 0 1,-17 53 0,-70 71-1,-19 70 1,54 0-1,35 36 1,0-36 0,71-35-1,-18-53 1,17 0 0,18-53-1,-17-35 16</inkml:trace>
  <inkml:trace contextRef="#ctx0" brushRef="#br0" timeOffset="56926.17">15134 5062 0,'-17'0'0,"34"0"0,-52-17 0,-53-1 32,105 18-17,1 0 1,141-18-1,52 1 1,-34-1 0,-124 1-16,70 17 15,1 0 1,-177 0 15,17 0-15</inkml:trace>
  <inkml:trace contextRef="#ctx0" brushRef="#br0" timeOffset="57193.46">15505 5009 0,'0'0'0,"-18"18"16,18 0-1,0 35 1,0 52-1,0-69-15,0 87 16,-18 36 0,1-18-1,17-70 1,-18-1 0,36-70 30,35-35-46</inkml:trace>
  <inkml:trace contextRef="#ctx0" brushRef="#br0" timeOffset="57577.19">15734 5592 0,'0'0'0,"18"0"15,-1-18 1,36 18-1,35-35 1,-52 17-16,16-17 16,1-36-1,-53 36 1,-35 17 0,-35 36-1,-19 52 16,36 36-15,18 18 0,35-36-1,53-18 1,18-70 0,-1 0-1,36-35 1,-71 35-16,53-70 15,-35 34 1</inkml:trace>
  <inkml:trace contextRef="#ctx0" brushRef="#br0" timeOffset="58445.49">16439 5450 0,'0'-17'15,"0"34"-15,0-52 0,0 17 16,18 36-1,70-88 1,0 34 0,18 36-1,-88 0-15,35 53 16,-36-35-16,-17 70 16,0-17-1,-70 17 1,-1-18-1,36-52 1,35 0 0,18-18-1,52-71 1,1-17 0,17-53-1,36 53 16,-124 52-15,0 19 0,0 52-1,-18 53 1,-17 18 0,35 0-1,0-53 1,0-36-16,17 19 15,1-36-15,52 0 16,36 0 0,-18-36-1,18-52 1,-18-35 0,-70 70-16,17-35 15,36-177 16,-53 89-15,17 105 0,-35 89-1,0 70 1,-18-53-16,1 71 16,-1-53-16,-35 106 15,35-18 1,1-18-1,17-35 1,53-52 0,-36-36-16,54 0 15,-18 0 1,35-71 0,-17 1 15,-54-1-16,-17 53-15</inkml:trace>
  <inkml:trace contextRef="#ctx0" brushRef="#br0" timeOffset="58593.18">17304 5292 0,'0'0'16,"17"0"-1,19 0-15,52 0 16</inkml:trace>
  <inkml:trace contextRef="#ctx0" brushRef="#br0" timeOffset="58661.24">17780 5239 0,'35'0'15,"-70"0"-15,106 0 0,-19-18 16,-34 18-16,35-35 16,-53 17-1,18 1-15</inkml:trace>
  <inkml:trace contextRef="#ctx0" brushRef="#br0" timeOffset="59709.53">11483 7408 0,'0'0'0,"-18"0"0,18-17 31,0-1-31,36-35 16,52-53 0,35-17-1,-52 17 1,-36 71-16,-17-71 16,-18-35-1,-18 105 1,-35-16-16,-35 34 31,0 71-15,70 53-1,-17 105 1,17 89 0,1-212-16,-1 248 15,0-54 1,18 88-1,-17-17 1,-1-18 0,0-264-16,18 105 15,-17 53 1,17-158 0,53-36-1,35-105 16,18-71-15,52-124 0,1-70-1,-124 247-15,18-177 16,-70-52 0,-142 70-1,-53 105 1,54 72-1,105 70-15,-106-35 16,88 35 0,89-36-1,35 36 1,53-53 0,-71 36-1,71-18-15,53-18 31,-36-18-15,-88 53-16</inkml:trace>
  <inkml:trace contextRef="#ctx0" brushRef="#br0" timeOffset="59978.04">11924 7285 0,'-18'-35'15,"1"17"-15,-1-17 16,18-36-1,53 36 1,53 17 0,-18 1-1,-53 17-15,36 0 16,17 0 0,-35 88-1,-53 0 1,-53 0 15,0-35-15,18-53-1</inkml:trace>
  <inkml:trace contextRef="#ctx0" brushRef="#br0" timeOffset="60108.22">12241 7373 0,'0'-35'16,"53"-18"-1,-17-18 1,34 1-1,18-18 1,18 52 0,-35 19-1</inkml:trace>
  <inkml:trace contextRef="#ctx0" brushRef="#br0" timeOffset="60193.43">12947 6985 0,'0'0'16,"0"18"-16,0-1 15,-18 1-15</inkml:trace>
  <inkml:trace contextRef="#ctx0" brushRef="#br0" timeOffset="61009.63">12771 7320 0,'0'35'15,"0"18"1,0 0 0,0-35-16,52-18 15,1 0 1,0-71-1,-17-17 1,-36-18 0,17 18-1,-17 53-15,53-36 16,35 18 0,-17 53-1,17 36 1,-17 34 15,-71 1-15,0-36-16,17 71 15,-17-36 1,-17-17 0,-1-53-1,0 0 1,1-70-1,17-18 1,35-18 0,53 0-1,-17 53 1,17 35 0,18 18-1,-18 53 1,-35 53 15,-35-18-15,-18-17-1,-36-18 1,-17-53 0,36-18-1,17-35 1,17-53-1,72-35 1,34 35 0,-17 89-1,-71-1-15,89 36 16,-36 70 0,-71-17-1,-34 52 1,-71-17 15,-18-18-15,18-53-1,-18-35 1,88 0-16</inkml:trace>
  <inkml:trace contextRef="#ctx0" brushRef="#br0" timeOffset="61360.79">12841 7020 0,'-18'-17'0,"1"-1"16,-1 18-1,-17 0 1,17 0-16,1 35 16,-1 89-1,18-36 1,0 18-1,88-53 1,18-53 0,0 0-1</inkml:trace>
  <inkml:trace contextRef="#ctx0" brushRef="#br0" timeOffset="61670.94">15363 6632 0,'0'0'0,"0"-17"0</inkml:trace>
  <inkml:trace contextRef="#ctx0" brushRef="#br0" timeOffset="61826.85">15293 6826 0,'0'53'16,"-35"88"0,35-105-1,0-1-15,-18 53 16,-17 0 0,35-35-1,17-106 16,36 0-15</inkml:trace>
  <inkml:trace contextRef="#ctx0" brushRef="#br0" timeOffset="62559.86">15540 6667 0,'17'0'0,"-34"0"0,34 18 16,-17 0-16,0 52 31,0-34-31,0 52 16,0 88-1,0-52 1,0-54 0,0-17-1,0-71 16,18-17-15,0 18-16,17-89 16,18 0-1,0 35 1,-35 71 0,17 0-1,0 71 1,-17-53-1,17 52 1,18 18 0,17-17-1,36-54 1,0-17 0,53-35-1,-53-53 1,-18-18-1,-70 36 1,-18-36 0,0 88-1,-53 36 1,0 52 0,35 36-1,0 0 16,36-53-15,0-35-16,35 17 16,70-35-1,-17 0 1,-36-53 0,19-35-1,-54 0 1,-35 35-16</inkml:trace>
  <inkml:trace contextRef="#ctx0" brushRef="#br0" timeOffset="62906.71">15081 6826 0,'0'0'16,"18"0"0,0 0-16,70 0 15,-53 0-15,159-53 16,-53 18-1,36 0 1,-36-1 0,-71 36-1,-70 18 32</inkml:trace>
  <inkml:trace contextRef="#ctx0" brushRef="#br0" timeOffset="63961.37">14182 8467 0,'0'0'0,"17"-18"0,36-53 31,-53 36-31,0-18 16,-53-70-1,-17 52 1,-36 18-1,0 53 1,0 106 0,53-18-1,18 71 1,35-124-16,0 89 16,0-54-1,53-52 1,35-18 15,36-53-15,-19-17-1,-69 34-15,17-34 16,-18-36 0,-17 71-1,-18 105 16,0-52-31,0-1 0,0 36 16,0-17-16,52 34 16,1-17-1,-17-35 1,34-18 0,18-53-1,-70 35-15,53-52 31,-54-1-31,19-35 32,-36 53-17,0 36 1,0 70 0,-18 17-1,18 107 1,-18-19-1,1 36 1,52 0 0,-53 36-1,-52-72 1,70-140-16,-36 88 16,36-71-1,0-52 1,18-72 15,17-34-15</inkml:trace>
  <inkml:trace contextRef="#ctx0" brushRef="#br0" timeOffset="64092.21">14693 8467 0,'0'0'0,"0"-18"0,-17-70 15,17 17 1</inkml:trace>
  <inkml:trace contextRef="#ctx0" brushRef="#br0" timeOffset="64258.14">14746 8220 0,'18'0'0,"52"0"16,-158 0-16,300-18 16,-195 18-16,36 35 15,-35 36 1,-89 17 15,-70-17-15,35-36-1,54-17 1</inkml:trace>
  <inkml:trace contextRef="#ctx0" brushRef="#br0" timeOffset="64676.18">15064 9543 0,'0'-18'31,"0"0"-31,0-17 16,35-53 0,18-53-1,-36 88-15</inkml:trace>
  <inkml:trace contextRef="#ctx0" brushRef="#br0" timeOffset="64967.71">15399 8378 0,'-18'-35'16,"0"0"0,18 0-1,0 17 1,0 0-1,18 1 1,0-1 0,-1 18-1,-34 0 63,-19 0-46</inkml:trace>
  <inkml:trace contextRef="#ctx0" brushRef="#br0" timeOffset="65342.11">15363 8202 0,'0'-18'16,"0"1"-1,0 34 17,0 1-32,-17 17 15,17-17-15,0 105 16,0 19 0,0 16-1,0 36 1,-53-35-1,35-124 1,-35 124 0,18-35-1,0-54 1,17-52 0,18-36 15,0 1-31,0-19 15,18-52 1,-1 53-16</inkml:trace>
  <inkml:trace contextRef="#ctx0" brushRef="#br0" timeOffset="66209.41">15416 8378 0,'0'0'0,"0"-17"0,-17-36 16,17 18-1,0 17-15,-18-53 16,18 19 0,53 34-1,35 0 1,-35 1-1,-18 17-15,36 17 16,17 71 0,-70 36-1,-18-1 1,0-87 0,-35-1-16,-54 35 31,36-70-16,36 0-15,-71 0 16,17-35 0,53-18-1,-35 0 1,53 71 15,0 0-15,18-18-16,35 35 15,35 0 1,36-17 0,-18-18-1,35-18 1,-106 1-16,124-72 16,-54 1-1,19-71 1,-36 1 15,-53 52-15,-35 35-1,0 54 1,-52 34 0,16 89-1,19 18 1,17-19-1,0 1 1,0-88-16,53 70 16,17-70-1,1-18 1,-1-18 0,18-35-1,-17 0 1,-36 0-1,-17 36 1,-1-36-16</inkml:trace>
  <inkml:trace contextRef="#ctx0" brushRef="#br0" timeOffset="66726.31">17074 7761 0,'-17'18'31,"17"-1"-15,0 1-16,0 53 16,0-54-16,-35 36 15,-1 18 1,19-36 15,-1-35-15,18-18 15,0-52-15,53-18-1,35-18 1,-53 88-16,54-35 15,52 36 1,-36 34 0,-52 54-1,-35 17 1,-18 18 0,-18-36-1,18-52 1,-35 17-16,35-17 15,-18 17 1,-17-35 0</inkml:trace>
  <inkml:trace contextRef="#ctx0" brushRef="#br0" timeOffset="66958.03">17974 8520 0,'-18'0'47,"1"0"-32,-1-18-15,0 0 16,1 18-16</inkml:trace>
  <inkml:trace contextRef="#ctx0" brushRef="#br0" timeOffset="69691.64">17621 5292 0,'-17'0'16,"-1"0"-1,0 0-15,1 0 16,-19 0 0,1 0-1,0 0 1,17 0-16,-17 0 16,17 0-1,1 17 1,34-17 78,1 0-79,0 0-15,-1 0 0,36 0 16,53-17-1,-18-19 1,18 1 0,-88 35-16,35 0 15,-36 0 1,-34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EC6B-5E10-CB4A-D7F6-7D8ED050D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691CF-2FF0-94E9-979E-F912188F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5887-E40C-87D4-E777-2AE23DEC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E071-B0E0-D847-F67B-5456A8EC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1296-BD94-F6CC-1A6B-6C7B120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7CA-556C-1D1E-E32F-F499A852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232A-FA57-910B-262D-7999C96F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347E-E276-DB8B-4652-D0FC961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6B11B-0B19-6E04-6A54-8EC083EC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941D-C604-BB25-A017-3E8F5771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8379E-567C-46E4-973B-E2A5C9260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F00A-1F82-33B7-77D3-D96012745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11E8-C15E-646F-E812-DA7990AE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0603-88E7-1166-BC5C-03B93568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EE74-A025-49FE-29B6-BCAB87A7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63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2AFB-922C-7B98-DE14-E7BCCD5D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388F-E5C3-E099-68F2-09952958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18414-88D2-0944-29F3-6F3BA6BE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7CE1-C437-6060-9462-B6284B8D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811-96B6-D016-3CFB-F8F3DA4D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1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AA12-EBD9-B9BC-DF69-8C9AE493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2D5C-ED04-04E8-F4D1-5C65B64C4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52CD-4B3A-660B-F5B3-3AD3DBA4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0461-4204-CD4B-8DAF-3790EAD7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8D14-0632-C373-81C2-AB54DFF5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4F38-1D55-82A2-1B02-DB4E3EAF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A500-99CC-C60D-F35F-99D66661C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2E47B-3B38-EC42-D63B-DDF4636F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DD183-0C12-1EAF-AB50-8C2F2F44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6119C-F10A-8E16-0FAA-1E02C632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567C8-6AD4-91C7-B6BE-21EBB12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BF-9FF4-FF20-D069-E5740D4F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CEA59-16C9-D94D-E5E2-623E7F98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D94CA-7972-DC4B-E8DD-4D5F3756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41D21-B628-8D3B-984F-CC4972F29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FBA6-CBBF-44D1-96D0-FB0D4565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7AAF9-A877-3C23-AB29-CC662F36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1C6B4-4F61-A546-B5D2-6F887C83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8D848-A19D-1727-21F1-18E6BFCB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6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646A-7F07-4313-7F9D-F5764306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C6DCA-B1FA-7564-B02B-E390DDCA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ACFA3-9101-344E-D416-D01BEFAB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39AFB-4998-DC75-B41A-79324E87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50F8C-8789-480E-1201-612425CB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87532-24D7-9CFE-53B3-16F0C8E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5D68-A61A-B9E7-6BCB-260CBDF3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8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C485-F098-F4A9-6D0D-B22B7AB0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2422-1516-0A10-FDB1-CD42BE08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B3F7A-D781-39AA-9247-36CA1CA5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2A6A-50B4-280F-0527-BE6A4CB0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68561-D0CE-2D9E-A8E0-6ABA1129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8ED75-44B6-42B6-9D4B-2830EE4C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9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3829-5220-B030-5EE3-815FF4DE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ED46B-9E48-69BA-E7D3-E49C1AD78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10DBE-C32D-35FC-F9A6-BB4FE9352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FE6A-65D3-E1D8-90BB-32C446B9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B5080-AB7F-029B-1377-6695C660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B8E76-0DBC-A5EE-6647-756D525F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8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C5CA6-9408-AF10-8FD9-3A480642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CCAA-1B11-F579-18FB-81A71CC2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B4AF2-99E7-F5AE-5FB9-586A74A2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AB7A-5B80-4A21-8B54-399DCB039F2C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7D3B-0242-FA57-8148-94D6DF502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9C21-AC53-E293-CF96-4CE5E86E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67B4-82CA-4FE0-AB89-93D97C6F1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6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B80B68-CA11-097B-0ABE-83089B04250D}"/>
                  </a:ext>
                </a:extLst>
              </p14:cNvPr>
              <p14:cNvContentPartPr/>
              <p14:nvPr/>
            </p14:nvContentPartPr>
            <p14:xfrm>
              <a:off x="685800" y="406440"/>
              <a:ext cx="6648840" cy="382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B80B68-CA11-097B-0ABE-83089B042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397080"/>
                <a:ext cx="6667560" cy="38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0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D9971-CC88-64F4-3516-E25DA02078EE}"/>
                  </a:ext>
                </a:extLst>
              </p14:cNvPr>
              <p14:cNvContentPartPr/>
              <p14:nvPr/>
            </p14:nvContentPartPr>
            <p14:xfrm>
              <a:off x="838080" y="514440"/>
              <a:ext cx="745524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D9971-CC88-64F4-3516-E25DA0207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505080"/>
                <a:ext cx="747396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78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71521-6362-DA39-F8E2-A766342D6E34}"/>
                  </a:ext>
                </a:extLst>
              </p14:cNvPr>
              <p14:cNvContentPartPr/>
              <p14:nvPr/>
            </p14:nvContentPartPr>
            <p14:xfrm>
              <a:off x="781200" y="120600"/>
              <a:ext cx="7658280" cy="366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71521-6362-DA39-F8E2-A766342D6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111240"/>
                <a:ext cx="7677000" cy="36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0A4FD2-18FE-7AFA-997F-A567570D1028}"/>
                  </a:ext>
                </a:extLst>
              </p14:cNvPr>
              <p14:cNvContentPartPr/>
              <p14:nvPr/>
            </p14:nvContentPartPr>
            <p14:xfrm>
              <a:off x="165240" y="3213000"/>
              <a:ext cx="8071200" cy="243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0A4FD2-18FE-7AFA-997F-A567570D10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80" y="3203640"/>
                <a:ext cx="8089920" cy="24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61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132D54-88B2-1B5B-F2D7-3C52B07CF0B0}"/>
                  </a:ext>
                </a:extLst>
              </p14:cNvPr>
              <p14:cNvContentPartPr/>
              <p14:nvPr/>
            </p14:nvContentPartPr>
            <p14:xfrm>
              <a:off x="158760" y="95400"/>
              <a:ext cx="8280720" cy="648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132D54-88B2-1B5B-F2D7-3C52B07CF0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86040"/>
                <a:ext cx="8299440" cy="65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1CE9C2-D41D-E0E5-D93F-D75CA26CFC23}"/>
                  </a:ext>
                </a:extLst>
              </p14:cNvPr>
              <p14:cNvContentPartPr/>
              <p14:nvPr/>
            </p14:nvContentPartPr>
            <p14:xfrm>
              <a:off x="3308400" y="717480"/>
              <a:ext cx="8826840" cy="609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1CE9C2-D41D-E0E5-D93F-D75CA26CFC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9040" y="708120"/>
                <a:ext cx="8845560" cy="61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2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5C04E-78EC-CA7F-5D31-A8A47B737F04}"/>
                  </a:ext>
                </a:extLst>
              </p14:cNvPr>
              <p14:cNvContentPartPr/>
              <p14:nvPr/>
            </p14:nvContentPartPr>
            <p14:xfrm>
              <a:off x="2197080" y="95400"/>
              <a:ext cx="4661280" cy="67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5C04E-78EC-CA7F-5D31-A8A47B737F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720" y="86040"/>
                <a:ext cx="46800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E52898-0E57-8097-34E9-F746CFE39602}"/>
                  </a:ext>
                </a:extLst>
              </p14:cNvPr>
              <p14:cNvContentPartPr/>
              <p14:nvPr/>
            </p14:nvContentPartPr>
            <p14:xfrm>
              <a:off x="698400" y="806400"/>
              <a:ext cx="10833480" cy="537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E52898-0E57-8097-34E9-F746CFE39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40" y="797040"/>
                <a:ext cx="1085220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36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AD8437-C041-A601-8AE3-0331186CB441}"/>
                  </a:ext>
                </a:extLst>
              </p14:cNvPr>
              <p14:cNvContentPartPr/>
              <p14:nvPr/>
            </p14:nvContentPartPr>
            <p14:xfrm>
              <a:off x="393840" y="482760"/>
              <a:ext cx="6788520" cy="417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AD8437-C041-A601-8AE3-0331186CB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473400"/>
                <a:ext cx="6807240" cy="41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52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03A609-861C-BB22-21AA-56AE05ED2E0C}"/>
                  </a:ext>
                </a:extLst>
              </p14:cNvPr>
              <p14:cNvContentPartPr/>
              <p14:nvPr/>
            </p14:nvContentPartPr>
            <p14:xfrm>
              <a:off x="285840" y="203040"/>
              <a:ext cx="8083800" cy="65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03A609-861C-BB22-21AA-56AE05ED2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93680"/>
                <a:ext cx="8102520" cy="65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78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4059B4-52DC-8493-4788-6A654F930836}"/>
                  </a:ext>
                </a:extLst>
              </p14:cNvPr>
              <p14:cNvContentPartPr/>
              <p14:nvPr/>
            </p14:nvContentPartPr>
            <p14:xfrm>
              <a:off x="222120" y="0"/>
              <a:ext cx="8071200" cy="408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4059B4-52DC-8493-4788-6A654F930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-9360"/>
                <a:ext cx="8089920" cy="41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E9633C-C30C-8378-E702-D1B1A32B1B30}"/>
                  </a:ext>
                </a:extLst>
              </p14:cNvPr>
              <p14:cNvContentPartPr/>
              <p14:nvPr/>
            </p14:nvContentPartPr>
            <p14:xfrm>
              <a:off x="1746360" y="1809720"/>
              <a:ext cx="3130920" cy="161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E9633C-C30C-8378-E702-D1B1A32B1B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7000" y="1800360"/>
                <a:ext cx="3149640" cy="16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763B01-C7CE-A37E-ECD1-69107F2DBF78}"/>
                  </a:ext>
                </a:extLst>
              </p14:cNvPr>
              <p14:cNvContentPartPr/>
              <p14:nvPr/>
            </p14:nvContentPartPr>
            <p14:xfrm>
              <a:off x="2095560" y="2584440"/>
              <a:ext cx="724320" cy="148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763B01-C7CE-A37E-ECD1-69107F2DBF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6200" y="2575080"/>
                <a:ext cx="743040" cy="15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553366-3885-1077-5E7C-64F3D21A7F21}"/>
                  </a:ext>
                </a:extLst>
              </p14:cNvPr>
              <p14:cNvContentPartPr/>
              <p14:nvPr/>
            </p14:nvContentPartPr>
            <p14:xfrm>
              <a:off x="4216320" y="1905120"/>
              <a:ext cx="2095920" cy="1765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553366-3885-1077-5E7C-64F3D21A7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6960" y="1895760"/>
                <a:ext cx="2114640" cy="17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6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91D8D2-CC3F-2EBC-59D3-989DB9EA6881}"/>
                  </a:ext>
                </a:extLst>
              </p14:cNvPr>
              <p14:cNvContentPartPr/>
              <p14:nvPr/>
            </p14:nvContentPartPr>
            <p14:xfrm>
              <a:off x="254160" y="291960"/>
              <a:ext cx="8185320" cy="42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91D8D2-CC3F-2EBC-59D3-989DB9EA6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282600"/>
                <a:ext cx="8204040" cy="42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95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C918BD-8A75-C3F1-AB38-02C7C687AB63}"/>
                  </a:ext>
                </a:extLst>
              </p14:cNvPr>
              <p14:cNvContentPartPr/>
              <p14:nvPr/>
            </p14:nvContentPartPr>
            <p14:xfrm>
              <a:off x="374760" y="209520"/>
              <a:ext cx="7918560" cy="476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C918BD-8A75-C3F1-AB38-02C7C687A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200160"/>
                <a:ext cx="793728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16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E905CC-4505-B135-F5B8-ADA35264C59F}"/>
                  </a:ext>
                </a:extLst>
              </p14:cNvPr>
              <p14:cNvContentPartPr/>
              <p14:nvPr/>
            </p14:nvContentPartPr>
            <p14:xfrm>
              <a:off x="692280" y="241200"/>
              <a:ext cx="6388200" cy="321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E905CC-4505-B135-F5B8-ADA35264C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231840"/>
                <a:ext cx="6406920" cy="32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99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4DB9-684E-FBC8-47D4-66E80B62C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2A4D3-45EF-73D1-1B71-03BE1989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E63DA-2F83-3CDD-633A-306838594B33}"/>
                  </a:ext>
                </a:extLst>
              </p14:cNvPr>
              <p14:cNvContentPartPr/>
              <p14:nvPr/>
            </p14:nvContentPartPr>
            <p14:xfrm>
              <a:off x="1308240" y="1384200"/>
              <a:ext cx="4432680" cy="330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E63DA-2F83-3CDD-633A-306838594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1374840"/>
                <a:ext cx="445140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68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2022-10-11T12:44:17Z</dcterms:created>
  <dcterms:modified xsi:type="dcterms:W3CDTF">2022-10-11T12:44:56Z</dcterms:modified>
</cp:coreProperties>
</file>