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C36371-2B19-4F6E-937A-8C09EFD00B2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28T10:38:04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 5098 0,'0'0'0,"0"-388"0,0-318 16,0-88-1,0 706-15,0-88 16,0 140-16,0 1 16,-17 35-1,-18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28T10:40:26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8943 441 0,'0'0'0,"0"18"0,-53-18 32,35 0-17,1 0 1,-1 0-1,36 0 17,52 0-17,36 0 1,0 0 0,35 0-1,-17 0 1,-89-18-16,124 0 31,-36 18-15,18-17-1,-53-1 1,-35 18 0,-70 0 30,-19 18-30,-17-1 0</inkml:trace>
  <inkml:trace contextRef="#ctx0" brushRef="#br0" timeOffset="416.87">9454 512 0,'-17'17'62,"17"1"-62,0-1 16,0 1-16,0 0 0,0 52 16,-18 54-1,1-18 1,17-54-16,-18 72 31,-17 35-15,-1-1-1,1-69 1,35-54-16</inkml:trace>
  <inkml:trace contextRef="#ctx0" brushRef="#br0" timeOffset="1116.91">9719 1147 0,'0'0'0,"0"35"31,35-35-15,1 0-1,52 0 1,0-53 0,-35 18-1,0-36 1,-53 53-16,0-35 31,0 18-15,-53 35-1,-35 0 1,-1 53 0,1 35-1,53 36 1,0-36-1,35 18 1,0-53 0,17 0-1,72-18 1,-19-17 0,18-18-1,18-18 1,-35-35 15,-1 18-31</inkml:trace>
  <inkml:trace contextRef="#ctx0" brushRef="#br0" timeOffset="1716.82">10689 1023 0,'0'-18'0,"0"36"0,18-53 16,-18 17-16,-18 18 31,-35 0-15,0 18-1,0 52 1,0 1 15,36-18-15,17-36-1,0 19 1,35-36 0,0 0-1,-17 0-15,53 17 16,-18-17-1,17 18 1,-17 35 0,-35-18-1,-18 0 1,-89 36 0,1-36-1,0 1 1,17-36 15,1 0-15,17 0-1,35-18 1,1 0 0,17 1-1,53-36 1,-36 35-16</inkml:trace>
  <inkml:trace contextRef="#ctx0" brushRef="#br0" timeOffset="2233.46">11201 723 0,'0'0'0,"0"-17"0,0 34 62,0 1-62,0 35 16,-18 17 0,-17 71-1,35-52 1,-18-54-16,0 88 16,1-34-1,17-37 1,0 1-1,0-35 17,17 0-17,36-18 1,-17 0 0,17-36-1,-36-17 1,1 18-1,0 18-15</inkml:trace>
  <inkml:trace contextRef="#ctx0" brushRef="#br0" timeOffset="2566.01">10971 1076 0,'0'0'0,"18"0"47,0 0-47,35-35 15,17 17 1,-17 0-1,18 1 1,-54-1 0,36 0-1,-35 18 1,-18-35 0</inkml:trace>
  <inkml:trace contextRef="#ctx0" brushRef="#br0" timeOffset="3150.16">11994 776 0,'0'-35'31,"-17"52"16,17 19-47,-18-19 0,1 54 15,-36 52 1,17 36 0,-17-18-1,36-53 1,-1-17 0,18-53-16,0 17 15,0-53 48,0 1-48,0-1-15</inkml:trace>
  <inkml:trace contextRef="#ctx0" brushRef="#br0" timeOffset="3549.18">11906 794 0,'0'0'0,"0"-18"0,0 0 0,0 1 16,0-1 0,36 18-1,-1 0 1,53 71-1,-70-36 1,35 53 0,35 53-1,-35-52 1,17 34 0,-35-52-1,1-19 1,-19-16-1,-17-54 48,0 0-47,0 1-16</inkml:trace>
  <inkml:trace contextRef="#ctx0" brushRef="#br0" timeOffset="3915.33">12612 635 0,'0'0'0,"0"-18"16,0 36 15,-18 53-15,18-54-16,-17 89 15,-1 70 1,-17-70 0,17 35-1,0-52 1,1-19 15,17-52-15,0-1-1</inkml:trace>
  <inkml:trace contextRef="#ctx0" brushRef="#br0" timeOffset="5182.89">13529 564 0,'0'0'0,"-18"0"16,-35 0 0,36 0-16,-54 0 15,-17 53 1,-18 18 0,36-18-1,-19 70 1,54-17-1,35-71 1,-35 89 0,35-18-1,0-53 1,53 17 0,0-52-1,53-1 1,-71-17-16,88 0 15,-34 0 1,16-17 0,-16-36-1,-54 0 1,-18-18 0,-17 1-1,-52-1 1,-19 54 15,0 17-15,1 0-1,52 0-15,-17 0 16,0 17 0,52-17 15,19 0-16,17 0 1,17-35 0,-52 35-16,17 0 15,0-18 1,-17 18 0,0 18-1,-18 35 1,0 35 15,0 0-15,0 18-1,0-18 1,-18 36 0,0 17-1,-17-18 1,35-87-16,-18 122 15,-17-16 1,35-37 0,0 1-1,0-18 1,0 18 0,0-53-1,0 0 1,0-35-1,-18-18 32,18-18-31,-17 0 0,17 1-16</inkml:trace>
  <inkml:trace contextRef="#ctx0" brushRef="#br0" timeOffset="5377.33">13441 2575 0,'0'-17'47,"0"-1"-1,-18 18-30,1 0-16</inkml:trace>
  <inkml:trace contextRef="#ctx0" brushRef="#br0" timeOffset="8198.68">8996 1976 0,'-18'0'0,"-17"-18"32,17 18-17,36 0 17,17 0-17,71 0 1,35 0-1,-17-18 1,-71 18 0,193-17-1,1 17 1,106-18 0,35 0-1,-53 1 1,212-1-1,-229 0 1,70 18 0,-88 0-1,-106 0 1,35 0 0,-88 0-1,35 0 1,-70-17-1,-35 17 17,-36 0-17,0 0 1,-35-18 0,0 1-1</inkml:trace>
  <inkml:trace contextRef="#ctx0" brushRef="#br0" timeOffset="8359.27">13547 1764 0,'0'-18'78,"0"1"-62</inkml:trace>
  <inkml:trace contextRef="#ctx0" brushRef="#br0" timeOffset="84773.07">2857 2258 0,'0'0'16,"-17"0"-16,17-18 0,-18 0 15,1 1 1,17 34 31,0 1-32,0 17-15,17 36 16,36 0 0,0-1-1,0-52 17,-35-18-32,70 0 15,-35-18 1,35-52-1,-35 17 1,0-36 0,-36 36-1,-17 18 1,0 18 0,-17 87 15,-1 1-16,0 70 1,18-106-16,-17 106 31,17 36-15,-18-54 0,1 1-1,-1-54 1,-17 18-1,-18-35 1,0-53 0,-18-17-1,1-54 1,-1 0 0,53 36-1,-17-18 1,35 36-1,0-1 1,18-17 0,35 35-1</inkml:trace>
  <inkml:trace contextRef="#ctx0" brushRef="#br0" timeOffset="85272.92">3598 2875 0,'0'0'0,"18"0"15,17 0-15,1-18 16,34-17-1,-35 0 1,-17 17-16,17-35 16,-35 0 15,0 36-15,-35-18-1,-18 35 1,-35 52-1,0 54 1,52 0 0,36-18-1,0 1 1,0-54 0,53 18-1,0-36 1,18-17-1,35-17 1,-36-36 0,1 18-1</inkml:trace>
  <inkml:trace contextRef="#ctx0" brushRef="#br0" timeOffset="85772.63">4374 2769 0,'0'0'0,"0"-17"0,18-1 15,-18-35 1,0 35 0,-35 18-1,17 0-15,-52 53 16,52 0 0,-35 18-1,53-18 1,0-18-1,18 0 1,-1-35-16,19 0 16,34 18 15,18-18-15,-52 35-1,-36 1 1,0-1-1,-18-18-15,-70 54 16,0-18 0,35-53-1,-18 0 1,18 0 0,18-18-1,35 1 1,0-36-1,0 17 1,53-16 0,-36 34-1</inkml:trace>
  <inkml:trace contextRef="#ctx0" brushRef="#br0" timeOffset="86206.36">4957 2328 0,'0'0'16,"0"-17"-16,0-1 0,0 0 16,-18 36 30,0 17-46,18-17 0,-35 88 16,-18 53 15,0-1-15,53-34 0,-18-36-1,18-17 1,0-19-1,18-16 1,-18-19-16,35-17 16,1 0-1,-1 0 1,-17-17 0,35-36-1,-18-18 1</inkml:trace>
  <inkml:trace contextRef="#ctx0" brushRef="#br0" timeOffset="86559.45">4586 2752 0,'0'0'0,"18"0"32,17-18-17,-17 18-15,140-35 16,-122 17-16,70-17 16,17 17-1,-70 1 1,-53 34 62</inkml:trace>
  <inkml:trace contextRef="#ctx0" brushRef="#br0" timeOffset="87655.92">6315 2805 0,'-18'0'16,"0"0"-1,1 0-15,17-18 16,-35-17 0,17-18-1,18-18 1,18 18 0,-1 36-16,36-19 15,-35 36-15,52-17 16,54 52-1,-18 36 1,-18 70 0,-53-18-1,-35-52 17,0 17-17,0-70-15,-35 17 16,17-18-1,-17-17 1,35-17 0,0-54-1,0 1 1,53-71 0,17 52-1,71 1 1,1 53-1,-54 35 1,0 88 0,-70-53-16,-18 54 31,0 34-15,-18-35-1,18-52 1,-18-1-1,1-18 1,17-52 15,17 0-15</inkml:trace>
  <inkml:trace contextRef="#ctx0" brushRef="#br0" timeOffset="88089.19">7408 2893 0,'18'0'15,"0"0"-15,-1 0 16,19 0 0,52-36-1,-53 19-15,53-36 16,-17 0-1,-54-18 1,-17 19 0,-53 34-1,-35 18 1,18 88 0,-1 18-1,54-18 1,17 18-1,0-35 1,52-36 0,-34-18-16,70-17 31,-17 0-15,70 0-1,0-70 1,-106 52-16</inkml:trace>
  <inkml:trace contextRef="#ctx0" brushRef="#br0" timeOffset="88989.12">8290 2787 0,'0'0'0,"0"-53"15,0 18 1,36-18-1,34 35 1,18 18 0,0 35 15,-52 18-15,-36 36-1,0-54-15,-36 18 16,-34 35-1,35-17 1,17-54 0,0-17-1,18-17 1,53-19 0,18-52-1,35-35 1,-36 52-1,18-17 1,-88 70 0,0 36 15,-35 35-15,0 35-1,0 0 1,35-17-1,0 17 1,88-53 0,0-17-1,35-18 1,19-53 0,-54 18-1,35-107 1,-70 19-1,-18-71 1,-17 53 0,-18 88 15,0 35-15,0 36-1,0 0-15,-35 105 16,0 18-1,-1 18 1,36-36 0,0-52-1,0 0 1,36-54 0,16-17-1,1-35 1,18-18-1,-36 18 1</inkml:trace>
  <inkml:trace contextRef="#ctx0" brushRef="#br0" timeOffset="89222.59">9366 2699 0,'0'0'0,"36"0"16,16-18-16,37 0 16,-19 1-1,-17-18 1,-35 35-1</inkml:trace>
  <inkml:trace contextRef="#ctx0" brushRef="#br0" timeOffset="90288.43">11112 2540 0,'0'0'0,"71"-123"31,-53 105-31,-18-53 16,-36 36 0,-34 17-1,-71 18 1,-18 53-1,36 106 1,34 70 0,89-70 15,0 0-15,18-89-1,123-17 1,18-53-1,-53-35 1,35-35 0,-88-1-1,-53 18 1,-106 0 0,71 53-16,-89 0 15,-17 0 1,70 0-1,54 0 1,52 0 0,-17 0-16,70 0 31,35 0-15,1 35-1,-71 18 1,-36 53-1,-70 106 1,-17-36 0,-18 89-1,-18-18 1,53-89 0,35-16-1,18-89 1,36-106 15,34-89-15,-17 1 15,-18 88-31,18-70 0</inkml:trace>
  <inkml:trace contextRef="#ctx0" brushRef="#br0" timeOffset="92422.01">11589 2875 0,'-18'0'16,"18"18"-16,0-1 16,18-17 30,-1-17-46,89-54 16,-18 1 0,-70 52-16,17-35 31,-35 18-15,-53 35-1,-35 35 1,0 36-1,53 17 1,35 18 0,0-36-1,53-34 1,52-36 0,1 0-1,53-53 1,0-53-1,-89 18 1,-17-1 0,-53 54-1,0 70 32,0-17-47,-17 70 16,-1 0-1,-17 1 1,35-54 0,0-17-1,0-36 17,0 0-32,35-35 15,18-17 1,17-36-1,1 53 1,-53 35 0,35 54-1,-53 34 17,17 18-17,-17-17 1,18-36-1,35 1 1,35-36 0,18-18-1,17-53 1,-17 18 0,-35-52-1,-54 16 1,-17 36-1,-35 53 1,-18 0 0,0 71 15,36 17-15,-1-17-1,18 17 1,70-53-1,-17-35 1,36 0 0,16 0-1,19-70 1,-36-19 0,-53 19-1,-35-1 1,0 36-1,0 53 17,0-1-32,0 19 31,0 17-15,36 17-1,-19-35 1,1 18-1,17 0 1,18-35 0,0-18-1,0 0 1,0-35 0,35-54-1,-17 19 1,70-89-1,-35 89 1,17 34 0,-17 36-1,-88 36 17,17 52-17,-35-18 1,0 1-1,0-36 1,0-53 15,0 1-15,0-1-16,0-35 16,0-35-1,-53 35 1,0 36-1,-53 17 1,18 52 0,-53 72 15,88-54-15,35 19-1,18-19 1,36-17-1,34-35 1,54-18 0,-36-35-1,0-36 1,-17-17 0,-36 0-1,-35-18 1,0 70-1,-18 89 17,1 0-17,17 71 17,0-71-17,0 0 1,52-36-1,-16-17 1,34 0 0,18-53-1,-70 36-15,17-36 16,-17 17-16</inkml:trace>
  <inkml:trace contextRef="#ctx0" brushRef="#br0" timeOffset="93938.07">15099 2152 0,'0'0'0,"0"-18"15,-18 1-15,1 17 16,-19 0 0,19 0-1,-19 53 1,-17 88-1,18 35 1,0-52 0,17-72-16,1 90 15,17-54 1,0 0 0,35-53-1,18-17 1,17-18-1,-52 0-15,70-35 16,-17-18 0,35-53 15,-18 35-15,-18-17-1,-52 18 1,-18 52-16,0 0 15,0 36 17,-18 70-17,-17 18 1,0-36 0,35-52-16,0 53 15,17-36 1,54-17-1,35-18 1,0-36 15,-18 1-31,0-71 32,-35 0-17,-18 36 1,-35 87 15,-17 1-15,-1 17-16,-17 54 15,17-19 1,18 1 0,0-36-1,35-35 1,18 0-1,18 0 1,-18-53 0,-53-35 15,0 17-15,-53 1-1,-18 52 1,54 0-1,34-17 17,89 0-17,-18 17 1,89 18 0,-89 0-1,-18 71 1,-70-18-1,0 35 1,0 0 0,0-35-1,-17-35 1,17 17 0,-18-17-1,1-1 1,17-34 15,0-1-31,17-53 16,54-17-1,35-35 1,17-1 0,-35 71-1,18 53 1,-71 18-1,-17 123 1,-18-17 0,0-54-1,0 1 17,35-36-17,18-35 1,53-18-1,-35-35 1,34-35 0,-52 18-1,-35-36 1,-36 18 0,-52 17-1</inkml:trace>
  <inkml:trace contextRef="#ctx0" brushRef="#br0" timeOffset="94356.1">15963 1905 0,'0'0'16,"-53"53"0,53-35-16,-17-1 15,17 1 1,35-1 0,18-17-1,-36-17 1,-17-54-1,0 54-15,0-36 16,-35 35 0,0 18 15,0 35-15,-1 18-1,19 0 1,17-35-1,0-1 1</inkml:trace>
  <inkml:trace contextRef="#ctx0" brushRef="#br0" timeOffset="94690.82">14446 2540 0,'0'0'0,"18"0"31,17 0-31,18 0 16,53 0-1,35-35 1,-35-1 0,-18 19-1,-70-1 1,-18 1 0</inkml:trace>
  <inkml:trace contextRef="#ctx0" brushRef="#br0" timeOffset="95807.41">2293 3704 0,'0'0'15,"-35"0"-15,-36 0 16,54 0-16,17 18 15,0-1 1,70-17 0,36 0-1,123 0 1,-158 0 0,176 0-1,106 0 1,-54 0-1,89 0 1,-70 0 0,-36 0-1,-70 0 1,-124 0 0,-53 0-1,-17 0 32,-18-17 16,0-1-48</inkml:trace>
  <inkml:trace contextRef="#ctx0" brushRef="#br0" timeOffset="96836.72">6562 3651 0,'0'0'0,"-18"0"0,18 18 16,-35-18-1,35 18 17,17-18-17,72 0 1,-72 0 0,177 0-1,53 0 1,-35-18-1,141-17 1,-54 17 0,54-17-1,35 17 1,-211 0 0,-19 18-1,-105 0 1,-35 0-1,-18-17 17,18 17-17,-18-18 17,0 0-17</inkml:trace>
  <inkml:trace contextRef="#ctx0" brushRef="#br0" timeOffset="97820.69">10777 3634 0,'0'0'0,"-35"0"0,-106 0 31,123 0-31,-35-18 16,18 18 0,0 0-1,17 0 1,53 0 15,1 0-31,105 0 16,18 0-1,123-18 1,35 1 0,-34 17-1,158 0 17,-318 0-32,230 0 15,194 0 1,17 35-1,-123-17 1,123 17 0,36-17-1,-35 17 1,-36 0 0,-194-35-1,35 0 1,-158 0-1,70 0 1,-176-35 0,-71 35-1,-17-35 1,-18 17 15,-18 0-31</inkml:trace>
  <inkml:trace contextRef="#ctx0" brushRef="#br0" timeOffset="97988.11">17762 3669 0,'0'0'0,"0"18"15,-17-18 1,-1 0-1,0 0-15,-70 0 16</inkml:trace>
  <inkml:trace contextRef="#ctx0" brushRef="#br0" timeOffset="99120.86">1023 5256 0,'-18'0'16,"18"18"0,0 0-1,0-1-15,-17 1 16,34-18 31,-17-18-47,36-35 15,-19 18 1,-17 17-16,0 1 16,0-1-1,-35 18 17,0 35-17,-1 1 1,36 34-1,0-34 1,36-36 15,-1-18-15,0-35 0,-35 35-16,0 1 15,0-1-15,0-17 16,-35 0-1,-18 35 1,0 70 0,36 1-1,-1 34 17,18 37-17,35-72 1,36-52-1,35-18 1,-71 0-16</inkml:trace>
  <inkml:trace contextRef="#ctx0" brushRef="#br0" timeOffset="99704.55">1552 5292 0,'0'17'32,"-17"1"-32,-1 0 15,36-18 17,-1 0-17,18 0 1,1-18-1,-36-35 1,0 35 0,-36 1-1,-34 17 32,17 88-31,53-70-16,18-18 31,-1 0-31,1 0 16,35-36-1,-53 1 1,0 17-16,0 1 31,-35 17-15,-18 0-1,0 53 1,53 17 0,0 54-1,0-71 1,70 17 0,-34-70-1,-1 0 1</inkml:trace>
  <inkml:trace contextRef="#ctx0" brushRef="#br0" timeOffset="100920.82">2558 5309 0,'0'0'16,"-18"0"-16,0 0 0,1-17 16,17 34 15,0 1-15,0 0-1,70-1 1,-17-17-1,53-17 1,-35-36 0,17-36-1,-71 72-15,-17-54 16,0 1 0,-35 34-1,-35 36 1,52 53-1,0 88 1,18 36 0,18-18-1,17-1 17,-17-69-17,-18-19 1,-18-35-1,-88-17 1,18-36 0,-35-35-1,35-35 1,-1 0 0,72 35-1,-1 53-15,36 35 31,35 54-15,0-19 0,52 1-1,-34-18 1,52-53 15,-87 0-31,69-18 16,37-53-1,-37-17 1,19-70 0,-71 52-1,-18-106 1,-17 124 0,-18 17-1,0 124 16,-53 88-15,53-105-16,-35 87 16,17 53-1,18-52 17,0-18-17,0-53 1,70-36-1,-34-17 1,34-35 0,1-36-1,-36 1 1,-17 35-16</inkml:trace>
  <inkml:trace contextRef="#ctx0" brushRef="#br0" timeOffset="101170.46">3122 5521 0,'0'0'16,"18"0"0,-1 0-1,1 0-15,105-18 16,1-17-1,17 17 1,-53 18 0,-52-17-1,-19 17 1</inkml:trace>
  <inkml:trace contextRef="#ctx0" brushRef="#br0" timeOffset="101537.23">4833 5433 0,'0'0'0,"18"-18"0,-18 0 15,0 1 1,0 34 31,-18 72-31,0-19-1,18-34-15,-17 69 16,-1-34-1,18-53 1,0-1 0,35-70 15</inkml:trace>
  <inkml:trace contextRef="#ctx0" brushRef="#br0" timeOffset="101988.18">5362 5345 0,'0'0'0,"-17"0"31,-1 0-31,-35 0 16,-18 35-1,1 18 1,35-18-1,35-17 1,35-1 0,35-17-1,19 0 1,-1 36 15,-53-1-15,-17 0-1,-18-17-15,-36 35 16,-52 0 0,18-18-1,17-35 1,18 0 0,-1 0-1,19 0 1,-1-18-16,18-35 15,-35 18 1</inkml:trace>
  <inkml:trace contextRef="#ctx0" brushRef="#br0" timeOffset="102196.13">4868 5292 0,'0'0'0,"0"-18"16</inkml:trace>
  <inkml:trace contextRef="#ctx0" brushRef="#br0" timeOffset="103037.36">6862 5680 0,'88'-88'31,"-71"70"-31,1 18 0,0-71 16,-1 1 0,-17 52-1,-35-52 1,-71 17-1,-17 35 1,17 36 0,-35 52-1,53 36 1,35 35 0,53-35-1,35 0 1,71-53-1,-18-53 1,53-36 0,-53-16-1,18-37 1,-18-34 15,-52 17-15,-1 0-1,-35 53 1,0 89 15,0 34-15,0 54 0,0 17-1,70-53 1,1-53-1,17-35 1,-35-17 0,35-36-1,-35 0 1</inkml:trace>
  <inkml:trace contextRef="#ctx0" brushRef="#br0" timeOffset="104919.6">8537 5644 0,'0'0'16,"-17"0"-16,17 18 31,0-36-31,17 1 15,18-54 1,-35 54-16,53-72 16,-17-16-1,-1-54 1,-35 0 0,0 53-1,0 53 1,-18 142 15,1 52-15,17 0-1,0 17 1,17-34 0,54-36 15,17-88-16,0 0 1,18-70 0,18-36-1,-54-35 1,-17-53 0,-53 17-1,0 89 1,0 53-1,0 52 1,0 72 0,-18-54-16,-17 159 15,35-53 1,0 18 15,71-71-15,-1-35-1,18-53 1,18-18 0,0-52-1,-35-36 1,-36 18 0,-35-36-1,0 54 1,0 158 15,-35 0-15,-1 0-1,19 0 1,-19-35 15,36-35-15,0-36 15,18-17-15,53-53-1,-18 17 1,-18 54-16,53-89 16,0 71-1,-35 35 1,18 52-1,-36 54 1,0-18 0,1-17-1,16-36 1,-16-35 15,52 0-15,0-53-1,-35-17 1,0-36 0,-35 35-1,-1-17 1,-17 53 0,0 88 15,0-35-31,-17 87 15,17-34 1,0 17 0,0-35-1,53-35 1,52-18 15,-34 0-15,17-71-1,0-35 1,-35 0 0,18-88-1,-36 18 1,-35 141-16,18-36 16,-18 54-1,0 34 1,-36 54-1,-17 88 1,36-18 0,-18 70-1,35-105 1,0-35 15,35-36-15,18-35-1,17 0 1,-52 0-16,70-53 16,0-18-1,-52 1 1,-19 35-16</inkml:trace>
  <inkml:trace contextRef="#ctx0" brushRef="#br0" timeOffset="105153.5">11077 5062 0,'0'18'16,"18"-18"-16,17 0 15,-17 0-15,141-18 16,-54 1-1,19-1 1,-71-17 0,-53 17-1,-18 1 1</inkml:trace>
  <inkml:trace contextRef="#ctx0" brushRef="#br0" timeOffset="105408.12">10372 4921 0,'-18'0'16</inkml:trace>
  <inkml:trace contextRef="#ctx0" brushRef="#br0" timeOffset="109052.24">12753 4939 0,'-18'0'0,"36"0"0,-53 0 16,17 18 15,18-1-31,0 54 15,0-18 1,18-18 0,70-35-1,18-71 1,-18 1 0,18-36-1,-71 18 1,-35-18-1,0 88 1,-18 18 0,1 71-1,-19 35 1,-17 88 0,53-159-1,-35 159 1,35-71-1,0-17 1,0-35 0,0-36-1,-17-17 1,-19-18 0,-34-71-1,17 18 1,-18-35-1,54 53 1,-1 35 0,18 35 15,35 0-15,36 36 15,17 0-16,-17-54 1,105-17 0,-53-17-1,54-54 1,-54-17 0,-70 0-1,-53 70-15,18-88 16,-18 71-1,0 17-15,0 1 16,-35 34 0,-1 36-1,1 35 1,0 0 0,35-35 15,35 18-16,18-71 1,17 0 0,36 0-1,-17-53 1,105-53 0,-71-17-1,-70 52 1,-53 1-1,-18 70 1,-70 17 0,35 71-1,53-35 1,18 36 0,35-37 15,-18 1-16,0-35 1,-35 0-16,-17-18 31,-36-18-15,0-17 0,0 17-1,18-17 1,35 52 15,0 1-31,17 17 16,36 1-1,18-19 1,17 1 15,-53-18-31,124 0 16,-18-18-1,-53-35 1,0-70 0,-35-36-1,-35 18 1,-18-35 0,0 87-1,0 72 1,0 52-1,-18 89 1,-17 34 0,17-34-1,18-89-15,0 71 16,0-18 15,18-35-15,53-35-1,-36-18 1,53 0 0,-70-18-16,70-53 15,-35 1 1,0-18 0,-36 17-1,-17 54 1,-17 34-1,-18 36 1,-1 35 0,36-17-1,0-18 1,71-18 15,52-35-15,-17 0-1,18-71 1,-54 19 0,1-54-1,-54 18 1,-17 70 0,0 36-1,-35 52 1,0 18-1,-1 0 1,36-35 0,0-35-16,0 17 15,0-17 1,0-36 31,0-35-32,36-17 1,-19 35-16,54-71 16,-18 53-1,17 35 1,-17 18 0,-17 53-1,-1 35 1,0-35-1,-35-35-15,53 52 16,-18-52 0,1-18-1,-1-18 1,18-35 0,17-17 15,89-89-16,-35 89 1,17-1 0,-35 71-1,-71 18 1,-35 70 0,0 0-1,-18-17 1,-17-36-1,35-17 1,0-36 15,0 0-31,0-35 16,0-35 15,-18 35-15,-52 36-1,-1 17 1,-35 35 0,71 0-16,-71 53 15,53-17 1,53 17 0,36-35-1,34-18 1,-52-35-16,52 0 15,36 0 1,0-70 0,-35-1-1,-19-17 1,-16-18 15,-36 71-15,0 53 15,0 17-15,0 53-1,0 0 1,0-53-16,0 71 16,-18-70-16,18 140 15,0-17 1,0 70-1,0 53 1,-18 18 0,-34-88-1,34-159-15,-35 176 16,0-53 15,18-105-15,-36-36-1,1-35 1,-1-70 0,54-36-1,34-71 1,71-69 0,18-90-1,-18 107 1,1-18-1,-72 177-15,1-89 16,-18-18 0,0 72-1,-53 52 1,-18 17 0</inkml:trace>
  <inkml:trace contextRef="#ctx0" brushRef="#br0" timeOffset="109320.06">15857 4745 0,'0'0'0,"-35"-18"31,35 1-31,-18 17 79,1 0-79,-1 0 15,-52 17 1</inkml:trace>
  <inkml:trace contextRef="#ctx0" brushRef="#br0" timeOffset="109552.66">14728 5186 0,'0'0'15,"-17"35"1,34-35-1,54 0 1,0 0 0,34-18-1,1 1 1,-18-1 0</inkml:trace>
  <inkml:trace contextRef="#ctx0" brushRef="#br0" timeOffset="110120.14">17992 5098 0,'0'0'0,"0"-89"32,17 72-32,19-89 15,-19 18 1,-17 17 0,0 89-1,0 35 1,0-18-16,-35 89 15,0 105 1,-1-35 0,1-88-1,35 0 1,0-71 0,53-88 30,-35 0-30,-18 0-16</inkml:trace>
  <inkml:trace contextRef="#ctx0" brushRef="#br0" timeOffset="111335.9">17815 5292 0,'-17'-18'0,"34"36"0,-52-36 15,17 18 1,54 0-1,52-18 1,71-17 0,35 0-1,-18 17 1,-88 18 0,-88 18 15,-53 52-16,-17 1 1,-1 35 0,71-89-16,-17 54 15,17-53 1,88-18 0,0 0-1,18-53 1,-18-36-1,-88 37 1,-88-37 0,0 36-1,-36 53 1,106 0 0,89 0 30,88-17-30,17-1 0,1-17-1,-72 35 1,-34 18 0,-71-1-16,0 18 15,-18 36 1,-35 17-1,18-17 1,17-18 0,18-18-1,36-17 1,52-18 0,-35-36 15,17-17-16,-34-35 1,-36 18 0,0 52-16,-71-70 15,1 70 1,17 1 0,35 17-1,124 17 16,-71-17-31,106 0 16,89-17 0,-72-19-1,19-70 1,-89-17 0,-71 17-1,-17 18 16,-35 53-15,-18 35 0,-35 105-1,18 37 1,-19 69 0,54-34-1,35-54 1,53-35-1,18-35 1,34-53 0,-34 0-1,17-35 1,-53 0 0,-35 17 15,0 0-31</inkml:trace>
  <inkml:trace contextRef="#ctx0" brushRef="#br0" timeOffset="111487.4">20073 5468 0,'-18'0'16,"1"0"-1,-1 0 1,0 0-1,-34 0 1</inkml:trace>
  <inkml:trace contextRef="#ctx0" brushRef="#br0" timeOffset="114018.2">1023 7302 0,'0'0'0,"0"-17"0,0-71 16,0 70-16,0-53 15,18 36 1,-18 18 0,-18 34 15,0 18-31,18 1 0,-17 87 31,17 89-31,0-71 31,0 18-15,0-106 0,0-36-16,35 1 15,36-18 1,-1-53 0,36-70-1,-35-1 1,34-141-1,-87 124 1,-18 36 0,0 140 15,-18 88-15,-17 89-1,17-71 16,18-106-31,0 71 16,53-35 0,0-71-1,88-18 1,-17-70 0,-36 0-1,-53 52-15,18-87 16,-35 52-1,-18 54 1,0 34 0,-35 72-1,35-19 1,0-35-16,35 54 16,0-36-1,0-1 16,-17-34-15,-18 0 0,-35-18-1,-36-18 1,18 0 0,36-17-1,17 53 16,0 17-15,35 18 0,36-53-1,-1 18 1,36-36 0,0-35-1,53-35 16,-124 70-31,35-88 16,-34-17 0,-19 52-1,-34 36 1,-36 53 0,-18 105-1,54 18 1,17-70-1,88 17 1,0-70 0,71-18-1,-1-36 1,-34-52 0,-18-18 15,-36 18-16,36-18 1,-53 89 0,18 17-1,-54 53 1,1 0 0,-1 17-1,-17-52 1,0-1-1,0-52 17,0 18-17,-17-19-15,-18-17 16,-36 18 0,0 17-1,1 54 16,52-19-31,-70 72 16,53-1 0,17 18-1,18-54 1,18 1 0,35-53-1,-18 0-15,36 0 16,52-53-1,-35-17 1,18-71 0,-35-36-1,-54 19 1,-17 122-16,0-105 16,0 88 15,-53 53-16,18 71 1,0 88 0,17 17-1,18-141-15,0 106 16,35-17 0,71-54-1,-18-70 1,54 0-1,-107-17-15,18-18 16,-36 17-16,54-70 16,-71 70-1</inkml:trace>
  <inkml:trace contextRef="#ctx0" brushRef="#br0" timeOffset="115519.42">4798 7796 0,'17'0'15,"1"0"1,0 0-1,35-17 1,35-71 0,18-36-1,-36-70 1,-35 35 0,-35-17-1,-35 88 1,0 70-1,-71 71 1,36 106 0,34 17-1,36 36 1,18-36 0,52-105-1,54-1 16,17-70-15,0-17 0,0-54-1,-53-35 1,-88 36 0,0-18-1,-17 70-15,-54 0 16,-17 36-1,53 35 1,35 0 0,0-36-1,70-17 1,54 0 0,17-53 15,-18-17-16,-52 17 1,-53 18 0,-1 35-1,-17 17 1,0 54 0,-17-1-1,17 19 1,35-36-1,18-36 1,53-17 0,17-17-1,-52-36 1,34-53 0,-52 18 15,-53 70-31,0-35 15,0 18 1,0 70 15,0 71-15,18 35 0,-18-18-1,0-70-15,35 177 16,-17 34-1,-18-52 1,-35 88 0,-1-36-1,1-34 1,-18-142 0,18-70 15,17-54-16,1-123 1,17-105 0,0 17-1,0 159-15,53-247 16,35 35 0,0 159-1,18-18 1,0 71-1,-71 52 1,0 19 0</inkml:trace>
  <inkml:trace contextRef="#ctx0" brushRef="#br0" timeOffset="117952.24">8114 7655 0,'35'0'31,"-17"-17"-31,35-36 16,17-35 15,-34 17-15,-36-53-1,0 107-15,-36-89 16,-17 71 0,-52 35-1,-19 88 1,36 18-1,0 53 1,88-18 0,35-106-1,71-17 1,53-18 0,-36-53 15,36-36-16,-124 54-15,88-141 16,-87 17 0,-36-17-1,0 52 1,0 1 0,-18 105-1,0 18-15,-17 18 16,-18 88-1,53 17 1,-17 53 0,17 1-1,35-71 1,-17-71-16,87 35 16,54-70 15,-53 0-16,53-70 1,-36-18 0,-105 52-16,-1-17 15,-17-88 1,-52 88 0,-1 53-1,-18 53 1,36 36-1,35 52 1,17 0 0,36-88-1,36-36 1,34-17 0,-35-35 15,18-53-16,18-71 1,-54 71 0,1 0-1,-54 70 1,-17 106 15,0-70-31,0 88 16,0-18-1,0 0 1,36-35 0,-1-35-1,53-18 1,-53 0-16,71-71 16,-18 18 15,18-70-16,-53 17 1,-18 35 0,-35 54-1,0 34 1,-53 36 0,18 35-1,35 18 1,0-35-1,88-18 1,-70-53-16,88 0 16,-18 0-1,36-35 1,-19-54 0,-52-17-1,-53 18 16,-17 0-15,-54 70 0,18 18-1,0 89 1,36 16 0,17-16-1,17-1 1,1-70-16,70 17 15,0-18 1,53-17 0,-17-70-1,-1-36 1,-34-17 0,16-89-1,-87 88 16,0-17-15,-18 71 0,-53 176 15,53 17-15,-18 1-1,0 34 1,18-17-1,36-70 1,-36-53-16,88 17 16,18-35-1,-36-18 1,36-70 0,-35 0 15,-36 17-16,-35 36 1,-35 35 0,-1 53-1,1 35 1,35-17 0,0-1-1,88-34 1,-17-19-1,35-17 1,0-53 0,-36 0-1,-52-70 1,-18 88-16,0-89 16,-53 54-1,-35 17 16,-18 53-15,18 35 0,-18 18-1,70-18 1,36 18 0,36-53-1,34 18 1</inkml:trace>
  <inkml:trace contextRef="#ctx0" brushRef="#br0" timeOffset="118534.95">12559 7267 0,'0'0'0,"0"-35"15,18-36 1,-1 18 0,1 18-1,-18 53 17,0 17-32,0 71 15,-18 88 16,-17 53-15,0-35 0,-54 123-1,72-247-15,-89 212 16,18-36 0,70-123-1,-17-35 1,35-70-1,0-72 1,53-105 0,53-70-1,-36 16 1</inkml:trace>
  <inkml:trace contextRef="#ctx0" brushRef="#br0" timeOffset="118902.32">12506 7585 0,'0'-71'16,"0"142"-16,-35-283 16,35 106-1,17 0 1,89 18 0,0 53-1,70 35 1,-140 0-16,87 35 15,-105 53 1,-71 53 0,-88-17-1,35-53 1,-18-1 0,89-52 15,53-36 0,-1 18-15,36-53-1,-17 36-15</inkml:trace>
  <inkml:trace contextRef="#ctx0" brushRef="#br0" timeOffset="119252.14">13317 7391 0,'18'0'16,"-18"-18"-1,35 0-15,18-35 16,35-35 0,-52 0-1,-19 70 16,-17 1-15,-17 17-16,-89 53 16,35 35-1,36 35 1,35-17 0,0-53-1,106-35 1,-36-18-1,36-18 1,0-52 0</inkml:trace>
  <inkml:trace contextRef="#ctx0" brushRef="#br0" timeOffset="119652.96">13864 7320 0,'0'0'15,"0"-18"-15,0-17 0,0 0 16,0-36 15,71 1-15,-1 52-1,18 18 1,-70 0-16,35 35 16,0 71-1,-35 18 1,-18-36-1,-36-17 1,1-36 0,17-35-1,18-35 1,0-54 0,36 19-1,17-36 16,17 35-15,1 36 0,35 17-1,-18 18 1</inkml:trace>
  <inkml:trace contextRef="#ctx0" brushRef="#br0" timeOffset="120084.19">14940 7108 0,'0'0'0,"0"-17"0,35-1 16,-35 1 0,0-1-1,-70 18 1,-18 35 0,17 18-1,53 0 16,18 0-15,53-35 0,53 17-1,-18 18 1,-35 0 0,-35 0-1,-71-18 1,-53 0-1,-17-17 1,35-18 0,52 0-1,36-35 17,18-18-17</inkml:trace>
  <inkml:trace contextRef="#ctx0" brushRef="#br0" timeOffset="122200.98">17815 7038 0,'0'0'16,"0"-18"-16,18-70 15,-18 18 1,-18 87 15,18 1-15,-17 17-16,-19 89 15,1 17 1,0-36 0,35-16-1,0-72 16,35-17-15,36-88 0,-18 0-1,17-36 1,-35 36 0,1 71-1,-19 17 1,-17 105-1,0-16 1,18 16 0,17-52-1,18-17 1,53-36 0,17-53-1,1-35 16,-18-36-15,-89 18 0,-17 0-1,0 54 1,0 34 0,-35 88-1,0 19 1,35 34-1,0 1 1,53-72 0,70-34-1,-17-18 1,35-70 0,-35-36-1,-53 0 1,-35-35 15,17 0-15,-35 105-1,-35 72 1,-18 52 0,0 71-1,17-18 1,36-106-16,0 53 15,0-17 1,0-54 0,53-34-1,0-54 1,18-35 0,-18 36-1,-36 70-15,36-35 31,-35 35-15,17 35 0,-35 53-1,35-35 1,36 35 0,-18-88-1,53 18 1,-18-54-1,-17-16 1,-1-37 0,-35-16-1,-17 69 1,0 19 0,-18 34-1,0 54 16,-18 35-15,18-36 0,35 1-1,18-71 1,18 0 0,17-36-1,-35-52 1,35-88-1,-17 17 1,-36 18 0,-35 35-1,0 89 1,-35 69 0,-54 107-1,72-53 16,-1 35-15,36-35 0,35-35-1,53-19 1,35-34 0,35-36-1,-35-70 1,-70 0-1,-36-18 1,-35 36 0,-35 70-1,-53 35 1,52 18 0,36 35-1,18 0 16,17-52-15,-17-19-16,70 1 16,-17-18-1,34-35 1,1-54 0,-35 36-1,-54-35 1</inkml:trace>
  <inkml:trace contextRef="#ctx0" brushRef="#br0" timeOffset="122467.87">19632 6720 0,'0'0'0,"-35"0"31,17 0-15,1 0 15,17 18-15,-18-18-16</inkml:trace>
  <inkml:trace contextRef="#ctx0" brushRef="#br0" timeOffset="125401.34">2170 9719 0,'0'-18'31,"0"1"-15,0-36-1,0-35 1,-18 17 0,-88 1-1,0 52 1,-88 36-1,71 52 1,-1 106 0,107-52-1,52 35 1,18-106 0,-18-36-16,71 1 15,-18-18 16,36-88-15,-36-1 0,35-87-1,-52 17 1,-1-70 0,-70 106-1,0 34 1,-35 72-1,-35 87 1,70 54 0,-18 70-1,18-141-15,0 105 16,70 1 0,19-88-1,-19-71 16,54-18-15,-18-35 0,-1-53-1,-69 18 1,-36 35 0,0 71 15,0 0-31,0 70 15,0 0 1,17 0 0,36-53-1,18-17 1,35-36 0,-18-52-1,0-36 16,-70 18-15,-18-53 0,-53 35-1,0 53 1,-88 53 0,70 53-1,-17 53 1,70 0-1,18 17 1,88-35 0,18-35-1,0-53 1,0-35 0,17-53-1,1-18 1,-71 35 15,-36 1-15,-17 87 15,-17 54-15,17-1-1,0 36 1,0-88-16,53 52 15,53-52 1,-18-18 0,18-35-1,17-36 1,-70 1 0,-35-54-1,-18 54 16,0 52-15,-18 18 0,0 88-1,1 0 1,-1 36 0,18-71-1,0-18 1,18-70 15,35-18-15,-36 18-16,19-36 15,16-35 1,-34 53 0,0 53-1,-18 18 16,0 70-15,0 18 0,70-18-1,1-17 1,105-36 0,1-35-1,-54 0 1,1-71-1,-1-52 1,-88 35 0,-35-18-1,-53 35 1,-17 71 0,-107 18-1,72 70 16,34-17-15,71 17 0,18-35-1,105-35 1,18-18 0,-52-18-1,-37-53 1,-34 1-1,-18 35 1,0 17 0,0 36 15,0-1-31,0 89 16,0-18-1,0 71 1,0 35 15,-18 71-15,-17 17-1,-18 18 1,18-18 0,-18-106-1,0-35 1,0-70-1,18-89 1,35-52 0,70-124-1,1-71 1,-18 1 0,-35-160-1,-18 195 16,0 88-15,-36 17 0,-52 18-1,70 71-15</inkml:trace>
  <inkml:trace contextRef="#ctx0" brushRef="#br0" timeOffset="125601.36">3775 9296 0,'0'0'0,"-18"0"32,36 0 14</inkml:trace>
  <inkml:trace contextRef="#ctx0" brushRef="#br0" timeOffset="127767.49">6950 9278 0,'0'0'16,"0"-35"-1,0 17-15,0 36 32,-18-1-32,0 36 15,1-17-15,-1 87 16,1 1 0,-1-1-1,18-52 16,35-89 1,-17 0-32,35-52 15,17-54 1,-17 18 0,0 54-1,-35 52 1,-1 17-1,-17 54 1,18 35 0,17-18-1,1-53 1,34-35 0,18-18-1,18-52 1,0-36 15,-53 0-15,-35 36-1,-18 17 1,0 35 0,-36 53-1,-17 54 1,53 16-1,0-34 1,36-18 0,34-36-1,-35-17-15,54 0 16,52-70 0,-18-18-1,-52 0 1,-18-54 15,-53 19-15,0 52-1,0 89 1,-36 35 0,1 53-1,18 17 1,-1-35-1,0 36 1,18-89 0,0-17-1,18-36 1,17-52 0,18-1-1,0-17 16,-18 70-15,1 18 0,-36 36-1,17 34 1,1-17 0,52 35-1,1-70 1,-1-18-1,36-18 1,-35-17 0,-1-53-1,-34-36 1,-36 71 0,0 18-1,0 53 32,-18-1-47,0 36 16,18-35-16,0 70 15,0-17 1,71-1 0,0-35-1,17-35 1,0-17-1,35-71 1,-52-1 0,0-52-1,-19-17 1,-16 34 0,-36 18-1,0 89 16,-36 70-15,1 70 0,18 0-1,-1 19 1,18-19 0,53-17-1,35-36 1,35-52-1,-17-18 1,35-53 0,-17-17-1,-71-1 1,-53 53-16,0-52 16,0 35-1,-35 35 1,-1 35 15,1 35-15,35-17-1,0-35-15,0 53 16,71-19 0,-19-52-1,37 0 1,16-17-1,-34-54 1,-36 1 0,-35-18-1</inkml:trace>
  <inkml:trace contextRef="#ctx0" brushRef="#br0" timeOffset="128034.37">9084 9172 0,'0'0'0,"-18"0"16,36 0 0,105-17-1,-87 17-15,70-36 16,35 19-1,-35-1 1,-106-17 15,-53 35-15</inkml:trace>
  <inkml:trace contextRef="#ctx0" brushRef="#br0" timeOffset="128219.93">8767 8943 0,'-18'-18'31,"18"1"16,18 17-32</inkml:trace>
  <inkml:trace contextRef="#ctx0" brushRef="#br0" timeOffset="128751.34">11642 9049 0,'0'0'15,"0"-18"-15,17-105 16,-17 105-1,0 36 1,-17-1 0,-1 71-1,0-52-15,1 122 16,17-52 0,-18 35-1,0-35 1,18-70-1,0-19 1,18-52 0</inkml:trace>
  <inkml:trace contextRef="#ctx0" brushRef="#br0" timeOffset="129383.7">11571 9172 0,'0'0'0,"-18"-53"0,-17-53 31,35 36-15,0-1-1,71 36 1,35 35 0,35 0-1,-18 106 1,-105 35-1,-71-35 1,-71-18 0,-17-17-1,53-71 1,70 0 0,18-53-1,53 0 16,18 35-15,70 18 0,53 18-1,-70 17 1,-19 36 0,-87 17-1,-36-18 1,-140 36-1,-36-35 1,105-54 0,-16-34-1,34-36 1,53 35 0,18 1-1,0-1 1,18 18 15,70-18-15,-53 1-16</inkml:trace>
  <inkml:trace contextRef="#ctx0" brushRef="#br0" timeOffset="130150.24">12612 9207 0,'0'0'0,"0"-17"16,-18 17 0,1 0-16,-36 35 15,-18 18 1,53-35-16,-35 88 16,36-1-1,17-52 1,0-17 15,35-19-15,-17-34-1,-1-36 1,-17-18 0,36 1-1,34-36 1,71 17-1,36 37 1,-19 52 0,-52 70-1,-106 1 1,-17 35 0,-107-18-1,36-35 16,35-36-15,71-70 15,70-35-15,18 0 0,-18 0-1,-53 70-15,36-70 16,-54 70-1,-52 89 17,-18 17-17,18 0 1,35 18 0,35-35-1,36-54 1,70-17-1,-18 0 17,-105-17-32,53-36 15,-54 35-15</inkml:trace>
  <inkml:trace contextRef="#ctx0" brushRef="#br0" timeOffset="133549.9">14887 8837 0,'0'0'0,"0"-18"0,-70 18 31,70 18-31,0 53 16,0 17 0,0 18-1,17-53 1,1-36-16,70 1 16,36-18-1,-1-53 1,36-71 15,-71 19-15,-35-36-1,-53 123-15,0-35 16,-71 159 15,54 70-15,-19-17-1,1 17 1,35-140-16,-17 87 16,-19 1-1,36-54 1,-35-52 0,-18-18-1,-17-106 16,17 35-15,-18-34 0,36 34-1,17 53 1,18 89 15,0-53-31,18 52 16,52 18-1,19-35 1,34-18 0,53-35-1,1-17 1,-1-71 0,-52-18-1,-54 18 1,-70-36-1,0 54 17,-17 70-17,-36 35 1,0 35 0,17 36-1,36-18 1,0-35-1,71-17 1,70-36 0,-17-36-1,52-34 1,-53-1 0,-70 1-1,-53-19 1,-17 72 15,-54 34-15,36 36-1,17 0 1,54 18 0,34-1-1,-35-17 1,1-17-1,-54-36 17,0-18-17,-35-35 1,36 35 0,-18 18-1,35 18 16,0 17-31,52 1 32,1-19-17,-35-17-15,70 0 16,18-17 0,-35-19-1,-1-52 1,1-35-1,-54-1 1,36-105 0,-35 123-1,-18 53 1,0 53 0,-35 88-1,-1 53 1,36-88-16,-17 71 31,17-1-15,0-17-1,35-71 1,36 1 0,34-36-1,19-36 1,-36-16-1,0-37 1,-70 36 0,-18 18-1,-18 35 1,-35 53 0,36 18-1,17-18 1,17-18-1,54 0 17,17-35-17,-70 0-15,52-18 16,18-34 0,-35-37-1,-17 19 1,-1-1-1,-35 36 1,0 70 0,-53 36-1,18-1 1,-1-17 0,36-17-1,0-19 16,18-52 1,53-36-17,-18 1 1,17 17 0,-17 53-1,-18 17 1,1 72-1,-19-36 1,36 17 0,0-35-1,18-35 1,-18 0 0,35-52-1,0-37 1,18 19-1,35-18 17,-53 35-17,-70 53-15,52 0 16,-52 35 0,0 0-1,-18 36 1,17-36-1,-17-53 32,0 1-47,0-36 16,0-18 0,-17 36-1,-54 35 1,0 18-1,36-1 1,-35 36 0,-36 35-1,35 1 1,71-19 0,0-17-1,71-18 1,-1-35-1,18 0 1,-35-53 0,18-17-1,-18-18 1,-18 17 0,-17 36-1,-18 52 32,0 36-31,-35 36-1,17 69 1,-17 72 0,-1 34-1,19-52 1,-1 88-1,18-230-15,0 124 16,0-123-16,-18 105 16,-35 18-1,-17-53 1,-1-70 0,54-53-1,-1-54 1,18-52-1,0-106 17,18-53-17,17-70 1,18 17 0,-18 106-1,18 0 1,18 53-1,-18 17 1,-18 36 0,-17 35-1,-1 0 1,-52-17 0</inkml:trace>
  <inkml:trace contextRef="#ctx0" brushRef="#br0" timeOffset="133800.91">17992 8837 0,'-18'-18'16,"18"1"-1,-18 17-15,1 0 32,-1 0-17,-35 0 1,36 0 0</inkml:trace>
  <inkml:trace contextRef="#ctx0" brushRef="#br0" timeOffset="134033.24">16598 9172 0,'0'0'0,"53"0"15,-35 0 1,17 0-16,88 0 15,-34 0 1,52-35 0,-35 0-1,-36-1 1</inkml:trace>
  <inkml:trace contextRef="#ctx0" brushRef="#br0" timeOffset="134683.87">19720 8555 0,'0'0'0,"18"0"0,-18 17 31,0 1-31,0 0 32,-18-18-17,1 0 1,-1 0-16,-17 0 15,-18 0 1,35-18 0,18-17-1,0 0 1,18 17 0,17 18-1,18 0 1,-35 35-1,-1 18 17,-17 18-17,-123 17 1,35-53 0,52-17-1</inkml:trace>
  <inkml:trace contextRef="#ctx0" brushRef="#br0" timeOffset="135299.66">20144 8555 0,'0'0'0,"-18"0"31,0 0-15,18-18 31,0 1-32,0-1 1,0 0-1,0 36 32,0 0-31,-17-1 0,17 1-16,-18-1 15,0-17 1,18-17 15,0-1-15,0-17-1,0 0 1,0-1 0,36 36-1,-19 0 1,19 36-1,-19 17 1,-17 17 0,0-52-16,-88 52 15,0-17 1,17-17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28T10:43:26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5486 564 0,'-18'-17'16,"18"-1"-16,0 1 16,-18 17-16,18-18 0,0 0 15,0 1 17,-17 34-1,-1 54-31,0 17 31,1-70-31,-1 123 16,1-18-1,-36 18 1,35-52 0,-17-1-1,17-35 1,0-71 15,18-17-15</inkml:trace>
  <inkml:trace contextRef="#ctx0" brushRef="#br0" timeOffset="451.01">5256 582 0,'0'0'0,"0"-35"16,0 17-16,18-17 15,53 0 1,-1-1-1,71 19 1,-53 34 0,54 107-1,-90-18 1,-34 52 0,-18-34-1,0 17 16,-18-70-15,1-1 0,-1-52-1,1-18 17,17-36-17,0 19-15</inkml:trace>
  <inkml:trace contextRef="#ctx0" brushRef="#br0" timeOffset="733.16">5539 900 0,'0'0'0,"35"0"0,177-18 32,-142 18-17,-17-18 1,-35 18-1</inkml:trace>
  <inkml:trace contextRef="#ctx0" brushRef="#br0" timeOffset="1500.7">6544 1041 0,'35'-53'31,"-35"35"-31,0 0 16,-17-34-1,-1 52-15,-70-36 16,17 36 0,-35 18-1,36 35 1,17 17 0,0 54-1,53-106 1,0 70-1,0 0 1,18-53 0,35-35-1,0 0 1,-36 0-16,54-35 16,-36 17-16,36-52 15,17-71 1,-18 17-1,1-70 1,-54 71 0,-17-1-1,0 54 1,0 52 0,-35 53 15,18 53-16,-19 71 1,36-124-16,-17 71 16,17-53-16,0 124 15,0-54 1,17-35 0,36-35-1,18-53 1,-1 0-1,-52 0-15,53-35 16,-19-18 0</inkml:trace>
  <inkml:trace contextRef="#ctx0" brushRef="#br0" timeOffset="2033.59">7038 1005 0,'0'0'0,"0"-17"0,0-1 15,0 0 1,0 1 0,0-1-16,35 1 31,18 17-16,0 52 1,0 19 0,-53-53-16,18 70 15,-1 18 1,1-53 0,-1 17 15,-17-52-16,18-18 1,17-18 0,-17-52-1,17-1 1,18-70 0,-35 35-1,35 0 1,-18 71-1,-35 17 1,18 18 0,-1 0-1,1 0 1</inkml:trace>
  <inkml:trace contextRef="#ctx0" brushRef="#br0" timeOffset="2750.53">8008 1305 0,'0'0'0,"71"0"31,-54-17-31,54-19 15,-1-34 1,-34-1 0,-36-35-1,-53 1 1,-18 52 0,-52 35-1,-1 36 16,-17 87-15,53 1 0,35 35-1,53-52 1,0-19 0,53-35-1,35-35 1,0 0-1,-52 0-15,52-35 16,0-53 0,-35 0-1,0-18 1,-36 53 0,-17 18-1,0 52 16,0 72-15,0-19 0,0 36-1,0-35 1,53-19 0,0-34-1,18-18 1,-18-18-1,17-52 1,-52 35-16</inkml:trace>
  <inkml:trace contextRef="#ctx0" brushRef="#br0" timeOffset="3283.47">8590 988 0,'0'-18'0,"0"36"0,0-18 46,0 17-30,0 1-16,0 53 16,0 34-1,0-34 1,0 17 0,-18-35-1,18-35 1,-17-18-1,-1-36 17,18-34-17,18-36 1,35 0 0,53 18-1,-71 53-15,141-36 31,-52 71-15,-1 53 0,-70 35-1,-35 36 1,-18-18 0,-18-36-1,0-17 1,-17-35-1,35-36 17,0-52-17,53-1 1</inkml:trace>
  <inkml:trace contextRef="#ctx0" brushRef="#br0" timeOffset="3600.5">9490 670 0,'0'0'0,"0"-17"0,0-1 15,0 0 1,0 36 0,0 17-1,0 1-15,0 16 16,-36 160-1,19-88 1,-1 17 0,18-71-1,0 1 1,0-54 0,35-17-1,1 0 16,-1-52-31</inkml:trace>
  <inkml:trace contextRef="#ctx0" brushRef="#br0" timeOffset="3865.39">9331 988 0,'0'0'0,"-18"0"15,36 0 1,17 0 0,36-36-1,17 19 1,-17 17 0,-36-18 15,-18 18-16</inkml:trace>
  <inkml:trace contextRef="#ctx0" brushRef="#br0" timeOffset="4716.81">10037 1182 0,'70'0'16,"-52"-18"0,-1 18-16,36-17 15,-17-19 1,-19 1-1,-17-18 1,-17-18 0,-36 1-1,-53-1 1,-18 71 0,18 18-1,-17 70 1,52 0 15,19 54-15,34-107-16,18 53 15,0-17 1,35-36 0,71-35-1,-18-18 1,71-35-1,-18-53 1,-53 1 0,-52 16-1,-19 19 1,-17 105 15,0-17-31,0 52 31,0 54-15,0-36 0,53 0-1,-18-53 1,54 1 0,-37-36-1,90-36 1,-107 19-16</inkml:trace>
  <inkml:trace contextRef="#ctx0" brushRef="#br0" timeOffset="5583.91">11271 988 0,'0'0'15,"0"-18"-15,0-35 0,-53 18 31,-53 35-15,-17 18 0,0 87-1,34-16 1,1 52 0,88-71-1,0 1 1,18-71-1,-1 0-15,54 0 16,52-18 0,1-52-1,-54-1 1,1-17 0,-53 17-1,-18 36 16,17 35-31,-17 18 32,0 35-17,0 70 1,0-35 0,0 71-1,0-106-15,0 106 16,0 88-1,0-53 1,-17 53 0,17 0-1,-36-53 1,1-71 0,-18-52-1,18-54 16,-53-17-15,0-70 0,17-54-1,36-105 1,35 35 0,35-106-1,36 71 1,52-18-1,18 53 1,-35 70 0,-18 54-1,0-1 1,-35 54 0,-17-19-1,-1 19 1</inkml:trace>
  <inkml:trace contextRef="#ctx0" brushRef="#br0" timeOffset="6266.31">11695 1076 0,'52'0'31,"-52"-18"-31,71-17 16,-18-18-1,0-17 1,-35 17 0,-18 35-1,-18 18 1,-35 35 0,-35 53-1,35 18 1,53 0 15,-18-18-15,18-35-1,18-53-15,35 18 16,53-18 0,52-35-1,-34-18 1,35-53-1,-36-35 1,-70 35 0,-35 35-1,-18 54 1,-36 34 0,1 36-1,17 53 16,18-71-31,18 36 16,53 17 0,-36-35-1,0 0 1,-35 0 0,0-35-1,-53-1 1,0-17-1,0 0 1,0 0 0</inkml:trace>
  <inkml:trace contextRef="#ctx0" brushRef="#br0" timeOffset="7332.97">6209 1834 0,'-18'0'16,"-35"0"0,36 0-16,-36 0 15,-18 0 1,36 0 15,53 18 47,-1-18-78,1 0 0,35 0 16,106 0-1,87 0 1,125 0 0,-54 0-1,142-18 1,-89 18 0,107 0-1,-89-17 16,-265 17-31,353-18 16,-105 18 0,123 0-1,-124 0 1,106 0 0,-176 0-1,-212 0-15,230 0 16,-124 0-1,-35 0 1,-89 0 0,-17-17-1,-53-1 17,0 0-32,-17 18 15,-1-35 1</inkml:trace>
  <inkml:trace contextRef="#ctx0" brushRef="#br0" timeOffset="7499.86">12294 1746 0,'0'18'0,"0"0"16,0-1 30,-17-17-46,-19 0 16,1 0 0</inkml:trace>
  <inkml:trace contextRef="#ctx0" brushRef="#br0" timeOffset="8782.02">529 3281 0,'0'-18'47,"18"1"-47,-1-1 0,19-17 16,-1-18-1,0-18 1,-17 54-16,0-36 16,-18 35-1,0 36 32,0 17-31,0 35-1,0-34-15,0 122 16,0-52 0,0 0-1,0 0 1,0-53-1,0-18 1,-18-35-16,-70 35 16,0-17-1,-18-18 1,-18 0 0,71 0-1,36 0 1,34 0 15,54 0-15,52-18-1,54 18 1,-36-17 0,-18 17-1,-70 0 1,-35 0-1,-18-18 17,0 1-17,0-36 1</inkml:trace>
  <inkml:trace contextRef="#ctx0" brushRef="#br0" timeOffset="8981.2">1235 3457 0,'0'-17'32,"0"-1"30</inkml:trace>
  <inkml:trace contextRef="#ctx0" brushRef="#br0" timeOffset="10049.32">2328 2963 0,'0'18'16,"0"0"-16,0-1 0,0 1 15,-17 105 1,-19 1 0,-34 70-1,17-88 1,-18 0-1,18-71 1,18-35 0,18-35-1,17-36 1,0-53 0,17 19-1,1 16 1,35 19 15,-18 70-15,36 70-1,-19 19 1,1-1 0,36 18-1,-1-53 1,-53-36-16,106-17 15,-53 0 1,53-70 0,-70-1-1,-18-70 1,-53-35 0,-53 35-1,-35 52 1,-71-17 15,18 89-15,-18 17-1,-35 70 1,159 19 0,35 34-1,88 36 1,36-71-1,70-35 1,-18-53 0,-17-18-1,-71-17 1,-35 0 0</inkml:trace>
  <inkml:trace contextRef="#ctx0" brushRef="#br0" timeOffset="11549.09">3316 3157 0,'0'0'16,"0"-17"-1,-88 105 17,70-35-17,18-18-15,-35 53 16,35 36-1,0-54 1,53-34 0,35-36-1,18-18 1,-18-35 0,-53 35-16,36-87 15,-53 16 1,-18-52 15,-53 53-15,-71 35-1,1 53 1,17 71 0,53 17-1,53 53 1,0-35-1,0-18 1,106 18 0,17-106-1,54 0 1,-36-35 0,18-54-1,-54-16 16,-69-19-15,-36 54 0,0 17-1,0 35 1,0 53 0,0 53-1,-18 1 1,18 52-1,0-88 1,35-18 0,1-35-1,34 0 1,-17-53 0,-35 35-16,35-70 15,-18 0 1,0 17 15,-35 54-15,0 52 15,0-17-31,0 88 16,0-54-1,0 19 1,18-36-1,70-35 1,-17 0 0,-54 0-16,54-70 15,-71 17 1,0-35 0,-36 17-1,19 1 1,17 17-1,53 0 17,70 35-17,-17 18 1,35 35 0,-70 18-1,-18 88 1,-36-52-1,-17 16 1,-35-34 0,0-36-1,35-17 1,-18-71 15,18-18 0,35-70-31,36 35 32,52-17-17,1 70 1,17 53 0,-70 53-1,-54 53 1,-17-18-1,-53 18 1,0-36 0,36-52-1,-1 0 1,18-36 0</inkml:trace>
  <inkml:trace contextRef="#ctx0" brushRef="#br0" timeOffset="12465.66">5927 2946 0,'0'0'0,"0"-18"0,0 0 15,0 1 1,0 34 15,0 1-31,-36 70 16,19 18 15,-1 53-15,-17-36-1,35 1 1,0-107-16,17 36 16,54-35-1,17-18 1,18-35-1,-35-18 1,-1-35 0,-17-18-1,-35 18 1,-18 70 0,0 53 15,-18 71-16,18-88 1,0 70 0,0 18-1,18-53 1,52-18 0,54-17-1,-71-18 1,70-89-1,-52 19 1,-36-71 0,-35 35-1,-53-18 1,-18 89 0,36 35-16,-88 0 15,52 35 1,-17 54 15,53-1-15,17 35-1,18-17 1,71-35 0,52-54-1,1-17 1,17 0-1</inkml:trace>
  <inkml:trace contextRef="#ctx0" brushRef="#br0" timeOffset="13032.46">7302 3404 0,'18'-35'0,"-36"70"0,71-158 16,-53 70-1,0 0 1,-17 53 15,-1 0-31,-70 18 16,17 52-1,-17 54 1,35-36 0,36 18-1,17-36 1,53-34-1,17-36 1,1-18 0,17-53-1,-35 1 1,17-107 0,-52 89-1,-18 53 1,0 88 31,0 17-32,0 54 1,0-54 0,53-17-1,17-35 1,72 0-1,16-18 1,19-18 0,-19-35-1,-122 35 1</inkml:trace>
  <inkml:trace contextRef="#ctx0" brushRef="#br0" timeOffset="13564.98">8378 3387 0,'18'-36'15,"-36"72"-15,36-89 16,-18 0-16,-35 35 31,-71 1-15,35 34-1,-34 36 1,34 18 0,18 34-1,35-16 1,18-36-1,36-18 1,17-35 0,35 0-1,-35-53 1,17-53 0,1-70-1,-36-18 1,-17 70 15,-18 36-15,0 70-1,0 54 1,-35 34 0,17 71-1,18 18 1,0-35-1,0-1 1,35-70 0,36-18-1,-1-35 1,36 0 0,-35-35-1</inkml:trace>
  <inkml:trace contextRef="#ctx0" brushRef="#br0" timeOffset="14348.15">9596 3228 0,'0'0'0,"17"-18"0,-17 1 15,18 17-15,-18-53 16,0 35 0,-53-17-1,-35 17 1,0 18 0,-71 88-1,88 1 1,54 16-1,17-34 17,105-1-17,-34-52 1,-36-18-16,53 0 16,-35 0-1,-70 0 16,-19 0-15,-52 35 0,0 1-1,70-19-15,-52 19 16,52-1 0,18 0-1,71-17 32,-54-18-47,54 0 16,17 0-1,-53-18 1,-17 18 0,-18 53 15,-70 35-16,52-35 1,0 18 0,18 17-1,0-35 1,18 0 0,-18-36-1,35-34 1,0-19-1</inkml:trace>
  <inkml:trace contextRef="#ctx0" brushRef="#br0" timeOffset="15749.37">10530 3069 0,'0'0'0,"-17"35"16,-1-17 0,0 53-1,18-18 1,36-18 0,-19-35-16,72 0 15,34-53 1,-17 0 15,-18-18-15,-88 1-1,-35 35 1,17 35-16,-52 0 16,34 17-1,1 107 1,35 17-1,0 35 1,0-52 0,0-1-1,0-70 1,-35-35 0,-18-18-1,18-18 1,-36-52 15,36 17-15,17 35-1,18 53 17,53 1-17,18 16 1,-54-52-16,89 36 15,-18-36 1,36 0 0,-36-18-1,0-35 1,-35 0 0,-35-70-1,-18 87 1,0 19 15,0 52-15,0 36-1,0-1 1,0-17 0,0-35-16,0 17 15,0-17 1,0-36 31,0 0-47,35-52 15,-35 35-15,53-36 16,35-17 0,-17 17-1,52 71 1,-17 36 15,-53 34-15,-36 54-1,-17-54 1,-35 1 0,0-36-1,0-17 1,35-54 15,35-34-15</inkml:trace>
  <inkml:trace contextRef="#ctx0" brushRef="#br0" timeOffset="16232.25">12347 3404 0,'0'0'0,"88"-53"0,-88 18 31,0 17-15,-88 36-1,-88 70 1,52-35 0,107-35-16,-54 52 15,71-52 1,53 0-1,35-1 1,53 19 0,-35-1-1,-71-35-15,1 35 16,-19 0 0,-70 1-1,-70-1 1,-18-35 15,17 0-15,36 0-1,53-18 1,35 1 0,35-19 15,-17 36-31,70-35 15,-70 18-15</inkml:trace>
  <inkml:trace contextRef="#ctx0" brushRef="#br0" timeOffset="16564.52">12859 3016 0,'0'0'0,"17"-17"0,-17-1 0,18-35 31,-18 71 0,0-1-31,-18 72 16,1 16 0,17-52-16,-18 141 15,-17-70 1,-18 17-1,53-71 1,0-34 0,53-36-1,0 0 1,35-88 0,-70 52-1</inkml:trace>
  <inkml:trace contextRef="#ctx0" brushRef="#br0" timeOffset="16781.73">12629 3404 0,'0'0'0,"-17"0"16,34 0 15,1 0-31,53-17 15,-36 17-15,53 0 16,36-18 0,-36 0-1,-35 18 1</inkml:trace>
  <inkml:trace contextRef="#ctx0" brushRef="#br0" timeOffset="17997.93">13776 3510 0,'18'0'0,"-36"0"0,36-18 15,-1-34 1,-17-37-1,-17 36 1,-36-17 0,-18 70-1,53 0-15,-70 53 16,0 35 0,0 53-1,35-17 1,53-54 15,18 1-15,52-71-1,18 0 1,1-36 0,16-52-1,-34-35 1,-36-18-1,-35 52 1,0 19 0,0 105 15,0 89-15,0-36-1,0-53-15,0 71 16,0-35 15,71-36-15,-18-18-1,53-17 1,-89 0-16,71-52 16,-52 34-16,52-53 15,0-70 1,0-18-1,-35 1 1,-35 70 0,-18 35-1,-53 123 17,0 36-17,0 88 1,18-18-1,35-87 1,0-54 0,35 35-1,36-70 1,34 0 0,-34 0-1,52-70 1,-17-54-1,0-70 1,-53 18 0,-53 88-1,0 53 1,-71 140 15,71-69-31,-35 87 16,35 36 15,0-53-15,0-18-1,53-18 1,0-52 0,18 0-1,-18-18 1,-1-18-1,-16 0 1</inkml:trace>
  <inkml:trace contextRef="#ctx0" brushRef="#br0" timeOffset="18165.03">15240 3687 0,'0'-18'93,"-18"0"-77,1 18-16,-1 0 16</inkml:trace>
  <inkml:trace contextRef="#ctx0" brushRef="#br0" timeOffset="19548.79">512 5062 0,'-18'0'31,"0"0"-31,1 0 16,-1 0-16,0 0 16,-35-17-1,0-36 1,53 18-1,0-1 17,53-52-17,0 70 1,36 1 0,16 87-1,-34 54 1,-36 17-1,-35-88-15,-35 123 16,-53-52 0,-36-36-1,-35 0 1,54-53 0,16-35-1,54-53 1,18-35-1,17 18 17,17-1-17,54 53 1,52 36 0,-35 53-1,1 35 1,-36-36-1,-18-35 1,0 1 0,18-36-1,-18-53 1,-17 35-16</inkml:trace>
  <inkml:trace contextRef="#ctx0" brushRef="#br0" timeOffset="19712.5">1076 5397 0,'18'0'63,"-1"0"-48</inkml:trace>
  <inkml:trace contextRef="#ctx0" brushRef="#br0" timeOffset="20248.5">2540 4833 0,'0'0'0,"0"-18"0,-53-52 32,35 52-32,1 18 15,-1 0 1,18 106-1,0 18 17,0-72-32,35 160 15,1-88 1,-19 17 0,-17-88-1,0-36 1,0-70 15,0 36-31</inkml:trace>
  <inkml:trace contextRef="#ctx0" brushRef="#br0" timeOffset="20632">2240 4974 0,'0'0'0,"-35"-53"0,-18-53 15,53 53 17,35-17-17,53 17 1,89 53 0,17 35-1,-71 53 1,-70 89-1,-70-36 1,-107 0 0,36-88-1,-18 0 1,88-53 0,36 0 30,0 0-46,52-35 16,1 17 0</inkml:trace>
  <inkml:trace contextRef="#ctx0" brushRef="#br0" timeOffset="21082.93">2981 5327 0,'-18'0'31,"18"-18"-31,0 1 16,18-36 0,35 17-1,-35 19-15,70-1 16,-18 18-1,18 71 17,-35-1-17,-53 36 1,0-35 0,-17-36-1,17-17 1,-18-36-1,18-17 1,0-36 0,18 18-1,70-35 1,-35 53 0,53-36-1,0 36 1</inkml:trace>
  <inkml:trace contextRef="#ctx0" brushRef="#br0" timeOffset="21497.76">3845 5098 0,'18'35'15,"-18"35"1,-35 19 0,17-19-1,0 18 1,18-35-1,53 0 1,0-53 0,53-17-1,-35-19 1,-1-34 0,-35-36-1,-35 0 1,-35 18-1,-71 17 17,0 71-17,36 18 1,-18 53 0,70 17-1,18-35 1,71-18-1,17-17 1,-18-18 0</inkml:trace>
  <inkml:trace contextRef="#ctx0" brushRef="#br0" timeOffset="22097.41">4286 5274 0,'0'0'0,"-17"0"0,-1 0 0,18-35 32,0-1-17,0 19-15,53-18 16,53 17 0,-18 0-1,35 54 1,-52 16-1,-18 72 1,-53-36 0,-35-17-1,17-18 1,-17-53 0,35-36 15,70-52-16,1 0 1,70-36 15,-53 72-15,18 16 0,-53 54-1,-36 52 1,-17 19-1,0-1 1,0-18 0,0-34-1,0-1 1,0-53 31,0-17-47,0-18 15</inkml:trace>
  <inkml:trace contextRef="#ctx0" brushRef="#br0" timeOffset="22299.69">5221 4904 0,'0'0'15,"0"-18"-15,0-17 16,-18 35-1,18-18-15,0 36 63,18-18-47</inkml:trace>
  <inkml:trace contextRef="#ctx0" brushRef="#br0" timeOffset="23263.91">5733 4710 0,'0'-18'16,"0"0"0,-18 18 15,18 18-31,0 17 15,-18 71 1,-17 70 0,17-52-1,1 35 1,17-124-16,0 53 16,35-17-1,53-54 1,0-17-1,54-35 1,-72-36 15,-35 54-31,36-89 16,-53 35 0,-1 1-1,-17 35 1,0 123 15,0-18-15,0 19-1,0-37 1,53-16 0,18-36-1,-1 0 1,-52 0-16,52-71 15,-17 18 17,-17-53-17,-1 54 1,-35-19 0,0 89 15,0 70-16,-35 0 1,35 53 0,0 0-1,35 106 1,-17-194-16,34 123 16,37 19-1,-1 16 1,-35-70-1,-36 18 1,-17-71 15,0-70-31,-17 0 16,-36-18 0,18 0-1,17-53 1,0-18-1,18-35 1,0-70 0,0 123-16</inkml:trace>
  <inkml:trace contextRef="#ctx0" brushRef="#br0" timeOffset="23568.75">5838 4992 0,'0'0'0,"-17"-18"0,-1 18 16,18-17-1,53-1 1,18 0-1,52-17 1,-70 35 0,0-18-1,-35 1 1</inkml:trace>
  <inkml:trace contextRef="#ctx0" brushRef="#br0" timeOffset="25447.82">7373 4833 0,'0'-35'16,"0"70"-16,0-35 31,0 88-15,0 0-1,0 18 1,35-70 0,71-19-1,-18-34 1,106-72 0,-88 1-1,-53-18 1,-53 0-1,0 89 1,-53 34 15,18 107-15,0 70 0,-1-35-1,19 17 1,17-88-1,0 18 1,0-71 0,-36-35-1,-16-17 1,-19-54 0,0-17-1,54 35 1,-1 35-16,1 18 15,17 36 32,0-1-31,35 36 0,35-18-1,36-36 1,18-17-1,-36-17 1,35-36 0,-52 0-1,-36-36 1,-17 1 0,-18 53-1,0 53 16,0-1-31,-35 54 16,17-1 15,0 54-15,18-71 0,71-36-1,-1 1 1,19-53-1,16-36 1,-34 1 0,-53 52-16,52-88 15,-52 71 1,-18 17 0,-36 71 15,19 18-16,17-54-15,0 54 16,0-18 15,17-18-15,1-17 0,-18-36 15,-18 18-31,-34-35 15,34 17 1,18 36 15,0 17-15,0 0 0,70 1-1,36-19 1,-17-17-1,52-17 1,-53-36 15,35-88-15,-70 35 0,0-53-1,-18 0 1,-35 89-1,0 35 1,0 52 0,-17 89-1,-19 17 1,1 36 0,35-53-1,0 18 1,0-89-16,53 35 15,-18-34 1,36-36 15,-18-36-15,17-34 0,-52-1-1,-18 18-15</inkml:trace>
  <inkml:trace contextRef="#ctx0" brushRef="#br0" timeOffset="25647.99">9102 5292 0,'0'0'0,"17"0"31,19 0-15,34-18-16,1 0 15,17 1 1,-35-1 15,-18 0-31</inkml:trace>
  <inkml:trace contextRef="#ctx0" brushRef="#br0" timeOffset="27613.08">10636 5009 0,'0'0'0,"18"-35"0,17-18 15,-17 18-15,17-53 16,-35 0-1,-35 52 1,-53 36 0,-1 36-1,-34 87 1,52 89 0,36-1-1,35-87 1,71 35-1,87-54 17,-16-87-17,122-18 1,-105-53 0,17-35-1,-88 0 1,-35-53-1,-53 35 1,-17-18 0,-1 107-16,-70 17 15,0 17 1,-18 107 0,18-18-1,17 35 1,53-18-1,36-70 17,35-53-17,53 0 1,0-70 0,-36-36-1,-17-18 1,-35 54-1,-18 17 1,0 106 15,0 53-15,0-89-16,17 54 16,19-1-1,17-52 1,0-18-1,17 0 1,1-53 15,52-70-15,-35 17 0,-17-18-1,-53 71 1,-36 124 15,0 52-15,18-52-1,18 17 1,17-17 0,-17-36-1,-18-17 1,-18-36 15,1 0-31,-54-17 31,53 0-15,-17 17 0,35 36 15,0-1-31,0 1 15,53 17 1,35-17 0,-17-18-1,70 0 1,0-35 0,-18-36-1,-52-17 1,-36 17-1,-35 1 1,0 35 15,-17 35-15,-19 35 0,19 53-1,-1 18 1,18-53-1,18 0 1,-1-53-16,36 0 16,18 0-1,35 0 1,-36-53 0,54-18-1,-36-17 1,35-71-1,-105 89 17,-18-1-17,-35 71 1,-18 53 0,35 35-1,18 53 1,35-35-1,-17-35 1,-18-18 0,0-18-1,-18-35 17,-35 0-17,-17 0 1,-1 0-1,18 0 1</inkml:trace>
  <inkml:trace contextRef="#ctx0" brushRef="#br0" timeOffset="28813.6">512 7020 0,'0'0'0,"-36"-17"16,19-1-16,-19 18 16,36-18-1,0-17 1,0 0-1,18 35-15,35-35 32,35 35-17,-17 35 1,-71 35 0,-36 19-1,-87 34 1,35-52-1,17-36 1,53-35 0,1 0-1,17-53 1,53 35 0,-36 18-16,72-17 15,34 17 1,-35 35-1,0 88 1,-88-17 15,-52 0-15,34-88-16,-141 70 16,36-53-1,-18-35 1,-1 0-1,54 0 1,53-53 0,35 0-1,0 18 1,35-35 0,-17 52-16</inkml:trace>
  <inkml:trace contextRef="#ctx0" brushRef="#br0" timeOffset="29007.09">900 7214 0,'17'0'15,"-17"18"32,18-18-31</inkml:trace>
  <inkml:trace contextRef="#ctx0" brushRef="#br0" timeOffset="34363.57">7214 7108 0,'0'0'0,"18"0"0,-18-52 16,0 34-16,0 0 16,-53 1-1,-53 17 17,36 53-17,-19 88 1,54-18-1,35-88-15,0 107 16,88-37 0,1-69-1,69-36 1,-34 0 0,105-89-1,-88 1 1,18-53-1,-106 0 1,-36 70 15,-52 19-15,-35 34 0,52 18-16,-88 18 15,36 52 1,-19 54-1,37 34 1,52-69 0,17-1-1,54-71 1,17-17 0,0-53-1,-17-17 1,-36-54-1,0-17 1,-17 71 15,-18 52-15,0 53 0,0 71-1,17 0 1,36 0-1,18-18 1,35-53 0,0-35-1,-36-17 1,36-54 0,-35-52-1,-36-71 1,0 53-1,-17-18 1,-18 88 0,0 54 15,0 52-15,-36 88-1,1 54 1,35-36-1,0 18 1,0-71 0,35-18-1,54-70 1,-1-17 0,0-36-1,-35-18 1,18-52-1,-36 35 1,-18 35 0,-17 106 31,0 52-32,0-34 1,0 17-1,0-70-15,36 35 16,34-53 0,-17 0-1,53-36 1,-35-34 0,-18-18-1,-36 70-15,18-88 16,-35 89-1,0-1 1,0 71 0,0 0 15,0-18-31,-17 36 16,17-1-1,17-35 1,36-17-1,-17-18 1,17-53 0,-36 18-1,-17 17-15,0-70 16,-35-18 0,-18 53-1,0 0 1,53 18-1,0 17 1,141-17 15,-35 35-15,88-17 0,-70 17-1,-1 52 1,-105 54-1,-18-88-15,0 70 16,-36 18 0,1-35-1,0-19 1,17-34 0,1-18-1,17-18 1,0-17-1,17-71 1,54-52 0,-1 34 15,54 18-15,-89 89-16,71-19 15,-18 36 1,-17 71-1,-71 17 1,0 36 0,0-19-1,-53-16 1,17-54 0,19-17-1,-19-18 1,-16-71-1,16 36 1</inkml:trace>
  <inkml:trace contextRef="#ctx0" brushRef="#br0" timeOffset="34563.23">9507 6685 0,'-53'-18'16,"36"18"0,-1 0-16,1 0 15,-1 0 1,-17 0 0,-1 0-1</inkml:trace>
  <inkml:trace contextRef="#ctx0" brushRef="#br0" timeOffset="34779.62">8467 6985 0,'0'0'0,"0"18"15,17-18 16,71 0-15,18 0 0,53-18-1,-141 18-15,70-18 16</inkml:trace>
  <inkml:trace contextRef="#ctx0" brushRef="#br0" timeOffset="37011.91">11430 6932 0,'0'0'0,"53"-70"16,-53 52-1,0-17-15,-53-18 32,35 35-32,-35 18 15,-70 0 1,-36 106-1,36 17 1,17 89 0,88-159-16,18 53 15,18 70 1,88-88 0,0-88-1,70 0 1,-53-53-1,36-35 1,-35-88 15,-89 70-15,-17 18 0,-54 123 15,1 53-16,17 18 1,18-88-16,0 105 16,0-52-1,36-36 1,52-35 0,0-18-1,18-52 1,-71 35-16,36-54 15,-54-52 1,-17 35 0,-88 1 15,-18 69-15,0 54-1,18 70 1,35 36-1,36 34 1,17-34 0,35-54-1,88-34 1,-34-36 0,52-36-1,0-34 1,-35-18-1,0-53 1,-71 35 0,0 70 15,-35 72 0,-35 70-15,17-18-1,18-53-15,18 71 16,35-36 0,17-34-1,19-36 1,-19 0 0,36-88-1,-53 17 1,0-70-1,-36 35 1,-17 71 0,-17 70 31,17-17-47,-36 87 15,36 19 1,0-71-1,36 17 1,17-70 0,35 0-1,18-17 1,-18-54 0,-53-35-1,-35 18 1,0 18-1,0 123 17,0-18-17,-35 53 1,0 18 0,35-36-1,0-34 1,0-54 15,35-35-15,18-17-1,35-72 1,18 1 0,-36 88-1,-17 36 1,-35 17-16,-18 53 15,0 70 1,0-35 0,35 1 15,18-36-15,0-36-1,18-17 1,-18-35-1,17-53 1,-17-36 0,0-52-1,-18-18 1,-35 106 0,0 70-1,-35 36 1,0 105-1,17-17 1,18 88 0,0-53 15,18-70-15,35-1-1,-18-70 1,18 0-1,35-53 1,-35-17 0,-53 34-16</inkml:trace>
  <inkml:trace contextRef="#ctx0" brushRef="#br0" timeOffset="37245.3">13811 6967 0,'18'0'16,"0"-17"-1,17 17-15,0-18 16,159 18 0,-141-18-16,106 18 15,0 0 1,-107 0-1,-104 0 1</inkml:trace>
  <inkml:trace contextRef="#ctx0" brushRef="#br0" timeOffset="38412.97">476 8943 0,'0'0'0,"0"-18"0,0-88 31,0 89-31,0 34 31,0 1-31,0 53 16,0-36-16,-17 159 16,-36-71-1,-18-34 1,-35-19 0,71-70-1,0 0 1,35-17-1,53-19 1,52 1 0,1 0-1,0 17 17,35-17-17,-105 17-15,16-17 16,-16-18-1,-36 18 1,0-1 0,-53 36-1,18 18 1,35 88 0,-18 0-1,0-18 1,18-18-1,0-52 1,0 0 0,18-36 31</inkml:trace>
  <inkml:trace contextRef="#ctx0" brushRef="#br0" timeOffset="38602.22">1129 9207 0,'0'0'0,"18"0"63,-1 0-48,1 0 1</inkml:trace>
  <inkml:trace contextRef="#ctx0" brushRef="#br0" timeOffset="39346.31">2699 9066 0,'0'0'0,"17"0"0,1 0 0,35-53 16,-53 36-16,35-36 31,18-18-15,-53 1-1,0 17 1,-35 35-1,-71 36 1,-53 52 0,71-17-1,35 36 1,53-37 0,124 19-1,34 0 1,-17-1-1,-70-17 1,-53 18 0,-36-36 15,-123 0-15,-53-17-1,18-18 1,70-53-1,17 0 1,54-18 0,18 18-1,17 1 1,105 34 0,1 0-1,88-17 1</inkml:trace>
  <inkml:trace contextRef="#ctx0" brushRef="#br0" timeOffset="40180.03">3369 8749 0,'0'0'0,"0"-18"15,-18 36 16,1 70-15,17-53-16,0 71 16,-18 71-1,0-89 1,1 18 0,17-71-1,-18-35 1,18-53 15,0 0-15,53-53-1,53-17 17,-18 35-17,-53 70-15,71-35 16,-70 53-1,-36 53 1,-53 17 0,-71 1-1,54-18 1,-1-35 0,53-18-1,18 35 1,0 0-1,89 36 1,-37-36 0,90-17 15,-19-18-15,-35-18-1,36-17 1,-71-18-1,0-18 1,-18 1 0,-35 52-1,0 53 1,0 36 0,0 17-1,0-53 1,0-17-16,0 0 15,0-1 1,0-34 31,0-36-31,0 17-16</inkml:trace>
  <inkml:trace contextRef="#ctx0" brushRef="#br0" timeOffset="40346.44">4110 8802 0,'0'0'0,"0"-18"16,0 1-1,-18 87 17,18-52-17,0 35 1,35 0-1</inkml:trace>
  <inkml:trace contextRef="#ctx0" brushRef="#br0" timeOffset="40712.69">4604 9031 0,'-18'18'15,"0"-1"-15,18 1 16,-52 105 0,16-34-1,19 69 1,-1-16 0,-35 69-1,18 1 1,17-159-16,-17 88 15,0 0 1,-1-53 0,36-70 15,0-36-15,18-70-1,70-71 1,-53 36-16</inkml:trace>
  <inkml:trace contextRef="#ctx0" brushRef="#br0" timeOffset="41011.17">4568 9225 0,'0'0'0,"18"-123"16,35-1 0,53 18-1,-18 89 1,36 17-1,-54 53 1,-35 88 0,-35-106-16,0 53 15,-105 18 17,-19-35-17,36-54 1,0-17-1,70 0 1,18-53 0</inkml:trace>
  <inkml:trace contextRef="#ctx0" brushRef="#br0" timeOffset="42778.5">6156 8749 0,'0'0'0,"-18"-18"0,-88-35 31,36 124 0,70-36-31,0-17 0,0 52 16,88 1-1,-17-53 1,35-36 0,52-53 15,1-34-15,-36-1-1,-105 17 1,-18 19-1,-70 70 1,-19 88 0,54 53-1,17 18 1,18 35 0,0-71-1,0-17 1,0-53-1,-17-53 17,-36-35-17,0-18 17,18-18-17,17 71-15,18 18 31,0 0-15,0 35 0,18 0-1,52-53 1,18 17 0,-52-17-16,70 0 15,52-53 1,-17-17-1,-70-18 1,-18-54 15,-53 90-31,0-1 32,-18 53-17,-52 70 1,17 36-1,53 17 1,0-52 0,0-53-16,35 35 15,53-36 1,18-17 0,0-35-1,17-36 1,-17-34-1,-70-1 1,-36 53 0,-36 88 31,19 36-32,17-54-15,0 54 16,0-54-16,35 54 15,0-36 1,0-17 0,-52-18 31,-1-18-47,-35-17 15,18 0 1,17 35-1,1 0 1,17 53 0,17-18-1,1-17-15,53-1 32,52-17-17,-17 0 1,53-53-1,-54 0 1,37-105 0,-54-19-1,-35 36 1,-36 0 0,-17 88-1,-70 124 16,52-36-31,-35 88 16,0 71 0,36-88-1,17 18 17,53-54-17,-1-52 1,37-18-1,-36-35 1,-18-18 0,-18-35-1,-17 52-15</inkml:trace>
  <inkml:trace contextRef="#ctx0" brushRef="#br0" timeOffset="42994.7">7973 8890 0,'0'0'0,"-18"0"0,36 0 31,105-18 1,1 1-17,-36-1 1,18-17-1,-89 35-15,19-18 16,-19 18-16</inkml:trace>
  <inkml:trace contextRef="#ctx0" brushRef="#br0" timeOffset="45344.88">9119 9243 0,'0'0'0,"-17"35"16,-1-35-16,0 0 31,18-18-15,0 1-16,18-54 15,35-52 1,0-1 0,35-52-1,-53 141-15,18-71 32,35 53-17,-52 53 1,-19 17-1,1 36 1,-18-17 0,0-19-1,0-34 32,0-1-47,0-17 16,-18-1-1,1 19 1,-1 17-16,-17 0 16,0 35-1,-18 36 17,0 87-17,35 1 1,18-18-1,18-35 1,52-35 0,36-18-1,-18-36 1,142-17 0,-19-70-1,-70-1 1,0-52-1,-70-1 1,-53-17 0,-18 35-1,-36 89 17,-52 34-17,18 54 1,-19 70-1,72-35 1,-18 17 0,35 1-1,17-89 1,54-35 0,-18 0-1,52-53 1,-34-18-1,-18-70 1,-35 0 0,-1 53-1,-17 0 17,0 106-1,0 70-16,0 0 1,0 35 0,18-17-1,17-53 1,-17-35-16,35-1 16,35-17-1,18-17 1,-18-54-1,35-35 1,1-35 0,-89 53-1,-35 35 17,-35 53-17,0 53 1,17 35-1,36 36 1,34-18 0,1-36-1,-17-52 1,-36-36 31,-18 0-47,-35-34 15,-17 16 1,52 36-16,0-17 16,1 17-1,17 35 17,0 18-17,70-18 1,18-17-1,18-18 1,18 0 0,-36-18-1,18-52 1,-53-1 0,0-88-1,-53 89 1,0-1-1,0 89 17,-36 70-17,19 35 17,17-34-17,0-19 1,17-35-1,36-17 1,35-18 0,-17 0-1,-53-18-15,105-52 16,-35-1 0,18-52-1,-53 35 1,-53 17-1,0 54-15,-18 17 16,-70 17 0,35 71-1,36 1 17,17 16-17,0-16 1,35-37-1,-17-16 1,-18-19 15,-18-17 1,0 0-32,-17-17 15,-18-1 1,18 0-1</inkml:trace>
  <inkml:trace contextRef="#ctx0" brushRef="#br0" timeOffset="45494.53">12030 9260 0,'0'0'0,"0"-17"62,-18 17-62,-35-18 16</inkml:trace>
  <inkml:trace contextRef="#ctx0" brushRef="#br0" timeOffset="46595.05">529 10672 0,'18'0'31,"-1"0"-15,1 0-16,35 0 15,18 0 1,52 0 0,-52 0-1,-36 0 1,-18 0 0,-34 0 15,-1 0-31,-17 0 0</inkml:trace>
  <inkml:trace contextRef="#ctx0" brushRef="#br0" timeOffset="47160.63">494 10707 0,'0'0'0,"-18"0"15,-17 53 1,0 0-1,-1 17 1,19-17 0,17-35-1,17-18 32,1 0-31,17 0-16,36-36 15,52 1 1,-34 18 0,-1 17-1,0 52 17,-70 19-17,-18 0 1,-18-1-1,-53 18 1,18-70 0,-35 0-1,71-18-15,-54 0 16,1 0 0,17 0-1,35-18 1,0 18-1,18-18 1,71 1 15</inkml:trace>
  <inkml:trace contextRef="#ctx0" brushRef="#br0" timeOffset="47500.86">1323 11060 0,'0'0'0,"0"17"31,0-34 94,18 17-62</inkml:trace>
  <inkml:trace contextRef="#ctx0" brushRef="#br0" timeOffset="52127.8">3210 10654 0,'0'-18'16,"18"18"15,-18-17-15,18 17-16,-1-18 15,1 0-15,70-35 16,-35 0-1,0-17 1,-53 35 0,-88 17-1,-53 36 17,17 35-17,36 17 1,53 1-1,35-1 1,88 18 0,35 1-1,1-1 1,-71-18 0,-53 19-1,-36-19 1,-52-17-1,-18-35 1,18-36 0,35-17 15,-17-36-15,34 1-1,19 17 1,-1 35-1,36 18 1,52 71 0,-17-18-1,35 35 1,-17-35 0,52-18-1,36-35 1,35-71-1,-35-17 1,-18 0 0,-70-18-1,-71 36 1,-53 17 15,0 53-15,-35 53-1,52 17 1,36 36 0,0-18-1,106 36 1,0-71 0,17-36-1,72-34 1,-19-19-1,71-70 1,-88 1 0,-89-1-1,-87 0 17,-54 35-17,-70 54 1,17 34-1,-34 107 1,105-36 0,35 0-1,36-17 1,52-54 0,36-17-1,0-35 1,0-35-1,-36-1 1,-52 18 0,0 18-1,-1 17 17,1 36-17,0 70 1,-18 18-1,17 70 1,1-17 0,-1 70-1,-17 89 1,0-124 0,-35-18-1,18-105 1,17-54-1,35-69 1,35-90 0,19-87-1,-19 0 1,18-124 15,-17 18-15,-36 159-1,-35-1 1,0 142 0,-35 123 15,17 0-15,18 36-1,0-89-15,18 36 16,52 17-1,1-53 1,35-35 0,35-53-1,-18-35 17,1-36-17,-71 36 1,-36 0-1,-17 53 1,-35 52 15,17 54-15,1 17 0,17 0-1,0-17 1,70-1-1,1-34 1,17-36 0,-53 0-16,89-53 15,-36 0 1,18-35 15,-18-18-15,-70 53-1,-18 18 1,-18 35 0,-52 17-1,34 54 1,36-18 0,0 35-1,18-17 1,52-19-1,54-52 1,-1 0 0,54-35-1,-54-35 1,-35-19 15,-52 1-15,-36 35-1,0 36 1,-18 34 0,-17 36-1,0 53 1,35-53 0,0 18-1,0-36 1,0-18-1,17-69 17,36-1-17,18-53 1,-36 18 15,36 17-15,-19 53-1,-34 18 1,0 18-16,-18 53 16,17-1-1,54 18 1,35-35 0,-18-35-1,53-18 1,-106 0-16,54-53 15,-54-18 1,0-52 0,0-71-1,-17 35 1,-18 0 15,0 142-15,-35 52-1,-1 71 1,36 70 0,0 1-1,0-142-15,0 36 16,18 52 0,70-70-1,-17-35 1,70-18-1,18-36 1,-53-17 0,35-70-1,-106 52 1,-17 1 15,-18 52-15,0 36-1,-36 70 1,19-35 0,17 35-1,35-17 1,18-54 0,88 19-1,-106-36-15,89 0 16,34-18-1,-16-53 1,-54 1 0,-35-36-1,-53 0 17,-53 36-17,-71 52 1,18 36-1,-17 52 1,70 54 0,35-36-1,36 0 1,35-53 0,18 1-1,17-36 1,-18-36-1,1-34 1,17-71 0,-35 70-1,-53 1 1,18 52 15,-18 53-15,-18 71-1,18 0 1,0-18 0,35-35-1,36-35 1,17-18 0,35-53-1,-34 0 1,-72 35-16,89-141 15,-35 1 1,-54-72 0,-17 107-1,0 17 1,-88 88 15,53 71-15,35 106-1,0 0 1,17 35 0,54-53-1,0-35 1,-1-36 0,-17-70-1,18 0 1,-1-35-1,-17-18 1,-35 0 0</inkml:trace>
  <inkml:trace contextRef="#ctx0" brushRef="#br0" timeOffset="52343.9">9525 10266 0,'0'0'0,"-18"0"0,-17 17 16,17 1 0,18 0 15</inkml:trace>
  <inkml:trace contextRef="#ctx0" brushRef="#br0" timeOffset="52544.99">8202 10654 0,'0'0'0,"-18"18"0,1-1 15,34-17 1,19 0 0,52 0-1,-70 0-15,123 0 16,-18-53 0</inkml:trace>
  <inkml:trace contextRef="#ctx0" brushRef="#br0" timeOffset="56326.99">11236 10442 0,'18'0'47,"-1"0"-47,1 0 16,105 0-1,-52 0 1,-36-17-16,106-54 15,-17 18 1,-18-17 0,-106-1-1,-36 18 1,1 35-16,-106 1 16,35 34-1,-17 72 1,87-1-1,36 53 1,71-18 0,-1-70-1,36-35 1,-35-18 15,-18-18-15,-36 1-1,-87-1 1,-36 36 0,0 35-1,18 70 1,35-17 0,53 17-1,53-34 1,0-89-1,53 0 1,35-71 0,-35 0-1,70-70 1,0-17 15,-17 34-15,-71 54-1,-35 70 1,-35 105 0,-18 19-1,-53 52 1,18-70 0,-1-71-1,36-17 1,18-36-1,35-17 1,53-88 0,-36 17-1,19-53 1,-36 53 15,-36 18-15,-70 141 15,36-35-31,-19 123 16,1-18-1,35 1 1,35-36 0,18-53-1,71-35 1,17 0-1,35-70 1,-35-19 0,-70 1-1,-53-35 1,-18 34 15,-71 72-15,-17 70-1,53 35 1,-1 35 0,36-17-1,53-53 1,71-35 0,-36-18-1,18-18 1,-1-35-1,-34-17 1,17-71 0,-52 123-16,34-88 15,1 18 1,-36 70 15,-17 54-15,-18 52-1,0-35 1,0-36-16,0 19 16,35-19-1,0-17 1,-17-53 0,-18 18-1,0-36 1,0 54-1,-36 17 1,-16 35 0,34 36-1,-53 52 1,36-17 15,35-71-31,0 18 16,35 18-1,18-54 1,53-17 0,35 0-1,-17-53 1,-18-35 0,-36 0-1,-17-35 1,-53 70-1,-18 123 17,1-52-32,-1 70 15,0 18 1,18-36 15,53-52-15,0-18-1,35 0 1,-35-53 0,18-35-1,-18 0 1,17-53 0,-52 88-1,0 35 1,-18 53-1,-36 71 1,19 18 0,17-54-1,0 1 1,70-36 15,1-35-15,17-18-1,-17-34 1,-1-72 0,-35-17-1,36-88 1,-36 52 0,1 71-1,-36 89 1,0 34-1,-36 89 1,1 35 0,17 106-1,18-123 1,0-1 15,53-70-15,18-35-1,35-18 1,-18-53 0,0-35-1,-17 0 1,-1-18 0,-52 35-1,-18 106 16,-18 36-15,18 35 0,-17 0-1,17-53 1,17-18 15,1-35-31,35 0 16,17 0-1,36-71 1,-35 18 0,35-88-1,-36 53 1,-35 53-16,-17-18 16,-53 123 15,-18 19-16,18 16 1,35-87-16,0 53 16,0-36-1,17-35 1,36 0 15,0-18-15,-18-35-1,-17-35 1,-18-53 0,0 70-1,0 1 1,18 17 0,52 18-1,18 35 1,36 0-1,-71 0 1,0 88 0,-36 35-1,-17-34 1,-17 34 15,17-105-31,-18 35 16,18-18-1,0-17 1,0-54 15,0 19-31,0-19 16,18 1-16,52-71 16,1-17-1,70-1 1,0 54-1,-71 70 1,-17 70 0,-53 54-1,-17 35 1,17-71 15,0 0-15,0-53-1,35-17 1,18-18 0,0-35-1,17-54 1,-34-34 0,-36-1-1,0 1 1</inkml:trace>
  <inkml:trace contextRef="#ctx0" brushRef="#br0" timeOffset="56542.9">16898 9984 0,'0'0'0,"-35"0"31,17 17-31,0-17 16,18 18 0,-35 0-1,-35-18 1,52 0-16,-17 0 0</inkml:trace>
  <inkml:trace contextRef="#ctx0" brushRef="#br0" timeOffset="56776.53">15222 10372 0,'0'0'0,"-17"0"0,17 17 16,70-17 0,89 0 15,-18 0-16,18 0 1,-106-17 0,-71-19-1,1 36-15</inkml:trace>
  <inkml:trace contextRef="#ctx0" brushRef="#br0" timeOffset="57876.83">635 12382 0,'0'0'0,"0"-35"32,-18 35-17,-52 0 1,17 0 0,35 0-16,-88 71 15,-17 52 1,52 1-1,36-1 1,70 71 0,89-141-1,35-53 1,52-18 15,-87-52-15,-18-18-1,-106 17 1,-36 1 0,-70 52-1,18 18 1,-18 18 0,1 35-1,69-1 1,36-16-1,36-36 1,34-36 0</inkml:trace>
  <inkml:trace contextRef="#ctx0" brushRef="#br0" timeOffset="58068.13">1147 12594 0,'0'0'0,"17"0"0,1-17 16</inkml:trace>
  <inkml:trace contextRef="#ctx0" brushRef="#br0" timeOffset="58876.14">3016 12418 0,'0'0'0,"0"-18"0,0 0 0,0-17 15,0 0-15,-17-36 16,-54 36 0,-70 35-1,0 71 1,-36 52 15,72 18-15,52 36-1,123-36 1,54-88 0,70-53-1,0-36 1,-88-34 0,-71-1-1,-35 1 1,-71 34-1,18 19 1,18-18 0,17 35-1,36 52 1,35 19 0,0 88 15,-53 17-16,-18 89 1,-70-1 0,-71 89-1,89-229 1,35-54 0,52-140 15,54-36-16,-54 70-15,107-193 16,-89 176-16</inkml:trace>
  <inkml:trace contextRef="#ctx0" brushRef="#br0" timeOffset="61243.41">3369 12771 0,'0'0'0,"18"-18"32,-1 18-32,1-18 15,52-17 1,72-36 0,-125 54-16,71-54 15,-52 1 1,-36 52-1,-53 18 1,-18 35 0,-52 89-1,105-36 1,18 18 15,35-53-15,71 0-1,0-53 1,70-71 0,-87 18-1,-1-35 1,-53 0 0,-35 53-1,18 17 1,-36 88 15,0 1-15,-17 35-1,35-18 1,0-70 0,0-1 15,0-34-16,0-1-15,35-70 16,18 17 0,18-52-1,-18 70 1,17 0 0,-52 53-16,17 0 15,-35 35 1,0 53-1,0 18 1,53 0 0,35-18-1,18-70 1,0-18 0,0-35 15,0-54-16,-36 1 1,-17-18 0,-35 18-1,-18 35 1,-18 53 0,-17 18-1,0 35 1,17 17-1,18 36 1,0-53 0,71-18-1,-1-17 1,-17-18 15,53-70-15,-88 52-16,52-35 15,18-18 1,-17 1 0,-18 17-1,-36 53 1,1 0 0,-18 88-1,0-35 1,18 35-1,35-17 1,0-54 0,35 1-1,35-18 1,1-35 0,-1-53 15,-35 35-16,1-35 1,-54 35 0,-18 53-16,-17-36 15,-52 19 1,-1 17 0,-18 0-1,36 0 1,-36 35-1,54-17-15,-1 52 16,0 1 0,18-18-1,18-18 1,35-35 0,17 0 15,-17-18-16,-35 18-15,53-70 16,-36-1 0,0-17-1,-35 53 1,18 35 0,-18 53-1,-18 0 1,18 35-1,0-18 1,35-17 0,36-35-1,-53-1-15,70-17 16,53-17 15,-18-18-15,18-71-1,-70-18 1,-36 18 0,-17-70-1,-18 105 1,0 36 0,0 70-1,-35 71 1,-1 35-1,36-105-15,0 52 16,0 18 0,36-36-1,34-17 1,18-35 0,1-18 15,34-53-16,-70 0 1,-18-35 0,-35 0-1,0 70 1,-35 0 0,-18 71-1,18 18 1,17 17-1,18-17 1,35-19 0,36-34-1,17-18 1,0 0 0,-17-35 15,-1-36-16,-34 1 1,-36 34-16</inkml:trace>
  <inkml:trace contextRef="#ctx0" brushRef="#br0" timeOffset="61509.55">7126 12471 0,'0'0'0,"53"0"31,0 0-31,53 0 16,17-18 15,-87 0-31,52 18 15,-53-35 1,-17 17 0,-18 1-16</inkml:trace>
  <inkml:trace contextRef="#ctx0" brushRef="#br0" timeOffset="62125.87">9260 12171 0,'0'0'15,"0"-18"-15,0 1 0,-17-19 16,-1 36 0,-17 36 15,-18 122-16,35-34 1,1 52 0,-1-35-1,0 0 1,1-70 0,17-89 30,0 1-46,0-54 16,-18 1 0</inkml:trace>
  <inkml:trace contextRef="#ctx0" brushRef="#br0" timeOffset="62658.84">8978 12365 0,'-35'-71'16,"70"142"-16,-70-230 15,35 71 1,53 17 0,106-34-1,-36 69 1,18 36 0,-35 36-1,-35 87 1,-71 36-1,-36-124-15,-34 71 16,-89 0 0,53-53-1,0-36 1,53-17 0,36 0 15,17-17-16,70 70 17,-17-1-17,18 19 1,-1 0 0,1 17-1,-18-53 1,0-17-1,17-18 1,-34-36 0,34-34-1,-35 35 1</inkml:trace>
  <inkml:trace contextRef="#ctx0" brushRef="#br0" timeOffset="63376.7">9754 12665 0,'18'0'47,"0"0"-47,17 0 16,35-18 0,36-17-1,-53 0 1,-53 17-1,0 0-15,-53 18 16,0 0 0,-35 53-1,53 0 1,17 53 0,36 0-1,52-53 16,54-36-15,-1-17 0,54-35-1,-71-18 1,-18-17 0,-35-19-1,-53 72-15,17-71 16,1 35-1,-18 35 1,-18 36 15,1-1-31,-1 36 16,0-18-16,18 89 16,-35 88-1,0 35 16,0-36-15,-36 89 0,-35-35-1,89-212-15,-36 105 16,0-34 0,53-71-1,35-142 16,-17 72-31,35-54 16,70-176 0</inkml:trace>
  <inkml:trace contextRef="#ctx0" brushRef="#br0" timeOffset="63741.69">10566 12823 0,'0'0'15,"0"-52"-15,-18-90 16,18 72 0,35-18-1,54 35 1,69 53 0,19 17-1,-72 72 1,-105-1-1,-52 0 1,-107 0 0,53-35-1,18-18 1,70-35 0,53 0 30,36-53-30,-18 18-16</inkml:trace>
  <inkml:trace contextRef="#ctx0" brushRef="#br0" timeOffset="64226.07">11448 12400 0,'0'0'0,"0"-18"15,-18 18 1,0 0-16,-35 36 16,-17 52-1,52 18 1,18 17 0,18 1-1,52-89 1,72-17 15,-54-18-15,53-71-1,-53-17 1,-88-18 0,-18-17-1,1 105-15,-54-53 16,-35 36-1,36 35 1,-18 53 0,52 35-1,36 0 1,0 1 0,53-54 15,35 0-16,-17-35-15</inkml:trace>
  <inkml:trace contextRef="#ctx0" brushRef="#br0" timeOffset="64642.19">11959 12647 0,'0'0'0,"0"-70"15,0 34 1,71-34-1,52 17 1,-88 53-16,71-18 16,18 53-1,-54 18 1,-34 53 0,-36 18 15,-36-54-16,19-52-15,-54 17 16,53-17 0,-17-36-1,35-35 1,18-35 0,35-18-1,-36 71-15,54-18 16,-18-18-1,0 54 1,0-19 0,-18 1-1</inkml:trace>
  <inkml:trace contextRef="#ctx0" brushRef="#br0" timeOffset="64958.77">13176 11942 0,'0'-18'0,"0"36"0,0-71 16,0 35-1,-35 18 1,17 53 0,-35 106-1,18 17 1,17-53-1,18 19 1,0-107-16,0 35 16,53 1-1,-17-71 1,34 0 0,-17-53 15,-35 53-31</inkml:trace>
  <inkml:trace contextRef="#ctx0" brushRef="#br0" timeOffset="65208.29">12806 12241 0,'-18'0'0,"36"0"0,-36-17 15,71-1 1,88 0-1,36 18 1,52 0 0,-88 0-1,-35 0 1,-141 0 15,-71 0-31,53 0 16</inkml:trace>
  <inkml:trace contextRef="#ctx0" brushRef="#br0" timeOffset="66411.06">882 14076 0,'0'0'16,"-35"-18"-1,-1 18 1,-17 0 0,18 18-1,35-1-15,0 36 16,71 18-1,17-53 1,18-18 0,105-18-1,-52-35 1,18 0 0,-89-17-1,-88 52 16,-53 18-15,-18 0 0,-17 70-1,70-52-15,-70 123 16,71-17 0,-1 17-1,18 0 1,0-71-1,0-17 1,0-35 0,-18-18-1,-35-18 1</inkml:trace>
  <inkml:trace contextRef="#ctx0" brushRef="#br0" timeOffset="66658.06">900 14623 0,'17'0'31,"1"0"-31,-1 0 16,89 0-1,-17 0 1,87-53-1,-88 35 1,0-17 0,-70 17-1,0 1 1</inkml:trace>
  <inkml:trace contextRef="#ctx0" brushRef="#br0" timeOffset="66840.78">2117 14411 0,'17'0'0,"-34"0"0,34-18 93</inkml:trace>
  <inkml:trace contextRef="#ctx0" brushRef="#br0" timeOffset="67341.52">4075 13847 0,'0'0'0,"0"-36"0,0 19 15,0-19 1,0 54 15,0 88-15,0 88-16,0-18 31,17 71-15,-17-88-1,0-106-15,-17 70 16,-1-52 0,0-71-1,1-53 16</inkml:trace>
  <inkml:trace contextRef="#ctx0" brushRef="#br0" timeOffset="67708.78">3898 14199 0,'0'0'0,"-17"-35"0,-19-36 0,1-52 15,17 0 16,124-1-15,88 36 0,-17 53-1,87 70 1,-140 35 0,-107 89-1,-105-18 1,-88 0-1,70-52 1,-18-1 0,54-53-1,52-17 1,89-54 15,-18 19-15</inkml:trace>
  <inkml:trace contextRef="#ctx0" brushRef="#br0" timeOffset="68709.13">5168 14358 0,'0'0'0,"18"0"0,52 0 15,-17 0 1,-17-18-1,-36-17 1,-71-35 0,0 52-1,-34 0 1,-1 18 0,-18 53 15,36 35-16,53 18 1,17 18 0,36-36-1,52-88 1,19 0 0,34-35-1,-52-36 1,-36 53-16,53-105 15,-35 35 1,-18 17 0,-35 36-1,-17 70 17,-1-17-32,-17 88 31,35-36-16,17 36 1,36-53 0,18 18-1,-1-54 1,-52-17-16,35 0 16,0 0-1,-18-53 1,-35-35-1,18 0 1,-18 53-16,35-54 16,-35 54-16,71-35 15,34-1 1,1 53 0,-35 18-1,17 71 16,-70-1-15,-1-34-16,-17 87 16,0-35-1,0-17 1,0-36 0,-17-35-1,17-35 1,0 17-16,0-35 15,35-70 1,0 17 0,36 0-1,-36 53 1,36 18 0,-54 35-16,54 0 15,-1 0 16</inkml:trace>
  <inkml:trace contextRef="#ctx0" brushRef="#br0" timeOffset="70374.69">7144 14411 0,'0'0'0,"17"0"0,19-35 31,-19 17-31,-17-17 15,18-36 1,-18-17 0,0 70-16,-53-35 15,-35 36 1,0 17 0,-71 35-1,18 89 16,53-19-15,70-69-16,0 105 16,18-71-1,53-17 1,18-35 0,35-18-1,-1-35 1,19-71-1,-36-53 1,-35 53 0,-35 18-1,-1 70 1,-17 1 0,0 87-1,0 18 16,18 36-15,35-18 0,17-18-1,1-17 1,17-71 0,0-18-1,-35-17 1,18-89-1,-18 1 1,-18-89 0,0 106-1,1 18 1,-36 70 0,-18 36-1,-35 88 16,18 0-15,-1 88 0,36-88-1,0-1 1,18-52 0,70-53-1,18 0 1,-71 0-16,54-53 15,16-70 1,-34-1 0,-18-34-1,-53 69 1,0 19 0,-35 105 15,17 53 0,18 1-15,0 34-1,18-35 1,-18-70-16,53 70 16,-18-70-1,53-1 1,-17-17-1,17-70 1,0-18 0,-35-18-1,-53 18 1,-18 52 0,-35 36-1,18 18 16,-18 70-15,53 0 0,0 18-1,0-35 1,53-18 0,18-53-1,-1 0 1,54-53-1,-36-35 1,0-54 0,0-16-1,-70 52 1,-18 18 0,0 70-16,0 0 15,-18 36 16,1 53-15,-36 52 0,17 36-1,36-71 1,0-53-16,53 53 16,35-52-1,36-19 1,-36-17-1,36-53 1,-89 36-16</inkml:trace>
  <inkml:trace contextRef="#ctx0" brushRef="#br0" timeOffset="74340.7">11483 14111 0,'0'0'0,"-35"0"16,-1 0 0,54 0 15,53-18-16,-1-17 1,36-35 0,-71 52-16,-35-35 15,0-35 1,-70 53 0,-54 17-1,18 53 16,-17 71-15,88 35 0,52-17-1,54-36 1,70-18 0,-18-52-1,18-18 1,-123-35-1,-36 17 1,-70 18 0,-53 18-1,53 35 1,-18 53 0,71 17-1,35-35 16,53-35-15,17-53 0,19 0-1,-72 0-15,36-35 16,53-89 0,-36 36-1,54-53 1,-1 53-1,36 35 1,-53 53 0,-71 53-1,-35 53 1,-53 0 0,-35 17-1,53-52 1,0-19 15,52-87 0,36-18-15,53-88 0,-18 35-1,36-35 1,-107 124-16,36-36 15,-53 35 1,0 36 0,-53 35-1,-17 70 1,34-17 0,36 53-1,18-106 16,70-1-15,18-52 0,0-17-1,53-54 1,-36-35 0,-70-17-1,-53 35 1,0 0-1,-53 88 1,0 0 0,36 70-1,17 54 1,35-19 0,0-34 15,53-18-16,18-53 1,-18-18 0,1-17-1,16-53 1,-34-18 0,35 0-1,-18 18 1,-53 70-1,-17 18 1,-18 18 0,0 0-1,0-1 1,0-34 31,0-1-32,-18 0 1,18 1 0,-17 17-1,-19 0 1,19 0-16,-54 70 16,36 18-1,-18 36 1,53-36-1,0 0 1,18-35 0,17-35-16,53-18 15,0 0 1,71-18 0,0-70-1,-71 0 16,18-71-15,-71 53 0,-17 71-1,-36 35 1,-52 53 0,17 17-1,17 54 1,36-89-16,0 36 15,18-1 1,53-34 0,-1-36-1,36-18 1,-35-35 0,34-106-1,-87 53 16,17 18-15,-35 53 0,0 17-1,0 36 1,-35 123 0,35-53-1,0 36 1,35-36-1,18-70 1,35-18 0,-70 0-16,35-18 15,35-53 1,-35-34 0,0-72-1,0 36 16,0-18-15,-18 36 0,-35 88-1,-35 123 17,-18 53-17,18-18 1,35-87-16,-18 105 15,0-106-15,18 71 16,18 0 0,35-71-1,53-17 1,17-36 0,1-53-1,-54-17 16,18-53-15,-35 35 0,-35 53-1,-18 71 17,0 0-32,-18 34 15,1 37 1,17 17-1,0-36 1,53-17 0,-36-35-16,36-18 15,18 0 1,-1-36 0,1-52 15,-1-53-31,1 70 31,-36 1-15,-35 123 15,-17 17-15,-1 36-1,18-35 1,0-18-1,0-36-15,0 1 16,70-18 0,-17 0-1,-35-53 1,0-35 0,-18 17-1,0 54-15,-53-72 31,35 72-15,18-18 0,35 17-1,71 0 1,0 1 0,35 17-1,-70 0 1,-18 35-1,-36 53 1,-17 0 0,0 53-1,-35-70 1,0 0 0,17-36-1,0-18 1,18-52 31,36-35-32,34-36 1,18-18 0,18 1-1,18 52 1,-89 71-16,36-17 15,-18 52 1,-53 53 0,0 53-1,-18-35 1,-17 0 0,35-53-1,53-18 16,35-35-15,-18 0 0,36-70-1,-18-1 1,1-52 0,-72-1-1,-17 18 1,-53 53-16</inkml:trace>
  <inkml:trace contextRef="#ctx0" brushRef="#br0" timeOffset="74590.39">16404 13670 0,'0'0'16,"0"-18"0,-17 18 15,-1 0-15,0 0-1,-35 36 1,-17-19-16</inkml:trace>
  <inkml:trace contextRef="#ctx0" brushRef="#br0" timeOffset="74824">14711 14129 0,'0'0'0,"-18"0"0,1 0 0,-1 17 15,36-17 17,52 0-17,1 0 1,17 0 0,-71 0-16</inkml:trace>
  <inkml:trace contextRef="#ctx0" brushRef="#br0" timeOffset="77440.92">1305 15946 0,'0'0'0,"-17"0"0,-54 0 15,53 0-15,-34 0 16,34 0-16,-35-18 16,18-53-1,17 18 16,18-17-15,53-1 0,-35 54-16,70-54 15,53 53 1,-53 18 0,-70 36-1,-36 70 1,-70-18-1,-88 88 1,52 1 0,71-72-1,53-16 1,35-19 0,36-52-1,70-18 1,18-53 15,-71 0-15,-53-35-1,-35 0 1,-88-1 0,70 54-16,-123-18 15,53 53 1,0 53-1,0 53 1,52-36 0,36 19-1,36-19 1,52-70 0,-35 0-1</inkml:trace>
  <inkml:trace contextRef="#ctx0" brushRef="#br0" timeOffset="77790.59">1993 16175 0,'0'17'0,"18"-17"16,-1 0-16,-17-17 16,18-18-1,-18-1 1,0 19 0,-35 17-1,17 0 1,1 17-1,-19 19 17,19-19-17,-1 1 1</inkml:trace>
  <inkml:trace contextRef="#ctx0" brushRef="#br0" timeOffset="83113.11">3563 15893 0,'0'-18'156</inkml:trace>
  <inkml:trace contextRef="#ctx0" brushRef="#br0" timeOffset="85556.42">3722 15716 0,'0'-35'15,"0"17"-15,-18 1 16,1 17 0,-1 0-1,-17 17 1,-36 89 0,18 0-1,-70 88 1,87-141-16,-52 70 15,0-17 1,70-70 0,54-54 15,-1 0-31,18-52 16,70-89-1,-35 18 1,54-36-1,-72 72 17,18 16-17,-52 89 1,-36 71 0,0 35-1,-18 88 1,-17-53-1,-1 0 1,36-70 0,0-36-1,0-53 17,0-35-17,-17-53 1,-71 1-1,-36-1 17,18 71-17,18 35 1,0 35 0,70-18-16,18 19 15,18 70 1,0-89-16,52 36 15,89-18 1,-18-35 0,53 0-1,-53-53 1,18-17 0,-142 52-16,54-52 15,-53-1 1,-1 36-1,-17 70 17,0 36-17,0 35 1,-17-18 0,-1-53-1,0 0 1,18-52 15,0-36-15,18 35-16,35-88 15,0 18 1,17 0 0,-17 88-1,0 18 1,-35 34-1,-18-16-15,35 52 32,0-18-17,54 1 1,-19-53 0,54-1-1,-36-17 1,71-70-1,-106-1 1,-18-52 0,-35 52-1,0 18 1,-35 141 15,-1 1-15,19 16-1,-19-52 1,19 0 15,17-70 1,17 17-17,36-89 1,-35 54-16,17-18 15,36-70 1,-1 35 0,1 88-1,-36 53 1,-17 35 0,-1 35-1,1-35 1,53 1-1,-1-72 17,36-17-17,-18-17 1,36-54 0,-54 0-1,1-52 1,-54 88-16,-17-53 15,0 70 1,-35 124 15,17-89-31,-17 89 16,18-18 0,17 1-1,35-72 1,35 1-1,1-18 17,17-18-17,18-70 1,-71-35 0,-17 17-1,-18-35 1,-88 52-1,17 89 1,-17 53 0,53 36-1,17 52 1,18-53 0,18 0-1,52-53 1,71-17 15,-35-18-15,71-53-1,-72 0 1,19-88 0,-36-18-1,-35 36 1,-35 105-16,-1-70 15,-52 141 17,17 17-17,-17 54 1,17-18 0,18-89-16,0 107 15,0-54 1,18-17-1,35-17 17,0-36-17,35-36 1,-70 19-16,70-36 16,-70 35-16</inkml:trace>
  <inkml:trace contextRef="#ctx0" brushRef="#br0" timeOffset="85807.67">6914 15893 0,'0'0'16,"-35"0"-16,0 0 0,17 0 16,36 0-1,88 0 1,17 0-1,54-18 17,-89 0-17,-35 18 1,-36-17 0,19 17-16</inkml:trace>
  <inkml:trace contextRef="#ctx0" brushRef="#br0" timeOffset="88322.16">7567 16245 0,'106'-35'32,"-71"35"-32,53-53 15,-35-17 1,-17-19 0,-36 1-1,-53 0 1,-36 53-1,19 35 1,35 0 0,-18 70-1,-18 71 1,36 36 0,35-71-1,0-18 1,53-70-1,35-18 1,-17-18 0,17-70-1,-18-18 1,-34-53 0,-19 124-16,1-53 15,-18 52 1,0 142 31,0-88-47,17 70 15,1 71 1,35-89 0,18-17-1,-1-35 1,54-53-1,-19-18 1,1-88 0,-35-36-1,-71-17 1,0 88 0,0-17-1,0 105 1,-35 36-1,-1 105 1,36 54 15,0 17-15,0-88 0,53-1-1,0-52 1,-35-35-16,88-18 15,-1 0 1,37-71 0,-37 1-1,19-71 1,-71 35 0,0 35-1,-53 160 16,-36-1-15,19 35 15,17-17-15,17-71 0,1-35-16,53 18 15,-1-18 1,36-71-1,-18-52 1,-35 17 0,18 0-1,-54 53 1,-17 106 15,0 35-15,-17 1-1,17-72-15,0 71 32,35-52-17,53-36 1,-17 0 0,35-36-1,-54-34 1,-52-71-1,-17 70 1,-71 1 0,17 52-1,0 18 1,54 0 0,70 0 15,35-35-16,53 35 1,-35 0 15,17 0-15,-34 17 0,-72 54-1,-17 0 1,0 34-1,0-16 1,0-19 0,0-52-16,0 17 15,0-53 32,0 1-47,0-71 16,35-1-1,-17 54 1,35-71-16,35 0 31,18 36-15,-18 70 0,0 0-1,-52 70 1,-36 36-1,0-18 1,0 18 0,0-35-1,53-18 1,35-36 0,18-17-1,0-35 1,-18-35-1,18-54 17,-36 18-17,-35 18 1,-35 18 0,-53 70-1,1 0 1,16 70-1,36-17 1,0 53 0,36-36-1,16 1 1,-34-18 0,0-36-1,-18 19 1,0-19-1,-53-17 1,0 0 15,18 0-15,-18 0 0,-18-53-1</inkml:trace>
  <inkml:trace contextRef="#ctx0" brushRef="#br0" timeOffset="88724.84">9719 15452 0,'-18'0'0,"1"0"31,-1 17 1,18 1 14</inkml:trace>
  <inkml:trace contextRef="#ctx0" brushRef="#br0" timeOffset="89172.2">8449 15822 0,'0'0'0,"-18"0"0,1 0 0,34 0 46,19 0-46,69-18 16,54 18 15,-53 0-15,-71 0-16,89 0 16,-71 0-1,-18 0 1,-17 0-1,-1 0 1,-34 0 31,-19 0-47,1 18 16</inkml:trace>
  <inkml:trace contextRef="#ctx0" brushRef="#br0" timeOffset="90538.85">1341 17251 0,'17'0'47,"-17"-18"-47,18 1 15,-18-1-15,17-17 16,-17-1-1,0 1 1,-52 0 15,-19 35-15,36 0-16,-18 35 16,0 0-1,0 36 1,35-36-1,54-35 17,34-17-17,-35-1-15,54-17 16,16-18 0,-69 35-1,-19 18 1,-17 18 15,0-1-31,0 36 31,0 35-15,0 1 0,-17 16-1,-1 54 1,0-53-1,18-88-15,-35 52 16,-18-34 0,0-36-1,0 0 1,-17-53 0,35 0-1,-1 17 1,36 19-1,0-18 17,0 17-17,18 0 1,0 18-16</inkml:trace>
  <inkml:trace contextRef="#ctx0" brushRef="#br0" timeOffset="90784.05">1887 17480 0,'18'0'31,"-18"-18"-31,18 18 47,-18-17 0</inkml:trace>
  <inkml:trace contextRef="#ctx0" brushRef="#br0" timeOffset="91405.33">3457 17022 0,'0'0'0,"0"-36"0,18 1 16,-18-36-1,0 36 1,0 53 15,0 52-31,0-34 16,0 87-1,0 36 1,0-36 0,-18-17-1,18 0 1,-17-53-1,17-71 17,0-52-17,0 17-15</inkml:trace>
  <inkml:trace contextRef="#ctx0" brushRef="#br0" timeOffset="91922.44">3475 17145 0,'0'0'0,"0"-35"16,0-36 15,53 36-15,17-18 0,-34 35-16,105 1 15,-35 17 1,-1 70-1,-87 1 1,-71 52 0,-53-52-1,53-36-15,-70 18 16,-1-18 0,71-35-1,36-17 1,17-1-1,0-17 1,35 35 15,0 0-15,36 70 0,-36-17-1,36 53 1,-36-53-1,0 0 1,18-35 0,0-18-1,-18-36 1,18-52 0</inkml:trace>
  <inkml:trace contextRef="#ctx0" brushRef="#br0" timeOffset="92354.87">4180 17392 0,'0'18'16,"18"-18"15,0 0-31,35-18 15,35-35 1,0 0 0,-53 0-1,-35 36-15,0-19 16,-35 36 0,-36 0-1,1 53 1,17 18-1,35 52 1,18-17 15,0-35-15,53-18 0,0-53-1,35 0 1,-17-18-1,-36 0-15,18 1 0</inkml:trace>
  <inkml:trace contextRef="#ctx0" brushRef="#br0" timeOffset="92621.67">4921 17445 0,'-17'0'0,"-1"0"16,36 0 15,-1 0-31,1-18 16,0 18-16,52 0 15,1-17 1,-36-1-1,0 18 1,-35-18 0</inkml:trace>
  <inkml:trace contextRef="#ctx0" brushRef="#br0" timeOffset="94221.37">5644 17674 0,'0'0'0,"-17"0"31,17-17-31,0-19 16,53-34-1,-18 52-15,36-70 16,34-18-1,-34 18 17,-71 0-17,0 52 1,-53 36 0,-53 36-1,53 17 1,36 17-1,17-35 1,70 18 0,-35-17-1,18 16 1,-53 1 0,18 0-1,0-17 1,17-36-1,35 0 1,19-18 15,17-35-15,-36-18 0,-17 1-1,-18-18 1,-17 52-1,-18 19 1,-53 70 15,18 17-15,17 18 0,18-17-1,35-18 1,54-35-1,-1-18 17,35-53-32,-17 0 31,0-35-15,-53 17-1,-36 53-15,1-17 16,-18 17-1,-18 54 17,-17 17-17,35-18-15,-17 53 16,17-35 0,35 0-1,18-53 1,17 0-1,36-18 1,-88 1 0,35-19-16,-36 1 15,36-53 1,-35 17 0,17 18-1,-35 71 16,0 17-15,-18 36 0,-34-1-1,16 1 1,19-18 0,-1-53 15,18-18-16,0 1-15,18-36 16,35-53 15,17 18-15,124-53 0,-70 123-1,-19 36 1,-69 35-1,-36 52 1,-36-34 0,-16 17-1,34-53-15,-17 1 16,17-1 0,18-53 15,18 18-16</inkml:trace>
  <inkml:trace contextRef="#ctx0" brushRef="#br0" timeOffset="95055.29">8537 17392 0,'0'0'0,"0"18"0,-17-1 16,17 1-1,52-18 1,90-18-1,-37-17 1,72-53 0,-107 0 15,-34-54-15,-36 19-1,-53 52 1,-53 54-1,35 34 1,-34 107 0,52 35-1,-36 70 1,72-159-16,-54 177 16,-17 89-1,17-89 1,36-18-1,18-18 1,17-175-16,0 34 16,0-52-1,17 35 1,54-53 0,35-53-1,35-71 1,-35 19-1,-71 52-15,18-106 16,-53-70 0,-53 70-1,-53-17 1,0 105 0,0 36-1,89 35 1,52 17 15,71-17 0,105-35-15,1-18 0,-141 36-16,87-19 0</inkml:trace>
  <inkml:trace contextRef="#ctx0" brushRef="#br0" timeOffset="96771.44">9772 17321 0,'0'-17'0,"0"34"0,-18-87 15,1 70-15,-36-35 16,-35 17 0,35 18-1,-36 70 1,37 19-1,52 34 1,0-17 15,0-71-15,70-17 0,1-18-1,17-53 1,-35-18-1,17-17 1,-70 71-16,36-36 16,-36 70 15,0 19-15,0 34-1,0 36 1,17-18-1,18-53 1,36-35 0,0 0 15,17-52-15,0-37-1,-70 54-15,52-53 16,-35 17-1,-17 54 1,-18 34 0,-18 19-1,-17 69 1,35-34 0,0-36-1,71 1 1,-18-36-1,35-18 1,18-70 15,-53-18-15,35-53 0,-53 53-1,-17-35 1,-18 106-1,-53 53 1,0 87 0,18 19-1,17-36 1,18 35 0,0-52-1,35-18 1,71-35-1,-35-18 1,52-36 15,-52-34-15,17-36 0,-53 35-1,-35 1 1,-35 70-1,-18 35 1,18 36 0,17-1-1,18 1 1,53 17 0,88-35-1,-17-35 1,17-18-1,70-36 17,-105-17-17,18-70 1,-71 35 0,-36-1-1,-17 37 1,-88 34-1,70 18-15,-35 18 16,18-1-16,-53 71 16,35-17-1,35 17 1,18-35 0,18 0-1,53-53 1,-54 0-16,54-18 15,17-52 1,-35-36 15,17-70-15,-34 52 0,-19-17-1,-17 123-15,18-17 16,-18 53-1,-53 35 1,-17 52 0,34 1-1,36 35 1,18-35 0,35-35-1,35-1 1,-35-70-1,53 0 1,-36-35 15,-34 0-31,34-18 0</inkml:trace>
  <inkml:trace contextRef="#ctx0" brushRef="#br0" timeOffset="97055.41">10054 16986 0,'0'0'15,"-17"0"-15,-19 18 0,19-18 16,34 0 31,1 0-31,17 0-16</inkml:trace>
  <inkml:trace contextRef="#ctx0" brushRef="#br0" timeOffset="98887.46">13229 17163 0,'0'0'0,"-17"0"16,34 0 31,1 0-47,17 0 0,89-18 15,17-17 1,-53-18 0,-18 0 15,-70-35-15,0 35-1,0 35-15,-17-17 16,-36 52-1,18 72 1,17 34 0,-17 54-1,-1-54 1,36-70-16,-17 70 16,17 1-1,0-71 1,-36-36-1,-34-34 17,35-36-17,-54-106 1,54 71 0,18-18-1,-1 88 1,18 54 15,0-19-31,53 72 16,-18-19-1,53 18 1,0-35 0,1-35-1,52-18 1,-18-53-1,-17-53 1,-53 18 15,-35-18-15,-18 71 0,-36 52 15,-34 72-16,52 34 1,18-52 0,0 17-1,71-70 1,-54-18-16,89 0 16,53-53-1,-36-18 1,-17-52-1,-70 52 1,-36-17 15,-36 88-15,-34 0 0,34 53-1,19 35 1,17-18-1,0 19 1,17-72-16,19 54 16,-36-89 31,0 1-47,-36-36 15,19 0 1,-1 53-1,18 17 17,0 19-17,88-1 1,-17-17 0,35-18-1,-18-18 1,-53 18-16,18-53 15,0-53 1,-35 0 0,17-52-1,-17 52 1,-1-35 0,-34 176 15,-36 88-16,17 1 1,36-89 0,-17 71-16,17 35 31,17-53-15,1-52-1,0-36 1,52 0-1,-35-53 1,1-36 0,-36 72-16</inkml:trace>
  <inkml:trace contextRef="#ctx0" brushRef="#br0" timeOffset="99087.55">14676 17216 0,'0'0'15,"-18"0"-15,36 0 32,-1 0-32,71 0 31,36-18-15,-1 0-1,-105 1-15,70-1 16,-35-17-16</inkml:trace>
  <inkml:trace contextRef="#ctx0" brushRef="#br0" timeOffset="100720.79">15857 17004 0,'0'0'0,"0"-18"0,0-35 16,-53 18-1,1 17 1,-72 54 0,18 70 15,0 52-15,36-52-1,52 18 1,36-19-1,70-52 1,159 0 0,-106-53-1,35-35 1,-70-18 0,-18-70-1,-70-1 1,-18 71-1,-53 0 1,0 53 15,-35 71-15,18-1 0,34 54-1,36-107-15,0 36 16,0 36-1,53-89 1,18-18 0,-1-35-1,1 0 1,-54 18-16,36-36 16,-53 54-16,0-54 15,18 53 1,-71 89 15,35 0 0,18-36-31,0 53 16,0-35 0,36-18-1,52-35 1,-17 0-1,34-53 1,1-35 0,-18 0-1,-52 35 1,-36 35 0,0 71 15,0 18-16,0-54-15,0 54 16,0 0 15,0-36-15,0-17 0,-18-18 15,0-18-31,1-35 15,-1 18 1,0 17 0,18 36 15,0 17-15,0 0-1,71 1 1,-18-1-1,53-35 1,-36 0 0,1-53 15,17-35-15,-53 17-1,1-35 1,-36 71-1,0 17 1,-18 18 0,0 18-16,-17 53 15,35-1 1,-18 18 0,18-52-1,18-19 1,70 1-1,-17-18 1,35-53 0,-18-18 15,-18-17-15,-70 35-1,0 36 1,-53 17-1,18 70 1,18-17 0,17 18-1,-18-18 1,-35-18 0,-35-17-1,-18-1 1</inkml:trace>
  <inkml:trace contextRef="#ctx0" brushRef="#br0" timeOffset="101737.71">16898 5838 0,'0'-17'0,"0"34"0,0-52 15,0-18 1,-18 18 0,18 0-1,0 52 1,0 19-1,0-19-15,0 107 16,0 17 0,-17-35-1,17 0 1,0-54 0,0-34-1,17-71 16,1 18-15</inkml:trace>
  <inkml:trace contextRef="#ctx0" brushRef="#br0" timeOffset="102220.41">17233 5768 0,'18'-18'0,"-36"36"0,53-89 16,-17 71-1,-18-17 1,0 70 0,0-18-16,-35 88 15,0-17 1,35 18 0,0-36-1,0-70 1,70-1-1,18-34 1,18-36 0,-35 0 15,-18-53-15,-36 18-1,-34-53 1,-72 70-1,1 53 1,35 54 0,-35 52-1,88-18 1,-18 19 0,18-54-1,89-18 1,-54-17-1</inkml:trace>
  <inkml:trace contextRef="#ctx0" brushRef="#br0" timeOffset="102503.65">17903 6032 0,'0'0'0,"18"18"15,35-18 16,-18 0-15,-17-18 0,-18 1-16,-18-1 31,-17 18-15,0 0-1,17 35 1,18-17-1,18-18 1,-1 0 0</inkml:trace>
  <inkml:trace contextRef="#ctx0" brushRef="#br0" timeOffset="102904.48">19315 5468 0,'0'0'0,"-53"-53"31,35 53-31,0 0 0,-35 35 16,1 107 0,-19 52 15,18-18-15,35-123-16,-52 106 15,52-71 1,18 0-1,0-53 1,0-70 15,18 17-31,-18-17 16</inkml:trace>
  <inkml:trace contextRef="#ctx0" brushRef="#br0" timeOffset="103286.46">18821 5697 0,'0'0'0,"-18"-53"0,18 18 0,0-35 16,18-19-1,88 19 17,17 17-17,36 18 1,35 52-1,-18 89 1,-88 53 0,-52 88-1,-36-71 1,-71 54 0,18-125-1,-17 1 1,34-53-1,19-35 1,-1-54 0,18-16 15,-53-54-31</inkml:trace>
  <inkml:trace contextRef="#ctx0" brushRef="#br0" timeOffset="103520.05">18944 6050 0,'35'0'16,"-17"0"-16,0 0 16,17 0-16,71 0 15,53-18 1,-54 18-1,37-35 1,-72 35 0,-35-17-1</inkml:trace>
  <inkml:trace contextRef="#ctx0" brushRef="#br0" timeOffset="104003.79">20126 6015 0,'18'0'0,"-36"0"0,53 0 0,18-18 15,0-17 1,-53 17 0,-70 1-1,-1 17 1,-35 17-1,36 19 1,34 16 15,36-16-31,71 17 32,-1-18-17,19 0 1,-1 18-1,-88-35 1,-18-1 0,1 1-16,-19 0 15,19-18-15,-89 0 16,0 0 0,35 0-1,36-18 1,17 0-1,36-17 1,35 18 0</inkml:trace>
  <inkml:trace contextRef="#ctx0" brushRef="#br0" timeOffset="104504.1">20567 6103 0,'0'0'0,"35"-18"0,36-17 16,-18 0-1,-53-18 1,0 0 0,-71 35-1,53 18-15,-87 0 16,34 53-1,18 18 1,53-18 0,18 17 15,17-52-15,-17 0-16,70 35 15,-18-18 1,-52-35-1,-18 17 1,-53 1 0,-70-18-1,17 0 1,35 0 0,-17-18-1,106 1 32,-1 17-47,54-18 16</inkml:trace>
  <inkml:trace contextRef="#ctx0" brushRef="#br0" timeOffset="104904.16">20849 6174 0,'0'0'16,"18"0"-16,-1 0 0,19-18 16,-1-17-1,18-1 1,-18 1 0,-35 17-16,0-17 15,-35 35 16,-36 18-15,1 35 0,52 17-1,18-17 17,0-35-32,0 17 15,53 0 1,35-17-1,-35 0 1,18-18 0,-1 0-1,-34-36 1</inkml:trace>
  <inkml:trace contextRef="#ctx0" brushRef="#br0" timeOffset="105320.07">21237 6156 0,'0'-18'0,"0"36"0,0-71 15,0 18 1,18-1 0,17 19-1,36-1 17,-1 18-17,-17 35 1,-18 36-1,-17 17 1,-18-35 0,-35-18-1,-18 1 1,18-36 0,35-18-1,0-17 1,0 0-1,17-36 1,36 18 0,0 0-1,0 18 17,-35 35-32,35-35 15,-18-1-15</inkml:trace>
  <inkml:trace contextRef="#ctx0" brushRef="#br0" timeOffset="106786.47">22049 5521 0,'0'0'0,"-18"0"15,0 0 1,1 0 0,17 18-16,-18 105 15,0-17 17,-17 53-17,0-54 1,35 1-1,0-88-15,0 35 16,35-18 0,18-35-1,0 0 1,18-35 0,-19 0-1,-34 17-15,17-70 16,1 17-1,-19 1 1,-17 52 0,0 89 31,-17-54-47,-1 54 15,0 17 1,18-53-1,0 1 1,53-1 0,18-35-1,-1 0 1,-17-53 0,18-18-1,-54 18 1,36-17-1,-53 52 1,-17 36 15,-19 35 1,19 17-17,-1-17 1,18-17-1,0-19-15,18-17 16,52 0 0,-52 0-1,17-35 1,-17-18 0,-18 0-1,0 35-15,-18-52 16,1 52-1,17 1 1,0-1 0,35 18 15,36 0-15,17 0-1,-35 0 1,-18 53-1,-17 0 1,-18-18 0,0 36-1,-18-36 1,-17-17 0,17-1-1,18 1 1,0-36 15,0-35-15,53 0-1,35-35 1,-17 35 15,17 0-15,-18 53-1,-52 0-15,35 18 16,-35 17 0,-18 53-1,0-17 1,-18-18 0,-35 0-1,18-36 1,17 1-1,18-36 32,18 1-31,17-1-16</inkml:trace>
  <inkml:trace contextRef="#ctx0" brushRef="#br0" timeOffset="107236.31">23742 5980 0,'0'-18'0,"-18"18"16,1 0-16,-19 0 16,-34 0-1,35 18 1,-1 34-1,36-34 1,0 0-16,0-1 16,53 1-1,0 17 17,18-17-17,-36 0 1,18 17-1,-53 0 1,0-17 0,-53-1-1,-35-17 1,17 18 0,18-18-1,36 0 1,17-35-1,-18 0 1</inkml:trace>
  <inkml:trace contextRef="#ctx0" brushRef="#br0" timeOffset="107619.95">22983 5415 0,'-17'0'0,"34"0"0,-52 0 16,18 0-1,34 0 32,18 0-47,1 0 16,-19 0-1,-34 0 17,-19 0-17,1 0 1,18 0-1,-1 0 1,18 18 0</inkml:trace>
  <inkml:trace contextRef="#ctx0" brushRef="#br0" timeOffset="107964.45">21713 5697 0,'0'0'16,"-17"0"-16,34 0 31,89 0-16,0 0 1,0 0 0,-35 0-1,-54 0 1</inkml:trace>
  <inkml:trace contextRef="#ctx0" brushRef="#br0" timeOffset="-110517.08">10724 5186 0</inkml:trace>
  <inkml:trace contextRef="#ctx0" brushRef="#br0" timeOffset="-106603.91">3863 6862 0,'0'0'0,"-18"-53"15,18 35 1,-17 0 0,-1-17-1,0 35 1,1 0-1,-1 53 1,18 0 0,0 17-1,18-52-15,52 35 16,1-53 0,17 0-1,-17 0 16,34-53-15,-16-17 0,-72 52-16,36-53 15,-18-17 1,-35 35 0,0 18-1,-35 53 16,18-1-31,-1 36 16,-17 53 0,-1 17-1,19-34 1,17-54 0,-18 88-16,18 18 31,0-105-31,0 52 15,0 0 1,0-35 0,-18-35-1,1-18 1,-36 0 0,35 0-16,-52-53 15,-1 18 1,18-1-1,18 19 1,17 17 0,1 0-1,17 53 17,35-1-1,18-16-16,35-1 1,18-35 0,-89 0-16,89 0 15,18-35 1,-36-1 0,-17-34-1,-54-36 1,18 18-1,-35 0 1,0 70 0,0 36 31,0-1-32,0 54-15,0-54 16,-17 72-1,17-1 1,-35-18 0,35-17-1,0-35 1,0-36 15,0-35-15,35-35-1,-18 18 1,54-36 0,17 18-1,-17 35 1,-36 35-16,71 0 31,-53 18-15,0 0-1,-53 71 1,0 17 0,0-70-16,0 88 15,0 0 1,0-54 0,0 1-1,17-17 1,19-19-1,-19-17-15,36 0 16,18-35 0,-18-18-1,35-35 1,0-36 0,-35 19 15,-35 34-16,-1 53 1,-17 1 0,0 70 15,0-36-31,-17 19 16,17-1-16,-18 53 15,18 0 1,0-17-1,18-18 1,35-18 0,-18-17-1,53-18 1,-17-18 15,-19-17-31,1-53 31,-17-1-15,-19 36 0,-17 0-1,0 36 1,-17 17 0,-1 0-1,36 0 16,17 17-15,71-17 0,-36 0-1,36-35 1,-18 0 0,-52 17-1,17 1 16,-53-1-15,0 36 15,0 17-15,-18 18 0,-17 53-1,17-53 1,0 17-1,18-17 1,0-18 0,36-17-1,34-18 1,18 0 0,-17-35-1,17-36 16,0-17-15,-52-18 0,-36-35-1,-36 53 1,-34 70 0,-36 18-1,18 35 1,17 18-1,18-17 1,36-36-16,-1 17 16</inkml:trace>
  <inkml:trace contextRef="#ctx0" brushRef="#br0" timeOffset="-59744.14">2981 13441 0,'0'0'0,"-18"0"15,1 0 1,-1 0 0,36 0 46,-1 0-46,1 0-16,0 0 0,52-18 15,1 18 17,52-17-17,-35-1 1,71 18 0,-106 0-16,159-18 15,-36 1 1,71-19-1,53 1 1,-71 0 0,36 0-1,-195 35-15,107-18 16,70 0 0,17 1-1,-105-1 1,53 0 15,-36 18-15,18-17-1,18-1 1,-36 0 0,53 1-1,36-19 1,-159 19-1,-53 17-15,194-35 16,-18 17 0,-70 0-1,35 1 1,0-1 0,18 18-1,17-18 1,-70 18-1,17-17 1,0 17 15,-52-18-15,87 18 0,54-18-1,-106 18 1,17-17-1,-52-1 1,52 1 0,36-1-1,-177 18-15,124-18 16,17 1 0,-35-1-1,-53 18 1,1-18-1,-1 18 17,-35-17-17,-18 17 1,18 0 0,-35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28T10:52:53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 1305 0,'0'-17'16,"0"-1"0,0 0-1,-18 18 1,18-17 0,-17 17 15,-1 0-16,18 17-15,-18 1 16,18 17 0,0 18-1,0 18 1,0-1 15,0 1-15,0 52-1,0-17 1,0 35 0,0 18-1,0-53 1,0 53 0,0-36-1,0 36 1,0-53-1,18 35 1,-18 0 0,0-18-1,0 36 1,0-35 15,18 52-15,-18 0-1,0-17 1,17 88 0,-17-71-1,0 89 1,0-53 0,0-142-16,0 212 15,0-70 1,0 53-1,0-54 1,-17 19 0,17-54-1,-18 71 1,18 0 15,-18-53-15,18-35-1,-17-1 1,17-52 0,0-35-1,0-53 1,0-36 0,17-53-1,1-70 1</inkml:trace>
  <inkml:trace contextRef="#ctx0" brushRef="#br0" timeOffset="2116.41">1693 1217 0,'-17'0'62,"-1"0"-62,0 18 16,-17-1-1,0 1 1,35 0 0,0-1-1,17-17 1,36 18-1,53-18 1,0 0 0,53 0-1,0 0 1,140 0 15,-210 0-31,69 0 16,230 0-1,-123 0 1,158 0 0,-70 0-1,229 0 1,-141 0 0,159 0-1,-459 0-15,265 0 16,123 0-1,-212-18 1,71-17 0,-141 35-1,-35 0 17,-106-18-17,-88 18 1,-18 18 109,17 0-125,-17-1 15,0 1-15,0 35 16,0 35 0,0-17-1,0 70 1,0 35 15,0-35-15,0-88-16,0 106 15,0 88 1,18 35 0,-1-35-1,-17-35 1,18 105 0,-18-105-1,18-142-15,-1 248 16,-17-18-1,18-71 1,0 89 0,-1-19-1,-17-69 1,18-160 0,-18 230-1,18-35 1,-18-71-1,0 70 1,0-34 0,0-72-1,0-122-15,0 158 16,0-53 0,0-53-1,0 0 1,0-70-1,-18-18 48,0-35-63,-17-1 31,-36-17-31</inkml:trace>
  <inkml:trace contextRef="#ctx0" brushRef="#br0" timeOffset="3218.32">1676 7479 0,'0'0'0,"-18"18"0,-17-18 16,17 0-1,18 17 1,-18-17-1,18 18 1,18-1 0,17-17-1,89 18 1,-18-18 0,105 18-1,72-1 1,52 1-1,53 0 1,0-18 0,159 0-1,70 0 1,-476 0 0,300 0-1,124 0 1,-36 17-1,-124-17 1,72 18 0,-354-18-16,230 0 15,-247 0-15,176 0 16,18 0 0,-89 0-1,-105 0 1,-17 0-1,-72 0 1,1 0 0,-18-18 77,0 1-61,-18-1 15,18 0-47</inkml:trace>
  <inkml:trace contextRef="#ctx0" brushRef="#br0" timeOffset="5083.05">2099 512 0,'-18'0'15,"54"0"17,-19 0-32,1 0 15,70 0 1,-53 0-16,89 0 16,52 0-1,-70 0 1,0 0-1,-88 0 1,-36 0 15,-35 0-15</inkml:trace>
  <inkml:trace contextRef="#ctx0" brushRef="#br0" timeOffset="5516.34">2575 529 0,'0'0'0,"-17"0"15,17 18 17,0-1-32,0 1 15,0 17 1,0 36-1,17-1 1,36 54 0,-35-18-1,-1 0 1,-17-36 0,0-52-1,-70 35 1,-1-53-1,-34 0 1,34 0 0,-35-53-1,53 18 1,36-1 0,17 1-1,17 17 1,36-17-1</inkml:trace>
  <inkml:trace contextRef="#ctx0" brushRef="#br0" timeOffset="6083.88">3069 829 0,'0'0'0,"0"-18"0,0 1 16,0-1 0,0 0-1,-53 18 1,0 18 0,0 17-1,18 36 1,35 88-1,0-89 1,0-17 0,35-18-1,18-35 1,0-17 0,-35-1-1,52-35 1,-34-17-1,-19-19 1,1 1 0,-18 35-1,0 89 17,0 52-17,0-18 1,0 1-1,18-18 1,-1-35-16,1-18 16,35 0-1,-36 0 1</inkml:trace>
  <inkml:trace contextRef="#ctx0" brushRef="#br0" timeOffset="6332.67">3369 847 0,'0'0'0,"0"-18"16,0 0-1,35 71 32,-35-35-47,36 70 16,-36-70-16,17 52 15,1 1 1,-18-36 0,17-17-1</inkml:trace>
  <inkml:trace contextRef="#ctx0" brushRef="#br0" timeOffset="6599.97">3757 811 0,'0'0'15,"18"-17"-15,-36 34 32,-17 19-17,-18 17 1,-18 35-1,36-18 1,0-17 0,35-35-1,17-18 17,19 0-32</inkml:trace>
  <inkml:trace contextRef="#ctx0" brushRef="#br0" timeOffset="7166.35">4163 864 0,'0'0'0,"17"-53"16,-17 36-1,0-1-15,-17 0 31,-19 18-15,-34 71 0,35 0-1,17-36-15,-17 35 16,17 19 15,18-19-15,71-70 15,-18-17-15,35-54-1,-71 53-15,1-52 16,17-36 0,-35 53-1,18 18 1,-18 88 15,0 17-15,0-52-16,18 88 15,-1-53 1,1-18 15,17-35-15,18 0-1,-18 0 1,-17-18-16</inkml:trace>
  <inkml:trace contextRef="#ctx0" brushRef="#br0" timeOffset="7698.88">5433 723 0,'0'0'0,"-18"0"15,-70-35 1,70 35 0,-17 0-16,17 0 0,-52 53 15,17 17 1,18 36 15,35 0-15,17 18-1,54-72 1,88-52 0,-1-35-1,-17-18 1</inkml:trace>
  <inkml:trace contextRef="#ctx0" brushRef="#br0" timeOffset="7982.65">5980 547 0,'0'0'16,"-18"-53"-1,0 35-15,1 18 16,-19 53 0,36-18-16,0 54 31,0 69-16,0-52 1,0 18 0,0-54-1,53 1 1,-17-71 0,-19 0-16</inkml:trace>
  <inkml:trace contextRef="#ctx0" brushRef="#br0" timeOffset="9198.76">6403 864 0,'0'0'0,"0"-17"0,0-19 0,0-34 31,0 35-16,-71 35 1,36 0 0,-18 52-1,18 54 1,0 35 0,17-123-16,18 35 15,0 35 1,0-70-16,18-1 15,35-17 1,-18-17 0,35-54-1,-34 1 1,17-36 15,-36 0-15,-17 71-1,0 70 17,0 36-17,0 17 1,0-18 0,18-34-1,35-36 1,35 0-1,0-36 1,18-34 0,-18-1-1,-70 1 1,-36 70 15,1 17-15,-1 36-1,-17 53 1,35-53 0,53 0-1,-18-35 1,-18-18 0,-34 0 30,-1 0-46,-17 0 16,0 0 0,17 0 15,18 17 0,35 1-15,36-18-1,-1 0 1,36-35 0,-18-18-1,-35 0 1,-53 35-16,36-53 16,-36 1-1,0 35 1,-36 35-1,1 53 1,35 17 0,0 18-1,0 1 1,0-54 15,0-18-15,0 19-1,-18-36 17,-35 0-17,18 0-15</inkml:trace>
  <inkml:trace contextRef="#ctx0" brushRef="#br0" timeOffset="10099.21">2311 2028 0,'17'-17'15,"1"17"-15,0-18 0,-18-17 16,0 0 0,-18 35 15,-53 0-16,1 35 1,-1 35 0,-17 54-1,70-1 1,18 71 0,18-105-1,70-1 1,18-88-1,71-18 1,-36-35 0,17-53-1,-122 71-15,34-71 16,-35 71 0</inkml:trace>
  <inkml:trace contextRef="#ctx0" brushRef="#br0" timeOffset="10332.23">2893 2152 0,'17'-71'16,"-17"-52"-1,0 70 1,-17 335-16,17-317 16,0-212-16,-18 300 15,18 53 1,-18 0 0,18 35-1,0-35 1,0-89-16,0 54 15,0-18 1,53-53 0,-17-18-1,-19 18-15</inkml:trace>
  <inkml:trace contextRef="#ctx0" brushRef="#br0" timeOffset="11615.76">3563 2205 0,'0'0'0,"18"-18"16,-1-17-1,-17 0 1,-70 17 0,-1 18-1,18 18 1,0 35-1,18 35 1,17 35 0,1-35-1,17-70-15,0 53 16,35-71 15,53-18-15,-17-53-1,17-17 1,-35 0 0,-53 70-16,35-70 15,-35 71 1,0-1 0,0 36-1,-17 17 1,17 53-1,0-17 1,35-1 0,0-17-1,36-53 1,-1 0 0,18-53 15,-70 36-31,53-54 15,-18-17 1,-36 35 0,-17 18-1,-53 70 17,36-18-32,-19 72 15,36-36 1,0 35-1,36-53 1,-1 0 0,-53-35 31,1-17-32,-19 17 1,1-18-1,0 18 1,17 0 0,18 35-1,0 1 1,0-19 0,53 1-1,0-18 1,35-35-1,-70 35-15,70-53 16,18-35 0,-36 17-1,1-17 1,-71 35 0,0 35 15,-71 18-16,36 53 1,18 18 0,17-18-1,0 35 1,52-35 0,-34-18-1,-18 0 1,-18-35-1,-52 18 1,52-18 0,-17 0-1,17 0-15,18-35 32,36-1-17</inkml:trace>
  <inkml:trace contextRef="#ctx0" brushRef="#br0" timeOffset="12264.93">5433 2064 0,'0'0'0,"0"-18"0,0 0 16,-18 18 15,18 18-31,-18 0 0,-17 52 16,0 18-1,-18 18 1,35-70 0,1 17-16,-1 52 31,18-87-16,0 0 1,18-36 0,17-35-1,-17-35 1,-18 0 0,0 70-16,17-88 15,1 53 1,17-35-1,0 53 1,18 17 0,18 18-1,0 53 1,-19 53 0,-34-36 15,-18 19-16,0-19 1,-18 1 0,18-54-16,-17 19 15,-1-36 1,1 0 0,-1 0-1,-17-53 1,-1 35-1</inkml:trace>
  <inkml:trace contextRef="#ctx0" brushRef="#br0" timeOffset="12499.59">5186 2328 0,'17'0'31,"1"0"-31,17-17 16,1 17 0,17 0-1,-18-18 1,-18 0 0,1 18-1,0-17 1</inkml:trace>
  <inkml:trace contextRef="#ctx0" brushRef="#br0" timeOffset="13382.53">2311 3210 0,'0'0'0,"0"-17"0,0-1 16,-18 18-1,18 35 17,0-17-17,0 123 1,18-35-1,-18-71-15,0 89 16,0-54 0,0 1-1,17-71 32,-17-18-31,0 0-16,0-17 0</inkml:trace>
  <inkml:trace contextRef="#ctx0" brushRef="#br0" timeOffset="13765.15">2205 3298 0,'0'0'16,"0"-17"-1,0-1-15,17-17 16,54 0 0,35 17-1,35 18 1,-35 35 0,-36 36 15,-70 17-16,-17-35 1,-19-35-16,-34 34 16,-36 1-1,36-35 1,34-18 0,36-18 15,36 1-16</inkml:trace>
  <inkml:trace contextRef="#ctx0" brushRef="#br0" timeOffset="14264.8">3157 3281 0,'0'0'0,"36"-35"31,-54 35 0,0 0-31,-35 17 16,18 18 0,18-17-16,-19 35 15,19-18 1,17 1-1,35-19 1,35 1 0,19-1-1,-54 19 1,0-1 0,-35 0 15,-17-17-16,-54 17 1,-35-17 0,18-18-1,17 0 1,18 0 0,36 0-1,17-18 1,17-17-1</inkml:trace>
  <inkml:trace contextRef="#ctx0" brushRef="#br0" timeOffset="14582.74">3404 3228 0,'0'0'15,"18"0"17,-18 18-32,35-1 15,18 71 1,-35-17 0,-1-53-16,19 70 15,-19-35 1,-17 0-1,0-36 1,18-34 15,-18-1-31</inkml:trace>
  <inkml:trace contextRef="#ctx0" brushRef="#br0" timeOffset="14848.48">3933 3246 0,'0'0'0,"-17"17"47,-36 36-31,-18 35-1,1 0 1,52-70-16,-35 35 15,18 0 1,17-35 0,36-36 31</inkml:trace>
  <inkml:trace contextRef="#ctx0" brushRef="#br0" timeOffset="15132.13">4075 3281 0,'0'0'0,"0"17"31,0 1-31,0 17 16,0 36-1,0-18 1,0 17 0,-18-34-1,18-19 1,0-34 31,0-1-47</inkml:trace>
  <inkml:trace contextRef="#ctx0" brushRef="#br0" timeOffset="15383.03">4092 3281 0,'0'0'0,"18"-18"16,-1 18-1,19 18 1,-1 17-1,-17-17-15,-1 52 16,1-17 0,0 0-1,-1-35 1,-17-1 0,18-34 30</inkml:trace>
  <inkml:trace contextRef="#ctx0" brushRef="#br0" timeOffset="15883.83">4533 3210 0,'0'0'0,"0"-17"15,0 34 1,-17 36-1,-19 0 1,-17 35 0,36-52-1,-1-19-15,-17 1 16,35-36 31,35-17-32,0-18 1,18-18 0,-35 54-16,52-36 15,36 18 1,-35 35 0,-18 53-1,-36 35 1,-17 18-1,-35 17 1,17-70 0,1 0-1,-1-35 1,18-36 15,53-35 0</inkml:trace>
  <inkml:trace contextRef="#ctx0" brushRef="#br0" timeOffset="16581.36">5521 3175 0,'0'0'0,"0"-18"0,0-17 15,0 17 1,-18 18 0,-35 0-1,-35 53 1,0 18 0,53-1-1,17-34 16,36-36-15,35 0 0,70-18-1,-52 18 1,-36 0 0,-17 53-1,-18 18 1,-36 17-1,-34 0 1,-1-17 0,36-36-1,17-35 1,36 0 46,0 0-46,-18 17 0,0 1-1,0 53 1,0 17 0,-18 18-1,18-53 1,18-53-1,34 0 1,-16-53 0,-36 35-1</inkml:trace>
  <inkml:trace contextRef="#ctx0" brushRef="#br0" timeOffset="17081.25">4022 4851 0,'0'0'0,"-36"17"0,-105-17 15,159 0 1,0 0-1,176-35 1,35 35 0,229-35-1,54-18 1,-71 35 0,53-17-1,-371 35-15,177-18 16,-18 18-1,-193 0 1,-107 0 0,-123 0-1,-106 0 1</inkml:trace>
  <inkml:trace contextRef="#ctx0" brushRef="#br0" timeOffset="17431.04">4039 5186 0,'0'0'0,"-17"17"0,17 1 15,53-18 1,176 0-1,194-35 1,-299 17-16,228-17 16,195 0-1,-194 17 1,35 0 0,-159 18 15,-176 0-16,-88 0 1,-124 18 0,106 0-16</inkml:trace>
  <inkml:trace contextRef="#ctx0" brushRef="#br0" timeOffset="17781.25">4057 5680 0,'0'0'0,"-18"0"15,1 0-15,105 0 16,176-18 0,195-17 15,-71 0-16,177-1 1,-89 1 0,-141 17-1,-141 18 1,-123 0 0,-195 0 15,-17 18-16,35 17 1</inkml:trace>
  <inkml:trace contextRef="#ctx0" brushRef="#br0" timeOffset="18114.4">4339 5944 0,'0'0'0,"-35"18"0,-18 0 16,88-1 0,106-17-1,230 0 1,123 0 0,-89 0-1,-264 0-15,318-17 16,-177 17-1,-35-18 1,-106 0 0,-123 18-1,-36 0 1,-70 18 0,18 0-1</inkml:trace>
  <inkml:trace contextRef="#ctx0" brushRef="#br0" timeOffset="18780.99">5468 6844 0,'0'0'0,"-18"0"0,-35 18 15,1-18 1,52-18 0,0-17-1,52-18 16,107-36-15,-71 72 0,18 17-1,-70 17 1,-54 36 0,-123 53-1,0 0 1,35 0-1,71-53 1,35 0 0,88-36-1,0 1 1,-70 0-16,105-1 16,-17 19-1,-36 34 16,-52 18-15,-18 36 0,-53 35-1,-35-71 1,35-35 0,-70-53-1,-19-18 1,1-53-1,18-70 1</inkml:trace>
  <inkml:trace contextRef="#ctx0" brushRef="#br0" timeOffset="19914.12">5327 2399 0,'18'0'62,"-1"0"-62,1 0 16,-1-18-16,36 1 16,-35 17-16,17-18 15,-17 18 1,-18 18 46</inkml:trace>
  <inkml:trace contextRef="#ctx0" brushRef="#br0" timeOffset="20196.8">5574 2452 0,'0'0'0,"0"17"16,0 1 0,0 0-1,0-1 1,0 1 15</inkml:trace>
  <inkml:trace contextRef="#ctx0" brushRef="#br0" timeOffset="23165.84">13917 1940 0,'0'-17'31,"0"-1"-31,0 0 16,0 1-1,0-1 1,0 0 0,-18 36 31,18 0-47,0 17 15,-17 36 1,-1 17-1,1 18 1,-19 52 0,1 72-1,35-177-15,-18 141 16,18 88 0,18-18-1,35 72 1,-18 52 15,0 0-15,-17 35-1,-18 0 1,0-105 0,0 52-1,0 71 1,-18-194-1,-17 53 1,-18-53 0,18-88-1,17-18 1,-17-88 0,35-106 15,0-88 0,35-36-31</inkml:trace>
  <inkml:trace contextRef="#ctx0" brushRef="#br0" timeOffset="25781.93">13847 2152 0,'17'-35'31,"-17"17"-31,0 0 16,0 1-16,0-1 15,0-17 1,0 17 0,0-35-1,0 18 16,0 17-15,0 1 0,0-1-1,18 18 17,52-18-17,19 18 1,87 0-1,-35 0 1,53 0 0,0-17-1,177-1 1,-54 18 0,-211 0-16,370-17 15,-105 17 1,87 0-1,-87 0 17,140 0-17,-123 0 1,-247 0-16,353 35 16,-176 0-1,123 0 1,-177-17-1,18 0 1,-105-18 0,52 0-1,-141 0 1,0 0 0,-35 0-1,36 0 1,-19 0 15,-35 0-15,1 0-1,-36 17 48,0 1-63,0 17 15,-18 18 1,-35 18 0,18-18-1,-18 52 1,18 72 0,17 70-1,18 0 1,0-53 15,0 106-15,0-89-1,0 107 1,0-212-16,0 229 16,0-106-1,-35 106 1,17-106-1,0 71 1,-34-17 0,16-37-1,19-34 1,-1-18 0,0-35-1,18 0 1,0-18 15,-17-35-15,17-1-1,-18-34 1,0 17 0,1 0-1,-1 1 1,1-1-1,-1-18 1,18-34 0,-35 34-1,17-52 1,-17 17 0,35-17-16,-18-18 15,-35 0 1,-17 0 15,-1 0-15,-88 0-1,-70-18 1,-18 18 0,18-18-1,-36 18 1,-70-17-1,53-1 1,-36 18 0,-34 0-1,105-17 1,-89 17 0,1-36-1,35 19 1,-35-1 15,88-17-15,36 35-1,-1-18 1,18 18 0,-53-18-1,53 1 1,35 17-1,-17-18 1,-36 18 0,53 0-1,-17 0 1,53 0 0,17 0-1,0 0 16,18 0-15,0 18 0,-18-18-1,18 17 1,70-17 0,36-17 30,-1-1-30</inkml:trace>
  <inkml:trace contextRef="#ctx0" brushRef="#br0" timeOffset="26813.34">14975 758 0,'0'0'0,"-70"18"31,87-18 0,19 0-31,34 0 16,177-18 0,-176 18-16,105 0 15,1-17 1,-72 17-1,-140 0 17,-53 17-17</inkml:trace>
  <inkml:trace contextRef="#ctx0" brushRef="#br0" timeOffset="27097.5">15399 794 0,'0'0'0,"-18"0"0,0 0 16,1 0-1,17 53 1,0 35 0,0 53-1,-18-35 1,1 17-1,17-35 1,0-70 0,0 0-1,0-36 17,0 0-32</inkml:trace>
  <inkml:trace contextRef="#ctx0" brushRef="#br0" timeOffset="27513.33">15593 1182 0,'0'0'16,"17"0"-16,1 0 16,0 0-1,17 0 1,0 0-1,36-18 1,-54-17 0,-17 17-16,0 1 15,0-19 1,-35 36 0,-18 0-1,0 71 1,18 17-1,17-17 17,18-54-32,0 36 15,0-35 1,36 17 0,-1-35-1,18 0 1</inkml:trace>
  <inkml:trace contextRef="#ctx0" brushRef="#br0" timeOffset="27980.03">16245 1094 0,'18'-18'15,"-36"36"-15,36-54 0,-36 19 16,-70 17-1,18 17 17,-19 19-17,72-1 1,17-17-16,0 34 16,17-16-1,36-19 1,53 1-1,-35 0 1,-18-1 0,-53 19-1,-53 16 1,-88-16 0,35-19-1,18 1 16,52-18-15,1 0 0,35-35-1,0 17 1,53-35 0,-18 36-16</inkml:trace>
  <inkml:trace contextRef="#ctx0" brushRef="#br0" timeOffset="28280.71">16633 935 0,'0'0'0,"0"-18"0,0 1 15,0 34 16,0 18-31,-35 89 32,0-1-17,0-52 1,35 17 0,0-70-16,0-1 15,0 1 1,35-36 15</inkml:trace>
  <inkml:trace contextRef="#ctx0" brushRef="#br0" timeOffset="28497.04">16422 1235 0,'0'0'0,"-18"0"15,36-18 17,-1 18-32,36 0 15,0-18 1,53-17 0,-53 0-1,-18 17-15</inkml:trace>
  <inkml:trace contextRef="#ctx0" brushRef="#br0" timeOffset="28780.03">17110 917 0,'-18'0'15,"0"18"1,18-1-16,-35 54 31,-18 35-15,18 17-1,17-70 1,1 18 0,-1-54-1,18 1 1,18-36-1,-18 1 1</inkml:trace>
  <inkml:trace contextRef="#ctx0" brushRef="#br0" timeOffset="29034.9">17057 1005 0,'0'0'0,"0"-17"15,17-19-15,19 72 31,-1 34 1,-17-52-32,52 105 15,-52-52 1,17 0 0,-17-36-1,-1-53 32</inkml:trace>
  <inkml:trace contextRef="#ctx0" brushRef="#br0" timeOffset="29296.35">17586 882 0,'0'-18'16,"0"36"-16,18-36 0,-18 1 0,0 34 47,-18 54-32,-35 17 1,-18 53 0,1-17-1,35-54 1,17-35-1,36-35 17,-1 0-32</inkml:trace>
  <inkml:trace contextRef="#ctx0" brushRef="#br0" timeOffset="30014.41">18062 988 0,'0'0'15,"18"-18"-15,17-17 0,-17-18 32,-18 35-32,-18 1 15,-52 17 1,-1 17 0,-17 71-1,17 1 1,1 52-1,52-106-15,-17 53 16,35 0 0,53-35-1,17-53 1,36 0 0,-18 0-1,36-53 16,-89 1-31,-35-19 32,-18 36-17,-70-1 1,0 36 0,35 18-1,71-18 32,17 0-31,36 0-1,-36 18 1,0 17 0,-17 18-1,-18 53 1,0-18-1,-53 53 17,0 0-17,18-35 1,17-53 0,36-71 15,17-17-16,0 17-15</inkml:trace>
  <inkml:trace contextRef="#ctx0" brushRef="#br0" timeOffset="30612.57">19138 917 0,'0'0'0,"18"-17"32,-18-19-32,17 1 15,-17-18 1,0 35-1,-52 18 17,34 0-32,-70 71 15,0 52 1,-18 54 0,70-54-1,36-17 1,53-35-1,71-54 1,-1-17 0,-17-17-1,53-54 1,-53-17 0,-36 17-1</inkml:trace>
  <inkml:trace contextRef="#ctx0" brushRef="#br0" timeOffset="30897.37">19720 688 0,'0'-35'15,"0"70"-15,0-88 16,-17 71 15,17-1-31,-18 71 16,-35 71-1,18-18 1,17 0 0,18-35-1,0-35 1,0-54 0,18-17-1,52 0 1,1-35-1</inkml:trace>
  <inkml:trace contextRef="#ctx0" brushRef="#br0" timeOffset="32146.64">20108 1094 0,'0'0'16,"36"-71"-1,-36-17 1,-18 53-1,0 35-15,-17-18 16,-36 36 0,1 52-1,-1 54 1,36-1 0,35-52-1,18 17 1,17-88 15,36 0-15,-19 0-1,19-71 1,-36-17 0,1-35-1,-19 52 1,-17 89 31,0-1-47,-17 72 15,-1-1 1,18-18 0,18-34-1,52-19 1,1-17-1,-1 0 17,-52 0-32,88-53 15,-36 0 1,-17-35 0,-53 53-1,0 17 1,-17 18-1,-36 53 1,53-35-16,-18 35 16,18 0-1,0 0 1,0-18 0,0-18 15,-18-17 0,18-17-15,-17-1-1,-1 1 1,-17 17 0,17 0-1,1 17 1,17 1-1,0 17 1,70-35 0,36 0-1,17 0 1,1-35 0,-36-18-1,36-35 1,-89 0-1,-35-18 1,0 88 0,0-17-1,-35 35 1,-1 70 0,1 36-1,35-35 1,0-1-1,0 1 1,0-54 0,0 1-1,-18-18 32,1 0-31,17-18-16,0 1 15</inkml:trace>
  <inkml:trace contextRef="#ctx0" brushRef="#br0" timeOffset="32310.45">20990 1376 0,'0'0'0,"0"17"31,-17-17 47,-1 0-78</inkml:trace>
  <inkml:trace contextRef="#ctx0" brushRef="#br0" timeOffset="34612.26">14958 2593 0,'17'0'16,"19"-18"-1,-19 1-15,19-19 16,-36-17 0,-18 36-1,-53 17 1,1 0-1,-1 70 1,1 71 0,52 18-1,18-35 1,71-89 0,123-17-1,-53-36 1,35-35-1,1-35 17,-89 17-17,0-52 1,-88 35 0,0-53-1,0 105 1,-18 36-1,-35 88 1,18 18 0,17 35-1,1-17 1,17-36 0,35-17-1,71-71 1,-18 0-1,36-36 17,17-34-17,-53-18 1,-70 35 0,-18-36-1,-36 37 1,-17 52-1,-35 52 1,35 19 0,18 35-1,17-36 1,18 1 0,0-36-1,36-35 1,34 0 15,-17-17-15,-18-54-1,18-35 1,-35 36 0,0-19-1,-18 107 16,0 35-15,0 35 0,0-17-1,0-18 1,0-36-16,52 1 16,19-18-1,0 0 1,70-53 15,-35 0-15,-1-70-1,-87 70 1,-18 0 0,-35 53-1,17 53 1,18 17-1,0 1 1,35-18 0,1-18-1,-36-17 1,-18-18 31,0 0-32,-17 0-15,0 0 32,0 0-17,35 17 17,0 1-32,17-18 15,1 0 1,52 0-1,19 0 1,-19-18 0,54-52-1,-19-18 1,-69 70-16,17-53 16,-36 1-1,-17 52 1,-70 18 15,17 53-15,18 18-1,35 34 1,0-69 0,17 17-1,1-18 1,-36-17 15,1-18-31,-36 0 16,35 0-1,0 0 1</inkml:trace>
  <inkml:trace contextRef="#ctx0" brushRef="#br0" timeOffset="35295.83">17939 2540 0,'-36'0'32,"19"0"-32,-1 0 0,18 35 15,-53 71 1,0 0 0,18-18-1,0-17 1,17-1-1,1-52 1,17-36 31,0 1-31,35-36-1,-18-36 1,1-34-1,53 0 1,-1-1 0,1 71-1,17 18 1,-18 53 0,-34 70-1,-19 53 1,-17-18-1,-17-17 17,-19-35-17,19-36 1,17-17 0,0-1-1,-18-17 1,18-17-1,-17-1 1</inkml:trace>
  <inkml:trace contextRef="#ctx0" brushRef="#br0" timeOffset="35529.85">17762 2787 0,'-17'0'0,"-1"0"15,36 0 1,-1 0 0,54 0-1,17 0 1,18 0 0,-36-18-1,-17 1 1,-17-1-1,-36 0 1</inkml:trace>
  <inkml:trace contextRef="#ctx0" brushRef="#br0" timeOffset="35726.82">18415 2787 0,'0'0'0,"0"18"15,0-1 1</inkml:trace>
  <inkml:trace contextRef="#ctx0" brushRef="#br0" timeOffset="37262.08">15205 3951 0,'0'0'0,"0"-18"15,17 18-15,1-17 16,-18-1-1,0-17 1,0 17 15,-35-17-15,-18 17 0,0 18-1,-18 53 1,18 0-1,0 35 1,36 18 0,17-71-1,70-35 1,-17 0 0,18-35-1,-1-18 1,-34 0-1,-36 36 1,17-54 0,1 54-1,-18-19 1,0 54 15,0 52-15,0-17-1,35 36 1,1-54 0,16-35-1,19 0 1,17-53 0,0-18-1,-52-34 1,-36 34-1,0-35 1,-71 18 15,-52 35-15,-54 35 0,19 36-1,-37 53 1,54 52-1,88-17 1,36-71-16,-1 124 16,18-53-1,18 17 1,88-35 0,-18-35-1,71-53 1,52 0-1,-105-17 17,0-19-17,-53 19 1,-36-18 0,1-18-1,17 17 1,-35 19-16,36-36 15</inkml:trace>
  <inkml:trace contextRef="#ctx0" brushRef="#br0" timeOffset="37611.89">15893 3704 0,'0'0'0,"-18"0"0,0-17 16,18-1-1,18 18 1,0-18 0,105 1-1,-17 17 1,17-18-1,-70 18 1,-35 0 0,-36 18-1,-35-18 1,-35 35 0,71-35-16</inkml:trace>
  <inkml:trace contextRef="#ctx0" brushRef="#br0" timeOffset="37895.74">16087 3669 0,'0'18'47,"0"-1"-31,0 18-1,0-17-15,0 35 16,0-35-16,-18 70 15,0-18 1,1 19 0,17-37-1,0-34 1,0-36 31,0 1-47,17-18 15</inkml:trace>
  <inkml:trace contextRef="#ctx0" brushRef="#br0" timeOffset="38279.85">16351 3916 0,'0'0'0,"18"0"31,0 0-31,-1 0 16,36-18 0,-35 18-16,17-35 15,0 17 1,-35 1 0,-35 17 15,-36 35-16,54-17 1,-36 52-16,18-17 31,35 18-15,0-36 0,0-18-1,70-17 1,-17 0-1,53-52 1</inkml:trace>
  <inkml:trace contextRef="#ctx0" brushRef="#br0" timeOffset="39129.53">16986 3863 0,'0'-18'15,"0"36"-15,0-53 16,-17 35-1,-19 0-15,-34 17 32,17 19-17,18-1 1,17-18-16,18 19 16,0-19-1,53 1 1,17 0-1,-34-18 1,17 35 0,-36-17-1,1 17 1,-18 0 0,-35-35-1,-36 18 1,18-18-1,35 0-15,1 0 32,-18 0-17,35 17 1,-18 1 0,88-18 15,-52 0-31,70 0 15,-17 0 1,52-53 0,-17 0-1,-35-17 1,-18-36 0,-53 88-16,0-52 15,0-19 1,0 54-1,-18 53 32,0 17-31,-17 71 0,17-18-1,1-17 1,17 17-1,0-35 1,17-53 0,54 0-1,-36 0 1,36-53 0,-36-18-1,-17 18 1</inkml:trace>
  <inkml:trace contextRef="#ctx0" brushRef="#br0" timeOffset="39379.18">17286 3845 0,'0'0'0,"18"0"31,-1 0-31,54 0 15,35 0 1,17-35 0,-35 35-1,-52 0 1,-19-18 0,-34 18 15</inkml:trace>
  <inkml:trace contextRef="#ctx0" brushRef="#br0" timeOffset="40245.12">14235 4833 0,'0'0'0,"0"-18"16,0 1 0,0-1-16,0 36 31,0 70-15,0 0-1,0 71 1,0-53-1,-36-36 1,36-52 0,-17 35-1,17-36 1,0-52 15,-18-18-31</inkml:trace>
  <inkml:trace contextRef="#ctx0" brushRef="#br0" timeOffset="40578.72">14111 4904 0,'0'-18'0,"0"36"0,0-89 16,0 36 0,0 17-16,53-35 15,35 36 1,0 17-1,1 0 17,-36 70-17,-53 1 1,-71 52 0,-17-70-1,-18 0 1,53-35-1,35-18 1,18-18 15,18 0-31,53-17 16</inkml:trace>
  <inkml:trace contextRef="#ctx0" brushRef="#br0" timeOffset="41063.37">14623 4833 0,'0'0'0,"0"18"47,0-1-47,0 1 16,0 70-1,-18 0 1,18-35-1,0-35-15,0 17 16,18-17 0,17-18-1,-17 0-15,34 0 16,1-53 0,18-35-1,-36 17 1,0 1-1,-17 52 1,-18 53 31,0-17-47,-18 52 16,1 19-1,17-19 1,0-52-1,35-18 1,18 0 0,18-71-1</inkml:trace>
  <inkml:trace contextRef="#ctx0" brushRef="#br0" timeOffset="41578.61">15328 4710 0,'0'0'15,"-35"17"17,17 36-17,1 18 1,-19 52 0,1-35-1,35-35 1,0-35-1,0-36 17,0-17-17,35-18 1,18-17 0,18-1-1,17 53 1,0 18-1,-53 36 1,-17 34 15,-36 1-15,1-54-16,-54 36 16,-35 0-1,36-35 1,35-18-1,-1 0 1,36-18 0,36-52-1</inkml:trace>
  <inkml:trace contextRef="#ctx0" brushRef="#br0" timeOffset="42511.63">15857 4692 0,'0'-18'15,"0"36"17,-17 0-17,-1 34 1,0 54-1,1-70-15,17 34 16,0 18 0,0-35-1,0-35 1,53-18 0,17-35-1,-17-1 1,-18-52-1,-17 35 17,17-17-17,-35 87 17,0 1-32,0 53 15,0-19 1,-17 1-1,17-17 1,35-36 0,36 0-1,-54 0-15,54-36 16,-1-17 0,36-35-1,-53 35 1,18 0-1,-54 53 17,-17 18-1,18-18-15,0 0 15,-18-18-16,0 1 1,-18 17 0,0 0-1,-17 0 1,-18 53 0,35-36-16,-17 54 15,18-53-15,17 52 16,0-17-1,52-18 17,1-35-17,53 0 1,-35-17 0,-18-19-1,-36-34 1,-17 52-16</inkml:trace>
  <inkml:trace contextRef="#ctx0" brushRef="#br0" timeOffset="42728.33">16263 4621 0,'-18'0'0,"18"18"32,18-18-1</inkml:trace>
  <inkml:trace contextRef="#ctx0" brushRef="#br0" timeOffset="43394.64">16969 4727 0,'0'-17'31,"0"34"-16,17 36 1,1 71 0,-18-36-1,0-18 1,0-34 0,0-19-1,35-34 1,-17-19-1</inkml:trace>
  <inkml:trace contextRef="#ctx0" brushRef="#br0" timeOffset="43627.99">17304 4692 0,'0'0'0,"17"-18"15,-52 54 16,0 16-15,-36 37 0,36-1-1,17-70-15,1 17 16,17 0 0,35-35-1,0 0 1</inkml:trace>
  <inkml:trace contextRef="#ctx0" brushRef="#br0" timeOffset="44060.98">17639 4798 0,'0'0'0,"35"-36"16,-35 19-1,0-1 1,-35 89 15,-18 17-15,18 18-1,35-36 1,0-17 0,70-53-1,18-17 1,1-36-1,-36-18 1,-36-35 15,-17 18-15,-53 35 0,18 53-16,-53 0 15,17 0 1,18 71-1,53-18 1,0 17 0,53-52-1</inkml:trace>
  <inkml:trace contextRef="#ctx0" brushRef="#br0" timeOffset="44329.38">18133 4762 0,'0'0'15,"0"18"1,0 53 0,0-1-1,-18-17 1,0 0-1,1-35 1,17-36 15,0-17-15</inkml:trace>
  <inkml:trace contextRef="#ctx0" brushRef="#br0" timeOffset="44527.93">18115 4621 0,'-18'0'47,"18"18"-32,0 0 1,36-1-1,-19-17-15</inkml:trace>
  <inkml:trace contextRef="#ctx0" brushRef="#br0" timeOffset="45095.44">18680 4815 0,'0'-17'0,"-18"17"31,-53 0-15,18 17-1,-17 54 1,35 17-1,17-70-15,18 35 16,0 0 0,53-36-1,17-17 1,19-35 0,-36 0-1,52-106 1,-52 35-1,-17-18 1,-19 18 15,-17 54-15,0 87 15,-17 35-15,-19 36-1,19 0 1,17 0 0,0-53-1,0-36-15,0 1 16,35-18 0</inkml:trace>
  <inkml:trace contextRef="#ctx0" brushRef="#br0" timeOffset="45678.85">19544 4798 0,'0'0'0,"0"-71"15,0 54 1,-53 17-1,0-18 1,35 18-16,-52 35 16,17 18-1,0 35 1,35 1 0,18-37-1,36-34 1,34-18-1,18-18 1,1-34 15,-36-37-15,17-52 0,-52 35-1,-1 1 1,-17 69-1,-17 72 17,-19 34-17,1 89 1,18-53 0,-1-36-1,18 1 1,18-71 15,-1 0-31,1 0 0,17 0 16</inkml:trace>
  <inkml:trace contextRef="#ctx0" brushRef="#br0" timeOffset="46060.99">19791 4833 0,'35'0'15,"-17"0"1,-1-18 0,54 1-1,-36-1 1,0-35 0,-35 36-1,-17 17 16,-36 0-31,0 35 16,18 35 0,-1 19 15,36-36-15,0-36-16,18 1 15,17-18 1,54 0-1,-19-18 1,1-17 0,-36 0-16</inkml:trace>
  <inkml:trace contextRef="#ctx0" brushRef="#br0" timeOffset="46744.5">20197 4745 0,'0'0'0,"0"-18"15,0 53 16,0 36-15,-18 0 15,18-18-15,-18-18 0,18-18-1,0-34 16,0-1-15,0-52 0,0 17-1,36-18 1,16 18 0,-34 53-16,35-17 15,-35 17-15,35 0 16,-36 52-1,1 19 1,-18 0 0,0-18 15,-18-36-15,1 1-1,-1-18 1,18-35-1,0-18 1,35-36 0,53 19-1,-52 52-15,34-17 16,18 35 0,-52 18-1,-36 34 1,0 37-1,-18-36 1,0 0 0,1-53-1,17 17 1,0-34 15</inkml:trace>
  <inkml:trace contextRef="#ctx0" brushRef="#br0" timeOffset="47177.4">20955 4710 0,'0'0'0,"18"-18"0,-36 18 47,0 0-31,1 35-16,-1-35 0,-35 71 15,36-1 1,17 1 15,0-53-31,35-1 32,-18-17-32,54 0 15,0-53 1,-36 0-1,0-17 1,-35-1 0,-18 36-1,-34 35 1,-19 0 0,36 35-1,17 0 1,18 1-1,0-19 1</inkml:trace>
  <inkml:trace contextRef="#ctx0" brushRef="#br0" timeOffset="47478.17">21361 4621 0,'0'-17'32,"0"34"-17,-36 19 1,19 17 0,-1 35-1,0-18 1,18-52-16,0 35 15,0-35 1,18-1 0,17-17 15,18-17-15,-35-1-16</inkml:trace>
  <inkml:trace contextRef="#ctx0" brushRef="#br0" timeOffset="47778.75">21731 4533 0,'0'0'0,"18"-17"16,-1 17-16,19 0 15,17 17 1,-18 71-1,-35-17 1,0-53 0,-35 105-1,-18-52 1,-18-1 0,1-17-1,34-35 1,1-18-1,17 0-15</inkml:trace>
  <inkml:trace contextRef="#ctx0" brushRef="#br0" timeOffset="48710.98">16686 5486 0,'0'0'0,"0"-18"16,0 0-1,36-17 1,-19 17 0,-17 1-1,-53 17 1,-17 35-1,35-35-15,-1 18 16,1 17 0,35 0-1,53-17 1,35 0 0,-35-1-1,0 36 1,-53-18-1,-53 18 1,-53-35 0,53 0 15,36-18-15,34-18 15,1 0-16,17 18 1,-35 53 0,-35 35-1,-18-17 1,18-53-16,-1 70 16,19-53-1,17 0 1,17-35-1,36 0 1,18 0 0,-1 0 15,-52 0-31</inkml:trace>
  <inkml:trace contextRef="#ctx0" brushRef="#br0" timeOffset="49060.81">16175 6191 0,'0'0'0,"-88"36"31,105-36 0,71 0-31,124 0 16,0 0 15,52 0-15,-17 0-1,-176 0 1,-53 0-1,-36 0 1,-17 0 0,-71 0-1</inkml:trace>
  <inkml:trace contextRef="#ctx0" brushRef="#br0" timeOffset="49393.91">16051 6403 0,'0'0'0,"-17"0"0,-1 18 0,18-1 32,53 1-17,88-18 1,71 0-1,-36 0 1,-123 0-16,106 0 16,-71 0-1,-35 0 1,-35 0 0,-89 17 15,36-17-31,-18 36 15</inkml:trace>
  <inkml:trace contextRef="#ctx0" brushRef="#br0" timeOffset="49662.95">16140 6667 0,'-18'18'16,"36"-36"-16,-71 36 0,17 0 15,19-18-15,70 0 31,70 0-15,106 0 0,18 0-1,-88 0 1,35-18 0,-123 18-1,-54 0 1,-34 0 15,17 18-31,-18-18 0</inkml:trace>
  <inkml:trace contextRef="#ctx0" brushRef="#br0" timeOffset="50327.93">16616 7161 0,'0'0'0,"-18"0"0,1 0 16,-1-17-1,18-1 1,0 0 0,53 1 15,-36 17-15,1 0-1,-53 17 16,0 19-15,-36 34 0,18 1-1,53-18 1,0-36-16,0 36 16,53-17-1,18-19 1,17 19-1,-71-19 1,1 1 0,-36 17 15,-35 0-15,1 1-1,-1-1 1,-18-17-1,18-18 1,36 0-16,-19 0 16,1 0-1,17 0 1</inkml:trace>
  <inkml:trace contextRef="#ctx0" brushRef="#br0" timeOffset="50491.66">16545 7691 0,'18'0'0,"-36"0"0,36-18 78</inkml:trace>
  <inkml:trace contextRef="#ctx0" brushRef="#br0" timeOffset="53227.33">723 9648 0,'18'0'31,"-18"-17"-15,0-1-16,0 1 16,35-19-1,0-34 1,-35 52-16,18-35 15,-18-17 1,0 17 0,-88 17-1,-18 19 1,-88 34 0,-18 54-1,89 17 1,52 53-1,54-17 1,52-1 15,0-88-31,36 18 16,70-53 0,-18-35-1,71-71 1,-70 18-1,17-71 1,-123 106 0,-18-17-1,-18 88 17,0 34-17,-17 54 1,35-70-16,0 69 15,53 1 1,0-88 0,53-18-1,-18-35 17,53-71-17,-70 35 1,-54 36-16,18-36 15,-35-17 1,0 71 0,-35 69 15,0 19-15,35-36-16,-35 53 15,17 18 1,0-53-1,18-35 1,0-36 31,0 1-47,36-36 16,17-53-1,-1 18 1,1 35-1,-17 35 1,17 18 0,-36 18-16,1 17 15,-1 53 1,1-17 0,0 17-1,17-70 1,53-1-1,-17-34 1,-1-54 15,1-17-15,-36 17 0,-35 1-1,18 34 1,-18 54 15,0 53-15,0-1-1,0 18 1,0-70-16,35 17 16,18-17-1,35-36 1,-17-17-1,52-53 1,-52 17 0,-18-35 15,-18 71-15,-35 18-1,0 34 16,0 18-15,-18 71 0,18 35-1,-17 53 1,17-35 0,0 106-1,53 52 1,0-87-1,-36-160-15,71 230 16,-35-18 0,-35-141 15,-18-17-15,-35-89-1,-54-35 1,-69-141-1,52-35 1,-18-142 0,71-35-1,36 71 1,34-106 0,54 212-1,53-18 1,-36 105-1,0 19 1,-70 52 0,-1 18 15,1 0-15</inkml:trace>
  <inkml:trace contextRef="#ctx0" brushRef="#br0" timeOffset="55293.06">3598 9437 0,'0'-35'31,"0"17"-31,-17 18 16,-54 0-1,18 18 1,18 34-1,17 54 1,18 0 0,18 35 15,0-123-31,52 88 16,1-71-1,52-35 1,-17 0-1,-18-53 1,53-88 0,-70 35-1,-36-53 1,-35 18 0,0 71-1,0-1 1,-18 53-1,-34 36 1,34 70 0,0 1 15,18 69-15,0 1-1,18-53 1,0-89-16,52 72 15,36-54 1,0-35 0,53-18-1,-1-35 1,-70-17 0,-70 52-16,17-88 15,-35 18 1,-53 0-1,-17 35 1,17 53 0,-35 18 15,0 88-15,70-18-1,18 35 1,0-52-1,35-1 1,-17-52-16,17-18 16,53 0-1,1-35 1,-1-54 0,-35 19-1,0-71 1,-36 70-1,-17 36 1,0 70 31,0 53-31,-17 36-1,17-71 1,35 17-1,53-70 1,-17 0 0,34-53-1,19-35 1,-54 18 0,-34 34-16,17-52 15,-53 35 1,-18 53-1,-88 18 1,53 53 0,36-1-1,17 18 17,53-35-17,-1-35 1,-34-1-1,0-17 1,-54-35 15,-16 0-15,16 17 0,19 18-1,-1 0 1,0 53-1,18-35-15,0 17 16,53-17 0,18-1-1,52-17 17,-34-35-17,87-35 1,-70-19-1,-53 19 1,-36-18 0,-17 35-1,-35 53 1,-53 53 0,70 52-1,18-34 1,53 0-1,0-36 1,-35-18 0,-18 1 15,-36-18 0,1 0-15,0-18-1,35 1 1</inkml:trace>
  <inkml:trace contextRef="#ctx0" brushRef="#br0" timeOffset="56892.75">6826 9454 0,'0'0'0,"0"-17"0,0-36 16,18 18-1,-18 105 32,0-17-47,0 53 16,-35 35-1,35-106 1,-18 53 0,18-70-1,0 0 1,0-54-1,35-16 1,18-54 0,-18 0-1,1 35 1,-1 71 0,-17 18-1,-1 35 1,19 17-1,16 1 1,1-36 0,18-35-1,-1-17 17,-17-36-17,18-53 1,-36 0-1,-17 18 1,-18 53 0,0 70 15,-18 88-15,18-17-1,0 0 1,53-53-1,-18-35 1,71-18 0,18-53-1,-36-18 17,-53 36-32,53-89 15,-35-17 1,-53 53-1,0 17 1,-35 54 0,0 70-1,-1 53 1,36 17 0,-17-35-1,17 18 1,0-35-1,17-71 32,1-53-47,35 0 32,0-35-17,0 35 1,-35 35-1,-1 18-15,1 71 32,-18-18-17,17 35 1,36-18 0,0-34-1,0-36 1,18-18-1,-1-35 1,-34 0 0,-1-53-1,0 0 17,-35 89-32,0-1 15,0 89 16,0-1-15,-18 1 0,18-1-1,18-87 48,-18-1-63,0 0 0,0-17 15</inkml:trace>
  <inkml:trace contextRef="#ctx0" brushRef="#br0" timeOffset="57060.06">8625 9296 0,'0'0'0,"-17"0"15,-19 0 1,19 0-1,17 17 1,0 1 0,17 0-1</inkml:trace>
  <inkml:trace contextRef="#ctx0" brushRef="#br0" timeOffset="57860.15">9013 9313 0,'0'0'0,"-17"0"47,-1 18-31,-35 17 0,18 53-1,0 1 1,17 16-1,36-52 1,52 0 0,-34-53-16,52 18 15,18-18 1,-1-53 0,1-35-1,-70 0 1,34-53-1,-35-18 1,-35 35 0,0 89-1,-17 106 32,-1 52-31,18-88-16,-35 89 15,0-36 1,17 18 0,18-53-1,0-71 32,18-35-31,52-53-1,18 1 1,0 34 0,1 71-1,-19 18 17,-70-1-32,18 36 15,-18 53 1,-18 0-1,18-53 1,18-36 0,52-17-1,54-53 1,-54 1 0,-34-1-1</inkml:trace>
  <inkml:trace contextRef="#ctx0" brushRef="#br0" timeOffset="58626.6">670 11518 0,'0'0'0,"-17"-35"32,-1 53-1,18-1-16,0 89 1,-18-35 0,18 17-1,0-35 1,18-53 15,0 0-31,-1 0 0,19-18 16</inkml:trace>
  <inkml:trace contextRef="#ctx0" brushRef="#br0" timeOffset="59026.54">1094 11518 0,'0'0'0,"17"-35"16,19 0 0,-36-1-1,-36 36 1,-34 18-1,17 35 1,17 17 0,36-34-1,0-19-15,36 1 16,34-18 0,36 35-1,-35-17 1,-36 35-1,-35-18 1,-18-35-16,-70 53 16,18-35-1,17-18 17,17 0-17,19-53 1,-19 0-1,36 35-15</inkml:trace>
  <inkml:trace contextRef="#ctx0" brushRef="#br0" timeOffset="59227.38">882 11201 0,'0'-18'31,"0"0"-15,18 18 15,-1 0-31,18 0 32,-17 18-32</inkml:trace>
  <inkml:trace contextRef="#ctx0" brushRef="#br0" timeOffset="61675.74">3598 11589 0,'0'-18'31,"0"0"-15,18 1-16,0-1 15,17-35 1,-35 0 0,0 0-1,-18 18-15,-88-18 16,18 18-1,-53 35 1,35 88 0,53 0-1,36 71 17,17-124-32,0 54 15,70-19 1,1-70-1,35-18 1,17-52 0,-17-1-1,-71 36-15,89-106 16,-54 18 0,-52-54-1,-18 71 1,-35 53-1,-18 36 1,17 70 0,19 52-1,-18 90 17,35-54-17,0 0 1,70-53-1,-52-70-15,70-18 16,35-18 0,-34-35-1,34-35 1,-52-18 0,-71 35-1,0-34 1,-53 87-1,0 53 1,0 71 0,35-18 15,1 36-15,34-36-1,18-70 1,36-18-1,17 0 1,0-36 0,36-52-1,35-53 1,-89 70 0,-17 19-1,-35 52 1,-18 17-1,0 54 1,0 35 0,0-1-1,0-52 17,17-35-17,54-18 1,17-18-1,0-35 1,1-52 0,-54-1-1,-18 53 1,1 0 0,0 53-1,-18 35 1,0 53-1,0-17 1,0 17 0,17-35-1,54-35 17,17-18-17,36 0 1,-36-36-1,18-34 1,-53-18 0,-36-1-1,-34-16 1,-54 87 0,36 36-1,-18 52 1,18 36-1,35-18 1,17-17 0,54-36-1,-1-35 1,36 0 15,0-53-15,-18-17-1,18-89 1,-53-18 0,-18 72-1,-17 16 1,-18 54 0,0 53-1,-18 70 1,-17 53-1,0-17 1,35 17 0,0-53-1,17-35 17,71-36-17,-17-17 1,-18-35-1,35-35 1,-17-1 0,-18-17-1,-53 70 1,-18 71 15,-17 18-15,17 17-1,18-35 1,0-36-16,35-17 16,36 18-1,35-18 1,-36-53 15,18-17-15,-35-36-1,-53 88-15,0-70 16,-35 0 0,-53 70-1,17 18 1,-35 71 0,36-1-1,35 1 1,35-18-1,17-36 1,19-17-16</inkml:trace>
  <inkml:trace contextRef="#ctx0" brushRef="#br0" timeOffset="62242.01">7338 11183 0,'0'0'0,"0"-18"0,-18-52 32,0 52-17,1 18 1,-1 35-1,1 1-15,17 123 16,-36-18 0,1 70-1,0-17 1,35-17 0,-36 34-1,-16-17 1,34-123-1,18-53 1,-18-36 0,1-53-1,17-34 1,0-107 15,0 159-31</inkml:trace>
  <inkml:trace contextRef="#ctx0" brushRef="#br0" timeOffset="63408.84">7038 11395 0,'0'-71'16,"0"142"-16,0-177 0,0 18 15,35 17 1,-17 53-16,70-34 16,0 52-1,-17 17 1,-1 54-1,-34 35 1,-36-1 0,-71-34-1,36-53 1,-36-1 15,36-17-15,35 18 15,0 0-15,0-1-1,53-17 1,17 0 0,19-17-1,52-36 1,-106 35-16,106-70 15,-53 17 1,-35-35 0,-53 53-1,-17 53 1,-72 18 15,36 53-15,18-1-1,35 36 1,53-35 0,18-36-1,105 0 1,0-35 0,-52-35-1,35-18 1,-36-35-1,-35 0 1,-70-36 0,-18 89-1,-35 17 17,-71 36-17,0 70 1,35 0-1,71 36 1,0-54 0,18-52-1,53-18 1,-1-35 0,-17-1-1,53-122 1,0-19-1,-18 36 1,-35-35 0,-35 88-1,-18 70 1,-71 71 15,-17 106-15,70-36-1,18 53 1,35-17 0,36-88-1,52-18 1,-17-53 0,-35-18-1,-1-35 1,-34-17-1,-36 34 1</inkml:trace>
  <inkml:trace contextRef="#ctx0" brushRef="#br0" timeOffset="63558.84">9296 11236 0,'0'18'15,"0"-1"1,-18-17-1,0 18 1,-35 0 0,-35 17-1</inkml:trace>
  <inkml:trace contextRef="#ctx0" brushRef="#br0" timeOffset="66191.57">917 13106 0,'0'0'0,"0"-18"0,0-70 31,0 70-31,-35-35 16,17 18 0,1 35-1,-19 53 1,36 53 0,0 53-1,0-36 1,0-88-16,53 71 15,0-53 1,0-35 0,53-54-1,-18-17 1,53-70 15,-70 35-15,-36-36-1,-35 54 1,0 52 0,-53 36-1,36 52 1,17 36 0,17-18-1,54 1 1,-18-72-1,17-17 1,36-35 0,-18-36-1,-17-17 1,-36-18 15,-35 36-15,0 34-1,-70 72 1,52 34 0,18 19-1,53-19 1,0-17 0,17-18-1,-52-17 1,-36-18 15,-52 0-15,34 0-1,19 0 1,17 18 15,0-1-15,17-17-1,36 18 1,0-18 0,35 0-1,-70-18-15,53-17 16,17-18 0,-18 0-1,-34-17 1,-36-1-1,0 36 1,-36 105 31,19 1-47,17-1 31,17-17-15,36-35-1,18-18 1,-53 0-16,105 0 16,0-53-1,-34 18 1,-1-53 0,-71 35-1,-17 0 1,-35 106 15,18 17-15,-1 18-1,18-17 1,0-36 0,18-35 30,-1-17-30,18-36 0,36-36-1,-18 1 1,0 71 0,-18 17-1,-35 53 1,35-1-1,1 1 1,17 0 0,-36-35-16,36 0 15,53-18 1,17 0 15,-17-36-15,0-34-1,-18-1 1,-70-35 0,-18 36-1,-53 52 1,-53 36 0,36 35-1,-19 35 1,37 18-1,52-71 1,52-17 0,37-18-1,34-36 1,1-17 15,-107 36-31,36-18 16,-35 17-1,-18 36 17,-18 34-17,1 19 1,-1-53-16,-17 140 16,17 1-1,18 106 1,35-1-1,18-52 1,0 70 0,0-35-1,-53-123 1,-35-36 15,-71-71-15,35-69-1,-34-72 1,16-123 0,72-88-1,17-18 1,0 106 0,17-17-1,1 123 1,0 105-16,-18-70 15,-36 36 1,-52 17 0,35 35-1</inkml:trace>
  <inkml:trace contextRef="#ctx0" brushRef="#br0" timeOffset="66424.17">2293 12947 0,'0'-18'0,"0"36"0,-18-36 0,18 1 15,-17-1 1,17 0-1</inkml:trace>
  <inkml:trace contextRef="#ctx0" brushRef="#br0" timeOffset="66908.28">4957 12929 0,'0'0'0,"0"-35"16,0-18-16,0-17 15,0-1 1,0 53 15,0 36-15,0 0-16,0 70 15,0 106 1,0-18 0,0-52-1,0 17 1,0-88 0,0-89 15,-18-16-16</inkml:trace>
  <inkml:trace contextRef="#ctx0" brushRef="#br0" timeOffset="67225.74">4833 13017 0,'-18'-52'16,"36"104"-16,-53-193 0,35 71 31,0 52-31,35-17 15,53 0 1,106 35 0,-70 53-1,-89 35 1,-35 18 0,-53-18-1,-35-18 1,70-52-16,-35 17 15,36-17 1,17-36 31,17 18-47,1-17 16</inkml:trace>
  <inkml:trace contextRef="#ctx0" brushRef="#br0" timeOffset="67691.3">5733 12912 0,'35'-18'0,"-70"36"0,123-54 15,-53-17 1,-35 18 0,-53 35-1,-53 0 1,36 53-1,-1 18 1,71-54-16,-17 19 16,34 52-1,54-35 1,35-36 0,17 19 15,-70-1-16,-35 18 1,-54 0 0,-34-36-1,-71 1 1,17-18 0,54 0-1,-1 0 1,53 0-1,18-18 1,53-35 0,-17 36-1</inkml:trace>
  <inkml:trace contextRef="#ctx0" brushRef="#br0" timeOffset="67974.75">6068 12894 0,'0'0'0,"17"-18"0,-17-17 16,18 0 0,-18 52 15,18 36-15,17 36-1,18 16 1,-35-52-1,-1 18 1,-17-36 0</inkml:trace>
  <inkml:trace contextRef="#ctx0" brushRef="#br0" timeOffset="68224.97">6526 12788 0,'0'0'0,"18"-17"16,-18-19-1,-35 89 17,-36 35-17,-17 18 1,35-18-1,35-52-15,-34 34 16,52-34 0,70-72 15,-35 36-15</inkml:trace>
  <inkml:trace contextRef="#ctx0" brushRef="#br0" timeOffset="68974.98">6844 12876 0,'0'-35'16,"0"70"-16,0-88 15,0 71 1,-18 17 0,18 36-1,-17 35 1,-1-36-1,18-17 1,-18-35 0,18 0-1,0-36 1,0-35 0,0-18 15,18-17-16,35-35 1,-35 105-16,52-52 16,1 34-1,-1 36 1,-17 53 0,-18 71-1,-35-54 1,0 36-1,0-88 1,0-36 31,0 0-47,0-35 31,53-105-15,35 17-1,1 70 1,-1 53 0,0 54-1,-53 34 1,-17 71 0,-18-105-16,0 52 15,0 18 1,-18-53-1,1-18 1,-1-35 0,18-35 15,53-18-15</inkml:trace>
  <inkml:trace contextRef="#ctx0" brushRef="#br0" timeOffset="69274.92">8326 12665 0,'0'0'0,"17"0"16,-17 17 15,0 1-16,0 0-15,0 87 16,-17 1 0,-1-53-1,-17 18 1,-1-36 15,19-17-15,34-54-1</inkml:trace>
  <inkml:trace contextRef="#ctx0" brushRef="#br0" timeOffset="69758.8">8767 12665 0,'0'0'0,"0"-53"16,-18 35-1,-35 18 1,0 0 0,0 35-1,35-17-15,1 17 16,17 1 0,0-19 15,35 1-16,36 0 1,17-1 0,-70-17-16,52 18 15,-17 17 1,-35 0 0,-18 1-1,-36 17 1,-17-18-1,36-35-15,-71 35 16,-1-35 0,54 0-1,0 0 1,0-35 0,17-18 15,0-18-31</inkml:trace>
  <inkml:trace contextRef="#ctx0" brushRef="#br0" timeOffset="69958.67">8290 12418 0,'-53'0'31,"36"-18"-31,-1 18 15,18 18 32,-35-1-47,-36 36 16</inkml:trace>
  <inkml:trace contextRef="#ctx0" brushRef="#br0" timeOffset="72291.42">1376 15064 0,'0'0'0,"35"-89"15,-17 72-15,-1-19 16,-17-16 0,-35 34-1,-71 0 1,-35 54 0,53 52 15,35 123-16,35-34 1,18-18 0,71-18-1,-36-124-15,71 1 16,106-18 0,-54-53-1,54-53 1,-177 71-16,36-18 15,0-106 1,-71 36 0,-53 52-1,-18 54 1,18 52 15,0 71-15,53-71-16,-17 71 15,17 17 1,17-70 0,54-35-1,-18-18 1,35-71 0,-18-17-1,-34-18 1,-36 36-1,0 52 1,0 36 0,0 70-1,17 35 1,19-34 0,34-19 15,18-52-16,36-18 1,-18-36 0,35-52-1,-124 53-15,72-88 16,-19-54 0,-52 18-1,-18 89 1,0 52-1,-35 36 1,-18 88 0,35 17-1,18 54 1,18-72 0,70 1 15,-18-106-16,19 0 1,-19-53 0,18-70-1,-17-1 1,-36-70 0,-35 106-1,0 53 1,-35 35-1,0 35 1,-1 53 0,19 71-1,17 0 1,35-53 0,53-36 15,18-70-16,53 0 1,-18-35 0,-88 17-16,53-35 15,-71 36-15,35-54 16,-34-35 0,-36 36-1,-18 52 1,-52 53-1,34 18 1,19 88 0,17-70-1,88 0 1,0-54 15,53-17-15,53 0-1,-17-53 1,-36-17 0,-71-18-1,-70-36 1,-17 54 0,-107 17-1,36 53 1,-36 88-1,54 35 1,52-35 0,18-35-1,71-35 1,17-18 15,18-35-15,-36-18-1,19-88 1,-37 17 0,1-105-1,-53 105 1,0 36 0,-17 88-1,-19 53 1,36 88-1,0-105-15,0 52 16,0-35-16,18 141 16,17-71-1,36 1 1,17-54 15,-17-52-15,52-53-1,-17-54 1,-88 54-16</inkml:trace>
  <inkml:trace contextRef="#ctx0" brushRef="#br0" timeOffset="72758.14">6279 14587 0,'36'-35'16,"-1"35"-1,-17 0-15,105-18 16,106-17-1,-176 18-15,124-19 16,-36 19 0,-88-1-1,-106 18 17,-53 0-1,71 18-31,-1-1 0</inkml:trace>
  <inkml:trace contextRef="#ctx0" brushRef="#br0" timeOffset="73140.85">6720 14534 0,'0'18'0,"0"-36"0,-17 54 16,17-1 0,0 53-1,0-17 1,17 35-1,1-1 1,0-16 0,17 52-1,-35-53 1,-35-53 15,-71 0-15,0-35-1,-35 0 1,35-70 0,71 35-1,35 17-15,0-53 16,0 36 0,88-18-1,35 18 1,-87 17-16</inkml:trace>
  <inkml:trace contextRef="#ctx0" brushRef="#br0" timeOffset="73640.98">7479 14887 0,'0'0'0,"18"-17"15,17-19 1,-35 1-1,-53 17 1,-35 36 0,17 35-1,1 35 1,34 36 0,36-54-1,0-52-15,36 17 16,16-35-1,1-35 1,18-36 0,-53 1-1,35-19 1,-53 72-16,17-54 16,-17 54 15,0 34-16,0 36 1,0 35 0,18 1-1,-1-72-15,19 36 16,-19-18 0,36-35-1,-17-35 1,-19 18-16</inkml:trace>
  <inkml:trace contextRef="#ctx0" brushRef="#br0" timeOffset="73875">7867 14834 0,'18'-35'0,"-36"70"0,36-123 16,-18 106 31,0 35-32,0-36-15,0 89 16,0-53 0,0 18-1,0-36 1,17-17 0,1-36-1,-1 18-15</inkml:trace>
  <inkml:trace contextRef="#ctx0" brushRef="#br0" timeOffset="74075">8220 14781 0,'0'0'0,"17"0"0,-34 0 32,-19 18-32,-87 53 31,17-1-16,53-17 1,36 18 0,52-71-1,-18 0-15</inkml:trace>
  <inkml:trace contextRef="#ctx0" brushRef="#br0" timeOffset="74590.48">8661 14817 0,'0'0'0,"17"-18"0,-17-35 16,0 35-16,-17 1 15,-36 17 1,-35 70 0,35 1 15,17 35-16,19-89-15,17 54 16,0-53 0,35-1-1,18-17 1,17-53 0,1-17-1,-53 52-15,17-35 16,0-17-1,-17 52 1,-36 89 15,18-36-31,0 35 16,0 1 0,71 0 15,17-71-16,71 0 1,-36-18 0,-52-17-1,-54 17-15,1-35 16,-18 35-16</inkml:trace>
  <inkml:trace contextRef="#ctx0" brushRef="#br0" timeOffset="76556.81">3016 16528 0,'0'0'16,"-17"-71"-1,17 53-15,0-17 16,-36 35 0,1 0-1,-18 53 16,18 35-15,-18 71 0,53-18-1,0-106-15,18 107 16,52-72 0,36-52-1,-18-18 1,53-71-1,-17-17 1,-89 35-16,88-106 16,-70 36-1,-53-18 1,0 70 0,0 54-1,-35 17 16,17 123-15,18-17 0,0 53-1,36-54 1,52 1 0,53-70-1,18-36 1,-18-36-1,18-70 1,-18-17 0,-106 17-1,-35 0 1,-18 71-16,-34-18 31,-37 53-15,1 18-1,0 52 1,35 18 0,35 36-1,18-54 1,89-70 0,-19-17-1,1-36 1,-1-35-1,-17 17 1,0-35 0,-53 71-1,0 17 1,0 36 0,0 35-1,0 53 16,18 0-15,52-36 0,1-52-1,35-18 1,-1-18 0,37-52-1,-107 52-15,35-53 16,19-17-1,-72 18 1,-17 52 0,-17 18-1,-1 53 1,0-35-16,18 35 16,0 17 15,0-17-16,36-18 1,-36-17 0,0-36 31,0 1-47,0-1 15,-18 0 1,0 18-1,-17 36 1,35-19-16,0 19 16,18 16-1,35-34 1,0-18 0,35 0-1,-18-35 16,71-53-15,-70 17 0,17-35-1,-53 18 1,-35 53 0,-17 35-1,-54 70 1,36 19-1,35-37 1,35 1 0,1-17-1,-36-19 17,0 1-32,-36-18 15,-17 0 16,0 0-15,36-53 0,17 35-16</inkml:trace>
  <inkml:trace contextRef="#ctx0" brushRef="#br0" timeOffset="79473.35">14534 9490 0,'0'0'0,"18"0"0,0-18 16,-1 0-16,19-17 15,-1-35 1,-35 17 0,0 35-16,-18-70 31,-70 17-16,-71 1 1,-17 70 0,35 35-1,-18 106 1,106 0 0,53-53-1,53 1 1,71-54-1,-1-35 1,106-53 0,-105 0-1,-18-17 1,-89-19 0,-17 19 15,0 17-16,0 35 1,0 71 0,0 71-1,0 17 1,18-53 0,52 0-1,54-70 1,-36-54-1,53-52 1,-35-18 0,-71 36-1,-35-36 1,-17 71 0,-36 52 15,0 72-16,18 16 1,17-16 0,0-19-1,18-52 1,18-53 15,35-18-15,17-53-1,-34 18 1,-19 70-16,1-17 16,17 35-1,1 53 1,-36 17 0,17 36-1,18-18 16,1-35-15,34-35 0,18-18-1,1-36 1,-1-52 0,0 0-1,-53 35 1,-17 0-1,-18 71 17,0 35-17,0 0 1,0-36-16,0 36 16,53-17 15,0-36-16,35-18 1,35-35 0,-52 0-1,-36-17 1,-35 34 0,0 19-1,-17 70 16,-1 52-15,0-69-16,-17 158 16,35 35-1,0-53 1,0 107 0,0-1-1,-35-35 16,0-106-15,17-88-16,-35 53 16,0-71-1,-17-53 1,17-70 0,35-88-1,18-159 1,71 17-1,17 106 1,53-35 0,18 89-1,-54 52 1,37 0 0</inkml:trace>
  <inkml:trace contextRef="#ctx0" brushRef="#br0" timeOffset="80907.89">17974 9155 0,'-18'0'31,"1"0"-15,17 17-16,-18 1 0,-17 88 16,0 0-1,35-18 1,-36 0 0,19-35-1,34-71 32,36-52-31,0-1-1,0-17 1,-18 53 0,-17 35-1,0 0-15,-1 17 16,1 54-1,-18-18 1,0 0 0,53 0-1,17-36 1,-17-17 0,-17 0-16,52-35 31,0-36-16,-18 1 1,36-36 0,-53 18-1,-53 35 1,-70 88 15,34 36-15,1 35-1,35-1 1,18-52 0,-1-35-16,72 17 15,16-35 1,-16-35 0,-1-36-1,0-34 16,-53 16-15,1-122 0,-36 87-1,0 89 1,-36 70 0,1 71-1,0 0 1,35 53-1,0-36 1,0-52 0,0-18-1,0-71 17,70-35-1,-17-35-16,18 17 1,-1 18 0,-17 53-1,-35 0 1,-1 18-16,1 35 16,35 0-1,0-18 1,0-17-1,17-18 1,19 0 0,-72 0-16,19-36 15,34-34 1,-17-18 0,-18 35 15,-35 70 0,0 1-31,0 35 16,0 18-1,0-19 1,0-34 0,18-18 15,17-35-16,-17-18 1</inkml:trace>
  <inkml:trace contextRef="#ctx0" brushRef="#br0" timeOffset="81072.67">20002 9066 0,'-17'-17'15,"34"34"-15,-52-52 0,18 35 0,-1 0 31,18 18-15,0-1 0,0 19-1</inkml:trace>
  <inkml:trace contextRef="#ctx0" brushRef="#br0" timeOffset="81873">20514 9084 0,'0'0'16,"0"-35"-1,-18 35-15,-17 0 0,-18 0 16,-35 53 0,0 52-1,35-16 16,53 17-15,0-18 0,70-53-1,54-17 1,-1-18 0,1-71-1,-54 18 1,19-123-1,-36 17 1,-36-17 0,-17 123-1,0 70 1,-53 89 0,0 88 15,18-88-16,17 0 1,-17-36 0,17-34-1,18-19 1,18-70 15,70-17-15,36-36-1,-36 35 1,0 71 0,-70 0-16,-1 53 15,-17 0 1,0 18 0,18-18-1,17-36 16,1 1-15,17-18 0,17-35-1,-17 0 1,18-36 0,-54 18-1,-17 18 1</inkml:trace>
  <inkml:trace contextRef="#ctx0" brushRef="#br0" timeOffset="84606.67">12735 10989 0,'0'0'0,"18"-18"0,17-123 32,-35 124-32,0-19 15,0 19 1,-17 34 0,-1 107-1,-17 17 1,17-18 15,0 1-15,18-54-1,18-87 17,35-36-17,17-71 1,19 1-1,-19 52 1,-52 54 0,-1 52-1,-17 36 1,0 52 0,0-17-1,36-53 16,34-36-15,54-17 0,-36-52-1,18-37 1,-18-17 0,-53 18-1,-35 53-15,0-36 16,0 54-16,0-1 15,-17 18 1,-36 71 0,35 35-1,18 17 1,18-35 0,52-17-1,-52-71-15,70 0 31,0-18-15,36-52 0,-18-54-1,-53 36 1,-36-53 0,-17 106-16,0-54 15,0 72 1,-35 52-1,0 53 1,-1 0 0,1 36-1,17-89-15,1 89 16,17-54 0,0-35-1,35-35 32,-17-17-47,35-54 16,35-52-1,-35 70 1,-18 35 0,0 36-1,-17 35 1,17 35-1,18-17 1,0-54 0,18 1-1,17-18 1,-18-53 15,-34-18-31,17-70 31,-36 88-15,-17 36 0,0 52 15,18 0-31,-1 53 16,1 1-1,17-54 1,-17-17-1,53-18 1,-19 0 0,37-71-1,-36 0 1,35-34 0,-18 16-1,-17 72 16,-17-1-15,-19 18 0,-17 18 15,0-36 31,-17 18-46,-1 0-16,0 0 16,-17 0-16,-18 18 15,0 52 1,36 18 0,-1-52-16,18 52 15,0-70 1,18 70-1,52-35 1,54-53 0,17 0-1,-71-18 1,36-88 0,-53-35-1,-18 18 1,-17-36-1,0 35 1,-18 107 0,0 52-1,-53 71 1,35 0 0,0 52-1,1-16 1,-1-54 15,18-35-15,0-36-1,18-52 17,52-53-17,-17 17 1,0-35-1,-35 89-15,17-18 16,-17 52 0,-18 54-1,0 17 1,35-35 0,18 0-1,-36-53 1,72 0-1,-36 0 1,35-35 0,-18-36-1,-34 0 1,-19-34 0,-17 87-16,0-17 0</inkml:trace>
  <inkml:trace contextRef="#ctx0" brushRef="#br0" timeOffset="84823.89">14922 10742 0,'0'0'0,"-17"18"0,-1-1 31,18 1-15,18-18-1,17 0 1</inkml:trace>
  <inkml:trace contextRef="#ctx0" brushRef="#br0" timeOffset="85356.5">17286 11077 0,'18'-70'31,"-18"52"-31,0 0 0,0 1 31,0 34-15,0 1-16,0 35 16,-18 53-1,-17 17 16,17-52-15,-17-1 0,35-52-16,18-18 31,52-53-15,-35 18-16</inkml:trace>
  <inkml:trace contextRef="#ctx0" brushRef="#br0" timeOffset="85756.2">17657 11060 0,'105'-71'16,"-210"142"-16,246-177 16,-141 88-1,-36 18 1,-17 0 0,-35 88-1,53-35 1,35-35-1,0 17 1,18 0 0,87-35-1,-34 18 1,35 17 0,-89 1-1,-17-1 1,-35 0-1,-53-17 1,35-18 0,0 0-1,0-18 1,18-17 0,0-36-1,35 54 1</inkml:trace>
  <inkml:trace contextRef="#ctx0" brushRef="#br0" timeOffset="85943.67">17392 10830 0,'-18'-17'16,"36"17"31,0 0-32,-1 0-15</inkml:trace>
  <inkml:trace contextRef="#ctx0" brushRef="#br0" timeOffset="88406.26">18821 11165 0,'0'0'0,"70"36"31,-52-36-31,0 0 15,-1-18 1,18-35 0,-17 18-1,-18-36 1,-53 1 0,-17 17-1,-19 35 1,1 18-1,53 18-15,-18 35 16,-18 70 0,54 18-1,17-70 1,70 17 0,19-88-1,-54 0-15,35 0 31,36-70-15,0-36 0,-35 0-1,-1-53 1,-52-35 0,-18 71-1,0 52 1,-35 71-1,-18 71 1,17 70 0,19 35-1,17 0 1,17-52 0,36-53-1,35-36 1,36-35 15,-36-18-15,-53 1-16,54-89 15,-36 0 1,-53 18 0,0 35-1,-18 53 1,-35 17-1,18 54 1,17 35 0,18-36-1,18 19 1,52-54 0,1-18 15,35-17-16,-1-70 1,-34-1 0,17-17-1,-53 18 1,-17 34 0,-18 72 15,0 34-16,0 36 1,0 0 0,0-71-1,0-17-15,53-1 16,18-17 0,-1-17-1,18-54 16,-17-52-15,-1 34 0,-52 72-16,35-71 15,-35 70 1,-36 53 15,18 1-31,-35 34 16,17 18-1,18 18 1,35-53 0,18-53-1,35 0 1,18-35 0,-35 0-1,-1-89 16,-52 18-15,-18 53 0,0 18-1,-53 35 1,0 53 0,0 70-1,53-17 1,0-35-1,53-18 1,53-18 0,-35-35-1,70-35 1,-53-53 0,-35-1-1,0-52 1,-18 0 15,-17 53-15,-18 17-1,0 54 1,0 34 0,-18 54-1,0 52 1,1-34-1,17 87 1,0-70 0,0-71-1,35 0 1,36-35 0,-18-17-1,70-54 16,-17-17-15,-53 35 0,-18 0-1,-70 71 17,17 17-17,0-17-15,-17 70 16,35-35-1,0 0 1,71-18 0,-1-35-1,-34 0-15,52-35 16,0-18 0,-53-18-1,-35-52 16,-17 35-15,-36 70 0,35 18-16,-70 0 15,17 35 1,36 18 0,35 18-1,0-36 1,35-35-1,-17 0-15</inkml:trace>
  <inkml:trace contextRef="#ctx0" brushRef="#br0" timeOffset="88773.92">22313 11148 0,'0'0'0,"0"-36"16,0 54 15,0 35-15,-17 35-1,-19 53 1,-17 0 0,-17 18-1,35 18 1,-1 34-1,-17 1 1,18-89 0,0-34-1,17-54 1,18-53 15,53-35-31,18-53 16,-1-88 15</inkml:trace>
  <inkml:trace contextRef="#ctx0" brushRef="#br0" timeOffset="89888.31">22260 11324 0,'-17'-35'0,"34"70"0,-70-123 15,0-18 1,53 36-1,18 34 1,53 19 0,17 17-1,-53 35 1,-17 18 0,-18 17-1,-53 1 1,-18-18 15,1-18-15,52-35-1,0 18 1,36-18 0,35 0-1,70 0 1,1-18-1,-18-35 1,17-17 0,-52-36-1,-54 53 1,-17 35-16,0-17 16,-52 35-1,-1 18 1,-18 35 15,71 35-15,0-35-1,0-36-15,18 36 16,70-53 0,0 0-1,71 0 1,35-35-1,-88-18 1,-36-53 0,-70 36-1,-17 52 1,-54 0 0,-17 36-1,17 35 1,54-35-1,-36 70 1,53-18 0,0-17-1,70-35 1,1-18 0,-18-18-1,-36 1-15,54-72 16,-53-34-1,35 17 1,-1-53 0,-34-17-1,-18 123 1,0 35-16,0-17 16,-18 53-1,-52 105 1,17 54 15,53-36-15,0-35-1,18-71-15,52 53 16,1-35 0,70-35-1,-18-36 1,-70-17-16</inkml:trace>
  <inkml:trace contextRef="#ctx0" brushRef="#br0" timeOffset="92688.8">14270 12541 0,'0'-17'0,"0"-1"0,0-17 16,0 17-16,0-35 16,-18 35-1,1 36 16,17 17-15,-18 71 0,18 0-1,-18 35 1,18-70 0,36-18-1,-1-53-15,53 0 16,-17-36-1,17-69 1,0-19 0,-53 36-1,-17-18 1,-18 71 0,0 17-1,0 71 32,-18 18-31,18 17-1,0-53-15,0 18 16,53 18 0,18-54-1,-1-17 1,36-35-1,-71 17-15,71-35 16,0-17 0,-88-18-1,-18 35 1,-53 53 0,-18 0-1,54 17 1,-1 36-1,18 18 1,18 35 0,17-53-1,0 17 1,-35-52 0,-17-36 15,-1 0-16,-35-17 1,35 18 0,1 17-1,17 35 1,0 0 0,17-17-16,36-1 15,35 1 16,1-18-15,52-18 0,0-52-1,-71 17 1,-17-35 0,-53 17-1,0 54 1,0-1-1,0 36 1,-17 52 0,17 36-1,0-18 1,0-53 0,53-17-1,35-18 16,18-53-31,-36-17 32,-35-1-17,-35 0 1,0 1 0,0 88 15,0 70-16,-17-18 1,-1 36 0,1-53-1,17-18 1,17-52 15,1-1-31,52-53 16,-17-17 15,0 18-15,-18-1-1,1 54 1,-19 34 0,-17 36-1,18 18 1,-18-1-1,53 1 1,-35-54-16,52 19 16,36-36-1,35 0 1,-53-36 0,18-34-1,-71-18 1,-35-1 15,-17 37-15,-54 34-1,1 36 1,-19 34 0,37 19-1,52-18 1,52-35-1,1-18 1,18 0 0,-18 0-1,-18-18 1,-35 0-16,18 1 16,-18-1-1,0 71 32,-18 35-31,0 0-1,18-70-15,-35 123 16,18 18 0,-1-18-1,18 106 1,0 0-1,0-71 1,0 124 0,0-88-1,0-106 1,0-71 0,-18-53-1,18-70 1,0-88 15,-17-54-15,17-52-1,17 70 1,19-52 0,16 52-1,-34 159-15,17-88 16,-35 0-1,0 35 1,-35 53 0</inkml:trace>
  <inkml:trace contextRef="#ctx0" brushRef="#br0" timeOffset="92921.89">15804 12312 0,'0'0'0,"0"-18"0,-17 1 16,17-1-1,0 0 1,17 18 15</inkml:trace>
  <inkml:trace contextRef="#ctx0" brushRef="#br0" timeOffset="94005.92">18256 12771 0,'53'0'32,"-35"0"-32,35 0 15,0-53 1,-53 0 0,0-18-1,-36 1 1,-34 34-1,17 36 17,0 18-17,35 0-15,-35 70 16,18 18 0,35-36-1,0-17 1,53-53-1,18-18 1,34-52 0,-87 17-1,17-18 1,1 36 0,-36 53 30,0-1-30,0 72 0,53-19-1,-1-17 1,19-35 0,35-18-1,-18-18 1,-70 0-16,70-52 15,-70-36 1,-18 18 0,-53-36-1,-18 19 1,-123-19 0,-18 106-1,54 54 1,-1 105-1,53 53 17,71-35-17,17 70 1,36-123 0,70 0-1,53-71 1,-17-17-1,87-18 1,-158-18-16,71-17 16,17-18-1,-53-36 1,-53 1 0,-17 18-1,-1 52 1</inkml:trace>
  <inkml:trace contextRef="#ctx0" brushRef="#br0" timeOffset="94288.27">19332 12347 0,'0'0'0,"0"-17"31,0-1-31,35 18 16,71-18 0,0 18-1,18 0 1,-71 0 0,-53 18 15,-36-18-31,1 0 15</inkml:trace>
  <inkml:trace contextRef="#ctx0" brushRef="#br0" timeOffset="94522.77">19579 12330 0,'0'0'0,"-17"0"16,-19 35-1,19 18 1,-1 17-1,0 36 1,-17-18 0,35-70-16,-35 105 15,35-52 1,0-36 0,0-17-1,35-89 32,-17 71-47</inkml:trace>
  <inkml:trace contextRef="#ctx0" brushRef="#br0" timeOffset="94904.5">19667 12700 0,'18'0'15,"0"0"1,35-18-1,-1 18 1,-16-35 0,-1 17-1,0-34 1,-35 34 15,-17 18-15,-36 18-16,0 34 15,0 37 17,35-54-32,1 35 15,-1-17 1,18 0 0,0-35-1,71-18 1,-1-18-1,-17-17-15</inkml:trace>
  <inkml:trace contextRef="#ctx0" brushRef="#br0" timeOffset="95704.49">20197 12682 0,'17'0'0,"-34"0"0,52-17 0,-18-19 16,-17 19-1,0-1 1,-35 18 15,18 0-31,-36 18 16,53 35-1,0-18 1,0 18 0,53-18-1,-18 18 1,-18 0-1,-17-35 1,-52-18 15,-1 0-15,17-18 0,1-17-1,17 35 1,18 17 15,0 1-15,0 17-1,53 1 1,18-36 0,-1 0-1,19-18 1,-19-35-1,-17 0 1,0-88 0,-35 106-16,35-71 15,-1-18 1,-34 19 0,-18 87-1,0 36 1,-70 105 15,34-35-15,1 53-1,35-17 1,0-54 0,0-17-1,35-35 1,18-18-1,18-18 1,-18-17 0,-36-36-1</inkml:trace>
  <inkml:trace contextRef="#ctx0" brushRef="#br0" timeOffset="95904.91">20549 12541 0,'0'0'0,"-17"-17"16,34 17 15,19 0-15,69 0-1,-16 0 1,-1 0-1,-18 0 1</inkml:trace>
  <inkml:trace contextRef="#ctx0" brushRef="#br0" timeOffset="96198.52">21555 12541 0,'0'18'47,"0"0"-47,0-1 16,0 1-16,-18 17 15,-17 53 1,17-35-1,1 0 1,-1-35 0,36-18 15</inkml:trace>
  <inkml:trace contextRef="#ctx0" brushRef="#br0" timeOffset="96654.73">22013 12594 0,'18'-17'0,"-18"-1"15,-18 18 1,-35 0 0,0 0-1,1 35 1,34 0-1,36-17 17,-1-18-32,71 18 15,-35-1 1,-17 36 0,-19 0-1,-17 0 1,-17 0-1,-1-35 1,-17-1 0,-36-17-1,18 0 1,36 0 0,-36 0-1,0-35 1,17-18-1,36 35-15</inkml:trace>
  <inkml:trace contextRef="#ctx0" brushRef="#br0" timeOffset="96871.37">21484 12241 0,'-17'0'0,"34"0"0,-70 0 32,36 0-1,-1 0-15,0 18-1,-17 0-15</inkml:trace>
  <inkml:trace contextRef="#ctx0" brushRef="#br0" timeOffset="97555.32">14464 14270 0,'0'-71'31,"0"54"-31,0-1 16,-53 18-1,-35 18 1,0 70 0,17 35-1,53-87-15,18 105 16,0 17 0,18-16-1,53-90 1,52-16-1,89-54 17,-89-35-17</inkml:trace>
  <inkml:trace contextRef="#ctx0" brushRef="#br0" timeOffset="99304.93">15187 14534 0,'0'-52'16,"0"104"-16,0-140 0,0 18 15,-88 34 1,17 36 0,-52 71-1,52 52 1,36-34 0,17 16-1,18-34 1,53-71-1,53-18 17,-35-17-17,35-53 1,-36-36 0,-52 89-1,-18 123 32,0-70-47,0 0 0,0 87 16,35-34-1,36-18 1,-1-35 0,36-18-1,0-36 1,-36-17-1,-52 36 1,35-107 0,-35-34-1,-18 52 1,0 17 0,0 125 15,0-1-31,0 71 15,0 0 1,0 0 0,0-18-1,52-53 1,19-35 0,35 0-1,0-53 1,-18-53-1,-53 0 17,-17-70-17,-1 70 1,-17 71 0,-35 105 15,-18 36-16,36 53 1,17-53 0,0-88-16,0 87 15,52-34 1,19-71 0,70 0-1,-53 0 1,71-71 15,-71-34-15,-70 34-1,-18 0 1,0 36 0,-18 35-1,-35 35 1,18 18-1,35 53 1,0-35 0,35-18-1,36-18 1,35-35 0,35 0-1,35-18 1,-17-52 15,-53-1-15,-53-35-1,-53 36 1,-36 35 0,1 35-16,-53 0 15,0 52 1,0 19-1,35 35 1,53-53 0,0 0-1,0-36-15,53-17 16,0 0 0,35-17-1,-18-36 1,-17-35-1,-18-54 17,-35 90-32,36-72 15,-1 1 1,-35 70 0,0 88 15,0-17-31,-35 123 15,35-18 1,0 18 0,17-53-1,54-17 1,17-53 0,0-18-1,1-36 1,-37-17-1,-34 1 17,0 34-32</inkml:trace>
  <inkml:trace contextRef="#ctx0" brushRef="#br0" timeOffset="100354.96">19262 14623 0,'17'0'0,"54"-18"15,-159 36-15,246-89 16,-140 36 0,0-53-1,-18-36 1,-53 54-1,35 52-15,-105-53 16,34 54 0,-16 34-1,-1 72 1,71 16 0,17 72-1,18-142-15,0 53 16,53-52-1,53-36 17,-18-18-17,35-70 1,-105 52-16,52-52 16,-34 53-16,17-71 15,-36 18 1,-17 70-1,-17 71 17,17-35-32,-18 52 15,18 54 1,0-18 0,35-53-1,54 0 1,-1-53-1,0 0 17,-53-18-32,89-53 15,-36-17 1,18-53 0,-53 35-1,-53 53 1,-36 18-1,19 35-15,-72 18 16,37 17 0,52 53-1,0 18 1,17-35 0,54 34-1,-71-52 1,0-35-1,0 0 1,-36-18 31,19 0-47,-71 0 16,-36 0-1</inkml:trace>
  <inkml:trace contextRef="#ctx0" brushRef="#br0" timeOffset="100936.78">13388 15487 0,'0'0'0,"-106"0"16,88 0-16,-17 0 15,53 0 17,88 0-17,35 0 1,88 0 0,-176 0-16,141 0 15,-35 0 1,-89 0-1,-140 0 17,-1 18-32</inkml:trace>
  <inkml:trace contextRef="#ctx0" brushRef="#br0" timeOffset="101188.35">13723 15505 0,'-18'0'0,"36"0"0,-53 17 15,17 18 17,0-17-32,1 88 15,-1 0 1,1 53 0,-1-18-1,18-71 1,-18-17-1,18-18 1,0-70 15</inkml:trace>
  <inkml:trace contextRef="#ctx0" brushRef="#br0" timeOffset="102254.78">13864 15928 0,'0'0'16,"18"0"-16,-1 0 16,-17-18-1,36-17 1,17 0 0,0-1-1,-53-16 1,0 34-1,-18-17 1,-35 35 0,0 17-1,35 1-15,-52 70 16,52 18 0,1 17-1,34-34 1,36-54-1,53-18 1,35-52 15,18-35-15,-18-36 0,-88 35-1,-53-17 1,0 70-1,-53 18 1,18 53 0,35 0-1,0 35 1,17-17 0,19-36-1,-36-17-15,0 0 16,-36-18 31,-17 0-32,0-18 1,36 18 0,-1 0-1,18 53 1,0-18-1,71 0 1,-1-35 0,1 0-1,52-53 1,-52 1 0,17-72-1,-17-17 1,-36 18-1,-17-1 1,-18 89 0,0-1-1,-18 107 17,-17 17-17,17 53 1,0 0-1,18-52 1,0-54-16,36 18 16,-1-36-1,53-17 1,-17-35 0,-54-18-1,-17 0 1</inkml:trace>
  <inkml:trace contextRef="#ctx0" brushRef="#br0" timeOffset="102454.63">14781 15787 0,'0'0'0,"-35"0"31,53-18-15,35 18-1,52-17 1,19 17 0,-53-18-1,-54 18-15,18-18 16</inkml:trace>
  <inkml:trace contextRef="#ctx0" brushRef="#br0" timeOffset="102737.27">15575 15610 0,'18'0'31,"-18"18"-15,-36 35 0,-16 53-1,16 35 1,19-53-1,-1-53-15,0 71 16,18-71 0,0-17-1,18-18 1,17-35 0</inkml:trace>
  <inkml:trace contextRef="#ctx0" brushRef="#br0" timeOffset="102987.77">15522 15840 0,'18'-71'16,"-36"142"-16,36-177 0,-18 71 15,17 17 1,36 36 0,-17 52-1,17 36 1,0-35-1,-1 34 1,-16-52 0,-19-17-1,1-36-15,-18 17 16,0-34 0</inkml:trace>
  <inkml:trace contextRef="#ctx0" brushRef="#br0" timeOffset="103254.32">16157 15628 0,'18'-18'15,"-36"36"-15,36-53 0,-18-18 16,0 35 0,-71 18-1,18 71 1,-17 35-1,17 17 1,0 18 0,35-35-1,18-53 1,0-18 0,36-35-1,-1-17 1</inkml:trace>
  <inkml:trace contextRef="#ctx0" brushRef="#br0" timeOffset="103987.16">16845 15681 0,'18'-18'0,"-36"36"0,53-53 0,-17 17 15,-18 0-15,0-35 16,0 18-1,-53 35 1,-53 18 0,18 70-1,0 18 1,35 35 0,53-18-1,18-52 1,87-18-1,1-53 1,18 0 15,-71-53-15,-53 0 0,0-35-1,-71 17 1,18 54-1,-35 17 1,70 0 0,36 0 31,0 0-47,35 0 15,-36 17-15,36 54 16,-35-18-1,-18 53 17,0 17-17,-53-17 1,-35 35 0,-36 53-1,54-106 1,52 18-1,0-71 1,18-17 0,0-36 15,0-17-15,18-35-1</inkml:trace>
  <inkml:trace contextRef="#ctx0" brushRef="#br0" timeOffset="105973.9">18309 15434 0,'0'0'0,"0"-18"0,18-70 31,-18 71-31,-18-1 16,-70 18 0,53 0-1,-18 106 1,17 52-1,36-34 1,0-1 0,53-17-1,36-70 1,34-36 0,-17-36-1,35-52 1,-18-35-1,-52-36 17,-53 18-17,-18 105-15,0-87 16,0 17 0,-36 106-1,1 53 1,-18 106-1,36 17 1,17-35 0,35-35-1,18-53 1,53-18 0,35-35-1,-35-17 1,-71-1-16,106-35 15,-71-17 17,-70-1-17,0 0 1,-70 36 0,-36 35-1,71 0-15,-89 53 16,71 0-1,18 53 1,35-18 0,18-35-1,70-18 1,-17-35 0,17-35-1,-18-18 1,-17-17-1,-18-19 17,-17 1-17,-18 106 17,0 35-17,-18 35 1,18 0-1,36-53 1,70-17 0,-1-18-1,-16-35 1,16-18 0,19-18-1,-54 18 1,-52 18-16,0-36 15,-18 54 1,-18-1 15,-52 53-15,52 18 0,18 18-1,0-53-15,0 35 16,35-18-1,-17 0 1,-1-35 0,-34 0 15,-36-35-15,0 35-1,0 0 1,35 0-1,-17 53 1,35-18 0,0-17-1,35-18 1,54 17 0,-19-17-1,18 0 1,18-53-1,-18 18 1,-52 17-16,70-70 16,-36 0-1,-52 17 1,-18 19 0,-71 52-1,1 17 1,52 1-16,-17 52 15,35-17 17,17 18-17,36-18 1,-17-18 0,-36-17-1,0-1 1,-36 1-1,1-18 1,17 0 0</inkml:trace>
  <inkml:trace contextRef="#ctx0" brushRef="#br0" timeOffset="106209.07">20708 15946 0,'0'-18'62,"0"0"-46</inkml:trace>
  <inkml:trace contextRef="#ctx0" brushRef="#br0" timeOffset="122623.84">15134 15028 0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28T10:55:02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 1023 0,'0'18'0,"0"-1"15,18-17 48,-1 0-32,1 0-31,-1-17 0,1-19 16,17 1-1,-35 17-15,0-17 32,0 0-17,-53 17 1,1 18-1,-37 36 1,19 34 0,-36 18-1,53-17 1,18-36 0,35-17-1,0-1 1,88-17-1,-17 18 1,-19 0 0,54 17-1,-35 0 1,17 18 15,-53-18-15,-35 89-1,-70-54 1,-1 19 0,1-54-1,-19-35 1,19 0 0,-36-53-1,18 0 1,17 0-1,54 36 1,17-1 0,17 18-1,54-18 17,-18 18-32</inkml:trace>
  <inkml:trace contextRef="#ctx0" brushRef="#br0" timeOffset="1166.81">2611 1323 0,'0'18'47,"-18"-1"-47,18 1 0,0 35 15,-18 17 1,18-17 15,0 0-15,0-35-16,53-1 15,18-17 1,17-53 0,-18 18-1,1-53 1,-36 35 0,-35 35-16,18-34 15,0 34 1,-18 0-1,0 71 17,-18 18-17,18-36-15,-35 106 32,35 18-17,0 70 1,0-35-1,0 88 1,0-17 0,0-89-1,0-105-15,-18 123 16,0-88 0,18-18-1,-35-53 1,-18-35-1,36 0-15,-36-53 16,0-52 0,0-72-1,53 1 17,17-89-17,89 1 1,-18 52-1,-52 141-15,52-158 16,35 0 0,-52 123-1,-18 18 1,-53 70 0,-35 18-1,-1 0 1,1 18-1,17-1 1,18 36 0,36-35-1,17 35 1,-36-36 0,36 36-1,-35 0 1,-18-17-1,-18 17 1,-35-36 0,0 1-1,18-18 1,17 0 0,1 0-1,17-18 1,0 1-1</inkml:trace>
  <inkml:trace contextRef="#ctx0" brushRef="#br0" timeOffset="1499.74">3687 1129 0,'0'0'0,"0"-18"16,0 36 31,-18 0-47,0 70 16,-17 35-1,0 18 1,17-17-1,18-54 1,0-34 0,18-19-1,17-34 1,-35-1 0,35 0-16</inkml:trace>
  <inkml:trace contextRef="#ctx0" brushRef="#br0" timeOffset="1733.37">3457 1482 0,'0'0'16,"-17"0"-16,-1 0 0,0 0 16,106 0 15,1-18-16,-72 18-15,72-18 16,16-17 0,-34 35-1,-53-18 1</inkml:trace>
  <inkml:trace contextRef="#ctx0" brushRef="#br0" timeOffset="2882.87">3916 1499 0,'0'18'16,"17"-18"-16,1 0 16,0 0-16,17 0 15,53-18 1,0-35-1,-35 18 1,-53-18 0,0 36-1,-53 17 1,36 0-16,-36 0 31,-18 70-15,36 1-1,17 34 1,18-16 0,71-19-1,-1-70 1,54 0 0,-36-53-1,0-35 1,-17 35-1,-18-70 1,-36 87 0,-17 19-1,0 34 1,0 19 15,-17 34-15,17-52-16,-18 35 15,1 17 1,17-17 0,0-17-1,-18-36 17,18-36-17,0-52 1,0 18-1,35-19 1,36 36 0,-1 18-1,1 35 1,-54 0 0,1 53-1,17 0 1,-17 18-1,0-1 1,-1-17 0,-17 0-1,0-71 17,0 1-17,0-54 1,53-35-1,18 36 1,-54 34-16,89-34 16,-35 52-1,-1 36 1,-34 35 0,-1 17 15,-35 36-16,0-18 1,-18-17 0,1-53-1,-1-1 1,18-52 15</inkml:trace>
  <inkml:trace contextRef="#ctx0" brushRef="#br0" timeOffset="3295.81">5680 1499 0,'-18'18'15,"18"0"-15,18-18 32,-1 0-17,19 0 1,-36-18 0,0-17-1,0 17 1,-18 18 15,0 0-31,1 18 16,-1 17-1,18-17 17,18-18-1</inkml:trace>
  <inkml:trace contextRef="#ctx0" brushRef="#br0" timeOffset="5615.85">6667 1288 0,'0'-36'31,"0"19"-16,0-1 1,-17 18 0,-36 0-1,0 0 1,-18 53 0,54-35-16,-36 35 15,0 52 1,53-34-1,0 35 1,0-36 0,35-17-1,-17-53-15,35 18 16,106-36 15,-54-35-15,54-17-1,-71-18 1,-52 35 0,-36-53-1,0 88-15,-71-70 16,-52 0 0,-1 53-1,-35 35 1,54 17-1,-1 71 1,70 18 0,36 18-1,18-36 1,70 0 0,18-53 15,0-35-16,88-70 1,-71 17 0,-17-35-1,-35 17 1,-54 1 0,1 52-1,-18 0 1,0 36-1,-18 52 1,-17 36 0,35-35-1,0-1 1,0-52-16,53-18 16,18 0 15,-18-18-16,17-35 1,-35-17 0,18-1-1,-35-17 1,0 53 0,-18 17-1,0 71 16,0 18-15,0-54-16,0 72 16,0-37-1,70 1 1,1-35 15,35-18-15,17-71-1,-17-17 1,-36-18 0,-34-52-1,-19-1 1,-17 71 0,0 17-1,-35 71 1,0 53-1,-1 88 1,19 18 0,-1-53-1,18 17 1,0-105 0,0 52-16,71-17 31,-36-53-16,36 0 1,-18-17 0,17-36-1,-52-35 1</inkml:trace>
  <inkml:trace contextRef="#ctx0" brushRef="#br0" timeOffset="5832.7">7779 1323 0,'0'0'0,"-18"18"16,36-18 0,17 0-16,53 0 31,36 0-16,-89 0-15,71-36 16,-18 19 0,-70-1-16</inkml:trace>
  <inkml:trace contextRef="#ctx0" brushRef="#br0" timeOffset="6148.91">8555 1446 0,'0'0'0,"17"18"0,1-18 0,17 0 31,-17 0-15,0-18-1,-18 1 1,-36-1 0,-34 18-1,52 0-15,-17 0 16,17 35 0</inkml:trace>
  <inkml:trace contextRef="#ctx0" brushRef="#br0" timeOffset="6733.5">9313 1341 0,'0'0'16,"0"-18"-16,18 0 0,17-17 15,-17 17 1,-18 36 15,0 17-15,0 89-1,0 34 1,0 107 0,0 17-1,0-194-15,0 159 16,0 53 0,-35-53-1,-1-106 1,19-52-1,17-89 1,0-53 0,35-71-1,0-70 1</inkml:trace>
  <inkml:trace contextRef="#ctx0" brushRef="#br0" timeOffset="7149.31">9366 1376 0,'0'0'0,"-53"-71"31,53 54-31,0-19 16,0 19-16,53-19 15,18 36 1,105 0 0,1 53-1,-72 0 1,-69 71 15,-89-54-15,-88 1-1,35-1 1,0-17 0,53-35-1,71-18 17,17 0-17,36-35 1</inkml:trace>
  <inkml:trace contextRef="#ctx0" brushRef="#br0" timeOffset="7782.3">10125 1535 0,'0'0'0,"-18"-18"0,0 18 16,1-18-1,17-35 1,0 0 0,53 1-1,17 16 1,54 19 0,-36 34-1,-18 54 1,-52 17-1,-18 0 1,0 0 0,-35-52-1,17-19 1,18-34 0,0-19 15,0-52-16,35 35 1,18-17 0,36 17-1,16 0 1,1 18 0,-53 35-1,-18 53 1,-35-1-1,0 37 1,0-72-16,0 71 16,0-35-1,0-17 1,18-36 31,35-53-47</inkml:trace>
  <inkml:trace contextRef="#ctx0" brushRef="#br0" timeOffset="8166.14">11024 988 0,'-17'0'0,"34"0"0,-70 17 15,36 1-15,-54 70 16,71 0 0,0-52-1,88-36 1,-17 0 0,-53 0-1,52-53 1,-35 0-1,-17-18 1,-36 18 0,-87 36-1,34 34 1,-35 89 0,71 0-1,35-35 1,0-18-1</inkml:trace>
  <inkml:trace contextRef="#ctx0" brushRef="#br0" timeOffset="8698.87">11324 1376 0,'0'0'0,"0"17"32,0 1-32,0 17 15,0 1 1,-35 34 0,17 1-1,18-36 1,0-17-1,-17-18 1,-1 0 0,18-53-1,0-18 1,35-17 0,-17 70-1,52-70 1,36 18-1,-35 70 1,-1 35 0,-52 18-1,-18 35 1,0 18 0,-18-53-1,18-18 1,-17-17-1,34-71 17</inkml:trace>
  <inkml:trace contextRef="#ctx0" brushRef="#br0" timeOffset="9015.92">12188 952 0,'-17'0'16,"-1"0"-1,18 18-15,-35 53 16,17 17 0,-35 53-1,18-53 1,35-53-16,-18 71 15,18-35 1,36-36 0,34-17-1,-17-18 1,35-71 15,-70 54-31</inkml:trace>
  <inkml:trace contextRef="#ctx0" brushRef="#br0" timeOffset="9215.6">11994 1288 0,'0'0'16,"-52"0"-16,-1 0 16,88 0 15,53-18-16,53 0 1,-35-17 0,-88 35-1</inkml:trace>
  <inkml:trace contextRef="#ctx0" brushRef="#br0" timeOffset="10365.29">12823 1570 0,'18'0'16,"0"0"-16,-1 0 16,72-53-1,-19 0 1,71-106 0,-88 18-1,-35-53 1,-18 71-1,-35 17 1,-36 106 0,53 0-16,-52 70 15,-18 89 1,35 0 15,17 17-15,36-52-1,18-1 1,105-17 0,-17-88-1,71-36 1,-54-35 0,18-35-1,-35-36 1,-71 19-1,-35 34 1,-17 89 15,-1 17-15,-17 71 15,35-89-31,0 89 16,0-35-1,0-1 1,0-52 0,17-18-1,1 0 1,-18-53 0,0-35-1,0 17 1,18-34-1,35 34 1,53-17 0,35 53-1,0 52 1,-53 71 0,-53 1 15,-35 16-16,-17-16 1,-19-37 0,1-16-1</inkml:trace>
  <inkml:trace contextRef="#ctx0" brushRef="#br0" timeOffset="11066.13">15699 564 0,'0'0'0,"0"-52"32,0 34-32,-18 18 15,-70 0 1,-36 88 0,1 36-1,-89 122 1,36 37-1,52-36 1,107-53 0,34 17-1,124-52 1,1-88 0,-90-54-1,160 1 1,-18-36-1,-70-35 1,-89 36-16</inkml:trace>
  <inkml:trace contextRef="#ctx0" brushRef="#br0" timeOffset="11448.13">15875 900 0,'0'0'0,"0"-18"15,-18 18 1,18 18 0,-17 17-1,-1 35 1,0-17 0,18 0-1,-17-17 1,34-54 15</inkml:trace>
  <inkml:trace contextRef="#ctx0" brushRef="#br0" timeOffset="11615.57">15963 882 0,'0'0'15,"18"0"1,-18 18-1,0 34 1,-18 37 0,18-19-1,-17-17 1,17-35-16</inkml:trace>
  <inkml:trace contextRef="#ctx0" brushRef="#br0" timeOffset="12115.34">16492 1023 0,'0'18'32,"0"-1"-17,0 1-15,0 0 0,0 105 16,-17-35 0,-19 36-1,36-107 1,-35 72-1,18-19 1,17-52 0,52-71 15,-16 35-31</inkml:trace>
  <inkml:trace contextRef="#ctx0" brushRef="#br0" timeOffset="12349.35">16792 1182 0,'35'-71'15,"-70"142"-15,106-212 16,-36 105 0,-35 54-1,0 17-15,0 106 16,-18-35 0,-17 35 15,17-52-16,1-1 1,-1-53 0,1-35-1,-1-18-15</inkml:trace>
  <inkml:trace contextRef="#ctx0" brushRef="#br0" timeOffset="12566.09">16422 1411 0,'0'0'0,"17"0"47,19 0-47,-19 0 16,72 0-16,34 0 15,0 0 16,-34-35-15,-19 17 0</inkml:trace>
  <inkml:trace contextRef="#ctx0" brushRef="#br0" timeOffset="13265.44">17110 1411 0,'0'18'0,"17"-1"31,1-17-31,35 0 16,35-17-1,-70-1-15,70-17 16,0-18 0,-53 18 15,-35-18-16,-17 35 1,-71 18 0,70 0-16,-70 53 15,17 35 1,18 18 0,36-35-1,17-1 1,70-17-1,89-53 1,-53 0 0,35-53-1,-18-35 1,-52 17 0,-1-70 15,-70 106-31,36-71 15,-19-35 1,-17 88 0,0 35-1,0 54 1,0-1-16,-17 53 16,-1 71-1,0-36 1,1-17-1,-1-35 1,18-18 0,18-36 15,17-70-15,-17 36-1</inkml:trace>
  <inkml:trace contextRef="#ctx0" brushRef="#br0" timeOffset="13532.48">18327 1005 0,'0'-17'15,"0"34"-15,0-87 16,0 87 0,-35 36-1,-1 89 1,36-19-1,0-88-15,0 89 16,-17-36 0,-1 0-1,18-53 1,0-17 0,18-36 15,-1 1-31</inkml:trace>
  <inkml:trace contextRef="#ctx0" brushRef="#br0" timeOffset="13964.3">18662 1288 0,'-35'17'31,"17"1"-31,0 0 0,-17 34 15,-18 19 1,36 0 0,17-19-1,0-34-15,35 0 16,35-1 0,36-52 15,-18 0-16,-17-18 1,-18-53 0,-53 36-1,-53-1 1,-18 71 0,1 18-1,17 17 1,18 18-1,35-36 1,17-17 0,19 0-1</inkml:trace>
  <inkml:trace contextRef="#ctx0" brushRef="#br0" timeOffset="14214.31">19244 935 0,'0'17'31,"0"1"-31,0 0 0,0 35 16,0-36-16,0 36 15,-18 0 1,1-35-1,17-36 17,17-17-17</inkml:trace>
  <inkml:trace contextRef="#ctx0" brushRef="#br0" timeOffset="14381.44">19403 935 0,'0'0'16,"17"0"-1,-17 17 1,0 36 0,0 53-1,-17-70 1,17-19 0</inkml:trace>
  <inkml:trace contextRef="#ctx0" brushRef="#br0" timeOffset="14831.44">19667 529 0,'0'0'0,"0"-17"16,18 17 0,70 0-1,18 35 1,-18 18 0,18 88-1,-35 53 1,-71-18-1,0 1 1,-53-36 0,35-106-16,-105 71 15,-89 17 1,18-34 0,88-37 15,53-34-16,18-18 1,17 0 0</inkml:trace>
  <inkml:trace contextRef="#ctx0" brushRef="#br0" timeOffset="15524.58">17127 2293 0,'0'0'15,"0"-53"1,0 35-1,0 1 1,0-1 0,0 36-1,0 17 1,-17 53 0,17 89-1,-18-1 1,18-52-1,0-89-15,0 88 16,0-34 0,0-54-1,0 0 1,0-53 31</inkml:trace>
  <inkml:trace contextRef="#ctx0" brushRef="#br0" timeOffset="15798.81">16933 2875 0,'0'0'0,"0"-18"0,-17 18 16,17 18 30,17 0-46,36 35 16,-17 0 0,-1 0-1,-35-36-15,17 18 16,-17-17 0,18-18 15,0 0-16,35-35 1</inkml:trace>
  <inkml:trace contextRef="#ctx0" brushRef="#br0" timeOffset="16031.99">17568 2840 0,'0'0'0,"-17"0"15,-1 17-15,-17 1 0,-71 35 16,18 0 0,0 35-1,-1-17 1,54-36 0,17-17 15,18-1-31</inkml:trace>
  <inkml:trace contextRef="#ctx0" brushRef="#br0" timeOffset="16597.78">14623 3739 0,'0'0'0,"0"-17"0,-36 17 31,19 0-31,-19 0 16,19 17-16,-36 72 16,0 16-1,18 107 1,35-53 0,0-18 15,0-123-31,70 52 15,18-52 1,18-18 0,18-53-1,-71 18-15</inkml:trace>
  <inkml:trace contextRef="#ctx0" brushRef="#br0" timeOffset="17298.39">15099 4110 0,'18'-35'0,"-36"70"0,36-106 15,-36 89 17,0 0-32,-17 70 15,-18 35 1,53-105-16,0 105 16,0-70-1,18-35 16,35 0-15,-18-36 0,0-17-1,-35-36 1,0-35 0,0-17-1,18 52 1,88-17-1,17 70 1,1 36 0,-36 70-1,-71 0 1,1 18 0,-18 0-1,0-35 16,-18-54-15,18-34 15,0-19-15,0-17 0,53-88-1,18 35 1,17 1-1,18 69 1,-36 54 0,1 70-1,-53 18 1,-18-18 0,-18-17-1,-17-36 1,17-35 15</inkml:trace>
  <inkml:trace contextRef="#ctx0" brushRef="#br0" timeOffset="17799.4">16739 4057 0,'0'0'0,"36"-88"32,-36 70-32,-18 18 15,-70 0 1,-18 53 0,35-18-1,54-17 1,17 35-1,70-36 17,18 19-17,-17-19 1,0 19 0,-71-19-16,0 1 15,0 35 1,-53-18-1,-18 0 1,-35-35 0,0 0-1,54 0 1,34 0-16,-35 0 16,53-17 15,0-1-16,71-17 1</inkml:trace>
  <inkml:trace contextRef="#ctx0" brushRef="#br0" timeOffset="18364.43">17198 3969 0,'0'0'0,"0"-18"16,0 0-16,-35 18 16,-18 0-1,0 71 1,0 0 0,18 34-1,17 1 16,18-53-15,35-35 0,36-18-1,-1 0 1,36-53 0,-71 35-16,18-35 15,18-70 1,-71-1-1,0 54 1,-88 52 0,17 18-1,-35 71 1,89-54-16,-36 89 16,53-18-1,0-17 16,35-18-15,53-35 0,36-36-1,-54-17 1,18-18 0</inkml:trace>
  <inkml:trace contextRef="#ctx0" brushRef="#br0" timeOffset="18648.46">17851 3704 0,'0'0'0,"0"-35"0,0 70 31,-36 53-15,19-17-1,-19 105 16,1-52-15,35-54 0,0-17-1,0-35 1,18-18 0,52-53-1,-52 53-15</inkml:trace>
  <inkml:trace contextRef="#ctx0" brushRef="#br0" timeOffset="19065.16">18045 4075 0,'17'0'31,"1"0"-15,35 0-1,0-36 1,17-17 0,-52 0-1,0 36-15,-18-36 16,-36 35 0,-17 18-1,-53 71 1,18-1-1,18 54 1,70-89-16,0 71 16,0-53-1,88-18 1,35-35 0,-17 0-1,35-53 16,-123 36-31,70-54 16,0-17 0</inkml:trace>
  <inkml:trace contextRef="#ctx0" brushRef="#br0" timeOffset="20132.97">14358 3828 0,'18'-18'16,"-1"18"31,1 0-47,35-18 15,0 1 1,0-19 0,0 36-1,-18 0 1,0 0 0,-17 36-1,-18-1 16,0-17-15,0 17 0,-18-35 15,1 0-15,-19-18-1,36 1-15</inkml:trace>
  <inkml:trace contextRef="#ctx0" brushRef="#br0" timeOffset="22963.72">1305 6456 0,'0'-18'0,"0"36"0,-17-89 32,17 54-17,0-1-15,0-35 16,0 18 0,-18 35-16,18-35 31,-18 52 0,18 71-15,0 106-1,0 36 1,0-54 0,0-70-1,0-18 1,0-53-1,0-52 17,0-1-32,0 0 0,0-17 15</inkml:trace>
  <inkml:trace contextRef="#ctx0" brushRef="#br0" timeOffset="23549.34">1076 6456 0,'0'0'15,"-35"0"-15,-54-53 16,54 0 0,35-18-1,53 1 1,-35 52-16,105-52 15,107-1 1,-72 36 0,36 52-1,-88 54 1,-88-53-16,17 105 16,-53 89-1,-140-1 16,17-105-15,-1-35 0,37-36-1,34-35 1,53-35 0,18 17-1,0 1 1,36 17-1,52 70 1,18 1 0,-18-1-1,0 18 1,-17-17 0,-18-18 15,-36-53-31,1 0 15,0 0-15,17-18 16</inkml:trace>
  <inkml:trace contextRef="#ctx0" brushRef="#br0" timeOffset="24347.02">2011 6985 0,'-18'35'16,"36"-35"15,-1 0-31,36-35 16,0 0 0,-35 17-16,35-35 15,-36 18 1,-34 17 15,-36 18-15,-18 18-1,1 70 1,52 18 0,18-36-1,18 1 1,52-36-1,1-17 1,70-36 0,53-35-1,-35-52 1,-71 34 0,-70-52-1,-18 70 16,0 0-15,0 106 15,-18 52-15,0-16 0,1 87-1,-1 0 1,18-105-16,-18 194 15,-34-36 1,-19 124 0,-35-18-1,53-106 1,36-176-16,-19 88 16,36-53-1,-17-70 16,34-53-15,36-54 0,18-87-1,-54 123-15,36-123 16</inkml:trace>
  <inkml:trace contextRef="#ctx0" brushRef="#br0" timeOffset="24746.6">2787 6967 0,'0'0'0,"-53"-88"32,53 71-32,0-1 15,18 0-15,70-35 16,-18 36 15,54 17-15,-54 17-1,-52 72 1,-18-19 0,-88 18-1,-18 0 1,0-17-1,53-36 1,36-17 0,17-36 15,17 18-31,1-17 0</inkml:trace>
  <inkml:trace contextRef="#ctx0" brushRef="#br0" timeOffset="25229.99">3422 6756 0,'0'0'0,"-18"0"0,-52 17 15,17 19 1,-18 52-1,54-18 1,-1 54 0,18-71-1,71-18 1,34-35 0,-16 0-1,16-71 1,-16 1 15,-54-18-15,-53-18-1,-52 53 1,-54 35 0,36 18-1,-18 53 1,89-35-16,-1 52 15,18 1 1,18-18 0,52-35-1,1-18 1</inkml:trace>
  <inkml:trace contextRef="#ctx0" brushRef="#br0" timeOffset="25681.02">3898 6879 0,'0'-70'32,"0"52"-17,0 0-15,53 1 16,-18-19-1,36 36 1,-1 18 0,-52 70-1,0 0 1,-18-17 0,-18 17-1,-17-17 1,0-54 15,17-17-15,18-17-1,0-54 1,0 18 0,18-17-1,-1 52-15,18-35 16,36-35-1,-36 35 1</inkml:trace>
  <inkml:trace contextRef="#ctx0" brushRef="#br0" timeOffset="26013.38">4586 6473 0,'0'-17'31,"-18"17"-15,1 17-16,17 1 15,0 53 1,0-54-16,-18 89 16,-17 18-1,0-1 1,17-52-1,18-1 1,0-35 0,35-35-1,36 0 1,-18-52 0,-36 16-1</inkml:trace>
  <inkml:trace contextRef="#ctx0" brushRef="#br0" timeOffset="26246.96">4427 6862 0,'0'0'16,"18"0"15,0 0-31,35 0 15,-1 0 1,19-18 0,-53 0-1,17 1 1,-17 17 0</inkml:trace>
  <inkml:trace contextRef="#ctx0" brushRef="#br0" timeOffset="26646.34">4851 6879 0,'0'0'0,"35"0"31,-17 0-31,17 0 16,35-35-1,1-18 1,-53 0 0,-18 35-1,-18 1 1,-53 17 0,19 70-1,34-17 1,18 35 15,0-17-15,18-18-1,34-35 1,1-1 0,18-17-1,-1-17-15</inkml:trace>
  <inkml:trace contextRef="#ctx0" brushRef="#br0" timeOffset="27079.41">5362 6791 0,'0'0'0,"-17"0"0,17-35 16,0-18-1,0 17 1,52 1 15,37 35-15,-19 0-1,-34 88 1,-19-70-16,-17 88 16,0-18-1,-17 0 1,-36-35-1,35-53 1,18-17 31,0-1-47,18-53 16,52-17-1,1 0 16,-1 17-31,71-17 32,-105 88-32</inkml:trace>
  <inkml:trace contextRef="#ctx0" brushRef="#br0" timeOffset="27429.28">6174 6862 0,'0'17'0,"35"1"32,-17-18-17,-1 0-15,1 0 16,-1-18-1,-17-35 17,-17 53-17,-1 0 1,-17 0 0,17 18-1,18 0 1</inkml:trace>
  <inkml:trace contextRef="#ctx0" brushRef="#br0" timeOffset="28563.01">6914 7056 0,'18'0'31,"0"0"-15,-1 0-16,19 0 16,34-71-1,-17 18 1,-35 18-16,35-106 16,-53 0-1,0-36 1,-36 71-1,-17 89 1,1 17 0,34 17-16,-17 72 15,17 87 1,0 0 0,18-52-1,0 17 1,18-35 15,-18-89-31,71 19 16,17-36-1,35-53 1,-17 0 0,18-35-1,-54 17 1,-35 1-1,-17 34 1,-71 54 15,35 35-15,-17 0 0,35-18-16,0 36 15,0-19 1,53-16 15,35-36-15,-17-18-1,52-35 1,1-35 0,-107 35-1,-34-53 1,-54 36-1,-52 17 1,-1 53 0,36 35-1,35 53 1,53-35 0,35 18-1,54-54 1,16-17 15,-16 0-31</inkml:trace>
  <inkml:trace contextRef="#ctx0" brushRef="#br0" timeOffset="29436.39">8731 6773 0,'0'0'0,"18"-17"0,-18-19 15,-35 1 1,-54 35 0,19 0-1,-18 53 1,52 18 0,1-36-1,35 0 1,18-35-1,52 0 17,18-17-17,-17-1 1,0-35 0,-54 53-16,1-18 15,0 1 1,-18 34 15,0 1-15,0 0-16,0 52 15,0 71 1,-36-17 0,36 87-1,0 19 1,0 34 15,18 36-15,35 0-1,17-18 1,-17-88 0,-35 0-1,-18-106 1,-53-70-1,-35-36 1,-71-87 0,-17-72-1,17-70 1,71 36 0,52-124-1,36 246-15,36-228 16,34 105-1,54-35 17,17 88-17,-35 89 1,35-1 0,-106 54-1,-35-1 16,0 0-15</inkml:trace>
  <inkml:trace contextRef="#ctx0" brushRef="#br0" timeOffset="30062.8">10248 6050 0,'0'0'0,"0"-18"0,18 18 0,-18-17 0,0-1 31,-18 1-15,-35 17-1,-53 35 1,-17 71 0,70-89-16,-53 107 15,-17 87 1,17 36-1,88-53 1,1 71 0,17-36-1,0-176-15,70 71 16,54-1 0,17-105-1,-18-18 1,36-71-1,-18-52 1</inkml:trace>
  <inkml:trace contextRef="#ctx0" brushRef="#br0" timeOffset="30512.48">10301 6350 0,'0'18'31,"0"-1"-31,0 19 15,-18 34 1,1-17 0,-1-18-1,18-17 1,18-36 15,-1 1-31</inkml:trace>
  <inkml:trace contextRef="#ctx0" brushRef="#br0" timeOffset="30662.96">10442 6385 0,'0'0'0,"0"18"31,-17 35-15,-19-18-1,36 18 1,0-18-1</inkml:trace>
  <inkml:trace contextRef="#ctx0" brushRef="#br0" timeOffset="31195.98">10971 6562 0,'0'0'0,"18"-36"31,-18 54 0,0 17-31,0 36 16,-53 52-1,0-17 1,-17 0 0,17-35-1,53-54 1,17-34 15,1 17-31,0-18 0</inkml:trace>
  <inkml:trace contextRef="#ctx0" brushRef="#br0" timeOffset="31430.34">11201 6562 0,'17'-53'0,"-34"106"0,52-124 16,-35 89 15,0 70-15,0 53-1,-18-53 1,-35 36 0,53-107-16,-35 72 15,17-72 1,-17-17 15</inkml:trace>
  <inkml:trace contextRef="#ctx0" brushRef="#br0" timeOffset="31645.83">10760 6932 0,'0'0'0,"17"0"31,1 0-31,0 0 16,123-18-1,35-17 1,-17 0 0,-71 17-1,-70 1-15</inkml:trace>
  <inkml:trace contextRef="#ctx0" brushRef="#br0" timeOffset="32045.29">11430 6844 0,'53'0'16,"-35"0"-1,-1 0-15,54-35 16,-18-1-1,-18-17 17,-35 0-17,-18 36 1,-35 17 0,-35 53-1,18 53 1,70-1-1,0-52 1,35 18 0,35-53-1,36-1 1,0-34 0,0-54-1,-18 18 1</inkml:trace>
  <inkml:trace contextRef="#ctx0" brushRef="#br0" timeOffset="32296.68">12171 6526 0,'0'-53'15,"0"106"-15,17-211 16,-17 122 0,0 54-1,-17 70 1,-18 89-1,-18-1 1,0-53 0,35-52-1,0 0 1,18-54 0,36-17-1,-19 0-15,19-35 16,-19 17-16</inkml:trace>
  <inkml:trace contextRef="#ctx0" brushRef="#br0" timeOffset="32560.03">12541 6332 0,'0'0'0,"0"-17"15,0 105 16,-17 0-15,-1 36 0,0-89-16,1 88 15,-1 1 1,-17-54 0,17-17-1,36-53 32</inkml:trace>
  <inkml:trace contextRef="#ctx0" brushRef="#br0" timeOffset="32995.44">12788 6756 0,'-35'0'31,"35"17"-31,-18 19 16,-17 34-1,35-17 1,0 18 0,18-36-1,-1-35-15,36 0 16,53 0-1,0-53 17,-36 18-17,-17-53 1,-53-18 0,-53 0-1,-35 71 1,-35 35-1,52 52 1,36 1 0,0 0-1,35-35 1,35-18 0</inkml:trace>
  <inkml:trace contextRef="#ctx0" brushRef="#br0" timeOffset="33296.79">13476 6156 0,'18'0'31,"-18"18"-31,0-1 16,0 36-1,0-35 1,-18 17 0,-17-35-1,17 0 1</inkml:trace>
  <inkml:trace contextRef="#ctx0" brushRef="#br0" timeOffset="33496.24">13670 6174 0,'0'0'0,"0"17"47,0 1-47,0 0 0,-18-1 16,1 18-1,-1 1 1,1-36 0</inkml:trace>
  <inkml:trace contextRef="#ctx0" brushRef="#br0" timeOffset="34097.17">14499 6897 0,'0'0'0,"35"53"47,-35-36-31,-17-17-1,-1 0-15,-35 0 16,36 0-1,-1 0 1,18-53 0,35 18-1,36 18 1,-54 17 0,1 0-1,-18 70 1,-18-17 15,-70 35-15,-35 18-1,-1-35 1</inkml:trace>
  <inkml:trace contextRef="#ctx0" brushRef="#br0" timeOffset="34712.04">15752 6279 0,'0'0'0,"0"-17"0,0-1 16,0-17 0,0 53 15,-18-1-31,-35 107 15,18 52 17,-18-35-17,53-106-15,-53 107 16,53-72 0,35-17-1,36-35 1,-1-18-1,18-36 1,1-34 0,-72 35-1</inkml:trace>
  <inkml:trace contextRef="#ctx0" brushRef="#br0" timeOffset="34962.37">15346 6650 0,'-18'0'16,"36"0"0,-1 0-16,36 0 15,-35 0-15,88 0 16,-18 0-1,18 0 1,-18-18 0,-70 18-16</inkml:trace>
  <inkml:trace contextRef="#ctx0" brushRef="#br0" timeOffset="35479.36">16228 6773 0,'0'0'0,"-18"0"0,-17 0 16,0 0 0,35-35-1,0 0 1,0-36-1,123-17 1,-35 53 0,53 35-1,-35 35 1,-18 71 0,-70 17-1,-18-52 1,0-36-16,-35 36 15,-1-18 17,19-53-1,17-18-15,0 0-16,0-17 15,35-53 1,36-18-1,-1 18 1,18 17 0,-35 36-1,36 17 1</inkml:trace>
  <inkml:trace contextRef="#ctx0" brushRef="#br0" timeOffset="36278.51">17251 6526 0,'-18'18'31,"18"0"-31,-17-1 16,-19 71-1,1 18 1,17-53-1,18 35 1,0-52 0,71-19-1,17-17 1,0-17 0,-17-19-1,-1-52 1,-52 71-16,17-72 15,1-16 17,-19 52-17,-17 88 17,-53 35-17,36-52-15,-1 88 16,18-18-1,0-35 1,71-18 0,17 1-1,-18-36 1,-34 0-16,69-18 16,-16-53-1,-36 1 1,-1-54-1,-34 19 17,-18-1-17,0 88 1,-53 36 0,18 70-1,0 0 1,17 18-1,18-18 1,35-35 0,36-18-1,-1-35 1,1 0 0,17-35-1,18-35 1</inkml:trace>
  <inkml:trace contextRef="#ctx0" brushRef="#br0" timeOffset="36779.69">18856 5980 0,'0'0'0,"0"-18"0,18 18 47,-1 0-31,54 18-16,17 52 15,-17 18 1,17 36 15,-71-89-31,1 177 16,0-54 0,-18 37-1,-53-72 1,-18-52-1,-52 17 1,52-71 0,-17 19-1,35-36 1,35 0 0,1 0-1,17-18 1</inkml:trace>
  <inkml:trace contextRef="#ctx0" brushRef="#br0" timeOffset="36967.21">19244 7179 0</inkml:trace>
  <inkml:trace contextRef="#ctx0" brushRef="#br0" timeOffset="37937.03">16598 7585 0,'18'0'16,"-1"0"-16,-17-18 15,18 0 1,-36 36 31,-17 0-47,-71 35 16,1 17-1,-107 71 1,-35 18-1,18 17 1,17-34 15,88-90-15,36 1 0,71-53-16,-1 18 15,18-36 32,0 1-47</inkml:trace>
  <inkml:trace contextRef="#ctx0" brushRef="#br0" timeOffset="38420.69">15505 8149 0,'0'0'15,"0"-17"1,0 34 15,0 1-15,-53 52 0,0-17-1,-35 35 1,-18-17-1,53-36 1,35-17-16,-17-18 16,35 18-1,35-18 17,71 0-17,0 0 1,53 0-1,-124 0-15,88 0 32,-52 0-17,-53 0 1,-36 0 46</inkml:trace>
  <inkml:trace contextRef="#ctx0" brushRef="#br0" timeOffset="38591.37">15840 8555 0,'0'0'15,"17"0"1,1 0-16,0 0 15</inkml:trace>
  <inkml:trace contextRef="#ctx0" brushRef="#br0" timeOffset="41646.17">12030 9384 0,'0'0'0,"17"-18"16,1 18-16,-18-35 15,0 0 1,0 17 0,-35 18-1,-53 0 1,17 53-1,53-18-15,-52 89 16,70 34 15,17-34-15,54-18 0,35-71-1,-18-35 1,71-18-1,-71-52 1,18-1 0,-53-35-1,-36 36 1,-17 17 0,-17 53-1,-19 53 1,1 35-1,17 36 17,18-72-17,0 1 1,53-53 0,-35 0-1,17-53 1,-35 1-1,0-1 1,-17-53 0,17 53-1,17-35 1,54 52 0,-1 36-1,1 0 1,0 89-1,-54-54 1,1 35 0,-18 36-1,0-18 1,0-52 0,-35-36-1,17 0 1,18-36-1,0-34 1,53-36 0,17 36-1,36-19 1,35 72 0,-17 17-1,-54 88 1,-70 18-1,0-36 1,-35 18 15,17-52-15,-17-19 0,35-52-1</inkml:trace>
  <inkml:trace contextRef="#ctx0" brushRef="#br0" timeOffset="42094.69">13776 9543 0,'0'0'16,"53"-36"-16,-53 19 0,0-1 0,0 0 15,-71 18 16,54 18-31,-36 17 32,0 18-17,18 0 1,35-35 0,35-1-1,35 1 1,1 17-1,-18 1 1,-53 17 0,0-18-1,-35 0 1,-54-17 0,1-1-1,0-17 1,35 0-1,35-17 1,1-36 15,34 0-31</inkml:trace>
  <inkml:trace contextRef="#ctx0" brushRef="#br0" timeOffset="42595.01">14146 9507 0,'0'0'0,"-17"0"31,-1 0-15,0 18-16,-70 53 15,18 34 1,34-16-1,19-72-15,17 54 16,53-54 15,35-17-15,53-17 0,-18-19-1,-34-16 1,-72 34-16,19-88 15,-36 18 1,-36 0 0,-52 52-1,0 36 1,-18 0 0,88 18-16,-52 35 15,52 0 1,1 0-1,52-53 17,35 0-17,1-35-15</inkml:trace>
  <inkml:trace contextRef="#ctx0" brushRef="#br0" timeOffset="42861.05">14728 9243 0,'0'0'0,"0"-18"16,0 36-1,-17 35 1,-36 53 0,0 35-1,18-36 1,-18 1-1,53-88-15,0 52 16,0-52 15,35-18-15,0-35-16</inkml:trace>
  <inkml:trace contextRef="#ctx0" brushRef="#br0" timeOffset="43261.43">14922 9525 0,'18'0'31,"0"0"-15,-1 0-16,54-18 15,-18 1 1,0-19-1,-36 1 17,-17 0-17,-52 35 1,-72 35 0,53 18-1,19 53 1,52-18-1,0-35 1,70-35 0,71-18-1,-70-18 1,35-53 0,-71 19-1</inkml:trace>
  <inkml:trace contextRef="#ctx0" brushRef="#br0" timeOffset="43977.78">17304 7549 0,'0'0'0,"-18"0"16,18 18 15,0 0-31,0-1 0,71 72 16,-18-1-1,-18-35-15,35 70 16,-52-70 0,88 141-1,-36-70 1,19-1 0,-19-52-1,-35-54 1,1-17-1,-19 0 17,19-35-17,-19 35-15</inkml:trace>
  <inkml:trace contextRef="#ctx0" brushRef="#br0" timeOffset="44344.97">18203 8273 0,'0'0'0,"0"-18"16,-17 36 31,34 35-31,54-1-1,-18-16 1,17 17-1,1-18 1,-71-17 0,0-1-1,-88 1 1,0-1 0,-36 1-1,18 17 1,18 1-1,17-1 1,54-17 0,-1-1-1</inkml:trace>
  <inkml:trace contextRef="#ctx0" brushRef="#br0" timeOffset="44844.09">18538 9066 0,'0'-17'0,"0"34"0,18-52 0,-18 17 31,0 36-15,0 0-16,0 88 15,-35 52 1,17 19 0,1-19-1,-1-69 1,18-19-1,0-87 17,0-1-17,0 0-15</inkml:trace>
  <inkml:trace contextRef="#ctx0" brushRef="#br0" timeOffset="45310.8">18433 9419 0,'-18'-53'16,"36"106"-16,-36-159 15,18 89-15,0-72 16,71 1 0,17 18-1,70 34 1,-16 36 0,-72 53-1,-52-17-15,-18 69 16,-18-34-1,-105 17 1,-36-35 15,35-53-15,1 0 0,70-17-1,53-1 1,18 18-1,52 35 1,-17 18 0,35 35-1,-17 0 1,-1-17 0,-34-36-1,-1-35 1,36 0-1,-36-53 1</inkml:trace>
  <inkml:trace contextRef="#ctx0" brushRef="#br0" timeOffset="45694.02">19032 9560 0,'0'-17'15,"18"17"1,-18-18-16,53 18 16,0-35-1,0-1 1,-36 1 0,-17 18-1,-70 17 1,17 17-1,-35 54 1,52 17 0,36-18 15,53 1-15,53-53-1,18-18 1,34 0-1,1-71 1,-88 36 0</inkml:trace>
  <inkml:trace contextRef="#ctx0" brushRef="#br0" timeOffset="46044.1">19773 9472 0,'35'-53'16,"-70"106"-16,70-123 16,-52 87 30,-1 18-46,-17 89 16,35-89-16,-18 71 31,-17 88-15,-18 18 0,-17 52-1,17-70 1,35 106-1,0-106 1,1-53 0,17-88-1,0-88 17,35-53-17,18-71 1,-18 53-1</inkml:trace>
  <inkml:trace contextRef="#ctx0" brushRef="#br0" timeOffset="46411.07">19808 9578 0,'0'0'16,"0"-35"-16,18-89 15,0 89 1,70 0 0,-53 35-16,18 0 15,-18 0-15,71 0 16,-53 35 0,-35 18-1,-53 53 1,-54-18-1,1-53 1,-18 0 15,71-35-15,17 0 0,18-17-1,36-36 1,-19 35-16</inkml:trace>
  <inkml:trace contextRef="#ctx0" brushRef="#br0" timeOffset="46878.2">20620 9207 0,'0'0'16,"17"0"-16,-34 18 31,-54 53-16,1-1 1,-1 36 0,71-18 15,0-35-15,88-18-1,36-35 1,-36-35-1,0-35 1,-52-1 0,-19-35-1,-17 89-15,-53-72 16,-17 54 0,-19 17-1,1 71 1,53-17-1,17 52 17,18-53-17,53-17 1,35-18 0,-52 0-16</inkml:trace>
  <inkml:trace contextRef="#ctx0" brushRef="#br0" timeOffset="47327.11">21061 9349 0,'0'0'0,"0"-18"15,0 0-15,35 1 16,36-1-1,-18 18 1,-1 0 0,-16 53 15,-1 0-15,-17-35-16,-18 52 15,0 1 1,-36-18-1,1-53 1,17 0 0,1-18-1,17-35 1,0 0 0,53-17-1,-18 17 1,18 0-1,18 0 1,-54 35-16,18 0 16</inkml:trace>
  <inkml:trace contextRef="#ctx0" brushRef="#br0" timeOffset="47661.61">21907 9013 0,'0'-17'0,"0"34"0,0-69 15,0 16 1,0 19 0,0 34 15,0 1-31,-35 52 16,-18 36-1,-35 35 1,70-105-16,-17 34 15,18 36 1,17-53 15,17-18-15,36-35 0,35-17-1,-17-36 1,-36 0-16</inkml:trace>
  <inkml:trace contextRef="#ctx0" brushRef="#br0" timeOffset="47876.88">21713 9243 0,'0'0'0,"-17"0"15,34 0 16,36 0-15,-35 0-16,35 0 16,17 0 15,1-18-15,-53 0-16</inkml:trace>
  <inkml:trace contextRef="#ctx0" brushRef="#br0" timeOffset="48277">22084 9313 0,'0'0'0,"18"0"16,-1 0-1,18 0-15,18-17 16,0-19 15,-53 19-15,0-19 0,-17 36-1,-1 0-15,-35 0 16,0 36-1,18 34 1,35-34 0,0 34-1,18-52 1,52 17 0,18-35-1,-70 0-15</inkml:trace>
  <inkml:trace contextRef="#ctx0" brushRef="#br0" timeOffset="48743.63">22472 9278 0,'0'0'0,"0"-35"15,0 17 1,35 0-1,0 18 1,-17 0-16,53 0 16,-54 0-1,1 71 1,-18 0 0,0-18-1,0-36-15,-18 36 16,-17 0-1,17-53 1,1 0 0,17-18 15,0-17-15,70-53-1,-17 35 1,18-18-1,-18 18 1,-36 53 0,1-17-1</inkml:trace>
  <inkml:trace contextRef="#ctx0" brushRef="#br0" timeOffset="67974.62">1464 11042 0,'0'0'0,"0"-18"0,0-70 16,0 70-16,0 1 15,0-18 1,0 52-1,0 54 1,18 70 0,-18 106-1,0-53 1,-18 0 0,18-159-1,-18 71 1,1-35-1,17-36 1,0-70 15,0-54-15</inkml:trace>
  <inkml:trace contextRef="#ctx0" brushRef="#br0" timeOffset="68558.09">1164 11289 0,'0'0'0,"-17"-18"0,-1 1 0,0-54 31,1-35-15,70 18-1,88-35 1,35 52 0,18 89-1,-70 52 1,-36 71 0,-88 0-1,-88 53 1,70-141-16,-88 53 15,-17-18 1,34-70 0,19-18-1,35 0 1,17-18 15,18 1-15,35 17-1,53 53 1,36 0 0,-36-1-1,0 19 1,0-18 0,-70-35-1,17-18 1,-17-18-1,0-17 1</inkml:trace>
  <inkml:trace contextRef="#ctx0" brushRef="#br0" timeOffset="69340.89">2046 11712 0,'0'0'0,"0"18"0,18-18 31,-1 0-15,19-18-1,17-17 1,-1-18 0,-52 0-1,0 18 1,-35 35-1,-35 53 1,-1 17 0,36 18-1,17 1 17,18-72-32,0 19 15,71-19 1,35-17-1,70-35 1,-53-18 0,19-35-1,-54 0 1,-53 17 0,-35 36-1,0 17 1,0 36 15,0-1-31,-18 36 16,-17 36-1,35-54-15,-35 88 16,17 107 15,-17-19-15,0 107-1,35-18 1,0 194 0,0-159-1,17-141 1,-17-36 0,0-87-1,-17-71 1,17-123-1,0-36 1,0-176 0</inkml:trace>
  <inkml:trace contextRef="#ctx0" brushRef="#br0" timeOffset="69692.88">2646 11712 0,'0'0'0,"-35"-53"16,35 18-1,35-18 1,71 0 0,-18 36-1,35 17 1,-70 70-1,-35-17 1,-71 53 0,-53-18-1,0-35 1,36-18 0,52-35 15,36 0 0,70-70-15</inkml:trace>
  <inkml:trace contextRef="#ctx0" brushRef="#br0" timeOffset="70173.94">3298 11501 0,'18'-18'15,"-36"36"-15,54-54 0,-54 36 32,-35 53-17,0 35 1,0 18 0,36-18 15,34-17-16,54-53 1,52-18 0,18-36-1,-70 1 1,-36 0-16,-17-53 16,-18-1-1,-71-16 1,-34 34-1,16 71 1,-16 18 0,34 52-1,53 1 1,18-18 15,71-36-15,52-17-1</inkml:trace>
  <inkml:trace contextRef="#ctx0" brushRef="#br0" timeOffset="70607.89">3792 11536 0,'0'0'15,"0"-18"-15,0 1 0,0-36 16,0 0 0,36 0-1,34 35 1,1 36 0,-1 70 15,-70 35-16,0-34 1,0 16 0,-17-52-1,-1-53 1,0 0 0,18-53-1,0 1 1,0-54-1,53-18 1,-17 54 0,52-36-1,-71 88-15,36-35 16</inkml:trace>
  <inkml:trace contextRef="#ctx0" brushRef="#br0" timeOffset="70923.6">4586 11007 0,'0'0'0,"-18"0"15,1 0 17,17 17-17,0 1-15,-18 52 16,-17 72-1,35-107-15,-53 124 16,35-54 0,18-16-1,0-36 1,53-36 15,18-17-15,-18-35-1,-18 17-15</inkml:trace>
  <inkml:trace contextRef="#ctx0" brushRef="#br0" timeOffset="71140.64">4480 11430 0,'0'0'0,"-17"18"0,-19-18 15,54 17 32,35-17-47,53-35 16,0 0 0,-54 17-1</inkml:trace>
  <inkml:trace contextRef="#ctx0" brushRef="#br0" timeOffset="71540.98">4939 11395 0,'0'0'0,"0"17"0,0 1 16,18 0-1,34-18 1,-16 0-1,-1-36 1,-17-17 0,-18 18-1,-18 18 1,-53 34 0,1 89 15,35-35-16,17 17 1,18-18 0,18-17-1,52-35 1,18-1 0,18-34-1,0-36 1</inkml:trace>
  <inkml:trace contextRef="#ctx0" brushRef="#br0" timeOffset="71941.33">5450 11395 0,'-17'0'0,"17"-36"15,-18-16 1,18 16-1,35 36 1,54 0 0,-72 0-16,54 71 15,-36 17 1,-35 18 0,0 0-1,0-53 1,-35-18-1,35-18 1,0-34 0,0-36-1,53-35 1,-18 0 0,36-18 15,-54 70-31,36-34 15,0 52 1,-35 18-16</inkml:trace>
  <inkml:trace contextRef="#ctx0" brushRef="#br0" timeOffset="72257.34">6332 11624 0,'-17'0'0,"34"0"0,-34 18 0,34-18 31,36 0-15,-17-53 0,-19 17 15,-17 19-16,-17 17 1,-19 0 0,19 17-1,-1 1 1</inkml:trace>
  <inkml:trace contextRef="#ctx0" brushRef="#br0" timeOffset="73323.88">7355 11783 0,'0'0'0,"-17"17"0,-1 1 16,18-36 15,18-17-15,88-71-1,-18 0 1,35-105 0,-105 140-16,0-70 15,-18 0 1,-71 70 0,0 71-1,1 36 1,17 211-1,35-53 1,18 17 0,0-70-1,18-70 1,53-36 15,17-35-15,-53 0-16,53-35 15,36-36 1,-1-34 0,-70 16-1,0 19 1,-53 52 0,0 54-1,0 52 1,0 0-1,0-18 1,0-17 0,71-17-1,-1-36 1,18-36 0,0-34 15,-35-1-16,-53-35 1,-35-17 0,-18 105-1,-53 18 1,18 71 0,35-18-1,36 35 1,34-17-1,89-71 1,18 0 0</inkml:trace>
  <inkml:trace contextRef="#ctx0" brushRef="#br0" timeOffset="74174.61">9207 11483 0,'0'0'0,"0"-18"0,0 1 16,-52-1 0,-72 36-1,36 17 1,-36 53 0,107-70-16,-36 70 15,53-70 1,18-1-1,87-17 1,-34 0 0,52-35-1,-105 17-15,70-35 16,-35 36 0,-35-1 15,-18 36 0,0 35-15,0-36-16,0 89 15,0 18 1,-18 87 0,-17 36-1,35-35 1,-18 123-1,18 141 1,0-70 0,0-159-1,0 17 1,-35-69 0,-36-90 15,-34-87-16,-19-71 1,1-106 0,-1-35-1,-17-106 1,88-123 0,53 176-1,88-106 1,71 18-1,0 106 1,52-18 0,1 35-1,-159 159 1,-35 0 15,-18 36-15,0-1-1,17 18-15</inkml:trace>
  <inkml:trace contextRef="#ctx0" brushRef="#br0" timeOffset="74690.36">10760 11095 0,'-18'0'32,"0"0"-32,-70 88 15,35 36 1,-17 70-1,17 17 1,35-34 0,1 52-1,34-17 1,18-124 0,54-35 15,-1-53-16,-35-36 1,-18 19-16</inkml:trace>
  <inkml:trace contextRef="#ctx0" brushRef="#br0" timeOffset="74904.33">11060 11642 0,'0'0'15,"0"-18"-15,-18 18 0,-17-18 16,-1 18 0,19 71-1,-19-18 1,19 0 0</inkml:trace>
  <inkml:trace contextRef="#ctx0" brushRef="#br0" timeOffset="75073.95">11095 11606 0,'0'18'15,"0"0"1,0-1-16,0 19 15,0-1 1,0-18 0</inkml:trace>
  <inkml:trace contextRef="#ctx0" brushRef="#br0" timeOffset="75707.98">11730 11871 0,'0'0'16,"17"0"-16,19-18 0,-1-17 15,53-36 1,-52 19 0,-36 16 15,-36 36-16,1 0-15,-71 18 16,18 35 0,35 17-1,35 1 1,36 0 0,0-54-16,52 36 15,-52-35-15,105 70 16,-52-35-1,-53 17 1,-107-17 0,1-35-1,-106-18 1,71 0 0,70-18 15,35-17-16,18 0 1,53-1 0,35-16-1</inkml:trace>
  <inkml:trace contextRef="#ctx0" brushRef="#br0" timeOffset="76090.64">11959 12153 0,'0'0'0,"53"18"16,18-18 0,34-53-1,-16 0 1,-1-18 0,-88 1 15,-35 52-16,17 1-15,-70 17 16,-36 70 0,36 1-1,18 70 1,70-35 0,17-18-1,71-53 1,36-35-1,-36 0 1,53-70 0,-70-1-1</inkml:trace>
  <inkml:trace contextRef="#ctx0" brushRef="#br0" timeOffset="76340.67">12823 11571 0,'0'0'0,"0"-35"16,-70 194 15,70-124-31,-18 53 16,-17 106 0,35-70-1,-18-1 1,18-52-1,0-54 1,0-34 15</inkml:trace>
  <inkml:trace contextRef="#ctx0" brushRef="#br0" timeOffset="76723.82">12806 12224 0,'17'0'16,"1"0"-16,0-18 15,-1 18-15,19-35 16,34 0 0,-35-36-1,-17 53-15,-18-35 16,0 18-1,-53 35 1,-17 35 0,-19 54-1,54 16 1,35-87-16,-17 53 16,52-18-1,71-36 16,17-17-15,54-17 0,-19-54-1,-122 53-15</inkml:trace>
  <inkml:trace contextRef="#ctx0" brushRef="#br0" timeOffset="77189.49">13511 12118 0,'0'-18'0,"0"-52"15,-17 70 16,17 123-31,0-229 0,-36 159 16,89-35-16,-106 0 0,18 52 16,18 18-1,-36-17 1,35-36 0,-17-17 15,35-36 0,-18-17-15,18-53-1,18 17 1,70-17 0,-70 70-16,70-52 15,35 52 1,-35 36-1,-70 52 1,0 18 0,-18-17-1,0-18 1,-36 0 0,19-36-1,-1-17 16,18-35-15</inkml:trace>
  <inkml:trace contextRef="#ctx0" brushRef="#br0" timeOffset="77440.13">14093 12012 0,'0'0'16,"0"-18"-16,0 54 31,0-19-31,-17 72 16,-18-19-1,-1 36 1,19-53 0,17-18-1,-18-35 16,36-18-15,-1-17-16</inkml:trace>
  <inkml:trace contextRef="#ctx0" brushRef="#br0" timeOffset="77790.39">14058 11730 0,'-17'0'0,"34"0"0,-70 0 0,0 17 16,18 19 0,35 17-1,53-36 1,-18-17-16,36 0 16,35-35 15,-36-18-16,-52 18 1,-71-36 0,-35 71-1,52 0-15,-34 0 16,-18 71 0,52-1-1,36 1 1,18 17-1</inkml:trace>
  <inkml:trace contextRef="#ctx0" brushRef="#br0" timeOffset="78239.39">14482 11959 0,'0'35'31,"-18"-17"-31,-17 53 16,17-18 0,0 35-1,18-71-15,0 36 16,53-35-1,18-18 1,17 0 0,-35-18-1,17-52 1,-52-54 0,-18 18-1,0 36 16,-18 70 1,1 35-17,17 0 1</inkml:trace>
  <inkml:trace contextRef="#ctx0" brushRef="#br0" timeOffset="78990.06">15152 12030 0,'-18'0'16,"1"0"-16,-19 17 16,36 36-1,-17-35 1,17 17-1,-18-17-15,-17 52 16,17 1 0,18-36-1,-35-17 1,17-18 0,0 0-1,18-71 1,0-17-1,53-18 1,36 0 0,16 18-1,1 71 1,18 52 0,-71 35 15,-18 36-16,-35-18 1,0-17 0,-53-18-1,0-53 1,18 0 0,35-35-1,0-54 1,35 1-1,89-35 1,34 52 0,-52 54-1,-18 87 1,-70 36 0,-18-18 15,-18 0-16,1-52-15,-36-1 16,0-17 0,18-18-1,17 0 1,18-36-16</inkml:trace>
  <inkml:trace contextRef="#ctx0" brushRef="#br0" timeOffset="79306.21">16140 11359 0,'0'0'0,"0"18"31,0 17-15,0 1-1,0-19-15,-18 1 16,18 17 0,-18-35-1,-17 0 16,35-17-31</inkml:trace>
  <inkml:trace contextRef="#ctx0" brushRef="#br0" timeOffset="79523.16">16422 11395 0,'0'0'15,"17"0"1,-17 17 0,0 1-1,-52 53 1,16-36 0,-34 18-1,52-36 1</inkml:trace>
  <inkml:trace contextRef="#ctx0" brushRef="#br0" timeOffset="80390.03">16369 12277 0,'0'17'0,"0"1"46,0 0-30,0-1 0,0-34 46,0-1-46,0 0-16,18 1 15,-1-1 1,1 18-16,-1 0 16,1 0-1,-18 18 1,0 35 0,-18-18-1,-17-18 16,0-17-15,35-17 15,0-1-31,0 1 16,53-19 0,17 19-1,-34 17 1,-1 53-1,-35 35 1,-35-18 0,-1-52-16,-87 70 15,-18-17 1,70-54 0,54-17-1</inkml:trace>
  <inkml:trace contextRef="#ctx0" brushRef="#br0" timeOffset="81406.02">17674 12100 0,'0'0'0,"18"-17"47,-1-1-32,1 0-15,0 18 0,52-70 16,-17-18 0,-18 35 15,-35-36-16,0 19 1,-17 52-16,-18 1 16,-18 34-1,35 71 1,-17 54 0,17 87-1,-35 35 1,0 1-1,0 70 1,-35 0 0,0-88-1,0 0 1,52-53 0,36-158 15,71-36-16,70-71 1,18-52 0,53-89-1,34-141 1,-175 124 0,-89-71-1,-105 106 1,17 106-1,-35 35 1,53 53 0,105 0 15,54 0-15,0 0-1,52-36 1</inkml:trace>
  <inkml:trace contextRef="#ctx0" brushRef="#br0" timeOffset="81906.62">18503 12171 0,'35'-18'0,"-70"36"0,106-71 16,-71-18 0,0 18-1,-53 36 1,35 17-16,-70 35 15,0 36 1,0 70 0,70-18-1,18-52 1,35-18 0,53-53-1,-17-36 16,17-34-15,-17-36 0,-18 0-1,-18 0 1,-35 177 15,0 52-15,0-34-1,0-1 1,35-18 0,-35-52-16,35-18 15,18 0 1,18-18 0,0-52 15,-1-36-31</inkml:trace>
  <inkml:trace contextRef="#ctx0" brushRef="#br0" timeOffset="82124.11">19173 11942 0,'0'0'0,"36"-142"15,-36 89 1,0 89 15,-18 105-15,0 18-1,-17-18 1,0-53 0,17 0-1,18-53 1,18-35 0</inkml:trace>
  <inkml:trace contextRef="#ctx0" brushRef="#br0" timeOffset="82573.17">19756 12136 0,'0'0'16,"17"-18"-16,1-53 16,-18 36-1,-88 35 1,-18 35-1,35 1 1,54 34 0,17-17-1,88 0 1,35-18 0,-35 1-1,1-1 1,-72 0 15,-52-17-15,-71 17-1,-17-35 1,35 0 0,-1 0-1,72 0 1,17-18-1,70-17 1,-52 17-16</inkml:trace>
  <inkml:trace contextRef="#ctx0" brushRef="#br0" timeOffset="82955.89">20126 12294 0,'0'0'16,"35"0"-1,18-17 1,0-1 0,18-35-1,34-35 1,-87 17 0,-18 18-1,-35 53 1,-71 0-1,35 71 1,1 52 0,52-52-1,18 17 1,53-17 0,35-36-1,1-17 16,34-18-15,-88 0-16,71-36 16,0-17-16</inkml:trace>
  <inkml:trace contextRef="#ctx0" brushRef="#br0" timeOffset="83355.88">21272 11412 0,'0'0'0,"-17"-17"15,17-1-15,-18 18 16,36 0 0,88 35 15,52 54-16,36 52 1,-105 0 0,-72 106-1,-87-18 1,-71-53 0,-53-34-1,35-54 1,71-35-1,17-18 1,36-35 0,-18 0-1,35 0 1</inkml:trace>
  <inkml:trace contextRef="#ctx0" brushRef="#br0" timeOffset="84322.43">18627 13441 0,'0'0'0,"123"-88"31,-105 70-31,-1 18 16,-34 18 15,-54 52-15,-70 89-1,-35 35 1,52-71 0,-35 19-1,124-107-15,-71 53 16,71-53 0,17-35 15,36-17 0,0-1-31,17-35 16,0-17-1,1 17 1,-19-18 0,-17 53-1,0 36 16,0 53-15,-53-18 0,0 35-1,18-35 1,17-18 0,18-17-1,53-1 16,18-17-15,35 0 0,53 0-1,-36-35 1,0 35 0,-105 0-16,17-18 15,-52 18 16,-1 0-15,0 0-16</inkml:trace>
  <inkml:trace contextRef="#ctx0" brushRef="#br0" timeOffset="84939.14">15857 14993 0,'0'0'0,"0"-35"0,0-142 31,0 160-31,0-54 16,0 54-1,0 52 1,0 88-1,-53 89 1,1-36 0,-19 36-1,53-177-15,-17 89 16,17-89 0,18-53 15,36-35 0,-19-17-31</inkml:trace>
  <inkml:trace contextRef="#ctx0" brushRef="#br0" timeOffset="85405.91">15663 15028 0,'0'-70'16,"0"140"-16,0-158 0,0-18 15,0 18 1,89-35-1,-54 87-15,71 1 16,52 53 0,-34 105-1,-107 1 1,-69 17 0,-54-53-1,53-53-15,-88 71 31,35-71-15,71-35 0,35-35-1,0 0 1,53 35 0,-1 17-1,-16 36 1,-1 36-1,0-19 1,-17-17 0,0-35-16,-1 17 15,36-35 1,0 0 0,0-35-1</inkml:trace>
  <inkml:trace contextRef="#ctx0" brushRef="#br0" timeOffset="86056.45">16228 15328 0,'0'0'0,"17"0"15,-17-17 1,36-19 0,-1 1-1,36-18 1,-71 35-16,17-34 15,1 16 1,-36 36 0,-35 0-1,-53 88 1,53 36 0,53-1-1,18-34 16,88-54-15,0-35 0,53-18-1,-36-52 1,-52-19 0,-54 72-16,36-124 15,-35 70 1,-18 18-1,0 36 1,0 87 0,-18 124-1,-35 0 1,36-53 0,-36 124-1,35 52 16,18-105-15,-35 88 0,-1-159-1,19-106 1,17-88 15,0-52-15,35-72-1,-17 124-15</inkml:trace>
  <inkml:trace contextRef="#ctx0" brushRef="#br0" timeOffset="86372.22">16898 15275 0,'0'0'0,"0"-70"0,0 34 0,18-34 31,52 35-15,36 17 0,-18 36-1,18 70 1,-88 35 0,-71-17-1,-53-18 1,35-35-1,-17-35 1,106-18 15,70-53-15,-53 35 0</inkml:trace>
  <inkml:trace contextRef="#ctx0" brushRef="#br0" timeOffset="86788.94">17568 15205 0,'0'0'16,"18"-18"-16,0-17 16,-36 52 15,-70 72-15,35-1-1,35 18 1,18-89-16,0 54 15,0-54-15,53 1 16,35-18 0,18-18-1,-35-34 1,-18-72 0,-53 71-1,-53-106 16,-35 124-15,-1 35 0,-17 71-1,71-1 1,53 36 0,70-35-1,0-71 1,-52 17-16</inkml:trace>
  <inkml:trace contextRef="#ctx0" brushRef="#br0" timeOffset="87157.24">17974 15399 0,'0'0'0,"0"-71"16,0 18 15,18-17-16,17 34 1,53 36 0,-17 36-1,-36 34 1,-17 54 0,-36-36-1,-17-35 1,-1-36-1,19-17 1,17-35 15,0 18-31,0-19 16,53-87 0,70-54-1,-17 89 16</inkml:trace>
  <inkml:trace contextRef="#ctx0" brushRef="#br0" timeOffset="87406.53">18874 14817 0,'0'0'0,"17"-18"16,-123 159 15,71-70-16,-18 52 1,18 36 0,17-71-1,18-53-15,0 36 16,53-53 0,0-18-1,0-36 16</inkml:trace>
  <inkml:trace contextRef="#ctx0" brushRef="#br0" timeOffset="87605.26">18609 15205 0,'0'0'0,"18"0"31,17 0-31,35-18 16,36 18 0,0-18-1,-18 18 1</inkml:trace>
  <inkml:trace contextRef="#ctx0" brushRef="#br0" timeOffset="87990.21">19156 15240 0,'0'0'0,"-18"0"0,36 0 32,-1 0-17,36-18 1,0-35-1,-53 18 1,0 18 0,-35 17-1,17 0-15,-35 35 16,18 35 0,35 19-1,0-37 1,0 19 15,88-36-15,-52-17-16,34-18 15,36 0 1,-18-18-16</inkml:trace>
  <inkml:trace contextRef="#ctx0" brushRef="#br0" timeOffset="88389.38">19614 15346 0,'0'0'0,"0"-18"0,18-52 15,-18 17 1,71 0 0,-18 18-1,35 35 1,-53 35 0,-17 71-1,-18-89-15,0 71 16,0 18 15,-18-35-15,0-18-1,1-53 1,-19 0 0,19-18-1,17-35 1,106-53-1,-18 1 1,53-1 0,-35 53-1,-53 53 1,-71 35 15</inkml:trace>
  <inkml:trace contextRef="#ctx0" brushRef="#br0" timeOffset="89106.5">13070 16439 0,'0'0'0,"0"-17"0,18-54 32,0 36-32,-1 0 15,1 17 1,17 18 0,-35 88-1,18 18 1,-18 0-1,0 53 1,0-36 0,18 18-1,70-35 1,0-106 0,88-35-1,36-71 1,264-88 15,142-35-15,-442 176-16,318-106 15,-18 35 1,-211 54 0,-195 52-1,-34 1 1,-36 34 31,17-34-16</inkml:trace>
  <inkml:trace contextRef="#ctx0" brushRef="#br0" timeOffset="89938.44">20655 13159 0,'0'0'0,"-18"-18"0,18 0 16,0 1-1,0 34 17,18 19-32,70 87 15,36 71 1,-54-18-1,36 1 1,-53-71 0,-18 17-1,-35-70 1,0-35 15,-17-18-15,17-18-1,-18 0 1,18 1-16</inkml:trace>
  <inkml:trace contextRef="#ctx0" brushRef="#br0" timeOffset="90256.19">21184 13776 0,'0'0'0,"18"0"31,-18 18 1,18-1-32,-1 71 15,1-17 1,-18-18 0,0 0-1,-71-36 1,-35 1 15,-35 0-15,53-1-1,0 1 1,88 0 0,35-18-16</inkml:trace>
  <inkml:trace contextRef="#ctx0" brushRef="#br0" timeOffset="90838.38">21131 14799 0,'0'-18'0,"0"36"0,0-53 16,18 35-16,0 0 16,-1 17-1,36 54 1,53 123 15,35 18-15,-17-71-1,17 17 1,-35-52 0,-89-70-1,-17-19 1,0-34-1,0-19 1,0-52 0,0 53-16</inkml:trace>
  <inkml:trace contextRef="#ctx0" brushRef="#br0" timeOffset="91154.45">22172 14905 0,'35'-53'15,"-70"106"-15,106-194 16,-71 123 0,-18 18-1,-105 53 1,-89 70 0,-53 72-1,36-19 1,-53 53-1,211-176-15,-140 71 16,158-89-16,-106 53 16,35-17-1,89-36 1,70-35 15,-17 0-15,35-35-16</inkml:trace>
  <inkml:trace contextRef="#ctx0" brushRef="#br0" timeOffset="92472.93">22419 15575 0,'0'0'15,"18"0"-15,-1-53 16,-17 36 0,-17 17-1,-19 0 1,19 17-1,-36 71 1,18-17 0,-1 35-1,36 0 1,0-53 0,88-18-1,-17-35 1,52-53-1,-34 0 1,-36 0 0,0 0-1,-36 53 1,-17-17 0,0 52-1,-35 35 1,0 19 15,35-1-15,0-53-1,35-17 1,-17-18 0,-18-18-1,-36-53 1,1 1-1,35-18 1,18 17 0,70 36-1,35 35 1,-35 0 0,-17 70-1,-36 19 1,-35 16 15,0-16-15,-35-36-1,-18-53 1,35 0 0,18-18-1,18-88 1,53-17-1,-1 52 1,36 1 0,-18 70-1,-35 17 1,-35 71 0,-18-17-1,-35 17 16,-18-17-31,53-36 32,0-53-1</inkml:trace>
  <inkml:trace contextRef="#ctx0" brushRef="#br0" timeOffset="92871.29">23812 15804 0,'-70'-17'31,"35"17"-31,17 0 0,-53 0 16,36 35-1,35 0 1,53 18-1,0-17 17,35 34-17,-53-17 1,-17-18 0,-36 1-1,1-36-15,-71 17 16,17-17-1,-17 0 1,53 0 0,17-17-1,18-1 1,35 0 0</inkml:trace>
  <inkml:trace contextRef="#ctx0" brushRef="#br0" timeOffset="93288.49">24112 15910 0,'0'0'0,"-17"0"32,-1 0-32,-35 53 15,-17 18 1,34-18-1,19 17 1,17-52-16,0 17 16,70-35-1,18 0 1,-35-18 0,18-34-1,-36-37 16,-35 1-15,-35 0 0,-18 70-1,18 18 1,-1 53 0,19 0-1,17-35-15,0 17 16,0-17-16</inkml:trace>
  <inkml:trace contextRef="#ctx0" brushRef="#br0" timeOffset="93571.65">24483 15769 0,'0'0'0,"0"-17"0,0-1 16,0 36 31,-18 70-32,0-53-15,-17 88 16,0-52 0,0 35-1,17-71 1,18 0-1,53-35 17</inkml:trace>
  <inkml:trace contextRef="#ctx0" brushRef="#br0" timeOffset="93987.32">24642 16087 0,'0'-18'32,"17"18"-17,1-18-15,17 18 16,36-17 0,34-1-1,-87 0-15,35-17 16,-53 18-1,-18 17 1,-52 0 0,-36 17-1,0 54 1,71-1 0,35 1-1,0-18 1,18-36-1,52 1 17,1-18-17,-1 0 1,-17 0-16</inkml:trace>
  <inkml:trace contextRef="#ctx0" brushRef="#br0" timeOffset="94196.64">25329 16263 0,'0'0'0,"0"18"16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28T11:18:09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1817 2187 0</inkml:trace>
  <inkml:trace contextRef="#ctx0" brushRef="#br0" timeOffset="1477.84">1182 494 0,'0'-18'0,"0"36"0,0-53 0,0-1 15,0 19 1,0 34 31,-18 54-31,18 35-1,0-71-15,0 124 16,0 17-1,0 36 1,0-106 0,-17-18-1,-1-18 1,18-52 0,-18-18-1,1-35 1,17-18 15,0 0-15,0 18-16,0 17 0</inkml:trace>
  <inkml:trace contextRef="#ctx0" brushRef="#br0" timeOffset="1927.1">1005 653 0,'0'0'0,"-17"-18"0,-19 0 15,1-35 1,18 18 0,17 0-1,70-36 1,-52 71-16,70-35 31,88 35-15,-52 18-1,-18 52 1,-36 54 0,-123 17-1,-35-35 1,-35-1-1,34-52 1,19-17 0,17-36-1,35 0 1,18-18 15</inkml:trace>
  <inkml:trace contextRef="#ctx0" brushRef="#br0" timeOffset="2928.12">1446 1217 0,'0'-18'47,"0"1"-32,0-1 1,0 1-16,0-1 0,53-17 15,0-18 17,-35 53-32,52-36 15,36 36 1,-35 53 0,-1 36-1,-52-1 1,-18 0-1,-35 0 1,-1-53 0,19-35-1,17-35 17,0-18-17,0 36-15,17-54 16,54-17 15,-18 17-15,17 18-1,-17 53 1,-17 0 0,-1 89-1,-35-19 1,0 18-1,-18-17 1,18-36 0,0-17 15,0-36-15,0-17-1,0 0 1</inkml:trace>
  <inkml:trace contextRef="#ctx0" brushRef="#br0" timeOffset="3294.77">2258 811 0,'-36'0'31,"19"0"-31,17 36 15,0-1 1,0-17 0,35-18-1,0 0 1,1-36 0,-36-17-1,0 36-15,0-1 16,-36 18-1,-17 0 17,18 18-17,35 35 1,0 0 0,0 17-1,53-35 1</inkml:trace>
  <inkml:trace contextRef="#ctx0" brushRef="#br0" timeOffset="3843.45">2540 1147 0,'0'0'0,"0"-18"31,-18 18 1,18 18-32,-17-18 15,-36 88 1,35-35 0,18 35-1,0-53 1,35 0-1,18-17 1,-35-18-16,53 0 16,17-18-1,-18-35 1,-17 1 0,-35-19-1,-36-52 1,-35 70 15,-17 53-15,-1 0-1,36 35 1,0 18 0,35 0-1,0 0 1,0-18-1,35-35 1,18 0 0</inkml:trace>
  <inkml:trace contextRef="#ctx0" brushRef="#br0" timeOffset="4527.97">2910 1288 0,'0'-18'16,"0"0"-16,0 1 15,0-1 1,0 0 0,53-34-1,-17 34 1,34 0-1,-17 18 1,-35 0-16,35 71 16,0-18-1,-18 35 1,-35-18 0,0 1-1,-18-36 1,18-52 31,0-19-32,0-34 1,18 17 0,52-35-1,-52 52-15,53-16 16,52-19-1,-52 36 1,-1 35 0,-70 53-1,0 52 1,0-34 0,-17 0-1,-1-19 1,18-16 15,0-19 0,0-34-15,0-19 0</inkml:trace>
  <inkml:trace contextRef="#ctx0" brushRef="#br0" timeOffset="4961.35">3704 723 0,'-17'0'0,"34"0"0,-52 0 16,17 0-16,-52 18 15,52 35 1,18-36-16,0 36 31,0 0-15,71-53-1,-18 0 1,17-35 0,-35-18-1,-17-18 1,-18 1-1,-35 17 1,-36 53 0,1 0-1,-1 35 1,53-17-16,-17 35 16,17 17-1,18-17 1,36-35-1,34 0 1</inkml:trace>
  <inkml:trace contextRef="#ctx0" brushRef="#br0" timeOffset="6128.46">4180 564 0,'0'0'0,"0"-17"16,0-1-1,18 18 1,-18 18 15,0-1-31,0 54 16,-35 35-1,35-71 1,-36 159 0,1-53-1,0 18 1,35-53 0,0-89-16,0 54 15,0-53-15,53-1 16,17 1-1,1-36 1,35-52 0,-18 17-1,0-53 1,-70 88-16,17-35 16,-17 1-1,-18 87 16,0 0 1,-18-17-32,-17 52 15,17-17 1,18 0 0,35-35-1,54-18 1,-1 0-1,53-53 1,-70 0 0,-36-35-1,0 35 1,-35 18 0,18 35-1,-18 17 16,-18 71-15,-17 18 15,17 18-15,1 87 0,17-34-1,0 140 1,0-105-1,0 88 1,0-36 0,0-87-1,-18 17 1,18-159-16,-35 71 16,17-89-1,-17-17 1,35-88-1,0-35 17,0-106-17,0-54 1,35-17 0,36 71-1,-1 70 1,18 1-1,-35 52 1,18-35 0,-54 70-1,-17 1 1</inkml:trace>
  <inkml:trace contextRef="#ctx0" brushRef="#br0" timeOffset="6493.42">4233 864 0,'0'0'0,"36"-17"0,17-1 16,88 0-1,53-17 1,-36 17 0,-87 18-1,-18-17 1,-71 17 31,-52 35-32,34-17-15</inkml:trace>
  <inkml:trace contextRef="#ctx0" brushRef="#br0" timeOffset="7210.49">988 2046 0,'0'0'0,"17"0"78,1 0-78,0 0 0,17 0 16,18 0-16,176 0 15,0 0 17,124 0-17,-18 0 1,-211 0-16,405 0 16,-88 0-1,159 0 1,-142 0-1,89 0 1,-141 0 0,-124 0-1,-176 0 1,-71 0 0,-70 0 15,0 0-16,17-18 1</inkml:trace>
  <inkml:trace contextRef="#ctx0" brushRef="#br0" timeOffset="7375.09">5715 2011 0,'18'0'47,"-18"17"0</inkml:trace>
  <inkml:trace contextRef="#ctx0" brushRef="#br0" timeOffset="8776.45">53 3634 0,'0'0'0,"-18"0"15,1 0-15,-1 0 16,36 0 46,17 0-62,88 0 16,-70 0-16,124 0 16,-1 17-1,36 1 1,-89-18 0,36 0-1,-88 0 1,-19 0-1,-69-18 48,-36-17-47,35 35-16</inkml:trace>
  <inkml:trace contextRef="#ctx0" brushRef="#br0" timeOffset="9343.27">1005 3263 0,'0'0'0,"-17"0"16,-1 18-1,18 17-15,0 36 16,0-1 15,0-52-31,71 52 16,-18-34 0,52-36-1,-16 0 1,-1 0-1,0-18 1,-35-17 0,-35-1-1,-18 19 1,-53 17 0,-36 35-1,1 36 1,-35 87-1,52-69 1,36-1 15,17 0-15,18-35 0,0-35-1,18-36 16,-18-17-15,18 35-16</inkml:trace>
  <inkml:trace contextRef="#ctx0" brushRef="#br0" timeOffset="11443.56">2046 3016 0,'-18'0'0,"-17"36"31,18-36-31,-1 70 16,18 18-1,0-35 1,53 18 0,17-71-1,54 0 1,-18-53 0,-71 35-16,53-35 15,0-35 1,-88 18-1,0-19 1,-53 36 15,-17 53-15,52 0-16,-35 36 16,18 70-1,17 17 1,18 36-1,18 35 1,17-18 0,1-70-1,-36-53 1,-18-18 0,-35-35-1,-35-17 1,17-19-1,36 19-15,-53-54 16,35 53 15,35 1-15,1 34 0,17 19-1,17 34 1,1-52-16,35 17 15,17-17 1,19-18 0,52-53-1,-35 0 1,52-53 0,-122 36-1,-19-1 1,1 53-1,-18 71 17,0-35-17,0 70 1,0-17 0,0 17-1,0-53 1,0-17-1,0-1 1,0-34 0,0-54-1,0 1 1,17-1 0,36 18-1,-17 36 1,34 34-1,-17 36 1,-35 18 15,-1-18-15,-17 17 0,0-35-1,18-35 16,17-35-15,1-18 0,17-35-1,-1 18 1,1 34 0,-35 36-1,17 36 1,-35 34-1,18 18 1,17-35 15,0 18-15,36-54 0,35-17-1,-36-35 1,19-35-1,-36-1 1,-36-35 0,-17 18-1,0 53 1,0 52 15,0 1-31,0 53 16,0 17-1,0-53-15,-17 159 16,17 0 15,-36 71-15,19-36 0,17 88-1,0-52 1,0-194-16,35 87 15,-17 1 1,-18-71 0,0-105 15,0-54-15,0 36-16,0-142 15,0-70 1,0 159-1</inkml:trace>
  <inkml:trace contextRef="#ctx0" brushRef="#br0" timeOffset="11826.88">3651 3898 0,'0'0'0,"-17"-35"0,-19-53 15,1 0 1,35-18-1,35 35 1,106-17 0,-35 70-1,0 54 1,-35 16 0,-36 54-1,-53 0 1,-52-35-1,-89 17 1,71-70 15,17 17-15,54-35 0,34 0 15,71-53-16,-70 35-15</inkml:trace>
  <inkml:trace contextRef="#ctx0" brushRef="#br0" timeOffset="12326.05">4216 3528 0,'0'0'0,"-18"0"47,0 0-47,-35 70 31,18 19-15,18-1 0,17 0-1,17-35 1,54-36-1,-1-17 1,19-17 0,-19-54-1,-35-17 1,-35-35 0,-53 34-1,-35 19 1,53 70-16,0 0 15,-36 17 1,53 36 15,1 18-15,17 0 0,0 17-1,17-35 1,54-36-1,-53-17-15</inkml:trace>
  <inkml:trace contextRef="#ctx0" brushRef="#br0" timeOffset="12760.81">4604 3757 0,'0'0'0,"35"-53"15,-17 36 1,17-19-16,18 19 31,35-19-15,-70 36-16,52 18 16,1 35-1,-54 17 1,-17 19-1,0-1 1,-17-35 0,-1-36-16,-17-17 15,17 0 1,18-35 0,0 0-1,18-36 1,35-17-1,-36 70-15,19-34 16,34-19 15,1 18-15,-54 35-16</inkml:trace>
  <inkml:trace contextRef="#ctx0" brushRef="#br0" timeOffset="13043.68">5627 3140 0,'-53'17'31,"35"1"-31,18 0 0,-17 35 16,17-18-16,-36 124 15,1-36 1,0 18-1,35-35 1,0-71 15,0-17-15,35-18 0,36-35-1,-18-18-15</inkml:trace>
  <inkml:trace contextRef="#ctx0" brushRef="#br0" timeOffset="13293.28">5274 3616 0,'0'0'0,"-18"0"31,36-18-31,53 1 15,52-19 1,1 1 15,-54 0-15,-52 35 0,-36 0-1,-17 0-15</inkml:trace>
  <inkml:trace contextRef="#ctx0" brushRef="#br0" timeOffset="15626.09">6032 3722 0,'53'0'16,"-35"0"-16,35-18 16,-35-17 15,17-18-15,-35 18-1,0-36 1,-71 1-1,-17 34 1,-35 54 0,34 35-1,19 53 1,35-18 0,17 18-1,18-71-15,18 0 16,52-17-1,18-18 1,-17-18 15,52-35-15,-52-17 0,-36 52-16,36-88 15,-54 36 1,-17-1-1,-17 106 17,17-17-32,-18 53 15,18-54-15,0 72 16,0-1 0,35-35-1,36-36 1,17-17-1,36-53 17,-19-17-17,-34-1 1,-53-35 0,-18 36-1,0 52 1,0 53-1,0 54 1,0 17 0,-18-36-1,18-17 1,0-35 0,18-36 30,-18-17-46,35-36 16,18-17 0,0 35 15,-36 35-31,36 18 16,-17 0-1,34 71 1,-35 0-1,36-1 1,0-35 0,-36-35-1,-18 0 1,19-35 0,-1-18-1,18-53 1,0 18-1,35-35 1,-70 123 15,17 0-15,-35 70 0,18-35-1,-1 1 1,1-36 15,-18-18-15,0-35-1,0 0 1,-35 0 0,-1 53-1,19 0-15,-19 18 16,-16 70-1,34-17 1,-17 52 15,35-17-15,17-53 0,1-35-16,52 17 15,1-35 1,35 0-1,35-53 1,-53 0 0,18-35-1,-88 70-15,17-52 16,-17-1 0,-18 53-1,-36 36 16,19-18-31,-1 53 16,18-35-16,-18 52 31,18 1-15,0-18 0,36-18-1,17-17 1,35-18-1,0-36 1,-18-17 0,19-52-1,-54 16 1,-17 1 0,-18 53-1,-18 35 1,-17 53-1,35 17 1,0 36 15,17-35-15,-17-36 0,0 0-1,0-17 1,-35-18-1,0 0 1,17 0 0,-17 0-1,35-18 1</inkml:trace>
  <inkml:trace contextRef="#ctx0" brushRef="#br0" timeOffset="16627.61">10283 2946 0,'0'0'16,"18"-18"-16,35-141 31,-53 142-31,-35-1 16,-89 18-1,1 53 1,-36 88-1,36 18 1,34 88 0,72-18-1,17-176-15,17 70 16,89-34 0,18-54-1,70-53 1,-18-52-1,-35-18 1,-106-18 15,-52 17-15,-107 1 0,-17 71-1,35 17 1,54 0-1,34 17-15,18 1 16,35 0 0,71 17-1,-35 18 1,-1 17 0,-35 36-1,-35 53 1,-35 70-1,-18-52 1,-17 52 0,34-53 15,1-35-15,17-70-1,18-53 1,0-36-1,0-53 1,53-52 0,18-53-1,-1-18 1</inkml:trace>
  <inkml:trace contextRef="#ctx0" brushRef="#br0" timeOffset="16875.91">10601 3545 0,'18'-35'0,"-36"70"0,36-88 0,-1 18 16,-17 88 31,0 18-31,0 35-1,0-36 1,0-52-1,0-36 17,0 0-32,18-52 15,0 52-15</inkml:trace>
  <inkml:trace contextRef="#ctx0" brushRef="#br0" timeOffset="17258.68">10707 3140 0,'0'0'0,"-18"-18"0,1 18 16,-19 35 15,36 36-15,0-18 0,18-36-1,35-17 1,0-52-1,0-19 1,-36 18 0,-34 0-1,-54 53 1,1 0 0,-1 53-1,53 53 1,18-36-1,36 36 1,34-70 0,18-19 15,-52-17-31</inkml:trace>
  <inkml:trace contextRef="#ctx0" brushRef="#br0" timeOffset="18492.18">11024 3387 0,'0'0'0,"0"-18"16,18 18 15,-18 18-31,0 17 16,35 35 0,0 1-1,1 35 1,-36-71-1,17-17 1,1-18 0,17 0 15,-17-35-15,0 17-16,35-53 15,-1-52 1,-16-1-1,-1 71 1,-17 36 0,-18 70 15,0-18-31,-36 71 16,36-36-1,0 36 1,18-35-1,17-54 1,71 1 15,-18-18-15,18-70 0,0-1-1,-53-17 1,-53-18-1,0 35 1,-35 54 0,-18 52-1,17 18 1,19 53 0,17-18-1,53-17 1,35-54-1,-18-17 1,72 0 0,-19-35 15,-88 17-31,18-17 16,18-71-1,-36 53 1,-35 36-1,0 34 17,-18 54-17,18-54-15,-35 36 16,17 18 0,1-36-1,17-17 1,-18-18 15,18-35-15,0 17-16,0-70 31,18 17-15,52-52-1,19 34 1,16 72-1,1 52 1,-88 36 0,0 34-1,-18-16 1,0-36 0,-36-18-1,1-17 1,17-18 15,18-36-15,0 1-1</inkml:trace>
  <inkml:trace contextRef="#ctx0" brushRef="#br0" timeOffset="19008.68">13635 2857 0,'0'0'0,"-18"-17"0,1-1 16,17 1-1,52-1 1,54 18 0,88 0-1,18 0 1,-71 0-1,-88 18 1,-53 17 0,-123-18-1,-1 1 1</inkml:trace>
  <inkml:trace contextRef="#ctx0" brushRef="#br0" timeOffset="19308.13">13741 2946 0,'0'53'31,"0"-36"-31,0 1 0,0 0 0,0 52 16,0 89-1,-18-53 1,-17 35-1,-1-35 1,36-71 0,18-53 31,0 1-32,35-36 1,35-36-1</inkml:trace>
  <inkml:trace contextRef="#ctx0" brushRef="#br0" timeOffset="19708.99">13917 3404 0,'18'-35'0,"35"-18"16,-194 212-16,299-336 15,-246 283-15,176-194 16,-105 106 0,-36 88-1,17-1 1,36-16-1,18-54 1,88-17 0,17-36-1,-34-17 17,-54 17-32,53-53 15,-70-17 1,-18-35-1,-53 52 1,-53 18 0,-18 71-1,36 52 1,35 36 0,36-18-1,17-17 1,70-36-1,18-35 1</inkml:trace>
  <inkml:trace contextRef="#ctx0" brushRef="#br0" timeOffset="20876.5">14940 3634 0,'0'0'0,"18"17"16,-1-17-1,19-17 1,34-54 0,-17 0-1,-35 36-15,35-88 16,17-54-1,-52 54 1,0 70 15,-54 106 1,19-35-32,-36 87 15,0 72 1,35-54-1,18 1 1,71-54 0,17-52-1,18-18 1,-18-53 0,18-35-1,-53-71 1,-36 18-1,-17-18 1,0 89 0,0 123 31,-17 52-32,-1 36 1,0-17-1,1-18 1,17-89-16,0 36 16,0-35-1,0-36 17,0-52-17,53-36 1,17 18-1,1 35 1,-18 53 0,-18 53-1,-35 0 17,18 35-17,-18-53-15,17 18 16,36 0-1,0-53 1,0 0 0,53 0-1,0-71 1,-18-17 0,-18-18-1,-52 18 1,-18 35-1,-18 53 1,-87 53 15,52 35-15,17 18 0,36-18-1,0-35 1,71-17-1,0-36 1,-54 0-16,71 0 16,-17-36-1,-71 1 1</inkml:trace>
  <inkml:trace contextRef="#ctx0" brushRef="#br0" timeOffset="21158.77">14905 3175 0,'0'0'15,"-35"0"-15,17 18 16,36-1-1,105-17 1,1 0 0,70-17-1,-89-1 1,-34 0 0</inkml:trace>
  <inkml:trace contextRef="#ctx0" brushRef="#br0" timeOffset="22708.58">17233 2840 0,'0'0'0,"-35"-18"31,17 18-31,18 18 15,-17 17 1,17 53 0,17-35-1,71 0 1,-52-53-16,52 0 16,53-17-1,18-54 1,-71 18-1,-35-70 1,-53 70 0,-53-36 15,18 72-15,-36 70-1,18 35 1,18 53-1,35-88-15,-35 70 16,35 54 0,0-18-1,0-89 1,0 18 0,0-70-1,-36-18 16,-17-71-15,-17-17 0,35 35-1,17 0 17,0 53-17,1 53 1,17-35-16,0 52 15,17 1 1,54 0 0,-1-54-1,36-17 1,18 0 0,-1-70-1,-35-1 1,-52-17-1,-19-36 1,-17 72 0,0 16 15,-35 107 0,0-1-15,35 19-1,0-19 1,0 18 0,53-70-1,0-18 1,52 0 0,-69-18-16,17-17 15,88-36 1,-124 54-16,54-71 15,-53-1 1,-18 54 0,-71 35-1,36 35 17,35 18-17,0-17-15,0 52 16,53-35-1,-18 17 1,-17-52 0,-18 17-1,-53-35 1,35 0-16,-17 0 16,17 0-16,-35 0 15,36-17 1,17-54-1,0 18 1</inkml:trace>
  <inkml:trace contextRef="#ctx0" brushRef="#br0" timeOffset="23042.82">18803 2822 0,'0'0'0,"0"-17"0,18-19 16,-18 19 0,0 34-1,0 71 1,-36 54 0,-17-19-1,-17 53 1,35-34-1,17-54 1,18-53 0,0-17-1,71-18 17,-36-36-17,-35 19-15,35-36 0</inkml:trace>
  <inkml:trace contextRef="#ctx0" brushRef="#br0" timeOffset="23274.39">18556 3122 0,'0'0'0,"-18"0"15,36 0 1,0 0-16,70 0 15,0 0 1,0 0 0,-70 0-1,17 0-15,1-18 32,-19 18-32</inkml:trace>
  <inkml:trace contextRef="#ctx0" brushRef="#br0" timeOffset="23674.96">19579 2857 0,'0'0'15,"-17"-17"1,-1-1-16,-35 18 15,35 0-15,-70 35 16,18 18 0,-36 53 15,53 0-15,-18 53-1,71-124-15,-17 71 16,17-18-1,17-35 1,71-18 0,-17-17-1,52-18 1,19-35 0,-19-18-1,-88 35-15</inkml:trace>
  <inkml:trace contextRef="#ctx0" brushRef="#br0" timeOffset="25193.92">19756 3351 0,'0'-17'0,"0"-54"16,-18 195-16,36-160 0,-18-69 0,0 69 16,0 19-16,-53-1 31,17 18-15,-34 18-1,17 52 1,-18 18-1,36 1 1,17-37 0,18 1-1,18-53 1,53 0 0,-18-35-1,17-35 1,1-36-1,-18 18 1,-36 52 0,-17 54 31,0 52-32,-17-34-15,17 17 16,0 35-1,0-35 1,17-36 0,36-17-1,18 0 1,34-88 0,-34 18-1,-18-19 1,-53 19-1,0 52 1,-18 18 0,-35 71 15,36 17-15,17-17-1,0-1 1,0-35-1,17-17 1,1-18 0,-18-35 15,0 17-15,0-17-1,-18 35 16,1 17-15,17 19-16,0-19 16,0 19-1,35-19 17,18-17-17,18 0 1,-1-17-1,18-54 1,-35 18 0,0-53-1,-35 36 1,-18 35 0,0 52 15,-36 18-16,1 36 1,18 0 0,17-19-1,0-34 1,0 0 0,0 17-1,35-35 1,35 0-1,-17-18 1,35-35 0,1-17-1,-19-1 1,-70 1 0,0 35-1,0 17 1,-17 18-1,-1 35 1,18 36 0,0-1 15,0-17-15,0 0-1,0-35 1,0 17-1,-18-35 32,1 0-31,-1 0 15</inkml:trace>
  <inkml:trace contextRef="#ctx0" brushRef="#br0" timeOffset="25355.99">20708 3563 0,'0'18'16,"-18"-18"31,1 0-32</inkml:trace>
  <inkml:trace contextRef="#ctx0" brushRef="#br0" timeOffset="39473.26">406 5486 0,'0'0'0,"-18"0"0,-88 0 16,89 0-1,-36 0-15,35 0 16,18 17 0,18-17-1,87 0 1,125 0-1,-54 0 1,71 0 0,-70 0-1,-36 0 1,0 0 0,-124 0-1,-87 0 16,-1 0-15,1-35 0</inkml:trace>
  <inkml:trace contextRef="#ctx0" brushRef="#br0" timeOffset="39906.42">1058 5256 0,'-35'0'16,"70"0"-16,-70-17 0,17 17 15,1 0 1,17 17 0,35 19-1,71 34 1,0-35 0,52-17-1,-34-18 1,35 0-1,-106-18 1,-53-17 0,-53 35 15,35 0-15,-53 18-16,-34 70 31,-1 71-16,35-53 1,36-18 0,35-18-1,0-34 1,18-36 0</inkml:trace>
  <inkml:trace contextRef="#ctx0" brushRef="#br0" timeOffset="40422.62">2381 5133 0,'0'0'15,"0"18"1,0-1 0,0 18-16,0 124 31,0-53-16,0 35 1,0-70 0,0 17-1,0-70 1,0-36 0,0-53-1,0 36-15</inkml:trace>
  <inkml:trace contextRef="#ctx0" brushRef="#br0" timeOffset="41806.11">2328 5274 0,'-17'-35'0,"34"70"0,-34-106 16,17 19 0,35 16 15,88 1-16,-34 17 1,52 54 0,-53 52-1,-88 18 1,-71-18 0,-87 18-1,69-53 1,19-36-1,52-17-15,18-17 16,0-19 0,106-17-1,18 53 1,17 0 0,-18 18 15,-52 70-16,-71-17 1,-18 35 0,-53-18-1,-17-71 1,-18 1 0,71-18-16,-53-18 15,0-34 1,35 16-1,35 36 1,1 0 0,34 53-1,54 0 1,-1-35 0,71-1 15,18-34-16,-35-19 1,34-87 0,-87 35-1,-18 0 1,-35 35 0,-18 35-1,-18 89 16,18-36-31,-18 35 16,18 19 0,0-19-1,53-35 1,18-35 15,-1-17-15,-52-1-16,70-35 15,0-35 1,-35 18 0,-17-1-1,-19 36 1,-17 17 0,0 53 15,0 54-16,0 16 1,18 54 0,17 17-1,-35-140-15,35 105 16,-17 106 0,-18-53 15,0 18-16,0-36 1,-35-70 0,35-71-16,-36 36 15,19-71 1,-18-36 0,-1-70-1,19-88 1,17-88-1,17 0 1,36 88 0,35-18-1,1 71 1,-37 53 15,-34 17-15,0 54-16</inkml:trace>
  <inkml:trace contextRef="#ctx0" brushRef="#br0" timeOffset="43440.1">5309 5486 0,'0'0'0,"18"0"15,0 0 1,17-18 0,18-53-1,-36 1 1,-17 17-1,0 35-15,-105-70 16,16 35 0,-16 53-1,34 36 1,0 69 0,54 1 15,17 18-16,53-54 1,0-34 0,35-36-1,-18-36 1,36-34 0,-71 34-16,54-34 15,-1-71 1,-88-18-1,0 36 1,-53 34 0,0 72-1,18 105 1,17 18 0,18 70 15,18-52-16,52-19 1,19-34 0,34-71-1,0-35 1,-34-1 0,-1-52-1,-71 0 1,-17 35-1,-35 0 1,0 53 0,-18 53-1,18 35 1,17-17 15,18 17-15,53-17-1,53-54 1,17-17 0,-17-35-1,18-53 1,-36 17 0,-35-88-1,-53 54 1,0 16-1,0 72 1,-18 70 15,18-18-31,0 53 16,0 89 15,0 70-15,0-36-1,0 89 1,0 35 0,0-17-1,0-89 1,53-88 0,-18-88-1,53-53 1,71-141-1,0-35 1,-71 17 0,-35-71-1,-88 1 1,-71 53 0,-106-36 15,159 177-31,-88-53 15,53 17 1,70 71 0,71-18 15,-35 1-31,35 17 16,88-71-1,0 1 1,-35-1-1</inkml:trace>
  <inkml:trace contextRef="#ctx0" brushRef="#br0" timeOffset="44955.29">7214 5203 0,'18'-105'15,"-36"210"-15,36-263 16,-18 140-16,-18-35 16,-52 53 15,-1 0-16,-17 106 1,0 35 0,70 0-1,18-35 1,18-35 0,52-36-1,19-35 1,-19-35-1,36-71 1,-71 0 0,-17 18-1,-18 0 1,0 52 0,0 54 15,0 70-16,0-17 1,35 34 0,18-16-1,-18-54 1,36-17 0,-36-18-1,-17 0-15,52-53 16,1-36-1,-53 19 1,17-54 0,-18 54-1,1 52 1,-18 54 15,0 34-15,0 18-1,0 0 1,18-35 0,52-17-1,-34-19 1,34-17 0,-17-53-1,0 0 1,-18-35-1,-35 53-15,36-53 16,-36 35 0,0 35-1,0 36 1,0 70 0,0 0 15,17-17-16,-17-54-15,53 54 16,0-36 0,0-35-1,35 0 1,-17-70 0,-1-18-1,-35-54 1,-17 19-1,0-18 1,-18 53 0,-18 88-1,-17 53 1,17 52 15,18 37-15,0-19-1,18-52 1,52 17 0,1-53-1,0-35 1,34-18 0,19-52-1,-71-18 1,0-71-1,-36-35 1,-17 159-16,0-71 16,0 53-1,-35 53 1,0 70 0,17 89 15,18 0-16,0-18 1,0-53 0,18-17-1,35-36 1,35-35 0,-18-18-1,19-35 1,-72 1-1,1-1 1</inkml:trace>
  <inkml:trace contextRef="#ctx0" brushRef="#br0" timeOffset="45188.56">8996 5115 0,'0'18'15,"17"-18"1,1 0 0,106 0-1,-36-18 1,-35 18 0,-18-35-1,-17 17 1</inkml:trace>
  <inkml:trace contextRef="#ctx0" brushRef="#br0" timeOffset="45789.01">10989 4833 0,'0'0'0,"71"-141"31,-71 123-31,17 1 16,-17 34 0,0 1-1,-17 0-15,-1 123 16,-17 70 0,17 1-1,-17-89 1,-1-17-1,36-35 1,18-89 15,17-35-15,1-35 0,-1-35-1</inkml:trace>
  <inkml:trace contextRef="#ctx0" brushRef="#br0" timeOffset="46138.62">11007 5009 0,'0'0'16,"-53"-88"-16,0 18 15,35-19 1,18 19 0,0 52-16,71-35 15,-36 36-15,124-19 16,-36 19-1,36 34 1,-71 36 0,-53 71-1,-87-1 1,34-87-16,-88 69 31,-70-16-15,70-36-1,0-36 1,88-17 0,89 0 15,-36-17-31</inkml:trace>
  <inkml:trace contextRef="#ctx0" brushRef="#br0" timeOffset="46804.61">11501 5292 0,'0'-18'31,"0"0"-31,0 1 15,17-19 1,36 1 0,0 18-1,0 17 1,17 35 0,-52-18-16,35 89 15,-35-35 1,-18 17-1,0-17 1,-36-54 0,19-17-1,-1-35 1,18-36 0,0 1 15,53-1-16,35-35 1,36 36 0,-18 35-1,-1 35 1,-69 17 0,-36 71-1,0 1 1,-18-19-1,-17 1 1,17-54 0,0 1-1,18-36 17,0-35-17,0 36 1</inkml:trace>
  <inkml:trace contextRef="#ctx0" brushRef="#br0" timeOffset="46954.76">12224 4904 0,'0'0'0,"-18"-18"16,0 18 0,1 0-1,17 35 1,17-17-1,36 17 1</inkml:trace>
  <inkml:trace contextRef="#ctx0" brushRef="#br0" timeOffset="47471.14">12700 5062 0,'-18'0'16,"1"0"0,-1 0-16,-17 0 15,-18 36 1,0 34 0,18 36-1,17-18 1,18 0-1,71-35 1,-54-53-16,54 0 16,35 0-1,-18-53 1,-35 0 0,-36-88 15,-17 36-16,-17 52-15,-54-36 16,1 37 0,17 52-1,-18 35 1,18 53 0,18-17-1,35 17 1,0-53-1,53-35 1,-35 0-16</inkml:trace>
  <inkml:trace contextRef="#ctx0" brushRef="#br0" timeOffset="48106.54">12929 5203 0,'0'-17'15,"0"-1"1,0-17 0,18 17-16,0 1 15,87-36 1,-16 35 0,-19 18-1,18 71 1,-52-1-1,-1 36 1,-35 0 0,-18-71-1,-17-17 1,17-18 0,18-18 15,0-52-16,53-1 1,0-17 0,35 17-1,-35 18 1,0 53 0,-18 0-1,1 71 1,-36-18-1,0 0 1,0 17 0,0-17-1,0-18 1,0-17 0,0-36 30,0 1-30,17-36 0,-17 35-16</inkml:trace>
  <inkml:trace contextRef="#ctx0" brushRef="#br0" timeOffset="48272.45">13688 4727 0,'-18'0'0,"36"0"0,-54 0 15,19 0 1,-1 0 0,18 18-1,0-1 17,35-17-32</inkml:trace>
  <inkml:trace contextRef="#ctx0" brushRef="#br0" timeOffset="49154.1">14093 4674 0,'-17'0'47,"17"18"-47,0 0 16,-18 34-16,18 107 15,0-35 1,-17 34 0,17-52-1,0-18 1,0-70-16,35 17 16,18-17-1,35-18 16,18-53-15,-36 0 0,1-53-1,-53 71-15,-18-18 16,17 18 0,-17 105 15,-17 1-16,17 17 1,0-70-16,0-1 16,0 1-16,52 0 15,37-18 1,-19 0 0,1-53-1,-36-18 16,-17-70-15,-1 71 0,-17 52-1,0 71 17,0-35-32,-17 70 15,-36 70 1,53-16-1,0 69 1,0-17 0,0-53-1,0 53 1,70 36 0,-52-107-1,-18-17 16,0-71-15,-18-35 0,1-17-1,-19-72 1,1-52 0,35 88-16</inkml:trace>
  <inkml:trace contextRef="#ctx0" brushRef="#br0" timeOffset="49420.72">13864 5027 0,'0'0'0,"0"-18"0,0 1 16,18-36-1,105 18 1,54 17 0,-54 0-1,1 18 1,-89 0 0</inkml:trace>
  <inkml:trace contextRef="#ctx0" brushRef="#br0" timeOffset="49938.94">15928 4833 0,'0'0'0,"0"-18"0,0 1 16,0 34 15,0 36-16,0 53 1,0-71-16,-18 89 16,18-36-1,0-35 1,0-18 0,0-52 15,0-19-16</inkml:trace>
  <inkml:trace contextRef="#ctx0" brushRef="#br0" timeOffset="50405.42">16387 4851 0,'0'0'0,"17"-18"0,18 0 0,-35 1 31,0-1-15,-35 18-1,-35 35 1,52-17-16,-70 70 16,52-35-1,36 0 1,18-53-1,70 18 1,-70-18-16,53 17 16,-1 19-1,-35 17 1,-35-36 0,0 18-1,-70 1 16,52-36-31,-52 17 16,34-17-16,-34 0 16,17 0-1,18-35 1,-1 0 0,36-36-1</inkml:trace>
  <inkml:trace contextRef="#ctx0" brushRef="#br0" timeOffset="50770.85">15928 4568 0,'0'0'16,"18"0"31,-1 0-47,1 0 15,-1 0-15,36 0 16,-53-35 0,0 0-1,-35 0 1,-35 35-1,52 0 1,0 35 0,18 0-1,36 0 1,16-17 0</inkml:trace>
  <inkml:trace contextRef="#ctx0" brushRef="#br0" timeOffset="51688.24">17374 4586 0,'18'18'16,"0"-18"-16,-1 17 16,18-17-1,89 0 1,-89 0-16,71 0 16,53 0-1,-71-35 1,18 0-1,-71 0 1,-35-1 0,-53 36-1,-17 0 1,-36 88 0,18 1-1,-71 87 16,0 36-15,18-36 0,53-70-1,53-53 1,35-71 31,0 1-47,0-1 0,52-70 15,-16 17 1,17-17 0,-18 35-1,18 53 1,17 53 0,-52-35-16,17 52 15,36 1 16,-36-18-15,36-36 0,-18-17-1,17 0 1,-17 0 0,0-35-1,0-36 1,0 19-1</inkml:trace>
  <inkml:trace contextRef="#ctx0" brushRef="#br0" timeOffset="52437.44">18203 5080 0,'0'0'0,"18"0"47,0 0-47,17-35 31,18-1-15,-53 19-16,53-36 16,-36 0-1,-17 18 1,-35 35 0,-53 35-1,70 0-15,-52 36 16,52-36-16,0 53 15,1 0 1,17-35 0,53 0-1,35-53 1,-18 0 0,-52 0-16,70-17 31,-35-19-16,-35-34 1,35-36 0,-18 53-1,53-17 1,-35 70 0,0 0-1,-18 52 1,-17 37-1,0-19 1,-18 1 0,0-36-1,-18-17 1,0-18 0,18-53 30,0-18-30,0 54-16,18-72 16,53 1-1,-19 18 1,-16 52 0,-1 0-1,36 18 1,-54 0-16</inkml:trace>
  <inkml:trace contextRef="#ctx0" brushRef="#br0" timeOffset="52937.56">19509 4815 0,'0'0'0,"-18"-17"31,0 17-31,-17 0 16,-18 35 0,0 18-1,-17 70 1,34-17 0,36-35-1,18-18 1,53 0-1,52-53 1,1 0 0,-107 0-16,71-18 15,-17-53 1,-36-17 0,-35-70-1,-17 16 16,-89 72-15,-18 52 0,54 18-1,-36 53 1,35 0 0,36 35-1,35-35 1,0-35-16,18-1 15</inkml:trace>
  <inkml:trace contextRef="#ctx0" brushRef="#br0" timeOffset="53162.77">20020 5203 0,'0'18'15</inkml:trace>
  <inkml:trace contextRef="#ctx0" brushRef="#br0" timeOffset="64652.6">864 7761 0,'0'0'0,"0"-18"15,-17 18-15,-1 0 16,-17-17 0,-36 17-1,-17 0 1,35 17 0,35 1-1,18 0 1,89-1-1,52-17 1,-106 0-16,159 0 16,106-35-1,-71 0 1,18 17 0,-123-17-1,-1 35 1,-105 0-1,-36 0 32,0-18-31,1-17 0,17 17-16</inkml:trace>
  <inkml:trace contextRef="#ctx0" brushRef="#br0" timeOffset="65202.51">1799 7355 0,'0'0'0,"-17"0"0,-19-17 16,19-1-1,17 36 16,0-1-15,35 36 0,18 0-1,53 0 1,-36-18 0,36-35-1,-35 0 1,34 0-1,-87 0 1,-36 0 15,-35 18-15,-35 53 0,18-18-1,-1 70 1,18-35-1,36-53 1,-19 89 0,1-36-1,0-17 1,17-54 0,18 1-1,-17-18 1,-1 0-1,18-18 1</inkml:trace>
  <inkml:trace contextRef="#ctx0" brushRef="#br0" timeOffset="65370.41">1923 8184 0,'17'0'63,"-17"-17"-63,18 17 0,-18-18 15,18 18-15</inkml:trace>
  <inkml:trace contextRef="#ctx0" brushRef="#br0" timeOffset="68253.02">8114 7638 0,'0'0'16,"-18"0"-16,-141 0 15,124 0-15,-106 0 16,0 17 0,88 1-1,35-18 1,1 0 0,52 0 15,-17 0-31,70 18 15,88-18 17,71 0-17,-35-36 1,-142 36-16,319-17 16,-90 17-1,125 0 1,70 0-1,-124-18 1,212 18 0,-441 0-16,300 0 15,124 0 1,-36 0 0,-106 0-1,106 0 1,-123-18-1,211 18 17,-140-17-17,-160 17 1,36 0 0,-159 0-1,0 0 1,-176 0-16,52 0 15,-70-18 1,0 0 0,-53-17 15</inkml:trace>
  <inkml:trace contextRef="#ctx0" brushRef="#br0" timeOffset="68936.88">11307 7179 0,'0'0'0,"0"35"32,0-17-32,0 88 15,0-71-15,-18 141 16,0-70-1,1 18 17,-1-36-17,18-35 1,0 0 0,0-36 15,-18 1-16</inkml:trace>
  <inkml:trace contextRef="#ctx0" brushRef="#br0" timeOffset="69552.14">11359 8431 0,'0'-35'16,"-17"35"-1,-1 0 1,-35 35 0,18 36-1,17-1 1,1 54 0,17-1-1,35-17 1,18-18-1,17-52 17,36-36-17,18-36 1,-36-16 0,-70 34-16,87-123 15,-69 17 1,-36 18-1,-106 18 1,-18 35 0,1 53-1,17 0 1,0 36 0,36-19-1,17-17 1</inkml:trace>
  <inkml:trace contextRef="#ctx0" brushRef="#br0" timeOffset="70119.58">9560 7514 0,'0'0'0,"0"-17"0,0-1 0,-17 18 31,-1 0-15,18 35-16,0 53 16,-18 36-1,18-18 1,-17-36-1,17 1 1,0-36 15,-18-17-15</inkml:trace>
  <inkml:trace contextRef="#ctx0" brushRef="#br0" timeOffset="70904.61">8696 8837 0,'-18'0'0,"1"0"16,34 0 15,1 0-15,17 18-16,53-18 31,18 0-15,-53 0-1,0 0 1,-35 0 0,17-18-1</inkml:trace>
  <inkml:trace contextRef="#ctx0" brushRef="#br0" timeOffset="71168.67">9384 8643 0,'0'0'0,"0"18"31,0 52-15,0 36-1,0-71-15,0 124 32,0-71-17,0 18 1,0-71 0,-18-35-1,1 0-15</inkml:trace>
  <inkml:trace contextRef="#ctx0" brushRef="#br0" timeOffset="71668.25">7602 7567 0,'0'0'0,"-17"0"15,17 18 1,-18 17 0,18 53-1,0-17 1,0-1 0,0-17-1,-18-18 1</inkml:trace>
  <inkml:trace contextRef="#ctx0" brushRef="#br0" timeOffset="72001.53">6174 8784 0,'17'0'16,"1"0"-16,17 0 15,0 0 1,54-17-1,-1-1 1,-18 18 0,-34 0-1,-1-18 1</inkml:trace>
  <inkml:trace contextRef="#ctx0" brushRef="#br0" timeOffset="72635.27">7197 8643 0,'0'-18'15,"-18"18"1,18-17-16,0-19 15,0 1 1,35 0 0,18 35-1,18 0 1,-18 53 0,0 70-1,-53-105-15,0 105 16,-53 54-1,-36-18 1,19-89 15,-18-17-15,0-53 0,35-53-1,35-35 1,18-18-1,18 18 1,52 53 0,18 70-1,-17 53 1,-1-17 0,-17 17-1,36-35 1,-19-53-1,1 0 17,35-18-17,-36-35 1</inkml:trace>
  <inkml:trace contextRef="#ctx0" brushRef="#br0" timeOffset="73318.72">13758 7549 0,'0'0'0,"0"-17"31,0 34-16,0 36 1,0 18 0,0 35-1,0-18 1,0-18 0,-17 1-1,17-53-15,-18 17 16,0 0-1</inkml:trace>
  <inkml:trace contextRef="#ctx0" brushRef="#br0" timeOffset="73985.14">13600 9031 0,'0'-18'16,"0"1"-16,0-36 15,0-18 1,0-34-1,0 87 1,0-17 0,0 17-1,0 53 17,0 71-17,0 18 1,0-36-1,0-71-15,0 89 16,0-53 0,-18-18-1,-17 1 1,-36-36 0,-17 0-1,53 0 1,-1 0-1,89 0 32,71-36-31,-89 36-16,36 0 16,-19 0-16,107-35 15,-53 17 1,-18 1-1,-52-1 1,-19 1 0,18-19-16</inkml:trace>
  <inkml:trace contextRef="#ctx0" brushRef="#br0" timeOffset="74451.86">15716 7426 0,'0'0'0,"0"-18"0,0-35 31,-17 53-15,-1 18-16,0 70 15,18 18 1,-35 35 15,17-17-15,1-36 0,17-71-16,0 54 15,0-53 1,0-1-1</inkml:trace>
  <inkml:trace contextRef="#ctx0" brushRef="#br0" timeOffset="75187">15822 8537 0,'0'0'0,"-18"0"15,-17 0 1,0 0 0,0-35-1,35 0 1,17-36-1,36 1 1,35 52 0,1 18-1,-37 35 1,19 53 0,-53 1-1,-18 34 1,-71 18-1,1-17 1,-36 34 15,0-52-15,53-53 0,35-53-16,-17 0 15,0-53 1,17 0-1,18-70 1,0 52 0,0 1-1,88 52 1,-35 71 0,53 35-1,-35-17 1,34-1-1,54-17 17,-71-53-17,18-17 1,-18-36 0,-35 0-1,-35-18 1,-18 18-1</inkml:trace>
  <inkml:trace contextRef="#ctx0" brushRef="#br0" timeOffset="76600.69">5750 10283 0,'0'0'0,"-17"0"15,-1 0 1,36 0 31,-1 0-47,19 0 15,-19 0-15,89 0 16,-71 0-16,159 0 16,-35 0-1,123 18 1,-52-18-1,158 18 1,70-18 15,54 0-15,52 0 0,18-36-1,-123 36 1,158-35-1,36 18 1,-494-1-16,317 18 16,106-18-1,0 1 1,-159-1 0,71 18-1,-370 0-15,229 0 16,70 0-1,-17-18 1,-124 18 15,35 0-15,-34-35 0,-213 35-16,54-18 15,-54 18-15,159-17 16,-105-18-1,17 35 1,-70-36 0,-36 36-1,0 0 1,-35-17 62,0-1-62</inkml:trace>
  <inkml:trace contextRef="#ctx0" brushRef="#br0" timeOffset="77286.45">16492 9684 0,'-17'0'16,"17"17"-16,0 1 16,0 17-16,0 18 31,0 0-15,35 0-1,-17-53-15,70 53 16,35 0-1,-35-35 1,36-1 0,-36 1-1,-17-18 1,-54 0 0,-52 0 15,-18 0-16,0 35 1,-17 18 15,34-35-31,-69 70 16,16-18 0,-16 54-1,34-18 1,36-53-1,17 0 1,18-36 15,-18-34 16,1 17-47</inkml:trace>
  <inkml:trace contextRef="#ctx0" brushRef="#br0" timeOffset="96468.43">741 12347 0,'-18'0'16,"1"18"-1,17-1 1</inkml:trace>
  <inkml:trace contextRef="#ctx0" brushRef="#br0" timeOffset="96832.63">512 12330 0,'0'0'0,"-89"-18"16,72 18-16,52 0 31,-17 0-15,123 0-1,-88 0-15,123 0 16,124 0-1,-53 0 1,35-18 0,-123 1-1,-18 17 1,-88 0 0,-53-18-1,0-17 1,-35-36-1,17 54-15</inkml:trace>
  <inkml:trace contextRef="#ctx0" brushRef="#br0" timeOffset="97249.41">1764 11853 0,'0'0'0,"-18"0"0,-17 0 31,17 36-16,18 52 1,71-35 0,-53-18-16,105 18 15,-35-35 1,71-18 0,-53-18-1,17-17 1,-105-1-1,-53 36 1,-54 0 0,-34 106-1,35-18 17,0 89-17,17-36 1,53-53-1,18-35 1,0-35 0,53-54-1,0 1 1</inkml:trace>
  <inkml:trace contextRef="#ctx0" brushRef="#br0" timeOffset="98531.87">3263 11695 0,'0'0'0,"0"17"0,18 54 31,70-54 0,-53-17-31,-17 0 0,70-35 16,53-71-1,-70 18 1,-71-18 0,-53 0-1,0 71 17,-18 106-17,54 35 1,-1 88-1,18-53 1,0 53 0,0-71-1,35-17 1,-35-71 0,-88-105 15,0-1-16,-35-17 1,70 70 0,53 36-1,0 35 1,70 17 15,1-17-15,70-35-1,-106-18-15,53 0 16,177-106 0,-89-53-1,-70 36 1,-53-36 0,-53 36-1,0 35 1,-18 70-1,-17 71 1,17 88 0,-17 18-1,18 141 1,17 52 15,0 89-15,0 0-1,0-106 1,0 53 0,70-123-1,-17-159 1,71-88 0,-1-124-1,-35-35 1,53-124-1,-88-70 1,-70 88 0,-142-106-1,-53 71 1,0 106 15,71 105-15,88 36-1,53 17 1,0-17 0,106-18-1,18-18 1,-1-17 0,36 0-1</inkml:trace>
  <inkml:trace contextRef="#ctx0" brushRef="#br0" timeOffset="98831.46">5521 11377 0,'0'0'0,"-18"0"0,-17 0 15,0 0 1,17 0-16,-17 71 15,0 34 1,-1 54 0,19 18-1,17-72 1,-18-69-16,18 52 16,0-70-1,0-71 16,0 35-31</inkml:trace>
  <inkml:trace contextRef="#ctx0" brushRef="#br0" timeOffset="99848.56">5045 11871 0,'-18'0'15,"36"0"16,70-18-15,71-35 0,35-17-1,-18 17 1,-70 53 0,-88 0-1,-18 70 1,-53 54-1,17-36 1,36-53-16,-17 54 16,17-54-1,53-35 1,17-18 15,18-35-15,18-70-1,-71 88 1,1-1 0,-36 89 15,0 18-15,0 17-1,17-17 1,54-71-1,0 0 1,17-18 0,-18-53-1,-52-17 1,-18 0 15,-53 35-15,35 18-1,1 17 1,17 0 0,17 18-16,54-17 15,35 17 1,-18 0 0,0 35-1,-53 36 1,-35-1-1,0 54 1,0-36 0,18-18-1,53-52 17,17-18-17,35-70 1,-17-36-1,-53-35 1,-53-18 0,-71 71-1,-52 35 1,-18 70 0,17 89-1,71 0 1,36 0-1,34-71 1,19-35-16</inkml:trace>
  <inkml:trace contextRef="#ctx0" brushRef="#br0" timeOffset="100514.79">8237 11448 0,'0'0'0,"-17"0"0,-19 0 16,-16 70-1,52-52-15,0 35 16,0 17 0,52-52-1,19-18 1,35-18 15,17-70-15,-35-18-1,-70-35 1,-36 53 0,-34 53-1,-1 70 1,-18 177 0,71-1-1,-18-52 1,1 35-1,17-35 1,0-89 0,-35-34-1,-18-36 1,-36-71 15,-34-35-15,17 18-1,36 35 1,70 36 0,52 17-1,72 0 1</inkml:trace>
  <inkml:trace contextRef="#ctx0" brushRef="#br0" timeOffset="101098.33">8661 12030 0,'35'0'0,"-70"0"0,141 0 16,-54-53-1,37-18 1,-36-17 15,-53 17-15,0 54-16,-53-18 15,-36 35 1,19 52 0,-1 54-1,54 0 1,17 18 0,0-107-16,70 36 15,18-35 1,71-53-1,18-54 1,-54 1 0,1-35-1,-89 17 17,-35 88-17,-71 36 1,18 52-1,36 19 1,17 16 0,0-87-16,53 53 15,-36-18 1,-17-18 0,-53-35 15,-17-18-16,52 1-15,0-89 16,18 0 0</inkml:trace>
  <inkml:trace contextRef="#ctx0" brushRef="#br0" timeOffset="101347.99">9613 11448 0,'53'-71'16,"-106"142"-16,124-195 15,-36 124 1,-35 53 0,0 71-1,0 34 1,-18-34 0,18-89-16,0 106 15,0-53 1,53-52-1,-17-36 1,-1-36 0</inkml:trace>
  <inkml:trace contextRef="#ctx0" brushRef="#br0" timeOffset="101533.34">9543 11765 0,'0'0'0,"0"-18"31,35 1-15,0 17-16,106-35 15,0 17 1,53-35 0,0 0-1</inkml:trace>
  <inkml:trace contextRef="#ctx0" brushRef="#br0" timeOffset="103098.04">11042 11342 0,'0'0'0,"0"-18"16,0-17-16,0 0 16,-53 35 15,-88 53-16,53 52 1,0 54 0,35 0-1,35-53 1,18-71-16,35 53 16,106 0-1,0-88 1,53-17-1,1-71 1,-90-1 0,1-34-1,-106-1 1,-17 71 15,-72 53-15,19 53-1,-54 71 1,36-1 0,70-34-1,18-54-15,0 35 16,53-52 0,18-36-1,35-52 1,0-71-1,-36 17 1,-35 36 0,-35 70-1,0 36 1,-17 70 15,-1 0-15,18 1-1,0-72-15,18 54 16,52-54 0,89-17-1,35-88 1,-53 18 0,18-71-1,-159 88 1,-35 53-1,-36 53 1,1 35 0,52-18-1,18 36 1,0-71 15,18 1-15,-1-36-1,-17-36 1,0-16 0,-17-1-1,-1 35 1,-17 18 0,-1 53-1,36-18 1,0 36-1,89-36 1,34-35 0,18-18-1,-35-17 1,-18-53 15,-35-18-15,-35 35-1,-18 36 1,-53 70 15,18 54-15,17-1 0,18-70-16,0 34 15,35-16 1,36-36-1,17 0 1,35-71 0,19-35-1,-54-17 17,-88 52-17,-71 71 1,18 18-1,18 52 1,35 19 0,35-19-1,-17-52-15,17 52 16,-35-17 0,18-17-1,-18-1 1,-53-35-1,18-53 1,35 35-16</inkml:trace>
  <inkml:trace contextRef="#ctx0" brushRef="#br0" timeOffset="104097.05">14393 11659 0,'0'0'16,"53"-17"-16,106-54 16,-124 36-16,-17-36 15,-18-17 1,-18 70-16,-105-17 31,-36 88-15,36 35-1,17 71 1,35 0 0,71-53-1,124-71 1,-19-35 0,37-53-1,-19-35 1,-105 0-1,-1-89 1,-17 142 0,0 53-1,-17 87 1,17-16 15,17 34-15,54-35-1,17-52 1,18-36 0,-53-18-1,-18-35 1,-35-35 0,-53-36-1,53 36 1,18 18-1,88 52 1,35 53 0,-53 36-1,-17 52 1,-71-35 15,-36-17-15,1-53-1,0-18 1,35-36 0,17-52-1,54-35 1,35 17 0,-36 53-1,36 53 1,-35 0-1,-1 53 1,-52-36 0</inkml:trace>
  <inkml:trace contextRef="#ctx0" brushRef="#br0" timeOffset="104380.22">15804 11659 0,'0'0'0,"53"18"31,-35-18-31,0 0 16,70-35-1,-71-36 1,-17 18 0,-17-17-1,-54 70 1,1 53 0,-36 52-1,88-69-15,1 69 16,17-16-1,35-19 1,53-70 0,53-35-1,0-18 1</inkml:trace>
  <inkml:trace contextRef="#ctx0" brushRef="#br0" timeOffset="106864.2">17251 11571 0,'0'0'0,"17"0"0,89-53 31,-88 36-31,70-89 15,-53 0 1,-35-71 0,-70 54-1,-1 88 1,-52 52 0,70 36-1,-53 194 1,53 18-1,18-106 1,17 35 0,18-106-1,0-53 1,0-105 15,18-19-15,35-69-1,17 16 1,-17 107 0,0 53-1,-53-1-15,35 36 16,-17 53 0,53 0-1,-1-35 1,71-36-1,71-35 1,-71-35 0,-17-54-1,-54-16 1,-52-19 15,-36 36-15,-70 106-1,0 52 1,0 54 0,52-36-1,36 18 1,18-53 0,52-53-1,19-36 1,-19-34-1,1-36 1,-18 18 0,-36 70-16,1 0 15,-18 1 17,0 70-32,0 35 31,0-18-16,0-17 1,53-35 0,17-18-1,36-35 1,-18-54 0,-17 1-1,-18 18 1,-35 70-1,-1 0 1,-17 70 0,0 18-1,0-35 1,0 0 0,71-53 15,17 0-16,0-70 1,-35-1 0,-18-35-1,1 36 1,-19 70 0,-17 17-1,-17 89 1,-1-35-1,18-1 1,0-34 0,53-36-1,35 0 1,-70 0-16,52-18 31,36-70-15,-35-18-1,-36 35 1,-35 54 0,-18 34-1,-35 72 1,36-1 0,-1-35-1,36 0 1,70-36-1,-17-17 1,-36 0-16,106-53 16,-35-35-1,-36 0 1,-34 17 15,-36 107 0,0-19-31,-53 72 16,17-19 0,1 1-1,35-54 1,18-34 15,-1 17-31,54-53 16,-1-53-1,1 18 1,-36 70 0,-17 18-1,-18 71 1,0-18 0,0 17 15,0-17-16,53-18 1,53-35 0,35 0-1,0-70 1,-35-36 0,-71 0-1,-35-17 1,-88 87-1,-36 72 1,1 69 0,70-16-1,35 16 1,18 1 0,0 0 15,36 71-16,-1 69 1,-35-104 0,-18 69-1,-88-34 1,1-107 0,-37-52-1,1-36 1,106-52-1,35-54 1,18-70 0</inkml:trace>
  <inkml:trace contextRef="#ctx0" brushRef="#br0" timeOffset="107047.15">19209 11007 0,'0'0'0,"-36"0"0,1 0 15,18 0-15,-19 0 16,1 0 0,0 53-1,17-36-15</inkml:trace>
  <inkml:trace contextRef="#ctx0" brushRef="#br0" timeOffset="108031.08">5962 13370 0,'0'0'15,"18"-17"-15,-18-1 0,17-123 31,-17 123-31,-17-35 16,-1 36-16,-88-19 16,-17 36-1,-54 36 1,71 34 0,36 36-1,70-18 1,17-70-16,107 88 15,17-36 1,18 18 0,-53 18-1,-106-53 1,-194 35 15,53-70-15,-36 0-1,71-18 1,36-53 0,34 35-1,36-17 1,71-36 0,-18 71-16</inkml:trace>
  <inkml:trace contextRef="#ctx0" brushRef="#br0" timeOffset="109413.72">6473 13564 0,'0'0'0,"0"-17"0,0-1 16,0-35-16,-70-17 31,-1 17-16,-34 53 1,87 0-16,-53 35 16,-17 88-1,35 54 1,53-71 0,0-1-1,53-69 1,18-36-1,17-71 1,-18-17 0,19-53-1,-36 35 1,-18 0 15,-35 177 0,0 52-15,0-35 0,35 36-1,53-54 1,18-52 0,35-53-1,-35-36 1,-18-35-1,-88 1 1,0-1 0,0 88-16,0 0 15,0 36 1,0 88 0,0-18 15,0 36-16,0-54 1,0-52 0,36-53 15,16-54-15,-16-17-1,17-17 1,-36 88-16,19-36 15,-1 71 1,0 53 0,-17 35-1,17 36 1,0-18 15,36-36-15,-1-70-1,1 0 1,0-53 0,17-35-1,-35 0 1,35-71 0,-88 89-1,17 52 1,-17 36-1,0 34 1,0 72 0,0-106-16,0 70 15,53 0 1,18-53 0,52-35 15,-17-53-16,-18-35 1,-70-35 0,0 34-1,-18 1 1,-18 71 0,-17 34-1,17 89 1,18 35-1,18-35 1,35-18 0,-18-70-1,36-18 1,-19-35 0,1-1-1</inkml:trace>
  <inkml:trace contextRef="#ctx0" brushRef="#br0" timeOffset="109847.83">9648 13088 0,'0'0'0,"18"-18"0,17-35 0,1 1 31,-19 34-16,-17 71 1,0-36-16,0 160 16,0-18-1,-35 70 1,17-17 0,18-177-16,0 18 15,36 0 1,17-71-1,-18-52 1,-35 52-16</inkml:trace>
  <inkml:trace contextRef="#ctx0" brushRef="#br0" timeOffset="110197.49">9719 13423 0,'0'0'16,"-88"-106"-16,70 71 15,-52-71 1,52-53-1,53 54 1,89 16 0,17 72-1,35 52 1,-70 124 0,-106-36-1,-123 36 1,-1-88-1,-35-1 1,54-52 0,105-36 15,17 1-15,71 17-1,18 0 16,-35 0-31</inkml:trace>
  <inkml:trace contextRef="#ctx0" brushRef="#br0" timeOffset="110763.43">10125 13617 0,'0'0'0,"-18"0"0,-35 0 16,36-35-1,17-36 1,52 18 0,72 18-1,-36 35 1,36 0 0,-107 0-16,36 88 31,-53 1-16,-35 16 1,0-52 0,17-17-1,0-36 1,18-18-16,18-35 16,52-70-1,-17 34 1,71-34-1,35 52 1,-54 71 0,-34 53-1,-71 71 1,0-18 0,0 17-1,0-52 16,0-36-15,0-53 0,0-17-1,0-71 1</inkml:trace>
  <inkml:trace contextRef="#ctx0" brushRef="#br0" timeOffset="110914.12">10989 13194 0,'-18'-35'0,"36"70"0,-71-88 16,18 53 0,17 0-1,18 35 1,106-17 15,-71 0-31</inkml:trace>
  <inkml:trace contextRef="#ctx0" brushRef="#br0" timeOffset="111314.35">11483 13264 0,'-18'36'16,"1"-19"0,-36 54-1,0 35 1,18-18-1,35 35 1,52-52 0,54-53-1,0-54 1,-35-17 0,-1-35-1,-70-35 16,0 35-15,-17 52-16,-54-34 16,18 70-1,-17 17 1,17 36 0,53 18-1,35-1 1,18-52-1</inkml:trace>
  <inkml:trace contextRef="#ctx0" brushRef="#br0" timeOffset="111830.95">11889 13547 0,'0'-89'31,"0"72"-31,53-36 31,35 0-15,35 53 0,1 0-1,-54 53 1,-70-35-16,0 52 16,-17 18-1,-19-35 1,1-18-1,35-52 17,88-89-17,-17 35 1,35-17 0,-18 53-1,-53 35 16,0 71-15,-35-54-16,0 54 16,-17 35-1,-1-36 1,18-52 0,-18-18-1,18-18 1,0-35-1,0 36-15,18-1 0</inkml:trace>
  <inkml:trace contextRef="#ctx0" brushRef="#br0" timeOffset="111963.83">12682 13212 0,'0'-18'0,"0"36"0,-35-89 16,17 71-16,1-18 31,17 1-16,0-1 1,17 0-16</inkml:trace>
  <inkml:trace contextRef="#ctx0" brushRef="#br0" timeOffset="112762.81">13212 12753 0,'0'0'0,"-18"18"0,0-1 0,-35 71 16,-17 89-1,70-124-15,-53 123 16,18-35 0,-1 36 15,36-36-16,36-88 1,-19-36-16,89-17 16,-18-17-1,18-72 1,0-16 0,-53 16-1,-36 54 1,-17 53-1,-17 70 1,-18 0 0,35-35-1,17-18 1,36-35 0,35-17-1,-70-1 1,70-70-1,-35 17 1,0-52 0,-35 52-1,-1 18 1,-17 53 0,0 71-1,-53 70 1,36 0-1,17 106 1,35 35 0,18 18-1,-18-35 1,-35-36 0,-53-70-1,-17-71 16,-1-70-15,1-71 0,70-35-1,0-107 1,0 54-16</inkml:trace>
  <inkml:trace contextRef="#ctx0" brushRef="#br0" timeOffset="112963.5">13353 13123 0,'0'0'16,"-36"0"0,54 0-1,17 0 1,71 0-1,35-17 1,-70-1-16</inkml:trace>
  <inkml:trace contextRef="#ctx0" brushRef="#br0" timeOffset="113898.18">15628 13000 0,'0'0'0,"-18"0"0,1 0 0,-19 0 31,36-18-16,18 1 1,53-54 0,-18-17-1,-53-18 1,0 53 0,-18 53-1,0 35 1,1 124-1,17-106-15,0 159 16,-18-89 0,0 18-1,18-35 1,0-71 0,-35-35-1,17 0 1,-34-35-1,-37-35 1,19-19 0,52 36-1,18 36 1,0 34 0,0 1-16,0 53 15,71-1 1,-18-35-1,52-17 1,-16-18 0,87-35-1,-35-53 1,-53-1 0,1-69 15,-54 17-16,-35 17 1,0 89 0,-35 105-1,-36 89 1,18-35 0,35 17-1,18-53 1,0-35-1,71-36 1,0-17 0,34-70-1,-16-1 1,-89 54-16</inkml:trace>
  <inkml:trace contextRef="#ctx0" brushRef="#br0" timeOffset="114063.67">16034 13123 0,'-36'0'16,"72"0"-16,-124 0 15,70 18 1,36-18 0,-1 0-16,107 0 15,17-18 1,18 1-1</inkml:trace>
  <inkml:trace contextRef="#ctx0" brushRef="#br0" timeOffset="115463.17">17339 13000 0,'0'0'0,"18"0"16,-71 70 30,17-17-30,1 53 0,18-88-16,-1 52 15,18 1 1,0-36 0,53-35 15,17-53-16,1-17 1,-1-18 0,-17 35-1,-53 70 17,0 19-32,0 34 31,0 18-16,36-35 1,52-18 0,0-35-1,0 0 1,-70-17-16,88-36 16,-53-18-1,0-34 1,-36-1-1,-17 70 1,-17 89 15,-19 53-15,36-18 0,0-35-1,71-17 16,17-36-15,-17 0 0,-36 0-16,53-53 15,-35 0 1,0-35 0,-35-1-1,-18 54 1,-18 106 15,0 34-15,18-16-1,0-36 1,53-18 0,18-35-1,70-35 1,-53-18 15,-35-18-15,0-70-1,-18 0 1,0-18 0,-35 124-16,0 0 15,-17 105 1,-36 71-1,18-35 1,17 35 0,18-53-1,53 1 1,17-72 0,-17-17 15,36-53-16,-19-35 1,1-35 0,-54 70-16,36-177 15,-18 89 1,-35 18 0,-35 176 15,18-18-31,-19 106 15,1 88 1,35-52 0,18-71-1,35-53 1,35-36 0,35-17 15,-105-17-31,70-19 15,0-52 1,-70 18-16</inkml:trace>
  <inkml:trace contextRef="#ctx0" brushRef="#br0" timeOffset="115662.67">18662 12823 0,'0'0'16,"-35"0"-16,-1 0 0,-52-17 16,71 17-1,-1 0 1,-53 0 0,54 17-1</inkml:trace>
  <inkml:trace contextRef="#ctx0" brushRef="#br0" timeOffset="118479.99">3986 16228 0,'0'-18'0,"36"-35"32,-19 36-32,54-89 15,-1 0 1,19-35 0,-89 35-1,-36 0 1,-17 53-1,-70 36 1,70 87 0,53 71-1,0 18 1,53 17 0,0-87-1,35-37 1,-35-52 15,18-52-15,-19-19-1,19-70 1,0 35 0,52 0-1,-35 89 1,-17 34-1,-54 19 1,-17 69 0,-17-34-1,17-53-15,-18 52 16,18-88 15,0-34-15,53-54 15,0-18-15,-18 36-1,-17 35 1,-18 71 0,0 17-1,-18 36 1,1 34-1,17-16 1,0-54-16,53 53 16,-1-70-1,37-18 1,-19-53 0,36-35 15,-35-1-16,-54 72-15,1-89 16,-36 53 0,-52 18-1,-1 52 1,53 36 0,18 71-1,0-18 1,53-18-1,18-53 1,35-35 0,0-35-1,105-71 1,-105 35 0,-18-34-1,0 16 16,-70 72-15,0 17 0,-1 35-1,1 36 1,0-36 0,-18-17-1,17-18 16,-17-18-31,0-35 16,-17 0 0,-1 18-1,-35 17 1,0 0 0,0 54-1,36 70 16,-1 17-15,18-17 0,18 0-1,70-53 1,-18-53 0,19-53-1,-72 35-15,71-70 16,18-18-1,-53 36 1,-35-19 0,-1 72-1,-17 34 1,0 72 0,-17-19-1,17 36 16,17-36-15,54-34 0,17-36-1,18-53 1,-18-35 0,-70 17-1,17-17 1,-35 53-1,0 17 1,0 53 0,0 36-1,0 52 1,0-52 0,35-1-1,71-52 16,0-36-15,-18-35 0,0-52-1,-35-36 1,-35 35 0,17-106-1,-35 124 1,0 53-1,0 87 1,-17 72 0,-19-1-1,36-87-15,-17 105 16,17-53 0,17 0-1,72-35 1,-19-53 15,54-35-15,-1-36-1,-17-35 1,-53 18 0,-53 0-1,0 53 1,-53 35-1,-18 106 1,54-36 0,17 36-1,88-18 1,-18-70 0,54-1-1,-18-52 16,-18-53-15,-53 17 0,-35 19-16</inkml:trace>
  <inkml:trace contextRef="#ctx0" brushRef="#br0" timeOffset="118680.16">7285 15452 0,'0'0'0,"-18"17"16,1-17-16,17 18 15,70-18 1,-52 0-16,105-18 16,54-17-1,-89 0 1</inkml:trace>
  <inkml:trace contextRef="#ctx0" brushRef="#br0" timeOffset="119379.42">10283 15046 0,'0'0'0,"0"-18"15,0-35 1,-17 53-16,-54 0 16,1 36-1,34 17-15,-52 158 16,-18 19-1,18-72 1,0-17 0,70-70-1,71-142 17,35-52-17,1-71 1,-19 18 15,1-1-15,-71 160-16,17-1 15,36 124 1,-35 35 0,0 18-1,-18-36 1,0-52-1,0-36 1,-53-35 0,-53-35-1</inkml:trace>
  <inkml:trace contextRef="#ctx0" brushRef="#br0" timeOffset="122347.91">9596 15540 0,'-53'-18'16,"106"36"-16,-159-53 15,88 35-15,89 17 32,52 1-17,142-18 1,-195-18-16,71-17 16,124-71-1,-36-35 1,-88-18-1,-123 36 1,-71 35 0,-53 70-1,53 36 1,-17 140 0,34 19 15,19 52-16,17-35 1,35-106 0,71-17-1,-88-71-15,105 0 16,53-53 0,18-18-1,-70-17 1,-36-35-1,-53 34 1,-17 72-16,-18-18 16,0 70-1,-35 88 1,-18 36 0,0 17-1,35-105 1,-17 246-16,0-52 31,-53 123-15,35-141-1,-36 0 1,89-141 0,0-124-1,53-123 1,36-35-1,-1-142 1,-18 71 0,1-158-1,-18 69 1,-53 266-16,53-107 16,0 19-1,-18 122 16,35 36-15,-34 71 0,-19 35-1,-17-71-15,0 53 16,-35-52 0,-18-19-1,0-17 1,0-17-1,18 17 1,53 0 15,17 0-15,71 0 0,17-18-1,-70 0 1,18-17-1,-36 17-15,106-105 16,-106-1 0,-17-105-1,-53 70 1,0 89 0,-1 70-1,1 106 1,35 70-1,-18-35 1,1 18 0,17-53-1,0-53 1,17-71 15,54-53 0,-1-17-15,-17 35 0,0 36-1,-35 17-15,17 35 16,18 36 0,0-36-1,35 18 1,18-36-1,-18-17 1,-52 0-16,69-70 16,-34-1-1,-36-52 1,-35 17 0,-35 18-1,-18 70 16,-18 89-15,1 70 0,52-53-1,18 18 1,0-53 0,0-36-1,88-34 1,-52-19-1,-1-52 1,0 0 0,-17-18-1,-18 53 1,0 142 15,0-1-15,0 18 15,0-54-15,53 19-1,53-71 1,-18 0 0,53-35-1,-53-36 1,18-70-1,-88 0 1,35-53 0,-53 141-1,0 71 1,-36 70 0,1 18-1,-18 70 16,35-35-15,18-53 0,71-52-1,0-36 1,34-18 0,-34-35-1,-53 35-15,17-70 16,-18 18-1,1 34 1,-18 19 0,18 17-1,35 17 1,17-17 0,36 0-1,18-17 1,-54-18 15,-52-36-15,-18 18-1,0 35-15,-71-17 16,18 35 0,-35 53-1,35 35 1,36 53-1,17-35 1,35-35 0,53-36-1,0-35 1,36-18 0,17-35-1,-53-17 16,-70 35-31,70-142 16,-53 36 0,0-18-1,-17 106 1,-18 124 15,-18-36-31,1 36 16,17-36-16,-36 124 15,36-53 1,18-18 0,53-53-1,-18-35 1,52-35 0,-52-18 15,35-35-16,-52 35 1,-36 88 15,0-17-31,0 35 16,0 17 0,0-34-1,35-36 1,18 0-1,18-18 1,-1-53 0</inkml:trace>
  <inkml:trace contextRef="#ctx0" brushRef="#br0" timeOffset="122518.52">15117 14958 0,'-18'-18'0,"36"36"0,-71-36 0,35 18 32</inkml:trace>
  <inkml:trace contextRef="#ctx0" brushRef="#br0" timeOffset="122712.43">14270 15187 0,'0'0'0,"-18"18"0,1-18 0,52 0 16,53 0-1,88-36 1,-52 19 15,-1-36-31</inkml:trace>
  <inkml:trace contextRef="#ctx0" brushRef="#br0" timeOffset="123312.44">15822 15081 0,'0'0'16,"0"-35"0,0 0-16,0-18 15,-35 35 1,-36 18 0,54 0-16,-54 53 15,-35 71 1,36 17 15,-1 17-15,71-17-1,88-70 1,89-53 0,-19-18-1,54-71 1,-53 1-1</inkml:trace>
  <inkml:trace contextRef="#ctx0" brushRef="#br0" timeOffset="123995.78">16404 15328 0,'0'-106'16,"0"212"-16,0-300 15,-53 141 1,-35 53 0,-35 53-1,-1 106 16,89-89-15,35-34-16,-18 52 16,18-53-1,71-35 1,35-17 0,-36-36-1,18-71 1,-70 18-1,0 18 1,-1 53 0,-17 70-1,-17 71 1,-1 17 0,18-17-1,53-53 1,35-18 15,18-35-15,-18-35-1,18-53 1,-71 53-16,18-106 16,-35-53-1,-18 52 1,0 1-1,-18 106 1,-17 106 0,17 87-1,18 1 1,0 35 0,18-53-1,35-70 1,35-54 15,0-17-15,71-88-1</inkml:trace>
  <inkml:trace contextRef="#ctx0" brushRef="#br0" timeOffset="124611.64">18045 15011 0,'0'0'0,"0"-18"0,0 0 16,0-35-1,0 36 1,-53 17 0,0 53-1,-18 88 1,18-18-1,53 36 1,18-53 0,0-88-16,52-18 15,71 0 1,-35-53 0,35-53-1,-106-71 1,-35 72 15,-35 69-31,-71-70 16,18 106-1,-18 36 1,36 70 0,52-1-1,18 54 1,71-106-1,34-18 1,37-35 0,-125 0-1</inkml:trace>
  <inkml:trace contextRef="#ctx0" brushRef="#br0" timeOffset="124994.97">18397 15240 0,'0'-123'31,"0"246"-31,0-352 0,0 176 31,106 0-15,-18 35-1,-52 18-15,69 35 16,-87-17-16,53 70 16,-54 36-1,-17 17 1,-35-88-1,-18-36 1,35-17 0,18-52-1,0-19 1,36-52 0,34-1-1,-17 71 1,35 18 15,-70 35-31,35 0 16,35 17-1,-35 1-15</inkml:trace>
  <inkml:trace contextRef="#ctx0" brushRef="#br0" timeOffset="125544.47">19720 15064 0,'0'0'0,"0"-36"16,0 1 0,-17-36-1,-36 36 1,-71 18 0,1 52-1,35 53 16,-18 53-15,88-35 0,18 0-1,53-36 1,35-70 0,18-35-1,0-35 1,0-89-1,-53 35 1,-36-70 0,1 18-1,-18 88 1,-35 123 0,-1 53-1,1 53 1,17 18 15,18 0-15,0-71-1,36 0 1,34-70 0,-34-18-1,16-18-15</inkml:trace>
  <inkml:trace contextRef="#ctx0" brushRef="#br0" timeOffset="125895.14">19932 15205 0,'0'0'0,"18"-18"15,-1 0 1,18-17 0,-35 18-16,53-36 15,-35 17 1,0 1 15,-36 35-15,-35 0-1,-17 71 1,52-54-16,-17 54 16,17 17-1,18-35 1,71-18-1,-19-17 1,19-1 0,0-34-1,-36-36 1</inkml:trace>
  <inkml:trace contextRef="#ctx0" brushRef="#br0" timeOffset="126247.39">20214 15222 0,'0'-35'0,"0"-53"16,0 35 15,0 247-31,53-423 16,-106 440-16,141-440 15,-17 229 1,-53 35 0,-1 36-1,-17 35 1,0-89-16,0 54 15,0-18 1,0-36 0,0-34 15,18-36-15,52-18-1,-17 1 1,35-1 15,-35 71-15,18 0-1,-18 53 1,-53-35-16</inkml:trace>
  <inkml:trace contextRef="#ctx0" brushRef="#br0" timeOffset="126428.23">20955 15487 0,'0'18'31,"-18"-1"-31,1-17 31,-19 0-31,19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28T11:39:23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7108 1746 0</inkml:trace>
  <inkml:trace contextRef="#ctx0" brushRef="#br0" timeOffset="3562.21">1887 917 0,'0'0'0</inkml:trace>
  <inkml:trace contextRef="#ctx0" brushRef="#br0" timeOffset="10327.42">4868 1111 0,'0'0'0,"0"-17"0,0-1 0,18-35 32,-18 35-32,0 1 15,0-19 1,0-16-1,0 16 1,0 19 0,0-1-16,0 0 15,-35 1 1,-1 17 0,36 35-1,-35 71 1,17 17 15,18-34-15,0-54-16,36 18 15,52 0 1,0-53 0,18 0-1,-35-53 1,17-53-1,-71 35 1,-17-17 0,0-18-1,0 71 1,-17 53 15,-1-1-31,0 107 31,1-1-15,-1 54 0,1-54-1,17 53 1,0 19 0,-18-37-1,0-70 1,-17-17-1,0-53 1,-18-36 0,-53-53-1,35 1 1,-34-36 0,52 53-1,17 18 16,36 105 1,36-17-17,34 36 1,1-37 0,35 1-1,-1-53 1,-69 0-16,122-53 15,-34-17 1,17-36 0,-53 0-1,-52-35 1,-36 106 0,-18 52 30,-17 72-30,-1-1 0,19 71-1,17-71 1,0-71-16,0 72 16,0-72-1,17-34 16,36-72-15,18-52 0,-18 36-1,-36 69-15,36-52 16,0 35 0,-35 53-1,17 53 16,-35 71-15,0-19 0,0-69-16,35 87 15,-17-35 1,53-35 0,-1-53-1,36 0 1,17-70-1,-52-19 1,-53-34 0,-18 52-1,0 1 1,-36 52 0,19 18-1,17 36 16,0-1-15,35-35 0,71 0-1,17 0 1,71-88 0,-105 52-1,-37-34 1,-34 52-1,-18 36 17,0 52-17,0-52-15,-35 123 16,0-53 0,-1 53 15,36-70-16,18-1 1,52-34 0,19-36-1,-1-53 1,-35 0 0,17-53-1,-52 0 1,-18-52-1,-53 87 1,-35 36 0,17 35-1,-17 35 1,53 0 0,52 18-1,36-53 1,71 0 15,-1-17-15,-35-36-1,36 0 1,-53 35 0,-54 0-1,-17 71 16,0 18-15,-53 35 0,53-71-16,-17 53 15,-1 36 1,18-71 0,0-1-1,53-34 16,0-18-15,35-18 0,-17-17-1,-1 0 1,-52 17 0,-1 1-1,-17-1 79,-17 18-94,17-18 16,-18 18-16,18-17 0,-18-1 15</inkml:trace>
  <inkml:trace contextRef="#ctx0" brushRef="#br0" timeOffset="10993.15">5556 1852 0,'-35'-18'0,"70"36"0,-317-36 32,247 18-32,-53 18 15,70 0 1,141-18 0,265 0-1,-264 0-15,317 0 31,229-36-15,-211 36 0,-54 0-1,-246 0 1,-194 18 15,0 0-15,-54-1-1,72 1-15</inkml:trace>
  <inkml:trace contextRef="#ctx0" brushRef="#br0" timeOffset="13126.83">3298 3193 0,'0'0'0,"-17"-18"16,-36-17-16,0 17 31,35 71-15,18 70-1,18-17 1,88-18 0,-71-70-16,89-18 15,70-18 1,-36-70-1,1-53 1,-88 35 0,-71 1-1,-36 69 1,-17 54 0,1 52-1,-1 142 16,17-18-15,19 124 0,17-142-1,17 0 1,-17-87 0,0-19-1,-70-70 1,-54-70-1,-17-19 1,-53-34 0,88 52-1,36 54 1,52 34 0,18 89-1,18-71-15,52 89 16,107 17 15,-19-70-15,54-54-1,-71-34 1,53-72 0,-53-52-1,-70-35 1,-53 70-1,-18 18 1,0 70 0,0 54-1,-18 69 1,0 36 0,18-52-1,-17-1 1,17-53 15,0-105 0,0-36-15,53 0 0,35-18-1,-18 72 1,19 34-1,-19 36 1,-17 70 0,-35 53-1,-1-35 1,19 17 0,16-52-1,-34-54-15,53 1 31,-1-18-15,54-88 0,-54 0-1,1-54 1,-36 19 0,-17 70-1,-18 35 1,0 36-1,0 70 1,0 36 0,0-36-1,17 18 1,1-89-16,35 1 16,53 0-1,-18-36 1,18-52 15,-53-1-15,-36-70-1,-17 70 1,-17 18 0,-1 18-1,53 35 1,71-35-1,35 0 1,-17 17 0,-71 0-1,-36 18 1,-17 36 0,-35 34-1,17-52-15,-35 123 31,18-35-15,18 17 0,34-52-1,36-36 1,35-35 0,18-35-1,0-53 1,-53-18-1,-53-53 1,-35 35 0,-36 72-1,-70 34 1,70 53 0,-17 18-1,71 0 1,17-18 15</inkml:trace>
  <inkml:trace contextRef="#ctx0" brushRef="#br0" timeOffset="13659.57">6950 4075 0,'0'0'0,"0"-18"0,17-17 16,1-36 0,0 1-1,-18 34 1,-18 36-1,-70 0 1,0 53 0,35 35-1,-18 89 1,71-142-16,-18 89 16,36 17-1,35-88 1,106-18 15,35-35-15,17-53-1,-87 18-15</inkml:trace>
  <inkml:trace contextRef="#ctx0" brushRef="#br0" timeOffset="15376.95">7920 4127 0,'0'-35'0,"0"70"0,0-140 15,-53 34 1,-35 71 0,-53 18-1,35 70 1,0 53 0,53 0-1,53-35 1,53-71 15,35-17-15,36-36-1,17-52 1,-53-36 0,0-71-1,-70 89 1,-18 18-1,-18 123 17,-17 70-17,17 1 1,18-89-16,0 88 16,71-70-1,35-53 1,35 0 15,-53-70-15,-70 52-16,87-141 15,-34 18 1,17-35 0,-70 52-1,-18 36 1,0 71-1,-18 87 1,-35 89 0,53 0-1,0 35 1,0-89 0,53-16-1,53-89 1,35-18 15,-35-88-15,-18 18-1,-17-36 1,-54 54 0,-17 140 15,-17 19-16,-1 34 1,18-35 0,18-35-1,-1-53-15,54 0 16,-1 0 0,19-88-1,-1-18 1,-18 18 15,-17 0-15,-35 53-1,-18 52 1,-18 36 0,1 53-1,-1 0 1,18-53-1,35-36 1,1-17-16,34 0 16,-17-35-1,-18-35 1,-35-1 0,-53-35-1,-17 0 16,70 36-15,0 34 0,70 19-1,71-1 1,36 18 0,-18 18-1,-36 52 1,-88-17-1,-17 35 1,-36 18 0,-35-53-1,18 18 1,18-54-16,-1 1 16,0-18-1,18-53 32,0-53-31,0 71-16,71-141 15,17 52 1,35 1 0,-17 70-1,53 53 1,-35 53-1,-72 70 1,-52 36 0,-52-18-1,16-70 1,-17-1 0,36-70-1,-36 0 1,0-53 15,0-35-15</inkml:trace>
  <inkml:trace contextRef="#ctx0" brushRef="#br0" timeOffset="15588.41">9631 3422 0,'0'0'0,"-35"0"0,-36-18 16,53 18 46,1 18-46,-1 0-16</inkml:trace>
  <inkml:trace contextRef="#ctx0" brushRef="#br0" timeOffset="15792.92">8661 3757 0,'0'0'0,"-18"18"0,0-1 15,36-17 1,88 0-1,-71 0-15,71 0 16,70 0 0,18-53-1,-141 36-15</inkml:trace>
  <inkml:trace contextRef="#ctx0" brushRef="#br0" timeOffset="16342.27">12559 3545 0,'0'0'0,"0"-35"0,0-71 31,0 71-31,-53-53 16,-18 35 0,-17 71-1,-35 87 1,17 36-1,-35 71 1,123-159-16,-35 106 16,53 52-1,88-87 1,89-18 0,17-89-1,-35-69 1</inkml:trace>
  <inkml:trace contextRef="#ctx0" brushRef="#br0" timeOffset="18008.87">13017 3951 0,'18'-35'15,"-36"70"-15,71-158 16,-53 70 0,-53 53-1,-17 17 1,-54 72-1,36 52 1,53-18 0,35 1-1,35-71 1,-17-36-16,105 1 16,18-36-1,-35-52 1,18-36 15,-54-18-15,-52 1-1,-18 88-15,-53-36 16,-53 53 0,-35 36-1,35 35 1,0 53-1,89 52 1,17-140-16,35 88 16,89-35-1,-19-36 1,54-35 0,0-53-1,-53-35 1,17-71 15,-88 71-15,-17 17-1,-18 54 1,-18 17 0,-34 105-1,52 19 1,0-36-1,0 0 1,35-52 0,53-36-1,53-18 1,-17-70 0,-19-36-1,-69 36 1,-19 17-1,-34 71 32,-1 18-47,-17 70 16,17 36 0,18-36-1,71-17 1,-1-54-1,71-17 1,-105 0-16,87-53 16,-70-17-1,0-54 1,-53 36 0,0 53-1,0 70 16,-18-17-15,-17 105 0,17-17-1,1-35 1,-1-36 0,18-18-1,0-34 1,0-54-1,35-17 1,54-53 0,-19 53-1,18 17 1,18 71 0,-71 53-1,-17 53 1,0 17-1,17-52 17,18 17-17,-18-88 1,-17 0-16,52-17 16,1-72-1,-18-17 1,35-70-1,0 17 1,-52 106-16,34-176 16,-70 106-1,0 52 1,-18 89 0,-52 70-1,-1 88 1,54-123-1,-19 88-15,19 71 32,17-36-17,0-70 1,88-35 0,-17-54-1,52-17 1,-17-52-1,-53-37 1,-18 36-16</inkml:trace>
  <inkml:trace contextRef="#ctx0" brushRef="#br0" timeOffset="18225.88">15240 3775 0,'0'0'0,"-53"0"0,35 0 15,124 0 17,141 0-17,18 0 1,-54 0 0,-140 0-1,-89 0 1,-17-18-16</inkml:trace>
  <inkml:trace contextRef="#ctx0" brushRef="#br0" timeOffset="19025.36">4075 5133 0,'0'0'0,"-36"18"0,-158 17 15,71 0 1,35-17 0,70-1-1,106-17 1,53 0 0,194-35-1,71 0 1,441 0-1,-124-1 17,-159 1-17,71-18 1,-229 18 0,-71 17-1,-282 1-15,53 17 16,-88-18-1,-18 0 1,35 1 0</inkml:trace>
  <inkml:trace contextRef="#ctx0" brushRef="#br0" timeOffset="19841.91">11924 4762 0,'0'0'0,"-35"0"0,-89 0 16,1 0-1,52 0 1,1 0 0,52 0-1,141 0 32,-87 0-47,69 18 0,213-18 16,-36 0-1,194 18 17,54 17-17,-19-35 1,1 18 0,-177-18-1,53 35 1,-194-35-1,-53 0 1,-88 0 0,-71 0 31,1 0-47,-36-18 15,17 18 1</inkml:trace>
  <inkml:trace contextRef="#ctx0" brushRef="#br0" timeOffset="19993.75">15222 4868 0,'-17'0'16,"34"0"-16,-52 0 16,17 0 15,-17-17-16,0-1-15</inkml:trace>
  <inkml:trace contextRef="#ctx0" brushRef="#br0" timeOffset="20742.09">794 5944 0,'-53'-17'16,"53"-1"-1,0 0 1,88 1-16,141-36 31,18 18-15,-159 17-16,142 18 16,-89 0-1,-106 18 1,-105 17-1,34-18-15</inkml:trace>
  <inkml:trace contextRef="#ctx0" brushRef="#br0" timeOffset="20975.29">1199 5909 0,'-35'0'16,"18"0"-1,17 18 1,0 105-1,0-17 17,-36 53-17,1-36 1,35-17 0,0-35-1,53-107 16</inkml:trace>
  <inkml:trace contextRef="#ctx0" brushRef="#br0" timeOffset="21359.11">1587 6209 0,'0'-18'31,"-17"36"-31,-54 70 16,18 0-1,53 53 17,0-52-17,0-72-15,106 18 16,0-35 0,18-70-1,-19-18 1,-16-53-1,-89 35 1,-53 35 0,-88 54-1,-1 52 1,19 18 0,123 0-1,88 17 1,18-52-1</inkml:trace>
  <inkml:trace contextRef="#ctx0" brushRef="#br0" timeOffset="21691.61">3422 5838 0,'0'0'0,"-35"0"0,17 0 0,-105 36 16,52 70 0,0 52-1,36-17 1,18 18-1,17-71 17,0-17-17,0-106 17,0 17-32</inkml:trace>
  <inkml:trace contextRef="#ctx0" brushRef="#br0" timeOffset="22976.13">3052 6209 0,'0'0'0,"0"-35"0,0-54 16,0 72-16,0-89 15,105 0 1,19 36 0,70 34-1,-53 89 1,-35 53-1,-106-71-15,0 71 32,-141 18-17,-71-19 1,89-69 0,17-36-1,70 0 1,36-36-1,36 36 17,-19 53-17,36 53 1,-35-88-16,0 35 16,105 70-1,-17-105 1,88-18 15,-18-71-15,-70 1-1,0-54 1,-88 89-16,-18-36 16,17 1-1,-17 52 1,-53 71 15,53-35-31,0 52 16,0-52-16,0 105 15,0-70 1,88-17 0,18-54-1,18-35 1,35-53-1,-54 0 17,-52 18-17,-53 53 1,-35 70 15,35-17-31,-18 17 16,1 89-1,17-54 1,88-17 0,35-35-1,-17-71 1,18-53 0,-124 35-1,17-17 1,-17 35-1,18 53 32,-18 36-31,0-19-16,0 71 16,0 1-1,0-1 1,-18-35-1,18-36 1,-17-17 0,17-17-16,0-54 15,0-17 1,53-18 0,17 18-1,124-18 1,71 71-1,-212 35 1,105 17 0,-52 72-1,-106 17 1,-35-18 0,-36 0-1,19-53 1,16-35-1</inkml:trace>
  <inkml:trace contextRef="#ctx0" brushRef="#br0" timeOffset="23692.32">7285 5927 0,'17'0'16,"1"0"-16,17-36 15,-17 36-15,53-53 16,34-35 0,-16-18-1,-54 1 1,-70 34-1,-1 71 1,-69 0 0,-37 18-1,54 35 1,71 70 0,52 36-1,18-53 1,88 52-1,-88-69 1,-36-1 0,-87-35-1,-54-36 1,-34-17 0,-1-53-1,53-35 1,53 18 15,53 34-15,71 19-1,17-1 1,88 18 0,-140 0-16,16 0 0</inkml:trace>
  <inkml:trace contextRef="#ctx0" brushRef="#br0" timeOffset="25074.96">7990 6068 0,'71'0'16,"-142"0"-16,177 0 0,-53 0 16,18-53-1,-54 0 1,-17 0 0,-35 18-1,-35 17 1,-72 53-1,1 54 17,18 34-17,88-17 1,35-53 0,105-18-1,19-35 1,17-35-1,-18-36 1,-70 1 0,-17-36-1,-19 35 1,-17 89 15,0 0-31,-35 70 16,35-18-1,18 1 1,70-36 15,-18-35-15,-34 0-16,69 0 16,-87-17-16,70-36 15,1-36 1,-89 19-1,0 17 1,0 88 15,0-17-31,0 35 16,-18 53 0,0-53-1,1 17 1,17-52-1,0-71 32,53-35-31,-1 17 0,37-35-1,-36 53 1,-1 53-1,1 71 1,-35-1 0,17 19-1,-17-19 1,0-17 0,-1-53 15,1 0-31,-1-53 15,54-17 17,0-36-17,-1 35 1,1-17 0,-54 88-1,19 18 1,-36 52-1,0 1 1,0 17 0,53 0-1,17-70 1,71-18 0,18-18-1,-36-35 1,-105 36-1,70-36-15,-17-53 32,-71 18-17,-18 70 1,-52 36 0,-19 87-1,72 19 1,17-53-1,17-54-15,89 54 16,18-54 0,-54-17-1,36-53 1,-53 1 0,-18-1-1</inkml:trace>
  <inkml:trace contextRef="#ctx0" brushRef="#br0" timeOffset="25957.78">11712 5856 0,'-17'0'0,"34"0"0,-34-70 31,17 52-31,17-17 16,89-71-1,-88 88-15,52-52 16,-52-1-1,-71 53 17,-71 18-17,-52 36 1,53 87 0,105 18-1,71-53 1,88 36-1,35-18 1,-70-36 0,-35 19-1,-142-37 1,-123-16 0,0-36-1,71 0 1,35-53-1,52 0 17,19-18-17,34 36 1,36 35 0,53-35-1,0 35-15</inkml:trace>
  <inkml:trace contextRef="#ctx0" brushRef="#br0" timeOffset="26657.73">12136 5909 0,'0'0'15,"52"-35"-15,19-53 16,-53 35 0,-18 35-16,0 36 31,-36 70-16,-34 53 1,35-35 15,-1 0-15,72-18 0,52-88-1,70 0 1,1-53-1,-53 0 1,18-53 0,-89 0-1,-70 36 1,-36 34 0,36 36-1,17 71 1,18 17-1,0-35 1,18-18 0,35 36-1,-18-18 1,18-18 0,35-35-1,0 0 1,36-53-1,-36-35 1,-35-18 0,-18 36-1,-35 87 17,-35 54-17,0-1 1,17-17-1,18-35 1,0 0 15</inkml:trace>
  <inkml:trace contextRef="#ctx0" brushRef="#br0" timeOffset="26824.12">13247 5874 0,'0'0'0,"0"-18"16,0 0-16,0-17 16,17 35 46,1 18-62</inkml:trace>
  <inkml:trace contextRef="#ctx0" brushRef="#br0" timeOffset="27208.33">13688 5874 0,'0'-18'31,"0"36"-16,0 88 1,0-18 0,-18 88-1,-35 71 1,18-35 0,-18 52-1,35 89 1,1-176-1,17-36 17,-18-71-17,18-87 1,0-19 0,0 19-16,18-142 15,-1 106-15</inkml:trace>
  <inkml:trace contextRef="#ctx0" brushRef="#br0" timeOffset="27541.97">13600 6244 0,'0'0'16,"0"-35"-16,0-36 0,0-70 16,52 53-1,72-35 1,-1 87-1,89 54 17,-124 70-17,-88 0 1,-70 36 0,-54-36-1,-17-35 1,35-35-1,89-18 1,17-36 0,35-34-1,36 17 1</inkml:trace>
  <inkml:trace contextRef="#ctx0" brushRef="#br0" timeOffset="27825.36">14429 5662 0,'88'-88'0,"-176"176"0,193-229 16,-105 88 15,0 71-15,0 17 0,-17 124-1,-18-18 1,17 35-1,18-70 1,0-53 0,53-18-1,-36-35-15,36 0 16,0-53 0,-35 36-1</inkml:trace>
  <inkml:trace contextRef="#ctx0" brushRef="#br0" timeOffset="28025.72">14446 5874 0,'-35'-18'32,"53"0"-17,17 18-15,35-17 16,19 17-1,-54 0-15,53-35 16,-53 17 0,-35 0-1</inkml:trace>
  <inkml:trace contextRef="#ctx0" brushRef="#br0" timeOffset="28274.18">15804 5962 0,'0'0'0,"-70"-18"16,52 18 0</inkml:trace>
  <inkml:trace contextRef="#ctx0" brushRef="#br0" timeOffset="29041.68">15681 5803 0,'0'0'0,"0"-141"16,18 106 0,-1-53-1,36-1 1,35 54 0,1 35-1,16 71 1,-52 52-1,-53 106 1,-35-105 0,-18-18-1,53-89 1,-18-17 0,-17-35-1,35 17-15,0-70 16,35-53-1,36 0 1,52 18 15,19 70-15,-37 53 0,-87 17-16,70 89 15,-52 0 1,-36 53-1,0-36 1,0-70 0,0-18-1,0-105 17,17-54-17,36 19 1,53-54-1,-36 88 1,-34 54-16,87-1 31,-52 53-15,-71 106 0,-18 0-1,-35-52 1,18-1-1,35-53 1,35-70 15,-17 17-15</inkml:trace>
  <inkml:trace contextRef="#ctx0" brushRef="#br0" timeOffset="29457.71">17568 5556 0,'0'0'0,"0"-17"0,-17 17 31,-72 53-15,1 35 0,71-53-16,-72 106 15,54-17 1,35-54-1,71-17 1,17-53 0,71-35-1,-1-71 1,-122 18 0,-36-53-1,-18 52 1,-70 19-1,-18 70 1,18 35 15,88 53-15,0-35 0,88 18-1,-35-71-15</inkml:trace>
  <inkml:trace contextRef="#ctx0" brushRef="#br0" timeOffset="29875.12">18009 5750 0,'0'0'16,"0"-35"-16,0-18 16,0-17-1,18 17 1,88 35-1,17 18 1,-35 53 15,18 70-15,-88-17 0,-18 35-1,-18-105 1,18-19-1,-17-34 1,17-36 0,53-36-1,-1-34 1,19 17 0,17 53-1,-35 53 1,0 18-1,-18 52 1</inkml:trace>
  <inkml:trace contextRef="#ctx0" brushRef="#br0" timeOffset="30209.21">18927 5838 0,'0'0'0,"35"0"16,0-17-1,-17-1-15,70-52 16,-18-1 0,-17 1-1,-35 17 1,-71 53 0,-53 35-1,18 71 1,0 35-1,88-18 1,0-52 15,53-1-15,35-52 0,35-18-1,71-71 1</inkml:trace>
  <inkml:trace contextRef="#ctx0" brushRef="#br0" timeOffset="30491.41">20355 5397 0,'0'0'0,"0"-17"16,0 34-1,0 1-15,-17 35 16,-36 106 0,35-124-1,-35 106 1,18 0 0,35-53-1,0-70 1,0 0-1</inkml:trace>
  <inkml:trace contextRef="#ctx0" brushRef="#br0" timeOffset="31940.12">19967 5803 0,'0'0'0,"-17"0"0,-19 0 15,19-17 1,87 17-1,89 0 1,17-18 15,54-35-15,-89 0 0,0-88-1,-141 35 1,0 36-1,-53 52 1,0 36 0,-18 105-1,19 53 1,-1 1 0,17-36-1,36-71 1,0-34-1,18-54 17,0 0-17,52-70 1,1 0 0,35 0-1,-53 35 1,-18 53-1,0 88 1,-17-35 0,-1 53-1,36-36 1,0-52 0,53 0-1,35-36 1,0-35-1,-17-53 1,-71 1 15,-53-1-15,-18 53 0,-141 53-1,71 53 1,-18 53-1,53-1 1,53-34 0,18-1-1,52-70 1,36 0 0,0-52-1,-35-19 1,-18-17-1,-36 35 1,1 35 15,-53 71-15,-1 18 0,19-1-1,17-17 1,70-18-1,71-35 1,-52 0 0,16-70-1,-34-36 1,-53 18 0,-18 70-1,0 36 1,-36 70-1,19 0 1,-19-17 15,19-18-15,17-36 0,-18-17-1,18-35 1,0-18-1,35-53 1,36-17 0,52-18-1,71 70 1,-88 107 0,-35 105-1,-71-36 1,-53 19-1,18-36 1,-1-70 15,36-1-31,-53-17 16,-17 0 0,52 0-16</inkml:trace>
  <inkml:trace contextRef="#ctx0" brushRef="#br0" timeOffset="32990.08">5221 7391 0,'0'0'16,"18"-18"-16,-18 0 0,0 1 15,35-71 1,0 17 0,18-35-1,-18 36 1,-35 34-1,0 54 17,0 17-17,-35 159 1,0-17 0,0 17-1,35-141-15,-36 52 16,1 1-1,-18-70 1,18-36 0,-53 0-1,-18-36 1,53 19 0,53-1-1,71 18 16,52 0 1,-88 0-32,36 0 15,-36 0-15,159 0 16,-88-18 0,-18 1-1,-53 17 1,1-36-1,17 36-15</inkml:trace>
  <inkml:trace contextRef="#ctx0" brushRef="#br0" timeOffset="34557.01">6597 7796 0,'0'0'0,"18"0"0,-1 0 15,1 0 17,17-35-17,18-35 1,0-19 0,18-69-1,-54 105-15,36-88 16,-18-18-1,-35 88 1,-17 54 0,-71 52-1,17 53 1,53-53-16,-52 177 16,52-18-1,18-70 1,88-19-1,18-52 1,35-35 15,18-36-15,-53-35 0,-18-52-1,-53-19 1,-35 36-1,0 35 1,-17 53 0,-1 88-1,18 0 1,0-17 0,35 17-1,54-70 1,34-18-1,18-53 17,-53 0-32,-17-53 31,-54 18-15,-17 35-1,0 71 1,0 35-1,-35 52 1,18-16 0,17-19-1,0-35 1,0-17-16,0-36 31,35-35-15,0-35-1,53-35 1,-17 17 0,-53 88-1,17-17 1,0 53 0,-17 35-1,-18 35 1,17 18-1,1-53 1,17-1 0,18-34-1,-18-18 1,36-53 0,17-35-1,0 0 1,18-18-1,-70 71 1,-1 35 0,-35 53 15,0 17-15,0 18-1,0 1 1,35-37-1,71-34 1,0-18 0,70-53-1,-52 0 1,-1-53 0,-70 1-1,-53 16 1,-18 19-1,-52 70 1,17 70 0,18 72 15,35-1-15,0-71-1,53-17 1,52-35-1,1-18 1,53-36 0,-124 19-16,89-71 15,-89-18 1,-35 71-16</inkml:trace>
  <inkml:trace contextRef="#ctx0" brushRef="#br0" timeOffset="34940.67">7691 7056 0,'17'0'15,"1"0"-15,-1-18 16,1 18-16,17-18 16,-17 1-16,-18-1 15,-18 0 16,1 18-15,17 18 15,0 0-15,0-1-16,0 19 16</inkml:trace>
  <inkml:trace contextRef="#ctx0" brushRef="#br0" timeOffset="35206.62">6597 7532 0,'0'0'0,"-35"0"0,17 0 16,53 0-1,106 0 1,-17-35 15,52 35-15,-88 0 0,-52 0-1</inkml:trace>
  <inkml:trace contextRef="#ctx0" brushRef="#br0" timeOffset="44656.45">1623 9984 0,'0'0'0,"0"-18"0,0-17 31,-18 35-15,18 17 0,-18 36-1,18-17-15,-17 122 16,-18-17 0,17 36-1,18-71 1,0-36-1,-35-87 17,17-1-32,-17-53 15</inkml:trace>
  <inkml:trace contextRef="#ctx0" brushRef="#br0" timeOffset="45272.01">1217 10019 0,'0'0'0,"-18"-35"15,18-18 1,89-18 0,34 18-1,89-17 1,-36 70-1,-52 88 1,-107 0 0,-34 18-1,-89-18 17,71-53-32,-89 18 15,18-35 1,89-18-1,17-35 1,105-18 0,-16 35-1,69 0 1,-52 36 0,0 53-1,-71-1 1,-52 89-1,-54-18 1,-105 18 0,70-106 15,-53-53-15,53-18-1,-35-35 1,71-17-1,70 52 1,35-35 0,53 18-1</inkml:trace>
  <inkml:trace contextRef="#ctx0" brushRef="#br0" timeOffset="45989.23">2328 10213 0,'0'0'0,"36"-18"31,-36 36-15,0 17 0,0 36-1,0-36-15,0 71 16,0 17-1,35-52 1,53-53 0,0-36-1,89-88 1,-89-35 0,-53 53-1,-17 17 1,-18 36-1,0 53 17,0 105-17,0 71 17,0-18-17,-18 89 1,0-18-1,18 88 1,0-264-16,-17 211 16,-18-88-1,-36-35 1,18-89 0,-17-87-1,-19-107 1,1-123-1,53-88 1,35 53 0,88-53 15,18 123-15,53-53-1,-36 142 1,-52 52-1</inkml:trace>
  <inkml:trace contextRef="#ctx0" brushRef="#br0" timeOffset="47571.66">3986 10442 0,'0'0'16,"18"0"-16,-18-17 0,35-36 15,-35 0 1,0-18 0,0 36-1,-53-18 17,-52 53-17,-19 18 1,-17 70-1,53 18 1,70 35 0,18-35-1,71-36 1,35-70 0,35-53-1,17-88 1,-34 0-1,-1-18 1,-87 1 0,-36-1 15,-53 88-15,0 71-1,17 88 1,1 36-1,18 88 1,17-160-16,0 160 16,70-106-1,54-35 1,17-71 0,70-71-1,-158 53-15,141-123 16,-105 35-1,-54 1 1,-35 52 0,-18 35-1,-88 18 17,53 53-17,18 53 1,35 17-1,18-70 1,70-18 0,53-35-1,-17-70 1,87-71 0,-105 35-1,-53 0 1,-18 18-1,-35 35 1,0 35 0,-35 71 15,0 35-15,-18 124-1,-18 17 1,18 107-1,18 34 1,35-282-16,-18 194 16,18 54-1,36-54 1,17-141 0,17-35-1,71-106 1,0-141-1,-52-18 1,-1-106 0,-88-35-1,-106 53 17,-159-70-17,54 176 1,105 70-1,53 18 1,53 18 0,18 35-16,17-18 15,124-34 1,-1-1 0,-69 17-1</inkml:trace>
  <inkml:trace contextRef="#ctx0" brushRef="#br0" timeOffset="48972.7">6227 10178 0,'0'-71'0,"0"142"0,0-195 15,0 107-15,-71-1 16,0 0 15,1 71-15,-1 18-1,54-36-15,-19 71 16,19 53 0,17-18-1,53-88 1,0-53 0,35-36-1,0-70 1,-17-52-1,-36 34 1,-35 54 0,0 87 15,0 72 0,0-72-31,0 89 16,0 17-1,70-34 1,-17-72 0,53-17-1,18-88 1,-89 70-16,35-87 16,-17-1-1,-17 18 1,-36 70-1,0 53 17,0 1-32,-18 34 15,18 54 17,18-36-17,35-53 1,35-35-1,0-35 1,-53 17-16,18-52 16,18-54-1,-54 1 1,-17 70 0,-17 70 15,17 54-16,-18 35 1,18 35 0,18-71-1,52 1 1,18-53 15,-70-18-31,70-36 16,36-70-1,-36-35 1,-18 18 0,-52-36-1,0 36 1,-18 105 0,-18 36-1,-17 88 1,17-1-1,18 54 1,0-18 0,18-123-16,35 52 31,53-34-15,-1-36-1,-16-71 1,34-70-1,-35-18 1,-70 106-16,17-88 16,-17 18-1,-18 70 1,0 70 0,-35 89-1,-1 53 1,1 17-1,35-17 1,0-53 0,35-71-1,36-35 1,35-53 15,-36-35-15,-17 35-16</inkml:trace>
  <inkml:trace contextRef="#ctx0" brushRef="#br0" timeOffset="49172.51">8237 10125 0,'0'17'16,"18"-17"-16,53 0 15,52 0 1,-17-17 0,-89-1-16,54 0 15,-18-17 1</inkml:trace>
  <inkml:trace contextRef="#ctx0" brushRef="#br0" timeOffset="51771.33">10336 9860 0,'0'0'0,"0"-18"16,0-17-1,0 18 1,0-19 0,18 19-1,-18-1 1,0 0 15,18 18 32,-18-17-63,17 17 47,-17 17 15,0 1-46,0 0-16,0-1 0,0 1 15,0 17 1,0-17 0,18-18-16,35 17 15,0-17 1,53-17-1,-18-36 1,18-35 0,-89 17-1,-34 1 17,-54 34-17,1 54 1,34 105-1,19 19 1,-1 87 0,0-159-16,1 160 15,-1-72 1,18-16 0,0-72-1,-18-70 1,-52-53-1,-1-53 1,18 18 0,-35-18-1,71 53 1,-1 53 15,36 71-15,52 35-1,-17-36 1,35 1 0,36-71-1,34-53 1,19-70 0,-71 34-1,-36-52 1,-52 71-1,-1 52 1,-17 36 0,-35 105 15,0-17-15,0 35-1,35-35 1,0-53-1,0-35 1,35-71 0,18-18-1,0-70 1,0 0 0,-18 70-1,0 54 1,-17 34-1,0 54 1,-1 52 0,1 1-1,17-18 1,18-53 15,35-53-15,-17 0-1,17-71 1,0-53 0,-88 36-1,0-18 1,0 71 0,-35 106 15,17 17-16,18-18 1,18 1 0,-1-53-16,19-1 15,-19-17-15,89 18 32,18-53-17,-36-18 1,0-35-1,-70-18 1,-18 18 0,0 35-1,17 53 32,1 0-47,35 0 16,-35 0-16,52 0 15,-35 0-15,54 0 16,16 0 0,-87 0-1,-36 53 32,1-36-47,-54 71 16,54-70-16,-19 88 15,19 0 1,17-36 0,35-17-1,36-53 1,17-35 0,-53 17-16,71-70 15,-36 0 1,-17-53-1,-35 35 1,-89 35 0,-34 54-1,-19 52 1,71 18 15,0 35-15,18 18-1,35-36 1,53-34 0,17-36-1</inkml:trace>
  <inkml:trace contextRef="#ctx0" brushRef="#br0" timeOffset="53737.96">13511 10142 0,'0'0'0,"18"-17"0,-18-19 16,0 1-1,-18 35 1,-35 35 0,-70 107 15,88 16-16,17-52 1,36 0 0,88-35-1,-71-71-15,71 0 16,52 0 0,1-71-1,-35-35 1,-54 0-1,-17 0 1,-53 36 0,-18 70-1,-17 0-15,-53 0 32,-18 88-17,36 36 1,52-36-1,18-18 1,18-34 0,52-36-1,36-71 1,-35-52 0,-19 17-1,1 0 1,-35 88-16,-18 1 15,0 105 17,-35 18-17,35-1 1,0-16 15,0-72-31,70 19 16,1-36-1,35-36 1,0-87 0,-18-36-1,-35 18 1,-18-35 0,-35 52-1,0 89 1,-18 88-1,-35 35 1,18 88 0,17 36-1,18-106 17,36-18-17,52-53 1,18-35-1,-18-53 1,35-88 0,-70 35-1,-17 36 1,-36 52 0,0 36-1,-36 70 1,1 36-1,17-36 1,18-35 0,53-53-1,36 0 1,-1-36 15,18-69-15,-89 69-16,54-52 15,-18 18 1,-36 70 0,-17 35-1,-17 35 1,-1 71 0,18-88-1,18-17 1,35-36-1,17-18 1,-35-17 0,-35-89-1,0 54 1,-35-1 15,17 18-15,18 18-1,53 0 1,71-1 0,-36 36-1,0 36 1,-35 34 0,-53 36-1,0-35 1,0 52-1,0-70 1,0-35 0,-35-18 15,35-53 0,0-53-15,0 71-16,88-106 15,0 35 1,36 18 0,-1 88-1,-70 17 1,-35 124 0,-18-35-1,0 35 1,0-53-1,35-70 1,36-18 0,52-18-1,-88 1-15,71-54 16,0-35 15,-53 18-15,-53 0-1</inkml:trace>
  <inkml:trace contextRef="#ctx0" brushRef="#br0" timeOffset="53955.2">16016 9613 0,'0'0'0,"-35"-17"0,-89 17 31,107 0-31,17 17 31,0 1-15,-36-1 15,19-17-31</inkml:trace>
  <inkml:trace contextRef="#ctx0" brushRef="#br0" timeOffset="54171.8">14623 10054 0,'0'0'0,"0"18"16,0-1-16,35-17 15,0 0-15,71 0 16,88-17-1,-18-18 1,-87 17 0,-72 18-16,-17-18 15</inkml:trace>
  <inkml:trace contextRef="#ctx0" brushRef="#br0" timeOffset="56221.31">12771 11536 0,'0'0'0,"52"-141"31,-52 105-31,0-52 16,-35 18 0,18 52-16,-54 18 15,0 53 1,1 123-1,35 18 1,17-53 0,18 36-1,18-142-15,70 71 32,18-88-17,105-54 1,-34-34-1,-1-36 1,-88-35 0,-88 70-1,0 18 1,-35 71 0,17 53-1,1 34 1,17 19-1,35-36 1,53-53 0,0-35-1,1-53 1,34-35 15,-70-35-15,-53-1-1,-53 18 1,-35 54 0,0 52-1,-18 88 1,18 18 0,88-1-1,0-69-15,35 87 16,71-52-1,0-71 1,17-18 0,18-70-1,-35 0 17,-53-18-17,-53 53 1,0 18-1,-18 105 17,1 36-17,17 0 1,35-36 0,71-34-1,35-36 1,-18-36-1,18-87 1,-70 17 0,-71 36-1,18 34 1,-18 54 15,-36 35-15,36 17-1,0-34-15,0 52 16,18-35 0,53-18-1,-1-35 1,1-18 0,34-70-1,-52 18 1,-35-19-1,-18 54 1,-18 70 15,-17 36-15,35-53-16,-18 52 31,1 1-15,17-54-1,17-69 17,1 34-32,35-53 15,0-17 1,18 18 0,-1 52-1,-52 18 1,-1 70-1,1 1 1,17 17 0,18-17-1,0-54 17,35-17-17,18-52 1,-71 34-16,18-53 15,36-52 1,-19-54 0,-70 72-1,0-1 1,-35 141 15,35 0-31,-53 106 16,35 1-1,1-37 1,17-69-16,0 34 16,53 1-1,-36-71-15,18 0 16,36-18 15,17-52-15,-88 34-16</inkml:trace>
  <inkml:trace contextRef="#ctx0" brushRef="#br0" timeOffset="56420.69">15646 11677 0,'17'0'31,"1"0"-16,0 0-15,52 0 16,-35 0-16,71 0 16,18-35-1,-54-1 1</inkml:trace>
  <inkml:trace contextRef="#ctx0" brushRef="#br0" timeOffset="56754.67">17074 11430 0,'0'0'0,"0"-18"15,18 18-15,-18-17 0,0-1 16,0 36-1,0 52 1,-35 54 0,0-54-1,-18 36 1,35-53 15,36-53 0,17-18-15,0 1-16</inkml:trace>
  <inkml:trace contextRef="#ctx0" brushRef="#br0" timeOffset="57136.81">17568 11448 0,'0'0'0,"36"-18"15,-36 0 1,-71 18-1,0 18 1,-34 53 0,87-36-1,18 0 1,71 0 15,-1-17-15,54 0-1,-71 17 1,-53-17 0,-36 17-1,-70 0 1,36-17 0,-36-18-1,88 0-15,-17 0 16,0 0-1,17-53 1,-17 0 0</inkml:trace>
  <inkml:trace contextRef="#ctx0" brushRef="#br0" timeOffset="57336.79">17074 11236 0,'0'0'16,"-35"-35"-1,18 35 1,-1 0 0,18 17-1</inkml:trace>
  <inkml:trace contextRef="#ctx0" brushRef="#br0" timeOffset="57937.36">18821 10283 0,'0'0'16,"17"0"15,1 0-31,0 0 0,52 0 16,142-17-1,-142 17-15,54 0 16,-71 0-16,70 0 16,-193 17 15,-71 1-15</inkml:trace>
  <inkml:trace contextRef="#ctx0" brushRef="#br0" timeOffset="58136.87">18874 10442 0,'0'18'16,"0"-36"-16,0 53 15,17-35 1,19 0 0,34 0-1,-52-17-15,140-1 16,-16 1-1,-37-19 1,37 1 0</inkml:trace>
  <inkml:trace contextRef="#ctx0" brushRef="#br0" timeOffset="58803.38">20902 10301 0,'18'-35'15,"-1"35"-15,1-35 16,0-18 0,17-18-1,18-17 1,-36 35-1,-17 18 1,0 52 15,-17 36-31,-18 71 16,17-18 0,0 52 15,1 1-16,-1-53 1,0-36 0,-17-52-1,-18-18 1,-53 0 0,0-35-1,18 35 1,53-18-1,53 18 1,70 0 0,88-17-1,-52 17 1,-89 0-16,124 0 31,-53-18-15,-54 18-1,-34 0 1</inkml:trace>
  <inkml:trace contextRef="#ctx0" brushRef="#br0">17145 11448 0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28T11:47:12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3933 723 0,'0'0'0,"0"-17"16,0 34 15,0 1-31,-17 88 16,-1-18 0,1 35-1,-1-70 1,18-17-1</inkml:trace>
  <inkml:trace contextRef="#ctx0" brushRef="#br0" timeOffset="669.05">3739 952 0,'0'0'0,"0"-17"0,71-36 15,0 0 1,-19-18-1,-34 19 17,-18 34-32,0 0 15,-35 18 1,-71 0 0,-70 71-1,17-18 1,0 35-1,53 0 1,89-35 0,34 18-1,54-18 1,35-18 0,52 18-1,-122-53-15,70 35 16,-36 18 15,-70 0-15,-141 17-1,0-17 1,-36-17 0,36-36-1,71 0 1,-1-36-1,54-17 1,-1 0 0,18 36-1,53-18 1,70-18 0</inkml:trace>
  <inkml:trace contextRef="#ctx0" brushRef="#br0" timeOffset="1666.82">4145 882 0,'0'0'0,"0"-18"0,0 1 15,0-36 1,0 70 31,0 36-47,0 71 16,0-1-1,-18-70-15,-17 53 16,-18 17 15,36-70-15,-1 0-1,18-70 17,0-36-17,0-18 1,53-17-1,17-18 1,1 53 0,17 18-1,-17 35 1,-71 53 0,-18 17-1,-70-17 1,-18 0 15,53-53-15,0 0-1,36 0 1,-1 0 0,36 0-1,-1 18 1,1 17-1,-18-17-15,35 35 16,0 0 0,1 0-1,17-18 1,17-35 0,54-18-1,-1-35 1,-17-17 15,-18-18-15,-35 17-1,-53 36 1,0 70 15,0-17-31,-18 35 16,1 35-1,17-35 1,0-18 0,17-35 15,1-18-15</inkml:trace>
  <inkml:trace contextRef="#ctx0" brushRef="#br0" timeOffset="2099.37">4798 900 0,'0'0'0,"-18"0"0,-35 0 15,-17 52 1,52 1-1,18 36 1,71-54 0,-1-17-1,36-18 1,-53-36 0,0-34-1,-53-1 1,0 53-16,-18-52 31,-52 52-15,-1 18-1,-17 36 1,35 69 0,53 1-1,0-35 1,35-1-1,0-52 1</inkml:trace>
  <inkml:trace contextRef="#ctx0" brushRef="#br0" timeOffset="2550.84">5168 1182 0,'0'-18'16,"0"36"15,0-1-15,0 36 0,0 36-1,0 52 1,-35 88-1,-18-17 1,35-124-16,-52 229 16,17-52-1,35 52 1,1-123 0,-19 36-1,19-89 1,17-106 15,0-70-15,0-71-1,53-123 1,17 17 0,-52 124-16</inkml:trace>
  <inkml:trace contextRef="#ctx0" brushRef="#br0" timeOffset="2932.68">5186 1217 0,'0'0'0,"0"-18"0,-35-70 16,35 35-1,0 0 1,52-35 15,19 71-15,52 17-1,-87 17-15,52 36 16,-35 53 0,-53-18-1,-88 36 1,-18-71-1,-35 35 1,88-71 0,53-34 31</inkml:trace>
  <inkml:trace contextRef="#ctx0" brushRef="#br0" timeOffset="4832.18">6650 758 0,'0'0'0,"-18"0"0,1 0 15,-1 36 1,18-1-1,0-17-15,0 35 16,70-18 0,19-18-1,34-34 1,-17-36 0,35-35-1,-70 17 1,-54 36-16,-17-36 31,-17 18-15,-54 53-1,18 18 1,18 106 0,0 17-1,35-88-15,-36 123 16,36 36-1,0-107 1,-17-16 0,17-54-1,-36-35 1,19 0-16,-18-18 16,-36-52-1,18-18 1,18-18 15,-1 53-15,36 70 15,0 36-15,53 18-1,18-1 1,0-17-1,70-17 1,-106-36-16,71 0 16,35-18-1,-35-35 1,-18-35 0,-53 0-1,-35-36 1,0 71-1,-53 53 17,18 53-17,0 18 1,-1 52 0,36-52-1,0-54-15,71 54 16,0-36-1,52-35 1,-17 0 0,17-70-1,-35 17 1,-52-71 0,-36 71-1,-18 18 1,0 35-1,-17 53 17,18 0-17,17 35 1,35-17 0,0-18-1,-35-36 1,0-34 31,0-1-47,-35 0 15,17 1 1,1 17 0,17 17-1,0 1 1,17 0-16,36-1 31,0 1-15,18-18-1,-1-18 1,1-35 0,-18-17-1,17-107 1,-52 36-1,-18-35 1,0 88 0,0 35-1,-35 159 17,-1 88-17,36-53 1,-17 18 15,17-36-15,17-52-1,1-54-15,0 1 16,52-18 0,-17-18-1,-18-35 1,-17-53-1</inkml:trace>
  <inkml:trace contextRef="#ctx0" brushRef="#br0" timeOffset="5065.89">8220 1164 0,'0'0'0,"-18"0"16,36 0-1,35 0 17,17 0-17,-17 0 1,18 0 0,-1-17-1</inkml:trace>
  <inkml:trace contextRef="#ctx0" brushRef="#br0" timeOffset="7466.04">9102 1429 0,'0'17'15,"0"1"1,17-18 0,-17-18-1,53-35 1,-18-17 0,18-71-1,0 0 1,18-53-1,-1 53 1,-52 123 0,0 18-16,-1 0 15,1 70 1,-18 19 0,0-1-1,0-35 1,18-53-1,-1-18 17,-17-35-17,0-53 1,-17 18 0,17 35-1,-71 53 1,1 36-1,17 52 1,-36 88 0,72-52-1,17 52 1,35-70 0,36-18-1,34-88 1,-34 0-1,17-53 17,-17-35-17,70-88 1,-35 52 0,-18 36-1,18 53 1,-53 35-1,17 70 1,-35 36 0,-35-18-1,0-35 1,0-35 0,0-54 15,0-34-16,0-36 17,-52 35-17,-1 19 1,-18 52 0,-35 17-1,71 1-15,-71 70 16,0 53-1,71-35 1,17 0 0,36-36-1,88-34 1,17-36 0,-17-18-1,0-53 1,-53-17-1,-18-35 17,-17 52-17,-18 36 1,0 106 15,-18-1-15,1 36-1,17-53 1,0 17 0,35-52-1,53-18 1,-17-18 0,34-52-1,-16-18 1,-19-89 15,-70 124-31,0 18 31,-35 35-15,-18 71 0,53-1-1,0 54 1,18-54-1,35-17 1,-53-18 0,0-17-1,0-36 17,-36-35-17,1 36 1,-18-1-1,35 18 17,18 18-17,0 17 1,18 18 0,35-35-1,35-1 1,-17-17-1,70 0 1,-18-70 0,-35-1-1,-35-17 1,-35-18 0,-18 36-1,0 34 1,-18 36-1,-17 71 17,0-1-17,17 36 1,18-18 0,0-35-1,35-17 1,18-36-1,53 0 1,-18-36 0,36-17-1,-36-35 1,-70 53-16,35-88 16,-53 52-1,0-17 1,-53 88-1,0 53 17,35 17-17,18 71 1,0-88 0,0 18-1,35-18 1,1-18-1,-36 0 1,-18-35 47,0 0-63,1 0 15,-36-17 1,35 17-16</inkml:trace>
  <inkml:trace contextRef="#ctx0" brushRef="#br0" timeOffset="8482.56">3951 2240 0,'0'0'0,"-18"0"15,-34-18-15,34 18 16,-35 0 0,35 0-1,36 0 17,0 0-17,87 0 1,-69 0-16,87 0 15,89 0 1,0 0 0,123-17-1,-53 17 1,247-35 0,-194 17-1,141 0 1,-87 1-1,157-1 17,-87 0-17,141 1 1,-1-1 0,-17 0-1,-158 1 1,52-18-1,-35-1 1,-176 19 0,17-19-1,-212 19 1,-34-1 0,-36 0 30,-36 18-30</inkml:trace>
  <inkml:trace contextRef="#ctx0" brushRef="#br0" timeOffset="8649.32">11536 1870 0,'-35'17'16,"35"1"-16,-18-18 47,0 0-32</inkml:trace>
  <inkml:trace contextRef="#ctx0" brushRef="#br0" timeOffset="13098.99">6279 3634 0,'0'0'0,"0"17"0,0 1 16,0 17-1,0-17-15,0-1 16,18-17 15,0 0-31,88-35 16,17-18 0,-88 18-16,106-53 15,-105 17 1,-54 1-1,-105 52 17,-71 36-17,35 70 1,71 0 0,88 18-1,17-36 1,71 1-1,36-36 1,-18-35 0,-71 0-16,53 0 15,-70 0 1,-71 0 0,-71 0-1,-34 36 1,34 34-1,1 106 17,87-52-17,36-1 1,36-52 0,70-53-1,-1-18 1,178-106-1,-107 18 1,-17-54 0,-89 54-1,-70 0 1,-17 123 15,-19 36-15,-16 52-1,34-17 1,0-53 15,18-35-15,0-1-16,18-69 31,17-1-15,36-53-1,-36 53 1,18 0 0,-35 53-16,34 0 15,-16 70 1,-19 1 0,36 35-1,18-36 1,-1-17-1,124-53 17,-35-17-17,18-54 1,-72 1 0,-16-36-1,-89 0 1,-71 0-1,0 88 1,-52 36 0,17 53-1,0 52 1,89-35 0,17 53-1,53-123 1,70 0-1,18-71 17,-53-18-17,1-35 1,-72 1 0,-17 87-16,0-53 15,-17 107 16,-19 34-15,36 54 0,0-89-16,0 36 15,53-1 1,18-52 0,35-36-1,-18-52 1,0-19-1,0-87 17,-70 141-32,17-89 15,-35 1 1,0 87 0,-35 54-1,-18 88 1,18 17-1,35-87-15,-18 87 16,18 18 0,0-70-1,0-54 1,18-52 15,-18 18-31,35-72 16,18-17-1,-18 36 17,36-1-17,52 54 1,-70 34 0,71 89-1,-89-35 1,-35 35-1,-35-53 1,-54-18 0,1-18-1,18-34 1,34-36 0,19 35-1,-1 18 1,18 36 15,0-19-15,35 1-1,18-1 1,18-17 0,52 0-1,-17-35 1,35-71-1,-70-35 1,-54 35 0,36-35-1,-53 71 1,0 52 0,0 53-1,-17 71 1,-1 18-1,18-19 1,0 1 15,18-53-15,70-17 0,-18-36-1,36-18 1,-18-35-1,1-53 1,-89 0 0,0 53-1,0 36-15,-36-1 16,-34 18 0,17 88-1,35-17 1,18 52-1,53-34 17,71-37-17,17-34 1,88-18 0,-17-35-1,-89-18 1,-17-35-1,-88 52-15,17-69 16,-35-19 0,-35 54-1,-36 34 1,18 36 0,-35 53-1,53 71 1,17-36-1,18 35 1,18-70 15,35-17-15,0-36 0,17-53-1,1-71 1,-18 1-1,17-89 1,-35 71 0,-17 0-1,-18 123-15,0 0 16,-35 71 0,17 53-1,-17 71 1,35-54-1,35 89 17,36-106-17,-18-71 1,35-35 0,-18 0-1,19-53 1,-19-35-1,1 17 1</inkml:trace>
  <inkml:trace contextRef="#ctx0" brushRef="#br0" timeOffset="13398.25">11800 3881 0,'0'0'0,"-17"17"0,17 1 31,17-18-15,1 0-16,70 0 15,-17 0 1,17 0-1,-35-18 1,-35 18 0,-18-17-1,-71 17 1</inkml:trace>
  <inkml:trace contextRef="#ctx0" brushRef="#br0" timeOffset="13615">11765 4075 0,'0'0'0,"0"17"0,0 1 15,18-18 17,17 0-17,53 0 1,0-18-1,-70 1-15,35-1 16,-35 18-16</inkml:trace>
  <inkml:trace contextRef="#ctx0" brushRef="#br0" timeOffset="14898.42">13088 3492 0,'18'-17'15,"-18"-1"-15,17 1 16,-17-19 0,18-17-1,-18 0 1,0 18 0,0 18-1,-18 52 1,18 53-1,-53 71 1,36-53 0,-19 35 15,36-106-31,0 53 16,0 18-1,71-53 1,-18-35-1,35-18 1,-17-53 0,-18-36-1,-53 37 1</inkml:trace>
  <inkml:trace contextRef="#ctx0" brushRef="#br0" timeOffset="15115.24">12823 3739 0,'0'0'16,"-35"0"-16,0 0 15,17 0 1,36 0 0,105-17-1,36-1 1,-18 1-1,-105 17-15,105-18 16,-88 18 0</inkml:trace>
  <inkml:trace contextRef="#ctx0" brushRef="#br0" timeOffset="15614.41">13794 3775 0,'-18'0'31,"0"-18"-31,18 0 16,0-17 0,0 18-16,36-54 15,17 53 1,17 18-1,1 0 1,17 89 0,-35-1-1,-36 18 1,-17-18 0,-35-35-1,-18-18 1,18-35-1,35-18 1,0-35 15,0-17-15,18-1 0,70 1-1,18 17 1,-1 18-1,37 17 1,-107 18-16</inkml:trace>
  <inkml:trace contextRef="#ctx0" brushRef="#br0" timeOffset="16364.79">14676 3634 0,'0'-18'15,"-18"36"32,0 17-47,-17 53 16,35 0 15,0-17-15,0-54-16,0 54 15,18-53 1,52-18-1,-17 0 1,0-71 0,0 18-1,35-70 1,-70 52 0,35-17-1,-53 70 1,0 71 15,-18 53 0,0-18-15,18-17 0,53-1-1,53-52 1,71 0-1,-142-18-15,124-36 16,17-17 0,-53-35-1,-70 0 1,-35-35 0,-18 70-1,-71 53 1,19 53-1,16 52 1,36-34 15,0 17-15,71-17 0,17-36-1,0-35 1,0 0-1,1-53 1,-1 35 0</inkml:trace>
  <inkml:trace contextRef="#ctx0" brushRef="#br0" timeOffset="16539.34">16581 3969 0,'0'0'0,"17"0"63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28T11:48:34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13441 3598 0,'0'-17'31,"0"-1"-31,0 0 0,0 1 16,0-19-1,0 19 1,0 34-1,-35 36 1,-18 71 0,35-36 15,0-70-31,18 70 16,0-53-1,53-35 1,18-17-1,52-54 1,-35 0 0,-52 36-16,70-71 15,-89 89 1,-17 34 0,0 54-1,-17 35 1,17-18-1,0-70-15,35 52 16,35-35 15,1-35-15,52-35 0,-17-18-1,53-88 1,0 0-1,-89 88 1,-52 71 0,0 52-1,-18 18 1,17 18 0,36-35-1,0-36 1,18-35-1,70-53 1,35-70 15,-52 17-15,-89 88-16,35-70 16,-52 70-1,-18 36 1,0 70-1,18 0 1,35 1 0,17-54-1,1-35 1,52-18 0,-35-52-1,36-54 1,-71 36-1,-36 35 1,-34 71 0,-36 17 15,0 18-15,18-35-1,17-18 1,-35-36-1</inkml:trace>
  <inkml:trace contextRef="#ctx0" brushRef="#br0" timeOffset="798.99">14058 2805 0,'0'0'15,"0"17"-15,35-17 16,18 0-1,0-17 1,18-36 0,-54 35-16,54-105 15,-53-19 1,-18-34 0,0 70-1,0 18 1,0 70-1,0 71 1,-36 71 15,1 87-15,-18 125 0,-17-54-1,-71 71 1,105-265-16,-70 123 15,1 1 1,87-88 0,18-36-1,53-88 1,88-53 0,35-88-1,-17-18 1,-88 36-1,-89-72 1,-70 54 0,-89 18 15,19 52-15,87 71-1,54 0 1,69-17 15,-34-1-31,35 18 16,123-70-1,-52 34 1</inkml:trace>
  <inkml:trace contextRef="#ctx0" brushRef="#br0" timeOffset="1333.37">14905 2716 0,'0'0'0,"0"-53"15,-18 1 1,-52-1 0,17 53-1,-18 35 1,1 106-1,34-35 1,1 17 0,35-52-1,0-18 1,53-36 0,18-17-1,-54 0-15,36-52 16,35-54-1,-52 0 1,-19-35 15,-17 88-15,-70 88 0,52 53-1,0 36 1,18-36-1,0 18 1,36-53 0,34-36-1,1-34 1,-1-36 0,-34 18-1</inkml:trace>
  <inkml:trace contextRef="#ctx0" brushRef="#br0" timeOffset="1632.5">15469 2222 0,'0'0'0,"0"-17"31,-17 34-31,-1 1 15,0 88 1,-17 35 0,-18 71-1,36-89 1,-1 1 0,18-54-1,0-52 1,18-18 15,-1 0-31</inkml:trace>
  <inkml:trace contextRef="#ctx0" brushRef="#br0" timeOffset="2100.75">15804 2752 0,'0'0'0,"0"-18"0,0 0 15,0-17 1,0 0 0,-17 35-1,-54 0 1,18 53 0,18 17-1,17-34 1,18-1-1,53-18 1,-35-17-16,53 36 31,-19-19-15,-16 19 0,-36-1-1,-36 18 1,-34-35-1,35-18-15,-54 0 16,19 0 0,-1-18-1,54 0 1,17-17 0,17 0-1,71-18 1</inkml:trace>
  <inkml:trace contextRef="#ctx0" brushRef="#br0" timeOffset="2549.51">16034 2840 0,'0'17'15,"17"-17"1,54-35 0,17-18-1,-70 53-15,52-70 16,-52-18 0,-18 17-1,-35 71 1,-71 18-1,-18 87 1,36 19 15,53-36-15,35-17 0,35-36-1,18-17 1,88-18-1,-70 0 1,17-36 0,-53 19-1,18-1 1</inkml:trace>
  <inkml:trace contextRef="#ctx0" brushRef="#br0" timeOffset="2752.8">16792 3016 0,'0'0'0,"0"18"47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53BD-9FCF-CA81-914B-59CA21811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1BBF8-AA7D-D4DA-E286-ACF3D4D85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2F2A-153F-53EA-0263-C6DE4416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A340-6DAD-6FB6-0BD6-4B496C84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A8D1-D161-410F-EBFB-1C3A05E1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B1D2-0623-376E-1DAB-F1449D85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54252-A5D7-7627-A2FF-6B19F2314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E507-CB6F-3BBC-7D91-A7945E5C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2194-4D30-8771-04C0-07A95D11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5CA6-00CD-29B0-3606-16F6ACCA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6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85C6C-2418-AD53-782D-5B4895F7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2FA3F-07EE-66A9-07B7-008B6A48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4384-88AA-EB63-47D3-667DB227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6520-CD01-EB39-D379-94588026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7554-2B37-F240-D386-0D6C5A34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2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D482-4EAC-B9CF-B36D-6D28C8A2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32E4-27F5-E349-C0D0-DF6DC90D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4B5-72A7-6413-A865-DAB8EBBF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7EFE-8E95-612E-7963-A6EB036F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3709-7B8F-E46C-9911-B401D695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4D42-3395-38FB-907A-C65973BD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9A0F-11FA-721B-93E7-D62CB6192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BBC6-8E90-58B7-78C3-BA07E3A1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170D-DE7F-6CCE-CBB9-58564EB3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D2A-779A-DCEA-43CC-CC69CEA5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4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1068-328F-55EC-447F-9ED8619C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ED98-48B3-3C5C-943E-A94C5E0D0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3EC3A-795D-B6DD-40F2-7EE4021D4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F5266-3924-A4D5-C16E-1DF7DE71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97A46-AABC-61CC-DD94-AE3DA9BE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69493-2492-3C05-0619-E737405F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C938-A367-E488-F64B-B65C2EC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1989E-038C-8648-309E-670F09B3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3EE4F-7DCD-9C01-6660-A0FBD198E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68EDD-615D-BCF2-8046-85E6BE2D4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1BDA2-B8F1-0E20-B298-FD1F2CA81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26BB3-666F-B873-E77F-0D290D21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59B36-5A82-5FF5-27E4-E60002BD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235B1-D9D1-2EBF-59F2-54D0AD5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7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460E-DA0B-0957-520D-D2A9EFF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DEFE7-8754-5DE7-E451-10782BBF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FA862-481B-854B-8AB8-7A417865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4413-270D-D8AC-D777-E519A385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4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D37C6-CDF8-0E27-BB61-4420D894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F255D-3679-D21C-B369-2E81C34E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F8D3E-D989-EB88-3AED-F998A135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8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3364-F838-6818-128F-200B7420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1BD9-A796-651A-E26F-335E633F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E0BB-E409-388A-0BFC-17C8728E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6C78-0BD1-ADD1-F6FD-23868B80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05894-9B08-367D-A12A-453C4E9B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109C-95A0-9617-C4FB-F951B17E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6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7288-7FFC-CC8A-9EAB-C3D5EB6C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6AE42-CB7B-DB7F-2773-783DD35E7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4D480-93FE-686E-D952-B634FB0A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25BC-F2BB-1D3D-EB98-39126B1A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D4548-BCE3-0DDA-C2B7-D420614C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98975-2894-78E1-9DAD-E151C1AD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6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C8A32-8DA8-7476-2627-01492114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D31C-9B69-F5B6-7ABE-07F5A3DC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281D-1338-2833-C417-C0BBC7DB9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74F1-DC60-4533-B63D-C406B37AC87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90F4-48BD-FA33-1D11-FE646825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FE25-AEAF-A8F2-89FF-711304BAC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0DAC-666A-4CE1-BCB9-3960E8B1A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33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50E-617C-C370-7C1B-36C79B8A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DB86-8F54-3FBA-8979-7C0CAD921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6E657D-0C6F-05C7-C5B2-CADA7E0E74FD}"/>
                  </a:ext>
                </a:extLst>
              </p14:cNvPr>
              <p14:cNvContentPartPr/>
              <p14:nvPr/>
            </p14:nvContentPartPr>
            <p14:xfrm>
              <a:off x="939960" y="1035000"/>
              <a:ext cx="19080" cy="80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6E657D-0C6F-05C7-C5B2-CADA7E0E74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1025640"/>
                <a:ext cx="3780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54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50E-617C-C370-7C1B-36C79B8A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DB86-8F54-3FBA-8979-7C0CAD921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8CC246-F34F-5C52-BEEC-A198A7EBC9A2}"/>
                  </a:ext>
                </a:extLst>
              </p14:cNvPr>
              <p14:cNvContentPartPr/>
              <p14:nvPr/>
            </p14:nvContentPartPr>
            <p14:xfrm>
              <a:off x="317520" y="139680"/>
              <a:ext cx="7359840" cy="406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8CC246-F34F-5C52-BEEC-A198A7EBC9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130320"/>
                <a:ext cx="737856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94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50E-617C-C370-7C1B-36C79B8A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DB86-8F54-3FBA-8979-7C0CAD921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80CA58-D022-2A0C-61CA-58E1B49325ED}"/>
                  </a:ext>
                </a:extLst>
              </p14:cNvPr>
              <p14:cNvContentPartPr/>
              <p14:nvPr/>
            </p14:nvContentPartPr>
            <p14:xfrm>
              <a:off x="0" y="146160"/>
              <a:ext cx="8566560" cy="666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80CA58-D022-2A0C-61CA-58E1B49325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0"/>
                <a:ext cx="8585280" cy="66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52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50E-617C-C370-7C1B-36C79B8A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DB86-8F54-3FBA-8979-7C0CAD921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C85AE5-4070-BFC0-8B2A-0C95B7D4E688}"/>
                  </a:ext>
                </a:extLst>
              </p14:cNvPr>
              <p14:cNvContentPartPr/>
              <p14:nvPr/>
            </p14:nvContentPartPr>
            <p14:xfrm>
              <a:off x="6480" y="171360"/>
              <a:ext cx="8553600" cy="598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C85AE5-4070-BFC0-8B2A-0C95B7D4E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162000"/>
                <a:ext cx="8572320" cy="60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52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50E-617C-C370-7C1B-36C79B8A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DB86-8F54-3FBA-8979-7C0CAD921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B1E1DE-D272-8359-E552-EA620F736A7F}"/>
                  </a:ext>
                </a:extLst>
              </p14:cNvPr>
              <p14:cNvContentPartPr/>
              <p14:nvPr/>
            </p14:nvContentPartPr>
            <p14:xfrm>
              <a:off x="330120" y="177840"/>
              <a:ext cx="8788680" cy="597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B1E1DE-D272-8359-E552-EA620F736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168480"/>
                <a:ext cx="8807400" cy="59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70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50E-617C-C370-7C1B-36C79B8A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DB86-8F54-3FBA-8979-7C0CAD921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3777A4-16AD-9376-9CAE-5793DE4A3D94}"/>
                  </a:ext>
                </a:extLst>
              </p14:cNvPr>
              <p14:cNvContentPartPr/>
              <p14:nvPr/>
            </p14:nvContentPartPr>
            <p14:xfrm>
              <a:off x="0" y="139680"/>
              <a:ext cx="7544160" cy="614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3777A4-16AD-9376-9CAE-5793DE4A3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0320"/>
                <a:ext cx="7562880" cy="61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25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50E-617C-C370-7C1B-36C79B8A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DB86-8F54-3FBA-8979-7C0CAD921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0A8E57-1F09-3B8D-CF05-1CBF15799E63}"/>
                  </a:ext>
                </a:extLst>
              </p14:cNvPr>
              <p14:cNvContentPartPr/>
              <p14:nvPr/>
            </p14:nvContentPartPr>
            <p14:xfrm>
              <a:off x="266760" y="285840"/>
              <a:ext cx="7842600" cy="420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0A8E57-1F09-3B8D-CF05-1CBF15799E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76480"/>
                <a:ext cx="7861320" cy="42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8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50E-617C-C370-7C1B-36C79B8A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DB86-8F54-3FBA-8979-7C0CAD921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16849A-5E68-9FD9-E402-0A9EF6E8A842}"/>
                  </a:ext>
                </a:extLst>
              </p14:cNvPr>
              <p14:cNvContentPartPr/>
              <p14:nvPr/>
            </p14:nvContentPartPr>
            <p14:xfrm>
              <a:off x="1073160" y="203040"/>
              <a:ext cx="4902480" cy="140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16849A-5E68-9FD9-E402-0A9EF6E8A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800" y="193680"/>
                <a:ext cx="4921200" cy="14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1CDE95-27D7-94E9-E8E5-D221A8A438A3}"/>
                  </a:ext>
                </a:extLst>
              </p14:cNvPr>
              <p14:cNvContentPartPr/>
              <p14:nvPr/>
            </p14:nvContentPartPr>
            <p14:xfrm>
              <a:off x="4794120" y="749160"/>
              <a:ext cx="1251360" cy="74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1CDE95-27D7-94E9-E8E5-D221A8A438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4760" y="739800"/>
                <a:ext cx="1270080" cy="7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4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2022-10-28T12:06:50Z</dcterms:created>
  <dcterms:modified xsi:type="dcterms:W3CDTF">2022-10-28T12:07:15Z</dcterms:modified>
</cp:coreProperties>
</file>