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0:38:51.2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8625 2399 0,'0'0'15,"-17"0"32,-1 18-15,0-1-32,18 1 15,-35 17 1,0-35-16,35-18 15</inkml:trace>
  <inkml:trace contextRef="#ctx0" brushRef="#br0" timeOffset="1848.29">8855 635 0,'0'0'0,"-18"-18"0,18-17 32,0 17-32,0-17 15,-18 35 1,18 53 15,-17-18-31,17 18 16,-35 159-1,17-53 1,-17-106-16,-36 141 16,18-89-1,18-16 16,17-54-15,1-35 0,-1 0-1,18-18-15,-18-52 16,18-36 0,0-18-1,36 54 1,34-18-1,-35 88 1,-17 0-16,35 35 16,0 53-1,17 36 1,-17-36 0,0-18-1,53-17 1,-18-53 15,18-35-15,-18-18-1,1-17 1,-54-36 0,-35 70-16,0-87 15,0-53 1,-71 17-1,-17 53 1,-18 53 0,0 53-1,-52 18 1,69 88 0,72-1-1,17 36 1,88-52 15,-17-36-15,-54-53-16,71 0 15,-17 0 1,-36 0 0,0 0-1,1-36 1</inkml:trace>
  <inkml:trace contextRef="#ctx0" brushRef="#br0" timeOffset="3115.21">9525 1129 0,'-18'-53'16,"18"35"-1,0 1 1,0-19 0,18 36-16,0-17 15,-1 17-15,54-18 16,-1 18 0,19 53-1,-1 53 1,-71-18-1,-17 18 1,0-88-16,-53 52 16,53-52-1,-17-36 17,17-17-17,0 17 1,0-52-16,0 52 15,35-70 1,18-18 0,18 35-1,-36 54 1,18 17 0,-36 17-1,1 1-15,0 17 16,-1-35-16</inkml:trace>
  <inkml:trace contextRef="#ctx0" brushRef="#br0" timeOffset="3631.53">10425 1041 0,'0'-18'15,"-18"18"1,0 18 0,-17 17-1,-18 36 1,18 34 0,17-34-1,1-1 1,17-17-1,17-35 1,1-18-16,35 0 16,17-18-1,-17-35 1,-35 1 0,-18 34-16,0-35 15,0-53 16,-35 0-15,-1 53 0,-17 36-1,0 17 1,18 35 0,0 36-1,35-54-15,0 54 16,0-18-1,18-18 1</inkml:trace>
  <inkml:trace contextRef="#ctx0" brushRef="#br0" timeOffset="4065.37">10689 1129 0,'0'0'16,"-17"18"31,17-1-47,-18 18 16,0 54-1,18 16 1,-17 54-1,-19 88 1,19-176-16,-19 123 16,1 70-1,0-17 1,0-17 0,17-107-1,-17 1 1,35-89 15,0-53-15,35-70-1,0-18 1,-17 18-16</inkml:trace>
  <inkml:trace contextRef="#ctx0" brushRef="#br0" timeOffset="4464.5">10724 1341 0,'0'0'0,"0"-36"16,0-34-16,0-18 15,71-1 1,0 19 15,52 52-15,-105 18-16,70 0 15,-53 18-15,36 52 16,-54 36 0,-17 0-1,-70-35 1,-54-19-1,1-16 1,35-1 0,70-35-1,0 0 1,36-35 15</inkml:trace>
  <inkml:trace contextRef="#ctx0" brushRef="#br0" timeOffset="5514.72">11695 864 0,'0'0'0,"0"-17"16,0-1 0,-18 18-1,18 18 1,-18-1-16,-35 124 15,53-105-15,-35 52 16,35-35-16,-70 88 16,-1-18-1,36-70 1,17-35 0,18-89 30,0 18-30,0-17 0,18-1-1,-1 54 1,1 17 0,35 70-1,-35-17 1,-1-35-16,1 52 15,35 1 1,0-53 0,35-18-1,18 0 1,17-71 0,18-17-1,-53-36 1,-70 19 15,-18-54-15,-53 18-1,18 105-15,-53-34 16,-53 70 0,-1 17-1,54 54 1,35 88-1,36 0 1,17-54 0,70-34-1,1-53 1,-1-18 0,36-18-1,-18 0 1,18-17 15,-53 17-31</inkml:trace>
  <inkml:trace contextRef="#ctx0" brushRef="#br0" timeOffset="6097.12">12506 1076 0,'0'0'0,"0"-35"31,-18 35-15,-17 0 0,-36 70-1,54-52-15,-18 52 16,-1 19 0,19-19-1,17-17 1,53-35 15,35-18-15,0-18-1,-70 0-15,52-17 16,18-35 0,-35-19-1,-53 1 1,0-18-1,-53 36 1,0 70 0,18 0-16,-53 35 15,17 53 1,54-17 0,-1 35-1,18-18 1,18-35 15,35-18-15,17-35-1,-17 0 1,35-18 0,18-34-1,-88 34-15,17 18 0</inkml:trace>
  <inkml:trace contextRef="#ctx0" brushRef="#br0" timeOffset="7099.38">13229 1005 0,'0'-17'15,"0"34"-15,0-70 0,0 36 16,-17 34 15,-1 72-15,18-1 15,-35 18-15,17-18-1,18-70-15,0 17 16,18-18 0,52-17-1,1-52 1,-18-1-1,0-18 1,-36 36-16,18-36 16,-17 36-1,-18 17 1,0 54 0,0 34-1,0 18 1,0-17 15,0-36-15,53-35 15,-18 0-15,-17-53-1,0-35 1,-18-18-1,35 36 1,-18-1 0,54 18-1,-18 36 1,-35 17-16,70 17 16,-18 18-1,1 54 1,-36 17 15,0-36-15,-35-17-1,-35 18 1,0-54 0,0-17-1,-1-17 1,36-54-1,0-35 1,71-35 0,52 0-1,54 53 1,-54 70 0,1 36-1,-71 88 1,-53 35 15,0 0-15,-71-35-1,53-53 1,-17-18 0,18-35-1,-1 0-15</inkml:trace>
  <inkml:trace contextRef="#ctx0" brushRef="#br0" timeOffset="8163.89">8396 1905 0,'0'0'0,"-18"0"0,-52 0 31,52 0 0,36 0 0,0 18-15,52-18 0,71 0-1,-88 0-15,194 0 16,35 0 0,-35 0-1,159 0 1,35 0-1,-71 0 1,177-18 0,123 18-1,-246 0 1,105 0 0,-18 0-1,-87 0 1,-71 0 15,-71 0-15,-123-18-1,-107 1 1,-16 17 0,-36-18 15,17 18-16,-17-18 17</inkml:trace>
  <inkml:trace contextRef="#ctx0" brushRef="#br0" timeOffset="8330.95">14587 1834 0,'0'0'0,"0"18"0,-17-18 15,17 18 17,-18-1-17,0 1 1,-34-18 0,34 0-16</inkml:trace>
  <inkml:trace contextRef="#ctx0" brushRef="#br0" timeOffset="15614.49">15328 617 0,'0'0'0,"18"-17"0,35-54 31,-53 54-31,35-19 16,-17-17-1,-18 36 1,0 34 15,-36 36-15,19-35-16,-54 70 16,-35 88-1,-52 54 1,16-1-1,72-53 1,-18 71 15,17-105-15,54-72 0,-1-17-1,18-88 16,0 17-31</inkml:trace>
  <inkml:trace contextRef="#ctx0" brushRef="#br0" timeOffset="16463.86">15857 758 0,'0'0'15,"18"-17"-15,-18 34 31,0 1-31,0 53 16,-35 52 0,-18 71-1,35-141-15,-52 123 16,-1-87 0,0 16-1,54-87 1,-18-18-1,35-35 17,0-36-17,0-17 1,0 0 0,35-36-1,0 72 1,-17 34-1,17 36 1,18 70 0,-35 18-1,17-36 1,35 1 0,-34-54-1,52-17 1,-18-35-1,36-36 17,-35-17-17,-54 18 1,-17 34 0,0 54-1,0 53 1,0-18-1,-17 35 1,17-53 0,0-53 31,0 1-32,0-1-15</inkml:trace>
  <inkml:trace contextRef="#ctx0" brushRef="#br0" timeOffset="16830.41">16263 935 0,'-18'53'31,"18"-36"-31,0 1 15,71-18 1,-18 0 0,0-35-1,-18-1 1,-17-34 0,-18 35-1,-36-1 1,19 36-16,-36 0 15,-18 71 1,36-18 15,17 35-15,18-35 0,0-18-16</inkml:trace>
  <inkml:trace contextRef="#ctx0" brushRef="#br0" timeOffset="17280.39">16827 1129 0,'0'0'0,"0"-18"15,-17 18 16,-18 0-31,17 0 16,0 36 0,1-1-1,17-18 1,0 19 0,35-1-1,18 0 1,0 1-1,-36-19 1,-17 18 0,-35 1-1,-53-1 1,-18-35 0,53 0-1,-17 0 1,52-35-1,0-18 17,18 35-32</inkml:trace>
  <inkml:trace contextRef="#ctx0" brushRef="#br0" timeOffset="17646.25">17268 741 0,'0'0'15,"0"-18"-15,-17 18 32,-1 18-17,1 17-15,-19 89 16,-17-1-1,-17 36 1,70-124 0,-18 71-1,18-18 1,18-53 0,35-35-1,17 0 1,-34 0-1,52-53 1,-71 36-16</inkml:trace>
  <inkml:trace contextRef="#ctx0" brushRef="#br0" timeOffset="17846.73">17022 1111 0,'0'0'16,"-18"-17"0,36 17-1,70-18 1,0 0 0,-70 18-16,105-35 15,-88 17-15</inkml:trace>
  <inkml:trace contextRef="#ctx0" brushRef="#br0" timeOffset="18296.66">18133 670 0,'0'0'0,"0"-17"0,0 34 47,0 1-47,-18 35 16,-17 53-1,-18 88 1,18-71 0,35-88-16,-18 89 15,0-71 1,18-18-1,18-53 32,0-34-47</inkml:trace>
  <inkml:trace contextRef="#ctx0" brushRef="#br0" timeOffset="18946.07">17974 776 0,'0'0'0,"0"-88"31,0 70-31,35-17 16,36 0-1,70 17 1,18 18-1,-71 35 1,-53-17 0,18 70-1,-53 18 1,-141 35 0,0-70-1,-36-18 1,107-53-1,52 0 1,36-53 0,70 0-1,0 35 1,53-17 0,-17 35-1,17 35 1,-106-17-16,36 52 15,-54 19 1,-17-19 15,-70 1-15,-54-18 0,-52-1-1,123-52-15,-35 0 16,0 0-1,52 0 1,36-17 31,18 17-47,17-35 16</inkml:trace>
  <inkml:trace contextRef="#ctx0" brushRef="#br0" timeOffset="19763.91">19085 952 0,'0'0'0,"-17"0"16,-36 36-1,0 17 1,53-18-16,-35 53 16,17-35-1,18 0 1,18-35 0,-1-18-1,18 0 1,-17 0-16,0-36 15,-18-17 1,17-35 15,19 18-15,34-36 0,36 53-1,0 35 1,-36 36-1,-17 52 1,-35 1 0,-18 17-1,-88 0 1,17-35 0,71-35-1,-17-18 1,17-35-1,35-1 17,53-69-17,36-37 1,-1 1 0,-70 71-1,-35 52 1,-18 36-1,-53 88 1,35-71-16,-17 71 16,17 17-1,18-17 1,71-53 0,70-35-1,-53-18 1,18-36-1,-36 1 1</inkml:trace>
  <inkml:trace contextRef="#ctx0" brushRef="#br0" timeOffset="20612.33">15804 1976 0,'0'0'0,"-35"0"0,0 0 15,35 17 1,-35-17 0,35 18 15,53-18-15,-36 0-16,142 0 15,17-18 1,177 1-1,35-1 1,-53 18 0,-211-18-16,211 1 15,-18 17 1,-211-18-16,335 18 16,-159-18-1,36 1 1,-71 17-1,-35-18 17,-124 18-17,-35 0 1,-18 0 0,-35-18-1,-18 18 16</inkml:trace>
  <inkml:trace contextRef="#ctx0" brushRef="#br0" timeOffset="20763.5">19685 1834 0,'-18'0'32,"1"0"-17,-19 0 16,19 0-31</inkml:trace>
  <inkml:trace contextRef="#ctx0" brushRef="#br0" timeOffset="42643.06">2893 3634 0,'0'0'0,"0"-71"31,0 53-31,0 1 15,35-54 1,-35 54 0,-53 17-1,35 0 1,18 70 0,0 54-1,-17-1 1,-1 53-1,1-123-15,-1 88 16,-17 18 0,17-53-1,0-71 1,1-35 31,17-35-32,0-35 1,17 52-16</inkml:trace>
  <inkml:trace contextRef="#ctx0" brushRef="#br0" timeOffset="43227.99">3263 3581 0,'0'-18'15,"-35"18"17,-89 935 93,124-953-78,0 1-47,0-1 0,0 0 15,0 1-15,0-19 16</inkml:trace>
  <inkml:trace contextRef="#ctx0" brushRef="#br0" timeOffset="46415.22">2787 4092 0,'18'0'32,"-1"0"-32,1 0 15,17 0-15,36-17 16,-54 17-16,89-36 31,-53 19-15,-18 17-1,-17 0 32,0 0-47</inkml:trace>
  <inkml:trace contextRef="#ctx0" brushRef="#br0" timeOffset="47058.97">3722 3933 0,'0'0'15,"0"-17"1,-18 17-1,-17 0 1,-36 17 0,18 36-1,-52 53 1,52-18 0,35-70-16,0 88 15,18-53 1,53 0-1,0-36 1,53-17 0,0-35-1,0-35 17,-36-1-17,-52 0 1,-18-34-1,-35 34 1,-54-17 0,-16 70-1,16 18 1,19 35 0,17 54-1,35-1 1,1 18-1,17 0 1,17-36 0,36-52-1,-35-18 1</inkml:trace>
  <inkml:trace contextRef="#ctx0" brushRef="#br0" timeOffset="47728.4">4075 4039 0,'0'-17'15,"0"34"1,0 1-16,0 35 15,0 17 1,0 36 0,-18-53-1,18 0 1,0-35 15,0-36-15,35-17-1,0-36 1,1-17 0,-1 35-1,-35 35-15,53-17 16,-35 35 0,-18 53-1,17 18 1,19-1-1,16 1 1,-34-71-16,53 17 16,52-17-1,-52-17 17,-36-36-17,-17 0 1,-18 18-16,0-36 15,-53-52 1,-18 52 0,53 53-1,36 18 32,17 0-31,-17 0-16</inkml:trace>
  <inkml:trace contextRef="#ctx0" brushRef="#br0" timeOffset="48109.15">5733 3528 0,'0'0'0,"0"17"31,-18 54-15,-17 0-1,-18 52 1,0 18-1,53-35 1,0-88-16,-18 70 16,18-71-1,0 1 1,18-36 15,17-35-15,-17 36-16</inkml:trace>
  <inkml:trace contextRef="#ctx0" brushRef="#br0" timeOffset="48541.91">6050 3792 0,'0'18'16,"0"0"-16,-18 35 15,-17-1 1,0 19 0,17 0-1,18-36 1,18-35 0,35 17-1,0-17 1,17-52-1,-34-19 1,-19 0 0,-17-34-1,0 87-15,-17-35 16,-36 18 0,0 35-1,35 17 1,0 19-1,18-19 1,-35-17 0</inkml:trace>
  <inkml:trace contextRef="#ctx0" brushRef="#br0" timeOffset="48792.01">5362 3687 0,'35'17'31,"-17"-17"-31,70 0 16,36-17-1,-89 17-15,53-18 16,36 0-1,-71 18 1,-18-17 0</inkml:trace>
  <inkml:trace contextRef="#ctx0" brushRef="#br0" timeOffset="49343.08">7426 3739 0,'0'-17'0,"-18"17"32,18 17-17,-17 1-15,-1 35 16,18-35-16,0 35 15,-18 35 1,18 0 0,0-53-1,-35-70 17,0 35-17,52-18-15</inkml:trace>
  <inkml:trace contextRef="#ctx0" brushRef="#br0" timeOffset="49508.67">7373 3563 0,'0'0'0,"0"-35"16,-35 17-16,17 0 15</inkml:trace>
  <inkml:trace contextRef="#ctx0" brushRef="#br0" timeOffset="49576.52">7479 3616 0,'35'18'16</inkml:trace>
  <inkml:trace contextRef="#ctx0" brushRef="#br0" timeOffset="49722.88">8184 3845 0,'0'-35'31</inkml:trace>
  <inkml:trace contextRef="#ctx0" brushRef="#br0" timeOffset="49746.84">8343 3739 0,'35'-17'0,"-70"34"0</inkml:trace>
  <inkml:trace contextRef="#ctx0" brushRef="#br0" timeOffset="49843.58">8114 3651 0,'-18'0'0,"-52"0"15,-19 18 1,-52 52 0,36-17 15</inkml:trace>
  <inkml:trace contextRef="#ctx0" brushRef="#br0" timeOffset="50258.83">7585 4110 0,'0'17'16,"0"1"-16,35 17 16,18-17-1,35-18 1,-17-35 0,34-53-1,37-18 1,-72 0-1,18-35 1,-70 0 0,-18 17-1,0 71 1,0 89 31,0-19-47,-18 54 15,1 105 1,17-35 0,0-53-1,0 1 1,17-19 0,1-70-1,53 0 1,-54-35-1,1 17-15</inkml:trace>
  <inkml:trace contextRef="#ctx0" brushRef="#br0" timeOffset="50825.33">8167 3757 0,'0'0'0,"-18"-18"31,1 18-31,-54 0 16,0 0 0,1 53-1,52-35-15,-70 53 16,53 17-1,-1 35 1,36-52 0,53-36-1,18-35 1,-18-18 0</inkml:trace>
  <inkml:trace contextRef="#ctx0" brushRef="#br0" timeOffset="52208.66">8520 3933 0,'0'0'0,"123"-17"32,-105-1-32,35-17 15,-36 35-15,19-35 16,-36-1 0,-18 1-1,-17 17 1,-54 18-1,1 18 1,53 35 0,0 70-1,35-34 1,0 16 0,35-34 15,18-71-16,53 0 1,-71 0-16,71-18 16,35-52-1,-18-36 1,-52 53 0,-18-35-1,-36 53 1,-17 17-16,0 36 47,0-1-47,-17 19 15,-18 52 1,17-35 0,0-36-1,18 54 1,0-36-1,0-53 32,0 1-47,0-1 16,0 1-16,0-72 16,18 19-1,52-18 1,1 35-1,0 35 1,17 18 0,-35 35-1,-18 36 1,-35 17 0,0-17 15,-35-1-16,35-52 1,-18-1 0,18-52 15,0-18-15,0 36-16,18-1 0</inkml:trace>
  <inkml:trace contextRef="#ctx0" brushRef="#br0" timeOffset="52542.57">10037 3581 0,'0'0'0,"0"-18"31,0 36-31,0-1 15,-18 19 1,0 52 0,-17 18-1,0-18 1,35-71-16,-18 72 16,18-54-1,0-17 1,53-18-1,-35 0 1,35-71 0</inkml:trace>
  <inkml:trace contextRef="#ctx0" brushRef="#br0" timeOffset="52811.07">10354 3739 0,'0'18'15,"0"0"1,0-1-16,0 36 16,-18 0-1,1 0 1,17-35-1,0-36 32,0 0-47,0-34 16,17 34-16</inkml:trace>
  <inkml:trace contextRef="#ctx0" brushRef="#br0" timeOffset="53015.05">10460 3492 0,'0'0'0,"0"18"78</inkml:trace>
  <inkml:trace contextRef="#ctx0" brushRef="#br0" timeOffset="53241.9">9666 3757 0,'18'0'31,"-1"0"-31,1 0 16,0 0-16,70 0 15,-18-18 1,-52 18-16,53 0 15</inkml:trace>
  <inkml:trace contextRef="#ctx0" brushRef="#br0" timeOffset="54724.47">10707 3792 0,'0'0'0,"141"-35"31,-123 17-31,-1 1 16,54-36 0,-18-18-1,-36 1 1,-17 17-1,-17 18 1,-19 35 0,19 0-16,-54 35 15,36 35 1,-36 54 15,1 35-15,17-18-1,0 70 1,35-158-16,-35 177 16,18-54-1,-53 71 1,70-18 0,-17-70-1,35-53 1,35-71-1,18-35 1,53-70 0,35-54-1,0-70 1,-70 35 0,-36-123 15,-105 70-16,-1 89 1,-52 17 0,52 88-1,53 1 1,71 17 15,18-18-15,52-35-1,36-17 1,-53 17 0,0-18-1,-89 71-15,1-17 16,-18-1 0,0 71 30,0-18-30,0-17-16,0 52 16,0-34-1,53-19 1,17-17 0,19-53-1,-19 0 1,-35 1-1,18-1 1,-53 70 31,0 1-31,0 0-1,-17 87 1,-1 72-1,0-36 1,18 71 0,0 17-1,0 18 1,0 0 0,-35-71-1,-35-35 1,17-70-1,-18-71 1,36-35 0,35 17-16,-18-159 15,18-105 1,0 35 0,53-35 15,35 35-16,-17 124 1,-36 87-16,53-105 16,1 71-1,-37 17 1,-16 53 0,-36-35-1</inkml:trace>
  <inkml:trace contextRef="#ctx0" brushRef="#br0" timeOffset="55175.76">12594 3510 0,'0'0'0,"18"-18"0,-18-17 16,0 53 0,0 17-1,0-17-15,0-1 0,-18 125 16,-35-1 15,36-53-15,-1 18-1,18-53 1,0-71 15,0 0-15</inkml:trace>
  <inkml:trace contextRef="#ctx0" brushRef="#br0" timeOffset="55841.33">12312 3845 0,'0'0'0,"18"0"0,34 0 0,37-17 16,69-36 0,-16 17-1,-107 19 1,141-71-1,-88 17 1,-70 0 0,-18 1-1,0 52 1,-53 71 0,18 71-1,0-18 1,-18 35-1,35-36 1,0-34 0,1-36-1,17-17-15,-18-18 16,18-18 0,0-35 15,35-17-16,36-36 1,70 18 0,-123 70-16,88-17 15,-1 35 1,-34 53 0,-71 17-1,0 19 1,-18-19-1,1-52-15,-1 17 16,0-17 0,18-36 15,0-35-15,0 35-1,18 1-15</inkml:trace>
  <inkml:trace contextRef="#ctx0" brushRef="#br0" timeOffset="56208.44">13529 3845 0,'0'0'0,"18"0"0,-1 0 16,1 0-16,35-17 15,17-19 1,1 1-1,-36-35 1,-35 34 0,-17 19-1,-36 34 1,-53 36 0,71 18 15,-1 35-16,36-36 1,18-35 0,52-17-1,-17-18 1,0-53 0,-17 18-16</inkml:trace>
  <inkml:trace contextRef="#ctx0" brushRef="#br0" timeOffset="56708.03">14834 3422 0,'0'0'0,"18"0"16,-18 35 15,-18 18-31,-17 53 16,-36 35-1,19-17 16,16-36-15,1-18 0,35-52-16,-18-18 15,1-18 1,-1-17 0</inkml:trace>
  <inkml:trace contextRef="#ctx0" brushRef="#br0" timeOffset="57248.42">15328 3722 0,'0'-18'0,"0"1"0,0-36 16,0 35-16,-35-88 15,-89-17 1,-34 52-1,34 71 1,-17 53 0,123-35-16,-17 52 15,35-35-15,-17 89 16,69-36 0,1-35-1,53-53 16,-53 0-15,0 0 0,-35 0-16,-1 0 15,1 0 48,0 0-48</inkml:trace>
  <inkml:trace contextRef="#ctx0" brushRef="#br0" timeOffset="57791.78">14764 3986 0,'0'0'0,"17"0"0,107-17 32,-89 17-32,36-36 15,-36 36-15,124-52 16,-71 16 0,-18-17-1,-52 36 1</inkml:trace>
  <inkml:trace contextRef="#ctx0" brushRef="#br0" timeOffset="58408.58">15522 3757 0,'0'0'0,"-17"-35"16,17 17-1,0 1-15,35-19 16,0 36 0,18 0-1,-18 0 16,18 53-15,-17 18 0,-36-36-16,0 18 15,0 17 1,0-34 0,-36-19-1,1-17 1,17-17-1,18-36 1,0-18 0,18 1-1,0-1 1,35 18 0,-1 18-1,19 35 16,-36 0-15,1 0 0,-19 0-16</inkml:trace>
  <inkml:trace contextRef="#ctx0" brushRef="#br0" timeOffset="58874.23">16316 3634 0,'-18'0'32,"1"0"-32,-1 0 0,-17 17 15,17-17-15,-70 71 16,17-18 0,36 35 15,17-18-16,18-34 1,89-19 0,-36-17-1,70-35 1,-35-18 0,-17 0-1,-54-17 1,-17-18-1,0 70-15,-35-35 16,-71 53 0,18 0-1,0 35 1,35 18 0,35-18-1,18-17 16,36 0-31</inkml:trace>
  <inkml:trace contextRef="#ctx0" brushRef="#br0" timeOffset="59308.89">16775 3704 0,'0'-17'16,"-18"17"0,0 0-1,18 17-15,-17 54 16,17-54-16,-18 72 16,-17 16 15,-1 72-16,19 34 1,-18-52 0,-36 106-1,18-54 1,0-69 0,-17-1-1,34-71 1,19-52-1,17-53 1,70-71 0,1-18-1,-36 18 1</inkml:trace>
  <inkml:trace contextRef="#ctx0" brushRef="#br0" timeOffset="59640.91">16704 3810 0,'0'0'0,"-18"-35"0,18-18 15,0-18 1,0 54-16,18-19 16,53 1-1,-19 35 1,37 0-1,-19 53 1,-17 0 0,-53 17-1,-53-17 1,-35-17 0,17-1 15,19-35-16,34 0 1,18-18-16</inkml:trace>
  <inkml:trace contextRef="#ctx0" brushRef="#br0" timeOffset="60675.82">17321 3457 0,'0'0'0,"18"-17"16,0-1 0,-18 36-1,0 17 1,0-18-16,-53 107 16,-18-1-1,36-34 16,-18 16-15,18-34 0,17-71-1,18-18 1,0-35 0,53-17-1,-18-18 1,-17 52-1,17 36 1,-17 18 0,-18 53-1,35 17 1,0-53 0,36 18-1,17-53 16,36-18-15,-19-52 0,-16-1-1,-54-35 1,-35-52 0,0 34-1,-124-35 1,19 107-1,-72 52 1,71 17 0,18 89-1,88-88-15,0 70 16,0-53-16,35 36 16,54-1-1,-1-34 16,18-19-15,-18-17 0,-70 0-16,17 0 15,-18 0-15,54-17 16</inkml:trace>
  <inkml:trace contextRef="#ctx0" brushRef="#br0" timeOffset="61207.52">18150 3492 0,'0'0'16,"0"18"-1,-17 0 1,-1-1-16,-52 54 16,-1 17-1,71-70 1,-18 17-1,18-17-15,0 52 16,18-52 0,70 0-1,0-18 1,1 0 0,-19-53-1,-52 35-15,-1-53 16,-17 1-1,-35-36 1,-35 53 0,-19 18-1,1 35 1,18 70 0,17 36-1,35-35 16,0 35-15,18-53 0,0-18-1,89-35 1,-36 0 0,17 0-1</inkml:trace>
  <inkml:trace contextRef="#ctx0" brushRef="#br0" timeOffset="62290.72">18591 3634 0,'0'0'0,"0"-18"0,-17 18 47,-19 53-32,36-35-15,-17 17 16,-1 35 0,1-17-1,17 0 1,0-35 0,52-1-1,19-34 1,0-36-1,-1 18 1,-17-71 0,-18 88-1,-35 1 1,0 52 15,0 35 0,-17-17-15,17-17 0,0-19-16,35-17 15,18 18 1,0-18 0,-36-35-1,1-36 1,-18 36-1,0-53 1,-18-1 0,54 72-1,34-1 1,1 18 0,-1 0-1,1 53 16,-36 18-15,-35-19 0,0 1-1,0 0 1,0-17 0,-17-19-1,-19-17 1,19 0-1,17-17 1,0-36 0,0 0-1,88-35 1,-71 52-16,107-52 16,-1 35-1,36 35 16,-71 18-15,1 71 0,-54 35-1,-35-18 1,-35-17 0,-1-36-1,1-17 1,17-18-1,18-18 17,0 0-32,36-17 15</inkml:trace>
  <inkml:trace contextRef="#ctx0" brushRef="#br0" timeOffset="62790.5">20973 3634 0,'-18'0'0,"0"0"15,1-18-15,-19 0 16,-16-35-1,52 0 1,0-17 0,70-36-1,1 36 1,-36 52-16,88-35 16,-17 35-1,18 18 16,-89 71-15,-35-1 0,-53 107-1,-35-71 1,-36 17 0,1-35-1,70-17 1,35-36-1,18 0 1,0 1 0,0-19-1</inkml:trace>
  <inkml:trace contextRef="#ctx0" brushRef="#br0" timeOffset="63158.14">20937 4480 0,'0'0'0,"0"18"0,36 0 47,-19-18-47,54 0 16,-54-18-1,1-53 1,-18 36 0,-18 35-1,-34 0 1,34 18 0,18-1-16,-18 1 15,18 0 16,0-36 1</inkml:trace>
  <inkml:trace contextRef="#ctx0" brushRef="#br0" timeOffset="63173.63">20937 4410 0,'0'-18'16</inkml:trace>
  <inkml:trace contextRef="#ctx0" brushRef="#br1" timeOffset="77822.59">2134 6032 0,'0'0'0,"-106"0"32,89 18-32,-18-18 15,17 0 1,0 0 15,36 0-15,0 0-16,52 0 15,-35 0-15,212 0 32,-35-18-17,88 1 1,-88-1 0,52 1-1,-158 17 1,-18 0-1,-70 0 1,-36-18 31,0 18-31,18-35-16</inkml:trace>
  <inkml:trace contextRef="#ctx0" brushRef="#br1" timeOffset="78356.28">3246 5662 0,'0'53'31,"0"-35"-31,17-1 0,71 19 16,1-1 0,34 0-1,-88-35-15,71 18 16,0-18-1,-53 0 17,-35 0-17,-71 35 17,-36 18-17,54-35-15,-53 34 16,-53 54-1,35-35 1,0 17 0,71-17-1,17-71 1,71-71 15,-35 53-15</inkml:trace>
  <inkml:trace contextRef="#ctx0" brushRef="#br1" timeOffset="79754.83">5062 5609 0,'0'0'0,"0"-53"16,0 36-16,-17-1 15,-1 18 1,0 0 0,18 71-1,-35 34 1,35-69-16,-35 105 16,-36 17-1,1-16 1,17-54-1,-18-18 1,54-52 0,-1-18-16,-17 0 15,-1-35 1,19-18 0,17-53-1,0-18 1,35 19-1,18 52 17,18 53-17,-1 17 1,-35 54 0,18 70-1,-53-88 1,0-35-16,53 70 15,0-53 1,-18-35 0,54-18-1,-19-34 1,1-19 0,-18 0-1,-18 18 1,0 1-1,0 16 17,-35 19-17,0 34 1,-17 54 0,-18 17-1,-1-17 1,36-1-1,0-35 1,18-17-16,35-18 16,-36 0-16,89 0 15,0-35 1,-35-18 0,-18-18-1,-36-35 1,-52 18-1,-36 35 17,1 53-17,-18 0 1,17 18 0,18 35-1,53-35-15,0 17 16,0 18-1,35-18 1</inkml:trace>
  <inkml:trace contextRef="#ctx0" brushRef="#br1" timeOffset="80287.6">6156 5856 0,'0'0'0,"-18"0"31,1 0-31,-1 0 16,0 0-16,-35 53 16,-17 53-1,17-18 1,35-17-1,18-1 1,18-35 0,53-17-1,17-18 1,-18-18 0,19-34-1,-19-19 1,-35-17-1,-35-18 17,-53 18-17,1 17 1,-19 71 0,0 18-1,36 35 1,0 35-1,35-35 1,0-18 0</inkml:trace>
  <inkml:trace contextRef="#ctx0" brushRef="#br1" timeOffset="81171.58">6809 5627 0,'0'0'0,"0"-35"15,0 17 1,0 36 0,-18 87 15,18 1-15,-53 53-1,-18 0 1,54-89-1,-1-34 1,1-19 0,17-34-1,0-19 1,17-52 0,54 0-1,-1-18 1,1 53-1,17 18 17,-35 35-17,-35 0 1,-18 17 0,-53 1-1,-35 0 1,-1 17-1,36-17 1,36-18-16,-1 17 16,18 19-1,53 16 1,18 19 0,-18-18-1,-36-53-15,18 35 16,18 1 15,-35-36-15,17 0-1,-17-36-15</inkml:trace>
  <inkml:trace contextRef="#ctx0" brushRef="#br1" timeOffset="82238.03">8343 6156 0,'18'0'31,"-18"-18"-31,17 1 0,1-1 16,17-35 0,-17 35-16,0-34 15,-18-54 1,-18 35 0,-53-17-1,-17 88 1,0 18-1,-53 123 17,53-35-17,35 35 1,53-18 0,17-88-1,72 1 1,-54-36-16,88-18 15,-34-35 1,16-17 0,-34-19-1,-53-16 1,-18 52 0,0 70 30,0 36-46,-18 0 16,18 35 15,0-70-31,35 35 16,18-35 0,35-18-1,1-36 1,-1-17-1,-18-35 1,-17 18 0,-53 17-1,0 35 1,0 36 0,0 70-1,-17 0 1,-1-35-1,18-35 1,0 35-16,0-36 31,0-34 1,0-1-17,35-17 1,18-1-1</inkml:trace>
  <inkml:trace contextRef="#ctx0" brushRef="#br1" timeOffset="82439.62">9349 6015 0</inkml:trace>
  <inkml:trace contextRef="#ctx0" brushRef="#br1" timeOffset="82904.57">8996 6103 0,'-18'-18'32,"18"1"-32,0-1 15,53 0 1,18-34 0,-18 34-1,35 0 1,-71 18-16,36 0 15,-35 36 1,0 52 0,-18-18-1,0-17 1,-18-17 0,18-54 46,0 0-62,18 1 16</inkml:trace>
  <inkml:trace contextRef="#ctx0" brushRef="#br1" timeOffset="83537.83">10001 6050 0,'0'0'0,"18"0"0,0-53 16,-18 0 0,0 18-1,-18 17-15,-70 18 16,-18 0-1,71 0-15,-71 53 16,-18 35 15,54 18-15,52-53 0,18 18-1,53-36 1,70-35-1,1-18 1,-1-34 0,-34-19-1,-1-53 1,-53-17 0,-17-17-1,-18 52 1,0 71-1,0 52 1,-18 89 15,-17 0-15,35 70 0,0-52-1,17-71 1,36-18-1,36-35 1,-37-18 0,19-17-1</inkml:trace>
  <inkml:trace contextRef="#ctx0" brushRef="#br1" timeOffset="84520.65">11465 5997 0,'0'0'0,"18"0"31,0 0-31,-1 0 16,18-17-16,89-36 31,35-36-15,-36 19 0,-88 35-16,71-89 15,-70 36 1,-36 0-1,-18 52 1,-53 36 0,36 18-1,0 0-15,0 70 16,-18 71 0,0 52-1,35-52 1,-35 88-1,35 53 1,1-35 15,17-1-15,0-52 0,0-71-1,53-35 1,53-71-1,17-88 1,36-70 0,-53-19-1,-1-69 1,-87-18 0,-18 176-16,-35-141 15,-124-18 1,-35 71-1,53 88 17,35 18-17,88 35 1,36 0 0,70-18-1,18-17 1,-18-1-1,18-17 1,-53 18-16</inkml:trace>
  <inkml:trace contextRef="#ctx0" brushRef="#br1" timeOffset="84971">12506 5821 0,'0'0'0,"0"17"0,-18-17 16,1 18-1,17 0 1,17-18 15,1 0-31,17 0 16,-17-18-16,35-17 15,17-18 1,-34 0 0,-36 18-1,-18-1 1,-53 36 0,-17 71-1,35 17 1,36-17-1,17 17 17,0-18-17,88-52 1,-18-18 0,19 0-1,-19-35-15</inkml:trace>
  <inkml:trace contextRef="#ctx0" brushRef="#br1" timeOffset="85736.51">13035 5874 0,'0'0'0,"18"0"31,-1 0-31,1 0 0,53 0 16,-36 0 0,18-36-1,-18-16 1,-35-19 0,0 53-1,-53 18 1,36 0-16,-19 0 15,-70 71 1,53 17 0,36-17-1,17-1 1,35-17 0,53-35-1,1-18 1,34-53-1,-17 0 1,17-53 15,-17-35-15,-71-18 0,-17 53-1,-18 36 1,0 52-1,-35 89 17,17 17-17,0-53-15,-34 124 16,34-53 0,0 0-1,18-36 1,53-52-1,18-18 17,17 0-17,-53-35 1,1 17 0,-19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21:31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18521 13035 0,'17'-18'47,"1"18"-31,0 0-16,52 0 0</inkml:trace>
  <inkml:trace contextRef="#ctx0" brushRef="#br1" timeOffset="88023.21">2258 1129 0,'-18'0'16,"0"0"15,1 0-15,17-18 15</inkml:trace>
  <inkml:trace contextRef="#ctx0" brushRef="#br1" timeOffset="88821.3">1623 741 0,'0'0'0,"-36"-35"31,19 35-15,-1-18 0,18 0-16,18 18 47,17 0-47,36-17 15,87-1 1,-16 0 15,-90 18-31,125-17 16,17-1-1,-35 0 1,-89 18 0,-87 0 30,-1 0-46,-35 0 16,53 18-16</inkml:trace>
  <inkml:trace contextRef="#ctx0" brushRef="#br1" timeOffset="89151.04">2152 670 0,'-18'0'31,"1"0"-31,17 18 16,-18 17-1,0 106 1,18 0-1,0 71 1,-17-88 0,-1-1-1,18-105-15,0 35 16,0-71 31</inkml:trace>
  <inkml:trace contextRef="#ctx0" brushRef="#br1" timeOffset="89604.95">2505 1023 0,'0'0'0,"0"-35"31,0 52-15,-36 72-1,1-1 1,0 18 0,35-18-1,0-71 1,35 19-1,36-36 1,52-36 0,-35-34-1,1-36 1,-89 18 0,-18-71-1,-53 106 1,-52 53-1,35 35 1,0 36 0,70-18-1,18-35 1</inkml:trace>
  <inkml:trace contextRef="#ctx0" brushRef="#br1" timeOffset="90471.55">4586 1076 0,'0'0'0,"18"0"16,17-53 0,0 0-1,-17-17 1,-18 34 0,-18 19-16,-70-19 15,0 36 1,-36 18-1,19 53 1,-37 52 0,90 1-1,34 52 1,36-106 0,70-17-1,18-53 1,35 0 15,17-88-15,-34-18-1,-54-70 1,-52 17 0,-18-35-1,0 88 1,0 18-1,0 71 1,0 52 0,0 71-1,-18 88 1,1-36 0,17 36-1,0-52 1,17-107 15,36-35-15,0-18-1,0-17-15</inkml:trace>
  <inkml:trace contextRef="#ctx0" brushRef="#br1" timeOffset="90923.03">5168 1076 0,'0'0'0,"-17"18"0,17-1 16,17-17 15,1 0-31,52-35 31,1-18-15,-1-35-1,-70 70-15,0-35 16,0 18 0,-35 35-1,-53 18 1,17 52-1,-17 89 1,53-53 0,35 0-1,18-36 1,35-52 0,35-1-1,0-34 16,18-36-15</inkml:trace>
  <inkml:trace contextRef="#ctx0" brushRef="#br1" timeOffset="91172.01">5715 1147 0,'0'0'0,"18"0"31,-1 0-15,1 0-1,35 0-15,-18-18 16,-17 0-1</inkml:trace>
  <inkml:trace contextRef="#ctx0" brushRef="#br1" timeOffset="91721.44">6509 988 0,'17'-18'0,"-34"36"0,70-71 16,-18 18-1,-17-36 1,-18 36 0,-18 35-1,0 0-15,-52 17 16,-54 36 15,71 18-15,18-1-1,35 1 1,53-36 0,53 1-1,-71-19-15,53 1 16,0 35-1,-88 0 1,-17-18 0,-107 0-1,-17-35 1,35 0 0,54-17-1,34-1 1,0 0 15,36 1-15,0 17-16,70-36 15</inkml:trace>
  <inkml:trace contextRef="#ctx0" brushRef="#br1" timeOffset="92103.77">6950 1164 0,'0'0'0,"0"-17"0,17-19 15,36 1 1,0-36 0,-53 1-1,0-18 1,-35 88 15,-53 0-15,17 53-1,-17 52 1,70 19 0,18-18-1,36-18 1,17-70-1,35-1 1,0-17 0,0-53-1,0-35 1</inkml:trace>
  <inkml:trace contextRef="#ctx0" brushRef="#br1" timeOffset="92405.37">7549 564 0,'-35'0'16,"35"18"0,-17 53-1,-19 34 1,1 72-1,35-142-15,-18 89 16,18-1 0,0-52-1,0-54 1,18-34 31,17-19-47,-17 19 0</inkml:trace>
  <inkml:trace contextRef="#ctx0" brushRef="#br1" timeOffset="92803.88">7638 1129 0,'17'18'15,"1"-18"-15,0 0 16,34 0-1,19-36 1,0 1 0,-54 17-16,36-35 15,-53-17 1,0 35 0,-70 35-1,-1 17 1,0 54 15,19 17-15,16 35-1,36-52 1,0-36 0,88-17-1,1-18 1,34-35-1,-52-1-15</inkml:trace>
  <inkml:trace contextRef="#ctx0" brushRef="#br1" timeOffset="93370.64">8467 935 0,'0'0'15,"0"-18"-15,-18 18 16,0 0-1,-35 0 1,18 53 0,-18 35-1,0 18 1,36-35 0,17-1-1,53-34 1,35-36-1,35-18 1,-35-35 0,18-53-1,0-70 1,-88 123-16,35-88 16,0 17-1,-53 71 16,0 36-15,-18 34 0,0 1-16,1 35 15,-71 141 1,35-88 0,35 35-1,18-53 1,18-53-1,35-17 1,52-36 0,-34-17-1,-1-35 1,-52 52-16</inkml:trace>
  <inkml:trace contextRef="#ctx0" brushRef="#br1" timeOffset="93570.5">8802 935 0,'17'0'31,"89"0"0,-88 0-31,105-18 16,-52 1-1,-36-1 1,-35 0-16</inkml:trace>
  <inkml:trace contextRef="#ctx0" brushRef="#br1" timeOffset="94053.83">10654 776 0,'0'0'0,"0"-35"0,106-142 31,-106 160-31,35-18 16,-35 17-1,0 71 1,0-36-1,-53 142 1,0-18 0,-17 71-1,52-71 1,0-106-16,18 1 16,0-19-1,0-70 16,0 36-31</inkml:trace>
  <inkml:trace contextRef="#ctx0" brushRef="#br1" timeOffset="94953.66">10389 1023 0,'-53'0'0,"106"0"0,-141 0 16,70 0-1,36 18 1,123-18-1,71-36 17,0 1-17,-124 17-15,176-87 16,-123 16 0,-35-16-1,-106 34 1,-17 53-1,-72 1 1,72 17-16,-36 35 16,18 71-1,-1 53 1,19-36 0,-1 36-1,0-71 1,18 0 15,0-70-15,18-53 15,35-54-15,18 1-1,-54 71-15,54-72 16,-18 54-1,-18 35 1,-17 0 0,-1 53-1,-17-18-15,0 18 16,35 35 0,18-35-1,36-53 1,-19 0-1,54-17 17,-36-19-17,-53 1-15,89-53 16,-72-18 0,-52 53-1,0 18 1,-52 35-1,-1 70 1,35-52-16,0 88 16,1-35-1,17-1 1,17-17 0,36-53-1,35 0 16,-17 0-15,-18-53 0</inkml:trace>
  <inkml:trace contextRef="#ctx0" brushRef="#br1" timeOffset="95120.8">12330 1182 0,'-36'0'16,"19"0"31,17-18-16,0-17-31,0 17 16</inkml:trace>
  <inkml:trace contextRef="#ctx0" brushRef="#br1" timeOffset="95754.73">13776 706 0,'0'0'0,"0"-18"0,-18-88 16,18 71-1,0 0-15,0-1 16,36-34 0,34 52-1,54 36 1,-1 105 0,-70 18-1,-53 124 1,-18-124-1,-17-35 1,35-71 0,0-123 15,18 53-31,35-89 16,35-70-1,0 18 1,-35 88 15,18 35-15,-19 53-1,-16 35 1,17 18 0,-36 0-16</inkml:trace>
  <inkml:trace contextRef="#ctx0" brushRef="#br1" timeOffset="97520.04">14993 1023 0,'0'0'16,"18"0"-16,17 0 0,0-35 16,18-36-1,-35 36-15,-18-18 16,0-88 15,-71 70-15,1 71-1,-71 36 1,52 52 0,1 71-1,71 35 1,17-124-1,70-35 1,1-17 0,17-36-1,18-70 1,-18-71 0,-18 1-1,-52 70 1,0 52 15,-18 54-15,-18 52-1,-17 107 1,35-71 0,17 17-1,54-88 1,17-17-1,71-53 1,-18-71 0,-35-88-1,-36-18 1,-52 89 0,-18 35-1,-18 141 16,18-18-15,-52 124 0,16-36-1,19 53 1,17-52 0,17-71-1,1-36-15,52-17 16,1-17-1,0-71 1,-1-36 0,-17 36-1,-35 0 1,-18 70 0,0 53-1,0 54 1,-18-19 15,18 36-15,0-35-1,71-36 1,17-35 0,-18-35-1,36-54 1,-35-52-1,-18 35 1,-18 36 0,-35 105 15,-35 53-15,35 0-1,0 1 1,0-72-1,0 54 1,88-36 0,18-35-1,-18 0 1,18-53 0,-18-35-1,0-88 1,-70 87-1,-18 54 1,-71 18 0,36 52-1,0 53 1,17 18 0,18 0-1,0-53 1,71 0 15,34-53-15,1 0-1,88-106 1,-53 0 0,-17-53-1,-71 53 1,-53 71-1,-71 35 1,-35 53 0,53 35-1,53 0 1,53 36 0,18-36-1,-71-35 1,-18 0 15,-35-53-15,-35 35-1,35-35 1,36 0 0,-1 0-1,0 0-15</inkml:trace>
  <inkml:trace contextRef="#ctx0" brushRef="#br1" timeOffset="98803.9">1976 1976 0,'0'0'0,"-18"0"0,-53 17 16,54-17 0,17 18-1,17-1 1,1-17 0,88 0-1,0 0 1,70 0-1,-105 0-15,123 0 16,123 0 0,89 0-1,-18-35 1,176 18 0,-105-1-1,176 18 1,18-35-1,70 17 17,35-17-17,54 17 1,-195 0 0,212-17-1,-18 0 1,-17 17-1,-18-35 1,-194 18 0,177 0-1,-36 17 1,-229 0 0,282 1-1,-247-1 1,-176 18 15,17-17-15,-123 17-1,-106-18 1,-88 18 0,-35 0-1,-36-18 16,-17 18-31</inkml:trace>
  <inkml:trace contextRef="#ctx0" brushRef="#br1" timeOffset="98920">16880 1499 0,'71'-35'31,"-53"35"-31,-36 18 31,0-1-31</inkml:trace>
  <inkml:trace contextRef="#ctx0" brushRef="#br1" timeOffset="99970.03">2840 3052 0,'0'-18'0,"0"0"31,0 36 16,0 0-47,0 70 16,0-53-16,0 177 15,0-54 1,0 19 0,0-89-1,0-35 1,0-35 15,0-71 0,0 35-31</inkml:trace>
  <inkml:trace contextRef="#ctx0" brushRef="#br1" timeOffset="100286.06">3175 3545 0,'0'0'0,"18"53"31,-18-35-31,17-18 47,-17-18-47,18 1 15,-18-19 1,-18 36 15,-17 0-15,17 18 0,1 17-1,17-17 1,17-18-16</inkml:trace>
  <inkml:trace contextRef="#ctx0" brushRef="#br1" timeOffset="103119.25">5309 3669 0,'36'-53'31,"-19"35"-31,1-17 16,-1-18-1,1-35 1,-18 35 0,-18 18-16,-70-36 15,0 54 1,-53 69-1,-18 72 17,71 17-17,70 53 1,18-106 0,89-35-1,-1-53 1,-18-17-1,36-54 1,53-88 0,-71 18-1,0-88 1,-52 88 0,-36 17-1,0 107 1,-71 34 15,0 107-15,54 17-1,-36 70 1,53-34 0,0-71-1,70-36 1,72-52-1,-37-18 1,37-71 0,-54 18-1,0-70 1,-88 17 0,-18 36-1,-70 70 1,18 17-1,-1 89 17,36 0-17,35-18 1,0-70-16,35 35 16,-17-36-16,70 1 15,0-18 1,53-53-1,0-35 1,-35 0 0,18-71-1,-107 124-15,18-54 16,-70 72 0,-53 70-1,35 17 1,53 54-1,35-36 17,54-18-17,16-17 1,-16-35 0,-72-18-1,-105-35 16,-18-1-15,53 19 0,18 17-1,17 35 1,18 0 0,53 18-1,53-35 1,0-18-1,88 0 1,0-53 15,-71 0-15,-87 35-16,52-105 16,-53 35-1,-35-18 1,0 71-1,-53 35 1,-35 53 0,35 88-1,53-53 1,0 0 0,71-35-1,-18-53 1,52 0-1,1-71 17,-70 54-32,52-71 15,18-106 1,-53 35 0,-18 0-1,-35 71 1,-53 123 15,18 71-15,17 17-1,-17 54 1,35-36 0,17-35-1,107-53 1,-1-36-1,71-17 17,-17-70-17,-142 52-15,36-17 16,-54 0-16,18-54 16,-35 54-16,0-71 15,-35 71 1,-35 53-1,-1 52 1,53 18 0,18 36-1,89-36 1,-19-70 0,36-18-1,0-36 1,-18-16-1,36-37 1,-107 54 0,54-71-1,-1 0 1,-52 71 0,0 35-1,-1 35 1,1 18-1,-18-35 17,0-36-17,0 1 1,0-36 0,-18 17-1,-52 36 1,-1 18-1,18 35 1,36 35 15,17 36-15,0-107-16,0 54 16,88-18-1,18-36 1,-1-17-1,19-52 1,-107 34-16,54-53 16,35-87-1,-36-54 1,-34 18 0,-36 106-1,0 52 1,-18 36-1,-17 89 17,-18 69-17,18 1 1,17 35 0,18-53-1,35-70 1,36-54-1,35-17 1,-1-52 0,-16-19-1,16-53 1,-87 107-16</inkml:trace>
  <inkml:trace contextRef="#ctx0" brushRef="#br1" timeOffset="103303.07">9472 3228 0,'-18'0'15,"18"18"-15,18-18 32,0 0-17,52 0 1,18-36-1,-52 19-15</inkml:trace>
  <inkml:trace contextRef="#ctx0" brushRef="#br1" timeOffset="103819.19">10848 2999 0,'35'-36'15,"-35"19"-15,0 34 31,-53 54-31,-17 52 16,-36 71 15,88-141-31,-35 71 16,0-18 0,36-18-1,17-71 1,0-34-1,17-54 1,1 36-16</inkml:trace>
  <inkml:trace contextRef="#ctx0" brushRef="#br1" timeOffset="104053.1">10672 3087 0,'17'-35'0,"-34"70"0,69-106 15,-16 71 1,34 71-1,-70 88 17,0 17-17,0-35 1,18-70 0,-18-18-1,0-71 16,-35-35-15</inkml:trace>
  <inkml:trace contextRef="#ctx0" brushRef="#br1" timeOffset="104736.12">10407 3369 0,'-18'18'0,"36"-36"0,-36 71 15,36 0 1,52-36-1,72-17 17,52-35-17,-18-18 1,53-53 0,-193 89-16,105-124 15,-106 53 1,-35-18-1,-53 70 1,0 36 0,-17 89-1,52-54-15,-17 141 16,-1-35 0,19 18-1,70-53 1,17-71-1,54-17 17,34-89-17,-87 1 1,35-71 0,-18-36-1,-53 36 1,-17 35-1,-18 89-15,0-1 16,-35 36 0,-54 88-1,37 17 1,-1 71 0,53-18-1,0-70 1,70-53-1,18-53 17,-35 0-17,53-35 1,18-36 0</inkml:trace>
  <inkml:trace contextRef="#ctx0" brushRef="#br1" timeOffset="105035.69">12806 2893 0,'0'0'0,"-18"0"31,1 0-31,-1 0 0,-35 70 16,0 54-1,18-1 1,17-70 0,1 88-1,17-17 1,35-71 0,35-36-1,36-17 1,-53-35-16</inkml:trace>
  <inkml:trace contextRef="#ctx0" brushRef="#br1" timeOffset="105319.16">13388 2893 0,'18'0'0,"52"-18"31,-52 18-31,-1 18 0,1-1 16,35 36-1,0 53 1,-18-18 0,-35-52-16,0 105 15,-70-18 1,-1-70-1,-52 0 1,105-53-16</inkml:trace>
  <inkml:trace contextRef="#ctx0" brushRef="#br1" timeOffset="106354.52">2963 5239 0,'-35'-18'31,"17"18"-31,1 0 15,-19-18-15,-16 1 16,34-1 0,0-52-1,18-19 1,71-16 0,17 69-1,-17 54 1,-18 88-1,-36-53-15,-17 105 16,-35 54 0,-89-53-1,-70 17 1,18-70 0,88-106-1,70 0-15,-35-53 16,53-53-1,0-35 17,0 53-17,53 35 1,0 53 0,71 88-1,-36 1 1,18 52-1,-36-18 1,-52-70 0,-1-35-1,36-18 1</inkml:trace>
  <inkml:trace contextRef="#ctx0" brushRef="#br1" timeOffset="106517.66">3369 5592 0,'0'-18'16,"0"0"15,18 18-15</inkml:trace>
  <inkml:trace contextRef="#ctx0" brushRef="#br1" timeOffset="109334.7">5274 5450 0,'0'0'0,"0"-17"0,0-36 16,0 35-16,-18-35 15,1 36-15,-36-54 16,-35 36 0,-53 17-1,17 53 1,-52 54-1,35 52 17,105-106-32,1 89 15,35 17 1,71-53 0,52-71-1,53-34 1,-52-71-1,52-71 1,-88 0 0,-52 18-1,-36-53 1,0 71 0,0 34-1,-36 89 1,36 71-1,-35 88 1,18 35 15,17-53-15,0 0 0,88-35-1,18-106 1,35-18-1,-35-35 1,17-35 0,-70-18-1,-53 36 1,-35 17 0,-36 53-1,-17 35 1,17 71 15,54-53-15,17 70-1,70-52 1,1-54 0,70-17-1,-18-53 1,-17-17-1,18-54 1,-54 19 0,-52 52-1,-18 17 1,-18 36 0,-17 36-1,17 52 1,18-18-1,36-17 1,17 18 15,-36-18-15,-34-53 15,-1 0-15,-53-53-1,36 18 1,17 17 0,1 18-1,17 71 1,0-36 0,53 18-1,17-18 1,18-35-1,54-35 1,-107 17 0,141-52-1,-70-1 1,-18-35 0,-52-17-1,-36 70 1,-53 35-1,0 18 1,-18 71 0,36 34-1,35-16 1,0-1 0,70-35-1,-52-53-15,53 17 16,17-34-1,18-54 17,-18 1-17,0-54 1,-35-35 0,-35 1-1,-18 34 1,0 89-1,-18 88 17,18-35-32,-18 87 15,1 72 1,17-36 0,0-18-1,70-70 1,1-17-1,35-36 17,-18-36-32,53-52 31,-53-35-15,-88 34-1,0 1 1,-70 71-1,17 17 1,17 88 0,19 18-1,17-36 1,70 1 0,18-36-1,18-35 1,18-18-1,-1-35 17,-52-17-17,17-36 1,-17 0 0,-36 71-1,0 35 16,-35-18 32,0 1-63,0-1 16,0 0-16,0 1 15,-18 17 1,-34 17-1,34 1 1,-35 53-16,18 17 16,35-71-1,-36 107 1,36-36 0,18-35-1,53 0 1,34-53-1,-16-53 1,-54 53-16,88-88 16,1-36-1,-71 1 1,17-71 0,-52 35-1,-18 71 1,-53 194 15,0 35 0,0 35-15,18-35 0,17-105-16,18 52 15,0-18 1,53-70-1,18 0 1,-18-53 0,-18 18-16</inkml:trace>
  <inkml:trace contextRef="#ctx0" brushRef="#br1" timeOffset="109535.49">8678 5168 0,'-17'0'0,"34"0"0,-52 0 16,53 0 15,17-17-15,-17 17-16,105-36 16,-35 1-1,18-18 1,-71 35-16</inkml:trace>
  <inkml:trace contextRef="#ctx0" brushRef="#br1" timeOffset="110035.33">9560 4974 0,'0'0'0,"0"-17"0,0-1 0,0-123 31,-17 141-31,-1-36 16,0 54 0,1 70-1,-1 89 1,-17-1-1,17-123 1,1 0-16,-1 53 31,18-89-31,18-17 32,34-35-17,-34-53 1,-18 17-16</inkml:trace>
  <inkml:trace contextRef="#ctx0" brushRef="#br1" timeOffset="111251.56">9472 5168 0,'-18'-123'16,"36"317"-16,-18-265 15,-18-123-15,18 106 16,0 70-16,71-35 16,0 0-1,52 53 1,-88 0-16,106 18 15,-35 35 17,-70 53-17,-72-18 1,-123 36 0,1-54-1,52-70 1,88 0-1,36-18 1,52-17 0,72 35-1,-1 0 1,-18 53 0,-70 18-1,-53-1 1,-70-35-1,-54 1 1,18-19 15,18-17-15,53-17 0,17-1-1,0 18 1,18 18-1,0 17 1,106-17 0,0-18-1,71 0 1,-1-53 0,-17-18-1,-71 18 1,0-70-1,-70 88 1,-1 17 15,-17 53-15,-35 36 0,17-1-1,1 18 1,70-70-1,17-18 1,54-35 0,-1-18-1,-35 0 1,-70 18-16,17-36 16,-35 36-1,0 17 1,-35 106 15,35-70-15,-18 53-1,18-36-15,0 159 16,18 71 0,53-54-1,70 107 1,0 17-1,-18 18 1,-123-195 0,-88 1-1,-71-106 1,1-124 0,34-87-1,54-19 1,52-175-1,36 69 1,34 89 15,72-17-15,-1-1 0,1 36-16</inkml:trace>
  <inkml:trace contextRef="#ctx0" brushRef="#br1" timeOffset="113501.84">11377 4798 0,'0'0'0,"-18"0"0,1 0 15,-1 35 1,36 0 0,70-17-1,18-18 1,-71-18-16,89-35 15,34-17 1,-52-1 0,-88-17-1,-36 35 1,-35 36 0,18 34-1,-18 71 1,53 71-1,0 70 1,0-87 15,0 16-15,0-70 0,0-70-16,-35 0 15,-36-18 1,-17-18-1,-18-35 1,71 18 0,17 17-1,18 71 17,53-18-17,35 1 1,1-36-1,69 0 1,-122-18 0,87-35-16,1-17 31,-72-19-15,-34 19-1,-18 35 1,0 70 15,0 0-31,0 36 16,0-1-1,0-34 1,35-36 0,36 0-1,-1-53 1,1-18-1,-18 1 1,-35 34 15,-1 36-15,1 53 0,-18 18-1,53 17 1,35-35-1,35-36 1,1-17 0,70-35-1,-35-35 1,-53-19 0,-106-52-1,0 36 1,-71 69-1,-17 36 1,0 36 0,-18 105 15,106-36-15,0-34-1,53-18 1,-36-53-16,36 0 15,18 0 1,52-53 0,-52-53-1,-36-17 1,18-71 0,-18 35-1,-17 88 1,-18 36-1,0 70 1,-35 54 15,-1 69-15,19 1 0,17-53-1,35 0 1,53-71-1,-17-35 1,52-18 0,1-52-1,-54-1 1,-17-87 0,-53 105-1,-17 53 1,-54 53-1,53 52 1,18-16 0,18 34 15,53-88-15,-1-35-1,36-17 1,-18-36-1,-35-18 1,35-88 0,-17 71-1,-1 35 1,19 53 0,-37 71-1,-52 35 1,0 35-1,-17-71 1,-18-34 15,17-19-15,53-52 15,-17 17-31,52-87 16,1 16-1,-1-52 1,-34 53 0,-54 88 15,0 18-31,-52 105 16,52-17-1,-17 17 1,35-34-1,35-36 1,53-36 0,36-17 15,-18-53-15,-36 18-16</inkml:trace>
  <inkml:trace contextRef="#ctx0" brushRef="#br1" timeOffset="113751.84">15716 4657 0,'0'0'0,"-17"0"16,-36 35 0,35-17-16,-17 70 15,-1 53 1,1 18-1,35-124-15,-17 88 16,34-70 0,54-35 15,35-18-15,-1-35-16</inkml:trace>
  <inkml:trace contextRef="#ctx0" brushRef="#br1" timeOffset="114018">16334 4586 0,'0'0'0,"0"18"15,17-1-15,1 36 16,0 71-1,-18 17 1,0-18 0,-18-87-1,-70 69 1,-18-34 0,35-53-1,54-18-15</inkml:trace>
  <inkml:trace contextRef="#ctx0" brushRef="#br1" timeOffset="115085.37">2681 6967 0,'0'0'0,"0"-35"31,18 17-16,17 18-15,36 0 16,-1 36 0,-70 17 15,0 52-15,-70 1-1,34-70-15,-122 69 16,34-69-1,106-36 1,1-18 0,34-17-1,89-1 1,-18 36 0,89 36-1,-107 34 1,-52 36-1,-89 18 1,-52-36 15,-71-18-15,53-70 0,17 0-1,71-53 1,53 18-1,0-35 1,36 17 0,17 17-16</inkml:trace>
  <inkml:trace contextRef="#ctx0" brushRef="#br1" timeOffset="115253.77">3298 7338 0,'0'0'0,"18"0"0,0 0 0,-1 0 16,1 0 15,0 0 0,-1 0-31</inkml:trace>
  <inkml:trace contextRef="#ctx0" brushRef="#br1" timeOffset="118019.64">5239 7497 0,'0'-18'32,"0"0"-17,17-70 1,1 53-16,-18 17 0,0-70 16,-18 0-1,-70 52 1,18 19-1,-71 87 1,52 71 15,54 1-15,35 16 0,53-52-1,0-71 1,53-35-1,0-70 1,-54-18 0,37-89-1,-36-17 1,-36 53 0,-17-18-1,-35 124 1,0 35-1,-1 106 1,36 35 0,0 124 15,0-89-15,53-88-1,53-52 1,35-36-1,18-36 1,-53-34 0,17-71-1,-105 17 1,-18 54 0,-18 17-1,-35 70 1,0 54-1,18 123 1,35-106 0,35 18 15,54-71-15,34-35-1,-35-53 1,36-53-1,-36-17 1,-70 17 0,-18 18-1,0 70 1,-36 18 0,1 124-1,35-36 1,35 18-1,36-36 1,-36-34 0,-70-36 31,17 0-47,-52-36 15,17 19 1,18-1-1,17 18 1,18 35 0,18 54-1,52-54 1,18-18 0,71-17-1,35-52 1,-18-37-1,-70-16 1,-70-19 0,-36 18-1,-18 71 17,-53 35-17,1 53 1,35 53-1,35 35 1,17-35 0,36-53-1,18-36 1,34-17 0,1-53-1,35-53 1,-17-52-1,-36 17 1,-17-36 0,-71 71-1,0 71 17,-53 53-17,0 88 1,35-1-1,18 72 1,0-36 0,53-35-1,53-53 1,17-53 0,-17-36-1,35-52 1,-35-35-1,-88 87-15,-18-34 16,0 52-16,0-88 16,-35 89 15,-18 34-15,35 54-1,18 52 1,0-87-16,35 34 15,18 1 1,18-36 0,17-35-1,-18-53 1,1-17 0,35-72-1,-53 37 1,0 34-1,-36 71 1,1 0 0,0 35 15,-18-17-15,17-18-1,-17-35 16,0 17-15,-53-17 0,0 35-1,36 0-15,-1 17 16,-35 89 0,18-18-1,17 54 1,18-37-1,36-52 1,69-35 0,37-18-1,-19-53 17,-35 0-17,-17-70 1,-54 70-16,19-71 15,-19-52 1,1 35 0,0 88-1,-54 141 17,19-53-32,-36 124 15,17-18 1,36 18-1,0-53 1,53-71 15,0-35-31,35-18 32,-52-34-17,-36 16-15</inkml:trace>
  <inkml:trace contextRef="#ctx0" brushRef="#br1" timeOffset="118201.07">9031 7338 0,'0'0'0,"18"0"31,17 0-31,36 0 16,-19 0-1,-34 0-15,35 0 16,-53-18-16,18 0 16</inkml:trace>
  <inkml:trace contextRef="#ctx0" brushRef="#br1" timeOffset="118667.26">9701 7091 0,'18'-18'15,"-36"36"-15,107-142 32,-89 107-32,17 17 15,-17 17 1,-17 36-1,-19 88 1,36-105-16,-35 87 16,35-88-16,0 71 15,0-35 1,0-89 15,0-17-15,0-18-1</inkml:trace>
  <inkml:trace contextRef="#ctx0" brushRef="#br1" timeOffset="119167.09">9648 7108 0,'-17'-70'16,"34"140"-16,-34-158 0,17 18 16,17 34-1,89-16 1,141 16-1,-88 36 1,-18 71 0,-123 35-1,-106-18 1,-71-18 0,-53 1-1,159-71 1,124-53 15,-36 53-15,89 0-16,17 0 15,17 53 17,-122-35-32,52 87 15,-88-34 1,-53 17-1,-106-35 1,-17-18 0,52-35-1,71 0 1,106-17 15,-17-1-31,52 0 16,35-34-1</inkml:trace>
  <inkml:trace contextRef="#ctx0" brushRef="#br1" timeOffset="119834.45">10689 7302 0,'18'0'0,"-36"0"0,18 18 47,-17 17-32,-1-17-15,18 70 16,0-17 0,35-36-1,71-17 1,53-18 0,17-53-1,-52-18 1,-54-17-1,-70 17 1,18 36 15,-18 70 1,0 1-32,0 52 15,0 53 1,-18 53-1,1 35 1,-1-17 0,18 141-1,0-53 1,0-53 0,0-106-1,0-35 1,-35-89-1,-36-52 1,53 0-16,-52-106 16,-18-18-1,-18-70 17,35-36-17,54 0 1,52 1-1,106 52 1,53 36 0,-106 88-16</inkml:trace>
  <inkml:trace contextRef="#ctx0" brushRef="#br1" timeOffset="120251.18">11818 6914 0,'0'0'0,"-53"-52"31,53 34-31,0-17 16,0 17-1,18 18-15,17 53 16,18 70 0,-35 54-1,-18-36 1,0-18-1,0-52 1,0-53 0,35-36 15,35-70-15,-17 17-16</inkml:trace>
  <inkml:trace contextRef="#ctx0" brushRef="#br1" timeOffset="120484.14">12382 6862 0,'36'-53'16,"-72"106"-16,36-53 47,-35 35-47,18 0 0,-72 71 16,-52 106-1,35-71 1,89-88-1,17-18 1,53-35 0,17-53 15,-34 35-31</inkml:trace>
  <inkml:trace contextRef="#ctx0" brushRef="#br1" timeOffset="120670.11">12506 7108 0,'0'0'0,"0"36"16,-53 52-1,35-18 1,-17 19 0,35-36-1,-18-53 1,18-18-1</inkml:trace>
  <inkml:trace contextRef="#ctx0" brushRef="#br1" timeOffset="120840.67">12524 6950 0,'-18'0'31,"36"17"16</inkml:trace>
  <inkml:trace contextRef="#ctx0" brushRef="#br1" timeOffset="121566.18">12982 6985 0,'0'0'0,"18"0"0,17 0 16,-123 0 31,70 18-31,-88-1-1,54 19 1,52-19-1,35 1 1,53 17 0,35 0-1,-87-17-15,34 35 16,-34 17 0,-36 1-1,-71-53 1,-52-1-1,-1-17 1,36-35 0,53 0 15,35-1-15,17 54 15,54 17-16,-54-17-15,107 0 16,-18-18 0,35 0-1,18-53 1,-54 0 0,-34-35-1,-71 52-15,18-52 16,-18 53-1,0 53 17,-18-1-17,18 36 1,-18 53 0,18-88-16,0 70 15,0-53 1,36-53 15,-19-17-31</inkml:trace>
  <inkml:trace contextRef="#ctx0" brushRef="#br1" timeOffset="121733.99">13652 6950 0,'0'-18'0,"0"36"0,-35-54 16,0 36-1,17 0 1,36 0 15,0 0-15</inkml:trace>
  <inkml:trace contextRef="#ctx0" brushRef="#br1" timeOffset="122267.13">14111 6738 0,'0'-18'31,"-18"18"-31,-52 18 16,35 35 0,17-18-16,0 53 15,18-52-15,0 105 16,0-18-1,0 1 1,0-54 0,0-52 15,-17-53 0,17 17-31,0-35 16,53-53-1,52 0 1,37 36 0,-19 70-1,-17 53 1,-71 70 0,-35-35-1,-106 1 1,-17-19-1,17-52 1,-17 0 0,105-36 15,18-35-15,106-71-1,-71 89-15</inkml:trace>
  <inkml:trace contextRef="#ctx0" brushRef="#br1" timeOffset="122500.13">14746 6720 0,'18'0'32,"-18"53"-32,0 53 15,0-71-15,-18 124 16,18-35-1,-35 17 1,35-53 0,0-70-1,35-18 17,0-36-32</inkml:trace>
  <inkml:trace contextRef="#ctx0" brushRef="#br1" timeOffset="122867.22">15081 7214 0,'0'-17'31,"18"17"-31,0-18 16,52-17-1,1-1 1,17-16-1,-35-1 1,-53 35-16,-36 18 31,-87 35 1,0 89-17,87 17 1,36-53-1,71 0 1,17-70 0,35-18-1,19-71 1,-37-17 0</inkml:trace>
  <inkml:trace contextRef="#ctx0" brushRef="#br1" timeOffset="123117">15822 6738 0,'18'0'47,"-1"-18"-47,1 18 0,17 0 16,53 0-1,71-17 1,-53 17 0,-124 0 15,1 0-31</inkml:trace>
  <inkml:trace contextRef="#ctx0" brushRef="#br1" timeOffset="123333.63">16122 6703 0,'0'0'0,"-18"35"16,-35 36 0,36-36-16,-19 71 15,1-18 17,18 35-17,-1-17 1,18-53-1,0-18 1,70-35 0,-34-17-16</inkml:trace>
  <inkml:trace contextRef="#ctx0" brushRef="#br1" timeOffset="123683.51">16334 7179 0,'0'0'0,"17"0"16,36-18 0,18-17-1,17-18 17,-53 36-32,18-19 15,-35 19-15,-18-36 16,-88 53 15,70 0-31,-53 53 16,1 17-1,70-52-15,-18 105 16,18-35 0,53-35-1,53-53 1,0 0-1,17-53 1</inkml:trace>
  <inkml:trace contextRef="#ctx0" brushRef="#br1" timeOffset="123917.04">17092 6879 0,'18'0'15,"-1"0"1,-17 18-16,36 35 16,-1 53-1,0-18 1,0-18 0,1-34-1,-19-36 1,1-18-16,17-17 15</inkml:trace>
  <inkml:trace contextRef="#ctx0" brushRef="#br1" timeOffset="124135.23">17533 6826 0,'0'-17'16,"0"34"-16,0-52 0,-71 70 31,-17 53-16,-35 36 1,17-1 0,71-34-1,35-72-15,0 18 16,17-17 0,89-71-1</inkml:trace>
  <inkml:trace contextRef="#ctx0" brushRef="#br1" timeOffset="124433.4">18009 6403 0,'0'0'0,"-17"0"0,-1 0 16,-35 70-1,18 36 1,17-70-16,1 122 16,17 1-1,0-71 1,0 0 0,0-17-1,52-106 16,-52 17-31</inkml:trace>
  <inkml:trace contextRef="#ctx0" brushRef="#br1" timeOffset="124617.07">17762 6879 0,'-17'0'15,"34"0"-15,1 0 16,35 0-1,35-17 1,18-1 0,0-35-1,-71 35-15,0 1 16,1-1-16,-1 0 16</inkml:trace>
  <inkml:trace contextRef="#ctx0" brushRef="#br1" timeOffset="124883.75">18750 6456 0,'0'0'15,"0"-18"1,-35 18-16,-36 88 31,36 18-15,-18 53-1,53-124-15,-18 71 16,18-18 0,36-17-1,34-54 1,18-17 0,-17-35-16</inkml:trace>
  <inkml:trace contextRef="#ctx0" brushRef="#br1" timeOffset="125150.03">19209 6403 0,'0'-18'16,"0"36"-16,0-53 16,17 52-1,19 36 1,17 18-1,-53 70 1,0 18 0,-18-71-1,0-53-15,-52 53 16,52-70-16,-105 52 16,17-17-1,71-53-15</inkml:trace>
  <inkml:trace contextRef="#ctx0" brushRef="#br1" timeOffset="126198.97">2522 8767 0,'0'0'0,"-17"0"32,17 17-17,0 71 1,0-35-16,0 35 15,-36 124 1,1-177-16,-53 89 16,-71-1-1,36-70 1,123-106 15,0 36-31,53-19 16,123-16-1,18 52 1,-70-36 0,17 19-1,-71-19 1,-52-17 15,-18 36-31,-35-54 16,-1 18-1,19 53 1,-1 18 0,0 105-1,1 19 1,-1-107-16,-17 71 16,0-1-1,35-69 1,52-72 15,-52 19-15,36-18-16</inkml:trace>
  <inkml:trace contextRef="#ctx0" brushRef="#br1" timeOffset="126351.87">3140 9296 0,'17'-18'16,"-34"36"-16,34-54 15,1 36 1,0 0 0,-1 0-1,54-17 1</inkml:trace>
  <inkml:trace contextRef="#ctx0" brushRef="#br1" timeOffset="129016.85">5292 9419 0,'0'0'0,"0"-17"0,0-54 31,-18 53-31,-17-52 16,-18-1-1,-18 1 1,-35 70 0,71 0-16,-71 53 15,-35 52 17,53 37-17,70-37 1,18 1-1,106-88 1,-18-18 0,54-88-1,-1-18 1,-53 18 0,0-89-1,-17-34 1,-71 105-1,0 18 1,-18 88 0,-17 70-1,-1 106 1,19 36 15,-1-71-15,18-88-16,18 88 15,70-70 1,18-71 0,53-35-1,-1-54 1,-52 1 0,-88-18-1,-18 18 1,-36 53-1,-34 35 1,17 53 0,53-36-1,0 54-15,0 35 32,35-18-17,53-53 1,-17-35-1,70-35 1,18-53 0,-71 17-1,36-35 1,-89 18 0,-35 71-1,-35 52 1,-1 53-1,36 0 1,18-35 0,0 0-1,-1-18 17,-17-17-17,-17-18 1,-36-35-1,17-1 1,1 19 0,17 17-1,18 35 1,0 36 0,53-18-1,53-53 1,18 0-1,70-36 1,-36-34 0,19-36-1,-124 35 17,-36-35-17,-34 54 1,-71 52-1,17 35 1,53-18-16,-17 72 16,35-19-1,18 1 1,70-18 0,0-53-1,0 0 1,71-71-1,-18-35 1,-53 18 0,-35-71-1,-53 1 1,0 69 15,-53 89-15,0 89-1,18 16 1,35 54 0,0-35-1,53-18 1,35-71 0,-52-18-16,105-17 15,17-17 1,-16-54-1,-90 18 1,-34-53 0,-18 18-1,-53 88 17,18 18-17,17 70 1,18-17-1,18 17 1,35-53 0,-18-35-16,53 0 15,-17-17 1,35-36 0,-1-36-1,1-34 1,0 17-1,-53 53 1,-53 106 15,0 0 1,0-35-17,18-18 16,-1-53-15,-17 17 0,0-16-1,0 16 1,-35 36 0,-18 53-1,0 71 1,36-1-1,17-52 1,35 17 0,71-53-1,-71-35-15,106 0 32,-53-35-17,18-36 1,-18-70-1,-35 0 1,18-53 0,-54 141-16,1-53 15,-18 142 17,-18-1-32,-17 71 15,0 70 1,17-17-1,-17-36 1,35-52 0,0-53-1,35-18 17,36-18-17,-36-17-15</inkml:trace>
  <inkml:trace contextRef="#ctx0" brushRef="#br1" timeOffset="129199.47">9366 9137 0,'0'0'0,"-17"0"16,34 0 15,1 0-31,70 0 16,18 0-1,-18-53 1,-70 53-16</inkml:trace>
  <inkml:trace contextRef="#ctx0" brushRef="#br1" timeOffset="129666.83">10231 8802 0,'0'0'0,"17"-35"0,36-54 16,-53 107 31,-18 158-32,18-140-15,-17 52 16,-36 53 0,-18-18-1,54-34 1,34-89 15,19-71-15,-19 53-16</inkml:trace>
  <inkml:trace contextRef="#ctx0" brushRef="#br1" timeOffset="131038.64">10089 8855 0,'-17'-18'0,"34"36"16,-52-106-16,53 52 31,88 19-15,35-1-1,0 36 1,-53 52 0,-70-35-16,17 89 15,-53-36 1,-105 18 0,-18-53-1,35-53 1,71 0-1,35-35 1,88-1 0,-18 36-1,36 18 17,0 35-17,-53 0 1,-53-36-16,18 54 15,-89-18 1,-35-18 0,18-35-1,0 0 1,53 0 0,52 0 30,1 0-46,52 18 16,36-18 0,0 0-1,-71-18-15,177-17 16,-18-36 15,-88 36-15,0-36-1,-89 36 1,-17 18 0,0 34-1,-53 54 1,18-1 0,35-17-1,0 0 1,141-35-1,0-18 1,-35-53 0,18 0-1,-54-18 17,-52 1-17,-1 35 1,-17 17-1,0 71 17,-52 35-17,52-70-15,-36 70 16,1 53 0,35-88-16,0 106 15,0 70 1,0 0-1,0 53 1,0 1 0,0-125-1,0-105-15,-18 141 32,-35-70-17,-52-54 1,-36-70-1,17-52 1,-70-107 0,141 123-16,-70-210 15,123-72 1,141 1 0,17 105-1,54-35 1,-35 71-1,-89 105 1,-71 71 0,-17-18-1,0 1 32,0-1-31</inkml:trace>
  <inkml:trace contextRef="#ctx0" brushRef="#br1" timeOffset="131677.82">12577 8590 0,'0'0'0,"-18"0"0,0 0 47</inkml:trace>
  <inkml:trace contextRef="#ctx0" brushRef="#br1" timeOffset="133198.79">12365 8661 0,'0'-18'0,"0"-35"32,17 53-17,1 0 1,17 0-16,1 106 15,-19-71-15,1 142 16,-18-36 0,0 0-1,0-53 17,0-70-17,0-89 16,0-17-15,18-71 0,35-17-1,35 52 1,-35 54 0,-36 52-16,54 18 15,-18 35 1,0 54-1,0 34 1,-36-88-16</inkml:trace>
  <inkml:trace contextRef="#ctx0" brushRef="#br1" timeOffset="134600.01">13282 9190 0,'0'0'16,"88"-35"-1,0-36 1,-70-70 0,-18 35-1,-35 0 1,-53 106 0,-1 36-1,-52 87 1,35 36-1,71-36 1,35-35 0,71-88-1,35 0 1,-18-53 15,35-35-15,-17-70-1,-88 69 1,-18 19 0,0 123 15,-53 70-15,53-105-16,-18 105 15,18-52 1,71-18-1,35-36 1,-1-52 0,-16-18-1,-54 36-15,53-107 32,0-52-17,-52 52 1,-19 18-1,-17 71 1,0 53 0,0 105-1,-35 54 1,35-54 0,0 1-1,35-54 1,18-70-1,53 0 1,0-70 0,-18-19-1,-35 19 1,-18 17 0,-35 35 15,0 36-16,0 70 1,0-17 0,18-18-1,52-18 1,1-18 0,-1-34-1,1-36 1,-18-35-1,0 17 1,-18 36 0,-35 17-1,0 36 1,0 35 15,0 17-15,0 1-1,53-36 1,35-17 0,53-18-1,-52-18 1,34-52 0,-35-36-1,-70 18 1,-18-53-1,-18 70 1,-35 53 0,-17 71-1,-1 71 17,54 17-17,17-35 1,52-53-1,-34-36-15,70 18 16,-17-35 0,35 0-1,-89-17-15,54-36 16</inkml:trace>
  <inkml:trace contextRef="#ctx0" brushRef="#br1" timeOffset="134900.85">16669 8590 0,'0'0'0,"-18"0"0,-70-35 31,35 52-15,-18 72-1,19 34 1,52-88-16,-18 54 16,18 52-1,18-53 1,34-53 0,54-35-1,18-17 1</inkml:trace>
  <inkml:trace contextRef="#ctx0" brushRef="#br1" timeOffset="135181.93">17462 8467 0,'89'-18'31,"-72"18"-15,1 0-16,35 53 16,-18 53-1,-17 0 1,-18 52 0,-18-122-16,-70 69 15,35-34 1,-18-53-1</inkml:trace>
  <inkml:trace contextRef="#ctx0" brushRef="#br1" timeOffset="135350.14">17939 9331 0,'0'0'0,"0"18"16,-18-18-16,0 17 16</inkml:trace>
  <inkml:trace contextRef="#ctx0" brushRef="#br1" timeOffset="138665.04">1711 11571 0,'0'0'0,"-18"0"0,-35-35 31,53 17-31,-17 18 16,-19 0-1,1 0 1,0 0 0,70 0 15,-17 0-16,229-53 1,-53 36 0,106-1-1,-124 18 1,-70 0 0,-106 18-1,-18-18-15,-88 35 16,71-35-16</inkml:trace>
  <inkml:trace contextRef="#ctx0" brushRef="#br1" timeOffset="138931.03">2099 11501 0,'0'0'0,"0"17"46,0 1-46,0 35 16,0 70 0,0 1-1,-35 70 1,35-159-16,-36 71 16,19-18-1,-1-88 1,18-18-1</inkml:trace>
  <inkml:trace contextRef="#ctx0" brushRef="#br1" timeOffset="139315.07">2417 11853 0,'0'0'0,"0"53"31,0 18-15,0 17 0,0 35-1,17-34 1,36-72 0,-18-17-16,54-17 15,52-54 1,-18-52-1,-88 17 1,-35 0 0,-70 35-1,-36 71 1,-70 36 0,70 17 15,35 35-16,71-53 1,53-35-16</inkml:trace>
  <inkml:trace contextRef="#ctx0" brushRef="#br1" timeOffset="139897.98">3881 11553 0,'0'0'16,"17"-17"-16,1-36 15,-1 18 1,36 35 0,0 53-1,0 70 1,-35-88-16,17 124 15,-35-35 1,0-1 0,0-70-1,0-35 1,0-89 0,18-35 15,17-53-16,18-17 1,0 70 0,17 0-1,1 71 1,-36 53 0,-17 52-1</inkml:trace>
  <inkml:trace contextRef="#ctx0" brushRef="#br1" timeOffset="140231.29">4568 11871 0,'18'18'0,"-36"-36"0,54 36 16,-1-18-16,53-18 16,-17-17-1,17-36 16,-53 1-15,-35 52 0,-70 18-1,-36 35 1,0 53 0,71 18-1,35-70-15,0 34 16,88 1-1,0-54 1,-17-17 0,35-35-1,-18-18 1</inkml:trace>
  <inkml:trace contextRef="#ctx0" brushRef="#br1" timeOffset="140765.82">5203 11783 0,'0'0'16,"0"-36"0,0 1-1,18 0 1,53 17 0,52 36-1,-52 17 1,17 53-1,-70 18 1,-18-35 0,-89-1-1,54-70 1,35-17 0,0-71 15,88-18-16,0 17 1,36 37 0,-18 16-1,-36 36 1,1 36 0,-71 34-1,0 1 1,0-36-16,-18 53 15,1-35 1,-1-18 0,18-52 15,0-1-15,18-17-16,17-36 15</inkml:trace>
  <inkml:trace contextRef="#ctx0" brushRef="#br1" timeOffset="141066.4">6121 11448 0,'-53'0'32,"53"17"-17,0 1 1,35-18-1,0 0 1,-35-35 0,-53-1-1,-17 36 1,-1 0 0,54 53 15,17-17-16,70-1 1,-52-35-16,105 0 16</inkml:trace>
  <inkml:trace contextRef="#ctx0" brushRef="#br1" timeOffset="142181.06">6650 11218 0,'0'0'0,"0"-17"0,0-19 15,0 19-15,0-19 16,-18 36 0,-17 89-1,17 69 1,1 1 0,17-106-1,-18 106 1,18-89-16,-35 213 15,17-72 1,0 72 0,1-37-1,17-69 1,53-107 0,17-87-1,54-107 1,-36-17-1,-35-53 1,-141-35 0,-71 141-1,-35-1 1,106 54 0,88 0 15,35-18-16,212-35 1,-71 35 0,36-53-1,-71 35 1,-88 54 0,-35-18-1,-18 87 16,0 19-15,0 17 0,53-17-1,-36-54-15,18 19 16,71-36 0,71-71 15,-71 18-16,-1-35 1,-69 17 0,-19 54-1,-17-18 1,0 87 15,0 54-15,0 71-1,0 52 1,0-53 0,0-105-16,0 229 15,-35 17 1,-18-105 0,-17 17-1,-19-105 16,72-124-31,-36 0 16,0-106 0,35-70-1,54-89 1,52-17 0,-18 70-1,36-17 1,-18-36-1,-70 230-15</inkml:trace>
  <inkml:trace contextRef="#ctx0" brushRef="#br1" timeOffset="142947.98">9472 11518 0,'0'0'0,"0"-17"0,-35-107 31,17 124-15,18 18-16,-35 88 15,0 17 16,17-88-31,-17 89 16,-1 35 0,36-124-1,53-106 17,0 1-17,-35 34-15,35-52 16,-36 71-16,36-54 15,-35 71 1,0 35 0,-1 53-1,19-17 1,34 53 15,36-89-15,-18-35-1,71-53 1,-36-35 0,-105 17-1,-36-70 1,-52 70 0,-1 36-1,18 35 1,71 35 15,0-35-31,52 0 16</inkml:trace>
  <inkml:trace contextRef="#ctx0" brushRef="#br1" timeOffset="143647.94">10583 11183 0,'0'0'0,"-17"0"0,-36 18 32,35-1-32,-17 54 15,0 105 1,-1-17 0,36-53-1,0 17 1,0-52-1,0-53 1,0-36 0,36-53-1,-1 1 1,0-18 0,18 35 15,-35 53-16,17 53 1,-17 17 0,35 18-1,-1-35 1,107-35 0,-35-18-1,34-53 1,-34-18-1,-54-34 1,-70 16 0,0 1-1,-35 71 1,0 34 0,0 71-1,17 18 16,18-35-15,106-1 0,17-52-1,54-18 1,-36-35 0,70-18-1,-122 0-15</inkml:trace>
  <inkml:trace contextRef="#ctx0" brushRef="#br1" timeOffset="145147.32">12277 11606 0,'35'-35'0,"0"-71"16,-52 53 0,-89 300-16,141-494 15,-17 441-15,-177-370 16,35 264 0,89-53-1,-18 18-15,36-35 16,-19 88-1,36-36 1,89-52 0,-1-18-1,35-18 1,1-52 0,-107 52-16,36-52 15,-35-54 1,-18 71-1,0 89 17,-18-19-32,-17 54 15,35-36-15,-18 88 16,36-70 0,70 0 15,53-35-16,-17-53 1,-18-36 0,-18-52-1,-18-1 1,-52-52 0,-18 70-1,-18 141 16,1 1-31,-54 105 16,53-18 0,18 18-1,53-53 1,-35-70-16,53 17 16,34-35-1,72-53 16,-54-52-15,-35-1 0,-17-88-1,-53 35 1,-1 71 0,-34 176 15,-19 18-16,19 53 1,-19-18 0,36-106-16,0 53 15,0-53 1,36-52 31,-1-19-32,18-52 1,0 0 0,-36 70-16,1-34 15,17 52 1,1 35 0,17 53-1,-36-53 1,71 36-1,18-54 1,0-17 0,35-17-1,-35-54 1,-18-17 0,-88-35 15,0 70-16,-35 53 1,-18 88 0,35 18-1,18-18 1,0-35 0,89-36-1,-1-17 1,-18-35-1,19-35 1,16-36 0,-34 35-1,-53 54-15,17-1 16,-35 36 0,0 52-1,0 18 16,0 1-15,53-54 0,35-35-1,53-18 1,-53-17 0,-35-53-1,-53 0 1</inkml:trace>
  <inkml:trace contextRef="#ctx0" brushRef="#br1" timeOffset="145414.01">12788 11571 0,'0'0'0,"18"0"16,17 0-1,-17 0-15,88 0 16,-54-18-16,19 18 16,88-17-1,-89-18 1,-34 35-16</inkml:trace>
  <inkml:trace contextRef="#ctx0" brushRef="#br1" timeOffset="145747.65">15557 11254 0,'0'0'0,"18"0"0,106 35 16,-89-35 0,53 18-16</inkml:trace>
  <inkml:trace contextRef="#ctx0" brushRef="#br1" timeOffset="146133.56">16633 11430 0,'0'0'0,"0"-18"16,0 1-16,0-1 15,-17 36 17,17-1-32,-18 36 15,-17 35 16,17 1-15,18-72-16,0 1 16,0 0-16,18-36 47,-18-35-32,18 18-15</inkml:trace>
  <inkml:trace contextRef="#ctx0" brushRef="#br1" timeOffset="146482.35">16633 11165 0,'0'-88'0,"0"176"0,-35-211 15,0 123 1,-53 35 0,88-17-1,-18 35 1,18 0-1,35-36 1,36-17 0,17-53-1,-53-17 1,-35 52-16,0-35 16,-53-17-1,-35 52 1,18 36-1,34 35 1,36 17 0,89 1-1,34-54 1</inkml:trace>
  <inkml:trace contextRef="#ctx0" brushRef="#br1" timeOffset="146764.07">17233 10918 0,'0'0'15,"0"-35"-15,-17 35 32,-1 0-32,-53 88 15,18 18 1,36-53-16,-18 88 15,35-105-15,-36 122 16,36-70 0,36-52-1,52-36 1,-35-18 0,0-17-1</inkml:trace>
  <inkml:trace contextRef="#ctx0" brushRef="#br1" timeOffset="146946.98">16969 11359 0,'-18'0'0,"0"0"16,36 0 15,105-17-15,36 17-1,88-35 1,-70 17 0</inkml:trace>
  <inkml:trace contextRef="#ctx0" brushRef="#br1" timeOffset="147213.51">18662 11095 0,'18'-18'0,"-36"36"0,53-36 0,-35-17 16,0 53 15,0 52-15,-17 54 0,-36-36-1,53-53-15,-36 36 16,36-18-1,18-53 1,70-18 0,-35-17-1</inkml:trace>
  <inkml:trace contextRef="#ctx0" brushRef="#br1" timeOffset="147580.93">19226 11112 0,'18'-17'16,"-36"34"-16,124-122 15,-106 87 1,-53 18 0,-53 35-1,18 18 1,71 0 0,34 18-1,36-54 1,71 19-1,-1 17 1,-52-1 0,-71 1-1,-71 0 1,-70-35 0,35 0-1,0-18 16,71-18-15,17-35 0,1 0-16</inkml:trace>
  <inkml:trace contextRef="#ctx0" brushRef="#br1" timeOffset="147763.31">18521 10742 0,'0'0'0,"-18"-18"0,-35 1 16,36-1 0,-1 18-1,18 18 1,-35 17 0,17-17-1</inkml:trace>
  <inkml:trace contextRef="#ctx0" brushRef="#br1" timeOffset="148697.07">3581 13758 0,'0'0'0,"0"-17"0,0-36 31,0 35-31,35-70 16,53-36 0,-35 1-1,-53 52 1,-53 54 0,-123 34-1,-36 72 1,124-36-1,53 17 1,123-17 0,176 70-1,-87-52 1,-1 35 0,-158 0-1,-124-36 16,-141 18-15,53-70 0,123-18-16,-140-18 15,123-52 1,-1-36 0,89-53-1,36 71 1,122-18-1,107 53 1</inkml:trace>
  <inkml:trace contextRef="#ctx0" brushRef="#br1" timeOffset="148880.17">4145 13458 0,'0'0'0,"71"18"0,-71 53 15,0-36 1,-36 71-1,19-18 1,-36-17 0,35-54-1,1-17 1,17-35 0,0 17-16</inkml:trace>
  <inkml:trace contextRef="#ctx0" brushRef="#br1" timeOffset="149047.5">4075 13335 0,'0'0'0,"0"18"32,0-1-17,0 19-15,35-1 31,0-18-31</inkml:trace>
  <inkml:trace contextRef="#ctx0" brushRef="#br1" timeOffset="149897.24">4498 13582 0,'0'0'16,"0"18"-16,0-1 0,0 1 0,0 35 15,-53 35 1,18-35 0,35-35-1,0-89 17,53 0-17,-53 36-15,53-71 31,-1 53-15,1 53 0,0 36-1,-17 52 1,16 35 0,19-70-1,-53-35-15,123 0 16,-35-18-1,52-71 1,1-35 0,-71 18-1,-88-53 1,-88 106 0,-35 35-1,17 52 16,18 19-15,70 17 0,18-35-1,53-53 1,35-18 0,-17 18-1,34 0 1,-16 106-1,-36 53 1,-53 35 0,0-35-1,-71 53 1,-70-36 0,35-106 15,71-52-31,-89-18 15,89 0-15,-124-106 16,71-17 0,70-54-1,71 72 1,89-37 0,-90 107-16,160-124 15</inkml:trace>
  <inkml:trace contextRef="#ctx0" brushRef="#br1" timeOffset="150113.76">5944 13212 0,'18'-18'0,"-36"36"0,36-54 0,-18 54 32,-35 70-17,17 53 1,0-35 15,18 17-15,0-105-16,0 35 15,36-71 1</inkml:trace>
  <inkml:trace contextRef="#ctx0" brushRef="#br1" timeOffset="150447.74">6085 13529 0,'18'0'31,"0"0"-31,35-18 16,0-35 0,35 1-1,-71 34 1,19-35-16,-36 35 31,-71 36-15,-35 53-1,36 34 1,70 36 0,17-35-1,72-70 1,16-54-1,19-17 1,-89 17-16</inkml:trace>
  <inkml:trace contextRef="#ctx0" brushRef="#br1" timeOffset="150998.82">8132 13300 0,'0'0'0,"-18"0"0,0 0 0,1 0 15,-1-18 1,71-35-1,53-53 1,-18 0 0,-53 18-1,-52 88 1,-89 18 0,-71 88-1,142-71 1,-36 18-1,36 70 1,123-34 0,18-36-1,0 17 1,-53 1 0,-71-1-1,-123-35 1,-18-35-1,71-17 1,35-54 0,53-17-1,71 53 1,-53 17-16,105 1 16</inkml:trace>
  <inkml:trace contextRef="#ctx0" brushRef="#br1" timeOffset="151346.63">8273 13458 0,'0'0'0,"17"18"0,19 0 16,-1-18-1,-18 0-15,54 0 16,52-71 0,-17 18-1,18-17 1,-107 17-1,-69 35 1,34 18-16,-141 35 16,36 18-1,34 53 1,72 0 0,17-53-1,106-18 16,35-70-15,18-36 0,52-34-1</inkml:trace>
  <inkml:trace contextRef="#ctx0" brushRef="#br1" timeOffset="151580.56">9349 12894 0,'0'0'16,"0"-71"-16,0 54 15,-36 52 1,1 89 0,17-1-1,-17 36 1,17-124-16,1 71 16,17-18-1,17-70 16,54-18-15,17-71 0,-52 54-16</inkml:trace>
  <inkml:trace contextRef="#ctx0" brushRef="#br1" timeOffset="151897.79">9507 13317 0,'0'0'0,"18"0"46,0 0-46,35-17 16,-18-1-16,18-17 16,35-18-1,-88 18 1,-88 52 15,-18 54 0,88-54-31,-35 54 16,36 17 0,17-17-1,53-71 1,70 0 0,71-53-1,-35 0 1</inkml:trace>
  <inkml:trace contextRef="#ctx0" brushRef="#br1" timeOffset="152363.26">10372 13123 0,'0'-17'0,"0"34"0,0-52 15,-71 35 1,53 0-16,-52 35 16,-1 54-1,54-1 16,17-35-15,88 0 0,35-53-1,1-18 1,-1-53 0,1-34-1,-36-1 1,0-88-1,-88 88 1,0 53 0,-53 71-1,0 52 1,-17 89 0,52 0-1,18-36 16,53-52-15,53-71 0,0 0-1,-53-53 1,-36 53-16</inkml:trace>
  <inkml:trace contextRef="#ctx0" brushRef="#br1" timeOffset="152513.6">10742 13123 0,'-53'0'16,"106"0"-16,-88 0 31,52 0-31,125-17 16,87-36 0,-141 17-1</inkml:trace>
  <inkml:trace contextRef="#ctx0" brushRef="#br1" timeOffset="152963.43">12418 12912 0,'0'0'0,"-36"-18"0,1 18 0,-35 0 15,-71 0 1,123 0-16,-88 88 16,71-17-1,35 35 1,35-18 0,89-53-1,17-35 16,-18-18-15,-52-52 0,-71 17-1,-53-53 1,-88 18 0,35 88-1,53 0 1,53 53-1,53 0 1,70-36 0,-87 1-16</inkml:trace>
  <inkml:trace contextRef="#ctx0" brushRef="#br1" timeOffset="153312.46">12612 13053 0,'0'0'0,"-18"-53"16,18 0 0,0 35-16,18-35 15,35 53 1,53 18 0,-18 70-1,-35-17 1,-36 17-1,-17-17 1,-17-71-16,-19 0 16,-17 0-1,18-53 1,35 17 0,18-34-1,52-1 16,-34 54-31,34-36 16,-17 17-16</inkml:trace>
  <inkml:trace contextRef="#ctx0" brushRef="#br1" timeOffset="153713.95">13088 12594 0,'0'0'0,"-35"-17"0,-106-19 15,-53 19 1,35 17-1,-35 88 1,-35 106 0,105-18-1,1 106 1,158-123 0,106-53-1,124-35 16,17-71-15,-53-53 0,36-71-1,-71-105 1,-177 17 0,-87-52-1,-54 87 1,18 124-1,-88 36 1,53 52 0,53 18-1</inkml:trace>
  <inkml:trace contextRef="#ctx0" brushRef="#br1" timeOffset="155779.25">14746 12753 0,'0'0'0,"0"-35"15,-70-1 1,70 19-16,-18 17 15,0 70 1,18 54 0,0-89-16,0 124 15,0-53 1,0-53 0,-17-53-1,-1-36 1,18-52 15,0-35-15,35-19-1,36 54 1,17 71 0,0 17-1,0 141 1,-70-18-1,-18-52 1,-18-1 0,-17-70-1,17 0 1,-17-70 0,35-18-1,71-54 1,70 19 15,-35 105-15,35 18-1,-53 89 1,-53 52 0,-35-18-1,18-70 1,0-35-1,52-18 1,-17-18 0,-35 0-16,70-70 15,-18-18 1,-17 18 0,-35-18-1,0 89 16,-18 34-15,0 54 0,-18-1-1,18 54 1,0-54 0,35-34-1,36-36 1,-36 0-16,53-18 15,18-52 1,0-36 0,-53 0-1,-35 18 1,-18 70 0,0 36 15,-53 105-16,35-35 1,18 18 0,71-35-1,34-71 1,19-36 0,-1-52-1,-52 0 1,-1-71-1,-17 18 1,-53 53 0,18 70-16,-36 18 31,-17 106-15,0 35-1,35-105 1,0 52-1,17 35 1,72-70 0,-1-53-1,35-53 1,1-35 0,17-53-1,0-71 1,-106 106-1,-17 1 1,-18 69 0,-35 54-1,-18 88 1,17 88 0,19-88 15,17 35-31,53-71 31,35-52-15,18-18-1,-18-53 1,-70 18-16,70-53 16,-35-18-1,-53 71 1,0 105 15,0-52-31,0 17 16,0-17-16,0 52 15,17-35 1,19-35 0,16-52-1,1 16 1</inkml:trace>
  <inkml:trace contextRef="#ctx0" brushRef="#br1" timeOffset="155921.95">18292 12435 0,'0'-17'15,"0"34"-15,-18-70 16,0 53 0,1 0-1</inkml:trace>
  <inkml:trace contextRef="#ctx0" brushRef="#br1" timeOffset="156129.63">17268 12524 0,'0'0'0,"-17"0"0,17 17 0,35 1 32,0-18-32,36 0 15,105 0 1,-140 0-16,140-53 16,-141 53-16</inkml:trace>
  <inkml:trace contextRef="#ctx0" brushRef="#br1" timeOffset="156679.43">19050 12382 0,'0'0'0,"-18"0"15,1 0 1,17-17-16,0-36 16,35 18-1,53-54 1,-17 1 0,-54 35-1,-70 36 1,-52 52-1,-19 53 1,71 36 0,53-36-1,71 0 1,52 18 0,-35-36-1,-35 19 16,-88-36-15,-53-18 0,-106-35-1,141 0-15,-106-18 16,106 1-16,-35-36 16,53 0-1,88 17 1,35 19-1,53-18 1</inkml:trace>
  <inkml:trace contextRef="#ctx0" brushRef="#br1" timeOffset="157079.34">19403 12559 0,'17'0'47,"19"0"-47,-19-18 0,19 18 15,52-35 1,18-36 0,-71 1-1,-35 17 1,0 35-16,-88 18 15,-36 53 1,36 18 0,17 35-1,71-1 1,71-34 0,53-36-1,52-52 16,-53-36-15,18-53 0</inkml:trace>
  <inkml:trace contextRef="#ctx0" brushRef="#br1" timeOffset="157296.03">20232 12030 0,'0'0'0,"0"-36"0,0-34 15,0 17 1,-35 88-1,-1 89 1,-17 123 0,18-89-1,0-52 1,35-18 0,0-52-1,53-36 1,17-18-1</inkml:trace>
  <inkml:trace contextRef="#ctx0" brushRef="#br1" timeOffset="157631.13">20355 12506 0,'18'0'47,"52"-18"-32,36-17 1,-35 0 0,-18-18-1,-53 18 1,-18 35 0,0 0-16,-70 52 15,0 19 1,35-18 15,36 18-15,17-19-1,88-34 1,53-18 0,35 0-1</inkml:trace>
  <inkml:trace contextRef="#ctx0" brushRef="#br1" timeOffset="158112.07">21078 12435 0,'18'-35'16,"-36"70"-16,36-158 15,-36 123 17,1 18-32,-18 52 15,-18 36 1,53-35 15,0-54-31,35 54 16,35-71-1,72 0 1,-19-36 0,-17-16-1,17-90 1,1-105-1,-89 89 1,-17 34 0,-36 124-1,-70 106 1,17 35 0,36 88-1,35-140 1,35-1 15,54-35-15,-1-53-1,35-35 1,-88 35-16,36-53 16</inkml:trace>
  <inkml:trace contextRef="#ctx0" brushRef="#br1" timeOffset="158328.91">21467 12330 0,'-18'0'0,"-17"0"31,52 0-31,107 0 16,17-18-1,70 0 1,-175 1-1,87-1 1,-87-17 0</inkml:trace>
  <inkml:trace contextRef="#ctx0" brushRef="#br1" timeOffset="160130.06">8502 14834 0,'0'0'0,"18"0"15,-18-17 1,17 17-1,1-36-15,-1 1 32,1 17-32,-18-34 15,0-37 1,0 19 0,-88-18-1,-53 88 1,-18 88-1,53 53 1,71-18 0,35 1-1,35-36 1,36-88 0,70-18-1,18-70 1,-36 0 15,-17-88-15,-35-1-1,-1 1 1,-35 35 0,-35 123-1,0 71 1,-53 35-1,-17 124 1,17-18 0,35-53-1,36-70 1,53-54 0,70-34-1,35-54 1,-70 0-1,-36-87 17,-70 52-17,-53 88 1,-35 36 0,35 52-1,53 19 1,53 16-1,0-52 1,35-17 0,-17-1-1,-36-35 1,53-53 0,1-18-1,-1-34 1,-35 16-1,-53 72 17,-18 105-1,-35 18-15,36-18-1,17-53 1,52-17-1,54-18 1,-35-53 0,-54 53-16,54-88 15,-71 0 1,-18 35 0,-70 0-1,18 53 1,34 17 15,54 1-15,53-18-1,34-18 1,-16-17 0,16-18-1,-34 36 1,-53 34-1,-1 71 1,-17 71 0,0-35-1,-17 87 1,-19 72 0,1-89-1,17-142-15,-17 125 31,35-107-15,18-105 15,-1 0-31,1-53 16,17-106 0,-35 123-16</inkml:trace>
  <inkml:trace contextRef="#ctx0" brushRef="#br1" timeOffset="160412.94">10160 14676 0,'0'-18'0,"0"36"0,-18-107 16,18 54-16,0 0 15,0 17-15,89-35 16,52 36 0,-53 34-1,0 71 1,-88 18 15,-71-18-15,-17-35-1,53-35 1,53-18 15,-1 0-31,19-18 16,34 1-1</inkml:trace>
  <inkml:trace contextRef="#ctx0" brushRef="#br1" timeOffset="160928.06">11148 14517 0,'17'-18'0,"-34"36"0,34-71 16,-17 18-16,-17-18 15,-71 35 1,-1 36 15,-34 70-15,35 0-1,0 53 1,88-35 0,17-53-1,107-53 1,17-35-1,-53-18 1,18-88 0,-53 17-1,-53 71-15,17-141 16,1 71 0,-18 70-1,0 70 1,0 72 15,-35 69-15,17 19-1,18-54 1,18-35 0,52-35-1,1-53 1,88-70-1</inkml:trace>
  <inkml:trace contextRef="#ctx0" brushRef="#br1" timeOffset="162195.6">11871 14376 0,'0'-53'0,"0"106"0,0-124 0,-18 53 16,-70 18-1,70 0-15,-52 89 16,35-1 15,17 35-15,18-34-1,88-19 1,36-35 0,-107-35-16,89 0 15,35-53 1,-53-35-1,-70 0 1,-36-53 0,1 106-16,-71-36 15,52 53-15,-69 18 16,-37 53 0,54 36-1,53 34 1,35-17 15,88-53-15,-53-36-16,124-17 15,0-17 1,-36-36 0,36-53-1,-53 18 1,-71 35-1,-52 88 17,-36 71-17,35-88-15,18 52 16,0-17 0,18-35-1,-1-18 1,54 0-16,-18-18 31,17-70-15,19-18-1,-37 36 1,-16 52 0,-36 53-1,0 71 1,0-18-1,0-35 1,35-18 0,18-35-1,-18 0 1,0-70 0,-17-36-1,0 18 1,70-36 15,35 54-15,1 70-1,-36 70 1,-35 19 0,-53 34-1,0-35 1,0-17-1,0-106 32,0-71-31,88-35 0,18-18-1,53 53 1,-36 88 15,1 54-15,-71 87-1,-53-88-15,0 54 16,-89 52 0,72-124-16,-36 72 15,35-72 1,-17-17-1,-18-35 1</inkml:trace>
  <inkml:trace contextRef="#ctx0" brushRef="#br1" timeOffset="163511.76">3651 12453 0,'0'0'0,"-106"-18"31,142 18 0,-19 0-31,36 0 16,71 0 0,105 0-1,71 0 1,-18 0 0,124-17-1,52-1 1,54-17 15,70 35-15,18-18-1,-142 1 1,-299 17-16,458 0 16,-123-18-1,177 18 1,-1-18-1,0 18 1,-194 0 0,212 0-1,159-35 1,-353 17 0,194-17-1,-53 0 1,-159 0-1,283-36 17,-142 18-17,-176 18 1,123-18 0,-70 18-1,-159 17 1,18 0-1,-282 1-15,140 17 16,-140-18 0,-53 18-1,-36 0 1,-158 18 0</inkml:trace>
  <inkml:trace contextRef="#ctx0" brushRef="#br1" timeOffset="164496.76">4851 14411 0,'0'0'0,"-36"0"0,-34-18 16,52 18-16,1 0 31,17-17-31,0-1 16,52 18-1,72-18 17,-1 18-17,89-17 1,141-1 0,-247 18-16,246-18 15,213-17 1,88 18-1,-142-19 1,230 36 0,17-17-1,54-1 1,34 18 0,89-18-1,-229 1 1,264-1-1,229-35 17,-475 18-17,263-18 1,-16-18 0,-284 36-1,178-35 1,34-1-1,-493 36 1,-18-1 0,-194 1-1,-176 35 1,-71 0 0</inkml:trace>
  <inkml:trace contextRef="#ctx0" brushRef="#br1" timeOffset="165261.12">8714 15752 0,'0'0'16,"-18"0"-16,-53 17 15,36-17-15,-18 0 16,36 0-16,-19 0 16,19 0-1,17-17 1,53 17 15,123-18-15,-105 0-16,317 1 15,-18-1 17,247-35-17,159 18 1,-141 35 0,406-36-1,-335 36 1,-283-17-1,-17-1 1,-212 18 0,-141 0-1,-71 0 1,-158 18 0,123-1-1</inkml:trace>
  <inkml:trace contextRef="#ctx0" brushRef="#br1" timeOffset="165894.62">3087 17445 0,'0'0'0,"0"-18"0,17 1 0,-17-72 32,0 72-32,0-19 15,0 19 1,0 34 15,0 19-31,0 70 16,0 17-1,-17-17 17,17-88-32,0 70 15,0-71 1,35-52 0,18-35-1</inkml:trace>
  <inkml:trace contextRef="#ctx0" brushRef="#br1" timeOffset="166244.97">3651 17233 0,'0'0'0,"36"-35"15,-54 35 1,-70 0 0,-53 70-1,35-17 1,88-17-1,36-19 1,105-17 15,1 0-15,34 36 0,-122-19-16,17 18 15,-53 36 1,-71-18-1,-70 0 1,35-53 0,-17 18-1,52-71 1,18-18 0</inkml:trace>
  <inkml:trace contextRef="#ctx0" brushRef="#br1" timeOffset="166580.89">2946 16792 0,'0'0'0,"-18"0"0,-17 0 16,-36 35-1,1 18 1,70-35-1,17-18 1,54-35 0,35-36-1,-71 18 1,-17 36 0,-36 17-1,-70 53 1,35 35 15,53-35-15,88-18-1</inkml:trace>
  <inkml:trace contextRef="#ctx0" brushRef="#br1" timeOffset="166994.64">4463 17145 0,'-18'-18'15,"36"36"-15,-71-106 0,0 0 16,35 52 0,1-52-1,-1 70 1,0 54 0,1 87-1,17 54 1,0-54-1,-18 18 1,18-53 0,0-70-1,-18-18 1</inkml:trace>
  <inkml:trace contextRef="#ctx0" brushRef="#br1" timeOffset="167512.01">3969 17127 0,'0'0'0,"-18"-17"0,18-36 15,-18-53 1,54 0 0,34 36-1,-34 34-15,52 1 16,106 70-1,-53 71 1,-35 71 0,-89-1-1,-17-88 1,-17-17 0,17-54-1,0-34 1,0-54-1,17-70 17,36-18-17,88-52 1,-35 175 0,-18 107-1,-52 70 1,-36 53-1,0-53 1,0 35 0,-18-105-1,18-53 1,18-36 0,17-17-1</inkml:trace>
  <inkml:trace contextRef="#ctx0" brushRef="#br1" timeOffset="168611.27">5380 17145 0,'0'-18'15,"0"36"-15,-18-36 32,-17 89-17,17-53-15,18 52 16,0 18-1,18-52 1,52-19 0,19-17-1,34-70 1,-105 52-16,52-53 16,-34-52-1,-36 35 1,-18 53-1,-17 35 17,-1 88-17,36 18 1,0-1 0,53-16-1,18-72 1,52-17-1,18-35 1,-17-71 0,-53 18-1,-19-88 1,-34 34 0,-18 19-1,0 88 1,-53 88-1,36 35 17,-19 88-17,36 1 1,0-89 0,53 0-1,35-53 1,36-52-1,-18-36 1,17-53 0,-52-18-1,-36-52 1,-35 0 0,0 87-1,-35 72 1,-1 34 15,36 124-31,0 36 31,0-18-15,53-89 0,53 1-1,-18-71 1,36-18-1,-36-52 1,-53-1 0,-17 36-16,-18-36 15,0 54 1,0 69 0,0 19-1,0 17 1,18-35-1,34-35 1,1-18 15,18-71-15,-18-17 0</inkml:trace>
  <inkml:trace contextRef="#ctx0" brushRef="#br1" timeOffset="168895.75">7408 16598 0,'-17'-17'0,"34"34"0,-70-34 16,36 34-1,17 1-15,0 35 16,0-18 0,70-35-1,-34-18 1,-19-17-1,-17-18 17,-53 36-17,-35-1 1,53 18 0,0 53-1,-1 17 1</inkml:trace>
  <inkml:trace contextRef="#ctx0" brushRef="#br1" timeOffset="169111.64">6738 17074 0,'0'0'0,"0"18"0,-18-18 0,36 0 31,0 0-31,88-35 32,35 0-17,53-1 1,-106 36-16</inkml:trace>
  <inkml:trace contextRef="#ctx0" brushRef="#br1" timeOffset="169444.21">7990 16898 0,'18'0'16,"-18"18"-1,0-1-15,0 36 16,-18-35-16,1 123 16,17-18-1,0 107 1,0-36 15,-18 53-15,0-71-1,1-105-15,17 105 16,-18-88 0,18-70-1,0-71 1,0-70-1,0-72 1</inkml:trace>
  <inkml:trace contextRef="#ctx0" brushRef="#br1" timeOffset="169727.98">7955 17304 0,'0'-177'16,"0"354"-16,0-424 15,35 106 1,1 105-1,-1 19-15,71-1 32,-18 53-17,-53 36 1,-35 52 0,-70-34-1,-71 16 1,52-69-1,54-19 1,17-34 0,36-36-1,53-18 1</inkml:trace>
  <inkml:trace contextRef="#ctx0" brushRef="#br1" timeOffset="169960.6">8467 16510 0,'17'-18'0,"-34"36"0,52-53 16,-35 52 15,0 1-31,0 88 16,-35 105 0,17-69-1,18 16 1,35-69-1,18-72 1,18-34 0,-36-1-16,0-35 15</inkml:trace>
  <inkml:trace contextRef="#ctx0" brushRef="#br1" timeOffset="170327.04">8749 16933 0,'-18'0'0,"18"53"15,18-35 1,88-18 15,-36-18-15,36-35 0,-35 0-1,-71-52 1,-53 87-1,-18 18 1,-52 70 0,52 19-1,54 34 1,17-17 0,52-18-1,54-53 1,0-35-1,70-35 1,-52-18 0</inkml:trace>
  <inkml:trace contextRef="#ctx0" brushRef="#br1" timeOffset="170577.43">9860 16581 0,'0'-18'0,"0"36"0,-18-71 15,-34 53 1,-1 0 0,35 0-16,-35 88 15,53 35 1,0 54 0,18-36-1,17-71 1,53-52-1,36-18 17,-36-53-32</inkml:trace>
  <inkml:trace contextRef="#ctx0" brushRef="#br1" timeOffset="170812.8">10442 16581 0,'0'0'0,"35"-18"15,1 18 1,-19 70 0,72 36-1,-72 0 1,1-71-16,-18 71 16,0 0-1,-71-53 1,54-53-1,17-18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26:56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4463 1658 0,'-18'0'16,"-17"18"-16</inkml:trace>
  <inkml:trace contextRef="#ctx0" brushRef="#br0" timeOffset="2118.66">4304 635 0,'0'-18'0,"0"1"32,-18 17-17,18 17 1,-17 19-16,17 175 31,0-52-15,0 70-1,0-105 1,-18-1 0,18-105-16,0 17 15,0-52 17,0-36-17</inkml:trace>
  <inkml:trace contextRef="#ctx0" brushRef="#br0" timeOffset="2435.5">4780 635 0,'0'0'0,"35"-18"31,-35 54-15,18-19-16,0 124 16,-18 18-1,0 53 1,0-89 0,-18-17-1,18-35 1,-18-54-16,1-17 31,-1-35-15</inkml:trace>
  <inkml:trace contextRef="#ctx0" brushRef="#br0" timeOffset="2683.41">4304 1270 0,'18'-18'32,"-1"18"-32,1-17 0,105-19 15,-17 1 1,0 35-1,-53-17 1,-18 17 0</inkml:trace>
  <inkml:trace contextRef="#ctx0" brushRef="#br0" timeOffset="3782.9">5556 1323 0,'0'0'0,"18"-18"0,0 1 16,-1-1-16,-17 0 15,18-52 1,-18-1-1,-53 1 1,0 17 0,-53 35-1,-17 53 1,34 71 15,1 18-15,71-18-1,17-18 1,0-18 0,53-52-1,35-18 1,35-53 0,1-35-1,-54 0 1,-34-18-1,-36 35 1,0 54 0,0 34-1,-18 54 1,18 35 15,0-18-15,18-53-1,70-17 1,-71-18-16,72 0 16,16-71-1,-16 1 1,-72-1 0,1-17-1,-18 35 1,0 71-1,-18 52 1,1 36 0,17 0-1,0-36 1,0-17 15,0-35-15,0-53 15,0-1-15,0 19-16,0-36 15,52-106 1,19 53 0,53 18-1,-19 88 1,1 71-1,-53 34 1,-35 1 0,-36 0-1,-17-53 17,17-53-17,36 0 16,-1-18-31,1 1 0</inkml:trace>
  <inkml:trace contextRef="#ctx0" brushRef="#br0" timeOffset="4649.5">7161 1182 0,'0'0'16,"18"-18"-16,-18 1 0,0-1 0,0-17 15,0-54 1,-53 36 0,-35 36-1,0 17 1,70 17 0,-52 19-1,-36 140 1,53-70-1,35 17 1,36-52 0,35-53-1,53-18 1,-89 0-16,89-18 16,0-88-1,0-35 1,-53-18-1,-18-88 1,-35 142 0,0 52 15,-18 123 0,1 107-15,17-125-16,0 54 15,0-53-15,0 71 16,17 34 0,18-105-1,18-35 1,36-36 0,-19-35-1,36-35 1,-88 53-16,35-88 15,35-72 1,-35 19 0,-36 88-1,-17 35 1,-70 176 31,52 54-32,-17-36 1,17 0 0,18-53-1,0-70-15,0 35 16,35-36 0,18-17-1,-17-35 1,-1-18-1</inkml:trace>
  <inkml:trace contextRef="#ctx0" brushRef="#br0" timeOffset="5016.55">7937 1199 0,'18'0'16,"-18"36"-1,53-36 1,35 0-1,-35-36 1,-18 19-16,18-54 16,-35 1-1,-18 17 1,-35 53 0,-36 0-1,-17 106 1,70-71-16,-35 88 15,53-52 1,18-1 0,70-34-1,-17-36 1,17-36 15,-53-16-15,-17-1-16</inkml:trace>
  <inkml:trace contextRef="#ctx0" brushRef="#br0" timeOffset="6116.11">9754 529 0,'0'0'0,"18"-17"0,0 17 16,34-53 0,-52 35-1,-17 18 1,-1 18 0,-35 52-1,36-35-15,-54 107 16,-35 87-1,0-17 1,36-89 0,35-52-1,17-71 1,18-36 0,0-70-1,0-17 1,18-36-1,-1 53 1,-17 89 0,18 87-1,0 36 1,17 71 15,18-54-15,17-52-1,54-54 1,34-34 0,1-72-1,-18-52 1,-70 0 0,-71-53-1,-71 35 1,-70 18-1,-53 88 1,53 71 0,0 105-1,70 1 1,71 52 15,53-35-15,-17-123-16,52 35 15,53-35 1,-18-18 0,19-36-1,-37-17 1,-52 18 0,-35 35-16</inkml:trace>
  <inkml:trace contextRef="#ctx0" brushRef="#br0" timeOffset="6565.75">10389 1058 0,'-35'0'16,"17"-17"-16,18-1 0,-17-35 31,17-17-16,0 17 1,17 35-16,54 0 16,-18 18-1,35 53 1,-17 53 0,-36-18-1,-35 36 1,0-89-1,-35-17 1,-1-36 0,36-17-1,0-36 1,0-17 15,36 17-15,52 19-1,0 16 1,18 36 0,-71-17-16</inkml:trace>
  <inkml:trace contextRef="#ctx0" brushRef="#br0" timeOffset="7248.99">11201 811 0,'0'0'0,"0"36"16,-36 34-1,-34 36 1,17-18 0,53-70-16,-18 70 15,18-53 1,53-17 0,35-36 15,-17-35-16,0-35 1,-54 53-16,-17-53 16,0 0-1,-70 35 1,-1 53 0,0 0-1,71 17 1,36 1-1,70-18 1,-36-18 0,36 1-1,0-19 1,-71 36 15,0 53-15,-35 18-1,0 70 1,0 53 0,0-18-1,-17 142 1,-36 70 0,-18-106-1,54-123 1,-19-18-1,19-88 1,34-124 15,1 54-15,53-160-16,-1-52 31,-35 88-31</inkml:trace>
  <inkml:trace contextRef="#ctx0" brushRef="#br0" timeOffset="7599.24">11642 1164 0,'0'0'0,"-36"-159"16,19 54 0,17 16-1,35 19 1,36 52-1,-36 18-15,88 18 16,-17 52 0,-71 19-1,-52 34 1,-89-35 0,0-52 15,71-36-31,-71 17 15,124-17 17,17-17-17,35-19 1,-34 36-16,-1-17 0</inkml:trace>
  <inkml:trace contextRef="#ctx0" brushRef="#br0" timeOffset="9665.16">12718 617 0,'0'0'0,"0"-17"0,0-1 15,0 0-15,-36 18 16,-17 71 15,-17 105-15,17-17-1,-35 18 1,70-125-16,-17 19 16,17-18-1,18-88 17,18-54-17,17 1 1,-17 71-16,-1-72 15,1 72-15,0-1 16,-18 36 0,17 88-1,1-18 1,35 0 0,0-35 15,35-53-16,18-18 1,-18-35 0,18-88-1,-53 18 1,-53-89 0,0 177-16,-53-89 15,-71 54 1,-34 70-1,52 35 1,0 106 0,88 36-1,36-36 1,53-53 0,52-53 15,18-35-16,-17 0 1,87-88 0,-87 35-1,-1-35 1,-70 53 0,-53 17-1,-53 36 16,36-1-31,-19 71 16,1 1 0,35 16-1,0-52 1,71-17 0,-54-19-1,71-17 1,-17-35-1,17-36 1,-53 1 0,-35-54-1,0 19 1,-53 34 0,36 71-16,-89 18 15,18 52 1,0 54-1,88-18 1,0-1 0,88-52-1,-71-53-15,72 18 16,16-36 0,1-35 15,-17-52-16,-1-1 1,-71 53 0,-17 35-16,0 0 15,0 36 1,-17 70 0,-1-17-1,18 17 1,0-35-1,71-35 1,34-18 0,-16-36-1,-1-52 1,-53 0 0,-17 35 15,-18 35-16,0 36 1,0 53 0,-18 34-1,18-52 1,18 18 0,52-71-1,1 0 1,-18-35-1,-36-18 1,-17-71 0,-35 54-1,35-19 1,18 1 15,52 53-15,54 0-1,-18 35 1,-1 88 0,-34 53-1,-71-53 1,0 36 0,-18-71-1,-17-18 1,0-17-1,35-36 1,-18-35 0,18-18-1,106-70 1,53-53 0,0 88 15,-107 89-31,107-1 15,-71 71 1,-52 106 0,-36 17-1,-36-70 1,19-18 0,-1-70-16,-17 0 15,17-18 1,-35-53-1,36 35-15</inkml:trace>
  <inkml:trace contextRef="#ctx0" brushRef="#br0" timeOffset="10715.97">4163 2011 0,'0'0'0,"-18"0"0,-35-18 31,88 18 16,-17 0-47,35 0 15,53 0-15,158 0 16,213-35 0,-336 35-1,176-35 1,512-1-1,-299 36 1,122 0 0,-105 0-1,-230 0 1,-34-35 0,-160 17-1,-88 1 1,-35-1-1,0 1 1,18 17 0,0-18 15</inkml:trace>
  <inkml:trace contextRef="#ctx0" brushRef="#br0" timeOffset="10932.55">10866 1764 0,'0'0'0,"-18"0"0,0 0 0</inkml:trace>
  <inkml:trace contextRef="#ctx0" brushRef="#br0" timeOffset="11492.23">10019 1711 0,'0'0'0,"-35"0"0,-18 0 15,-71 0 1,18 18-1,71-18 1,17 0 0,36 17-1,17 1-15,89-18 16,158 0 15,0-18-15,247 1-1,-52-19 1,264 1 0,35 17-1,-71 18 1,-70-17 0,-247 17-1,36 0 1,-195 0-1,-35 0 1,-159 0 0,0 0-1</inkml:trace>
  <inkml:trace contextRef="#ctx0" brushRef="#br0" timeOffset="11665.63">15540 1605 0,'0'0'0,"-18"0"0,1 0 16,-19 18 0,19-18-16,70 0 15,-89 0 1,-87 17-1</inkml:trace>
  <inkml:trace contextRef="#ctx0" brushRef="#br0" timeOffset="14260.87">952 3457 0,'0'18'31,"0"-36"32,0 1-63,0-1 0,0 0 16,0 1-16,18-72 15,0 19 16,-1-18-15,-17 70-16,18 18 16,-18-18-1,0 54 17,18 34-17,-18 71 1,0-35-1,0-53-15,0 53 16,0 0 0,-36-36-1,19-34 1,-1-19 0,0-17 15,-34 0-16,-19 0 1,0 0 0,19 0-1,34 0 1,53 0 15,36 0-15,-36 0-16,53 0 15,53 0 1,-52-17 0,-37 17-1,-34 0 1</inkml:trace>
  <inkml:trace contextRef="#ctx0" brushRef="#br0" timeOffset="14438.98">1623 3634 0,'17'0'16</inkml:trace>
  <inkml:trace contextRef="#ctx0" brushRef="#br0" timeOffset="14514.46">1605 3598 0</inkml:trace>
  <inkml:trace contextRef="#ctx0" brushRef="#br0" timeOffset="16898.25">4604 3369 0,'17'0'47,"1"0"-31,0-18-16,-1 18 15,71-53-15,36-35 16,-18 35 0,-18-17-1,-88 52 1,0-17-1,-71 17 1,-17 18 0,-71 18-1,54 17 1,87-17-16,-53 17 16,71 18-1,71 35 1,17 0-1,53 18 1,-17 18 0,-89-36-1,-70 18 1,-124 0 0,-70-36 15,70-70-16,0-18 1,89-34 0,17-37-1,53 1 1,0 18 0,17 34-1,72 19 1,-19 17-16</inkml:trace>
  <inkml:trace contextRef="#ctx0" brushRef="#br0" timeOffset="17281.34">5133 3722 0,'0'0'0,"18"0"0,70-35 31,-18-36-15,54-17 0,-36 0-1,-53-18 1,-35 35 0,-17 71-16,-72 0 15,-52 35 1,18 107-1,70-19 1,35 36 0,54-53-1,16-71 1,90-35 0,-37-35-1,54-71 16</inkml:trace>
  <inkml:trace contextRef="#ctx0" brushRef="#br0" timeOffset="17531.89">6032 3034 0,'0'0'16,"0"-18"-16,0 1 0,-17 52 31,17 0-31,-35 36 15,17 193 1,-17-105 0,17 17-1,18-105 1,0-18 0,53-53-1,-18-35 16,0-1-31</inkml:trace>
  <inkml:trace contextRef="#ctx0" brushRef="#br0" timeOffset="17913.75">6191 3528 0,'0'0'0,"0"17"0,0 1 0,-17 35 15,34-35 1,54-18 0,17-36-1,35-34 1,-105 52-16,17-35 16,-35-17 15,-70 52-16,-18 18 1,-18 71 0,35 17-1,54-53-15,17 71 16,0-36 0,70-17-1,18-53 1,1 0-1,34-35 1</inkml:trace>
  <inkml:trace contextRef="#ctx0" brushRef="#br0" timeOffset="18448.34">7056 3316 0,'0'0'0,"0"-18"0,-18 18 31,-53 18-15,1 88 0,52-18-1,-17 36 1,35-19 0,35-69-1,0-36-15,36 0 16,70-18-1,-17-52 1,-19-36 0,-16-53-1,-19 18 1,-17-53 0,-53 123 15,0 54-16,0 52 1,-35 53 0,-36 106-1,36 0 1,17-35 0,18-53-1,0-89 1,53 1-1,35-53 1,-17-53 0,-53 35-1</inkml:trace>
  <inkml:trace contextRef="#ctx0" brushRef="#br0" timeOffset="18564.32">7444 3351 0,'0'0'0,"-18"0"16,-17-17 0</inkml:trace>
  <inkml:trace contextRef="#ctx0" brushRef="#br0" timeOffset="18631">7461 3334 0,'18'0'16,"88"0"0,-230 0-16,283-18 0,-88 18 15,87-35 1</inkml:trace>
  <inkml:trace contextRef="#ctx0" brushRef="#br0" timeOffset="19165.45">9031 3387 0,'0'0'0,"35"-18"0,-17 18 0,17-35 16,18-1-1,-35-52 1,-18 71-16,0-19 16,-71 19-1,-52 34 1,17 36-1,18 18 1,70-36-16,18 0 16,0-17-16,35 35 15,71 0 1,-18-18 0,18 18-1,-88-18 16,-18-17-31,0 17 16,-53 1 0,-106-19-1,1 1 1,105-18-16,0 0 16,-53 0-1,88 0 1,18-18-1,71-35 1</inkml:trace>
  <inkml:trace contextRef="#ctx0" brushRef="#br0" timeOffset="19466.09">9984 3404 0,'0'0'0,"17"0"47,1 0-47,0 0 0,52 0 15,1 0 1,-1 0 0,-52 0-16,-1 0 15,-34 0 1</inkml:trace>
  <inkml:trace contextRef="#ctx0" brushRef="#br0" timeOffset="19648.34">10001 3528 0,'-17'17'16,"-19"1"0,107 0-1,-18-18 1,53 0 0,-36 0-1,-17-53 1</inkml:trace>
  <inkml:trace contextRef="#ctx0" brushRef="#br0" timeOffset="20514.2">11077 3369 0,'0'0'0,"0"-18"0,-17-17 32,17 17-32,-36-52 15,19-1 1,17 36 0,88 0-1,-71 35-15,54 0 16,70 35-1,-70 89 1,-54-1 0,-17 0-1,0-52 1,0-18 0,-17-53-1,-1-35 16,18-54-15,0-34 0,35 17-1,-17 71-15,35-53 16,35 35 0,18 53-1,17 53 1,-87 35-1,-36 53 1,0-35 0,-18-36-1,18-87 32,0-1-47,35-35 16</inkml:trace>
  <inkml:trace contextRef="#ctx0" brushRef="#br0" timeOffset="21415.56">12153 3246 0,'0'-18'16,"18"18"-16,17-35 15,-17 17-15,35-17 16,35-18 0,-71 0-1,-17 18 1,-17 35 0,-89 35 15,35 53-16,19 36 1,34-36 0,18 0-1,70-18 1,-52-70-16,53 0 16,17 0-1,35-35 1,-34-18-1,-1-53 1,0 1 0,-88 69-16,0 1 15,0 0 1,0 88 15,0-36-15,-18 54-16,1 35 31,-1-71-31,18 18 16,-18-35-1,18-1 1,36-52 0,-19 17-16,36-35 15,35-52 1,1 16-1,-37 89 1,-52 36 0,0 34-1,0 36 1,36-18 0,70-35-1,-18-53 16,0-53-15,-17-53 0,-36-17-1,-35-1 1,0 19 0,0 87-1</inkml:trace>
  <inkml:trace contextRef="#ctx0" brushRef="#br0" timeOffset="21813.95">14834 2999 0,'71'0'0,"-71"-18"16,-18 0-16</inkml:trace>
  <inkml:trace contextRef="#ctx0" brushRef="#br0" timeOffset="22231.08">15064 2910 0,'17'-17'15,"-34"34"-15,70-52 16,-18 17-16,35-34 16,-52 34-16,0-53 15,-54 1 1,-87 17-1,-18 53 1,-18 18 0,36 105-1,105-52 1,53 52 0,71-35-1,0-17 1,35 35 15,-35 17-15,-106-70-1,-141 0 1,-53-35 0,53-18-1,17-53 1,36-36-1,88 37 1,70-19 0,36 36-1,-18 17 1,-17 18 0</inkml:trace>
  <inkml:trace contextRef="#ctx0" brushRef="#br0" timeOffset="22581.42">15293 3157 0,'0'0'0,"35"0"15,18 0 1,-35-17-16,35-19 16,0 1-1,-36 0 1,-17 0-1,-35 17 1,-53 18 0,-36 53-1,18 53 1,54 17 0,52-35 15,35 1-16,71-72 1,17-17 0,1-35-1,17-71 1</inkml:trace>
  <inkml:trace contextRef="#ctx0" brushRef="#br0" timeOffset="22847.73">16069 2505 0,'0'0'0,"0"-18"0,-35-52 16,-18 105-1,-18 141 1,36 36 0,0 0-1,-1-36 1,36-88 15,0-17-15,18-89-1,0 0 1,-1 1-16,1-1 0</inkml:trace>
  <inkml:trace contextRef="#ctx0" brushRef="#br0" timeOffset="23215.91">16069 3104 0,'0'0'0,"0"18"0,0 0 31,35-18-31,36 0 16,17-18-1,18-17 16,-88 17-31,17-17 16,-35-18 0,-53 35-1,-35 18 1,-36 71 0,36 17-1,53-17 1,35 34-1,17-69 1,72-1 0,-1-35-1,18-18 1</inkml:trace>
  <inkml:trace contextRef="#ctx0" brushRef="#br0" timeOffset="23497.46">16845 2928 0,'0'0'0,"0"-18"0,0 1 15,-18-1 1,-52 36 0,52-1-16,-17 54 15,-18 35 1,35 17-1,18-35 1,18-35 0,88-35-1,-36-18 1,54-88 0,-53 17-1</inkml:trace>
  <inkml:trace contextRef="#ctx0" brushRef="#br0" timeOffset="23764.72">17286 2752 0,'18'-89'16,"-36"178"-16,36-283 15,-18 105 1,-36 107 0,1 70-1,-18 89 1,-17 70-1,52-106 1,18 0 0,0-35-1,35-71 1,54-35 0,-1-53-1,-53-18 1</inkml:trace>
  <inkml:trace contextRef="#ctx0" brushRef="#br0" timeOffset="23866.18">17127 2981 0,'-17'0'0,"34"0"0,-52-18 31</inkml:trace>
  <inkml:trace contextRef="#ctx0" brushRef="#br0" timeOffset="23947.02">17216 2963 0,'70'0'15,"36"0"1,17-53 0,-52 18-1</inkml:trace>
  <inkml:trace contextRef="#ctx0" brushRef="#br0" timeOffset="24530.21">18768 1799 0,'0'0'0,"0"-159"31,-18 142-31,-17 17 16,17 0-16,-123 53 15,18 88 1,-36 141-1,18 88 1,70-17 0,71-123-1,106 69 1,18-210 0,52-37-1,-17-52 1,-54-70-1</inkml:trace>
  <inkml:trace contextRef="#ctx0" brushRef="#br0" timeOffset="24780.99">18891 2152 0,'0'0'0,"-17"0"0,-19 0 31,19 18-31,17 17 16,0 35 0,0-52-1,0 0 1</inkml:trace>
  <inkml:trace contextRef="#ctx0" brushRef="#br0" timeOffset="25413.55">19614 2575 0,'0'0'0,"0"-17"0,36-54 31,-19 53-31,-17-52 15,0 35-15,0-18 16,-53 17 0,-17 19-1,-36 34 1,-17 72 0,52 16-1,53-87-15,1 70 16,17-17 15,53-54-15,0-17-1,-36-35 1,-17 0 0,0 17-1,0 1 1,0-36-1</inkml:trace>
  <inkml:trace contextRef="#ctx0" brushRef="#br0" timeOffset="25997.44">19050 2187 0,'0'-17'0,"-18"17"32,1 17-32,-1 18 15,0 36 1,18-36 0,0-17-1</inkml:trace>
  <inkml:trace contextRef="#ctx0" brushRef="#br0" timeOffset="26713.43">19756 2311 0,'0'-18'16,"0"0"-16,-18 1 15,-53 17 1,-17 0 0,53 0-16,-36 35 15,-35 71 1,36 17-1,52 1 1,18-71 0,53-18-1,71-35 1,-36-35 0,-18-18-1,-17-53 1,-17-17 15,-19 34-15,-17 54-1,-35 88 17,17 35-17,18 0 1,0-17-1,0-53-15,36 17 16,17-18 0,35-34-1,-71-1 1</inkml:trace>
  <inkml:trace contextRef="#ctx0" brushRef="#br0" timeOffset="27230.22">20214 2293 0,'0'0'0,"0"-18"16,0-17-1,-53 17 1,0 18 0,-17 36-1,34 52 1,19 35-1,17-34 1,0-54 0,35 0-1,36-52 1,-18-36 0,0-53-1,-36-18 1,18 1 15,-17 35-15,-18-18-1,0 176 17,-18-17-17,-17 71 1,18-1-1,17-87-15,0 34 16,0 1 0,35-71-1,18 0 1,-18 0-16</inkml:trace>
  <inkml:trace contextRef="#ctx0" brushRef="#br0" timeOffset="27797.42">20832 2346 0,'0'0'0,"0"-18"15,0-35 1,0 36 0,-36-1-1,19 18-15,-36 0 16,-18 53-1,18 18 1,0 34 0,36 1-1,34-18 1,54-88 0,-1 0-1,19-35 1,-19-71 15,-17 18-15,-18-71-1,1 36 1,-36 52 0,0 36-1,-18 88 16,0-35-31,1 70 16,17 35 0,-18 18-1,18-70 1,0 0 0,18-36-1,35-35 16,-18 0-15,18-18-16</inkml:trace>
  <inkml:trace contextRef="#ctx0" brushRef="#br0" timeOffset="28229.89">21202 2487 0,'0'0'0,"-18"-18"0,18 1 15,-17-18 1,17-1 0,0 1-1,17 35-15,36-18 16,0 18 0,18 0-1,-36 53 1,-17 53 15,-18-35-15,0-1-1,-18-52 1,18-53 15,0-36-15,0 18-1,18 35-15,-1-52 16,36-1 0,0 71-1,-35 0 1,-1 0 0</inkml:trace>
  <inkml:trace contextRef="#ctx0" brushRef="#br0" timeOffset="29079.7">21661 2505 0,'0'0'0,"35"0"15,-18 0-15,1 0 16,17-36 0,18-34-1,-53 17 1,0 35-1,-17 18 17,-19 71-17,19-36-15,-1 36 16,18-18 0,0 0-1,35-36 16,18-17-31,35-17 32,-17-19-17,-53 19-15,17-72 16,-17 37 0,-18 16-1,0 19 1,-18 52-1,18 18 1,0-36-16,0 72 16,0-36-1,0-36 1,0 1 0,0-36 46,0 1-46,0-1-1,0 0 1,0 1 0,0-1-1,18 18-15,17-53 16,0-17-1,0 17 1,-35-18 0,0 106 15,0 18-15,0 53-1,0-35 1,-17-36-1,-1-35 17,-17 0-17</inkml:trace>
  <inkml:trace contextRef="#ctx0" brushRef="#br0" timeOffset="29796.55">19032 3087 0,'0'0'0,"0"-18"0,0 1 31,0-1-31,0 36 32,0-1-32,0 54 15,-35 52 1,0-17 0,17-53-1,1-35-15,17-1 16,-36-17 15</inkml:trace>
  <inkml:trace contextRef="#ctx0" brushRef="#br0" timeOffset="30596.77">18750 3351 0,'0'0'0,"-18"0"16,36 0 15,88-17-15,88-1-1,-18 0 1,-105 1-16,123-18 16,-106-1-1,-88-17 1,0 0 15,-35 1-15,0 34-1,17 53 1,0 36 0,-17 52-1,0 1 1,-1-1-1,1-70 1,35-35 0,18-36 15,35-35-15,0-17-1,-53 52-15,17-17 16,1 17-1,0 0-15,-1 18 32,1 71-17,17-18 1,36 0 0,-18-36-1,-36-17-15,36 0 16,18-17-1,-18-19 1,-18-34 0,-35-1-1,0 1 1,0 52-16,0-17 16,-35 35-1,17 53 16,18 17-15,0 1 0,18-1-1,-1-52 1,1-18-16</inkml:trace>
  <inkml:trace contextRef="#ctx0" brushRef="#br0" timeOffset="31979.35">20867 3387 0,'0'0'16,"0"-18"-16,0 0 0,0-35 31,-18 36-15,-35-1-1,-17 18 1,52 0-16,-17 35 16,-36 36-1,36 52 1,17-52-1,18-36 1,53-17 0,0-18-1,-35 0-15,35-35 16,35-71 0,-35-18-1,-53 19 1,17-19 15,-17 36-15,0 70-1,0 89 1,0 17 0,-35 35-1,35 19 1,0-54-1,53-53 1,0-17 0,18-18-1,-36-36 1,0-17 0,-17-17-1,-18 52 1,0 71 31,0 0-32,0 0 1,0 0 0,0-35-16,53-1 31,-36-17-31,19 0 15,16-17 1,19-19 0,-53-17-1,17 18 1,-17 17 0,-18 36 15,0 0 0,0-1-15,0 1-16,-18-18 15,0 0 17,1-18-17,-36 1 1,17-1-1,1 0 1,35 1 15,18 17-31,35-35 16,35-1 0,-17-17-1,-19 36 1,-34 17-1,-18 35 17,0 53-17,-18 36 1,-34-1 0,52-88-16,-18 18 15,18 88 1,-18-52-1,18-36 1,0-36 0,0-34 15,36-54-15</inkml:trace>
  <inkml:trace contextRef="#ctx0" brushRef="#br0" timeOffset="32280.22">21537 3510 0,'0'-70'32,"18"70"-32,17-18 15,53 0 1,0 18-1,-88 36 1,0-19-16,0 36 16,-70 0-1,-1-35 1,54-18 0,-1 0-1,18-18 16</inkml:trace>
  <inkml:trace contextRef="#ctx0" brushRef="#br0" timeOffset="32514.32">22031 3193 0,'0'-18'31,"-18"36"-15,18-1-16,0 1 15,0 0-15,0 17 16,0 0 0,0-17-1</inkml:trace>
  <inkml:trace contextRef="#ctx0" brushRef="#br0" timeOffset="32712.2">22172 3175 0,'0'0'0,"0"-18"16,0 18-1,-35 18 1,35 35-1,0 0 1,0-18 0</inkml:trace>
  <inkml:trace contextRef="#ctx0" brushRef="#br0" timeOffset="33112.92">22384 2734 0,'0'0'16,"-18"0"-16,0 0 15,36 18 1,53 35-1,17 52 1,-53 1 0,-35 53-1,-18 70 1,1-176-16,-54 88 16,-35 0-1,-17-52 1,52-54 15,19-17-15,52-36 15,0-17-15,17 35-16</inkml:trace>
  <inkml:trace contextRef="#ctx0" brushRef="#br0" timeOffset="33379.99">22860 3440 0,'0'0'0,"0"-36"15,71 36 1,-54 0 0,-34 0-1,-1 0 1,18 36 0,0-1-1,0-18-15,-18 1 0</inkml:trace>
  <inkml:trace contextRef="#ctx0" brushRef="#br0" timeOffset="33597.51">22860 3775 0,'0'0'0,"0"17"0,0 1 15,0 0 1,0-1-16,-18 19 15,-35 52 17,36-71-32,-36 36 15,-53 0 1,71-35-16,-89 35 16</inkml:trace>
  <inkml:trace contextRef="#ctx0" brushRef="#br0" timeOffset="36161.64">2769 5221 0,'0'0'0,"0"-18"47,18 1-47,70-54 31,-70 71-31,17-70 16,-35 34 15,-53 19-15,-70 17 0,-71 53-1,141-36-15,-71 36 16,54 35-1,70-35 1,123 18 0,18-1-1,18 19 1,-88-19 0,-71-34-16,-18 34 15,-176 18 1,-18-35-1,-35-53 17,141-35-17,36-71 1,70 18 0,35 0-1,71 35 1,53 17-1,-106 36-15</inkml:trace>
  <inkml:trace contextRef="#ctx0" brushRef="#br0" timeOffset="36498.21">2946 5592 0,'0'0'0,"17"0"16,36-18-16,-35 18 0,35-35 15,53-71 17,-71 53-17,-17 0 1,-71 35 0,-71 36-1,36 52 1,0 107-1,70-71 1,36 0 0,52-54-1,36-52 1,0-35 0,123-124-1</inkml:trace>
  <inkml:trace contextRef="#ctx0" brushRef="#br0" timeOffset="36745.16">3757 5027 0,'0'-70'16,"-18"70"0,-34 88-1,16 35 1,1 54-1,17-54 1,1 1 0,17-107-16,0 36 15,17-35 1,19-36 0,-19 0-16</inkml:trace>
  <inkml:trace contextRef="#ctx0" brushRef="#br0" timeOffset="37112.3">3828 5468 0,'0'18'16,"17"-18"-16,1 0 15,35 0 1,-36 0-16,54-53 15,0 17 1,-36-34 0,-35 35-1,-53 17 1,0 18 0,-35 53-1,70-35-15,-17 87 16,35-34-1,0 17 17,18-53-17,34-17 1,1-18 0,-35-18-16,17-17 0</inkml:trace>
  <inkml:trace contextRef="#ctx0" brushRef="#br0" timeOffset="37597.25">4480 5221 0,'0'0'15,"-70"18"17,52-1-32,-17 19 0,-18 34 15,18 54 1,17-18 15,18-54-15,35-52-16,53 0 15,18 0 1,53-70 0,-53-1-1,0-52 1,-53-1-1,-53 71-15,35-105 16,-17 70 0,-1 52-1,-17 107 1,-17 88 0,-36-1-1,35-52 1,0-18-1,18-35 17,0-35-17,53-36 1,-17-35 0</inkml:trace>
  <inkml:trace contextRef="#ctx0" brushRef="#br0" timeOffset="37812.3">4851 5221 0,'0'0'0,"-18"18"16,18-1 0,53-17-1,35 0 1,-35 0-1,-35 0 1,35 0 0,-36 0-16</inkml:trace>
  <inkml:trace contextRef="#ctx0" brushRef="#br0" timeOffset="38229.53">5997 5345 0,'0'0'0,"-17"-18"0,-36 18 16,88 0 31,18 0-31,-36 0-16,89 0 15,53 0 1,-18 0-1,36 0 1,-36 0 0,-88 0-1,-36-35 1,-17-1 0</inkml:trace>
  <inkml:trace contextRef="#ctx0" brushRef="#br0" timeOffset="38678.31">6562 4974 0,'0'0'0,"0"35"16,0-17-16,53 35 15,-18 0 1,71 17 0,17-34-1,-35-19 1,53-17 0,-52-35-1,-54 0 1,-35 0-1,-35 35 17,-54 35-17,1 53 1,0 0 0,70-53-16,-70 54 15,53-36 1,35-36-1,-18-17 1,1-35 0</inkml:trace>
  <inkml:trace contextRef="#ctx0" brushRef="#br0" timeOffset="40228.21">8890 4815 0,'18'0'16,"35"0"-1,-36 0-15,18 0 16,54-53 0,-1-17-1,-71 70-15,1-35 16,-18-1-1,-18 36-15,-140 0 16,-1 53 0,-70 18-1,140-18 1,72 17 0,17-52-16,88 35 15,88 17 1,18 36-1,-70 0 17,-106-35-17,-107 34 1,-87-34 0,-124-53-1,106-18 1,53-53-1,106-18 1,52-35 0,72 36-1,105 17 1,-18 35 0</inkml:trace>
  <inkml:trace contextRef="#ctx0" brushRef="#br0" timeOffset="40578.17">9260 5292 0,'0'0'0,"0"17"0,18 1 15,0-18 17,35-35-17,-36 17-15,36-35 16,18-53-1,-54 89-15,-17-54 16,-17 36 0,-89 52-1,35 72 1,-17 16 0,53 1-1,17 18 1,53-89-1,36-35 1,88-53 15,-36 0-31</inkml:trace>
  <inkml:trace contextRef="#ctx0" brushRef="#br0" timeOffset="40828.66">10266 4586 0,'0'0'16,"-18"0"-16,1 0 0,-36 35 15,-36 106 1,19 54 0,35-54-1,-1 35 1,36-88-1,36-53 17,34-35-32,-52-17 15,17-1-15</inkml:trace>
  <inkml:trace contextRef="#ctx0" brushRef="#br0" timeOffset="41213">10301 5151 0,'0'17'16,"18"-17"-1,-1 0 1,1 0-16,53-35 16,-1-18-1,-17-18 1,-53 1-1,-35 70 1,-18 0 15,-53 88-15,18 36 0,88-107-16,0 89 15,0-53 1,88-35-1,18-18 1,35-36 0,0-52-1,-53 18-15</inkml:trace>
  <inkml:trace contextRef="#ctx0" brushRef="#br0" timeOffset="41629.01">10954 4921 0,'0'-17'16,"-36"34"-1,19 71 1,-1 36 15,1-54-15,-1 1 0,18-53-1,0-36 16,0 0-31,0-17 16,53-53 0,17-36-1,36-17 1,18 53 0,-18 88-1,-1 106 1,-105-18-1,-35 36 1,-18-36 15,18-53-15,17-17 0,71-89 15</inkml:trace>
  <inkml:trace contextRef="#ctx0" brushRef="#br0" timeOffset="41744.01">11624 4868 0,'18'0'0,"-36"0"0,36-17 0,-18 52 16</inkml:trace>
  <inkml:trace contextRef="#ctx0" brushRef="#br0" timeOffset="41880.05">11695 4921 0,'0'-17'16,"0"-1"-16</inkml:trace>
  <inkml:trace contextRef="#ctx0" brushRef="#br0" timeOffset="41997.03">11695 4674 0,'-18'-35'16,"0"35"15,18 18-15,18 17-1</inkml:trace>
  <inkml:trace contextRef="#ctx0" brushRef="#br0" timeOffset="42594.75">11994 4745 0,'0'-18'31,"-17"18"-15,-1 35-1,-17 18 1,17 53 0,-17 18-1,35-36 1,0-53 0,18-35-1,17 0 1,18 0-1,0-17 1,0 17 15,17-36-15,-17-17 0,0 18-1,-18-35 1,1-36-1,-36 88-15,0-70 16,0 53 0,-18 52 31,18 1-47,0 52 15,0-52-15,0 53 16,-18-36-1,18-17 1,18-18 31,-18-18-47</inkml:trace>
  <inkml:trace contextRef="#ctx0" brushRef="#br0" timeOffset="43278.71">12577 4710 0,'-18'35'31,"0"-18"-31,18 1 0,0 53 16,-17 35-1,-1-36 1,18 1-1,0-54 1,0-34 31,-18-19-31,1-34-1,17-36 1,35 0-1,-17 88-15,52-52 16,-17 52 0,18 18-1,-1 53 1,-17 18 0,-35 17-1,-18 0 1,0-17-1,-36-54 1,19-17 15,17-35-15,0-35 0,70-54-1,36 18 1,18 36-1,-18 52 1,-18 53 0,-18 53-1,-52-52-15,0 105 16,-54-18 0,-70-52-1,-35-36 1,0-17-1</inkml:trace>
  <inkml:trace contextRef="#ctx0" brushRef="#br0" timeOffset="43744.67">11642 4957 0,'0'17'31,"0"1"-31,0-1 15,0 19-15,0 52 16,0-18 0,35-34-1,-17-19-15,70-17 16,53-17 0,-35-36-1</inkml:trace>
  <inkml:trace contextRef="#ctx0" brushRef="#br0" timeOffset="44561.86">14270 4798 0,'0'0'0,"-18"0"0,-52 35 31,52-17-31,-35 17 16,18 0 0,52-35-1,1 0 1,53-17-1,-54 17-15,19-53 16,-36 17 0,0 1-1,-53 35 1,17 0 0,19 53-1,17-18 1,17-17 15,54-18-31,-36 0 16</inkml:trace>
  <inkml:trace contextRef="#ctx0" brushRef="#br0" timeOffset="45644.2">15240 4604 0,'18'-18'31,"17"0"-31,-17 18 16,-1-17-16,71-18 15,-70-18 1,-18 35 0,-18 0-1,-105 18 1,-53 0 0,34 36-1,89 34 1,71 18-1,123-17 1,-105-53-16,105 70 16,-53-18-1,-18 36 1,-105-18 0,-71-35-1,-229 0 1,176-53-1,71-35 1,35-53 15,53-18-15,0 53 0,71 53-1,-1 53 1,1 53-1,-1 0 1,1-54 0,53-34-1,-19-18 1,-52 0-16,106-70 16,-36-36-1,-34 0 1,-72 0-1,-17 18 1,-53 158 31,18 54-31,0-36-1,17 0 1,18-35-1,18-53-15,52 0 16,19-35 0,-19-36-1,18-17 1,-70 0 0,0 17-1,-18 54 1,-18 70-1,0 35 1,1-18 15,17 19-15,17-72 0,72 1-1,87-71 1,-123 18-16</inkml:trace>
  <inkml:trace contextRef="#ctx0" brushRef="#br0" timeOffset="45726.87">16439 4727 0,'0'-17'0,"0"34"0,0-70 16</inkml:trace>
  <inkml:trace contextRef="#ctx0" brushRef="#br0" timeOffset="45930.17">16316 5045 0,'-35'70'15,"-36"124"1,-17 36 0,17 17 15,54-53-15,17-124-1,0-52 1,35-54-1,-35 1-15,35-18 16,-17 18-16,35-177 16</inkml:trace>
  <inkml:trace contextRef="#ctx0" brushRef="#br0" timeOffset="46211.2">16245 4992 0,'0'-88'15,"0"176"-15,0-212 0,18 36 16,88 0-1,-18 53 1,36 35 15,-36 17-15,-88 89 0,-36 18-1,-105-19 1,18-52-1,88-35 1,52-18 0,54-53-1,17 0 1</inkml:trace>
  <inkml:trace contextRef="#ctx0" brushRef="#br0" timeOffset="46494.08">16898 4692 0,'0'0'0,"0"-18"0,0 36 31,0 70-15,-18 36 0,-17 87-1,35-52 1,-53 53-1,36-142-15,-36 89 16,0 0 0,35-106-1,71-106 17,-18-18-17</inkml:trace>
  <inkml:trace contextRef="#ctx0" brushRef="#br0" timeOffset="46760.78">16827 4957 0,'0'-36'0,"0"72"0,0-178 31,36 37-15,52 52-1,-70 53-15,52 0 16,18 17-1,-88 54 1,-53 17 0,-35 0-1,35-52 1,36-36 0,34-36 15</inkml:trace>
  <inkml:trace contextRef="#ctx0" brushRef="#br0" timeOffset="47129.13">17374 4586 0,'0'0'0,"-17"0"31,-1 18-15,0 17-1,-17 53 1,35-70-16,0 52 16,0-17-1,88-53 1,0 0 0,18-70-1,-70 17 1,-19-35-1,-123 17 1,36 53 15,-18 18-15,70 36 0,18 34-1,88-34 1</inkml:trace>
  <inkml:trace contextRef="#ctx0" brushRef="#br0" timeOffset="47511.25">17780 4586 0,'0'-35'31,"0"17"-31,0 1 0,18-1 15,35 0 1,17 36 0,-52 0-1,17 52 1,-35 18 0,0-17-1,0-36 1,0-17-1,0-36 1,0-52 0,0 17-1,35-18 1,36 1 0,52-36-1,-87 70-15</inkml:trace>
  <inkml:trace contextRef="#ctx0" brushRef="#br0" timeOffset="47564.32">18627 4145 0,'0'0'16,"17"-18"-16</inkml:trace>
  <inkml:trace contextRef="#ctx0" brushRef="#br0" timeOffset="47729.42">18503 4445 0,'-17'53'15,"-19"35"1,19 0-1,17 0 1,17-70 0,71-18-1,-35 0 1,18-88 0</inkml:trace>
  <inkml:trace contextRef="#ctx0" brushRef="#br0" timeOffset="47910.97">18468 4427 0,'0'0'0,"-18"0"15,1 0 1,34 0 0,36 0-1,35 0 1,-17 0-1,-53 0-15,34 0 0</inkml:trace>
  <inkml:trace contextRef="#ctx0" brushRef="#br0" timeOffset="48061.61">19068 4586 0,'-36'18'0,"72"-36"0,-72 53 0,54-35 32</inkml:trace>
  <inkml:trace contextRef="#ctx0" brushRef="#br0" timeOffset="48211.52">19138 4445 0,'-53'18'16,"36"-18"-16,17 17 16,0 19-1</inkml:trace>
  <inkml:trace contextRef="#ctx0" brushRef="#br0" timeOffset="48644.94">19791 4427 0,'0'-17'16,"-18"17"-1,1 17 1,17 1-16,-18 17 15,-35 36 1,53-54-16,-35 54 16,35 0-1,0-54 1,88 1 0,18-36-1,-18-17 1,0-71-1,-88 0 1,18 18 15,-18 53-15,0 52 15,0 1-31,0 17 16</inkml:trace>
  <inkml:trace contextRef="#ctx0" brushRef="#br0" timeOffset="48927.07">20443 4392 0,'-17'0'31,"-1"18"-31,1 35 16,-1 17 0,0-52-1,-17 70 1,35-35 0,0-35-1,53-18 1,53 0-1,-36-36 1,36-17 0</inkml:trace>
  <inkml:trace contextRef="#ctx0" brushRef="#br0" timeOffset="49112">20673 4251 0,'0'0'0,"-18"-18"0,-17-17 15,0 0 1,35 17 0,0 36 31,-18-18-47,-35 35 15</inkml:trace>
  <inkml:trace contextRef="#ctx0" brushRef="#br0" timeOffset="49626.93">18591 4145 0,'18'-18'32,"-18"36"-17,0 17 1,0 18 0,0 18-1,0-53-15,-53 17 16</inkml:trace>
  <inkml:trace contextRef="#ctx0" brushRef="#br0" timeOffset="51143.54">4463 6914 0,'0'-17'15,"0"-1"1,0-17-1,0 17-15,0 1 16,17-54 0,-17 53-1,0 1 1,0 87 15,-17 19-15,-1-54-16,-17 141 15,-1 1 1,19-54 15,17-17-15,0-88 0,0-36 15,0 0-31,35-35 15</inkml:trace>
  <inkml:trace contextRef="#ctx0" brushRef="#br0" timeOffset="51462.32">4833 7144 0,'0'0'0,"18"17"16,35-17 0,-18-17 15,-17 17-31,-1-18 16,1-17-1,-18 17 1,-18 1-1,-17 17 1,17 0 0,18 17-16,0 1 15,36-1 1</inkml:trace>
  <inkml:trace contextRef="#ctx0" brushRef="#br0" timeOffset="52960.02">6403 6967 0,'18'-17'0,"52"-19"15,-70 19 1,35-1-16,18-17 16,-17 0 15,-36-18-15,17 35-1,-70-17 1,18 35-16,-71 0 15,-35 53 1,18 17 0,52-34-1,53 34 1,36-17 0,141 53-1,-36-36 1,36 19-1,-71-19 1,-105-17 0,-142 0 15,124-35-31,-107-18 16,1 0-1,18-71 1,70 18-1,53 0 1,35 0 0,71 18-1</inkml:trace>
  <inkml:trace contextRef="#ctx0" brushRef="#br0" timeOffset="53343.35">6914 7250 0,'18'0'31,"-18"-18"-31,0 0 16,88-35-1,-70 36-15,17-19 16,36-52-1,-54 18 1,-34 52 0,-89 18-1,0 88 1,18 18 0,70 106-1,18-124 1,71 0-1,17-88 1,0 0 0,18-70 15,-35-19-31</inkml:trace>
  <inkml:trace contextRef="#ctx0" brushRef="#br0" timeOffset="53610.57">7620 6667 0,'0'0'0,"0"-52"16,0 16-1,-35 89 1,17 53 0,0 70-1,1-52 1,17 17-1,0-106-15,0 36 16,17-36 0,1-35 15,35-35-15,-18-18-16</inkml:trace>
  <inkml:trace contextRef="#ctx0" brushRef="#br0" timeOffset="54043.49">7920 7108 0,'0'0'0,"0"18"0,0 0 15,17-18 1,36 0-1,0-18 1,18-35 0,-18-35 15,-36 35-15,-17 0-1,-52 53 1,-37 0-1,19 88 1,52-70-16,0 35 16,18 53-1,0-89-15,0 72 16,36-54 0,34-18-1,-17-17 1,53-35-1,-88 18-15</inkml:trace>
  <inkml:trace contextRef="#ctx0" brushRef="#br0" timeOffset="54577.68">8643 6879 0,'0'0'0,"0"18"47,-18-1-47,-17 72 16,17-1-1,1 35 1,34-52 0,36-36-1,-35-35-15,88 0 16,0-35-1,35-53 1,-35-36 0,-53 18 15,-18-105-15,-18 34-1,-17 71 1,0 54-1,0 87 1,-17 53 0,-18 106-1,35-70 1,0-1 0,0-35-1,0-35 1,0-35-1,35-18 1,0-36 0,-35 1-1</inkml:trace>
  <inkml:trace contextRef="#ctx0" brushRef="#br0" timeOffset="54826.48">9013 6826 0,'18'0'31,"0"0"-31,-1 0 16,1 0-16,53-17 15,-36 17-15,53-18 16,-35 0-1,-53 1 1,0-1 0</inkml:trace>
  <inkml:trace contextRef="#ctx0" brushRef="#br0" timeOffset="55577.76">9966 6473 0,'0'0'0,"0"-17"0,0-1 32,0 36-1,0 17-31,-35 71 16,-18 70-1,0-17 1,18-53-1,35-71-15,0 36 16,0-54-16,0 1 16,17-18 15</inkml:trace>
  <inkml:trace contextRef="#ctx0" brushRef="#br0" timeOffset="56192.91">9948 6632 0,'0'0'0,"-17"0"0,-19-35 15,-17-18 1,53 18 0,0 17-16,36-35 15,52 36 1,53 17-1,0 35 1,-70 0 0,-18 18 15,-53 35-15,-71-17-1,-52-18 1,52-53-1,36 0 1,70-18 15,-17 18-31,88 0 16,-18 0 0,18 35-1,-18 36 1,-71-1-1,-34 19 1,-1-54-16,-105 53 16,-1-35 15,-35-35-15,54-18-1,52 0 1,53-36-1,0 1 1,88 0 0,-53 17-16</inkml:trace>
  <inkml:trace contextRef="#ctx0" brushRef="#br0" timeOffset="56759.92">10724 6756 0,'0'0'0,"18"0"15,-18 17 17,-35 36-32,0 0 15,35-35 1,0 52 0,0-17-1,17-17 1,89-36-1,0-18 1,70-70 0,-123 17-1,-35-17 1,-18 17 0,0 89 15,-18 70-16,18-70-15,0 88 16,0 52 15,0 54-15,0-35 0,35 17-1,-35 17 1,-17-123-1,-1-70-15,-70 17 16,-53-35 0,-18-35-1,71-36 1,35-34 0,53-1-1,53 0 1</inkml:trace>
  <inkml:trace contextRef="#ctx0" brushRef="#br0" timeOffset="57059.36">11501 6456 0,'0'0'0,"-18"-18"0,0 1 16,18-1 0,18 53-1,17 71 1,-17-71-16,17 124 16,-35-35-1,0-54 1,0-35-1,35-35 1,-17-17 0</inkml:trace>
  <inkml:trace contextRef="#ctx0" brushRef="#br0" timeOffset="57276.39">11783 6491 0,'17'-18'16,"-34"36"-16,34-71 15,-17 71 1,0-1-16,-17 54 16,-36 70-1,0-17 1,18-54 0,35-17-1,53-53 1,-36 0-1</inkml:trace>
  <inkml:trace contextRef="#ctx0" brushRef="#br0" timeOffset="57861.02">12277 6756 0,'0'0'0,"0"-36"15,0 19-15,0-19 16,0-34-1,-36 17 1,-34 53 0,-36 35-1,71-17-15,-53 70 16,-18 71 0,106-53-1,17-71 1,72-17-1,16-36 1,-69 0-16,34-17 16,1-71 15,-36 0-15,-17 18-1,-18 35 1,0 71-1,0 88 1,0 0 0,0-18-1,17-35 1,36-53 0,18 0-1,35-71 1,-71-17-1,0-18 1,-17-70 0,-1 17 15,-17 141-31,0-52 16</inkml:trace>
  <inkml:trace contextRef="#ctx0" brushRef="#br0" timeOffset="58626.09">12735 6932 0,'53'0'16,"-35"0"-1,-1-18-15,36-34 16,0-37-1,-35 54-15,0-18 16,17-35 0,-35 106 31,0 70-32,0-18 1,0 1-1,0-53-15,17-1 16,36-17 0,36 0-1,-1-53 1,-18-17 0,19-19-1,-54 37 1,-35 87 15,0 18-15,0 35-1,0-70 1,17 35 0,1-53-16,35 17 15,18 1 1,17-53-1,-18-18 1,1-36 0,-53 1-1,-18-35 1,0 87-16,0 1 16,-53 53-1,0 88 1,35-1-1,18 37 1,18-89 0,17-36 15,53-17-15,18-17-1,-35-1-15</inkml:trace>
  <inkml:trace contextRef="#ctx0" brushRef="#br0" timeOffset="58842.51">14411 6421 0,'0'-18'0,"0"36"0,0-89 16,0 89 0,-35 52-1,35-35-15,-18 71 16,0 18-1,18-36 1,36-53 0,52-17 15,0-18-31</inkml:trace>
  <inkml:trace contextRef="#ctx0" brushRef="#br0" timeOffset="59077.4">14852 6279 0,'0'0'0,"0"-17"0,18-1 15,-18 1-15,17 17 16,1 0-16,17 17 16,0 54-1,36 87 1,-71 1-1,-18-35 1,-140-1 0,-1-52-1</inkml:trace>
  <inkml:trace contextRef="#ctx0" brushRef="#br0" timeOffset="60009.1">4727 8625 0,'0'0'0,"-17"0"0,17-70 31,0 52-31,0-35 15,0 36-15,0-36 16,17 17 0,18 19-1,36 52 1,-36 71 0,-17 53-1,-124 35 1,71-141-16,-106 52 15,-18-34 1,88-71 0,36-53-1,35-53 17,35-17-17,18 52 1,53 71-1,-35 18 1,35 88 0,-36 35-1,-35-53 1,-35-70-16,36 52 16,-1-52-1,18-18 1</inkml:trace>
  <inkml:trace contextRef="#ctx0" brushRef="#br0" timeOffset="60176.18">5256 8961 0,'18'-36'0,"-36"72"0,36-89 32,0 53 14,-1-18-46,36 18 16,-18 0-16</inkml:trace>
  <inkml:trace contextRef="#ctx0" brushRef="#br0" timeOffset="60287.71">6862 8520 0,'0'0'0</inkml:trace>
  <inkml:trace contextRef="#ctx0" brushRef="#br0" timeOffset="60609.09">6914 8396 0,'0'0'15,"-52"0"1,34 0-16,-88 18 16,-88 35-1,35 52 1,124-34-1,53-18 1,123 0 0,0-18-1,35 18 1,-140-35-16,34 52 16,-105-17-1,-159 18 1,17-36-1,1-35 1,141-18 0,35 1-16,35-36 15,106-18 1,0 18 0</inkml:trace>
  <inkml:trace contextRef="#ctx0" brushRef="#br0" timeOffset="60976.74">7179 8872 0,'0'0'0,"18"0"15,35-17 17,-36-1-17,18-17-15,71-53 16,-70 35-1,-36-18 1,-53 71 0,-18 0-1,-17 88 17,35 53-17,53 1 1,18-54-1,17-53 1,53-35 0,18-35-1,-18-36 1,-53 54-16</inkml:trace>
  <inkml:trace contextRef="#ctx0" brushRef="#br0" timeOffset="61208.62">7937 8414 0,'0'0'16,"0"-53"-16,-17 106 31,17-36-31,-18 19 0,-17 69 32,-18 72-17,35-54 1,1-17-1,17-53 1,88-53 0,-18-18-1,-34 1-15</inkml:trace>
  <inkml:trace contextRef="#ctx0" brushRef="#br0" timeOffset="61559.67">8167 8802 0,'0'-18'32,"17"18"-32,36-35 15,0 0 1,0-1 15,-18-34-15,-35 52-1,-70 18 1,-18 18 0,0 105-1,70 1 1,0-107-16,18 72 16,53-37-1,0-34 1,53-18-1,-18-53 1,-35 18 0</inkml:trace>
  <inkml:trace contextRef="#ctx0" brushRef="#br0" timeOffset="62009.57">8749 8572 0,'0'0'0,"0"-17"0,0-1 31,-53 36-15,18 70 0,-1 36-1,36-36 1,18 0 0,70-53-1,18-35 1,53-53-1,-71-17 1,-17-54 0,-19-35-1,-16 18 17,-36 106-32,0-71 15,0 71 1,0 70-1,-36 89 1,1 34 0,18-34-1,17-1 1,17-34 0,18-54-1,-17-53 1</inkml:trace>
  <inkml:trace contextRef="#ctx0" brushRef="#br0" timeOffset="62177.48">9066 8678 0,'0'0'0,"0"-17"0,-17-1 16,17 0-1,17 1 1,72-1-1,69-17 1,54 0 0</inkml:trace>
  <inkml:trace contextRef="#ctx0" brushRef="#br0" timeOffset="62426.11">10266 8343 0,'0'0'0,"0"-17"0,-18 17 16,1 0-16,-36 35 16,-18 71-1,71 35 17,0-53-17,0-53-15,0 18 16,18-18-1,35-35 1,-36-17-16</inkml:trace>
  <inkml:trace contextRef="#ctx0" brushRef="#br0" timeOffset="62842.37">10178 8484 0,'0'0'0,"0"-35"15,-18 0-15,18-36 16,18 54-1,52-19 1,18 36 0,-17 53-1,-71 35 17,-53-17-17,-18-18 1,-34-18-1,87-17 1,36-18 0,87 0-1,1 17 1,-35 54 0,-54-18-1,-17 53 1,-88-18-1,18-70 1,-1-1 0,106-70 15</inkml:trace>
  <inkml:trace contextRef="#ctx0" brushRef="#br0" timeOffset="63117.44">11377 8502 0,'-18'-35'31</inkml:trace>
  <inkml:trace contextRef="#ctx0" brushRef="#br0" timeOffset="63342.31">11342 8502 0,'0'18'15,"-71"52"1,36 36 0,35-53-16,-18 123 15,18 18 1,0-70 0,-17 35-1,-36-54 1,17-52-1,19-35-15,-54-18 16,-17-35 0,35-36-1,36-17 1</inkml:trace>
  <inkml:trace contextRef="#ctx0" brushRef="#br0" timeOffset="64175.36">10760 8431 0,'0'0'0,"-18"0"62,18 18-46,0 0-16,-18 70 16,18-71-16,0 72 15,18 17 17,35-54-17,70-34 1,36-36-1,0-34 1</inkml:trace>
  <inkml:trace contextRef="#ctx0" brushRef="#br0" timeOffset="65658.97">12012 8167 0,'-35'0'31,"70"0"0,0 0-31,-17 0 16,53 0-1,-54 0-15,54-35 16,17-18 0,-88 35-16,0-35 15,0 0 1,-18 53-1,-35 0 1,36 106 0,-1 17-1,0-70-15,18 106 32,-17-35-17,-1-36 1,18-35-1,-35-36 1,-36-17 0,1-17-1,-1-54 1,18 18 0,18 36-1,17 69 16,18-34-31,36 53 16,17-36 0,17 0-1,18-35 17,-70 0-32,35-17 15,35-36 1,-17-18-1,-54 1 1,19-1 0,-19 71 15,-17 18-31,18 52 16,-18 1-1,17-54 1,1-17-1,35 0 1,-18-35 0,18-18-1,-35 36 1,35-19-16,-18 1 31,0 35-15,1 53-1,-19 0 1,19 0 0,-19-53-16,54 17 15,52-17 1,36-17 0,-53-19-1,-53-34 1,-36-36-1,-87 0 1,-36 53 0,0 53-1,0 71 1,53 52 15,53-34-15,0-72-16,53 36 15,53-35 1,-18-18 0,36-53-1,-18-35 1,-36-1 0,-17-140-1,-35 70 1,-18 89-1,0 52 1,-36 142 0,1-1-1,35-88-15,0 124 32,0-71-17,35-17 1,36-53-1,-18-18-15</inkml:trace>
  <inkml:trace contextRef="#ctx0" brushRef="#br0" timeOffset="66008.39">13688 8396 0,'0'-18'16,"0"36"-16,-18-53 15,18 17 1,0 1-16,35-1 15,54-35 1,16 18 0,-34-18-1,-53 0 1,-36 53 15,-88 35-15,36 53-1,52 1 1,18-1 0,53-18-1,0-34 1,17-36 0,-34 0-16,17-18 15,-36 0-15</inkml:trace>
  <inkml:trace contextRef="#ctx0" brushRef="#br0" timeOffset="66208.12">14235 8167 0,'17'-18'15,"-34"36"1,34-18-16,-17 17 16,18 36-1,17 53 1,18-35-1,-35-18 1,-1-53-16,1 0 16,17 0-1</inkml:trace>
  <inkml:trace contextRef="#ctx0" brushRef="#br0" timeOffset="66392.17">14534 8132 0,'0'-18'0,"0"36"0,0-71 15,-17 17-15,-54 107 16,1 35 0,-36-18-1,35 18 1,36-53 15,53-36-15</inkml:trace>
  <inkml:trace contextRef="#ctx0" brushRef="#br0" timeOffset="66500.96">14870 8008 0,'0'0'0,"-36"-18"16</inkml:trace>
  <inkml:trace contextRef="#ctx0" brushRef="#br0" timeOffset="66625.06">14711 8167 0,'0'17'0,"-18"54"16,1 35 0,17 0-1,52-36 17,37-70-17,-19 0-15</inkml:trace>
  <inkml:trace contextRef="#ctx0" brushRef="#br0" timeOffset="66858.57">15240 7955 0,'0'0'16,"0"-18"-16,18 1 0,52-1 15,-17 89 1,-18 35-1,-35 70 1,-53-53 0,-35-52-1,-70 0 1,105-54 0</inkml:trace>
  <inkml:trace contextRef="#ctx0" brushRef="#br0" timeOffset="67891.5">5045 10142 0,'0'0'0,"-18"0"0,-17-35 32,35 17-17,17 18-15,19 0 16,52 0-1,-53 36 1,-35-1 0,-35 53-1,-53-53 1,-36 18 15,54-35-15,52-18-1,71-35 1,70-1 0,-17 36-1,-18 71 1,-35 17 0,-53 18-1,-70 18 1,35-89-16,-36 0 15,-123 36 1,88-71 0,18 0-1,70-53 1,18 0 15,36 0-15,16 18-16</inkml:trace>
  <inkml:trace contextRef="#ctx0" brushRef="#br0" timeOffset="68074.87">5574 10425 0,'0'0'16,"-18"0"15,1 0-31,-1 0 0,0 0 16</inkml:trace>
  <inkml:trace contextRef="#ctx0" brushRef="#br0" timeOffset="68575.33">6632 10283 0,'0'0'0,"18"-17"0,17-18 16,36 17 0,17-53-1,-53 1 1,-35 52-1,-17 18-15,-89 0 16,-53 35 0,18 36-1,106-18 17,35 35-17,88-17 1,53-1-1,-18-17 1,-70 18 0,-53-36-1,-106 18 1,-70-35 0,123-18-16,-70 0 15,-1 0 1,71-53-1,53 0 1,36 0 0,34 0-1</inkml:trace>
  <inkml:trace contextRef="#ctx0" brushRef="#br0" timeOffset="68909.36">6950 10425 0,'17'17'0,"-34"-34"0,70 34 16,-36-17-16,19 0 16,16-35-1,19-18 1,-36 0 0,-35 0-1,0 36 1,-70-1-1,-36 71 1,53 35 0,18 71-1,35-53 17,35-53-17,71-36 1,-89-17-16,89-35 15,-18-18 1</inkml:trace>
  <inkml:trace contextRef="#ctx0" brushRef="#br0" timeOffset="69141.61">7743 10054 0,'18'-17'15,"-36"34"-15,36-52 0,-36 0 16,-17 105-1,-18 71 1,36-105-16,-54 69 16,53 36-1,1-105 1,-1 70-16,18-71 31,88-35-15,-70 0-16</inkml:trace>
  <inkml:trace contextRef="#ctx0" brushRef="#br0" timeOffset="69474.96">7937 10354 0,'0'0'0,"0"-18"31,18 18-31,17 0 16,54-35-1,-72 35-15,54-35 16,-54 0 0,-105 35 15,71 0-15,-72 70-1,1 1 1,18 70-1,70-53 1,17-70 0,89-18-1,35-36 1,-17-17 0</inkml:trace>
  <inkml:trace contextRef="#ctx0" brushRef="#br0" timeOffset="69924.5">8537 10195 0,'0'-17'16,"0"34"-16,-35-34 16,17 17-16,-17 17 15,0 89 1,-1 18 15,36-36-15,0-18-1,106-52 1,0-18 0,18-71-1,-19-52 1,1-18 0,-53 17-1,-18-34 1,-17 52-1,-18 176 1,0 71 0,-35 36-1,0-36 1,35-35 15,0-71-15,17-35-1,36-35 1,-35-1-16</inkml:trace>
  <inkml:trace contextRef="#ctx0" brushRef="#br0" timeOffset="70077.62">8925 10195 0,'-17'0'16,"52"0"-1,53 0 1,71-17 0,0-19-1,-106 19-15</inkml:trace>
  <inkml:trace contextRef="#ctx0" brushRef="#br0" timeOffset="70307.88">10001 9948 0,'0'0'0,"0"18"0,-35 17 15,17-17-15,-35 70 16,-17 36 0,70-19-1,0-52 1,17-35-1,36-18 1,-35-18-16</inkml:trace>
  <inkml:trace contextRef="#ctx0" brushRef="#br0" timeOffset="70758.81">9895 10072 0,'0'-35'0,"0"70"0,0-141 16,0 71-16,18-36 15,106 18 1,17 36 0,-53 34-1,-35 36 1,-53 18 0,-53-18-1,18-53-15,-142 53 16,18-18-1,124-35 1,88 0 0,71 0-1,34 0 1,-34 53 15,-71 17-15,-53 1-1,-36 17 1,-122-17 0,-36-19-1,88-34 1,176-53 15,36-36-15</inkml:trace>
  <inkml:trace contextRef="#ctx0" brushRef="#br0" timeOffset="71257.88">10601 10107 0,'53'-18'0,"-106"36"16,106-53-16,-53 70 31,-35 36-15,-1 34-1,36-87-15,0 53 16,106-18 0,53-53-1,-36-18 1,1-70 0,-54-18-1,-17-18 1,-35 72-1,-36 52 1,-35 52 0,-52 107 15,52-18-31,35 89 31,18-36-15,0-18-1,-53 0 1,-17-70 0,-107-18-1,142-70-15,-124-18 16,71-35 0,-18-89-1,88 89-15</inkml:trace>
  <inkml:trace contextRef="#ctx0" brushRef="#br0" timeOffset="71891.6">11977 9737 0,'0'0'0,"-18"-18"15,18 0-15,0 1 16,18 17-16,17-18 0,89 0 16,105 1-1,-35-18 1,-88 35 15,-89 0-15,-70 35-16</inkml:trace>
  <inkml:trace contextRef="#ctx0" brushRef="#br0" timeOffset="72124.23">12330 9666 0,'0'18'47,"0"-1"-47,0 36 16,0-17-16,0 122 15,0-17 1,-18-35 0,0-18-1,18-52 1,36-54 15</inkml:trace>
  <inkml:trace contextRef="#ctx0" brushRef="#br0" timeOffset="72474.19">12577 10089 0,'17'0'16,"1"-17"0,17 17-1,53-53 1,-52 35-16,16 1 15,37-36 1,-72-18 0,-87 53-1,-54 18 1,36 53 15,0 53-15,88 0-1,35-18 1,53-70 0,36 0-1,35-18 1,-89-36-16</inkml:trace>
  <inkml:trace contextRef="#ctx0" brushRef="#br0" timeOffset="72675.89">13300 9860 0,'35'0'15,"-17"18"1,17 17-16,0 53 16,-17-70-1,-1 52 1,19-17-1,-19-17 1</inkml:trace>
  <inkml:trace contextRef="#ctx0" brushRef="#br0" timeOffset="72890.67">13617 9878 0,'0'-18'0,"0"36"0,0-54 0,-17 36 15,-36 18 1,35 0-16,-35 52 16,-35 36-1,53-18 1,17-52 15,36-19-15</inkml:trace>
  <inkml:trace contextRef="#ctx0" brushRef="#br0" timeOffset="73174.28">14093 9578 0,'0'0'0,"18"-35"0,17-36 15,-35 1 1,-17 87-1,-19 71 1,-16 89 0,34 17-1,18-71 1,0-87-16,0 52 31,35-53-15,18-35-1,-18-35 1</inkml:trace>
  <inkml:trace contextRef="#ctx0" brushRef="#br0" timeOffset="73392.23">14041 9719 0,'0'0'16,"0"-18"-1,0 1 1,35 17-16,-18 0 0,107-18 16,-1 0-1,19 1 1,-90 17 15</inkml:trace>
  <inkml:trace contextRef="#ctx0" brushRef="#br0" timeOffset="75140.5">14958 9543 0,'0'0'0,"17"0"16,19-36-1,-19 1 1,-17 17 0,0 1-1,0 34 1,-53 54-1,-17 88 1,17-36 0,35 18-1,18-52 1,36-89-16,34 0 16,54 0 15,-89-18-31</inkml:trace>
  <inkml:trace contextRef="#ctx0" brushRef="#br0" timeOffset="75391.22">15557 9366 0,'0'0'0,"0"-17"0,36 17 16,-1 0-1,36 70 1,-18 36 0,-53-71-16,17 71 15,-52 35 1,-71-35 15,18-35-15,-18-54-1</inkml:trace>
  <inkml:trace contextRef="#ctx0" brushRef="#br0" timeOffset="76273.7">1746 12171 0,'0'0'0,"-176"17"31,141 1-15,-54-18-16,1 18 16,18-18-1,52 0 1,89 0 0,-36 17-1,141-17 1,106 18-1,-35-18 1,71 0 0,-124 0-1,-124 0 1,-140-18 15,17 1-15,35-1-16</inkml:trace>
  <inkml:trace contextRef="#ctx0" brushRef="#br0" timeOffset="76556.91">2364 12047 0,'0'0'16,"-18"0"-16,18 18 31,71 17-16,-1 1 1,-35-36-16,71 70 16,-35 1-1,-71 34 1,-53-16 0,-88 17-1,0-18 1,35-71-1,53-17 1,18 0 0</inkml:trace>
  <inkml:trace contextRef="#ctx0" brushRef="#br0" timeOffset="77090.39">4039 12153 0,'0'0'0,"0"-123"31,0 87-31,-17-16 16,-19 52-1,1 105 1,-18 36 0,36-105-16,-1 87 15,-35 36 1,53-71-1,18-53 1,52-35 0,1-17-1,-54-18 1</inkml:trace>
  <inkml:trace contextRef="#ctx0" brushRef="#br0" timeOffset="77275.94">3545 12418 0,'-35'0'0,"70"0"0,-70-18 15,70-17 1,1 35-16,52 0 16,88-53-1,-52 35 1,52-35-1</inkml:trace>
  <inkml:trace contextRef="#ctx0" brushRef="#br0" timeOffset="77690.42">4427 12294 0,'0'0'0,"-17"0"0,-1 0 16,-17 0-1,17-17 1,18-19 0,0 19-16,88-19 15,-17 19 1,52 17 0,-52 70-1,-36 19 1,-52 16-1,-89-16 1,18-54 0,70-35-1,18-35 1,35-1 0,71-70 15,17 18-16,-34 35 1,34-17 0,-52 17-16</inkml:trace>
  <inkml:trace contextRef="#ctx0" brushRef="#br0" timeOffset="78206.45">5098 12118 0,'0'53'16,"-18"-106"-16,36 53 0,-18 123 15,-36-17 1,36-35-1,18-1 1,53-52 0,-54-18-16,54 0 15,35-35 1,-1-18 0,-16-35 15,-72-1-16,-17 36 1,-17 53 0,-1 18-1,0 88 1,-17 53 0,0-1-1,17 107 1,18 0-1,0-1 1,0-52 0,0-89-1,-70-52 1,-19-71 0,72 0-16,-124-71 15,35-70 16,71 35-15,17-35 0,18 18-1,35 17 1</inkml:trace>
  <inkml:trace contextRef="#ctx0" brushRef="#br0" timeOffset="79006.84">7302 12277 0,'0'0'0,"0"-18"0,71-53 16,-18-17 15,-53 35-31,0 18 16,-35-53 0,-1 88-1,-69 0 1,-37 53-1,-16 70 1,105 1 0,35-1-1,71-35 1,71-70 0,17-18-1,-18-53 1,1-53-1,-54-17 1,-17-54 0,-18-52-1,-17 123 1,-18 53 0,0 177 30,-35 35-30,35-106-16,0 105 16,0 1-1,17-88 1,54-36 0,35-35-1,-36-35 1</inkml:trace>
  <inkml:trace contextRef="#ctx0" brushRef="#br0" timeOffset="79356.13">7990 12188 0,'18'0'32,"35"-17"-1,18-18-16,17-36 1,-53 0 0,-35 19-1,0 34-15,-35 0 16,-89 18 0,54 71-1,-1 52 1,71-35-1,18 1 1,70-19 0,18-70-1,-18 0 1,-35-17 0</inkml:trace>
  <inkml:trace contextRef="#ctx0" brushRef="#br0" timeOffset="79841.31">8802 12030 0,'0'0'0,"0"-18"16,0 0-1,0 1 1,35-18-1,-17 17-15,35 0 16,-18-17 0,-35 17-1,-53 18 1,-53 18 0,0 35 15,89 17-16,52 1 1,36-18 0,-1 0-1,-35 0 1,-17 17 0,-106-34-1,0-19 1,-54-17-1,72 0 1,52 0 0,18-17-16,36-36 15,52 0 1</inkml:trace>
  <inkml:trace contextRef="#ctx0" brushRef="#br0" timeOffset="80207.16">9137 12171 0,'0'0'0,"18"0"0,-1 0 15,1 0 1,35-18 0,0-35-1,-18 0 1,-17 18-16,-1-35 15,-17 17 1,-53 53 0,0 35-1,-35 88 1,0 18 0,88-52 15,0-72-31,0 54 15,88-36 1,-17-35 0,52-53-1,-35-17-15</inkml:trace>
  <inkml:trace contextRef="#ctx0" brushRef="#br0" timeOffset="80457.27">9895 11677 0,'0'0'0,"-35"35"31,-18 36-31,0 52 16,18 1 0,17 34-1,1-52 16,17-53-15,53-35 0,17-53-1,-52 17-15</inkml:trace>
  <inkml:trace contextRef="#ctx0" brushRef="#br0" timeOffset="80806.42">10054 12118 0,'18'0'16,"17"0"0,0-18-1,36-35 1,-1 36 0,-17-54 15,-53 18-16,-35 53 1,-71 18 0,0 52-1,71-34-15,0 17 16,17 88 0,18-88-1,71-18 1,35-35-1,-1 0 1,1-35 0</inkml:trace>
  <inkml:trace contextRef="#ctx0" brushRef="#br0" timeOffset="81290.05">10813 11942 0,'0'-36'0,"0"72"16,0-107-1,-71 71 1,53 0-16,-34 71 16,16 34-1,19 19 1,17-36 0,35-35-1,71-53 1,52 0-1,19-71 1,-36-52 0,-53-1-1,-53-52 1,1 53 0,-36 52 15,35 89-16,-106 70 1,36 18 0,-18 52-1,53-16 1,0-54 0,71-71-1,-18-17 1,-18-35-1,0 0 1</inkml:trace>
  <inkml:trace contextRef="#ctx0" brushRef="#br0" timeOffset="81439.61">11307 11906 0,'0'0'0,"17"0"0,1 0 31,70-17 0,-17-1-15,-54 18-16,54-35 15</inkml:trace>
  <inkml:trace contextRef="#ctx0" brushRef="#br0" timeOffset="82189.5">13141 11430 0,'0'0'16,"-106"-35"0,53 35-16,-106 0 15,89 70 16,-18 71-15,70-88-16,-17 71 16,35-89-16,-18 0 15,124 124 1,70-106 0,-35-53-1,36-88 1,-36-18-1,-123 71-15,-1-54 16,-34-34 0,-107 0-1,1 105 1,-71 18 0,70 106-1,71 0 16,71-18-15,123-35 0</inkml:trace>
  <inkml:trace contextRef="#ctx0" brushRef="#br0" timeOffset="82540.63">13705 11536 0,'0'0'15,"18"0"-15,-36 106 47,1-36-47,-1-35 0,18 107 16,-35 105 0,-18 52 15,0-69-16,-18 87 1,36-52 0,-18-18-1,53-106 1,0-124 0,-17-52-1,17-71 1,70-88-1,-52 141-15,-1 1 0</inkml:trace>
  <inkml:trace contextRef="#ctx0" brushRef="#br0" timeOffset="82840.28">13600 11624 0,'52'-18'31,"-34"18"-31,70 0 16,53 53-1,-35 53 1,-106-88-16,0 70 16,-123 35-1,-18-52 1,52-36-1,54-35 1,35-17 0,53-54-1,35 18 1</inkml:trace>
  <inkml:trace contextRef="#ctx0" brushRef="#br0" timeOffset="83106.31">14499 11254 0,'0'0'16,"18"-53"-16,-18 0 15,0 35-15,-35 18 16,-36 71 0,18 123-1,0-36 1,35-34-1,18-71-15,0 0 16,0-36-16,0 19 16,71-36-1,0-18 1,-18-35 0</inkml:trace>
  <inkml:trace contextRef="#ctx0" brushRef="#br0" timeOffset="83306.28">14676 11483 0,'0'0'0,"0"-18"16,-18 71 15,0-35-31,18 52 16,-17 19-1,17-19 1,0-35-1,53-35 1,17 0 0</inkml:trace>
  <inkml:trace contextRef="#ctx0" brushRef="#br0" timeOffset="84005.41">15275 11483 0,'0'0'0,"-17"0"15,-1 0 1,-53 0 0,54 18-16,-18 34 15,17 37 1,18-19 0,35-35-1,0-17 1,-17-18-1,-18-18 1,0-52 0,-18-1-1,18-17 1,71 18 0,52-1-1,19 53 16,-54 89-15,-18 17 0,-70-17-1,0-1 1,0-34 0,-17-19-1,-36-17 1,17-35-1,36 0 1,0-54 0,71-34-1,70 0 1,-17 87 0,-36 72-1,18 87 16,-89-17-15,-17 0 0,-70-36-1,-1-35 1,18-35 0,-17 0-1,17-52 1</inkml:trace>
  <inkml:trace contextRef="#ctx0" brushRef="#br0" timeOffset="84189.16">15205 11042 0,'0'0'0,"-36"-18"15,-52 1-15,35 34 31,0-17 1,18 18-32</inkml:trace>
  <inkml:trace contextRef="#ctx0" brushRef="#br0" timeOffset="84389.13">13970 11412 0,'0'0'0,"-35"53"16,52-53-1,36 0-15,-17 0 0,122 0 16,125-35 0,87-36-1</inkml:trace>
  <inkml:trace contextRef="#ctx0" brushRef="#br0" timeOffset="85405.33">17639 11077 0,'0'0'0,"35"-17"0,18-36 15,-53 35-15,0-53 16,18 19 0,-54 34-1,-87 18 1,-53 106 0,52 35-1,-17 106 16,88-88-15,53-54 0,141-16-1,36-72 1,-36-17 0,53-53-1,-71-70 1,-52-18-1,-18-71 1,-53 18 0,-106 53-1,-71 106 1,1 70 0,-18 106-1,88 18 16,89 17-15,69-17 0,142-36-1,18-87 1,0-36 0,-18-36-1,-35-52 1,-36-18-1,-17-35 1,-88 124 0,-54 70-1,-17 35 1,0 18 0,18-18-1,18-35 16,-19-36-15,1-17 0,0-35-1,35-36 1,70-70 0,71-17-1,89 52 1,-36 88-1,-71 124 1,-88 0 0,-17 0-1,-53-18 1,17-71-16,-105 19 16,34-19 15,1-17-16</inkml:trace>
  <inkml:trace contextRef="#ctx0" brushRef="#br0" timeOffset="85472.46">17903 11659 0,'0'0'0,"-141"36"0,-494 158 16</inkml:trace>
  <inkml:trace contextRef="#ctx0" brushRef="#br0" timeOffset="86222.15">8220 13000 0,'0'0'16,"35"0"0,-17 0-1,-1 0-15,36-53 16,-35 35-16,88-52 16,-36 17-1,-52 0 16,-53 35-15,-89 36 0,-35 52-1,124-34-15,-53 34 16,70 36 0,54-18-1,87 18 1,36-35-1,-36-1 1,-105-17 0,-89 0-1,-123-18 1,-35-35 0,70 0-1,0-70 16,142 17-15,52 0 0,89 0-1,-1 18 1,18 17 0</inkml:trace>
  <inkml:trace contextRef="#ctx0" brushRef="#br0" timeOffset="86458.19">8890 13229 0,'18'18'0,"-36"-36"0,36 53 0,-18 18 16,0-35-16,-18 35 16,-17 0-1,17 0 16,18-36-15,-18-17 0,-17 0-1,18 0-15,-1-53 16</inkml:trace>
  <inkml:trace contextRef="#ctx0" brushRef="#br0" timeOffset="86639.3">8890 13053 0,'0'0'0,"0"17"47,0 1-47,0 35 16,18-35-1,17-1 1</inkml:trace>
  <inkml:trace contextRef="#ctx0" brushRef="#br0" timeOffset="87522.3">9172 13194 0,'18'18'16,"-18"17"0,0 18-1,0-36-15,0 19 16,0 17-1,0-18 1,17-18 0,-17-52 15,18-18-15,0-35-1,-18 35 16,17 36-15,19 17 0,-19 52-1,-17-34-15,36 53 16,-1-18 0,35-18-1,72-35 1,-1 0-1,70-53 1,-158 35-16,88-52 16,-105 17-1,-36-35 1,-53 52 0,-53 36-1,-18 36 1,19 52 15,87 0-15,18-53-1,53-17 1,88-18 0,-35-53-1,-18 0 1,-70 35-1,-18 1 1,-18 52 15,18-17-31,-18 70 16,18-53-16,-17 142 16,17-19-1,0 89 1,-18-53 15,0 53-15,1-17-1,17-178-15,-53 72 16,-35-18 0,-53-53-1,-1-53 1,37 0-1</inkml:trace>
  <inkml:trace contextRef="#ctx0" brushRef="#br0" timeOffset="87639.2">9190 17110 0,'0'-388'0,"0"-1006"16,35 689-1,36 405 1,52 53 0,-352 3281-16,582-6245 15,-300 3141 1,70-54-16</inkml:trace>
  <inkml:trace contextRef="#ctx0" brushRef="#br0" timeOffset="87905.23">10548 12965 0,'0'0'0,"0"-53"16,0-18-1,0 53-15,0 1 16,0 34-1,-18 89 1,1 71 0,-1-71-1,0 17 1,18-105-16,0 35 16,53-71 15,-35-17-16</inkml:trace>
  <inkml:trace contextRef="#ctx0" brushRef="#br0" timeOffset="88272.28">10689 13176 0,'0'18'46,"18"-18"-46,35 0 16,-36 0-16,36-18 16,35-35-1,-35 18 1,-53-36 0,-17 36-1,-54 18 1,54 17-1,-89 70 1,35 1 0,54 17-1,17 0 1,35-70 0,35-1-1,19-34 1,-37-19-1</inkml:trace>
  <inkml:trace contextRef="#ctx0" brushRef="#br0" timeOffset="89055.56">12541 12965 0,'0'0'0,"18"0"0,-18-18 16,0 0-1,18 1 1,-18-1-16,35-17 16,0-36-1,0 18 1,-35 18 0,-53 17-1,-70 36 1,-1 70-1,36 18 1,88-35 0,71 17-1,35 0 1,17-35 0,-70 17-1,-53-34 16,-88 34-15,-71-52 0,18-18-1,0-18 1,106 18-16,-36-70 16,53 34-1,89 1 1,70 18-1,18-1 1,-36 0 0</inkml:trace>
  <inkml:trace contextRef="#ctx0" brushRef="#br0" timeOffset="89405.16">12771 13176 0,'17'0'15,"-34"0"-15,52 0 0,-18 0 31,1 0-31,35-35 16,35-18 0,18 0-1,-71 0 1,-35 18 0,-88 17-1,18 54 1,34-19-16,-70 71 15,89 1 1,17 16 0,17-34-1,54-53 1,105-18 0,-70 0-1,53-71 1,-71 1-1</inkml:trace>
  <inkml:trace contextRef="#ctx0" brushRef="#br0" timeOffset="89655.91">13600 12700 0,'0'-35'0,"0"70"0,0-88 15,0 71 1,-36 105-1,-17 36 1,36-124-16,-19 89 16,19-1-1,-1-52 1,18-36 0,18-35 15,-1 0-16,-17-18-15</inkml:trace>
  <inkml:trace contextRef="#ctx0" brushRef="#br0" timeOffset="90055.26">13758 13123 0,'18'0'47,"0"0"-47,-1-17 16,19-1-16,34-35 15,-52 35-15,17-17 16,-35-35 0,0 34-1,-53 36 16,-35 53-15,35 35 0,18 18-1,35-35 1,0-1 0,70-52-1,1-18 1,70 0-1,18-53 1,-106 36-16</inkml:trace>
  <inkml:trace contextRef="#ctx0" brushRef="#br0" timeOffset="90572.27">14570 12965 0,'17'-18'0,"-34"36"0,34-54 15,-17-17-15,-35 71 47,17 0-47,-34 70 16,16-18-1,19 36 1,17-53 0,35-18-1,-17-17-15,70-18 16,0-18-1,0-34 1,0-54 0,-17 0-1,17-71 1,-35 1 0,-35 88-1,-18 70 1,-18 36 15,-35 105-15,0 36-1,35-124-15,1 54 16,17-54-16,0 71 16,0-36-1,53-52 1,17 0-1,19-54 1,-37-17 0,1 0-1</inkml:trace>
  <inkml:trace contextRef="#ctx0" brushRef="#br0" timeOffset="90788.4">14993 12806 0,'-18'0'0,"36"0"0,-53 0 16,52 0-1,19 17 1,52-17 0,-35 0-16,53 0 15,-71 0-15,71 0 16,-53-17-1</inkml:trace>
  <inkml:trace contextRef="#ctx0" brushRef="#br0" timeOffset="94021.6">2611 15699 0,'0'0'0,"-36"0"0,-140-18 31,141 18-31,-1 0 16,54 0 15,35-18-31,176 1 16,-17-1-1,-142 18-15,195-18 16,70 1 15,-88 17-15,-141 0-1,-36 0 1,-52 0 0,-18-36 15,0 1-31</inkml:trace>
  <inkml:trace contextRef="#ctx0" brushRef="#br0" timeOffset="94406">3933 15222 0,'0'0'0,"-35"-53"16,0 53 0,0 0-1,35 36 1,0-19-1,35 54-15,71-18 32,17 0-17,-17-36 1,35 1 0,-70 17-1,-71 1 1,-177 87-1,36-35 1,-88 53 0,70-35-1,0 35 1,142-105 0,34-1-1,54-35 1,0-53-1</inkml:trace>
  <inkml:trace contextRef="#ctx0" brushRef="#br0" timeOffset="98854.61">6032 15117 0,'0'0'0,"0"-18"0,18-17 31,-18 17-31,0-35 16,0 35-16,18-17 15,-18 0 1,0 17-1,-18 18 1,-17 71 0,0 88-1,-1 70 1,36-18 0,0-34-1,53-89 1,35-17-1,54-71 17,34-71-17,0-17 1,54-89 0,-125 19-1,-34-72 1,-71 107-1,-18 70 1,-52 35 0,17 89-1,-18 123 1,36-35 0,17 88-1,71-177 1,71-34-1,17-36 17,35-53-17,-52-36 1,-18-34 0,-89 88-16,1-54 15,-18 19 1,-18 70-1,-35 70 1,36 19 0,-1 34-1,0-35 1,18-70 0,0-36 30,0-52-46,0-1 32,0 36-32,71-89 15,17 54 1,18 52 0,-53 54-1,-18 69 1,-35 1-1,0-35 1,0-1 0,0-87 15,35-1-15</inkml:trace>
  <inkml:trace contextRef="#ctx0" brushRef="#br0" timeOffset="99271.14">8237 15205 0,'0'-18'0,"0"36"0,0-54 0,0 19 16,0-18 0,-70 17-1,-18 53 1,35 18-1,17 35 1,36-35 0,18-35-16,35 17 15,-35-17-15,52 17 16,1 0 0,-36 1-1,-35 16 1,-53 1-1,-17-35 17,-89 0-17,71-18 1,35 0 0,35 0-1,71-36 1,70-17-1</inkml:trace>
  <inkml:trace contextRef="#ctx0" brushRef="#br0" timeOffset="99620.96">8467 15311 0,'0'0'0,"0"-53"31,-18 53-16,0 88 17,1 35-17,-1 89 1,18-141-16,-18 158 16,18 141-1,-17-17 1,17-106-1,0-18 1,0-141 0,0-52-1,17-107 1,19-140 0,-1 52-1</inkml:trace>
  <inkml:trace contextRef="#ctx0" brushRef="#br0" timeOffset="99920.45">8484 15434 0,'0'0'0,"0"-35"0,0-53 16,0 70-16,18-35 15,123 0 1,-17 53-1,34 53 1,-211 53 0,-88-18-1,-53 18 1,71-36 0,70-52-1,70-18 1,72-18-1,-54 1 1</inkml:trace>
  <inkml:trace contextRef="#ctx0" brushRef="#br0" timeOffset="100221.28">9225 15205 0,'18'-18'0,"-36"36"0,36-18 16,-36 53-1,0 105 1,18 36 0,0 18-1,0 194 1,0-177 0,-35 36-1,0-54 1,17-122-1,18-54 17,18-88-17,17-141 1,18 0-16</inkml:trace>
  <inkml:trace contextRef="#ctx0" brushRef="#br0" timeOffset="100520.03">9243 15469 0,'0'0'0,"-36"-88"16,36-18-1,36 36 1,87-1 0,18 71-1,-35 71 1,-123 70 15,-72-35-15,-69-1-1,34-34 1,106-36 0,71-35-1,18-35 1,0 0-16</inkml:trace>
  <inkml:trace contextRef="#ctx0" brushRef="#br0" timeOffset="100905.77">9913 15275 0,'0'0'0,"0"-17"16,0-1-16,-18 18 16,-70 35-1,18 36 1,17 52-1,53-17 17,35-53-17,-17-35-15,105-18 16,-35 0 0,36-53-1,-71-35 1,-53-36-1,-53 36 1,18 53-16,-54-1 16,-34 36-1,52 53 1,54 18 0,70-18-1,-1-53 1,-16 0-16,-1 0 15</inkml:trace>
  <inkml:trace contextRef="#ctx0" brushRef="#br0" timeOffset="101454.71">10213 15328 0,'0'-17'16,"0"34"-16,0-70 16,0 36-16,18-19 15,-1 19-15,1-19 16,35 19-1,17 34 1,-17 54 0,-35 17-1,-18 18 1,0-53 0,0-71 30,0-17-46,0-71 32,35 18-17,-17 53-15,35-71 16,17 18 0,18-1-1,1 37 1,16 16-1,-87 54 1,-18 35 0,-35 70-1,0 1 1,17 35 0,18-54-1,0-34 1,70-71-1,-17-18 17,-17-70-17,-36 70-15</inkml:trace>
  <inkml:trace contextRef="#ctx0" brushRef="#br0" timeOffset="101604.84">10848 15152 0,'-53'0'0,"106"0"0,-141 17 15,123-17 17,-17 0-32,158 0 15,-53-52 1,-70 52-16,18 0 16</inkml:trace>
  <inkml:trace contextRef="#ctx0" brushRef="#br0" timeOffset="102388.2">11289 15099 0,'0'0'0,"-53"0"0,106 0 47,17 0-31,19-18-1,-54-17 1,-17-18-1,-18 35 1,-89 18 0,1 53-1,18 18 1,34 52 0,36-17-1,71-71 1,-36-17-1,89-18 1,-19 0 0,72-70-1,17-19 1,-53 1 0,-106 18-1,-35 34 1,-70 36-1,-54 0 1,54 71 0,-19 17-1,72 18 1,17-53 0,88-53-1,0-18 1,18-52 15,0-54-15,-36-17-1,1-53 1,-71 53 0,0 17-1,-53 107 1,0 105-1,0 53 1,53-88-16,0 70 16,53 19-1,18-37 1,-18-87 0,17 0-1,-52-54 1</inkml:trace>
  <inkml:trace contextRef="#ctx0" brushRef="#br0" timeOffset="103120.16">13194 14640 0,'-35'-17'0,"70"34"0,-106-34 0,-70 17 31,124 17-31,-125 89 16,72-18 0,52 53-1,36 1 1,105-37-1,71-105 1,-35-70 15,0-54-15,-124 1 0,-70 35-1,0 52-15,-124-69 16,53 105-1,-53 17 1,106 107 0,53-36-1,124 53 1,-89-123-16,89 52 16,17-52-1</inkml:trace>
  <inkml:trace contextRef="#ctx0" brushRef="#br0" timeOffset="103453.52">13864 14852 0,'0'0'15,"-17"-88"-15,-19 52 16,-34 107 0,17 105-1,17 54 1,1 140-1,0 89 1,-18-1 0,35 1-1,1-177 1,-1 36 0,0-89-1,1-141 1,17-70-16,0-53 15,0-89 1,35-193 15,0 211-31</inkml:trace>
  <inkml:trace contextRef="#ctx0" brushRef="#br0" timeOffset="103787.55">13935 14817 0,'123'-18'16,"-88"18"-16,89 35 16,-106 36-1,-54 52 1,-70-17-1,-35-18 1,18-17 15,35-71-15,70 0 0,36-18 15,17-17-16,0 17-15,1 1 0</inkml:trace>
  <inkml:trace contextRef="#ctx0" brushRef="#br0" timeOffset="104470.74">14393 15117 0,'0'0'0,"53"-18"16,-17-17-1,16-36 1,-16 36-1,-19 17 1,1-52 0,-18 17-1,0-18 1,-53 71 0,-17 35-1,-19 106 1,72-35-1,17 0 1,88-35 0,18-54-1,17-17 1,18-70 0,-53-1-1,-70 1 1,-18-36-1,18 18 17,35 52-17,70 1 1,-35 53 0,1 52-1,-54 18 1,-35-35-1,0 0 1,-35-35 0,17-18-1,18-35 1,18-36 0,34-17-1,1 17 1,18 18-1,-1 53 17,-17 18-17,18 35 1,-53-35-16</inkml:trace>
  <inkml:trace contextRef="#ctx0" brushRef="#br0" timeOffset="104971.93">15928 14887 0,'0'0'0,"106"0"15,0-17 1,-36-36 0,-52-18-1,-18-35 1,-71 18 0,-35 88-1,18 53 1,-18 53-1,53 0 17,53-71-32,-17 71 15,52-36 1,18-34 0,70-36-1,-34-36 1,-1-34-1,-18-36 1,-34-18 0,-36 19-1,0 87 1,-18 53 0,-17 71-1,17-18 1,18 36-1,35-71 17,71-36-17,0-34 1,-18-19 0</inkml:trace>
  <inkml:trace contextRef="#ctx0" brushRef="#br0" timeOffset="105269.76">16863 14305 0,'0'0'0,"0"-35"0,53-53 16,-53 17-1,-36 71 1,-34 71 0,17 105-1,18-17 1,17 35-1,18-106 17,0 0-17,0-70-15,53-1 16,0-17 0,35-52-1,18-54 1</inkml:trace>
  <inkml:trace contextRef="#ctx0" brushRef="#br0" timeOffset="105304.23">17180 14552 0,'-17'-53'16</inkml:trace>
  <inkml:trace contextRef="#ctx0" brushRef="#br0" timeOffset="105970.67">17163 14499 0,'-36'71'16,"1"-1"0,17 18-1,18-35 1,53 0-1,18-53 17,52-17-17,1-19 1,-54-17 0,1-52-1,-71 34 1,0 53-1,0 54 1,0 34 0,0 36-1,0-53 1,18-35 0,-1-18-1,1 0 1,-18-53-1,0-18 17,35-17-17,53-53 1,-17 70 0,35 54-1,-53 52 1,17 71-1,-52 0 1,-18-71-16,17 35 16,-17-17-1,-35-35 1,-18-18 0,36 0-1,17-53 1,0-70-1,70-1 17,71-17-17,18 53 1</inkml:trace>
  <inkml:trace contextRef="#ctx0" brushRef="#br0" timeOffset="106120.91">18732 14534 0,'0'53'16,"0"-17"-16,-35 34 15,-18 18 1,-17-52 0,17-19-1,0-17 1,18-53 0,35 18-1</inkml:trace>
  <inkml:trace contextRef="#ctx0" brushRef="#br0" timeOffset="106303.25">18274 14005 0,'0'0'0,"-18"-17"0,-17 17 16,-71 0-1,53 0 1,36 0-1,-1 0 1,0 0 0</inkml:trace>
  <inkml:trace contextRef="#ctx0" brushRef="#br0" timeOffset="106402.12">16845 14235 0,'0'0'0</inkml:trace>
  <inkml:trace contextRef="#ctx0" brushRef="#br0" timeOffset="106569.9">17586 14287 0,'0'18'0,"0"0"0</inkml:trace>
  <inkml:trace contextRef="#ctx0" brushRef="#br0" timeOffset="107222.06">18415 14323 0,'0'-18'16,"0"0"0,0 1-16,0-18 15,18 17 1,17 0 0,0 18-16,53 0 15,-17 36 1,-1 105-1,-70-18 17,-17 36-17,-89-71 1,71-70-16,-71 17 16</inkml:trace>
  <inkml:trace contextRef="#ctx0" brushRef="#br0" timeOffset="107552.65">16916 14411 0,'0'0'0,"-18"-18"0,0 18 0,18-35 31,18 0-15,88 17-1,35 0 1,0 18-1,-88 0 1,-35 0-16</inkml:trace>
  <inkml:trace contextRef="#ctx0" brushRef="#br0" timeOffset="108504.24">15928 16034 0,'0'0'0,"53"0"0,-36-71 16,-17 54-16,53-36 15,36 0 17,-19 35-32,-70-17 31,-35 35-15,-89 0-1,36 35 1,53-17-16,-18 52 15,53 1 1,18-36 0,52-17-1,-35-1 1,1-17 0,-54 0-1,-105 18 1,-1 35-1,-52 35 1,70 0 15,35 1-15,71-72-16,18 18 16,105 1-1,36-36 1,-18-18-1,71-52 1,-106-1 0,-71 53-16,36-105 15,-71 35 1,0 35 0,0 123 15,17-52-31,36 35 15,-35-36-15,88 72 16,-36-36 15,1-18-15,-54-35 0,1-18-1</inkml:trace>
  <inkml:trace contextRef="#ctx0" brushRef="#br0" timeOffset="108686.57">16669 15998 0,'0'0'0,"0"-17"0,0-1 15,-18 36 1,-52 52 0,-89 89-1,71-71 1,17 18-1,53-71 1,89-35 0</inkml:trace>
  <inkml:trace contextRef="#ctx0" brushRef="#br0" timeOffset="109020.18">17039 15998 0,'0'18'16,"-17"53"-1,-36 105 1,17-35 0,1 71-1,17-1 1,-17 54-1,35-194-15,-35 87 32,35 36-17,-18-105 1,18-54 0,18-70-1,17-124 1,-17 124-16</inkml:trace>
  <inkml:trace contextRef="#ctx0" brushRef="#br0" timeOffset="109302.8">16969 16439 0,'0'-194'16,"0"388"-16,0-441 0,0 106 16,70 0-1,54 88 1,17 36-1,17 105 1,-122 71 15,-107-36-15,-123 1 0,-17-54-1,105-52 1,141-36 15,-17 18-31,52-17 16</inkml:trace>
  <inkml:trace contextRef="#ctx0" brushRef="#br0" timeOffset="109452.8">17851 3422 0,'0'0'0,"0"35"0,0 0 0,0 1 0,-18-1 16,0-17-16,-52-1 31,34-17-31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29:32.4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5115 617 0,'0'-70'15,"0"52"1,-17 1-1,-1 17 1,0 17 0,1 54-1,17 87 1,-18 1 0,0-106-16,-17 106 15,-18 0 1,18-36-1,35-88 1</inkml:trace>
  <inkml:trace contextRef="#ctx0" brushRef="#br0" timeOffset="416.6">4657 864 0,'0'0'15,"-18"-17"-15,-35-36 16,35-18 0,36 18-1,88-17 1,17 17-1,-70 35-15,88 1 16,53 34 0,-70 54-1,-18 105 1,-106 0 0,-53 19-1,-18-37 1,18-70 15,36-52-15,-1-36-1,18-36 17,0 19-32,0-36 15</inkml:trace>
  <inkml:trace contextRef="#ctx0" brushRef="#br0" timeOffset="665.84">4886 1199 0,'-18'0'16,"36"0"-16,-53 18 0,70-18 31,-17 0-31,87-18 31,-87 18-31,53-35 16,-54 35-16,71-17 15,-52-1 1,-19 18 0</inkml:trace>
  <inkml:trace contextRef="#ctx0" brushRef="#br0" timeOffset="1233">5803 1129 0,'0'0'0,"18"0"0,-1 0 15,19-18-15,17-17 31,-36-18-15,1 18 0,-18-36-1,0 54 1,-53 17 0,18 0-16,-36 35 15,-52 18 1,70 0-1,53-18 1,17 0 0,89 1-1,18-1 1,-18 18 0,-54-18-1,-52 36 16,-35-19-15,-106 1 0,-18-35-1,18-18 1,53-35 0,53 17-1,35-17 1,35 0-1,89-18 1,-89 53 0</inkml:trace>
  <inkml:trace contextRef="#ctx0" brushRef="#br0" timeOffset="1750.04">6403 1058 0,'0'0'0,"18"0"0,17-35 16,-35-18-1,0 35 1,-18 1 0,1 17-16,-54 17 15,-35 54 1,53-18-1,18 0 1,35-18 0,0 0-1,35-35-15,18 18 16,35 0 0,-17-1-1,17 19 1,-88-1 15,-35 0-15,-71 18-1,-35-35 1,53-18 0,-1 0-1,72 0 1,17-18-1,17 0 1,1 18-16,53-17 16,-18-18-1</inkml:trace>
  <inkml:trace contextRef="#ctx0" brushRef="#br0" timeOffset="2015.89">6756 1111 0,'-36'0'15,"19"18"1,-1 35 0,0 17-1,1-34 1,17 17-1,0-36 1,0-34 15</inkml:trace>
  <inkml:trace contextRef="#ctx0" brushRef="#br0" timeOffset="2399.39">6738 723 0,'0'0'15,"-18"0"-15,-17 0 16,17 35 0,1 18-1,17-17 1,53-36-1,35 0 1,-17-18 0,-1-35-1,-52 0 1,-36 0 0,-52 36-1,34 17-15,-70 0 16,71 17-1,-35 19 1,17 34 0,53 1-1,0 17 1,17-71-16</inkml:trace>
  <inkml:trace contextRef="#ctx0" brushRef="#br0" timeOffset="3115.92">7391 1041 0,'0'0'0,"0"-36"15,0 19-15,-71 17 16,1 35-1,-54 53 17,106-52-32,-52 34 15,35 18 1,35-52 0,53-36-1,35 0 1,18-53-1,-1-36 1,-52 1 0,-35 53-1,-36 53 17,1 52-17,-1-52 1,18 35-16,-18-18 15,18 88 1,0 1 0,18 70-1,17 35 1,1-88 0,-36 53-1,0-158-15,0 105 16,-71-18-1,-52-35 1,17-70 0,-124-53-1,-34-106 1,70-53 0,123 17-1,71 71 1,124-35 15,17 36-15,-71 69-16</inkml:trace>
  <inkml:trace contextRef="#ctx0" brushRef="#br0" timeOffset="3632.88">7655 1023 0,'-70'-18'31,"52"36"-31,18 35 16,0 18-1,0 17 1,0-71-1,0 19 1,0-19 0,-18-17-1,1-17 1,17-54 0,0-17-1,0 70-15,88-105 16,-17 52-1,52 54 1,-52 34 0,-19 71-1,-52 18 1,0-88-16,0 88 16,-17-53-1,17-36 1,35-34 31,-17-1-47,17 0 15,-17 1-15</inkml:trace>
  <inkml:trace contextRef="#ctx0" brushRef="#br0" timeOffset="4348.67">8308 1005 0,'0'0'16,"18"0"15,-18 18-31,0 35 16,0 18 0,0-1-1,0-52 1,0 17-16,0-17 15,0-1 1,0-34 15,0-19-15,0-52 0,0 53-16,17-36 15,18-35 1,1 71-1,34 18 1,-17 17 0,0 88-1,-35-35 1,-18-18-16,17 53 16,-17-35-1,-17-18 1,-1-35 15,0 0-15,18-17-1,0-1-15,0-70 16,53 17 0,53-52-1,0 52 1,35 36-1,-70 53 1,-18 123 0,-53-53-1,-18 18 1,-17-53 0,-1-18-1,36-17 1,0-36 15,18 0-31</inkml:trace>
  <inkml:trace contextRef="#ctx0" brushRef="#br0" timeOffset="4765.63">9313 1076 0,'-17'18'16,"34"-18"0,1 0-16,53-36 15,-1 1 1,-35 17-16,89-70 16,-71 35-1,-53-17 1,-18 70 15,-70 17-15,17 54-1,54-36-15,-36 89 16,35-36 0,18 18-1,18-71 1,70-17-1,35-36 1,1-53 0,17-34-1</inkml:trace>
  <inkml:trace contextRef="#ctx0" brushRef="#br0" timeOffset="5232.32">10072 829 0,'0'0'0,"-18"18"47,1 52-31,-19 1-1,36 35 1,0-53 0,0-36-16,0 36 15,0-35 1,-17-18-1,-1 0 1,18-71 0,18-35-1,70 0 1,106-52 0,-88 140-1,-1 18 1,-69 71-1,-36 34 17,0-69-32,0 34 15,0-34-15,-36 52 16,19-53 0,17 0-1,0-52 16,53-54-15,-36 36-16</inkml:trace>
  <inkml:trace contextRef="#ctx0" brushRef="#br0" timeOffset="5498.91">10777 582 0,'0'0'0,"-17"-18"0,-36 18 31,18 53-15,17 18-1,-17 70 1,-1-35 0,36 17-1,0-105-15,0 53 16,18-36-1,53-35 1,-36-18 0,0-17-1</inkml:trace>
  <inkml:trace contextRef="#ctx0" brushRef="#br0" timeOffset="5748.5">10672 794 0,'0'0'0,"-36"0"0,19 0 16,-19 0-1,54 0 1,88 0 0,35 0-1,35-18 1,-35 0-1,-123 1-15,17 17 16,-52-18 0,-1 18-16</inkml:trace>
  <inkml:trace contextRef="#ctx0" brushRef="#br0" timeOffset="6466.39">4921 2064 0,'0'0'0,"-35"0"0,-230 0 31,212 0-31,-88 17 16,71-17-1,52 0 1,53 0-1,107 0 1,-72 0-16,301 0 16,-19-35-1,230 0 1,-105 0 0,263-1-1,-157 19 1,157-19 15,-581 19-31,406 17 16,-248-18-1,-52 18 1,-160 0 0,-69-18-1,-54 1 16,-35-1-15</inkml:trace>
  <inkml:trace contextRef="#ctx0" brushRef="#br0" timeOffset="6632.39">9842 1799 0,'-17'0'31,"-1"0"-16,1 0 1,-19 0 0,1 0-16,-18 0 15,0 0-15</inkml:trace>
  <inkml:trace contextRef="#ctx0" brushRef="#br0" timeOffset="7748.3">829 3545 0,'0'0'0,"-18"0"0,-17 53 31,35-35-31,0-36 47,18 1-47,52-72 31,-17 1-15,-18-35-1,-35 52 1,0 54 0,0-1-16,-17 53 15,-18 53 1,17 106-1,0-35 1,18-35 0,0-18-1,0-36 1,-17-35 0,-54-17-1,-17-18 1,-71 0 15,71 0-15,53 0-1,70 0 1,88 0 0,54-35-1,-36 17 1,-53 0-1,-17 1 1,-71-1 0,0-17-1</inkml:trace>
  <inkml:trace contextRef="#ctx0" brushRef="#br0" timeOffset="7909.92">1199 3757 0,'0'-18'32,"0"1"-17,0-1 17,0 1-32</inkml:trace>
  <inkml:trace contextRef="#ctx0" brushRef="#br0" timeOffset="8700.62">2628 3387 0,'0'0'0,"18"0"0,-1 0 15,36-36 1,18-17 0,35-17-1,-36 17 1,1-18-1,-71 54 1,0-18 0,-53-1-1,-35 36 1,-89 53 0,89 18-1,18 17 1,70-53-16,17 18 15,89-18 1,0-35 0,17 0-1,-105 0 1,-124 53 15,-88 35-15,71 1-1,52 17 17,71-36-17,0-52-15,53 17 16,88-35 0,-17 0-1,34-35 1,-16-36-1</inkml:trace>
  <inkml:trace contextRef="#ctx0" brushRef="#br0" timeOffset="8898.26">3140 3440 0,'0'0'0,"0"17"31,0 1-15,35 17-16,-17-17 15,17 17-15,-17 0 16,34 18 0,-16-35-1,-19-18 1</inkml:trace>
  <inkml:trace contextRef="#ctx0" brushRef="#br0" timeOffset="9098.78">3440 3440 0,'-89'0'31,"72"0"-31,-71 70 16,17 1 0,53-36-16,1 36 15,17-19 1,35-52-1,-17 0 1</inkml:trace>
  <inkml:trace contextRef="#ctx0" brushRef="#br0" timeOffset="9414.91">3810 3316 0,'0'0'0,"0"53"31,0-35-31,-35 123 16,17-18-1,-17 124 1,35 53 0,0-71-1,0 18 1,0-194-1,17 71 1,19-18 0,-19-106-1,1-53 1,-18-106 0,0 106-16</inkml:trace>
  <inkml:trace contextRef="#ctx0" brushRef="#br0" timeOffset="9715.52">3651 3510 0,'0'0'0,"-17"-88"15,17 0 1,70 35 0,-35 35-16,107 18 15,-37 0 1,-16 88 15,-89-17-15,-53 52-1,-106-17 1,35-70 0,72-19-1,52-34 1,70-54-1,18 0 1</inkml:trace>
  <inkml:trace contextRef="#ctx0" brushRef="#br0" timeOffset="9947.87">4322 3016 0,'0'0'15,"17"-35"-15,-17 53 31,0 17-15,0 88 0,-35 1-1,17 35 1,18-71 0,0-71-16,0 1 15,53-18 1,18-18-1</inkml:trace>
  <inkml:trace contextRef="#ctx0" brushRef="#br0" timeOffset="11048.23">4939 3246 0,'0'0'0,"18"-18"15,-18 0-15,-18-35 16,-70 53-1,17 0 1,-35 36 15,89-19-31,-19 54 16,1-36-16,0 106 16,35-53-1,0-35 1,53-53-1,53-17 1,-1-72 0,-16-16-1,-54-19 1,-17 54 0,-18 52-1,0 36 1,-18 87-1,0-87 1,18 70 0,0 18-1,53-71 1,18-17 0,35-36-1,-18-35 1,-71 36-16,72-89 15,-72 18 1,-17 0 0,0 123 15,0-17-31,0 52 16,0 18-1,0-35 1,35-18-1,36-35 17,17-17-17,18-54 1,-71 54-16,18-72 16,-17 19-1,-19 35 1,-17 52 15,0 36-15,0-35-16,0 70 15,-17-35 1,-1 0 0,0-53 15,18-18-16,0 1 1,0-72 0,0 1-1,71-35 1,52 35 0,-17 88-1,0 17 1,0 71-1,-71 36 1,-35-54 0,-35 19-1,0-54 1,-18-35 0,-18-35-1</inkml:trace>
  <inkml:trace contextRef="#ctx0" brushRef="#br0" timeOffset="11231.3">5433 3052 0,'0'0'16,"-18"0"-16,0 0 0,36 0 62,0 0-62,-1-18 0</inkml:trace>
  <inkml:trace contextRef="#ctx0" brushRef="#br0" timeOffset="11748.3">8114 2822 0,'0'0'0,"0"-17"15,-71-1 1,54 18 0,-1 18-1,18 105 1,0-88-16,0 89 16,0 35-1,0-36 1,0-70-1,53-53 1,-18-35 0,-17 17-16</inkml:trace>
  <inkml:trace contextRef="#ctx0" brushRef="#br0" timeOffset="11981.23">8378 3034 0,'-17'53'31,"-54"17"-31,-52 54 31,-18-18-15,70-53 0,53-36-1,18-34 1,0-1-16,53-35 15,-35 18-15,35-53 16,0 17-16</inkml:trace>
  <inkml:trace contextRef="#ctx0" brushRef="#br0" timeOffset="12165.24">8290 3052 0,'18'17'0,"-36"-34"0,36 52 0,0 18 15,-18-36-15,17 89 16,18-35-1,1-36 17,17-35-17,17-18 1,18-70 0,-70 53-16,0 17 0</inkml:trace>
  <inkml:trace contextRef="#ctx0" brushRef="#br0" timeOffset="12382.53">8731 2752 0,'0'-36'0,"0"72"0,-17-107 16,-1 71-16,0 0 15,-17 71 1,17 17 0,18 71-1,0-1 1,0-52-1,36-18 17,-1-88-17,36-35 1</inkml:trace>
  <inkml:trace contextRef="#ctx0" brushRef="#br0" timeOffset="12764.71">8978 3034 0,'0'35'15,"0"-17"-15,18-18 16,-1 0-16,36 0 16,0 0-1,-17-18-15,69-35 16,-34-17-1,-71 34 17,-18 19-17,-35 17 1,-52 35 0,-19 106-1,106-35 1,18 17-1,53-70 1,71-53 0,35-53-1,-36-17 1</inkml:trace>
  <inkml:trace contextRef="#ctx0" brushRef="#br0" timeOffset="13247.74">9719 2611 0,'0'0'0,"-18"-18"0,1 0 0,-36 18 31,35 88-15,1 54 0,17-19-1,0 18 1,0-17-1,0-107-15,0 19 16,0-54 15,0-35-15,35-35 0,18 17-1,-18 36-15,88-53 16,-17 52-1,18 36 17,-54 18-17,-34 70 1,-107 36 0,-35-54-1,-53 1 1,54-53-1,87-18 1,18-53 0,18-18-1</inkml:trace>
  <inkml:trace contextRef="#ctx0" brushRef="#br0" timeOffset="13914.04">10425 2787 0,'0'0'0,"-18"0"0,36-18 47,34-17-32,54-36 1,-53 19 0,-35 34-16,-18-70 15,-18 70 1,-88 18-1,1 71 1,34 17 15,53 35-15,36-70 0,0-35-16,70-1 15,18 1 1,-36-18-1,-17-18 1,-53 1 0,-106 17-1,0 53 1,36 0 0,17 70-1,35-35 1,36 1-1,70-54 17,-70-35-32,70 0 15,53-53 1,-35-18 0,-35 18-16</inkml:trace>
  <inkml:trace contextRef="#ctx0" brushRef="#br0" timeOffset="14164.77">11236 2346 0,'0'0'0,"0"-35"15,-35 52 1,-1 72 0,1 105-1,17-159-15,-17 159 16,0-88-1,35 0 1,0-36 15,35-70-15,36 0 0,-54-18-16</inkml:trace>
  <inkml:trace contextRef="#ctx0" brushRef="#br0" timeOffset="14531.27">11342 2910 0,'0'18'15,"17"-18"1,1 0 0,0 0-16,52 0 15,18-53 1,-35 18-1,-35-36 1,-18 36 0,-18 0-1,-70 17 1,0 71 0,17 18-1,54 52 1,17-35-1,35-35 1,71-35 0,-18-18-1,71-53 1,-18-35 0</inkml:trace>
  <inkml:trace contextRef="#ctx0" brushRef="#br0" timeOffset="15197.11">12012 2663 0,'0'0'16,"-35"0"-16,-18 89 31,35-19-15,1 36 0,17-88-16,0 52 15,0-17 1,0-70 31,0-36-32,0-53 1,53-35 0,35 52-1,18 19 1,-36 88-1,-35-1 1,54 89 0,-37 0-1,-52-36 1,0 1 0,0-36-1,-52-35 16,34-53-15,36-35 0,52-53-1,18 53 1,53 0 0,-105 88-16,34 0 15,54 105 1,-124 19-1,0-36 1,-71-17 15,54-36-15,34-35 15,1-18-31,52-17 16,-52 17-16</inkml:trace>
  <inkml:trace contextRef="#ctx0" brushRef="#br0" timeOffset="15580.82">13123 2769 0,'18'-17'31,"0"17"-31,52-53 16,18 0-1,1-18 1,-72 54 0,-17-36-1,-53 35 1,-53 53 0,-35 54-1,35 34 1,89-35-1,70 18 1,70-71 0,-35-35-1,71 0 1,-71-53 0,-52 36-16,34-54 15,-17-123 1,-35 159-1</inkml:trace>
  <inkml:trace contextRef="#ctx0" brushRef="#br0" timeOffset="15982.94">13705 2487 0,'0'-18'16,"0"107"15,0-72-31,-17-70 0,34 18 16,-17 229-16,0-70 15,-17-36 1,-1-35-1,18-36 1,-18-17 0,18-17-1,0-72 1,36-34 0,52-18-1,35 17 1,1 89-1,-1 70 17,-105 1-32,17 70 15,-17 35 1,-18-36 0,-35-52-1,17-17 1,18-54 15,18 0-31,70-52 16</inkml:trace>
  <inkml:trace contextRef="#ctx0" brushRef="#br0" timeOffset="16230.8">14711 2046 0,'-53'106'16,"35"-71"0,-35 106-1,36 0 1,-1-88-16,-17 124 16,17-89-1,18-18 1,18-70-1,52-17 1,1-18 0</inkml:trace>
  <inkml:trace contextRef="#ctx0" brushRef="#br0" timeOffset="16563.78">15099 2452 0,'0'0'15,"0"-18"-15,0 1 16,-18 17-16,-52 0 15,-1 52 17,53-52-32,-34 71 15,52-36 1,52 18 0,37-18-1,-1 1 1,-35-1-1,-53 0 1,-35-17 0,-71-18-1,53 0 1,0 0 0,0-53-1,35 18 1</inkml:trace>
  <inkml:trace contextRef="#ctx0" brushRef="#br0" timeOffset="16747.75">14552 2293 0,'53'-18'15,"-18"1"1,-17 17-16,123-18 15,-35 18 1,17-18 0,-52 18-1</inkml:trace>
  <inkml:trace contextRef="#ctx0" brushRef="#br0" timeOffset="17730.68">7003 4533 0,'17'0'16,"1"0"0,0 0-16,17-35 15,18-36 1,-53 1-1,-36-1 1,19 54 0,-160-36-1,1 53 1,-18 70 0,88 36-1,53 53 1,53-53-1,71-1 1,35-105 0,88-52-1,17-54 1,-87 18 0,-54-54-1,-70 72 1,-35 123 31,17 17-32,18 36 1,0-71-16,18 18 16,70-17-1,0-36 1,1-36-1,17-34 1,-71 17-16</inkml:trace>
  <inkml:trace contextRef="#ctx0" brushRef="#br0" timeOffset="18122.68">7549 4304 0,'0'0'0,"-17"0"16,-1 70-1,1 1 1,17 17-1,-18-35 1,18 0 15,0-71 1,0-17-17,0-18 1,0 36-16,35-72 15,53-34 1,71 52 0,0 89-1,-53 35 1,-53 35 0,-53-17-1,-18 34 1,0-69-1,18-54 32</inkml:trace>
  <inkml:trace contextRef="#ctx0" brushRef="#br0" timeOffset="18647.8">8749 4269 0,'0'0'16,"0"-18"-16,0 0 0,-35 1 15,-107-19 1,37 36 0,-19 53-1,36 53 1,17 18-1,54-19 1,17-87 0,70 17-1,36-35 1,35-35 0,-35-35-1,35-54 1,-70-17-1,-1-124 1,-52 142 0,-18 35-1,-71 123 1,19 53 0,34 89-1,18 17 1,35-53-1,53-53 1,1-70 15,34-18-15,-52-36-16</inkml:trace>
  <inkml:trace contextRef="#ctx0" brushRef="#br0" timeOffset="19147.07">10601 4022 0,'0'0'0,"0"-18"0,-53-70 31,35 88-15,18 35-16,-17 89 15,17-1 1,0-88-16,0 124 15,0-88 1,-18 17 15,-17-88-15</inkml:trace>
  <inkml:trace contextRef="#ctx0" brushRef="#br0" timeOffset="19696.83">10037 4269 0,'0'0'0,"-18"-53"16,0-71-1,54 1 1,87 35 0,18 35-1,71 35 1,17 71-1,-105 35 1,-89-53 0,0 142-1,-35-54 1,-53-35 0,0-52-1,18-36 1,17-53-1,18-18 1,0 36-16,36-141 16,69 17-1,1 53 1,71 53 0,-54 53-1,-17 88 1,-71 124-1,-35-89 1,-70 19 15,17-54-15,53-106 15,17 0-15,-17 1-16,53-36 0</inkml:trace>
  <inkml:trace contextRef="#ctx0" brushRef="#br0" timeOffset="20081.03">11589 4163 0,'17'17'31,"1"-17"-31,17-17 0,53-54 16,1 18 0,-72 36-1,36-54 1,-53 53 0,-53 1-1,-70 52 1,52 36-1,-17 70 1,70 18 0,18-89-1,71-35 1,35-35 0,88-35-1,-18-71 1,-123 71-16</inkml:trace>
  <inkml:trace contextRef="#ctx0" brushRef="#br0" timeOffset="20313.89">12382 3739 0,'0'-17'16,"0"34"-16,0-105 16,-17 106-1,-1 17 1,18 0-16,-35 89 15,0-1 1,-18 36 0,35-88-1,18-1 1,88-87 0,-35-19-1,-35 1-15</inkml:trace>
  <inkml:trace contextRef="#ctx0" brushRef="#br0" timeOffset="20763.41">12629 3669 0,'0'0'16,"0"18"15,0 34-15,0 72-1,0-89-15,-35 106 16,35-35 0,-17-18-1,17-70 1,0-53 15,0-1-31,0 1 16,0 0-16,17-89 15,71 19 1,1 52 0,16 53 15,-34 35-15,-36 71-1,-35 17 1,-35-70-1,0 0 1,17-53 0,0 0-1,1-35 1</inkml:trace>
  <inkml:trace contextRef="#ctx0" brushRef="#br0" timeOffset="20947.11">12241 3951 0,'0'0'0,"-17"0"0,-1 0 0,18-18 31,18 18-15,88-17-1,-18-18 1,18 35-16</inkml:trace>
  <inkml:trace contextRef="#ctx0" brushRef="#br0" timeOffset="21382.12">13406 3863 0,'0'0'0,"-18"0"31,0 0-31,-70 35 16,18 36 15,17 35-15,35-36 0,18-52-16,18 52 15,87-70 1,-34 0-1,35-35 1,-36-18 0,-34-53-1,-36-17 1,-71 35 0,-35 35-1,0 53 1,54 35-1,-1 36 1,53-19 0,35 37 15</inkml:trace>
  <inkml:trace contextRef="#ctx0" brushRef="#br0" timeOffset="21931.76">14041 3792 0,'0'0'0,"-53"-53"16,35 53-16,-88 0 16,36 0-1,-1 53 1,71-35-16,-18 53 15,1 34 1,17-16 0,35-37 15,36-52-15,-1-17-1,54-71 1,-54-18-1,-35 18 1,-35-71 0,18 53-1,-18 0 1,0 89-16,-18 69 31,18 72-15,-35-1-1,18 19 1,-1 16 15,18-105-15,0-35-16,53-1 16,17-17-1,36-35 1</inkml:trace>
  <inkml:trace contextRef="#ctx0" brushRef="#br0" timeOffset="22363.15">14623 3828 0,'70'-53'15,"-140"106"-15,193-159 16,-105 71 0,-18 17-1,-36 18 1,19 0-16,-54 18 15,18 34 1,18 19 0,17-18 15,36-18-15,53-17-1,17-1 1,-18 19-1,-34-1 1,-36 0 0,-18 1-1,-70-19 1,0-17 0,17 18-1,36-18 1,35-71 15,35 36-15</inkml:trace>
  <inkml:trace contextRef="#ctx0" brushRef="#br0" timeOffset="22847.22">16122 3687 0,'-88'-53'31,"88"35"-31,-18 18 0,-52-71 15,34-34 1,36 34 0,36-35 15,52 53-15,-53 36-16,106-1 15,-88 18-15,53 18 16,-36 123-1,-70 17 1,-70-34 0,-71-1-1,35-34 1,53-36 0,35-18-1,18-18 1,36 19 15</inkml:trace>
  <inkml:trace contextRef="#ctx0" brushRef="#br0" timeOffset="23017.44">16069 4286 0,'-18'0'0,"36"0"0,-53 18 15,17-18 1,18 18-16,-18-18 16</inkml:trace>
  <inkml:trace contextRef="#ctx0" brushRef="#br0" timeOffset="24312.91">706 6032 0,'0'0'0,"0"-17"0,17-18 31,-34 35-15,-1-18 0,-35 0-16,18-35 31,35 0-15,17-17-1,36 35 1,35 35-1,-35 53 1,-17-18-16,-1 35 16,-35-34-16,0 140 15,-35-35 1,-106 18 0,35-53-1,-18-53 1,1-36-1,87-17-15,-34-17 16,-1-54 0,54-70 15,52 53-15,88 17-1,19 71 1,-107 0-16,88 53 15,-17 71 1,-71-19 0,-17 1-1,-18-35 1,35-36 0,18-35-1,-35-35 1</inkml:trace>
  <inkml:trace contextRef="#ctx0" brushRef="#br0" timeOffset="24498.04">1235 6438 0,'0'0'0,"0"-17"15,0-1 1,0 0-1,0 1 1,35-1 0,0-17-1</inkml:trace>
  <inkml:trace contextRef="#ctx0" brushRef="#br0" timeOffset="26062.67">2205 5927 0,'0'0'0,"0"17"0,17-17 15,-17 36-15,18-1 16,0-18-1,-1-17-15,36 0 16,71-35 15,-18-18-15,17-17 0,-70-1-1,-53 36 1,-159 17-1,-88 89 1,106-1 0,18 36-1,123-35 1,53-1 0,88-52-1,35-18 1,-52 0-1,-71 0 1,-71 0 15,-141 18-31,-35 17 32,35 35-17,106-17 1,53 0-1,18 35 1,35-52 0,106-36-1,-53-18 1,52-52 0,-52-1-1,-71 53-15</inkml:trace>
  <inkml:trace contextRef="#ctx0" brushRef="#br0" timeOffset="26296">2840 6085 0,'17'0'0,"-17"-17"16,18 17-16,53 17 31,-54 1-31,36 17 15,-17 36 1,-19-18 0,1 0-1,-18-71 17,17 0-17</inkml:trace>
  <inkml:trace contextRef="#ctx0" brushRef="#br0" timeOffset="26479.35">3175 6032 0,'0'0'0,"0"-35"0,-18 53 31,1 17-15,-19-17-16,-16 70 15,-37 35 1,19-17-1,34-18 1</inkml:trace>
  <inkml:trace contextRef="#ctx0" brushRef="#br0" timeOffset="26830.63">3528 6032 0,'0'0'0,"-18"0"32,0 18-17,1 0-15,-18 35 16,17 70 0,0 18-1,18 106 1,0-176-16,0 123 15,0 106 1,-17-71 0,17-17-1,0-89 1,53-246 15,-18-124-15,-35 106-1</inkml:trace>
  <inkml:trace contextRef="#ctx0" brushRef="#br0" timeOffset="27163.02">3440 6191 0,'0'0'0,"-18"-88"15,0 0 1,18 35-1,71 0 1,70 53 0,-18 0-1,-105 18-15,53 70 16,-71-18 0,-106 36-1,0-53 1,-18-18-1,72-35 1,87-17 31,18-18-31,0-1-16</inkml:trace>
  <inkml:trace contextRef="#ctx0" brushRef="#br0" timeOffset="27412.39">4110 5627 0,'0'0'0,"0"-18"0,0 36 16,0-1 0,-53 142-1,53-35 1,0 34-1,0-34 1,0-89 0,35-17 15,-17-18-31,35-18 16,-36 18-16</inkml:trace>
  <inkml:trace contextRef="#ctx0" brushRef="#br0" timeOffset="28112.58">4710 5891 0,'17'-17'16,"-34"34"-16,34-52 0,-17 0 15,-17 35 1,-54 0 0,-35 35-1,18 53 1,35 18-1,35-18 1,18-52-16,0 17 16,0-18 15,53-35-15,36-18-1,16-35 1,-16-17-1,-72 34-15,36-69 16,-35 34 0,-1 18-1,-17 88 17,0-17-32,0 53 15,0-54-15,18 54 16,17-1-1,18-52 1,0-18 15,53-18-15,-18-52 0,-35-1-1,-35-17 1,-18 53-1,0 52 17,0 1-32,0 53 15,0-54-15,0 71 16,0-52 0,0-1-1,53-53 16,-53 1-31,17-19 16,1 19-16</inkml:trace>
  <inkml:trace contextRef="#ctx0" brushRef="#br0" timeOffset="28512.22">5362 5486 0,'0'0'0,"-17"0"0,-1 0 0,0 0 16,-52 17 0,17 54-1,53-18 1,0 17 0,0-52-16,35-18 15,-17 0-15,35 0 16,0-18-1,-18-35 1,-35-17 0,0 35 15,-71-1-15,18 36-1,0 36 1,18 34-1,35 36 1,18-18 0,35-53-1,35-35 1</inkml:trace>
  <inkml:trace contextRef="#ctx0" brushRef="#br0" timeOffset="29028.39">5733 5768 0,'-18'0'15,"0"0"-15,18 18 16,-17-18-16,17 17 16,0 54-1,0-54-15,0 36 16,35 18-1,-35-18 1,0-36 0,0 19-1,-53-36 1,35-18 0,1 0-16,17-52 15,17-18 1,72-36-1,-1 18 1,71 36 0,-1 70 15,-69 35-15,-54-17-16,18 88 15,-53-36 1,-18 18-1,-17-35 1,0-18 0,17-35-1</inkml:trace>
  <inkml:trace contextRef="#ctx0" brushRef="#br0" timeOffset="31490.94">8273 5539 0,'0'0'0,"17"-18"0,1 0 31,0 18-31,17 0 16,0-17-1,-35-1 1,0 0-1,18 18 1,-18-35 0,0 17-16,17-17 15,-17 0 1,0 0 0,18 17-1,-18 0 282,-18 18 203,18 18-422,-17-18-47,-1 0-15,0 0 0,1 0-1</inkml:trace>
  <inkml:trace contextRef="#ctx0" brushRef="#br0" timeOffset="32891.01">8378 5468 0,'18'0'16,"-18"-18"-1,18 18-15,-18-17 32,17 17-32,-17-18 47,0 0-16,0 1 16,0 34 93,-17-17-124</inkml:trace>
  <inkml:trace contextRef="#ctx0" brushRef="#br0" timeOffset="33961.58">8396 5803 0,'0'0'0,"18"-17"0,-18-1 15,35-70 1,-35 35 0,0-35-1,0 17 1,0-17 0,0 17-1,0 54-15,0-1 16,0 36-1,0 52 1,0 71 0,-35 36 15,-1-19-15,-16 1-1,16-35 1,19-107-1,17-87 17,-18-1-17,18 36-15,0-53 16,0 52-16,0-52 16,0 35-1,18 89 1,17 34-1,18 54 1,-18-54 0,-17-52-16,52 35 31,18-53-15,1 0-1,34-88 1,1-36-1,-54-35 1,-70 1 0,-53 52-1,-88 0 1,18 53 0,-18 53-1,105 18-15,-34 35 16,52-18-16,18 53 15,18 53 1,35-70 0,52 17-1,19-88 17,17 0-17,-17-35 1,-54-1-1,-52 36-15</inkml:trace>
  <inkml:trace contextRef="#ctx0" brushRef="#br0" timeOffset="34395.33">9243 5680 0,'-18'0'31,"18"-18"-16,-18 0-15,18-34 16,0 34-16,36-53 16,17 54-1,0 17 17,35 53-17,-53 35 1,0 53-1,-52 18 1,-36-89 0,18-52-1,17-18 1,18-35 0,0-54-1,53-34 1,-18 17-1,36 36 1,-1 52 0,18 0-1,-17 1 1</inkml:trace>
  <inkml:trace contextRef="#ctx0" brushRef="#br0" timeOffset="35111.21">10142 5503 0,'-17'0'31,"-1"0"-31,-17 0 16,17 18-16,-70 70 16,0 36-1,70-36 1,18 0-1,35-70 1,71-18 0,53-89 15,-71 19-15,-35-36-1,-53 18 1,-18 53-1,-70 35 1,53 0-16,-18 0 16,18 17-1,52-17 1,36 0 0,53-17-1,0-19 1,-88 36-16,35-35 15,17 35 1,-35 0 0,-17 53-1,-18 106 17,0-89-17,0 177 1,0-35-1,0 0 1,-35 105 0,-18-17-1,35-230-15,-17 124 16,35-141-16,-18 36 16,18-54-1,0-88 1,71-106-1,-36 18 1,36-106 0</inkml:trace>
  <inkml:trace contextRef="#ctx0" brushRef="#br0" timeOffset="35445.82">10530 5697 0,'0'0'0,"-53"-141"16,53 124 0,0-19-1,53 19 1,53-1 0,0 18-1,-88 18-15,17 70 16,-53 0-1,-52-17 1,-54-1 0,71-70 15,36 0-15,34-17-1,1 17-15,53-53 16,-1 17-16</inkml:trace>
  <inkml:trace contextRef="#ctx0" brushRef="#br0" timeOffset="37462.69">11465 5309 0,'18'-17'0,"-36"34"0,36-70 16,-36 53 15,-17 36-31,-36 69 15,36 1 1,35-53-16,-35 71 16,35-89-16,-35 53 15,-1 0 17,19-88-1,17-70-16,0 52-15,0-70 16,17-35 0,19 34-1,-19 89 1,1 53 0,17 35-1,18 36 1,18-36-1,34-53 1,-16-35 0,34-35-1,-35-18 17,1-70-17,-72-71 1,-34 53-1,-89-18 1,-35 71 0,35 70-1,-35 53 1,105-17-16,-34 88 16,70 52-1,53 1 1,35-53-1,53-35 1,-88-54 0,17-17-16,142-35 31,-53-36-15,-71-17-1,0-35 1,-52 17-1,-36 53 1,-18 124 15,0 17-15,-35 35 0,36 1-1,17-71 1,0-36-16,88 19 15,0-36 1,36-36 0,-19-52-1,-34 0 1,-53-18 15,-36-53-15,-53 106-1,-17 36 1,-18 52 0,18 53-1,35 36 1,53-1 0,53-17-1,53-71 1,-18-35-1,53-35 1,0-36 0,-105 54-16,34-71 15,18-18 17,-70 35-17,-18 106 16,0-17-31,-35 53 16,35 17 0,0-18-1,53-34 1,17-36 0,54-18-1,-1-52 1,-35-19-1,-52 19 1,-19 52 0,-17 71 15,0-35-15,0 17-1,0-17-15,0 35 16,18-36-1,17 1 1,36-18 0,-54-18-16,1-17 15,-18-18 1,0 35-16,0-70 16,0 18-1,0-36 1,71 35-1,17 36 1,35 35 0,-87 0-16,105 70 15,-53 1 17,-70 17-17,-18 0 1,-53-35-1,17-17 1,19-36 0,-1 0-1,18-53 1,18-18 0,88-52-1,35-71 1,17 53-1,-16 141 1,-37 105 0,-69 1-1,-36 18 17,0-36-17,-36-35 1,-34-36-1,-1-17-15</inkml:trace>
  <inkml:trace contextRef="#ctx0" brushRef="#br0" timeOffset="38561.14">582 8008 0,'0'0'0,"-18"0"0,-34-35 15,34 35-15,0-53 32,18 0-17,71 18 1,52 35-1,-35 35 1,-70-17-16,0 105 16,-36 1-1,-105 17 1,34-88 0,37-36-1,34-34 1,18-1-16,0-17 15,18-1-15,52-34 16,1 52 0,52 36-1,-35 52 1,-17 36 15,-71 0-15,0-71-16,-71 36 15,-70 17 1,18-70 0,-18-18-1,70 0 1,36-36 0,35 1-1,53 0 1</inkml:trace>
  <inkml:trace contextRef="#ctx0" brushRef="#br0" timeOffset="38728.64">1305 8202 0,'18'0'0,"-36"0"0,54 0 0,-36-18 15,0 1 1,-18 17-1,0-18 1,1 1-16,17-1 0</inkml:trace>
  <inkml:trace contextRef="#ctx0" brushRef="#br0" timeOffset="39710.55">2663 7902 0,'0'0'0,"0"-17"0,-17-89 32,-1 88-17,18 0-15,-17 18 0,17 18 32,-53 123-17,0 18 1,-35 70-1,-1-88 1,-52-17 0,124-124-1,-1-53 1,18-53 0,0-70-1,18 52 1,34 54-1,1 87 1,18 107 0,0-18-1,34 52 17,-16-69-17,-54-72-15,53 18 16,-53-35-16,71 0 15,35-70 1,0-71 0,-70 0-1,-71-124 1,-71 124 0,-105-18-1,35 142 1,-36 34-1,89 71 1,88 54 0,36-19-1,140 36 17,-53-106-17,19-53 1,-19-18-1,-17-35 1</inkml:trace>
  <inkml:trace contextRef="#ctx0" brushRef="#br0" timeOffset="40110.94">3316 8149 0,'-18'0'0,"36"0"16,-53-17-16,35-72 15,0 1 1,35 18 0,53 34-1,71 36 1,-35 53 15,-89-35-31,35 70 16,-34 71-1,-72-36 1,-52-35 0,35-88-1,36-35 1,17-35 0,17-89-1,54 35 1,-18 36-1,53 35 1,-36 18 0</inkml:trace>
  <inkml:trace contextRef="#ctx0" brushRef="#br0" timeOffset="40694.1">4216 7814 0,'0'18'0,"-18"35"15,-17-1 1,-1 90 0,19-72-1,17-52-15,0 17 16,70-35 0,-17-18-1,36-52 1,-72-18-1,-17-1 1,-88 37 0,17 16-1,18 19 1,53-1 15,53-17-15,106-18-1,-88 53 1,35 0 0,-18 53-1,-53 0 1,0 88 0,-35-106-16,36 124 15,-1 70 1,-35 53-1,-35-35 1,-18 35 0,35-123-1,18-123 17,35-89-17,1-106 1,-19-35-16</inkml:trace>
  <inkml:trace contextRef="#ctx0" brushRef="#br0" timeOffset="40993.76">4710 7832 0,'0'0'0,"-18"-36"0,18 1 16,-18-35-1,36 34 1,70 1-1,53 35 1,-53 53 0,-52 53 15,-89 0-31,-53-18 31,-35-18-15,70-70-1,54 0 1,105-88 0,-71 70-16</inkml:trace>
  <inkml:trace contextRef="#ctx0" brushRef="#br0" timeOffset="41660.86">5521 7391 0,'0'0'0,"18"-18"0,-54 18 16,-17 35 0,0 106-1,36-105-15,-1 140 16,1-52 15,-1-1-15,18-70-1,18-124 17,-1 36-32,1-35 15,35-36 1,-36 35 0,1 71-1,17 53 1,1 35-1,17 18 1,52-35 0,1-71-1,35 0 17,-17-89-17,-18 19 1,-36-124-1,-70 0 1,-53 53 0,-88 0-1,-35 123 1,35 71 0,-18 159-1,141-89 1,54 18-1,87-53 1,0-70 0,71-18-1,1-53 1,-125 18 0</inkml:trace>
  <inkml:trace contextRef="#ctx0" brushRef="#br0" timeOffset="42927.72">6562 7444 0,'0'-36'16,"0"72"-16,0-89 0,0 17 16,-71 54-1,1 88 1,34 35 0,19-53-1,17 18 1,70-53-1,71-53 1,0-18 0,1-52-1,-72-1 1,-70-35 15,-70-35-15,-72 71-1,-16 87 1,52 54 0,18 52-1,88 18 1,17-70 0,124 17-1,53-88 1,-52-17-1,34-54 1,-53-35 0,-52 0-1,-53-17 17,-18 88-17,0 52 1,-18 89-1,0 0 1,18-36 0,0 1-1,53-71 1,18 0 0,17-71-1,-17-17 1,-54 0-1,18 0 1,-35 158 15,0 19-15,-17-1 15,17-35-15,0-36-16,53-17 15,53 0 1,-36-17 0,-52-54-1,-18-35 1,0 1 0,0-19-1,53 53 1,35 71-1,53 18 1,-53 35 0,-17 35-1,-54 36 1,-17-54 15,0-34-15,-17-36 15,-1-53-15,18 35-16,35-105 15,18 17 1,53-53 0,-18 106-1,0 71 1,1 70-1,-36 53 1,-36 0 0,-17-70-1,0-54 1,-35-52 15</inkml:trace>
  <inkml:trace contextRef="#ctx0" brushRef="#br0" timeOffset="43660.62">10195 7426 0,'0'0'0,"18"0"0,35 0 32,-53-18-17,17 1-15,1-36 16,0 35-16,-18-17 15,-36-36 1,-69 71 0,-19 18-1,-17 52 1,88 1 15,88 0-15,142 17-1,-1-18 1,-88-17 0,-70 18-1,-106-1 1,-71-17 0,-141-35-1,106-36 1,124-17-1,52-36 1,71 1 0,70 17-1,177-53 1,-229 71 0</inkml:trace>
  <inkml:trace contextRef="#ctx0" brushRef="#br0" timeOffset="44143.35">10707 7003 0,'-18'-18'0,"36"36"0,-53-36 15,-54 36 1,19 70 0,70 35-1,-18 71 1,18-35-1,0-124-15,0 54 16,0-19 0,0-52-1,0-71 32,0-53-31,0 71-16,18-124 15,35 35 1,70 19 0,-17 87-1,70 53 1,-70 106 0,-106-105-16,18 70 15,-71 17 1,18-52-1,17-71 1,71-36 15,-35 1-15,34 0-16</inkml:trace>
  <inkml:trace contextRef="#ctx0" brushRef="#br0" timeOffset="45660.77">11483 7214 0,'0'0'16,"-18"0"0,-70 53-1,35 35 1,0 54 0,36-19-1,17-70 1,17-35-16,36 17 15,106-35 1,-53-53 0,17-35-1,-88-53 1,-35 35 15,-105-18-15,-72 89-1,89 88 1,0 70 0,53 36-1,35-71 1,88 18 0,88-88-1,-52-18 1,52-71-1,-17-35 1,-71 1 0,-70-37-1,-1 54 17,-70 141-1,18 71-16,35-18 1,0-89-16,0 54 16,53-36-1,35-35 1,18-53 0,0-35-1,-71 0 1,0-36-1,-35 54 1,-17 123 15,-19 70-15,36-17 0,0-18 15,18-70-31,53-1 15,-54-17-15,54 0 16,17-70 0,0-54-1,-52 18 1,-1-88 0,-35 71-1,0 88-15,0 17 16,-18 106 15,-17 18-15,35-71-16,0 89 15,0-71-15,0 35 16,70 0 15,54-53-15,52-52-1,-52-36 1,17-35 0,-53-18-1,-88-18 1,-35 54 0,-36 70-1,-70 53 1,18 88-1,70 0 1,53-53 0,53-53-1,17-35 1,54-52 15,-18-54-15,-36-18-1,-52 89-15,17-141 16,-17 17 0,-18 106-1,-36 123 17,36-34-32,-17 34 15,-1 160 1,18-72-1,35-87 1,54-36 0,52-52-1,-18-54 1,-88 36 0</inkml:trace>
  <inkml:trace contextRef="#ctx0" brushRef="#br0" timeOffset="46426.73">14358 6773 0,'0'-35'0,"0"70"0,18-123 16,-18 176 15,0 18-15,-36 53-1,1-18 1,17-53-1,18-70-15,-17 17 16,17-53 15,17-70-15,54-18 0,0 18 15,52 18-16,-88 70-15,71 0 16,-35 35 0,-18 53-1,-36 18 1,-17-18 0,-106 0-1,1-70 1,34-18-1,-17-35 1,70 17 0,18 0-1,71 36 1,17 0 15,0-1-15,36-17-1,52-53 1,-35 1 0,18-54-1,-124 88-15,53-105 16,-88 52 0,-17 53-1,-71 54 1,35 34-1,17 36 1,36-88-16,36 70 16,52-70-1,53-18 1,18-53 0,-124 35-1</inkml:trace>
  <inkml:trace contextRef="#ctx0" brushRef="#br0" timeOffset="46910.15">16422 7003 0,'0'0'16,"17"-18"-16,36-53 15,-53 54-15,36 17 16,-36 53 0,0 35-1,0-18 1,-36 36-1,19-70 1,17-19 0,-18-34-1,0-36 1,18 17 0</inkml:trace>
  <inkml:trace contextRef="#ctx0" brushRef="#br0" timeOffset="47060.57">16422 6756 0,'0'0'0,"0"-18"0,0-17 16,0 17-1,53 71 17,-36-35-32,54 17 15,-18-35 1</inkml:trace>
  <inkml:trace contextRef="#ctx0" brushRef="#br0" timeOffset="47693">16898 6897 0,'0'35'16,"0"0"-16,0-17 15,0 17 1,18 36-1,-1-36 1,-17 0 0,0-52 15,0-36-15,0 0-1,0-18 1,36 36-16,34-18 15,36 18 1,-71 35-16,53 0 16,18 70-1,-53 19 1,-53-19 15,-35 1-15,-36-54-1,36-17 1,0-53 0,35 1-1,53-37 1,35-16 0,18 34-1,-71 53-15,106 18 16,-35 71-1,-71 17 1,-17 18 0,-53-18-1,-18-35 1,35-35 0,0-18-1,54-18 1</inkml:trace>
  <inkml:trace contextRef="#ctx0" brushRef="#br0" timeOffset="48027.73">18133 6756 0,'0'0'16,"0"-18"-16,0 36 15,0 35 1,-18-18-16,18 53 15,0 36 1,18 175 0,-1-34-1,-17-53 1,-35 70 0,-18-70 15,36-89-16,17-88 1,52-52 0,19-72-1,0-16 1,-1-89 0</inkml:trace>
  <inkml:trace contextRef="#ctx0" brushRef="#br0" timeOffset="48360.15">18327 6967 0,'0'0'0,"0"-35"0,-18-35 15,18-19 1,88 19 15,53 52-15,1 36-1,-72 35 1,-70 70 0,-106-17-1,-35-35 1,0-36 0,106-35-1,123-35 16,0-18-15,-17 17 0</inkml:trace>
  <inkml:trace contextRef="#ctx0" brushRef="#br0" timeOffset="48743.6">18979 6703 0,'0'0'0,"0"-18"16,-17 18-1,-71 71 1,52 35 0,19-36-1,17 36 1,70-53 0,18-53-1,71-18 1,-35-35-1,-71 0 1,-53-52 0,-106-19-1,0 89 1,-70 35 15,123 53-15,53 17-1,53 1 1,52-54 0,19-17-16</inkml:trace>
  <inkml:trace contextRef="#ctx0" brushRef="#br0" timeOffset="49111.75">19473 6844 0,'-17'0'0,"34"0"0,-52-18 0,-18-35 15,18 0 1,35 36-16,17-36 16,54 53-1,70 0 17,0 70-17,-70-17 1,-36 36-1,-35-19 1,-18-52 0,-34-18-1,34-18 1,0-35 0,18-17-1,36-36 1,34 35-1,1-17 1,-1 53 0</inkml:trace>
  <inkml:trace contextRef="#ctx0" brushRef="#br0" timeOffset="49377.44">20355 6244 0,'0'0'0,"-17"0"15,-54 18 1,36 70 0,17 88-1,1-52 1,17-89-16,0 106 16,17-70-1,18-54 1,54-17-1,16-35 1,-34-35 0,-71 52-1</inkml:trace>
  <inkml:trace contextRef="#ctx0" brushRef="#br0" timeOffset="49561.2">20179 6615 0,'-18'0'15,"36"0"-15,-53 0 0,17 0 16,124-18 15,-18 18-15,53-18 0,-35 18-1,-53 0-15</inkml:trace>
  <inkml:trace contextRef="#ctx0" brushRef="#br0" timeOffset="49926.27">20708 6667 0,'0'18'0,"18"-18"15,-1 0 1,54 0-1,-1-18 1,36-34 0,-88 34-16,52-35 15,-70 0 1,0 35-16,-17 1 16,-54 17-1,-52 88 1,35 18-1,52-18 1,19-17 0,17-54-16,53 19 15,52-36 1,37 0 0,-54-18-1</inkml:trace>
  <inkml:trace contextRef="#ctx0" brushRef="#br0" timeOffset="50426.58">21590 6597 0,'0'-18'16,"0"36"-16,0-124 15,-18 53 1,-35 53 0,-35 18-1,71-1-15,-54 54 16,0 35-1,54-18 1,17-35 0,53-35-1,35-18 1,0-36 0,0-70 15,-35-17-16,18-89 1,-18 18 0,-36 106-1,-17 70-15,-17 36 16,-54 53 0,-17 105-1,70 36 1,54-71-1,52-18 1,35-105 0,18-18-1,-17-71 1,-54-52 0,-52 70-1</inkml:trace>
  <inkml:trace contextRef="#ctx0" brushRef="#br0" timeOffset="52643.19">9013 8837 0,'0'18'15,"0"-36"32,0 0-31,18-34-1,35-1 1,-18-36 0,1 1-1,-36 35 1,0 36-16,0-1 16,-36 71-1,1 53 1,17 141-1,-35 35 1,18-70 0,0 140-1,35-140 1,35-124 0,71-70 15,17-71-16,-34-18 1,-1-123 0,-88 18-1,-71 70 1,-123-35 0,0 35-1,106 53 1,70 18-1,54 17 1,87 1 0,36-36-1,-89 35 1</inkml:trace>
  <inkml:trace contextRef="#ctx0" brushRef="#br0" timeOffset="53026.46">9402 8908 0,'0'0'0,"-36"-18"16,19-35-1,17-17 1,0 17 0,53 35-1,-1 18 1,37 35-1,-1 53 1,-88 1 0,-35 34-1,-36-88 1,53-35 0,18-35 15,0-35-16,0-1 1,18 53-16,53-70 16,17 35-1,70 0 1,-122 53-16</inkml:trace>
  <inkml:trace contextRef="#ctx0" brushRef="#br0" timeOffset="53875.49">10142 8643 0,'-17'71'15,"-54"-1"1,36 36 0,17 0-1,18-71 1,36 0 0,52-35 15,0-53-16,-88-17 1,0 17 0,-35-70-1,17 17 1,36 53 0,87 17-1,-16 54 1,-19 35-1,1 35 1,-54 0 0,-17-17-1,-17-36 1,-1-17 0,18-89 30,18-34-30,-18 69-16,53-34 16,35-1-1,18 53 1,-18 36 0,18 53-1,-71 35 1,-35-18-1,0-71-15,-35 36 16,-18-53 0,18 0-1,35-53 1,17-35 15,107-35-15,17 17-1,-18 53 1,1 53 0,-36 88-1,-70 0 1,-18 1 0,-36-19-1,1-35 1,53-70 31,-1 17-47</inkml:trace>
  <inkml:trace contextRef="#ctx0" brushRef="#br0" timeOffset="54226.04">12241 8502 0,'0'-18'0,"0"36"0,-35-53 0,17 17 16,-70-35-1,35-35 1,53-18 0,89 36-1,52 52 1,-106 18-16,35 0 15,-52 18-15,53 105 16,-71 36 0,-53-53-1,-53 17 1,18-35 0,52-35 15,36-35-16,0-1 1</inkml:trace>
  <inkml:trace contextRef="#ctx0" brushRef="#br0" timeOffset="54375.97">12188 9013 0,'-17'18'15,"-1"-18"1,1 0-1,-36 0 1,0 0 0,-18 0-1</inkml:trace>
  <inkml:trace contextRef="#ctx0" brushRef="#br0" timeOffset="55543.35">476 10566 0,'0'0'0,"18"-18"0,17-53 16,-35 54-16,18-54 15,-18 54-15,17-19 16,-17 36 0,0 89-1,-17 69 1,-71 36 0,-18-35 15,53-88-16,35-54 1,18-52 15,53-18-15,53 18 0,-71 17-16,71-17 15,53-18 1,-53 0-1,-18 0 1,-88 0 0,-35 0-1,-36 0 1,-17 53 0,53 36-1,35 105 16,17-18-15,1 18 0,17-35-1,-17-35 1,17-71 0,0-18-1</inkml:trace>
  <inkml:trace contextRef="#ctx0" brushRef="#br0" timeOffset="55708.88">1288 10742 0,'17'0'16,"1"0"15,0 0-16,34 0-15</inkml:trace>
  <inkml:trace contextRef="#ctx0" brushRef="#br0" timeOffset="56258.49">2117 10319 0,'-18'0'0,"36"0"0,-54-18 16,1 0-1,35 36-15,0 53 16,0 87 0,0-16-1,0-90 1,-18 72-1,1-1 1,17-52 0,0-53-1,0-36-15</inkml:trace>
  <inkml:trace contextRef="#ctx0" brushRef="#br0" timeOffset="56509.51">2487 10407 0,'35'-35'0,"-17"-18"16,-18 35 0,0 124-1,0 70 1,-35 1 0,17-71 15,18-1-16,0-87 1,-18-53 15,-17-1-15</inkml:trace>
  <inkml:trace contextRef="#ctx0" brushRef="#br0" timeOffset="57591.98">2046 10813 0,'-18'0'15,"36"0"-15,-53 17 16,35 1 0,88-18-1,53 0 1,106-71 0,-194 54-1,106-36-15,-36 0 31,-105 35-15,-53 71 15,17 18-15,18-36-16,0 36 16,0-36-16,0 18 15,0 17 1,70-70-1,1-17 1,17-36 0,-17-35-1,-54 70-15,19-123 16,-36 53 0,-53-36 15,-53 89-16,18 70 1,-18 89 0,88 34-1,18-34 1,36-71 0,52-36-1,18-17 1,-1-53-1,54-88 1,-88 53 0,-36 0-1,-35 70 1,0 54 0,0 52-1,0 18 16,0-53-15,18-36 0,35-17-1,35-53 1,-18-17 0,19-71-1,-37 88 1,-34 35-1,-18 36 1,0 88 0,0-18-1,0 0 1,53-18 0,18-70-1,70-17 16,-18-54-15,-52-35 0,-71 1-1,-18 16 1,-35 19 0,18 52-1,35 36 16,0-1-31,35-17 16</inkml:trace>
  <inkml:trace contextRef="#ctx0" brushRef="#br0" timeOffset="58342.82">4815 10513 0,'-53'-36'32,"36"19"-32,17-71 15,53 35 1,-18 53-16,36 0 16,70 53-1,-71 17 1,-52 54-1,-18-36 1,0-18 0,-35-34-1,17-36 1,18-53 0,0-35-1,18-36 16,35 18-15,35 36 0,-71 70-16,54 0 15,17 88 1,-35 35 0,-35-34-1,-18-19 1,0-35-1,-18-35 1,-17-52 0,35-19-1,70-70 1,54-18 0,17 89 15,53 52-16,-159 18-15,89 53 16,-54 35 0,-70 35-1,0 1 1,-70-53 0,17-36-1,88-53 16,-17 18-31</inkml:trace>
  <inkml:trace contextRef="#ctx0" brushRef="#br0" timeOffset="59791.85">6650 10442 0,'0'0'15,"70"-70"-15,-52 52 16,0-70-1,-36 0 1,-35 52 0,-106 54-1,18 88 1,53 35 0,18 35-1,70-52 1,52-71-1,107-36 1,0-34 0,-53-36-1,-18-71 1,-35-34 0,-35 34-1,-18 54 16,-36 122 1,19 54-17,17 18 1,17-54 0,1-52-16,52 17 15,19-35 1,16-35-1,-16-36 1,-72-17 0,19-35-1,-19 35 1,-17 123 15,-17 71 0,-19 17-15,19-70 0,17-35-16,-18 17 15,18-70 17,35-54-17,18 1 1,0-18-1,-35 71-15,52-35 16,-17 52 0,-17 36-1,-19 70 1,-17 0 0,18 35 15,-18-105-31,70 53 15,1-71 1,52 0 0,1-71-1,-36 1 1,-17-36 0,-54 70-16,19-34 15,-36 52 1,-18 89 15,18-54-31,0 36 16,0 18-1,0-53-15,70 17 16,-52-35-16,70 0 16,18-18-1,-18-52 1,-52-1 15,-1 1-15,-35 17-1,0 88 17,-53 106-17,35 0 1,1-106-16,17 142 15,-18 87 1,36-34 0,17-54-1,-35 0 1,0-70 0,-53-88-1,-106-18 16,36-71-15,88-34 0,35-1-1,70-18 1,-17 1 0,-18 52-16</inkml:trace>
  <inkml:trace contextRef="#ctx0" brushRef="#br0" timeOffset="60691.87">9648 10019 0,'0'0'0,"18"-18"0,0-52 31,-18 87-15,0 72-1,0 34 1,0-88-16,-18 71 16,0-18-1,1-17 1,17-89-1,17-35 1,54-53 0,0-17-1,-19 70 1,-34 35-16,35 18 16,0 71-1,-18 17 1,36 36 15,-1-54-15,-17-52-1,-35-18-15,88-53 16,-36-18 0,1-34-1,-71-37 1,0 37-1,-88-37 1,52 125 0,19 34-1,17 89 1,88 0 0,-18-53-1,-34-35 1</inkml:trace>
  <inkml:trace contextRef="#ctx0" brushRef="#br0" timeOffset="61941.84">11165 10107 0,'36'-35'16,"-72"70"-16,72-141 16,-36 89-16,-18-19 15,-17 19-15,-71-19 16,-53 72-1,53 52 1,-17 53 0,88-35-1,35 0 1,0-89-16,88 19 16,0-36-1,53-71 16,-35-17-15,-53 17 0,-36-87-1,-17 105 1,-35 106 15,35-36-31,-35 71 16,35-17-1,18-1 1,70-52 0,-18-36-1,36-34 1,-18-19 0,-70 0-1,17 1 1,-17 35 15,-18 52-15,0 54-1,-18 17 1,18-17 0,0-36-1,18-35-15,52 0 16,36 0-1,-35-53 1,-1-35 0,-52 0-1,-18 35 1,0 35-16,18 36 31,-1 52 0,-17 54-15,0-89-16,18 124 16,-18 70-1,18 0 1,-18 18 0,0 0-1,-18-88 1,-35-18-1,-53-88 1,71-124 0,17-34-1,54-142 1,87-53 0,1 53-1,105-159 16,-88 177-15,-71 105 0,-70 54-1,-52 70 1,-19 35 0,36 36-1,70 17 1,36-35-1,34 0 1,-52-18 0,-53 0-1,-53 0 1,-52-35 0,52 0-1,35-17 1</inkml:trace>
  <inkml:trace contextRef="#ctx0" brushRef="#br0" timeOffset="63107.82">13247 9560 0,'0'0'0,"-18"-70"31,18 52-31,0 36 31,0 52-15,0 54 0,0 87-1,0-158-15,0 88 16,0-17 0,0-71-1,18-53 16,35-53-15,0-71 0,17-17-1,-52 106-15,52-53 16,-34 53 0,-1 70-1,-35 71 1,18-18-1,17 35 1,18-52 0,0-71-1,35-18 1,35-52 0,-52-1-1,17-88 1,-53-88 15,-35 124-15,0 35-1,0 105 1,-35 72 0,0 87-1,35-123-15,0 141 16,17-106-1,54 0 1,70-70 0,-17-18-1,70-106 1,-89 0 0,-87 0 15,-18-17-31,-53 70 31,0 71-15,0 105-1,36 1 1,17-36 0,53 0-1,17-53 1,18-35-1,1 0 1,-54-17-16,53-54 16</inkml:trace>
  <inkml:trace contextRef="#ctx0" brushRef="#br0" timeOffset="63425.15">15734 9472 0,'0'0'0,"18"-18"0,-1 1 16,-17-54 0,0 36-1,-35 0 1,-53 35 0,35 70-1,35-52-15,-35 141 16,36 35-1,17-71 1,52-17 0,72-53-1,-1-35 1,142-71 0,-159 0-1</inkml:trace>
  <inkml:trace contextRef="#ctx0" brushRef="#br0" timeOffset="64258.23">16439 9666 0,'18'-141'16,"-71"70"-1,36 71-15,-72-17 16,-17 52 0,36 36-1,17 87 1,35 1-1,18-88 1,106-36 0,-18-35-1,36-35 1,-18-71 0,-71 18-1,-17-53 1,-18 70 15,-18 71-15,-17 88-1,35 18 1,0-18 0,35 0-1,53-70 1,-53-18-16,54 0 15,16-53 1,-16-53 0,-72 18-1,-17-35 1,0 70 0,0 141 30,0 53-30,-17-53 0,17 18-1,0-88-15,0 17 16,0-70 15,0-54-15,0-16-1,35-54 1,0 124-16,36-71 16,-36 88-16,89-35 15,52 53 1,-35 71 0,-70 17-1,-54 71 16,-70-53-15,0-54 0,18-34-1,17-18-15</inkml:trace>
  <inkml:trace contextRef="#ctx0" brushRef="#br0" timeOffset="66357.75">18380 9825 0,'0'-18'0,"0"36"0,70-71 15,-52 35-15,70-105 16,0 35 0,36-53-1,-89 52 1,-35 72-1,0-1 1,-88 18 0,0 71-1,52 34 1,54 37 0,53-54-1,52 35 1,-70-52-1,-53-54 1,-71-17 0,-34 0-1,-1-53 1,35 18 0,54 35-1,17 53 16,70 0-15,18-35 0,36-1-1,52-34 1,-52-36 0,17-35-1,-71-18 1,-17-71-1,-53 89 1,-17 53 0,-36 35-1,-18 88 1,53 18 0,1 35-1,34-35 1,54-89 15,70-17-15,-35-52-1,35-54 1,-35-53 0,-88 36-1,17-36 1,-35 123-16,0-69 15,0 87 1,-53 53 0,18 71-1,17 53 1,18-124-16,0 89 16,0-71-16,35 35 15,53-18 16,36-52-15,-18-36 0,17-52-1,-52-18 1,-71-18 0,-18 35-1,-35 71 1,18 18-1,17 70 1,18-17 0,0-36-16,53 53 15,18-53 1,-1-35 0,36 0-1,0-88 16,-35 18-15,52-89 0,-52 88-1,17 36 1,-71 35 0,-17 35-1,0-17 1,0 0-1,18-18 1,0-18 0,-18-35-1,0 18 1,0-1 0,-71 19-1,36 34 1,-18 72 15,18 34-15,35-35-1,35 18 1,-17-88-16,87 35 16,1-53-1,35-18 1,-52-53-1,16-34 1,-52-54 0,-53 106-16,36-88 15,-1-53 1,-17 88 0,-18 194 15,0-53-16,-36 54 1,36-54-16,-17 124 16,-1-18-1,18-35 1,18-18 0,35-53-1,-1-35 1,19-53-1,-18-35 1,-53 70 0</inkml:trace>
  <inkml:trace contextRef="#ctx0" brushRef="#br0" timeOffset="66590.58">21361 9260 0,'0'0'0,"17"0"31,107-17-15,-1-1-1,-87 0-15,87-17 16,-70 35-16,53-35 16,-89 0-1,-17 17 1,-88 18-1</inkml:trace>
  <inkml:trace contextRef="#ctx0" brushRef="#br0" timeOffset="67307.87">10442 11465 0,'0'0'0,"-17"-17"16,-36-142-1,35 124-15,0-1 16,1 36 0,-19 53-1,1 71 1,0 52-1,35-123 1,0 70 0,0 1-1,0-36 1,0-105 15,-18-19-15</inkml:trace>
  <inkml:trace contextRef="#ctx0" brushRef="#br0" timeOffset="68140.75">9913 11747 0,'0'0'0,"-18"0"0,-17-17 15,35 34 17,71 1-17,-36-18-15,124-18 16,-1-34-1,36-37 17,-70 1-17,-106 18 1,-18-71 0,0 88-1,-36 70 1,19 89-1,-1 18 1,18 34 0,0-122-16,0 69 15,0-34 1,0-36 0,0-70 15,0 17-16,0-35 1,53-17 0,0 17-1,0 53 1,-18 0 0,-17 53-1,17 0 1,-35-36-16,53 36 15,0 0 1,17-35 0,19-18-1,16-53 1,-34 0 0,17-53-1,-70 18 1,-18 17 15,-35 19-15,-18 52-1,17 52 1,36 90 0,0-54-1,0-18 1,18-34-1,35-19 1,-18-17 0,18-17-1,-53-1 1</inkml:trace>
  <inkml:trace contextRef="#ctx0" brushRef="#br0" timeOffset="68308.86">11448 11836 0,'17'-18'78</inkml:trace>
  <inkml:trace contextRef="#ctx0" brushRef="#br0" timeOffset="69657.2">12735 11377 0,'36'0'15,"52"-35"1,-53 0 0,-35-36-1,-18 53 1,1 18-16,-71 18 15,17 88 1,36 35 0,17 18-1,18-36 1,35-88 0,89-17-1,-18-53 1,35-36-1,-35-52 17,-89 17-17,-52-53 1,-89 36 0,-34 105-1,34 89 1,54 17-1,52 53 1,36-18 0,105-52-1,71-71 1,-88 0 0</inkml:trace>
  <inkml:trace contextRef="#ctx0" brushRef="#br0" timeOffset="69973.87">13652 11271 0,'0'-17'16,"0"34"-16,0-70 15,-35 71 1,-18 105 0,36 71-1,17-35 1,0 247-1,0-142 1,-18 107 0,0-89-1,18-158 1,0-71 0,0-124-1,0-70 1,0-88 15,0 158-31</inkml:trace>
  <inkml:trace contextRef="#ctx0" brushRef="#br0" timeOffset="70290.42">13458 11624 0,'0'0'0,"0"-53"0,-17-70 15,17 34 1,17 1-1,89 18 1,18 52 0,70 53-1,-124 71 1,-87 0 0,-124 17-1,-18-34 1,53-54 15,53-35-15,106-53 15,-18 35-31,53-70 16,-35 18-16</inkml:trace>
  <inkml:trace contextRef="#ctx0" brushRef="#br0" timeOffset="71407.21">14199 10954 0,'18'-18'0,"-36"36"0,54-71 16,-36 35-1,-18 36 1,-17 35 0,17-18-16,-35 124 15,18 35 1,35-71-1,0-17 17,70-88-17,1-18 1,-36-18-16,71-52 16,-35-19-1,17-52 1,-35 18-1,-36 87 1,-17 72 15,0-1-31,-17 53 16,-1 36 0,18-54-1,0-52 1,35 0-16,54-1 31,-19-52-15,18-36-1,-17-34 1,-54 16 0,1 19-1,-36 140 16,-17 36-15,35-18 0,0-17-1,18-71 1,35 0 0,-36 0-16,19-53 15,-36 0 1,0-53 15,0-17-15,17 52-1,54 1 1,17 52 0,18 18-1,-18 71 1,-53-1-1,-35 71 1,0-35 0,-17-35-1,-1-71 1,0 0 0,1-36-1,34-52 1,54-71 15,35 36-15,-18 35-1,0 88 1,-35 35 0,-35 71-1,-1 35 1,-17-53-1,0-53-15,-35 36 16,35-53 0,18-36 15,17 0-31,-17 1 16</inkml:trace>
  <inkml:trace contextRef="#ctx0" brushRef="#br0" timeOffset="71756.97">16422 11024 0,'17'-17'0,"-34"34"0,34-52 16,-34 0-1,-1 35-15,-52-18 16,-54 18 0,36 18-1,88 35 1,18-18-1,87 35 1,19-17 0,-71 0-1,-36 18 1,-69-18 0,-37-18-1,-34 0 1,17-35 15,88 0-15,1 0-16,-19-53 15,36 18-15</inkml:trace>
  <inkml:trace contextRef="#ctx0" brushRef="#br0" timeOffset="71958.83">14940 10813 0,'0'0'16,"-18"0"-16,-34 0 0,16 0 16,19 0-1,-1 0 1,-17 0-1</inkml:trace>
  <inkml:trace contextRef="#ctx0" brushRef="#br0" timeOffset="72173.49">13882 11130 0,'0'0'0,"-18"18"0,18-1 15,18-17 17,-1 0-32,142-35 15,-106 17-15,176-34 16,-87-1 0</inkml:trace>
  <inkml:trace contextRef="#ctx0" brushRef="#br0" timeOffset="73056.72">17268 11183 0,'0'0'0,"89"-53"31,-72 35-31,89-52 16,18-36-1,-54 0 1,-52 71-16,-18-88 16,0-19-1,0 125-15,-53-19 16,-18 72 0,18 87-1,-17 124 1,35 106 15,-1-53-15,36-194-16,0 352 15,0 1 1,0-159 0,18 0-1,52-124 1,19-158-1,34-89 1,36-123 0,-53-88-1,-89 53 1,-70-89 0,-123 36-1,-36 88 16,54 70-15,87 71 0,71 0-1,53-17 1,70-1 0,19 1-1,-89 35-15</inkml:trace>
  <inkml:trace contextRef="#ctx0" brushRef="#br0" timeOffset="73442">17780 11095 0,'0'0'0,"-35"-18"16,17 1-16,0-54 16,1 18-1,52 18 1,53 17-1,18 18 17,18 53-17,-72 18 1,-52-1 0,-52 1-1,-37-36 1,54-35-1,35-53 1,0-35 0,18 35-1,35 0 1,17 18 0,1 17-1,-54 1-15,89-1 16</inkml:trace>
  <inkml:trace contextRef="#ctx0" brushRef="#br0" timeOffset="74258.63">18486 10830 0,'0'0'0,"0"18"16,-53 17 0,35-17-16,-35 52 15,53-34 1,0-1-1,35-35 1,18 0 0,18-18-1,-54-35 1,-17 0 0,-35-17-1,35-1 1,0 54-1,71-1 17,17 36-17,-18 52 1,-52 1 0,17-1-1,-35-34 1,0-19-1,-17-34 17,17-36-17,0-18 1,0 18 0,53 0-1,-36 53-15,36 0 16,0 18 15,-18 70-15,-35-35-1,0 18 1,0-36 0,-17-35-1,17-53 16,0-18-15,35-17 0,-17 53-16,52-18 15,-34 35-15,34 18 16,18 36 0,-35 52-1,-53-35 1,0 0-1,-35-18 17,53-70-1</inkml:trace>
  <inkml:trace contextRef="#ctx0" brushRef="#br0" timeOffset="74939.61">20161 10319 0,'-17'0'16,"17"17"-16,0 1 0,-53 88 16,17 35-1,19-88-15,-36 123 16,0-52-1,18-71 17,35-36-17,0-34 1,-18-36 0,18-53-1,0 0 1,18 53-1,-1 53 1,19 53 0,-1 18-1,35 34 1,-17-52 0,18-53-1,35 0 16,0-53-31,-36-52 32,-70-72-17,-53-34 1,-35 69 0,-35 19-1,-1 88 1,53 70-1,1 124 1,70 35 0,53-71-1,35-17 1,18-71 0,-53-35-1,0 0 1</inkml:trace>
  <inkml:trace contextRef="#ctx0" brushRef="#br0" timeOffset="75341.11">20496 10760 0,'-17'-71'16,"17"54"-16,0-19 15,0 1 1,17 17-16,36-17 16,35 35-1,1 35 1,-54 54 0,-17-19-1,-18 1 1,-53-36-1,17-17 17,-17-18-17,53-18 1,0-35 0,53-18-1,53-34 1,-53 69-1,-35 19-15</inkml:trace>
  <inkml:trace contextRef="#ctx0" brushRef="#br0" timeOffset="75957.81">21078 10495 0,'0'18'16,"-17"35"-1,-1-36-15,-17 72 16,35-19 15,0 1-15,70-36-1,-17-35 1,18 0 0,-53-71-1,-18 18 1,-53-35-1,-36 18 1,54 70 0,18 0-1,34-18 1,89 0 0,0 1-1,-18-1 1,-17 36 15,-54 70-15,-17 0-1,0-53-15,0 107 16,0 16 0,0-17-1,-53 71 1,0 0-1,53-177-15,-17 88 16,17 19 0,0-54-1,0-71 1,0-105 15,0 53-31,17-124 16,-17 106-1</inkml:trace>
  <inkml:trace contextRef="#ctx0" brushRef="#br0" timeOffset="76256.32">21396 10813 0,'-18'-106'15,"36"212"-15,-36-247 16,54 35-1,69 88 1,-34 18 0,17 35-1,-70-17-15,-18 35 16,-18 17 0,-70-17-1,17-35 1,1 0-1,52-18 17,71 0-17</inkml:trace>
  <inkml:trace contextRef="#ctx0" brushRef="#br0" timeOffset="76839.52">22013 10495 0,'0'0'0,"18"-53"16,-18 18-16,0-36 16,0 1-1,-18 70 17,1 17-17,-19 36 1,19-35-1,-19 70 1,1 36 0,35-54-1,0 18 1,0-70 0,71-18-1,-18-70 1,17-36-1,-52 0 1,35-71 0,-36 36-1,-17 53 1,0 71 0,0 34-1,-52 71 1,-1 71-1,35-35 17,18 34-17,0-34 1,18-107 0,35-17-1,17-17 1,-17-18-1,-18-1-15</inkml:trace>
  <inkml:trace contextRef="#ctx0" brushRef="#br0" timeOffset="77206.53">22437 10407 0,'0'0'0,"0"-18"16,-36 18-1,19 0-15,-19 53 16,19 35-1,-1 1 17,18-19-17,18-35 1,52-35 0,19 0-1,-19-70 1,-52-36-1,-18 18 1,-36 0 0,-34 70-1,-1 36 1,18 70 0,53-35-1,0 0 1,36-36-1</inkml:trace>
  <inkml:trace contextRef="#ctx0" brushRef="#br0" timeOffset="78123.05">22631 10442 0,'0'-17'0,"0"34"0,0-52 15,0 17 1,0 36-1,0 0 1,-36 70 0,19-18-1,17 1 1,0-36 0,35-35-1,0 0 1,-17 0-16,35-53 15,-18-17 17,-17-1-17,-18 53 1,0 36 0,0 53-1,0-1 1,0-34-1,17-36 17,19-36-17,-19 1 1,-17 17-16,18-52 16,-18-1-1,18 54 1,17-1-1,-17 53 32,-18-17-47,0 52 16,0-17 0,0 0-1,0-70 32,0-19-31,0-52-1,52 0 1,1 35 0,0 0-1,0 53 1,-53 18-16,18 35 15,-18 35 17,0-18-17,0-17 1,0-17 0,17-19-1,-17 1 16,-17-18 1,-1 0-32</inkml:trace>
  <inkml:trace contextRef="#ctx0" brushRef="#br0" timeOffset="79056.64">741 13088 0,'0'0'16,"-18"0"-16,-35-18 16,71 1 15,17 17-31,106-36 15,-17 1 1,-1 0 15,-87 35-15,-36-18 0,-36 18-1,1 0-15</inkml:trace>
  <inkml:trace contextRef="#ctx0" brushRef="#br0" timeOffset="79489.05">847 13000 0,'0'0'16,"-36"17"-16,1 36 15,0 18 1,-36 52 0,54-70-1,17-17 1,0-54 15,17 0-15,36-35-1,-53 36-15,53-18 16,53-1 0,-18 36-1,0 0 1,18 71-1,-88 17 1,-71-17 0,-71 17-1,36-53 1,-18-35 0,71 0-1,35-35 16,35 17-15,1 0 0</inkml:trace>
  <inkml:trace contextRef="#ctx0" brushRef="#br0" timeOffset="79672.48">1587 13353 0,'0'0'0,"-17"0"32,-1 0-17,18-18 1,18 0 0,-1 18-16,1-17 0</inkml:trace>
  <inkml:trace contextRef="#ctx0" brushRef="#br0" timeOffset="79939.63">2205 12753 0,'0'0'16,"-53"0"-1,18 88 1,-1 71-1,1 70 1,17-52 0,18-125-16,0 125 15,18-107 1,35-52 0,-18-53-1,1-1 1</inkml:trace>
  <inkml:trace contextRef="#ctx0" brushRef="#br0" timeOffset="80189.48">2646 12876 0,'17'-35'16,"-34"70"-16,52-176 16,-35 124-16,0 34 15,0 71 1,0-35-16,-18 177 15,18-72 1,-17 36 0,17-105-1,0-1 1,-53-106 15,35 1-15</inkml:trace>
  <inkml:trace contextRef="#ctx0" brushRef="#br0" timeOffset="80706.94">2134 13458 0,'-53'0'15,"106"0"-15,-141 0 16,88-17 0,124-1-1,-1-17 1,89-18-1,-54 18 1,-122 17-16,87-17 16,-88 35-1,-35 70 1,0 36 0,-17 0-1,17 0 1,35-36-1,36-70 17,-18-35-17,35-53 1,-18-18 0,-34-17-1,-36 17 1,-18 71-16,-53-36 15,-17 71 1,-18 53 0,53 17-1,18 54 1,35-36 0,35-17-1,36-71 1</inkml:trace>
  <inkml:trace contextRef="#ctx0" brushRef="#br0" timeOffset="81222.46">3545 13282 0,'0'0'0,"-17"18"15,-1-1 1,-35 54-1,53-53-15,-17 52 16,17 18 0,0-35-1,35-53 1,35-35 0,-34-18-1,17-18 1,-36 19-1,1 52 1,-18 17 15,35 54-15,0-1 0,36 1-1,17-71 1,18-53-1,-35-35 1,-36 17 0,-35-52-1,0 52 1,-53 18 0,35 53-1,18 36 1,0-19-1,36-17 1</inkml:trace>
  <inkml:trace contextRef="#ctx0" brushRef="#br0" timeOffset="81973.59">4745 13212 0,'0'0'0,"0"-18"0,0 0 16,35-35-1,18 36 1,35 17 0,-17 53-1,-54-36-15,-17 36 16,0 71-1,0-54 1,-17 18 15,-1-52-15,1-36 0,-1-53-1,18 0 1,0 35-16,53-105 15,0 35 1,17-1 0,1 72-1,-18 52 1,0 53 0,-36-70-16,-17 70 15,0 0 1,0-35-1,0-35 17,0-54-1,0 19-31,18-89 16,35 18-1,70-53 1,1 88-1,17 53 1,-18 123 0,-105-35-1,-18 18 1,-35-35 0,-1-18-1,19-53 1,70-18 15</inkml:trace>
  <inkml:trace contextRef="#ctx0" brushRef="#br0" timeOffset="83405.95">6421 13212 0,'0'0'0,"0"-18"0,17-88 15,-52 18 1,-53 35 0,-53 88-1,17 53 1,89-52-16,-36 87 16,54 18-1,70-17 1,17-71-1,54-53 1,-36-36 15,-18-17-15,-52 36-16,17-89 16,-35 18-1,0 0 1,0 70-1,0 36 1,0 70 0,0-53-16,0 36 15,88-1 1,18-35 0,0-35-1,53-35 1,-18-53-1,-88 17 1,-35-34 15,-18 52-15,-18 53 0,-35 88-1,18-18 1,17-34-16,0 52 15,1-18 1,17-87 31,0-1-47,0-35 16,17 36-16,36-89 15,0 18 1,18 17-1,-36 71 1,0 71 15,-17 34-15,0-34 0,17-18-1,35-35 1,-17-18-1,36-53 1,-1-18 0,-71 53-16,36-70 15,-17 18 1,-19 52 0,-17 36-1,-17 70 1,17-18-1,17 1 17,89-53-17,18-18 1,-1 0 0,-35-36-1,-52-34 1,-19-18-1,-17 70-15,0-35 16,0 106 15,0-35-31,-17 35 16,-19 70 0,19 106-1,70-52 1,-18 70-1,0-36 1,-35-70 15,-53 1-15,18-107-16,-124 35 16,36-52-1,52-36 1,71-87-1,35-19 1,54-70 0,69-53-1,-87 53 1</inkml:trace>
  <inkml:trace contextRef="#ctx0" brushRef="#br0" timeOffset="84354.7">9031 13212 0,'0'0'0,"0"-18"0,0-35 31,0 35-31,35-35 16,-17 0-1,-18 142 32,0-36-47,0 52 16,0-34-1,0-36 1,0-52 31,35-54-31,18-17-1,0 17 1,-53 54-16,35 17 15,1 53 1,-1 35 0,0 18-1,18-53 1,18-18 0,17-53-1,18-52 1,0-19-1,-106-16 1,0-54 15,-53 53-15,-18 35 0,36 71-1,0 36 1,35 34-1,70 1 1,54-18 0</inkml:trace>
  <inkml:trace contextRef="#ctx0" brushRef="#br0" timeOffset="85654.79">10477 12947 0,'0'0'0,"0"-18"0,0-35 15,0 36-15,-70-19 16,-36 36 15,36 53-15,-19 88 0,54-35-1,17 35 1,54-52-1,17-72 1,35-34 0,0-54-1,-35 18 1,-18-70 0,-35-1-1,0 54 1,0 123 15,0 70 0,0-88-31,0 54 16,0-19 0,71-35-1,-1-35 1,54-35-1,-18-35 1,-53-19 0,-53-17-1,0 71-15,0-18 16,0 36 0,0 70-1,-18 35 1,18 0-1,18-17 1,70-36 15,35-35-15,-35-35 0,1-36-1,-72-35 1,1 18-1,-18 53 1,0 70 15,0-17-31,0 52 16,0 18 0,0 106-1,0 18 1,0-18-1,0 88 17,-18 0-17,1-140 1,-36-19 0,0-123-1,35-35 1,0-106-1,36-36 1,35 1 0,88-177-1,-17 71 1,-36 88 0,35 0-1,-52 88 1,-71 18-1,-106 88 1,53 35 0,18 36 15,35-18-15,123-1-1,18 1 1,-35-17-1,-106-1 1,-53-17 0,-53-18-1,1 0 1,34 0 0</inkml:trace>
  <inkml:trace contextRef="#ctx0" brushRef="#br0" timeOffset="86855.25">12665 12859 0,'0'-18'0,"0"36"0,-18-71 0,-35-106 31,53 141-31,-17 1 16,17-1-16,-18 18 15,0 71 1,18 87 0,0 36-1,0-70 1,18-18 0,17-89-1,0-34 1,-17-54-1,-18-17 1,35-35 15,-17 52-15,-18 36 0,0 88-1,53 52 1,0 19-1,17-53 1,19-19 0,16-52-1,19-52 1,-18-72 0,-36 1-1,-70-54 1,0 54-1,0 87-15,0-34 16,-17 70 15,17 53-15,0 88 0,0-18-1,17 54 1,36-71-1,-35-89-15,35 1 16,35-18 0,0-18-1,18-70 1,-35-35 0,-54-1-1,-34 36 1,-36 88-1,17 35 1,19 36 15,-1 52-15,18-35 0,71 1-1,-36-54 1,53-35-1,36-35 1,-19-18 0</inkml:trace>
  <inkml:trace contextRef="#ctx0" brushRef="#br0" timeOffset="87154.75">15028 12612 0,'0'-18'16,"0"36"-16,-17-71 0,-1 53 0,-88 0 31,36 35-15,-1 71-1,53 0 1,18 88-1,53-88 1,36-53 0,69-36-1,1-17 1,-35-35 0</inkml:trace>
  <inkml:trace contextRef="#ctx0" brushRef="#br0" timeOffset="87988.6">15593 12859 0,'0'-36'0,"0"72"0,0-89 16,0-18-16,-36 36 31,-52 35-15,-18 35 0,18 71-1,53 18 1,35-36-1,35-18 1,71-52 0,0-36-1,0-35 1,-53-35 0,-36-35-1,-17 17 1,0 71-1,0 70 1,-35 71 15,17 17-15,18-52 0,53-36-1,36-35 1,34-35-1,0-53 1,-52-18 0,-53 35-1,-18 36 1,0 70 15,0-17-31,0 70 16,0-17-1,0-1 1,0-52 15,-18-18 1,18-18-32,-18-35 15,18-53 1,71-17-1,35 52 1,88 18 0,35 71-1,-70 70 1,-124 36 0,-70-1-1,-53-52 1,-1-18-1,72-53 1,17-18-16</inkml:trace>
  <inkml:trace contextRef="#ctx0" brushRef="#br0" timeOffset="90837.8">18574 12806 0,'17'0'16,"1"-35"0,0 35-16,-1-18 15,1-35 1,-18 18 0,0-1-1,-53-16 1,-53 52-1,-17 0 1,87 17-16,-140 71 31,70 18-15,53 53 0,53-53-1,36-36 1,52-52-1,35-71 1,36-70 0,-36-19-1,1-52 1,-54 0 0,-52 53-1,-18 88-15,0-52 16,0 246 15,-35 70-15,17-52 15,18-106-31,0 88 16,35-17-1,54-72 1,17-52-1,-18-52 1,53-54 0,-88 18-1,-53 52-15,0-87 16,-53 70 0,0 53-1,0 18 1,35 52-1,1 54 1,17 34 15,35-87-15,53-54 0,0-17-1,71-52 1,-18-37-1,-17-34 1,-71 35 0,-36 17-1,1 18 1,0 18 0,-18 17-1,-36 18 1,-34 18-1,-36 53 1,71 17 15,35-18-15,70 1 0,-52-54-16,70 19 15,18 17 1,-53-18-1,-53 0 1,-36-17 0,-52-18-1,35 0 1,18-35 0,53 35 30,35 17-46,0 1 16,-18-1-16,35 1 16,-34-18-1,69 0 1,54-35 0,-18-36-1,-52 1 1,-19-89-1,-70 88 1,-18 1 0,-34 70-1,-1 35 1,17 53 0,19 18-1,17-88-15,17 52 16,72-34-1,16-36 1,1-36 0,35-69 15,-70 16-15,-1-87-1,-70 17 1,0 71-1,-17 53 1,-54 88 0,18 52-1,18 90 1,35-107 0,35 35-1,54-52 1,-1-54-1,35-17 1,-17-70 15,-53-1-15,-53-17 0,0 35-1,-35 36 1,-1 52-1,36 35 1,18 1 0,17-18-1,36-53 1,35 0 0,-36-35-1,36-54 1,-53 19-1,35-18 1,-35 52 15,0 19-15,-18 17 0,1 17-1,-36 1 16,0-36 1,0 1-17,-18-1 1,-53 18 0,1 18-1,17 35 1,0 35-1,35-53-15,18 18 16,0 53 0,89-36 15,-1-70-15,53 0-1,-71-53 1,19-52-1,-19-19 1,-52 89-16,-1-106 16,36-18-1,-35 71 1,-18 53 0,0 105-1,-53 54 1,35 17-1,1 0 1,17-71 0,0 1 15,35-53-15,18-18-1,0-36 1,-18 1-1,-17-18 1</inkml:trace>
  <inkml:trace contextRef="#ctx0" brushRef="#br0" timeOffset="91054.77">22172 12453 0,'0'18'0,"18"-18"31,17 0-15,53-18-16,-53 18 0,107-18 31,-54 1-15,-18-19-1,-70 1-15</inkml:trace>
  <inkml:trace contextRef="#ctx0" brushRef="#br0" timeOffset="91921.46">3722 14270 0,'0'0'0,"0"-18"0,0-35 31,-18 71-15,18 17-1,0-17-15,-53 176 16,36-53-1,-1 18 1,18-71 0,0-35-1,0-18 1,-18-53 15</inkml:trace>
  <inkml:trace contextRef="#ctx0" brushRef="#br0" timeOffset="92689.62">3369 14781 0,'-18'0'0,"36"0"0,-53 0 15,17 0 1,36 36 0,70-36-1,106 0 1,-35-36-1,52-69 1,-34-19 0,-107-17-1,-70 53 1,-35 17 0,-18 71-1,0 88 1,18 89-1,17 17 1,18-88 0,0-18 15,0-71-15,18-34 15,35-71-16,0-18 1,0 35 0,-18 54-1,0 34 1,-35 1-16,0 88 16,36-36-1,16 1 1,19-54-1,88-17 17,-71-17-32,-53-1 15,89-70 1,-54 17 0,-70-34-1,0 34 1,-35 71-1,-36 18 1,54 70 0,17 18-1,35-53 1,71-18 0,-36-35-1,89-18 1</inkml:trace>
  <inkml:trace contextRef="#ctx0" brushRef="#br0" timeOffset="93189.2">6350 14358 0,'0'0'0,"0"-71"31,-18 71-31,-17 0 15,-35 0 1,-19 89 0,19 17-1,52-54-15,0 54 16,18 35 0,71-52-1,53-54 1,-19-35-1,54-35 1,-18-36 0,-88-70 15,-71-18-15,-70 36-1,-53 34 1,35 89-1,-88 89 1,124-1 0,70 53-1,53-35 1,35-71 0,88-35-1,-140 0-15</inkml:trace>
  <inkml:trace contextRef="#ctx0" brushRef="#br0" timeOffset="93520.86">7038 14464 0,'0'-35'0,"0"70"0,0-88 32,0 71-17,0-1-15,0 71 16,0-52-16,0 87 15,0 54 1,-18 34 0,-17-34-1,-36 70 1,54-195-16,-18 90 16,-1-19-1,19-52 1,-1-71-1,18-36 1,53-69 0,53-72 15,-71 71-31</inkml:trace>
  <inkml:trace contextRef="#ctx0" brushRef="#br0" timeOffset="93837.79">7020 14640 0,'0'0'0,"0"-35"0,0-53 16,0 0-1,88 35 1,1 53 0,16 35-1,-52 36 1,-53 87-1,-105-52 1,-1-35 15,-35-1-15,70-52 0,71-1-1,35-34 1,36-36-1,-18 18-15</inkml:trace>
  <inkml:trace contextRef="#ctx0" brushRef="#br0" timeOffset="95020.65">7673 14093 0,'0'-35'15,"0"70"-15,0-105 0,0 52 16,-18 18-16,-17 0 15,-36 71 1,54 35 0,-1 123 15,18-88-15,35-17-1,36-54 1,17-70-1,36 0 1,-89-18-16,53-34 16,-17-54-1,-36 0 1,-35 18 0,0 52-1,0 54 1,-18 70-1,18-52-15,0 52 16,0 0 0,53-53 15,0-35-15,35-17-1,-70-1-15,53-35 16,-19-53-1,-16 18 1,-19 17 0,-17 54-1,0 34 1,0 1-16,0 88 16,0-36-1,18 1 1,17-53-1,18-1 1,18-34 15,-71-36-15,-18-18 0,-35 1-1,-17-19 1,52 54-1,18 0 1,18 17-16,70 1 16,0 17-1,18 0 1,-53 52 0,-18 37-1,-35 17 1,0-18-1,-18-35 1,1-18 0,-18-35 15,17 0-15,0-18-1,18-52 1,0 52-16,53-88 15,53 0 1,17 18 0,-52 88-1,17 18 1,-70 70 0,-18 36-1,0-36 1,-35-53-1,35-17 1,17-18 31,1-18-47,35-17 0</inkml:trace>
  <inkml:trace contextRef="#ctx0" brushRef="#br0" timeOffset="95422.59">9754 14235 0,'0'0'0,"0"-18"0,0-17 16,-53-1-1,-17 36 1,-18 0 0,52 71-1,19-18 1,34 17-1,36-52 1,35 0 0,-17 17-1,-36 0 17,-35 18-17,-53 0 1,-17 0-1,-18-18 1,35-17 0,35-18-1,-17 0 1,-36-53 0,1 0-1</inkml:trace>
  <inkml:trace contextRef="#ctx0" brushRef="#br0" timeOffset="95621.8">8414 14076 0,'0'0'0,"-18"0"0,0 0 31,1 0-15,-18 0-1</inkml:trace>
  <inkml:trace contextRef="#ctx0" brushRef="#br0" timeOffset="95837.07">7532 14358 0,'-18'0'31,"53"0"-31,-17 0 0,53 0 16,52-18-1,-70 1-15,141-19 16,-70 1-1,-124 18 1</inkml:trace>
  <inkml:trace contextRef="#ctx0" brushRef="#br0" timeOffset="96819.8">10830 14499 0,'0'0'0,"18"0"15,88-35 17,-89 17-32,54-52 15,-53 52-15,52-70 16,1-36-1,-54 19 1,-17-37 0,-53 19-1,-17 88 1,-36 88 0,88 70-1,18 106 1,0 18-1,0 71 1,0 17 0,18-18 15,-18-34-15,0-125-1,-18 19 1,18-124-1,36-71 1,105-158 0,18-36-1,-89 18 1,-70-71 0,-106 71-1,-35 53 1,-159-17-1,177 105 1,52 35 15,54 0-31,70 18 32,52-17-17,89-54 1,-123 36-16</inkml:trace>
  <inkml:trace contextRef="#ctx0" brushRef="#br0" timeOffset="97236.95">11183 14358 0,'-71'-35'31,"71"17"-31,0-17 16,36-18-1,34 18 1,54 17 0,17 0-1,-53 54 17,-53 52-17,-35 0 1,-70 36-1,52-107-15,-17 18 16,17-17 0,18-53-1,0-36 1,36-35 0,16 18-1,19 18 1,52 34-1,-52 36 1,-53 0 0</inkml:trace>
  <inkml:trace contextRef="#ctx0" brushRef="#br0" timeOffset="98070.73">12294 14129 0,'0'0'0,"-17"17"15,-19 1 1,-34 17 0,17 36-1,35 17 1,18-35 0,36-35-1,16-18 1,19-36-1,-53-34 1,-1-18 0,1 70-1,17-53-15,-35 36 16,53 0 0,18 17-1,17 36 1,-35 35-1,0 35 1,-18 0 0,-17-70-16,-18 70 15,0-53 1,0-17 0,-53-36-1,53-35 1,0-53-1,35 1 1,71 16 0,17 72-1,-52 17 17,-18 53-17,-53 17 1,0 18-1,-36-35 1,19-35 0,-1-18-1,18-35 1,53-53 0,71-36-1,-19 54 1,54 17-1,-71 53 1,1 88 0,-89 88 15,-36-88-15,-17 18-1,53-88 1</inkml:trace>
  <inkml:trace contextRef="#ctx0" brushRef="#br0" timeOffset="99088.89">15205 13935 0,'0'0'0,"-36"-141"31,19 123-15,-1 18-16,-35 35 15,0 106 17,-17 53-17,17-53 1,-35 36-1,70-142-15,-17 18 16,17-35-16,0-18 16,-34-53-1,16-35 1,36-54 0,0 19-1,0 70 1,0 35-16,53 89 31,0 52-15,18 54-1,17-89 17,53 0-17,-18-88 1,-87 0-16,158-53 15,-71-35 1,-35-71 0,-88 1-1,-70 17 1,-71-36 0,-53 71-1,0 89 1,88 52-1,35 106 1,89 35 0,52-70 15,-52-70-31,123 69 16,-17-52-1,34-35 1,-16-53-1,-54-18 1</inkml:trace>
  <inkml:trace contextRef="#ctx0" brushRef="#br0" timeOffset="99486.37">15769 14235 0,'0'0'0,"-17"-18"0,-19 0 16,19-35-1,17 36-15,0-1 16,53-17 0,52 35 15,-16 0-15,34 53-1,-35 35 1,-88 0-1,-35 0 1,-18-70 0,18-18-1,35-35 1,0-54 0,70-34-1,1 52 1,35 1-1,-36 35 1,18 17 0</inkml:trace>
  <inkml:trace contextRef="#ctx0" brushRef="#br0" timeOffset="100086.74">16616 13970 0,'0'18'15,"0"-36"-15,0 89 16,0-54-16,-18 54 15,-35 17 1,36-18 0,-1-52-16,18 35 15,18-35 1,87-36 0,-16-53-1,-72 19 1,-17-19-1,-70 18 1,-36 53 0,18 0-1,141-35 32,-36 35-47,54-18 16,88-17-1,-54 35 1,-34 0 0,0 70-1,-54 1 1,18 70 0,-35 106-1,-17-71 1,-54 71-1,18 0 1,36-106 0,17-17-1,0-106 17,17-36-17,19-88 1,-1-70-1</inkml:trace>
  <inkml:trace contextRef="#ctx0" brushRef="#br0" timeOffset="100387.89">17092 14323 0,'0'0'0,"0"-106"16,-18 0-1,18 53 1,71 0-1,-36 53-15,71 0 16,53 18 0,-89 70-1,-70-35 17,-123 35-17,-18-17 1,35-54-1,124-17 17,87-35-17,19 0 1</inkml:trace>
  <inkml:trace contextRef="#ctx0" brushRef="#br0" timeOffset="102153.07">18062 14005 0,'0'0'0,"35"-35"0,-35-18 16,-35 0-1,-71 53 17,1 88-17,-1 18 1,70-18-1,19 36 1,87-36 0,54-70-1,-1-71 1,-35-18 0,18-52-1,-53-54 1,-53 124-16,0-123 15,0 17 1,0 106 0,0 89-1,-17 87 17,17 18-17,0 18 1,35-18-1,53-53 1,18-70 0,-18-18-1,36-35 1,-19-36 0,-87 53-16,35-52 15,-18-18 1,-35 70-1,-17 106 17,-1-70-32,18 35 15,0 53 17,18-53-17,35-36 1,35-17-1,0-53 1,-18 18 0,-17-88-1,-53 17 1,-17-35 0,-71 88-1,17 53 1,-17 106-1,17 35 1,71-36 0,53-16-1,18-72 17,52-17-17,18-17 1,-17-54-1,-18-17 1,-36-18 0,-35 53-1,-35 71 17,0-1-32,-17 72 15,-1-1 1,18-35-1,53-18 1,53-35 0,-18 0-1,0-53 17,-52 35-32,16-52 15,-16-1 1,-36 36-1,0 88 17,0-35-32,-18 35 15,18 17 1,18-35 0,35-17-1,17-18 1,-17-18-1,-35-52 1,-18-36 0,17-17-1,19 34 17,34 54-17,-34 35 1,16 106-1,1-18 1,-35-17 0,0-18-1,-18-36 1,0-34 15,-18-19-15,18-17-1,88-52 1,18-1 0,70 17-1,-140 89 1,87 0 0,-52 89-1,-54 34 1,-17-52-1,-35-1 1,0-34 0,0-19-1,-18-17 1,0 0 0</inkml:trace>
  <inkml:trace contextRef="#ctx0" brushRef="#br0" timeOffset="103188.14">900 16104 0,'0'0'0,"17"-17"0,1-54 32,-18 53-32,-53 18 15,-18 53 1,18 36 0,53-37-16,-17 143 15,17-37 1,35-34-1,71-1 1,-18-88 0,53-70-1,0-53 17,-105 17-17,-89-34 1,-35 87-1,-18 0 1,0 54 0,71 34-1,35 1 1,35-36 0,35-35-1,-34 0-15</inkml:trace>
  <inkml:trace contextRef="#ctx0" brushRef="#br0" timeOffset="103348.81">1887 16387 0,'0'0'0,"18"0"62,0 0-46</inkml:trace>
  <inkml:trace contextRef="#ctx0" brushRef="#br0" timeOffset="103952.66">2822 16263 0,'18'-18'31,"-1"1"-31,1-1 0,0 0 16,17-34-1,-17 34-15,70-123 16,-35 35-1,-53 18 1,-53 53 0,-106 35-1,106 17-15,-88 36 16,53 53 0,88-18-1,123-17 1,-17-18-1,71-36 1,-107-17 0,-35 0-1,-52 0 17,-89 53-17,-35 0 1,88-35-16,-88 52 15,0 36 1,141-53 0,88 0-1,18-53 1,70 0 0,-141-18-16,36 1 15,52-72 1</inkml:trace>
  <inkml:trace contextRef="#ctx0" brushRef="#br0" timeOffset="104153.45">3175 16263 0,'0'-35'15,"0"70"-15,0-123 0,18 105 32,-1 19-17,89 52 1,-18 18-1,-35-53 1,0-18 0,0-35-1,-35 0-15,35-35 16</inkml:trace>
  <inkml:trace contextRef="#ctx0" brushRef="#br0" timeOffset="104338.03">3669 16157 0,'-18'-17'0,"36"34"0,-89-34 16,54 17-16,-89 52 16,35 19-1,1 53 17,52-54-17,18 1 1,53-54-1,53-52 1</inkml:trace>
  <inkml:trace contextRef="#ctx0" brushRef="#br0" timeOffset="104668.93">3933 16104 0,'0'0'0,"0"-35"15,0 53 16,0 35-31,0 52 16,18 72 0,-18-18-1,0 123 17,0-212-32,0 142 15,-18 70 1,1-105-1,17-36 1,0-106 0,0-88-1,0-70 1,17-107 0</inkml:trace>
  <inkml:trace contextRef="#ctx0" brushRef="#br0" timeOffset="104971.19">3986 16457 0,'-53'-106'16,"36"36"-1,17-19 1,70 19 15,54 17-15,-18 71-1,-18 105 1,-106-17 0,-88 17-1,-17-34 1,52-72 0,36-17-1,35-35 1,88-53-1,-17 0 1</inkml:trace>
  <inkml:trace contextRef="#ctx0" brushRef="#br0" timeOffset="105202.8">4568 15893 0,'0'-18'0,"0"36"0,0-54 16,0 54-1,-35 35 1,18 53 0,-1-71-16,18 88 15,0 19 1,0-37 0,35-87-1,53-18 1,-52 0-16</inkml:trace>
  <inkml:trace contextRef="#ctx0" brushRef="#br0" timeOffset="106302.38">5045 16157 0,'0'0'0,"0"-17"0,0-36 15,-36 0 1,-52 35-1,-18 36 1,18 105 0,53-17-1,35 35 1,0-53 0,53-52-1,53-36 1,-36-36-1,18-34 1,-70-18 0,-18-36-1,0 54 17,0 87-17,0 54 1,0 17-1,0 0 1,18-35 0,70-18-1,0-35 1,36-35 0,-36-18-1,-71-17 1,1-19-1,-18 54 1,0 88 15,0 35-15,18-17 15,17-36-15,53-17-1,-53-18-15,54 0 16,-1-36 0,-18-16-1,-52-1 1,0-36 0,-1 54-1,-17 88 16,-35 18-15,0-1 0,35-35-1,0-52 32,0-1-31,53-52-1,35-54 1,18 1 0,-36 87-1,-52 36-15,35 36 16,-53 52 0,0 18-1,17-18 1,36-35-1,18-53 1,-53 0-16,34 0 16,1-18-1,-35-52 1,-18-1 15,-18-17-31</inkml:trace>
  <inkml:trace contextRef="#ctx0" brushRef="#br0" timeOffset="106474">5609 15769 0,'0'0'0,"-17"0"0,-36 0 15,35 0 1,36 0 15</inkml:trace>
  <inkml:trace contextRef="#ctx0" brushRef="#br0" timeOffset="107052.63">8184 15663 0,'0'0'16,"0"-17"-16,18-89 15,-18 88-15,0 1 16,-35 52 0,-18 35-1,18 89 1,35-106-16,-18 123 15,18-70 1,0-18 0,35-88-1,1-17 1,-36-54 15,0 54-31</inkml:trace>
  <inkml:trace contextRef="#ctx0" brushRef="#br0" timeOffset="107685.61">8008 15946 0,'-53'-18'16,"106"36"-16,-159-54 16,141 19 15,89-19-15,17 1-1,-35 17 1,-36 18-1,-52 36 1,-18-19-16,0 72 16,0-19-1,0-35 17,18 1-17,17-36 1,53 0-1,-53-18 1,-17 0-16,88-52 16,-53-18-1,0-1 1,-36 54 0,-52 70 15,18-17-31,-1 88 15,18 88 1,0 35 0,53-70-1,-18 35 1,-35-71 15,0-87-31,0 52 16,-70-88-1,-89-18 1,18-35 0,17-35-1,107 0 1,17 0 0,88-36-1,-53 89-15</inkml:trace>
  <inkml:trace contextRef="#ctx0" brushRef="#br0" timeOffset="107985.54">9278 15752 0,'-35'17'31,"35"1"-31,0 17 16,-36 71-1,36-53-15,0 106 16,0-107-16,0 107 16,18 18-1,0-54 1,-1 1 0,1-107-1,-18-34 1,18-72-1,-18 1 1,0 0 0</inkml:trace>
  <inkml:trace contextRef="#ctx0" brushRef="#br0" timeOffset="108253.15">9119 16104 0,'-17'-53'16,"34"106"-16,-52-159 0,17-52 15,18 105 1,71 0-1,17 53 1,53 0 0,-35 106-1,-88 17 1,-54 18 0,-52-70-1,0-18 1,70-53-1,89-71 17,-36 54-32,-17-1 15</inkml:trace>
  <inkml:trace contextRef="#ctx0" brushRef="#br0" timeOffset="108802.17">9701 15963 0,'18'0'0,"-36"0"0,36-17 15,0-1-15,17-53 32,-17 18-17,-1 1 1,-17 34 0,-17 18-1,-36 18 1,53-1-16,-18 54 15,0 52 1,18-52 0,53-1-1,53-52 17,-18-18-17,-52-18-15,87-70 16,-35 0-1,-35-36 1,-53 36 0,-35 53-1,-36 35 1,36 18-16,0 35 16,35 35-1,88 0 1,-17-18-1,-1-17 1,-70-35 0,-106 17-1,-35-17 1,71-18 15,34 0-31</inkml:trace>
  <inkml:trace contextRef="#ctx0" brushRef="#br0" timeOffset="109752.7">12118 15716 0,'0'0'0,"0"-17"0,0-19 31,-18 36-31,1 0 16,-36 18-1,0 53 1,35-36-16,-35 106 16,53-18-1,18-34 1,70-54-1,0-53 1,71-70 0,-53-35-1,-106-1 1,-53 36 0,-88 35 15,0 53-16,88 0 1,70 0 0,72-18-1,105-35 1,0-17 0,-88 17-1,-36 53 1,-70 18-1,0 87 1,-18 1 0,18 106-1,53 52 1,0-52 0,18 123 15,-54-123-16,-17 17 1,-52-123 0,-37-35-1,72-71-15,-36-53 16,0-124 0,35-158-1,18 71 1,71-54-1,-1 71 1,1 141 0,-53 71-16</inkml:trace>
  <inkml:trace contextRef="#ctx0" brushRef="#br0" timeOffset="111287.44">15011 15875 0,'53'0'16,"-36"-18"0,36-35-16,-35 36 15,17-89 1,-53 18-1,-87-18 1,-19 88 0,-35 54-1,36 105 1,88 17 0,35 1-1,70-88 1,36-54-1,17-52 1,-87 17-16,105-70 16,18-53-1,-71-53 1,-71-35 15,-17 70-15,-35 18-1,18 106 1,-72 123 0,54 141-1,17-35 1,18 18 0,36-106-1,87-18 1,-17-70-1,-71-18-15,106-71 16,1-17 0,-72 0-1,-35-54 1,-17 72 0,-18 35 15,-35 88-16,35 52 1,0 19 0,0-36-1,53 0 1,-18-70-16,35-18 16,54-18-1,17-52 1,-70-1-1,17-52 1,-71 70 0,1 53-1,-36 53 1,1 0 15,17 35-15,17-18-1,54-17 1,35-53 0,0-35-1,-71-18 1,-35 0 0,-53-17-1,-53 17 1,0 53-1,71 0 1,35 17 0,53-17-1,70 0 1,-17-17 15,71-1-15,-89 18-1,-18 71 1,-70 34 0,0 1-1,-17 106 1,-36 17 0,-18 18-1,36 18 1,0-124-1,17-18 1,18-105 0,35-89-1,-17 36-15,53-177 16,-1 36 0</inkml:trace>
  <inkml:trace contextRef="#ctx0" brushRef="#br0" timeOffset="111585.17">17092 15840 0,'0'0'16,"-18"-71"-16,18-17 15,0 17 1,89 1 0,16 70-1,37 70 1,-107 36-1,-53-35 1,-105 35 0,-18-36-1,70-70 1,53 0 15,36 0-15,141-70-1,-71 34-15</inkml:trace>
  <inkml:trace contextRef="#ctx0" brushRef="#br0" timeOffset="113317.9">17921 15610 0,'35'-53'0,"-70"106"0,70-158 15,-35 87-15,-35 0 16,-53 18-1,0 18 1,52 17-16,-52 36 16,18 70-1,52-53 1,53-17 15,71-54-15,-18-17-1,18-53 1,-35-52 0,-54-37-1,19-87 1,-19 53 0,1 52-1,-18 107 1,-18 158-1,1 0 1,17 53 0,0-35-1,53-89 1,35 1 15,35-71-15,-17-18-1,0-52 1,-53-1 0,-18-17-1,-35 70 1,0 36 0,-18 52-1,1-17 1,17 18-1,70-18 1,-17-53 0,88 0-1,-35-71 1,-88 18 15,0-70-15,-36-18-1,-35 70 1,-88 71 0,53 71-1,52 52 1,36-17 0,36-35-1,52-36 1,0-35-1,-53 0-15,71-18 16,0-52 0,-35-1-1,-1 0 1,-70 54 0,0 34 15,-35 72-16,35-36 1,-18 0 0,36-18-1,35-35 1,35 0 0,-70 0-16,87-53 15,-34-18 1,17-17-1,-53 53 1,-17 35 0,-53 88-1,17-35 1,18 18 15,0-36-15,53-18-1,35-17 1,-35-17 0,-53-54-1,18-17 1,35-18 0,17 0-1,-17 53 1,0 53-1,0 71 1,-35 0 0,17 34-1,-17-52 1,-1 18 15,-17-18-15,0-36-1,-35-17 1,0 0 0,35-52-1,35-37 1,88-52 0,54 18-1,17 87 1,-88 72-1,-71 70 1,-35-1 0,-53 1-1,35-88-15,-17 35 16,35-36 15,-18-17-15,1-17-16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31:28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811 970 0,'-17'-18'0,"34"36"0,-52-36 0,0-17 31,17 35-31,18 18 16,0 35-1,0-18-15,35 53 16,36 0 0,0-35-1,52-35 1,-17-36 0,-18-35 15,-35-70-16,-53 35 1,-35 35 0,-1 35-1,19 71 1,-1-18-16,18 36 16,-17 194-1,-1-89 1,-17-17-1,17-18 1,18-35 0,0-89-1,0-52 1,0-36 0</inkml:trace>
  <inkml:trace contextRef="#ctx0" brushRef="#br0" timeOffset="215.95">882 1570 0,'0'-18'31,"18"18"-31,17-17 16,88-19-1,18 1 1,1 17-1,-107 18-15,71-17 16,-89 17-16,19 0 16</inkml:trace>
  <inkml:trace contextRef="#ctx0" brushRef="#br0" timeOffset="383.46">1782 1393 0,'0'0'0,"17"0"47,1-17-31,35-1 0,-36 1-16</inkml:trace>
  <inkml:trace contextRef="#ctx0" brushRef="#br0" timeOffset="699.45">2981 741 0,'0'0'0,"0"-35"31,-18 35-31,1 35 15,-1 71 1,18 88 0,0-36-1,0-105-15,0 88 16,-18 1 0,18-54-1,0-53 1,53-141 15,-35 89-31,17-19 0</inkml:trace>
  <inkml:trace contextRef="#ctx0" brushRef="#br0" timeOffset="965.82">3404 758 0,'0'0'16,"18"-35"-16,-18-35 15,0 211 17,0 35-17,0 36 1,0-71 0,0-106-16,0 89 15,-18-54 1,18-87 31,0-19-47,0 19 15</inkml:trace>
  <inkml:trace contextRef="#ctx0" brushRef="#br0" timeOffset="1499.28">2928 1323 0,'-35'0'15,"70"0"-15,-88 0 16,88 0 0,124-53-1,0 18 1,70-36 0,-52 18-1,-19 36 1,-140 17-1,-18 35 1,-53 71 0,0-18-1,0 35 1,53-52 0,18-36-1,88-35 16,35-53-15,-35 0 0,-36-52-1,-70 16 1,-53-34 0,-35 70-1,-88 35 1,70 71-1,53 53 1,53-18 0,71 0-1,70-70 1</inkml:trace>
  <inkml:trace contextRef="#ctx0" brushRef="#br0" timeOffset="2065.63">4463 1164 0,'0'0'0,"0"-17"15,-18 17 1,-17 70 0,-1 1-1,19 52 1,17-52-1,0-54-15,0 19 16,17-19 0,36-34-1,0-19 1,18-52 0,-1 0 15,-34 35-16,-19 53 1,19 71 0,-19-19-1,18 54 1,36-70 0,53-19-1,-36-34 1,18-54-1,-89-17 1,-17 0 0,-17-53-1,-19 70 1,1 53 0,17 18-1,18 36 16,18-19-15</inkml:trace>
  <inkml:trace contextRef="#ctx0" brushRef="#br0" timeOffset="2333.4">6032 670 0,'0'0'0,"-17"36"16,-1-19-16,1 54 15,-1 87 1,0-34 0,18 35-1,0-142 1,0 72-1,0-37 1,0-69 15</inkml:trace>
  <inkml:trace contextRef="#ctx0" brushRef="#br0" timeOffset="2765.82">5821 1147 0,'-18'0'0,"36"0"0,-53 0 15,17 0 1,71-18 0,35-17-1,71-18 1,-124 35-16,53-17 16,-17 35 15,-54 0-16,-17 70 1,0 1 0,0 35-1,0-89-15,0 36 16,36-35 0,17-18-1,35-53 1,-35 0-1,-36-70 1,-17 87-16,-17-52 16,-71 35-1,17 53 1,0 0 0,36 18-1</inkml:trace>
  <inkml:trace contextRef="#ctx0" brushRef="#br0" timeOffset="3965.42">7902 900 0,'0'0'0,"-70"-89"31,34 72-31,19 17 0,-71-18 16,70 18-16,-88 88 16,-17 124-1,87-53 1,54-1 0,88-52 15,35-88-16,106-53 1,-106-36 0,53-70-1,-106 0 1,-35-53 0,-53 70-1,0 89-15,-35-35 16,-18 70-1,18 123 1,-1 18 0,19 53-1,-1-53 1,18 0 0,0-105 15,0-19-16,53-87 1,0-1 0,0-35-1,-36 36 1,19 52 0,-1 36-1,-35 52 1,0 1-1,35 17 1,36-53 0,52-17-1,1-36 1,52-52 0,-52-1-1,-71-17 16,-53-18-15,-18 71 0,-53 35-1,18 53 1,18 53 0,35-36-1,0-34-15,18 34 16,52-52-1,36-1 1,18-34 0,-18-36-1</inkml:trace>
  <inkml:trace contextRef="#ctx0" brushRef="#br0" timeOffset="4699.95">9648 1041 0,'0'-71'15,"0"142"-15,-35-195 16,0 124 0,-18 106-1,18 35 1,17 0 0,18-70-1,35-1 1,71-70-1,0-17 1,-71-1-16,53-35 16,-52 36-16,52-89 15,-35-71 1,-35 36 0,-1-18-1,-17 89 16,0 105-15,0 71 0,0 70-1,-17-52 1,-1-18 0,18-53-1,0-89 16,35-34-15,36-36 0,-1 53-1,36 0 1,-88 53-16,-1 0 16,-52 0 30,-71 18-30,0 17 0,71-35-16,-53 71 15,88-18 1,35 17 0,71 1-1,-35-54 1,52 19-1,-52-36 1,17-36 0</inkml:trace>
  <inkml:trace contextRef="#ctx0" brushRef="#br0" timeOffset="5365.62">11606 776 0,'-17'-18'16,"34"36"-16,-52-53 0,17 17 0,1 1 15,-18-19 1,17 36-1,0 106 1,1 18 0,-1 34-1,0-122-15,18 34 16,0-17 0,36-53 15,17-53-16,-1-35 1,-34-18 0,17 0-1,-35 89-15,18-19 16,-18 72 0,18 34-1,-1 54 1,19-36-1,52-18 1,-53-70-16,71 0 16,53-35-1,-54-35 1,-16-72 0,-89-16 15,-53 70-16,35 70-15,-88-35 16,36 53 0,52 53-1,18-18 1,106-35 0</inkml:trace>
  <inkml:trace contextRef="#ctx0" brushRef="#br0" timeOffset="6048.45">12594 388 0,'0'0'0,"0"-18"0,0-17 15,-35 35 1,35 35-16,-35 107 16,-1-19-1,36 89 16,0-89-15,-17 18 0,17-88-1,17-106 17,1-17-17,35-54 1,-18 36-1,0 35 1,-17 53 0,0 71-1,-1 17 1,36 18 0,53-36-1,0-52 16,-88-18-31,123 0 16,-35-35 0,-1-71-1,-87 0 1,-18 0 0,0 36-1,-71 70 1,54 70-1,-18 36 1,35 0 0,70-18-1,1-53 1,52-35 0,-88 0-1,124 0 1,-35-53-1,-1-17-15</inkml:trace>
  <inkml:trace contextRef="#ctx0" brushRef="#br0" timeOffset="7565.17">14093 670 0,'0'0'16,"-70"-35"0,-54 53-1,36 52 1,0 54-1,70-19 1,18 19 0,36-71-1,52-53 1,0-35 0,-17-18-1,-1-71 16,-35 1-15,-17 35 0,-18 70-1,-18 36 1,-34 87 0,34 1-1,18 35 1,53-70-1,53-36 1,-18-35 0,35-35-1,-17-71 1,-53 0 0,-35 71-16,35-141 31,-18 52-16,0 36 1,-35 70 0,-17 106-1,-19 18 1,1 53 0,35-36-1,53-17 1,17-70-1,19-36 1,-72 0-16,89-36 16,-18-70-1,-17-70 1,-18 35 0,-36-35-1,-17 105 16,-35 89-15,-18 70 0,18 71-1,-18 17 1,53-70 0,0 0-1,0-71 1,53-70 15,0-54-15,0 1-1,35 0 1,-70 70-16,17 1 16,-17 17 15,-1 88-16,-17-17 1,35 34 0,18-52-1,88-35 1,-52-18 0,52-53-1,-53-35 1,-53 0-1,-17-18 1,0 53 0,-54 71 15,1 70-15,0 18-1,35-18 1,0-71-1,0 36 1,53-53 0,17 0-1,1-53 1,17-35 0,0 0-1,-17 17 1,-54 54-16,19 17 15,-36 17 1,0 72 0,0-36-1,0 17 1,35-52 0,-17-18-16,52 0 15,-17-18 16,18-52-15,-71-1-16</inkml:trace>
  <inkml:trace contextRef="#ctx0" brushRef="#br0" timeOffset="7798.28">14287 653 0,'0'0'0,"-35"0"0,0 17 0,17-17 15,89 0 1,52-35 0,-87 35-1,17-18-15,52-17 31,-52 17-31</inkml:trace>
  <inkml:trace contextRef="#ctx0" brushRef="#br0" timeOffset="8316.07">17445 688 0,'0'0'0,"17"-18"0,54 1 31,-71 34-15,0 19-16,0 87 15,-71 18 1,54-70 0,-18-18-1,35-36 1,0-52 15,0 17-31,0-17 0</inkml:trace>
  <inkml:trace contextRef="#ctx0" brushRef="#br0" timeOffset="8481.54">17445 494 0,'0'0'16,"-18"-35"-16,-17 35 15,17 0 1,18 35 0,88-17-1,-35-18 1</inkml:trace>
  <inkml:trace contextRef="#ctx0" brushRef="#br0" timeOffset="8731.65">17974 423 0,'0'0'0,"-18"18"16,1 0-1,-36 87 1,0 37 0,53-1-1,0-36 1,0 1-1,35-70 1,-17-36-16,35 0 16,-36 0-16,36-36 15,-17 1 1</inkml:trace>
  <inkml:trace contextRef="#ctx0" brushRef="#br0" timeOffset="8898.14">17868 776 0,'0'0'16,"-17"0"-16,-1 0 16,71 0 15,-36 0-31,89-18 16,53 1-1,17-1 1</inkml:trace>
  <inkml:trace contextRef="#ctx0" brushRef="#br0" timeOffset="9132.98">19491 600 0,'0'0'0,"0"17"15,-53 19-15,0 34 16,18 36 15,17-18-15,1 18-1,17-53 1,52-53 0,-16 0-16,52 0 15</inkml:trace>
  <inkml:trace contextRef="#ctx0" brushRef="#br0" timeOffset="9481.5">19932 758 0,'0'0'0,"35"-17"0,-17-18 0,17-54 15,-35 72 1,-53 17 0,-53 53-1,36 0 1,70-1 15,0-34-31,53 0 16,70 17-1,-35 0 1,1 18 0,-72-18-1,-17 1 1,-70-19-1,-36-17 1,35 0 0,-52-70-1,88 52-15</inkml:trace>
  <inkml:trace contextRef="#ctx0" brushRef="#br0" timeOffset="9648.12">19491 353 0,'0'0'0,"-18"-36"16,-17-16-1,17 52 1,1-18 0,-19 36-1,19-1-15</inkml:trace>
  <inkml:trace contextRef="#ctx0" brushRef="#br0" timeOffset="10631.64">2187 3034 0,'0'0'0,"18"0"0,52-53 15,-52 53-15,70-53 16,36-53 0,-89 18-1,-53-35 16,-17 87-31,-35-17 16,-160 18 0,107 88-1,35 70 1,35 54 0,53-71-1,17 0 1,54-71-1,35-35 1,-1-53 0,54-53-1,-71 0 1,-52 0 0,-19 1 15,-17 122-16,0 89 1,0 17 0,-17 1-1,17-53 1,123-54 0,-52-17-1</inkml:trace>
  <inkml:trace contextRef="#ctx0" brushRef="#br0" timeOffset="11131.62">3986 2487 0,'0'0'0,"0"-18"0,18 1 15,-18-18-15,0-18 16,0 0 15,-18 53-15,-87 17-1,-19 72 1,-52 69 0,105-52-1,71-88-15,0 52 16,53-34-1,71 16 1,-19 1 0,-69-17-1,-54 34 1,-70-52 0,53 0-16,-160-18 15,54 0 16,18-18-15,70-17 0,53-36-1,18 36 1,176-36 0,-141 54-16</inkml:trace>
  <inkml:trace contextRef="#ctx0" brushRef="#br0" timeOffset="11332.4">4092 2752 0,'0'17'0,"0"1"0,-17 35 16,-19 0 0,19 0-1,17-18 16,0-53 1,17 1-17</inkml:trace>
  <inkml:trace contextRef="#ctx0" brushRef="#br0" timeOffset="11497.63">4127 2575 0,'0'0'0,"0"-17"15,0 34 32,0 1-31,18 0-16,0-18 16</inkml:trace>
  <inkml:trace contextRef="#ctx0" brushRef="#br0" timeOffset="12397.44">4463 2752 0,'0'0'0,"0"35"15,0 35 1,-53 19 0,17-54-1,19-17 1,17-36 15,17-53-15,54 1-1,-53 35-15,52-71 16,-17 88 0,0 18-1,-35 53 16,-1 35-15,36 0 0,18-17-1,17-71 1,53 0 0,0-35-1,-35-18 1,-35-71-1,-71 54 1,-53-1 0,-18 71-1,-35 35 1,36 18 0,17 53-1,53-71 16,70-35-15,19 0 0,-19-17-1,-17-1 1,-18 36 0,-35 70-1,0 18 1,0 53-1,0-1 1,0 72 0,0-1-1,18-158-15,-18 105 16,-53 18 0,-35-88-1,-71-36 16,-53-70-15,142-17-16,-71-36 16,88 35-16,-159-158 15,159 17 1,71-70 0,105 35-1,124-89 1</inkml:trace>
  <inkml:trace contextRef="#ctx0" brushRef="#br0" timeOffset="12664.18">5627 2399 0,'0'0'0,"0"-35"0,-18-18 16,1 35-16,-19 18 15,19 0-15,-19 71 31,19 105-15,17-35 0,0 18-1,0-71 1,0-35 0,35-53-1,36-18 1,-19-17-16</inkml:trace>
  <inkml:trace contextRef="#ctx0" brushRef="#br0" timeOffset="12997.82">5768 2716 0,'18'-17'16,"52"-1"-1,-17 0 16,53-34-15,-89 34-16,36-17 16,-53-18-1,-35 35 1,-35 18 0,-36 88-1,53 0 1,35 54-1,18-72 1,106-35 0,0-35-1,0-35 1,-71 17-16</inkml:trace>
  <inkml:trace contextRef="#ctx0" brushRef="#br0" timeOffset="13280.61">7549 1905 0,'0'0'16,"0"-18"-16,-70 54 16,52-1-16,-35 35 15,-53 160 1,18-19-1,-53 89 1,0-53 0,18-53-1,105-141-15,-88 106 16,88-106 0,18-124 15</inkml:trace>
  <inkml:trace contextRef="#ctx0" brushRef="#br0" timeOffset="15397.24">8008 2522 0,'0'0'0,"0"-17"0,35-71 31,-17 70-31,0-17 16,17 35 0,18 0-1,-36 105 1,-17 54 0,0-35-1,-17-19 1,-1-52 15,1-35-15,17-53-1,0-36 1,35-35 0,18-17-1,35-1 1,0 72-1,-17 104 1,-18 37 0,-36 52-1,-17-35 1,0-36 0,0-52 15,0-71 0,0-35-15,18-53-1,-1 105-15,54-87 16,17 35 0,-52 52-16,87 36 15,-52 18 1,-1 105-1,-52 1 1,17 17 0,18-35-1,0-106 1,35 0 0,-17-53-1,34-35 1,-16-18 15,-72 0-15,-17 0-1,0 71 1,-17 53 0,-19 70-1,19 18 1,-1 17-1,18-17 1,18-53 0,35-53-1,70-18 1,1-52 0,-19-19-1,-16-87 16,-72 88-15,-17 35 0,-17 53-1,-1 71 1,-17 52 0,17 18-1,36-35 1,70-53-1,-18-53 1,54 0 0,-18-53-1,0-88 1,-54-18 0,-34 53-1,-18-17 16,0 105-15,0 0 0,0 124-1,-18 18 1,18 52 0,0-88-1,36 1 1,17-72-1,53-34 1,-1-72 0,-16-16-1,34-72 1,-52 18 0,-54 71-1,1 53 16,-36 35-15,-35 88 0,18 89-1,17-36 1,18 35 0,36-70-1,69-89 1,19-17-1,-36-52 1,18-54 0,-71-35-1,1 35 1,-36 71 0,0 70-1,0 71 1,0-18 15,0-18-15,52-52-1,-16-18 1,52-35 0,-18-53-1</inkml:trace>
  <inkml:trace contextRef="#ctx0" brushRef="#br0" timeOffset="15565.95">11730 2117 0,'0'0'0,"-53"0"16,35 0 0,1 0-1,17 17 16</inkml:trace>
  <inkml:trace contextRef="#ctx0" brushRef="#br0" timeOffset="15749.32">10901 2381 0,'0'0'0,"-18"18"32,36-18-32,52 0 15,-34 0-15,122-53 16,-16 0 0</inkml:trace>
  <inkml:trace contextRef="#ctx0" brushRef="#br0" timeOffset="16330.51">12700 2240 0,'18'-18'32,"-1"-17"-32,54 0 15,-1-53 1,-52 0 0,-18-1-1,-18 72-15,-52-1 31,-54 18-15,36 53 0,35 35-1,53 18 1,0-88-16,36 35 16,105 52-1,-36-52 1,-16 53-1,-72-18 1,-87-35 0,-71-17-1,-18-19 1,124-17-16,-71-35 16,18-36-1,70 18 1,18-35 15,106 35-15,-18 18-16</inkml:trace>
  <inkml:trace contextRef="#ctx0" brushRef="#br0" timeOffset="16714.7">13141 2293 0,'0'0'0,"18"0"0,17 0 16,35 0 0,1-35-1,-36-18 1,-17 0 0,-18-18-1,-18 54-15,-17 17 16,-71 35 15,36 36-15,-19 70-1,54 0 1,53-53 0,-1-70-16,125-1 15,-19-17 1,18-88-1,-17-18 1,-54 0 0,-52 71-16</inkml:trace>
  <inkml:trace contextRef="#ctx0" brushRef="#br0" timeOffset="16930.59">13811 1764 0,'0'-18'0,"0"36"0,0-71 15,-35 106 1,-18 106 15,18-18-15,35-106-16,-18 71 15,0 35 1,18-53 0,18-53-1,17-35 1,36-35-1,-36 0-15</inkml:trace>
  <inkml:trace contextRef="#ctx0" brushRef="#br0" timeOffset="17280.62">13899 2293 0,'0'0'0,"18"0"15,0 0 1,-1 0-16,72-18 31,-37-17-15,-16-18-1,-36-17 1,0 52 0,-106 0-1,53 71 1,-18 35-1,36 1 1,35-19 0,18 1-1,105-54 1,1-17 0,52-35-1,-88 0 1</inkml:trace>
  <inkml:trace contextRef="#ctx0" brushRef="#br0" timeOffset="17764.04">14676 2099 0,'0'0'16,"-53"0"0,35 18-16,-17 17 15,-36 35 1,54 19-1,17-1 1,35-35 0,35-53-1,19 0 1,-19-35 0,18-54-1,-17-34 1,-54 88-1,36-107 1,0-69 0,-17 87-1,-36 36 1,-18 141 0,-53 71-1,36-72-15,-18 160 16,53-88-1,35-19 1,36-34 0,0-71-1,34 0 1,-34-53 0,-53 0-1</inkml:trace>
  <inkml:trace contextRef="#ctx0" brushRef="#br0" timeOffset="17947.4">14922 2011 0,'0'0'0,"-35"0"16,88 0 15,71-35-15,17 17-1,-53-17 1,-70 35-16,17-36 16</inkml:trace>
  <inkml:trace contextRef="#ctx0" brushRef="#br0" timeOffset="19630.16">16422 2170 0,'17'-18'0,"-34"36"0,87-71 32,-52 53-32,35-53 15,-35 17-15,-18-34 16,0-18 0,-53 35-1,-36 53 1,-52 88-1,35 18 1,1 70 0,87-105-1,36-1 1,87-70 0,1-17-1,71-89 16,-107 35-15,-52-87 0,-18 16-1,0-52 1,0 89 0,-35 87-1,-1 124 1,19 17-1,-1 71 1,18-70 0,18-1-1,70-35 1,18-70 0,17-18-1,-35-35 1,36-36 15,-89-35-15,-35 36-1,-70-18 1,17 88 0,0 70-1,53 1 1,0 35-1,53-54 1,17-16 0,18-36-1,-17 0 1,35-53 0,-18-18-1,-53 1 1,1 17 15,-36 123 0,-18-17-15,18 18 0,0-54-16,0 19 15,35-19 1,53-17-1,1-35 1,-1-35 0,-53-1-1,-35 0 1,-88 1 0,0 52-1,-18 36 16,88 17-31,36-17 32,105-18-17,18 0 1,-35-35 0,-35 35-1,-18 0 1,-53 35-1,0 71 1,0-71-16,0 88 16,0 89-1,-53 70 1,18-88 0,-36 53-1,36-53 1,17-88 15,18-88-15,35-54-1,18-69 1,18-72 0,-71 124-16</inkml:trace>
  <inkml:trace contextRef="#ctx0" brushRef="#br0" timeOffset="19913.89">17903 2187 0,'0'-70'16,"0"140"-16,0-211 15,0 88 1,0 36-16,36-1 16,70 18-1,-1 18 1,-34 52 15,-71-17-15,-106 18-1,71-54-15,-53 18 16,17-17 0,53-18-1,71 0 1,18-18-16</inkml:trace>
  <inkml:trace contextRef="#ctx0" brushRef="#br0" timeOffset="20430.59">18962 1993 0,'0'0'0,"17"-17"0,-17-54 15,0 53-15,0-35 16,-123 18 15,-1 53-15,36 52-1,-35 36 1,88-18 0,35 1-1,88-54 1,53-35-1,0-18 1,-53-35 0,-17-53-1,-36 1 1,-17-142 0,-18 123-1,0 36 16,-36 176 1,-17 106-17,53-141-15,0 88 16,0 0 0,71-70-1,17-53 1,53-18-1,-105 0-15</inkml:trace>
  <inkml:trace contextRef="#ctx0" brushRef="#br0" timeOffset="21697.7">19667 1817 0,'0'-35'16,"0"70"-16,0-88 0,0 0 15,-35 53 1,17 0-16,-52 106 31,17-18-15,35 35-1,36-34 1,35-54 0,35-35-1,18 0 1,0-71-1,-71-17 1,-17 0 0,-36-35-1,-35 70 1,-106 70 0,71 54-1,35 17 1,53-35 15,88-18-15,1-17-1,34-18 1,-88 0-16,71-71 16,-35 18-1,-18-35 1,-36 35-1,1 53 1,-18 36 0,-35 69-1,35-16 1,0-1 0,0-53-1,53-17 1,-18-18-1,53 0 1,-17-36 0,34-52-1,-52 18 1,-35-19 0,-18 72-1,-18 52 1,-17 36-1,17-1 1,36 1 0,35-54-1,35-17 1,0 0 0,-52-53-1,-36 1 1,0-72 15,0 54-15,70-19-1,36 54 1,0 17 0,-53 54-1,-18 70 1,-17-1-1,-18-16 1,0-72-16,0 36 16,0-35-16,-18-1 15,-17-17 1,35-53 15,0 36-15,0-54-16,88-70 15,0 18 17,71 17-17,-36 88 1,-105 89 0,-18 52-1,0-17 1,-18-18-1,-17-70 1,-18-18 0</inkml:trace>
  <inkml:trace contextRef="#ctx0" brushRef="#br0" timeOffset="22929.72">1058 4868 0,'-17'0'16,"-1"0"-16,-17 0 15,17 0-15,-52 0 16,17-17 0,0-36-1,17 0 1,36 35-1,0-17-15,0 0 16,124-71 0,-1 18-1,19 35 1,-19 53 0,-105 70-1,-177 142 1,18-36-1,0 1 1,35-1 0,106-88-1,88-35 1,71-53 0,-36-53-1,54-35 1,-107 18-1,-87-36 17,-107 53-17,-52 0 1,35 53 0,70 35-1,18 53 1,53-35-1,0-35 1</inkml:trace>
  <inkml:trace contextRef="#ctx0" brushRef="#br0" timeOffset="23181.64">1693 4815 0,'0'0'0,"-17"0"47,-19 0-31</inkml:trace>
  <inkml:trace contextRef="#ctx0" brushRef="#br0" timeOffset="36912.08">2857 4427 0,'0'0'0,"0"-17"16,-17-36 0,17 35-16,0-35 15,0 0 1,-18 53 0,18 36-1,0-1-15,0 88 16,-17 54-1,-19 34 1,1-69 15,17-1-15,18-106 0,18-123 15,0 52-31,35-105 15</inkml:trace>
  <inkml:trace contextRef="#ctx0" brushRef="#br0" timeOffset="37144.98">3052 4216 0,'0'0'0,"0"-18"0,0 53 16,0 89-1,17-1 1,1 54-1,-18-54 1,17 36 0,-17-71 15,0-35-15,-17-106-1</inkml:trace>
  <inkml:trace contextRef="#ctx0" brushRef="#br0" timeOffset="37644.39">2805 4833 0,'0'0'0,"-53"0"15,158-35 32,-69 17-47,140-52 16,-123 52-16,106-35 15,-36 35 1,-87 18 15,-36 71-15,0 17 0,-18 36-1,18-19 1,18-52-1,52-53 1,54-53 0,-36-52-1,35-72 1,-123 71 0,-70 1-1,-89 87 1,18 36-1,17 52 1,54 54 0,70-1 15,88-17-15,18-71-1,0-35-15</inkml:trace>
  <inkml:trace contextRef="#ctx0" brushRef="#br0" timeOffset="38178.79">4127 4586 0,'0'0'16,"0"18"15,0 17-31,-17 71 16,-1 17-1,18-17 1,0-53 0,18-53 15,-1-35-15,1 17-16,17-52 15,18-54 1,-17 36-1,-19 70 1,19 54 0,-19 34-1,18 54 1,54-54 0,-1-52-1,35-71 1,-35-18-1,-70-35 1,-18 18 0,-35-35 15,0 105-15,-1 18-1,89 18 16,0-18-31</inkml:trace>
  <inkml:trace contextRef="#ctx0" brushRef="#br0" timeOffset="38477.94">5856 4022 0,'-18'0'0,"1"0"16,-18 35-16,-1 124 31,19-1-15,-1-122-16,18 105 15,0 18 1,0-124-16,18 53 15,35-35 1,-18-53 0,0-71-1,-35 1 1</inkml:trace>
  <inkml:trace contextRef="#ctx0" brushRef="#br0" timeOffset="38910.89">5627 4551 0,'-18'0'0,"36"0"0,-71 0 15,71 0 1,52-18 0,106-35 15,-123 53-31,88-53 16,18 18-1,-88 17 1,-36 54-1,-35 52 1,-18-18 0,1-34-16,17 52 15,0-53 1,70-17 0,36-53-1,18-36 1,-71 0-1,-53-34 17,-53 16-32,-18 54 31,-35 35-15,18 35-1,53-17 1,17-18-16</inkml:trace>
  <inkml:trace contextRef="#ctx0" brushRef="#br0" timeOffset="39911.67">8202 4392 0,'0'0'0,"18"-18"0,17-17 15,-35-18 1,18-17-1,-18 52-15,-36-35 16,-87 18 15,-1 35-15,-52 88 0,35 53-1,106 0 1,35-53-1,53-70 1,88-18 0,-18-53-1,36-35 1,-89 17 0,-52 36-16,0-53 15,-18 53 1,0 105 15,0-34-15,0 34-16,53 124 31,-36-123-31,19 123 16,-1 123-1,0 1 1,0-89-1,1 36 1,-36-71 0,0-159-16,-53 35 15,-35-34 1,-54-54 0,1-52-1,-53-89 1,53-53-1,124-17 1,69-1 0,54 54 15,53-71-15,0 88-1,-53 89 1,-18-1-1</inkml:trace>
  <inkml:trace contextRef="#ctx0" brushRef="#br0" timeOffset="40544.11">8608 4586 0,'0'0'15,"53"-35"1,0 0-16,0-36 15,-18-35 1,-35-17 0,-18 52 15,1 53-31,-54 1 16,18 34-1,0 89 1,35 18-1,18 35 1,71-54 0,53-69-1,17-36 1,-36-36 0,19-52-1,-1-71 1,-70 36-1,-35-106 1,-18 123 0,0 18 15,-18 141 0,18 88-15,0-88-16,0 88 15,0 17 1,18-69 0,35-19-1,0-70 1,-18 0 0,-17 0-16,35-53 15,-53 36-15,17-54 16,-17 53-16</inkml:trace>
  <inkml:trace contextRef="#ctx0" brushRef="#br0" timeOffset="40792.51">9243 4180 0,'0'0'0,"17"0"16,19 0-1,-1 0 1,71-35 0,-71 35-16,53-35 15,0 17 1,-88 1 0</inkml:trace>
  <inkml:trace contextRef="#ctx0" brushRef="#br0" timeOffset="43427.58">11165 4110 0,'0'0'0,"18"0"0,0-18 15,17-52 1,-35 52 0,0-17-16,0-18 31,-88 18-15,70 17-16,-70 18 15,-36 35 1,19 106-1,87 0 1,18 36 0,18-89-1,-1-70-15,71-1 16,1-34 0,34-72-1,-17-52 1,-53 35-1,-35-52 1,-18 105 0,0 159 31,0-71-47,0 88 15,17 1 1,36-18-1,18-53 1,-1-53 0,1-53-1,52-88 1,1-53 0,-71 52-1,0-52 1,-53 142-1,-18 52 1,-17 88 0,-18 88-1,35 36 17,18-36-17,106-105 1,0-71-1,52-53 1,-16-71 0,-19-52-1,-88 17 1,-35 36 0,-17 52-1,-1 71 1,-17 53-1,-1 141 1,36-53 0,18 0 15,35-70-15,18-53-1,17-18 1,35-89-1,-105 72-15</inkml:trace>
  <inkml:trace contextRef="#ctx0" brushRef="#br0" timeOffset="43693.08">13564 3528 0,'0'17'31,"-17"1"-31,17 17 0,-36 71 16,19 0 15,17-71-31,-36 89 16,36-89-16,0 71 15,0-53 1,18-89 15</inkml:trace>
  <inkml:trace contextRef="#ctx0" brushRef="#br0" timeOffset="44443.79">13088 3951 0,'0'0'0,"-18"0"0,-17-18 15,123 18 16,-52-17-31,105-1 16,-88 1-16,88-19 31,53-34-15,-35-18 0,-89 17-1,-70-17 1,-18 52-1,-34 54 1,16 70 0,19 53-1,-19 1 1,19-37 0,-1 19-1,0-107 1,18-87 15,36-1 0,-19 54-31,19-54 0,17 1 32,-1 70-17,-16 35 1,-19 18-1,1 35 1,53-35 0,70-18-1,-18-35 1,-17-53 0,0-17-1,-53-1 1,-53-35-1,0 36 1,-36 70 0,1 70 15,18 19-15,17-19-1,0 18 1,35-70-1,71 0 1,-1-71 0</inkml:trace>
  <inkml:trace contextRef="#ctx0" brushRef="#br0" timeOffset="44877.37">15628 3616 0,'0'0'0,"18"-18"0,-18 1 16,0-1-16,-71 18 16,1 35 15,34-17-31,-52 70 16,53-70-16,-36 88 15,36-1 1,70-16-1,53-89 1,89-36 0,-71-17-1,17-35 1,-105-35 0,-18 35-1,-53 35 1,-71 53-1,19 53 1,52 17 0,53-35 15,53-17-15,-36-18-16</inkml:trace>
  <inkml:trace contextRef="#ctx0" brushRef="#br0" timeOffset="45226.77">16404 3545 0,'0'0'0,"-35"0"0,0 0 16,-54 18-1,54 70 1,35 71-1,0 17 1,-35 107 0,-18-1-1,-18-53 17,36-158-32,-53 176 15,35-71 1,53-123-1,35-71 1,36-88 0,17-70-1,-35 0 1</inkml:trace>
  <inkml:trace contextRef="#ctx0" brushRef="#br0" timeOffset="45543.68">16122 3969 0,'-35'-88'0,"70"176"0,-106-282 16,71 158-16,18-69 16,88 52 15,88 35-15,-18 53-1,-88 36 1,-70 52-1,-88-70 1,-107 18 0,18-54-1,106-17 1,124-52 15,-36 34-31,89-53 16</inkml:trace>
  <inkml:trace contextRef="#ctx0" brushRef="#br0" timeOffset="45794.01">17039 3316 0,'18'-35'0,"-36"70"0,53-88 16,-17-17 0,-18 17-1,-18 70 1,-34 89-1,-19 88 1,36-70 0,-1 17-1,36-53 1,0-70 0,89-18-1,-1-36 1,-53 19-16</inkml:trace>
  <inkml:trace contextRef="#ctx0" brushRef="#br0" timeOffset="46009.99">17480 3492 0,'0'-17'16,"0"34"-16,0-52 16,0 53-1,-18 17 1,1-17-16,-36 52 15,0 36 1,53-35 0,18-54-1,52-17 1,89-17 0,-124-1-16,18 0 0</inkml:trace>
  <inkml:trace contextRef="#ctx0" brushRef="#br0" timeOffset="46660.5">17974 3475 0,'0'0'0,"-18"0"0,-35 17 15,1 36 17,52-35-32,-18 53 15,18-36 1,18-17-1,-1-18 1,1 0 0,-18-36-1,0-52 1,17 0 0,36 35-1,36 18 1,-19 35-1,36 53 1,-88-36-16,-1 71 16,1 1-1,-18-36 17,0-36-17,-53-17 1,35 0-1,1-88 1,52-18 0,36 18-1,87-18 1,-52 71 0,18 52-1,-72 89 1,-52 18-1,-17-18 1,-18-71 0,17 0 15,53-52 0,0-1-31,54-35 16,-36 35-16</inkml:trace>
  <inkml:trace contextRef="#ctx0" brushRef="#br0" timeOffset="47010.04">19456 3263 0,'17'-17'0,"-34"34"0,52-52 0,-35-18 16,-71 35 0,-34 36-1,-37 53 1,72-19-1,70 19 1,53-36 0,106 1-1,-18-1 17,-71 0-17,-70 18 1,-70-18-1,-89 18 1,53-35 0,18-18-1,17 0 1,18-35 0,36-1-16</inkml:trace>
  <inkml:trace contextRef="#ctx0" brushRef="#br0" timeOffset="47196.32">18009 2910 0,'0'0'0,"-17"0"0,-36 0 15,17 0 1,19 0-1,-1 0 17</inkml:trace>
  <inkml:trace contextRef="#ctx0" brushRef="#br0" timeOffset="47396.42">16951 3263 0,'0'0'0,"-35"18"16,17-18-16,36 0 16,88-18-1,88-35 17,-53 18-17,-36 17 1</inkml:trace>
  <inkml:trace contextRef="#ctx0" brushRef="#br0" timeOffset="48410.19">3775 6209 0,'0'18'32,"17"-18"-32,1 0 15,53 0 1,17-36-1,-71 19-15,89-72 16,-53 19 0,-35-54-1,-18 19 1,-36 16 0,-16 72-1,-19 70 1,53-18-16,-17 194 15,35 1 1,0 122 0,0-69-1,0 105 17,0-53-17,0-265-15,35 89 16,36-53-1,35-124 1,0-70 0,105-159-1,-158 35 1,-88 54 0,-141-36-1,17 88 1,-53-18-1,53 54 1,124 52 0,35 0-16,35-34 31,71 16-15,88-52-1,-53 18 1,18 17-16</inkml:trace>
  <inkml:trace contextRef="#ctx0" brushRef="#br0" timeOffset="48809.83">4551 6244 0,'-53'-17'16,"106"34"-16,-177-87 16,107-1-1,17 53-15,0-17 16,106-71-1,17 53 1,36 53 0,-89 53-1,-34 53 17,-72 35-17,19-123-15,-54 52 16,1-34-1,52-36 1,18-71 0,35-35-1,18 0 1,35 1 0,-17 69-1,52 36 1,-52 0-1,-18 0 1</inkml:trace>
  <inkml:trace contextRef="#ctx0" brushRef="#br0" timeOffset="49626.24">5450 5874 0,'18'-18'16,"-36"36"-16,18-36 15,-53 36 1,-17 52-1,52-52-15,-70 105 16,70-52 0,18-18-1,18-35 1,35-36 0,35-35-1,-17-35 1,-54-36-1,1 1 1,17 52 0,54 54-1,-19 34 17,54 107-17,-89-18 1,-18-1-1,-17-34 1,0-53 0,-17-1-1,-1-87 1,18-1 0,0-52-1,35 34 1,36 19-1,17 70 1,-35 53 0,-35-36-16,35 89 31,-53-18-15,0-17-1,0-53 1,0-54 15,0 1-31,17-35 16,54-72-1,35 1 1,-36 124 0,54 34-1,-54 72 1,-52-54-16,-18 88 15,0-35 1,-35-17 0,35-53-1,35-18 17,53-53-32</inkml:trace>
  <inkml:trace contextRef="#ctx0" brushRef="#br0" timeOffset="49876.23">7461 5433 0,'0'0'0,"0"-18"0,0 36 32,0-1-32,-35 107 15,0-1 1,-1 54-1,36-142-15,-17 53 16,-1-35 0,71-53-1,18-53 17,34-17-32</inkml:trace>
  <inkml:trace contextRef="#ctx0" brushRef="#br0" timeOffset="50494.47">7832 5468 0,'0'-18'0,"0"36"0,0-53 16,-18 70-1,0 53 1,-17 18 0,17 53-1,18-124-15,0 71 16,0-71-1,36-35 1,17 0 0,35-88-1,-18-18 17,-17 53-17,0 36 1,-53 52-1,0 53 1,0 0 0,53-35-1,71-35 1,-19-36 0,-16-17-1,34-71 1,-88 0-1,-35 18 1,-17 53 0,-36 88-1,18 53 17,17-18-17,18-18 1,70-34-1,1-36 1,35-36 0,-36-17-1,-70 0 1,-35-17 0</inkml:trace>
  <inkml:trace contextRef="#ctx0" brushRef="#br0" timeOffset="50692.96">7179 5768 0,'0'0'0,"-35"18"32,52-18-32,1 0 15,141-36 1,-106 19-16,88-19 15,53 1 1,-141 35-16</inkml:trace>
  <inkml:trace contextRef="#ctx0" brushRef="#br0" timeOffset="52392.5">10918 5927 0,'0'0'0,"18"-18"16,17-17 0,-17 17-16,17-17 15,-17 17-15,0-52 16,-18-89-1,-53 71 1,-36-18 0,1 88-1,-53 53 17,0 89-17,35 52 1,71 1-1,35-89 1,35-35 0,89-71-1,-1-35 1,124-123 0,-88-18-1,-89 53 1,-34-18-1,-36 53 1,0 36 0,0 87-1,-18 54 17,18 105-17,0-35 1,0 71-1,0-53 1,53-89 0,35-70-1,0-35 1,36-53 0,-1-53-1,-52 0 1,-71 35-1,-18 88 1,-52 18 0,34 35-1,36 18 17,18 18-17,0-53-15,35 17 16,17 18-1,1 0 1,-36-18 0,36 0-1,-1-35 1,18-17 0,0-72-1,-35 1 1,0-18-1,-35 18 1,-53 88 15,17 18-15,-35 70-16,18-17 31,17 34-15,18-87-16,0 0 15,35-1 1,54-34 0,-19-19-1,1-52 1,-54 18 0,-17 17-1,-35 35 1,0 18-1,17 0 1,36 0 0,52 0-1,1-18 17,35 1-17,-18 17 1,-53 17-1,-35 72 1,0-19 0,0 89-1,0 53 1,-35 52 0,-18 36-1,0-35 1,18-124-1,35-18 1,-18-105 0,18-71-1,18-35 17,52-106-17,-34-18-15</inkml:trace>
  <inkml:trace contextRef="#ctx0" brushRef="#br0" timeOffset="52709.55">12718 5750 0,'0'0'0,"-18"-53"0,-17-52 15,17-1 1,18 35 0,53 1-1,53 52 1,70 18-1,-141 18-15,71 52 16,-106 18 0,-106 18-1,-52-18 1,70-52 15,52-19-15,124-52 15,18-18-15,-35 35-16</inkml:trace>
  <inkml:trace contextRef="#ctx0" brushRef="#br0" timeOffset="53225.82">13688 5415 0,'0'0'16,"70"-53"-16,-70 18 15,-17-18 1,-54 35 0,1 18-1,34 0-15,-52 71 16,-18 35 15,71 0-15,35-18-1,35-35 1,89-53 0,-18-53-1,-36-18 1,36-52 0,-53-36-1,-35 0 1,-18-17-1,0 141 1,-36 70 0,19 71 15,-19 88-15,36-18-1,0-141-15,0 18 16,0-17-16,36 34 15,34-70 1,54 0 0,17-88-1,-106 70-15</inkml:trace>
  <inkml:trace contextRef="#ctx0" brushRef="#br0" timeOffset="54410.39">14393 5239 0,'18'-18'16,"-36"36"-16,18-18 31,-17 17-31,-54 89 16,53-88-16,1 70 15,-1-70-15,18 52 16,35 1 15,36-54-15,17-17-1,18-52 1,-18-37 0,-52-34-1,-36-1 1,-71 71 0,-35 53-1,0 89 1,53-1-1,53 0 1,53-35 0,36-35-1,34-18 17,-35-53-17,53-36 1,-35 1-1,-71 71 1,-52 87 15,-19 1-15,19-54-16,-1 72 16,18-54-1,71-35 1,35 0-1,-18-35 1,18-54 0,-1 1-1,-87 71 1,-18 52 31,0 35-32,0-52-15,0 17 16,35-35 0,-17 18-16,53-18 15,-19 0 1,-34-35 0,-18-36-1,0-35 1,0 36-1,18 52-15,35-70 16,53 53 0,-36 35-1,36 53 17,-71 17-17,-35 36 1,-17-18-1,-19-35 1,1-35 0,35-54 15,0 19-31,18-36 16,-1 18-16,89-107 15,0 54 1,53 35-1,-71 53 1,-18 89 0,-52 34-1,-36-52 17,-70-1-17,-71-17 1,-35 18-1</inkml:trace>
  <inkml:trace contextRef="#ctx0" brushRef="#br0" timeOffset="55509.24">1376 7937 0,'0'-17'47,"0"-1"-32,-18-35 1,1 36-16,-36-36 15,-71-18 1,36 36 0,-18 53-1,36 52 1,52 36 15,0 70-15,36-123-1,88-70 1,17-54 0,54-52-1,-72 34 1,-16 19 0,-89 52-1,0 89 1,0 87-1,17 19 1,54 52 0,-36-123-1,-35 17 17,-53-70-17,-123-53 1,17 0-1,0-35 1,89 0 0,70 17-16,-18-17 15,106 0 1,36-18 0,-89 35-16</inkml:trace>
  <inkml:trace contextRef="#ctx0" brushRef="#br0" timeOffset="55659.86">1993 8237 0,'0'0'0,"0"-17"62,18 17-62,17-36 16,-17 36-16</inkml:trace>
  <inkml:trace contextRef="#ctx0" brushRef="#br0" timeOffset="55911.45">2981 7673 0,'0'0'0,"0"-18"0,-53 36 31,35 70-16,-17 88 1,35-17 0,-18-106-16,18 88 15,-17-17 17,34-107-17,54-52 1,0-53-1</inkml:trace>
  <inkml:trace contextRef="#ctx0" brushRef="#br0" timeOffset="56141.94">3263 7743 0,'18'-123'16,"-36"246"-16,71-299 16,-35 211-1,-18-17-15,0 105 16,0 89-1,-18-159-15,-17 123 16,0-17 0,35-88-1,0-54 1,0-34 15,-18 17-31</inkml:trace>
  <inkml:trace contextRef="#ctx0" brushRef="#br0" timeOffset="56609.36">2875 8167 0,'-18'0'16,"36"0"-16,-53-18 15,35 1 1,88-19 0,-53 19-16,71-19 15,71-34 1,-36 70-1,-36 35 1,-87 36 0,-18 52-1,0-88-15,0 89 32,0-71-17,106-53 1,-18-18-1,18-52 1,-18-36 0,-70-53-1,-71 35 1,-71 72 0,-34 52-1,17 70 1,105 71-1,36 18 1,53-88 0,88-36-1,-52-35 1</inkml:trace>
  <inkml:trace contextRef="#ctx0" brushRef="#br0" timeOffset="57127.12">4180 8008 0,'18'-53'16,"-36"106"-16,36-141 16,-18 105-1,-18 54 1,18-53-16,0 52 16,-17-34-16,-1 87 15,18-35 1,0-70-1,18-18 1,70-71 0,-17-17-1,-54 70-15,71-87 16,-52 52 15,-19 70-15,19 72-1,-19-1 1,36 18 0,53-71-1,0-35 1,0-71 0,-53 1-1,-36-71 1,-17-1-1,-53 54 1,0 71 0,53 52-1,0 0 1,36 18 15</inkml:trace>
  <inkml:trace contextRef="#ctx0" brushRef="#br0" timeOffset="57391.93">5927 7532 0,'0'0'0,"-18"35"15,0-17-15,-35 88 16,-17 70-1,52-17 1,18-53 0,18-36-1,0-70-15,17 0 16,-18-18 15,-17-17-31</inkml:trace>
  <inkml:trace contextRef="#ctx0" brushRef="#br0" timeOffset="57761.24">5644 7920 0,'-52'-53'16,"104"106"-16,-104-124 15,122 54 1,89-19 0,-36 19-1,-87 17-15,87-18 16,-35 36-1,-88 70 1,-53 18 0,36 17-1,17-70 17,70-53-17,18-17 1,18-72-1,-53-34 1,-53-18 0,-53 70-1,-53 36 1,-35 53 0,53 34-1</inkml:trace>
  <inkml:trace contextRef="#ctx0" brushRef="#br0" timeOffset="58641.73">8043 7743 0,'124'-35'32,"-107"18"-32,1-1 0,17-53 15,-35 1 17,0-18-17,-70-1 1,-89 54-1,-17 123 1,70 36 0,53 52-1,53-88 1,70-35 0,142-88-1,-88-36 1,-1-34-1,-88-1 1,-35 53 0,0 35-1,0 106 17,0 18-17,0 88 1,18 53-1,0-35 1,17 70 0,-35 53-1,-53-176 1,-35-18 0,-53-123-1,-53-89 1,53-70-1,-18-141 1,141 123 0,89 0-1,87 1 1,-16 34 15,52-17-31</inkml:trace>
  <inkml:trace contextRef="#ctx0" brushRef="#br0" timeOffset="59208.79">8502 7761 0,'0'0'0,"18"0"0,-1 0 16,36-53 0,18-35-1,-18-18 1,-36 36-1,-34 17 1,-36 53 0,-53 106-1,35 88 1,71-106 15,18 0-15,35-70-1,70-18 1,18-71 0,36-52-1,-36-54 1,-53-35 0,-70 89-1,-18 0 1,0 105-1,0 88 1,0 124 0,0 18-1,0-71 1,0-35 15,53-53-15,0-53-1,17-53 1,-52-53 0,-18 71-16</inkml:trace>
  <inkml:trace contextRef="#ctx0" brushRef="#br0" timeOffset="59377.37">9172 7355 0,'35'0'31,"36"0"-15,53-35-1,-72 17-15,107-34 32,70-1-17</inkml:trace>
  <inkml:trace contextRef="#ctx0" brushRef="#br0" timeOffset="61058.17">10954 6985 0,'0'0'0,"17"-18"0,1 18 16,-18-17-16,0-36 16,-53 18-1,-53 35 1,18 52-1,-18 90 1,36 122 0,70-140-1,35 17 1,106-88 15,35-53-15,18-36-1,-35-87 1,-53-54 0,-88 19-1,-18-36 1,-71 35 0,-35 106-1,71 53-15,-159 53 16,53 35-1,17 71 1,124 35 0,36-53-1,175 0 1,1-106 15,-36-35-15,-17-70-1,-35-36 1,-89 0 0,-17-17-1,-18 87 1,-18 89 0,-17 71-1,35-1 1,-18-70-1,18 0 1,18-53 0,35-53-1,-1-53 1,37-17 15,-36 52-15,-36 36-1,-17 88 1,0 35 0,18 18-1,52 0 1,-17-88 0,88-1-1,-35-70 1,-35-17-1,17-89 1,-35-35 0,-18 70-1,-17 19 1,-18 87 0,0 36-1,-18 70 1,-17 53-1,17 18 1,18-54 0,0 1-1,89-70 1,-19-36 0,18-53-1,0-53 1,-52 35-1,-19 18 1,-17 71 0,0 35-1,-17 53 1,17-18 15,70-53-15,36-17-1,-71-18-15,107-35 16,-72-18 0,-17-53-1,-35 0 1,-18 35 0,0 54-1,0 87 1,-36 71-1,1 71 1,35 17 0,53 18-1,-18-53 1,18 71 15,-70-106-15,-54-71-1,-88-35 1,0-53 0,54-88-1,105 52-15,0-105 16,105-123 0,54-1-1,-71 124 1,18-35-1,-53 70 1</inkml:trace>
  <inkml:trace contextRef="#ctx0" brushRef="#br0" timeOffset="61841.38">14958 6862 0,'0'0'0,"-53"-18"31,53 0-31,0-17 16,123-53-1,-87 70-15,105-105 16,-106 70 0,-70 17-1,-89 36 1,-87 71-1,69 35 1,125-71-16,-18 53 16,70 18-1,88-18 1,18-35 15,36 35-15,-160-17-1,-158 17 1,-88-17 0,17-71-1,89-18 1,52-70 0,71 0-1,124-18 1,35 35-1,17 54 1,53-1 0,-193 18-16</inkml:trace>
  <inkml:trace contextRef="#ctx0" brushRef="#br0" timeOffset="62175.76">15469 7020 0,'18'0'16,"-36"0"-16,89 0 15,-1-17 1,36-54 0,-88 71-16,35-70 15,-53-1 1,-35 0 0,-36 71-1,-70 53 1,17 88-1,71-35 1,53 71 0,71-107-1,35-52 1,70-36 0,18-70 15,-53 17-16,-52 1-15</inkml:trace>
  <inkml:trace contextRef="#ctx0" brushRef="#br0" timeOffset="62392.52">16404 6456 0,'0'0'16,"0"-141"-16,0 70 16,-17 89-1,-72 211 1,54-35-1,0 18 1,17-71 0,18-53-1,18-70 1,70-18 15,-17-53-15</inkml:trace>
  <inkml:trace contextRef="#ctx0" brushRef="#br0" timeOffset="62758.65">16528 6897 0,'0'17'32,"0"1"-32,35-18 15,35 0 1,36-35-1,-18-18 1,-52-18 0,-36 1-1,-88 70 1,-36 17 15,-17 72-15,123-72-16,-35 54 15,36 52 1,52-52 0,53-36-1,53-35 1,0-53 0,-88 53-16</inkml:trace>
  <inkml:trace contextRef="#ctx0" brushRef="#br0" timeOffset="63458.37">17374 6667 0,'0'0'0,"0"-35"0,0-18 16,-53 53-1,0 36 1,-35 105 15,53-18-15,35-35-1,35-17 1,71-53 0,0-18-1,-71 0-15,124-71 16,-36-52 0,-52 17-1,-36-106 1,1 18-1,-19 106 1,-17 53 0,-17 87-1,-19 125 1,1 17 15,35-71-15,0 1-1,106-89 1,-36-35 0,71-35-1,-17-53 1,-53-1 0,-36-34-1,-35 52 1,-53 89-1,0 88 1,35-18 0,18 18-1,18-18 1,88-70 0,70-18 15,53-36-16,-52 1 1,-1-71 0,-123 71-16,-18 0 0</inkml:trace>
  <inkml:trace contextRef="#ctx0" brushRef="#br0" timeOffset="63941.05">19315 6526 0,'17'-35'0,"-17"-71"16,-106 89-1,18 52 1,-53 71-1,53 0 1,441-124-16,-724 71 0,795-177 16,-883 354-16,459-142 15,35-70 1,71-18 15,18-53-15,-54-18-1,71-158 1,-70 35 0,-54 35-1,-17-17 1,0 123 0,-53 70-1,-35 160 1,71-19-1,17 72 1,70-54 0,18-88-1,54-52 1,16-36 0,-17-36 15,-35-52-16,-88-53 1</inkml:trace>
  <inkml:trace contextRef="#ctx0" brushRef="#br0" timeOffset="64174.49">17992 6385 0,'0'0'16,"-18"0"-16,0 0 0,36 0 16,158-53-1,124 0 1,-106 36 0,-17-18 15,-160 35-31,-34 0 15</inkml:trace>
  <inkml:trace contextRef="#ctx0" brushRef="#br0" timeOffset="64907.93">6085 9278 0,'-17'-18'0,"34"36"0,-34-71 16,17 18 0,-18 35-16,-52 0 15,-1 70 1,0 54 0,36 52 15,35-35-16,71-17 1,35-107 0,52-69-1,19-90 1,-54 37 0,-70-36-1,-194-18 1,18 88-1,-54 71 1,71 35 0,71 71-1,70 35 1,89-17 15,35-71-15,-107-53-16</inkml:trace>
  <inkml:trace contextRef="#ctx0" brushRef="#br0" timeOffset="65207.54">6932 9278 0,'0'0'16,"-18"0"-16,-34 0 15,-1 106 1,35 106-1,18-18 1,0 194 0,0-36-1,0-122 1,0-36 15,0-124-15,0-105-1,18-88 1,-18-107 0,0 160-16</inkml:trace>
  <inkml:trace contextRef="#ctx0" brushRef="#br0" timeOffset="65491.88">6667 9578 0,'0'0'0,"-17"-141"16,17 106-16,0-71 15,123 35 1,36 53 0,-35 54-1,-19 87 1,-105-17 0,-123 18 15,-18-36-16,17-53 1,124-70 15,18 17-31,70-70 16,-35 35-16</inkml:trace>
  <inkml:trace contextRef="#ctx0" brushRef="#br0" timeOffset="65740.94">7444 8996 0,'17'-35'0,"-34"70"0,52-88 0,-35 35 16,-18 36-1,-35 105 1,36 54 0,-1-54 15,18 1-16,0-18 1,88-142 15,53-70-15,-105 71-16</inkml:trace>
  <inkml:trace contextRef="#ctx0" brushRef="#br0" timeOffset="65909.25">7867 9190 0,'0'35'31,"-18"18"-15,-17 35-1,17-17 1,18-18 0,53-53 15,35-36-16</inkml:trace>
  <inkml:trace contextRef="#ctx0" brushRef="#br0" timeOffset="66574.1">8255 9207 0,'0'18'16,"-35"17"-1,35 36 1,-18 17-1,18 0 1,18-52 0,35-36-1,-36 0-15,19-53 16,-36 17 0,0-34 15,0-18-16,-18-18 1,53 18 0,53 52-1,1 36 1,16 71 0,-69 35-1,-36-36 1,0-52-16,-71 53 15,36-54 1,17-17 0,1-17-1,17-72 1,52 19 0,-34 34-1,70-105 1,36 53-1,-36 88 1,35 53 0,-34 53-1,-89-36 1,-18 54 0,-53-53-1,36-71 1,18 0-1,69-36 1,-34 19-16</inkml:trace>
  <inkml:trace contextRef="#ctx0" brushRef="#br0" timeOffset="66907.75">9543 8908 0,'0'-53'16,"0"106"-16,0-142 15,-53 89 1,17 0-16,-34 53 16,-18 53-1,70 0 1,18-53 0,88 0-1,18-36 1,0 36-1,-88-17 1,-54-1 0,-52-17-1,18-1 1,-19-17 0,72-17-1,-54-54 1,53 53-16</inkml:trace>
  <inkml:trace contextRef="#ctx0" brushRef="#br0" timeOffset="67073.92">8555 8678 0,'0'0'0,"-71"-17"15,54 17 1,-1 0-1,0 0 1,-17 0 0</inkml:trace>
  <inkml:trace contextRef="#ctx0" brushRef="#br0" timeOffset="67257.47">7250 9031 0,'0'0'0,"0"18"0,0-1 16,17-17 0,36 0-1,88-53 1,106-17 0,-88 17-1</inkml:trace>
  <inkml:trace contextRef="#ctx0" brushRef="#br0" timeOffset="68140.5">11007 9066 0,'0'0'0,"-53"0"31,70 0-31,124-70 16,1-18 0,34-36-1,-70 1 16,-106 34-15,0 72-16,-18-71 16,-123-18-1,35 106 1,-35 70 0,71 89-1,52 159 1,18 176-1,0-195 1,70 89 0,-34 0-1,17-88 1,-18-159 0,53-70 15,53-177-16,36-105 1,-72 16 0,-69-51-1,-89-1 1,-141 35 0,-53 53-1,-18 71 1,124 88-1,35-18 1,142 1 0,105-36-1,70 0 1,1-35 0,-124 70-1</inkml:trace>
  <inkml:trace contextRef="#ctx0" brushRef="#br0" timeOffset="68507.12">11571 9155 0,'-18'-53'16,"36"106"-16,-53-124 0,17-17 15,1-18 1,34 18 0,54 35-1,70 53 1,0 70-1,-70 54 1,-71 17 0,-106-35-1,53-71 1,0-35 0,53-18 15,0-70-16,70-18 1,1 36 0,70-18-1,-17 35 1,-1 0 0,-52 18-1</inkml:trace>
  <inkml:trace contextRef="#ctx0" brushRef="#br0" timeOffset="69290.81">12365 8714 0,'0'17'15,"-53"71"1,106-193-16,-194 334 16,141-194-16,-18 36 15,18-54-15,0 72 16,53-72 0,0-17 15,35-35-16,-70-53 1,-18 70-16,0-52 16,-53-36-1,35 18 1,18 35 0,35 35-1,71 36 1,-88-18-16,35 35 15,-18 0-15,53 53 16,-70 18 0,-18-35-1,0-1 1,-18-70 15,1 0-15,-1-70-1,18-1 1,18-35 0,52 1-1,1 69 1,52 36 0,-87 18-16,69 70 15,-69 0 1,-36 0-1,-18-17 1,-17-71 0,17 0-1,18-88 1,35-18 0,89-35-1,17 35 16,18 88-15,-53 54 0,-89 87-1,-17 18 1,-17-70 0,-19 17-1,72-106 16</inkml:trace>
  <inkml:trace contextRef="#ctx0" brushRef="#br0" timeOffset="69540.38">14676 8273 0,'-53'70'31,"35"-52"-31,0 70 16,1 53-1,-1-35 1,0 17 0,18-105-16,0 35 15,0-35 1,53-54-1</inkml:trace>
  <inkml:trace contextRef="#ctx0" brushRef="#br0" timeOffset="70173.58">14834 8378 0,'0'-35'0,"0"70"0,0-123 16,0 106 15,-17 52-16,17 54 1,0-89-16,-18 71 16,18 0-1,0-36 1,0-52 0,71-88 15,-54 34-31,71-34 15,-35 17 1,-17 53 0,-19 35-1,-17 18 1,18 18 0,35-1 15,53-70-16,17 0 1,18-53 0,-17-53-1,-54 36 1,-52-36 0,-18 88-16,-35 1 15,-18 52 1,17 53-1,36 0 1,0-17 0,36-18-1,70-53 1,-36 0 0,18-53 15,-70-35-16,-18 52-15</inkml:trace>
  <inkml:trace contextRef="#ctx0" brushRef="#br0" timeOffset="70373.45">14340 8572 0,'-35'0'0,"70"0"0,-88 0 16,53 0-1,18 0-15,176 0 16,-35-52 0,53 16-1,-54-17 1,-122 36 0</inkml:trace>
  <inkml:trace contextRef="#ctx0" brushRef="#br0" timeOffset="71990.17">17410 8590 0,'17'0'16,"1"-18"0,-18 1-1,17-1-15,1-35 16,0-17 0,-18-36-1,-106-18 1,-18 72-1,72 52-15,-107 17 16,53 71 0,53 71-1,53 0 1,35-53 0,71-36 15,35-52-16,18-53 1,0-54 0,-71-16-1,0-89 1,-53-106 0,-35 141-1,0 35 1,-52 177 15,16 159-15,19-141-16,-1 52 15,18-52-15,-18 140 16,54-70 0,34-88 15,54-53-16,17-53 1,-53 0 0,18-70-1,-106-18 1,-18 53 0,-52 70-1,-1 89 1,53-1-1,18 71 1,53-70 0,18-36-1,70-35 1,0-35 0,-35 0 15,17-71-16,-105 35 1,-18 54 0,0 34-1,-53 54 1,35-1 0,1 18-1,34-88 1,72 0-1,34-17 1,-35-54 0,-52 1-1,-36 52-15,-18-88 16,-70 36 0,-53 52-1,35 18 16,106 35-15,70-17 0,107 0-1,-71-18 1,35-53 0,-53 35-1,-35 0 1,-53 71-1,0-35-15,-18 88 16,1 88 0,-1 18-1,0-18 1,18 17 0,-35-52 15,35-124-31,-18 36 15,36-106 17,35-71-17,-53 70-15,35-69 16,-35-1-16</inkml:trace>
  <inkml:trace contextRef="#ctx0" brushRef="#br0" timeOffset="72256.67">19156 8467 0,'0'-36'0,"0"72"0,0-195 15,17 35 1,-17 107-16,53-18 16,88-36-1,-105 71-15,87 18 16,-70 35 0,-70 70-1,-125 0 16,19-70-15,-1 0 0,107-53-16,-1 0 15,36 0 1,105-53 0,-35 18-16</inkml:trace>
  <inkml:trace contextRef="#ctx0" brushRef="#br0" timeOffset="72740.25">19897 8167 0,'35'-18'0,"-70"36"0,140-142 16,-105 18-1,0 89-15,-17-18 16,-54 35 0,-52 88-1,52 53 16,54-18-15,17-34 0,35-72-1,88-17 1,-34-53 0,-19-53-1,-35-52 1,-17-36-1,-18 70 1,-18 18 0,-35 106-1,1 141 1,34 18 0,18-18 15,18 0-16,52-35 1,-17-88 0,71-18-1,-1-71 1,-88 54-16</inkml:trace>
  <inkml:trace contextRef="#ctx0" brushRef="#br0" timeOffset="73889.98">20514 7849 0,'0'-17'15,"0"34"-15,0-17 16,-18 53 0,1 53-1,-1 18 1,18-36 0,18-71-1,52 1 1,18-18-1,-70 0-15,53-35 16,-18-53 0,-53-18-1,-36 0 1,-87 35 0,52 71-1,18 0 1,71 18-1,53 0 1,70-18 0,-18 0-1,-88-18-15,54 18 16,-36 0 0,-36 70-1,-17 1 16,-17 35-15,17-18 0,0-70-16,0-1 15,52-17 1,19-35 0,-18-18-1,17-53 1,-17 18-1,-35 35 1,-18 106 15,0-35-31,-18 52 16,18 19 0,0-54-1,53-35 16,0 0-15,0-35 0,-35-54-1,-18-17 1,0 18 0,0 0-1,53 70 1,17 18-1,18 36 1,-17 34 0,-53-17-1,17 71 1,-35-89 0,0 0-1,-35-35 32,17-17-47,-17-36 16,35-71-1,53 54 1,52-19 0,1 72-1,-35 52 1,-18 53-1,-53 53 1,0-70 0,-35 0-1,-18-71 1,17 17 0</inkml:trace>
  <inkml:trace contextRef="#ctx0" brushRef="#br0" timeOffset="74673.47">988 11324 0,'0'0'0,"0"-35"0,0-53 31,0 70-31,0 36 16,0 52-1,0 71 1,0 53 0,0-141-16,0 18 15,0 70 1,17-88 0,36-53-1,0-53 16,0 0-31</inkml:trace>
  <inkml:trace contextRef="#ctx0" brushRef="#br0" timeOffset="75039.48">1605 11254 0,'18'0'16,"-36"0"-16,36 17 15,-18 1-15,-53 88 16,18 35-1,35-106-15,-18 106 16,18-106-16,0 36 16,123-36-1,-17-52 1,35-54 0,-70-17-1,-18-124 16,-71 71-15,-105 35 0,-18 124-1,-36 88 1,142 0 0,35-71-16,53 53 15,106-53 1,-106-35-16</inkml:trace>
  <inkml:trace contextRef="#ctx0" brushRef="#br0" timeOffset="75206.64">2699 11465 0,'0'0'0,"0"-17"0,-36 17 31,-34 0-16,52 0 1,54 0 0,52-36-16</inkml:trace>
  <inkml:trace contextRef="#ctx0" brushRef="#br0" timeOffset="75789.96">3457 11007 0,'-88'17'32,"70"1"-17,1 35-15,-1 123 16,18 1 0,0-1-1,0-70 16,35-71-15,54-70 0,-37-36-1,37-70 1,-36 18 0,-53 70-16,35-18 15,-35 54-15,18 17 16,-1 105-1,18 37 1,1-54 0,52 18-1,35-89 1,-87-17-16,69-17 16,1-54-1,-35-35 16,-53-88-15,-54-18 0,-70 89-1,18 105 1,18 89 0,34 70-1,54-17 1,70-107-1</inkml:trace>
  <inkml:trace contextRef="#ctx0" brushRef="#br0" timeOffset="76257.21">4710 10901 0,'0'0'0,"0"-35"0,0-71 15,-18 88 1,-17 18-1,-18 106 1,53 17 0,0 107-1,17-36 1,1-71 0,0-52-1,-18-54-15,0-70 31,0-52-15,53-19 0,52-105-1,-16 158 1,-72 54-16,54-1 16,17 53-1,-17 71 16,-54 0-15,-17 53 0,0-71-1,18-53 1,70-35 0,18-53-1</inkml:trace>
  <inkml:trace contextRef="#ctx0" brushRef="#br0" timeOffset="76939.03">5697 11130 0,'0'-88'16,"0"176"-16,0-211 0,-53 52 15,18 71 1,-71 53 0,18 70-1,18 19 16,52-107-31,0 106 16,18-70 0,71-36-1,35-53 1,-36-52 0,18-54-1,-70-35 1,0 71-1,-18 141 17,0 88-17,0-105-15,17 69 16,36-34 0,18-36-1,35-35 16,-18-35-15,0-71 0,0-141-1,-52 88 1,-19 1 0,-17 105-1,0 70 1,-35 107-1,17 70 1,1 0 0,17-35-1,0-54 1,17-87 0,54-18-1,17-53 16,-53-35-15,-35 70-16</inkml:trace>
  <inkml:trace contextRef="#ctx0" brushRef="#br0" timeOffset="77089.44">6032 11201 0,'-35'0'16,"70"0"-16,-105 0 0,52 0 15,36-18 1,88-35-1,35 18 1,-18 0 0,-52-1-1</inkml:trace>
  <inkml:trace contextRef="#ctx0" brushRef="#br0" timeOffset="77339.53">7408 10989 0,'0'0'0,"0"18"0,0-1 15,-17 36 1,-1 35 0,0 18-1,1-35 1,17-1-1,0-52 1,35-18 0,-17 0-16,70-53 15</inkml:trace>
  <inkml:trace contextRef="#ctx0" brushRef="#br0" timeOffset="77655.47">7973 10989 0,'0'0'0,"0"-18"0,0 1 15,0-1 1,-53 18 0,-35 18-1,70 17 1,36 0 0,70 1-1,18 16 1,-53-16-1,-53 34 1,-18-17 0,-88 0-1,-53 0 1,-17-53 0,141-35-1,35-36 1</inkml:trace>
  <inkml:trace contextRef="#ctx0" brushRef="#br0" timeOffset="77822.49">7479 10583 0,'0'0'0,"-18"0"0,1 0 0,-1 0 16,0 0 15,1 0-31</inkml:trace>
  <inkml:trace contextRef="#ctx0" brushRef="#br0" timeOffset="78373.7">9790 10883 0,'0'0'0,"0"-106"16,17 71-16,-17-53 16,0-18-1,-35 124 1,-71 123 0,18 35-1,-18 106 1,18 1-1,53-160 1,35-35 0,0-105-1,35-72 1,35-122 0</inkml:trace>
  <inkml:trace contextRef="#ctx0" brushRef="#br0" timeOffset="78593.41">9596 10936 0,'35'-53'0,"-70"106"15,87-176-15,19-71 16,-53 158 0,-1 160-1,19 17 1,16 88 0,-16 18-1,-1-106 1,-35-105-16,35 69 15,-35-87 1,-88-71 15,53 18-31</inkml:trace>
  <inkml:trace contextRef="#ctx0" brushRef="#br0" timeOffset="79672.56">9366 11342 0,'-35'0'0,"70"0"0,-141 0 16,106 35-1,71 18 17,-36-35-32,53-18 15,212-18 1,-35-70 0,-89 0-1,-35-18 1,-123 35-1,-18 54 1,-18 52 0,18-18-16,-17 125 15,17-19 1,0-17 0,53-71-1,0-35 1,52-53-1,1-70 17,-18-18-17,-70 17 1,-18 71 0,-18 141 15,18-52-31,-17 87 15,17 18 1,53-70 0,35-71-1,35-35 1,18-54 0,-123 54-16,70-88 31,-17-36-31,-53-35 31,-18 88-15,0 71-1,0 105 1,0-34-16,0 87 16,0 53-1,0 1 1,17-107-1,54-17 1,70-70 0,-53-36-1,35-71 1,-34 1 0,-72 70-1,-17 18 1,-70 105 15,52 1-15,0 52-1,36-35 1,53-88 0,52 0-1,54-88 1,-107 18-1,-52-54 1,-54 18 0,-69 71-1,-36 35 1,-1 35 0,107-17-1,-18 0 16</inkml:trace>
  <inkml:trace contextRef="#ctx0" brushRef="#br0" timeOffset="79857.73">11112 10989 0,'18'0'31,"0"0"-31,70 0 16,-35 0-16,141-53 16,0 18-1,-35 0 1</inkml:trace>
  <inkml:trace contextRef="#ctx0" brushRef="#br0" timeOffset="81355.53">13017 10795 0,'0'0'0,"18"-18"16,0 18-16,35-70 15,0-18 1,-18 17 0,-17 36-16,-18-18 15,-53 53 1,-89 53-1,-34 88 1,70-18 0,89-17-1,87-18 1,71-52 0,106 34-1,-123-17 1,-107 0 15,-122-18-15,-90-17-1,-16-18 1,70-71 0,53-17-1,88 53 1,52 88 15,-34-18-31,53 53 16,34 1-1,19-37 1,-18-52 0,35-52-1,0-37 16,-123 54-31,70-53 16,-18-53 0,-52 35-1,-18 124 17,-18-1-32,-17 89 15,35-35 1,18 34-1,52-87 1,36-18 0,-18-53-1,18-35 1,0-53 0,-106 53-1,0 52 1,0 54 15,-35 70-15,17 0-1,18 1 1,0-72-16,53 54 16,35-71-1,89-18 1,34-52-1,-52 17 1,-18-53 0,-88-71-1,-71 89 1,-70 53 0,-35 70-1,17 36 1,0 52 15,71 1-15,88-71-1,53-53 1,-1-36 0,-34-17-1,-18-35 1,-18 0-1,-35 53 1,0 88 0,-18 70-1,-17 1 1,18 87 0,69 36-1,72 0 1,-71 18 15,-71-36-15,-70-88-1,-88-35 1,-107-88 0,72-71-1,-19-71 1,107 18-1,123 1 1,141-72 0,124-17-1</inkml:trace>
  <inkml:trace contextRef="#ctx0" brushRef="#br0" timeOffset="81872.21">15416 10866 0,'0'0'0,"36"-36"0,-19 1 0,1-71 32,-53 36-17,-89 52 1,18 53 0,-52 53-1,69-17 1,19 52-1,87-87 1,72-19 0,69-34-1,1-54 1,-71 1 0,-52-19-1,-19 72 1,-17 87 15,0 124-15,0 71-1,0-36 1,36 142 0,-1-124-1,-35-106 1,0-18-1,0-105 1,-35-36 0,35-105-1,17-107 1,36 107 0</inkml:trace>
  <inkml:trace contextRef="#ctx0" brushRef="#br0" timeOffset="82440.31">15893 10883 0,'0'0'0,"0"-53"0,0 0 16,0-35-1,17 0 1,19 17 0,-19 36-1,-17 0 1,-35 17-1,-53 89 1,17 70 0,54-35-1,17 0 1,88-71 0,70-35-1,19-53 1,17-71 15,-88-17-15,-18-35-1,-88 88 1,-53 70 0,-18 106-1,71 18 1,18 18-1,70-19 1,-35-52 0,-18 0-1,-52-35 1,-71-18 0,-36 0-1,36 0 1,88-35 15,123-71-15</inkml:trace>
  <inkml:trace contextRef="#ctx0" brushRef="#br0" timeOffset="83771.83">17198 9966 0,'0'-18'0,"0"36"0,0-53 0,0-1 15,-18 36-15,-70 36 16,18 70 0,17 70-1,53 53 1,0-70 0,0-124-16,35 106 15,0-70 16,18-71-31,35-35 32,0-71-17,-17 0 1,-53 53-16,35-53 16,-53 71-1,0 70 1,-18 89-1,18-36 1,0 0 0,88-17-1,-17-71 1,35-36 0,-18-34-1,-18-18 1,-17-18 15,-35 70-31,-1 19 16,-34 87 15,-1 1-15,18-53-16,0 52 15,0 1 1,53-54-1,53-17 1,-71-53 0,-35-17-1,-17-54 1,-1 107-16,-17-54 16,-1-35-1,36 71 1,36 17 15,69 18-15,19 0-1,-18 18 1,-89 0-16,89 70 16,-88 35-1,-18-52 1,0 0-1,0-54 1,-35-17 0,17-17-1,18-36 1,71-71 0,52 1-1,-35 34 1,36 54 15,-54 35-15,-52 53-1,-18 53 1,53 17 0,0-34-1,53-36 1,52-53-1,-87-18 1,17-70 0,-53-18-1,-17-53 1,-18 89 0,-35 70-1,-18 88 1,17 35 15,19-35-15,17 1-1,0-54 1,-18-88 15,-17 18-31</inkml:trace>
  <inkml:trace contextRef="#ctx0" brushRef="#br0" timeOffset="83939.54">18644 9966 0,'0'0'0,"-35"0"0,17 0 0,-35-18 15,36 1 1,-1 17-1,1-18 1,-19 18-16</inkml:trace>
  <inkml:trace contextRef="#ctx0" brushRef="#br0" timeOffset="84139.49">17092 10178 0,'0'0'16,"-53"17"-16,-70 19 15,140-36 1,160-18 0,87-35-1,-52 18 1,-18-18 0,-123 35-1</inkml:trace>
  <inkml:trace contextRef="#ctx0" brushRef="#br0" timeOffset="85738.44">4657 13388 0,'0'0'0,"-18"0"0,-17-35 31,35 17-31,0-70 15,-36 0 1,-87-1 0,-18 72-1,-53 52 1,141 0-16,-18 36 16,1 123-1,70-71 1,53 1 15,53-107-15,-18-52-1,71-71 1,-18-35 0,-88 18-1,-53 35 1,-36 52-1,1 72 1,35 87 0,18 1-1,70-19 1,53-69 0,-18-36-1,19-89 1,-37 19 15,-34-71-15,-71 53-1,0 70 1,-35 71 0,17 17-1,-17 54 1,17-1-1,18-87 1,35-72 15,36-52-15,-18-18 0,-36 36-1,1 52 1,17 1-1,-17 34-15,-18 54 32,35 17-17,36 18 1,88-53 0,35-53-1,17-36 1,-87-17-1,-1-52 1,-105-36 0,-18 17-1,-88 71 1,-1 71 0,-34 70-1,17 35 1,71-34 15,35-54-31,18 53 16,70-53-1,35-52 1,18-54 0,-52-17-1,-1-71 1,-88-52-1,0-1 1,0 71 0,-36 211 15,36-34-31,0 122 16,0 19-1,0-124-15,0 123 16,53-88-1,36-35 17,52-35-17,-18-71 1,-17 18-16</inkml:trace>
  <inkml:trace contextRef="#ctx0" brushRef="#br0" timeOffset="87055.02">7373 12647 0,'0'0'16,"0"-35"-16,0 17 0,0-17 16,0 53-1,0-1-15,-18 107 16,-17 17 0,17 53-1,1-53 1,-1-53-1,18-35 17,18-53-17,17-53 1,18-53 0,0-17-1,-35 52 1,-1 36-1,1 88 1,-18 53 0,35 0-1,0-54 1,36-34 0,35-18-1,-71 0-15,71-35 16,0-53 15,-36-1-15,-52-34-1,-18 35 1,-18 176 15,18 35-15,0-34-1,0-1 1,89-53 0,-19-35-1,-35 0-15,89-53 16,-54-17 0,-34-54-1,-36-35 1,-71 54 15,-70 16-15,18 142-1,52 53 1,53 53 0,18-53-1,71 0 1,88-89-1,-36-17 1,71-88 0,-17-36-1,-107 19 1,-35-1 0,-35 71-1,-17 105 16,-19 36-31,19 0 32,17-18-17,35-53 1,18-35 0,70-35-1,-52-36 1,-18 1-1,-35 17 1,-18 123 15,0-52-31,0 88 16,0-53 0,88-18-1,35-35 1,-35-17-1,18-36 17,-70-53-17,-36-18 1,-53 36 0,0 35-1,0 53 1,35 0-1</inkml:trace>
  <inkml:trace contextRef="#ctx0" brushRef="#br0" timeOffset="87339.13">10619 12488 0,'-18'0'0,"0"0"16,-35 36 0,36 69-1,-19 1 1,19 71 0,17-142-16,0 106 15,17-88 1,19-18-1,-19-35 1,-17-35 0,0 17-16</inkml:trace>
  <inkml:trace contextRef="#ctx0" brushRef="#br0" timeOffset="87706.5">10354 12929 0,'0'-35'0,"0"70"0,-18-105 15,54 52 1,-19 0-1,89-17 1,53-35 0,17 52-1,-52 18 1,-89 71 0,-53 17-1,-52 35 1,70-35-1,35-35 1,71-35 0,17-71-1,-34-18 1,-19-70 0,-70 0-1,0 106-15,-88-18 16,-36 53 15,-34 0-15,52 35-1</inkml:trace>
  <inkml:trace contextRef="#ctx0" brushRef="#br0" timeOffset="89872.01">12929 13088 0,'0'0'15,"0"-18"1,18 1-1,0-19-15,17-34 16,0 35-16,89-159 16,-19-18-1,-69 36 1,-36 34 0,-71 125-1,-88 140 1,36 107-1,52-36 17,1 35-17,52-106 1,1-34 0,69-160 15,37-70-16,-36 17 1,-1 1 0,-52 105-16,18 18 15,17 71 1,1 70 0,17-35-1,52 0 1,37-71 15,16-35-15,36-71-1,-70-17 1,-18-53 0,-106 0-1,-71 70 1,-88 36-1,89 88 1,-1 106 0,54 0-1,17-71 1,88-35 0,0-36-1,-70-17-15,123-70 16,-18-54 15,-88 18-15,-35-35-1,-17 88 1,-18 53 0,17 142-1,18-54 1,70 18-1,1-71 1,70-35 0,18-35-1,-36-71 1,-34-18 0,-72 36-1,-17 70 1,0 54-1,-17 70 17,-1-1-17,18-16 1,0-72 0,18-52 15,-1 17-31,1-35 15,35-88 1,17 71 0,-52 70-1,0 53 1,17 17 0,53 36-1,71-35 1,-18-71-1,71-18 17,-36-53-17,-70-34 1,-89 34 0,-34-52-1,-71 52 1,-36 71-1,36 71 1,0 52 0,88 0-1,53-34 1,52-72 0,-34-17-1,35-70 1,-36-54 15,-34 18-15,52-141-1,-53 53 1,-17 124 0,-71 158 15,35-35-31,1 70 15,17 72 1,53-72 0,70-17-1,-17-71 1,70-35 0,1-70-1,-54-36 16,-70-18-15,-53 18-16,-53 106 31,-35 36-15,53 52 0,70 35-1,71-34 1,0-72-1,35-34 1,35-54 0,-52 0-1,17-34 1,-124 87-16</inkml:trace>
  <inkml:trace contextRef="#ctx0" brushRef="#br0" timeOffset="90604.87">1640 14764 0,'0'0'0,"-17"0"0,-19 35 31,36-17-31,0 52 16,0 36 0,0 88-1,18-70 1,0-1-1,-18-88-15,53-17 16,17-18 0,1-71-1,-54 36-15</inkml:trace>
  <inkml:trace contextRef="#ctx0" brushRef="#br0" timeOffset="90820.65">2028 14870 0,'0'-18'0,"0"36"15,18-71-15,-18 70 32,0 89-17,0 0 1,0 53 0,35-53-1,36-36 1,-18-70-1,0-18 1</inkml:trace>
  <inkml:trace contextRef="#ctx0" brushRef="#br0" timeOffset="90971.22">2681 14958 0,'0'0'0,"18"0"16,-18 17 15,17-17-15,1 0-1,35 0-15</inkml:trace>
  <inkml:trace contextRef="#ctx0" brushRef="#br0" timeOffset="92020.89">4286 15064 0,'18'0'16,"-36"0"-16,36-18 0,-18 0 16,0 1-16,-35-72 15,-18-16 1,35 69-16,-70-87 15,35 88 17,-35 70-17,17 71 1,-52 123 0,70-141-1,18 124 1,35-124-1,70-53 1,18-35 0,53-88-1,-105 53-15,34-53 16,-35 52-16,89-175 16,-89 17-1,-17-53 1,-36 159-1,-52 52 1,34 107 15,19-36-31,-1 142 16,18-36 0,0 35-1,18-17 1,35-71-1,53-17 1,-71-71-16,88 0 16,54-89-1,-72 1 1,-34-35 0,-71 34-1,-71 37 1,54 34-16,-71 18 15,70 35 1,36 36 15,35-18-15,35 53 0,-35-36-1,-36-52-15,19 52 16,-1-52-1,0-18 1,36-53 0,-1 0-1,1-70 1,-71 87 0,-18 72 15,18 17-16,-17-18 1,17 18 0,-18 17-1,18-87 17,18-54-17,-18 53-15</inkml:trace>
  <inkml:trace contextRef="#ctx0" brushRef="#br0" timeOffset="92172.46">5274 14693 0,'-18'0'0,"-35"0"16,1 0 0,52 35-1,0-17 1,70 0-1</inkml:trace>
  <inkml:trace contextRef="#ctx0" brushRef="#br0" timeOffset="94521.27">5503 14940 0,'0'0'0,"0"18"15,53-1 1,0-17-1,71-35 1,17-53 0,-53-18-1,-70-53 1,-71 18 0,-53 106-1,18 88 1,17 123-1,36 71 17,17-17-17,18 175 1,0-193 0,35 52-1,18-70 1,0-105-1,35-72 1,-70-17-16,17-35 16,-17-71-1,-71-35 1,-70 0 0,-71-18-1,88 36 1,123 17-1,142 35 17,18 18-17,105-88 1,-53-17 0,-88 16-1,-70-104 1,-107 140-1,-69 70 1,16 89 0,19 124-1,35 70 1,17 53 0,0-18-1,18-88 1,0 35-1,0-70 17,53-89-17,-35-52-15,70-36 16,71-123 0,-18 18-1,0-71 1,-123 17-1,-36 36 1,0 88-16,-87-70 16,16 70-1,19 53 1,52 18 0,18 17-1,35-35 1,71-18 15,35-52-15,1-36-1,-72 35 1,-17 18 0,-35 53-1,-18 18 1,17 53-1,36-18 1,18-1 0,-1-16-1,1-36 1,-18-53 0,-36 53-16,19-71 15,-1-17 1,-35 17 15,0 36-31,-18 53 31,1 35-15,17 17 0,0 1-1,53-36 1,35-35-1,0 0 1,53-53 0,-53-17-1,-70-1 1,0 1 0,-18 105 15,0-18-16,-18 54-15,0-36 0,1 36 16,-19 35 15,36-71-15,71-70 15,-53 17-31,17-17 16,-18 0-16,54-54 15,17 1 1,-35 53 0,-35 35-1,17 70 1,0 1 0,18 0-1,0-36 1,35-18-1,-17-17 17,17-52-17,0-37 1,1 19 0,-1-1-1,-18 36 1,-52 35-1,-18 35 17,0-17-17,35-18 1,-17 0-16,17-53 31,-35 35-31,0-17 16,-18 17-1,-52 18 17,-1 36-17,-34 52 1,105 18 0,0-36-1,158 18 1,19-88-1,-36-17 1,-18-54 0,-35-35-1,-88 1 1,0-1 0,-17 194 15,17 35-16,0-70 1,70 0 15,36-53-15,-71 0-16,36-35 16,0-36-1,-54 18-15</inkml:trace>
  <inkml:trace contextRef="#ctx0" brushRef="#br0" timeOffset="95253.91">10971 13988 0,'0'0'15,"-88"-106"1,71 88-16,-19 18 16,19 0-16,-36 88 15,17 71 1,36 0-1,-17 70 1,-1-105 15,18-1-15,-17-123 0,17-18-1,0-87 1,17-1-1,89-53 1,53 53 0,-1 89-1,-16 69 1,-125 37 0,-87 69-1,-71-52 1,-53-18-1,141-70-15,-53 0 16,88-18 15,36 0-15,70-71 0,53 1-16</inkml:trace>
  <inkml:trace contextRef="#ctx0" brushRef="#br0" timeOffset="95540.1">11642 14005 0,'0'0'15,"-18"0"-15,-35 0 16,-17 124 0,52 70-1,0 0 1,-52 53-1,-1-36 1,36-87 15,0-36-15,52-176 15,71-53-15,-17 0-1</inkml:trace>
  <inkml:trace contextRef="#ctx0" brushRef="#br0" timeOffset="95970.3">11659 14446 0,'0'0'0,"71"-17"15,-71 34 1,0 71 0,-53 36-1,35-1 1,-17-52-1,35-53 1,0-1-16,88-87 47,-17-36-31,-36 88-16,0-35 15,18 36 1,-35 17-16,17 53 15,-35 17 1,71 1 0,-1-54-1,18-17 1,18-53 0,-35-35-1,-71-35 1,-35 17-1,-18 71 1,0 35 15</inkml:trace>
  <inkml:trace contextRef="#ctx0" brushRef="#br0" timeOffset="96920.04">13847 14376 0,'0'0'0,"-18"17"0,0 1 0,-35 35 31,71-53-15,35-35 0,70-36-1,-87 36-15,122-71 16,19-123-1,-177 88 1,-88 17 0,-36 106-1,-35 142 1,71 52 0,71 283-1,17-53 1,17-54-1,1 107 1,-1-71 15,1-159-15,0-176-16,17 88 16,36-123-1,17-89 1,70-176-1,-16-70 1,-107-18 0,-141 17-1,-123 107 1,35 122 0,17 37-1,89 34 1,88-53 15,106-34-31,35 34 31,71-52-15,-89 34 0,-52 19-1,-71 34 1,0 54-1,0 88 1,0-35 0,-18 34-1,18-52 1,0-88 15,53-53-15,-53 53-1</inkml:trace>
  <inkml:trace contextRef="#ctx0" brushRef="#br0" timeOffset="97070.59">14482 14111 0,'0'0'16,"0"35"15,-18 1-15,18-19-1,53-17 1,-18 0-16</inkml:trace>
  <inkml:trace contextRef="#ctx0" brushRef="#br0" timeOffset="97820.03">14693 14235 0,'0'52'0,"0"-104"0,0 193 15,0-35 1,0-71-16,0 18 15,18-71 32,17-52-31,0-19 0,54-34-1,-37 70 1,-34 53-16,70 0 15,1 88 1,-19 0 0,54 18-1,-1-53 1,-70-53-16,88 0 16,106-70-1,-159-1 1,-35-35-1,-88-17 1,-53 52 15,52 53-31,-52 18 16,-35 53 0,17 71-1,88 17 1,36-70-1,88-36 1,0-53 0,70-88-1,-53-52 1,-70 34 0,-53-105-1,0 70 1,-35 36-1,-18 193 1,18 71 15,17 89-15,18-72 0,18-17-1,52-52 1,-34-89-16,52 0 15,53-53 1,-106 17-16</inkml:trace>
  <inkml:trace contextRef="#ctx0" brushRef="#br0" timeOffset="99753.46">16704 13899 0,'0'-17'0,"0"34"0,0-17 31,18 0 0,17 0-15,53-17-1,18-18 1,-71 17-16,71-70 16,-88 35-1,-89 17 1,-105 72-1,52 34 1,18 36 0,106-71-16,0 36 15,71 0 1,52-54 0,-34-17-1,-1-17 1,-70 17-1,-54 0 1,1 17 0,-71 54-1,18-1 1,35 71 0,35-17-1,89-54 1,88-70-1,35-35 1,-53-53 0,53-88-1,-88 17 1,-53-88 0,-53 18-1,-36 176 1,-34 106-1,-1 70 1,1 71 15,70 0-15,53-53 0,52-53-1,1-88 1,53-17-1,-18-71 1,-53 17 0,-52-70-1,-36 88 1,-36 53 0,-17 53-1,36 35 1,17 0-1,35 0 1,53-70 15,53-18-15,18-53 0,-53 0-1,0-35 1,-71 18-1,-53 122 17,1 1-17,-19 18 1,36-36 0,18-35 15,0 0-31,52-53 15,-17 0 1,35-17 15,-17-1-15,-36 71 0,-17 0-16,-18 36 15,0 16 1,0 19-1,53-18 1,0-53 0,-36 0-16,89 0 15,-18-18 1,-35-17 0,0-53-1,-35 0 1,-18 35-1,-35 53 17,17 70-17,0 18 1,18 1 0,53-54-1,71-17 1,-1-18-1,-88 0-15,54-36 16,16-17 0,-69-17-1,-1 17 1,-35 35 0,0 89-1,-18-18 1,18 17-1,18-34 1,53-19 15,17-17-15,0-35 0,-17-53-1,-19-71 1,-52-17-1,71-89 1,-53 71 0,-18 159-1,-53 88 1,-18 141 0,54-18-1,17 36 1,70-71-1,-17-71 1,-35-52 0,52 0-1,-17-18 1,35-53 0,-70 0-16</inkml:trace>
  <inkml:trace contextRef="#ctx0" brushRef="#br0" timeOffset="99936.99">20249 13741 0,'0'0'0,"-70"17"15,52 1 1,54 0 0,-1-18-16,106-18 15,35-17 1,107-36-1</inkml:trace>
  <inkml:trace contextRef="#ctx0" brushRef="#br0" timeOffset="100436.15">21837 13317 0,'0'0'0,"-35"0"16,-54 0-1,-87 0 1,0 53 0,140-35-16,-34 35 15,52 35 1,89-17 0,35-36-1,70-18 1,-141-17-16,36 0 15,-71 36 1,-141 17 15,17-18-15,-52 36 0,123-19-1,53-34 1,141 0-1,-35-18 1,17 0 0,-123 35-1,-35 36 1,-88 52 0,-54 0-1,124-87-15,-53 34 16,1 19-1,34-54 1</inkml:trace>
  <inkml:trace contextRef="#ctx0" brushRef="#br0" timeOffset="101502.91">9402 16404 0,'0'0'0,"0"35"0,35 89 31,-18-124-31,107 0 16,88-53-1,-1-53 1,1-88 0,-177 141-16,0-106 15,-70-35 1,-141 124-1,-1 70 1,1 194 0,88 70 15,17 160-15,18 52-1,36 36 1,-1-107-1,18 89 1,0-159 0,0-141-1,18-194 1,70 0 0,88-194-1,-17-194 1,-18-123-1,-176 193 1,0 230 0,-177-141-16,18 141 31,-35 70-15,105 0-1,89-17 1,88-36-1,123-34 1,36-1 0,70 0-1,-123 53 1,-124 53 0,-35 53-1,-53 35 1,18 0-1,17-35 1,18-35 15,0-89 1,0 36-32,18-18 0</inkml:trace>
  <inkml:trace contextRef="#ctx0" brushRef="#br0" timeOffset="101655.85">10178 16510 0,'17'-35'16,"-34"70"-16,34-88 16,-34 71-1,-1 17 1,18-17 0,35-18-1,18 0 1,-35 0-16</inkml:trace>
  <inkml:trace contextRef="#ctx0" brushRef="#br0" timeOffset="102453.32">10495 16633 0,'0'0'0,"0"18"0,0 0 16,0 88-1,0-89-15,0 18 16,0 1-1,0-72 17,0-16-17,53-54 1,0 53 0,-18 53-16,18 0 15,-18 0-15,18 0 16,-35 88-1,17-17 1,36 17 15,35-35-15,-1-53 0,107-53-1,-88-18 1,-19-52-1,-87 52 1,-36-35 0,-70 53-1,-18 53 1,1 89 0,52-1-1,35 53 1,18-71-1,71-17 1,17-70 0,18-54 15,-18-35-15,-35-35-1,-36-53 1,-17 53-1,-17 18 1,17 140 0,-36 124-1,1 1 1,35 52 0,0 17-1,35-140 1,18-36-1,18-70 1,-18-18 0</inkml:trace>
  <inkml:trace contextRef="#ctx0" brushRef="#br0" timeOffset="104701.97">12224 16298 0,'0'0'15,"-18"0"-15,-35 0 16,36 0-16,-1 18 16,36-18-1,87-18 1,-16-17 0,-1-36-1,-71 1 1,-34 52-1,-107 54 17,36 34-17,-18 54 1,106-54 0,36-17-1,69-35 1,-16-18-1,-72 0-15,36-18 16,-35 0 0,-36 18-1,-52 18 1,-36 53 0,0 17-1,71 35 1,35-17-1,88-88 1,53-18 0,-18-36 15,36-69-15,-18-36-1,-35-36 1,-53-35-1,-35 89 1,-18 70 0,-18 88-1,-70 177 1,35-71 0,53 0-1,18-17 1,52-71-1,71-36 1,36-52 15,17-53-15,-89 0 0,-16-18-1,-89 35 1,-36 71-1,-69 71 1,69-1 0,19 36-1,52-35 1,35-54 0,54-17-1,17-53 1,-17 1-1,-36-37 1,-53 36 15,-35 18-15,0 88 15,-53 35-15,35-35-1,18 18 1,0-36 0,53-17-1,-35-18-15,17-18 16,-17-17 0,-18-53-1,0-1 1,18 1-1,-1 35 1,1 53 0,17 0-16,-17 0 15,17 36 1,0 69 0,-17-34-1,0 17 1,34-35-1,-34-53-15,70 18 16,-35-18 0,35-36-1,-17-34 1,0 17 0,-1-35-1,-17 17 1,-35 71-1,-18 35 17,0 36-1,0-53-31,0 17 16,35-17-1,-17-1-15,70-17 16,-18 0-1,54-35 1,-18-53 0,-36 0-1,-70-71 1,-17 88 0,-54 54-1,0 69 1,19 37-1,34 17 1,18-1 15,53-52-15,53-53 0,-1 0-1,37-35 1,-37-36-1,-52-17 1,-35 18 0,-18 52-1,0 53 1,-35 36 0,17-36-16,0 0 15,-35 54 1,36-72-1,17 1 17,35-53-1,-17 35-31,17-53 16,36-53-1,34 0 1,1 18-1,-53 88 1,-18 53 0,-35 53-1,-17-18 1,17-35 0,-18-18-1,53-35 16,-35-18-15,36-17-16,34-35 16</inkml:trace>
  <inkml:trace contextRef="#ctx0" brushRef="#br0" timeOffset="104969.8">16563 15628 0,'0'0'0,"0"-18"0,-18 1 16,1 17-16,-54 17 16,1 72-1,52 34 1,0 36 0,18-36-1,0 18 1,53-70-1,0-71 1,35 0 15</inkml:trace>
  <inkml:trace contextRef="#ctx0" brushRef="#br0" timeOffset="105336.46">17127 15981 0,'0'-18'15,"0"36"-15,0-89 16,-35 71 0,-71 0-1,36 53 1,52-35-16,0 35 16,36 17-1,53-34 1,17-1-1,0 0 1,-53 0 15,-52-17-15,-72 0 0,1-18-1,18 0 1,17 0-1,35-36 1,18-34 0,0 35-16</inkml:trace>
  <inkml:trace contextRef="#ctx0" brushRef="#br0" timeOffset="105535.73">16457 15663 0,'0'0'16,"-18"0"0,36 0-16,106 0 15,-1 0 17,-88 0-32,106 18 15,106-18 1,-106 0-16</inkml:trace>
  <inkml:trace contextRef="#ctx0" brushRef="#br0" timeOffset="105771.21">17992 16157 0,'0'0'16,"0"18"-16,-18-18 0,0 0 16,1 0 15,-1 0-15,0-35-1,-34-18 1</inkml:trace>
  <inkml:trace contextRef="#ctx0" brushRef="#br0" timeOffset="125393.36">13935 13617 0</inkml:trace>
  <inkml:trace contextRef="#ctx0" brushRef="#br0" timeOffset="133363.58">8184 12206 0,'0'18'63,"-17"-18"-63</inkml:trace>
  <inkml:trace contextRef="#ctx0" brushRef="#br0" timeOffset="134580.64">16775 11871 0,'0'0'0,"0"-35"31,0 17-31,0 36 31,-36 17-15,-17 88-1,18-70-15,-71 159 16,18-71 0,0 18-1,70-71 1,18-35 0,36-18-1,52-35 1,-18 0-1,-52-17 1,0 17-16</inkml:trace>
  <inkml:trace contextRef="#ctx0" brushRef="#br0" timeOffset="135063.45">17039 12541 0,'0'18'32,"35"-18"-17,18 0 1,18-35-1,-36 35-15,106-71 16,-53 0 0,-17-17 15,-71 0-15,-53 70-1,-88 36 1,-18 70-1,53 53 1,106-70 0,36 17-1,105-53 1,0-35 0,71-17-1,-177-1-15,141-35 16,-70 0-1,-71 36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33:16.2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2081 829 0,'0'0'0,"0"-18"0,0-87 31,-17 105-31,-36 0 16,18 70-1,35-17-15,-36 70 16,19-52-16,-72 211 15,1-70 1,0 53 15,70-142-15,18-105 0,71-107-1,35-87 1,-53 70-16</inkml:trace>
  <inkml:trace contextRef="#ctx0" brushRef="#br0" timeOffset="217.11">2099 1005 0,'0'-88'15,"0"71"-15,0 34 16,0 142 0,0 0-1,0 17 1,0-35-1,0 18 1,0-88 15,0-89 1,-18 0-32</inkml:trace>
  <inkml:trace contextRef="#ctx0" brushRef="#br0" timeOffset="749.93">1729 1640 0,'-71'0'16,"142"0"-16,-160 0 0,107 0 31,106 0-15,-89-17-16,53-19 16,124-52-1,-54 35 1,19-35-1,-160 88 1,-17 35 0,-35 36 15,-18 52-15,36-34-1,17-19 1,70-70-1,18-17 1,36-72 0,-36 1-1,0-18 1,-70 1 0,-18 87-1,-35 106 16,17 0-15,0 36 0,18-89-1,0 36 1,36-54 0,34-52-1,36-71 1</inkml:trace>
  <inkml:trace contextRef="#ctx0" brushRef="#br0" timeOffset="1318.33">3351 935 0,'0'-35'0,"0"70"0,0-176 16,-53 123 0,36 18-16,-1 53 15,-52 141 1,17 53-1,0-18 1,18-88 0,35 1 15,17-107-15,107-53-1,34-88 1,1-17-1,-53 35 1,-53-1 0,-53 72-1,-18 34 1,1 1-16,-36 53 16,0 52-1,35-52 1,36-1-1,70-70 1,35-53 0,19-35 15,-54-18-15,-88 36-1,-53-1 1,-53 54-1,-35 17 1,17 52 0,36-16-1,71-36 1</inkml:trace>
  <inkml:trace contextRef="#ctx0" brushRef="#br0" timeOffset="1516.06">2822 1376 0,'18'-18'16,"17"1"0,-17 17-16,52-36 15,124-17 1,36 0-1,-125 53-15</inkml:trace>
  <inkml:trace contextRef="#ctx0" brushRef="#br0" timeOffset="2254.04">3969 1411 0,'-53'0'31,"53"-18"-31,0 1 0,35-18 16,-17 17-1,88-35 1,-18 53 0,0 18-1,-35 35 1,-53 35-1,0 0 1,-53 35 0,18-105-1,17-18 1,0-53 0,18-17-1,71-36 1,17 0-1,36 18 1,-1 88 0,36 17 15,-71 36-15,-53 88-1,-52-52 1,-89-1-1,35-71 1,36-17 0,35-17-16,0-19 15,88-52 1,53-53 0,18 35-1,-35 53 1,-36 53-1,-35 89 1,-53-1 0,0-71-1,-36 89 1,-17-35 0,18-1-1,141-123 16,-71 36-31</inkml:trace>
  <inkml:trace contextRef="#ctx0" brushRef="#br0" timeOffset="2966.39">5997 1235 0,'0'0'0,"0"-53"0,-53-18 15,-53 54 1,71 17-16,-141 35 15,70 53 1,18 71 0,52-53 15,36 17-15,53-70-1,124-35 1,-54-71-1,18-35 1,-35-36 0,-71 18-1,-35-35 1,0 88 0,-52 106-1,16 35 1,1 36-1,35-36 1,0 0 0,106-53 15,-36-35-15,36-52-1,-35-1 1,17-53-1,-17-18 1,-19-105 0,-34 123-1,-18 53 1,0 89 0,-35 122-1,0-17 1,-36 53-1,53-88 1,18-53 0,36-53 15,52 0-15,18-53-16</inkml:trace>
  <inkml:trace contextRef="#ctx0" brushRef="#br0" timeOffset="3349.55">6703 1323 0,'0'18'0,"0"-1"16,17-17 0,19 0-16,52 0 15,18-17 1,35-36-1,-71-18 1,-70 18 0,-35 36 15,-88 52-15,-18 71-1,70-18 1,53 18-1,36-53 1,35-53 0,123 0-1,-88-36 1,18-34 0,-106 34-1</inkml:trace>
  <inkml:trace contextRef="#ctx0" brushRef="#br0" timeOffset="3549.55">6544 1005 0,'-35'0'0,"70"0"0,-123 18 0,70-18 16,-35 35-1,159-35 1,88 0-1,35-53 1,-87 0 0,-72 18-1</inkml:trace>
  <inkml:trace contextRef="#ctx0" brushRef="#br0" timeOffset="3982.69">8802 794 0,'0'0'0,"0"-36"0,0-87 31,-18 141-15,1 17-1,-19 53-15,19-35 0,-54 176 16,18-70 0,35-18-1,18-88 17,18-35-17,0-54-15</inkml:trace>
  <inkml:trace contextRef="#ctx0" brushRef="#br0" timeOffset="4733.68">8343 1147 0,'-35'-18'0,"70"36"0,-105-54 15,52 36 1,159 0 0,35 0-1,124-17 1,-70-54-1,-1-35 1,-158 18 0,-71-88 15,-53 105-15,-36 71-1,1 106 1,18 53-1,-1 70 1,53-88 0,18-106-16,0 71 15,0-71 1,36-35 0,34-52-1,1-19 1,52-105-1,-70 105 1,-17 36 0,-36 52-1,0 89 17,0-18-17,52 18 1,37-70-1,87-19 1,18-52 0,-35-18-1,-36-53 1,-87 18 0,-36 70-16,-18-70 15,-35 88 1,-53 88-1,106 1 1,18 16 0,88-52-1,-1-53 17,1-35-17,-70 17-15</inkml:trace>
  <inkml:trace contextRef="#ctx0" brushRef="#br0" timeOffset="5901.83">11324 1058 0,'0'0'0,"-70"18"31,105-36-15,35-35-1,36-17 1,71-54 0,-54 1-1,-105 17 1,-89 36-1,-70 34 1,35 54 0,-17 158-1,105-105 1,-52 211 0,34 106-1,1-53 1,17 89-1,18-36 1,18-159 0,0-176-16,35 123 15,35-123 1,18-106 0,-36-53-1,18-105 1,-70-36-1,-89 17 1,-105 36 0,0 89-1,-18-1 17,123 35-17,89 1 1,123-36-1,18 18 1,35-71 0,-53 53-1,0-17 1,-106 87 0,-17 54-1,-36 70 1,-17 36-1,17-1 1,18-70 0,53-53-1,53 0 17,17-71-17,-52 1 1,-36-71-1,-70 0 1,-71 88 0,-70 70-1,140 1-15,-34 70 16,35 36 0,35-36-1,35 0 1,106-88-1,35-35 1</inkml:trace>
  <inkml:trace contextRef="#ctx0" brushRef="#br0" timeOffset="6149.61">12577 776 0,'0'0'0,"0"-35"0,0 17 16,0-17-1,-53 70 1,0 71 0,17 106-1,1-18 1,17-88 0,18-18-1,71-71 1,53-70-1,-72 1 1</inkml:trace>
  <inkml:trace contextRef="#ctx0" brushRef="#br0" timeOffset="6382.71">12876 811 0,'0'-53'16,"0"106"-16,0-211 15,-17 140 1,-36 106-1,18 36 1,-18 105 0,35-176-16,0 88 15,18-18 1,36-87 0,34-36-1,71-53 1,-88 0-1</inkml:trace>
  <inkml:trace contextRef="#ctx0" brushRef="#br0" timeOffset="6785.74">13212 1041 0,'0'-36'0,"0"72"0,-18-72 16,-35 107 15,-18 52-15,54-34-1,17-54-15,0 53 16,35-53 0,71-35-1,17-17 1,-87-1-16,17-17 16,35-106-1,-71 35 1,-52-35-1,-124 105 1,36 54 0,-89 141 15,177-53-15,53 0-1,70-54 1,106-34-1,35-18 1,-35-70 0</inkml:trace>
  <inkml:trace contextRef="#ctx0" brushRef="#br0" timeOffset="8282.41">13882 1094 0,'0'-18'0,"0"36"0,-18-71 15,-52 70 1,52 1-16,-17 70 15,-1 18 1,36 0 0,0-71-1,71-17 17,35-36-17,-18-17 1,35-89-1,-70 36 1,-35-18 0,-18 71-1,-18 53 1,-17 88 0,35-89-16,-18 54 15,18 17 1,53-53-1,18-35 1,35-17 0,-18-19-1,18-87 17,-89 52-17,-17-35 1,0 71-1,0 53 1,-17 88 0,-1-1-1,18-16 1,71-36 0,-1-53-1,54 0 1,-36-36-1,35-52 1,-70 0 0,-17-18-1,-36 88 17,0 71-17,-18 53 1,18 0-1,0-35 1,35-71 0,18 0-1,18-36 1,-18-17 0,52-70-1,-16-1 1,-36 71-1,-36 71 1,-17 35 0,-35 53 15,17-71-31,18 0 16,0-17-16,0 35 15,88-35 1,-17-18-1,53-36 1,-54-17 0,71-52-1,-88 87 1,-35 53 15,-1 18-15,1-35-16,53 17 15,-1-35 1,71 0 0,-17-35-1,-89-18 17,-35-71-17,0 19 1,-18 69-16,-70-34 15,18 70 1,-36 123 0,0 54-1,18-36 1,0 35 0,88-17-1,0-106-15,0 176 16,70 18-1,-35-71 1,-17 36 0,-124-36-1,-17-70 17,87-88-32,-105 35 15,35-71 1,106-35-1,0-105 1,18-72 0</inkml:trace>
  <inkml:trace contextRef="#ctx0" brushRef="#br0" timeOffset="8466.09">14975 811 0,'0'0'0,"-17"0"16,-1 0-16,18 18 31,18-18-15,-1 18 0,1-18-16</inkml:trace>
  <inkml:trace contextRef="#ctx0" brushRef="#br0" timeOffset="9132.03">17939 794 0,'0'0'0,"0"-18"15,0-17 1,35 0 0,-17 17-16,52-53 15,-52 54-15,17-36 16,-17 18 0,-106 35-1,-71 35 1,35 18-1,54 53 1,70-71-16,35 53 16,106 35-1,18 1 17,-53-53-17,-89 17 1,-105-35-1,35-36-15,-194 1 16,18-18 0,0-18-1,123-35 1,106-17 0,18 52-16,87-52 15,72-1 1,-36 18-1</inkml:trace>
  <inkml:trace contextRef="#ctx0" brushRef="#br0" timeOffset="10848.54">18186 776 0,'0'0'0,"-71"0"16,53 18-16,-17-1 15,-53 89 1,70 0 0,1 35-1,52-35 1,88-71 0,1-35-1,88-35 1,-36-36-1,-88-17 1,-53-71 0,-35 107-1,-88 52 17,18 70-17,52 54 1,18-36-1,0-71-15,53 54 16,35-53 0,71-18-1,-18-53 1,-53-18 0,-35-17-1,-53 0 1,0 70-1,-17 53 1,-36 54 0,35-1-1,18 0 17,18-106-1,-1 1-16,36-36 1,35-35 0,-70 70-16,53-35 15,-19 35 1,-16 54 0,-19 52-1,1 0 1,70-17-1,0-54 1,54-17 0,16-35-1,-70-18 17,1-70-17,-89 17 1,-18-35-1,-88 88 1,-35 88 0,35 53-1,18 71 1,88-18 0,18-70-1,105-54 1,-52-17-1,35-53 1,-54-17 0,19-54-1,-53 54 1,-1 70 15,-17 53-15,0 53-1,0-18 1,36-18 0,69-34-1,1-36 1,-35-18 0,-54-17-1,-17-71 1,0 18-1,53-36 1,53 36 0,35 70-1,-35 54 17,0 87-17,-106 18 1,0-53-1,0-70-15,-71 53 16,19-54 0,52-70 15,17-17-15,54-18-1,-1-1 1,-52 72-16,70-72 15,-17 72 1,17-1 0,-18 53-1,-52 71 17,-18 0-17,0-18 1,0-35-1,0-17 1,0-54 15,0 0-15,0 1-16,0-36 16,0 0-1</inkml:trace>
  <inkml:trace contextRef="#ctx0" brushRef="#br0" timeOffset="10999.75">21361 776 0,'0'-35'0,"0"70"0,-36-105 16,1 70-1,17 17 1,18 36 15,18 0-15,53 0-1</inkml:trace>
  <inkml:trace contextRef="#ctx0" brushRef="#br0" timeOffset="11348.17">21766 952 0,'0'0'16,"0"18"-16,0 35 16,-17-35-16,-71 70 15,52-35 1,19-18-16,17 53 15,35-35 1,71-35 0,17-18-1,1-53 17,-36-35-17,-70-18 1,-18-35-1,-36 70 1,-70 71 0,18 18-1,53-1-15,-36 72 16,54-36 0,17-36-16</inkml:trace>
  <inkml:trace contextRef="#ctx0" brushRef="#br0" timeOffset="11481.73">22172 1270 0,'0'0'0,"-18"0"47,1-18-32,-18 18-15</inkml:trace>
  <inkml:trace contextRef="#ctx0" brushRef="#br0" timeOffset="12598.98">2417 3281 0,'0'-18'0,"0"36"0,0-71 15,0 35-15,0 1 16,0 34 15,17 142-15,-17 17 15,0 36-15,0-159-16,0 35 15,0 89 1,0-125 0,0-69 15,18-54-15,52-17-1</inkml:trace>
  <inkml:trace contextRef="#ctx0" brushRef="#br0" timeOffset="12904.93">2963 3651 0,'0'88'32,"-17"-70"-32,17 0 15,-18 35 1,18-18-1,18-35 1,17 0 0,-17-35-1,-18-1 1,0 1 0,-53 35-1,35 0 1,-17 0-1</inkml:trace>
  <inkml:trace contextRef="#ctx0" brushRef="#br0" timeOffset="13448.35">4198 3492 0,'0'0'0,"0"-17"0,0-1 16,0-35 0,-35 0-1,-18 53 1,0 71-1,-18 88 1,36-36 0,0 36-1,35-53 1,0 0 15,53-106-15,70-71-1,18-35 1,-35 0 0,-35-70-1,-71 70 1,-124 18 0,18 88-1,-52 53 1,69 17-1,54 36 1,35-53 0,124-53-1</inkml:trace>
  <inkml:trace contextRef="#ctx0" brushRef="#br0" timeOffset="13781.55">4886 3457 0,'0'0'0,"0"35"15,0 36 1,0 53 0,0 87-1,0-140-15,0 140 16,0-140-16,0 123 15,0 18 1,0-54 0,0 1-1,0-18 17,-18-123-17,18-36 1,18-140-1,0-1 1,17-35-16</inkml:trace>
  <inkml:trace contextRef="#ctx0" brushRef="#br0" timeOffset="14114.8">4886 3704 0,'0'0'15,"-35"-70"-15,-36-1 16,53-17-1,36 0 1,88 35 0,-71 35-16,142-17 15,-89 70 17,-53 89-17,-70-19 1,-89 1-1,-17-18 1,106-70-16,-36 0 16,36-18-1,123 0 17,36-53-17,-89 35-15</inkml:trace>
  <inkml:trace contextRef="#ctx0" brushRef="#br0" timeOffset="14864.91">5362 3634 0,'0'0'0,"0"17"47,18-17-32,-1 0-15,36-17 16,53-54-1,0-17 1,-53 17 0,-53-35-1,-35 89 1,-53 17 0,17 88-1,18 53 1,35 0-1,18-123-15,36 35 16,70-18 0,70-35-1,0-70 1,-52-1 0,-89 0 15,-35-34-16,0 69 1,0 54 0,0 88-1,0-36 1,-35 36 0,17-53-1,0-53 1,18-18-1,0-52 1,36-54 0,34 1-1,36-36 17,-71 124-32,71-36 15,53 71 1,0 106-1,-89-18 1,-70 53 0,-53-35-1,-17-53 1,52-53-16,18-17 31,18-1-15</inkml:trace>
  <inkml:trace contextRef="#ctx0" brushRef="#br0" timeOffset="15131.79">7638 2999 0,'0'0'0,"17"-36"31,-17 54-15,0 0-16,0 35 16,0 88-1,-17-18 1,17 18 0,0-70-1,0-54 1,17-17-16</inkml:trace>
  <inkml:trace contextRef="#ctx0" brushRef="#br0" timeOffset="15898.57">7267 3422 0,'0'0'0,"18"0"16,-1 0-1,125 0 1,-1-53 0,88-35-1,-35-18 1,-176 71-16,52-53 16,-70-18-1,0 70 1,-17 54-1,-19 88 1,1 35 0,17 35-1,-17-70 17,0-18-32,35-70 31,35-53 0,-17-1-31,35-34 16,35-54-1,0 36 1,-70 88 0,-18 71-1,0 52 1,0-35-1,53-17 1,17-71 0,36 0-1,-18-53 1,18-35 15,-35-53-15,-71 70-1,-18 54 1,-17 52 0,-18 71-1,53 0 1,0-36 0,35-70-1,36 0 1,17-53-1,-53 36-15</inkml:trace>
  <inkml:trace contextRef="#ctx0" brushRef="#br0" timeOffset="16698.05">9613 2981 0,'0'0'0,"0"-35"0,18-89 32,-18 142-17,0-1-15,0 72 16,-18 52 0,18-88-16,0 176 15,-17-106 1,17-17-1,0-88 1,0-71 15,17-35-15,54-36 15,17 54-15,53 35-1,-106 35-15,36 0 16,35 70 0,-89-35-16,-17 71 15,-70-18 1,-89 1 0,36-36-1,-1-53 1,89 0-1,35-36 1,88 1 0,0 0-1,0-1 1</inkml:trace>
  <inkml:trace contextRef="#ctx0" brushRef="#br0" timeOffset="17082.2">10248 3351 0,'0'0'0,"-35"-35"16,17-18-1,18 0 1,0 36-16,53-1 16,18 36-1,35 70 1,-71 0-1,-35 53 1,-18-35 0,18-88-1,-17-18 1,17-53 15,0-18-15,35-70-1,-18 53 1,1 53-16,35-36 16,0 53-1,0 18 1,17 18 0</inkml:trace>
  <inkml:trace contextRef="#ctx0" brushRef="#br0" timeOffset="17498.75">10901 3193 0,'0'35'16,"-18"18"-1,-35 35 1,53-70 0,-17 70-16,17 18 31,17-36-16,54-70 1,52 0 0,1-53-1,-36 0 1,-53-88 0,-52 18-1,-72 35 1,-34 70-1,35 18 1,0 106 0,88 88-1,17-106 1,71-17 15,71-71-15,-106 0-16</inkml:trace>
  <inkml:trace contextRef="#ctx0" brushRef="#br0" timeOffset="18049.53">11642 3298 0,'0'-52'16,"0"104"-16,0-122 16,-53 70-1,35 70 1,0 19-1,18-54-15,0 71 16,0-53 0,0-36-1,53-17 1,0-53 15,35-52-15,-35 34-1,-17 18 1,-36 106 15,0-35-31,0 52 16,0 36 0,0-53-1,88-53 1,18-18-1,52-70 1,-52-35 0,-70-18-1,-36 17 1,-71 89 15,18 35-15,18 17-1,17 36 1,18-35-16,0 17 16,71-17-1</inkml:trace>
  <inkml:trace contextRef="#ctx0" brushRef="#br0" timeOffset="18447.59">12841 3140 0,'0'0'0,"-53"-53"32,36 53-32,-72 0 15,19 35 1,52-17 0,1-1-1,17 72 1,17-54-1,54 18 1,35-18 0,-36-17-1,-35 17 1,-88 0 0,-17-17-1,-54-18 1,36 0-1,35 0 1,71-18 15,0 18-31,35-17 16</inkml:trace>
  <inkml:trace contextRef="#ctx0" brushRef="#br0" timeOffset="18798.47">13053 3281 0,'70'-71'16,"-52"54"0,0-1-16,17-35 15,0 0 1,-35 36-1,-35 17 1,-18 52 0,-35 54-1,70 0 1,18-35 0,0-36-1,53 18 1,35-53-1,0 0 1,36-35 0,-71-1-16</inkml:trace>
  <inkml:trace contextRef="#ctx0" brushRef="#br0" timeOffset="19180.87">13582 3087 0,'0'-18'0,"0"36"0,-18-71 15,18 18 1,36 35 0,-1 0-16,53 0 15,0 53 1,0 35 15,-70 18-15,0-36-1,-18 18 1,-18-88 0,-17 0-1,0-70 1,35-36 0,0 18-1,70-18 1,1 35-1,17 1 1,-53 70 0</inkml:trace>
  <inkml:trace contextRef="#ctx0" brushRef="#br0" timeOffset="20198.34">2028 5486 0,'-17'0'31,"-1"-18"-15,1 0-16,-1 1 16,18-19-1,0-34 1,18 52-16,17-17 16,71 0-1,-18 52 1,18 107-1,-106 35 1,-106 70 0,-35-88-1,88-88-15,-71 17 16,-17-34 0,106-72 15,17-69-16,18-1 1,71-18 0,-1 71-1,19 89 1,-36 52 0,-1 53-1,-34-53 1,0 0-1,-18-52 1,53-36 0,-18-18-1,35-53 1</inkml:trace>
  <inkml:trace contextRef="#ctx0" brushRef="#br0" timeOffset="20347.59">2540 5750 0,'18'-17'16,"-1"17"15,1-18-15,0 18-16,34-18 15</inkml:trace>
  <inkml:trace contextRef="#ctx0" brushRef="#br0" timeOffset="21348.77">3634 5397 0,'0'0'15,"0"-17"-15,0-1 16,53-35-1,17 0 1,-52 36-16,70-71 16,-70 70-16,17-53 15,-35 36 1,-88 53 0,-18 52-1,0 54 1,71-36-1,70 18 1,36-71 0,52-35-1,-35 0 1,18 0 15,-88-35-15,-36 35-1,-105 35 1,-1 18 0,-17 70-1,70-17 1,54-70-16,17 52 16,70-53-1,71-35 1,18-35-1,-35-36 1,-1-35 0,-35 1-1,-35-37 1,-53 89 0,0 89 30,-17 17-30,17-18-16,-18 36 16,0 34-1,1-34 1,17-53 0,-18-18-1,18-53 1,0-18-1,0 36-15,53-106 16,18 52 0,70 19-1,-18 70 1,18 18 0,-88 105 15,-53-35-16,-70 36 1,17-71 0,35-36-1,36-17 1,35-53 0,-36 36-16,71-107 15</inkml:trace>
  <inkml:trace contextRef="#ctx0" brushRef="#br0" timeOffset="21597.26">5151 5027 0,'0'0'0,"17"-18"0,-17-17 15,0 70 1,-17 54 15,-1 69-15,-17-34-1,17 17 1,18-53 0,35-88-1,36-17 1,-36-54 0,-35 53-16</inkml:trace>
  <inkml:trace contextRef="#ctx0" brushRef="#br0" timeOffset="21780.42">4957 5327 0,'0'0'0,"-18"0"15,18 18 1,53-18 15,53 0-15,-1-36-1,-34 19 1,-53 17-16</inkml:trace>
  <inkml:trace contextRef="#ctx0" brushRef="#br0" timeOffset="22147.94">5256 5486 0,'0'0'16,"71"0"15,-53 0-31,17 0 0,106-71 16,-18-17-1,-52 17 1,-71 1 0,-53 70 15,-53 35-16,36 71 1,34-18 0,36 53-1,18-70 1,70-54 0,0-17-1,71-35 1,-35-18-1,-54-17 1</inkml:trace>
  <inkml:trace contextRef="#ctx0" brushRef="#br0" timeOffset="22465.25">6032 5327 0,'0'-18'0,"0"36"0,0-89 16,0 18 15,53 36-15,53-1-1,0 71 1,-53 18 0,-35 17-1,-18-18 1,-18 1 0,-17-36-1,35-88 16,0 0-15,0 18-16,35-35 16,18-54-1,17 36 1,36 0 0</inkml:trace>
  <inkml:trace contextRef="#ctx0" brushRef="#br0" timeOffset="22814.47">7567 4745 0,'0'0'15,"0"-18"-15,0 1 0,0-1 16,0 53 0,-18 18-1,1 106 1,-18 35 0,-1-35 15,1-89-16,35-52-15,0 35 16,53-71 15,35-52-31</inkml:trace>
  <inkml:trace contextRef="#ctx0" brushRef="#br0" timeOffset="23496.92">7990 4745 0,'0'-18'0,"0"36"0,0-71 16,-35 53 0,35 35-16,-35 53 15,0 106 1,17-70 0,0-1-1,1-70 16,17-17-15,0-72 15,17 19-31,36-54 16,35-35 0,-35 36-1,0 52 1,-53 106 15,0-52-31,0 52 16,18-18-1,52-34 1,1-19 0,17-17 15,71-88-16,-36 0 1,-70 0 0,-53-36-1,-17 71 1,-72 71 0,19 123-1,70-53 1,0 18-1,53-35 1,35-71 0,36 0-1,34-53 1,-122 0 15,-19-53-15</inkml:trace>
  <inkml:trace contextRef="#ctx0" brushRef="#br0" timeOffset="23696.85">7144 5062 0,'0'0'0,"-18"0"16,18 18-16,53-18 15,-18 0-15,106-35 16,106-36 0,-17-17-1,-177 70 1</inkml:trace>
  <inkml:trace contextRef="#ctx0" brushRef="#br0" timeOffset="24397.19">10283 4762 0,'0'0'0,"18"-35"0,17-71 31,-35 89-31,0-36 16,0 70 15,0 1-31,0 106 15,0-89-15,-35 124 16,17 52 0,18-87-1,53-71 1,71-53 0,17-36 15,-18-52-16,-87 71-15,87-142 16,-88 35 0,-35-17-1,0 53 1,0 70 15,36 36-15,17 0-1,-36-18-15</inkml:trace>
  <inkml:trace contextRef="#ctx0" brushRef="#br0" timeOffset="25080.29">11412 4568 0,'0'0'0,"0"-17"15,-35 17 16,-18 70-15,0 71 0,53-105-16,-17 87 15,-1 36 1,18-71 0,0-35-1,18-53 1,-1 0-1,1-88 1,0-36 0,-18 1-1,17-36 1,18 53 0,1 36 15,34-1-16,-34 54-15,34 17 16,18 0 0,-35 88-1,-53 0 1,-70 18 0,-54-18-1,1-70 1,87-18-1,36-18 1,0-17 0,18 35-1,17 17 1,-17 19-16,53 70 16,-36-18 15,35 18-16,1-36 1,-1-52 0,1-18-1,17-53 1,-52 18 0</inkml:trace>
  <inkml:trace contextRef="#ctx0" brushRef="#br0" timeOffset="25599.66">12559 4568 0,'0'0'16,"0"-52"-16,0 34 15,-18 36 1,-35 70 0,18 18 15,17-54-31,-35 72 15,36-71-15,-54 53 16,36-18 0,35-53-1,18-105 17,-1 34-32,36-52 15,-35 71-15,-1-72 16,19 72-1,-1 87 1,-17 54 0,35-1-1,52-52 1,1-71 0,-18-18 15,-17-35-16,-36-35 1,-17-18 0,17 36-1,-17 17 1,-71 106 15</inkml:trace>
  <inkml:trace contextRef="#ctx0" brushRef="#br0" timeOffset="26746.42">1252 7320 0,'0'-53'16,"0"36"-16,0-1 15,36-35 1,-1 0 0,0 53-16,18 0 15,-35 0-15,88 0 16,-71 88-1,-35 36 1,-88-18 0,-36-18-1,36-53 1,35-35 0,53-35 15,53 0-16,53-1 1,0 36 0,52 0-1,-52 71 1,-88 17 0,-53-17-1,-142 17 1,1-35-1,-53-36 1,87-17 0,72-17-1,70-1 1,35-17 0,36-1-1,70-16 1</inkml:trace>
  <inkml:trace contextRef="#ctx0" brushRef="#br0" timeOffset="26946.44">1940 7602 0,'0'0'0,"18"-17"31,0 17-15,-18-18 0,17 18-16,-17-18 15,18 1 1</inkml:trace>
  <inkml:trace contextRef="#ctx0" brushRef="#br0" timeOffset="30846.27">14464 4568 0,'0'0'16,"0"-35"-16,0 18 0,-18-19 16,1 19-1,-1 17 1,18 17-1,-18 1-15,-17 52 16,-18 54 0,53-89-16,-18 53 15,36 1 1,53-89 0,-1 0-1,36-89 16,-71 54-15,-17-88 0,-53 34-1,-36 37 1,-17 16 0,0 36-1,70 0-15,36 18 31,70-18-15,35 0 0,1-71-1,-54 18 1,19-17 0,-72 52-16,1-35 15,0 36 16,-18 34-15,0 54 0,0 70-1,0 71 1,0 70 0,0 53-1,52 35 1,1-105-1,18 53 1,-36-54 0,-35-105-1,-106-124 1,18-53 0,0-105-1,88 17 16,0-105-15,0 69 0,-18 1-1,1 53 1,17-53 0</inkml:trace>
  <inkml:trace contextRef="#ctx0" brushRef="#br0" timeOffset="31846.1">16475 4410 0,'0'0'0,"17"0"47,1 0-47,0 0 0,52-36 16,54-34 15,-89 35-31,71-36 16,0-70-1,-71 53 1,-35-18 0,-35 35-1,-1 54 1,-17-1-1,36 89 1,-19 123 0,19 88-1,-1-35 1,-17 106 0,35 35-1,0-18 1,0-35 15,18-105-15,34-107-1,1-70 1,106-106 0,-18-70-1,53-89 1,-70-53-1,-160 1 1,-105 70 0,-194-106-1,176 176 1,18 1 0,141 52-1,0 36 16,18 17-31,35 1 16,35-19 0,-35 19-1,-35 17 1,-18-35 0</inkml:trace>
  <inkml:trace contextRef="#ctx0" brushRef="#br0" timeOffset="39063.73">17374 4480 0,'18'0'0,"0"0"16,34-17 0,-52-1-16,36 0 15,-1-70 1,-17 35-1,-54-70 1,-34 52 0,-89 18-1,18 71 1,0 105 0,70 36-1,71-35 1,0-1 15,53-52-15,53-54-1,70-52 1,-87 0 0,16-71-1,-52 18 1,-35-53-1,-18 70 1,-18 71 0,-17 88-1,17 18 1,18 18 0,0-36-1,71-71 1,35-17 15,-36-17-15,19-54-1,-72 54-15</inkml:trace>
  <inkml:trace contextRef="#ctx0" brushRef="#br0" timeOffset="39345.41">18062 4110 0,'0'-18'0,"0"36"0,-17-36 16,-1 1-16,-17 17 16,-1 0-1,-17 52 1,36 72 0,17-1-1,0-34 1,0-1 15,53-71-15,17-17-1,36-35 1,-18-18 0,-35 0-16</inkml:trace>
  <inkml:trace contextRef="#ctx0" brushRef="#br0" timeOffset="39730.69">18397 4286 0,'0'0'0,"0"36"32,18-36-17,17 0-15,53-18 16,1-53-1,-36 1 17,-53 17-17,-18 0 1,0 53-16,-17 0 16,-71 35-1,71-17-15,-71 123 16,71-35-1,17 17 1,36-70 0,70-18-1,53-35 1,-106 0-16,89-17 16,-1-71-1</inkml:trace>
  <inkml:trace contextRef="#ctx0" brushRef="#br0" timeOffset="40278.19">19068 3828 0,'0'0'47,"-89"53"-47,72-36 0,17 18 0,-18 89 15,1-1 1,17-70-16,0 106 16,0-71-1,0 0 1,0-70 0,0-36 15,0 1-16,0-54 1,0-17 0,35-35-1,35 52 1,54 0 0,17 89-1,-106 0-15,53 52 16,-52 36-1,-36-35 1,-106 17 0,-35-35-1,0-36 1,35-17 0,71-17-1,35-36 1,0-18 15</inkml:trace>
  <inkml:trace contextRef="#ctx0" brushRef="#br0" timeOffset="41444.47">19614 4127 0,'0'0'0,"0"-52"32,0 34-32,0 36 47,-52 87-32,16 19 1,1-36-1,35-53-15,0 18 16,0-35-16,35 0 16,71-18-1,0-18 1,-36-35 0,-34-35-1,-36 70-15,0-70 16,-71 0 15,18 52-15,36 19-1,34-18 1,71 17 0,36 0-1,-89 18-15,71 0 16,-88 36-1,-18 69 1,-36-16 0,-34 16-1,70-69-15,-18 17 16,18-36-16,0 19 16,88-36-1,-17 0 1,35-36 15,17-34-15,-70-54-1,-88 36 1,-36 35 0,-52 53-1,17 0 1,71 18-1,35-1 1,70-17 0,54-35-1</inkml:trace>
  <inkml:trace contextRef="#ctx0" brushRef="#br0" timeOffset="42061.18">20779 3792 0,'0'-17'15,"0"34"-15,17-52 0,-17 17 16,-17 36 0,-1 0-1,-17 70 1,-1 88 0,36-123-16,-35 71 15,17 34 1,18-69-1,0-72 1,0 1 0,0-36-1,0-70 1,18-35 0,17 34-1,71-34 1,-18 70 15,18 53-15,-35 35-1,-71 36 1,-53-1 0,-35-34-1,-36-36 1,36 0-1,53 0 1,70 17 15,53 72-15,-17-19 0,-36-17-1,0-18 1,-17-17-1,17-18 1,1 0 0,16-18-1,1-17-15</inkml:trace>
  <inkml:trace contextRef="#ctx0" brushRef="#br0" timeOffset="42378.27">21396 4233 0,'-18'0'32,"18"18"-32,0 0 31,18-18-15,35-18-1,-53-17 1,0-1-1,-18 1 17,-17 35-17,17 0-15,-35 0 16,53 53 0,0-18-1,18-35 1,35 0-1</inkml:trace>
  <inkml:trace contextRef="#ctx0" brushRef="#br0" timeOffset="43628.46">21960 3933 0,'0'0'0,"0"-17"15,-17 17 1,-36 0 0,-35 53-1,-1 70 1,54-35 0,35-52-16,-17 70 15,17-36 1,52-35-1,37-17 1,-1-18 0,18-35-1,0-36 1,-36-17 0,-17 0-1,-18 52 1,-52 54 31,-1 17-32,0-17-15,-17 70 16,17-35 0,18 0-1,53-53 16,0 0-15,-17-53 0,-36-17-1,0-36 1,0 53 0,0 0-1,35 35 1,-18 18-1,54 0 1,-18 36 0,0 16-1,-36 37 1,-17-36 0,0 17-1,0-35 1,0-52 15,0-1-15,0-35-1,0-35 1,36 0 0,-19 70-16,72-52 15,-36 52 1,17 18 15,-17 53-15,-35 0-1,-1 70 1,-17-52 0,18-18-1,-18-36 1,-35-17 15,35-17-31,-18-36 16,18-18-1,71-52 1,-1 35 0,18-1-1,-35 89 1,-18 53-1,-35-35-15,0 88 32,0-18-17,0 0 1,-17-52 0,-1-36-1,-17 0 1,35-18-16</inkml:trace>
  <inkml:trace contextRef="#ctx0" brushRef="#br0" timeOffset="47711.57">3228 7091 0,'18'0'63,"-1"0"-63,-17-18 15,18 1-15,-18-1 16,0 0 0,-71-17-1,54 35-15,-89 18 16,53 35-1,-18 105 1,54 1 0,17 17-1,70-52 1,1-71 0,70-53-1,-18-53 1,71-53-1,-52-35 17,-19-71-17,-70 36 1,-53 70 0,-35 71-1,-18 70 1,-18 89-1,54 17 1,-1 70 0,18-158-16,0 71 15,70-36 1,19-88 0,-1-35-1,18-71 1,-18-53 15,-53 18-15,-35 70-1,0 177 17,0-71-32,0 36 15,0 70 1,0-88-1,35-53 17,-17-35-17,-18-71 1,0 88-16</inkml:trace>
  <inkml:trace contextRef="#ctx0" brushRef="#br0" timeOffset="47861.34">4198 6985 0,'0'0'16,"-18"0"-1,18 18 1,0-1 0,0 1-1,18 0 1</inkml:trace>
  <inkml:trace contextRef="#ctx0" brushRef="#br0" timeOffset="48693.63">4710 6985 0,'0'0'0,"0"-18"15,-18 18-15,0 0 0,-70 0 16,18 18-1,52 0 1,-17 105 0,17 1-1,18 52 1,0-70 0,18-18-1,87-88 1,72-71-1,17-52 1,-71-71 0,-70 70-1,-35-34 1,-18 105 0,0 35-16,-18 71 31,1 35-16,-19 71 1,36-53 15,0-71-31,0 36 16,0-36 0,0-88 15,18-35-16,17 0 1,-17 70-16,17-35 16,18 18-1,-35 17-15,35 18 16,-36 18 0,-17 17-1,-53 18 1,-52-18-1,52-17 17,17-18-32,19 18 15,17-1 1,35 36 0,36 0-1,-36 0 1,35 0-1,-52-35-15,17-1 16,36-17 0,17-17-1,-53-1-15</inkml:trace>
  <inkml:trace contextRef="#ctx0" brushRef="#br0" timeOffset="49561.74">6138 7214 0,'0'0'0,"0"-35"16,18 0 0,0 17-16,-1-52 15,1-36 1,-18 53-1,18 0 1,-18 71 0,-18 52-1,-17 71 1,17 0 0,18-35-1,18-35 1,52-54-1,1-52 17,-1-53-17,-52 17 1,-18-35 0,-53 18-1,18 35 1,-1 18-1,36 17 1,53-17 0,88 18-1,-17 17 1,35 0 0,-36 70-1,-105-17 1,-18 35-1,0 0 17,-18-35-17,1-17 1,17-19 0,0-52-1,0-53 1,17 0-1,54-54 1,17 19 0,18 105-1,0 36 1,-18 53 0,-71 52-1,-17-17 1,0-36-1,-35-17 17,35-70-1</inkml:trace>
  <inkml:trace contextRef="#ctx0" brushRef="#br0" timeOffset="51909.95">8096 7108 0,'0'18'15,"0"0"1,18-18-1,-18-18 17,18 0-17,17-70 1,18 0 0,17-71-1,-52 124-15,52-53 16,-17 35-1,-35 53-15,17 18 16,-17 34 0,-18 19-1,0-18 1,-35-35 0,35-54 15,0-17-16,-18-17 17,0 35-17,-35 35 1,18 0 0,18 0-16,-19 70 15,19 54 1,-1-19-1,18 19 1,35-1 0,1-70-1,52-53 1,18-17 0,88-54-1,-18-35 1,-70 18-1,-71-53 17,-105 88-17,17 53 1,-18 0 0,71 35-1,71 18 1,34 0-1,-69-35-15,17 35 16,-36 35 0,-17-18-1,18-34 1,35-19 0,0-17-1,-36 0-15,36-35 16,18-18-1,17-35 17,-17 0-17,-18-36 1,-53 18 0,-18 89-1,-35 34 1,0 72-1,35 17 1,18-1 0,36 1-1,34-88 1,89-18 0,35-18-1,-18-35 1,-17-35-1,-71-35 17,-88 34-17,-35 19 1,-53 52 0,17 36-1,-34 70 1,52 18-1,53 0 1,35-36 0,0-52-1,18 0 1,18-54 0,-18-34-1,-36 52-15,18-70 16,-35-36-1,18 54 1,-18 52 15,0 53-15,0 54 0,0-72-16,0 107 15,0-36 1,71-17-1,-18-71 1,52 0 0,1-71-1,-18-17 1,-17-71 0,-53-17-1,-1 52 1,-17 36-1,0 70 17,-17 124-17,-19 53 1,19-36 0,17 19-1,0-54 1,70-53-1,18-17 1,36-36 0,-36-35-1,18-17 1,-53-36 0,-53 53-1,0 17 1,-53 89-1,18 18 1,17 35 15,18-36-15,35-34 0,71-36-1,0-18 1,-35-35-1,-19-35 1,-34 0 0</inkml:trace>
  <inkml:trace contextRef="#ctx0" brushRef="#br0" timeOffset="52143.86">10530 6632 0,'0'0'0,"-17"0"0,-1 0 16,36 0-1,70 0 1,71-17 0,-18-1-1,0 18 1,-88-18-1,-36 18-15</inkml:trace>
  <inkml:trace contextRef="#ctx0" brushRef="#br0" timeOffset="53144.22">12224 6720 0,'0'-17'32,"17"-1"-32,1 0 0,0-52 15,-18-1 1,-36-17-1,-34 35 1,-54 53 0,-17 88 15,106-52-31,-36 52 16,1 106-1,70-106 1,88 0-1,18-88 1,35 0 0,-53-35-1,36-88 1,-107 34 0,-17-34-1,0 52 1,0 89-1,0 88 17,0-71-32,36 89 15,-1-54 1,35 1 0,19-71-1,-19-18 1,-17-35-1,-53 36-15</inkml:trace>
  <inkml:trace contextRef="#ctx0" brushRef="#br0" timeOffset="56293.57">13529 6438 0,'0'0'15,"18"-17"-15,17-36 16,-35 35-16,0-35 15,0 35-15,-18-34 16,-70 34 0,-53 18-1,18 53 1,-19 141 0,89 17-1,53-158-15,0 53 16,71-18 15,35-70-31,35-53 31,-18-36-15,-34-52 0,-36-54-1,-36 54 1,-17 70-1,0 141 17,0 36-17,0-89-15,18 106 16,35-70 0,17-36-1,19-35 1,-19-53-1,18-35 1,0-89 15,-35 72-15,18 16 0,-36 89-1,-17 0 1,-18 36-1,0-1 1,0-17 0,0-71 15,0 0-15,0 35-1,0 0-15,-18 18 16,-52 36-1,34 52 17,1 71-17,17-18 1,18-53 0,142-17-1,-19-71 1,18-36-1,-35-52 1,-53 0 0,17-71-1,19 18 1,-19 123 0,-17 18-1,-35 18 1,-18 35-1,0-35 1,0-1 15,0-52-15,0-18 0,0 18-1,0 17 1,-36 18-1,1 0 1,18 88 0,-19 0-1,19 71 1,17-53 0,0-35-1,105-54 1,1-17-1,35-53 1,-17-53 15,-54 1-15,-17-1 0,-35 71-1,-18 52 1,-35 71-1,-18 36 1,53-54 0,0 19-1,70-72 1,36-17 0,-18-35-1,-35-36 1,18-52-1,-71-71 17,0 123-17,-88 1 1,-36 52 0,18 71-1,-17 71 1,105 34-1,71-52 1,106-18 0,-53-70-1,17-18 1,-17-71 0,-53 1-1,0-89 1,-35 53-1,-18 71 1,-18 123 31,-17 18-31,35-88-16,-18 105 15,18-52 1,88-36-1,53-35 1,-35-18 0,18-52-1,-1-71 1,-70 52 0,-35 19-1,-36 123 16,0 53-15,18-1 0,53-52 15,53-35-15,-35-18-1,17-53 1,-35-35-1,-53 70-15,0-88 16,0 18 0,0 124 15,-18 52-15,0 18-1,18-54 1,0-34-16,0 0 15,18-54 17,35-34-1,-35 35-31,35-18 16,35-53-1,-53 88-15,18-17 16,-35 70-1,-18 71 1,0 0 0,0-36-1,35-17 1,53-53 0,0-17-1,0-36 1,-17-35-1,0-71 1,17-53 15,-71 106-15,-17 18 0,0 71-1,0 69 1,-52 72-1,16-1 1,1 36 0,35-53-1,0-53 1,71-18 0,17-35-1,-35 0 1,-36 0-16,19-35 15,-19-53 1</inkml:trace>
  <inkml:trace contextRef="#ctx0" brushRef="#br0" timeOffset="56542.47">17321 6244 0,'0'0'0,"0"0"16,36 0 0,69-17-1,-69 17-15,140-18 16,-52 18 0,-1-18-1,-70-17 1,-71 17 15,1 18-15,-54 0-16</inkml:trace>
  <inkml:trace contextRef="#ctx0" brushRef="#br0" timeOffset="57642.87">1570 8908 0,'0'0'0,"0"-36"16,-35-52 0,-1 141 15,19-35-31,-1 35 0,-53 105 15,1 1 1,-1-71 0,18-17 15,89-71 0,-19-18-31,89 1 16,0-19-1,53 1 1,-36 0 0,-52-1-1,-71-16 1,0-19 0,0 53-1,-53 1 1,35 70-1,1 70 17,17-17-32,0 35 31,0-70-15,0-36-1,35-35 1,18-35-1,-36 17-15</inkml:trace>
  <inkml:trace contextRef="#ctx0" brushRef="#br0" timeOffset="57810.1">2275 9207 0,'0'0'0,"-17"0"31,34 0 1,1 0-32,70 0 15</inkml:trace>
  <inkml:trace contextRef="#ctx0" brushRef="#br0" timeOffset="58326.37">3475 8996 0,'0'0'15,"17"-18"-15,19 1 0,17-36 16,35-36 0,-70 54-16,-1-18 15,-17 18 1,-35 35-1,-142 18 1,-17 105 15,71 1-15,123-36 0,88-35-1,71 17 1,-36-35-1,1 36 1,-106-53-16,-18 35 16,-71 0-1,-70-36 1,17 1 0,-34-18-1,69-53 1,54-18-1,35 18 1,71 36 15,70-19-15</inkml:trace>
  <inkml:trace contextRef="#ctx0" brushRef="#br0" timeOffset="58660.19">3722 9243 0,'35'0'15,"-70"0"-15,105 0 16,1-36 0,-53 19-16,34-1 15,19-52 1,-18-36 0,-53 53-1,-71 35 1,1 36-1,52 0 1,-70 52-16,17 71 31,71-17-15,36-36 0,52-70-1,18-18 1,17-36-1,-35-34 1,1-19 0</inkml:trace>
  <inkml:trace contextRef="#ctx0" brushRef="#br0" timeOffset="58893.2">4480 8678 0,'0'-35'0,"0"70"0,0-105 15,0 52-15,-35 18 16,0 71-1,17 87 1,0 36 15,1-70-15,17-1 0,0-70-1,53-53 1,35-35-1,-70 17-15</inkml:trace>
  <inkml:trace contextRef="#ctx0" brushRef="#br0" timeOffset="59242.56">4780 9066 0,'0'18'15,"0"0"1,18-18-1,35-18 1,0-17 0,-36 17-1,19-52 1,-36-19 0,-18 54-1,-53 53 1,18 52-1,18 71 1,17 0 0,18-70-1,71-36 1,70-35 0,-35-35-1,17-71 1</inkml:trace>
  <inkml:trace contextRef="#ctx0" brushRef="#br0" timeOffset="59725.54">5468 8784 0,'0'0'0,"0"-17"0,0-19 16,-35 36 0,-18 53-1,0 71 1,35-1-1,18 1 1,18-72 0,70-16-1,18-36 1,-18-18 0,-53 0-16,71-70 15,-53-18 1,0-70-1,-18 0 1,-35 105 15,0 53-15,0 124 0,-17 35-1,-19 36 1,36-71-1,0-18 1,71-71 0,-18-17-1,17-35 1,-34-71 0,-36 53-1</inkml:trace>
  <inkml:trace contextRef="#ctx0" brushRef="#br0" timeOffset="59876.04">5838 8837 0,'-17'0'15,"17"18"1,35-1 0,36-17-1,87-53 1,-105 36-16</inkml:trace>
  <inkml:trace contextRef="#ctx0" brushRef="#br0" timeOffset="60925.65">7038 8978 0,'0'0'16,"35"0"-1,-17 0-15,-1-17 16,54-72 0,-36 1-1,-17 53 1,52-106 0,-52 17-1,-18 54 1,0 52-1,-70 106 1,52-52-16,-53 87 16,18 71-1,36-70 1,34-1 0,89-105-1,-18-18 1,54-106-1,-54-53 1,-18 18 0,-52-35 15,0 87-15,-18 72-1,-18 70 1,-35 123-1,18-52 1,0 34 0,17-87-1,18-1 1,53-105 15,17-71-15,1 0-1,-18 36 1,-18 52 0,-17 54 15,-18 34-15,0 36-1,17-36 1,36-52-1,53-18 1,-71 0-16,71-35 16,18-53-1,-18-36 1,-89 36 0,-17 17-1,-53 71 1,0 71-1,53 52 1,0-34 15,18-54-15,53 0 0,17-35-1,0-35 1,-18-36-1,-52-17 1,-36 35 0,-17 36-16</inkml:trace>
  <inkml:trace contextRef="#ctx0" brushRef="#br0" timeOffset="61110.53">7038 8696 0,'0'0'0,"-53"0"31,71 0-31,70 0 16,-53 0-16,71-18 16,35-17-1,-17 0 1</inkml:trace>
  <inkml:trace contextRef="#ctx0" brushRef="#br0" timeOffset="61893.94">9860 8361 0,'0'0'15,"18"-53"1,-36 53-16,-35 0 16,-35 35 15,53 0-31,-18 71 16,18 71-1,35-19 1,52-16-1,107-90 1,35-69 0,-17-89-1,-19-35 1,-122 35 0,-54-35-1,-105 17 1,-19 107-1,90 17-15,-143 53 16,90 70 0,105-17 15,17 18-15,124-54-1,53-70 1,18-70-1</inkml:trace>
  <inkml:trace contextRef="#ctx0" brushRef="#br0" timeOffset="62191.88">10777 8361 0,'0'-35'0,"0"70"0,0-106 16,-17 71-16,-1 0 15,-17 71 1,17 35-1,1 52 1,17 89 0,0-53 15,-18-123-31,18 194 16,0-1-1,0-123 1,0-17-1,18-107 1,17-34 0,18-124-1,-36 17 1</inkml:trace>
  <inkml:trace contextRef="#ctx0" brushRef="#br0" timeOffset="62509.13">10777 8908 0,'0'0'0,"-17"-53"0,-1 0 0,-17-159 16,17 124 0,18 0 15,71 35-15,52 53-1,71 53 1,-159 70-1,-70-35 1,-88 18 0,-1-53-1,54-35 1,70-36 0,0-17-1,88-36 1,-70 54-16</inkml:trace>
  <inkml:trace contextRef="#ctx0" brushRef="#br0" timeOffset="62775.21">11412 8114 0,'0'0'0,"0"-18"15,0-35 1,-35 53-1,0 71 1,17 88 0,1 17-1,17-35 1,0-53 0,35-52-1,18-36 1,35-36-1,-35 1 1</inkml:trace>
  <inkml:trace contextRef="#ctx0" brushRef="#br0" timeOffset="63008.67">11765 8343 0,'0'0'0,"0"-17"15,0 34 1,0 1-1,-18-1-15,1 36 16,-1 36 0,1-1-1,17-35 1,0-36 0,88-17-1,0-70 1,-53 34-1</inkml:trace>
  <inkml:trace contextRef="#ctx0" brushRef="#br0" timeOffset="63676.66">12100 8326 0,'0'0'16,"-17"70"15,-1-17-15,0 35-1,18-17 1,0-36 0,18-35-1,17 0 1,-17-18 0,-18-52-1,0-18 1,0-36-1,88 18 1,0 53 0,-17 53-1,-1 71 17,-34 35-17,-36-36 1,0-34-16,0 34 15,-36-35 1,19-17 0,-1-18-1,18-18 1,0-34 0,53-72-1,18 1 1,-1 34-1,36 37 1,0 87 0,-53 35 15,-53-34-31,0 52 16,0-71-16,-53 89 15,18-70 1,35-1-1,-18-35 1,36 0 0,87-88-1</inkml:trace>
  <inkml:trace contextRef="#ctx0" brushRef="#br0" timeOffset="64058.41">13476 8096 0,'0'0'15,"0"-53"-15,-18 53 16,-87 0 15,16 53-15,54 0 0,18 18-1,52-18 1,71-18-1,-18 0 1,-18 0 0,-52 1-1,-18 17 1,-35-53-16,-36 17 16,36 1-16,-53 0 15,-18-18 1,35 0-1,54 0 1,17-53 0,-18 0-1</inkml:trace>
  <inkml:trace contextRef="#ctx0" brushRef="#br0" timeOffset="64244.66">12206 7902 0,'0'0'0,"-35"0"15,17 0-15,-35 0 16,36 0 31,-1 0-47</inkml:trace>
  <inkml:trace contextRef="#ctx0" brushRef="#br0" timeOffset="64441.22">11112 8255 0,'0'18'16,"71"-18"-1,-36 0-15,159-71 16,18 1 0,-36 17-1,1-18 1</inkml:trace>
  <inkml:trace contextRef="#ctx0" brushRef="#br0" timeOffset="65309.16">14164 8237 0,'0'0'0,"-18"0"0,-17 71 31,70-71-15,18 0-16,-17 0 0,105-71 16,0 1 15,-18-54-15,-70 1-1,-53 35 1,-106-36-1,1 124 1,52 0 0,17 124-1,36 87 1,0 1 0,-35 105-1,0 177 1,-1-176-1,-16 70 1,52-106 15,17-141-15,89-141 0,53-123-1,17-89 1,-17-52-1,-89 70 1,-87-53 0,-142-36-1,36 178 1,-36 16 0,71 72-1,70-19 1,36 19-1,88-36 1,-18 0 0,-53 35-1</inkml:trace>
  <inkml:trace contextRef="#ctx0" brushRef="#br0" timeOffset="65692.35">14746 8255 0,'0'0'15,"-18"-18"-15,-17-52 16,35-1 0,0 36-1,71 17 1,35 1 0,-18 70-1,-53-36-15,18 107 16,-53-36-1,-35 0 1,-36-35 0,53-53 15,18-35-15,0-71-1,36 35 1,17 1-1,17-1 1,18 54 0,36-1-1,17 0 1</inkml:trace>
  <inkml:trace contextRef="#ctx0" brushRef="#br0" timeOffset="66524.67">15646 8043 0,'0'0'16,"-18"53"-1,-53 35 1,54-70-16,-36 53 16,35-1 15,36-35-15,35-35-1,35-17 1,-70-54-1,-18 18 1,0-70 0,0 17-1,17 53 1,89 18 0,-18 35-1,1 70 1,-37 54-1,-34-54 1,-18 19 0,-53-36 15,36-53-31,-1 0 16,0 0-1,18-71 1,0-17-1,36-53 1,34 35 0,36 71-1,53 52 1,-71 36 0,-18 71-1,-70-36 1,0-35-1,-35-18 1,0-35 0,17-18 15,18-70-15,18-53-1,52 35 1,72-17-1,-107 105-15,124-17 16,-54 52 0,1 89-1,-88-18 1,-36 36 0,-35-36-1,18-70 1,0-18-1,17 0 1</inkml:trace>
  <inkml:trace contextRef="#ctx0" brushRef="#br0" timeOffset="67108.22">7849 10107 0,'0'-18'0,"0"36"0,-17-194 31,17 140-31,0 19 0,0-36 16,0 0 0,0 71-1,0 123 1,0 53-1,-36-36 1,1 19 0,35-71 15,0-53-15,0-71-1,0 0-15</inkml:trace>
  <inkml:trace contextRef="#ctx0" brushRef="#br0" timeOffset="67626.58">7567 10336 0,'-35'-35'16,"70"70"-16,-88-88 0,0-52 15,36 69-15,17-105 16,53 35 0,141-35-1,17 106 1,36 106-1,-106 87 1,-105 19 15,-54-1-15,-53-70 0,36-71-1,17-35 1,18-88-1,0 53-15,0-36 16,36 36-16,52-159 16,0 35-1,88 0 1,19 124 0,-90 123-1,-69-52-15,-1 122 16,-88 19-1,-35-54 1,0 1 0,35-36-1,35-53 17,36-35-17,70-70 1,18 17-1</inkml:trace>
  <inkml:trace contextRef="#ctx0" brushRef="#br0" timeOffset="68324.52">9419 10037 0,'0'0'16,"-17"0"-16,-89 35 15,17 35 1,-16 54-1,87-1 1,18-87-16,18 16 16,70-34 15,18-36-15,-53-17-1,-36-53 1,-17-53-1,0 70 1,0-34 0,71 34-1,17 53 1,35 18 0,-17 89-1,-88-72-15,-18 71 16,0 1-1,-71-19 1,54-35 0,-1-35 15,0-35-15,18 17-16,0-52 15,53-36 1,36 0-1,-1 36 1,53 34 0,-35 72-1,-71-19-15,-35 72 16,18-1 0,-36 0-1,0-35 1,18-36-1,53-52 17,0-35-17,-35 52 1</inkml:trace>
  <inkml:trace contextRef="#ctx0" brushRef="#br0" timeOffset="68574.41">10583 9684 0,'0'0'0,"0"-18"0,0-17 16,0 70 15,-17 89-15,17 17 0,-18-35-1,18-71-15,-35 53 16,35-17-1,0-54 1,17-17 0,54-70 15,-53 52-31</inkml:trace>
  <inkml:trace contextRef="#ctx0" brushRef="#br0" timeOffset="69041.58">10954 9648 0,'0'-17'0,"0"34"0,0-52 16,0 53 0,-18 52-1,0 89 1,1-18 0,-18-35-1,17-53 1,0-35-1,18-1-15,0-52 32,53-53-17,18 0 17,-1 52-17,-17 36 1,-35 0-16,17 18 15,-35 0-15,0 52 16,0-17 0,18 0-1,52-35 1,-17-18 0,18-36-1,-54 36-15,36-70 16,-35 17-1,-18-53 1,0 88 0</inkml:trace>
  <inkml:trace contextRef="#ctx0" brushRef="#br0" timeOffset="69224.69">10389 9860 0,'0'0'0,"18"0"32,17 0-32,0-18 15,71-17 1,-70 18-16,158-36 16,-89 17-1</inkml:trace>
  <inkml:trace contextRef="#ctx0" brushRef="#br0" timeOffset="70874.64">12506 9984 0,'0'0'0,"106"-36"15,-106 19 1,17-54 0,-17 53-16,0-70 15,-17-35 1,-71 17-1,-1 88 1,-52 36 0,35 123-1,71 53 1,53-35 0,70-71-1,0-70 1,36-18-1,-18-88 1,-36-36 0,-17-70 15,-53-18-15,0 89-1,0 35 1,0 70-1,0 53 1,0 89 0,0 17-1,0 53 1,0-35 0,53-89-1,106-52 1,17-71-1,-52-18 1,-1-34 0,-105-19-1,-36 71 17,-53 53-17,-17 88 1,88 1-1,0-1 1,88 0 0,-17-53-1,0-17 1,-1-18 0,18-71-1,-35 1 1,18-36-1,-36 35 1,-35 89 15,0 88 1,-18-36-17,18 19 1,0-72-16,36 1 15,17-18 1,-36 0-16,71-18 16,1-52-1,-54 17 1,-35-53 0,-88 35-1,-36 36 1,36 35-1,88 35 1,71-35 15,-36 0-15,71-17 0,35-54-1,0 1 1,-53 52-1,-70 71 17,-18 88-17,0-106-15,0 124 16,0 53 0,0 52-1,-53 19 1,18-125-1,-1 1 1,19-106 0,34-88-1,54-54 17,17-69-17,-17-72 1</inkml:trace>
  <inkml:trace contextRef="#ctx0" brushRef="#br0" timeOffset="71175.12">14358 9631 0,'0'0'0,"0"-88"16,0 70-16,0-17 15,106 17 1,70 36-1,-70 88 1,-88-18 0,-36 18 15,-88-18-31,-35-35 31,71-36-15,123-52 15,17 0-15,-35 17-16</inkml:trace>
  <inkml:trace contextRef="#ctx0" brushRef="#br0" timeOffset="73026.97">15452 9507 0,'0'0'0,"0"-17"0,0-36 16,-71 18 0,-88 17 15,36 53-15,17 89-1,71 34 1,35-69-1,70-1 1,71-53 0,-52-53-1,52-70 1,-53-53 0,-35 18-1,-36-54 1,-17-17-1,0 141 1,0 36 0,-35 105-1,0 18 17,17 70-17,18 0 1,36-34-1,34-72 1,-17-52 0,53-36-1,-18-70 1,0-18 0,-35 0-1,-53 53 1,-17 124 31,-1-36-47,18-17 0,-18 88 15,18-36 17,71-35-17,52-35 1,-35-17-1,89-89 1,-107 18 0,-17-36-1,-53-17 1,-88 53 0,-18 70-1,-35 54 1,106-19-16,-36 72 15,36 69 1,53-34 0,88-36 15,-18-88-31,88 0 31,-141 0-31,89-53 16,-1-53-1,-17 0 1,-35 1 0,-71 52-1,0 35 1,0 89 0,-36-1-1,19 36 1,17-18-1,17-70 1,72-1 0,-19-52-1,-17-18 17,-18-35-17,18 17 1,-35 36-1,-18 53 17,-35 70-17,17 0 1,18-35 0,35-18-1,54-35 1,-1-35-1,-35 0 1,-36-36 0,-17-35-1,18 18 1,17 35 15,-35 18-31,53-18 16,0 35-1,35 18 1,0 53 0,-35 36-1,-35-19 1,-18-52-16,0 52 16,18 19-1,-18-54 1,0-53 31,0 1-47,0-72 15,53-34 1,17 17 15,54 0-15,-1 71-1,-35 53 1,-70-1-16,52 107 16,-70-1-1,0-52 1,-35 17 0,0-53-1,35-52 16,-35-1-15</inkml:trace>
  <inkml:trace contextRef="#ctx0" brushRef="#br0" timeOffset="73857.57">1288 11518 0,'0'18'16,"17"-18"15,124-18 0,-105 18-31,87-17 16,-88-1-16,18 18 15,-106 0 32,18 0-47</inkml:trace>
  <inkml:trace contextRef="#ctx0" brushRef="#br0" timeOffset="74326.16">1252 11536 0,'-88'88'32,"71"-70"-32,-36 52 15,35 18 1,0-35-1,1-53-15,17 18 16,0-36 15,35-17-15,-17 17 0,17 1-1,-17 17-15,70-36 16,53 36-1,-18 0 1,1 53 0,-89 0-1,-88 53 1,-88 0 0,-53-35-1,88-54 1,18-17-1,70 0 1,89-17 15,17-19 1</inkml:trace>
  <inkml:trace contextRef="#ctx0" brushRef="#br0" timeOffset="74542.17">2011 11906 0,'0'0'0,"17"-17"16,-17-1 31,18 18-32,0 0-15</inkml:trace>
  <inkml:trace contextRef="#ctx0" brushRef="#br0" timeOffset="78558.05">3687 11518 0,'0'-17'0,"0"-1"16,0-17 0,0 17-16,-53-17 15,0-18 1,35 53-16,-53-18 15,-17 36 1,-18 70 0,36 18-1,-1 35 1,54-53 15,17-35-15,70-53-1,36-35 1,-18-36 0,18-35-1,-35 1 1,-18 16 0,-53 54-1,0 70 1,0 89-1,17-1 1,71 89 0,-35-18-1,53 159 17,-53-71-17,-35-53 1,-18-17-1,-36-89 1,-87-87 0,0-54-1,-72-123 1,1-88 0,106 52-1,71-34 1,52 52-1,-17 88-15,193-158 16,-17 70 0,0 0-1</inkml:trace>
  <inkml:trace contextRef="#ctx0" brushRef="#br0" timeOffset="79106.44">4022 11624 0,'0'0'15,"17"-18"1,19-35 0,-1 1-1,-18-37 1,-17 19 0,-35 70-1,-18 70 1,18 19-1,17 69 1,18-87 0,53-1-1,71-70 17,-18-35-17,52-53 1,-34-18-1,-1-88 1,-87 0 0,-36 71-1,0 105 1,-53 53 0,17 106-1,36 0 1,0 36-1,0-36 1,36-106 0,34-35-1,-17 0 1,-18-53 0,-35 0-1</inkml:trace>
  <inkml:trace contextRef="#ctx0" brushRef="#br0" timeOffset="79276.28">4586 11501 0,'0'-18'0,"0"0"32,18 18-32,35-35 15,-18 35-15,71-35 16,70-18-1,-17 0 1</inkml:trace>
  <inkml:trace contextRef="#ctx0" brushRef="#br0" timeOffset="80306.28">5786 11659 0,'0'0'0,"17"18"0,1-18 16,-1 0 0,1-18-16,70-52 15,0-36 1,-17-18 0,-36-70-1,-35 71 1,0 52-1,-88 71 1,53 71 0,17 88-1,18 35 17,18-88-17,52-1 1,72-87-1,-37-36 1,19-70 0,-36-18-1,-35-70 1,-53-18 0,-18 141-1,-17 35 1,0 89-1,35 35 1,-18 70 0,18-52-1,-18-1 1,18-105 0,0 17-1,36-35 1,34-53-1,18-53 1,-35 0 0,18-35-1,-53 124 1,17 34 0,-35 89-1,0-18 1,53 1-1,53-54 1,-18-35 0,35-53-1,1-35 1,-54 0 15,-17-54-15,-35 72-1,-36 70 1,-52 70 0,52 19-1,18 16 1,0-16 0,71-54-1,17-35 1,0-18-1,-35-35 1,-35-35 0,-18 35-1</inkml:trace>
  <inkml:trace contextRef="#ctx0" brushRef="#br0" timeOffset="80523.98">5980 11271 0,'0'0'0,"-36"18"0,-34 0 15,87-18 1,89-36 0,88-52-1,18 0 1,-71 35-1,-70 18 1</inkml:trace>
  <inkml:trace contextRef="#ctx0" brushRef="#br0" timeOffset="82539.92">9313 10954 0,'0'0'0,"0"-18"0,0-123 31,0 123-31,-53 1 16,-35 34 0,53 1-16,-36 53 15,-17 123 1,0 53 0,88-89-1,53 1 1,88-88-1,18-71 1,35-71 0,-71-17-1,18-89 17,-88 19-17,-53 69 1,0 72-1,-17 17-15,-36 53 16,17 35 0,36 71-1,36-36 1,34-52 0,107-54-1,-36-52 1,-35-18-1,-18-70 1,-88-18 0,-35 17-1,-107 18 1,19 89 15,17 52-15,0 71-1,53 35 1,53-18 0,89 1-1,16-89 1,54-35 0,18-35-1,-72-18 1,1-71-1,-71-52 1,-35 88 0,0 53-1,-17 52 1,-1 89 15,1-18-15,17 18-1,0-71-15,70 1 16,18-36 0,36-18-1,-36-53 1,18-34 0,-71-37-1,-35 90 1,0 16-1,0 72 1,0 34 0,0 54-1,71-19 1,-1-87 15,54-18-15,-18-53-1,-54 0 1,-16-70 0,-36 17-1,0 88-15,0 1 16,0 34 0,0 71-1,-18 36 1,0-53-1,18-36 1,0-18-16,0-52 31,18-53-15,35-18 0,0 18 15,-35 53-31,17-18 15,53 53 1,-70 35 0,-1 53-1,19 18 1,-19-35 0,1-54-16,35 19 15,106-36 1,-71-18-1,18-70 1,-54-36 0,-34 18-1,0-70 1,-18 141 0,0-106-1,0 105 1,0 54-1,-36 105 1,19 1 0,17-89-16,0 71 15,0-71-15,17 89 16,36-54 0,0-34-1,18-36 1,-18-36-1,17-34 1,-52-18 0</inkml:trace>
  <inkml:trace contextRef="#ctx0" brushRef="#br0" timeOffset="82789.28">11977 10795 0,'70'0'16,"-34"0"-16,52 0 15,53-18 1,53-17 0,-18 0-1,-140 35-15,34-35 16,-105 17 15,-18 18-15</inkml:trace>
  <inkml:trace contextRef="#ctx0" brushRef="#br0" timeOffset="83656">1552 13106 0,'0'0'0,"-88"-18"31,53 18-31,-18 35 16,18-17-1,-89 123 1,89 18-1,17 17 1,71 36 0,35-124-1,-52-70-15,175-1 16,-70-70 0,18-52-1,-124 16 1,-52-34-1,-54 52 1,18 71-16,-70 0 16,-54 71-1,89 17 1,71 36 15,34-71-15,1-36-16,70 1 15,71-53 1,-124 17-16</inkml:trace>
  <inkml:trace contextRef="#ctx0" brushRef="#br0" timeOffset="83809.19">2328 13388 0,'0'-18'31,"0"1"16,18 17-47</inkml:trace>
  <inkml:trace contextRef="#ctx0" brushRef="#br0" timeOffset="84372.51">4233 12841 0,'0'0'0,"-17"-18"0,17 1 32,0-1-32,-18 18 0,0 18 15,18 141 1,0 17 0,53 159-1,-35-176 1,-18-89-16,35 248 15,-17-89 1,0 1 0,-1-125-1,-17-87 1,0-106 15,0-53-15,-35 17-16</inkml:trace>
  <inkml:trace contextRef="#ctx0" brushRef="#br0" timeOffset="84707.16">4057 13194 0,'0'-35'0,"0"70"0,-18-159 16,18 19-1,71 16 1,123-16-1,70 69 1,-70 89 0,-158 106-1,-72-53 1,-122 35 0,52-71 15,-18-17-16,107-53-15,-1 0 16,89-53 15,-1 1-15,36-1 0</inkml:trace>
  <inkml:trace contextRef="#ctx0" brushRef="#br0" timeOffset="85272.22">5027 13123 0,'-18'0'16,"1"18"-16,-18-18 0,17 0 0,-17-18 31,17-52-15,36-1-1,87 1 1,-16 17 0,34 53-1,18 106 1,-123-18 0,-18 0-1,-35-35 1,-1-18-1,36-88 17,0 36-32,36-72 15,16 19 1,54-18 0,-17 70 15,16 36-16,-87-1-15,0 54 16,-18 35 0,-36-18-1,19-53 1,-1-17 0,18-53 15,0 17-31,0-106 15,0 107-15</inkml:trace>
  <inkml:trace contextRef="#ctx0" brushRef="#br0" timeOffset="85422.26">5662 12629 0,'18'18'62,"17"0"-62,18-1 16,17 19-1</inkml:trace>
  <inkml:trace contextRef="#ctx0" brushRef="#br0" timeOffset="86122.75">6191 12823 0,'0'0'0,"0"18"0,0 35 16,-17-35-16,17 70 16,0 0-1,0-17 1,0-18 15,0-36-15,0-52 15,0 17-31,0-52 16,0-71-1,53-18 1,-1 71 0,-16 52-16,34 19 15,18 34 1,-17 89-1,-53 35 1,-1-35 0,54 0-1,-18-88 1,88-1 0,-18-87 15,-34-36-16,16-71 1,-69-17 0,-36 89-1,0 16 1,-18 89 0,0 71-1,18 52 1,0 1-1,0 35 1,18-36 0,17-105-1,36-18 1,-18-36 0,-18-34 15,-35-36-31</inkml:trace>
  <inkml:trace contextRef="#ctx0" brushRef="#br0" timeOffset="86305.5">6950 12682 0,'-18'0'0,"53"0"31,18 0-16,71-17 1,-18-19 0,17 1-1</inkml:trace>
  <inkml:trace contextRef="#ctx0" brushRef="#br0" timeOffset="87405.87">8308 12841 0,'0'0'15,"0"18"-15,18-18 0,-1 17 16,1-17-16,35-17 16,0-19-1,17-69 1,1-1-1,-54-18 1,-17-17 0,-17 35-1,-19 89 1,-16 52 0,34 53 15,18 53-16,18 18 1,17-71 0,18-17-1,0-54 1,53-34 0,35-89-1,-71 18 1,-35-53-1,1 0 1,-36 70 0,0 53-1,0 54 1,-18 69 0,-17 54 15,0-71-16,17 18 1,18-53 0,35-70 15,-17-1-31,35-53 16,0-17-1,0 0 1,-18 53-1,-18 35 1,1 53 0,-18 0-1,0 35 1,35-35 0,18-18 15,53-35-16,18-18 1,-19-35 0,1-17-1,-70-1 1,-36-35 0,0 53-1,-71 53 1,18 89-1,35-1 1,18-35 0,36 0-1,17-36 1,52 1 15,1-53-15,-35 17-1,-36-52 1,-35 17-16</inkml:trace>
  <inkml:trace contextRef="#ctx0" brushRef="#br0" timeOffset="87639.76">8167 12488 0,'0'0'0,"0"18"0,-18-18 0,36 0 31,70 0-31,106 0 16,0-35-1,18-18 16,-124 17-31</inkml:trace>
  <inkml:trace contextRef="#ctx0" brushRef="#br0" timeOffset="88205.69">10883 12030 0,'0'0'0,"-17"0"15,-19 0 1,54 0 0,141 0 15,17 0-16,-105-18-15,87-17 16,-105 35-16,53 0 16,-71 0-1,-88 53 1,18-53-16</inkml:trace>
  <inkml:trace contextRef="#ctx0" brushRef="#br0" timeOffset="88473.51">11289 12030 0,'0'0'0,"-18"0"47,1 53-47,17 88 16,0-106-16,0 106 31,0 0-16,0 0 1,0-70 0,17-18-1,19-53 1,16-71 0,1-17-1</inkml:trace>
  <inkml:trace contextRef="#ctx0" brushRef="#br0" timeOffset="88856.26">11553 12506 0,'18'0'0,"-18"18"15,18-18 17,-1 0-32,54-36 31,35-17-16,-36 0 1,-52 18-16,-18-35 16,-71 52-1,1 18 1,-36 71 0,53 52-1,35-35 1,36 36-1,53-89 1,52-35 0,18 0-1,-35-35 1,0-36 0,-88 54-1</inkml:trace>
  <inkml:trace contextRef="#ctx0" brushRef="#br0" timeOffset="89638.76">12224 12400 0,'0'-18'0,"-36"1"16,19-18-1,17-18 1,88 17 0,0 36-1,18 36 1,-71 52-1,-35-18 1,0-52-16,-35 53 16,17-36-16,-35 18 15,36-36 1,34-69 31,19-1-32,34-71 1,-52 106-16,35-70 16,-18 0-1,-35 106 17,-17 35-17,-1-18-15,0 53 16,18-70-16,0 70 15,0-17 1,71-36 0,17-35-1,53-35 1,-17-54 0,-19-34 15,-52-36-16,-35-17 1,-18 70 0,0 18-1,0 70 1,0 71 0,-35 70-1,17 19 1,0 34-1,1-53 1,17-17 0,70-70-1,19-19 1,-1-17 0,0-70 15,-53-1-16,-35 53-15</inkml:trace>
  <inkml:trace contextRef="#ctx0" brushRef="#br0" timeOffset="89861.29">12965 12118 0,'-18'0'0,"36"0"0,-18 0 31,105-18-15,19 18 0,35 0-1,-71-17 1,-35 17 0</inkml:trace>
  <inkml:trace contextRef="#ctx0" brushRef="#br0" timeOffset="90080.34">13917 12347 0,'0'0'0,"0"18"16,-18-18 31,-17 0-31</inkml:trace>
  <inkml:trace contextRef="#ctx0" brushRef="#br0" timeOffset="91138.4">1676 14658 0,'0'0'16,"-71"-18"-1,53 18-15,1 36 16,17 16 0,17 37-1,36-54 1,89-17 0,-37-18-1,-69-18 1,87-35-1,18-35 1,-88 35 0,-53-18-1,-35 36 1,-18 70 0,35 54-1,-17 69 1,17-34-1,1 52 1,17-70 0,0-18-1,0-70 1,0-71 31,0-18-32,0 18-15</inkml:trace>
  <inkml:trace contextRef="#ctx0" brushRef="#br0" timeOffset="91340.32">1782 15064 0,'0'0'0,"17"0"31,1 0-31,70 0 16,71-36 0,-36 19-1,1-1 1,-107 0 0,1 1-1</inkml:trace>
  <inkml:trace contextRef="#ctx0" brushRef="#br0" timeOffset="91665.48">2981 14940 0,'0'35'16,"0"-17"-16,0-36 78,0 1 16</inkml:trace>
  <inkml:trace contextRef="#ctx0" brushRef="#br0" timeOffset="94171.4">5256 14464 0,'0'0'0,"0"-18"0,71-70 16,-53 70-16,34-52 16,-52-18-1,0 52 1,-88 19 0,18 17-1,34 0 1,-52 35-1,53 18 1,17 17 0,18 36-1,71-17 1,52 16 0,36 1-1,-53-18 1,-88-35-1,-107 35 1,-87-35 0,17-53-1,18-17 1,53-19 0,53-34 15,35 17-16,35 18 1,71-1 0,-18 1-16</inkml:trace>
  <inkml:trace contextRef="#ctx0" brushRef="#br0" timeOffset="94589.59">5750 14499 0,'18'-17'0,"-36"34"0,71-34 0,-70 17 31,-36 17-15,-18 71-1,36 18 1,35-18 0,0-52-1,17 17-15,1-36 16,53-17-1,52 0 1,1-70 0,-54-1-1,-35-52 1,-35 34 0,-123 1-1,17 88 1,-35 18-1,53 70 1,88-17 0,35 17-1,-17-71-15,52 1 16,-52-18-16,123 0 16</inkml:trace>
  <inkml:trace contextRef="#ctx0" brushRef="#br0" timeOffset="94987.83">6297 14499 0,'0'0'15,"0"-17"-15,-18-19 16,1 19 0,17-19-1,17 36 1,1 0-16,17 0 15,106 89 1,-35 16 0,-88-16-1,-18-1 1,-18-35 0,-17-36-1,17-70 16,18 0-15,-17-52 0,17 16-1,53-16 1,0 52 0,52-18-1,-16 18 1</inkml:trace>
  <inkml:trace contextRef="#ctx0" brushRef="#br0" timeOffset="95237.17">7038 14111 0,'35'-18'16,"-35"71"15,-17-35-31,-1 88 16,-17 53 15,-1-1-16,36-69 1,18-19 0,35-70-1,17 0 1,-52-70 0,-18 17-1,0 17-15</inkml:trace>
  <inkml:trace contextRef="#ctx0" brushRef="#br0" timeOffset="95387.94">6826 14411 0,'0'0'0,"0"-18"15,53 1 1,88-36 0,0 17-1,-88 36 1,177-35-1,-1 18 1</inkml:trace>
  <inkml:trace contextRef="#ctx0" brushRef="#br0" timeOffset="95638.33">8308 14182 0,'0'0'0,"0"17"16,-35 54-1,17-1 1,-17 36 0,17-18-1,18-52 1,0-54 15,35-52 0,-17 17-31</inkml:trace>
  <inkml:trace contextRef="#ctx0" brushRef="#br0" timeOffset="95787.92">8255 14023 0,'-35'-18'16,"70"36"-16,-88-53 15,35 35 1,36 0 15,17 0-15</inkml:trace>
  <inkml:trace contextRef="#ctx0" brushRef="#br0" timeOffset="96087.68">8590 13829 0,'0'-18'0,"18"1"15,-18 34 1,0 1 0,0 105-1,0-34 1,-36 69 0,19-122-16,-1 69 15,18 1 1,71-88-1,-1-18 1,36-35 0,-53-18-1,-18-71 1</inkml:trace>
  <inkml:trace contextRef="#ctx0" brushRef="#br0" timeOffset="96240.57">8484 14041 0,'-17'0'0,"-1"0"16,53 0-1,-17 0 1,88 0 0,35-53-1,-18 17 1,-105 19-16</inkml:trace>
  <inkml:trace contextRef="#ctx0" brushRef="#br0" timeOffset="97070.89">10513 14235 0,'0'0'15,"17"0"-15,36-53 16,-53 35-1,18-17 1,-18 17-16,0-52 16,-18-1-1,1 36-15,-89-53 16,-18 70 0,19 53-1,-37 89 1,72 17-1,52 70 1,71-122 0,71-54-1,17-53 1,-53-35 0,18-88 15,-89 88-16,1 36-15,-18-89 16,0 71 0,0 17-1,0 53 1,0 53 0,0-17-1,0-53-15,18 70 16,17-35-1,71-53 1,0-18 0,52-53-1,-122 36-15</inkml:trace>
  <inkml:trace contextRef="#ctx0" brushRef="#br0" timeOffset="97321.26">11324 13970 0,'0'-18'0,"0"36"16,0-124-1,-17 71 1,-1 35-16,-53 18 16,-70 87-1,35 36 1,89-35 0,17 18-1,88-54 1,18-52-1,53-36 1,-107 18-16,72-70 16,70-18-1</inkml:trace>
  <inkml:trace contextRef="#ctx0" brushRef="#br0" timeOffset="97554.07">11871 13864 0,'-35'0'16,"70"0"-16,-176 18 16,53 52-1,35 19 1,35 34 0,18-105-16,18 70 15,70-18 1,53-70-1,0-17 1,71-54 0,-177 54-16</inkml:trace>
  <inkml:trace contextRef="#ctx0" brushRef="#br0" timeOffset="97937.04">12435 13988 0,'0'-18'0,"0"-17"0,0 88 0,-35-106 31,-18 53-15,36 17-16,-1 54 16,-17 52-1,35-52 1,17 17 0,36-70-1,35-18 1,18-36-1,-35-16 1,-54 34-16,1-53 16,-18-17-1,-53 0 1,-35 53 0,17 35-1,-17 53 16,88 35-15,0-35 0,71-18-1,-36-35-15</inkml:trace>
  <inkml:trace contextRef="#ctx0" brushRef="#br0" timeOffset="98338.06">12788 14005 0,'0'0'0,"-17"-17"0,17-19 16,0-17-1,70 36 1,-52 17-16,105 0 16,18 53-1,-70 17 16,-71 18-15,-18-17 0,-17-36-1,0-35 1,17 0 0,18-70-1,53-18 1,0-1-1,0 1 1,17 53 0,36 35-1,0 0 1,-71 0-16</inkml:trace>
  <inkml:trace contextRef="#ctx0" brushRef="#br0" timeOffset="99953.46">14111 13899 0,'0'0'0,"18"0"0,-18-17 15,0-1 1,-71-52 0,54 52-16,-72-17 15,54 35-15,-35 0 16,-36 70-1,53 1 1,0 52 0,35-17-1,36-35 1,70-54 0,0-17-1,36-53 16,-1-35-15,-52 0 0,-18-106-1,-36 53 1,-17 17 0,0 107-1,-17 70 1,-19 88-1,19 18 1,17-36 0,35-52-1,18-36 1,35-35 0,18-18-1,-35-35 16,-54 36-31,36-54 16,-35 18 0,-18 18-1,0 53 1,0 34 0,-18 19-1,18-53-15,0 52 16,18-52-1,52-1 1,1-17 0,35-35-1,-36-18 1,-35-35 0,-17 0-1,-18 106 32,-18-1-47,1 54 16,-18-18-1,-1 35 1,36-53 0,0-53 30,18 1-46,17-18 16,-17-1-16,52-52 16,-17 35-1,18 0 1,-1 53 0,-52 36-1,-18 34 1,0 1 15,88-1-15,18-35-1,18-35 1,34 0 0,-17-52-1,-70-19 1,-53-52-1,-18 34 1,-36 36 0,-34 71-1,-1 35 1,-52 70 0,87-52-1,19 0 1,34-54 15,36 1-15,18-18-1,-18-18 1,-35 18 0,-18 18-1,-18 17 1,-35 71-1,35 35 1,18-106-16,0 89 16,0 35-1,-17-1 1,-36-52 0,-53 0-1,-53-18 16,106-88-15,18-17 0,35-54-1,0-35 1</inkml:trace>
  <inkml:trace contextRef="#ctx0" brushRef="#br0" timeOffset="100170.9">14799 13723 0,'0'0'16,"-18"0"-16,-17-18 0,17 1 0,1-1 15,17 0 1,35 18 15,-17 0-15,-1 0-16</inkml:trace>
  <inkml:trace contextRef="#ctx0" brushRef="#br0" timeOffset="100736.99">16616 13300 0,'17'-53'15,"-34"106"-15,34-124 0,1-17 16,-18 17 0,0 107 15,-18 87-15,1 18-1,-18 36 1,17-54 15,18 1-15,0-89-16,0 0 15,18-35 1,52-35 0,-17-18-1,0-35 1</inkml:trace>
  <inkml:trace contextRef="#ctx0" brushRef="#br0" timeOffset="101136.75">17110 13370 0,'17'-17'0,"-34"34"0,52-52 15,-35 53 17,-35 17-32,-53 88 15,52-17 1,19 18 15,17-89-31,17 18 16,71-35-1,36-18 1,-18-53 0,-53-53-1,-53 0 1,0 71-16,-89-89 15,-16 54 1,16 70 0,-16 17-1,52 36 1,53 0 0,0-18-1,17-35 16</inkml:trace>
  <inkml:trace contextRef="#ctx0" brushRef="#br0" timeOffset="101521.15">16439 13229 0,'0'0'0,"-70"0"32,70-17-32,123-19 15,18 1 1,71-18 0,17 18-1,-87 17 1,-107 18-1,53 0 1,-88-18 0,0 1-1,-18 17 1,1 0 0,17 17 15</inkml:trace>
  <inkml:trace contextRef="#ctx0" brushRef="#br0" timeOffset="103619.95">7302 15840 0,'18'-18'46,"-18"0"-46,0 1 16,18-1-16,-1 1 16,19-54-1,-36-35 1,0 71-16,-18-53 16,-88-1-1,-17 54 1,17 70-1,-18 107 1,54-19 0,52-88-16,18 124 15,0-53 1,71-18 0,-1-88-1,54-35 1,-18-53 15,-18-36-15,-35 1-1,-36 34 1,-17 37 0,-17 122 15,17-35-31,-18 54 15,18 52 1,0-53 0,53 0-1,35-88 1,0-18 0,-52-17-16,87-71 15,-17 1 16,-18-90-15,-53 54 0,-35 53-1,-17 88 1,-36 124 0,35-19-1,18 54 1,36-18-1,34-52 1,54-54 0,-89-35-16,53-18 15,18-88 1,-36 36 0,-34-54-1,-36 18 1,0 89 15,0 70-15,0 53-1,-36 88 1,19 17 0,-18 89-1,17 0 1,18 0-1,0-124 1,0-123 0,18-88-1,-1-36 1,1-140 0,-1-124-1</inkml:trace>
  <inkml:trace contextRef="#ctx0" brushRef="#br0" timeOffset="105752.94">8378 15893 0,'0'-124'15,"0"248"-15,0-301 0,36 89 16,52 0 0,53 70-1,-53 36 1,-52 52-1,-72-17 1,-105 36 0,106-72-16,-89 36 15,19 18 1,87-18 0,36-36-1,158-52 16,-53 0-15,-52-1-16,229-69 16,-53-54-1,-177 18 1,-70-36 0,-35 71-1,-88 89 1,-1 105-1,36 106 1,88-53 0,35 18-1,36-36 1,-1-70 0,36-35-1,-53-71 1,18-53 15,-54 0-15,19 36-1,-19 52 1,-17 53 0,18 54-1,-1-19 1,36 1-1,53-18 1,0-53 0,106-36-1,-36-34 1,-88-1 0,-52-52-1,-36 52 16,-71 18-31,-35 71 32,0 70-17,53 0 1,53-17 0,0-1-1,71-52 1,0-18-1,-1-53 1,-52 0 0,17-53-1,-35 1 1,0 52 0,0 70-1,0 54 16,0 35-15,0 17 0,18-70-1,52 0 1,-52-53-16,70 0 16,35-35-1,-34-36 1,17-52-1,-54-71 1,-52 53 0,0 17-1,-52 124 1,-1 106 0,35 17-1,18 54 1,0-54-1,35-35 17,36-70-17,-1-18 1,36-35 0,-18-36-1,-52 1 1,-36 17-1,0 35-15,17 18 32,1 0-32,17 0 15,53 18 1,36-18 0,-1-53-1,-34 0 1,-89-18 15,0 18-15,-89 53-1,19 36 1,52-19-16,-70 89 16,88-18-1,0 18 1,53-35-1,35-54 1,36-17 0,-89 0-16,53-52 15,18-37 1,0-52 0,-53 0-1,-53-35 16,0 158-31,0-17 0,-36 52 32,1 72-17,0 69 1,17 1 0,18-71-1,18-17 1,-1-53-16,54-1 15,52-17 1,1-35 0,-36-18-1,0-35 1,-70 17 0,-18 54-1,-18 69 1,-35 19 15,18 0-15,35-18-1,0-36 1,88-17 0,-52 0-1,-1-35 1,18-36-1</inkml:trace>
  <inkml:trace contextRef="#ctx0" brushRef="#br0" timeOffset="105910.01">12541 15240 0,'-35'0'16,"0"0"-1,35 18 16</inkml:trace>
  <inkml:trace contextRef="#ctx0" brushRef="#br0" timeOffset="106119.93">11695 15346 0,'-18'17'0,"36"-34"0,-107 52 16,89-17 0,18-18-1,70 0 1,71 0 0,0 0-1,-124-18-15,18 18 16</inkml:trace>
  <inkml:trace contextRef="#ctx0" brushRef="#br0" timeOffset="107070.01">12859 15311 0,'17'0'0,"-34"0"0,17 0 31,-18 0-15,-52 88 0,-19 18-1,72-89-15,-19 71 16,36 1 0,0-36-1,106-36 1,53-17 15,-106 0-31,88-17 16,35-36-1,-34-18 1,-90-17 0,-52 0-1,-35 35 1,-71 53-1,-17 70 1,52 1 0,36 17-1,35-17 1,35-54 0,89-17-1,-36-35 1,0-18 15,-17-35-15,-18 17-1,-36 54 1,-17 34 0,-17 54-1,-1-1 1,18-17-1,71-35 1,-1-18 0,36-18-1,-35-52 1,-54-18 0,36-89-1,-18-34 1,-17 122 15,-18 54-15,-53 88-1,0 106 1,36 17 0,17-52-1,17-19 1,36-34-1,18-53 1,-1-54 0,18-70-1,-52 71 1</inkml:trace>
  <inkml:trace contextRef="#ctx0" brushRef="#br0" timeOffset="107771.73">16069 14993 0,'0'0'0,"-53"0"32,18 0-32,-71 18 15,35 70 1,1 106-1,70-88 1,18 17 0,70-52-1,18-71 1,-54 0-16,90-36 16,34-69-1,-123-36 1,-141-18 15,-18 88-15,-53 36-1,71 53 1,35 105 0,53-35-1,18 0 1,105-52-1,1-36 1</inkml:trace>
  <inkml:trace contextRef="#ctx0" brushRef="#br0" timeOffset="108153.5">16598 15152 0,'0'0'0,"18"0"0,-1-35 16,36-18-1,36 35 17,-1 18-17,0 106 1,-53-18 0,-35 35-1,-53-34 1,0-36-1,53-106 17,0 35-32,0-53 15,18-17 1,35-53 0,18 53-1,-36 70-15,71 1 16,-1 17-1,-52 17 1</inkml:trace>
  <inkml:trace contextRef="#ctx0" brushRef="#br0" timeOffset="108721.78">17974 15240 0,'0'0'0,"18"0"16,-1-53-1,1-35 1,-53 17 0,-54-17-1,72 70-15,-71 1 16,-53 34 0,-1 89-1,37 0 1,69 53 15,36-71-15,18-70-16,88 52 15,0-70 1,52-35 0,-34-53-1,-54-36 1,1-105-1,-36 88 1,-35-53 0,0 70-1,-17 124 1,-19 71 0,1 70-1,35-106-15,0 159 16,0-52 15,18-1-15,17-53-1,0-71 1,18-17 0,35-52-1</inkml:trace>
  <inkml:trace contextRef="#ctx0" brushRef="#br0" timeOffset="109403.03">18415 15205 0,'0'-18'31,"35"0"-15,36-17-1,17-35 1,-53 17-1,-35 35 1,0-35 0,-70 53-1,-1 0 1,-17 106 0,53-18-1,35 18 1,35-18-1,71-53 1,0-17 0,-36-18-1,-35-70 1,1-36 0,-1 18-1,-17 52-15,52-34 16,-17 52-1,18 0 17,-1 36-17,-52 35 1,17 88 0,-35-88-1,-17 0 1,-19-53-1,19 0 1,17-53 0,35-53-1,53-17 1,0 34 0,-70 72-1,35 17 1,0 0-1,-36 0 1</inkml:trace>
  <inkml:trace contextRef="#ctx0" brushRef="#br0" timeOffset="109540.33">20073 15363 0,'0'0'16,"-18"0"-16,1 0 15,-1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35:39.6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5098 653 0,'0'0'0,"0"-18"15,0 0 1,0 1-16,0 52 31,0-17-15,0 123-1,0-88-15,0 123 16,-36 89 0,36-142-1,-17-17 1,-1-53-1,0-36 1,-52-17 0,52-17-16</inkml:trace>
  <inkml:trace contextRef="#ctx0" brushRef="#br0" timeOffset="598.85">4551 1041 0,'0'0'0,"-88"-36"16,88 19-1,0-71 1,35-1 0,71-34-1,-71 88-15,106-36 16,53 36-1,-70 70 1,17 106 0,-88 88-1,-36-52 1,-17 35 15,0-142-15,0-52-1,-17-18 1,17-53 0,0-35-1,35-106 1,0 123-16,53-105 16,71-18-1,18 105 1,17 89-1,-53 159 1,-124 106 0,-70-36-1,-17-105 17,-1-1-17,54-88 1,17-70 15,0 17-31,35-17 0</inkml:trace>
  <inkml:trace contextRef="#ctx0" brushRef="#br0" timeOffset="2615.51">6667 1270 0,'0'0'0,"71"-35"16,-53-18 0,-18-35-1,0-1 1,-106-16 15,88 105-31,-88-18 16,-35 53-1,53 53 1,0 89 0,35-18-1,53-124-15,0 35 16,35-17 0,71-53-1,0-17 1,70-72-1,-70 1 1,-88 53-16,52-71 16,-52 71-16,0-53 15,-1 88 1,-34 17 15,-54 72-15,36 69-1,35-105 1,0-35-16,35 52 16,89-52-1,-19-18 1,1-71 0,0-17-1,-53 0 1,-53-35-1,0 87 1,0 72 0,-53 52-1,18 0 1,17 18 15,0-71-15,18-17-1,0-36 1,18-35 0,35-35-1,-18-18 1,1 53 0,-19 36-1,1 105 1,-1-18-1,-17 36 1,53-18 0,18-52-1,35-36 17,0-18-17,-36-35 1,18-53-1,-35-17 1,-53 105-16,0-35 16,0 124 15,-17 35-15,-1-1-1,18-87-15,0 17 16,0-17-16,88 35 15,18-53 1,-35-35 0,34-36-1,-34-35 1,-53 0 15,-18 54-15,0 104 15,0 54-15,0-70-16,0 16 15,17 37 1,1-72-16,70 36 16,53-53-1,36 0 1,-54-53-1,18-17 1,-70-54 0,-71 18-1,-53 18 1,-35 71 15,-18 70-15,0 52-1,53 1 1,53-88-16,0 70 16,35-35-1,54-53 1,16 0 0,1-71-1,-53 1 1,18-71-1,-36 53 1,-35 70 0,0 53-1,0 53 1,-18 36 0,18-1 15,0-52-16,88-36 1,36-35 0,-18-18-1,105-105 1,-87 0 0,-71-1-1,-53-70 1,0 71-1,0 87 1,0 89 0,0-18-16,0 142 15,-35-1 1,-1-35 15,36-35-15,0-35-1,0-1 1,53-123 0,-18 18-16</inkml:trace>
  <inkml:trace contextRef="#ctx0" brushRef="#br0" timeOffset="2783.33">10001 1535 0,'0'17'15,"0"-34"48,0-1-47,0 0-16</inkml:trace>
  <inkml:trace contextRef="#ctx0" brushRef="#br0" timeOffset="3732.65">11412 512 0,'0'0'0,"0"-18"0,-17 18 31,-89 106-15,35 105 0,18 72-1,36-107 1,34-17 0,1-124-1,70 53 1,71-53-1,17-70 1,1-71 0,17-70-1,-53-71 1,-106-70 0,-141 158-1,-158-18 1,-18 142-1,105 70 1,54 124 0,140 88-1,177 71 1,0-89 15,-53-70-15,18 70-1,-123 0 1,-107-52 0,-105-36-1,-36-71 1,18-87 0,35-72-1,106 1 1,106-141-1,106 35 1,-18 70 0</inkml:trace>
  <inkml:trace contextRef="#ctx0" brushRef="#br0" timeOffset="4115.34">12365 988 0,'0'0'0,"0"-18"0,0-17 15,0-36 1,-18 89 15,1 17-31,-1 18 16,0 124 0,18-54-1,36-52 1,52-54-1,18-17 1,-36-53 0,1-88-1,-54 35 1,-17 0 15,0 71-15,0 53-1,0 52 1,0 1 0,18-36-16</inkml:trace>
  <inkml:trace contextRef="#ctx0" brushRef="#br0" timeOffset="4666.42">12894 1182 0,'18'0'0,"-36"0"0,89 0 16,-54-18-16,36-17 15,0-36 1,-18 1 0,-17 34-1,-106 72 32,70-19-47,-52 72 16,-1 34-1,53-17 1,36-71 0,70 0-1,53-35 1,0-52 0,18-54-1,-53 18 1,-18-36-1,-88 71 1,-53 53 0,-17 53-1,52-35-15,18 88 16,0-36 0,71 1 15,-36-18-16,-17-18 1,-36-18 0,-53-17-1,36-17 1,17-36 0,71-71-1</inkml:trace>
  <inkml:trace contextRef="#ctx0" brushRef="#br0" timeOffset="4917.42">14235 512 0,'0'0'0,"0"-18"0,0 0 0,-53 1 16,0 70 15,-53 105-15,53 36-1,35-35 1,1 0 0,17-53-1,35-71 1,36-35 0,52-53-1</inkml:trace>
  <inkml:trace contextRef="#ctx0" brushRef="#br0" timeOffset="5148.42">14552 917 0,'18'-35'0,"-36"70"0,53-105 15,-52 123 32,-54 52-31,18 19-1,53-36 1,0-70-16,0 35 16,53-36-1,53-34 1,-71-1-16</inkml:trace>
  <inkml:trace contextRef="#ctx0" brushRef="#br0" timeOffset="5849.79">15028 1005 0,'18'-35'15,"-36"70"-15,18-70 32,-17 35-17,-19 53-15,-17 35 16,18-17 0,35-36-1,0 18 1,53-18-1,0-35 1,-18 0 0,-17-70-1,-18-1 1,0-52 0,0 105-16,0-88 15,71 71 1,52 35-1,36 35 1,-53 53 0,-71-70-16,18 88 15,-53-88-15,53 123 16,-124-71 15,18-52-15,-35 17-1,70-35 1,18-70 0,36-19-1,34-16 1,71-54 0,71 0-1,-89 141 1,-70 18-16,71 71 15,-71 123 1,-89-53 0,-16-35-1,-19-18 1,36-53 15,17-35-15,0 0-1,18-53 1,0-35 0</inkml:trace>
  <inkml:trace contextRef="#ctx0" brushRef="#br0" timeOffset="5981.28">15399 600 0,'0'0'0,"-141"-36"32</inkml:trace>
  <inkml:trace contextRef="#ctx0" brushRef="#br0" timeOffset="6082.14">15152 600 0,'-18'0'32,"1"0"-32,-19 17 31,-34 1-16,-36-18 1</inkml:trace>
  <inkml:trace contextRef="#ctx0" brushRef="#br0" timeOffset="6298.52">13970 688 0,'-35'0'0,"70"0"0,-88 0 0,35 0 16,18 35-1,36-17 1,70-18 0,-18 0-1,35 17 1,-70-17 0</inkml:trace>
  <inkml:trace contextRef="#ctx0" brushRef="#br0" timeOffset="8297.39">4057 1923 0,'0'0'0,"0"-18"0,0-17 32,0 52-1,0 1-16,0 0-15,53 140 16,17-69 0,36 16-1,-18-52 1,89-35 0,34-18 15,-140-18-31,105-35 15,89-35 1,-53 18 0,70-1-1,-18 36 1,-52 52 0,-141 1-16,193 70 15,19 18 1,-72-35-1,54-36 1,17-35 0,-35-18-1,141-123 1,-53-18 15,-53 54-15,53-1-1,-35 123 1,-106 72 0,-123-72-16,105 71 15,-105-52-15,158 52 16,-70-35 0,70-36-1,53-52 1,36-53-1,-18-53 1,17-18 0,-105 89-1,17 87 1,-52 89 15,-36 18-15,18-19-1,35-34 1,-18-71 0,36 0-1,17-53 1,-53-35 0,177-53-1,-124 105 1,-123 72-1,0 70 1,-18-18 0,18-35-1,35-36 1,53-17 15,18-70-15,-36 17-1,54-53 1,-1 35 0,-176 89-1,-18 70 1,-17-17 0,-1-18-1,54-18 1,-1-35-1,-17-18 1,18 1 0,-36-36-1,-17 53 1,-18-35 0,-18 17-1</inkml:trace>
  <inkml:trace contextRef="#ctx0" brushRef="#br0" timeOffset="9167.04">5662 8837 0,'0'0'0,"-35"-18"0,-177-17 16,194 18-1,-17 17-15,141-18 31,176-17-15,71-1 0,-247 36-16,176-17 15,-53 17 1,-176 17 0,-176 19-1</inkml:trace>
  <inkml:trace contextRef="#ctx0" brushRef="#br0" timeOffset="9547.75">6174 8767 0,'0'0'0,"-18"0"15,-35 35 1,88 71 0,18-1 15,-17-69-31,-1 70 15,-35-54-15,17 143 16,-17 16 0,-70 1-1,-1-106 1,-105-18 0,17-88-1,106-18-15,-194-70 16,89-18-1,16-53 1,107 18 0,88 36-1,53 69 1,-53 19-16,176-1 16,-176 18-1</inkml:trace>
  <inkml:trace contextRef="#ctx0" brushRef="#br0" timeOffset="10881.5">7285 9596 0,'0'0'0,"0"-18"0,17-35 15,-17 35-15,0-35 16,-35 1-1,-106 16 1,0 54 0,35 35-1,18 88 1,35 71 0,53-54 15,35-69-16,1-72-15,69 18 16,19-70 0,-18-35-1,-18-72 1,-53-16 0,-17-1-1,-18 88 1,-18 124 15,18 88-15,53 18-1,-35-124-15,52 71 16,19-53 0,34-53 15,18-35-16,-53-53 1,-35-18 0,-35-35-1,-18 106-15,0-71 16,0 70 0,-18 142 15,18-70-31,0 52 15,0 0 1,18-70-16,52 70 16,36-53-1,-18-35 1,18-53 0,-18-53 15,-52 0-16,-36 1 1,-36 69 0,19 19-1,17-1 1,88 18 0,71 0-1,105-18 1,-123-17-1,1 35 1,-125-35 0,-52 35-1,-89 18 1,72-1-16,-125 54 31,54 35-15,34 52-1,54-17 1,35-35 0,53-70-1,-35-36-15,88 0 16,35-53 0,-35-18-1,17-52 1,-52-1-1,-54 18 1,-34 177 15,-36 52-15,53-87 0,0 34-16,0 36 31,70-71-16,71-17 1,-35-71 0,-18-18-1,-17 18-15</inkml:trace>
  <inkml:trace contextRef="#ctx0" brushRef="#br0" timeOffset="11697.6">11324 8925 0,'0'0'0,"18"-53"0,-1-123 16,-17 158 0,-52-52-16,-54 70 31,-71 17-16,124 19-15,-158 158 16,52 70 0,53 36-1,71-18 1,123-52 0,106-107-1,141-88 1,-105-87-1,16-72 1,1-88 0,-123 36-1,-71-71 1,-159-53 0,-35 124 15,-71 52-16,-35 89 1,36 106 0,122 87-1,72 213 1,123-71 0,52-1-1,1-34 1,-88-159-1</inkml:trace>
  <inkml:trace contextRef="#ctx0" brushRef="#br0" timeOffset="11864.55">11377 10813 0,'-18'0'0,"-105"0"16,-53-89 0,87-16 15,54-142-16,141 70 1,35 54 0,35 17-16</inkml:trace>
  <inkml:trace contextRef="#ctx0" brushRef="#br0" timeOffset="12814.03">12224 9384 0,'17'-18'0,"-34"36"0,70-89 15,-53 54 1,-18 34 0,0 72-1,1 16 1,17-69-16,0 105 31,70 0-15,1-124-1,17-17 1,0-52 0,-17-37-1,-54 54-15,36-88 16,-17 17 0,-19 53-1,-17 18 1,-17 70-1,-1 35 1,-17 124 0,35-88-1,53-18 1,35-52 0,71-36-1,35-53 16,-18-53-15,-53-35 0,-70 35-1,-53 18 1,-53 70 0,-35 36-1,35 88 1,36 52-1,-1-34 1,89-54 0,17-52-1,35-36 1,18-70 0,18-35-1,-35 17 16,-54-17-15,-87 52 0,-89 71-1,88 18-15,-70 52 16,88 36 0,18-18-1,70 0 1,-18-17-1,-70-36 1,-35-35 0,-53-35-1,35-36 1,53-17 15,106-71-15,-71 124-16</inkml:trace>
  <inkml:trace contextRef="#ctx0" brushRef="#br0" timeOffset="13930.39">14587 8890 0,'0'0'15,"18"-53"-15,0 53 0,-18 18 16,-36-1 0,-17 124-1,36-105-15,-36 105 16,-18 53-1,36-18 1,35-70 0,18-18-1,70-70 1,-53-18-16,53-18 16,36-88 15,-1-35-16,-70 36 1,-18 34 0,-52 159 15,-18 18-15,17 0-1,18-36 1,18-34-1,87-36 1,-69 0-16,70-53 16,35-53-1,-36 0 1,-52 53 0,-35 53-1,-36 18 16,-52 88-15,17-1 0,53-34-1,35-36 1,71-35 0,0-17-1,-53-54 1,-36-52-1,-17 34 1,-35-16 0,35 34-1,35 53 1,-17 1-16,106 17 16,17 35 15,-53 18-16,-53 53 1,-35 0 0,-70-1-1,34-69 1,19-19 0,17-34-1,0-54 1,53-52-1,52-1 1,54 1 0,53 87-1,-71 54 1,-53 88 0,-88 17 15,-70-17-16,-36-18 1,35-70 0,106-18 15,1-18-31,87-34 16,54-37-1,-125 54-15</inkml:trace>
  <inkml:trace contextRef="#ctx0" brushRef="#br0" timeOffset="14247.45">17163 9296 0,'35'-18'0,"124"-53"16,-142 54 0,-405 211-16,565-282 15,-54-18-15,-176 106 0,-70 53 16,-18 17 0,105-34 15,107 34-16,52-52 1,18 17 0,-35 0-1,-106 36 1,-106-53 0,1-18-1,-36 0 1,35 0-1,53 0 1,17-106 0,36 88-16</inkml:trace>
  <inkml:trace contextRef="#ctx0" brushRef="#br0" timeOffset="14413.73">16298 8643 0,'0'0'0,"0"-18"0,-53 18 16,-52 0 0,52 0-1,-36 0 1,19 0 0,35 0-16</inkml:trace>
  <inkml:trace contextRef="#ctx0" brushRef="#br0" timeOffset="14631.41">13917 8961 0,'-18'0'0,"36"0"0,-18 0 15,35 0-15,177 0 31,158 35-15,-317-35-16,141 0 16,0 0-1,-158 0-15</inkml:trace>
  <inkml:trace contextRef="#ctx0" brushRef="#br0" timeOffset="15813.19">6332 10248 0,'0'-17'0,"0"34"0,-17-52 0,-19-18 16,-16 0 0,16 35-1,1 18 1,17 53 0,1-17-1,17 105 1,53 17-1,88 1 1,141-53 0,88-71-1,212-105 1,-52-71 0,158-89-1,-195 107 1,-34 52-1,17 89 1,-88 123 0,-53 0-1,-105-35 1,52-53 0,-17-53 15,17-88-16,141-106 1,-229 70 0,35-34-1,36 105 1,-18 106 0,-35 35-1,-1 88 1,-17-70-1,0-36 1,36-70 0,-1-52-1,0-37 1,106-52 15,-17 18-31,-106 88 31,-36 52-15,-105 71 0,-71 1-1,88-19 1,106 1 0,17-54-1,177-17 1,-211-53-1,87-17 1,19-36 0,-142 71-1,-71 17 1,-87 18 0,-1 53 15,-141-53-31</inkml:trace>
  <inkml:trace contextRef="#ctx0" brushRef="#br0" timeOffset="16980.03">2752 3157 0,'0'0'0,"17"-17"16,19-107-1,-36 107 1,0-1-1,0 159 17,0-88-32,17 53 15,1 53 1,-18 17 0,-18-35-1,1-70 1,-1-71-1,36-71 17</inkml:trace>
  <inkml:trace contextRef="#ctx0" brushRef="#br0" timeOffset="17147.64">3140 3422 0,'0'0'0,"0"18"31,-18-1-31,-17-17 16,35 18-1,0-1 1,17-17-16</inkml:trace>
  <inkml:trace contextRef="#ctx0" brushRef="#br0" timeOffset="18296.91">4286 3087 0,'0'0'0,"-17"0"16,17 17-1,0 19-15,0 17 31,0-36-15,53-17 0,17-35-1,54-36 1,-1-17 0,-70 35-1,-53 36-15,0-19 16,-35 36-16,-54 0 15,-105 36 1,71 34 0,17 71-1,88-17 1,54-18 0,105-53 15,-18-53-16,1-18 1,-89 0 0,-70 18-1,-89 36 1,71-19-16,-123 71 16,70 1-1,53-36 1,53 35-1,0-53 1,71 0 0,-54-35-16,72 0 15,87-35 1,-35-36 0,-35 19-1</inkml:trace>
  <inkml:trace contextRef="#ctx0" brushRef="#br0" timeOffset="18513.15">4939 3281 0,'0'-18'16,"0"36"-16,18-53 15,17 35 1,18 88 0,0 0-1,-36-70-15,36 70 16,-35-71-16,17 54 15,-17-18 1,-1-53 0,19-18-1,-19 1-15</inkml:trace>
  <inkml:trace contextRef="#ctx0" brushRef="#br0" timeOffset="18729.66">5433 3263 0,'0'-35'16,"-53"35"0,-53 106-1,35 0 1,54-71-16,-89 124 16,53-54-1,35-16 1,36-72-1,53-34 1</inkml:trace>
  <inkml:trace contextRef="#ctx0" brushRef="#br0" timeOffset="19029.78">5786 3281 0,'0'0'0,"0"70"31,-53 142-15,0-53-1,17 123 1,19 53 0,-1-247-16,18 89 15,-17 158 1,17-88-1,0-106 1,52-141 0,-34-35-1,0-124 1,-18 53 0</inkml:trace>
  <inkml:trace contextRef="#ctx0" brushRef="#br0" timeOffset="19364.03">5592 3828 0,'0'-36'16,"0"72"-16,-18-195 15,0 124-15,18-54 16,18 54-16,52-53 16,89-18-1,0 71 1,0 52-1,-106 72 1,-53 16 0,-18-87-16,-88 88 15,18-35 1,-18-36 0,53-35 15,36 0-16,52-53 1,35 0 0,-17 0-16</inkml:trace>
  <inkml:trace contextRef="#ctx0" brushRef="#br0" timeOffset="19613.79">6509 3052 0,'35'-36'0,"-70"72"0,88-125 15,-71 89 17,0 0-32,-35 53 15,18 88 1,0-17 0,17-71-16,1 105 15,17-69 16,70-54-15,71-53 0,-70 1-16</inkml:trace>
  <inkml:trace contextRef="#ctx0" brushRef="#br0" timeOffset="20263">7214 3193 0,'0'-18'0,"0"36"0,0-54 15,0 19-15,-53-1 16,-70 18 0,88 18-16,-71 35 15,-18 70 1,89-35 0,35 18 15,53-35-16,18-54 1,-54-17-16,107-35 16,-36-18-1,18-35 1,-89 17 0,1-34-1,-18 52 1,0 158 15,-18-87-31,18 35 16,0 53-1,0-36 1,53-70 0,53 0-1,-35-53 16,34-35-15,-69-18 0,-19 36-1,-17 52 1,0 54 0,0 52-1,0 0 1,-17 0-1,17-53 1,17-88 15,19 18-15</inkml:trace>
  <inkml:trace contextRef="#ctx0" brushRef="#br0" timeOffset="20546.41">7726 3016 0,'-71'0'31,"71"18"-31,-17 0 16,34-18 15,19-18-15,-19 0-1,-17 1-15,-17-1 16,-19 18 0,1 18-1,35 35 1,18-1 0,-1-34-1,54 35-15</inkml:trace>
  <inkml:trace contextRef="#ctx0" brushRef="#br0" timeOffset="20949.16">8149 3157 0,'0'0'15,"18"-17"-15,-18 34 32,0 1-32,0 35 15,0 35 1,0 18-1,0-53 1,-18-18 0,18-88 15,0-35-15,0-18-1,71-35 1,52 71 15,-105 70-31,105 0 16,18 88-1,-70 35 1,-53-35 0,-54 1-1,-52-37 1,18-52-1</inkml:trace>
  <inkml:trace contextRef="#ctx0" brushRef="#br0" timeOffset="23546.03">10231 2752 0,'0'-18'0,"-18"36"31,18-1-31,-18 36 16,18 18-1,0-1 1,53-34 0,0-19-1,-35-17-15,105-35 16,1-36 0,-36 1-1,-35-36 1,-53 35 15,-35 19-15,17 52-16,-35 17 15,0 89 1,53 53 0,0 17-1,-18 18 1,18-70-1,0-1 1,0-88 0,-17-52-1,-54-36 1,1-18 0,-36-52-1,18 35 16,70 52-15,18 72 0,53 69-1,35 54 1,-35-71 0,-18-70-16,71 35 15,-18-53 1,53-35-1,1-71 1,-72 0 0,-35-35-1,-17 17 1,-18 107 0,0 70-1,0 70 1,0-17 15,-18 35-15,18-106-1,53-105 17,-35 52-32,17-35 15,0-70 1,1 35-1,-19 52 1,19 72 0,17 34-1,0 54 1,-1-36 0,19-71-1,17-17 16,0-52-15,36-72 0,-18-17-1,-53 35 1,-18-70 0,-35 105-1,0 36 1,-71 88-1,18 35 1,0 88 0,36 1-1,34-36 1,89-106 0,18-35-1,52-35 16,-35-53-15,-70 17 0,-54-35-1,-17 71 1,-35 35 0,0 88-1,35 0 1,0 18-1,53-18 1,-18-88 0,36 0-1,-54-52 1,1-37 0,-18 54-16</inkml:trace>
  <inkml:trace contextRef="#ctx0" brushRef="#br0" timeOffset="23745.74">11712 3087 0,'-35'0'0,"70"0"0,-105 0 0,52 17 16,-53 1-1,107-18 1,52 0-1,159-35 1,35 0 0,-229 35-16,70 0 15</inkml:trace>
  <inkml:trace contextRef="#ctx0" brushRef="#br0" timeOffset="24429.76">13317 3246 0,'0'0'16,"18"0"-16,0 0 0,17 0 16,0-18-1,-35 0-15,18-52 16,-1 17 0,-52 0-1,-88 35 1,-1 18-1,89 18-15,-124 70 16,89 0 0,34 36-1,54-54 1,53-70 0,87-17-1,-122-1-15,87-35 16,-17-35 15,-71 17-15,-35 89 15,0 53-15,0-36-16,0 88 15,0 107 1,0 34-1,0-35 1,0 71 0,0 35-1,-35-158 1,-71-1 0,-35-88-1,17-70 16,-70-53-15,71-124 0,88 106-16,-1-106 15,36-70 1,71 0 0,52 70-1,89-53 1</inkml:trace>
  <inkml:trace contextRef="#ctx0" brushRef="#br0" timeOffset="24848.6">13564 3316 0,'0'-18'0,"0"36"0,-35-124 15,35 89 1,0-54-1,0 18 1,71 36 0,-1 17-1,54 88 1,-71 35 0,-53 1-1,-36-36 1,19-53-1,-1-35 1,18-70 0,0-1-1,71-88 1,-19 89 0,19 34-1,17 36 16,-17 0-15,52 36 0</inkml:trace>
  <inkml:trace contextRef="#ctx0" brushRef="#br0" timeOffset="25395.32">14834 3193 0,'0'0'0,"36"0"0,-19-18 0,54-17 15,-54-1 1,-17 19-16,-35-54 16,-53 54-1,-36-1 1,-17 53 0,53 36-1,71-36-15,-36 124 31,35-53-15,53-18 0,71-53-1,-18-35 1,18-53 0,-71 36-16,54-54 15,-1-70 1,-71 17-1,-17 54 1,0 35 0,0 70-1,-17 35 1,17-34-16,0 105 16,0-53-1,35 0 16,53-53-31,0-35 32,-70 0-32,123-88 15,-53 0 1,-70 53-16</inkml:trace>
  <inkml:trace contextRef="#ctx0" brushRef="#br0" timeOffset="25645.41">15628 2857 0,'53'-158'15,"-53"122"1,0 72 0,-18 105-1,-17-18 1,-18 54 0,35-36-1,18-35 16,18-71-15,35-35 0,35-18-1,18-70 1,-53 35-16</inkml:trace>
  <inkml:trace contextRef="#ctx0" brushRef="#br0" timeOffset="26512.33">16140 3016 0,'0'0'0,"17"-35"15,-17 53 1,0-1 0,-35 71-1,17-52-15,-17 52 16,0 18 0,35-36-1,106-70 1,-1 0 15,54-53-15,18-52-1,-125 34 1,-52 18 0,-35 106 15,0 35-16,0 0 1,35-70-16,0 17 16,35-17-1,-17-18 1,-1-18 0,-17-70-1,0-18 1,53-17 15,18 17-15,-1 53-1,54 53 1,-54 18 0,-52 70-1,0 18 1,-18-18-1,-36 0 1,19-53 0,-1-35-1,0-35 1,18-35 0,53-36-1,71-35 1,-18 52-1,52 54 17,-52 53-17,-71 17-15,18 71 16,-53 0 0,-17 35-1,-19-53 1,19-70-1,-36-1 1,0-52 0,-18-36-1,36 36-15</inkml:trace>
  <inkml:trace contextRef="#ctx0" brushRef="#br0" timeOffset="26679.86">16722 2663 0,'0'0'0,"-36"0"16,-69-17-1,52 17 1,35 0 0,-17 0-1,-36 17 1</inkml:trace>
  <inkml:trace contextRef="#ctx0" brushRef="#br0" timeOffset="26862.54">15222 2875 0,'0'0'0,"18"0"31,105 0-16,107 0-15,-54-18 32,-105 18-32,105-17 0</inkml:trace>
  <inkml:trace contextRef="#ctx0" brushRef="#br0" timeOffset="29895.28">17992 2752 0,'0'0'0,"0"17"32,-18 1-32,18 0 15,0-1-15,0 54 16,35-54 0,89-17-1,17-35 1,88-71 15,-52-35-15,-142 35-1,-35 71-15,-18-53 16,-70 70 0,-18 71-1,53 88 1,53 89-1,0-54 1,0-123-16,36 141 16,-36-88-1,0-36 1,0-52 0,-106-36-1,-35-52 16,-1-54-15,54 1 0,53 88-1,35 52 1,0 54 0,71 87-1,-1-52 1,36-18-1,17-88 1,54 0 0,-1-70-1,-52-18 1,17-89 0,-124 89-1,-17 0 1,0 70 15,-52 18-15,16 89-1,19 34 1,17-17 0,0-36-1,70-17 1,18-53-1,-70 0-15,105-35 16,36-53 0,-18-36-1,-88 36 1,-53 18 0,-17 70-1,-19 35 1,19 71 15,17 0-15,0-36-1,17-35 1,-17-17 0,-70-71 15,17 0-16,-18-17 1,54 52 0,-1 18-1,18 18-15,0 52 16,18 18 0,52-35-1,54-17 1,-1-36 15,36-36-15,-18-52-1,-106 53-15,36-71 16,-36-70 0,0 34-1,-17-52 1,-18 124-1,0 52 1,0 124 0,-53 70-1,35 1 1,1-54 0,-1 1-1,18-54 1,18-70-1,52 18 1,1-36 0,52-52-1,-52-1 1,-18-17 0,-53 18-1,0 52 1,0 36-1,0 52 1,-18 18 0,18-35-1,18 18 1,70-54 0,18-17-1,0-35 1,-36-35 15,-17-19-15,-35 19-1,-18 52-15,0 36 32,-18 17-17,-17 53 1,17-17-1,1-18 1,17-36 0,0 1-1,-18-71 1,18 0 0,18-35-1,35 17 1,-36 54-1,71-54 1,-17 54 0,35 17-1,-53 35 1,-36 18 0,-17 53-1,-17-1 1,17-34-1,17-36 1,72-17 0,34-18-1,1-35 1,52-54 0,-106 19-1,-34-36 1,-36 18 15,-36 53-15,-34 17-1,35 36-15,-36 35 16,-17 52 0,35 1-1,35-53 1,36-35-1,53-18 1,-36 0-16,35-36 16,-34 19-16,34-36 15,-35-18 1,-17 36 0,0 17-1,-18 71 32,-36 71-31,19 17-1,17 18 1,0 35 0,0 53-1,0-177-15,-35 124 16,-54 53-1,-16-53 1,16-53 0,-34-35-1,17-35 1,35-71 0,36 0-1,18-18 1,17-17 15,0 17-15,0-35-1,17-35 1</inkml:trace>
  <inkml:trace contextRef="#ctx0" brushRef="#br0" timeOffset="33910.83">19967 2893 0,'-17'0'0,"-54"-18"31,71 0-15,0 1-1,18 17-15,87-35 16,-16 17-1,17 0 17,-89 1-17,-34 17 1,-19 0 0</inkml:trace>
  <inkml:trace contextRef="#ctx0" brushRef="#br0" timeOffset="34177.53">20514 2540 0,'0'-18'16,"0"1"-16,0-1 31,0 0 16,-18 18-16,1 0-15,-19 18-1,19-18 1</inkml:trace>
  <inkml:trace contextRef="#ctx0" brushRef="#br0" timeOffset="35944.37">8484 5045 0,'0'0'15,"18"-36"-15,35-87 16,-53 88-16,17-54 16,-17 19-1,-88-1 1,0 71 0,35 0-16,-123 18 15,52 53 1,-17 70-1,88 17 17,53-52-17,88-35 1,1-71 0,69-53-1,1-88 1,-71 17-1,-35-17 1,-53 71 0,0 52-16,-17 18 15,-1 35 1,0 106 0,18 18-1,36-71 1,87-35-1,36-70 17,0-72-17,-54-16 1,1-37 0,-70 37-1,-36 87 1,0 53-1,-36 71 1,1-18 0,0 1-1,17-72 1,18-105 15,71-18-15,-1 0-1,-17 36 1,18 34 15,-54 36-31,36 36 16,-17 70 0,-19 52-1,36-69 1,88-37-1,106-52 1,-53-52 0,88-107-1,-193 71 1,-54-36 0,-53 36-1,-52 53 1,-54 52-1,-17 71 17,53 36-17,70 17 1,18-35 0,88-71-1,-17-35 1,52-53-1,-87 18-15,52-106 16,-18 17 0,-17-87-1,-35 34 1,17 19 0,-35 122-1,-35 230 1,-18 53-1,18-70 17,17 52-17,18-123 1,71-18 0,-54-88-16,125 0 15,-54-35 1,-35-18-16</inkml:trace>
  <inkml:trace contextRef="#ctx0" brushRef="#br0" timeOffset="36494.19">12382 4198 0,'0'0'15,"0"-18"-15,-35-35 16,35 36 0,18-1-1,-1 18 1,89-17 0,-53-1-16,229-17 15,-52 35 1,-71 0-1,-142 35 1,-140 0 0,17-17-16</inkml:trace>
  <inkml:trace contextRef="#ctx0" brushRef="#br0" timeOffset="36761.6">12559 4092 0,'0'0'15,"18"-17"-15,-18-1 0,0 0 32,0 106-1,-18 71-15,-17 18-1,-1-72 1,1 19-1,17-106-15,18 34 16,0-34 0,0-36-1,36-17 1</inkml:trace>
  <inkml:trace contextRef="#ctx0" brushRef="#br0" timeOffset="37360.96">12841 4498 0,'18'-18'0,"-36"36"0,89-71 0,-71 35 32,-18 36-17,0 0 1,-35 70 0,53-71-16,-17 72 15,17-19 1,70-35-1,1-35 1,70-35 0,0-18-1,-53-17 1,-70-18 0,-18 35-1,0 35 1,-18 89 15,1-54-15,-1 142-1,0-18 1,18 106 0,0-35-1,0-89 1,0 1-1,-35-107-15,-35 36 16,-107-18 0,-52-70-1,88-18 1,-53-70 0,158 52-1,72 1 1,105-1-1,0 18 17,-88 18-32</inkml:trace>
  <inkml:trace contextRef="#ctx0" brushRef="#br0" timeOffset="37694.11">13705 4498 0,'0'0'0,"0"-18"0,0 1 0,-17 17 16,-1 0-16,-17 17 15,17 107 1,18 34 0,-17 107-1,-19-89 1,19 54-1,17-19 17,0-122-17,0-72 1,0-87 15,0-71-15,0 105-16,0 1 0</inkml:trace>
  <inkml:trace contextRef="#ctx0" brushRef="#br0" timeOffset="38011.82">13564 4886 0,'18'-159'15,"0"18"1,34 35 0,19 53-1,-36 36-15,106-19 16,-17 36-1,-18 53 1,-106 36 15,-88-19-15,-142 36 0,124-53-1,18-36 1,71 1-1,105-53 17,-53 35-32,53-35 15,-52 35-15</inkml:trace>
  <inkml:trace contextRef="#ctx0" brushRef="#br0" timeOffset="38627.83">14323 4657 0,'0'0'16,"53"0"-16,35-36 31,18-34-15,-53 35 0,0-36-1,-36 0 1,-17 19-1,-53 34 1,0 53 0,-17 36-1,52-1 1,18 18 0,0-17-1,18-53-15,17-1 16,53-17-1,0-35 1,18 0 15,71-53-15,-54-1 0,-88 54-16,54-71 15,-54 36 1,-35 34-1,-53 54 1,-18 53 0,19 34-1,52-16 1,35-36 0,0-1-1,0-34 1,-35 0-1,-17-1 1,-19-17 15</inkml:trace>
  <inkml:trace contextRef="#ctx0" brushRef="#br0" timeOffset="38805.76">15346 4621 0,'0'0'0,"0"18"16,-18-18 31,1 0-32,-1 0 1</inkml:trace>
  <inkml:trace contextRef="#ctx0" brushRef="#br0" timeOffset="41810.58">2187 6032 0,'-17'0'15,"-54"0"1,53 0 0,1-17-16,-19-1 31,1-35-15,35-35-1,18 18 1,52 17-1,1 53 1,70 53 0,-53 52-1,-70-69-15,-18 158 16,-124-53 0,-123 53-1,36-71 1,-71-52 15,211-71-31,18-88 31,53-53-15,71 35 0,52 18-1,-35 70 1,36 53-1,-71 53 1,-36-52-16,36 122 16,-35-69-1,0-1 1,17-53 0,35-35-1,1-88 1</inkml:trace>
  <inkml:trace contextRef="#ctx0" brushRef="#br0" timeOffset="41977.1">2452 6315 0,'0'0'0,"17"0"0,1 0 16,0-18-16,-1 18 46,1 0-30,0 0 0</inkml:trace>
  <inkml:trace contextRef="#ctx0" brushRef="#br0" timeOffset="42727.28">3545 6191 0,'36'-17'47,"-19"17"-47,1-18 0,53-17 15,-1-1 1,-35 19-16,36-54 15,-71 36 1,-18-36 15,-52 71-15,-124 36 0,0 87-1,88 1 1,106-36-1,70-35 1,71-53 0,1 0-1,-1-18 1,-141 0 0,-53 18-1,-71 36 1,-70 52-1,88 18 1,54 70 15,52-105-15,88-18 0,35-36-1,-17-17 1,18-70-1,-19-19 1,-52 37 0</inkml:trace>
  <inkml:trace contextRef="#ctx0" brushRef="#br0" timeOffset="42943.51">3969 6368 0,'0'-18'0,"17"-17"16,-34 88-16,87-106 31,-70 70-31,36 36 15,-1 53 17,-35 18-17,17-72 1,1-16 0,17-36-1,1-88 1,-1 35-16</inkml:trace>
  <inkml:trace contextRef="#ctx0" brushRef="#br0" timeOffset="43143.53">4286 6315 0,'0'0'15,"-17"0"1,-54 70 0,-17 54-1,0 34 1,35-34-1,17-1 1,36-70 0,53-53 15,-17-35-31</inkml:trace>
  <inkml:trace contextRef="#ctx0" brushRef="#br0" timeOffset="43493.27">4568 6403 0,'0'0'16,"18"-18"-16,-18 36 15,-35 17 1,-18 106 0,0 36-1,53-124-15,-18 70 16,-17 265-1,17-123 1,-17 52 15,35-35-15,0-70 0,0-124-1,0-70 1,0-106-1,35-71 1,1-141 0</inkml:trace>
  <inkml:trace contextRef="#ctx0" brushRef="#br0" timeOffset="43793.12">4445 6932 0,'0'-141'15,"0"282"-15,0-423 16,0 141-1,18 105 1,70-34-16,18 17 31,-71 35-31,124 18 16,-89 53 0,-70 71-1,-123 17 1,17-53-1,-35-17 1,88-54 0,35-17-1,36-17 1,52-19 0,36-52-1</inkml:trace>
  <inkml:trace contextRef="#ctx0" brushRef="#br0" timeOffset="44044.67">5168 6209 0,'0'-35'0,"0"70"15,18-123 1,-1 52 0,-17 19-16,0 70 31,-35 53-16,18 17 1,-19 36 0,36-36-1,0-52 1,0-54-16,36 19 16,34-72-1</inkml:trace>
  <inkml:trace contextRef="#ctx0" brushRef="#br0" timeOffset="44728.52">5803 6350 0,'0'0'0,"0"-18"16,0 1-16,0-54 16,-70 54-1,-36 17 1,0 52-1,18 19 1,70-36-16,-52 106 16,52-35-1,18-18 1,53-70 0,35-36-1,36-52 1,-1-54-1,-35 1 1,-70 35 15,-18 52-15,0 89 15,0-35-31,0 70 16,-18 18-1,18-35 1,53-19 0,35-52-1,-17-35 1,52-53 0,-87-35-1,-19 70 1,-17 0-1,0 106 17,0-18-17,0 71 1,0-18 0,18-35-1,17-53 1,36 0-1,-54-35 1,36-89 0</inkml:trace>
  <inkml:trace contextRef="#ctx0" brushRef="#br0" timeOffset="45093.24">6315 5962 0,'0'0'0,"-18"0"0,0 0 0,-34 53 16,34 0 0,18 17 15,18-34-15,34-36-1,-34 0-15,53-18 16,-54-17-1,-17-36 1,-17 18 0,-36 36-1,17 17 1,19 0-16,-18 35 16,35 53-1,0 0 1,0-35-1,52-35 1</inkml:trace>
  <inkml:trace contextRef="#ctx0" brushRef="#br0" timeOffset="45609.37">6809 6244 0,'-18'0'0,"0"0"0,1 0 16,-19 35 0,36 18-1,0 36 1,0-19 0,0 18-1,0-17 1,0-36-1,-17-35-15,-19-18 32,19-34-1,17-72-15,53-17-1,53 18 1,70 52-1,-70 71 1,17 35 0,-52 36-1,-71 17 1,0 0 0,0-70-16,-53 70 15,35-53 1,1-17-1,17-89 17</inkml:trace>
  <inkml:trace contextRef="#ctx0" brushRef="#br0" timeOffset="47444.49">9278 6421 0,'18'-18'31,"-1"18"-15,-17-18-16,36-35 16,-19 0-1,1 1 1,-36-19-1,-52 18 1,52 53 0,-141 0-1,36 18 1,-54 88 0,72 70-1,87-35 1,36 0-1,87-88 1,37-71 0,16-70-1,-52-35 1,0-54 0,-35-17-1,-54 36 1,-17-54-1,0 159 1,-35 71 15,0 123-15,17 0 0,0 53-1,18 35 1,36-123-1,52-53 1,35-35 0,1-89-1,34-35 1,-34-17 0,-124 35-1,-71 52 1,-17 36-1,35 18 1,53 17 0,124 18 15,-1 0-15,-17 35-1,-71-17 1,-35-1-1,0-52 1,36-18 0,34-53-1,1-53 1,-18 18 0,0 17-1,-53 54 1,0 34-1,0 54 1,0 17 15,0-35-15,0-18 0,0-17-1,0-36 1,0-52-1</inkml:trace>
  <inkml:trace contextRef="#ctx0" brushRef="#br0" timeOffset="47609.52">10513 6068 0,'0'-18'0,"0"36"47,0-1-32,0 1 1,0 0-16</inkml:trace>
  <inkml:trace contextRef="#ctx0" brushRef="#br0" timeOffset="50092.52">10724 6315 0,'0'0'15,"0"17"-15,0 1 0,0 0 16,0-1 0,71-17-1,52-35 1,71-36 0,-70 1-1,-18-18 1,-89-18-1,-17 88-15,0-35 16,-70 18 0,-1 70 15,54 36-15,-36 88-1,0 88 1,-18 35-1,18 0 1,18 35 0,0-105-1,35 0 1,53-124 0,35-88-1,53-71 1,0-70-1,-35-88 1,-88 53 0,-107-89 15,-87 106-15,35 89-1,35 34 1,106 1-1,71 0 1,158-36 0,0-52-1,-52 35 1,-1-18 0,-105 35-1,-71-35 1,-36 71-1,-17 35 1,18 106 15,17 70-15,1 18 0,-18 71-1,-18 35 1,17 0-1,19-71 1,17-88 0,53-88-1,35-53 1,88-123 0,-35-71-1,-70 35 1,-71-88-1,-106 53 1,-35 88 0,-35 0 15,52 71-15,142 35 15,88 0-16,17-18 1,-70 1-16,106-54 16,-53 1-1,-1-36 1,-52 53 0,-35 35-1,-18 36 16,0-1-31,0 54 16,53 35 0,0-18 15,0-53-15,35-35-1,-70 0-15,52-35 16,36-53-1,-36-36 1,-52 19 0,-18 52-1,-18 53 1,-17 35 0,35-17-16,-17 52 15,17 36 1,70 0-1,18-71 1,53-35 0,36-35 15,-18-71-15,-71 0-1,-53 36 1,-35 34-1,-35 89 17,17-18-32,0 18 15,1 36 1,17-37 0,17-52-1,36-17 1,0-54-1,-17-17 1,-19 18 15,1 70-15,-1 0 0,19 70-1,-36-17 1,17-35-16,36 35 15,53-18 1,-18-35 0,18-53-1,0-35 1,17 0 0,-34-1-1,-1 19 1,-53 70-1,-17 17 1,-18 36 0,0-35 15,0 0-15,35-18-1,0 0 1,-17-36-1,-18 1 1,0 0 0,-53 17-1,-35 53 1,17 18 0,-17 36-1,70 34 1,18-52-1,89-1 1,17-70 0,35-35 15,0-53-15,-53 17-1,0-17 1,-53-18-1,-52 106 1,-71 35 0,-1 54-1,72-19 1,17 1 0,123-36-1,-35-35 1,71-18-1,-71-35 1</inkml:trace>
  <inkml:trace contextRef="#ctx0" brushRef="#br0" timeOffset="50943.62">16757 5592 0,'0'0'0,"18"-195"31,-18 160-31,17-53 16,1 0 0,-18 70-16,0 124 31,0 88-16,0-18 1,-18 36 0,18-177-1,-35 54 1,17-37 0,1-52-1,17-35 1,0-71-1,17-17 1,36 35 0,-35 52-16,105-16 15,18 52 1,53 88 0,-123 18-1,-89 35 1,-123-53-1,-35-35 1,52-36 15,89-17-15,35-17 0,53-19-1,88-16 1,-88 34-16</inkml:trace>
  <inkml:trace contextRef="#ctx0" brushRef="#br0" timeOffset="51225.5">17815 5574 0,'36'-35'0,"-72"70"0,142-159 16,-88 54 0,-18 52-16,0 71 31,-36 106-16,-16 53 1,-19-71 0,-17 17-1,70-140 1,1 53 0,-1-54-1,36-17 1,17-35-1,53-53 1,-70 52-16</inkml:trace>
  <inkml:trace contextRef="#ctx0" brushRef="#br0" timeOffset="51692.39">18115 5750 0,'18'0'0,"-36"0"0,53 0 15,-35 88 1,0 1-1,-53 52 1,36-88 15,17-36-15,53-52 15,0-18-15,53-35-1,-89 70-15,18 1 16,-17 34 0,17 89-1,1-35 1,52-1 0,18-52-1,-1-18 1,-34-71-1,-53 1 1,-36-89 15,-17 53-15,-1 53 0,-16 71-1,-19 35 1,18 0-16</inkml:trace>
  <inkml:trace contextRef="#ctx0" brushRef="#br0" timeOffset="52275.43">5715 7232 0,'0'0'0,"-18"0"0,-87-35 31,140 35-15,-18 0-1,125 0 1,87 0-1,-53-18 1,1 18 0,-142 0-16,-17 35 15,-54-17 1,19 0-16</inkml:trace>
  <inkml:trace contextRef="#ctx0" brushRef="#br0" timeOffset="52509.09">6156 7232 0,'-18'0'0,"36"0"0,-53 0 16,-1 35 0,-17 89-1,36-18 17,-1 35-17,18-53 1,0-53-16,0 36 15,0-36 1,18-35 0,17-18-1,0 1-15</inkml:trace>
  <inkml:trace contextRef="#ctx0" brushRef="#br0" timeOffset="53159.13">6262 7708 0,'53'-17'32,"-18"-1"-32,0-17 15,-17 35 1,52-53 0,-52 0-1,0-18 1,-18 54-1,-18 17 1,-70 88 0,17 18-1,36-1 1,35-34 0,0-53-1,53-18 1,-18 0-16,53 0 15,54-53 1,52-35 0,-18-1 15,-88 19-15,-53 35-1,-52 35 1,-89 17-1,88 1-15,-70 35 16,88 0 0,18 17-1,70-35 1,-17-17 0,-19 17-1,-52-17 1,-35 17-1,-88-35 1,17 0 0,35 0 15,124-53-15,-35 18-16,17 17 0</inkml:trace>
  <inkml:trace contextRef="#ctx0" brushRef="#br0" timeOffset="53408.7">7532 7232 0,'0'0'0,"17"-53"15,-17 35 1,-52 54 0,16 87-1,1 36 1,0-36-1,17-17 1,18-35 0,0-54 15,53-17-15,-18-35-16</inkml:trace>
  <inkml:trace contextRef="#ctx0" brushRef="#br0" timeOffset="53609.9">7302 7549 0,'-17'0'16,"34"0"15,1 0-31,70-35 16,53 18-1,71-36 1,-53 35 0</inkml:trace>
  <inkml:trace contextRef="#ctx0" brushRef="#br0" timeOffset="54042.14">8431 7408 0,'18'0'0,"-36"0"0,71-17 15,18-36 1,-1-35 0,-34 17-1,-36 53-15,0 1 16,-106 17 0,-53 70-1,53 1 1,53 52-1,53-52 1,89 17 0,34-17 15,-52-36-15,-19 18-1,-52-18 1,-123 18-1,105-53-15,-140 35 16,52-35 0,0 0-1,71-35 1,35-18 0,106-17-1</inkml:trace>
  <inkml:trace contextRef="#ctx0" brushRef="#br0" timeOffset="55860.37">8996 7408 0,'0'0'0,"-18"0"16,1-17-16,-19 17 16,-34 0-1,-1 53 1,-17 52-1,70 54 1,18-106 0,0-35-1,53 52 1,88-70 0,-17 0-1,52-35 1,-35-53-1,-52 0 1,-89-18 0,0 53-1,-53 53 1,-18 70 0,36 1-1,52 52 1,72-52-1,16-71 1,72 0 0,-18-35 15,-54-18-15,-69-35-1,-54-1 1,-35 72-1,0 34 1,18 54 0,35 0-1,0 34 1,0-87 0,0 0-1,18-36 1,17-17-1,53-36 1,-88 54-16,71-36 31,-54 35-15,1 18 0,17 53-1,0 0 1,18 17-1,71-34 1,-36-36 0,53-18-1,36-53 1,-72 1 0,-34-36-1,-124-35 1,-35 88-1,-53 71 1,0 88 0,70-18-1,53 35 17,36-17-17,35-88 1,35-18-1,18-36 1,-18-34 0,-35-1-1,-53 36-15,18-53 16,-18 70 0,-53 106 15,35-35-16,18-17-15,0 16 16,0-34-16,88 17 16,18-17 15,-18-18-15,-17-53-1,-36-17 1,0-19-1,54 1 1,-1 35 0,18 36-1,-18 52 1,-18 18 0,-34 35-1,-19-53-15,1 36 16,-18-36-1,0-88 32,0 18-15,0 17-32,35-70 15,18 35 1,35 18-1,1 35 1,-36 35 0,-36 36-1,-17-54-15,0 54 16,0-18 0,0-18-1,-17-35 32,17-18-31,-18-34-16</inkml:trace>
  <inkml:trace contextRef="#ctx0" brushRef="#br0" timeOffset="56008.38">11924 7250 0,'0'-18'0,"0"0"15,-35 1 1,17 17-16,18 17 16,0 36-1,18-18 1</inkml:trace>
  <inkml:trace contextRef="#ctx0" brushRef="#br0" timeOffset="56358.72">12471 7391 0,'0'0'0,"-18"0"15,-53 17 1,54 1-16,-54 53 16,18 17-1,53 0 1,53-18-1,18-52 1,17-18 0,0-35-1,-35-36 1,-53-52 0,0-1-1,-35 71 1,-36 53-1,54 0-15,-54 18 16,-17 0 0</inkml:trace>
  <inkml:trace contextRef="#ctx0" brushRef="#br0" timeOffset="57210.68">15081 7108 0,'0'0'16,"0"-35"-16,0-35 16,-70 34-1,52 19-15,-70 17 16,0 0 0,-1 70-1,54 18 1,35 1-1,53-19 1,18-52 0,-36-1-16,124-17 15,-36 0 1,-105 0 15,-124 0-15,-18 53-1,89-35-15,-71 35 16,89-18-16,-36 36 16,53-54-1,53 1 1,53-36 0,-1 1-1,-69 17-15,70 0 16,-71 0-1,-35 88 1,-53 18 0,-18-18 15,1 0-15,52-35-1,89-88 16,52-53-15</inkml:trace>
  <inkml:trace contextRef="#ctx0" brushRef="#br0" timeOffset="58274.95">16369 7073 0,'-71'0'32,"54"0"-32,34 0 31,36-17-15,35-19-1,54-17 1,-54-35-1,-88 71-15,0-36 16,-36 53 0,-34 35-1,35 53 1,-1 106 0,36-88-1,0 53 1,0-124-16,0 53 15,-53-88 17,36 0-17,-71-17-15,-1-54 32,-16-17-17,69 70 1,19 36-1,17 70 1,53-17 0,52 17-1,-16-53 1,-36-35-16,105 18 16,1-54-1,-53-17 1,0-52-1,-71-19 1,-35 18 0,0 71 15,-35 53-15,-1 87-1,36 1 1,0 0-1,0-18 1,18-88-16,35 36 16,53-36-1,17-53 1,-17 0 0,18-53-1,-54 0 1,-105 0-1,-71 106 1,18 18 0,70 88-1,36-18 17,17-70-32,18 70 15,0 0 1,-53-70-1,-35-1 1,-1-17 0,36-35-1,53-88 1,-17 52 0</inkml:trace>
  <inkml:trace contextRef="#ctx0" brushRef="#br0" timeOffset="58508.76">17939 6932 0,'0'0'0,"0"18"16,-18 88-1,-17 17 17,-36 53-17,36-52 1,35-36-1,35-53 1,36-52 0,-1-19-1,-70 1-15</inkml:trace>
  <inkml:trace contextRef="#ctx0" brushRef="#br0" timeOffset="58676.22">17780 7214 0,'-18'0'0,"36"0"0,-53 0 16,70 0 15,-17 0-31,105-17 16,-88 17 0,106-36-1,106 1 1</inkml:trace>
  <inkml:trace contextRef="#ctx0" brushRef="#br0" timeOffset="58958">19121 6826 0,'0'0'0,"0"-17"0,-18-1 16,-35 18-1,-35 35 1,-36 71-1,36 18 1,53-89-16,-18 141 16,35-52-1,54-18 17,87-36-17,1-70 1,70-18-1,-36-34-15</inkml:trace>
  <inkml:trace contextRef="#ctx0" brushRef="#br0" timeOffset="60174.53">19614 7197 0,'0'-71'16,"0"142"-16,0-160 0,-17 19 16,-71 52-1,-1 36 1,54-18-16,-88 106 15,70 0 1,17 17 0,36-35-1,36-70 17,70 0-17,52-71 1,-52-18-1,-18-70 1,-52 53 0,-36 52-1,-53 72 1,17 70 0,19 17-1,17-52 1,53-36-1,53-17 1,-1-18 0,72-89 15,-89 1-15,18-35-1,-71 52 1,-35 142 15,0-54-31,0 107 16,0-36-1,0-17 1,-18-71 15,1 0-31,-1-18 16,18 0-16,-35-35 15,-18-17 1,18 70 0,17 17-1,18 54 17,18 0-17,88-19 1,-18-52-1,70 0 1,19-35 0,-36-35-1,18-107 1,-124 89 0,-17 0-1,-89 88 1,1 70-1,-19 54 1,72-1 0,52-34-1,71-72 17,0-17-17,52-17 1,-17-54-1,-52-35 1,-54 71-16,18-106 16,-53 70-1,-18 71 1,-35 88 0,36 18-1,17 18 1,0-89-16,17 36 15,1-54 1,-18 1 0,-71-18 31,36 0-47,-71-18 15,53 18-15</inkml:trace>
  <inkml:trace contextRef="#ctx0" brushRef="#br0" timeOffset="60908.33">476 11659 0,'0'0'0,"0"-17"0,18-54 31,-18 89-15,0-1-16,0 19 0,18 69 15,-18 107 1,-36-53-1,19-18 1,17-70 0,35-54-1,53-52 17,-35-18-32</inkml:trace>
  <inkml:trace contextRef="#ctx0" brushRef="#br0" timeOffset="61057.76">952 11889 0,'0'-18'16,"0"36"-16,36-36 47,-1 18-32,18 0 1</inkml:trace>
  <inkml:trace contextRef="#ctx0" brushRef="#br0" timeOffset="61264.14">2999 11624 0,'0'0'0,"-18"0"0</inkml:trace>
  <inkml:trace contextRef="#ctx0" brushRef="#br0" timeOffset="61775.15">2893 11642 0,'-36'35'0,"72"-70"0,-142 123 16,88-71-1,36-17 1,35 0 0,-18 0-16,124-88 31,0 0-15,-18-53-1,-124 35 1,-140 18-1,-89 106 1,-17 105 0,105 1-1,89 34 1,141-52 0,17-71-1,89-17 1,-124-18-1,-105 0 1,-89 0 0,-123 53-1,17 18 1,0 52 15,159 18-15,89-53-1,140-17 1,36-71 0,-71-18-1,18-70 1,-71-18 0</inkml:trace>
  <inkml:trace contextRef="#ctx0" brushRef="#br0" timeOffset="61957.61">3263 11871 0,'0'0'0,"18"0"16,-18 18-16,53 52 16,17 54-1,18-19 17,-17-34-17,0-53 1,-54-18-1,1-53-15</inkml:trace>
  <inkml:trace contextRef="#ctx0" brushRef="#br0" timeOffset="62124.58">3722 11959 0,'0'-17'16,"0"34"-16,-71-52 16,-52 88-1,35 35 1,52-70-16,-52 87 15,53 1 1,35-53 0,35-53-1</inkml:trace>
  <inkml:trace contextRef="#ctx0" brushRef="#br0" timeOffset="62441.52">4092 11871 0,'0'0'0,"0"18"16,-17-1-1,17 19-15,-36 105 16,19-88-16,-19 141 16,-17 141-1,1-35 1,16 88-1,19-71 1,17-158 0,0-89-1,0-140 1,0-177 15,-18-123-15,18 264-16</inkml:trace>
  <inkml:trace contextRef="#ctx0" brushRef="#br0" timeOffset="62691.27">3810 12435 0,'18'-211'16,"-36"511"-16,18-389 0,53-334 15,-18 317 1,53 0 0,71 53-1,-106 53-15,53 18 16,0 106-1,-106-89-15,-53 106 16,-124 35 0,54-87-1,17-37 1,124-104 31,-1 34-47,72-141 15</inkml:trace>
  <inkml:trace contextRef="#ctx0" brushRef="#br0" timeOffset="62924.73">4851 11553 0,'0'0'0,"17"0"16,-17 18-1,-35 35 1,-53 88-1,35 18 1,35 17 0,18-88-1,0-70 1,0 0 0,88-18-1,-17-36-15</inkml:trace>
  <inkml:trace contextRef="#ctx0" brushRef="#br0" timeOffset="63557.44">5345 11836 0,'0'-36'15,"0"72"-15,-18-107 16,-88 71 0,18 35-1,-71 89 1,124-89-16,-36 53 15,54-52-15,-1 87 16,18-52 0,88-71-1,36-18 1,-18-53 15,35-105-15,-71 70-1,-35 18 1,-70 194 31,35 0-31,0-53-16,18 52 15,52-52 1,19-53-1,34-35 1,-35-18 0,18-88-1,-88 123-15,35-70 32,-36 53-17,-17 53 1,0 52-1,0 18 1,0 1 0,18-72-1,52-17 1,-52-35 0,0-53-1,-18 52-15</inkml:trace>
  <inkml:trace contextRef="#ctx0" brushRef="#br0" timeOffset="63690.63">5980 11677 0,'-53'-35'16,"106"70"-16,-159-88 15,70 53 1,36 35 15,36-17-15,-19-18-16,19 18 0</inkml:trace>
  <inkml:trace contextRef="#ctx0" brushRef="#br0" timeOffset="64091.31">6279 11765 0,'0'0'0,"0"35"16,0 18-1,0 36 1,0-1-1,0-18 1,0-34 0,0-19-1,-17-52 17,-18-71-17,35 18 1,70-71-1,54 53 1,122 53 0,19 124-1,-194-1 1,-71 54 0,-36-1-1,-17-52 1,1-53-1,52-36 1</inkml:trace>
  <inkml:trace contextRef="#ctx0" brushRef="#br0" timeOffset="65123.92">8431 11553 0,'0'0'15,"36"-176"16,-36 141-31,0-18 16,-36 18 0,19 35-16,-19 35 15,19 141 1,17 36 0,-18-36-1,-17 1 1,17-54-1,1-105 1,-1-18 0,-88-71-1,0-35 1,-17-52 15,88-54-15,123-35-1,88 71 1,-35 105 0,124 89-1,-53 105 1,34 159 0,-210-88-1,-54-52 1,-52-19-1,52-105 1,-53-36 0,36-88-1,35 71 1,0-89-16,106-105 31,17 53-15,54-18-1,-1 158 1,-35 107 0,-35 194-1,-106-107 1,-35 19 0,0-54-1,17-70 1,0-53-1,18-88 17,18 53-17</inkml:trace>
  <inkml:trace contextRef="#ctx0" brushRef="#br0" timeOffset="65491.16">9913 11765 0,'0'0'0,"0"18"0,0-1 15,35-17 17,54-17-17,-1-19 1,35-34 0,-105 35-16,35-54 15,-53 19 1,-124 70-1,-34 53 1,52 35 0,35 53-1,71-17 1,106-36 15,53-71-15,-36-17-1,36-70 1,-18-54 0,-106 89-16</inkml:trace>
  <inkml:trace contextRef="#ctx0" brushRef="#br0" timeOffset="65707.17">10830 11218 0,'0'-88'15,"0"176"-15,0-194 0,-53 89 16,0 105-1,-17 88 1,35 36 0,17-88-1,18-1 1,18-70 15,70-53-15,88-88-1,-105 35-15</inkml:trace>
  <inkml:trace contextRef="#ctx0" brushRef="#br0" timeOffset="66490.67">11236 11112 0,'0'-35'16,"0"70"-16,-18-52 15,-52 140 1,17 36-1,-18 35 1,54-35 0,17-142-16,0 36 15,0 0 1,53-53 15,17-53-15,18-52-1,1 16 1,-54 36 0,-18 71-1,-17 53 1,0-18 0,0 35-1,36-35 1,17-53-1,-36 0-15,107-18 16,34-35 0,-52-17-1,18-36 1,-107 35 15,-52 106 0,0 54-15,17-19 0,18 18-1,71-52 1,70-36 0,35-18-1,-35-53 1,-70 19-1,-53-72 1,-36 1 0,-88 52-1,71 71-15,-142 0 16,54 53 15,0 53-15,105-18-1,71-35 1,88-53 0,-18 0-16</inkml:trace>
  <inkml:trace contextRef="#ctx0" brushRef="#br0" timeOffset="67273.64">13282 11377 0,'0'0'0,"0"-18"0,-88-17 16,-36 35 0,-17 71-1,71 35 1,-18 35 0,88-36 15,17-16-16,89-72 1,17-17 0,-17-35-1,35-71 1,-17-88 0,-36-35-1,-17 17 1,-54 106-1,-17 71 1,-35 70 0,-18 71-1,-17 176 1,52-88 15,18-70-15,53-36-1,53-53 1,-18-35 0,88-53-1,-17-52 1,-36-1 0,-17-53-1,-106 71 1,-53 88-1,-70 123 1,105-17 0,18 0-1,36-35 17,-1-36-17,-53-35 16,-35 0-15,-17 0 0,-36-18-1,-18-17 1,71 17-16</inkml:trace>
  <inkml:trace contextRef="#ctx0" brushRef="#br0" timeOffset="67541.02">10707 11236 0,'0'0'0,"17"0"16,19 0-1,158-18 1,-18 1 0,-105-1-16,158-17 15,-35-1 1,-123 19 0,-36 17-1</inkml:trace>
  <inkml:trace contextRef="#ctx0" brushRef="#br0" timeOffset="68625.09">88 13847 0,'0'0'0,"0"17"0,18-17 16,-36 0 0,1 0-1,-1-35 1,0 0-16,18-36 15,36-17 1,122 0 0,-17 35-1,36 35 1,-1 89 0,-88 87-1,-88 1 1,-70 18-1,-36-72 1,-35-16 0,53-72-1,-1-17 1,54-70 15,35-19-15,35 1-1,54 18 1,-19 70 0,1 53-1,-54-36-15,89 107 16,-53-18 0,0 17-1,0-52 1,-18-36-1,36-35 1,-54-53 0,36-53-1</inkml:trace>
  <inkml:trace contextRef="#ctx0" brushRef="#br0" timeOffset="68801.07">1411 14076 0,'0'0'0,"0"-18"31,-18 18-31,1-17 16,34 17 15,-17-18-15</inkml:trace>
  <inkml:trace contextRef="#ctx0" brushRef="#br0" timeOffset="70206.99">15946 10989 0,'0'0'16,"-18"0"-16,18-18 31,0 1-15,0-1-1,18 0 1,-18 1 0,-71 17-1,-70 0 1,17 70 0,54-34-1,52-19-15,18 54 16,71-36-1,70-17 1,53-18 0,-88 0-1,-89 0 1,-87 0 15,-54 35-15,19 18-1,69 18 1,36 17 0,71-53-1,35-17 1,-1-18 0,-87 0-1,-18 17 1,-35 71-1,-36 1 1,36-36-16,-53 123 16,53-53-1,35 19 1,17-107 15,71-35-15,89-106-1,-124 71-15,105-89 0</inkml:trace>
  <inkml:trace contextRef="#ctx0" brushRef="#br0" timeOffset="70457.75">17410 10936 0,'0'0'0,"17"-18"0,-17 1 16,0-1-16,53-17 15,53 17 1,53 1 0,17 17-1,-52 0 1,-54 0 0,-105 35 15,-71-17-16</inkml:trace>
  <inkml:trace contextRef="#ctx0" brushRef="#br0" timeOffset="70673.21">17674 10866 0,'-17'0'16,"17"52"0,0 1-1,0 71 1,-36 17-1,1 18 1,17-36 0,18-70-1,71-53 1,-1-18 15,1-34-31</inkml:trace>
  <inkml:trace contextRef="#ctx0" brushRef="#br0" timeOffset="71207.24">18150 11165 0,'18'-17'16,"-36"34"-16,36-52 15,-36 53 1,-52 52 0,52 19-1,1-54-15,17 53 16,35-70-1,35-18 1,89-36 0,-53-34-1,17-36 1,-123-18 0,-35 142 30,-18 123-30,18 0 0,35-88-16,-18 106 15,18 53 1,0 35 0,0-18-1,-17-106 1,-107 1-1,-70-71 1,-17-71 0,-1-88-1,106-17 1,106 17 0,106-17 15,70-36-16,-70 88-15</inkml:trace>
  <inkml:trace contextRef="#ctx0" brushRef="#br0" timeOffset="71489.84">18874 11165 0,'0'0'0,"0"-17"0,0-54 15,0 89 1,-36 88-1,19 123 1,-1-53 0,-35 54-1,35-160-15,1 89 16,-1 35 15,18-88-15,35-106-1,1-35 1,17-71 0</inkml:trace>
  <inkml:trace contextRef="#ctx0" brushRef="#br0" timeOffset="71756.89">18821 11501 0,'0'-124'15,"0"248"-15,35-407 16,36 142-1,-36 124-15,53-19 16,-53 36-16,71 0 16,0 106-1,-124 18 1,-105-1 15,-36-35-15,53-52-1,89-36 1,52 0 0,35-18-1,-17 0-15</inkml:trace>
  <inkml:trace contextRef="#ctx0" brushRef="#br0" timeOffset="72256.3">19385 11448 0,'0'0'0,"71"0"0,-18 0 15,17-36 1,36-34 0,-18-1-1,0-35 1,-88 71 0,18-18-1,-53 53 1,-71 35-1,35 71 1,18 53 0,53-35-1,71-54 1,52-70 0,-17-18-1,71-52 1,-1-54-1,-70-17 1,-71 106-16,36-71 16,-71 71-1,-88 88 1,-18 88 0,35-35 15,36 17-16,-18-52 1,0-54 0,-88 1-1</inkml:trace>
  <inkml:trace contextRef="#ctx0" brushRef="#br0" timeOffset="72556.41">4233 13882 0,'0'0'0,"0"-35"0,-17-89 31</inkml:trace>
  <inkml:trace contextRef="#ctx0" brushRef="#br0" timeOffset="73190.41">3704 13811 0,'0'0'0,"0"36"32,18-36-1,-1 0-31,54-53 16,-53 35-16,87-70 15,-16-18 1,-72 18-1,-52 70 1,-124 71 0,1 35-1,34 53 1,124-52 15,71-37-15,34-52-1,19 0 1,-54-17 0,-140 34 15,17 1-31,-141 70 16,35 0-1,53 36 1,106-36-1,106-35 1,71-53 0,-19-35-1,36-53 1,-53-1 15,-105 19-15,-36 17-16</inkml:trace>
  <inkml:trace contextRef="#ctx0" brushRef="#br0" timeOffset="73391.45">4145 13864 0,'18'0'15,"52"18"1,1 35 0,52 35-1,-105-53-15,17 0 16,-17 1-16,0 34 15,-18-17 1,35-53 0,35-35-1,-52 17 1</inkml:trace>
  <inkml:trace contextRef="#ctx0" brushRef="#br0" timeOffset="73555.96">4745 13882 0,'-18'-18'15,"36"36"-15,-89-36 16,36 18-16,-36 71 16,-34-1-1,-36 54 1,105-89-16,-34 71 16,52 0-1,18-89-15</inkml:trace>
  <inkml:trace contextRef="#ctx0" brushRef="#br0" timeOffset="73873.14">5133 13882 0,'0'0'0,"-18"70"15,1-34 1,-54 105-1,36-88-15,-36 158 16,54-122-16,-36 157 16,0 178-1,0-107 1,0 107 0,18-160-1,17-17 1,18-212-16,35 1 15,1-124 1,-1-159 0,-18 88-1</inkml:trace>
  <inkml:trace contextRef="#ctx0" brushRef="#br0" timeOffset="74189.8">4710 14464 0,'-18'-71'0,"36"142"0,-36-300 16,18 193-16,18-34 16,105-36-1,71 71 1,-18 70 0,-70 88-1,-106 1 1,-176 70-1,70-124 1,-123 1 0,158-71-1,36-53 1,35-35 0,106-53 15,-71 105-31</inkml:trace>
  <inkml:trace contextRef="#ctx0" brushRef="#br0" timeOffset="74406.44">5768 13600 0,'-106'0'31,"71"17"-31,17 1 0,-35 52 16,-53 142-1,71-88 1,17-1 0,54-70-1,105-53 1,35-18 0</inkml:trace>
  <inkml:trace contextRef="#ctx0" brushRef="#br0" timeOffset="75407.56">6227 13917 0,'0'-18'0,"-18"-17"15,-53 18 1,54 17-16,-124 17 16,35 54-1,18 35 1,70 17-1,18-52 1,70-36 0,54-53-1,-18-35 1,-18-17 15,-35-36-15,-18 0-1,-35 88 1,0 36 0,0 53-1,0 34 1,0-16 0,53-54-1,53-35 1,35-35-1,0-36 1,-70 1 0,-71-36-1,0 53 1,-18 53 0,0 17-1,1 72 1,17-19-1,35 1 1,89-36 0,17-35-1,35-18 1,-141 1-16,53-36 16,-35-35-1,-35 17 1,-18 18-1,-18 71 1,1 35 0,-1-36-16,0 72 15,1-37 1,17-16 0,17-54 30,1 0-46,35-52 16,0-1 0,18-17-1,-36 71 1,0 52 0,-35 53-1,0 0 1,18-70-16,35 17 15,35-17 1,18-54 0,-1-16-1,-69-19 1,-36-17 0</inkml:trace>
  <inkml:trace contextRef="#ctx0" brushRef="#br0" timeOffset="75564.73">7091 13494 0,'0'0'15,"-53"0"-15,-88 0 16,106 0-16,52 0 47</inkml:trace>
  <inkml:trace contextRef="#ctx0" brushRef="#br0" timeOffset="76540.39">9384 13370 0,'0'0'0,"0"-17"0,0-19 16,0 72 15,0-19-15,0 19-16,-35 158 15,17-36 1,-35 54 0,0-106-1,-35 0 1,-53-71 0,35-35-1,-88-71 1,70-17-1,19-106 1,87 18 0,18 123-16,53-124 15,-18 125-15,124-90 16,123 37 0,0 140 15,-105 71-16,34 141 1,-105 0 0,-88-71-1,-18-105 1,-35-54 0,-1-70-1,19-53 1,17-193-1,88 122 1,88 1 0,-17 105-1,35 89 1,-70 141 0,-124 88 15,-36-18-16,-17-123 1,36-18 0,17-70-1,17-18 1,1-18-16,53-70 16,-54 52-16</inkml:trace>
  <inkml:trace contextRef="#ctx0" brushRef="#br0" timeOffset="76905.66">10636 13794 0,'0'0'0,"18"35"16,35-35-1,17 0 1,54-53 15,-1-18-15,1-52-1,-107 17 1,-122 36 0,-89 70-1,70 52 1,36 107 0,88-18-1,35 18 1,106-71-1,53-52 1,18-54 0,-53-35-1,17-88 1,-123 88 0</inkml:trace>
  <inkml:trace contextRef="#ctx0" brushRef="#br0" timeOffset="77123.17">11853 13229 0,'0'-88'16,"0"176"-16,-70-211 16,52 123-16,-35 70 15,36 54 1,-36 140 0,35-123-1,18 1 1,18-90-1,123-52 1,-106 0-16,106-70 16,-53-1-1</inkml:trace>
  <inkml:trace contextRef="#ctx0" brushRef="#br0" timeOffset="77873.31">12365 13212 0,'0'-36'16,"0"72"-16,17-107 0,-17 18 15,0 71 1,-70 123 0,17 0-1,-18 53 1,54-35 0,17-89-1,0-52 1,35-53-1,53-71 1,-17 18 0,17-1-1,-70 89 1,-1 71 0,1 17 15,0-53-31,-18 18 15,70 18 1,18-71 0,1 0-1,34-71 1,-35 1 0,0-71-1,-70 88 1,-18 35-1,0 89 1,-35 17 0,17 35-1,18-70 1,88-35 0,1-18 15,34-35-16,-35-71 1,-70 88-16,-18-52 16,0 34-16,-18-87 15,-52 88 1,-54 35 0,-17 52-1,88 37 1,53-72-16,0 71 15,18-70-15,70 35 16,71-53 0,-106 0-16</inkml:trace>
  <inkml:trace contextRef="#ctx0" brushRef="#br0" timeOffset="78372.32">13970 13441 0,'0'0'0,"0"-18"0,0-35 15,-106 0 1,36 53 0,-19 53-1,36 35 1,1 71 0,52-124-16,0 71 15,17-17 1,54-72-1,-1-17 1,36-88 0,-18-88-1,-17-18 1,-18 17 0,-18-35 15,-17 107-16,-89 246 17,54-88-32,-36 123 15,0 53 1,35-88 0,18-17-1,88-71 1,-17-53-1,-36 0-15,71-71 16,-71 1 0,-35 34-16</inkml:trace>
  <inkml:trace contextRef="#ctx0" brushRef="#br0" timeOffset="78605.41">11677 13423 0,'0'0'0,"-18"0"0,1 0 16,105-17 15,71-1-15,88-17-1,-71-1 1</inkml:trace>
  <inkml:trace contextRef="#ctx0" brushRef="#br0" timeOffset="82622.19">15610 13264 0,'0'0'0,"0"-17"0,0-71 15,0 52 1,-53-34-1,-52 17 1,-19 53 0,-52 53-1,70 70 1,71-70-16,-54 212 16,72-36-1,-1 18 1,89-106-1,70-123 1,141-36 0,-158-35-1,-72 18-15,160-159 16,-106-53 0,-106 71 15,-106-18-16,-106 105 1,1 89 0,-54 106-1,124 88 1,123 0 0,89 36-1,123-89 1,0-88-1,106-71 1,-124-53 0,1-52-1,-89 17 1,-53 18 0,-35 70 15,18 71-16,-18 71 1,0-36 0,35 18-1,18-71 1,35-35 0,18-35-1,18-36 1,-36-52-1,-35 34 1,-18 19 0,-53 140 15,1 54-15,17-54-1,17 19 16,54-72-15,-54-17-16,89 0 16,0-17-1,18-72 1,-54-16 0,-70-1-1,-17 18 1,-36 70-1,35 18-15,-70 88 16,70 0 0,18 53-1,0-52 1,35-36 0,71-53 15,-88 0-31,88-18 15,35-53 1,-35-17 0,0-35-1,-36 34 1,-52 54 0,-18 18 62,0-1-78,0 0 15,0 1 1,-18 17 0,0 0-1,1 0-15,-18 0 31,35 17-15,0 1-16,0 0 16,17-1-1,18 18 1,18 18 0,-53-17-1,18 17 1,0 0-1,17-1 1,-17-34 0,34 0-1,1-18 1,-17 0 0,69-71 15,-34-17-16,53-88 1,-1-36 0,-52 71-1,-36-18 1,-53 106 0,-70 106-1,35 53 1,0 70-1,36 18 1,34-17 0,18-71-1,71-36 1,35-70 0,-35-18 15,18-87-16,-36-37 1,-53 54 0,-35 53-16,0 0 15,-35 35 1,0 88 0,17 18-1,18 0 1,18-36-1,70-52 1,53-18 0,-18-18-1,18-70 1,-70 0 0,-53-53 15,-18 105-31,-71-34 15,53 52-15,-87 1 16,-36 34 0,52 54-1,36 70 1,53 0 0,53-35-1,71-71 1,52-35-1,106 0 1,-88-53 0,-17-53-1,-142 71-15,18-106 16,-53 70 0,-71 36-1,-52 53 16,-18 88-15,35 17 0,106 1-1,18-72 1,35-34 0,52-18-1,-16-53 1,-1-53-1,-18-17 1,-52 35 0,0 88-1,-18 53 1,-18 52 0,18-16-1,53-19 16,35-52-15,89-18 0,17-35-1,-89-18 1,-16-89 0,-89 107-16,0-71 15,-106 18 1,-35 106-1,35 70 1,0 53 0,88-35-1,54 0 1,52-89 0,53-17 15,0-70-16,-35-18 1,0-89 0,-71-52-1,-35 17 1,0 89 0,0 70-1,-71 123 1,36 54-1,18 105 1,-1-88 0,36 18-1,17-88 1,53-18 15,-35-53-15,35-71-1,0-35 1,-35 18 0,-18 53-1,-35 88 17,0-36-32,0 54 15,0-1 1,36-17-1,17-35 1,53-18 0,-1-53-1,-16 0 1,-72 35-16,71-52 16,-88 88 30,0-1-46,0 36 16,-17 18 0,70-1-1,88 1 1,-18-71 0,18-18-1,-52-70 1,-72-18-1,-17-53 1,-35 142 0,-53 70-1,-53 88 1,35-18 0,53 71-1,88 18 16,18 35-15,-35-71 0,-54 36-1,-175-89 1,-54-70 0,53-35-1,124-18 1,53-35-1,53-36 1,35 1 0,52-107-1</inkml:trace>
  <inkml:trace contextRef="#ctx0" brushRef="#br0" timeOffset="82805.69">21325 13194 0,'0'0'0,"-35"0"0,0-18 15,-71 18 1,35 0 0,1 0-1,-18 0 1</inkml:trace>
  <inkml:trace contextRef="#ctx0" brushRef="#br0" timeOffset="84105.33">6456 15487 0,'-18'-18'0,"36"36"0,-106-142 16,70 107-16,-17-18 16,-1 70-1,1 141 16,18-17-15,-19-36 0,19 1-1,17-106 1,0-36 0,35-53-1,18-52 1,0 17-1,17 35 1,-34 71 0,34 53-1,-70-17-15,18 52 16,35 35 0,17 1 15,18-107-16,89-17 1,-54-70 0,54-89-1,-107 36 1,-52-18 0,-18 88-1,0 70 1,-35 89-1,17 0 1,18-71-16,-18 71 16,18-35-1,88-71 1,-17-18 0,53-88 15,-72 53-16,-34-17 1,-36 105 15,-17 18-15,0 35 0,17-53-16,1 18 15,17-35 1,0-36-1,53-52 1,-36 52-16</inkml:trace>
  <inkml:trace contextRef="#ctx0" brushRef="#br0" timeOffset="84257.28">7585 15328 0,'0'0'0,"-36"-35"0,1 17 16,18 36 15,17 17-15,70-17-1,-52-18-15,88 0 16</inkml:trace>
  <inkml:trace contextRef="#ctx0" brushRef="#br0" timeOffset="84488.4">8079 15152 0,'0'17'16,"0"107"0,-18-89-16,0 106 15,1 18 1,-19-18 0,19-53-1,-1-35 16,18-106 1,-18 36-32</inkml:trace>
  <inkml:trace contextRef="#ctx0" brushRef="#br0" timeOffset="85037.96">7726 15681 0,'-53'-35'16,"106"70"-16,-141-88 15,123 53 1,71-18-1,141-35 1,-36 1 0,-140 34-16,105-70 15,-17-53 1,-124 17 0,-52 54 15,-89 70-31,35 53 31,18 88-15,36 53-1,-1-36 1,0-52 0,1-53-1,17-70 16,17-36-15,1 17-16,106-87 16,-1 35-1,36 52 1,-71 36 0,-53 89-1,-70 16 1,-36-16 15,1-19-15,35-52-1,35-53 17,35-1-32</inkml:trace>
  <inkml:trace contextRef="#ctx0" brushRef="#br0" timeOffset="85674.28">9825 15610 0,'0'0'0,"-18"0"0,-35-70 31,53 52-31,0-52 16,36-19 0,-19 72-1,89-54-15,18 71 31,52 124-15,-141 34 0,-52-34-1,-72-1 1,72-105 0,-1-18-1,18-53 1,53-70-1,35-36 1,-35 18 0,53 17-1,-18 107 1,71 105 0,-106 0-1</inkml:trace>
  <inkml:trace contextRef="#ctx0" brushRef="#br0" timeOffset="86637.88">10760 15681 0,'17'0'15,"-34"0"-15,87 0 16,-52 0-16,88-71 16,0 1-1,-18-36 1,-88 35-1,-71 36 1,-70 53 0,35 88-1,36-1 1,70 19 0,53-36-1,105-35 16,72-35-15,-19-54 0,54-34-1,-89-18 1,-35-36 0,-141-35-1,-105 71 1,-54 106-1,53 52 1,18 54 0,53-18-1,35 0 1,0-89-16,35 36 16,35-53-1,54-35 16,-36-18-15,0-53 0,-52 0-1,-36-17 1,-71 211 15,36 0-15,35-70-16,0 70 15,0 18 1,70-71 0,107-35-1,-36-35 1,35-71 0,-70-35-1,-18-141 16,-88 88-15,0 123 0,-53 53-1,0 107 1,-17 122 0,34-34-1,36-124-15,0 105 16,53-69-1,0-54 1,53-35 0,-35-35-1,35-36 1</inkml:trace>
  <inkml:trace contextRef="#ctx0" brushRef="#br0" timeOffset="88087.7">13370 15593 0,'0'0'0,"0"-18"31,18 0-31,105-87 16,-34-36-1,16-71 1,-87 35 0,-18 72-1,-35 34 16,17 71-31,-35 53 16,0 88 0,36 36-1,17 52 1,53-106 0,35-17-1,88-71 1,-35-35-1,18-53 1,-88-35 0,-36-18-1,-35 18 1,-35 71 0,-1 87 15,36 36-31,0-35 31,36-1-15,69-52-1,-16-18 1,-54 0-16,88-53 16,-34-35-1,-19-36 1,-35 54-1,-35 52 1,-17 124 0,-19 17-1,19-35 1,17-35 0,17-53 30,1 0-46,35-53 16,-18-35 0,36-18-1,-36 36 1,0 70 0,-35 35-1,0 71 1,0-18-1,18-53 1,35-17 0,18-18-1,52-18 1,0-70 0,1-18-1,-18 18 16,-71 53-15,-17 53 0,-54 35-1,-17 70 1,53-70 0,18-18-1,53-35 1,35 0-1,-1-70 1,19-54 0,-36-35-1,-88 54 1,-18 52 0,-52 70 15,-1 124-16,36 18 1,17-35 0,18-54-1,53-35 1,18-35 0,-1-35-1,54-35 1,-89 52-16,53-88 15,-17 0 1</inkml:trace>
  <inkml:trace contextRef="#ctx0" brushRef="#br0" timeOffset="88287.7">15081 14799 0,'0'0'0,"-35"0"0,-53 0 32,70-18-32,0 18 15,-17 0 1,0 0 0,17 0-16</inkml:trace>
  <inkml:trace contextRef="#ctx0" brushRef="#br0" timeOffset="88504.48">13406 14993 0,'0'0'0,"-36"0"0,-17 0 0,-17 0 16,52 0-1,106 0 1,-35 0-1,124-18 1,-107 18-16,124-17 16,53-19-1,-106 19-15</inkml:trace>
  <inkml:trace contextRef="#ctx0" brushRef="#br0" timeOffset="89237.8">16775 14993 0,'0'0'0,"17"0"15,36 0 1,-35-18-16,88-17 16,-89 17-16,89-34 15,-18-19 1,-88 53 0,-53 18-1,-70 36 1,17 34 15,88-52-31,1 52 16,34-52-1,107 0 1,35-18 0,35 0-1,-106-18 1,-176 18-1,-106 53 1,53 18 0,17 70-1,106-36 1,18 1 0,18-106-16,53 36 15,87-36 16,1-53-15,-71 0 0,-52 17-16</inkml:trace>
  <inkml:trace contextRef="#ctx0" brushRef="#br0" timeOffset="89404.29">17515 15134 0,'0'0'16,"53"-70"-16,-53 52 15,18 18-15,17 0 16,36 71-1,-18-19 1,17 37 0,-70-72-16,18 19 15,0-36 1,-1-18 0</inkml:trace>
  <inkml:trace contextRef="#ctx0" brushRef="#br0" timeOffset="89604.24">17939 15064 0,'0'-36'16,"0"72"-16,0-89 0,0 17 16,-36 36-1,-69 36 1,34 34 0,-17 54-1,35-1 1,53-52-1,88-71 1</inkml:trace>
  <inkml:trace contextRef="#ctx0" brushRef="#br0" timeOffset="90637.25">18468 15187 0,'0'0'0,"18"-18"0,-1-17 0,-17-18 16,-106 0 15,1 18-15,16 35-1,1 106 1,70-71-16,-17 71 16,35 0-1,53-71 1,53-35-1,-18-18 1,18-52 0,-53-36-1,-53 18 1,0 141 15,0-36-15,0 54-16,0 0 31,35-19-15,18-52-1,53-17 1,-18-36 0,0-53-1,-35 36 1,-35 17-1,-18 70 1,0 36 0,0 53-1,0-53 1,70 17 0,-17-70-1,0-17 1,-17-36 15,-1-35-15,-18 52-1,1 36 1,0 36 0,-1 34-1,36-17 1,35-53-1,89 0 1,-71-17 0,-71-1-16,71-70 15,-89 0 1,-17 35 0,-52 53-1,-19 105 1,36 37 15,35-90-31,-53 178 16,-35-1-1,-1-35 1,-34 35 0,70-105-1,18-54 1,52-105-1,72-53 1,16-106 0,1 18-1,-53-1 1</inkml:trace>
  <inkml:trace contextRef="#ctx0" brushRef="#br0" timeOffset="90872.82">19632 15381 0,'18'-35'0,"-36"70"0,106-194 31,-17 89-31,35 52 32,-18 18-17,-35 71 1,-53-36-16,-18 53 16,-123 0-1,0-35 1,-35-35-1,123-18 1,70-18 0,177-123-1</inkml:trace>
  <inkml:trace contextRef="#ctx0" brushRef="#br0" timeOffset="91104.37">20267 14781 0,'0'0'0,"18"-17"31,-18 70-15,-71 88-1,36-18 1,17 54 0,18-89-1,0-18 1,106-52-1,18-53 1,-54-18 0</inkml:trace>
  <inkml:trace contextRef="#ctx0" brushRef="#br0" timeOffset="91388.3">20514 15293 0,'18'0'15,"-1"0"1,54-18-16,52-35 15,-17 0 17,-35-35-17,-71 71-15,0-19 16,0 19-16,-88 17 16,-36 53-1,1 70 1,105-17-1,18 0 1,70-71 0,125-17-1,-37-36 1</inkml:trace>
  <inkml:trace contextRef="#ctx0" brushRef="#br0" timeOffset="91556.1">21396 15469 0,'-18'0'0,"36"0"0,-53 18 0,35 0 15,-36-1 1,1 1 0,17-18-1,-17-18 1,18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0:41:12.0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7990 0,'-17'0'47,"-1"0"-47,0 0 16,1 18-16,-1-18 31,36 0 47,17 0-78,-17 0 0,-1 0 16,19 0-16,34 0 15,159-35 1,-70 17-1,35 18 1,-70 0 0,-1 0-1,-52 0 1,-18 0 0,-36 0-1,-17-18 63</inkml:trace>
  <inkml:trace contextRef="#ctx0" brushRef="#br0" timeOffset="576.66">2946 7655 0,'-18'-17'16,"18"-1"-1,0 36 1,0-1 0,0 19-1,18 16 1,35 1 0,-18-35-1,-17-18-15,34 35 16,1-35-1,0 0 1,-17 0 0,-19 0-1,-17-17 1,-35 17 0,-36 17-1,36 19 1,-35 34 15,34 18-15,-52 36-1,35-18 1,18-36 0,17-52-1,18-1 1</inkml:trace>
  <inkml:trace contextRef="#ctx0" brushRef="#br0" timeOffset="1243.7">4216 7691 0,'0'0'0,"0"-18"31,-18 18-31,18 35 15,0 18 1,0-35-16,0 70 16,0-53-16,-18 71 15,1 35 1,-1-53 0,0-17-1,1-36 1,17-17 15,0-36-15,0-17-1,0 0-15</inkml:trace>
  <inkml:trace contextRef="#ctx0" brushRef="#br0" timeOffset="2078.55">4092 7885 0,'0'-18'0,"0"36"0,-53-71 16,89 17 0,-1-52-1,18 53 1,53-36 15,-71 71-31,18-17 16,88 17-1,-71 35 1,-52-17-16,-18 70 16,-53 18-1,-35-36 1,-53 36-1,88-53 1,-18-18 0,54-35-1,-1-17 1,18-36 0,0 35 15,35 53 16,18 54-32,-35-19 1,35 18 0,-18-35-1,18-18 1,-35-35-16,52 0 15,36 0 1,18-52 0,-54-1-1,1-36 1,-54 1 0,1 53-1,-18 53 16,-18 70 1,1-18-17,17-17 1,0-35-16,0 17 16,0-17-1,0-36 16,0-35-15,0 36-16</inkml:trace>
  <inkml:trace contextRef="#ctx0" brushRef="#br0" timeOffset="2279.1">4904 7849 0,'0'0'0,"0"18"79,17-18-64</inkml:trace>
  <inkml:trace contextRef="#ctx0" brushRef="#br0" timeOffset="3292.98">4939 8996 0,'35'-88'16,"53"-71"-1,-211 406-15,335-635 16,-195 352-1,36-16-15,35-19 16,-70 53 0,-18-17-1,18 0 1,34-18 0,1 0-1,-35 35-15</inkml:trace>
  <inkml:trace contextRef="#ctx0" brushRef="#br0" timeOffset="3626.87">5803 7885 0,'-35'-53'15,"35"35"1,0 36 15,0-1-31,0 71 31,-18 18-15,1-70-16,-1 122 16,0-69-1,1-1 1,-1-53-1,18-70 17,0-18-17,0 0 1</inkml:trace>
  <inkml:trace contextRef="#ctx0" brushRef="#br0" timeOffset="15108.05">5486 8114 0,'0'0'15,"0"-18"1,0 1-1,0-1 17,0-17-32,0 17 15,-36 0 1,1 1 0,-35 17-1,17 35 1,-18 18-1,18 35 1,18 0 0,35-35-1,0-17 1,35-36 15,36-18-15,-54 0-16,19-17 15,87-18 1,-123 0 15,18 36-15,-18-1 0,0 36 30,0 17-30,0 18 0,0-18-1</inkml:trace>
  <inkml:trace contextRef="#ctx0" brushRef="#br0" timeOffset="15508.37">5380 8449 0,'0'71'16,"0"-142"-16,0 159 0,0 0 15,0 54 1,0-37-1,0 54 1,0-18 15,0-123-31,0 70 16,-35-35 0,-36-18-1,36-17 1,-53-18-1,-1 0 1,1-71 0,18-35-1,52 1 1,18-36 0,18-1-1,52 1 1,-35 71-1,54-18 17,-19 17-32,18-17 31,-52 70-31</inkml:trace>
  <inkml:trace contextRef="#ctx0" brushRef="#br0" timeOffset="16091.96">5786 7832 0,'0'-18'31,"0"36"0,0-1-15,0 1-16,0 35 15,-18 53 1,-17 70 0,-1-52-1,36-72 1,0 1 0,-17-35-1,34 0 1,-17-54-1,0-17 1,36-35 15,-19 18-15,54-36 0,17 71-1,-53-1 1,18 54-1,-35 35 1,-18 0 0</inkml:trace>
  <inkml:trace contextRef="#ctx0" brushRef="#br0" timeOffset="16124.77">5997 8378 0,'0'18'0,"0"-36"0</inkml:trace>
  <inkml:trace contextRef="#ctx0" brushRef="#br0" timeOffset="16492.58">6068 8484 0,'35'0'15,"18"-35"1,18-18-1,-1-70 1,1 17 0,-1-71 15,-70 142-31,18-71 16,-18 36-1,0 52 1,-18 71 15,-17 88-15,17 18-1,1 0 1,17-89 0,17 1-1,19-36 1,-19-35-16,18 0 15,18-35 17,0-53-17</inkml:trace>
  <inkml:trace contextRef="#ctx0" brushRef="#br0" timeOffset="16741.29">6262 8096 0,'17'0'0,"-34"0"0,70 18 32,-18-18-32,0-18 15,1 1 1,34-19-1,-52 19 1,-18-1 0</inkml:trace>
  <inkml:trace contextRef="#ctx0" brushRef="#br0" timeOffset="17690.91">8290 8096 0,'0'18'16,"0"17"-16</inkml:trace>
  <inkml:trace contextRef="#ctx0" brushRef="#br0" timeOffset="18758">5997 8167 0,'0'0'0,"18"17"0,-1 36 15,-17 18 1,0-36 0,0 18 15,-17-53-31</inkml:trace>
  <inkml:trace contextRef="#ctx0" brushRef="#br0" timeOffset="19374.48">7849 7832 0,'0'-18'31,"0"0"-15,0 1-16,-17 17 15,-1 0 1,-35 0-1,-35 35 1,35 0 0,-35 106-1,53-123 1</inkml:trace>
  <inkml:trace contextRef="#ctx0" brushRef="#br0" timeOffset="19573.36">7567 8396 0,'71'0'16,"52"0"-1,-105 0-15,123-53 16,-18-17 0,-17-19 15,-35-52-15,-1 0-1,-70 35 1</inkml:trace>
  <inkml:trace contextRef="#ctx0" brushRef="#br0" timeOffset="20024.41">8202 8184 0,'18'53'16,"-18"-35"0,35 0-16,36-18 15,-19 0 17,-34-18-32,53-70 15,-1 17 1,-17-52-1,-18 17 1,-35 71 0,0 17-1,0 89 17,-17 34-17,17-16 1,0-19-1,53-35 1,0-35 0,17-35 15,-35-18-15,-17 36-16</inkml:trace>
  <inkml:trace contextRef="#ctx0" brushRef="#br0" timeOffset="20741.09">7620 7832 0,'-35'0'16,"70"0"-16,-106 35 16,54-35-16,-36 53 15,18 53 1,-1-18 0,19 53-1,17-123-15,0 52 16,88 1-1,35-71 1,-17 0 0,-35 0-1</inkml:trace>
  <inkml:trace contextRef="#ctx0" brushRef="#br0" timeOffset="21324.45">8714 7585 0,'0'35'31,"0"-17"-31,17-18 16,1 0 0,0 0-1,-1-53 1,-17 35-1,-17 0 1,-19 18 0,19 0-1,-19 0 1,19 36 0,17 17-1,17-18 1,19 0-1,-1-17-15</inkml:trace>
  <inkml:trace contextRef="#ctx0" brushRef="#br0" timeOffset="21991.29">9313 7796 0,'0'0'0,"0"-17"16,0-1-16,-35 18 31,0 0-31,17 35 16,-52 36-1,52-53-15,0 34 16,1 72 0,17-18-1,0-71-15,17 18 16,54-18-1,-1-35 1,1-17 0,17-54 15,0-35-15,1-53-1,-37 18 1,-34 53-1,-53 0 1,35 53 0,0 70-1,-18 18 1,1 70 0,-19 18-1,36-35 1,0 18-1,0-54 1,-17-70 15</inkml:trace>
  <inkml:trace contextRef="#ctx0" brushRef="#br0" timeOffset="22024.42">9578 8132 0,'35'-36'0</inkml:trace>
  <inkml:trace contextRef="#ctx0" brushRef="#br0" timeOffset="22373.91">9684 8079 0,'53'53'31,"-36"-36"-31,36 18 16,18 1-1,-54-19 1,19-17 0,-19 0-1,-17-17 1</inkml:trace>
  <inkml:trace contextRef="#ctx0" brushRef="#br0" timeOffset="23707.11">9613 7832 0,'-17'0'31,"17"-18"-15,17 18 0,1 0-16,-1-18 15,1 18-15,53-17 16,-18 17-1,-18 0 1,-18 0-16,-17 17 16,0 19 15,-88-1-15,18 0-1,17 0 1,0-17-1,35-18 1,18 18 0,0 17-1,0-17 17,53-18-17,-18 0 1,1 0-1,-1 0 1</inkml:trace>
  <inkml:trace contextRef="#ctx0" brushRef="#br0" timeOffset="25873.35">11359 8167 0,'0'0'0,"0"-18"47,0 1-47,0-1 16,18-35-1,17-18 1,-35 1 0,0 17-1,0 35-15,-35-35 16,-53 36-1,17 17 1,-52 35 0,-1 18 15,71 17-15,53-34-16,-17 70 15,17-1 1,0-34-1,70-18 1,-17-35 0,0-18-1,71-36 1,-36-34 0,0-1-1,-17-52 1,-54 34-1,-17 37 1,0 34 0,-17 18 15,-1 53-15,-17 53-1,17 17 1,18-35-1,35-17 1,36-71 0,17-18-1,0-35 1,36-35 0,-54-18-1,-34 18 1,-36 18-1,-18 70 17,-17 70-17,17 18 17,18-70-32,-18 53 15,1-1 1,-1-35-1,18-52 48,0-1-63,0 0 0,35-52 16,1-1-1,34 1 1,1 52-1,-1 18 1,-17 35 0,18 54 15,-36-36-15,18 17-1,0-52 1,-18-1-1,-17-34 1,35-54 0,0 18-1,17-53 1,1 18 0,35 35-1,-1 53 1,-34 0-1,-18 53 1,-53 0 0,0 18-1,0-36 17,0-53-1,0 1-16,0-19 1,0-17 0,-35-17-1,-18 52 1,35 1-16,-70 17 16,17 0-1,-34 70 1,-1 36-1,53 0 1,53 0 0,17-36 15,54-34-15,-18-36-1,35-36 1,18-34-1,0-18 1,-18-36 0,-70 1-1,-1 17 1,1-18 0,-1 18-1,1 71 1,-18 18-1,0 52 1,-18 71 0,1 52-1,-1-34 17,1 52-17,52-88 1,35-52-1,19-36 1,-1-18 0,-35-35-1,-18 18-15</inkml:trace>
  <inkml:trace contextRef="#ctx0" brushRef="#br0" timeOffset="27757.11">14676 7549 0,'0'0'0,"-18"0"16,0-17 0,1 17-16,-1 0 15,0 17 1,1 54 0,-1 0-1,18-19 1,53-34-1,18-18 1,-19-18 0,37-34-1,-19-19 17,-52 53-32,35-70 15,-53 0 1,0 35-1,-36 106 17,19 18-17,17-36-15,-18 53 16,-17 35 0,17 1-1,18-36 1,-17 36-1,-1-19 1,0-69 0,18-19-16,-35-17 31,17 0-15,-52-17-1,17-54 1,0 1-1,18 17 1,17 35 0,18 89 15,35-1-15,18 1-1,0-18 1,-35-53-16,52 0 15,19 0 1,52-53 0,-53-18-1,0-17 17,-53 0-17,-17 0 1,-18 70-1,0 36 17,0 52-17,0-35-15,-18 1 16,18-19-16,-17 72 16,-1-37-1,1-16 1,17-54 31,0 0-47,0 1 0,0-54 15,0-17 17,70-18-17,1 53 1,70 18-1,-18 35 1,-105 0-16,52 35 16,-17 71-1,-53 18 1,0-54 0,-35 1-1,35-36 1,0-53 15,0-17-15,0-35-1,0 52 1</inkml:trace>
  <inkml:trace contextRef="#ctx0" brushRef="#br0" timeOffset="28290.63">16298 7867 0,'0'0'0,"0"-18"16,18-17 0,-18 17-1,0 1-15,0-1 16,-53 0-1,-53 18 1,-17 18 0,17 35-1,106-18 17,0 1-17,35-1 1,36-18-1,52 1 1,-52 17 0,-1 1-1,-70 17 1,-17-18 0,-107 18-1,-70-18 1,88-35-1,18 0 1,53 0 0,17-35-1,18 17 17,18-35-17,17 36-15</inkml:trace>
  <inkml:trace contextRef="#ctx0" brushRef="#br0" timeOffset="28756.65">16651 7779 0,'0'-18'0,"0"36"0,0-18 47,0 17-47,0 1 0,0 53 16,-18 52 15,18 1-15,-17 87-1,-1-158-15,-17 123 16,-53 177 0,35-159-1,-18 36 1,36-72 0,17-69-1,1-37 1,34-122 15,1-1-15,53-52-1,-54 35 1</inkml:trace>
  <inkml:trace contextRef="#ctx0" brushRef="#br0" timeOffset="29206.82">16633 8026 0,'0'0'0,"0"-18"0,0-17 16,-17-18-1,17 0 1,17 18-1,54-1 1,-53 36-16,52-17 16,18 17-1,18 35 17,-53 36-17,-53-1 1,-70 36-1,-72-35 1,19-1 0,35-52-1,70-18 1,36 0 31,35-18-32,-18 0 1</inkml:trace>
  <inkml:trace contextRef="#ctx0" brushRef="#br0" timeOffset="29673.3">17268 7990 0,'0'0'0,"-17"0"0,34 0 47,1 0-47,53-53 16,17 18-1,0-18 1,-53 18-1,-35-18 1,-17 35 0,-54 18-1,-35 53 1,18 36 15,53 34-15,35-35-1,0-70-15,0 35 16,17-36-16,54 19 16,17-36-1,0 0 1,36-53 0,-1-18-1,-87 54 1</inkml:trace>
  <inkml:trace contextRef="#ctx0" brushRef="#br0" timeOffset="30522.78">17939 7920 0,'0'0'0,"0"-18"0,17 1 0,-17-36 31,36 17-15,34 1-1,-17 17 1,-18 18 0,-17 18-1,-18 0 1,0 17 0,0-53 46,0 1-62,0-1 16,-18 0-1,1 18 1,-36 0 15,-18 18-15,54 35-1,17-35-15,-36 52 16,36-35-16,0 54 16,0-19-1,36-17 1,34-35 0,1-18-1,52-18 1,36-52-1,-18-36 1,-35-18 0,-36-17 15,-34 18-15,-19-1-1,-17 54 1,-53 123 15,36 35-15,-36 53-1,0 0 1,35-53 0,18-53-16,0 71 15,18-53 1,35-17-1,0-36 1,0 0 0,35-71-1,-35 0 17,0 18-32</inkml:trace>
  <inkml:trace contextRef="#ctx0" brushRef="#br0" timeOffset="30807.15">18609 7673 0,'35'-18'31,"-17"18"-31,35 0 15,-36 0-15,89-17 16,0-1 0,-53 18 15,-35 0-15,-1-18-1</inkml:trace>
  <inkml:trace contextRef="#ctx0" brushRef="#br0" timeOffset="31562.85">20038 7726 0,'0'-18'15,"0"1"1,0-1 0,0 0-16,0 1 15,0-1 17</inkml:trace>
  <inkml:trace contextRef="#ctx0" brushRef="#br0" timeOffset="34122.31">20020 7796 0,'0'-17'31,"0"-1"1,0 0-32,0-17 15,18 0 1,17-18 15,18 18-15,-35 35-1,-18 35 1,0-17-16,0 52 16,0 36-1,0 0 1,0-36 0,0-34-1,70-36 1,18 0-1,-52-18-15,69-53 16,-34 36 0,0-53-1,-54 35 17,1 18-17,-18 52 16,-35 19-15,-1 52 0,-17 53-1,36 0 1,17 36 0,0-125-16,0 142 15,0-52 1,0 52-1,-18-36 1,-35-87 0,-53-1-1,-70-70 17,70 0-17,-17-52 1,52-37-1,71 19 1,0-1 0,0 54-16,88-89 15,-70 71-15</inkml:trace>
  <inkml:trace contextRef="#ctx0" brushRef="#br0" timeOffset="35123.26">21255 7691 0,'0'-36'16,"0"72"-16,0-125 0,-18 36 31,1 53-31,-36-17 16,-53 70-1,53 17 1,-35 36 0,52 0-1,36-36 1,18-17 0,70-35-1,18-18 1,35-53-1,-53 0 1,1-70 0,-72 35-1,-34-18 17,-72 35-17,1 71 1,-18 35-1,36 54 1,35-1 0,35-71-16,-18 72 15,53-1 1,36-53 0,17-35-1,53-18 1,0-17-1,53-71 1,-123 36 0,-36 17-1,-35 35 17,-18 18-17,-35 71 1,36-54-16,-1 54 15,1-36-15,17 36 16,0-1 0,52-52-1,37 0 1,16-54 0,-34 19-1,-18-19-15,53-69 16,-18-1-1,-88 35 1,0 54 0,-18 34-1,-17 36 1,17-35 0,-17 88-1,35-36 1,0-17-1,53-35 1,35-18 0,-35-53-1,-35 35-15,-1 1 0</inkml:trace>
  <inkml:trace contextRef="#ctx0" brushRef="#br0" timeOffset="36205.57">6421 9648 0,'0'0'0,"17"0"0,107-35 31,-107 18-31,54-19 15,-54 19-15,36-36 16,-17-18 0,-36 1-1,-53 52 1,-88 18 0,-18 35-1,53 36 1,88 35-1,18-18 1,106 18 0,53-36-1,-36 1 1,-87-54-16,70 54 31,-89 0-15,-52-36-1,-159 35 1,-35-34 0,88-36-1,-18-36 1,88-17 0,54-17-1,34-18 1,54 35-1,35 0 1</inkml:trace>
  <inkml:trace contextRef="#ctx0" brushRef="#br0" timeOffset="36757.18">7391 9437 0,'0'0'0,"-71"-35"16,36 35-1,0 0 1,-1 52 0,36-34-16,-17 106 15,17-19 1,0 54-1,0-35 1,-18-54 0,0-35-1,1-35 1,-1-17 15,18-54-15,18-35-1,35 1 1,35-1 0,35 70-1,-52 54 1,-36 70 0,-35 0-1,-17 1 1,-19-19-1,1-34 1,53-36 31,17-36-47</inkml:trace>
  <inkml:trace contextRef="#ctx0" brushRef="#br0" timeOffset="38522.58">8079 9578 0,'0'0'0,"0"-18"16,0 1 0,-36 34-1,19 1-15,-54 88 16,36 35-1,0-35 1,17 0 0,36-36-1,70-52 17,18-18-17,-1-53 1,-16-18-1,-19-17 1,-52-35 0,-53-1-1,-54 18 1,-16 89 0,-1 17-1,0 70 1,53 18-1,53 53 1,0-105-16,53 52 16,17-35-1,54-18 17,17-35-17,-35-35 1,53-71-1,-54 0 1,-52 18 0,-35 0-1,-18 70 1,-35 89 15,35-36-31,0 53 16,0 18-1,0-18 1,70-70 0,-17-18-1,18-18 1,-36 1 0,18-36-1,-18-53 1,-35-18-1,0 54 1,0 35 0,0 52-1,0 71 1,0 36 0,0-1-1,35-70 1,36-17-1,35-36 1,-71-18-16,36-53 16,35-35-1,17-70 17,-52 53-17,-19-71 1,-52 105-1,-35 89 1,-35 18 0,34 53-1,19 34 1,-1 37 0,18-1-1,0-18 1,71-35-1,17-35 1,18-53 0,35 0-1,0-35 17,0-36-17,-53-17 1,-88-35-1,0 52 1,-53 18 0,-35 53-1,70 0-15,-52 18 16,-18 70 0,52 18-1,36-18 1,0-17-1,53-36 1,36-35 0,-1-35-1,0-36 1,-35-17 15,17-88-15,36-54-1,-71 124 1,-17 36 0,-18 87-1,-53 54 1,0 70 0,18 88-1,35-70 1,0-71-1,71-17 1,17-53 0,-18-18-1,1-71 1,-36 36 0</inkml:trace>
  <inkml:trace contextRef="#ctx0" brushRef="#br0" timeOffset="39771.64">11571 9948 0,'18'0'15,"-1"-17"1,1-1-16,0 0 0,-1 1 16,71-89-1,-70 53-15,88-88 16,-53 35-1,-53 18 1,-71 88 15,54 53-15,-1-18 0,18 71-1,35 0 1,1-18-1,-19-18 1,-17-34 0,-17-19-1,-36-34 1,17-19 0,1 1-1,35 18 1,-18 17-1,18 35 1,0 35 0,18-34-1,70-19 1,53-17 15,18 0-15,53-70-1,-177 52-15,89-88 16,-71 0 0,-18 1-1,-35 16 1,0 72 0,-35 17-1,-18 53 1,17 53-1,36-18 1,0 18 0,36-36-1,17-52 1,-36-18 0,107 0-1,52-36 1,-35-16-1,0-54 1,-105-18 0,-36 36-1,-36 53 1,-52 52 0,35 89-1,53-18 1,53 36-1,88-36 1,-88-70-16,88-18 16,36 0-1,-72-53 1,-87 35 0</inkml:trace>
  <inkml:trace contextRef="#ctx0" brushRef="#br0" timeOffset="40688.91">9772 10989 0,'0'0'0,"18"-18"16,70-87 0,-71 87-1,19 0 1,-36 1-1,-18 70 1,-70 35 0,-106 88-1,0 53 1,17-87 0,-34-1-1,34-71 1,124-70-1,36-17 1,52-19 0,53-17-1,53 53 1,-17 36 15,17 34-15,-35 36-1,-18-35 1,0 34 0,-35-69-1,-35-19 1,70-52 0,-53-35-1,18 17 1</inkml:trace>
  <inkml:trace contextRef="#ctx0" brushRef="#br0" timeOffset="41173.96">10989 11165 0,'0'0'0,"18"0"0,-18-35 16,0 17-16,-18-17 16,-70 18-1,-36-1 1,36 36 0,-18 70-1,53 71 1,53-89-1,71 18 1,52 0 0,-34-35-1,-19 18 1,-70-53 0,-17 52-16,-54-35 31,-105 1-16,17-36 1,124 0-16,-36-18 16,0-35-1,36-17 1,35 52-16,0-35 16,35 0-1,71 18 1</inkml:trace>
  <inkml:trace contextRef="#ctx0" brushRef="#br0" timeOffset="41588.69">11183 11606 0,'0'18'16,"18"-18"-1,-1 0 1,-17-18-16,71-35 16,-18 18-1,0-35 1,-36 17 0,-17 35-1,-105 36 1,-1 52-1,35 1 1,18 52 0,53-35-1,18-35 1,52 0 15,-34-53-31,52 0 16,-18 0-1,19-53 1,-36 18-16</inkml:trace>
  <inkml:trace contextRef="#ctx0" brushRef="#br0" timeOffset="41871.69">11977 11060 0,'0'-18'0,"0"36"15,0-54-15,-35 36 16,-1 36 0,19-1-16,-19 71 15,19 88 1,-36-36 0,17-52 15,19-18-16,17-35 1,0-70 15,17-1-31</inkml:trace>
  <inkml:trace contextRef="#ctx0" brushRef="#br0" timeOffset="42305.34">12065 11589 0,'-18'35'31,"36"-35"-15,0 0-16,52-18 31,1-35-16,-54 18 1,19-35 0,-36-1-1,0 53-15,-36 18 16,-34 0 0,-1 89-1,54-19 1,-1 36-1,0-18 1,18-17 0,71-36-1,35-35 1,0 0 15,-36-35-15,-52 17-16</inkml:trace>
  <inkml:trace contextRef="#ctx0" brushRef="#br0" timeOffset="42888.29">12788 11395 0,'-88'0'15,"70"0"1,-35 53-1,36 35 1,17-18 0,0 36-1,17-53 1,1-35 0,53-1-1,17-17 1,53 0-1,0-53 1,-53 1 0,0-54-1,18-88 1,-53 53 0,-53-1-1,0 90 1,-35 69-1,-18 54 1,53-36-16,-53 124 16,18-36-1,17 18 1,18-35 15,0-53-15,53-53-1,53 0 1,0 0 0,-36-35-1,-17-18 1,-18 18-16</inkml:trace>
  <inkml:trace contextRef="#ctx0" brushRef="#br0" timeOffset="43122.22">13247 11448 0,'0'0'16,"0"17"-16,17-17 31,1 0-31,0 0 16,17 0-16,53 0 15,18-17 1,-35-19 0,17 1-1,-71 35-15</inkml:trace>
  <inkml:trace contextRef="#ctx0" brushRef="#br0" timeOffset="43621.33">14252 11007 0,'-35'-18'31,"35"36"-15,-18 70 0,54 35-1,87-17 1,-35-35 0,53-18-1,-17-53 1,-89 0-16,36 0 15,-18-53 1,-53 0 0,-36 35-1,-52 36 1,-88 105 15,35 1-15,52-36-1,-16 18 1,52-36 0,0-34-1,35-36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0:43:08.2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6650 13476 0</inkml:trace>
  <inkml:trace contextRef="#ctx0" brushRef="#br1" timeOffset="128108.58">0 5592 0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0:43:15.6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5539 423 0,'0'-17'0,"0"-1"15,0-35 1,0 18 0,0 0-1,0 52 32,0 1-47,-18 88 16,0 0 15,-17 35-15,17-18-1,18-88-15,-35 71 16,17 0 0,1-71-1,17-17 1,0-36 15,0-35-15,0 36-1</inkml:trace>
  <inkml:trace contextRef="#ctx0" brushRef="#br0" timeOffset="366.39">5821 353 0,'0'17'31,"0"1"-16,0 0-15,0 70 16,0 35 0,0-17-1,-18 18 1,-17-36 0,35-35-1,-18-36 1,18 1-1,-35-18 17,35-18-32</inkml:trace>
  <inkml:trace contextRef="#ctx0" brushRef="#br0" timeOffset="632.73">5362 864 0,'0'-17'16,"18"-1"-16,-1 18 15,1-18-15,0 18 0,52-17 16,36-1 15,35-17-15,-70 17-1,-18 18-15</inkml:trace>
  <inkml:trace contextRef="#ctx0" brushRef="#br0" timeOffset="1216.24">6174 582 0,'0'18'47,"-18"-1"-47,0 1 0,-17 35 16,-18 35-1,35-17 17,18 34-17,0-87 1,71 0 0,-18-18-1,35-53 1,-35 0-1,18-35 1,-71 70-16,0-52 16,0-19-1,-36 36 1,-17 36 0,1 17-1,-19 35 16,53-17-31,-17 35 16,0 35 0,35-18-1,0 19 1,0-37 0,35-16-1,-17-19-15,17-17 16,18 0-1,-35 0-15</inkml:trace>
  <inkml:trace contextRef="#ctx0" brushRef="#br0" timeOffset="1917.27">6667 617 0,'0'0'0,"18"-17"0,-18-1 32,0 36-1,-35 35-15,17 17-1,18 54 1,-35-54-1,35 1 1,0-54-16,0 1 16,0-36 15,35-35-15,0-17-1,36-18 1,-53 70-1,17-35 1,18 36 0,-35 17-1,17 35 1,-35 18 0,17 35-1,1-18 1,53 1-1,-18-71 1,35 0 0,-35-18-1,17-52 1,-35-54 0,-17 1-1,-18 17 1,-18 71 15,-17 17-15,18 18-1,-1 18 1</inkml:trace>
  <inkml:trace contextRef="#ctx0" brushRef="#br0" timeOffset="2448.88">8326 388 0,'0'0'0,"0"-35"31,0 52 1,0 1-32,0 53 15,-18 52 1,0 18-1,1-53 17,-1 18-17,18-53 1,0-35-16,0-1 16,0-34 15,0-19-16</inkml:trace>
  <inkml:trace contextRef="#ctx0" brushRef="#br0" timeOffset="2915.8">8555 617 0,'0'18'47,"-18"0"-47,1 17 16,-19 35-1,36 36 1,0-53 0,18 18-1,52-71 1,-52 0-16,70 0 15,-17-36 1,-1-16 0,-34-19-1,-19-35 1,-52 18 0,-35 17-1,17 54 1,-36 17 15,19 35-15,17 0-1,53-17 1</inkml:trace>
  <inkml:trace contextRef="#ctx0" brushRef="#br0" timeOffset="3199.93">8167 547 0,'0'0'0,"35"0"0,18 0 16,53-18 0,17-17-1,-35 17 1,-35 18 0,-35 0-16</inkml:trace>
  <inkml:trace contextRef="#ctx0" brushRef="#br0" timeOffset="3833">9913 476 0,'0'0'0,"0"-17"16,0-1-16,0 0 15,-18 18 17,1 71-17,-1-53-15,0 70 16,1 70-1,-1-34 1,1-1 0,17-70-1,0-17 1,17-89 15,18-18-15,-17 53-1</inkml:trace>
  <inkml:trace contextRef="#ctx0" brushRef="#br0" timeOffset="4084.3">10248 441 0,'18'0'16,"-18"18"-16,0 52 15,0 18 1,-35 36 0,35-89-16,-18 53 15,0 18 1,1-53 0,-1-18-1,0-35 1,1-17 15</inkml:trace>
  <inkml:trace contextRef="#ctx0" brushRef="#br0" timeOffset="4315.43">9684 864 0,'70'-35'32,"-52"35"-32,17 0 0,71-18 15,53-17 1,-71 17 0,-70 18-16,52-17 15</inkml:trace>
  <inkml:trace contextRef="#ctx0" brushRef="#br0" timeOffset="4965.75">10724 776 0,'0'0'15,"18"0"-15,-18-18 0,18 18 0,-1-17 16,19-54 0,-36 1-1,0 34 1,-71 36 0,1 0-1,-36 36 1,35 34 15,53-34-31,-70 105 16,53-36-1,35 1 1,18-53 0,35-53-1,35-17 1,18-36-1,-1-53 1,-34 35 0,-36-35-1,-35 54 1,0 16 0,-17 36-1,-1 71 1,18 35 15,0-18-15,0-18-1,35-34 1,53-36 0,-35 0-1,36-71 1,-37 18-1,-34 36-15</inkml:trace>
  <inkml:trace contextRef="#ctx0" brushRef="#br0" timeOffset="5449.25">11236 723 0,'0'0'0,"0"53"31,-18 0-15,18-35-16,-17 52 31,-1 1-15,0-18-1,1-36 1,17-34 15,0-1-15,0-70-1,0 17 1,35-35 0,18 54-1,53-1 1,0 53 0,-89 0-16,89 17 15,-35 54 1,-54-1-1,-17 19 17,-17-37-17,-36 1 1,53-70 15,0-1-15,0 0-16</inkml:trace>
  <inkml:trace contextRef="#ctx0" brushRef="#br0" timeOffset="6150.15">12100 864 0,'0'0'0,"18"0"0,0-17 16,-1-19-1,18-17 1,1-17 0,-36 17-1,-18 18 1,0 35-16,-52 0 15,-36 35 1,18 18 0,-18 70-1,18 1 1,70-54 0,18 19-1,53-89 1,53 0-1,-18-18 17,36-70-17,-54 0 1,36-89 0,-71 71-1,-17 1 1,-18 52-1,0 35 1,0 53 0,-18 53-1,1 36 1,-1-18 0,0 17-1,18-70 1,36-18-1,-19-35 1,54 18 0,-18-36-1,17-52 1,-17-1 0</inkml:trace>
  <inkml:trace contextRef="#ctx0" brushRef="#br0" timeOffset="6448.69">12771 370 0,'0'0'0,"-18"0"31,0 18-31,1 35 16,17-35-16,-18 87 15,-17 19 1,17-18 15,0 0-15,18-18-1,0-71 1,0 1 0,18-18-1,35-53 1,-18 18-16</inkml:trace>
  <inkml:trace contextRef="#ctx0" brushRef="#br0" timeOffset="6849.5">12876 794 0,'18'0'15,"0"0"1,-1 0-16,36 0 15,-35 0 1,35-36 0,35 1-1,-17-35 1,-54 34 0,-70 36 15,36 0-31,-72 36 15,1 52 1,53 0 0,17 0-1,18-35 1,53-35 0,53-18-1,0 0 1,-36-53-1,-17 0 1</inkml:trace>
  <inkml:trace contextRef="#ctx0" brushRef="#br0" timeOffset="7949.69">14658 423 0,'0'0'0,"0"-17"31,-18 17-31,-35 53 15,0 35 17,-35 71-17,-35 17 1,17-70 0,88-71-16,-88 53 15,54-70 1,34-18-1,0-35 1,18-54 0,36-52-1,16 35 1,-16 71 0,-19 35-1,36 53 1,-17 71 15,34-1-15,-17-52-1,35-36 1,-17-17 0,35-36-1,-1-35 1,37-88-1,-90 35 1,-52-35 0,-35 35-1,-71 0 1,-17 53 0,-1 53-1,1 53 1,52 35-1,71 18 17,18-35-17,70-18 1,18-36 0,-88-17-16,88 0 15,-36 0 1,1-17-1</inkml:trace>
  <inkml:trace contextRef="#ctx0" brushRef="#br0" timeOffset="8465.2">15046 794 0,'-18'0'15,"18"-18"1,-17 18-16,17-18 16,0-17-1,0-18 1,88 36 0,0 17-1,71 0 1,-106 35-1,-36-17-15,36 52 16,-35 18 0,-36-17-1,-52-1 1,52-70 0,0 0-1,18-53 1,0-17-1,53-1 17,0-34-17,0 52 1,18 17 0,-1 36-1,-17 0 1,18 0-1,-54 0-15</inkml:trace>
  <inkml:trace contextRef="#ctx0" brushRef="#br0" timeOffset="8899.17">15998 600 0,'-52'0'31,"16"35"-31,-17 0 15,36-17 1,-36 52 0,35-34-16,-17 52 15,17 18 1,36-36 0,35-52-1,35-18 1,0-18-1,-70 18-15,88-70 16,-53-1 0,-1-35-1,-52 1 1,-70 52 0,-54 35-1,54 18 1,17 18 15,35 17-15,18 0-1,18-17 1,35-1 0</inkml:trace>
  <inkml:trace contextRef="#ctx0" brushRef="#br0" timeOffset="9315.29">16492 670 0,'0'0'0,"0"18"32,0 0-17,0 17-15,0-18 0,0 89 16,-17 71-1,17-36 1,-18-88 0,-17 158-1,-18 36 1,18-35 0,-36 70-1,18-105 1,-53 70-1,53-159 1,36-71 0,17-34-1,17-71 1,36-1 0,18-87-1,-54 141-15,19-89 16</inkml:trace>
  <inkml:trace contextRef="#ctx0" brushRef="#br0" timeOffset="9715.61">16492 811 0,'0'0'0,"0"-17"0,-17-36 15,17-18 1,0 36 0,0 17-16,35-17 15,-17 35-15,52 0 16,36-18 0,0 36-1,-53 35 1,-53 18-1,-36-19 17,19-34-32,-89 53 15,18-36 1,0 0 0,88-17-1,17-18 16,1 0-31,35-35 16</inkml:trace>
  <inkml:trace contextRef="#ctx0" brushRef="#br0" timeOffset="10514.83">17533 370 0,'0'0'16,"-35"0"-16,-18 0 15,-18 53 1,1 36 0,52-54-16,-52 71 15,-19 70 1,19-70-1,-18 17 1,52-70 0,36-70 15,0-36-15,0-18-1,71-52 1,-18 52-1,-18 53 17,-17 18-32,17 18 15,0 70 1,-17 0 0,35 1-1,17-19 1,19-70-1,-72 0-15,107 0 16,-36-35 0,0-53-1,-17-18 1,-36-53 0,-35 36-1,0 87-15,-53-105 16,-18 88 15,-34 53-31,-1 36 31,0 70-15,53 17 0,53-17-1,0-18 1,71-17-1,17-36 1,-18-35 0,19 0-1,-54-18-15</inkml:trace>
  <inkml:trace contextRef="#ctx0" brushRef="#br0" timeOffset="11065.3">18115 670 0,'-18'0'31,"1"0"-31,-1 0 0,-17 18 16,-18 35-1,-18 35 1,54 18-1,17-36 1,0-34-16,0 17 16,35-18-1,36-35 1,17 0 0,35-53-1,-34-53 1,-37-17-1,-52 17 1,-52 18 15,-37 52-15,1 36 0,-35 71-1,70-1 1,35 54-1,18-54 1,0 19 0,18-54-1,-1-35-15,54 0 16,17 0 0,36-35-1,-71 17 1</inkml:trace>
  <inkml:trace contextRef="#ctx0" brushRef="#br0" timeOffset="12097.99">18627 723 0,'0'0'16,"0"-17"0,0 34 15,-36 71-16,36-52-15,-17 52 16,-1 0 0,18-35-1,0 0 1,35-53 0,18 0-1,-35 0-15,35-35 16,17-36-1,-34 0 17,17-34-17,-36 87 1,-17 36 0,0 35-1,-17 35 1,-1 0-1,18-35 1,0-35 0,35-18-1,1-18 1,-19-17 0,-17-54-1,0 19 1,0-36-1,0 35 17,53 36-17,0 18 1,18 17 0,34-18-1,-16 18 1,-37 53-1,-52-36-15,0 54 16,-17 35 0,-1-36-1,1 19 1,17-36 0,-18-18-1,18-53 32,0-35-47,0-17 31,70-71-15,-52 105-16,88-70 16,70 1-1,-35 87 1,-52 18-1,-19 88 1,-70 0 0,-17 53-1,-1-105-15,-17 34 16,-18 1 0,17-53-1,1-1 1,-18-17-1,18 0 1</inkml:trace>
  <inkml:trace contextRef="#ctx0" brushRef="#br0" timeOffset="14147.43">5644 1676 0,'0'0'0,"-52"0"31,34 0-31,-17 0 16,17 17-16,-17-17 15,17 0-15,-53 18 16,54-18-1,-1 0 1,53 0 15,-17 0-31,17 0 16,1 0-16,87-18 16,-17 1-1,88 17 1,-18 0-1,-70 0 17,141 0-17,-70 0 1,70 0 0,-53 0-1,52 0 1,37-18-1,17 18 1,-18 0 0,-88 0-1,88 0 1,-53-18 0,36 18-1,0-17 1,-19 17-1,37 0 17,-72 0-17,36 0 1,-70 0 0,87 0-1,-193 0-15,123 0 16,70 0-1,-17 0 1,-35 0 0,88 0-1,-18 0 1,-17 0 0,35-18-1,-53 18 1,52-18-1,-69 1 1,158 17 15,-71 0-15,-105 0 0,123 0-1,18-18 1,-106 18-1,53 0 1,-1-17 0,-16 17-1,-19-18 1,-52 0 0,70 18-1,-88 0 1,88 0-1,-123-17 1,35 17 15,36-18-15,-72 18 0,89 0-1,-141 0 1,18-18-1,-19 18 1,-34 0 0,35 0-1,-36 0 1,-34 0 0,-1 0-1,-18 0 1,1 0-1,-36 0 48,-17 0-47</inkml:trace>
  <inkml:trace contextRef="#ctx0" brushRef="#br0" timeOffset="14298.27">19279 1446 0,'0'0'0,"-17"18"15,-1-18 1,0 0 0,18 18-1,-17-1 1,-1-17 0,0 0-1</inkml:trace>
  <inkml:trace contextRef="#ctx0" brushRef="#br0" timeOffset="19664.04">3175 3175 0,'18'0'16,"-18"18"-16,17-18 0,36 0 31,0 0-16,18-36 1,-18 1 15,-36 35-31,1-35 16,-18 0 0,-18 17-1,-35 0 1,-70 18-1,-18 53 1,-18 18 0,71-1-1,0 18 1,88-17 0,0-53-1,88-1 1,18 1-1,17-18 1,-35 35 15,36 18-15,-54 0 0,-52 35-1,-36 0 1,-70 1-1,-18-19 1,-35-17 0,18-18-1,-71-35 1,17 0 0,1-53-1,70 1 1,18-19-1,88 36 1,0-1 15,106 19-15,35-1 0,-53-17-16</inkml:trace>
  <inkml:trace contextRef="#ctx0" brushRef="#br0" timeOffset="20196.9">3687 3704 0,'0'0'0,"0"18"0,17-18 0,18 0 16,18 0 0,0-35 15,18-18-15,-36-18-1,-35 18 1,0 35-16,0-34 15,-35 34 1,-53 18 0,-1 35-1,-16 53 1,34-17 0,53-36-16,-35 71 15,53-18 1,36-17-1,52-18 1,-17-53 15,52 0-15,-105 0-16,70-36 16,35-34-1,-17-36 1,-88 88-16</inkml:trace>
  <inkml:trace contextRef="#ctx0" brushRef="#br0" timeOffset="20546.18">4516 2928 0,'0'-35'16,"-18"35"-1,0 0 1,-17 17-16,0 36 16,-1 71 15,1 70-15,0-35-1,35-124-15,-35 141 16,35-88-1,0-17 1,0-53 0,0-1-1,0-34 17,0-1-17</inkml:trace>
  <inkml:trace contextRef="#ctx0" brushRef="#br0" timeOffset="21047.97">4586 3651 0,'0'18'15,"0"0"1,18-18-16,-1 0 16,1 0-16,35-18 15,0-17 1,17-18 0,-17 17-1,-35-17 1,-18-17-1,-18 52 1,-35 18 15,0 36-15,-35 34 0,35 18-1,18 36 1,35-36-1,0-53 1,53-17 0,0 0-1,35-18 1,18-36 0,-71 19-16,18-1 15</inkml:trace>
  <inkml:trace contextRef="#ctx0" brushRef="#br0" timeOffset="21380.22">5415 3334 0,'0'0'0,"0"-18"15,-18 0 1,-34 18-1,-1 53 1,0 18 0,17 70-1,19-35 1,17-36 0,0-17-1,35-35 1,36-18-1,-54 0-15,89 0 16,-35-35 0,17-18-1</inkml:trace>
  <inkml:trace contextRef="#ctx0" brushRef="#br0" timeOffset="21748.84">6015 3016 0,'17'-35'0,"-34"70"0,52-105 16,-35 17-1,0 17 1,-18 36 0,-34 53-1,-1 53 1,0 0-1,0 70 1,35-52 0,1-89-1,17 53 1,0-52-16,0 34 16,0-34-1,52-19 1,1-17-1,0 0 1,0-53 0,0 0-1</inkml:trace>
  <inkml:trace contextRef="#ctx0" brushRef="#br0" timeOffset="22067.54">5856 3210 0,'0'0'0,"-18"0"0,-17 18 16,53-18-1,-1 0 1,89 0-1,0 0 1,-18-18 0,-52 1-1,-19 17 1,-34 0 31</inkml:trace>
  <inkml:trace contextRef="#ctx0" brushRef="#br0" timeOffset="22929.06">7743 3334 0,'0'0'0,"18"0"0,35 0 16,18-53 0,-1 18-1,-35-1 1,-35-17 0,-35 36-1,-71 17 1,-17 17-1,35 36 1,35 0 0,53-18 15,35 18-15,36 0-1,-1-17 1,18 16-1,-17-16 1,-54 34 0,-17-52-16,-35 35 15,-53 0 1,-71-18 0,18-35-1,53 0 1,0-53-1,70 0 1,0-17 15,18 34-15,18 19 0,35-19-1,18 36-15</inkml:trace>
  <inkml:trace contextRef="#ctx0" brushRef="#br0" timeOffset="23268.16">8819 3316 0,'36'0'32,"-19"0"-17,1 0-15,35 0 16,0 0-1,17 0 1,-34-18 0,-19 18-16,-34 0 31</inkml:trace>
  <inkml:trace contextRef="#ctx0" brushRef="#br0" timeOffset="23498.09">8802 3475 0,'0'35'32,"17"-35"-17,36 0 1,-35 0-16,17 0 15,-17 0-15,17-18 16,18 1 0</inkml:trace>
  <inkml:trace contextRef="#ctx0" brushRef="#br0" timeOffset="24380.25">9807 3334 0,'0'0'0,"-17"-18"0,-1-52 32,18 52-32,0 0 15,0-17-15,53 0 32,17 17-17,19 0 1,16 18-1,-87 18-15,53 53 16,-36 52 0,-17 1-1,-18-36 1,-71 0 0,36-35-1,-1-35 1,19-18-1,-1-36 1,18-34 15,35-54-15,36 36 0,-53 70-16,87-87 15,1 34 1,-18 53-1,18 1 1,-17 34 0,-72 1-16,18 105 15,-35 19 1,0-54 0,-35 18-1,18-53 1,-1-53 15,18-18 0,0-35-15</inkml:trace>
  <inkml:trace contextRef="#ctx0" brushRef="#br0" timeOffset="24845.79">10989 3369 0,'0'18'16,"18"-18"0,-1 0-16,1 0 15,35-53 1,0 0-1,-36 18 1,19-36 0,-36 36 15,-18 17-15,0 18-16,-52 0 15,-18 18 1,52 35-1,1 52 1,35 19 0,0-54-1,35 36 1,18-88 0,35 0-1,1-18 1,-19-53-1,-17 17 1</inkml:trace>
  <inkml:trace contextRef="#ctx0" brushRef="#br0" timeOffset="25148.28">11642 3175 0,'0'0'0,"0"-18"31,-18 36 0,18 0-31,-35 87 16,-1 1 0,1-35-1,18-36-15,-19 36 16,36-36-1,0-17 1,0-36 31,0 0-31</inkml:trace>
  <inkml:trace contextRef="#ctx0" brushRef="#br0" timeOffset="25411.9">11800 3334 0,'0'17'32,"-17"1"-32,-1 0 0,-35 35 15,-17 17 1,17-17-1,17-18 1,36-17-16,0-36 47,0 1-31</inkml:trace>
  <inkml:trace contextRef="#ctx0" brushRef="#br0" timeOffset="25648.21">11747 3387 0,'0'0'0,"18"0"31,0 17-31,-1 36 16,36 0-1,-35-35-15,35-1 16,17 19-1,-34-36 1,-1 0 0,0 0 15,-17-53-31</inkml:trace>
  <inkml:trace contextRef="#ctx0" brushRef="#br0" timeOffset="25912.74">12330 3052 0,'0'0'0,"0"17"31,-18-17-31,-53 124 16,18-19-1,1 37 1,-1-37-1,35-52 1,18-35-16,0 0 16,18-36 31</inkml:trace>
  <inkml:trace contextRef="#ctx0" brushRef="#br0" timeOffset="26745.95">13529 3034 0,'0'0'0,"18"0"0,35-18 16,-36 18-16,36-35 15,35-18 1,36-18-1,-107 54-15,19-54 16,-19 54-16,-17-36 16,-105 0 15,16 53-15,-52 17-1,35 54 1,71-18-1,17 70 1,54-52 0,52 17-1,0 0 1,-17 1 0,-1 16-1,-70 36 1,-53-70-1,-105 0 1,-1-36 0,53-35-1,-17-53 17,105 35-32,-17-52 15,17-36 1,18 35-1,35 18 1,53 18 0,18 18-1</inkml:trace>
  <inkml:trace contextRef="#ctx0" brushRef="#br0" timeOffset="27145.95">13864 3263 0,'0'0'15,"53"35"-15,0-35 16,-35 0-16,70 0 16,35-52 15,-35-1-15,1 0-1,-89-18 1,0 54-1,-106 17 1,18 17 0,-53 54-1,35 52 1,70-17 0,19 35-1,87-53 1,1-70-1,52-18 1,-17 0 0,18-71 15,-71 18-31</inkml:trace>
  <inkml:trace contextRef="#ctx0" brushRef="#br0" timeOffset="27462.23">14940 2505 0,'0'0'0,"0"-36"0,0 19 16,-18 34 0,-34 89-1,16 35 1,1 53-1,-36 53 1,36-106 0,0 1 15,35-37-15,-18-52-1,18-35 1,0-36-1,0 1 1</inkml:trace>
  <inkml:trace contextRef="#ctx0" brushRef="#br0" timeOffset="27879.66">14852 3422 0,'35'0'16,"-17"0"-16,17-18 0,18-17 16,53-18 15,-36-17-15,-52 52-16,0-53 15,-18 18 1,-53 53-1,-35 0 1,-36 71 0,36 35-1,53 17 1,35-35 0,0-35-1,53-17 1,17-19-1,1-17 1,87-53 0,-122 36-1</inkml:trace>
  <inkml:trace contextRef="#ctx0" brushRef="#br0" timeOffset="28480.37">15752 3157 0,'0'0'0,"0"-35"16,-18 35-1,-35 0 1,-18 53 0,36 35-1,-18 53 1,53-70-1,0-1 1,71-34 0,-18-36-1,53-18 17,-89 0-32,89-52 15,-18-18 1,0-53-1,18-18 1,-35 35 0,-1-34-1,-52 52 1,-18 70 0,-18 36-1,-35 53 1,18 88-1,0-17 1,17-89-16,-17 124 16,35-53-1,-18 0 17,36-36-17,17-35 1,36-35-1,-36 0-15,36-35 16,-18 0 0</inkml:trace>
  <inkml:trace contextRef="#ctx0" brushRef="#br0" timeOffset="28745.65">16140 3052 0,'0'0'0,"-18"-18"31,36 18-31,70-18 32,-71 18-32,107 0 15,-18 0 1,-18 0-1,-35-17 1,-36-1 0,-17 0-16</inkml:trace>
  <inkml:trace contextRef="#ctx0" brushRef="#br0" timeOffset="29362.89">17709 2099 0,'0'0'0,"0"-18"0,18-52 15,-106 52 17,53 18-32,17 0 15,-194 88 1,89 18-1,-18 124 1,17 69 0,1 19-1,70-18 1,53-106 0,53 17-1,106-69 1,-1-72-1,107-52 1,-53-71 0</inkml:trace>
  <inkml:trace contextRef="#ctx0" brushRef="#br0" timeOffset="30095.87">17762 2540 0,'-17'0'16,"-1"0"-16,0 0 46,18 18-46,0-1 0,-17 1 16,17 0 0,0-1-1,0-34 17,0-1-17,0-17 1,0-18-1,0 35 1,-18 36 15,1 35-15,-19 52 0,19-34-1,17-53-15,0 35 16,0-36-16,17-17 15,1 0 1</inkml:trace>
  <inkml:trace contextRef="#ctx0" brushRef="#br0" timeOffset="30462.22">17868 2611 0,'0'17'0,"18"-17"47,-1 0-47,-17-17 16,18-1-16,0-35 15,-18 35 1,-18 18 15,0 0-31,-17 71 32,18 17-17,-1-17 1,18-18-1,18-53-15</inkml:trace>
  <inkml:trace contextRef="#ctx0" brushRef="#br0" timeOffset="31279.05">18750 2787 0,'0'0'0,"35"-18"15,-35 1-15,36-19 16,-36 19-16,17-36 16,1-18 15,-18 36-15,-53 35-1,-35 35 1,17 53-1,-52 54 1,105-107-16,-52 53 16,34 0-1,54-52 1,35-36 0,53-18-1,17-53 1,-17-17-1,-53-18 1,-35 36 0,-18 17-1,0 123 32,0-52-47,0 53 16,0 34-1,17-34 1,36-36 0,0-35-1,53 0 1,-36-17 0</inkml:trace>
  <inkml:trace contextRef="#ctx0" brushRef="#br0" timeOffset="31829.68">19685 2716 0,'0'0'0,"0"-17"0,0-1 0,-18-52 31,-35 52-15,-70 18-1,17 35 1,0 53-1,71-52-15,0 17 16,-18 70 0,53-70-1,53-18 1,53-35 0,-18 0-1,18-53 1,-71 36-16,35-72 15,19-52 1,-36 0 0,-18-17-1,-35 52 17,-18 123-1,-35 72-16,36 87 1,-1-53 0,18 18-1,0-105-15,0 17 16,0-36-16,53 1 16,17 0-1,1-18 1,17-53-1</inkml:trace>
  <inkml:trace contextRef="#ctx0" brushRef="#br0" timeOffset="32378.52">20285 2646 0,'0'0'0,"0"-35"15,-18-1 1,-35 36-1,-35 18 1,70 0-16,-52 52 16,17 36-1,35-36 1,18 1 0,18-18-1,52-53 1,1-18-1,0-17 1,17-53 0,-18-71 15,-17 18-15,35-18-1,-52 36 1,-19 87-1,-52 89 17,-36 89-17,36 34 1,18-53 0,-1-87-16,18 52 15,0-18 1,0-34-1,18-36 1,52 0 0,1-18-1</inkml:trace>
  <inkml:trace contextRef="#ctx0" brushRef="#br0" timeOffset="32812.64">20761 2805 0,'0'0'0,"0"-18"16,0-35 0,0 0-1,18 18 1,35 17 0,17 1-1,1 17 1,-36 88-1,-17-18 1,-18 18 0,0-35-1,-18-17 17,0-36-17,18-71 16,0 36-15,53-53 0,-18 17-1,-17 36 1,0 35-16,17 0 16,0-18-1,-17 18-15</inkml:trace>
  <inkml:trace contextRef="#ctx0" brushRef="#br0" timeOffset="33811.56">21414 2716 0,'53'-35'31,"-53"17"-31,17 1 15,1-18 1,-18 17 0,-18 18-1,-35 35 1,0 36 0,18-1-1,35-52-15,0 35 16,0 0-1,18-36 1,52-17 0,1 0-1,35-35 17,-1-35-17,-34-1 1,-71-17-1,0 70 1,0 1 0,0 34-1,-18 71 1,18 18 0,0-53-1,0 0 1,0-35-1,-17-18 1,-1 0 0,0-18-1,1 0 1,17 36 46,0 0-46,17-18 15,1 0-31,35 0 16,18-18 0,-1-17-1,36-18 1,-71 18-16,18-36 15,0-35 1,-53 71 0,-18 35-1,-34 35 1,-1 53 15,53 18-15,0-35-1,0-18 1,0-36 0,0 1-1,-36-18 1,1 0 0,0 0-1,-1 0 1</inkml:trace>
  <inkml:trace contextRef="#ctx0" brushRef="#br0" timeOffset="34945.04">17709 3440 0,'0'0'0,"0"-18"32,-17 18-17,-36 35 1,53-17-16,-53 35 16,18-18-1,35-17 1,35-18 15,18 0-15,-35-36-1,-1 1 1,-17 17 15,-17 1-15,17-1-1,0 1 1,17 17 0,1-18-16,52 0 15,1-17 1,-18 17 0,-36 1-1,-17 34 32,0 36-47,0 35 16,-17 54-1,17 16 1,0 1 15,0-88-31,0 123 16,0-124-16,0 230 15,-18-71 1,-35 54 0,18-54-1,-18-123 1,-17-36 0,52-70-16,-35-17 15,18-54 1,-1-141-1,36-105 1,18 70 0,88-159-1,17 159 17,-17 142-17,71-19 1,-54 54-16</inkml:trace>
  <inkml:trace contextRef="#ctx0" brushRef="#br0" timeOffset="35612.64">18856 3739 0,'18'0'16,"-18"-17"-1,17-1 1,-17-35-1,-17 18 1,-19 17 0,-34 18-1,-36 18 1,35 35 0,54-18-16,-1 36 15,18-18 1,0-18-1,71-35 1,-18 0 0,52-53-1,-52 0 1,18-35 15,-36-36-15,0 36-1,-35 18 1,0 87 15,-35 89-15,18-18 0,17 18-1,0-35 1,0-54-1,0 1-15,52-18 32</inkml:trace>
  <inkml:trace contextRef="#ctx0" brushRef="#br0" timeOffset="36029.08">19103 3687 0,'0'0'0,"0"-18"0,0 0 31,-18-17-15,18 17-1,36 1 1,-19 17-16,54 0 16,17 0-1,-35 53 1,-36-18-1,-17 35 1,-35-17 0,-18-35-1,18-18 17,17 0-17,18-35 1,0-18-1,36 0 1,17 0 0,17 18-1,1 35 1,17-18 0</inkml:trace>
  <inkml:trace contextRef="#ctx0" brushRef="#br0" timeOffset="36678.85">19756 3581 0,'0'0'0,"-71"17"31,36 19-15,-36-19-1,54 1-15,-1 17 16,18 0-1,35-35 1,36 0 0,-1 0-1,-34-17 1,-36-1-16,0 1 16,0-1-16,0-17 15,-18-1 1,18 19-1,18-1 1,34 18 0,-16 0-1,34 0 17,-52 0-17,-18 35 1,0 36-1,0 17 1,-18 18 0,1-71-16,-36 177 15,0-18 1,-53 70 0,0 72-1,0-54 1,36-123-1,34-124-15,1 71 16,35-71 0,0-53-1,35-70 17,89-106-17,-71 71-15</inkml:trace>
  <inkml:trace contextRef="#ctx0" brushRef="#br0" timeOffset="37011.5">19914 3810 0,'0'0'0,"0"-35"16,0 17-16,0 0 0,0-34 15,0 16 1,18 1-1,35 17 1,-36 18-16,54 0 16,0 0-1,-36 0 1,35 53 0,-70 0-1,-17 0 1,-71-18-1,17-17 1,53 0 0,18-54 15</inkml:trace>
  <inkml:trace contextRef="#ctx0" brushRef="#br0" timeOffset="37760.76">20602 3792 0,'18'0'15,"-1"0"1,1 0-16,0 0 0,17-35 16,-35 17-16,35-17 15,-35-35 1,-17 17-1,-36 35 1,-35 18 0,-18 35-1,18 18 17,35 35-17,53-35 1,0 0-1,53-53 1,17 0 0,54 0-1,-19-70 1,-34 17 0,-18-35-1,-35-1 1,-1-34-1,-17 52 1,-53 107 15,36 52-15,-1 35 15,0-87-31,18 34 16,0 18-1,0-52 1,36-36 0,-19 0-1,54-36 1</inkml:trace>
  <inkml:trace contextRef="#ctx0" brushRef="#br0" timeOffset="38211.9">21131 3545 0,'-35'0'16,"17"18"-16,1-18 0,-18 53 31,-1 0-15,36 17-1,0-17 1,0-35 0,18 0-16,35-18 15,0 0 1,17-18 0,1-17-1,-71-18 1,0-35-1,0 70-15,-35-35 16,-36 53 0,0 0-1,36 18 17,18 35-17,17-36 1,17-17-1</inkml:trace>
  <inkml:trace contextRef="#ctx0" brushRef="#br0" timeOffset="39163.92">21378 3510 0,'0'18'31,"0"-1"-31,0 1 0,-35 53 16,35-18-1,0-36 1,-18 36-16,18-18 31,53-35 0,0 0-15,18-53 0,-54 36-16,36-54 15,-35 36 1,-18 17 0,0 36 15,0 53-16,0-36 1,0-18-16,0 1 16,18-18-1,52 0 1,-35 0 15,1-35-15,-19-53-1,-17 17 1,18 36 0,35-1-1,-18 19 1,18 17 0,0 17-1,-18 19 1,-17 17-1,-18-18 1,0 18 0,0-18-1,-18-35 48,18-35-48,0-36 1,0 36 0,0 0-16,36-36 15,-36 54-15,70-54 16,1 53 0,17 18-1,-35 18 1,-18 70-1,-35 18 1,-18-53 0,-17-18-1,18-52 32,17-1-47</inkml:trace>
  <inkml:trace contextRef="#ctx0" brushRef="#br0" timeOffset="39760.92">22578 2522 0,'0'0'0,"0"-35"16,-18 35 15,0 0-15,18 18-16,-35 35 16,35 0 15,-17-36-31,17 18 15,-18 1 1,36-36 15,17-18-15</inkml:trace>
  <inkml:trace contextRef="#ctx0" brushRef="#br0" timeOffset="39972.1">22719 2522 0,'0'-17'31,"0"34"-31,0 1 16,0 0-16,0 35 31,0-18-15,0 0-1</inkml:trace>
  <inkml:trace contextRef="#ctx0" brushRef="#br0" timeOffset="40477.44">22737 2134 0,'0'0'0,"-18"0"32,36 0-17,34 0 1,19 18-1,-36 0-15,89 70 16,-18 0 0,-36 88-1,-52-17 1,-18 17 0,-53 1-1,18-124-15,-54 88 16,-87 35-1,53-88 1,-19 1 0,54-54-1,35-35 1,36 0 0,-19 0-1,19 0 1,17-53-1,35 0 1,18 18-16</inkml:trace>
  <inkml:trace contextRef="#ctx0" brushRef="#br0" timeOffset="40831.4">23424 3052 0,'-17'0'16,"-1"0"31,18 17-1</inkml:trace>
  <inkml:trace contextRef="#ctx0" brushRef="#br0" timeOffset="41144.79">23354 3387 0,'0'0'0,"0"17"0,0 1 16,0 0 0,-18-1-1,-17 36 1,35 0-1,-18-53-15,1 53 16,-1-35-16,-35 17 16,-35 0-1,0-17 1</inkml:trace>
  <inkml:trace contextRef="#ctx0" brushRef="#br0" timeOffset="78406.12">1288 5962 0,'0'0'0,"-18"0"0,0 35 31,18-17-15,36-36 15,-19 1-31,19-1 16,-19 0-16,36-17 16,35-36-1,-35-17 1,-35 53-1,-36 0 17,-52 35-17,-36 0 1,71 0-16,-124 88 16,53-18-1,35 19 1,71-54-1,0 0 1,36 18 0,52-18-1,35 18 1,-34-17 0,-37 17-1,-34 35 1,-36-18-1,-158 71 1,53-88 15,-36-35-15,71-36 0,35-52-1,-18-54 1,36 71-1,17 0 1,18 36 0,36-1-1,34 18 1,1 0 0</inkml:trace>
  <inkml:trace contextRef="#ctx0" brushRef="#br0" timeOffset="78874.71">1517 6315 0,'0'0'0,"18"0"0,17 0 15,18 0 1,17 0-1,1-36 1,17-34 0,-53 70-16,-17-53 15,0-18 1,-18 54 0,-89 17-1,19 17 1,-18 36-1,-36 71 1,71-18 15,36 35-15,17-71 0,53-17-1,52-53 1,-16-17-1,52-72 1,-53 1 0,35-53-1</inkml:trace>
  <inkml:trace contextRef="#ctx0" brushRef="#br0" timeOffset="79189.34">2399 5750 0,'18'-17'16,"-36"34"-16,36-52 0,-18 17 0,0 36 31,-36 35-15,19-35-16,-19 87 16,-34 72-1,-1-54 1,18 18-1,36-35 1,-1 0 0,0-35-1,71-71 17,0-53-17,-18 17 1</inkml:trace>
  <inkml:trace contextRef="#ctx0" brushRef="#br0" timeOffset="79622.41">2522 6332 0,'71'0'31,"-53"0"-31,-1 0 0,36 0 16,35-53 0,-17 18-1,-36-18 1,-17 36-16,-18-1 16,0 0-16,-18-17 15,-35 17 1,-17 18-1,-1 36 17,-35 52-17,36-18 1,70-52-16,0 88 16,0-36-1,70-17 1,1-53-1,52 0 1,-17-53 0,-35 18-1</inkml:trace>
  <inkml:trace contextRef="#ctx0" brushRef="#br0" timeOffset="80239.28">3316 6068 0,'0'-18'16,"-35"18"15,17 18-15,1-18-16,-19 53 16,1 17-1,17 18 1,18-70-16,0 53 15,0 17 1,36-53 0,34-35-1,36 0 1,0-53 0,53-70-1,-71 17 1,0-35-1,-17-18 1,-54 71 15,1 17-15,-18 54 0,0 52-1,0 35 1,-53 54-1,18-18 1,-1 17 0,19-105-16,17 88 15,0-71 1,35 0 0,18-35-1,0 0 1,-18-35-1,18-36 1</inkml:trace>
  <inkml:trace contextRef="#ctx0" brushRef="#br0" timeOffset="80471.82">3757 6068 0,'18'0'32,"-1"0"-17,1 0-15,35 0 16,17-18 0,-52 18-16,53-18 15,-36 1 1,-17 17-1,-18-18 1</inkml:trace>
  <inkml:trace contextRef="#ctx0" brushRef="#br0" timeOffset="81305.74">5891 6156 0,'18'-35'31,"0"17"-15,-1 0-16,36-17 16,18-35-1,-54 17 1,-17-18 0,-17 53-16,-54 1 15,-70 17 1,-18 53-1,54 0 1,69 17 15,36-35-15,0-17-16,53 35 16,-18-53-16,54 53 15,34 0 1,1 0-1,-72-18 1,-52 18 0,-52 0-1,-1-35-15,-71 17 16,-105-35 0,88 0-1,0-71 1,52-17-1,72 18 1,17-1 15,53 36-15,105-18 0,54 0-1,-106 18-15</inkml:trace>
  <inkml:trace contextRef="#ctx0" brushRef="#br0" timeOffset="81857.42">6244 5556 0,'0'0'0,"0"-17"0,0-19 0,0 1 16,-17 35-1,-19 18 1,36 88-1,-17 52 1,17 1 15,0 17-15,-18-140-16,18 52 16,-18 0-1,1-53 1,17-52 15,0-36-15,0 0-1,0 18-15,53-71 16,-18 35 0,53 1-1,18 52 1,-18 36-1,0 52 1,-70 36 15,-18-18-15,-53-17 0,18-54-1,35 1 1,0-36 15,35-34-15</inkml:trace>
  <inkml:trace contextRef="#ctx0" brushRef="#br0" timeOffset="83106.61">6985 5891 0,'0'0'16,"-18"0"0,-35 36-1,1 34 1,-1 18 0,17 1-1,36-19 1,0-17-1,89-35 1,-72-18-16,36 0 16,106-36-1,-53-34 1,-53-1 0,-36-35-1,-34 18 1,-36 18-1,35 70-15,-88-18 16,18 18 0,-35 71 15,52 52-15,53-35-1,18 1 1,53-19-1,35-35 1,36-35 0,-36 0-1,18-70 1,0-18 0,-53 17-1,-36 36-15,19-36 16,-36 36-1,0 70 32,-18 53-31,18-70-16,-18 53 16,18-54-16,0 36 15,0-18 1,89-17-1,-19-18 1,36-53 0,-36 0-1,1-70 1,-53 35 0,-18 52-1,0 54 16,0 35-15,0-36 0,-18 89-1,18-53 1,0 0 0,71-35-1,-19-18 1,54-18-1,0-88 1,-53 18 0,18-71-1,-36-17 1,-17 35 0,-18 106-1,-36 140 16,-17 54-15,36-35 15,-1 17-15,18-53 0,0-70-16,0 17 15,53-17 1,18-18-1,-1 0 1,-35 0-16</inkml:trace>
  <inkml:trace contextRef="#ctx0" brushRef="#br0" timeOffset="83655.96">9190 5909 0,'0'0'0,"0"-18"0,0 1 0,0-36 15,-71 0 1,-17 35 15,-53 54-15,18 52 0,34 0-1,36 35 1,36-17-1,34-70 1,72-19 0,34-17-1,-17-35 1,17-53 0,1-106-1,-71 35 1,0-17-1,-36 70 1,-17 53 15,-35 106 1,17-18-32,-17 141 15,17-17 1,18-53-1,0-18 1,36-17 0,-1-71-1,18 0 1,-35-18 0</inkml:trace>
  <inkml:trace contextRef="#ctx0" brushRef="#br0" timeOffset="84188.59">10813 5874 0,'0'17'47,"0"1"-47,-18 17 16,-17 36-1,-18-1 1,0-17 0,53-35-16,0-36 62,0-17-62,0 0 0</inkml:trace>
  <inkml:trace contextRef="#ctx0" brushRef="#br0" timeOffset="84338.73">10742 5662 0,'0'-18'16,"0"36"-16,-35-36 31,35 36-15,0 0-1,0-1-15,17-17 16</inkml:trace>
  <inkml:trace contextRef="#ctx0" brushRef="#br0" timeOffset="85038.86">11130 5786 0,'-18'123'16,"18"-88"-16,0-17 16,0 17-16,-17 53 31,-1-35-15,1-53-1,-1 18 1,0-36-1,1-35 1,17-35 0,17 0-1,-17 53-15,88-53 16,-17 35 0,35 53-1,0 35 1,-53 35-1,-18 19 1,-35 16 0,0-69 15,-35-19-15,17-17-1,0-17 1,18-54-1,0-17 1,71-18 0,-1 53-1,54 18 1,-18 70 0,-36 36-1,-17 70 1,-53-71-1,-35-17 1,-18-17 15,35-36-15</inkml:trace>
  <inkml:trace contextRef="#ctx0" brushRef="#br0" timeOffset="85521.76">12330 5715 0,'0'0'0,"-18"-18"16,18 36 31,-18 0-47,1 17 15,-19 106 1,19-88-16,-36 35 15,35-53-15,-88 212 16,18 53 0,35-70-1,0 122 1,0-34 0,18-107-1,35-105 1,35-194 15,36-88-15,0-1 15,-54 107-31</inkml:trace>
  <inkml:trace contextRef="#ctx0" brushRef="#br0" timeOffset="85872.44">11994 5944 0,'0'0'0,"-17"-70"16,-1-36-1,18 18 1,124 0 0,17 52-1,70 36 1,-52 88-1,-124 1 1,-70 87 15,-106-70-15,18-53 0,-19-36-1,107-17 1,18 0-1,52-35 1,18 0 0,17 0-1</inkml:trace>
  <inkml:trace contextRef="#ctx0" brushRef="#br0" timeOffset="86304.57">12823 5662 0,'-52'18'31,"16"-1"-31,1 19 16,-18 34 0,35-35-16,1 71 15,17-18 1,0-52-1,70-36 1,54 0 0,-36-36-1,35-34 1,-105 35-16,17-89 16,-52 36-1,-71 0 1,-1 70-1,-16 18 1,52 71 15,53-1-15,35 1 0,35-71-1,-17 0-15</inkml:trace>
  <inkml:trace contextRef="#ctx0" brushRef="#br0" timeOffset="86706.89">13247 5697 0,'0'-17'16,"0"34"-16,0-52 0,0-18 15,0 36 1,70-19-1,1 36 1,17 36 0,0 52 15,-88-53-31,0 18 16,-17 70-1,-54-52 1,18-71-1,18 0 1,35-18 0,0-52-1,88-54 1,-53 36 0,36 0-1,17 35 1,-17 18-1</inkml:trace>
  <inkml:trace contextRef="#ctx0" brushRef="#br0" timeOffset="86988.35">14199 5292 0,'0'0'0,"-53"0"31,18 17-16,-18 54 1,36-36-16,-72 106 16,36-35-1,1 35 1,52-53 0,0-52-1,52-36 1,1-18-1,18-53 1,-53 54 0</inkml:trace>
  <inkml:trace contextRef="#ctx0" brushRef="#br0" timeOffset="87171.8">13811 5662 0,'0'0'0,"-35"0"15,35 18 1,18-18 0,35 0-1,-18 0-15,53 0 16,35-18 0,-87 18-16</inkml:trace>
  <inkml:trace contextRef="#ctx0" brushRef="#br0" timeOffset="87521.89">14323 5680 0,'0'0'0,"-36"17"31,54-17 0,0 0-15,70-35-1,-53 0 1,-17 17-16,0-17 16,-18 17-1,-53 18 1,-36 36 0,19 34-1,-1 54 1,71-72-1,18 19 1,70-71 0,18 0 15,0 0-31</inkml:trace>
  <inkml:trace contextRef="#ctx0" brushRef="#br0" timeOffset="88038.82">15134 5556 0,'0'0'15,"0"-17"-15,-17 17 0,-54-36 16,53 36-16,-52 0 16,-18 0-1,17 89 1,18-1-1,0 35 1,36 1 15,17-89-15,52-17 0,1-18-1,53-36 1,0-52-1,-18-18 1,-70 53-16,88-123 16,-71 52-1,-17-17 1,-18 124 0,0 34-1,-71 124 1,53-17-1,18 35 1,0-36 0,0-52 15,36-54-15,-1-17-16</inkml:trace>
  <inkml:trace contextRef="#ctx0" brushRef="#br0" timeOffset="88921.36">16616 5874 0,'0'0'0,"-53"0"16,18 0-1,35-18 1,17 0-1,1 18-15,70-35 16,-70 18-16,88-36 16,17-36-1,-35 1 1,-52-35 0,-54 35-1,-53 35 1,54 53-16,-89 0 15,53 53 1,-18 105 15,36 107-15,0-71 0,-18 123-1,-18 36 1,-17-18-1,0-17 1,17-18 0,1-71-1,35-53 1,35-70 0,35-88-1,124-71 1,52-106-1,1-35 1,-71-17 0,-106 140-16,1-211 31,-54 0-15,-70 87-1,-71-16 1,18 105-1,88 71 1,53-1 0,53 19-1,35-18 1,18-1 0,-53 19-16</inkml:trace>
  <inkml:trace contextRef="#ctx0" brushRef="#br0" timeOffset="89339.42">17074 6032 0,'-70'-70'16,"70"52"0,0-17-1,0 17-15,0-35 16,70 18-1,19 35 1,-1-17 0,18 52-1,-53 53 1,-36 18 0,-87-36-1,17-34 1,0-36-1,53-18 17,0 0-17,17-35 1,19 1 0,34-19-1,36 18 1,-35 35-1,52 1 1</inkml:trace>
  <inkml:trace contextRef="#ctx0" brushRef="#br0" timeOffset="90272.06">18133 5786 0,'-18'0'16,"0"0"-1,1 0-15,-18 0 0,-54 35 16,19 18 0,17 35 15,35 0-15,18-53-1,36-17 1,-1-18-1,-35-18 1,0-52 0,0-1-1,35-35 1,-17 71-16,35-35 16,35 34-1,35 19 1,-52 70-1,-1 35 1,-52 18 0,-18-18 15,0-35-15,-18-53 15,-17-18-16,35 0-15,0-17 16,0-88 0,53 35-1,71-18 1,-19 70 0,-16 36-1,-1 71 1,-35 35-1,-53-18 1,0 0 15,0-70-15,-18-1 0,-17-17-1,17 0-15,-17-52 16,35-19-1,35-17 1,71-36 0,-18 54-1,53 35 1,-105 35-16,69 35 16,1 71-1,-88 35 1,-53-35-1,-36-18 1,-70-35 0,70-36 15,36-17-31</inkml:trace>
  <inkml:trace contextRef="#ctx0" brushRef="#br0" timeOffset="91387.09">2752 7708 0,'0'0'0,"-18"0"0,18 35 15,18-35 16,17-17-31,53-54 16,-17 1 0,-54-36-1,-17 35 17,-88 18-17,-71 53 1,-52 53-1,87 18 1,54-1 0,87-17-1,19-35-15,87 53 16,71-1 0,-18 18-1,-87 0 1,-89-17-1,-124 17 1,-52-17 0,-159-36 15,176-35-15,0-53-1,106-35 1,53-36-1,36 36 1,175 0 0,-70 88-1,-35 0-15</inkml:trace>
  <inkml:trace contextRef="#ctx0" brushRef="#br0" timeOffset="91771.61">2910 8026 0,'0'0'0,"18"0"0,35 0 16,0-36 15,35-34-15,-35 17-1,-53 35-15,0-35 16,0 36-16,0-36 15,-71 53 1,1 0 0,-54 88-1,36 53 1,71-17 0,17-89-16,0 71 15,70-53 1,36-53-1,-18-18 1,53-70 0,36-53-1,-142 105 1</inkml:trace>
  <inkml:trace contextRef="#ctx0" brushRef="#br0" timeOffset="92037.01">3828 7267 0,'-18'-17'16,"36"34"-16,-71-34 16,35 17-16,-52 88 15,34 53 1,-17 53 0,18 0-1,0-71 1,-1 19-1,36-125-15,0 36 16,18-53 0,35-18 15,0-52-15,-18 17-16</inkml:trace>
  <inkml:trace contextRef="#ctx0" brushRef="#br0" timeOffset="92437.19">3792 7955 0,'0'0'0,"18"0"0,17 0 16,18 0 0,35-35-1,-17-18 1,-36 18-1,-17-18 1,-36 17 0,-52 36 15,-19 36-15,37 34-1,-1 54 1,53-1-1,0-52 1,88-36 0,0-35-1,35-70 1,19-36 0,-54 17-1,0 19 1</inkml:trace>
  <inkml:trace contextRef="#ctx0" brushRef="#br0" timeOffset="92904.65">4480 7743 0,'-35'0'16,"0"36"-1,17 34 17,0 18-17,18 1 1,0-72-16,-17 72 15,-1-54 1,18-53 15,0 1-15,0-1-16,0-70 16,35-18-1,36 18 1,70 17-1,18 71 1,-71 0 0,18 71 15,-88 34-15,-18-34-1,-53 17 1,17-52-1,36-19 1,18-52 15,35-53-15,-35 70-16</inkml:trace>
  <inkml:trace contextRef="#ctx0" brushRef="#br0" timeOffset="93120.76">5221 7779 0,'0'0'0,"0"17"16,-35 54 15,17 17-15,1-17-1,-1-54-15,18 36 16,0-70 31,0-1-47,0-35 15</inkml:trace>
  <inkml:trace contextRef="#ctx0" brushRef="#br0" timeOffset="93453.7">5168 7514 0,'0'0'16,"-17"0"-16,-1 0 0,-17 35 16,17-17-1,36 17 17,35-35-17,-1 0 1,-16-53-1,-36 18 1,0 18-16,0-19 16,-71 36-1,18 0 1,18 53 0,17 35-1,18-35 1,0 0-1</inkml:trace>
  <inkml:trace contextRef="#ctx0" brushRef="#br0" timeOffset="94671.37">5521 7691 0,'-18'0'16,"1"0"-1,17 17-15,-18 1 16,18 70 0,-18-70-16,18 52 15,0 1 1,36-18-1,34-53 1,1-18 0,35-53 15,-18 1-15,-53-18-1,-17-18 1,-18 71-1,0 17 1,-18 53 0,-17 36-1,17 17 1,18 0 0,18-35-1,52-18 1,54-35-1,-36-35 1,18-35 15,-53-19-31,-36 19 32,-17-18-17,0 70 1,0 36-1,0 35 1,0 35 0,-17-18-1,-1 1 1,1-36 0,17-53 30,0 1-46,0-36 16,0-18 0,70-34-1,-35 69 1,36-17 0,70 18-1,-35 35 1,-36 53-1,-17 18 1,-35 17 0,-18-71-16,0 54 15,-18-53 1,1-1 0,-1-17-1,-17-35 1,17-18-1,18 35-15,53-87 16,18 16 0,70 1 15,53 35-15,-88 53-1,-1 88 1,-87-70-16,0 106 15,-18-36 1,-71 0 0,18-35-1,18-36 1,35 1 0,0-36-16</inkml:trace>
  <inkml:trace contextRef="#ctx0" brushRef="#br0" timeOffset="95263.85">7655 7779 0,'0'0'0,"0"17"32,0-34-1,0-1-15,0 0-1,-17 18 16,34 0 16,54-17-31</inkml:trace>
  <inkml:trace contextRef="#ctx0" brushRef="#br0" timeOffset="96422.21">8872 7408 0,'0'0'0,"18"0"0,0 0 16,35-35-1,17-18 1,-17-17-1,-35 52-15,-1-17 16,-17 17-16,0-53 16,-123 36-1,-18 35 17,-71 0-17,106 0 1,36 71-1,87-1 1,124 36 0,53 18-1,-70-36 1,-36 35 0,-88-105-16,-35 88 15,-89-36 1,-105 1-1,17-54 1,89-17 0,35-70-1,70-71 17,18 17-17,35 1 1,-17 70-1,0 35 1,-1 89 0,1 35-1,17 0 1,36-1 0,-18-34-1,52-18 1,37-53-1,16-18 1,-17-35 0,-35-17 15,-53-1-15,-35-17-1,-18 53 1,-35 70 15,17 53-15,18-35-1,0 0 1,53-18 0,0-35-1,-36 0-15,54-17 16,17-36-1,-53-18 1,-17-17 0,0 17-1,-18 54 17,0 34-17,-18 54 1,0 0-1,1-1 1,17-17 0,0-35-16,35-1 15,36-17 1,34-35 0,-16-18-1</inkml:trace>
  <inkml:trace contextRef="#ctx0" brushRef="#br0" timeOffset="96754.02">9878 7514 0,'0'0'0,"0"-17"16,-18 17 15,0 35-15,-17 35-1,0 19 1,17-54-16,-17 71 15,35-71-15,-53 159 16,18-18 0,-18 36-1,35-159-15,-17 88 16,17-17 0,18-89-16,-17 71 15,-1-89 1,18-52-1,35-36 1,54-70 0,-1-53-1</inkml:trace>
  <inkml:trace contextRef="#ctx0" brushRef="#br0" timeOffset="97121.01">9790 7638 0,'0'0'0,"-18"-36"16,-17 1 0,35 17-16,0-34 15,70 16 1,18 19 0,54-1-1,-37 71 1,-87 17-1,-89 54 1,-87-18 0,34-53-1,1 0 17,70-53-17,106 0 16,53-36-15,-18 1 0,0 0-16</inkml:trace>
  <inkml:trace contextRef="#ctx0" brushRef="#br0" timeOffset="97453.57">10407 7479 0,'0'0'0,"0"18"32,0-1-17,0 54-15,-18-36 16,-17 106 0,35-17-1,-71 87 1,1 1-1,17 0 1,35-71 0,18 35-1,0-70 1,0-88 0,18-18-1,17-71 1,1-17-1</inkml:trace>
  <inkml:trace contextRef="#ctx0" brushRef="#br0" timeOffset="97821.25">10389 7691 0,'0'0'16,"0"-36"-16,0-17 15,0 36-15,0-71 16,53 17 0,-18 53-1,54 18 1,-19 36 0,-34 52-1,-36 0 1,-89 0-1,1-35 1,0-35 0,53-1 15,52-17 0,36-53-15,-18 18-16</inkml:trace>
  <inkml:trace contextRef="#ctx0" brushRef="#br0" timeOffset="98236.84">10989 7391 0,'0'0'0,"-18"0"0,-17 0 15,-53 35 1,17 36-1,36-54-15,0 89 16,35-18 0,0-35-1,88-35 17,18-18-17,-18 0 1,18-71-1,-36-17 1,-70 0 0,-53 0-1,-52 70 1,16 18 0,37 0-1,34 71 1,53-54-1,53-17 1,-52 0 0</inkml:trace>
  <inkml:trace contextRef="#ctx0" brushRef="#br0" timeOffset="98636.95">11254 7444 0,'17'-36'16,"1"36"-16,0-17 16,-1-1-1,1 18-15,35 0 16,0 18 0,-36 35-1,1 17 1,-18 18-1,-35-35 1,17-53-16,-53 36 16,71-19 15,0-34 0,0-1-31,18-35 16,53-53-1,-36 53 1,18-17 0,17 52-1,-52 0-15</inkml:trace>
  <inkml:trace contextRef="#ctx0" brushRef="#br0" timeOffset="98970.91">12136 7038 0,'0'-18'16,"0"36"-16,0-53 15,-18 35 1,-17 0-16,17 17 16,-35 54-1,18 35 1,-36 52-1,18 1 1,18-53 0,35-18-1,53-53 1,0-35 0,53 0-1,-18-52 1,-35-1-1,-18 17 1</inkml:trace>
  <inkml:trace contextRef="#ctx0" brushRef="#br0" timeOffset="99219.76">11818 7373 0,'0'0'0,"-18"0"0,-17 0 15,106-35 32,-54 35-47,19 0 0,69-18 16,19 0 0,-89 18-16,71-17 15,-53-1 1,-18-17-1</inkml:trace>
  <inkml:trace contextRef="#ctx0" brushRef="#br0" timeOffset="99702.73">12823 7514 0,'0'35'16,"18"-35"15,0 0-15,-1 0-16,1 0 15,0-17 1,-18-1-1,0 1-15,0-1 16,-36 18 0,1 0-1,0 0 1,17 35 0,18-17-1,18-18-15,88 0 16,-53 0-1</inkml:trace>
  <inkml:trace contextRef="#ctx0" brushRef="#br0" timeOffset="100203.34">13494 7161 0,'0'0'0,"0"18"31,0 0-15,0-1-16,-36 54 16,-16 52-1,16-17 1,36-18-1,0-17 1,18-53-16,52-1 16,19-17-1,16-35 17,-34-18-17,17-53 1,-35-35-1,-35 106-15,-18-53 16,0 17 0,0 53-1,-35 89 17,35-53-32,0-1 15,0 36 1</inkml:trace>
  <inkml:trace contextRef="#ctx0" brushRef="#br0" timeOffset="100503.2">14235 7197 0,'0'17'31,"0"1"-31,-18 17 16,-17 36-1,17-36-15,-17 71 16,17-36 0,18-17-1,35-17 1,36-36-1,-1-18 1,-52 0-16,35-35 16,-35 36-1</inkml:trace>
  <inkml:trace contextRef="#ctx0" brushRef="#br0" timeOffset="100886.96">14429 6914 0,'-18'0'0,"36"0"0,-54 0 16,19 0-16,-54 18 15,53 17 1,18-17-1,36 0 1,17-18 0,17 0-1,-70-18 1,0 0 0,0-35-1,0 36 1,-17 17-1,-36 0 1,0 35 0,17 0-1,19-35-15</inkml:trace>
  <inkml:trace contextRef="#ctx0" brushRef="#br0" timeOffset="102367.61">7708 7761 0,'-17'0'16,"-1"0"15,18 18-15,0-1-16,0 1 31,18-18 16,-18-18-31,17 18-1,1-53 1,-18 36-1,0-1-15,0 36 47,0-1-31,0 19 0,0-19-1,17-17 32,1 0-47,0-35 16,-18 17-1,0 1 1,-18 17 15,-17 0-15,35 17-1</inkml:trace>
  <inkml:trace contextRef="#ctx0" brushRef="#br0" timeOffset="125732.36">1958 9754 0,'0'0'16,"0"-17"-16,0-19 0,0 1 16</inkml:trace>
  <inkml:trace contextRef="#ctx0" brushRef="#br1" timeOffset="141448.23">1887 9684 0,'-17'0'0,"-1"0"0,0 17 32,18 1-17,36-18 1,-19 0-16,36 0 16,88-18-1,-105 18-15,105-17 16,18 17-1,-124 0 17,-18 0-17,-34 17 1,-18 1 0,-1-18-1,19 0 1,-1 0-16</inkml:trace>
  <inkml:trace contextRef="#ctx0" brushRef="#br1" timeOffset="141733.14">2134 9719 0,'-17'0'0,"-1"0"16,0 18-1,18 35 1,0 17-1,0 18 1,-17-52 0,-1 87-1,18-17 1,-35 53 0,17-71-1,18-18 1,0-52-1,0-89 17</inkml:trace>
  <inkml:trace contextRef="#ctx0" brushRef="#br1" timeOffset="142164.73">2346 10142 0,'0'36'32,"0"-19"-32,-18 1 15,18 35 1,-17-36-16,-1 72 16,0 16-1,18-34 1,36-36-1,52-35 1,0-35 0,36-53-1,-36-36 1,-71 1 0,-34 52-1,-71-17 1,-1 88-1,19 0 1,-1 53 15,54-18-15,17 1 0,17-19-16</inkml:trace>
  <inkml:trace contextRef="#ctx0" brushRef="#br1" timeOffset="142916.57">4286 10125 0,'0'0'0,"71"-18"31,-54 0-31,36-17 16,-35 18-16,35-36 16,-35-36-1,-18 36 1,-71 18-1,-17 35 1,-53 35 15,52 18-15,54 18 0,35 17-1,18-53 1,70 36-1,0-18 1,-52-35-16,52 70 16,-71-35-1,-70 35 1,-88-18 0,35-52-1,71-18-15,-106-18 16,71-35-1,-19-52 1,72 34 15,17 1-15,17 34 0,72 19-1</inkml:trace>
  <inkml:trace contextRef="#ctx0" brushRef="#br1" timeOffset="143331.54">4480 10283 0,'0'0'0,"36"0"15,34-17 1,1-18-1,52-18 1,-105 35 0,52-53-1,-70 54 1,-70 17 0,-1 17-1,-52 54 1,35 17-1,52 36 1,36-36 0,36-35-1,52-36 1,0-17 0,53-53-1,18-70 1,-106 52-1</inkml:trace>
  <inkml:trace contextRef="#ctx0" brushRef="#br1" timeOffset="143580.5">5292 9772 0,'0'0'16,"0"-18"-16,0 1 15,-18 34 1,0 54-1,-35 70 1,18 18 0,18-53-1,-1-71-15,0 71 16,18-71 0,0-17-1,36-54 1,-19 36-1</inkml:trace>
  <inkml:trace contextRef="#ctx0" brushRef="#br1" timeOffset="143966.24">5327 10283 0,'0'0'0,"18"0"15,17 0 1,-18 0-16,54-17 16,17-36-1,-17 0 1,-71 18 0,0 17-1,-71 18 1,-35 18-1,18 70 17,35-18-17,36 19 1,17-19 0,70-35-1,71-17 1,-17-53-1,70-18 1</inkml:trace>
  <inkml:trace contextRef="#ctx0" brushRef="#br1" timeOffset="144514.42">6156 10107 0,'0'-18'0,"-18"18"16,-35 18 15,0 17-31,1 54 31,34-72-31,0 54 16,1 35 0,34-36-1,36-52 1,71-18-1,-107 0-15,89-53 16,-88 35-16,70-52 16,35-54-1,-70 1 1,36-36 0,-54 18-1,-35 123-15,0-35 16,-88 124 15,35 35 0,-18 35-15,36-18 0,35-35-1,0-52-15,18 52 16,34-70-1,37-1 1,16-52 0,-34-18-1,0-18 1</inkml:trace>
  <inkml:trace contextRef="#ctx0" brushRef="#br1" timeOffset="144731.01">6491 10089 0,'0'0'0,"35"18"16,18-18 0,18 0-1,70-18 1,-53 1-1,-70 17-15,35-35 16,-36 17-16</inkml:trace>
  <inkml:trace contextRef="#ctx0" brushRef="#br1" timeOffset="145231.12">8290 9719 0,'0'0'15,"0"-18"-15,0 1 16,-17 105 15,-19-35-31,1 106 16,17-124-1,-17 71 1,0 17 0,35-52-1,0-54 1,18-52 15,-1 17-31</inkml:trace>
  <inkml:trace contextRef="#ctx0" brushRef="#br1" timeOffset="145415.69">7849 10054 0,'0'0'0,"-35"18"16,35 35-1,88-53 1,71 0 15,53-36-15,-71-16 0</inkml:trace>
  <inkml:trace contextRef="#ctx0" brushRef="#br1" timeOffset="145913.76">8520 9842 0,'0'53'16,"0"-35"-16,0 17 0,0 1 0,-18 87 15,18-52 1,-35 17-1,35-35 1,0-71 31,0-17-31,17-36-1,36-35 1,-35 71-16,35-18 15,70-17 1,1 70 0,-18 53-1,-54 35 1,-52-18 0,-17 1-1,-36-18 1,18-53-1,35-18 32,0 1-31,17-36 0,1 35-16</inkml:trace>
  <inkml:trace contextRef="#ctx0" brushRef="#br1" timeOffset="146347.51">9243 10107 0,'17'0'16,"1"0"-1,0 0-15,-1 0 16,1 0-16,53-53 16,-19-17 15,-34 34-15,-18-34-1,-18 70 1,-52 0-1,52 0-15,-70 70 16,17 1 0,54 35-1,17-53 1,0 0 0,70-53-1,19 0 1,-1-36-1,-18-17 1</inkml:trace>
  <inkml:trace contextRef="#ctx0" brushRef="#br1" timeOffset="147180.89">10672 9807 0,'0'0'0,"0"-17"0,0-1 15,-18-35 1,0 53-1,-17 0-15,-36 35 16,1 71 0,-1-18 15,1 36-15,34-1-1,36-52 1,89-71-1,-1 0 1,71-35 0,17-54-1,-53 36 1,-105 18-16,0-71 16,-71 18-1,-71 0 1,-34 70-1,87 18 1,18 71 15,35-36-31,18 36 16,0 35 0,89-71-1,-36-18-15</inkml:trace>
  <inkml:trace contextRef="#ctx0" brushRef="#br1" timeOffset="147580.54">11342 9754 0,'0'0'0,"0"-17"0,-18 17 16,-17 53-1,17 17 1,-35 71 0,0 53 15,18-17-15,0 105-1,17-212-15,-35 160 16,-17 105-1,-1-35 1,1-89 0,34-105-1,19-53 1,17-88 0,35-36-1,36-123 1,-36 141-16</inkml:trace>
  <inkml:trace contextRef="#ctx0" brushRef="#br1" timeOffset="147963.84">11148 9878 0,'0'0'16,"0"-36"-16,0 19 0,35-36 16,0 35-16,54-70 15,-1 53 1,35 17 0,1 53-1,-54 36 1,-52-36-16,-18 89 15,-35-54 1,-89 19 15,-17-37-15,53-34 0,17-18-1,107-18 16,34-17-15</inkml:trace>
  <inkml:trace contextRef="#ctx0" brushRef="#br1" timeOffset="148530">12030 9490 0,'0'-18'0,"0"36"0,0-54 16,0 54 15,-18 35-15,-35 53-1,-17 53 1,17-18-1,35-53 1,18-70-16,0 52 16,71-70-1,34 0 1,19-18 0,-36-17-1,0-53 1,-17-36-1,-36 72 1,-35 34 15,-18 88 1,-17 19-17,18-19 1,17-52-16,0 52 15,0-52 1,35-18 0,18 0-1,17-53 1,-17 36 0</inkml:trace>
  <inkml:trace contextRef="#ctx0" brushRef="#br1" timeOffset="149296.51">12859 9790 0,'-18'0'31,"0"0"-31,-34 35 16,-1 35-1,35-17 1,0 18-1,18-53-15,0-1 16,0 1 0,36-18-1,-1 0 1,-35-18 0,0-52-1,0-1 1,0-70-1,0 88 1,88 0 15,53 35-15,-17 18 0,-18 71-1,-36 17 1,-70 18-1,-18-18 1,1-35 0,-18-35-1,-1-18 1,36-71 15,53-17-15,18 0-1,52-36 1,-35 71 0,-70 53-1,70 0 1,-35 71 0,-18 17-1,-17 18 1,-18 0-1,-35-53 1,17-36 0,0-17-16,1 0 15,17-17 1,17-36 0,1 35-16</inkml:trace>
  <inkml:trace contextRef="#ctx0" brushRef="#br1" timeOffset="149713.59">14199 9684 0,'0'0'0,"0"-18"16,0-17 0,-70 0-1,-36 35 1,18 52-1,17 19 1,54 0 0,34-1-1,54-70 1,52 18 0,1 17-1,-89-17 1,-35 35-1,-18-36 1,-88 19 15,89-19-31,-107 1 16,54-1 0,17-17-1,0 0 1,53-35-1,-18-18 1</inkml:trace>
  <inkml:trace contextRef="#ctx0" brushRef="#br1" timeOffset="149979.92">12876 9260 0,'-35'-17'32,"35"-1"-32,-18 18 15,1 0 1,-1 0-1,-17 0 1,0 0-16</inkml:trace>
  <inkml:trace contextRef="#ctx0" brushRef="#br1" timeOffset="150197.54">12012 9596 0,'0'0'0,"18"0"0,-1 0 16,19 0-16,52 0 16,53 0-1,-35-18 1,-71 18-1</inkml:trace>
  <inkml:trace contextRef="#ctx0" brushRef="#br1" timeOffset="151329.82">14905 9719 0,'17'0'0,"1"-18"0,159-87 31,-142 69-31,35-34 16,-34-36-1,-36 53 1,-36 18-1,19 35-15,-36 0 16,-18 17 0,-17 72 15,35 16-15,0 107-1,-17 70 1,17 53-1,17 53 1,1-70 0,-18 123-1,36-88 1,17-106 0,0-194-16,0 35 15,35-53 1,35-123-1,89-89 1,-18-17 15,53-105-15,-105-107 0,-160 124-1,-105 88 1,-18 52-1,88 72 1,18-1 0,88 54-16,0-1 15,17 0 1,71-17 0,53 0-1,-35-18 1,-70 35-16</inkml:trace>
  <inkml:trace contextRef="#ctx0" brushRef="#br1" timeOffset="151762.89">15240 9895 0,'0'0'0,"-18"-17"0,-17 17 16,35-18-16,-18-17 15,36 0 1,53-1 0,17 19-1,18 17 1,-1 70 0,-87 36-1,-18-35 1,-53-1-1,-35-52 1,53-18 0,35-35 15,0-36-15,53 18-1,17-35 1,-17 35-1,18 35 1,35-17 0,-54 35-1</inkml:trace>
  <inkml:trace contextRef="#ctx0" brushRef="#br1" timeOffset="152679.91">16228 9631 0,'0'0'0,"-36"0"32,-52 70-32,-18 19 31,36-19-15,35 1-1,35-18 1,70-36-1,1-17 1,-54-17 0,1-19-1,-18-52 1,-18 0 0,36 0-1,70 17 1,0 54-1,54 17 1,-37 52 15,-52 19-15,-53 52 0,0-34-1,-35-36 1,0-53-1,17 0 1,18-18 0,0-70-1,0 17 1,88-52 0,-17 35-1,35 52 1,-1 19-1,-34 70 1,-53 52 15,-18-34-15,0 17 0,-36-53-1,1-35 1,0 0-1,35-70 1,0-1 0,70-35-1,1 36 1,70-1 0,0 71-1,-53 36 1,1 52-1,-72 18 1,-34-53 0,-72 17 15,72-52-31,-19-1 16,36-34-1</inkml:trace>
  <inkml:trace contextRef="#ctx0" brushRef="#br1" timeOffset="153029.93">18344 9384 0,'0'0'16,"-35"-53"0,18 53-1,-1 18 1,-35 70 0,35-71-16,-35 89 15,18 0 1,17-71-16,-17 71 15,18-35 1,17-54 0,17-17-1,71-53 1,-35 18-16</inkml:trace>
  <inkml:trace contextRef="#ctx0" brushRef="#br1" timeOffset="153280.59">18609 9349 0,'0'-18'0,"0"36"0,0-54 16,-35 54 15,-36 105-15,54 19-1,-19-54 1,19 35-1,-1-52 1,18-54 15,0-70-15,35 1 0</inkml:trace>
  <inkml:trace contextRef="#ctx0" brushRef="#br1" timeOffset="153713.12">18715 9719 0,'0'18'15,"0"-1"-15,0 1 16,17 17 0,36 0-1,18-17 1,-36-18-16,1 0 15,-1 0-15,53-35 16,-17-36 0,17-17-1,-88-18 1,0 53 0,-53 53-1,-18 71 1,54 17-1,-1 18 1,36-36 0,17-52 15,71 0-15,-36-36-1,1-52 1,-36-1-1,-35 36-15</inkml:trace>
  <inkml:trace contextRef="#ctx0" brushRef="#br1" timeOffset="153932.38">17921 9543 0,'0'0'0,"-18"0"16,36 0-1,53 0 1,34 0 0,72-36-1,-36 1 1,-106 17-16</inkml:trace>
  <inkml:trace contextRef="#ctx0" brushRef="#br1" timeOffset="154698.29">18556 9331 0,'0'18'16,"0"17"-16,0-17 16,0 34-16,0 19 31,-53 70-15,18-53-1,17-35 1,-17-53-1</inkml:trace>
  <inkml:trace contextRef="#ctx0" brushRef="#br1" timeOffset="155030.62">18503 9666 0,'0'0'0,"18"0"0,88 0 31,-71 71-15,-35-36-1,0 0 1,-18-35 0</inkml:trace>
  <inkml:trace contextRef="#ctx0" brushRef="#br1" timeOffset="155846.15">20479 9754 0,'0'-17'31,"17"-1"-31,1 18 0,35-53 16,-35 53-16,-1-70 31,1-1-15,-18 0-1,-71 54 1,-52 17-1,-54 53 1,107 35 0,17 35-1,35-17 1,36-35 0,70-54-1,18-17 1,17-53-1,-34 1 1,16-72 0,-34-17 15,-53 35-15,17-35-1,-35 88 1,-18 141 15,-35 36-15,36-1-1,17-87-15,0 87 16,0-52 0,0-1-1,17-70 1,19 0-1,-19-18 1</inkml:trace>
  <inkml:trace contextRef="#ctx0" brushRef="#br1" timeOffset="156263.21">20849 9701 0,'0'0'0,"0"-17"0,0-1 16,0-17-1,0 17-15,35-35 16,18 36 0,53-19-1,-18 36 1,-35 53 0,-35 35-1,-18 18 1,-35-53-1,-18-18 1,35-35 15,0 0-15,18-70 0,18-1-1,0 1 1,17-1-1,0 54 1,18 17 0,-18 0-1,-17 0-15,17 0 16</inkml:trace>
  <inkml:trace contextRef="#ctx0" brushRef="#br1" timeOffset="156946.2">21519 9490 0,'0'0'0,"-17"0"32,-1 0-32,-17 17 15,-36 54 17,36-1-17,35-34-15,0-19 16,0 1-1,53 0 1,18-18 0,-19-36-1,-52-17 1,0 1 0,-52-1-1,-19 35 1,89 18 31,17-18-47,35 1 15,36-1 17,-70 18-32,16-18 15,1 18 1,-53 53 15,-53 53-15,1 35-1,34-105-15,-35 87 16,-18 53 0,19 18-1,-1-35 1,0 53-1,17-53 1,19-124-16,-19 35 31,36-87 1,53-54-17,18-70 1,-36 88-16</inkml:trace>
  <inkml:trace contextRef="#ctx0" brushRef="#br1" timeOffset="157262.65">21713 9719 0,'0'0'0,"0"-18"0,-17-87 15,17 87-15,0-53 16,53 1-1,53 35 1,-1 35 0,-16 0 15,-54 70-15,-53 1-1,-70-1 1,0-35-1,0-17 1,52-18 0,72-35 15</inkml:trace>
  <inkml:trace contextRef="#ctx0" brushRef="#br1" timeOffset="157814.68">22384 9437 0,'0'-18'0,"-18"18"16,0 0-16,-17-17 15,-18 17 1,36 0-16,-54 35 15,18 18 1,36 35 0,17-18-1,0-17 1,35-35 0,53-18-1,-17-35 1,-1-36-1,-52-17 1,17-35 0,0 17-1,-17 17 17,-18 72-32,0-1 15,0 36 1,-35 88-1,-1-18 1,1 18 0,35 17-1,0-70 1,0-18 0,18-35-1,52 0 1</inkml:trace>
  <inkml:trace contextRef="#ctx0" brushRef="#br1" timeOffset="158246.34">22737 9437 0,'0'0'0,"-18"0"15,0 17 1,-35 19-1,36-1-15,-1 36 16,0-19 0,18 19-1,18-53 1,35-18 0,35 0-1,0-53 1,-17-35-1,-53 17 1,-18 0 0,-18 36 15,-53 35-15,-52 35-1,70 18 1,0 18-1,53-18 1,0-36 0,71-17-1</inkml:trace>
  <inkml:trace contextRef="#ctx0" brushRef="#br1" timeOffset="159212.67">23125 9454 0,'0'-17'16,"0"34"-16,0-17 31,-18 18-31,-17 53 32,17-1-17,18 1 1,0-18-1,18-53 1,35 0 0,-18-18-1,35-35 1,-52-35 0,17 53-1,-35 17 1,0 53-1,0 1 1,-17 34 0,17-35-1,0 1 17,17-36-17,1 0 1,0-71-1,-18 36 1,0 17-16,17-52 16,36 17-1,-18 35 1,1 18 0,-1 0-1,-35 18 1,0 35-1,0 17 1,0 1 0,-18-36 15,1-17-15,-1-18 15,18-36-16,0 1 1,0 17-16,71-70 16,-36 53-1,35 0 1,-34 17 0,17 18-1,-53 35 1,0 36-1,0 17 1,-36-17 0,36-36 15,-17-17-15,-1-1-1,0-17 1,-17 0-1</inkml:trace>
  <inkml:trace contextRef="#ctx0" brushRef="#br1" timeOffset="161828.65">1570 10971 0,'0'0'16,"-35"0"-16,-71 36 15,88-36-15,-35 0 16,36 0-16,-1 0 16,53 0 15,53 0-16,18 0 1,35 0 0,-105 0-1,87 0 1,53 0 0,-17 0-1,88 0 1,35 0-1,-70 0 1,123 0 0,-106 0-1,71 0 1,-17 0 0,-54 0-1,159 0 1,-88 0-1,-89 0 1,89 17 0,0-17 15,-88 18-15,158-18-1,-70 0 1,-53 0-1,53 0 1,0 0 0,-53 0-1,141 0 1,-106 0 0,-53 0-1,89 0 1,-36 0-1,0 0 1,-35 0 0,159-18-1,-89 1 17,-70-1-17,88 18 1,-17-35-1,-89 35 1,-141 0-16,248 0 16,-1-18-1,-71 18 1,107 0 0,17-18-1,-35 18 1,17 0-1,0-17 1,-123 17 0,106 0-1,-18 0 17,-105 0-17,-142-18-15,229 18 16,1-17-1,-71 17 1,53-18 0,-71 18-1,-141 0-15,141-18 16,159 1 0,-141-1-1,71 18 1,17-18-1,-106 1 1,-140-1-16,157 18 16,72-35 15,-18 17-15,-36 18-1,-70-17 1,89-1-1,-54 18 1,-17-18 0,-36 18-1,-52-17 1,17 17 0,-18 0-1,-35 0 1,53 0-1,-52 0 1,16 0 0,37 0-1,-37 0 17,19 0-17,-107 0-15,72 0 16,34-18-1,1 18 1,-36 0 0,18 0-1,-53 0 1,-36-18 0,-17 1-1,-53-1 1,-17 18-1</inkml:trace>
  <inkml:trace contextRef="#ctx0" brushRef="#br1" timeOffset="164081.34">1587 12524 0,'0'0'0,"-17"17"16,-1 1-1,36-36 32,-1 1-47,1 17 16,0-18-16,52-35 16,-17 0-1,-35-17 1,0 52-16,-1-53 15,-17 36 1,0 53 31,0 35-31,-17 35-1,17-53-15,0 53 16,-18 53-1,0-35 1,1 0 0,-1-53-1,0-18 1,1-17 0,-36-18-1,-18 0 1,-17 0-1,-18 18 1,36-18 0,17 0 15,70 0 0,72 0-15,87-18-1,-141 18-15,53 0 16,71-18 0,-124 18-1,-17 0 1,0-17 46</inkml:trace>
  <inkml:trace contextRef="#ctx0" brushRef="#br1" timeOffset="164464.16">2117 12718 0,'17'0'63,"-17"-18"-63,18 18 16,-18-18-1,0 1 1,-18 17 15,1 0-31,-1 0 16,18 17-1,18-17 79</inkml:trace>
  <inkml:trace contextRef="#ctx0" brushRef="#br1" timeOffset="165528.39">3069 12488 0,'0'0'0,"18"-17"63,-1 17-63,1 0 0,17-36 15,-17 19-15,123-54 16,-70 18 0,-36 0-1,-35 18 1,-88 17 15,-53 18-15,52 36-1,1 34 1,71 1 0,17-18-1,88 17 1,35-17 0,1-17-1,-18 34 1,-106 36-1,-71-36 1,53-52-16,-105 35 16,-18 0-1,53-53 1,-1-35 15,54-18-15,17-35-1,1 35 1,17 17 0,35 19-1,53-1 1,-35 18-16</inkml:trace>
  <inkml:trace contextRef="#ctx0" brushRef="#br1" timeOffset="165910.69">3669 12735 0,'0'0'0,"18"0"0,17-17 0,18-19 31,35-17-15,-70 36-16,17-36 15,-35 0 1,0 35 0,-71 18-1,1 18 1,-54 35 0,18 53-1,53 17 1,53-35-1,53-17 1,18-53 0,52-18-1,-105 0-15,70-36 32,0-17-32</inkml:trace>
  <inkml:trace contextRef="#ctx0" brushRef="#br1" timeOffset="166228.32">4374 12153 0,'-17'-17'0,"34"34"0,-34-52 16,-54 35-1,18 18 1,53-1-16,-35 124 15,17-35 1,1 53 0,17-36-1,0 1 1,0-54 15,0-52-15,17-18-16,1 0 15,17-53 1</inkml:trace>
  <inkml:trace contextRef="#ctx0" brushRef="#br1" timeOffset="166627.81">4410 12700 0,'0'18'0,"0"-1"16,17-17 0,36-17-1,-17-1-15,52-35 16,-18 18 15,-34-18-15,-36 18-1,-18 17 1,-88 18 0,36 53-1,-19 17 1,54 19 0,35-1-1,35-35 1,71-36-1,-71-17-15,54 0 16,34-17 0,-17-19-1</inkml:trace>
  <inkml:trace contextRef="#ctx0" brushRef="#br1" timeOffset="167228.68">5239 12524 0,'0'0'0,"0"-18"16,0 0 0,-53 18-1,18 0 1,-18 53 0,17 35-1,1 1 1,35 16-1,0-52 1,18 0 0,35-35-1,-18-18-15,53-18 16,0-35 15,36-52-15,-18-1-1,-53 18 1,-1-36 0,-16 1-1,-1 52 1,-35 53 0,0 36-1,-53 70 1,0 0-1,-53 89 1,71-71 0,17 17-1,18-52 1,89-36 15,-19-35-15,18-53-1,1-35 1,-72 70-16</inkml:trace>
  <inkml:trace contextRef="#ctx0" brushRef="#br1" timeOffset="167460.92">5468 12577 0,'0'0'0,"-35"0"0,-1 0 15,107 0 17,-53 0-17,70 0-15,71 0 32,-89 0-17,-17-36 1,-35 36-1,-1-17-15</inkml:trace>
  <inkml:trace contextRef="#ctx0" brushRef="#br1" timeOffset="167944.61">6368 12347 0,'0'0'0,"0"-17"0,0-36 31,0 35-31,-18 0 16,18 54 15,0 69-16,-18 1 1,1-88-16,-1 70 16,-35 36 15,53-89-15,0-17-1,0-36 1,0-35-16</inkml:trace>
  <inkml:trace contextRef="#ctx0" brushRef="#br1" timeOffset="168545.01">6297 12365 0,'0'0'0,"0"-18"0,-18-17 16,18-36-1,0 18 1,18 18-1,106 0 1,17 35 0,-36 35-1,1 36 1,-106-1 15,-53 1-15,18-54-16,-88 54 15,17-53 1,88-18 0,18-18-1,71-17 1,-1 17 0,71 18-1,-17 18 1,-54 35-1,1 17 1,-71 1 0,-53-1-1,-159 19 1,1-54 15,87-35-15,18 0-1,54-53 1,34 18 0,18-1-1,53 19 1,70-1 0</inkml:trace>
  <inkml:trace contextRef="#ctx0" brushRef="#br1" timeOffset="169311.64">7073 12453 0,'0'0'16,"18"0"0,-18 18-1,0 17 1,-35 36-1,35-54-15,0 54 16,17-36 0,54-17-1,-1-18 1,36-53 0,18-35-1,-89 35 1,-17-18-1,-18 18 1,0 71 31,0-1-47,0 1 16,0 70-1,0 36 1,0 17-1,0 70 1,-18-52 0,18 106-1,0-195-15,18 230 16,-1-88 0,1 35-1,-18-71 1,-18-88-1,-52-70 1,-1-88 0,-17-72-1,0 1 1,-36-106 15,18-35-15,106 88-1,0 124-15,53-160 16,18 107 0,52-18-1,-17 35 1,-35 53 0,-18 0-1,-18 35 1</inkml:trace>
  <inkml:trace contextRef="#ctx0" brushRef="#br1" timeOffset="169843.9">7920 12435 0,'-35'0'31,"17"18"-31,18 0 16,-35 52-1,17-17 1,0 0 0,1-35-1,17-36 16,0 0-31</inkml:trace>
  <inkml:trace contextRef="#ctx0" brushRef="#br1" timeOffset="170045.58">7814 12259 0,'0'18'47,"18"-1"-31,-1-17 0,1 0-16,52 36 15</inkml:trace>
  <inkml:trace contextRef="#ctx0" brushRef="#br1" timeOffset="170577.42">8237 12400 0,'0'18'15,"0"-1"-15,0 1 16,0 0-1,0-1-15,0 36 16,-17 0 0,-1 18-1,18-36 1,-18-17 0,18-54 15,0-17-16,0-17 1,36-18 0,52-1-1,-53 72-15,36-36 32,52 53-17,1 35 1,-89 71-1,-35-35 1,-53 34 0,18-69-1,35-19-15,-36-17 16,36 18 0,18-36-1,70-35 1,-52 53-16</inkml:trace>
  <inkml:trace contextRef="#ctx0" brushRef="#br1" timeOffset="171143.91">9260 12382 0,'0'0'0,"0"-17"0,-17 17 15,-1-18 1,-52 18 0,17 0-1,-36 53 1,1 18 0,71-1-1,-1-52-15,18 52 16,0-17-1,53-35 1,35-18 0,-17-18-1,17-52 1,0-54 15,-53 18-15,1-52-1,-19 17 1,-17 35 0,0 71-1,0 87 1,-35 72 0,0-1-1,17 18 1,18-35-1,0-35 1,53-71 0,-18 0-1,1 0 1</inkml:trace>
  <inkml:trace contextRef="#ctx0" brushRef="#br1" timeOffset="171560.57">9578 12453 0,'18'0'63,"-1"0"-63,1 0 0,17 0 15,53-35 1,-70 17-16,35-17 15,-36-18 1,-17 18 0,0-1-1,-70 36 1,-1 53 15,18 35-15,36-17-1,17 17 1,0-35 0,35-35-1,-17-1-15,52-17 16,18 0 0,36-17-1,-71-18-15</inkml:trace>
  <inkml:trace contextRef="#ctx0" brushRef="#br1" timeOffset="171813.52">10266 12312 0,'0'0'0,"0"-18"0,0-17 16,17 35 15,1 18-15,17 52-1,1 18 1,17-17 0,-1 0-1,-34-54 1,17-17 0,-17-17 15</inkml:trace>
  <inkml:trace contextRef="#ctx0" brushRef="#br1" timeOffset="172077.49">10636 12259 0,'0'-18'31,"-17"18"-31,-19 36 16,-34 34-1,-1 18 1,-17 1 0,0-19-1,70-52-15,-17 17 16,35-17 0,88-54 15,-53 19-31</inkml:trace>
  <inkml:trace contextRef="#ctx0" brushRef="#br1" timeOffset="172410.73">11342 11994 0,'-71'18'31,"54"0"-31,-19 17 16,-52 88 0,70-87-16,-34 70 15,34 17 1,18-35-1,18-52 1,70-19 0,-18-17-1,54-17 17,-71-1-32</inkml:trace>
  <inkml:trace contextRef="#ctx0" brushRef="#br1" timeOffset="172710.61">11783 12012 0,'0'0'0,"0"-18"0,17 18 16,1 0-1,88 18 1,-18 35-1,18 53 1,-88-71-16,-1 89 16,-34-36-1,-72-18 1,1-17 15,35-35-15,0-18-1,18-18-15</inkml:trace>
  <inkml:trace contextRef="#ctx0" brushRef="#br1" timeOffset="173943.73">1393 14252 0,'18'0'16,"-36"0"0,1 0-1,-1 0-15,-17 0 16,35-17 0,0-36-1,88 0 1,18 35-1,17 0 1,-17 71 0,-53 53-1,-53 71 1,-35-36 15,-124 17-15,0-87-1,-17-36 1,53-35 0,34-53-1,89-17 1,0-54 0,53 54-1,71 17 1,-1 71-1,-35 70 1,-35 18 0,0 17-1,-35-52 1,35-19 15,-18-52-15,0-17-16</inkml:trace>
  <inkml:trace contextRef="#ctx0" brushRef="#br1" timeOffset="174132.22">1940 14640 0,'0'0'0,"18"0"62,0 0-31,-1 0-31,1 0 16</inkml:trace>
  <inkml:trace contextRef="#ctx0" brushRef="#br1" timeOffset="174862.34">2999 14429 0,'0'0'0,"17"0"0,1 0 31,17-36-15,-17-17-1,35-17 1,-18-1 0,-35 18-1,0 36-15,-18 17 16,1 0-16,-107 0 16,36 53-1,-18 35 1,89 0-1,52 18 1,53-36 0,-70-52-16,88 35 15,-1 18 1,-52-19 15,-53 37-15,-88-36-1,-71-18 1,36-35 0,-36 0-1,89-53 1,17-18 0,35 1-1,18-1 1,53 36-1,35 17 1,-17 18 0</inkml:trace>
  <inkml:trace contextRef="#ctx0" brushRef="#br1" timeOffset="175226.93">3316 14676 0,'0'0'0,"18"0"15,35 0 1,17-53 0,-17 0-1,18-18 1,-54 1 0,-34 34-1,-107 36 1,36 18-1,-35 88 1,87 17 0,36-17-1,36-35 1,52-36 15,-18-35-15,54-18-1,-1-52 1,-70 17-16</inkml:trace>
  <inkml:trace contextRef="#ctx0" brushRef="#br1" timeOffset="175477.17">4057 14111 0,'0'0'0,"0"-70"16,-18 70-1,-35 70 1,0 89 0,18-18-1,0 53 1,0-53 15,35-70-15,53-71 15,-1-53-31</inkml:trace>
  <inkml:trace contextRef="#ctx0" brushRef="#br1" timeOffset="175876.98">4127 14623 0,'-17'35'16,"17"-17"0,17-18-1,19 0-15,17-36 16,35-34 0,-35-1 15,-36 18-16,-17 36-15,-17-19 16,-71 36 0,17 53-1,0 53 1,54-18 0,-1 18-1,36-35 1,52-54-1,36-17 1,0-17 0,-18-19-1</inkml:trace>
  <inkml:trace contextRef="#ctx0" brushRef="#br1" timeOffset="176393.98">4833 14393 0,'0'0'0,"-18"0"16,1 0-16,-36 18 16,0 53-1,0 70 1,35-53 0,18 0-1,18-35 1,88-35-1,-36-18 1,72-36 0,-125 19-16,71-54 15,1-70 1,-54-35 0,-18 34 15,1 37-16,-18 69 1,-53 89 0,18 35-1,17 71 1,1-35 0,-1 17-1,18-71 1,0-52-16,18 17 15,35-35 1,-1-35 0,1-36-1,-53 54-15</inkml:trace>
  <inkml:trace contextRef="#ctx0" brushRef="#br1" timeOffset="176577.59">5151 14482 0,'-18'0'31,"36"0"-31,-1 0 16,1 0-16,35 0 16,17 0-1,1-53 1</inkml:trace>
  <inkml:trace contextRef="#ctx0" brushRef="#br1" timeOffset="177026.67">5803 14252 0,'35'-17'31,"-17"17"-31,-18 17 16,0 18-16,-18 71 16,1-70-1,-18 52 1,17 35-1,0-70 1,18-18 0,18-35-1,0-35 1,17 0-16</inkml:trace>
  <inkml:trace contextRef="#ctx0" brushRef="#br1" timeOffset="177593.66">5856 14182 0,'0'0'15,"-18"-18"-15,18 0 0,36 18 16,87-35 15,-17 17-15,18 18-1,-36 36 1,-71 34 0,-87 18-1,-54 1 1,-34-19 0,87-52-1,53-18 1,18-18-16,71-17 15,35-18 1,0 35 0,-1 18-1,1 71 1,-35 17 0,-54 0 15,-52 1-16,-88-19 1,35-17 0,-54-53-1,19 0 1,35-18 0,70-17-1,18 17 1,71-34-1,-18 16 1</inkml:trace>
  <inkml:trace contextRef="#ctx0" brushRef="#br1" timeOffset="178226.69">6597 14482 0,'0'0'0,"0"-18"0,18 18 0,-18 18 47,0-1-31,0 54-1,0-18 1,0 17 0,52-52-1,-34-1-15,35-17 16,141-35-1,-106-35 1,0-1 0,-70-17-1,-18 53 1,0 17 15,0 89 0,0 17-15,0 53 0,0 0-1,0-18 1,0-70-16,0 177 16,0-54-1,0 53 1,0-52-1,-53-71 1,-70-1 0,35-105-1,-1-17 1,36-36 0,36-35 15,34-18-16,54 0 1,-36 71-16</inkml:trace>
  <inkml:trace contextRef="#ctx0" brushRef="#br1" timeOffset="178710.94">7867 14217 0,'0'0'0,"0"-18"0,18 1 15,-18-1 1,35 18-1,0 106 1,0 0 0,-35-53-16,18 88 15,-18-53 1,0-35 0,0-88 30,0-1-46</inkml:trace>
  <inkml:trace contextRef="#ctx0" brushRef="#br1" timeOffset="178976.67">8308 14058 0,'-18'35'31,"1"1"-31,-1-1 0,-53 71 16,-52 88 0,52-88-1,18 0 1,53-71 0,18-35 15,17 0-16,54-71 1</inkml:trace>
  <inkml:trace contextRef="#ctx0" brushRef="#br1" timeOffset="179509.96">8731 14358 0,'0'0'0,"0"-18"0,0 1 0,-17-36 16,-72 0-1,72 53-15,-54 0 16,-17 35 0,17 71 15,36-18-16,35 36 1,0-36 0,53-88-1,0 0 1,35-53 0,-17 0-1,-1-70 1,-52 87-16,0-34 15,-18-18 1,-36 88 15,19 88-15,17 35 15,0-35-15,53-35-1,0-53 1,-1 0 0,37-53-1,-54 36-15</inkml:trace>
  <inkml:trace contextRef="#ctx0" brushRef="#br1" timeOffset="180459.73">9207 14023 0,'0'-18'0,"0"36"0,0-53 16,-17 35 0,-1 0-16,-35 88 15,36-18 1,17 54 0,0-18 15,0 17-16,53-52 1,-18-71 0,35 0-1,-17-36 1,0-52 0,0 0-1,-18-18 1,1 71-1,-36 105 17,0 1-17,0 35 1,0-88-16,0 34 16,35-16 15,18-36-16,35-18 1,0-35 0,-35-35-1,-18-18 1,-17 53 0,0 36-16,-18-1 15,0 36 16,0 17-31,-18 35 16,18 1 0,0 17-1,18-70 1,70-18 0,-17 0 15,34-53-16,-52 0 1,18-88 0,-36 35-1,-35 35 1,0 54 0,-35 17-1,-36 53 1,18 35-1,53-70-15,-17 105 16,17-52 0,53-18-1,17-36 1,-17-17 0,35-35 15,-52 17-31,34-35 15,-52 36-15</inkml:trace>
  <inkml:trace contextRef="#ctx0" brushRef="#br1" timeOffset="180742.68">11112 13935 0,'0'0'0,"0"-18"16,-35 18-1,-35 35 1,-1 36 0,53-36-16,-34 71 15,34-18 1,18 18 0,35-53-1,36-35 16,52-36-15,-52 0 0,-36 1-16,0-1 0</inkml:trace>
  <inkml:trace contextRef="#ctx0" brushRef="#br1" timeOffset="181042.97">11659 13811 0,'0'0'0,"0"18"31,18 0-31,52 17 16,36 35 0,-70 1-1,-36-36 1,0 71-1,-53-18 1,-36 18 0,1-18-1,35-52 1,-35-36 0,35 0-1</inkml:trace>
  <inkml:trace contextRef="#ctx0" brushRef="#br1" timeOffset="182143.88">1323 16210 0,'0'0'0,"-18"0"0,-35 0 15,53-18 1,0-17 0,0-18-1,71 18 16,17 35-15,18 0 0,-88 18-16,-1 52 15,-34 36 1,-125 18 0,37-36-1,-1-53 1,71-35-1,35-18 1,0-17 0,88 0-1,0 17 1,71 1 0,-54 34-1,-87-17 1,53 71-1,-71 17 1,-71 0 0,-35 0-1,-17-17 1,17-71 0,-17-18-1,34-17 1,72 0-1,-1 35 1,18-36 0,18 19-1,-1 17-15,1-18 16</inkml:trace>
  <inkml:trace contextRef="#ctx0" brushRef="#br1" timeOffset="182316.26">1870 16528 0,'17'-18'16</inkml:trace>
  <inkml:trace contextRef="#ctx0" brushRef="#br1" timeOffset="183042.86">2910 16439 0,'0'-35'31,"0"18"-31,36-36 16,-19 35-16,1-53 16,17-34 15,-35 16-16,0 54 1,-88 35 0,53 0-16,-71 53 15,-18 53 1,89-18 0,70 18-1,54-36 1,52 1-1,-18 0 1,-87-1 0,-54 1-1,-70-18 1,-106-18 0,-18-35 15,71-35-16,35-54 1,71 36 0,35-17-1,53 17 1,70 35 0,-52 18-16</inkml:trace>
  <inkml:trace contextRef="#ctx0" brushRef="#br1" timeOffset="183442.84">3087 16616 0,'0'0'0,"17"0"0,36 0 16,0 0 0,0-35-1,35-36 16,-52 18-15,-36-17 0,-53 34-1,-18 36 1,-35 53 0,36 18-1,35 52 1,35-17-1,17 17 1,36-87 0,35-36-1,36-53 1,-1-18 0,1-52-1,-89 88 1</inkml:trace>
  <inkml:trace contextRef="#ctx0" brushRef="#br1" timeOffset="183675.27">3810 16104 0,'0'-17'15,"0"34"-15,0-70 0,0 36 16,-71 123 15,54 52-15,-18-52-1,17 53 1,18-71 0,0-53-16,0 36 15,18-53 1,17-18 0,-18-18-1</inkml:trace>
  <inkml:trace contextRef="#ctx0" brushRef="#br1" timeOffset="184059.65">3916 16581 0,'17'0'31,"1"0"-31,0 0 16,-1-18-1,1 0-15,17-17 16,-17 35-16,17-71 16,-35 36-1,0 18 1,-35 17 0,-18 35-1,-18 18 16,54 35-15,17-18 0,0 1-1,17-36 1,54-35 0,-53 0-16,17 0 15,-17-17-15,34-19 0</inkml:trace>
  <inkml:trace contextRef="#ctx0" brushRef="#br1" timeOffset="184609.19">4568 16334 0,'0'0'0,"-70"17"31,52-17-31,-35 71 31,36-18-15,-1 35 0,18-53-16,0 18 15,35-18 1,36-35 0,52 0-1,-34-53 1,34-35-1,-70 0 1,-35-53 0,17 17-1,0 19 1,-17 69 0,-53 107 30,-1 52-30,36-17 0,0 18-1,0-107-15,18 36 16,17 18 0,0-71-1,18 0 1,-35-18-1,17-52 1,-35 34 0</inkml:trace>
  <inkml:trace contextRef="#ctx0" brushRef="#br1" timeOffset="184792.13">4974 16387 0,'-17'0'0,"34"0"0,-52 0 31,88 0 1,-36 0-32,54 0 15,17-36 1,18 1 0,-53 0-1</inkml:trace>
  <inkml:trace contextRef="#ctx0" brushRef="#br1" timeOffset="185225.76">5786 16104 0,'0'0'15,"0"-106"1,-18 106-1,18 53 1,0 53 0,-35 35-1,35-88-15,-18 53 16,-35 0 0,18-36 15,17-34-16,18-89 1</inkml:trace>
  <inkml:trace contextRef="#ctx0" brushRef="#br1" timeOffset="185808.6">5662 16140 0,'0'0'0,"-18"0"0,18-18 0,0 0 16,0 1-16,36-19 16,34 19-1,71-1 1,-70 18 0,-1 53-1,-52 35 16,-18-70-31,-123 88 16,-1-36 0,1 1-1,87-71 1,142-35 15,35 35-15,0 0-1,-35 0 1,0 70 0,-71 1-1,-35-54-15,-35 89 16,-71-35 0,-88 17-1,71-53 16,-18-35-15,88-53 0,35 0-1,18 36-15,35-19 16,71-17 0,0 18-1</inkml:trace>
  <inkml:trace contextRef="#ctx0" brushRef="#br1" timeOffset="186492.38">6421 16439 0,'0'18'16,"0"0"-1,-18 17-15,18 18 16,0-35-1,0 34 1,18 19 0,52-36-1,36-35 1,0-17 0,-71-1-16,89-53 15,-89 19 1,-18-37-1,1 36 1,-18 36 0,0 34 15,0 54-15,0 70-1,0 35 16,0 71-15,0-53 0,0-105-16,0 211 15,0-71 1,-18 18 0,-17-88-1,-18-36 1,0-88-1,-17-70 1,-1-106 0,54 0-1,17-124 1,0 18 0,52-17-1,54-1 16,53 36-15,0 52 0,-124 124-16</inkml:trace>
  <inkml:trace contextRef="#ctx0" brushRef="#br1" timeOffset="186941.98">7444 16016 0,'0'0'0,"0"-18"0,0 1 16,0-1-1,53 18 1,-18 35 0,18 107-1,-36-37 1,-17 19-1,0-89-15,-17 18 16,-1-18 0,0-35-1,18-17 1,36-54 0,17-35-1,35-17 1</inkml:trace>
  <inkml:trace contextRef="#ctx0" brushRef="#br1" timeOffset="187160.42">8008 15822 0,'0'0'15,"0"-18"1,-18 18-16,-52 71 16,-1 52-1,36-87-15,-18 105 16,-35 0-1,70-53 1,18-17 0,36-71 15,-19 0-31,54-53 16</inkml:trace>
  <inkml:trace contextRef="#ctx0" brushRef="#br1" timeOffset="187368.11">8184 16192 0,'-17'36'32,"17"-19"-32,-35 19 15,17 17 1,18-18-1,0-17 1,0-36 15</inkml:trace>
  <inkml:trace contextRef="#ctx0" brushRef="#br1" timeOffset="187536.45">8202 16016 0,'-35'0'31</inkml:trace>
  <inkml:trace contextRef="#ctx0" brushRef="#br1" timeOffset="187992.14">8625 16069 0,'0'0'16,"-53"0"-1,1 0 1,-37 18 0,72-1-1,17 1-15,0 17 16,0 0 0,88 18-1,-18-17 1,19-1-1,-72 18 1,-17-18 0,-88 0-1,18-35 1,-36 0 0,53 0-1,18 0 16,35-17-15,17-1 0,36 1-16</inkml:trace>
  <inkml:trace contextRef="#ctx0" brushRef="#br1" timeOffset="188242.93">8925 16140 0,'0'0'0,"0"-18"16,0 36 0,0-1-1,0 71 1,0-70-16,-35 53 16,35-18-1,-18-36 16,18-34 1,18 17-32</inkml:trace>
  <inkml:trace contextRef="#ctx0" brushRef="#br1" timeOffset="188408.55">8890 15981 0,'-18'-18'0,"36"36"0,-36-53 15,-17 17 1,17 18 0,54 0 15,-19 18-15,19-18-16</inkml:trace>
  <inkml:trace contextRef="#ctx0" brushRef="#br1" timeOffset="188991.22">9596 15787 0,'-18'-18'0,"36"36"0,-36-53 0,0 35 15,-35-18 1,36 53-1,-1 18 1,0 88 0,1-17-1,-1-89-15,1 71 16,17-89-16,0 54 16,-36-18-1,19-53 1,-1 0 15,0-35-15,18-36-1,18-17 1,70 0 0,36 17-1,34 53 1,-69 54-1,-1 70 1,-88-36 0,-71 18-1,-17-35 1,-35-17 0,34-19-1,1-17 16,71-17-15,34-54 0,36 0-16</inkml:trace>
  <inkml:trace contextRef="#ctx0" brushRef="#br1" timeOffset="189276.5">10248 15734 0,'0'0'0,"0"-35"15,0 52 1,0 1-16,-35 70 16,0 71-1,-1 0 16,36-71-15,0-18 0,0-52-16,36 0 31,34-54-15</inkml:trace>
  <inkml:trace contextRef="#ctx0" brushRef="#br1" timeOffset="189624.78">10477 16122 0,'0'0'0,"18"0"16,0-18-16,70-17 16,0-18-1,0-35 16,-88 53-31,18-18 16,-71 35 0,-53 36-1,18 35 1,0 88 0,70-53-1,36 53 1,35-88-1,17-35 1,1-18 0,35-36-1</inkml:trace>
  <inkml:trace contextRef="#ctx0" brushRef="#br1" timeOffset="190109.46">11077 15593 0,'0'0'0,"18"0"0,70 0 31,-53 0-31,71 0 16,71-18-1,-1 18 1,-70-18-1,-106 1 1,-36 17 0</inkml:trace>
  <inkml:trace contextRef="#ctx0" brushRef="#br1" timeOffset="190375.39">11412 15557 0,'0'18'16,"0"0"-16,0-1 16,-17 89-1,17-88-15,-36 88 16,1 52 0,0-52-1,0 0 1,35-53-1,0-18 1,17-52 15</inkml:trace>
  <inkml:trace contextRef="#ctx0" brushRef="#br1" timeOffset="190741.28">11571 16087 0,'0'0'0,"18"0"16,17-18-1,18-17 1,53-18 0,-53 0-1,-36 35-15,1-52 16,-18 52-1,-71 18 1,-34 53 0,16 18-1,36 52 1,36-17 0,34-36-1,54-34 16,52-36-15,-34 0 0,34-71-1</inkml:trace>
  <inkml:trace contextRef="#ctx0" brushRef="#br1" timeOffset="190976.43">12153 15822 0,'0'0'0,"35"0"16,-35 53 0,18-35-16,53 87 15,-18-16 1,35 16 0,-35-52-1,-36-17 16,1-36-15,0-36 0</inkml:trace>
  <inkml:trace contextRef="#ctx0" brushRef="#br1" timeOffset="191242.45">12594 15840 0,'0'0'16,"-17"0"-1,-1 0-15,-35 17 16,-35 72 0,17-1-1,-52 35 1,87-88-16,1 18 16,18-35-16,-19 53 15,36-54 1,53-17 15,18-17-15,-54-1-16</inkml:trace>
  <inkml:trace contextRef="#ctx0" brushRef="#br1" timeOffset="191558.79">13070 15575 0,'0'0'0,"0"-18"0,-17 18 31,-19 53-15,-34 53 0,35 0-1,-18 35 1,53-88-1,-18 35 1,18 18 0,0-53-1,53-18 1,18-35 0,-19-35-1,19-53 1</inkml:trace>
  <inkml:trace contextRef="#ctx0" brushRef="#br1" timeOffset="191758.88">12876 15910 0,'-17'-17'0,"34"34"0,-70-34 16,36-1 0,52 0-1,36 18 1,52-17 15,-35-1-15,-17 0-1,-36 18-15</inkml:trace>
  <inkml:trace contextRef="#ctx0" brushRef="#br1" timeOffset="192074.86">13917 15628 0,'-18'-18'16,"1"18"-1,-18 0-15,-18 36 31,0 70-15,17-18 0,36-53-16,-17 71 15,17 0 1,0-53 0,35-18-1,0-35 1,-17 0-16,35-18 15</inkml:trace>
  <inkml:trace contextRef="#ctx0" brushRef="#br1" timeOffset="192391.08">14464 15628 0,'0'0'0,"18"0"0,-1 0 16,18 0 0,18 18-1,0 35 1,-53-36-16,18 89 16,-18 0-1,-35 17 1,-18-52-1,17-18 1,19-53-16,-1 17 16,-17-17-1</inkml:trace>
  <inkml:trace contextRef="#ctx0" brushRef="#br1" timeOffset="-203720.26">0 17268 0</inkml:trace>
  <inkml:trace contextRef="#ctx0" brushRef="#br1" timeOffset="-49108.79">0 5592 0</inkml:trace>
  <inkml:trace contextRef="#ctx0" brushRef="#br1" timeOffset="-187163.51">19403 12435 0,'17'0'47,"1"0"-31,0 0-1,-18 18-15,17 0 0,36 17 16,0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1:42:01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2999 0,'0'0'0,"0"-18"15</inkml:trace>
  <inkml:trace contextRef="#ctx0" brushRef="#br0" timeOffset="165.19">1288 2681 0,'35'-18'0</inkml:trace>
  <inkml:trace contextRef="#ctx0" brushRef="#br0" timeOffset="717.77">1517 1535 0,'0'-18'0,"0"-17"16,0 17-1,-35 0 1,52 18 0,-34 0-1,-19 53 1</inkml:trace>
  <inkml:trace contextRef="#ctx0" brushRef="#br0" timeOffset="1267.67">1464 1887 0,'0'36'16,"0"87"0,0-52-1,-18-18 1,18-71 31,0 0-47,0-70 15,36 18 1,-1-1 15,18-17-15,-36 70-16,36 53 16,-17-35-1,246 230 95,-264-283-79,-1 35-31,-17-70 15,0-88 1,0 140 0,0-87-1,-17 70 1,34 35 0,-17 1-1,0 34 16,-35-17-15,17 36-16</inkml:trace>
  <inkml:trace contextRef="#ctx0" brushRef="#br0" timeOffset="4383.64">1605 1464 0,'0'-18'16,"-18"18"0,-17 0 15,35 18-31,-17 0 15,-19 35 1,36-36-16,-17 89 16,-1 35-1,18-53 1,35 1 0,18-72-1,18-17 1,-18-35-1,-36 17 1</inkml:trace>
  <inkml:trace contextRef="#ctx0" brushRef="#br0" timeOffset="5067.97">2170 1729 0,'0'17'15,"35"-17"16,-18 0-31,36 0 16,36-70 0,-19 34-1,-35-17 1,-35-17 0,0 52-16,0 1 15,-88 17 1,18 0-1,17 17 1,-35 71 15,35 18-15,35 18 0,0 35-1,18-89 1,71-35-1,-1-35 1,36 0 0,35-70-1,-35-18 1,-70 70-16,-19-17 0</inkml:trace>
  <inkml:trace contextRef="#ctx0" brushRef="#br0" timeOffset="6033.38">4022 1887 0,'0'-17'31,"0"-19"-15,17 19-16,19-71 16,16-18-1,19-35 1,-53 17 0,-18-17-1,0 53 1,0 70-1,-18 89 1,-17 52 15,35 71-15,0-35 0,0-106-16,0 53 15,35-36 1,0-52-1,54-36 1,-54-35 0,-18-35-1</inkml:trace>
  <inkml:trace contextRef="#ctx0" brushRef="#br0" timeOffset="6283.54">4057 1552 0,'0'0'0,"18"0"31,-1 0-15,54 0-1,17-17 1,-70-1-16,87 0 15,-16 1 1,-1-1 0,-71 18-1</inkml:trace>
  <inkml:trace contextRef="#ctx0" brushRef="#br0" timeOffset="7433.14">4621 1623 0,'0'0'0,"-70"0"32,52 0-32,1 0 15,17-36 1,52-16-1,19 34 1,35-17 0,-18 35-1,-53 0-15,36 0 16,-1 35 0,-52 35-1,-18 54 1,-35-36-1,-36 0 17,54-70-17,-1-18 1,36-35 0,52-53-1,1-18 1,35 0-1,-18 53 1,-18 35 0,-52 18-1,-18 53 1,0 0 0,-35 53-1,35-53 1,0 17-1,17-52 17,36-18-32,35 0 31,1-18-15,34-87-1,-35 34 1,-17-17-1,-71 35 1,17 18 0,-17 52 15,-17 36-15,-1 71-1,-17-1 1,0 71-1,-18-53 1,53-105 0,-36 175-1,-16-34 1,-19 52 0,18-70-1,-35 17 1,53-70-1,-36-53 1,36-71 0,-1-52-1,19-89 1,17-18 0,35-105-1,18 88 1,-35 141-16,87-141 15,-16 88 1,34-35 15,-17 53-15,17 0 0</inkml:trace>
  <inkml:trace contextRef="#ctx0" brushRef="#br0" timeOffset="7883.76">6720 1199 0,'0'0'15,"0"18"1,0 0-1,0-1-15,-17 19 16,17-1-16,-53 124 16,18-18-1,-18 35 1,17-88 0,36 1-1,0-107 16,0-35-15</inkml:trace>
  <inkml:trace contextRef="#ctx0" brushRef="#br0" timeOffset="8584.09">6350 1640 0,'0'0'0,"-18"0"16,18 18-16,18-18 31,0 0-15,87-35 0,19-1-1,52-16 1,-70 16-1,18 19 1,-107 17-16,1 0 16,-18 17-1,-53 54 1,0 35 0,35-36-1,18 1 1,0-54-16,53 1 15,36-18 1,-19-35 15,1-18-15,-36-18 0,-17-35-1,-54 18 1,-34 71-1,-1 17 1,-17 0 0,35 35-1,53-17 1,0-1 0</inkml:trace>
  <inkml:trace contextRef="#ctx0" brushRef="#br0" timeOffset="9783.85">8520 1711 0,'0'0'0,"17"-18"0,1-17 0,-1-53 31,-17 17-15,-52 1-1,-72 52 1,36 18-1,-53 53 1,35 35 0,53 71-1,35-53 1,54 17 0,17-105-1,70-18 1,-35-35-1,36-71 1,-54 0 0,1-106 15,-36 71-15,-35-18-1,0 71 1,0 71-1,0 34 1,-53 107 0,18 34-1,17-16 1,18 34 0,0-53-1,36-70 1,-19-53-16,54 0 15,70-17 1,-35-36 0,0-71 15,-36-34-15,-70 140-1,0-17 1,-18 52-1,-52 71 1,70 1 0,0 34-1,0-52 1,70-1 0,1-70-1,35-53 1,-53 0-1,0-88 1,-36 18 15,-17-1-15,-35 89 0,-71 35-1,18 53 1,0 18-1,88-1 1,0-52-16,35 17 16,-17-35-16</inkml:trace>
  <inkml:trace contextRef="#ctx0" brushRef="#br0" timeOffset="10566.98">10901 1693 0,'53'-35'32,"-36"17"-32,1 1 0,17-19 15,-17 36-15,0-52 16,-18-19-1,-71 0 1,-70 54 15,-35 17-15,34 70 0,54 36-1,53 35 1,35-17-1,18-36 1,52-35 0,36-53-1,0-53 1,35-70 0,-35-19-1,17-52 1,-52 18-1,-71 123-15,17-123 16,-17 87 15,-53 160 1,36-18-32,-18 35 15,-1 177 1,19-142-1,17 36 1,17-106 0,36-18-1,18-70 1,-18-18 0</inkml:trace>
  <inkml:trace contextRef="#ctx0" brushRef="#br0" timeOffset="10984.38">11342 1693 0,'0'0'0,"0"0"16,17 0-1,36 0 1,36-35-1,-72 17-15,18-17 16,1-53 0,-36 70-16,0-52 15,-36 52 1,-16 18 0,-54 35-1,53 36 1,0 52-1,35-87-15,18 52 16,0 0 15,53-35-15,18-53 0,17-18-1,0-52 1,-70 52-16</inkml:trace>
  <inkml:trace contextRef="#ctx0" brushRef="#br0" timeOffset="11200.63">11994 1623 0,'0'17'16,"18"-17"46,0 0-62,-1 0 16,1 0-16,0-17 16,-1-1-16,54-17 0</inkml:trace>
  <inkml:trace contextRef="#ctx0" brushRef="#br0" timeOffset="11683.56">12577 1482 0,'52'-53'31,"-34"35"-31,-18 0 15,0 1-15,-18 17 16,-52 0 0,-1 35 15,18 18-15,53-18-1,18 36 1,53-18-1,-1 17 1,-52-34 0,-18 34-1,-35-17 1,-71-35 0,-18-18-1,54 0 1,-1-53-1,71 18 1,0-18 15,53 0-15,35 35-16</inkml:trace>
  <inkml:trace contextRef="#ctx0" brushRef="#br0" timeOffset="12066.69">12735 1640 0,'18'0'0,"0"0"15,17-17 1,53-36 0,-17 0-1,-1 0 1,-52 35-1,-36 1 1,0 17-16,-70 17 16,-35 36 15,52 18-15,1 52-1,52-17 1,18-35-1,35-54 1,54-17 0,34-53-1,-17-17 1,-36 17 0</inkml:trace>
  <inkml:trace contextRef="#ctx0" brushRef="#br0" timeOffset="12349.82">13511 988 0,'0'0'15,"-53"0"1,1 53 0,-19 88-1,0-18 1,1 54-1,17-54 1,18 1 0,17-89-16,18 18 15,0 0 1,18-89 15,17-16-15</inkml:trace>
  <inkml:trace contextRef="#ctx0" brushRef="#br0" timeOffset="12715.99">13370 1676 0,'53'0'15,"-35"0"1,-18-18-16,88-17 15,-35-1 1,0-34 0,-36 35-1,-17 17 1,-70 18 0,-1 35-1,54-17-15,-54 70 16,18 18-1,36-18 1,17-53 0,70-17 15,18-36-15,36-34-1,-54 16-15</inkml:trace>
  <inkml:trace contextRef="#ctx0" brushRef="#br0" timeOffset="13217.39">14093 1482 0,'0'-18'0,"0"0"16,-35 18 0,-35 18-1,52 0-15,-35 52 16,0 36-1,36 0 1,17-53 15,70-18-15,1-35 0,70-35-1,-18-36 1,-88 54-16,107-142 15,-54 18 1,-18-71 0,-34 89-1,-19 52 1,-52 159 15,0-52-31,-18 87 16,-18 53-1,36-52 1,35 17 0,0-123-1,0 17 1,53 0 0,0-35-1,17-88 1</inkml:trace>
  <inkml:trace contextRef="#ctx0" brushRef="#br0" timeOffset="13315.97">14534 1446 0,'0'0'0,"-52"0"0</inkml:trace>
  <inkml:trace contextRef="#ctx0" brushRef="#br0" timeOffset="13416.73">14852 1358 0,'18'-17'0,"-1"-1"15</inkml:trace>
  <inkml:trace contextRef="#ctx0" brushRef="#br0" timeOffset="13784.77">16034 1041 0,'0'-18'16,"0"36"-16,17-89 0,-17 36 16,0 88-1,0-36 1,-53 125 0,1 52-1,-19-18 1,36-70-1,-1-36 1,1-105 15,35 17-31</inkml:trace>
  <inkml:trace contextRef="#ctx0" brushRef="#br0" timeOffset="14649.78">15557 1358 0,'-17'0'0,"34"0"0,-52 0 15,53 0 17,17 18-32,106-1 31,18-17-15,106 0-1,-54-35 1,-158 18-16,124-72 15,-89-16 1,-88-37 0,0 72-1,-36 52 1,-34 106 0,-1 18-1,1 71 1,17-54-1,-18 18 1,54-53 0,-19 1-1,54-107 32,35-35-31,53-53-1,-89 89-15,36-36 16,18 0 0,-36 53-1,-17 53 1,-18 17 0,53 36-1,0-35 1,17-36-1,36-35 1,53-53 0,-36-18 15,1-70-15,-54 35-1,-70 18 1,-88 88-1,-35 53 1,34 35 0,72 18-1,17-35 1,106-18 0,70-53-1,36-18 1,-89-53-1,-17-34 1,-106 69 0</inkml:trace>
  <inkml:trace contextRef="#ctx0" brushRef="#br0" timeOffset="15115.88">14376 1429 0,'0'0'0,"-18"0"0,0 0 31,54 0-31,-19 0 15,1 0-15,70 0 16,53 0 0,-17 0-1,34-18 1,-87 0 0,-53 18-16,-1 0 15</inkml:trace>
  <inkml:trace contextRef="#ctx0" brushRef="#br0" timeOffset="15899.84">6315 3140 0,'0'0'0,"0"-18"0,0 0 0,-36 1 31,19 17-31,-1 0 16,-35 70-1,18 36 1,17 53-1,18-53 1,0 0 0,0-89-1,36 19 1,52-36 0,-53 0-16,53-53 15,53-53 1,-70 0-1,-71-53 1,-71 71 0,-105 70-1,88 36 1,0 88 0,88 0-1,0 17 1,70-35-1,54-52 1</inkml:trace>
  <inkml:trace contextRef="#ctx0" brushRef="#br0" timeOffset="16282.49">7161 3193 0,'0'17'16,"-35"36"0,-18 18-1,0 87 1,36-105-16,-19 53 16,-34 194-1,35-35 1,-36 105-1,0 18 1,18-141 0,-17 35 15,35-105-15,35-107-1,0-87 1,17-72-1,54-122 1,35-124 0,-71 246-16</inkml:trace>
  <inkml:trace contextRef="#ctx0" brushRef="#br0" timeOffset="16632.55">7461 3369 0,'-106'106'32,"89"-89"-32,-89 54 15,35-53 1,18-1 0,36-17-16,17-53 31,53 0-16,17-35 1</inkml:trace>
  <inkml:trace contextRef="#ctx0" brushRef="#br0" timeOffset="16932.18">8079 2822 0,'0'0'0,"0"-17"15,-18 17 1,-17 35 0,-1-18-16,-17 54 15,-35 70 1,18 18 0,34-53-1,36 0 1,0-71-1,36-18 1,-19-17-16,54-35 16,35-35 15,-89 34-31</inkml:trace>
  <inkml:trace contextRef="#ctx0" brushRef="#br0" timeOffset="17500.87">7285 3193 0,'-18'-18'15,"36"0"17,-1 18-32,19 0 15,52 0 1,-17 0-1,-36 0-15,0 36 16,-35 52 0,-70 18 15,-19-18-15,-34-18-1,88-52 1,17-18-1,18-18-15,0-35 16</inkml:trace>
  <inkml:trace contextRef="#ctx0" brushRef="#br0" timeOffset="17815.46">7708 3087 0,'0'0'0,"-17"0"16,52 0-1,0 0 1,53 0-1,36-18 1,-18 1 0,-71 17-1,-17 0-15</inkml:trace>
  <inkml:trace contextRef="#ctx0" brushRef="#br0" timeOffset="18116.39">8431 3069 0,'0'18'0,"0"-1"16,0 1-16,-17-18 15,-1 88 1,-17 18 0,0-18-1,35-52 1,0-19 0,0-34-1,17-54 1,-17 53-16</inkml:trace>
  <inkml:trace contextRef="#ctx0" brushRef="#br0" timeOffset="18433.07">8537 2857 0,'0'0'0,"-53"53"31,36-53-31,17 36 16,17-36 15,1 0-31,17 0 16,-35-36 0,0-17-1,-35 53 1,0 0-1,-1 18 1,19-18-16,-1 71 16,18-18 15,0 17-15</inkml:trace>
  <inkml:trace contextRef="#ctx0" brushRef="#br0" timeOffset="19115.3">8872 3175 0,'-17'0'16,"-1"0"-16,-17 35 15,17-35-15,-17 71 16,35-18-1,0 0 1,18-36 0,17-17-1,-18 0 17,-17-17-32,0-36 15,0-18 1,0-35-1,71 36 1,17 17 0,36 53-1,-19 18 1,-52 52 0,-35 18-1,-18 18 1,-18-35-1,-17-36 1,17-35 0,18-53 15,36-53-15,17 0-1,53-17 1,-1 52-1,-87 54-15,123 17 16,-53 88 0,-70 0-1,-18 36 1,-35-36 0,-18-35-1,35-53 1</inkml:trace>
  <inkml:trace contextRef="#ctx0" brushRef="#br0" timeOffset="19439.48">11307 5874 0,'0'35'32</inkml:trace>
  <inkml:trace contextRef="#ctx0" brushRef="#br0" timeOffset="19532.14">11254 3351 0,'-36'0'31,"36"18"-31,0-36 32,0 1-32,0-1 15</inkml:trace>
  <inkml:trace contextRef="#ctx0" brushRef="#br0" timeOffset="19715.16">11218 2840 0,'0'0'0,"-17"0"32,-1 0-32,18 35 15,0-17 1,0-1 0,0 1-16,88 17 15,-88-17-15</inkml:trace>
  <inkml:trace contextRef="#ctx0" brushRef="#br0" timeOffset="20119.79">11183 3228 0</inkml:trace>
  <inkml:trace contextRef="#ctx0" brushRef="#br0" timeOffset="20153.78">11201 3334 0,'-18'17'15</inkml:trace>
  <inkml:trace contextRef="#ctx0" brushRef="#br0" timeOffset="20269.16">11165 3528 0,'0'53'31,"-17"-53"-31,17 35 16,0-53 15,17-35-15,1 36-16</inkml:trace>
  <inkml:trace contextRef="#ctx0" brushRef="#br0" timeOffset="20848.62">11501 3157 0,'0'0'15,"0"18"17,0 0-32,0-1 15,-18 54 1,0 35-1,1-36 1,17-52-16,-18 35 16,18-36-1,-18-17 1,18-53 15,0 36-31,0-36 16,0-53-1,71 0 1,-1 36 0,19 34-1,-1 36 17,35 53-17,-70 18 1,-53 52-1,-35-17 1,-36-35 0,1-36-1,35-17 1,17-18 0,-17-36-1,17 19 1</inkml:trace>
  <inkml:trace contextRef="#ctx0" brushRef="#br0" timeOffset="21198.39">11130 3263 0,'18'18'15,"-18"-1"-15,0 1 0,0 17 16,0-17-16,0 88 15,-18-36 1,-17 1 0,35-53-1,17-18 17,19 0-32</inkml:trace>
  <inkml:trace contextRef="#ctx0" brushRef="#br0" timeOffset="21682.14">13582 2857 0,'0'0'0,"0"-17"15,-18 17 1,18 17 0,-17 1-16,-1 106 15,0-89-15,1 71 16,-19 17-1,-16-17 1,-1-53 0,17-53 15</inkml:trace>
  <inkml:trace contextRef="#ctx0" brushRef="#br0" timeOffset="22564.96">12894 3193 0,'0'0'0,"-18"0"15,54 0 17,-19 0-32,19 0 0,69-18 15,89 0 1,18-35-1,-53 1 1,0-19 0,-106 0-1,-53 18 17,-36 36-17,-17 17 1,18 53-1,0 53 1,35-71-16,-18 71 16,-17 17-1,0-17 1,17-53 0,18-35-1,0-71 16,0 0-15,70-53 0,1 18-1,0 52 17,-54 36-32,36 0 15,-18 53 1,-17 36-1,-18-19 1,18 1 0,35-36-1,0-35 1,-18 0-16,88-18 16,-35-17-1,18-36 1,35-52-1,-141 52 1,0 54-16,-35-1 16,18 1-16,-54 17 31,18 35-15,0 71-1,35-36 1,36 18-1,35-52 1,35-19 0,36-34-1,-18-54 1,-89 53-16</inkml:trace>
  <inkml:trace contextRef="#ctx0" brushRef="#br0" timeOffset="22830.8">16228 3298 0,'0'0'0,"0"-35"16</inkml:trace>
  <inkml:trace contextRef="#ctx0" brushRef="#br0" timeOffset="23999.69">16140 2946 0,'-53'-53'31,"35"35"-31,-35 18 0,-17 0 32,-54 88-17,54 18 1,34 35-1,36-17 1,53-54 0,18-70-1,-1-17 1,54-72 0,-36 1-1,18-70 1,-18-37-1,-17 1 1,-36 89 0,-18 52-1,-17 70 17,-35 107-17,18-89-15,-36 106 16,0 36-1,17-54 1,1 1 0,35-36-1,0-71-15,18 1 16,-1-18-16,89 0 16,-18-35-1,36-71 1,-54 18-1,-17-18 1,-53 71 0,-53 17-1,-17 36 17,35 35-17,35 17 1,0 1-1,70-1 1,-52-35 0,17-17-1,0 0 1,1-18 0,-1 0-1,0-36 1,18 1-1,0-35 1,18-1 0,-54 36-1,1 0 17,-36 87-1,18-34-31,-35 53 15,17 17 1,1-35 0,52 0 15,53-53-15,-70 0-16,70-36 15,0-52 1,-53-18-1,-35 36 1,-52-1 0,34 71-16,-70-17 15,0 34 17,52 19-17,36 34 1,0-52-1,36-1-15</inkml:trace>
  <inkml:trace contextRef="#ctx0" brushRef="#br0" timeOffset="24367.01">17639 3069 0,'-18'-17'31,"1"17"-15,-19 17-16,19 36 16,-19 71-1,-17 52 1,18-35 15,18-106-31,-19 159 16,-17-35-1,-17 53 1,-1-36 0,-17 18-1,35-88 1,36-53 0,69-88 15,37-106-16</inkml:trace>
  <inkml:trace contextRef="#ctx0" brushRef="#br0" timeOffset="24681.73">17639 3140 0,'0'0'15,"0"-18"-15,0-35 16,-18 36-16,18-36 16,0 35-1,18 0 1,70 1 0,-17 17-1,-54 0-15,54 0 16,-18 53-1,-36 17 1,-70-35 0,-52 36-1,-19-36 1</inkml:trace>
  <inkml:trace contextRef="#ctx0" brushRef="#br0" timeOffset="24780.91">17374 3281 0,'18'0'31,"35"0"-15,35 0 0,-35-18-16</inkml:trace>
  <inkml:trace contextRef="#ctx0" brushRef="#br0" timeOffset="25297.77">18697 2999 0,'0'0'0,"-35"-53"15,17 53 1,-70-36 0,-53 36-1,35 0 1,-17 71-1,52-18 1,71-18-16,-18 53 16,18-17-1,71-18 1,0-53 0,87-18-1,-34-35 1,35-70-1,-54-36 1,-52-53 0,-35 71 15,17-17-31,-17 105 31,-18 53-15,-35 105-1,-36 72 1,0-18 0,-70-18-1,106-88 1</inkml:trace>
  <inkml:trace contextRef="#ctx0" brushRef="#br0" timeOffset="25401.85">18927 3122 0,'17'0'0</inkml:trace>
  <inkml:trace contextRef="#ctx0" brushRef="#br0" timeOffset="25506.19">19191 2928 0,'-35'0'16</inkml:trace>
  <inkml:trace contextRef="#ctx0" brushRef="#br0" timeOffset="25563.77">18944 3052 0,'0'0'16</inkml:trace>
  <inkml:trace contextRef="#ctx0" brushRef="#br0" timeOffset="25630.5">18944 3246 0,'0'0'16,"0"17"-16,53 18 15</inkml:trace>
  <inkml:trace contextRef="#ctx0" brushRef="#br0" timeOffset="25683.1">19173 3122 0,'18'35'0,"88"-17"15,-36-36 17</inkml:trace>
  <inkml:trace contextRef="#ctx0" brushRef="#br0" timeOffset="25764.85">19456 2963 0,'0'-35'16,"-18"17"-16,-35-17 15,124 123-15,-212-176 16,105 88-16</inkml:trace>
  <inkml:trace contextRef="#ctx0" brushRef="#br0" timeOffset="25798.9">19015 2963 0,'-36'0'15</inkml:trace>
  <inkml:trace contextRef="#ctx0" brushRef="#br0" timeOffset="25882.68">19032 3140 0,'0'0'0,"71"17"16</inkml:trace>
  <inkml:trace contextRef="#ctx0" brushRef="#br0" timeOffset="25989.63">19826 2910 0,'-18'-17'15</inkml:trace>
  <inkml:trace contextRef="#ctx0" brushRef="#br0" timeOffset="26997.23">19826 2893 0,'-18'35'31,"-34"18"-15,-1 53 0,53-36-1,0-52-15,0 53 16,0-36-1,17-35-15,54 0 16,-18 0 0,35-71-1,0-17 1,-35 35 15,-35 18-15,-36 88 15,-17 0-15,17 17-1,18-52-15,0 35 16,0 0 0,71-53-1,-1 0 1,1-36-1,-1-34 1,-70-18 0,0 35-1,-17 35 1,-54-17 0,54 35-1,-1 0 1,18-18-1,70 18 1,54-35 0,52 0-1,-52 35 1,-18 0 0,-89 0-1,-17 88 1,-17-18-1,-1 19 1,-35-1 0,35-35-1,1-18 1,-1-35 15,0-18-15,18-35-1,0-35 1,71 0 0,53 0-1,-19 35 1,54 18 0,-18 35-1,-35 53 1,-106 35-1,-18 0 1,-52 18 0,35-18-1,35-35 17,70-53-1,18-71-16,-70 54-15</inkml:trace>
  <inkml:trace contextRef="#ctx0" brushRef="#br0" timeOffset="27880.96">19068 2963 0,'0'0'0,"0"-17"0,0-1 16,0 0 0,0 1-1,0-1-15,-18 18 32,0 0-17,-17 18 1,-35 52-1,34 1 1,19-53-16,-36 52 16,35-35-16,18 36 15,0 17 1,71-35 0,17-53-1,35 0 1,-17-35-1,18-71 1,-36-35 0,-71 0-1,-17 70 1,-53 18 15,-17 53-15,35 18-16,-54 17 15,-34 53 1,88-52 0,17 34-1,53-52 1,36-1 0,70-17-1,0 0 1,-53-35-1,-70 35-15</inkml:trace>
  <inkml:trace contextRef="#ctx0" brushRef="#br0" timeOffset="81790.72">3898 441 0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1:43:25.6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12859 2081 0,'0'0'0,"35"0"32,-17 0-32,-18-17 15,0-1 1,0 0 15,0 1 16</inkml:trace>
  <inkml:trace contextRef="#ctx0" brushRef="#br0" timeOffset="2246.46">10866 459 0,'0'-18'15,"17"0"1,-17 1-16,0-1 16,0-17-1,0 52 32,0 1-47,0 53 16,0 52-1,0-17 17,0 17-17,0-87-15,0 34 16,0-52-16,0 52 15,-17-52 1,-19-18 15,36-18-31,-17-35 16,17 18 0</inkml:trace>
  <inkml:trace contextRef="#ctx0" brushRef="#br0" timeOffset="2763.4">10654 459 0,'0'0'0,"-53"-53"16,35 35-1,18-17 1,0-18 0,53 18-1,-35 17-15,105-17 16,54 35 0,-54 0-1,36 88 1,-36 53-1,-70 18 1,-53-53 0,-35 35-1,-71-53 17,-105 35-17,52-70 1,124-53-16,-71 0 15,0 0 1,71-35 0,17 0-1,18 17 1,18-35 0,70 18-1</inkml:trace>
  <inkml:trace contextRef="#ctx0" brushRef="#br0" timeOffset="3312.64">11571 758 0,'0'0'0,"-18"0"16,1 0-1,17-17 1,0-18 0,0-1-1,0 1 1,17 35-16,36-18 15,36 18 1,-19 53 0,-52 18-1,-18 70 17,-18-53-17,-17-17 1,0-54-1,35-34 1,0-36 0,0-35-1,0-1 1,17 36 0,54 1-1,-36 34 1,36 18-1,-54 0-15</inkml:trace>
  <inkml:trace contextRef="#ctx0" brushRef="#br0" timeOffset="3781.82">12365 635 0,'-53'-18'32,"35"18"-32,-35 0 15,36 0-15,-54 53 16,-17 18 0,35 17-1,35 53 1,18-70-1,36-54-15,52 36 16,-18-53 0,36-17-1,-35-36 17,-1-53-17,-34 0 1,-36 71-16,0-53 15,-36 17 1,-17 36 0,-35 35-1,18 17 1,52 54 0,18-36-1,18 0 1</inkml:trace>
  <inkml:trace contextRef="#ctx0" brushRef="#br0" timeOffset="4229.49">12735 653 0,'-17'0'32,"17"17"-32,-18-17 0,18 18 15,-18 0-15,-17 70 16,0 88 0,0-17-1,17 88 1,0-53-1,18 159 1,-35-159 0,-18 17-1,0-52 1,53-106 15,-18-35-15,18-36-1,18-70 1,53-53 0,-18-18-1,-36 106-15</inkml:trace>
  <inkml:trace contextRef="#ctx0" brushRef="#br0" timeOffset="4612.91">12700 952 0,'0'-17'15,"0"34"-15,-35-69 0,35-1 16,0 35 0,0-35-1,35 0 1,53 36-1,36-1 1,-19 18 0,19 35-1,-106-17-15,-1 52 16,-70 36 0,-70-35-1,-54-1 1,89-34-1,35-36 1,36 0 0,17-36-1,17 1 1</inkml:trace>
  <inkml:trace contextRef="#ctx0" brushRef="#br0" timeOffset="5579.65">13741 441 0,'0'0'0,"0"18"15,0-1 1,0 1-16,0 35 16,-18-36-16,-35 125 15,0-19 1,-35 36 0,17-53-1,36-36 1,18-52-1,-1-53 1,18-36 0,0-53-1,18 1 17,17 35-17,-35 70 1,17 18-16,1 18 15,-18-1-15,18 54 16,-1 35 0,1-36-1,17 1 1,18-36 0,35-35-1,1-53 1,-1-17-1,18-71 1,-89 35 0,-17-53-1,-53 0 17,-52 71-17,34 53 1,-17 52-1,17 36 1,36 71 0,35-18-1,0-89-15,18 89 16,34-53 0,19-18-1,0-17 1,17-18-1,18 0 1,-89 0-16</inkml:trace>
  <inkml:trace contextRef="#ctx0" brushRef="#br0" timeOffset="6128.49">14534 617 0,'0'0'0,"0"-17"0,-35 17 32,-18 17-17,-17 36 1,52-35-16,-53 52 16,-17 19-1,71-72-15,-19 89 16,36-35-1,71-36 1,17-35 0,0 0-1,-17-35 17,-36 17-32,36-70 15,-36 0 1,-35-53-1,0 70 1,-35 0 0,-18 71-1,35 0-15,-70 0 16,35 53 0,0 0-1,18 18 1,17-1-1,18 1 1,0-53-16,35 34 16,36-52-1,17 0 17</inkml:trace>
  <inkml:trace contextRef="#ctx0" brushRef="#br0" timeOffset="7178.35">14852 653 0,'-18'0'32,"18"17"-17,-17 1-15,-1 17 16,18-17-16,-18 52 15,-17 36 1,17-35 0,18-18-1,0-36 1,36-17 15,17-53-15,0 0-1,35-35 1,-35 0 0,-18 0-1,-35 106 17,0 17-17,0 35 1,0 1-1,0-18 1,0-36-16,0 1 16,35-18-1,1 0 17,-19-53-17,-17 0 1,18-70-1,-1 52 1,19 1 0,34 52-1,36 0 1,0 18 0,17 53-1,-87-53-15,17 53 16,-36 35-1,-17-17 1,0 17 0,-17-53-1,-19 1 17,19-36-17,17-18 1,0-35-1,0-53 1,35 36 0,53-36-1,18 35 1,35 36 0,-35 35-1,0 53 1,-53 18-1,-53-36-15,0 71 16,-53 17 0,-35 1 15,35-71-15,53-36-1,-18-17 1,18-53-1</inkml:trace>
  <inkml:trace contextRef="#ctx0" brushRef="#br0" timeOffset="8113.61">10601 1393 0,'0'0'0,"-18"0"0,-88 0 16,89 0 0,-36 0-1,-35 0 1,70 0-1,0 0-15,36 0 47,35 0-31,70 0 0,54 0-1,123 0 1,-53 0-1,105 0 1,54 0 0,-71 0-1,177 0 1,-89 0 15,-282 0-31,459 0 16,-141 0-1,176 0 1,-212 0 0,88 0-1,-387 0-15,193 0 16,-34-17 0,-160 17-1,-35 0 1,-70 0-1,-18-18 1,-18 1 15,-35 17-15</inkml:trace>
  <inkml:trace contextRef="#ctx0" brushRef="#br0" timeOffset="8945.06">12471 1552 0,'0'0'16,"17"0"-16,1 0 15,-36 0 32,1 0-47,-36 35 16,-35 36-1,-71 35 1,-18 0 0,-87 70-1,193-141-15,-158 71 16,-89 35-1,107-35 1,17 0 0,106-35-1,17-36 17,36-18-17,17-17 1,18-35-1,0-18 1,0 36-16</inkml:trace>
  <inkml:trace contextRef="#ctx0" brushRef="#br0" timeOffset="9328.06">10636 2328 0,'0'0'15,"18"-17"-15,0 17 16,-18-18-1,0 36 1,0-1-16,-53 72 16,0-19-1,-18 18 17,18-35-17,36-18 1,-1-35-1,53 0 17,36 18-17,-18-18 1,53 18 0,-1-18-1,-52 0 1,-17 0-1,-36-18 1</inkml:trace>
  <inkml:trace contextRef="#ctx0" brushRef="#br0" timeOffset="10913.21">2593 2805 0,'0'17'15,"0"1"1,35-18-1,0 0 1,36-53 0,17-35-1,-70 70-15,17-52 16,-35-19 0,-18 36-1,-70 53 1,-141 89-1,141-36 1,-18 70 0,71-35-1,35-35 1,70 0 15,18-35-15,54 17-1,-37 0 1,1 1 0,-71 34-1,-35-17 1,-141 53 0,-35-53-1,-71 0 1,53-53-1,106-36 1,17-34 0,54 17-1,17-18 17,70 36-17,18 0 1,71 17-1</inkml:trace>
  <inkml:trace contextRef="#ctx0" brushRef="#br0" timeOffset="11178.33">2963 2999 0,'0'17'15,"0"1"1,0 0-16,0-1 0,-17 18 16,17 36-1,-18-36 17,18-17-17,0 0 1,0-36-1,0-17-15</inkml:trace>
  <inkml:trace contextRef="#ctx0" brushRef="#br0" timeOffset="11377.74">2963 2840 0,'0'0'0,"-17"0"31,17 17 0,17 1-15,1 0 0,0-1-16</inkml:trace>
  <inkml:trace contextRef="#ctx0" brushRef="#br0" timeOffset="11895.41">3263 2963 0,'0'18'0,"-17"-18"15,17 18-15,-18 35 16,0-18-1,18 0 1,-17-17-16,17 17 16,-18-53 31,18-17-16,0-35-16,0 52-15,18-53 16,87 1 0,1 17-1,53 53 1,-71 35 0,-35 36-1,-53-1 1,0-52-16,-35 52 15,-18-52 1,0 0 0,18-18 15,52 0 0</inkml:trace>
  <inkml:trace contextRef="#ctx0" brushRef="#br0" timeOffset="12727.4">4163 2946 0,'0'0'0,"17"-36"31,-17 19-31,-17-1 15,-36 18 1,35 0-16,-52 35 16,-1 18-1,18 18 1,36-18 15,17-18-15,52-35-1,37 0 1,-1-35 0,-18-18-1,-34 0 1,-19 18 0,-17 52 46,0 36-62,0 18 16,0 88-1,0-1 1,0 89 0,0-17 15,0-1-16,-17-88 1,-19 0 0,1-70-1,35-54-15,-35 1 16,-18 0 0,0-36-1,-53-70 1,-17-18-1,-89-88 1,159 141-16,-17-35 16,52 35-16,0-124 31,71 36-15,71-53-1,-18 71 1,17-18-1,-35 53 1,0 17 0,-52 36-1,-19 17-15</inkml:trace>
  <inkml:trace contextRef="#ctx0" brushRef="#br0" timeOffset="13030.61">4745 2205 0,'0'0'0,"-18"0"0,1 0 16,-36 0-16,35 0 16,-17 17-1,17 1-15,-70 123 16,35 18-1,-18 35 1,54-88 0,17-18-1,0-53 1,0-17-16,53-36 31,0-35-15</inkml:trace>
  <inkml:trace contextRef="#ctx0" brushRef="#br0" timeOffset="13394.33">4621 2840 0,'0'0'0,"53"17"15,-35-17 1,52 0-1,-52 0-15,53-35 16,-1-18 0,-52 18-1,-18-36 1,-35 71 0,-54 0-1,1 53 1,-18 71-1,106-54 1,0 1 0,18-36-1,35-17 1,35-18 15,-53-18-31,18 1 0</inkml:trace>
  <inkml:trace contextRef="#ctx0" brushRef="#br0" timeOffset="14111.26">6262 2646 0,'0'0'0,"17"-18"0,89-123 31,-70 71-15,-36 17 0,-53 53-1,35 0-15,-88 17 16,-17 36-1,52 0 1,53 0 0,36 0-1,53 0 17,-1 17-17,18 1 1,-35-36-1,-53 36 1,-53-1 0,-35-17-1,-71-35 1,18-18 0,53-35-1,53-36 1,17 0-1,18 19 1,71 34 0,35 0-1,-53 18 1</inkml:trace>
  <inkml:trace contextRef="#ctx0" brushRef="#br0" timeOffset="14527.87">6438 2840 0,'18'0'15,"-36"0"-15,53 0 0,-17 0 0,0 0 16,52 0 0,-17-35-1,53-18 1,-88 35-16,17-35 15,-35 18 1,-35 35 0,-54 0-1,1 53 1,-18 35 15,36-18-15,52-34-16,1 52 15,17-53 1,70 1 0,1-36-1,70 0 1,-106-18-16,71-17 16,35-71-1,-70 53 1</inkml:trace>
  <inkml:trace contextRef="#ctx0" brushRef="#br0" timeOffset="14795.11">7267 2258 0,'0'0'0,"0"17"31,0 19-15,-17-19-16,-19 89 15,1 18 1,-18 87 0,35-123-1,1 1 1,17-54 0,0-17-1,17-18 1,19-53-1</inkml:trace>
  <inkml:trace contextRef="#ctx0" brushRef="#br0" timeOffset="15210.89">7285 2840 0,'35'0'31,"-17"0"-31,-1 0 16,54-18-1,-53 1-15,17-1 16,35-70 0,-70 52-1,0 19 1,-52 17-1,-37 17 1,36 36 0,0 71-1,53-71 1,0 0 0,0-18 15,53 0-16,18-35 1,17-17 0,-17-19-1</inkml:trace>
  <inkml:trace contextRef="#ctx0" brushRef="#br0" timeOffset="15827.45">8114 2663 0,'0'0'0,"0"-17"0,0-1 16,-53 18-1,-18 35 1,36 18 0,17-17-1,-17 34 1,18 1-1,17-1 1,0-52 0,70 17-1,1-35 1,52 0 0,-17-70-1,-18-19 1,-17-16-1,-1-89 1,-17 70 0,-18 1-1,-35 87 1,0 54 31,-35 17-32,-18 124 1,0-18 0,36-106-16,-1 124 15,0-71 1,18 1 0,18-72-1,35 1 1,0-18-1,-35 0-15,70-53 16,-35 0 0</inkml:trace>
  <inkml:trace contextRef="#ctx0" brushRef="#br0" timeOffset="16078.66">8467 2681 0,'0'0'0,"-18"0"0,0 0 16,1 0 0,87 0 15,-34 0-31,52 0 16,35-18-1,-52 18 1,-54 0-1,1-17 1</inkml:trace>
  <inkml:trace contextRef="#ctx0" brushRef="#br0" timeOffset="16893.78">14076 1552 0,'0'0'0,"0"-17"0,0-36 31,-18 17-15,18 54 15,35 70-15,54 53 0,69 53-1,-52-70 1,-70-89-16,52 53 15,-53-70-15,18 35 16,-18-18 0,-35-53 31,0 1-32</inkml:trace>
  <inkml:trace contextRef="#ctx0" brushRef="#br0" timeOffset="17227.41">14764 2028 0,'0'0'0,"0"18"31,0 0-31,0 17 16,17 18-1,54-18 1,-18-17 0,17-1-1,-52-17 1,-18 18 15,-35-18-15,-71 53-1,18 0 1,70-18-16,-52 36 16,17-1-1,53-34-15</inkml:trace>
  <inkml:trace contextRef="#ctx0" brushRef="#br0" timeOffset="18010.43">14464 2875 0,'0'0'0,"-18"-18"31,1 36-15,-1-18-16,-17 71 16,17 17 15,18-53-31,-71 89 15,19-19 1,-1 1 0,35-53-1,18-35 1,18-36 0</inkml:trace>
  <inkml:trace contextRef="#ctx0" brushRef="#br0" timeOffset="18577.79">13970 3104 0,'0'0'15,"-53"-70"-15,18-18 16,35-1 0,88 19 15,71 35-16,-1 52 1,37 71 0,-72 36-1,-70-18 1,-53 17 0,-35-52-1,-1-36 1,19-17-1,-1-54 1,18-34 0,18-36-1,35 18 1,88-53 0,0 53-1,123 70 16,-158 53-15,-70 71 0,-72 18-1,-52 17 1,0-36 0,70-87-16,-35 53 15,36-54 1,17 1-1,0-36 1,53-52 0</inkml:trace>
  <inkml:trace contextRef="#ctx0" brushRef="#br0" timeOffset="19810.8">15610 2981 0,'0'0'0,"18"-18"0,-18 1 16,-18 17 0,-17 35-1,17-17-15,-17 35 16,0 52 0,17-34-1,18 17 1,18-35-1,88-53 1,-89 0-16,54-18 16,35-70-1,-36 0 1,1-35 0,-36 17 15,-17 53-16,-53 106 17,-18 35-17,53-70-15,-36 87 16,36-34 0,18 35-1,53-89 1,70-34-1,-36-36 1,37-71 0,-37 1-1,19-106 1,-89 123 15,-35 18-15,0 70-1,-35 71 1,-18 53 0,35-71-16,-17 88 15,-18 19 1,53-19 0,0-52-1,53-36 1,18-35-1,70-53 1,-53-18 0,-18-70-1,1 0 1,-36-53 0,1 88 15,-36 18-16,-18 159 17,-17 52-17,17-88-15,-17 106 16,-1-17 0,1 17-1,35-106-15,0 36 16,53-1-1,18-70 1,35 0 0,-18-52-1,35-72 1,-105 106-16,52-70 16,-34 0 15,-36 106 0,0-1-31,0 36 16,-18 53-1,18-35 1,18-18 0,35-53-1,52 0 1,-16-53-1,-1-36 1</inkml:trace>
  <inkml:trace contextRef="#ctx0" brushRef="#br0" timeOffset="19992.95">17674 2628 0,'0'0'0,"-35"0"15,17 0 1,1 0 0,-1 0 15</inkml:trace>
  <inkml:trace contextRef="#ctx0" brushRef="#br0" timeOffset="20210.97">16863 2857 0,'0'0'0,"0"18"16,0 0-1,17-18 1,54 0-1,0-18 1,-36 18-16,18-35 16,-18 17-16</inkml:trace>
  <inkml:trace contextRef="#ctx0" brushRef="#br0" timeOffset="20978.55">18450 2893 0,'0'0'0,"106"0"31,-88-18-31,52-17 16,1-36 0,-54 18-1,-17 36-15,0-54 16,0 54-16,-70-19 16,-71 36 15,35 36-16,0 34 1,89 1 0,17 34-1,52-34 1,37 0 0,-19-18-1,18 35 1,-88-35-1,0-36-15,-70 54 16,-71-71 0,-71 0-1,89-35 1,17-36 0,70 18 15,19-17-16,17 52-15,17 0 16,72 18 0,-1 0-1,71 0 1</inkml:trace>
  <inkml:trace contextRef="#ctx0" brushRef="#br0" timeOffset="21343.18">18732 3034 0,'0'0'0,"18"0"0,0 0 0,17 0 16,18-18-1,0-17 1,-35 17-16,52-35 16,-52 0 15,-18 18-16,-53 35 1,-53 35 0,18 18-1,-18 53 1,71-18 0,35 1-1,17-36 1,54-36-1,35-17 1,0-53 0,-54 18-1</inkml:trace>
  <inkml:trace contextRef="#ctx0" brushRef="#br0" timeOffset="21626.28">19456 2399 0,'0'-18'16,"0"36"-16,0-53 0,-18 35 16,-35 17-1,-17 71 1,17 106 0,35-141-16,-35 106 15,0 18 1,36-89-1,17 0 1,0-70 0,0-1-1,35-52 1,0 0 0</inkml:trace>
  <inkml:trace contextRef="#ctx0" brushRef="#br0" timeOffset="22026.95">19438 3052 0,'0'0'0,"18"0"47,-1 0-47,19 0 16,-19 0-16,54-18 15,-54 0-15,19 1 16,-1-36 0,-35 35-1,-71 18 1,1 18 0,-1 35-1,36 17 16,0 18-15,35-35 0,35-17-1,36-19 1,34-17 0,1-35-1,-35 0-15</inkml:trace>
  <inkml:trace contextRef="#ctx0" brushRef="#br0" timeOffset="22578.13">20144 2893 0,'0'-36'15,"0"72"-15,0-89 0,0 35 16,-71 18 15,18 53-15,0 35-1,36-17 1,-1 35 0,18-89-16,0 19 15,70 17 1,1-53 0,70-18-1,-35-35 1,35-88-1,-17-53 1,-54 0 0,-17 0-1,-35 106 1,-18 70 0,-53 36 15,-18 105-16,1 89 1,-1-18 0,53-71-1,18 1 1,0-54 0,53-34-1,-17-19-15,34-17 16,54-35-1,-36-18 1,18-35 0</inkml:trace>
  <inkml:trace contextRef="#ctx0" brushRef="#br0" timeOffset="22829.17">20549 2787 0,'-17'0'0,"34"0"0,-52 0 16,17 0-1,71 0 1,106 0 0,-18 0-1,18 0 1,-71-18-1,0 18 1,-88-17 0</inkml:trace>
  <inkml:trace contextRef="#ctx0" brushRef="#br0" timeOffset="24061.96">2222 3881 0,'0'0'16,"-17"0"-16,34 0 47,1 0-47,0 0 15,52 0 1,71 0 0,-17 0-1,88 0 1,-160 0-16,160 0 16,141 0-1,-36 0 1,124 0-1,-53-18 1,-264 18-16,387-18 16,-122 1-1,104-1 1,1 0 0,-141 1 15,88-1-16,-18 0 1,-105 1 0,-142 17-1,-52-18 1,-89 1 0,-17 17 46</inkml:trace>
  <inkml:trace contextRef="#ctx0" brushRef="#br0" timeOffset="25126.49">13811 3739 0,'0'18'0,"0"-36"0,18 36 47,0-18-32,-1 0 1,1 0-16,70 0 16,35 0-1,19 0 1,-90 0-16,195 0 16,-35 0-1,194 18 1,-89-18-1,160 0 1,34 0 0,36-36-1,-124 19 1,142-18 0,-1-1 15,-193 36-16,105 0 1,-71-35 0,-105 35-1,-123-18 1,-19-17 0,-87 35-1,-18-18 1,-35 18-1,-36 0 32,0 0-47,-35 0 16,36 0-16,-19 0 16</inkml:trace>
  <inkml:trace contextRef="#ctx0" brushRef="#br0" timeOffset="25243.03">20285 3598 0,'0'18'16,"0"-36"-16,-18 54 16,0-19-1,18 1 1,-17-18-16,-71 0 16</inkml:trace>
  <inkml:trace contextRef="#ctx0" brushRef="#br0" timeOffset="32511.22">12541 2258 0,'0'0'16,"0"17"93,0 1-93,-17 0-16,17-1 15,0 1-15,-18 17 16,18 18 0,-18-18-1,18-17 1,0 53-1,-17-18 1,-19 35 0,19-18-1,-1 1 1,18 17 0,0-70-16,0 52 15,-18 1 1,18-1-1,0 19 1,0-19 0,0 36-1,18-88-15,0 70 16,-18-18 0,17 19-1,1-19 16,0 18-15,-18 36 0,0-89-16,17 71 15,-17 17 1,0-17 0,18 35-1,0-17 1,-18-36-1,0-53-15,0 89 16,0 17 0,0-35-1,0 17 1,0 1 0,0-36-1,0 53 16,0-18-15,0-17 0,0 0-1,0 17 1,0-52 0,-18 53-1,0-36 1,1-18-1,-1 54 1,0-1 0,1-17-1,-1 0 1,0 0 0,1-36-1,17 36 16,-18 18-15,1-1 0,-1 1-1,0-19 1,1-16 0,17-1-1,-18 35 1,18-35-1,0-70-15,-18 106 16,1-1 0,-1 0-1,0-34 1,18 34 0,-17-17-1,-1 17 16,-17 19-15,17-19 0,18 0-1,-17-34 1,-1 34 0,0 18-1,1-35 1,17 35-1,-18 0 1,0-17 0,18-36-1,0-53-15,-17 106 16,-1 18 0,18 0-1,-17-36 16,-1 36-15,0 0 0,18-106-16,-17 70 15,17 71 1,-36-17 0,1-1-1,17-35 1,-35 106-1,18-71 1,35-34 0,-17 34-1,-19 0 1,19-35 0,-1 54-1,18-143 1,-18 125-1,-17-36 1,17 71 0,1-36-1,17 0 1,0-52 0,0-89-16,0 142 15,0 17 1,0-71-1,0 36 1,0 17 0,0-70-1,0-53-15,17 88 16,1-35 0,-18-36-1,0 36 1,0-35 15,0-1-15,0-34-1,0-54 17,-18 0-32,-34-17 15</inkml:trace>
  <inkml:trace contextRef="#ctx0" brushRef="#br1" timeOffset="38674.87">847 5027 0,'0'0'0,"0"-18"0,-18 18 16,36 0 46,-1 0-62,36 0 16,106 0-1,-106 0-15,70 0 16,195 0 0,-177 0-1,-70 0 1,-36 0 0,-35-17 15,-18-1-16</inkml:trace>
  <inkml:trace contextRef="#ctx0" brushRef="#br1" timeOffset="39109.39">1605 4692 0,'0'0'16,"0"-18"-16,-18 18 0,18 18 31,0 35-15,0 17-1,71 19 1,17-54 0,0-17-1,1-18 1,-36-36-1,-53 19 17,0-1-17,-36 53 1,-52 71 0,18 0-1,-36 0 1,0 0-1,88-71-15,-17 0 16,35-17-16,-18-1 16,36-17 15</inkml:trace>
  <inkml:trace contextRef="#ctx0" brushRef="#br1" timeOffset="39990.85">2716 4851 0,'0'0'0,"0"-18"0,-17-17 16,17 70 31,-18 89-31,18-72-16,-18 37 15,-34 52 1,34-53-1,-17-18 1,35-52 0,17-71 15,19-17-15,34-54-1,-52 89-15,52-36 16,-34 36-1,-1 70 17,0 36-17,-35 35 1,0-36 0,35 18-1,-17-70-15,17 0 16,18-1-1,0-34 1,18-54 0,-36 1-1,-17-71 1,-18 105-16,0-105 16,0 35-1,-18 36 1,18 87 31,0 1-47,0 17 15,0 36 1,35-36-16</inkml:trace>
  <inkml:trace contextRef="#ctx0" brushRef="#br1" timeOffset="40374.47">3404 5292 0,'0'0'15,"18"17"-15,0-17 16,-1 0-16,18-17 16,54-36-1,-36-18 1,-36 54-16,19-72 31,-36 36-15,-36 36-1,-34 17 1,-19 70 0,37 19-1,16 34 1,36-52-1,36-19 1,52-34 0,18-18-1,-36-35 1,36 0 0</inkml:trace>
  <inkml:trace contextRef="#ctx0" brushRef="#br1" timeOffset="40840.17">5045 4939 0,'0'0'0,"53"-71"16,-36 54-16,-17-1 16,0 0-16,0-70 15,0 53 1,-17 17 0,-36 18-1,-35 36 1,17 69 15,36-69-31,-71 140 16,35-52-1,54-1 1,52-70 0,53 0-1,53-36 1,18-17-1,0-35 1,-53-18 0,-1 0-1</inkml:trace>
  <inkml:trace contextRef="#ctx0" brushRef="#br1" timeOffset="41724.12">5592 5115 0,'35'-70'0,"-70"140"0,70-193 15,-53 70 1,-52 35 15,-19 18-15,19 53-1,-1 53 1,54-88-16,-1 70 16,0 0-1,18-53 1,71-17-1,-18-18 1,-18 0-16,36-35 16,-36 17-16,36-35 15,-36-70 1,-18 34 0,-17 72-1,-17 70 16,17-36-15,-18 72 0,18-19-1,18 1 1,35-54 0,53-17-1,17-17 1,-35-54-1,-53 1 1,1-36 0,-36 70-1,-36 89 17,19 36-17,-1-1 1,1-35-1,-1-18 17,0-35-17,18-18 1,0 1 0,0-54-1,18-35 1,35 0-1,-18 89-15,36-54 16,52 54 0,-17 52-1,-53 35 1,-53 54 0,0-54-1,-18 1 1,-17-36 15,17-17-15,18-36-1</inkml:trace>
  <inkml:trace contextRef="#ctx0" brushRef="#br1" timeOffset="42491.23">8096 5045 0,'0'-36'15,"0"19"1,18-1-16,17-35 16,0 36-16,54-107 15,-54 54 1,-35-1 0,-53 71-1,-88 0 1,35 35-1,71-17 1,-71 52 0,106 1-1,53 17 1,53 18 0,-18-53-1,0 35 1,-70-70-16,-1 35 15,-17 17 1,-70-34 0,-54-1-1,-17-35 1,18-35 0,87 35-16,-16-53 15,-1-18 1,35 18 15,18 36-15,35-1-1,18 18 1,-18 0-16,54 18 16</inkml:trace>
  <inkml:trace contextRef="#ctx0" brushRef="#br1" timeOffset="42890.42">8520 5133 0,'0'0'0,"88"-71"31,-88 54-31,17-1 0,-17-88 16,0 89-1,0-19-15,-17 36 32,-71 18-17,17 53 1,-17 52 0,35-17-1,53-18 1,0-70-16,53 17 15,35-35 1,35 0 0,-34-35-1,17-36 1,-1-52 0,-87 87-1</inkml:trace>
  <inkml:trace contextRef="#ctx0" brushRef="#br1" timeOffset="43141.6">9084 4674 0,'0'-17'16,"0"34"-16,35-140 0,-17 123 16,-18-18-1,0 89 17,0-36-32,-53 124 15,0-18 1,0 35-1,18-52 1,35-54 0,18-70 15,17-17-15,0-36-1</inkml:trace>
  <inkml:trace contextRef="#ctx0" brushRef="#br1" timeOffset="43540.41">9260 5080 0,'0'0'0,"0"18"0,18-18 15,0 0 1,70-36-1,-53 1 1,18-35 0,-53 17-1,0 35 1,-88 89 15,17-1-15,1 36-1,52-18 1,18-35 15,53-18-15,-35-35-16,35 0 16,52 0-1,-16-35 1,-54 17-16</inkml:trace>
  <inkml:trace contextRef="#ctx0" brushRef="#br1" timeOffset="44123.71">10037 4868 0,'0'0'0,"0"-17"0,-53 17 15,-18 0 1,0 70-1,19 54 17,34-18-17,0-36 1,36 18 0,70-70-1,0-18 1,-35 0-16,88-18 15,-52-35 1,34-70 0,-52-1-1,-1-70 1,-35 18 0,-35 88-1,0 70 1,-17 36-1,-36 70 17,18 35-17,-1 54 1,1-36 0,35-18-1,0-52 1,18-53-1,52-1 1,-17-17 0,35-53-1,-35 0 1,-17 1 0</inkml:trace>
  <inkml:trace contextRef="#ctx0" brushRef="#br1" timeOffset="44373.96">10442 4798 0,'18'0'31,"-1"0"-31,19 0 16,-19 0-16,89 0 15,-35 0 1,35 0 0,-36-18-1,-52 0 1</inkml:trace>
  <inkml:trace contextRef="#ctx0" brushRef="#br1" timeOffset="45556.98">1923 6085 0,'0'0'0,"0"-17"0,0-1 15,-53 18 1,0 0 0,-35 0-1,-18 71 1,70-54-1,1 36-15,-18 106 32,36 0-17,17-53 1,53-18 0,35-71-1,71-17 1,-1-88-1,-34 0 1,-36-35 0,-88 17-1,-35 0 1,17 71-16,-35-18 16,-53-18-1,-17 71 1,52 35-1,-17 36 17,53 17-17,17 36 1,36-19 0,52-16-1,36-54 1,-18-35-1,1-18 1</inkml:trace>
  <inkml:trace contextRef="#ctx0" brushRef="#br1" timeOffset="46056.63">2328 6332 0,'0'0'0,"18"-17"15,-18 52 32,0 0-47,0-17 16,0 0-16,-18 87 15,-17-16 1,0-19 0,35-35-1,0-52 16,0-36-15,35-53 0,18 18-1,53-18 1,0 53 0,-71 35-16,106 18 15,-70 18 1,-36 53 15,-35 34-15,-18 1-1,-17-18 1,35-52 0,0-19-1,35-70 16,-17 1-31</inkml:trace>
  <inkml:trace contextRef="#ctx0" brushRef="#br1" timeOffset="46424.33">3052 6544 0,'0'0'0,"35"0"15,-18 0 1,1 0-16,17-18 16,-17 1-16,53-19 15,-1-34 1,-35 17 0,-35 0-1,-70 53 1,-1 0-1,54 18-15,-72 88 16,54-18 0,35 35-1,18-70 1,52-18 0,36-35-1,18-35 1,-36 0-1</inkml:trace>
  <inkml:trace contextRef="#ctx0" brushRef="#br1" timeOffset="46940.9">4339 6174 0,'0'0'0,"0"-18"0,0-53 32,18 71-32,-1-17 15,54 17 1,-36 17-16,1 19 15,16 105 1,-52-18 0,-35 36-1,18-53 1,17-71 0,52-70 15,19-71-16,0-35 17</inkml:trace>
  <inkml:trace contextRef="#ctx0" brushRef="#br1" timeOffset="47156.83">4974 6085 0,'-17'18'31,"-72"35"-16,-17 35 1,1 36 0,34-19-1,53-69-15,-17 52 16,35-53 0,35-17-1,18-18 1</inkml:trace>
  <inkml:trace contextRef="#ctx0" brushRef="#br1" timeOffset="48673.1">5327 6244 0,'0'0'16,"-18"0"0,1 0-16,-54 0 15,18 35 1,-35 54 0,70-72-16,-35 107 15,53-54 1,0 1-1,36-54 17,52-17-17,0-17 1,18-71 0,-18-18-1,-53 18 1,-35-1-1,0 54 1,-17 35 0,-54 53-1,54 35 1,17 0 0,0 1-1,52-36 1,19-18-1,0-35 1,-54 0 0,54-35-1,-1-36 1,19-35 0,-19-17-1,1-1 1,-54 36-1,19 53 1,-54 52 15,-17 72-15,17-72-16,-17 71 16,17 1-1,18 52 1,0-88-1,35-18 1,36-35 15,-18-18-15,-36 1-16,54-36 16,-53 35-16,35-70 15,-18 0 1,-35 52-1,0 19 1,0 34 0,0 36-1,0 53 1,0-18 0,0-35-1,35-35 1,36-18-1,-1-35 17,54-54-17,-54 19 1,-34-1 0,-36 36-1,0 17 1,-18 54 15,0 34-15,18 1-1,0-18 1,53 0 0,-35-53-16,52 0 15,36 0 1,-35-53-1,17-18 17,-35 1-17,-53-19 1,0 19 0,0 52-16,-35 18 15,-18 36 1,0 16-1,18 54 1,35 0 0,0-53-1,17-35-15,71 17 16,-17-35 0,-18-18-1,35-35 1,-35-17-1</inkml:trace>
  <inkml:trace contextRef="#ctx0" brushRef="#br1" timeOffset="49672.85">8273 6421 0,'0'0'0,"35"-53"16,-17 35-1,-18 0-15,0-35 16,0-17 0,-53-18-1,-18 70 1,-35 18-1,-17 71 1,35-1 0,35 71-1,35 0 1,53-52 0,53-89-1,1 0 1,17-53-1,-36-18 1,36-70 15,-106 70-15,18 36 0,-36 70 15,-17 36-16,35-36-15,0 53 16,0 1 0,53-19-1,-1-70 1,37 0 0,-36-35-1,-18 0-15,53-71 16,-17-35-1,-36 35 17,-17-18-17,-18 71 1,-36 71 15,36 0-31,-35 88 16,0 17-1,35-17 1,0 0 0,0-89-16,17 19 15,72-19 1,-37-17 0,37-70-1,-1-18 1,-71 52-1</inkml:trace>
  <inkml:trace contextRef="#ctx0" brushRef="#br1" timeOffset="49872.73">8590 6227 0,'0'0'0,"-18"0"16,36 0-1,0 0 1,70 0 0,-17 0-1,34-18 1,-52 0 0</inkml:trace>
  <inkml:trace contextRef="#ctx0" brushRef="#br1" timeOffset="50539.99">10195 6315 0,'53'-36'31,"-53"19"-31,18-1 0,-1-35 16,-17-17-1,0 52-15,-52-70 16,-37 35 0,1 53-1,-88 53 1,35 17-1,0 54 17,70 17-17,71-35 1,53-36 0,17-52-1,72-18 1,-37-53-1,72-70 1,-71-1 0,-36 36-1,-35 17 1,-35 54 0,-35 52-1,-53 89 1,70-36-1,18 35 17,36-70-17,52-35 1,18-18 0,-18-36-1,0-52 1,-70 35-1</inkml:trace>
  <inkml:trace contextRef="#ctx0" brushRef="#br1" timeOffset="51123.16">4904 7179 0,'0'0'0,"0"-18"0,0 1 16,0-1-1,-36 36 1,1 35 0,17-18-16,-70 124 15,18-36 1,34 36-1,19-53 1,17-71 0,70-35-1,18-18 1,-70 1-16,-18-1 16</inkml:trace>
  <inkml:trace contextRef="#ctx0" brushRef="#br1" timeOffset="51489.87">4339 7638 0,'0'0'0,"-17"0"0,17 17 16,0 1 0,88-18-1,35-18 1,-88 18-16,124-53 15,-124 53-15,107-53 16,-37 18 0,-69 35-1,-36 35 1,-36 36 0,19-18-1,-1-35-15,1 52 16,17-35-1,0-52 48,0-1-63</inkml:trace>
  <inkml:trace contextRef="#ctx0" brushRef="#br1" timeOffset="51666.03">5045 7373 0,'0'18'47,"17"-18"-31,1 0-1</inkml:trace>
  <inkml:trace contextRef="#ctx0" brushRef="#br1" timeOffset="52388.87">5345 7479 0,'0'0'0,"0"70"15,0-52 1,0 0-16,-18 35 16,0 17-1,1-17 1,17-35 0,0-1-1,0-52 16,0-35-15,17-19 15,19 19-15,-19 52-16,54-35 16,17 18-1,0 53 1,-17 35-1,-36 35 1,0 0 0,-35-53-1,0 18 1,-17-53 15,17-35-15,0-18-1,0 35 1,17-52-16,36-18 31,-35 70-31,52-35 16,19 35 0,-37 18-1,19 89 1,-36-1-1,-35-35 1,0-36-16,-35 36 16,17-18-1,1-35 1,52-52 15</inkml:trace>
  <inkml:trace contextRef="#ctx0" brushRef="#br1" timeOffset="52789.37">6315 7602 0,'0'36'15,"17"-36"1,1 0-1,35-36 1,35-17 0,-17-35-1,-54 35 1,-17 36-16,0-19 16,-70 54-1,-1 35 1,-17 35-1,53 18 1,35-53 15,53 0-15,17-36 0,36-17-1,-35-35 1,-36-18-16</inkml:trace>
  <inkml:trace contextRef="#ctx0" brushRef="#br1" timeOffset="54272.89">13635 4498 0,'0'0'0,"0"-18"16,0 1 0,0 34 15,0 1-31,-18 17 15,-35 71 1,53-71-16,-53 71 16,18 18-1,0-54 1,35-87 15,17-1-31,19-35 16,-19 35-16,54-70 15,-18 18 1,17 52 15,-34 18-15,-19 53 0,1 70-1,0 1 1,17-54-1,18-17 1,35-53 0,18-53-1,0-52 1,-53-37 0,-53 1-1,0 35 1,-36 36-1,19 52 17,-19 18-17,19 53 1,17 18 0,53-18-1,-36-36-15</inkml:trace>
  <inkml:trace contextRef="#ctx0" brushRef="#br1" timeOffset="54606.53">14499 4886 0,'0'0'0,"18"0"0,17-18 16,18-17-1,-18-36 1,-17 54-16,17-36 15,-35 18 1,-53 35 31,-35 88-31,35 18-1,36-89-15,-1 107 16,18-54-1,106-52 1,-18-18 0,18-18-1,0-35 1</inkml:trace>
  <inkml:trace contextRef="#ctx0" brushRef="#br1" timeOffset="55122.6">16457 4445 0,'0'0'0,"0"-18"0,0 1 0,-35-36 31,17 53-31,1 0 16,-36 0-1,-71 70 1,18 1 0,0 70-1,89-106-15,-18 89 16,35 17-1,70-71 1,89-17 0,-18-53-1,53-17 1,-159-1-16</inkml:trace>
  <inkml:trace contextRef="#ctx0" brushRef="#br1" timeOffset="56004.67">16969 4692 0,'0'-35'16,"0"70"-16,0-123 0,-18 35 16,0 53-1,-35 0 1,-52 35 0,16 53-1,54 18 1,17 18-1,18-71 1,106-18 0,-35-35-1,35-53 1,-36-18 0,-17-35-1,-53 36 1,0 52-1,-35 18 1,-18 53 15,35 18-15,18 35 0,36-53-1,52-36 1,-53-17-16,53 0 15,53-70 1,-52 17 0,-37-53-1,-52 53 1,0 35 0,0 36-1,0 17 1,-17 71-1,-18-35 1,17-18 15,18-36-15,0-52 15,-18-18-15,18-53-1,0 88-15,53-70 16,35 18 0,18 34-1,-18 36 1,1 53 0,-54 18-1,-17 35 1,-18 0-1,-71-36 17,18-35-32,53-70 47</inkml:trace>
  <inkml:trace contextRef="#ctx0" brushRef="#br1" timeOffset="56722.43">19156 4604 0,'17'0'0,"-34"0"0,140-53 31,-105 35-31,35-35 16,-18-17-1,-35-1 1,-53 36 0,-35 17-1,-53 36 1,106 0-16,-36 34 15,53 37 1,54-36 15,70 17-15,52 1 0,-70-18-1,1 52 1,-89-52-1,-89 0 1,-52-35 0,-53-18-1,71 0 1,-1-88 0,89 35-1,35 0 1,35 18-1,71 35 1,35-18 0,-105 0-1</inkml:trace>
  <inkml:trace contextRef="#ctx0" brushRef="#br1" timeOffset="57088.4">19579 4674 0,'35'0'32,"-17"0"-32,35 0 15,18 0 1,17-35 0,-35 0-1,-53-1 1,-18 1-1,-17 35-15,-36 0 16,-52 53 15,52 18-15,36 34 0,35-34-1,70 0 1,36-71-1,53 0 1,-53-53 0,-36 17-16</inkml:trace>
  <inkml:trace contextRef="#ctx0" brushRef="#br1" timeOffset="57338.26">20408 4251 0,'0'0'0,"0"-18"0,0 1 0,-17 17 16,-36 53 0,-18 88 15,18 0-15,36-18-1,-19-52 1,36 17-1,0-70 1,36-36 15</inkml:trace>
  <inkml:trace contextRef="#ctx0" brushRef="#br1" timeOffset="57722.68">20514 4657 0,'18'0'31,"-1"0"-31,1 0 16,35 0 0,0-36-1,17 1 1,-70 17-16,18-17 15,-106 35 17,17 18-17,-17 52 1,35 1 0,53 17-1,0-35 1,35-18-1,89-35 1,-18 0 0,17-53-1</inkml:trace>
  <inkml:trace contextRef="#ctx0" brushRef="#br1" timeOffset="58255.27">21255 4480 0,'0'0'0,"-35"0"16,17 18-1,0 0-15,-35 52 16,0 1 0,36-1-1,17 1 1,35-36-1,53-35 1,0 0 0,36-71 15,-1-34-15,-52 16-1,17-87 1,-35 35-1,-53 70 1,-70 160 15,17 34-15,17 18 0,19-106-16,17 54 15,0-1 1,0-35-1,70-18 1,1-35 0,52-35 15,-35-36-15</inkml:trace>
  <inkml:trace contextRef="#ctx0" brushRef="#br1" timeOffset="58472.98">21661 4533 0,'0'0'0,"-18"0"0,0 0 15,1 0 1,34 0 0,54 0-1,70-17 1,-106 17-16,89-18 15,-18 18 1,-54 0 0</inkml:trace>
  <inkml:trace contextRef="#ctx0" brushRef="#br1" timeOffset="59639.03">13617 5715 0,'0'-35'31,"0"52"-15,0 54-1,-35 35 1,17 0 0,18-54-1,-35 1 1,35-35 0,0-36 15,0 1-31,0-36 15,18-53 1,-1 88 0,19-52-16,69-71 31,-16 105-15,34 36-1,-17 53 1,-71 36-1,-35 16 1,0-16 0,-17-37-1,-1-34 1,0-18 0,1-35-1,17-36 1,35-35-1,-17 89-15,70-71 16,53-1 15,-53 89-15,36 71 0,-89 0-1,-35 52 1,0-17-1,-53-36 1,35-52 0,36-36 15,0 18-31,34-35 16,-34 17-16</inkml:trace>
  <inkml:trace contextRef="#ctx0" brushRef="#br1" timeOffset="60807">14834 5768 0,'0'-18'0,"0"36"0,-17-36 31,17 36-15,-36 35 0,1 17-1,17 36 1,18-35-1,0-18 1,53-36 0,36-17-1,16-35 1,1 0 0,0-53-1,-71 17 1,-17 18-1,-36 53 17,-17 18-32,0 35 31,17 35-15,18 0-1,0-70-15,0-1 16,88 19-1,1-36 1,34-18 0,-17-53-1,-53 1 1,-18-54 0,0-17-1,-17 53 1,-18 106 15,-35 70-15,17-53-1,-17 71 1,-1 35 0,36-70-1,36-1 1,17-52-1,53-18 1,-1-35 0,1-36-1,0-35 1,-35-17 0,-36-18-1,-18 88 1,1 17-1,-36 54 1,-52 88 0,17 0 15,18 17-15,35-17-1,0-53 1,70 0-1,36-53 1,-35-18 0,52-35-1,-35-17 1,-35-18 0,-35 70-1,-53 71 16,-1 0-15,36 17 0,0-34 15,18-36-31,35 0 16,53 0-1,-18-36 1,-35-17-1,-36-35 1</inkml:trace>
  <inkml:trace contextRef="#ctx0" brushRef="#br1" timeOffset="60989.1">16739 5697 0,'0'0'0,"-17"0"15,-1 0 1,0 0-16,1 18 31,17 0-15,-18-18 15,-17 0-15</inkml:trace>
  <inkml:trace contextRef="#ctx0" brushRef="#br1" timeOffset="61172.93">15998 5909 0,'0'0'0,"-17"18"16,17-1-1,35-17 17,-17 0-32,105 0 15,-17-17 1,-71 17-1</inkml:trace>
  <inkml:trace contextRef="#ctx0" brushRef="#br1" timeOffset="61671.66">17074 5997 0,'0'0'0,"18"-35"16,0 17-1,-36 36 17,-17 0-32,-18 70 31,-35 53-15,17 0-1,-35 124 1,89-213-16,-107 107 15,54 35 1,34-35 0,19-106-1,34-71 1,54-52 0,17-54-1,-17-34 1,-54 105-16</inkml:trace>
  <inkml:trace contextRef="#ctx0" brushRef="#br1" timeOffset="61971.4">16863 6279 0,'17'-88'15,"-34"176"-15,34-246 16,1 122-16,17-52 16,-17 71-16,35-54 15,70 18 1,1 53-1,17 18 1,-88 70 0,-53 0-1,0-70-15,-106 70 16,0-53 0,-17-17-1,52-18 1,54 0-1,17-35 1,88-18 15,18 17-31</inkml:trace>
  <inkml:trace contextRef="#ctx0" brushRef="#br1" timeOffset="62240.26">17868 5574 0,'0'0'0,"18"-18"16,-53 36-1,-18 52 1,35-34-16,-17 70 16,-36 35-1,18 0 1,53-88-1,0 0 1,0-36 0,53-17 15,35-53-15</inkml:trace>
  <inkml:trace contextRef="#ctx0" brushRef="#br1" timeOffset="62620.62">17921 6015 0,'0'17'15,"0"1"1,18-18 0,-1 0-16,1 0 15,17 0-15,53-35 16,-35 0-1,0-54 1,-53 36 0,-35 53 15,-71 18-15,18 53-1,35 17 1,53-71-16,0 72 15,18-36 1,35-36 0,35-17-1,0-17 1,-53-1-16,1 0 16</inkml:trace>
  <inkml:trace contextRef="#ctx0" brushRef="#br1" timeOffset="63454.74">19032 5980 0,'-17'0'0,"-19"-18"16,36-35-1,0-35 1,18-18 0,35 53-1,-18 35-15,89-17 16,17 88-1,-53 53 1,-17 53 0,-71-54 15,0-69-31,-18 34 16,-17-17-1,17-53 1,18-35-1,0-53 1,53 0 0,18-54-1,70-34 1,-36 88 0,-52 53-1,-17 35 1,-1 70-1,-17 18 1,-18-52-16</inkml:trace>
  <inkml:trace contextRef="#ctx0" brushRef="#br1" timeOffset="65104.5">20073 6068 0,'35'0'16,"-17"0"-16,17 0 15,36-53 1,-54 0 0,-17-53-1,0 36 1,-52-1 0,-1 71-1,35 0-15,-70 71 16,17 17-1,18 35 1,36-35 0,34-52 15,89-19-15,-35-17-1,-1-35 1,-17-36-1,0-34 1,-53 16 0,0 72-1,0 52 1,-18 36 0,18 17-1,0-35 1,36 0-1,34-53 1,54 0 0,-1-53 15,-52-18-15,17-70-1,-70 106-15,-1-53 16,1-53-1,-18 123-15,0 0 16,-53 54 0,0 69-1,-18 54 1,36-53 0,35 0-1,18-53 1,52-36-1,19-17 1,-19-35 0,36-36 15,-53 1-15,-53 35-16,18-36 15,-18 53 1,-36 89 15,36-18-15,0-35-16,0 52 15,0-35 1,53-17 0,0 0-1,35-36 1,0-35-1,-17-35 1,-53 17 15,-1 36-15,-34 53 15,-1-1-31,0 36 16,18 18-1,0-54-15,0 54 16,0-36 0,53-35-1,36 0 1,16-35 0,36-18-1,-35-53 1,-53-17-1,-53 35 1,0 70 0,-17 71 31,-1-18-47,-17 71 15,17-35 1,18-1-1,0-35 1,71-35 0,17 0-1,-71 0-15,89-17 16,-88-1-16,70-52 16,18-36-1,-106 18 1,0 35-1,-35 53 1,17 17-16,0 36 16,18 35 15,0 1-15,18-19-1,-18 1 1,-35-71-1,-1 17 1,1-17 0,-53 0-1,70 0-15</inkml:trace>
  <inkml:trace contextRef="#ctx0" brushRef="#br1" timeOffset="66120.75">14922 7232 0,'0'0'16,"-52"-88"15,34 70-31,-70 0 15,52 18-15,-69 0 16,-72 89 0,71 34-1,53 36 1,53-36 0,53-34-1,-35-72-15,106-17 16,-19 0-1,36-106 1,-17 18 0,-36-53-1,-88 53 17,0 53-17,-18 70 1,-34 71-1,34 0 1,18 17 0,18-52-1,17-54-15,35-17 16,107-17 0,-54-54-1,36-52 1,-71-36-1,-70 35 1,-18 89-16,0-71 16,0 89 15,-18 34-15,-17 71-1,17 89 1,1-18-1,17-54 1,53-69 0,17-36-1,1-36 1,-71 1-16</inkml:trace>
  <inkml:trace contextRef="#ctx0" brushRef="#br1" timeOffset="66287.64">15416 7355 0,'-17'0'0,"34"0"0,-34-17 31,52 17-15,-17 0 0,105-36-1,-88 36-15,89-35 16,17 0-16</inkml:trace>
  <inkml:trace contextRef="#ctx0" brushRef="#br1" timeOffset="66837.45">16704 7532 0,'0'0'0,"71"-18"16,-54 1-16,1 17 0,-1-36 16,-17 1-16,0-71 15,0 18 17,-52 0-17,-54 70 1,-35 89-1,17 87 1,71-34 0,36-1-1,17-52 1,105-53 0,54-36-1,-88 0 1,-36 1-16,53-89 15,-53 18 1,1-36 0,-19 71-1,-17 71 17,0 88-17,0 17 1,0-35-1,36-52 1,-1-36 0,53-36-1</inkml:trace>
  <inkml:trace contextRef="#ctx0" brushRef="#br1" timeOffset="68437.17">17921 7655 0,'0'0'0,"0"-17"31,0-1-31,18 0 0,35-35 16,0-52 0,17-1-1,-52 53-15,52-124 16,-34 54-1,-36 70 1,-89 124 15,72-36-15,-36 35 0,-18 177-1,54-88 1,17-71-1,70-17 1,71-71 0,0-35-1,89-71 1,-142 18 0,-35-36-1,-53 71 1,-35 106 15,17-35-31,-17 70 16,35 0-1,0-17 17,53-36-17,35-35 1,0-18-1,53-52 1,-88-1 0,-35-35-1,-18 53 1,-18 89 15,18-1-31,-18 18 16,1-35-16,-1 87 15,18-52 1,-18 0 0,18-70 31,0-19-32,18 19-15,0-54 16,35-52-1,35 17 1,-35 71 0,35 52-1,-53 36 1,-17-18-16,17 71 16,-17-18-1,-18-17 1,17-53-1,19-18 1,-1-36 0,-35 19-16,53-54 31,53-52-31,-18 34 31,18 1-15,-36 88-1,-52 36 1,-18 105 0,0-53-1,0 0 1,0-35 0,88-35-1,53-18 1,-105 0-16,87-36 15,36-34 1,-71-1 0,-53-70-1,-35 71 17,-70 34-17,52 36-15,-53 36 16,1 69-1,52 19 1,18-54 0,88 1-1,18-36 1,35-35 0,-17-53-1,-54 0 1,-34-52-1,-36 69-15</inkml:trace>
  <inkml:trace contextRef="#ctx0" brushRef="#br1" timeOffset="68655.22">19579 6791 0,'0'0'0,"-159"0"32,248 0-32,-107 0 15,0 0 1,18 35 0,-17-17-1,-1-18-15,-17 18 16</inkml:trace>
  <inkml:trace contextRef="#ctx0" brushRef="#br1" timeOffset="68870.42">18080 7285 0,'0'35'15,"35"-35"-15,36 0 16,52 0 0,-70 0-16,88-18 15,-35 1 1,-88-1-16,17 1 16</inkml:trace>
  <inkml:trace contextRef="#ctx0" brushRef="#br1" timeOffset="69638.92">106 9913 0,'-18'0'16,"1"0"-16,-1 0 16,-35 0 15,124 0-15,123 0-1</inkml:trace>
  <inkml:trace contextRef="#ctx0" brushRef="#br1" timeOffset="69753.5">970 9948 0,'53'0'0,"106"0"16,-18 0 0,-106 0-1,-35-17 17,-53-19-32</inkml:trace>
  <inkml:trace contextRef="#ctx0" brushRef="#br1" timeOffset="70138.64">1076 9684 0,'0'0'0,"-18"0"16,18 17-16,-17 1 15,475 105 95,-475-105-95,-1 0-15,0-1 16,-87 72-1,69-72-15,-87 107 16,52-36 0,18-35-1,71-53 17,0-18-17</inkml:trace>
  <inkml:trace contextRef="#ctx0" brushRef="#br1" timeOffset="70593.56">494 9931 0,'0'0'15,"-106"17"1,124-17 15,17 0-31,106 0 32,0 0-17,36-35 1,-54 17-1,1 18 1,-107 0 0,1-17-1</inkml:trace>
  <inkml:trace contextRef="#ctx0" brushRef="#br1" timeOffset="71553.13">2769 9472 0,'0'0'0,"-17"0"0,17-18 31,-18 18-31,0 0 16,-35 53-1,53-35-15,-35 105 16,35-87-16,-35 87 16,0 36-1,-18-53 1,35-89 0,53-34 15,36-54-16,-1-17 1,36-35 0,-18 34-1,-35 89 1,-35 18 15,0 17-31,-18 36 16,0 70-1,35-53 1,-35-17 0,35-71-1,18 0 1,-35 0-16,52-53 16,-52 35-16,88-105 15,-36 17 1,-34-71-1,-36 72 1,0 16 0,-18 89-1,0 0 17,18 18-17,0 35 1,0 0-1,18 0 1</inkml:trace>
  <inkml:trace contextRef="#ctx0" brushRef="#br1" timeOffset="71903.32">3475 9825 0,'17'0'16,"-34"0"-16,105 17 15,-70-17-15,35 0 16,52-52-1,-16-1 1,-72-36 0,-17 54-1,-35 18 17,-18 17-17,-35 88 1,70-71-16,-17 107 15,35-54 1,0 1 0,53-36-1,35-35 1,0 0 0,-17-53-1,-1 0 1</inkml:trace>
  <inkml:trace contextRef="#ctx0" brushRef="#br1" timeOffset="72419.97">5239 9313 0,'0'0'16,"17"-17"-16,1-36 16,-18 35-1,0 0-15,-53 1 32,35 17-32,-52 17 15,-18 72 1,0 52-1,52 53 1,36-71 0,0 1-1,88-54 1,1-52 0,-54-18-16,124-35 15,-18-18 1,-53 0-1</inkml:trace>
  <inkml:trace contextRef="#ctx0" brushRef="#br1" timeOffset="73303.46">5838 9472 0,'0'-18'16,"0"36"-16,0-53 0,-17 35 0,-71-18 31,-36 36-15,36 35-1,-18 88 1,88-106-16,1 36 16,-1 52-1,18-70 1,88-53 0,36-18-1,-36-35 1,36-52-1,-72-1 1,-34 35 0,-18 54-1,-18 34 1,-34 71 15,16-17-15,36-36-16,-17 53 15,17-35 1,53-35 0,52-18-1,-16-53 1,34-35 0,-105 53-16,35-54 15,-18 1 1,-35 35-1,0 106 17,-18-35-32,1 70 15,-1 18 17,0-18-17,1-53 1,17-17-1,-18-71 17,18 35-32,0-52 15,0 35-15,0-71 16,71-18 0,34 36-1,19 71 1,-89 17-16,89 0 15,-1 88 1,-70 53 0,-53-18-1,-53-35 17,18-35-17,17-53 1,18-17-1,18-19-15</inkml:trace>
  <inkml:trace contextRef="#ctx0" brushRef="#br1" timeOffset="75386.58">8343 9296 0,'0'0'0,"-17"-89"32,17 72-32,-18-18 15,-17-1 1,-1 36 0,-34 18-1,52 0-15,-70 70 16,0 18-1,-18 105 1,106-87 0,18-1-1,52-70 17,54-35-17,-1-18 1,1-88-1,-1-18 1,-70 0 0,-53-35-1,-35 0 1,-36 70 0,53 53-16,-87 1 15,34 34 1,-52 89-1,52 0 1,36 53 0,70 0-1,36-106 17,52-36-17,1-17 1,34-70-1,1-19 1,-71 19 0,-17-36-1,-54 88 1,-34 54 15,-18 34-15,-1 18-1,19-70-15,17 53 16,0-36 0,0-17-1,53-71 32,-36 35-47,1-35 16,70-70-1,-17 70 1,-1 0 0,-17 53-1,-53 53 1,35 35 0,1 0-1,16-17 1,37-36-1,-19-35 1,1-35 0,-1-36-1,1-70 17,-18-18-17,-36 53 1,19 18-1,-19 71 1,-52 69 0,0 72-1,17-18 1,-17 35 0,35-53-1,0 18 1,53-88-1,70-18 1,1-53 0,-36 0-1,-17-18 17,-54 36-17,-17 53 16,-17 34-15,-1 19 0,18-36-1,35-17 1,71-18 0,-71 0-16,36-53 15,17-18 1,-35 1-1,-35-1 1,-1 36 0,1 70 15,-18 54 0,0-1-15,0 88-1,0-141-15,17 107 16,-17-1 0,36 106-1,-36-195-15,0 143 16,0 16 0,-36-34-1,-16-36 1,-1-88-1,-36-36 1,54-87 0,0-36-1,35-88 1,0-88 15,70 70-15,72-106-1,-37 142 1,19-18 0,-54 106-1,-52 53 1,-106 70 0,53-18-16,-18 19 15</inkml:trace>
  <inkml:trace contextRef="#ctx0" brushRef="#br1" timeOffset="76286.48">2293 11042 0,'0'0'0,"0"-18"0,0 1 16,53-36 0,-35 35-16,52-52 15,18-19 1,-70 19-1,-36 17 1,-70 53 0,-88 53-1,17 35 1,124 0 15,35-17-15,88 35-1,18-36 1,35 36 0,-71 0-1,-122-18 1,-54-17 0,-88-36-1,70-35 1,1-71-1,35-35 1,52 18 0,19 0-1,17 70 17,35 18-32,35-17 15,36 17 1,-53 0-16</inkml:trace>
  <inkml:trace contextRef="#ctx0" brushRef="#br1" timeOffset="76669.52">2558 11359 0,'35'0'16,"-70"0"-16,88 0 16,-53-17 15,17-1-31,1-52 15,17-1 1,-35 0 0,0 54-16,-18-18 15,-52 17 1,-1 53 15,1 89-15,70-18-1,-18 35 1,18-71 0,35 1-1,18-71 1,71 0 0,-36-53-1,53-71 1,-106 89-16</inkml:trace>
  <inkml:trace contextRef="#ctx0" brushRef="#br1" timeOffset="76920.37">3157 10830 0,'0'0'16,"0"-17"-16,0-36 0,-17 53 31,-19 53-15,19-18-16,-1 71 15,1 70 1,-1-35 0,0 18-1,18-88 1,0-36 0,53-53-1,0-52 1,-35 52-16</inkml:trace>
  <inkml:trace contextRef="#ctx0" brushRef="#br1" timeOffset="77285.49">3281 11271 0,'0'18'16,"0"0"-16,17-18 31,1 0-16,53-36 1,-1 1 0,-35 17-16,36-52 15,-53 17 1,-18 0 0,-71 53-1,1 35 1,-19 71-1,36 18 1,53-1 0,18-70-1,70-53 1,-17 0 15,70-35-15,-18-18-16</inkml:trace>
  <inkml:trace contextRef="#ctx0" brushRef="#br1" timeOffset="77804.13">4039 11024 0,'0'-17'0,"0"34"0,0-52 16,-53 70 15,18 53-16,0 36 1,35-36 0,0 18-1,17-88 1,36-1-16,36-17 31,-1-53-15,0-17-1,0-54 1,-35 18 0,-18-88-1,-35 106 1,0 53 0,-17 106 15,-19 70-16,36-106-15,-17 35 16,17-34-16,0 105 16,0-71-1,53-34 1,17-36 15,-17-36-15,0-52-1,-53 71-15</inkml:trace>
  <inkml:trace contextRef="#ctx0" brushRef="#br1" timeOffset="77987.21">4339 11042 0,'0'0'0,"0"18"0,18-18 31,52 0-15,1 0 0,35-53-1,-89 53-15,54-18 16</inkml:trace>
  <inkml:trace contextRef="#ctx0" brushRef="#br1" timeOffset="79169.19">5574 11236 0,'-18'0'15,"36"-18"17,17 1-17,-17-1-15,52-53 16,1 19-1,-53 34-15,17-88 16,-18-17 0,-17 70-1,-52 35 1,-1 36 0,-36 88-1,72 35 1,-1 17-1,18-34 1,53-71 0,71-36-1,34-69 1,1-37 15,-18-34-15,-88 17-1,-35-17 1,-18 34 0,0 72-1,-53 70 1,18 17 0,-1 71-1,-17 0 1,36-52-1,-19-1 1,54-106 15,35-70-15,0 17 0,35-52 15,-70 105-16,-18 1-15,17 17 16,1 35 0,-18 35-1,0 19 1,18-1 0,17-35-1,-17-53-15,52 0 16,1 0-1,34-53 1,19-53 0,-53 35-1,-54-17 1,-34 53 15,-36 53-15,-18 35-1,36 17 1,35 1 0,53-18-1,-18-53-15,18 17 16,53-17 0,-18-53-1,-35 0 1,-53 0-1</inkml:trace>
  <inkml:trace contextRef="#ctx0" brushRef="#br1" timeOffset="79403.35">5486 11165 0,'0'0'0,"-36"0"0,-17 18 16,36-18-16,52 0 31,89 0-15,-1-35 0,-70 35-16,70-36 15,-70 19-15,-17-1 0</inkml:trace>
  <inkml:trace contextRef="#ctx0" brushRef="#br1" timeOffset="79968.63">7514 10936 0,'0'-35'0,"0"70"0,0-88 0,-17-70 31,17 105-31,17-35 15,54 36 1,-54 17-16,72 17 16,-1 54-1,-35 52 1,-36 18 15,-17-53-15,0 18-1,-17-106-15,17 18 16,0-36 0,17-52-1,19-18 1,16-36 0,1 1-1,-53 87-15,53-34 16,-17 17-1,-1 53 1,0 35 0,-17 53-1</inkml:trace>
  <inkml:trace contextRef="#ctx0" brushRef="#br1" timeOffset="81586.08">8431 11095 0,'0'0'0,"18"0"0,0 0 16,35-18-1,-36 1-15,1-54 16,-18-17 0,0 35-1,-53 0 1,0 53-1,-18 35 1,-34 71 0,69-35-1,19 17 1,17 0 15,35-70-15,36-18-1,17-36 1,0-17 0,-35-35-1,-36 18 1,-17-1 0,0 106 15,0 54-16,0-19 1,0 1 0,53-54-1,-35-17-15,17 0 16,1 0 0,69-35-1,1-53 1,-35 17-1,-18-87 1,-36 34 0,19 1-1,-36 70 1,-36 70 0,-17 89-1,18 18 1,0 34-1,35-52 1,0-18 0,53-35-1,35-53 1,-17-35 0,17-18 15,-18-17-16,-34-19 1,-36 54 0,0 70 15,0-17-31,0 35 16,0 18-1,0-54-15,0 36 16,17-35-1,19-18 1,34-18 0,-17-17-1,-35-18 1,-1 35 0,19-70-1,-36 35 1,17 36-1,-17 69 17,0-34-32,-17 17 15,17-17-15,0 53 16,0 17 0,17-53-1,54-17 1,-1-18-1,18-18 1,18-70 0,-70 35-1,-36-35 1,0 35 15,0 35-15,0 36-1,-18 52 1,0 1 0,18-1-1,18-34 1,35-36 0,35 0-1,0-53 1,-17-18-1,-36 1 1,-17 17 0,-18 35-1,-18 71 32,18 18-31,0-18-1,0-36 1,-35-17 0,17 0-16,-70-35 15</inkml:trace>
  <inkml:trace contextRef="#ctx0" brushRef="#br1" timeOffset="83085.55">13106 9225 0,'-18'-18'0,"36"36"0,-36-53 15,18-18-15,0 18 16,-35 35 0,17 35 15,-17 35-16,0 72 1,35-107-16,-53 124 16,17-36-1,36-17 1,0-88 0,18-18-1,105-89 1,-17-34-1,-17 35 1,16-18 0,-69 71-1,-36 52 1,0 1 0,17 52-1,-17 36 1,36 18-1,16-71 1,37-18 0,16-35-1,-69-18-15,17-17 16,-18 0-16,71-71 16,-53 18-1,-18-53 1,-35 17-1,0 54 1,0 34 0,-35 54-1,-18 70 1,35 18 0,18 17 15,18 1-16,35-54 1,-36-52-16,107-18 16,17-18-1,-35-34 1,17-37 0,-105-16-1,-18 16 1,-18 36-1,-35 53 1,0 36 0,18 52-1,17-53 1,18 18-16,18 88 31,35-70-15,53-36-1,0-35 1,-18-18 0,-35-17-16</inkml:trace>
  <inkml:trace contextRef="#ctx0" brushRef="#br1" timeOffset="83435.17">15963 9084 0,'0'0'0,"0"-35"0,0 17 0,-53-35 16,-35 53 15,0 18-16,-53 123 1,70-18 0,36 19-1,35-54 1,70 18 0,-52-89-16,70 1 15,71-1 1,17-52-1,-87 0 1</inkml:trace>
  <inkml:trace contextRef="#ctx0" brushRef="#br1" timeOffset="84301.71">16475 9278 0,'0'-18'0,"0"36"0,-18-71 31,-52 35-15,-54 36-1,18 53 1,36-1 0,34 36-1,36-35 1,0-54-16,71 19 16,35-36-1,0-18 1,17-35-1,-52-35 1,-36 17 0,-35 36-16,18-36 15,-36 89 17,-35 70-1,53 0-16,0-70-15,0 35 16,88-18 0,53-17-1,-35-53 1,-88 35-16,35-53 16,-18 0-1,-35-71 1,0 89-1,35 17 1,-52 54 0,-19 17-1,36 35 1,-35-18 15,17-34-15,1-36-1,-1 0 1,18-36 0,0-34-1,35-1 1,-17 36-16,88-89 16,0 54-1,52 70 1,-52 18-1,-18 70 1,-52 18 0,-36-36-1,-36 1 1,1-54 0,18 1 15,-1-18-16,18-18-15</inkml:trace>
  <inkml:trace contextRef="#ctx0" brushRef="#br1" timeOffset="85037.09">19068 9296 0,'0'0'0,"0"-18"31,17 18-31,36-53 16,-35-17-1,-1-19 1,-34 19-1,-1 52-15,-35 1 16,0 17 0,18 0-16,-35 35 15,70 35 1,0 1 0,35 35 15,18-36-16,0 36 1,-53-88-16,17 70 16,-34 18-1,-89-36 1,-35-52 0,17-36-1,-52-105 1,88-1-1,70 36 1,-17 0 0,35 70-1,70 18 1,1 0 0,-36 0-1,53 36 1,53 17-1</inkml:trace>
  <inkml:trace contextRef="#ctx0" brushRef="#br1" timeOffset="85618.23">19438 9454 0,'0'0'0,"18"0"0,52 0 15,18-35 1,-35-18-1,-17 0 1,-36 18 0,-71 35-1,-17 35 1,35 18 0,0 53-1,35 0 16,18-88-31,0 52 16,124-35 0,-18-35-1,52-35 1,-34-35 0,-1-36-1,-87 70-15,34-69 16,-17-54-1,-35 0 1,-18 71 0,-71 194 15,54-71-15,-19 88-1,19 36 1,-19-71-1,36 1 1,0-36 0,18-36-1,53-52 1,-18-18-16</inkml:trace>
  <inkml:trace contextRef="#ctx0" brushRef="#br1" timeOffset="86001.36">20408 9402 0,'0'35'15,"18"-35"17,17 0-32,71-18 15,-18-35 16,-70 53-31,-1-35 16,-17 0 0,-70 35-1,-36 17 1,0 54 0,71-18-1,35 35 1,0-35-1,88-18 1,0-35 0,53 0-1,1-70 1,-107 52 0</inkml:trace>
  <inkml:trace contextRef="#ctx0" brushRef="#br1" timeOffset="86501.84">21114 9260 0,'0'0'0,"-53"0"31,18 36-15,17-19-16,-35 54 16,18 35-1,35-36 1,0 1-1,88-54 1,18-17 0,-18-70-1,0-1 1,0-52 0,-17-1 15,-1-52-16,-52 35 1,-18 88 0,-18 106-1,-34 53 1,-19 52 0,36-34-1,17 17 1,0-35-1,54-53 1,52-53 0,-18-18-1,1-52 1,-53 52 0</inkml:trace>
  <inkml:trace contextRef="#ctx0" brushRef="#br1" timeOffset="86752.11">21343 9207 0,'0'0'0,"-18"18"0,89-18 32,-36 0-32,124 0 15,106 18 1,-54-54-1,-123 36 1,-70 0 0,-36-17-1,-70 17 1,53 0 0</inkml:trace>
  <inkml:trace contextRef="#ctx0" brushRef="#br1" timeOffset="88501.25">13547 10689 0,'0'0'0,"17"0"16,19-70-1,-36 52-15,0 0 16,0-17-16,-71-18 31,-35 0-15,-70 53-1,-1 53 1,89 35 0,0 106-1,88-88 1,53 0 0,70-71-1,-17-35 1,124-70-1,-72-36 1,-70 18 0,-35-36-1,-53 54 1,0 52 0,-35 89 15,17-54-31,1 71 15,-1 18 1,36-35 0,52-36-1,54-35 1,-89 0-16,71-53 16,17-17-1,-70-19 1,-35 19-1,-18 17 1,-35 53 0,17 53-1,18-35-15,-18 70 16,1-35 0,-18 17 15,35-52-16,0-36 17,35-52-17,35-19 1,1 19 0,-53 52-16,17 18 15,35 0 1,-52 36-1,0-19-15,17 71 16,18-17 0,0-18-1,35-36 1,18-17 0,0-17 15,52-54-16,-69 18 1,-36-52 0,-53 16-1,-36 19 1,-52 52 0,-18 71-1,0 53 1,53-18-1,36 0 1,17-17 0,35-71-1,-17 0-15,70 0 16,-18-53 0,19-18-1,-54-52 16,0-1-15,-17-87 0,0 140-1,-18 54 1,0 52 0,-36 106-1,19 35 1,17-35-1,53-35 1,17-70 0,18-36-1,18 0 1,-35-18 0</inkml:trace>
  <inkml:trace contextRef="#ctx0" brushRef="#br1" timeOffset="89236.04">16775 10654 0,'0'0'0,"-18"0"0,18 18 16,0-1 0,35-17 31,0-35-47,-35-18 15,0 0 16,-35-35-15,18 53-16,-36-1 16,35 19-16,-123-1 15,17 53 1,-17 106 0,71-17-1,34 17 1,54-35-1,0-89-15,70 1 16,35 0 0,1-36-1,-1-70 1,-17-53 0,-71 17-1,1-105 16,-36 141-15,0 53 0,0 52-1,0 89 1,-36 106 0,36-106-1,0-1 1,0-52-1,36-35 1,17-18 0,0-35-1,-18-1 1</inkml:trace>
  <inkml:trace contextRef="#ctx0" brushRef="#br1" timeOffset="89585.8">17163 10689 0,'17'0'31,"1"0"-15,0 0-16,-1 0 0,54-17 16,-1-19-1,1-34 1,-71 52-16,17-35 15,-34 18 1,-54 17 0,-35 71-1,18 71 1,35-36 0,36 18-1,17-89 1,17 19-1,89-19 1,18-17 0,-19-35-1</inkml:trace>
  <inkml:trace contextRef="#ctx0" brushRef="#br1" timeOffset="90084.59">18097 10601 0,'0'-18'15,"0"1"-15,18-19 16,-18-17 0,35 18-1,-52 35 16,-19 0-15,19 0-16,-89 88 16,35-35-1,71 18 1,18-36 0,53 18-1,17 0 1,-18-35-1,-70 35 1,-88-36 15,-35-17-15,35 0 0,70 0-1,-35-17-15,35-1 31,107-17 1,-72 35-32</inkml:trace>
  <inkml:trace contextRef="#ctx0" brushRef="#br1" timeOffset="90450.94">18380 10777 0,'0'0'0,"17"0"0,19 0 16,17-35 0,17 0-1,18-53 1,-35-1 0,-53 36 15,-53 53-16,-53 0 1,-17 71 0,0 70-1,123-53 1,0-17 0,70-36-1,54-35 1,-89 0-16,71 0 15,35-70 1,-124 52-16</inkml:trace>
  <inkml:trace contextRef="#ctx0" brushRef="#br1" timeOffset="90701.1">19085 10231 0,'0'0'15,"-17"0"1,-36 123 0,17 36-1,1-36 1,18-87-16,-1 52 16,18-53-16,0 18 15,0-35 1,53-1-1,17-52 1,-52 35-16</inkml:trace>
  <inkml:trace contextRef="#ctx0" brushRef="#br1" timeOffset="91051.67">19226 10707 0,'36'0'31,"-19"0"-31,19 0 16,-19 0-16,71-35 15,-35-1 1,-35-34 0,-18 17-1,-53 53 1,-35 17-1,0 72 1,35 16 0,53-16-1,0-54 1,17-17 0,89-18 15,35-18-16,-52 0-15</inkml:trace>
  <inkml:trace contextRef="#ctx0" brushRef="#br1" timeOffset="91567.79">19950 10530 0,'0'0'0,"0"-17"16,0-1-16,0 0 15,-36 18 1,-34 53-1,-1 53 1,18-18 0,53 1-1,0-54-15,0 0 16,71-17 15,35-18-15,17-35-1,-35-18 1,1-71 0,-72 89-16,54-106 15,-1-36 1,-52 54 0,0 70-1,-89 141 16,53-53-31,-35 107 16,-17 34 0,52-35-1,18-53 1,36-52 0,69-36-1,36 0 16,-17-71-15,-54 18-16</inkml:trace>
  <inkml:trace contextRef="#ctx0" brushRef="#br1" timeOffset="91784.37">20302 10477 0,'0'0'0,"0"18"15,36-18 1,52 18 0,-53-18-16,89 0 15,34-18 1,-17 18 0,-105-18 15</inkml:trace>
  <inkml:trace contextRef="#ctx0" brushRef="#br1" timeOffset="92252.12">15822 11501 0,'0'0'0,"0"-71"31,0 89-15,0-1-1,-18 1-15,-17 88 16,0 35-1,-18-18 1,18-17 0,17-53-1,18-35-15,-18-54 32</inkml:trace>
  <inkml:trace contextRef="#ctx0" brushRef="#br1" timeOffset="93052.04">15293 11836 0,'35'0'16,"0"0"-16,71 0 16,18-36-1,105-17 1,36-17-1,-212 52-15,70-35 16,-88 36-16,1-54 16,-36 1-1,-36 87 17,36 19-17,-35 34-15,35-35 16,-35 54-1,-18 34 1,0 1 0,18-72-1,17-34 1,71-88 15,35-1-15,-17 18-1,17 18 1,-35 35 0,-53 17-1,17 36 1,-17-35-16,0 35 16,36 17-1,17-34 1,17-36 15,54-18-15,-1-52-1,1-1 1,-36-35 0,-88 36-1,-18 17 1,-52 53-1,17 53 1,35 52 0,18-34-1,0 17 1,53-53 0,18-35-1,52-17 16,18-54-15</inkml:trace>
  <inkml:trace contextRef="#ctx0" brushRef="#br1" timeOffset="93600.64">17903 11642 0,'0'0'0,"-17"-18"0,-1 0 0,1-35 15,17 1 16,0-19-15,70 71 0,-17 18-1,18 70 1,-36 18 0,-35 17-1,0 1 1,0-71-1,35-71 17,0-53-17,18-35 1,-17 1 0,34-19-1,-52 89 1,52-36-1,1 54 1,-1 17 0,-17 17-1,-35 36-15</inkml:trace>
  <inkml:trace contextRef="#ctx0" brushRef="#br1" timeOffset="95379.76">18944 11836 0,'18'0'0,"-36"0"0,71-36 15,18-17 1,-54 36-16,-17-89 16,0 18-1,-35 0 1,-36 70 15,-34 53-15,-1 89-1,18-1 1,70-17 0,18-53-1,53-18 1,35-35-1,-17-17 1,52-54 0,-70 0-1,0-34 1,-53 34 0,0 89 30,-18 17-46,1 18 16,-1 53 0,18-36-1,35-52 1,53-18 0,36-18-1,-18-52 1,0-18-1,-53-18 1,-36-53 0,-17 53-1,0 89 1,0 69 0,-17 37 15,-19 52-16,19-53 1,-1-53-16,18 36 16,0-1-1,35-52 1,53-18 0,18-35-1,-35-1 1,17-52-1,-53 18 1,-35 52-16,36-17 16,-36 52 15,0 54-15,0-53-16,0 34 15,0 1 1,35-17 15,35-36-15,19 0-1,16-36 1,-52-17 0,0-52-1,-35 69-15,-18-34 16,0 17-1,-18 71 1,-35 34 0,0 19-1,53 35 1,0-36 0,36-17-1,17-35 16,70-18-15,1 0 0,-36-53-1,-71 35-15,72-52 16,-36-36 0,-53 53-1,0 35 1,-53 54 15,35-19-31,-35 54 16,53-18-1,0 17 1,0-34 0,0-1-1,88-35 16,0 0-15,18-35 0,0-18-1,-35 0 1,17-53 0,-35 18-1,-53 53 1,-53 35-1,0 35 1,35 35 0,18 1-1,36-18 1,-19-36-16,18 36 16,-35-35-1,0 0 16,-17-1-15,-1-17 0,-17 0-1,53 0 32</inkml:trace>
  <inkml:trace contextRef="#ctx0" brushRef="#br1" timeOffset="95552.32">21308 11871 0,'0'18'0,"0"-1"32,-18-17-1</inkml:trace>
  <inkml:trace contextRef="#ctx0" brushRef="#br1" timeOffset="-115172.6">16986 13617 0,'-17'0'16,"-1"0"-16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05:26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4727 1376 0,'-17'-18'16,"17"1"-1,-18 17 1,18-18-16,0 36 47,18-1-31,52 89-1,-35 17 1,-35-105-16,177 564 62,-177-564-46,0-1 0,0 1-16,-18-18 31,1-18-16,17-34 1</inkml:trace>
  <inkml:trace contextRef="#ctx0" brushRef="#br0" timeOffset="950.82">5274 1323 0,'0'18'15,"0"-1"1,0 1-16,-53 70 16,0 53-1,0 36 1,-17-36-1,34 17 1,19-140-16,-1 53 16,18-36-1,0-70 32</inkml:trace>
  <inkml:trace contextRef="#ctx0" brushRef="#br0" timeOffset="3417.76">5750 1817 0,'0'17'15,"0"1"1,-17-18-16,17 18 16,0-1-1,17-17 32,19-17-47,-1-19 16,35-34-1,-70 52-15,18-52 16,-18-1 15,-18 53-15,-52 18-1,-18 36 1,35 52 0,0 35-1,35 1 1,18-36 0,18-53-1,35 1 1,35-36-1,-18 17 1,1-17 0,-36-35-1,18-18 1</inkml:trace>
  <inkml:trace contextRef="#ctx0" brushRef="#br0" timeOffset="4150.75">6191 1799 0,'-17'-53'16,"17"36"-1,0-1-15,0-17 16,17-18 0,36 35-1,18 18 1,-1 0 0,-52 0-1,70 35 1,0 71-1,-52-35 1,-36-54-16,0 54 16,-53 17-1,-18-53 1,53-17 0,1-18-1,-1-18 1,18-17-1,53-53 1,18 0 0,17 35-1,35-35 1,-52 35 0,35 17 15,-71 36-16,-17 0 1,-18 18 0,0 70-1,0 1 1,-18-19 0,18-17-1,-18-18 1,1-17-1,-1-18 17,18-18-32,0-35 15</inkml:trace>
  <inkml:trace contextRef="#ctx0" brushRef="#br0" timeOffset="4552.09">7003 1393 0,'0'18'31,"0"0"-15,0-1-1,17-17 1,19 0-1,-1-17 1,-18-1-16,19-17 16,-36-18-1,0 0 1,-71 18 0,18 17 15,36 18-31,-19 0 15,1 88 1,17-52 0,18 34-1,0-52 1,53-18 0</inkml:trace>
  <inkml:trace contextRef="#ctx0" brushRef="#br0" timeOffset="5735.18">7532 1199 0,'0'0'0,"-35"-17"31,17 17-31,0 0 0,-17 70 31,0 1-15,-1 70 0,-17 53-1,53-141-15,-35 123 16,0 36 0,-18 0-1,18-71 1,35 18-1,0-54 1,0-87 0,53-18-1,0-88 1,35-18 0,-35 0-1,-18-35 16,-35 106-31,0-89 16,-35 18 0,-18 18-1,-18 18 1,54 70 0,-36 0-1,53 17 1,0 1-1,53-18 1,17 0 0,54-53-1,-1-17 1,1-19 0,-72 54 15,-34 17-16,-18 36 17,0 0-32,0 52 15,-18 36 1,18-18 0,0-52-1,71-36 1,35 0-1,-18-53 1,-70 35-16,88-88 16,-71 18-1,-35 35 1,0 18 0,0 70 30,0-17-46,-18 105 16,18 1 0,0 70-1,0 17 1,0 36 0,-17-70-1,-54 70 1,0-124-1,1-52 1,-18-71 0,-1-18-1,19-88 1,52-17 0,18-1 15,36 1-16,69-36 1</inkml:trace>
  <inkml:trace contextRef="#ctx0" brushRef="#br0" timeOffset="6335.72">9754 1552 0,'0'0'0,"-17"0"16,-1 0-1,-53 35 1,1 36 0,52-53-16,-35 88 15,36-1 1,17-16-1,70-72 1,1-17 0,35-35-1,-1-53 1,-52-18 0,-53-18 15,-53 54-16,-35 52 1,-18 18 0,54 35-1,16 54 1,36-19 0,36-17-1,52-53 1</inkml:trace>
  <inkml:trace contextRef="#ctx0" brushRef="#br0" timeOffset="6751.15">10072 1693 0,'0'-17'15,"0"-36"1,0 17-1,17 1 1,36 0 0,18 35-1,-18 0 1,0 70 0,-36-52-16,1 70 15,-18 1 1,0-54-16,-35 53 15,-1-53 1,1-35 0,18-17-1,17-54 1,0 1 0,0 52-1,17-88 1,1 35-1,17 19 1,18-1 0</inkml:trace>
  <inkml:trace contextRef="#ctx0" brushRef="#br0" timeOffset="7366.42">10407 1111 0,'0'0'16,"-35"0"-16,-1-17 0,1 17 0,-159 0 15,35 0 1,-52 35 0,70 35-1,-1 72 16,1 69-15,71-52 0,52 53-1,0-89 1,36 36 0,70-71-1,71-17 1,53-71-1,52-18 1,-70-17 0,36-54-1,-36-52 1,-53-53 0,-35-53-1,-106 71 16,-36-36-15,-87 36 0,-18 88-1,-177 35 1,107 53 0,-1 70-1,71 19 1,35 16-1,53-52 1</inkml:trace>
  <inkml:trace contextRef="#ctx0" brushRef="#br0" timeOffset="7982.8">4868 3969 0,'0'0'0,"0"-18"15,-53-17 1,36 35-16,-36-18 16,-53 71-1,0 71 1,36 17-1,34 35 1,36-52 0,53 17-1,35-88 1,71-53 0,18-36-1,-72-34 16,-52 34-31</inkml:trace>
  <inkml:trace contextRef="#ctx0" brushRef="#br0" timeOffset="8467.28">5362 3828 0,'0'-36'16,"0"72"-16,-17-72 15,-19 72 1,36-1-16,-17 71 15,-1 88 1,0 0 0,18-71-1,-17-17 1,-1-35 0,18-54 15,0-34-16,0-54 1,35 1 0,18-54-1,35 36 1,-70 70-16,106-52 16,-19 70-1,-52 53 1,-53 52-1,0 19 1,-17-54 0,-1 19-1,36-89 32,-1-53-47,1 35 16</inkml:trace>
  <inkml:trace contextRef="#ctx0" brushRef="#br0" timeOffset="8866.58">5962 4410 0,'53'17'31,"-36"-17"-16,1 0-15,53-35 16,-1-18 0,1-17-1,-54-19 1,-17 72-16,0-36 16,-88 35-1,0 36 16,17 35-15,19 70 0,34 1-1,18-36 1,53 0 0,35-70-1,0-18 1,36-18-1,17-35 1</inkml:trace>
  <inkml:trace contextRef="#ctx0" brushRef="#br0" timeOffset="9166.62">6914 4092 0,'0'0'16,"0"-17"-16,0-1 0,-35 18 31,-18 0-15,36 18-16,-72 87 15,36-16 1,36 34 0,17-17-1,0-53 1,123-36-1,18-17 1,-17-52 0,-1-19-1,-87 36-15</inkml:trace>
  <inkml:trace contextRef="#ctx0" brushRef="#br0" timeOffset="9802.15">7426 3863 0,'18'-88'16,"-36"176"-16,36-194 16,-18 124-1,-18 52 1,18-34-16,-18 122 16,1-17-1,-1 1 1,0-37-1,18-52 1,0-70 31,0-54-31,18-35-1,17 18 16,1 53-31,34-36 16,-52 54-16,70-36 16,18 17-1,-53 36 1,-53 18 0,-36 53-1,-87-19 1,88-34-16,-53 17 15,-1-17 1,72 17 0,17 1-1,17-1 1,72 18 0,-19-18-1,-52-35 1,70 35-1,-35-35 1,-18 0 0</inkml:trace>
  <inkml:trace contextRef="#ctx0" brushRef="#br0" timeOffset="9982.89">7814 4410 0,'0'0'0,"18"0"0,-36 0 47,0 0-31,36 0 30,0 0-46</inkml:trace>
  <inkml:trace contextRef="#ctx0" brushRef="#br0" timeOffset="10865.97">9419 3704 0,'0'0'0,"-70"18"32,52-1-32,-17 54 15,-36 70 1,36 18-1,35-18 1,35-70 0,53-54-1,36-17 1,35-88 0,-71-36 15,-106-34-31,-88 34 31,36 71-15,-36 36-1,35 34 1,54 36 0,17 35-1,17-35 1,72 18-1,-19-71-15</inkml:trace>
  <inkml:trace contextRef="#ctx0" brushRef="#br0" timeOffset="11250.23">9860 4092 0,'-18'-53'31,"1"0"-31,17 36 15,0-1 1,35-35 0,53 18-1,1 35 1,-1 35 0,-35 36-1,-53-1 1,0-52-16,-53 35 15,35-53-15,-70 17 16,70-17 0,-17-35-1,35-18 1,18-35 0,-1 53-16,1-36 15,0 54-15,34-36 31,-16 0-15,-19 53-16</inkml:trace>
  <inkml:trace contextRef="#ctx0" brushRef="#br0" timeOffset="11716.29">10001 3545 0,'0'0'0,"-17"-17"0,-107 17 15,1 0 1,-71 70 0,158-52-16,-87 88 15,-18 70 1,53 53 0,70-52-1,36 17 16,87-35-15,54-71 0,88-71-1,35-69 1,-88-19 0,0-105-1,-88-54 1,-106-34-1,-123 17 1,-159 88 0,35 141-1,0 89 1,70 123 0,36 53-1,71-106 1</inkml:trace>
  <inkml:trace contextRef="#ctx0" brushRef="#br0" timeOffset="12417.7">4674 6562 0,'0'0'0,"0"17"0,18 54 31,0-54-31,-1-17 16,36 0-1,35-88 1,-17-18-1,-53 71-15,34-88 16,-52 35 0,0 70-1,-17 18 1,-18 53 0,-1 106-1,36 17 16,0-70-15,18 17 0,-18-35-1,-35-52 1,-71-19 0,70-17-16,-87 0 15,17-35 1,18 17-1,53 1 1,35-1 0,70 18-1,-52 0-15,105-17 16</inkml:trace>
  <inkml:trace contextRef="#ctx0" brushRef="#br0" timeOffset="14050.38">5345 6738 0,'0'0'0,"35"-18"0,53-35 31,-88 18-15,-18 18 0,-70 17-1,71 17-15,-54 36 16,36 71-1,-1-1 1,36-52 0,0-1-1,71-70 1,0 0 0,87-106-1,-34-17 16,-54-1-15,-17-70 0,-53 36-1,0 87 1,0 36 0,-17 35-1,-19 106 1,36 70-1,0-53 1,0 36 0,0-53-1,18-88-15,35 17 16,53-35 0,35-18-1,0-70 16,-53 18-15,-35-19 0,-53 72-16,0-1 15,0 0 1,-70 54 0,52 34-1,0 1 1,18 17-1,53-70 1,18-1 0,52-34-1,18-36 1,-35-18 0,-18 1-1,-70 52-15,0-53 31,-18 89 1,0 35-17,-18 0 1,0 18 0,18-54-16,0 18 15,0-17 1,18-53 15,0 17-31,35-35 16,-18-17-1,-18 52-15,54-70 16,0 53 0,-36 35-1,0 35 1,-17 53 15,-1-17-15,36 34-1,18-34 1,-36-71 0,71 0-1,0-53 1,-36 0-1,-34 18-15,34-89 16,1-34 0,-54 34-1,19 36 1,-36 53 0,0 70-1,-36 71 16,1 53-15,0-54 0,17 19-1,18-54 1,18-52 0,52 0-1,19-54 1,16-34-1,-34 17 1,-18-35 0,-35 70-1,-18 89 17,0-1-17,0 1 1,-18-54 15,18 1-31,0 0 16,0-54 15,0-34-15</inkml:trace>
  <inkml:trace contextRef="#ctx0" brushRef="#br0" timeOffset="14217.49">8202 6509 0,'0'0'0</inkml:trace>
  <inkml:trace contextRef="#ctx0" brushRef="#br0" timeOffset="14432.24">7514 6615 0,'0'0'0,"-35"0"15,35 17 1,35-17 0,-17 0-16,52 0 15,-34 0-15,52-35 16,18 0 0</inkml:trace>
  <inkml:trace contextRef="#ctx0" brushRef="#br0" timeOffset="15725.96">8572 6421 0,'0'0'16,"18"-18"-16,35-35 16,-53 35-16,35-17 15,1 0 1,-36 0-1,-36 70 17,-17 71-17,0 35 1,18-18 0,-18 71-1,53-141 1,-17 159-1,-1 70 1,0-88 0,18 18-1,0-54 1,0-69 0,18-72-16,17-17 15,18-17 1,35-54-1,-17-35 1,-18-17 0,-53-89-1,0-88 1,-88 124 0,17 88-1,36 52 1,0 19 15,70 17 0,-18 0-31,107-18 16,-1-17 0,36-36-1,-18 18 1,-35 0-1,-88 18 1,-18 53 15,-18 17-15,18 53 0,-18-17-1,18-53-15,0 17 16,18-35-1,17 17 1,54-17 0,16-52-1,19-37 1,-54 36 0,1-17-1,-71 52 1,0 1-1,0 34 17,-18 1-32,1 17 15,-19 53 1,36 18 0,-17 18 15,17 52-31,0-35 31,35 71-15,-17 35-1,-18-89 1,-53-52 0,0-35-1,-35-53 1,0-18-1,-18-53 1,88-18 0,18 36-1,0-18 1,0 0 0,0 0-1,0 35 1</inkml:trace>
  <inkml:trace contextRef="#ctx0" brushRef="#br0" timeOffset="15896.97">9490 7673 0,'0'18'31</inkml:trace>
  <inkml:trace contextRef="#ctx0" brushRef="#br0" timeOffset="19034.14">2346 3052 0,'0'0'0,"-35"17"16,-54 18-1,54-17-15,-35 35 16,34 0-1,72-53 1,34 0 0,142-71-1,176-34 1,-300 87-16,230-88 16,105-35-1,-194 70 1,-70 1 15,-141 52-15,-36 18-1,-141 0 1</inkml:trace>
  <inkml:trace contextRef="#ctx0" brushRef="#br0" timeOffset="19448.64">3651 2540 0,'0'-35'16,"0"52"-1,36 19 1,-19-19-1,36 36 1,53-18 0,0-35-1,-18 0 1,18-52 0,-53-1-1,-53 35 1,-18 18-1,-70 53 1,35 17 0,-18 36-1,54-18 1,-71 1 0,52-54-1</inkml:trace>
  <inkml:trace contextRef="#ctx0" brushRef="#br0" timeOffset="19897.99">2240 3828 0,'-35'-18'0,"70"36"0,-176-71 15,123 17 1,36 36 15,17 18-31,124 53 16,-106-54-1,141 71 1,106 71 0,-88-53-1,87 0 1,-122-36 0,-54-34-1,-105-19-15,0-17 16,-36-35 15,18 17-31,0-17 16,0 0-16</inkml:trace>
  <inkml:trace contextRef="#ctx0" brushRef="#br0" timeOffset="20148.08">3651 4075 0,'0'0'0,"0"17"31,18 1-15,35 35-1,-36-36-15,54 54 16,17 17 0,0-17-1,-52-36 1,-36 18-1,-89 17 1,37-70-16,-107 36 16,18-36-1</inkml:trace>
  <inkml:trace contextRef="#ctx0" brushRef="#br0" timeOffset="20665.49">1905 4180 0,'0'18'0,"0"0"0,0 35 15,0-18-15,35 88 16,-17-70-16,52 106 16,54 141-1,-1-88 1,71 52-1,-35-52 17,0 70-17,-53-35 1,-18-35 0,-35-54-1,-35-52 1,-1-18-1,-17-52 1,-53-54 15,36 0-31</inkml:trace>
  <inkml:trace contextRef="#ctx0" brushRef="#br0" timeOffset="20948.73">2434 6597 0,'0'0'0,"-17"0"15,34 0 17,89 53-17,-35-36 1,-36 1-16,106 35 15,-18 18 1,-70-36 0,-17-17-1,-36-1 1,17-17 0,1-53-1</inkml:trace>
  <inkml:trace contextRef="#ctx0" brushRef="#br0" timeOffset="21182.65">3298 6456 0,'0'0'0,"18"-18"0,0 1 16,-1-1 0,-17 88-1,-35 1 1,0 35-1,17-36 1,1-34-16,-1 34 16,0-17-1,1-35 1,17-1-16</inkml:trace>
  <inkml:trace contextRef="#ctx0" brushRef="#br0" timeOffset="23348.6">5750 9878 0,'0'0'0,"0"-18"63,0 0-63,18 1 16,0-18-16,-1 17 0,54-88 15,-1 0 1,-52 53-1,-18 0 17,-106 53-17,-88 53 1,0 36 0,88-37-1,89 37 1,69-1-1,72-18 1,123 54 0,-106-54-1,-70-17 1,-71 18 0,-124 17-1,-35-53 1,-52-17-1,52-53 17,124-18-17,17-18 1,36 1 0,52-1-1,89 1 1,-124 52-16</inkml:trace>
  <inkml:trace contextRef="#ctx0" brushRef="#br0" timeOffset="23547.94">6209 9895 0,'0'0'0,"35"71"16,-35-53-16,0 70 15,0-18 1,0-17-1,0-35 17,-17-18-17,17-53 1,0 35-16</inkml:trace>
  <inkml:trace contextRef="#ctx0" brushRef="#br0" timeOffset="23715.55">6227 9790 0,'0'-18'0,"0"36"0,0-54 16,0 54 15,17 17-15,18 0 0,36 1-1,-53-36 1</inkml:trace>
  <inkml:trace contextRef="#ctx0" brushRef="#br0" timeOffset="24580.94">6456 9895 0,'17'18'15,"-17"0"1,0 17 0,0 36-1,0-54-15,0 18 16,0-17-16,0 0 31,18-36 0,0-17-31,52-18 16,-52 35-16,17-17 16,0 0-1,-17 35 1,0 35-1,-18 36 17,35-1-17,18-35 1,-35-35-16,70 18 16,53-18-1,-35-53 1,17-17-1,-70-19 1,-53 36 0,0 36-16,-35-1 15,-53 36 1,35 35 0,0 17-1,35-17 1,18-35-1,71-18 17,-1 0-17,-17 0 1,-18 35 0,1 71-1,-19 35 1,-17-88-16,18 176 15,-18 1 1,0-54 0,-18 18-1,-87-18 1,-37-52 0,-52-107-1,-35-69 1,70-54-1,18-71 17,124 19-17,87-1 1,89-18 0,53-52-1,-159 176-15</inkml:trace>
  <inkml:trace contextRef="#ctx0" brushRef="#br0" timeOffset="24830.34">7655 9490 0,'0'0'0,"18"-36"0,-18-34 16,0 88 15,0 17-31,0 106 16,0 0-1,0-88 1,-35 123 0,17-70-1,18-53 1,18-53 0,35-35-1,17 0 1</inkml:trace>
  <inkml:trace contextRef="#ctx0" brushRef="#br0" timeOffset="25182.49">7867 9931 0,'18'0'32,"-1"0"-32,36 0 15,-35 0-15,52-53 16,-17 17 15,0-34-15,-35-1-1,-18 54 1,-106 34 0,-18 89-1,54-18 1,70 18-1,35-35 1,36-36 0,52-35-1,18-53 1,-70 18 0</inkml:trace>
  <inkml:trace contextRef="#ctx0" brushRef="#br0" timeOffset="25715.95">10125 9507 0,'0'0'0,"-53"-70"31,35 70-31,-17 0 16,-36 35 0,1 71-1,52-71-15,-70 106 16,53-35-1,35-35 17,88-54-17,88-34 1,-17-54 0,-53-35-1,-89 0 1,-69 18-1,-90 18 1,-34 70 0,141 0-16,-53 17 15,70 72 1,71-1 0,35-53-1,53-17 1</inkml:trace>
  <inkml:trace contextRef="#ctx0" brushRef="#br0" timeOffset="26082.86">10407 9578 0,'0'0'0,"0"-18"16,-35-35-1,35 0 1,17 36-1,71 17 1,-17 35 0,17 53-1,-52 0 1,-36 18 0,0-70-16,-36 16 15,1-34 1,0-18-1,17-35 1,18-36 15,53-35-15,35 1 0,0 34-1,1 1 1</inkml:trace>
  <inkml:trace contextRef="#ctx0" brushRef="#br0" timeOffset="26580.4">10918 9084 0,'0'0'16,"-105"-88"-16,-36 17 16,-36 18-1,18 53 1,-123 124-1,-124 140 17,248-52-17,34 88 1,124-53 0,71-106-1,158 0 1,142-53-1,-142-88 1,18-35 0,-18-71-1,-35-70 1,-88-1 0,-18-193-1,-141 123 1,-123 106-1,-89 70 17,71 71-17,-17 53 1,105 18 0,106-54-16,0 19 15,17-19-15</inkml:trace>
  <inkml:trace contextRef="#ctx0" brushRef="#br0" timeOffset="27530.42">12471 9349 0,'0'0'0,"-18"0"0,-70-53 32,70 53-32,1 0 15,-1 0-15,0 0 16,1 88-1,-19 53 17,19-18-17,17 54 1,0-107 0,0-52-16,0-36 31,0-52-16,0-18 1,17-71 0,1 124-16,17-71 15,18 18 1,18 70 0,-1 18-1,-17 88 1,-35 0-1,0 53 17,-18-123-32,0 70 15,0-52 1,17-72 15,-17 19-31,18-36 16,35-106-1,17 36 1,1 70 0,35 17-1,-18 54 1,-71 53 0,1 34-1,-18-69-15,0 87 16,0-52-1,53-36 17,35-17-17,-52-18-15</inkml:trace>
  <inkml:trace contextRef="#ctx0" brushRef="#br0" timeOffset="28697.46">13670 9419 0,'0'0'0,"0"-17"0,0-19 16,-35 36-1,0 36 1,-18 52 0,53 35-1,0-35 1,0 1-1,53-72 17,-36-17-32,36 0 15,53-53 1,-35-53 0,-19 18-1,-16 0 1,-36 53-1,-18 88 17,-17 70-17,35-35 1,0-70-16,17 53 16,89-36-1,-18-35 1,36-53-1,-1-35 17,-70-18-17,0-53 1,-35 18 0,-18 53-1,0 70 1,0 71-1,-18 35 1,1 71 0,-1 0-1,18-36 1,53-35 0,17-70-1,19-36 1,16-52-1,-16-36 1,-72 53 0,89-106-1,-35-17 1,-54 53 0,-17 17-1,0 70 1,-17 107-1,-54 70 1,36 0 0,0 18-1,17 0 1,18-89 0,0-52-16,53 0 15,-36-18-15,72 0 16,-1-53-1,18-36 17,-18 1-17,-35 35 1,-36 36 0,-17 70-1,0 70 1,0-17-1,0-53 1,0-18 0,53-35-1,18-35 1,-1-53 0,-34 35-1</inkml:trace>
  <inkml:trace contextRef="#ctx0" brushRef="#br0" timeOffset="28880.23">15699 9331 0,'-18'-18'15,"36"36"-15,-71-36 16,17 18 0,19 0-1,17 18 1,0 0-1,-36-1 1</inkml:trace>
  <inkml:trace contextRef="#ctx0" brushRef="#br0" timeOffset="29064.3">14887 9454 0,'0'0'0,"-35"0"0,17 18 0,-35-18 15,71 0 32,53 0-31,-19 0-16,72-35 16,-71 17-16,0 1 0</inkml:trace>
  <inkml:trace contextRef="#ctx0" brushRef="#br0" timeOffset="29646.54">16351 9384 0,'18'0'0,"-18"18"16,18-18-1,-1 0-15,18 0 16,-17-18 0,53-17-1,-18-1 1,-36-34 0,-17 17-1,-35 53 1,-141 0-1,17 70 1,71-17 0,70 36-1,88-19 1,54-35 0,35 36-1,-1-1 1,-122-34-1,-36-1 1,-88 0 15,-1-17-15,-69-18 0,-1 0-1,106 0 1,35 0-1,18-18 1,71-17 0,35 0-1</inkml:trace>
  <inkml:trace contextRef="#ctx0" brushRef="#br0" timeOffset="29996.91">16722 9613 0,'17'0'16,"1"-17"-16,35-19 31,17 1-15,-17 0 0,-35-18-1,-18 18 1,-18 17-1,-52 53 1,-1 36 0,36 17-1,0 35 1,35-34 0,35-54-1,-17-35-15,123 0 16,17-18-1,-69-17 1</inkml:trace>
  <inkml:trace contextRef="#ctx0" brushRef="#br0" timeOffset="30296.91">17604 9084 0,'0'-18'0,"0"-35"31,-18 53-15,0 18-16,-35 88 15,36-71-15,-1 36 16,18-18-16,-18 141 16,-34-18-1,16-52 1,36-36-1,0-35 17,36-53-17,52-18 1,-18-17-16</inkml:trace>
  <inkml:trace contextRef="#ctx0" brushRef="#br0" timeOffset="30646.77">17727 9737 0,'18'0'16,"-1"0"15,-17-18-31,36 18 16,34-35 0,-17-18-1,-53 35-15,0-17 16,0-18-1,-35 53 17,-36 18-17,18 52 1,36 18 0,17-70-16,0 35 15,0 17 1,70-52-1,-17-18 1,53-18 0,-53 1-16</inkml:trace>
  <inkml:trace contextRef="#ctx0" brushRef="#br0" timeOffset="31197.6">18538 9402 0,'0'0'0,"-52"0"32,-1 35-17,17-18-15,-52 89 16,53-18 0,17 1-1,36-19 1,52-52-1,72-18 1,-19-18 0,-52-35-1,17-70 1,0-54 0,-35 19-1,0-72 1,-36 142-1,-17 53 17,-17 70-17,-36 53 1,35 53 0,18 71-1,-17-88 1,17 17-1,0-53 1,17-53 0,1-35-1,70 0 1,-53-53 0,-17 0-1</inkml:trace>
  <inkml:trace contextRef="#ctx0" brushRef="#br0" timeOffset="31463.92">18962 9402 0,'0'-18'16,"17"18"-16,1 0 15,0 0-15,70 0 16,-70 0-16,105 0 16,0 0-1,-70 0 1,-35 0 0,-18-18-1,0 1 1</inkml:trace>
  <inkml:trace contextRef="#ctx0" brushRef="#br0" timeOffset="43728.06">9137 12453 0,'18'-18'0,"-18"1"16,17-36 0,1 53-1,-18-18-15,0 36 47,0 70-31,-18 0-1,-17 36 1,0 17 0,17-53-1,18-17 1,0-89 31,35-35-47</inkml:trace>
  <inkml:trace contextRef="#ctx0" brushRef="#br0" timeOffset="44245.38">9754 12524 0,'0'0'0,"18"-18"16,-18 0-16,-18 18 31,-35 0-15,-35 18 0,18 17-1,34 1 1,19-19-1,17 1-15,0-1 16,35-17 0,53 18 15,0 17-15,36 1-1,-18-1 1,-53 18-1,-71 17 1,-106 19 0,-17-54-1,-17 0 1,87-35 0,-17 0-1,35-70 1,18 34-1,-1 1 1</inkml:trace>
  <inkml:trace contextRef="#ctx0" brushRef="#br0" timeOffset="44679.09">9225 12047 0,'-35'18'15,"35"0"-15,-35 17 16,35 18-1,0-36-15,0 1 16,70 0 0,-17-36 15,35-52-15,-52-19-1,-36 19 1,-36 17-1,-52 53 1,35 53 0,35 53-1,18-18 1,18 0 0</inkml:trace>
  <inkml:trace contextRef="#ctx0" brushRef="#br0" timeOffset="46880.07">10301 12488 0,'0'0'0,"0"-35"31,0 53-15,0-1-1,0 1-15,0 53 16,0 17 0,0 18-1,-35-18 1,17-35 0,1-89 15,17-34-16,17-36 1,54-17 0,-1 17-1,1 53 17,-54 53-32,72 0 15,-19 35 1,1 71-1,-54 0 1,-17 0 0,0-36-1,0-52-15,-35-1 16,18-17 0,17-53-1,0-35 1,17 0-1,89-35 1,17 34 0,-17 54 15,18 35-15,-36 35-1,-88 54 1,0 16-1,0 19 1,0-54 0,35-34-1,36-36 1,-1-36 0,1-16-1,17-72 1,-70 1-1,-1 70 1,-17 0 0,0 88 31,-17-17-47,-1 88 15,0 17 1,18-52-1,36-1 1,52-70 0,35 0-1,19-70 1,-54-36 0,-18-18-1,-52 54 1,-18-1-1,0 89 17,-35 70-17,-1 35 17,36-34-17,53 16 1,53-69-1,-71-36-15,54 0 16,34-36 0,1-52-1,-36-53 1,-18 35 0,-34-52-1,-19 122-15,-17-34 16,18 52-1,-36 53 1,-17 36 0,-18 52-1,35 19 17,18 16-17,18-87 1,53-1-1,17-52 1,-18-18 0,54-53-1,35-106 1,-54 36 0,-16-36-1,-54 36 1,-35 70-1,-35 35 1,-54 89 0,36 17 15,18 35-15,18 1-1,17-36 1,52 0-1,-34-70-15,106 35 16,-36-53 0,18-36-1,-1-34 1,-52-18 0,0 0-1,-17 52 1,-36 72 15,-18-1-31,0 18 16,18 17-1,0 18 17,18-52-17,35-36 1,35-53-1,0 0 1,18-53 0</inkml:trace>
  <inkml:trace contextRef="#ctx0" brushRef="#br0" timeOffset="47211.49">14305 12259 0,'-18'-18'0,"36"36"0,-106-71 16,35 35-1,0 18 1,35 18-16,1 17 16,17-17-16,0 0 31,35-1-15,53-17-1,-52-17 1,-19-36-1,-17 35-15,0-17 16,-53 17 0,-17 18-1,52 53 1,-17 0 0,17-18-1,1-17-15,-1 0 0</inkml:trace>
  <inkml:trace contextRef="#ctx0" brushRef="#br0" timeOffset="47428.14">12947 12559 0,'0'0'0,"-18"18"0,-17-1 16,53-17-1,52 0 1,107 0 0,-124 0-16,105 0 15,-17 0 1,-88 0-16</inkml:trace>
  <inkml:trace contextRef="#ctx0" brushRef="#br0" timeOffset="47844.82">14429 12594 0,'-18'0'31,"-17"0"-15,17 18-1,-35 52 1,35 36 0,18 88-1,0 71 1,-35 52 0,-35-52-1,-107 141 1,71-124-1,36-123 1,-1-36 0,54-105-1,17-36 17,0 0-32,35-52 15,71-89 1,-18 53-16</inkml:trace>
  <inkml:trace contextRef="#ctx0" brushRef="#br0" timeOffset="48212.14">14305 13035 0,'0'0'0,"-18"-35"0,-34-124 16,52 71-1,17 53-15,71-36 16,124 18 0,-88 53 15,-1 53-15,-88 53-1,-52 0 1,-107 17-1,-105-17 1,105-71 0,36-17-1,88-53 17,106-36-17,-88 36-15,88-36 16</inkml:trace>
  <inkml:trace contextRef="#ctx0" brushRef="#br0" timeOffset="48511.58">15434 12012 0,'0'0'0,"18"-35"15,-18-18 1,-18 53-1,-53 123 1,19 18 0,34-88-16,-70 141 15,35-70 1,35-89-16,-17 71 16,17-18-1,18-35 1,18-53-1,52 0 1,1-35 0</inkml:trace>
  <inkml:trace contextRef="#ctx0" brushRef="#br0" timeOffset="48878.34">15416 12700 0,'0'-18'0,"0"36"0,18-53 31,0 35-31,-1-18 16,1 18-16,70-35 16,-17 0-1,-1-1 1,-34 1 0,-36 0-1,-71 35 1,-88 53-1,18 35 1,71 0 0,34 18-1,36-18 17,36-53-17,-1-35-15,71 0 16,-1 0-1,72-70 1,-89 34-16</inkml:trace>
  <inkml:trace contextRef="#ctx0" brushRef="#br0" timeOffset="49146.06">16598 12224 0,'0'0'0,"0"-18"0,0 0 0,-35 18 16,-53 18 0,-18 106-1,35-19 17,1 37-17,70-1 1,0-106-16,0 53 15,70-35 1,-52-53-16,123 18 16,18-36-1</inkml:trace>
  <inkml:trace contextRef="#ctx0" brushRef="#br0" timeOffset="49462.82">17268 12065 0,'0'0'0,"0"-18"0,18 18 15,0 0 1,52 36 0,-52-19-16,70 71 15,0 36 1,-17 17-1,-71 0 1,-53-35 0,-71 0-1,36-36 1,71-52-16,-19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09:16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2805 0,'18'0'32,"0"0"14</inkml:trace>
  <inkml:trace contextRef="#ctx0" brushRef="#br0" timeOffset="3230.23">1834 2240 0,'18'0'16,"17"0"0,-17 0-1,0 0 1,-18-18-16,0-17 15,0 0 1,0 17-16,0-35 31,-53 18-15,-53 17 0,18 36-1,-18 17 1,0 71-1,18 0 1,88-35 0,0-1-1,53-52 1,53-18 0,-1-35-1,19-36 1,-54 0-1,-34 18 1,-19 18 0,-17 53 46,0 52-46,0 1-1,0 52 1,0 54 0,0-124-16,0 35 15,18 141 1,-18-70 0,0 35-1,0-53 1,0 0-1,0-70 1,0-54-16,-53 54 31,-17-71-15,-36 0 0,17-88-1,1-53 1,18-177-1,70 212 1,0 53-16,35-123 16,18 70-1,35-17 1,36-1 0,-54 54-1,18-1 1</inkml:trace>
  <inkml:trace contextRef="#ctx0" brushRef="#br0" timeOffset="3946.89">2117 2381 0,'35'0'16,"-17"0"-16,17 0 16,18-35-1,-36 35-15,36-53 16,-35 18 0,-18-1-1,-18 36 1,-35 0-1,-35 18 1,18 53 15,52 17-15,0 18 0,18-36-1,53-34 1,0-36-1,71-36 1,17-34 0,-53-1-1,18-70 1,-53 18 0,17-36-1,-34 53 1,-36 88-1,-36 89 17,1 35-1,0 35-15,17-106-16,0 106 15,1-35 1,17 0-1,17-53 1,36-53 0,0 0-1,-35-53 1,17 18-16</inkml:trace>
  <inkml:trace contextRef="#ctx0" brushRef="#br0" timeOffset="4180.18">2558 2275 0,'17'0'31,"1"-17"-31,17 17 15,-17 0-15,35-18 16,-36 18-16,54-35 16,-53 17-1,-1 18-15</inkml:trace>
  <inkml:trace contextRef="#ctx0" brushRef="#br0" timeOffset="4829.96">3581 1887 0,'0'0'0,"0"-17"15,0-1 1,-18-17 0,0 35-16,-17 0 15,17 0-15,-34 17 16,-37 54 0,-16 52-1,52-17 1,35-70-16,-17 87 15,17-17 1,18 17 0,0-105-1,35 35 1,89-35 0,-18-18-1,70-53 1,-35-36-1,0-34 1,-105 88-16,16-89 16,-34-35-1,-36 71 1,-70-18 0,-18 71-1,-17 35 1,88 0-16,-54 35 15,19 36 1,52 17 0,18 0 15,36-35-15,-1-35-16</inkml:trace>
  <inkml:trace contextRef="#ctx0" brushRef="#br0" timeOffset="5429.55">4180 2275 0,'0'18'47,"0"0"-47,0 17 16,0-17-16,0 17 0,-35 159 15,0-18 1,0 89 0,-1-36 15,19 53-15,-19-52-1,36-177-15,-17 70 16,-1 1-1,18-89 1,0-141 15,0 71-31,0-1 0</inkml:trace>
  <inkml:trace contextRef="#ctx0" brushRef="#br0" timeOffset="5814.75">3986 2417 0,'0'0'0,"-17"-18"0,17-17 15,35-18 1,71 0-1,-18 53 1,-53 0-16,71 0 16,0 17-1,-88 72 1,-71-19 0,-71 36-1,36-53 1,-18-18-1,89-35 1,34-35 15,54-36-15</inkml:trace>
  <inkml:trace contextRef="#ctx0" brushRef="#br0" timeOffset="6330.37">4851 1834 0,'0'0'0,"-18"0"31,18 18-31,-71 70 16,19 18-1,-1 35 1,35-106-16,18 36 16,0 53 15,35-89-15,36-18-1,-1-17 1,36-52-1,-18-19 1,-17-17 0,-53 0-1,-1 52 1,-17 54 15,0 0-31,-35 70 16,17-18-1,18 1 1,0-53 0,36-1 15,17-34-15,-18-36-16</inkml:trace>
  <inkml:trace contextRef="#ctx0" brushRef="#br0" timeOffset="6530.22">5327 1905 0,'-18'0'31,"1"0"-31,-1 0 16,0 0 15</inkml:trace>
  <inkml:trace contextRef="#ctx0" brushRef="#br0" timeOffset="6729.37">4586 2134 0,'-18'0'0,"1"18"31,34-18-15,19 0-16,52 0 16,53 0-1,-106-18-15,54 18 16</inkml:trace>
  <inkml:trace contextRef="#ctx0" brushRef="#br0" timeOffset="7520.35">5644 2117 0,'-52'0'31,"34"17"-31,-35 1 16,-18 35-1,36-18 1,35-17-16,0 17 16,0 18-1,0-35 1,35-18-1,1 0 1,-36-18 0,0 0-1,0-35 1,0 0 0,53-17-1,0 17 1,35 0-1,0 35 1,35 36 0,-52 17-1,-71 54 1,0-19 0,0 1-1,-35-36 1,17-17-1,0-18 1,18-18 15,0-35-15,36-53 0,17 36-1,-36 34-15,89-52 16,-53 71-1,18 17 1,-54 70 0,-17 18-1,0 0 1,-17-17 0,-1-36-1,18-52 48</inkml:trace>
  <inkml:trace contextRef="#ctx0" brushRef="#br0" timeOffset="7978.9">6791 2046 0,'0'0'0,"18"0"0,-1-53 16,-17 18 0,-35 17-1,-36 18 1,-17 53 0,18-18-1,17 18 1,53-17-1,70-19 1,1 19 0,35-19 15,-18 1-15,-70-1-1,-18 19 1,-53-19-1,-53 1 1,-18 17 0,54-17-1,17-18 1,53-18 15,53 1-15</inkml:trace>
  <inkml:trace contextRef="#ctx0" brushRef="#br0" timeOffset="8295.19">7408 1711 0,'0'0'0,"0"-18"0,-17 18 16,-1 18 0,-17 53-1,-18 52 1,18-35 0,-1 36-1,36-107-15,0 54 16,0-54-16,0 36 15,53-35 1,18-18 0,-36 0-1</inkml:trace>
  <inkml:trace contextRef="#ctx0" brushRef="#br0" timeOffset="8612.68">7779 1711 0,'0'0'0,"17"0"16,1-18-16,53 18 16,-54 0-16,89 0 15,-35 53 1,-18 53-1,-53 0 1,-36 35 0,-87-35 15,17-18-15,35-35-1,54-53 1,-1 0-16</inkml:trace>
  <inkml:trace contextRef="#ctx0" brushRef="#br0" timeOffset="9529.51">8961 2099 0,'0'0'0,"-53"0"32,35 0-32,53 0 46,53 0-30,124 0 0,70 0-1,-35 0 1,-176 0-16,141 0 16,-160 0-16,37 0 15,-54 0 1,-35-18 15,0-17-15</inkml:trace>
  <inkml:trace contextRef="#ctx0" brushRef="#br0" timeOffset="9995.61">9966 1711 0,'0'0'15,"-18"0"-15,1 18 0,-36 17 16,35 35 0,18 1-1,88 0 1,-52-54-16,122 18 15,-52-35 1,0 0 0,-53 0 15,-53-52-15,0-1-1,-35 53 1,-36 0-1,-17 53 1,0 52 0,0 19-1,17-54 1,-17 54 0,70-54-1</inkml:trace>
  <inkml:trace contextRef="#ctx0" brushRef="#br0" timeOffset="11228.86">11483 1852 0,'0'0'0,"-18"0"0,1 0 32,17 18-32,-18-1 15,18 36 1,0-35-1,35 0 1,36-18 0,-18-18-1,53-35 1,-1-18 0,-52-17-1,-53 0 1,0 70-1,-35 1 1,0 52 0,-18 89-1,35-89 1,1 88 0,-19 36-1,36-18 1,0-53-1,0 1 1,0-72-16,0 36 16,-17-53-16,-1 18 15,-17-36 1,-18-17 0,-18-53-1,18-1 1,36 36-1,17 36 1,-18 34 0,18 36-1,0 18 17,53 0-17,0-19 1,-35-52-16,70 18 15,35-18 1,-17-53 0,53-17-1,-53-1 1,-71 36-16,18-53 16,-36 52-16,19-122 15,-1 69 1,-17 19-1,-18 87 17,0 1-17,0 88 1,-36 0 0,1 17-1,0-35 1,35-17-1,0-18 1,0-35 0,17-1-1,36-17 1,-17-35 0,17-36-1,-36 36 1</inkml:trace>
  <inkml:trace contextRef="#ctx0" brushRef="#br0" timeOffset="11478.4">12171 2099 0,'0'0'0,"17"0"31,1 0-31,0 0 15,52 0 1,18 0 0,-17-18-1,-36 18 1,-17 0 0,0-17-1,-1 17 1</inkml:trace>
  <inkml:trace contextRef="#ctx0" brushRef="#br0" timeOffset="11845.39">13600 2064 0,'0'-18'15,"-18"18"17,18 18-32,-35 35 15,35-36-15,-36 54 16,19 35-1,-1-53 1,0-18 0,18-53 31,18 1-32</inkml:trace>
  <inkml:trace contextRef="#ctx0" brushRef="#br0" timeOffset="12362.07">14076 2046 0,'0'0'15,"-18"0"16,-17 0-31,-36 0 16,-17 35 0,71-35-1,-36 36-15,53-19 32,0 1-17,0 0 1,70-18-1,18 0 1,-17 17 0,17 1-1,-70 17 1,-18-17 0,-36 35-1,-52-36 1,35 19-1,-35-36 1,35 0 0,18 0-1,17-18 17,-17-17-17,0-1 1,35 19-16</inkml:trace>
  <inkml:trace contextRef="#ctx0" brushRef="#br0" timeOffset="12762.01">13494 1535 0,'0'0'0,"-18"0"0,-17 0 0,0 70 16,17-35-1,18-17 1,0 0 0,70-18-1,36 0 1,-35-53-1,-36-18 1,-35 1 0,-53 34-1,-35 36 1,0 36 0,53 17-1,17 35 1,18-35-1,0-36-15</inkml:trace>
  <inkml:trace contextRef="#ctx0" brushRef="#br0" timeOffset="14178.74">15064 1958 0,'0'0'0,"17"-18"0,36-52 15,-35 34-15,17-16 32,-17-19-17,-18 89 16,-36 70-15,-16 18 0,34-71-16,-53 124 15,54-36 1,17-52 0,17-1-1,72-70 1,34 0-1,71-70 1,-71-1 0,-17-70 15,-17-35-15,-72 52-1,1 18 1,-1 53-1,-17 89 1,0 52 0,-70 71-1,-1-1 1,36-52 0,35 0-1,18-53 1,35-53-1,52 0 1,1-53 0,0 0-1,18-70 17,-89 52-17,-18 36 1,-34 35-1,-36 17 1,18 54 0,35 17-1,17-17 1,36-18 0,-35-36-1,-1 1 1,-52-18 15,-18-18-15,18-17-1,17 35 17,18 18-17,0-1 1,0 1-1,71-18 1,-1 18 0,36-18-1,53-53 1,-35 17 0,-72 19-16,54-54 15,-106 18 1,0 0-1,-35 36 1,-18 17 0,-17 53-1,52 35 17,18-71-32,0 36 15,0 18 1,53-53-1,0-1 1,53-17 0,-71 0-16,53-17 15</inkml:trace>
  <inkml:trace contextRef="#ctx0" brushRef="#br0" timeOffset="14762.6">17604 2134 0,'0'0'0,"0"-17"0,-18-36 16,-70 17-1,0 36 17,-18 18-17,-18 53 1,54-18-1,52-18-15,0 53 16,18-17 0,0-36-1,89-35 1,16 0 0,-16-53-1,-54 53-15,88-88 16,-34-18-1,16-53 1,1-35 0,-88 88-1,0 18 17,-18 70-17,-71 124 1,0 18-1,-34 87 1,52-69 0,53-19-1,17-52 1,72-18 0,-37-53-1,54-18 1,-18-35-1,1 18 1</inkml:trace>
  <inkml:trace contextRef="#ctx0" brushRef="#br0" timeOffset="15095.23">18927 1605 0,'0'0'0,"-18"0"16,0 0-1,-17 71 1,0 17 0,17-53-16,-35 106 15,35-105-15,-52 122 16,52-52-1,-17 0 1,17-53 0,1 0-1,52-71 32,-17 1-47</inkml:trace>
  <inkml:trace contextRef="#ctx0" brushRef="#br0" timeOffset="15528.2">19315 2046 0,'0'0'0,"0"-18"0,-18 18 47,0 18-47,-35 53 15,18 17 1,17-71-16,18 36 16,0 18-1,36-53 17,52-18-17,0 0 1,-53 0-16,18-36 15,-35 19-15,70-72 16,-53 1 0,-35 0-1,-52 35 1,-19 53 0,36 0-16,-36 35 15,36-17-15,-18 0 16,0 17-1,35-35 1</inkml:trace>
  <inkml:trace contextRef="#ctx0" brushRef="#br0" timeOffset="15761.8">18680 1905 0,'0'0'0,"17"-18"16,54 1-1,35-19 1,70 1 0,0 18-1,-87-1 1,-19 18-1</inkml:trace>
  <inkml:trace contextRef="#ctx0" brushRef="#br0" timeOffset="17178.23">6209 3651 0,'0'0'0,"0"-17"0,0-19 32,0 19-17,-18 34 1,1-17-16,-19 141 15,19 18 1,-36 123 0,-18 1-1,18-72 1,36-140 0,-54 176-1,36-53 1,35-106-1,0-53 1,0-70 0,17-88-1</inkml:trace>
  <inkml:trace contextRef="#ctx0" brushRef="#br0" timeOffset="17561.66">5838 3969 0,'0'0'0,"-17"-36"0,17 19 0,-18-71 16,18 35-1,53-35 1,35 35 15,71 0-15,17 53-1,-17 70 1,-106 54 0,-71-36-1,-87 18 1,-1-18 0,35-70-1,36-1 1,17-17-1,18-17 1,0-1 0,71-35-1,-1 18 1</inkml:trace>
  <inkml:trace contextRef="#ctx0" brushRef="#br0" timeOffset="18162.02">6738 3916 0,'-35'0'31,"17"0"-31,0-35 16,18-18-1,18 17 1,70-17-1,36 36 1,-36-1 0,-53 18-16,71 35 15,-53 18 17,-35 53-17,-54 18 1,-17-54-1,-17-17 1,52-53 0,18-35-1,53-53 1,35-18 0,1 18-1,52 17 1,-71 71-1,1 35 1,-71 36 0,0-1-1,-35 36 1,-18-35 15,53-54-15,0-69 15,0-1-15,0 17-16</inkml:trace>
  <inkml:trace contextRef="#ctx0" brushRef="#br0" timeOffset="18327.95">7549 3598 0,'0'-17'0,"0"34"0,0-52 15,-17 35 1,-1 0-16,18 18 31,53 17-15,-18-35 0</inkml:trace>
  <inkml:trace contextRef="#ctx0" brushRef="#br0" timeOffset="19044.41">8061 3739 0,'0'0'0,"0"18"0,0 17 16,-53 54 0,0-19-1,35-52-15,-34 88 16,16-54-1,36-34 1,18-53 15,35-36-15,-36 36 0,54-71-1,17 18 1,18 0-1,-18 70 1,-35 18 0,0 88-1,-35-52-15,-1 69 16,1-16 0,35-19-1,0-52 1,17-18-1,54-88 1,-18-18 0,-36 0-1,18-70 1,-52 52 15,-36 1-15,0 105-1,-53 53 1,35 1-16,-52 105 16,34 17-1,36-52 1,0 0 0,53-71-1,53-17 1,-18-53-1,0-18 1,-52-18 0,-36 54-16</inkml:trace>
  <inkml:trace contextRef="#ctx0" brushRef="#br0" timeOffset="19227.81">8855 3669 0,'-18'0'15,"36"0"-15,-36 18 16,53-18 0,-17 0-16,88 0 15,88-18 1,-106 0 0,36-35-1</inkml:trace>
  <inkml:trace contextRef="#ctx0" brushRef="#br0" timeOffset="20411.25">10830 3863 0,'0'0'0,"0"-18"31,0 1-15,18-1-16,52-53 15,-52 1 1,-18-54 0,-18 19-1,-52 69 1,52 36 0,-70 18-1,53 0-15,-53 87 16,-36 54-1,54 0 1,52-36 0,88-70-1,89-35 1,-53-36 0,35-70-1,-35-18 1,-71-17-1,-35 35 1,0 17 0,0 124 15,-17 35 0,17 18-15,0-35-1,17-54-15,54 18 16,17-17 0,-17-36-1,17-34 1,-18-19 0,-34-35-1,-1-35 1,-35 88-16,18-88 15,-1 88 1,-52 141 15,17 36-15,1-71 0,-1 105-1,0-16 1,18-72-1,89-35 1,-19-35 0,1-53-1,70-52 1,-35-36 0,-53-1-1,-36 1 1,-17 88-1,-17 53 1,-54 141 0,53 18-1,18-53 17,0 0-17,36-36 1,-1-52-1,53-18 1,36-53 0</inkml:trace>
  <inkml:trace contextRef="#ctx0" brushRef="#br0" timeOffset="21577.48">13123 3810 0,'-35'18'0,"70"-36"0,-88 53 0,36-17 0,-1 17 16,18 0 15,18-35-15,-1-17-1,36-18 1,36-71 0,-72 70-16,36-34 15,35-142 1,-17-17 0,-54 176-1,-34 159 16,-36 35-15,35-88-16,-52 141 16,52-35-1,18-71 17,88-35-17,36-53 1,-18-36-1,35-52 1,-124 71-16,107-142 16,-71 0-1,-53 0 1,0 89 0,-18 70-1,18 17-15,-53 54 16,36-36-16,-36 71 15,0 71 1,35-36 0,18-53-1,0-35 17,0-89-1,35-16-16,36-54 1,17 0 0,-17 53-1,-54 35-15,19 18 16,-19 0-16,-17 53 16,0 18-1,0 35 1,0-36-1,35-17 1,-35-35-16,53-18 16,-35 0-16,105 0 15,-34-53 1,52-35 15,-18-18-15,-87 35-1,-19 1 1,-34 70 0,-54 35-1,-17 53 1,53 0 0,35-35-1,35 0 1,-18-53-16,72 18 15,-19-18 1,18-35 0,1-18-1,-72-18 1,-52 1 0</inkml:trace>
  <inkml:trace contextRef="#ctx0" brushRef="#br0" timeOffset="21796.22">12876 3581 0,'0'0'0,"-141"17"31,159-17-15,70 0-1,106-17 1,-123 17-16,105-36 16,-123 19-16,70-19 15</inkml:trace>
  <inkml:trace contextRef="#ctx0" brushRef="#br0" timeOffset="22444.46">15787 3563 0,'0'0'0,"0"-18"0,0-70 31,0 71-15,0-1-1,-18 18-15,-35 0 16,-17 70-1,-19 54 1,54-36 0,35 36-1,35-54 1,89-35 0,35-35-1,17-52 1,-70-1-1,-53-36 1,-71-34 0,-105 17-1,-18 53 1,17 53 15,54 53-15,34 35-1,36 18 1,53-35 0,71-36-1,34-35 1,-69-18 0</inkml:trace>
  <inkml:trace contextRef="#ctx0" brushRef="#br0" timeOffset="22793.94">16598 3528 0,'0'0'16,"0"-18"-16,0 0 16,0 36-1,-53 70 1,36-52 0,-36 69-1,-18 89 1,-35 53-1,0 36 1,54-54 0,-37 53-1,19-70 1,35-89 0,35-87-1,0-54 1,70-70-1,1-18 1,70-123 0,-106 176-16</inkml:trace>
  <inkml:trace contextRef="#ctx0" brushRef="#br0" timeOffset="23111.13">16581 3722 0,'0'0'0,"0"-35"0,0 17 15,0-106 1,0 54 0,70 17-1,54 53 1,-36 18 0,-35 87-1,-53 19 1,-124-36-1,-52-17 1,17-36 0,89-35-1,34 0 1,54-18 15,88-52-15,-36 17-16</inkml:trace>
  <inkml:trace contextRef="#ctx0" brushRef="#br0" timeOffset="24262.87">17410 3122 0,'0'0'0,"17"-35"16,-87 105 15,-1 36-16,-17 71 1,70-142-16,-17 88 16,17-87-16,18 34 15,18 1 1,70-71 0,36-18 15,-19-35-16,1 0 1,-70 36-16,69-89 16,-69 35-1,-54 89 17,0 17-32,-34 36 15,16-1 1,36 36-1,0-71 1,71-17 0,17-18-1,18-35 1,-18-18 0,53-71 15,-88 54-16,-35 52 1,-54 71 15,19-35-31,-1 52 16,-17 18 0,35-52-1,35-36 16,-17-18 1,-18 0-32,0 1 0,0-71 15,0 17 1,35-17 15,36 35-15,-1 35-1,18 18 1,18 36 0,-53 52-1,-53 0 1,0-17 0,0-19-1,0-34-15,0 0 16,-18-18 15,1-36-15,17-52-1,88-18 1,0 18 0,-53 53-1,107-36 1,-54 71-1,0 36 1,-70 69 0,-18-16-1,-36 17 1,-17-36 0,36-52-1,17-36 16,70-17-15</inkml:trace>
  <inkml:trace contextRef="#ctx0" brushRef="#br0" timeOffset="24661.31">19703 3387 0,'35'-36'0,"-70"72"0,88-125 31,-53 72-31,0-18 15,-71 35 1,-17 0 0,53 17-16,-89 54 15,89-18 1,35 17 0,106-17-1,-18-18 1,35-17-1,-87 0 1,-36 17 0,-71 0-1,-35 1 1,-17-19 15,17 1-15,88-18-16,1 0 15,-1 0 1,-17-35 0,-1-18-1</inkml:trace>
  <inkml:trace contextRef="#ctx0" brushRef="#br0" timeOffset="24860.32">18274 2981 0,'-18'0'0,"36"0"0,-53 0 15,-1 0-15,19 0 0,-1 0 16,18-18 31</inkml:trace>
  <inkml:trace contextRef="#ctx0" brushRef="#br0" timeOffset="25061.78">17127 3387 0,'0'0'16,"-17"17"-16,17 1 15,17-18 1,36 0-16,35-18 16,36-35-1,-36 36 1</inkml:trace>
  <inkml:trace contextRef="#ctx0" brushRef="#br0" timeOffset="25777.28">7920 5486 0,'0'-18'0,"0"36"0,0-54 15,-18-34 1,1 70 0,-1 0-16,-35 70 31,53-34-31,-18 175 15,1-17 1,-36 89 0,-18 16-1,36-87 1,-18 17 0,35-87-1,18-107 1,18-123 15,0-1-15</inkml:trace>
  <inkml:trace contextRef="#ctx0" brushRef="#br0" timeOffset="26193.53">7497 5856 0,'0'0'0,"0"-18"0,-18 1 16,0-107-1,18 19 1,71 34 0,52 0-1,71 36 1,-141 35-16,106 35 15,-36 71 1,-105 71 0,-53-54-1,-89 1 1,1-54 15,105-52-31,-35-1 16,18-17-1,17 0 1,18-35 0,36 0-1,52-36 1</inkml:trace>
  <inkml:trace contextRef="#ctx0" brushRef="#br0" timeOffset="26627.43">8255 5750 0,'0'-17'15,"0"34"-15,-18-52 0,18-53 16,0 17 0,89 1 15,52 34-16,17 36 1,-52 53 0,-70-35-16,-1 105 15,-35-17 1,-53 0 0,0-53-1,35-53 1,1-35-1,17-53 1,35-18 0,18-35-1,17 35 1,1 53 0,52 53 15,-105 0-31,70 35 15,-70-17-15</inkml:trace>
  <inkml:trace contextRef="#ctx0" brushRef="#br0" timeOffset="28243.11">9243 5733 0,'0'0'0,"0"17"0,0 1 16,17-18-1,36-53 1,18-18-1,35-34 1,-53 16 0,-53 19 15,-36 70-31,-52 35 31,18 53-15,-1 36-1,71-1 1,0-52 0,88-36-1,18-35 1,35-35 0,71-71-1,-18-35 1,-88 35-1,-71 18 1,-70 88 0,-36 17-1,18 72 1,53 34 0,18-35 15,0-70-31,70 70 15,-53-35 1,-53-53 15,-35-18-15,36 1-16,-54-18 16,1-1-1,52 36 1,18 53 15,53 0-15,35-35-1,53-18 1,18-36 0,0-34-1,-36-1 16,-17-52-15,-53-1 0,-35 107-16,-18-36 15,-18 35 1,-70 36 0,35 35-1,0 53 1,53-1-1,35-34 1,53-53 0,18-18-1,0-36 1,18-52 15,-19 0-15,-87 70-16,35-35 15,-35 18 1,-54 106 15,19-54-31,-36 72 16,17-19 0,36-52-16,-17 17 15,17-17 1,0-71 15,17 35-31,36-35 16,53-70-1,-35 70 1,-1 17 0,-34 54 15,-36 35-16,0 53 1,35-18 0,-17-17-1,34-54 1,19-34 0,0-36-1,52-53 1,-17-35-1,-71 105-15,53-105 16,-35-35 0,-53 70-1,-70 194 17,-1 53-17,54-105 1,-19 87-1,19 18 1,17-35 0,35-53-1,53-53 1,0 0 0,0-53-1,-17-35 1,-71 70-16</inkml:trace>
  <inkml:trace contextRef="#ctx0" brushRef="#br0" timeOffset="28443.38">11730 5292 0,'0'0'16,"-53"35"-16,53-17 31,70-18-16,72 0 1,-107 0-16,71 0 16,-71 0-16,106-36 15,-35 1 1,-88 35-16</inkml:trace>
  <inkml:trace contextRef="#ctx0" brushRef="#br0" timeOffset="28844.99">13564 5380 0,'0'0'16,"-17"0"-1,-1 17 1,0 1-16,-52 53 15,35 17 1,-1-35 0,1-18-1,35-53 17,0-34-1</inkml:trace>
  <inkml:trace contextRef="#ctx0" brushRef="#br0" timeOffset="29012.7">13423 5186 0,'0'0'0,"0"-18"0,0 1 16,-17 17 0,17 17-1,0 1 1,52 17-1,-34-17-15,53 17 16</inkml:trace>
  <inkml:trace contextRef="#ctx0" brushRef="#br0" timeOffset="29459.79">13988 5309 0,'-71'53'15,"53"-35"1,-34 17 0,34 36-1,18-18 1,0-36 0,0-34 15,0-1-16,0-53 1,70-34 0,-34 87-16,17-35 15,141-18 1,-53 89 15,-53 53-15,-70 52-1,-18 1 1,-71-54 0,0 1-1,54-71-15,52 0 32,-17 0-32</inkml:trace>
  <inkml:trace contextRef="#ctx0" brushRef="#br0" timeOffset="29710.51">15487 5115 0,'-35'36'15,"17"-1"-15,0-18 16,-35 72-1,18-54-15,-18 71 16,-17 0 0,34-18-1,36-71 1,0 1 0,36-53-1</inkml:trace>
  <inkml:trace contextRef="#ctx0" brushRef="#br0" timeOffset="30510.26">15028 5345 0,'0'0'15,"-17"0"-15,-19 0 0,72 0 47,52 0-47,124 0 31,-18-18-15,-142 0-16,37-17 16,-54 17-16,71-70 15,-71-18 1,-35 53 0,-70 106 15,52-35-31,-17 53 15,-54 70 1,72-106-16,-54 106 16,54-53-1,-1-17 1,18-54 0,53-52 30,-36 18-46,54-72 16,0 19 0,-1-1-1,-52 71 1,-18 18 0,0 52-1,0-52-15,0 53 16,0-36-1,70-17 1,36-18 0,18-18-1,34-53 1,-69-17 15,-72 18-15,-17 17-1,-70 53 1,-1 35 0,18 35-1,36-52-15,17 53 16,0-36 0,35-17-1,53-18 1,-35-18-1,-35 0-15</inkml:trace>
  <inkml:trace contextRef="#ctx0" brushRef="#br0" timeOffset="32142.75">17903 5397 0,'0'0'0,"0"18"0,-17-18 15,-1 0 1,18-18-1,0-17 1,0 0 0,0-71-1,-17 88-15,-19-123 16,-17 53 0,-17 71 15,-36 105-16,0 18 1,0 70 0,71-35-1,35-106-15,0 36 16,106-18 0,-18-36-1,53-52 1,0-53-1,0-36 1,-35-70 0,-18-52-1,-70 87 1,0 53 0,-18 71 15,-18 52-16,0 19-15,-17 122 16,-18-17 0,18 53-1,0-35 1,35-53 0,0-53-1,17-35-15,54-1 16,-1-17-1,72-53 1,-1-17 0,-53-1-1,-53-17 1,-35 35 0,-18 53-1,-17 18 16,18 52-15,17 1 0,0-1-1,17 19 1,1-72 0,35-17-1,35 0 1,-18-17-1,72-54 1,-54-35 0,-35 53-1,-36 18 1,-17 70 31,-17-17-47,-36 70 15,18-17 1,17-18 0,18 0-1,53-53 1,0 0 0,35-18-1,-70 0-15,-1-52 16,-17 17-1,-35-53 1,-36 71 0,36 17-1,53 18 17,88 0-1,17 0-16,0 0 1,1 0 0,-89 0-1,-35 53 1,-70 35 0,-1 53-1,-17 53 1,53-35-1,-1 35 1,36-141-16,-35 159 16,17-71-1,1-18 1,17-70 0,35-106 30,-17 36-46,70-125 16,-35 54-16</inkml:trace>
  <inkml:trace contextRef="#ctx0" brushRef="#br0" timeOffset="32459.88">19544 5539 0,'0'0'0,"-18"-36"16,1 1-16,-1-18 15,18 18 1,88 0 0,36 17-1,-36 18 1,-18 53 0,-70 17 15,-70-17-16,-36 0 1,0-35 0,71-18-1,17 0 1,71-18 0,53-17-1</inkml:trace>
  <inkml:trace contextRef="#ctx0" brushRef="#br0" timeOffset="32975.92">20285 5380 0,'0'0'0,"70"-18"0,-52-52 15,-18 34 1,-71 19 0,-17 17 15,-35 53-16,-18 70 1,88-52 0,53 17-1,53-53 1,-1-35 0,54-17-1,-70-1-15,52-70 16,-18-1-1,1-69 1,-36-19 0,-35 54-1,0 35 1,-53 105 0,-35 107 15,35 35-16,36-36 1,17 0 0,0-17-1,17-53 1,71-35 0,18-18-1,-53 0-15</inkml:trace>
  <inkml:trace contextRef="#ctx0" brushRef="#br0" timeOffset="34292.3">20884 5309 0,'0'0'15,"0"-70"-15,0 34 16,-17 36 15,-36 53-31,0 18 31,18 17-15,35-17 0,17-18-1,72-53 1,34 0 0,-88 0-16,18-18 15,71-88 1,-107 0-1,-17 0 1,-17 36 0,-72 70-1,1 35 1,-53 71 0,106-18-1,35 0 16,88-35-15,0-53 0,36 0-1,17-35 1,-71-18 0,1-35-1,-18 17 1,-53 54-1,0 34 1,-53 72 0,18-37-1,35 19 1,0-18 0,35-53 15,36 0-16,-54 0-15,89-53 16,-18 0 0,0-17-1,-52 52 1,-107 53 15,53-17-31,-34 52 16,52-34-1,0 17 1,52-53 0,37 0-1,-36-18 1,-18-70 0,-18 35 15,1-53-16,0 53 1,-1 35 0,54 18-1,-53 0-15,17 0 16,0 71 0,-17-18-1,-18 0 1,0 0-1,-18-18 1,1-35 0,17-35 15,0-1-15,35-69-1,53-1 16,-17 53-15,-36 53-16,53 0 16,-70 35-1,-18 36 1,0 35 0,-18-36-1,-17-17 1,17-18-1,36-35 17,-1 0-17</inkml:trace>
  <inkml:trace contextRef="#ctx0" brushRef="#br0" timeOffset="34432.82">22842 5609 0,'0'0'0,"-17"0"0,-1 0 16,36 0 15,-1 0-31</inkml:trace>
  <inkml:trace contextRef="#ctx0" brushRef="#br0" timeOffset="35942.37">811 9948 0,'0'0'0,"0"18"0,0 0 16,53-18 0,53-71-1,-18 0 1,-52 36-16,69-71 16,-105 36 15,-123-18-16,-36 88 1,-35 17 0,71 54-1,87-54-15,-16 107 16,52-54 0,105-34-1,19-36 1,52-53-1,-35-18 1,-88 54-16,53-54 16,-88 53-1,-36 18 1,-35 36 15,-35 70-31,88-1 31,0-52-31,0 88 16,53 142 0,17-36-1,1 141 1,-36 35 0,-35-53-1,-53-87 1,-35-142-1,-35-71 1,17-87 0,-88-142-1,17-17 1,1-265 0,158 158 15,71-87-16,71 88 1,87 17 0,-52 124-1,35 0 1</inkml:trace>
  <inkml:trace contextRef="#ctx0" brushRef="#br0" timeOffset="36525.57">1270 9948 0,'18'0'0,"-1"18"16,1-18 0,52-18-1,1-35 1,35-35 0,-53 35 15,-53-17-16,0 52-15,-53 18 16,35 0-16,-123 35 16,35 36-1,53 88 1,53-71 0,18 18-1,105-53 1,19-53-1,-19-53 1,53-53 0,-70 0-1,-18-70 1,-52-18 0,-19 53 15,-17 88-16,0 70 1,0 89 0,-35 35-1,0 71 1,17-71 0,18-53-1,53-70 1,0-18-1,18-71 1,-54 18 0</inkml:trace>
  <inkml:trace contextRef="#ctx0" brushRef="#br0" timeOffset="36725.94">1923 9754 0,'0'0'0,"-18"0"15,36 0 17,35-17-17,35-19 1,88-34 0,18-1-1,-123 54-15,123-54 16</inkml:trace>
  <inkml:trace contextRef="#ctx0" brushRef="#br0" timeOffset="37208.85">3122 9260 0,'-53'18'32,"0"35"-32,0 70 15,0 19 16,-35 52-15,0-36 0,17-69-1,71-72-15,0 1 16,0-89 15,89-70-15,-36 0-1,52-53 1,-16 71 0,-72 87-16,71-17 15,-52 106 1,-36 53 0,0 70 15,0-34-16,0-37 1,0-69-16,0-1 16,-18-35 15,18-18-31,-53-17 16,18 17-16</inkml:trace>
  <inkml:trace contextRef="#ctx0" brushRef="#br0" timeOffset="37826.07">2752 9772 0,'-71'0'15,"142"0"-15,-265 0 16,158 53 0,36 0-1,71-36 1,52-17 0,-70 0-1,141-53-15,36-52 31,-54-1-15,-17-18 0,-89 1-1,-70 52 1,-35 71 0,-18 36-1,-17 87 1,-1 53-1,18-34 1,35 34 0,54-105-1,34-71 1,89-18 0,17-70 15,-52-18-16,17-123 1,-88 70 0,-53 0-1,0 88 1,0 89 0,-35 70-1,-1 124 1,19-71-1,17 18 1,0-71 0,0-53-1,35-35 1,36-53 0</inkml:trace>
  <inkml:trace contextRef="#ctx0" brushRef="#br0" timeOffset="38509.87">4798 9613 0,'0'0'0,"106"0"31,-71-35-31,-17 17 15,34-17 1,-34 17-16,53-35 16,-18-35-1,-36 35 1,-52 53 0,-36 0-1,-52 53 1,88-35-16,-36 70 15,71-17 1,53 17 0,53 0-1,-36-17 1,-52-36-16,0 18 16,-18-18-1,-18 36-15,-53-36 31,-87-17-15,-1-18 0,71-36-1,52-34 1,36-36 0,71 71-1,35-18 1,17 17-1,-87 36-15</inkml:trace>
  <inkml:trace contextRef="#ctx0" brushRef="#br0" timeOffset="38891.94">5203 9737 0,'18'17'0,"-36"-34"0,54 34 16,-1 1-1,18-18 16,0-18-15,88-70 0,-35 18-1,-71 17 1,-35 0 0,-88 35-1,-18 36 1,0 70-1,18 53 1,35 0 0,35-53-1,18-17 1,89-71 0,52 0-1,18-71 16,17-52-15,-141 88-16</inkml:trace>
  <inkml:trace contextRef="#ctx0" brushRef="#br0" timeOffset="39128.24">6156 9207 0,'0'-17'0,"0"34"0,0-52 15,-18 35 1,-52 106-1,17 0 1,-18 141 0,36-88-1,17-54 1,18-34 0,0-53 15,53-54-16,35-34 1</inkml:trace>
  <inkml:trace contextRef="#ctx0" brushRef="#br0" timeOffset="39491.72">6191 9737 0,'18'0'46,"0"0"-46,17 0 16,53-71 0,-17 18-1,-36-17 1,-35 34 0,-35 36-1,17 0 1,-35 36-1,-35 69 1,35 1 0,35-35-1,1 17 1,87-35 0,18-53-1,18-18 1,18-17-1</inkml:trace>
  <inkml:trace contextRef="#ctx0" brushRef="#br0" timeOffset="40191.73">7108 9543 0,'0'-18'0,"0"36"0,0-71 16,-70 53-1,17 17 1,-35 72 15,70-72-31,-35 107 16,36-54-1,17 18 1,70-52 0,1-36-1,70 0 1,18-89-1,-54-34 1,-69 0 0,-19-36-1,1 53 1,-18 124 15,-53 70-15,18 18 15,17 35-15,18 0-1,18-53 1,52-53 0,54-35-1,17-17 1,-53-36-1,-17-53 1,-71 88-16,17-70 16,-17 70-16,0-17 15,-53 35 1,18 71 0,0 35-1,35-36 16,0-17-15,88-35 0,0-18-1,71-18 1,-71 0-16</inkml:trace>
  <inkml:trace contextRef="#ctx0" brushRef="#br0" timeOffset="40725.03">8678 9560 0,'0'0'0,"0"-17"0,0-1 16,-53 0-1,-17 18 1,-36 18 0,-17 88-1,87-18 16,19 0-15,17 0 0,53-52-1,17-36 1,18-18 0,-17-53-1,-36-17 1,36-70-1,-18-36 1,-18 35 0,-35 88-1,0 54-15,0-1 16,-53 88 0,18 19-1,-1 52 16,1 35-15,35-52 0,0-89-16,18 71 15,70-71 1,18-35 0,-18-18-1,0-35 1</inkml:trace>
  <inkml:trace contextRef="#ctx0" brushRef="#br0" timeOffset="40960.39">7426 9472 0,'0'0'0,"-35"0"0,-54 18 16,54-18 0,53 0-1,35 0 1,141-36 0,-88 1-1</inkml:trace>
  <inkml:trace contextRef="#ctx0" brushRef="#br0" timeOffset="41708.33">9490 9543 0,'0'0'16,"0"-18"-16,0-17 0,0-18 15,0 35 1,-18 1-1,-52-1 1,-1 53 0,-35 71-1,53 35 1,53 18 0,0-53-1,88-71 1,36-35-1,-18-18 1,35-70 0,-18-71-1,-123 36 1,-106-1 0,-35 54-1,0 70 1,71 35 15,-1 71-15,71 0-1,35-53 1,71-36 0,-18-17-16</inkml:trace>
  <inkml:trace contextRef="#ctx0" brushRef="#br0" timeOffset="42074.86">10142 9437 0,'0'0'15,"18"-18"-15,-18 1 16,-53 17 0,0 70-1,36-35-15,-19 142 31,19 34-15,-1-17 0,18 71-1,0 35 1,-53-36 0,35-193-16,-17 105 15,-35 1 1,34-71-1,36-89 1,0-34 0,71-107-1,52-105 1,-87 105 0</inkml:trace>
  <inkml:trace contextRef="#ctx0" brushRef="#br0" timeOffset="42411.15">10037 9966 0,'0'0'0,"-89"-159"16,72 124-16,-54-89 15,53 1 1,54 35 0,87 17-1,18 54 1,53 17-1,-123 53 1,-71-1 0,-88 54-1,-71 0 1,0-35 0,53-54-1,71-17 16,88 0 1,71-35-17,-107 17-15</inkml:trace>
  <inkml:trace contextRef="#ctx0" brushRef="#br0" timeOffset="42710.46">10724 9031 0,'0'0'0,"0"-18"16,0 1-16,-123 176 47,88-89-47,-36 54 15,36 34 1,35-34 15,0-107-31,0 36 16,70-35-1,54-36 1,-1-35 0,-34-17-1</inkml:trace>
  <inkml:trace contextRef="#ctx0" brushRef="#br0" timeOffset="42910.22">10971 9472 0,'-17'18'0,"34"-36"0,19-35 15,-36 36-15,0-1 16,-18 36 15,0-1-31,1 36 16,-36 35 0,53-70-16,0 52 15,0-34 16,35-19-15,71-34 0,0-54-1</inkml:trace>
  <inkml:trace contextRef="#ctx0" brushRef="#br0" timeOffset="43624.63">11483 9366 0,'0'-17'16,"0"34"-16,0-52 15,-18 53 1,1 17 0,-19 35-1,19-34-15,17 17 16,0 35 0,0-53-1,35-17 16,-35-54 1,0 19-32,0-71 15,0-1 1,53 1 0,35 0-1,-17 53 1,-1 35-1,-17 53 1,-18 17 0,-17 54-1,-18-54 1,-18 18 0,-17-52-1,17-36 16,1-36-15,17-34 0,70-18-1,19 0 1,34-18 0,-88 88-16,124 0 15,-71 36 1,-52 70-1,-36 36 1,-36-18 0,-17-36-1,0-17 1,36-53 0,87-53 15,-34 35-16,-19 1-15</inkml:trace>
  <inkml:trace contextRef="#ctx0" brushRef="#br0" timeOffset="44007.95">12841 9331 0,'35'-18'16,"-70"36"-16,141-89 16,-106 36-1,-53 35 1,-70 0-1,87 0-15,-70 53 16,89 0 0,17-18-1,70 1 1,54-19 0,-54 1-1,-34-1 1,34 36-16,-70 18 31,-53-18-15,-17-18-1,-54-17 1,36-18 0,53 0-1,17-18 1,18-52-1,-17 34-15</inkml:trace>
  <inkml:trace contextRef="#ctx0" brushRef="#br0" timeOffset="44213.89">11853 8978 0,'0'0'0,"-17"-17"0,-1 17 16,-17-18 0,17 0-1,0 18 1,1 0 15</inkml:trace>
  <inkml:trace contextRef="#ctx0" brushRef="#br0" timeOffset="44425.38">10495 9260 0,'0'0'15,"0"18"-15,18-18 31,52 0-15,89 0 0,0-53-1,35 18-15</inkml:trace>
  <inkml:trace contextRef="#ctx0" brushRef="#br0" timeOffset="44841.13">13864 9084 0,'0'0'0,"-35"-53"16,17 53-1,1-18-15,-19 18 16,-34 36 0,17 52-1,0 18 1,18 88-1,35-71 1,35-17 0,35-71-1,54-35 1,-18-17 0,-53-19-1</inkml:trace>
  <inkml:trace contextRef="#ctx0" brushRef="#br0" timeOffset="45091.15">14340 9066 0,'0'0'0,"18"-17"0,0 17 16,-1 0-16,36 17 15,35 54 1,-52 17-1,-19 18 1,-34 0 0,-71-36-1,-71 1 1,88-53 0</inkml:trace>
  <inkml:trace contextRef="#ctx0" brushRef="#br0" timeOffset="46207.61">15046 9437 0,'0'0'0,"-35"0"32,52 0-17,36 0-15,106 0 16,17 0 0,-123-18-16,124 1 15,123-1 16,-177 0-15,-52 1 0,-89-1-1,-106-17 1,89 17-16,-35 0 16,-71-17-1,88 17 1,88 18 15,71 0-15,-89 0-16,54 18 15,35 17 1,-53 18 0,-53-17-1,-53 34 16,-88 18-15,17 1 0,36-37-1,35-16 1,88-54 0</inkml:trace>
  <inkml:trace contextRef="#ctx0" brushRef="#br0" timeOffset="47240.71">17074 9296 0,'0'0'0,"-17"0"15,34 0 1,19-36 0,70-34-1,-71 52-15,18-17 16,88-124 0,-88 18-1,-53 71 16,0 17-15,-71 88 0,18 71-1,36-71-15,-19 177 16,19-1 0,-1-87-1,18 17 1,0-53-1,0-106 17,-70-52-17,17 17 1,17-18 0,1 71-1,35 18 1,0 0-1,0 70 1,35 0 0,54-35-1,34-35 1,53-36 0,-17-53-1,-18-17 1,-53-53-1,-35 18 1,-35-36 0,-18 18-1,0 123 1,0 36 0,-18 105-1,1-17 1,-36 53 15,18-36-15,35-17-1,35-88 1,53-18 0,0-53-1,-35 0 1,-35 35-16</inkml:trace>
  <inkml:trace contextRef="#ctx0" brushRef="#br0" timeOffset="47407.53">17868 9313 0,'-35'0'0,"70"0"0,-70-17 16,70 17-1,36 0 1,-36 0-1,124-18 1,35 0 0,-159 18-16</inkml:trace>
  <inkml:trace contextRef="#ctx0" brushRef="#br0" timeOffset="47690.77">19385 9119 0,'-18'18'31,"18"0"-31,-17-1 16,-1 18-16,-35 71 16,36-17-1,-19-1 1,19-35-1,17-18 17,35-35-17,-17 0-15,52-53 16,-35 35-16</inkml:trace>
  <inkml:trace contextRef="#ctx0" brushRef="#br0" timeOffset="48057.05">20038 9137 0,'0'0'0,"17"-18"0,-17 1 16,-53-1-1,-35 36 1,-35 52 0,52-17-1,71-18 1,71 18 15,35-35-15,-18 0-1,-18 35 1,-52-18 0,-36-18-1,-87 19 1,-54-19-1,53-17 1,35 0 0,54-17-1,17-54 1</inkml:trace>
  <inkml:trace contextRef="#ctx0" brushRef="#br0" timeOffset="48274.08">19385 8767 0,'-18'0'0,"36"0"16,-53 0-16,-36-18 16,54 18-1,-19 0 1,19 18-1,17-1-15,-18 1 16,0-1-16,18 1 0</inkml:trace>
  <inkml:trace contextRef="#ctx0" brushRef="#br0" timeOffset="50074.27">2469 11430 0,'0'0'0,"0"-18"0,0-17 15,-17 35 1,-54 0 0,36 71-1,0 34 1,35-69-16,0 158 16,0-18-1,0 1 1,35-89-1,53-53 17,18-53-17,88-105 1,-53-18 0,-53 17-1,-35-52 1,-35 35-1,-18 0 1,0 70 0,0 89-1,-53 105 1,18 1 0,17 52-1,18 1 1,0-72 15,88-52-15,-17-53-1,52-53 1,18-35 0,-70 18-1,-36-19 1,-52 72-1,-36 17 1,17 70 0,19-17-1,17 53 1,17-18 0,-17-52-1,-17-36 16,-54 0 1,54-18-32,-36-35 15,35 35 1,0 1 0,18 70 15,36 17-16,17-35 1,-36-17-16,107-18 16,-19 0-1,72-53 1,-1-17 0,-70-19-1,-35-34 16,-71 52-31,0 54 16,0-1 0,-71 0-1,18 54 1,18 34 0,17 54-1,18-89-15,0 53 16,88-17-1,18-54 1,0-17 0,71-17-1,17-36 1,-159 53-16,18-18 0</inkml:trace>
  <inkml:trace contextRef="#ctx0" brushRef="#br0" timeOffset="50590.45">4921 11889 0,'0'-53'31,"0"106"-31,0-124 0,-17 18 16,-72 0-1,19 53 1,35 0-16,-71 0 16,0 71-1,35-1 1,36 54-1,35 17 1,53-106 0,53-17-1,0-36 1,-18-35 0,18-53-1,-36-35 1,-17-35 15,-18-18-15,-35 53-1,0 88 1,-17 176 15,-1 54-15,18-1-1,-17-17 1,34-71 0,54 0-1,17-88 1,0 0 0,-17-35-1</inkml:trace>
  <inkml:trace contextRef="#ctx0" brushRef="#br0" timeOffset="51475.7">6826 11959 0,'0'0'0,"0"18"0,-17-18 16,17-35-1,0-36 1,35-35 0,35-53-1,-17 1 1,-35 122-16,17-105 15,-35 106 1,0-71 0,-53 141 15,18 89-15,17 17-1,18-106-15,-35 142 16,18-36-1,17-53 1,70-35 0,36-53-1,0 0 1,35-88 0,-53-18-1,-35 18 1,-53 52 15,0 19-15,-18 52-1,-17 0 1,35-17-16,-35 70 16,35 0-1,0-17 1,53-36-1,105-35 1,-69-35 0,34-36-1,-70-17 1,-53 0 0,-53-36-1,-53 72 16,36 52-15,-36 70 0,53 1-1,53-1 1,0-52 0,0-36 15</inkml:trace>
  <inkml:trace contextRef="#ctx0" brushRef="#br0" timeOffset="51740.8">6738 11501 0,'0'0'0,"-18"0"0,18 17 0,-17 1 16,52-18 15,53 0-15,18-18-1,-71 1-15,142-1 16,-54-17 0,-88 17-1,-17 0 1</inkml:trace>
  <inkml:trace contextRef="#ctx0" brushRef="#br0" timeOffset="55573.56">9172 11589 0,'0'-36'16,"0"1"-1,0 18-15,-17 17 16,-1 0-1,0 17 1,-17 107 0,17 70-1,-17 17 1,-35 89 0,17-18-1,0-88 1,17 0-1,36-158-15,-17 52 16,34-141 15,36-88-15,-17 70 0</inkml:trace>
  <inkml:trace contextRef="#ctx0" brushRef="#br0" timeOffset="55957.25">8925 11853 0,'0'0'16,"-17"-17"-16,-19-54 16,19-17-1,52 0 1,71 0-1,0 35 1,52 53 0,-34 53-1,-106-18-15,-1 53 16,-70 53 0,-88-17-1,18-36 1,-1-53-1,89-35 17,35-18-17,88-34 1,18-1 0,-36 17-16</inkml:trace>
  <inkml:trace contextRef="#ctx0" brushRef="#br0" timeOffset="56558.54">9648 11747 0,'0'0'0,"-52"-17"31,52-18-31,-18 35 0,18-71 16,0 36-1,53-1 17,35 36-17,0 0 1,-53 18-16,89 53 16,-71 17-1,-53 18 1,-35-53-1,-54-36 1,19-17 0,70-17-1,0-72 1,88 19 0,0 17-1,53 0 1,-35 18-1,-18 35 1,-70 0 0,17 0-1,-35 53 1,0 17 0,0-17-1,-17 18 1,17-54-1,0-34 32,0-1-47,0-35 16</inkml:trace>
  <inkml:trace contextRef="#ctx0" brushRef="#br0" timeOffset="56923.87">10548 11236 0,'0'0'0,"0"-18"0,-53 18 31,-17 18-15,17 53 0,53-19-1,17-34 1,54-18-1,-18-18 1,17-52 0,-52-18-1,-53 52 1,-54 19 0,1 52-1,71 18 1,17 53-1,17 35 17,36-88-17,-18-36-15</inkml:trace>
  <inkml:trace contextRef="#ctx0" brushRef="#br0" timeOffset="57641.52">11007 11501 0,'-53'0'16,"35"17"-1,-17 18-15,0 18 16,35-17-16,-18 17 16,0 52-1,18-52 1,0-35-1,0-71 32,18 0-31,-18 35-16,53-52 16,-36 35-16,54-89 15,0 71 1,-1 36-1,-17 52 1,-35 71 0,-1-36-1,19 54 1,17-71 0,35-53-1,-18 0 1,36-71-1,-71 53 1,18-70-16,-17 71 16,16-107-1,19-70 1,-36 18 0,-35 88-1,0 70 1,-17 124-1,-54 70 1,18-35 0,0 18-1,53-36 1,0-70 0,71-35-1,-54-18-15,72 0 16,-1-71-1,-18 19 1</inkml:trace>
  <inkml:trace contextRef="#ctx0" brushRef="#br0" timeOffset="57857.25">11589 11448 0,'0'0'0,"0"17"15,-18-17-15,53 18 32,1-18-32,34 0 15,-35 0-15,107-53 16,-54 18 0,18-1-1,-89 19 1</inkml:trace>
  <inkml:trace contextRef="#ctx0" brushRef="#br0" timeOffset="59939.24">13882 11077 0,'0'0'0,"0"-17"0,17-54 31,-17 53-31,0-17 16,-17 35-16,-71 0 15,-18 35 1,18 71-1,-18 88 1,35 0 0,54-53-1,87-17 1,36-71 0,35-53-1,0-36 1,36-34-1,-1-54 1,-70-34 15,-106-19-15,-71 19 0,-35 69-1,-52 89 1,-1 36-1,124-1-15,-36 88 16,36 107 0,35-54-1,106-70 1,-18-71 0,88-35-1,-123 0-15,123-35 16,-52-36-1,17-34 17,-70-19-17,-54 71 1,-17 36-16,0 122 31,-35-34-15,0 35-1,17-71-15,0 18 16,1-35 0,34-54 15,36-52-15,0 18-1,0-19 1,0 36-1,-35 53 1,-1 18 0,-17 53-1,0 34 1,36-34 0,34 0-1,36-54 1,0 1-1,-88-18-15,123-53 16,-53-18 0,-35-70-1,-18 18 1,-17-71 0,-1 70-1,-17 107 1,0 52-1,-17 106 1,-19-17 15,1 34-15,17-34 0,18-89-16,0 0 15,71-17 1,17-18-1,18-53 1,-53 0 0,0-35-1,-53 70-15,18-17 16,-18 106 15,0-54-31,-36 54 16,36 17-1,18-35 17,52-36-17,54-17 1,-36-35 0,18-35-1,-18-36 1,-70 35-1,17 18 1,-35 106 15,-35 18-15,17-36-16,-35 53 16,18 71-1,17 0 1,18-106-16,0 211 15,0 19 1,0 16 15,-35-87-15,-53 17 0,-53-35-1,17-123 1,54-71-1,34-71 1,1-70 0,35-106-1,0-53 1,35-17 0,54-1-1,-19 124 1,54 0-1,-36 89 1,-71 69 15,19 1-15,-1 0-16</inkml:trace>
  <inkml:trace contextRef="#ctx0" brushRef="#br0" timeOffset="60756.19">17533 11218 0,'18'18'0,"-1"-18"0,1 0 16,0 0-16,-1 0 15,71-53 1,-17 0-1,-36 18 1,-35 17 0,18-35-1,-53 36 1,-71 17 0,0 17-1,-18 36 1,89 18-1,35-1 1,18-52-16,88 53 16,0 34-1,-36-52 1,-35 35 0,-35-17-1,-88-36 1,53-17-16,-142 0 15,1-18 1,35-36 15,88-17-15,35 0 0,18 36-16,18-18 15,0 17-15,35 0 16,70-17-1,-35 35 1</inkml:trace>
  <inkml:trace contextRef="#ctx0" brushRef="#br0" timeOffset="61255.78">17868 11465 0,'18'0'32,"-1"0"-32,1 0 15,17 0 1,36-35-1,-1-18 1,-17 0 0,-35 0-1,-36 18 1,-70 35 0,0 18-1,70-1-15,-52 54 16,52-36-16,1 71 15,17-36 1,35 1 15,71-53-15,17-18 0,36-36-1,-18-34 1,0-71-1,-88 70 1</inkml:trace>
  <inkml:trace contextRef="#ctx0" brushRef="#br0" timeOffset="61488.99">18785 10813 0,'0'0'0,"-70"53"15,-18 17 1,-1 106-1,54 1 1,18-142 0,-1 71-1,18 0 1,-18-53 0,54-53 15,-19 0-31,18-36 0</inkml:trace>
  <inkml:trace contextRef="#ctx0" brushRef="#br0" timeOffset="61872.13">18803 11359 0,'0'18'15,"18"-18"16,-1 0-31,1 0 16,35-18-16,17-52 31,-34 17-15,-36 35-16,17-35 16,-34 36-1,-36 34 1,-18 72-1,1 16 1,52-34 0,18 17-1,53-35 1,0-53 0,70 0-1,36-35 1</inkml:trace>
  <inkml:trace contextRef="#ctx0" brushRef="#br0" timeOffset="62574.33">19791 11148 0,'0'-18'16,"0"36"-16,-71-54 15,-35 36 1,1 71-1,16 53 1,54-1 0,35-17-1,35-53 1,36-18 0,52-35-1,1-18 1,-18-70-1,17-35 1,-17-71 15,-35 53-15,-36 17 0,-35 106-16,-18-17 15,-35 88 1,18 18-1,0 87 1,17 1 0,18-53-1,35 17 1,36-87 0,17-36-1,53-36 1,0-34-1,-35-36 17,-88 18-17,-18 70 1,-71 36 0,1 35-1,34 35 1,36-17-1,0-1 1,53-70 0,36 0-1,34 0 1,36 0 0</inkml:trace>
  <inkml:trace contextRef="#ctx0" brushRef="#br0" timeOffset="63172.51">21255 11359 0,'0'-35'0,"0"70"0,0-176 31,-53 71-15,18 52 0,-71 53-1,18 71 1,17 0-1,18 0 1,53-18 0,35-35-1,-17-53-15,53 0 16,17-18 0,-18-52-1,1-18 1,17-106-1,0-18 1,-17 36 15,-53 70-15,-18 53 0,-53 53-1,-18 88 1,18 35-1,53 54 1,0 17 0,0-35-1,0-36 1,18-70 0,52-35-1,36-1 1,-35-52-1,35-36 1,-36-34 15</inkml:trace>
  <inkml:trace contextRef="#ctx0" brushRef="#br0" timeOffset="63422.42">19773 11042 0,'0'0'15,"-53"0"-15,18 0 0,-53 0 16,176 0 0,106 0-1,35 0 1,-35-18-1,-105 18 1,-72 0 0,-105 0-1</inkml:trace>
  <inkml:trace contextRef="#ctx0" brushRef="#br0" timeOffset="64322.37">3933 14129 0,'0'0'0,"0"-36"16,18-69 0,-18 87-16,0-35 15,-53 18 1,-35 35-1,-18 53 1,71-36-16,-89 124 16,54-17-1,52 88 1,18-54 0,53-87-1,53-36 1,-53-35-16,70-35 15,54-106 1,-54 0 0,-123 35 15,-35-18-15,-89 54-1,-34 52 1,17 36-1,70 35 1,53 17 0,71-17-1,53-35 1,-18-18-16</inkml:trace>
  <inkml:trace contextRef="#ctx0" brushRef="#br0" timeOffset="64622.38">4516 13988 0,'17'0'16,"-34"0"-16,52-18 0,-53 18 31,1 0-31,-72 88 16,36 36 0,18 123-1,-18 70 1,18-35-1,0 142 1,35-19 0,0-52-1,0-141 1,0-177 0,17-70-1,36-142 1,-17-17-1</inkml:trace>
  <inkml:trace contextRef="#ctx0" brushRef="#br0" timeOffset="64955.9">4463 14482 0,'0'0'0,"-18"-53"0,0-89 16,1 54-1,17 0 1,123 18 0,36 52-1,-106 18-15,70 18 16,-87 17-16,17 35 16,-71 71-1,-106-17 1,1-53-1,-53-1 1,70-70 15,70 0-15,54-53 0,106-53-1</inkml:trace>
  <inkml:trace contextRef="#ctx0" brushRef="#br0" timeOffset="66071.56">5309 13582 0,'0'0'15,"18"-35"-15,0 17 0,-1-35 16,-17 71 0,-53 70-1,36 35 1,17-70-16,-36 141 15,1-35 1,35-53 15,0-36-15,71-52 0,34-36-1,54-70 1,-53 0-1,-35 0 1,-54 0 0,-17 70-1,0 53 1,0 71 0,-17 18-1,17-54 1,70-17 15,1-53-31,17-18 31,-53 1-31,106-71 16,-52-1 0,-54 19-1,-18 17 1,-17 71-1,0 52 1,0 18 0,0 1-1,0-54 1,36-18 0,-36-52 15,0 18-31,0-19 15,0 19-15,-18-72 16,0-16 0,18 34 15,71 1-15,35 70-1,17 52 1,1 37-1,-36 34 1,-88-35 0,0-35-1,0-35 1,-18-18 0,18-18-1,0-52 1,36-54-1,52 1 17,71-1-32,52 89 31,-123 70-15,-52 89-1,-36 17 1,-36-35-1,19-53 1,-19-18 0,72-106 15,17 36-15</inkml:trace>
  <inkml:trace contextRef="#ctx0" brushRef="#br0" timeOffset="66457.13">8008 13811 0,'0'-17'0,"0"34"0,18-87 16,-18 17 15,-18 35-15,-53 36-1,54 17-15,-54 36 16,36-54-16,-36 89 15,71-53 1,53-18 0,53-35-1,18 0 1,-54 18 0,-70 35-1,-53-18 1,-17 0-1,-54-17 1,18-18 15,1 0-15,52-18 0,-18-52-1</inkml:trace>
  <inkml:trace contextRef="#ctx0" brushRef="#br0" timeOffset="66672.72">6773 13176 0,'0'0'0,"-17"0"0,-19 0 0,-34 0 16,52 0-16,-17 0 15,17 18 1,-17 17 0,0-17-1</inkml:trace>
  <inkml:trace contextRef="#ctx0" brushRef="#br0" timeOffset="66890.36">5309 13670 0,'0'0'0,"-17"0"0,140-18 32,-70 18-17,123-35-15,36-18 16,17 0-1,-35 36 1</inkml:trace>
  <inkml:trace contextRef="#ctx0" brushRef="#br0" timeOffset="67771.24">9296 13970 0,'0'18'0,"0"-36"0,0 71 16,0-35-1,53-18 1,17 0 0,-35 0-16,71-53 15,159-106 1,-124 53-1,-18-88 1,-105 0 0,-18 71-1,-70 17 1,-1 88 0,-17 124-1,0 123 1,35 18-1,-18 124 1,36 52 15,0 18-15,-1 35 0,1-53-1,17-87 1,18-178-1,18-34 1,70-124 0,-53-18-16,142-141 15,-18-17 1,52-106 0,-87-36-1,-107-17 1,-140 53-1,-106 70 1,17 89 15,88 88-15,89 17 0,35 0-1,53-17 1,-18 35-16,106-71 15,18 18 1,-71 1-16</inkml:trace>
  <inkml:trace contextRef="#ctx0" brushRef="#br0" timeOffset="68238.7">10724 13988 0,'0'0'0,"-17"0"0,-18-18 16,-18 0-1,0-17 1,17-18-1,36 18 1,36-36 0,-1 71-16,88-70 15,-17 52 1,53 18 0,-71 71-1,-70 17 1,-18 18-1,-18-89-15,-52 54 16,34-53 15,54-36 1,17 0-17,1 1-15,69-36 16,-16 17-1</inkml:trace>
  <inkml:trace contextRef="#ctx0" brushRef="#br0" timeOffset="69121.64">11730 13723 0,'17'-35'16,"-34"70"-16,17-70 16,-106 70-1,0 53 1,36-17-1,70 35 1,0-53 0,35-36 15,-17-17-31,70 0 16,0-53-1,-88 18 1,0-53-1,0 0 1,35-1 0,-17 72-16,70-36 15,36 53 1,-19 17 0,1 72-1,-71 17 1,-35-36-1,0-35-15,0 36 16,-17-36 0,-1-35 15,1 0-15,17-70-1,35 17 1,-18 17-16,72-69 15,34-1 1,-52 70 0,17 36-1,-53 71 1,-35 53 0,0-19-1,0-34 1,-17-53-1,-1-18 1,0-18 0,36-70 15,35-18-15,53-35-1,17 35 1,-17 106-1,-36 70 1,-70 54 0,0-106-16,0 70 15,-70 0 1,35-35 0,17-53-1,36-18 1</inkml:trace>
  <inkml:trace contextRef="#ctx0" brushRef="#br0" timeOffset="69539.28">14323 13406 0,'0'0'0,"17"-18"0,1-35 15,-18 18 1,-71 141 15,71-71-15,-35 35-16,-18 124 31,-17 18-15,52-124-1,0-17 1,18-54-1,71-17 1,52-70 0,-105 52-16</inkml:trace>
  <inkml:trace contextRef="#ctx0" brushRef="#br0" timeOffset="70189.21">14676 13529 0,'35'-123'15,"-70"246"-15,70-264 0,-18 88 16,-17 88 15,-17 1-15,-54 122-1,36-17 1,0 18 0,17-71-1,18-35 1,53-53-1,0-35 1,-18 0 0,36-71-1,17 0 1,-35 71 0,-36 35-1,1 70 1,-18 19-1,0 16 1,53-34 0,35-53 15,53-18-15,-17-18-1,-1-53 1,-52-17-1,-18-35 1,-53 17 0,0 88-16,-53 53 31,-18 89-15,36-53-1,35 17 1,18-53-1,-1-17-15,36-18 16,0 0 15,-18-53-15,-17 17-16</inkml:trace>
  <inkml:trace contextRef="#ctx0" brushRef="#br0" timeOffset="70454.56">14287 13529 0,'18'0'47,"123"0"-31,-105 0-16,69 0 15,-52 0 1,106-18 0,-18 1-16</inkml:trace>
  <inkml:trace contextRef="#ctx0" brushRef="#br0" timeOffset="72054.47">17092 13794 0,'18'0'31,"-18"-18"-31,0 0 16,17-52-1,-17-18 1,-53-18 0,-52 53-1,16 53 1,-34 53 0,88-36-16,-71 142 15,53-18 1,53 0-1,53-52 1,17-72 15,71-17-15,-105 0-16,105-35 16,-35-36-1,35-52 1,-53-71-1,-35 35 1,-18-53 0,-35 54-1,0 122 1,-53 72 0,-17 87-1,17 18 1,18 36-1,35 34 1,35-105 0,35-35 15,36-36-15,-18-35-1,36-35 1,-1-71-1,-70 18 1,-35-1 0,0 89-1,-18 18 1,0 53 0,0 35-1,0-54 1,52-34-1,19-18 1,-18-18 0,35-52 15,18-36-15,-53 53-1,-53 35 1,0 71-1,-35 36 1,17-19 0,18-52-16,0 52 15,53-34 1,17-36 0,36-18-1,-18-35 1,-70-17-1,-36-89 1,-87 35 0,-1 71 15,-35 36-15,88 17-1,123 17 16,-34-17-31,122 0 16,-17 0 0,18-17-1,-71-1 1,-70 18 0,-18 18-16,0 88 15,-53 52 1,18-17-1,0 71 1,-36 35 0,-17 0 15,0-18-15,35-35-1,17-70 1,19-71-1,52-124 17,-17 36-32,70-106 15</inkml:trace>
  <inkml:trace contextRef="#ctx0" brushRef="#br0" timeOffset="72371.75">18856 13705 0,'0'0'16,"-18"-17"-16,1-19 0,-1-52 31,71 35-15,18 36-1,-54 17-15,54 0 16,-18 70-1,-53 1 1,-71 35 0,-17-18-1,35-53 1,18-17 0,35-1-1,35-17 1,36-17-1</inkml:trace>
  <inkml:trace contextRef="#ctx0" brushRef="#br0" timeOffset="72922.5">19808 13600 0,'-123'-53'16,"105"53"-16,-17 0 16,-35 0-1,34 0-15,-70 70 16,36 1 0,35 17-1,52-17 1,89-36-1,0-35 1,-88 0 0,105-18-16,-35-35 31,-17-70-15,-1-54-1,1 19 1,-36 17-1,-17 105 1,-18 54 0,-53 88-1,0 52 1,53-16 0,0-107-16,-18 88 15,18-87-15,0 52 16,0-53-1,53-35 1,53 0 0,-71 0-1</inkml:trace>
  <inkml:trace contextRef="#ctx0" brushRef="#br0" timeOffset="74205.17">20602 13635 0,'0'0'0,"0"-18"15,-35 18 1,-36 0 0,-17 88-1,35-17 1,36 17 0,17-53-1,35-17 1,53 0-1,-17-36 1,-36 0-16,71-52 16,-18-54 15,-88 19-15,0-19-1,-71 106 1,-17 18-1,71 18-15,-107 106 16,71 17 0,53-53-1,53 0 1,35-53 0,18-35-1,18-35 1,-19-53-1,-52 0 1,0-1 0,-53 72 15,0 52-15,-53 89-1,18-36 1,35-35-1,18-18 1,52-35 0,36 0-1,-18-71 1,-17 1 0,-36 35-1,-53 70 16,18-17-31,-35 34 16,35 1 0,0-35 15,35 0-15,18-18-1,0-36 1,-17-34-1,-1-36 1,18 18 0,17 35-1,1 35 1,35 18 0,-36 0-1,-34 53 1,-36 35-1,-36-17 1,-17-1 0,18-34 15,17-36-15,18-36 15,18 1-16,88-71 1,53-17 0,-106 88-16,35-1 15,53 1 1,-141 106 0,0-1-1,-71 36 1,18-18-1,36-53 1,17-17-16,0-36 63,0-17-48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4T12:22:52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7391 16563 0</inkml:trace>
  <inkml:trace contextRef="#ctx0" brushRef="#br0" timeOffset="-193768.67">2575 15064 0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7A4E-EAEA-7217-545B-B193F5EA8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541A-9C58-D2D7-BD99-3645DEFF6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4CF5-F0FC-BD8C-1C52-11E4A05F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E92-3195-985A-5CD6-F23C4BC1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20BB8-718E-B8EE-798B-52BFC20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AA1-569A-9DD5-E20A-78A95672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6173-1176-FC25-9492-A42351D1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F031-64E7-C308-73E9-AC1BE802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2FBF-F5BE-30CC-8090-670E075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32F4-5CB8-B435-0B4D-FD318D4F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35355-B73F-E805-5F70-D7A24E95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529F3-5169-CB7D-20B6-62F74EF58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3170-8896-1C42-BF1A-D28F18D5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DB32-79DB-BEA3-8198-36459645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A8C6-8127-29D7-63F6-D9B48D7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5AB0-FBCA-921D-D3DD-D899AC40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B8BC-5E54-1B19-99B4-48FA8C4D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F4F8-1DA3-2D29-B23E-E917C1E2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5510-2A57-7318-194D-D8E0D911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B905-C9AA-BC57-B199-2E2359E9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1B0-6C72-EEB2-116E-12EFF40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D8FA9-7CEE-B4FB-7F22-C60477E7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817A-55B5-264A-3FA0-3AAAB2B5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6C08-D536-8B7F-3308-ECA676B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7903-6DAB-3C50-8463-6CDC2A32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008-18AF-9805-07BA-0D5F82F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9353-CDC7-F1D8-4821-1D610ACF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9D39-54C2-3FB9-ACE7-1510AE58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1A20E-BC6F-8DA4-C455-1EE9FEC4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CF74-17E0-B5C6-32B0-5AEFD80C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BE9B3-58CA-2329-BC09-8F47239A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F546-D959-97AB-0D5B-508C7179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080E-A299-16BD-FB8D-C0BB4A0F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8DCD-1646-0AF5-A7C9-A6BC485E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DFC97-8D74-47EC-8C0B-90DF19C9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CC3DF-DDE2-1106-1D47-31277B448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404B5-0032-C7C6-9C12-8A748D8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556A6-A71F-5821-46D8-34143B0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AF29-489E-23CB-0838-310247E3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8BE-3111-D748-2B56-2591485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D5F19-082A-87AD-1560-F3B7F8AC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64B88-FCE7-ACEB-61AA-DA622684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BC334-40A7-7C25-A405-39D0190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ADE52-28B5-5101-4991-0C47C809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7EFD-6AF5-D7AD-129F-F692F8D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497A6-E729-996F-DE0B-42C11D23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7509-486C-045C-9517-19755F2B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A615-9455-4B43-CF3D-0BA5C7FB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C5C9-122F-0EA0-F245-8AFC6807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55ED3-8511-0850-C23C-8D834212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F527-2D78-FDB8-2BA9-BEFDD16A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C6BC2-03D9-DD82-1365-1FECC8F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0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B229-1590-2033-8323-80A3DDC0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9F557-640D-FFF5-9B53-A56F207C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2D82D-969D-F278-74B8-FF6F01A6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71B0-B531-23E0-1844-8031767E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867C-D499-9D3B-B657-BACEB124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EE1C-4EAB-51CB-4746-CF48E64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8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48553-9AA8-0D3B-0593-E5306981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434E-5091-FE8C-BE05-7BFFBC83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E2A8-5848-18F4-272B-B2FCA4650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7834-F63D-4FA2-AA22-FBAB423556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DA3F-1D02-33E2-ED8C-7424659B9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4E02-035A-A9A4-2FE4-5F9CBA4B7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DC9A-D9C4-4875-9F6C-6EEB89E5A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6EAEB-187E-1C41-DEC7-005336172967}"/>
                  </a:ext>
                </a:extLst>
              </p14:cNvPr>
              <p14:cNvContentPartPr/>
              <p14:nvPr/>
            </p14:nvContentPartPr>
            <p14:xfrm>
              <a:off x="698400" y="146160"/>
              <a:ext cx="7004520" cy="259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6EAEB-187E-1C41-DEC7-0053361729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136800"/>
                <a:ext cx="702324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874AE5-EFFD-122E-B525-F21439F33D4F}"/>
                  </a:ext>
                </a:extLst>
              </p14:cNvPr>
              <p14:cNvContentPartPr/>
              <p14:nvPr/>
            </p14:nvContentPartPr>
            <p14:xfrm>
              <a:off x="666720" y="2654280"/>
              <a:ext cx="7378920" cy="168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874AE5-EFFD-122E-B525-F21439F33D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60" y="2644920"/>
                <a:ext cx="7397640" cy="17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CF1D30-2BEF-8781-11D7-0B75422E087A}"/>
                  </a:ext>
                </a:extLst>
              </p14:cNvPr>
              <p14:cNvContentPartPr/>
              <p14:nvPr/>
            </p14:nvContentPartPr>
            <p14:xfrm>
              <a:off x="0" y="2013120"/>
              <a:ext cx="2394360" cy="283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CF1D30-2BEF-8781-11D7-0B75422E08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2003760"/>
                <a:ext cx="2413080" cy="28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4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D1E06F-5002-CB67-7447-81D1668AC54E}"/>
                  </a:ext>
                </a:extLst>
              </p14:cNvPr>
              <p14:cNvContentPartPr/>
              <p14:nvPr/>
            </p14:nvContentPartPr>
            <p14:xfrm>
              <a:off x="260280" y="88920"/>
              <a:ext cx="7709400" cy="676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D1E06F-5002-CB67-7447-81D1668AC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79560"/>
                <a:ext cx="7728120" cy="67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71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B466AA-5142-6555-0AE5-21277C0505E8}"/>
                  </a:ext>
                </a:extLst>
              </p14:cNvPr>
              <p14:cNvContentPartPr/>
              <p14:nvPr/>
            </p14:nvContentPartPr>
            <p14:xfrm>
              <a:off x="336600" y="171360"/>
              <a:ext cx="8007480" cy="60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B466AA-5142-6555-0AE5-21277C050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162000"/>
                <a:ext cx="802620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76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AD0CB-0441-7597-968A-ED9D94A50522}"/>
                  </a:ext>
                </a:extLst>
              </p14:cNvPr>
              <p14:cNvContentPartPr/>
              <p14:nvPr/>
            </p14:nvContentPartPr>
            <p14:xfrm>
              <a:off x="12600" y="120600"/>
              <a:ext cx="8020440" cy="581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AD0CB-0441-7597-968A-ED9D94A50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111240"/>
                <a:ext cx="803916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4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D16463-A73F-839B-BA88-97202D00A59C}"/>
                  </a:ext>
                </a:extLst>
              </p14:cNvPr>
              <p14:cNvContentPartPr/>
              <p14:nvPr/>
            </p14:nvContentPartPr>
            <p14:xfrm>
              <a:off x="0" y="95400"/>
              <a:ext cx="8534880" cy="65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D16463-A73F-839B-BA88-97202D00A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6040"/>
                <a:ext cx="8553600" cy="65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34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3BF7E-38A8-418D-2908-895C3912AD3C}"/>
                  </a:ext>
                </a:extLst>
              </p14:cNvPr>
              <p14:cNvContentPartPr/>
              <p14:nvPr/>
            </p14:nvContentPartPr>
            <p14:xfrm>
              <a:off x="393840" y="158760"/>
              <a:ext cx="7309080" cy="196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3BF7E-38A8-418D-2908-895C3912AD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49400"/>
                <a:ext cx="7327800" cy="19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51DC35-6696-6A43-87FA-C6947EB868C3}"/>
                  </a:ext>
                </a:extLst>
              </p14:cNvPr>
              <p14:cNvContentPartPr/>
              <p14:nvPr/>
            </p14:nvContentPartPr>
            <p14:xfrm>
              <a:off x="0" y="76320"/>
              <a:ext cx="8020440" cy="564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51DC35-6696-6A43-87FA-C6947EB86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0391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7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DC641-12F4-2CF7-6005-F8DD0F222ED7}"/>
                  </a:ext>
                </a:extLst>
              </p14:cNvPr>
              <p14:cNvContentPartPr/>
              <p14:nvPr/>
            </p14:nvContentPartPr>
            <p14:xfrm>
              <a:off x="685800" y="336600"/>
              <a:ext cx="6312240" cy="499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DC641-12F4-2CF7-6005-F8DD0F222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327240"/>
                <a:ext cx="6330960" cy="50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3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2F31EC-BEAF-EB89-F708-6531FC8C4B7A}"/>
                  </a:ext>
                </a:extLst>
              </p14:cNvPr>
              <p14:cNvContentPartPr/>
              <p14:nvPr/>
            </p14:nvContentPartPr>
            <p14:xfrm>
              <a:off x="133200" y="520560"/>
              <a:ext cx="8090280" cy="540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2F31EC-BEAF-EB89-F708-6531FC8C4B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511200"/>
                <a:ext cx="8109000" cy="54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742D80-D673-637D-A68A-2A829F3032B3}"/>
                  </a:ext>
                </a:extLst>
              </p14:cNvPr>
              <p14:cNvContentPartPr/>
              <p14:nvPr/>
            </p14:nvContentPartPr>
            <p14:xfrm>
              <a:off x="927000" y="5423040"/>
              <a:ext cx="1734120" cy="54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742D80-D673-637D-A68A-2A829F3032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640" y="5413680"/>
                <a:ext cx="175284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8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D4EDD4-1412-3A82-B0D4-EC691D640857}"/>
                  </a:ext>
                </a:extLst>
              </p14:cNvPr>
              <p14:cNvContentPartPr/>
              <p14:nvPr/>
            </p14:nvContentPartPr>
            <p14:xfrm>
              <a:off x="546120" y="139680"/>
              <a:ext cx="7410960" cy="650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D4EDD4-1412-3A82-B0D4-EC691D640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130320"/>
                <a:ext cx="7429680" cy="65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D8FAA7-BD51-AD7A-9C45-C58FB24AD688}"/>
                  </a:ext>
                </a:extLst>
              </p14:cNvPr>
              <p14:cNvContentPartPr/>
              <p14:nvPr/>
            </p14:nvContentPartPr>
            <p14:xfrm>
              <a:off x="247680" y="152280"/>
              <a:ext cx="801396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D8FAA7-BD51-AD7A-9C45-C58FB24AD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142920"/>
                <a:ext cx="803268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6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9B-395C-3CBD-5940-234ACBC6C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77E0-0267-03C0-CB74-E3D2E7A9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A58C6-562C-1369-B38A-E3E8538BA4FF}"/>
                  </a:ext>
                </a:extLst>
              </p14:cNvPr>
              <p14:cNvContentPartPr/>
              <p14:nvPr/>
            </p14:nvContentPartPr>
            <p14:xfrm>
              <a:off x="57240" y="184320"/>
              <a:ext cx="8286840" cy="621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A58C6-562C-1369-B38A-E3E8538BA4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74960"/>
                <a:ext cx="8305560" cy="62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17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2022-10-14T12:44:33Z</dcterms:created>
  <dcterms:modified xsi:type="dcterms:W3CDTF">2022-10-14T12:45:32Z</dcterms:modified>
</cp:coreProperties>
</file>