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10:38:24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1852 0,'17'0'31,"1"0"-16,0 0-15,-1 0 0</inkml:trace>
  <inkml:trace contextRef="#ctx0" brushRef="#br0" timeOffset="1911.25">6244 900 0,'0'-18'32,"18"18"-32,-18-18 15,0 1 1,0-1-16,-35 18 16,17 0-1,-53 53 1,-17 35-1,-35 53 1,52-17 0,53-71-16,1 52 15,17 1 1,35-53 15,71 0-15,17-53-1,1-53 1,-18-17 0</inkml:trace>
  <inkml:trace contextRef="#ctx0" brushRef="#br0" timeOffset="2431.23">6562 794 0,'0'0'0,"0"-106"16,0 88-16,0 1 31,-18 52-15,18-17-16,0 140 31,0-17-16,-18 36 1,18-71 0,-17-1-1,17-34 1,0-53 0,-18-18 15,0-36-16,1 1 1,17 17-16,0-17 16,0 18-1,0-1 126</inkml:trace>
  <inkml:trace contextRef="#ctx0" brushRef="#br0" timeOffset="15343.56">6456 1323 0,'0'-18'16,"17"1"-1,-17-1 1,18 0-16,-18 1 15,53-19 1,35-34 0,-17 17-1,35 53 1,-18 35 0,-53 89-1,-35-54 1,0 36-1,-18-53 1,18 0 0,-17-53 15,17-18-15,17-35-1</inkml:trace>
  <inkml:trace contextRef="#ctx0" brushRef="#br0" timeOffset="15910.04">7391 1252 0,'0'0'0,"0"-17"0,17-1 0,-17 0 15,0-34 1,-17 34-16,-36 0 16,-18 18-1,-35 18 1,18 52 0,0 54-1,53 17 16,35-53-15,35-35 0,53-53-1,0-35 1,18-36 0,-53 1-1,-35 34-15,-1-69 16,-17 52-1,0 17 1,0 107 15,0-53-31,0 70 16,0-71-16,0 54 16,0-18 15,53-18-16,18-35 1,-1-53 0</inkml:trace>
  <inkml:trace contextRef="#ctx0" brushRef="#br0" timeOffset="16242.75">7937 1129 0,'-17'0'0,"34"0"16,-52 0-16,18 18 0,-19 34 16,1 72-1,17-18 1,-17 105 0,17 1-1,1 70 1,-1-229-1,1 159 1,-19 17 0,19-88-1,-1-53 1,18-140 15,0 16-31,0-158 16,35 71-1</inkml:trace>
  <inkml:trace contextRef="#ctx0" brushRef="#br0" timeOffset="16608.95">7779 1411 0,'0'0'15,"0"-35"-15,0 17 0,-18-17 0,18-36 16,35 1 15,54 35-15,-54 35-16,71 0 15,0 17 1,-36 54 0,-52 17-1,-36-18 1,-88 1-1,0-18 1,89-53-16,-107 18 16,71-1-1,36-17 1,70-70 15,-36 52-15,1 18-16</inkml:trace>
  <inkml:trace contextRef="#ctx0" brushRef="#br0" timeOffset="16926.75">8590 741 0,'0'-18'16,"0"36"-16,0-53 0,-18 52 15,1 1 1,34 52 0,-87 89-1,35-18 1,17-105-16,-17 105 16,35-71-1,0-17 16,17-53-15,54 0 0,-36-53-1,-17 36-15,17-19 0</inkml:trace>
  <inkml:trace contextRef="#ctx0" brushRef="#br0" timeOffset="17093.15">8343 1164 0,'35'-17'32,"-17"17"-32,17-36 15</inkml:trace>
  <inkml:trace contextRef="#ctx0" brushRef="#br0" timeOffset="17142.97">8731 3739 0,'0'-864'16,"0"1728"-16,18-2134 0,0 688 0</inkml:trace>
  <inkml:trace contextRef="#ctx0" brushRef="#br0" timeOffset="17509.38">8784 1182 0,'53'0'15,"-35"0"-15,-1 0 0,19-18 16,52-35 0,-35 0-1,-18 0 1,-35 18 0,-53 35 15,-17 0-16,-1 88 1,36 1 0,17 16-1,18-69-15,0 17 16,35-18 0,18-18-1,35-17 1,-35-35-1,36-35 1</inkml:trace>
  <inkml:trace contextRef="#ctx0" brushRef="#br0" timeOffset="17825.59">9313 935 0,'0'-18'15,"0"36"-15,0-53 16,0 17 0,18 18-1,0 0-15,35 0 16,-18 53-1,0 35 1,-35 0 0,0 18-1,0-53 1,0-35-16,0-1 16</inkml:trace>
  <inkml:trace contextRef="#ctx0" brushRef="#br0" timeOffset="17992.36">9472 1288 0,'0'-36'0,"18"-52"32,-18 71-32,35-36 15,-17 17-15,35-34 16,-18 34 0,-18 36-1,36 0 1,-35 0-16</inkml:trace>
  <inkml:trace contextRef="#ctx0" brushRef="#br0" timeOffset="18311.54">10107 1147 0,'-18'0'0,"36"0"0,-36 17 15,36-17 1,0 0 0,-1 0-16,36 0 15,53 0 1,-35 0-1,-54 0 1,-17-17 15,0-1-15</inkml:trace>
  <inkml:trace contextRef="#ctx0" brushRef="#br0" timeOffset="19208.57">11342 829 0,'-18'0'16,"36"0"-16,-36-18 0,18 1 0,0-1 16,0-17-1,0-53 1,35 35-1,36 35 1,-18 18 0,0 18-1,-18 52 1,-35-34-16,0 87 16,-35 71-1,-36-70 16,-70 17-15,18-71 0,52-52-1,53-18-15,-17-18 16,35-35 0,0-35-1,35 0 1,1 17-1,-1 71 1,36 18 0,-18 105-1,-1-17 1,1-35 0,36-18-1,-19-53 16,36 0-15,-36-36 0,1-16-1,-71-1 1,0-18 0,-18 53-16</inkml:trace>
  <inkml:trace contextRef="#ctx0" brushRef="#br0" timeOffset="20125.71">5697 1746 0,'0'0'16,"18"0"46,0 0-62,-1 0 16,36 0-16,106 0 15,-36 18 1,-70 0-16,230-18 16,34 0-1,177 0 16,-18 0-15,212 0 0,-123 0-1,-371 0-15,405 0 16,-387 0-16,388 0 16,141 0-1,-230 0 1,18 0-1,-229 17 1,-229-17-16,105 0 16,-141 0-16,36 18 15,-71-1 17,-53-17-17,35 0 1,-17 18-16,17 0 15</inkml:trace>
  <inkml:trace contextRef="#ctx0" brushRef="#br0" timeOffset="20893.25">9243 2170 0,'0'-18'0,"0"0"16,0 36 0,0 17-1,-18-17-15,0 88 16,-17 141-1,18-53 1,-19 53 0,1-89-1,17 19 1,18-142-16,0 36 16,0-54-1,-17-70 32,17 36-47,-36-72 16</inkml:trace>
  <inkml:trace contextRef="#ctx0" brushRef="#br0" timeOffset="21141.57">8696 3052 0,'18'0'0,"70"0"15,35-18 1,-17 0 0,0 1-1,-53 17 1,-53-18 15,17 18-31</inkml:trace>
  <inkml:trace contextRef="#ctx0" brushRef="#br0" timeOffset="21825.1">9631 3122 0,'17'0'0,"-34"0"0,52 0 0,18-53 16,-53 36-16,18-1 16,-18 0-16,0-17 15,-18-18 16,-53 18-15,1 35 0,-1 0-1,-17 53 1,18 53 0,70-18-1,0 35 1,0-35-1,17-52 1,54-19 0,-1-70-1,36-17 1,-53-18 0,0-18-1,-35 18 16,-18 52-15,0 54 15,0 53-15,0 17 0,0-53-16,0 0 15,17 53 1,19-52-1,16-36 1,19-18 0,0-35-1,-1-35 1,-35 35 0</inkml:trace>
  <inkml:trace contextRef="#ctx0" brushRef="#br0" timeOffset="22341.63">10142 2963 0,'0'-17'16,"0"70"15,0-36-31,-17 71 16,-1-17 0,18 17-1,0-35 1,-18-18-1,18 1 1,-17-36 15,-18-71-15,35 18 0,0-53-1,70 18 1,-52 71-1,52-19 1,-52 19-16,123-19 16,-53 19-1,0 52 1,-17 36 0,-71 17-1,0 53 1,0-71-1,-18-34 1,18-19 0,0-52 15,0 17-31,18-17 16,0 17-16</inkml:trace>
  <inkml:trace contextRef="#ctx0" brushRef="#br0" timeOffset="23092.09">11307 3016 0,'0'-17'16,"0"-1"-16,-18-17 15,-35 17 1,-53 18 0,88 0-16,-87 35 15,-19 36 1,71 17 0,18 53-1,35-53 16,53 1-15,0-72 0,-36-17-16,72 0 15,34-53 1,-52-17 0,35-54-1,-36-34 1,-52-1-1,-1 18 1,-17 70 0,0 53-1,-17 107 17,-1-54-32,18 71 15,0 35 1,0-18 15,0-34-15,35-1-1,18-71 1,18-17 0,-1-35-1,19-53 1,-19-36-1,-17 19 1,0-19 0,-53 18-1,0 71 1,-18 35 15</inkml:trace>
  <inkml:trace contextRef="#ctx0" brushRef="#br0" timeOffset="23475.8">11836 2893 0,'0'17'0,"-18"54"15,36-159 1,-36 211-16,0-52 16,18 35-1,0-53 1,53-18 0,18-18-1,-1-34 1,36-54-1,-53 18 1,0-17 0,-53 87 31,0 1-47,-18 53 15,1 17 1,17-53 15,17 0-15,36-35-1,0 0 1,-35-17-16,35-19 16,-36-52-1,1 35 1</inkml:trace>
  <inkml:trace contextRef="#ctx0" brushRef="#br0" timeOffset="23891.8">12330 2787 0,'0'18'16,"0"-36"-16,0 53 0,17-35 31,18 0-15,-17-17 0,0-19-1,-18 19 1,0-1-16,-36 0 15,1 18 1,0 0 0,0 18-1,17 0 1,18 17 0,0 0-1,0-17 16,18-18-15</inkml:trace>
  <inkml:trace contextRef="#ctx0" brushRef="#br0" timeOffset="26492.86">12594 3069 0,'0'0'0,"0"-17"47,0 34 0,0 1-47,0-1 16,0 1-16,0 70 15,0-52 1,-17-1 0,17-18-16,0 36 15,0-17 1,0-54 15,0-17-15,0 17-16,0-35 15,0-35 1,88-18 0,0 53-1,71 36 1,-36 17 0,-17 35-1,-88-17-15,-1 34 31,-17 54-31,0-53 32,-35 18-17,0-54 1,17-17 0,18-17 15,0-1-16</inkml:trace>
  <inkml:trace contextRef="#ctx0" brushRef="#br0" timeOffset="27225">13705 3087 0,'0'0'0,"0"-53"31,0 35-15,-17 18-16,-36-17 15,-53 17 1,35 0 0,-34 70-1,16 1 1,72-54-16,-18 89 15,35-35 1,35-36 0,71-35-1,-18-18 1,-71 1-16,72-36 16,-19 0-1,-52-35 1,-1 52 15,-17 1-15,-17 35 15,-1 0-31,18 71 16,0 17-1,0 88 1,0-17-1,0 53 1,0-1 0,0-140-16,0 105 15,0 71 1,0 0 0,-17-53-1,-1 18 1,-17-71-1,35-88 17,-71-53-17,18-53 1,-35-70 0,53 87-1</inkml:trace>
  <inkml:trace contextRef="#ctx0" brushRef="#br0" timeOffset="27418.66">13370 5997 0,'0'0'0,"36"-1182"15,69 195 1,-34 651 0,-36 266-16,-17-54 15,-1 54 16,1 52-15</inkml:trace>
  <inkml:trace contextRef="#ctx0" brushRef="#br0" timeOffset="30157.15">14781 2452 0,'0'0'0,"0"-18"0,0 1 0,0-1 0,0 0 31,0 1-31,-17 52 31,17 53-15,-18 71 0,18-106-16,0 35 15,0-53-15,-18 124 16,1-71 0,-1-17-1,18-36 1,0-53 15,0 1-15,0-1-16</inkml:trace>
  <inkml:trace contextRef="#ctx0" brushRef="#br0" timeOffset="30457.1">15081 2734 0,'-35'35'15,"17"-17"-15,-35 52 16,-52 19 0,34-1-1,53-70-15,-52 52 16,35-17-1,35 0 17,0-71-17,17-35 1,18 18 0,1 0-16</inkml:trace>
  <inkml:trace contextRef="#ctx0" brushRef="#br0" timeOffset="30707.91">15028 2822 0,'53'-35'16,"-106"70"-16,124-70 31,-53 35-31,34 88 16,-52-70-16,36 70 16,17 0-1,17-17 1,-17-54-1,18 19 17,-54-36-32,1 0 15,17-36 1,-17-34 0,-1 52-16</inkml:trace>
  <inkml:trace contextRef="#ctx0" brushRef="#br0" timeOffset="31006.98">15681 2328 0,'0'-17'0,"0"34"0,0-52 16,0 17-16,35 18 0,-35-17 16,-17 52-1,-1 0-15,-17 71 16,-1 88 15,1-35-15,-18 0-1,53-36 1,-17-52 0,17-36-1,17-70 16,1 17-31</inkml:trace>
  <inkml:trace contextRef="#ctx0" brushRef="#br0" timeOffset="31474.49">15822 2981 0,'0'35'31,"18"-35"-31,17 0 16,36-35-1,17 0 1,0-18-1,-70 35-15,17-52 16,-35 34 0,-71 1-1,1 35 1,-36 71 0,53-1-1,35-52-15,1 88 16,17-1-1,17-52 17,72 0-17,-19-53 1,54 0 0,-1-35-1,-17-36 1</inkml:trace>
  <inkml:trace contextRef="#ctx0" brushRef="#br0" timeOffset="32074.06">16722 2434 0,'0'0'0,"-18"0"16,0 0-1,-17 53-15,35-35 16,-35 88-16,17-18 31,18-53-31,-17 106 16,-1-17 0,0-71-1,18-1 1,0-34-1,-17-18 1,17-35 0,0-18-1,0 0 1,35-35 0,53 17-1,-17 18 1,-36 53-16,88 0 31,-34 18-15,-1 70-1,-53 0 1,-53-17 0,-87 17-1,87-70-15,-88 35 16,-17-18-1,17-35 1,53 0 0,0 0-1,18-35 1,35 17-16,17 0 0</inkml:trace>
  <inkml:trace contextRef="#ctx0" brushRef="#br0" timeOffset="33041.98">17410 2611 0,'17'0'47,"1"0"-47,-1 0 0,1 0 16,17 0-16,71-18 16,-35-17-1,-1-18 1,-70 35-1,0-17 17,-105 35-17,-37 70 1,-16 19 0,87-19-1,53 18 1,18-35-1,89-18 1,16-17 0,1-18-1,-17 0 1,-89-18 0,-18 1-1,-35 17 1,18 0-16,-71 35 31,18 18-15,-1 18-1,72 34 1,34-52 0,54 18-1,-36-71-15,36 18 16,52-18-1,-52 0 1,35-36 0,-18-34-1</inkml:trace>
  <inkml:trace contextRef="#ctx0" brushRef="#br0" timeOffset="33357.72">18327 2346 0,'0'0'15,"0"-18"-15,-18 18 16,-17 0 0,-36 124-1,18 35 1,0 52-1,18-34 1,0-160-16,35 89 16,0 0-1,0-71 1,35-35 15,18-53-15</inkml:trace>
  <inkml:trace contextRef="#ctx0" brushRef="#br0" timeOffset="33773.24">18221 3104 0,'88'-17'31,"-53"-1"-31,-17 18 0,53-17 16,17-36-1,-35 0 1,-36 17 0,-52 19-1,-18 17 1,-53 17-1,36 72 1,52-1 15,18-35-15,0-36-16,0 36 16,35-17-1,36-36 1,17 0-1,0-53 1,-70 53-16</inkml:trace>
  <inkml:trace contextRef="#ctx0" brushRef="#br0" timeOffset="34527.28">18838 2910 0,'0'18'31,"-17"0"-31,17-1 16,-18 54-1,0-1 1,1-17 0,17-35-16,-18 17 15,18-52 32,0-19-31,0 1-1,0 17-15,0-52 16,18 52-16,52-52 16,-34 34-1,-1 19 1,0 17-1,0 70 17,-17 1-17,-18-53-15,0 34 16,0 19 0,0-53-1,0-1 1,0-34 15,0-19-15,0 19-16,0-36 15,18-35 1,35 35 0,35 17-1,-18 19 1,-52 17-16,70 0 15,-35 35 17,-35 36-17,-18 17 1,-18-35 0,-35 0-1,36-53-15,-1 0 16,0 0-1,36-36 17</inkml:trace>
  <inkml:trace contextRef="#ctx0" brushRef="#br0" timeOffset="35440.24">19491 3087 0,'0'0'16,"0"-18"-16,18 18 0,17 0 15,18-53 1,17-17 0,-34 34-1,-36 1 1,0 17 15,-36 18-15,19 0-16,-19 36 15,1 34 1,-18 19 0,53-72-1,0 36 1,53-18-1,18-35 17,17 0-17,-35 0 1,0-53 0,-53 36-16,17-18 15,1 17-15,0-70 16,-1 35-1,1 35 17,-18 71-17,0-35-15,0 17 16,-18-17-16,1 52 16,-1-35-1,18 1 1,0-1-1,-18-35 1,18-18 15,0 1-31,0-19 16,0-16 0,18-37-1,53 1 1,-19 35-1,37 18 1,-19 35 0,-34 53-1,-36 35 1,0 0 0,-18-17-1,53-18 1,-52-18-1,-1-35 32,18-35-31,0-1-16</inkml:trace>
  <inkml:trace contextRef="#ctx0" brushRef="#br0" timeOffset="35806.85">20461 2399 0,'0'0'0,"35"-53"15,-35 71 1,0 52-1,0 89 1,-17-124 0,-1 106-1,-35 36 1,18-36 0,0-71-1,35-17 1,0-17-1,0-54 1,17 18 0,1-18-16,35-35 15,-36 36-15</inkml:trace>
  <inkml:trace contextRef="#ctx0" brushRef="#br0" timeOffset="36289.94">20990 2822 0,'0'-17'0,"0"34"0,-17-34 16,-1 17 0,0 17-1,-17 1 1,17-1-16,-34 36 15,16 0 1,36-35 0,0 0-1,53-1 1,0 1 0,-35-18-16,35 0 15,0 18 1,-36-1-1,-17 1 1,-17 17 15,-54 0-15,-17 1 0,0-19-1,52-17 1,1 0-1,17 0 1,18-35 0,0 17-1</inkml:trace>
  <inkml:trace contextRef="#ctx0" brushRef="#br0" timeOffset="36689.08">20179 2540 0,'-18'-18'0,"36"18"31,17-17-15,-17-1-16,141 18 16,-18-18-1,70 18 1,-158 0-16,0 0 16,-35 0-16,35 0 15,-71 18 32,18 0-31,-18-18-1,1 0 1</inkml:trace>
  <inkml:trace contextRef="#ctx0" brushRef="#br0" timeOffset="37956.76">8361 3739 0,'35'18'0,"-70"-36"0,88 36 0,-36-18 15,89 0 1,-71 0-16,107 0 16,105 0-1,-177 0-15,159 0 16,177 0-1,-35 0 1,175 0 0,54 18-1,-124-18 1,212 0 0,-511 0-16,546 0 15,-194 0 1,177 0-1,-177 0 1,141 0 15,0 0-15,-52 0 0,-36 0-1,-194 0 1,70 0-1,-87 0 1,-160 0 0,72 0-1,-160 0 1,-52 0 0,-36-18-1</inkml:trace>
  <inkml:trace contextRef="#ctx0" brushRef="#br0" timeOffset="38108.42">19509 3757 0,'-18'0'62,"36"0"-62,-36 0 0,-35 18 16</inkml:trace>
  <inkml:trace contextRef="#ctx0" brushRef="#br0" timeOffset="44522.53">4322 5203 0,'-18'0'31,"0"18"-31,-17 70 15,-18 36 1,-35 70 0,70-141-1,-70 105 1,-35 1 0,70-88-1,0-54 1,35-34-1,18-71 1,0 17 0,71-35-1,-36 36 1,35 17 0,-17 70-1,-35 1-15,53 105 16,-36 19-1,35-1 1,-17-71 15,53-17-15,0-53 0,70-70-1,-70-1 1,0-70-1,-53 0 1,-53-71 0,-18 71-1,1 106-15,-124-124 16,-1 88 0,-69 71-1,105 89 1,35 105-1,71 17 17,89-52-17,16-71 1,54-52 0,-35-19-1,34-17 1,-69-35-1,-54 17-15,71-17 16,-71 17-16</inkml:trace>
  <inkml:trace contextRef="#ctx0" brushRef="#br0" timeOffset="44872.41">5186 5909 0,'0'0'0,"-18"0"16,1 0-1,17-18-15,0-17 16,0 17 0,17-34-1,18 16 1,54 19 0,-72 17-16,36 0 15,0 70 1,-53 18-1,-35 18 1,-18-35 0,18-36-1,35-17-15,0-36 32,53-35-17,35-35 1,0 17-1</inkml:trace>
  <inkml:trace contextRef="#ctx0" brushRef="#br0" timeOffset="45421.51">5838 5768 0,'0'18'0,"0"-36"0,0 71 16,0 17-1,-17-34-15,-18 34 16,-1 1-1,36-18 1,18-36 0,52-34-1,19-36 1,-54 17 0,-35-16-1,-35 16 1,-36 1-1,36 35 1,35-18 15,35-17-15,53 17 0,18 1-1,-35 34 1,-18 72-1,-36-19 1,-17 89 0,0-124-16,-17 53 15,-1-35-15,-35 194 16,0 0 0,35-106-1,1-17 1,17-107-1,35-34 1,18-89 0,-18 18-1</inkml:trace>
  <inkml:trace contextRef="#ctx0" brushRef="#br0" timeOffset="45688.94">6174 6138 0,'0'-88'15,"0"176"-15,0-229 0,0 53 16,0 53-16,35-36 16,35 1-1,-17 70 1,18 0 0,-36 70-1,-70 36 1,-53-35-1,-18 17 1,35-71 15,54-17-15</inkml:trace>
  <inkml:trace contextRef="#ctx0" brushRef="#br0" timeOffset="47706.03">7197 5486 0,'0'0'0,"-18"0"31,0 0-31,-17 35 15,0 0-15,-36 89 16,-52 70 0,52-71-1,1-35 1,52-70 0,36-71 15,17-17-16,-17 34-15,17-52 16,-17 0 15,17 70-15,18 54 0,17 122-1,-17-52 1,18-18-1,-1-35 1,36-53 0,-18-17-1,-52-1-15,52-70 16,-53 70-16,53-105 16,-35-71-1,-70 35 1,-107 18-1,-52 88 1,-1 88 15,36 124-15,124-18 0,52 35-1,53-70 1,71-18-1,0-88 1,-107 0-16,195-17 16,-70-36-1,-1-35 1,-88 17 0,-70 36-1,-89 105 16,36 19-15,18-54 0,17 0-1,0 36-15,52-54 32,-34-17-32,17 0 15,1 0-15,52-35 16,-18-18-1,-34-35 1,-36 17 0,-53-17-1,17 71-15,-69-1 16,34 53 0,-17 71-1,88-18 1,18 0-1,34-52 1,-34-36-16,53 0 16,-36 0-1,88-18 1,-34-17 0,16-36-1,-52 36 1,-53 17-1,0 36 1,0 52 0,0 19-1,0-54 1,36 0 0,17-35-1,-36 0-15,71-17 16,1-36-1,-37 0 1,-16 0 0,-19 35 15,-17 71 0,-17-53-31,17 53 16,0-18-1,53-35 17,-18 0-17,0-35 1,-35 17-16,0-52 16,0 17-1,53-35 1,-35 70-16,17 0 15,36 18 1,-54 0-16,36 36 16,-35 52 15,-1 0-15,-17-35-1,0-18 1,0-17-1,0-71 17,0-18-17,0 54-15,18-89 16,53 18 0,52 17-1,36 71 1,-124 36-16,18 34 15,-35 54 1,-36-19 15,-88 1-15,-35-35 0,71-36-16</inkml:trace>
  <inkml:trace contextRef="#ctx0" brushRef="#br0" timeOffset="48188.7">4710 7655 0,'17'-53'16,"-34"106"-16,52-141 0,0-35 15,-17 87-15,-1 1 16,1 17-16,-18 89 31,0 141-15,-18-142-16,-35 177 16,18 18-1,-18 70 1,53-265-16,-35 142 15,35-36 1,0-105 15,0-142-15</inkml:trace>
  <inkml:trace contextRef="#ctx0" brushRef="#br0" timeOffset="48521.19">4516 7814 0,'0'0'15,"0"-35"-15,0-1 0,52-122 16,72 52 0,70 18-1,-18 105 1,-70 89-1,-106-18 1,-53 36 0,-70-18 15,-1-71-15,71-17-1,36-18 1,34-36-1,107-17 1,-89 18-16</inkml:trace>
  <inkml:trace contextRef="#ctx0" brushRef="#br0" timeOffset="49172.27">5803 7497 0,'18'-18'0,"-36"36"0,36-18 31,-18 17-31,-53 54 16,-35 17 0,0 18 15,35 0-15,53-71-1,53-35 1,-36 0-16,89-35 15,17-36 1,-34 0 0,-54 19-1,-53-1 1,1 35 0,-1 18-16,-35 0 15,35 0 1,36-18-1,88-17 1,0 0 0,53 0 15,-54 35-15,-52 88-1,-35 18 1,-18 88-1,-53 70 1,53-193-16,-35 140 16,-18 72-1,18-19 1,17-87 0,18-36-1,0-124-15,0 19 16,18-142 15,17-88-15,-18 141-1</inkml:trace>
  <inkml:trace contextRef="#ctx0" brushRef="#br0" timeOffset="49505.14">6350 7937 0,'0'0'15,"0"-88"-15,0 71 0,0-72 16,18 37 0,35-19-1,35 18 1,-71 35-16,142-17 16,-53 35-1,-53 71 1,-71 35-1,-52-18 1,-54 18 15,89-89-31,-18 18 16,18-17 0,52-36 15,1 18-31,53-52 15,-54 52-15,1-18 0</inkml:trace>
  <inkml:trace contextRef="#ctx0" brushRef="#br0" timeOffset="49904.23">7091 7602 0,'17'-17'15,"1"17"16,-36 17-15,1 36-16,-18 35 16,35-17-1,0 17 17,52-35-17,1-53 1,-35 0-16,53-35 15,-1-18 1,1-18 0,-54-34-1,-17 52 1,-35-18 0,17 71 15,18 35-16,0-17 1,18 0-16</inkml:trace>
  <inkml:trace contextRef="#ctx0" brushRef="#br0" timeOffset="50254.5">7726 7549 0,'-35'0'15,"70"0"-15,-70 18 16,17 17 0,18-17-16,-35 88 15,35 0 1,0 88 0,0 53-1,0 0 1,-36-36-1,19-140-15,-54 211 16,18-88 0,36-123 15,34-36-15,-34-53-1,70-105 1,17-107-1,-35 89-15</inkml:trace>
  <inkml:trace contextRef="#ctx0" brushRef="#br0" timeOffset="50555.83">7726 7867 0,'0'0'0,"0"-124"16,-35-34-1,35 87 1,35 1-1,88-1 1,-35 71 0,36 18 15,-124 52-15,-18 1-1,-88 17 1,1-17-1,52-19 1,35-34 0,53-18-1,71-18 1</inkml:trace>
  <inkml:trace contextRef="#ctx0" brushRef="#br0" timeOffset="51004.59">8661 7408 0,'17'0'0,"-34"0"0,34-17 0,1-1 16,-18-17 0,-18 35-1,1 0-15,-72 0 16,1 70-1,18 1 1,70 17 0,0-35-1,70-35 1,36 17 0,18 0-1,-54 18 1,-70-18-1,-53 18 1,-35 0 0,53-35-1,-53-1 1,35 1 0,35-18-1,-17-18 1,35 1-1</inkml:trace>
  <inkml:trace contextRef="#ctx0" brushRef="#br0" timeOffset="51154.98">8731 7973 0,'0'0'0,"-17"0"47,-36 0-47,35 0 16</inkml:trace>
  <inkml:trace contextRef="#ctx0" brushRef="#br0" timeOffset="56420.78">5009 9913 0,'0'0'0,"18"0"0,0 0 0,52-53 31,-17 18-15,18-36-1,-54 36 1,1 17-16,-18-35 16,-88 53 15,-36 53-15,19 18-1,-1 17 1,70-17-1,36-54-15,18 72 16,88-37 0,0-16-1,17 34 17,-52-34-17,-71 34 1,-71 1-1,-17-54 1,-88-17 0,52-35-1,-17-36 1,53 19 0,88 16-1,0 19-15,53-1 16,17 0-1,36 18 1,18-17 0</inkml:trace>
  <inkml:trace contextRef="#ctx0" brushRef="#br0" timeOffset="57821.02">5521 10001 0,'35'-17'0,"-70"34"0,88-52 16,17 0 0,-87 35 15,-18 35-15,-54 53-1,1 0 1,53 1-1,17-72-15,18 54 16,18-36 0,88-35 15,0-18-15,52-35-1,-17-17 1,-70 17-1,-53 35-15,17-52 16,-35 52 0,0 36 15,0-1-31,0 36 16,0-17-16,0-1 15,35 53 1,0-70-1,36-18 1,17-36 0,-17-16-1,-1-19 17,-52 36-32,35-53 15,-36 52 1,-17 19-1,0 87 17,-17-35-32,17 36 15,0-53-15,0 52 16,0 1 0,70-54-1,1-17 1,35-35-1,-36-35 1,-34-19 0,-36-16-1,-36-1 17,-52 35-17,-35 71 1,52 35-1,36 1-15,-18 87 16,53-35 0,0 36-1,88-54 1,0-52 0,36-18-1,-89 0-15,124-53 16,-71-17-1,35-54 1,-52-17 0,-53 53-1,-18 17 1,-18 159 31,0 54-32,1-54 1,17-53-16,0 36 16,17-1-1,54-52 1,17-36 0,0-52-1,-17-1 1,-1-52-1,-52 87-15,0-70 16,-1 18 0,-17 71-1,-35 69 17,-18 72-17,36 17 1,17-106-16,0 36 15,0-53-15,35 70 16,35-35 0,-17-53-1,53-53 1,-88 17-16</inkml:trace>
  <inkml:trace contextRef="#ctx0" brushRef="#br0" timeOffset="58621.59">7973 9842 0,'0'-17'0,"0"-18"0,-18 17 0,0 0 16,-17-35-16,0 0 31,17 53-31,1 0 16,17 142-1,0-19 1,0 53 0,0-17-1,-18-35 1,18-54 0,0-35-1,0-87 16,0-72-15,53 18 0,17 18-1,-52 53 1,70-18-16,-52 35 16,52 18-1,0 36 1,-53 69-1,-35-34 1,-70 35 0,-18-18-1,17-53 1,36-35 0,-1 0-1,36-17 1,0-36-1</inkml:trace>
  <inkml:trace contextRef="#ctx0" brushRef="#br0" timeOffset="58988.41">8819 10072 0,'0'0'0,"0"-18"16,0 1-16,-35-19 16,-35 19-1,-1-1 1,-17 36 0,70-1-16,-17 36 15,17-18-15,-17 107 16,17-19-1,18-52 1,36-36 0,34-35-1,-52 0 1,35 0-16,-36-18 16,89-70-1,-35 0 1,-18 35-1</inkml:trace>
  <inkml:trace contextRef="#ctx0" brushRef="#br0" timeOffset="59503.79">9084 9948 0,'0'-17'0,"0"-1"16,0 0-1,0 1-15,0-1 16,18 18-16,35 0 31,-1 18-15,-34-1-16,35 54 15,-18 17 1,-35-17 0,18-1-1,-18 1 1,0-36 0,-18-35-1,1 0 1,-1-35-1,18-53 1,0 17 0,53-17-1,35-36 17,-17 71-17,35 53 1,-18 0-1,-71 0-15</inkml:trace>
  <inkml:trace contextRef="#ctx0" brushRef="#br0" timeOffset="60004.98">8749 10054 0,'18'0'31,"-18"18"-31,0-1 0,0 1 16,0 0-16,0 35 16,0 52-1,0 19 1,35-71 15,-18-36-31,36 19 16,18-36-1,35-53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10:40:32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4533 917 0,'0'-17'16,"-17"-1"-1,-1 18 17,18 18-17,0 17-15,-35 53 16,17 71 0,-17-18-1,-1 0 1,19-35-1,-1-71-15,18 36 16,-17-1 0,17-52 15,0-36 0,0-17-15,0 17-16,0-17 0</inkml:trace>
  <inkml:trace contextRef="#ctx0" brushRef="#br0" timeOffset="533.77">4251 917 0,'0'0'0,"18"-17"0,-1-1 0,36-17 31,71-18-15,-89 53-16,18 0 16,-18-18-16,106 18 15,-53 35 1,1 89 0,-36-1-1,-53 1 1,17 35-1,-17-124-15,0 18 16,0-18-16,-35 71 16,17-53-1,-17-18 1,17-17 0,-17-18 15,35-18-31,-18 0 15,18 1-15,0-36 16,-17 18-16</inkml:trace>
  <inkml:trace contextRef="#ctx0" brushRef="#br0" timeOffset="1332.84">4339 1429 0,'18'0'16,"-1"0"-16,1 0 16,17 0-16,1 0 0,-1 0 15,71-18 1,52-17-1,-34 17 1,-1-17 0,-34 0-1,-72 35-15,19-18 16,-19 18 0,-17 18 15,0-1-16,0 36 1,-17-35-16,-1 35 16,18 35-1,0-18 1,0 1 15,18-36-15,52-35-1,-17-17 1,35-36 0,-35-18-1,0-17 1,-35 35 0,-18 35-16,17-34 15,-17 16 1,0 19-1,-17 34 17,-19 71-17,36-17 1,0-53 0,0 87-1,0-52 1,0 0-1,71-35 1,-53-18-16,52 0 16,-52 0-16,35-18 15,-36 1-15,72-54 16</inkml:trace>
  <inkml:trace contextRef="#ctx0" brushRef="#br0" timeOffset="1683.26">5962 882 0,'-35'0'31,"70"0"-31,-88 0 0,35 18 15,1 52 1,17 36 0,-36 35-1,1-17 1,0-1 0,35-35-1,0-70-15,0 35 16,0-18-1,35-35 1,36-35 0,-36-1-1</inkml:trace>
  <inkml:trace contextRef="#ctx0" brushRef="#br0" timeOffset="2216.76">6191 1270 0,'0'-18'0,"0"36"47,-17 0-47,17 17 16,-18 35-1,0-17 1,18 36 0,0-54-1,0-18 1,36 1 0,34-18 15,-17 0-16,-35-18-15,70-34 16,-53-1 0,-17-36-1,-18 19 1,-35-1 0,-18 18-1,0 53 1,-18 0-1,36 36 1,0-19 0,35 1-1,0 0 1</inkml:trace>
  <inkml:trace contextRef="#ctx0" brushRef="#br0" timeOffset="2565.92">5821 1111 0,'0'0'0,"-18"0"0,53-17 47,1 17-47,-1-18 0,88 0 31,-17 1-31,-17-1 16,-54 18 15,-18 0-31</inkml:trace>
  <inkml:trace contextRef="#ctx0" brushRef="#br0" timeOffset="4200.1">7108 1217 0,'18'0'0,"-36"0"0,54 0 16,-19 0-16,36 0 16,18-53-1,-18 18 1,0-18 0,-36-35-1,-17 70-15,0-35 16,-53 36-1,-17 17 1,-36 52 0,18 1-1,17 36 17,36-19-32,35-17 31,18 0-16,35-35 1,35 17 0,18 18-1,-1-18 1,-52 0 0,-53 36-1,0-1 1,-70 19-1,17-36 1,35-36-16,-52 1 16,-36-18-1,35 0 1,-35-88 15,54 17-15,-1-17-1,53 70-15,0-17 16,17 35 15,36 35-15,-35-17-16,17 17 16,36 71-1,-36-53 1,35 0-1,1-53 1,17 0 0,0-35-1,36-36 1,-89 53 0,53-35-1,1-17 1,-72 17-1,1 18 1,-18 17 0,0 36 15,0-1-31,-18 36 16,1 18-1,17 17 1,0-35-1,52-18 1,-34-35-16,35 0 16,70-17-1,-52-19 1,0-34 15,-54-1-15,1 54-16,-18-36 15,0 35-15,0 0 16,0 1 0,0 34 15,0 1-31,0 17 16,0 71-1,0-53 1,0 18-1,0-36 1,35-17 0,18-18-1,-35 0-15,-1-18 16</inkml:trace>
  <inkml:trace contextRef="#ctx0" brushRef="#br0" timeOffset="5082.51">8784 1482 0,'0'0'0,"18"-18"0,-18 0 15,0 1-15,0-36 16,-53 35 0,-18 1-1,1 17 1,-18 52-1,17 1 1,53-35-16,-17 88 16,0-36-1,17 1 1,18-36 15,35-17-15,36-18-1,-36-18-15,89-70 16,-54 17 0,1 1-1,-53 17 1,-1 35 0,-34 36 30,17 0-46,-36 35 16,19 35 0,-19 53-1,36 0 1,0-106-16,0 177 31,18 17-15,-18-35-1,18 106 1,-18-106 0,0-141-16,0 123 15,0 18 1,-18-141 0,-53-53-1,-17-17 1,0-71-1,0-124 1,70 159-16,-17-159 16,35-123-1,53 106 1,53-36 0,-18 107 15,18-19-16,0 71 1,-54 53 0,-16 53-1,-36-17 1,17 17 0</inkml:trace>
  <inkml:trace contextRef="#ctx0" brushRef="#br0" timeOffset="6199.4">9225 1570 0,'18'0'0,"-36"0"0,36-18 16,17 1-16,-35-1 15,0 0 1,-18-35-1,1 36-15,-36-1 16,-53 0 0,18 18-1,-53 53 1,53 18 0,35 35-1,35-71-15,18 18 16,0-35-16,18 35 15,35-53 1,52 0 0,1-53-1,35-36 1,-53 36 15,-70 36-31,35-54 16,-53 54-1,18-1 1,-18 36 0,0 35-1,0 123 1,0 53 0,-18 53-1,18-35 1,0 124-1,0-18 1,0-36 0,0-70-1,0-141 1,0-18 0,-35-88 15,-18-35-16,35 17-15,-88-88 16,-70-176 0,105 70-1,19-105 1,52 88 0,0 140-16,35-105 15,88-17 1,1 34-1,-18 54 1,17 17 0,-52 18-1,-36 53 1</inkml:trace>
  <inkml:trace contextRef="#ctx0" brushRef="#br0" timeOffset="6934.53">9578 1640 0,'0'-17'31,"0"-1"-31,0 0 0,18 1 16,34-18-1,1-1 1,-17-17-1,-36 36 1,-18 17 0,0 0-16,-35 17 15,-35 54 1,71 17 15,-19 18-15,36-88-16,0 17 15,36 35 1,-1-70 0,71-17-1,-18-18 1,53-71 0,0-18-1,-35 1 1,-88 87-1,-18 19 1,-18 17 0,-53 35-1,71 18 1,0 0 15,0-35-31,53 52 16,0-35-1,18 1 1,-71-1 0,0-17-1,-124-18 17,36 17-17,18-17 1,52 0-1,36-17 17,-18-1-32,70-17 15,-52 17-15</inkml:trace>
  <inkml:trace contextRef="#ctx0" brushRef="#br0" timeOffset="7266.02">10654 988 0,'18'-36'16,"-36"72"-16,36-89 0,-18 35 0,0 1 15,-18 17 17,0 17-32,1 36 15,-1 53 1,0-53-16,-17 106 15,17-36 1,1 1 0,17-54-1,0-52-15,0 17 16,0-17-16,17-1 31,36-17-15,-17-53-1,-1 36-15</inkml:trace>
  <inkml:trace contextRef="#ctx0" brushRef="#br0" timeOffset="7549.29">11042 1305 0,'0'0'16,"0"-17"-1,-18 34 17,1 19-32,-1-19 0,-17 36 15,-1 53 1,1-36 0,35 19 15,0-54-16,35-35 1,54-18 0,-54-17-16</inkml:trace>
  <inkml:trace contextRef="#ctx0" brushRef="#br0" timeOffset="8365.17">11342 1393 0,'0'-17'0,"0"34"32,-18 1-32,-17 17 15,17 36 1,1-36 0,-1 53-16,18-35 31,0 0-16,0-35 17,0-36-17,0-52 1,0 52-16,0-53 16,0-17-1,0 35 1,71-17-1,-1 35 1,18 35 0,-70 0-16,52 17 15,-34 36 1,-1 53 0,-35-36 15,0 36-16,-18-35 1,1-53 0,-1-36 15,18-35-15,0-53-1,0 71-15,35-36 16,36-35-1,-1 36 1,54 35 0,-18 17-1,35 53 1,-88 36 0,-53-54-1,0 107 1,-18-36-1,-52 36 1,17-36 0,17-53-1,19-17 1,-1-18-16,18-71 31,-17 36-31,17-18 16</inkml:trace>
  <inkml:trace contextRef="#ctx0" brushRef="#br0" timeOffset="8634.59">11642 882 0,'-18'0'0,"36"0"0,-54 0 0,19 0 31,-1 0 47,0 0-78</inkml:trace>
  <inkml:trace contextRef="#ctx0" brushRef="#br0" timeOffset="8906.12">10707 1182 0,'0'0'0,"-18"0"31,36 0-15,17 0-16,36 0 16,34 0-1,-34 0 1,-36-18-1</inkml:trace>
  <inkml:trace contextRef="#ctx0" brushRef="#br0" timeOffset="9914.91">4551 2346 0,'-18'-18'16,"36"36"-16,-53-36 0,17 18 0,0 0 0,1 0 0,-54-17 15,18-1 1,18 18 0,17 0 15,71 0 0,-18-18-31,71 18 16,106 0-1,0-17 1,158 17 0,124 0-1,-88 0 1,-248 0-16,495 0 15,-106 0 1,211 0 0,-158 17-1,211-17 1,-211 0 0,282 0 15,-406 0-16,36-17 1,-177-1 0,-212 18-1,-70-18 1,-53 1 15,-17 17-15,-1 0-16,-17 0 15,-18 0 1,35 0 0</inkml:trace>
  <inkml:trace contextRef="#ctx0" brushRef="#br0" timeOffset="10048.83">12559 2275 0,'0'0'0,"-18"0"31,-35 18-15,-17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10:42:34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3669 0,'0'18'141,"0"-1"-126</inkml:trace>
  <inkml:trace contextRef="#ctx0" brushRef="#br0" timeOffset="1309.32">1182 3616 0,'0'0'0,"-18"0"0,1 0 0,-1 0 0,-17 0 15,17 0-15,-17 0 16,70 0 15,71 0-15,-53 0-1,123 0-15,0-35 32,-123 35-32,106-18 15,-124 18-15,71-18 16,-53 18-1,-88 18 17,-36 0-17,54-18-15,-1 17 0</inkml:trace>
  <inkml:trace contextRef="#ctx0" brushRef="#br0" timeOffset="1643.07">1570 3651 0,'-18'0'16,"1"0"31,17 18-16,0 0-31,0-1 16,0 89-1,0 0 1,0-71-16,-36 141 16,1-70-1,35 0 1,0-88 0,0-1-1,0-34 1,0-1-16,0-52 15,18 52-15</inkml:trace>
  <inkml:trace contextRef="#ctx0" brushRef="#br0" timeOffset="2176.52">1817 3704 0,'0'0'0,"17"0"0,-17-17 0,0 34 31,0 1-15,0 70-1,0 0 1,0-53-16,0 71 16,0 18-1,0-54 1,-17-34-1,17-54 17,0 0-32,0-35 15,0-70 17,35-1-17,18 54 1,53 17-1,-18 53 1,18 35 0,-71 71-1,-35 35 1,-35-35 0,0 0-1,-1-71 1,19-35-1,17-35 17,0 17-17</inkml:trace>
  <inkml:trace contextRef="#ctx0" brushRef="#br0" timeOffset="2626.25">2575 4057 0,'18'0'0,"0"0"15,-1 0-15,1 0 0,35-53 16,-18 18-1,18-18 1,-35 18 0,-18 17-16,0-17 31,-36 35-15,-34 0-1,-1 53 1,-35 88-1,89-36 1,17 19 0,17-53-1,36-54 1,35-17 0,1-17-1,16-36 1,-52-18-1</inkml:trace>
  <inkml:trace contextRef="#ctx0" brushRef="#br0" timeOffset="4059.64">4392 3828 0,'18'0'15,"-36"0"-15,53 0 0,1-18 16,-1 18-16,18-53 16,53 0-1,-36 0 1,-52 18 0,-36-18-1,1 35-15,-36 1 16,-124 34-1,54 36 1,-1 36 0,89-19-1,35-17 17,35 35-17,71 0 1,18 1-1,-36-1 1,-88-18 0,-53 1-1,-18-36 1,-87-17 0,87-36-1,-17-52 1,17-54-1,54 36 1,17 0 0,0 70-16,0 0 15,0 54 32,53 52-31,-1 53-1,-52-106-15,36 18 16,52 35 0,0-52-1,0-36 1,53-71 0,-35 18-1,0-70 1,-35-1-1,-54 71 1,-17 36 0,0 34 15,-35 72-31,17 16 31,18-87-31,0 53 16,36-1-1,-1-52 1,36-1 0,17-17-1,-35-52 1,-36 34-16,36-70 16,-18-18-1,-35 35 1,18 1-1,-18 34 1,0 72 15,0-19-15,0 72 0,0 16-1,0-16 1,0-36-1,0-18 1,53-35 0,35 0-1,0-35 1</inkml:trace>
  <inkml:trace contextRef="#ctx0" brushRef="#br0" timeOffset="4891.7">5962 4039 0,'0'-17'16,"0"34"-16,0-52 0,0 17 0,-18-35 15,-35 36 1,36 17 0,-36 0-1,-53 17 1,0 72-1,36 34 1,34-52 0,36 17-1,18-53 1,35-35 0,-18 0-16,53 0 15,-17-53 1,17-35-1,-53 17 1,-17 19 0,-18 16-1,0 54 32,0 17-31,-18 36-1,1 52 1,17-87-16,0 122 16,-18-34-1,0 123 1,18 17 0,0-52-1,0 53 1,-17 34-1,17-175 1,-18-18 0,-52-89-1,-19-17 17,-34-106-17,88 71-15,-71-176 16,71 17-1,35-106 1,17 53 0,71 0-1,36 70 1,-89 142-16,18-35 16,-18 52-16,71-53 15,-18 36 1,-35 35-1,-17 0 1</inkml:trace>
  <inkml:trace contextRef="#ctx0" brushRef="#br0" timeOffset="5692.14">6438 4374 0,'35'-17'16,"-70"34"-16,106-34 0,17-18 15,-18-18 1,36-36 0,-106 36-1,-17 1 1,-89 52 0,18 17-1,-71 71 1,18 36-1,106-54 1,35-17 0,0-17-1,52-36 17,54-36-17,-70 36-15,34-35 16,-35 17-16,106-70 15,-52 18 1,-89 17 0,0 35-1,-36 53 17,36-17-32,-35 106 15,17 34 1,1 1-1,17 106 1,0 34 0,0-69-1,0-160 1,17 265-16,1-52 31,-18-89-15,0-18-1,-18-88 1,-105-105 0,35-54-1,-36-123 1,36-106 0,71 36-1,17-89 1,88-35-1,35 211 1,71-17 0,0 71-1,-158 88 1</inkml:trace>
  <inkml:trace contextRef="#ctx0" brushRef="#br0" timeOffset="6509.77">7056 4339 0,'17'-17'31,"1"17"-15,-18-18-16,35-17 15,36-54 1,-54 54-16,19-35 16,-36 34-16,17-34 15,-17 34 1,-35 36 0,-36 53-1,-17 53 1,35 35-1,53-52 1,36-37 0,16-52-1,54-17 1,35-36 15,-35-18-15,-70 54-16,87-89 15,-35 35 1,-88 36 0,-17 35-1,-36 53 1,35 53 0,18-89-16,35 72 15,18-19 1,0-35-1,-53 1 1,-53-19 0,-53-17-1,71 0 1,-53 0-16,17 0 31,54-17-15,17-1-1,70-35 1</inkml:trace>
  <inkml:trace contextRef="#ctx0" brushRef="#br0" timeOffset="6808.47">8255 3722 0,'0'0'0,"0"-18"0,0 1 16,-18 17 0,-17 0-16,0 70 15,-18 36 1,0 53 15,53-106-31,-18 52 16,18 1-1,0-53 1,0-18 0,36-35-1,17-35 1</inkml:trace>
  <inkml:trace contextRef="#ctx0" brushRef="#br0" timeOffset="7059.24">8537 3986 0,'0'-17'0,"0"34"0,-17-34 31,-1 34-31,-35 72 31,35-1-15,1 35-1,-1-52 1,18-54-16,0 1 16,53-18-1,0 0-15</inkml:trace>
  <inkml:trace contextRef="#ctx0" brushRef="#br0" timeOffset="7791.32">8943 4057 0,'-53'18'15,"35"-18"1,-17 52-16,-18 37 31,53-72-31,0 54 16,0-1-1,0-34 1,18-36 15,-18-36-15,0 19-16,0-36 16,0-53-1,35 0 1,18 18-1,35 35 1,18 35 0,-35 36-1,-36 0-15,35 70 32,-52 18-17,-18-18 1,0 0-1,0-53 1,-18-35 0,-17 0-1,35-52 1,0-37 0,53-34-1,35-1 1,18 54-1,35 70 1,-17 53 0,-89 35-1,-35 35 1,-35 1 15,-18-36-15,0-53-1,18-35 1,17 0 0,-17-35-16</inkml:trace>
  <inkml:trace contextRef="#ctx0" brushRef="#br0" timeOffset="7992.8">8943 3722 0,'0'0'15,"-18"0"-15,1 0 0,-1 0 16,0 0 31,1 0-32</inkml:trace>
  <inkml:trace contextRef="#ctx0" brushRef="#br0" timeOffset="8209.02">8026 3969 0,'0'17'0,"0"-34"0,17 34 31,19-17-31,-19 0 0,124-17 16,-35-1-1,18 0 1,-89 18 0</inkml:trace>
  <inkml:trace contextRef="#ctx0" brushRef="#br0" timeOffset="9076.89">10936 3722 0,'18'-18'0,"-18"-35"31,0 71 0,-18 17-31,-17 36 16,17-36-16,1 36 15,-1-36-15,0 88 16,1-35 0,17-52-1,0-19 1,53-70 15,35-17-15,-18-36-1,1 18 1,-54 70 0,1 18-1,-18 53 1,0 18 0,0-54-16,18 107 15,35-71 1,17 0-1,36-53 1,-35-36 0,52-69 15,-88-19-15,-35 36-1,-35-18 1,-35 36-1,-1 52 1,0 18 0,54 53-1,17-36 1,35 1 0</inkml:trace>
  <inkml:trace contextRef="#ctx0" brushRef="#br0" timeOffset="9808.2">12065 3387 0,'-18'0'0,"36"0"0,-53 0 0,-1 0 15,-16 35 1,16-17-16,-17 105 15,53-17 1,-17 35 0,17-18-1,-18-52 1,0 0 0,18-54-16,-17-17 15,-1 0 1,18-70-1,0-19 1,35 19 0,54-18-1,-54 70 1,35-17-16,107 17 31,-89 53-15,-70 36-1,-18 35 1,0 0 0,0-89-16,0 36 15,53-53 1,35 0 0,-18-53-1,1-17 1,-18-18-1,-53 52 1,0 19 0,0 34-1,-18 36 1,1 18 15,-1-1-15,18-34-1,0-19 1,0-52 15,0-18-31</inkml:trace>
  <inkml:trace contextRef="#ctx0" brushRef="#br0" timeOffset="9970.87">12629 3687 0,'0'0'16,"-17"0"15,34 0 16,1 0-47</inkml:trace>
  <inkml:trace contextRef="#ctx0" brushRef="#br0" timeOffset="10260.26">13123 3598 0,'0'0'0,"-70"0"31,52 0-31,-70 18 16,0 53-1,70-54-15,18 36 16,-18-35-16,18 105 16,0-35-1,36-35 1,52-35 15,0-18-15,-53 0-16,54-18 15,-54-17-15,88-53 16</inkml:trace>
  <inkml:trace contextRef="#ctx0" brushRef="#br0" timeOffset="10741.05">13511 3369 0,'0'-35'0,"0"70"0,0-106 15,-17 71 1,17 36-1,-36 105 1,1-18 0,35-87-16,-35 87 15,35 1 1,0-89-16,-18 18 31,18 0-15,-17-53-1,17-18 1,0-53 0,0-34-1,53 16 1,52-34 0,19 70-1,-36 53 1,0 71-1,-70 34 1,-18 1 0,-53-18-1,35-52 1,-17-19 15,17-17-15,18-17-16</inkml:trace>
  <inkml:trace contextRef="#ctx0" brushRef="#br0" timeOffset="11458.97">15258 3687 0,'0'0'15,"17"0"-15,1-18 0,35-35 16,-53 35-16,0-17 16,-71-36-1,-70 36 1,0 35-1,-53 124 1,71 17 0,87-18-1,36 1 1,36-54 15,34-52-15,54-53-1,-89 17-15,88-35 16,54-53 0,-71 0-1,-71 36 1,-35 17 0,-35 88-1,-1 36 1,-17 35-1,36-18 1,17-35 0,70-36-1,18-17 1,-52 0-16,105-53 31</inkml:trace>
  <inkml:trace contextRef="#ctx0" brushRef="#br0" timeOffset="11775.61">15910 3616 0,'0'0'0,"0"-18"15,-35 18 1,0 36 0,-1 34-1,1 54 1,0 52-1,35-123-15,-35 70 16,17-70-16,-35 194 16,-18 0-1,54-88 1,-18 0 15,35-124-15,0-53-1,0-17-15,52-124 16,1 1-16</inkml:trace>
  <inkml:trace contextRef="#ctx0" brushRef="#br0" timeOffset="12091.02">15769 3951 0,'0'-88'15,"0"0"1,53 17-1,18 36 1,70 17 0,17 36 15,-69 17-31,-72 0 16,1 36-1,-89 0 1,-105-1-1,17 1 1,71-71 0,70 0-16,1 0 15,34 0 1,54-36 0,35 1-1</inkml:trace>
  <inkml:trace contextRef="#ctx0" brushRef="#br0" timeOffset="12424.93">16563 3704 0,'0'0'0,"0"-17"32,0 34-17,-18 1 1,18-1-16,-35 54 15,35-36-15,-53 159 16,0 0 0,-17 89-1,-54 16 1,18-87 0,0 0-1,54-89 1,52-140-1,70-107 1,36-105 0</inkml:trace>
  <inkml:trace contextRef="#ctx0" brushRef="#br0" timeOffset="12740.73">16492 3986 0,'0'0'0,"0"-53"15,0-35 1,0 18 0,18 34-1,0 19-15,105-1 16,-35 18 0,18 18-1,-71 35 1,-35 17-1,-17-52-15,-71 35 16,52-36-16,-122 36 16,69-35-1,36-18 1,106 0 15,-17-18-15,34-17-16</inkml:trace>
  <inkml:trace contextRef="#ctx0" brushRef="#br0" timeOffset="13125.31">17004 3845 0,'18'0'0,"52"-53"31,-70 36-31,88-36 16,-17 0 0,-71 18-1,-18 35 17,1 0-32,-1 0 15,-88 35 1,18 35-1,53-17 1,35 36 0,17-37-1,71-34 1,36 0 0,17-36-1,35-17 1</inkml:trace>
  <inkml:trace contextRef="#ctx0" brushRef="#br0" timeOffset="13908.86">17921 3687 0,'0'-53'15,"0"106"-15,0-142 16,-70 72 0,-1 17 15,-17 53-16,53-36-15,-18 71 16,35-17 0,18 0-1,35-36 1,18-35 0,18 0-1,-54 0-15,36-53 16,18-18-1,-54 1 1,-17 17 0,0 35-1,0 36 1,0 52 0,0 19 15,0-36-16,0-18 1,53-18 0,-35-17-16,17 0 15,18 0 1,-53-52 0,18 16-1,17-52 1,36 18-1,-18 17 1,-36 53-16,71-18 16,1 18-1,-19 53 1,-52 35 15,-1-17-15,-17-18-1,-17-18 1,-18-35 0,17-53 15,18 0-15,0-18-1,35 1 1,18 52-1,35-17 1,-17 17 0</inkml:trace>
  <inkml:trace contextRef="#ctx0" brushRef="#br0" timeOffset="14307.63">19191 3598 0,'0'0'0,"-18"-17"32,-17 17-32,-18 0 15,36 0-15,-72 0 16,1 35 0,53 0-1,35 1 1,53-1-1,53 0 1,-89-35-16,36 35 16,-17-35-16,52 36 15,-88-1 1,0-17 0,-106-1 15,0-17-16,0 18 1,71-18 0,17-35-1,18 17-15</inkml:trace>
  <inkml:trace contextRef="#ctx0" brushRef="#br0" timeOffset="15441.34">20338 3246 0,'17'-18'0,"-34"36"0,34-71 0,1 0 16,-18 0-1,-35 18 1,-18 35-1,35 17-15,-52 54 16,-54 158 0,53-88-1,19 36 1,34-54 0,53-52 15,71-54-16,-71-17-15,124 0 16,53-53 0,-18-35-1,-88 0 1,-71-71 0,-53-35-1,-105 53 1,-54 53-1,36 88 1,0 88 0,53 106-1,70-35 1,36 0 0,17-124-1,53 53 1,71-35-1,35-53 1,-70-18 0,17-35-1,-124 36-15,36-71 16,-53 35 0,0 17-1,0 107 16,0-53-31,0 52 16,0-17 0,0 0-1,0-35 1,-17-36 31,17-35-32,0 35-15,0-52 16,70-36 0,1 35-1,35 18 1,17 71 0,-70 70-1,-18 53 1,-35-70-1,-35-18 1,-18-18 0,0-35-1,0 0 1</inkml:trace>
  <inkml:trace contextRef="#ctx0" brushRef="#br0" timeOffset="16343.55">1270 5733 0,'0'0'16,"18"-89"0,-18 72-16,0-18 15,0 17-15,0-17 16,-18 88 31,-35 123-32,35-17 1,-34 35 0,52-159-16,-18 53 15,18 0 1,0-105 15</inkml:trace>
  <inkml:trace contextRef="#ctx0" brushRef="#br0" timeOffset="17207.24">829 6068 0,'-18'0'16,"36"0"-16,-53 0 0,17 0 0,18 35 16,0-17-1,53 35 1,53-36-1,88-17 1,-35-53 0,70-35-1,-70 0 1,-124 70-16,36-88 16,-54-17-1,-17 52 1,-53 54-1,36 70 1,-36 141 0,35-71-1,0 36 1,1-88 0,-1-1 15,18-35-16,0-52 17,0-1-32,53-70 15,-35 70-15,-1-35 16,54-17 0,-53 70-1,-1 17 1,1 1-16,-18 35 15,35 35 1,-17-35 0,17-35-1,36-18 1,-1-18 0,-35 0-1,71-34 1,-35-19-1,-36-35 1,-35 36 0,-53 17-1,-35 53 1,53 88 0,17 0-1,18 36 1,53-36-1,17-35 1,54-53 0,-106 0-16,70 0 15,18-53 1,-71 35 0</inkml:trace>
  <inkml:trace contextRef="#ctx0" brushRef="#br0" timeOffset="17990.9">4269 5856 0,'0'-18'31,"0"1"-31,35-18 16,35-18-1,36-53 1,-70 88-16,-19-52 16,-17-19-1,-106 72 1,1 17-1,-19 35 1,53 18 0,19 70-1,52-17 1,52-53 15,90 18-15,-19-1-1,-88-52-15,54 35 16,-54 70 0,-106-52-1,-87 17 1,-1-70 0,71-18-1,-18-36 1,88 36-16,-35-70 15,18-18 1,17-1 0,18 37-1,53 34 1,18 18 0,35 0 15</inkml:trace>
  <inkml:trace contextRef="#ctx0" brushRef="#br0" timeOffset="19393.06">4904 5962 0,'0'0'0,"17"0"0,36-18 16,0-35-1,-53 18 1,-70 35 15,17 53-15,0 18-1,35-54-15,-17 107 16,17-54 0,18 18 15,88-52-16,-70-36-15,53 0 16,52-18 0,-17-35-1,-18 0 1,-17-35 0,-54 35-1,1 35 1,-18 1-16,0 87 31,0 1-15,-18 0-1,18-19 1,53-34 0,-35 0-1,35-18 1,-18 0-16,71-36 15,-18-16 1,-17-19 0,-36-17-1,-35 17 1,-18 54 0,-35 17-1,-17 35 1,17 35-1,53 1 1,0 0 0,106-19-1,-36-34 1,54-18 0,17-18-1,-18-34 16,-35-19-15,-52-17 0,-36 52-1,0 19 1,-71 34 0,18 36-1,36 18 1,17-53-16,0 52 15,53-35 1,-1-17 0,54-18-1,35-18 1,-35-17 0,35-53 15,-88 17-16,-53 18 1,-17 53 15,17 18-31,0 0 16,-36 88 0,1-53-1,17-18 1,18-18-1,0-34 17,18-18-17,0 17-15,52-70 16,-17 17 0,35 1-1,-17 70 16,-36 52-15,-17 37 0,17-1-1,36-35 1,-36-53 0,35 0-1,-17-18 1,-53 1-16,18-19 15,35-52 1</inkml:trace>
  <inkml:trace contextRef="#ctx0" brushRef="#br0" timeOffset="21260.58">9366 6050 0,'0'-18'31,"0"1"-31,18 17 0,0-18 0,17-35 16,0-35 15,-35 0-15,0 53-16,-53-54 15,-70 19 1,-1 70 0,36 35-1,-18 106 1,89-88-16,-19 124 15,36-72 1,53 1 0,35-88-1,1-18 1,34-71 0,-105 54-1,88-89 1,-36 18-1,-52-36 1,-1 71 0,-17 106 15,0-18-31,0 89 16,0-54-1,53 1 1,35-36-1,1-35 1,34-35 0,54-53-1,-107 0 1,-52-18 0,-18 18-1,0 70 16,-18 36-15,18-1-16,-35 89 16,17-18-1,18 0 1,35-17 0,36-71-1,0 0 1,17-35-1,-71 17-15,54-52 16,-53-1 0,-1-17-1,-17 17 1,0 89 15,-17 0-15,-1 70-1,18 0 1,0 18 0,35-53-1,36-18 1,17-35 0,35-53-1,1-18 1,-18-34-1,-18-72 1,0-17 0,-17 18-1,-54 105 1,-34 124 15,17-18-15,-53 71-1,-18 106 1,18-71 0,53-106-16,-17 106 15,34-70 1,54-53 0,17-18-1,36-36 1,-89 19-16,53-54 15,0-35 1,-70 1 0,-1 52-1,-34 70 17,17 19-17,-18 16 1,18 54-1,0-18 1,18-52 0,35-19-1,35-17 1,-18-35 0,19-35-1,-72-36 1,-17 18-1,-53 17 1,-35 53 0,0 54-1,17 17 1,54-18 0,-1 0-1,1-53 32</inkml:trace>
  <inkml:trace contextRef="#ctx0" brushRef="#br0" timeOffset="21507.89">10742 5609 0,'35'0'32,"-17"0"-17,0-17-15,123-1 16,0 0 0,-71 18-1,-52 0 1,35 0-1,-18 0 1</inkml:trace>
  <inkml:trace contextRef="#ctx0" brushRef="#br0" timeOffset="22740.23">12065 5750 0,'0'0'16,"0"-17"-16,0-1 0,0 0 16,0-35-1,0 1 1,71-1-1,-54 35-15,89 0 16,-18 18 0,-17 53-1,-54 71 1,-17-1 0,0-35 15,-17-35-16,17-35 1,-18-18 0,0-35-1,18-18 1,0-18 0,0 36-16,36-53 15,34 0 1,-17 35-1,18 53 1,17 35 0,-53 53-1,-17 36 1,-18-54 0,-35 1 15,17-54-16,0-17 1,18-53 15,18 18-31,17 0 16,53-71 0,36 0-1,-1 53 1,-70 53-1,-35 0-15,17 36 16,-35 52 0,0 18-1,0-1 1,0-52 0,71-35 15,17-18-16,-17-18 1,17-52 0,-18-36-1,-52 35 1,-18 1 0,-18 123 15,18-36-31,-17 54 15,17 17 1,0-35 0,0 0-1,17-35 1,19-54 15,-36 19-15</inkml:trace>
  <inkml:trace contextRef="#ctx0" brushRef="#br0" timeOffset="22922.77">13688 5450 0,'0'0'0,"-18"0"0,-17 0 46,35 18-30,0 0-16,17-1 16</inkml:trace>
  <inkml:trace contextRef="#ctx0" brushRef="#br0" timeOffset="23225.09">14235 5486 0,'0'0'0,"-18"-36"31,0 36-31,-70 0 16,18 18 0,34 0-16,-52 88 15,53 35 1,35-36-1,0 1 1,88-53 0,18-35-1,-53-18-15,123-18 16,1-35 0,-54 0-1</inkml:trace>
  <inkml:trace contextRef="#ctx0" brushRef="#br0" timeOffset="24973.73">14817 5644 0,'0'-52'16,"0"104"-16,0-140 15,-18 71-15,0 17 0,-35 0 16,1 0 0,-37 88-1,54 18 1,0-1-1,35-16 1,17-54 0,36-35-1,18 0 1,-1-71 0,-52 1-1,0 52 1,-1-105-1,1 52 1,-18 18 0,0 89 15,0-19-31,0 71 16,0-70-16,0 88 15,0-36 1,53 1-1,17-71 1,1 0 0,53-35-1,-36-54 1,-35-16 0,17-54-1,-35 18 16,-17 70-15,-18 36 0,0 53-1,-18 52 1,-52 54 0,35 34-1,35-69 1,0 16-1,70-69 1,1-36 0,35-18-1,-1-53 1,-16-17 0,-19-70-1,1-1 16,-54 53-15,-17 35 0,-17 107 15,17-19-31,-36 71 16,36-52-16,-17 70 15,17 35 1,0-18-1,0-70 1,53-18 0,17-35-1,18-17 1,1-54 0,-36-17 15,-18 17-16,0 36 1,-17 35 0,-18 53-1,0 35 1,0-17 0,0-1-1,53-52 1,35-18-1,-70 0-15,87 0 16,-87-18-16,88-35 16,-53-35-1,-36 0 1,1 35 0,-18 36-1,0-1 16,0 53-15,-18 18 0,-17 35-1,0 36 1,17 17 0,1-18-1,17-70-15,-18 194 16,18-35-1,-18 70 1,18 18 0,0 17-1,-17-228 1,-54 69 0,18-140 15,-35-36-16,17-35 1,-34-141 0,87 142-16,-17-248 15,35 35 1,105-105 0,19 105-1,-18 142 1,0-1-1,17 54 1,-70 52 0,-18 0-1,-17 18 1,-18-17 0,18-1-1</inkml:trace>
  <inkml:trace contextRef="#ctx0" brushRef="#br0" timeOffset="25155.93">17057 5891 0,'0'0'0,"-18"0"15,1 0-15,-19 18 16,1 0-1,35-1 1</inkml:trace>
  <inkml:trace contextRef="#ctx0" brushRef="#br0" timeOffset="33805.41">5768 8361 0,'0'0'0,"18"-18"0,-18 1 0,0-19 15,0-34 1,0 52 0,0 0-1,0 36 1,0 0-1,0-1-15,0 142 16,0 53 0,-36-18-1,19 17 1,-1-69 0,18-125-16,0 36 15,0-35 1,0-36 31,18-52-32,-1 52-15</inkml:trace>
  <inkml:trace contextRef="#ctx0" brushRef="#br0" timeOffset="34121.72">6279 8326 0,'0'0'0,"18"-18"0,-18-35 15,0 71 17,0-1-32,-35 89 15,35 53 1,-18-36-1,1-70 1,-1 71 0,18-71-16,-18 70 15,18-52 1,0-36 0,0-17-1,-17-18 1,-1-36-1</inkml:trace>
  <inkml:trace contextRef="#ctx0" brushRef="#br0" timeOffset="34373.23">5733 8961 0,'0'0'0,"-18"0"0,36 0 31,17 0-31,18-18 16,70-35-1,-87 53-15,69-35 16,-16 17 0,-54 18-1</inkml:trace>
  <inkml:trace contextRef="#ctx0" brushRef="#br0" timeOffset="37071.97">6914 9102 0,'0'0'0,"18"0"31,0-18-31,-1 18 0,19-35 16,-1-18 15,0 0-15,-35-18-1,0 1 1,0 52-16,-35-52 16,-53 34-1,0 36 1,-71 53-1,18 71 1,52 34 0,72-52-1,17-70-15,17 69 16,54-69 0,17-19-1,18-17 1,-18-17-1,18-54 17,-71 53-32,54-70 15,-54 0 1,-18-35 0,-17 52-1,0 89 16,0-1-31,0 89 16,0-35 0,0 35-1,0-36 1,89-35 0,-36-35-1,35-17 16,18-36-15,-36 0 0,-17-35-1,-53 0 1,0 70-16,0 0 16,-18 18-1,-17 53 1,0 18-1,17 35 1,1-18 0,-1-35-1,18-36 1,0-34 31,0-19-47,53-34 15,-53 52 1,35-35 0,53-88-1,1 88 1,-19 53 0,1 36-1,-36 69 1,-17-52-1,-1-35-15,18 70 16,1-53 0,34-17-1,-17-18 1,18-35 0,-54 17-16,54-35 15,-53 18-15,52-36 31,18-52-15,18 52 0,-18 54-1,-17 17 1,0 106 0,-71-54-1,35 19 1,-18-36-1,1-35 1,0 0 0,-1 0-16,1-53 15,-18-17 1,0 17 0,-18-18-1,-70 54 16,35 17-15,18 17-16,-36 19 16,36-19-16,-71 89 15,53-18 1,18 18 0,35-35-1,0-18 1,35-18-1,-17-35-15,53 0 16,34-18 0,-16-17-1,16-53 1,1-71 0,-70 88-1,-19 19-15,1-107 16,17 35 15,-35 54-15,0 34-1,-35 107 17,-18 53-17,35 52 1,18-17-1,0-71 1,0-53-16,36 18 16,16-18-1,-34-35-15,53 18 16,17-36 0,0-35-1,-17-35 1,-18-18-1,17-123 17,-35 123-17,-17 18 1,-18 53 0,-35 70 15,17-17-31,0 105 15,1 18 1,17-35 0,-18 18-1,18-36 1,0-35 0,18-53-16,17 35 15,-17-35-15,52 0 16,36 0 15,-35-35-15,34-36-1,-16-35 1,-72 89-16,-17-36 16,18 35-16,-18-35 15,0 18 1,-35 35-1,-36 35 1,18 53 0,18 1-1,35-54-15,0 18 16,0 17 0,70-34-1,19-19 1,-1-17-1,18-35 17,-89 17-32,72-35 15,-54 18 1,-35 0-16</inkml:trace>
  <inkml:trace contextRef="#ctx0" brushRef="#br0" timeOffset="38005.22">5415 9648 0,'-18'0'0,"36"0"15,-53 0-15,17 0 0,1 0 16,-19 0 0,19 0-1,17 18 16,70 0-15,36 17 0,123 0-1,-17 1 1,106-1 0,-230-35-16,229 17 15,-211 1-15,229-18 16,159 18 15,0-18-15,-18 0-1,-141 0 1,-229 0-16,141 0 16,71 0-1,-195 0 1,-88 0-1,-17 0 1,-18-18 15,0 0-15,-35-17 0,35 18-1,0-1 1,0 0-1</inkml:trace>
  <inkml:trace contextRef="#ctx0" brushRef="#br0" timeOffset="38155.51">9701 9790 0,'0'0'0,"0"17"16,0 1-1,0-1 32,-17-17-47,-19 18 16</inkml:trace>
  <inkml:trace contextRef="#ctx0" brushRef="#br0" timeOffset="39871.44">4516 11024 0,'-18'0'0,"18"18"16,0 0-16,0-1 16,18-17 15,34 0-31,37-17 15,-54-1 1,88-35 0,-87 35-16,122-70 15,-52 0 1,-53 17 0,-53-17-1,0 18 1,-53 34-1,36 36-15,-72 0 16,-16 71 0,34 35-1,-17 88 1,53 70 0,-1-17-1,-34 159 1,52-36 15,0-105-15,18 88-1,0-36 1,0-123 0,0-141-16,53 141 15,0-88 1,-17-71-1,34-70 1,36-88 0,17-54-1,-52 1 1,-53 105-16,-1-211 16,-34 0-1,-54 70 1,-88-52-1,1 105 17,16 106-17,37 53 1,87-18 0,18 1-1,71-19 1,70-34-1,-106 52-15,88-35 16,19-53 0,-54 36-1,-53 35 1,-35 17 0,0 71 15,0 35-16,0-17 17,0-54-32,0 1 15,0 0 1,18-18 15,-1-18-15,1-35-1</inkml:trace>
  <inkml:trace contextRef="#ctx0" brushRef="#br0" timeOffset="40043.14">5239 11307 0,'0'0'0,"0"-18"0,0 0 0,0 1 31,0 34 16,17 1-32</inkml:trace>
  <inkml:trace contextRef="#ctx0" brushRef="#br0" timeOffset="40572.75">5521 11324 0,'0'18'16,"0"-1"-1,0 1-15,-18 35 16,18 35 0,0-70-16,0 35 15,-17-36-15,17 54 16,0-36-1,0-17 32,0-36-31,0-17 0,0 17-16,0-52 15,0 52-15,70-88 16,18 18-1,36 18 1,-1 34 0,-17 72-1,-88-19-15,17 54 16,-35 35 0,0-1-1,0-52 1,0-17-1,0-54 48</inkml:trace>
  <inkml:trace contextRef="#ctx0" brushRef="#br0" timeOffset="41203.9">6544 11430 0,'18'-18'15,"-36"36"-15,53-53 0,-17 35 0,-18-36 16,0 19-16,0-18 16,-35-1-1,17 19-15,-53 17 16,-17 17-1,0 54 17,35 17-17,0 35 1,53-17 0,0-18-1,36-70 1,16-18-1,19-18 1,17-52 0,-17-18-1,-54 70-15,72-158 16,-19-18 0,-35 70-1,-35 1 1,0 70-1,-17 106 32,-1-18-47,-17 124 16,0 52 0,35-69-1,0-19 1,70-52-1,-17-54 1,-18-17-16,54 0 16,-1-35-1,-18-36 1,-52 18 0</inkml:trace>
  <inkml:trace contextRef="#ctx0" brushRef="#br0" timeOffset="42087.17">7532 11077 0,'17'0'62,"1"0"-62,35 0 16,88-17-1,0-19 1,-53 1 0,-52 0-1,-36 17 1,-89 0 0,-52 18-1,0 71 1,124-53-16,-72 52 15,72 18 17,34 1-17,54-72 1,52-17 0,1-17-1,-89 17-15,18-18 16,-35 0-1,-54 18 1,-52 18 0,-53 70-1,18 18 1,105-71-16,-17 71 16,35 0-1,35-36 1,89-70-1,-19 0 17,54-35-17,-124 18-15,107-54 16,-54 0 0,-71 36-16</inkml:trace>
  <inkml:trace contextRef="#ctx0" brushRef="#br0" timeOffset="42370.14">8537 10795 0,'0'-18'0,"0"36"0,0-53 0,0 17 16,-17 106 15,17-52-15,-18 52-16,18 159 15,-35-53 17,17-71-17,0-17 1,18-71 0,0-17-1,18-53 1,17 17-16</inkml:trace>
  <inkml:trace contextRef="#ctx0" brushRef="#br0" timeOffset="43486.88">8714 11483 0,'17'0'0,"1"0"16,35-18 0,-36 1-16,36-19 15,-35 19-15,35-36 16,-53 0 0,0 35-16,0 1 15,-35-1 1,-36 18-1,53 0-15,-52 53 16,52-35-16,-17 52 16,17 18-1,18 0 1,53-35 0,18-35-1,35-18 1,-89 0-16,124-35 15,-52-18 17,-1-35-17,-35-1 1,-53 1 0,0 71-1,-36 70 16,36-36-31,-17 18 16,-1 54 0,18-19-1,0-17 1,0-35-16,0-1 31,0-34 0,0-1-15,0-35-16,18-35 31,-18 53-31,53-53 16,17-1 0,-17 54-1,0 35 1,-18 53-1,1 35 1,-36-53-16,0 71 16,0-35-1,-18-18 1,0-36 0,1-17 15,17-53-16,0-52 17,53 34-17,35-52 1,18 52 0,-89 53-16,71 18 15,18 18 1,-53 88-1,-53 0 1,0-18 0,-35 0-1,17-35 1,1-53-16,17 18 16,17-36 15</inkml:trace>
  <inkml:trace contextRef="#ctx0" brushRef="#br0" timeOffset="44403.62">10195 11448 0,'18'0'16,"0"-18"-16,-1 18 15,1 0-15,17-18 16,-17 18-16,17-53 16,0 18-1,-17-18 1,-18 0 0,-18 36-1,-35 17 1,-17 17-1,17 72 1,35-19 15,1 36-15,17-18 0,53-35-1,-36-35-15,36-18 16,35 0-1,0-18 1,-17-53 0,-36 1-1,1-36 1,-36 71-16,0-53 16,0 70-1,-18 0 1,0 54-1,18 34 1,0 18 15,-17-52-31,17 52 16,-18-35 0,18-18-1,-18-35 16,18-18-15,0-35 0,0 36-16,0-89 15,71-17 1,0 34 0,52 1-1,0 88 1,-105 0-1,70 71-15,-70 17 32,-18 35-17,-18-17 1,-35-35 0,36-36-1,-1-17 1,18-36 15,18 0-15</inkml:trace>
  <inkml:trace contextRef="#ctx0" brushRef="#br0" timeOffset="44719.99">11377 10795 0,'0'-18'0,"0"36"0,0-53 0,0 17 16,0 0-1,0 36 1,0 88 0,0 35-1,0 53 1,-35-70-1,35-89-15,-18 53 16,1-53-16,17 36 16,-18-36-1,36-53 32</inkml:trace>
  <inkml:trace contextRef="#ctx0" brushRef="#br0" timeOffset="45186.21">11942 11218 0,'17'-17'0,"-34"34"0,52-52 0,-18 0 16,1 17-16,0-17 15,-18-18 1,-88 53-1,-36 53 1,36 0 0,35 35-1,53-17 1,0-54-16,35 18 16,71 1-1,0-19 1,-36 1-1,-34 0 17,-36 35-17,-53-18 1,0-18 0,0 1-1,0-18 1,0 0-1,35 0 1,-34-18 0,16-17-1,19 35 1</inkml:trace>
  <inkml:trace contextRef="#ctx0" brushRef="#br0" timeOffset="45502.97">11342 10954 0,'0'0'0,"0"-18"16,17 0-1,89 1 1,35-1 0,-35 18-1,-71-17-15,71 17 16,-88 0-16,35 0 16</inkml:trace>
  <inkml:trace contextRef="#ctx0" brushRef="#br0" timeOffset="46304.1">12823 10866 0,'18'0'0,"-36"0"0,54-18 0,-19 0 16,-17 1 0,0-1-1,-17 18 1,-1 18-1,-70 70 1,0 106 0,52-53-1,-16 35 1,52-17 0,35-53-1,18-71 1,-18-17-16,88-1 15,1-17 17,-36-17-17,-17-18-15</inkml:trace>
  <inkml:trace contextRef="#ctx0" brushRef="#br0" timeOffset="46736.6">13670 10830 0,'0'0'15,"18"-35"1,-1 35-16,19 0 31,-19 0-31,54 35 16,17 53 0,-35 1-1,-35 52 1,-1 18-1,-34-54 1,-54 36 0,18-52-1,36-54 1,17-17 0,-18-18-1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11:21:40.7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9119 7020 0</inkml:trace>
  <inkml:trace contextRef="#ctx0" brushRef="#br0" timeOffset="8485.94">1570 1182 0,'17'0'16,"1"0"-16,35-35 15,18-18 1,17-36 0,18-34-1,-71 88-15,0-36 16,-17 36-16,17-71 16,-17-17-1,-18 70 1,0 0-1,-18 53-15,0 0 16,1 0-16,-18 53 16,-18 35-1,17 0 1,-17 106 0,36 0-1,-36 35 16,0 195-15,35-142 0,-17 88-1,17-87 1,18-1 0,0-123-1,53-36 1,0-70-1,0-53 1,35-88 0,1-18-1,34-88 1,-35-18 0,-17-176 15,-89 159-16,-88-53 1,18 158 0,-18 71-1,0 53 1,71 0 0,53 0-1,52-17 1,54-36-1,-1-18 1,54-17 0,-36 0-1,-88 52 1,-36 19 15,-34 87 0,17-34-31,-18 17 16,0 35 0,18 0-1,0-70 1,0-1 0,0-87 15,0 52-31,0 0 0</inkml:trace>
  <inkml:trace contextRef="#ctx0" brushRef="#br0" timeOffset="8669.61">2575 1041 0,'0'0'0,"-17"0"15,-1 0 1,18 17 15,18-17-15,17 36-1,-17-36-15,-1 17 0</inkml:trace>
  <inkml:trace contextRef="#ctx0" brushRef="#br0" timeOffset="9120.27">2910 1182 0,'0'0'16,"0"17"-16,0 36 16,0-17-1,0 34 1,-17-17 15,-1 0-15,0-18-1,18-17 1,0-53 15,18-18-15,53-71 0,-1 54-1,-34 52-15,52-35 16,0 53-1,-18 35 1,-52 54 0,-18-19-1,-18 36 1,1-53 0,34-35 30,19-18-46</inkml:trace>
  <inkml:trace contextRef="#ctx0" brushRef="#br0" timeOffset="9702.18">3916 1252 0,'0'0'0,"0"-17"0,0-1 0,0 0 0,0-17 16,-53 0 0,35 35-16,-52 0 15,-36 53 1,18 17 0,-1 54 15,72-36-16,17 35 1,53-70 0,35-53-1,18-35 1,17-35 0,-35-19-1,-17-69 1,-53 105-16,35-106 15,-18-53 1,-35 89 0,0 35-1,-53 176 17,35-53-17,1 124 1,17 88-1,0-88 1,0 17 0,35-88-1,71-53 1,-18-70 0,35-53-1</inkml:trace>
  <inkml:trace contextRef="#ctx0" brushRef="#br0" timeOffset="10619.33">4762 1041 0,'0'0'0,"-17"0"16,-1 0-1,36 0 17,17 0-17,53-36 1,-52 19-16,105-54 16,-35-17-1,-54 0 1,-34 35-1,-71 18 1,-53 17 0,71 18-16,-141 71 15,35 17 1,-18 106 15,141-71-15,71 1-1,53-71 1,70-53 0,1-18-1,-107-35 1,-52 18 0,-71 35-1,-88 53 1,0 17-1,-18 54 1,106-1 0,53 18-1,106-35 1,17-106 0,-87 0-1,105-17 1,35-72-1,-35-17-15</inkml:trace>
  <inkml:trace contextRef="#ctx0" brushRef="#br0" timeOffset="10919.1">5821 512 0,'-35'-18'15,"70"36"-15,-88-36 0,18 18 0,-1 0 0,19 18 16,-19-1-16,-69 107 16,87-71-16,0 141 15,18 70 1,-17-70 0,17 18 15,0-89-16,0-34 1,0-72-16,53-52 31,-18-36-15</inkml:trace>
  <inkml:trace contextRef="#ctx0" brushRef="#br0" timeOffset="11954.74">5821 1517 0,'53'18'31,"-36"-18"-15,54-36-16,17-17 31,-35 0-16,-35 1 1,-36 16 0,-35 36-1,-53 53 1,89-35-16,-72 52 16,37 54-1,52-36 1,17-17-1,54-36 1,52-35 0,-88-18-16,54-35 15,52-53 1,-53 36 0,-35-36 15,-35 36-16,-36 70 17,-17 35-17,17 53 1,18-17 0,0-1-1,0-17 1,0-35-1,0-36 1,0-17 0,18-36-1,-1-17 1,1 17 0,52 1-1,-52 52 1,35 18-1,0 18 1,0 52 0,-18 19-1,-17-1 1,-18-53-16,17 53 16,1-70-1,35-18 1,18-53-1,-19-18 1,37-52 0,-72 105-16,54-70 15,-1 18 1,-52 70 0,0 53 15,-18 17-16,0 36 1,0-71-16,-18 36 16,18-1-1,0-34 1,71-72 15</inkml:trace>
  <inkml:trace contextRef="#ctx0" brushRef="#br0" timeOffset="12802.31">7391 1605 0,'0'-18'47,"17"18"-47,1-17 0,88-36 31,0-18-15,-71 18 0,-17-17-1,-54 35 1,-70 35 0,89 17-16,-71 36 15,17 53 1,53-18-1,18 36 1,36-71 0,-19-36-16,89-17 15,-18 0 1,53-17 0,-17-72 15,-71 19-16,-36-36 1,-17 35 0,0 54-1,-17 52 17,-1 18-17,18 53 1,0-89-16,-17 54 15,-1 17 1,18-52 0,0-72 15,18-34-15,34-54-1,-34 107 1,53-72-1,35-16 1,-18 69 0,0 36-1,-35 106 1,-53-18 0,0 18-1,0-35 1,-18-1-1,18-87 32,18-19-47,17-34 16</inkml:trace>
  <inkml:trace contextRef="#ctx0" brushRef="#br0" timeOffset="13151.67">8837 670 0,'0'-17'0,"0"34"0,0-52 0,0 53 32,0 17-17,0 88 1,0-70-16,-35 177 15,0-54 1,17 0 0,18-52-1,18-71 1,34 0 0,-34-53-1,35 0 1,0 0-1,17-53 1,-17-18 0</inkml:trace>
  <inkml:trace contextRef="#ctx0" brushRef="#br0" timeOffset="13385.67">8749 1252 0,'70'0'15,"-34"0"-15,-19 0 0,124-17 16,-52-1 0,-19 0 15,-52 18-16,-36 0 1</inkml:trace>
  <inkml:trace contextRef="#ctx0" brushRef="#br0" timeOffset="27366.46">12347 229 0,'0'0'0,"0"-17"15,0-1-15,0 0 16,-17 1 0,-1 17 15,18 17 16,-18 19-47,18 34 15,-17 1 1,-1-54-16,0 107 16,-17-54-1,17 54 16,18-36-15,-17 53 0,17-17-1,0-18 1,0-71-16,0 88 16,0-35-1,0 18 1,17-18-1,-17 54 1,18-19 0,-18-88-16,18 54 15,-1 34 1,1-52 0,-18 34-1,18 19 1,-1-36 15,1-70-31,0 105 16,-1 1-1,1-36 1,-1 35 0,1 1-1,0-36 1,-18-53-16,17 106 15,1-35 1,0 35 0,-1-17-1,1-18 1,0 17 0,-18 71-1,0-70 16,0 34-15,0 1 0,0-35-1,0 105 1,0-35 0,0-53-1,0 71 1,0-1-1,0-34 1,-18 34 0,18 89-1,0-88 1,-18 35 0,18 17-1,0-52 1,0 70 15,0-211-31,0 193 16,-17 19-1,-1-89 1,18 70 0,-18 1-1,18-71 1,0 123-1,0-52 1,0 0 0,-17-89-1,17 71 1,0 0 0,0-177-16,0 160 15,0-54 1,0 53 15,0 18-15,0-17-1,0-72 1,0 125 0,0-54-1,0-70 1,0 52-1,0 19 1,0-19 0,0-158-16,0 124 15,0 34 1,0 19 0,0-72-1,0 72 1,-18-1 15,18 0-15,0-17-1,0 17 1,0-17 0,0-36-1,0 36 1,0-159-16,18 159 15,-1-36 1,-17 53 0,18-17-1,-18-36 1,0 54 0,0-177-16,0 88 15,0 17 1,0-87-1</inkml:trace>
  <inkml:trace contextRef="#ctx0" brushRef="#br0" timeOffset="29233.23">13388 1358 0,'0'0'16,"-18"0"-16,-17 0 15,17 0 17,36 0-1,35 0-15,-35 0-16,70-35 15,70-53 1,37-53-1,-72 17 1,0-35 0,-123 18-1,-35 53 1,-53 18 0,17 52-1,1 53 1,-1 106 15,54 141-15,17-17-1,17 88 1,1-71 0,0 53-1,-18 0 1,0-70-1,0-106 1,35-124 0,53-35-1,18-124 1,0 1 0,35-159-1,-141 105 16,-35-70-15,-89 71 0,-88 0-1,36 105 1,70 71 0,124 0 15,105-53-16,36 18 1,88-53 0,-194 52-16,88-34 15,-35-1 1,-106 36 0,-18 35 15,-17 88 0,35-70-31,0 88 16,0-53-1,0 0 1,0-36 0,0-34-1,0-36 1,0 17-16</inkml:trace>
  <inkml:trace contextRef="#ctx0" brushRef="#br0" timeOffset="29416.53">14464 952 0,'0'-17'0,"0"34"0,-18-34 15,18 34-15,-17-17 0,17 18 0,-18 0 31,18-1-15,0 1 0,35 0-1,-17-1-15</inkml:trace>
  <inkml:trace contextRef="#ctx0" brushRef="#br0" timeOffset="29832.42">14711 1235 0,'0'0'0,"0"17"0,0 54 16,0-53-16,0 34 15,0-34-15,0 17 16,0 1 0,0-19-1,0-34 32,0-1-31,0 0-16,0-52 15,53-36 1,35 35 0,0 71-1,36 18 1,-71 35-1,-36-35-15,-17 70 16,0 0 0,0-53-1,0-17 1,35-18 0,1 0-1</inkml:trace>
  <inkml:trace contextRef="#ctx0" brushRef="#br0" timeOffset="30349.44">15822 1235 0,'0'0'0,"0"-18"0,0 0 0,0 1 0,-70-54 31,-19 71-15,19 0-1,-36 71 1,35 17 0,54-53-16,-19 53 15,36-52-15,0 34 16,36 1 0,34-54-1,18-34 1,71-89 15,-106 53-15,-35 18-16,35-159 15,-36 35 1,-17-17 0,0 105-1,-35 53 1,17 142-1,1 35 1,17 35 0,0-88-1,35-18 1,0-53 0,18-35-1,0-53 1</inkml:trace>
  <inkml:trace contextRef="#ctx0" brushRef="#br0" timeOffset="30951.1">16404 935 0,'0'0'0,"0"17"0,35-17 32,1 0-32,17-35 15,-36 35-15,71-70 16,-70 17 0,-18 0-1,-18 35 1,-52 18 15,-54 35-15,19 54-1,69-1 1,36 0 0,53-53-1,18-35 1,17 0-1,-35-17 1,-88 17 15,-36 35-15,-35 53 0,0 53-1,71-53 1,17-70-16,18 70 31,53-70-15,53-18-1,18-18 1,52-88 0,-70 1-1</inkml:trace>
  <inkml:trace contextRef="#ctx0" brushRef="#br0" timeOffset="31200.35">16986 741 0,'0'-71'16,"0"142"-16,-35-159 15,35 70-15,-35 18 16,-1 71 0,36 52-1,0 71 1,-17-53-1,-1 18 17,18-141-32,0 52 15,0-52 1,35-54 0</inkml:trace>
  <inkml:trace contextRef="#ctx0" brushRef="#br0" timeOffset="32216.16">17057 1217 0,'0'0'16,"0"35"0,17-35-1,19 0-15,-19 0 0,54-17 16,52-36 15,-52 0-15,-53-18-1,-18 54 1,0-1-16,-53 18 16,35 0-16,-70 53 15,-18 53 1,71-18-1,35 0 1,0-35 0,88-18-1,-53-35-15,89 0 16,70-35 0,-71 0-1,-17-53 1,-88 17 15,-18-17-15,0 70-16,-36 54 31,19 34-15,17-52-16,-18 52 15,18 1 1,0-1-1,0-34 1,0-54 15,35-17-15,-17-1-16,17-34 16,18-36-1,-35 88-15,35-52 16,17 35 15,-17 52-15,0 89-1,-35 0 1,-18-36 0,0-17-1,0-17 1,17-36-1,19-36 1,34-52 0,1-18-1,70-35 1,-18 71 0,-70 70-1,-35 53 1,-18 70-1,-35-35 17,35-70-32,-36 70 15,36-70 1,36-1 0,17-34-1,-18-19-15</inkml:trace>
  <inkml:trace contextRef="#ctx0" brushRef="#br0" timeOffset="33050.28">18927 1252 0,'17'0'15,"1"0"1,17 0-16,71-35 15,0-35 17,-53-1-17,-53 0 1,-36 71 0,19 0-16,-54 36 15,-35 52 1,53 35-1,53-52 1,18 17 0,35-53-1,-18-35-15,89 18 16,-1-18 0,18-53-1,-35-17 1,-35-72-1,-54 54 17,-17 71-32,0-19 15,-17 107 17,-1-1-17,0-34-15,18 34 16,-17-17-1,-1-35-15,18 17 16,-17-17 0,-1-18-1,18-18 1,0-52 0,53-36-1,88-71 1,-35 107 15,35 34-15,-53 54-1,-53 88 1,-35-71-16,0 36 16,0-36-16,-17 71 15,17-88-15,-53 52 16,17 1-1,36-54 1,18-52 15,17 17-31,-17-17 0</inkml:trace>
  <inkml:trace contextRef="#ctx0" brushRef="#br0" timeOffset="33315.94">20655 564 0,'0'0'0,"0"-17"0,-18 17 31,-17 17-15,0 107 0,17 17-1,-17 71 1,0-36-1,17-70 1,18-88-16,0 52 16,35-70 15,18-35-15</inkml:trace>
  <inkml:trace contextRef="#ctx0" brushRef="#br0" timeOffset="33749.67">21131 1058 0,'18'-17'0,"-36"34"0,54-52 15,-36 17-15,0-17 16,0 17 0,-36 18-1,-52 71 1,18 0-1,34 17 1,54-35 0,35-18-1,-18-35-15,18 35 16,18 1 0,-54-1-1,-17 0 1,-35 0-1,-18 1 17,18-36-32,-53 35 15,17-17 1,18-18 0,36 0-1,-1-18 1,36-35-1,-1 35-15</inkml:trace>
  <inkml:trace contextRef="#ctx0" brushRef="#br0" timeOffset="34026.76">20443 829 0,'-17'0'0,"34"0"0,-34-18 16,52 1-1,53 17 1,-35 0-16,124-18 16,-54 18-1,-17 0 1,-71 0-1</inkml:trace>
  <inkml:trace contextRef="#ctx0" brushRef="#br0" timeOffset="34499.62">22137 952 0,'0'0'16,"17"-88"0,-34 88-1,-1 0 1,1 0-16,-54 71 15,18 35 17,0 52-17,35-52 1,18 0 0,71-35-1,17-54 1,-17-17-1</inkml:trace>
  <inkml:trace contextRef="#ctx0" brushRef="#br0" timeOffset="34783.33">22754 758 0,'0'0'0,"124"36"31,-89-1-31,-17-17 16,17 140 0,-35-34-1,-35 35 1,-36-54-1,36-69-15,-89 52 16,18-53 0,36-35-1</inkml:trace>
  <inkml:trace contextRef="#ctx0" brushRef="#br0" timeOffset="35632.42">10054 741 0,'0'-18'16,"0"1"-1,-17 34 16,-19 18-15,-34 124 0,17-35-1,35-71-15,-17 88 16,35-53 0,35-18-1,18-70 1,18 0-1,-1-17 1</inkml:trace>
  <inkml:trace contextRef="#ctx0" brushRef="#br0" timeOffset="35915.61">10477 688 0,'0'0'0,"18"0"16,0 0-16,-1 0 15,19 18-15,-19 70 16,19 53 0,-19 18-1,-17-54 1,0-87-16,0 53 15,-53-1 17,-17-52-17,34-18-15</inkml:trace>
  <inkml:trace contextRef="#ctx0" brushRef="#br0" timeOffset="36782.42">3034 2134 0,'-53'18'0,"106"-36"0,-141 36 0,52-18 16,-34 0-1,-71 18 1,70-1 0,71 1-1,0-1 1,18 1-16,123-18 15,35 18 1,142-18 0,-1 0-1,160 0 1,-336 0-16,300 0 16,158 0-1,-140 0 1,105 0-1,-17 0 17,-194 0-17,-230 0-15,266 0 16,-178-18 0,-52 18-1,-106 0 1,-35-18-1,-18 1 1,0-1 0</inkml:trace>
  <inkml:trace contextRef="#ctx0" brushRef="#br0" timeOffset="37449.56">14058 2081 0,'-17'0'0,"34"0"0,-52 0 0,17 0 0,-35 0 15,36 0 1,70 0 31,105 18-32,89 0 1,-17 17 0,-160-35-16,107 0 15</inkml:trace>
  <inkml:trace contextRef="#ctx0" brushRef="#br0" timeOffset="38114.22">14817 1887 0,'0'0'0,"53"18"0,-1 0 0</inkml:trace>
  <inkml:trace contextRef="#ctx0" brushRef="#br0" timeOffset="39348.46">14058 2152 0,'0'0'16,"-17"0"-16,-19 0 0,19 0 0,-19 18 15,19-18-15,-19 17 16,19-17-1,17 18 17,0-1-17,88-17 1,71 18 0,-1-18-1,-105 0-15,177 0 16,-19 0-1,160 0 1,70 0 0,-71 0-1,177-18 1,17 18 0,19-17-1,-107-1 1,141-17-1,-35 17 1,-194 1 15,-264 17-31,299-36 16,-141 36 0,-17-17-1,-142 17 1,-70 0-1,-17 0 1,-54 0 62,-17 0-78,-1 0 16,-69-18-16</inkml:trace>
  <inkml:trace contextRef="#ctx0" brushRef="#br1" timeOffset="48997.4">2381 3157 0,'-17'0'0,"-1"-17"31,18-1-15,0 0-16,35 1 31,-17-1-31,35 1 16,0 17-1,35 0 1,-18 52-1,19 72 1,-89-18 0,0 17-1,0-105-15,-18 88 16,0-53 0,1-53-1,17-18 1,0-70-1,17 0 1,36-54 0,0 37 15,0 52-15,-18 35-1,-17 18 1,17 0-1</inkml:trace>
  <inkml:trace contextRef="#ctx0" brushRef="#br1" timeOffset="49647.23">3104 3387 0,'0'0'0,"18"0"0,0 0 15,-1 0 1,1-18-16,53-53 16,-54 1 15,18-18-15,-35 52-1,0 19-15,-17 17 16,-36 0-1,0 53 1,0 70 0,18-17-1,35 70 1,0-105 0,53-36-1,17-35 1,18-35-1,71-53 1,-18-53 0,-52-36 15,-54 71-15,-35-17-1,0 70 1,-18 53-1,1 35 1,-1 71 0,18 0-1,0 53 1,0-53 0,0-1-1,35-69 1,-17-36-16,35 0 15,-53-18 1,35-35 0</inkml:trace>
  <inkml:trace contextRef="#ctx0" brushRef="#br1" timeOffset="49897.71">3510 3263 0,'-35'35'16,"70"-70"-16,-35 70 31,18-35-31,88-17 16,-18-1-1,18-17 1,-71 35-1,-17-18 1,-1 18 0</inkml:trace>
  <inkml:trace contextRef="#ctx0" brushRef="#br1" timeOffset="50447.45">4092 3193 0,'0'0'0,"0"-18"0,0 36 47,0-1-47,-17 71 15,-1 1 1,18-72-16,0 54 15,0-1 1,0-34 0,35-36 15,-17 0-31,35-36 16,0-17-1,-36 36-15,54-107 16,-18 36-1,-36 18 1,-17 34 0,0 72 15,-17-19-31,-1 71 16,1 36-1,17-54 1,0 1-1,35-36 1,35-35 15,-17 0-15,35-53 0,-52 18-16</inkml:trace>
  <inkml:trace contextRef="#ctx0" brushRef="#br1" timeOffset="50880.22">4745 3298 0,'-18'-17'0,"36"34"0,-36-52 16,18 0-1,35 0 1,-17 17-16,70 18 15,1-18 1,-19 54 0,-35 34 15,-17 36-15,-18-18-1,0-70-15,-53 70 16,53-70-1,0-71 17,0 0-17,0 35-15,18-88 16,17 18 0,36 18-1,-36 52 1,18 18-1,-36 0-15</inkml:trace>
  <inkml:trace contextRef="#ctx0" brushRef="#br1" timeOffset="51431.05">5627 3175 0,'0'-18'31,"-18"18"-31,1 0 16,-1 0 0,0 71-1,18-1 1,-17 19 0,-1-19-1,18-52-15,-18 52 16,18-52-1,0 0 1,0-71 31,0-35-31,36-1-1,-19 54-15,89-71 16,-18 36-1,53 52 1,-52 18 0,-19 88-1,-52 36 1,-18-18 0,-36-36-1,1-17 1,0-35-1,35-36 48,18 18-63</inkml:trace>
  <inkml:trace contextRef="#ctx0" brushRef="#br1" timeOffset="51914.72">6685 3246 0,'18'0'0,"-36"0"0,36-18 16,-18 0-16,0 1 16,-36-1-1,19 18-15,-71 0 16,-18 71-1,35-19 1,54 1 0,17-17 15,105-36-15,-87 0-16,35 17 15,-18-17-15,71 18 16,-35-18-1,-36 53 1,-35-36 0,-18 36-1,-88-17 1,71-36-16,-35 35 16,-36-35-1,35 18 1,-17-18-1,70 0 1,-17 0 0,35-18-1,0-35-15</inkml:trace>
  <inkml:trace contextRef="#ctx0" brushRef="#br1" timeOffset="52447.52">8290 3034 0,'0'-18'0,"0"36"0,18-36 0,0-17 15,-18 53 17,0 52-17,-18 71 1,-17 18-1,35-53 1,-18-36 0,18-52-1,0-36 17,0 1-32</inkml:trace>
  <inkml:trace contextRef="#ctx0" brushRef="#br1" timeOffset="53113.71">7902 3298 0,'0'0'15,"0"36"1,53-19 0,106-34-1,35-54 1,-53 18-1,-88 36-15,123-72 16,-123 37 0,-53-19-1,-17 36 17,-54 35-17,36 0-15,-1 35 16,19 53-1,-1 0 1,18 36 0,0-36-1,0 18 1,0-71 0,0-17-1,0-54 16,0-34-15,0 52 0,18-35-16,105-70 31,-34 70-15,52 53-1,-71 18 1,-17 70-1,-53 18 1,-35-1 0,0-52-1,-1-35 1,36-36 15,0-17-15,18 17-16,-18 1 15</inkml:trace>
  <inkml:trace contextRef="#ctx0" brushRef="#br1" timeOffset="53515.13">9243 3387 0,'88'0'31,"-70"-18"-31,17-17 16,35-36-1,-17 18 1,-53 36-16,18-19 16,-18 19-16,0-1 15,-53 18 1,-35 18-1,35 52 1,-18 54 0,36-18 15,35-36-15,53-35-1,53-35 1,35 0-1,-18-53 1,-34-17 0</inkml:trace>
  <inkml:trace contextRef="#ctx0" brushRef="#br1" timeOffset="54913.92">1005 4657 0,'0'0'0,"18"0"31,-18-18-15,0 0-16,0 1 15,0-19 1,-18-16-1,-52-1 1,35 53-16,-18 0 16,-53 17-1,0 54 1,0-1 0,53 71-1,36-17 1,34-36-1,71-53 1,-17-35 15,35-52-15,0-54 0,-18 17-1,-71 54-15,19-71 16,-36 53-1,0 18 1,0 53 0,0 35-1,0 53 1,0-89-16,17 54 16,36-1-1,18-34 1,17-36-1,71-36 1,-36-17 0,-70 36-1,-18 17-15</inkml:trace>
  <inkml:trace contextRef="#ctx0" brushRef="#br1" timeOffset="55930.24">1852 4639 0,'0'-35'16,"0"70"-16,-35-106 15,-53 36 1,-1 35 0,36 0-1,-35 71 1,71-18 0,-19 52-1,36-34 1,0 0-1,0-54-15,71-17 16,-1 0 0,19-53 15,-1-17-15,-18-54-1,-17 1 1,-53 88-16,18-107 15,0 1 1,-18 106 0,-18 53-1,-17 70 1,-1 71 0,36 17-1,0-70 1,53 17-1,0-70 1,53-53 0,53-17 15,17-36-15,-70 0-1,18-35 1,-107 17-1,-17 0 1,-70 19 0,-19 34-1,1 18 1,18 53 0,-19 35-1,72 0 1,17-70-16,0 88 15,17-53 1,54-36 0,0-17 15,34-53-15,-16-35-1,-1-35 1,-71 70-16,19-71 15,-19-52 1,-17 88 0,0 52-1,-35 72 1,-18 105 0,18 35-1,35-70 1,0 17-1,35-52 1,53-53 0,1-36 15,-19-17-31</inkml:trace>
  <inkml:trace contextRef="#ctx0" brushRef="#br1" timeOffset="56646.87">3104 4621 0,'0'0'15,"-17"0"-15,-1-17 32,18-1-32,35-35 15,36 18 1,-18 0-1,53 35 1,-36 53 0,-52-36-16,0 107 31,-18-36-15,-18 35-1,-17-87 1,17-36-1,18-36 1,0-70 0,35 18-1,18-18 1,0 36 0,53 35-1,-71 35 1,36 17-1,-36 19 1,-17-1 0</inkml:trace>
  <inkml:trace contextRef="#ctx0" brushRef="#br1" timeOffset="57696.55">3933 4710 0,'18'0'15,"0"0"-15,-1 0 16,19-18 0,-1-53-1,-17 18 1,-18 36-16,17-18 16,-17 17-16,-17 18 31,-36 35-16,17 53 1,1 18 0,35-18-1,0-70 1,18 53 0,17-54-1,71-17 1,-18-53-1,53-35 1,-106 53-16,18-18 16,-17 18-16,52-71 15,-88 35 1,-18 36 0,-35 53-1,-35 52 1,70 1-1,18-54-15,36 72 16,34-54 0,18 0 15,-35 0-15,-35-35-1,-71-17 16,35-1-31,-34 0 16,-1 1 0,17 17-1,19 0 1,17 53 0,17-18-1,36 0 1,18-35-1,35-17 1,-1-36 0,-34 0 15,-36 35-31,1-70 16,-1 17-1,-35 1 1,-53 70 15,35 18-31,18 17 16,0 71-1,53-36 1,0-35 0,0-17-1,-53 17 1,0-17-1,-53 0 1,0-1 0,18-17 15,35-17-31,0-19 16</inkml:trace>
  <inkml:trace contextRef="#ctx0" brushRef="#br1" timeOffset="58981.92">6174 4798 0,'-18'0'16,"0"0"-1,18-18 1,0 0-16,0-34 16,36-19-1,-1-35 1,-17 18 0,-18 17-1,0 89 16,0 0-31,-18 88 16,0-18 0,1 53-1,17-53 17,53-17-17,17-71 1,-52 0-16,88-36 15,17-52 1,-52 0 0,-36-18-1,-35 0 1,-18 89-16,-70-54 16,70 53-16,-87 18 15,-1 18 1,35 35-1,54 18 1,34-1 0,1-52-1,35-18-15,-18 0 16,141 0 0,-17-18-1,35-52 1,-70-1-1,-71-17 1,-53 0 0,0 70-16,-18 0 15,-17 1 1,-1 17 0,1 53-1,17 17 1,18-52-16,0 88 15,0-71-15,0 71 16,0 88 0,0 35-1,0-53 17,0 36-17,-17 17 1,-36-52-1,0-54 1,35-70 0,-17-53-1,-18-88 1,-17-71 0,34-70-1,19 17 1,87-70-1,36 106 1,88 35 0,-159 123-1,89-35-15,-89 35 16,36 18 0,-54 0-1</inkml:trace>
  <inkml:trace contextRef="#ctx0" brushRef="#br1" timeOffset="59946.29">8290 4498 0,'18'18'32,"0"-18"-32,-1 0 15,1-36 1,-1 1-1,19-36 1,-19 1 0,-17 52-16,0-35 15,0 36-15,0 34 32,0 54-17,0-36-15,-35 53 16,17 53-1,1-105-15,17 52 16,0 18 0,0-53 15,-18-36-15,-17 1-1,-36-18 1,54 0-16,-54-18 15,36 18 1,0-17 0,88-1 15,-18 18-31,18-18 16,-18 18-16,71 0 15,-18 0 1,-17 0-1,-36 0 1,-18 0 0,-17-17 31,18-19-47</inkml:trace>
  <inkml:trace contextRef="#ctx0" brushRef="#br1" timeOffset="60428.41">9313 4163 0,'0'0'0,"18"0"0,-18-18 0,18 0 0,-18 1 16,0-1-16,0 1 15,-36-1 1,-34 18 0,-18 18-1,35 17 17,53 18-17,17 0 1,1-36-16,52 19 15,19 17 1,-72-18 0,1 0-1,-18 0 1,-88-17 0,70 0-16,-123-18 15,70 0 1,1 0-1,52 0 1,18-36 0,53-17-1,-18 36 1</inkml:trace>
  <inkml:trace contextRef="#ctx0" brushRef="#br1" timeOffset="60730.74">9507 3933 0,'0'-17'0,"0"34"62,0 1-62,0 17 0,0 54 16,0 52 0,0-18-1,0-70 1,0-18 15,18-35-15,0 0-16,35-35 15</inkml:trace>
  <inkml:trace contextRef="#ctx0" brushRef="#br1" timeOffset="60980.19">9437 4127 0,'0'18'0,"0"-36"0,17 36 31,19-36-31,34 1 16,54-36-1,-36 35 17,-70 18-32,70-17 15,-106 17 16</inkml:trace>
  <inkml:trace contextRef="#ctx0" brushRef="#br1" timeOffset="62147.08">1958 5592 0,'0'-18'0,"0"36"0,-18-36 31,18 36-15,0-1-16,0 71 15,0 18 1,0-88-16,0 88 15,-17-36 1,-1-52-16,0 35 16,1-36-1,-1-17 17,18-35-17,0-35 1,0-36-1,88-18 1,-35 54 0,35 17-1,-17 53 1,17 70 0,-70-52-16,-1 53 15,1-36-15,-18 53 16,-18 0-1,1-35 1,-19-53 0,36-70 15,0 52-15,0-17-16,18-18 15,88-88 1,-18 70-1,36 36 1,17 52 0,-124 19-16,72 34 15,-72 71 1,-17-35 0,-53 0-1,0-53 1,18-35-1,35-36 17,18 18-32</inkml:trace>
  <inkml:trace contextRef="#ctx0" brushRef="#br1" timeOffset="62995.34">3545 5909 0,'0'0'0,"18"-18"0,-18 1 15,0-36 1,0 35-16,-53-35 16,-53 18-1,0 17 1,18 54-1,0 69 1,53 1 0,35 18-1,0-36 17,53-35-17,0-53 1,52-18-1,-16-35 1,16-53 0,-52 1-1,-53-1 1,0 53 0,-35 88 15,35 36-16,0-36-15,0 53 16,0-70-16,0 70 16,53-17-1,0-54 1,35-17 15,0-35-15,53-71-1,-88 18 1,0-71 0,-53 36-1,18 17 1,-18 71 0,0 70-1,-18 88 1,18 1-1,0 35 1,0-89 0,0 18-1,36-70 17,16-18-17,-34-35 1,17-18-1,-35 35-15</inkml:trace>
  <inkml:trace contextRef="#ctx0" brushRef="#br1" timeOffset="63212.23">3898 5821 0,'0'17'16,"18"-17"15,-1 0-31,1 0 0,35-17 16,-35-1-16,70-17 15,-35 17 17,0 1-17</inkml:trace>
  <inkml:trace contextRef="#ctx0" brushRef="#br1" timeOffset="64262.36">4692 5750 0,'18'0'0,"-36"0"0,36-17 0,-1 17 15,-17-36-15,0 1 16,0 17 0,-70 18-1,17 18 1,17 0 0,-34 70-1,17 0 1,35 53-1,18-53 1,53-35 0,35-17-1,-70-36-15,88 0 16,35-36 0,-17-34-1,-54-18 1,-17-71-1,-35 35 1,-18 89-16,0-53 16,0 70-1,0 36 17,-36 70-17,36 18 1,-17 35-1,17-18 1,0-52 0,0-53-1,0-1 1,17-70 15,1 53-31,17-88 16,18 35-1,-18 18 1,1 17 0,-19 36-1,-17 53 1,0-1 15,18 1-15,35-54-1,17-17 1,36 0 0,-17-35-1,-1-18 1,-53 0 0,-17-17-1,-18 52 1,0 53 15,-18-17-31,18 35 16,0 17-1,18-34 1,35-36 15,-1 0-15,1-18-1,-35 18-15,17-53 16,-17 0 0</inkml:trace>
  <inkml:trace contextRef="#ctx0" brushRef="#br1" timeOffset="64477.97">5662 5592 0,'0'0'0,"-18"0"0,1 0 16,17-18-16,-18 18 15,18 18 17,0-1-17,0 1 1</inkml:trace>
  <inkml:trace contextRef="#ctx0" brushRef="#br1" timeOffset="65245.25">6279 5909 0,'0'-18'0,"0"36"63,0 0-63,-17-1 0,17 1 0,0 17 15,-18 36 1,1-18 0,17-36 15,-18-17-16,18-17 1,0-1 0,0-35-1,0-17 1,53-19 0,17 36-1,36 36 1,-35 17-1,17 53 1,-88-36-16,18 54 16,-18 35-1,-18-36 17,0-34-17,1-1 1</inkml:trace>
  <inkml:trace contextRef="#ctx0" brushRef="#br1" timeOffset="66061.64">7197 6015 0,'0'-18'0,"0"36"0,17-53 0,-17 17 0,0-53 15,0 18 1,-35 18 0,-36 35 15,54 18-31,-54 35 0,-35 53 16,89-71-1,-18 35 1,17 19-1,36-72 1,70 1 0,18-36-1,-18-35 1,-18-17 0,-52 17-1,0 18 1,-18 17-1,0 36 17,-18-1-17,0 36-15,18 18 32,-17 35-17,17-1 1,0 89-1,0 71 1,17-106 0,19 70-1,-1 0 1,-18-70 0,-17 17-1,0-87 1,-70-89-1,-1-18 1,-52-70 0,-18-106-1,70-18 1,54-176 15,52 159-15,106-36-1,18 89 1,-53 88 0,-1 35-1,-87 53-15,17-36 16,-17 36 0</inkml:trace>
  <inkml:trace contextRef="#ctx0" brushRef="#br1" timeOffset="67179.7">8202 5733 0,'0'0'0,"-18"0"0,1 0 16,-1 17-16,53-17 47,-17 0-32,53-53 1,17 0 0,-53 36-16,0-1 15,-17 1-15,0-19 16,-18 19 0,-89 17-1,-16 35 1,-19 53-1,36 18 1,88 0 0,35-36-1,36-52 17,35-18-17,-36 0 1,-52 0-1,-71 0 17,-35 53-17,-18 0 1,53 17 0,35-34-16,18 34 15,0 1 1,0-54-16,71 19 15,17-36 1,53-53 0,18-18-1,-36-17 1,36-106 15,-124 53-15,-35-36-1,0 142-15,0-53 16,-17 53 0,-18 52-1,17 107 1,18 52 0,0-17-1,0-53 1,0-18-1,0-35 1,0-18 0,53-70 15</inkml:trace>
  <inkml:trace contextRef="#ctx0" brushRef="#br1" timeOffset="67578.14">9049 6103 0,'17'0'32,"1"0"-17,0-18-15,-1 18 0,19-35 16,-19 17-16,71-52 15,-52-18 1,-36 70 0,-18 0-1,-53 54 17,54-19-32,-54 36 15,54-35-15,-36 88 16,53-53-1,35 0 1,53-36 0,-17-17-1,35-17 1,-89-1-16,36-17 16,-35 17-16,-1 0 0</inkml:trace>
  <inkml:trace contextRef="#ctx0" brushRef="#br1" timeOffset="68277.49">9648 5821 0,'0'-18'0,"0"36"0,0-18 31,-17 17-15,17 36-16,0 18 16,0 17 15,0-70-31,-18 52 15,18-52-15,-17 17 16,-1-17 0,18-36 15,0-35-15,0 0-1,0 18-15,35-53 16,-17 70-16,52-70 15,1 35 1,17 53 0,-35 35-1,18 54 1,-54 34 15,-17-52-15,0-18-1,0-36 1,-17-34 15,17-54-15,53 0 0,-36 36-16,71-88 15,18 35 1,35 35-1,-35 53 1,-88 0-16,35 70 16,-53-52-16,0 70 15,-18 18 1,-35-18 0,18-53 15,35-17-16,0-36 17,35-17-32</inkml:trace>
  <inkml:trace contextRef="#ctx0" brushRef="#br1" timeOffset="68646.74">10654 5997 0,'18'0'16,"17"0"-1,18-35-15,70-18 16,1-35 0,-89 35 15,-35 35-31,0-17 15,-53 35 1,-53 53 0,18 35-1,35 18 1,53-88-16,0 70 16,18-35-1,70-18 1,18-35-1,-18 0 1,18-53 0</inkml:trace>
  <inkml:trace contextRef="#ctx0" brushRef="#br1" timeOffset="69161.53">11324 5803 0,'0'0'0,"0"-17"0,0 34 31,0 1-15,-17 52-1,-1 1 1,-17-1 0,-1-17-1,36-35 1,-17-18-1,17-18 17,0 1-32,0-54 15,53 1 1,17-36 0,-35 88-1,36-35 1,35 36-1,-53 34 1,-18 54 0,-35 17-1,-35 18 1,-1-36 0,36-34-1,18-36 48,0-36-63,-1 19 0,-17-1 15</inkml:trace>
  <inkml:trace contextRef="#ctx0" brushRef="#br1" timeOffset="69444.03">11836 5450 0,'0'0'0,"0"-17"0,0-19 16,0 19-16,0 34 31,0 36-15,0 36 0,0 69-1,0-17 1,0-52-1,0-54-15,-18 35 16,18-34 0,35-36 15,-17-18-15,17 0-16</inkml:trace>
  <inkml:trace contextRef="#ctx0" brushRef="#br1" timeOffset="69727.39">11677 5556 0,'0'0'0,"-18"0"15,36 0 16,35 0-31,53 0 16,-71-17-16,18 17 16,53-18-1,-71 18 1,-35-18 0</inkml:trace>
  <inkml:trace contextRef="#ctx0" brushRef="#br1" timeOffset="70678.72">13300 3140 0,'0'0'0,"-18"0"16,-35-18 15,36 18-31,17-35 15,52-18 1,19 18 0,35 17-1,-18 18 1,-53 0 0,36 53-1,-54-18-15,-17 53 16,0 53-1,-52-35 1,16-53 0,19-53-1,17-17 1,0-89 0,35 35-1,35-35 1,1 18-1,-18 35 1,18 53 0,-19 0-1,-16 18 1</inkml:trace>
  <inkml:trace contextRef="#ctx0" brushRef="#br1" timeOffset="71280.81">14093 3298 0,'0'0'0,"18"0"0,17 0 16,-17 0-16,35-17 15,35-36 1,0-18 0,-70 18-1,0-35 1,-18 71-16,0-19 15,-53 36 1,-36 36 0,19 52-1,-1 53 1,71-53 15,0-53-31,71 54 16,17-72-1,71-17 1,-18-53 0,-35-35-1,0-71 1,-89 124-16,19-88 16,-19-36-1,-17 53 1,0 53-1,-35 71 1,17 123 0,-17 18-1,35-54 17,0 37-17,0-72 1,53-17-1,0-35 1,0-54 0,0-34-1</inkml:trace>
  <inkml:trace contextRef="#ctx0" brushRef="#br1" timeOffset="71479.21">14781 3069 0,'-17'0'0,"34"0"0,-52 0 0,17 0 0,1 0 16,70 0 15,-36 0-15,36-17-1,-17-1-15,105 18 16,-71-18-1</inkml:trace>
  <inkml:trace contextRef="#ctx0" brushRef="#br1" timeOffset="71995.52">15452 3016 0,'0'-17'16,"-18"17"-1,18 17 1,-18 1-16,18 35 16,0-36-16,-17 54 15,17-36-15,0 53 16,0-17 15,17-18-15,36-53-1,18-18 1,-1-17 0,-52 17-16,70-87 15,-52 16 1,-1-16 0,-35 69-1,-18 89 16,1-35-31,17 70 16,0 35 0,0-34-1,0-19 1,52-52 0,37-18 15,-1-35-16,-18-18 1</inkml:trace>
  <inkml:trace contextRef="#ctx0" brushRef="#br1" timeOffset="72395.39">16122 3210 0,'0'0'0,"0"-17"16,-18 17-16,-17-53 15,35 17 1,35 1-1,36 0 1,52 17 0,18 18-1,-35 71 1,-106 35 15,-17-36-15,-72 18-1,37-35 1,16-53 0,36-17-1,18-36 1,35-35 0,17-1-1,19 1 1,-19 53-1,-52 17 1,-1 18 0</inkml:trace>
  <inkml:trace contextRef="#ctx0" brushRef="#br1" timeOffset="72910.75">16863 3016 0,'0'0'0,"0"18"47,0 0-32,0 52 1,0-35-16,0 1 16,0-1-16,0 53 15,0-17 1,-18-18-1,0-53 17,18-18-17,0 0-15,0-70 16,18 0 15,53-36-15,35 36-1,-1 71 1,19 52 0,-107 35-1,-17 54 1,0-54 0,-35 19-1,0-36 1,17-53-1,18 17-15,18-52 32,35-18-17</inkml:trace>
  <inkml:trace contextRef="#ctx0" brushRef="#br1" timeOffset="73328.89">17780 3069 0,'0'0'0,"18"-17"0,-18-1 16,0 0-1,-36 1 1,-17 17 0,18 0-16,-53 35 15,53 18 1,35 0-1,53-18 1,70 0 0,-17 1-1,-88-19-15,70 36 16,-88-18 15,-18 18-15,-70-35-1,-36 17 1,1-17 0,52-18-1,71-18 17,53-35-17</inkml:trace>
  <inkml:trace contextRef="#ctx0" brushRef="#br1" timeOffset="73862.46">19209 2893 0,'0'0'0,"0"-18"0,0 0 16,0 36 15,0 0-16,-18 105 1,0-87-16,1 34 16,17-17-16,-53 88 15,18-70 1,35-18 0,0-71 30,0 0-46,0 1 0</inkml:trace>
  <inkml:trace contextRef="#ctx0" brushRef="#br1" timeOffset="74761.03">18891 3246 0,'0'0'0,"-53"0"16,89 0 15,-19 0-16,107 0 1,105-53 0,-35 17-1,35-34 1,-193 52-16,52-52 16,-71-36-1,-17 35 1,-70 18-1,35 53 1,-18 88 0,53 36-1,-18 17 1,-17-35 15,0 17-15,17-70-1,53-70 17,0-36-17,54-53 1,-19 18 0,18 0-1,-70 88 1,0 0-16,-1 17 15,-17 36 1,0 53 0,18-18-1,17-17 1,18-36 0,88-35 15,-17-18-16,70-52 1,-53-18 0,0-36-1,-88 36 1,-53 35 0,-18 53-16,-88 0 15,1 53 1,-1 53-1,106-36 1,35 18 0,88-52-1,19-19 1,-19-17 15,36-53-15,-71 18-1,-35-18 1,-53 36-16</inkml:trace>
  <inkml:trace contextRef="#ctx0" brushRef="#br1" timeOffset="76160.75">13547 4374 0,'0'18'0,"0"-36"0,0 54 16,17-36 15,1 0-31,0 0 15,-1-36 1,1 19-16,-18-18 16,0 17-16,0 0 15,-35-52 1,-36 52 0,-52 36-1,17 35 1,0 35-1,35 35 1,54-17 0,17-53-1,70-53 1,71 0 0,-17-53 15,-89 18-31,89-53 15,-72 17 1,-34 1 0,-18 52-1,0 36 1,-18 87 0,18-16-1,0 16 1,53-34-1,53-36 1,71-17 0,-1-36-1,71-70 1,-159 35 0,-70-53 15,-36 18-16,-105 18 1,-36 52 0,0 53-1,36 36 1,87 17 0,36 0-1,53-35 1,53-35-1,71-36 1,-89-17 0,0-53-1,-53-1 1,-35-69 0,18 34 15,-18 89-31,0-53 15,0 70 1,0 71 0,-35 88-1,35-17 1,0 34 0,0-122-16,0 52 15,35-18 1,18-34-1,35-36 1,18 0 0,-89 0-16</inkml:trace>
  <inkml:trace contextRef="#ctx0" brushRef="#br1" timeOffset="76694.67">15169 4551 0,'18'-18'16,"-36"36"-16,54-89 15,-36 1 1,-18-18 0,-52 70-1,-19 18 1,1 70 0,18 19-1,17 34 1,53-17-1,0-53 1,70-36 0,18-17-1,18-52 1,0-19 0,-18-70 15,-70 106-31,0-106 15,-1-36 1,-17 89 0,0 53-1,-17 35 1,-19 123 0,19 54-1,-1-19 1,18-70-1,35 1 1,36-72 0,-1-17-1,1 0 1,-53-17-16,-1-1 16</inkml:trace>
  <inkml:trace contextRef="#ctx0" brushRef="#br1" timeOffset="77127.1">15734 4551 0,'0'0'0,"-18"0"15,1-35 1,17-18 0,35-18-1,18 53 1,35 1-1,-70 17-15,35 35 16,-18 53 0,-35-17-1,0 17 1,-35-35 0,35-35 15,0-54 0,0-17-15,17-35-1,1 35 1,-18 36-16,53-19 16,17 1-1,18 35 1,-35 0-1</inkml:trace>
  <inkml:trace contextRef="#ctx0" brushRef="#br1" timeOffset="78110.17">16404 4551 0,'0'0'0,"18"0"16,52 0 15,1-53-16,-36 18 1,-17-36 0,-18 18-1,0 36-15,-18-1 16,-35 18 0,-17 70-1,17 19 1,35-19-1,1-35-15,17 36 16,17-53 0,71-1-1,18-17 1,-18-35 0,18-18 15,0-53-16,-53 18 1,-53 18 0,-35 70 15,17 17-31,-35 36 16,53 35-1,0-17 1,53-18-1,0-18 1,-35-17 0,-1-18-1,-34 0 17,-36-18-1,17 0-16,1 18 1,17 18 0,18 17-1,71-17 1,17-18 0,0 0-1,36-35 1,-1-1-1,1-34 1,-89 52-16,18-52 16,-18-36-1,-35 88 1,-53 1 0,-17 87-1,70 1 16,0-54-31,17 71 16,19-35 0,17-17-1,-53-19 1,0 1 0,-71-18-1,36 0 1,0-35-1</inkml:trace>
  <inkml:trace contextRef="#ctx0" brushRef="#br1" timeOffset="79376.7">18874 4568 0,'0'0'0,"-18"0"16,18-17-16,0-54 16,0 1 15,18-36-16,-18 71-15,17-54 16,-17 1 0,-17 141 15,-1-18-31,-17 71 16,-1 35-1,36-17 1,0-54-1,71-52 1,17-18 0,18-35-1,0-53 1,-53-36 0,-53 18-1,-106-17 16,35 87-15,-34 36 0,34 71-1,71-18 1,53-35 0,53-1-1,88-34 1,-18-19-1,-17-17 1,-141 36-16,34-19 16,-52 1-1,0 18 1,-35 17 0,0 17-1,0 89 16,17 35-15,0 18 0,1-18-1,17 71 1,0-142-16,-18 124 16,18-17-1,-18-107-15,-17 195 16,-18-36-1,18-88 1,-36-35 0,54-71-1,-36-52 1,18-107 0,35-35 15,0-105-16,17-71 1,89 35 0,-18 159-1,-53 105-15,54-52 16,17 18 0,-54 70-1,1-18 1,36 18-1,-19 0 1</inkml:trace>
  <inkml:trace contextRef="#ctx0" brushRef="#br1" timeOffset="80443.3">20832 4586 0,'17'0'0,"-34"0"0,52 0 0,-18 0 15,36-35 1,-53 17-16,36-35 16,-36 0-1,0-35 1,-71 35 0,-70 18-1,35 70 1,-35 89-1,70-18 1,54 35 0,52-53-1,36-35 1,-54-53-16,107 0 16,-54-18 15,36-52-16,-53-1 1,-18-52 0,-17 17-1,-18 88-15,0-17 16,-18 52 0,1 36-1,-1 53 1,18-35-1,53-1 1,-35-52-16,52 17 16,1-35-1,17 0 1,0-53 0,18-53-1,-18-52 16,-35-36-15,-35 70 0,-18 71-1,-71 71 1,36 70 0,0 53-1,35-88-15,0 53 16,35 0-1,0-36 1,36-52 0,-54-18-16,54 0 15,-1-35 1,36-71 0,-35-18-1,17-52 16,-88 70-15,0 53 0,-53 71-1,18 0-15,-53 140 16,52-34 0,36 35-1,53-54 1,18-52-1,-36-35-15,53 0 16,-52-18-16,69 0 16,19-36-1,-36-34 1</inkml:trace>
  <inkml:trace contextRef="#ctx0" brushRef="#br1" timeOffset="81526.42">13406 5786 0,'0'0'0,"0"-18"16,0-17-16,0-1 15,0 54 16,0 0-15,0 17-16,0 53 16,0 53-1,0-70 1,0-1 0,0-52-1,0-36 1,0-35-1,0-17 1,35-54 0,0 19-1,-17 87-15,35-35 16,-36 53-16,19 0 16,34 88 15,-17 18-16,-35-18 1,17-17 0,-17-54-1,-18 1-15,17-18 16,1-18 0,17-52-1,36-54 1,-1 1-1,54 17 1,-36 71 0,-70 35-16,52 70 15,-70 36 1,18 0 0,17-35 15,-17-1-16,-1-52-15,19-18 16,-19 0-16,36 0 16,-18 0-16</inkml:trace>
  <inkml:trace contextRef="#ctx0" brushRef="#br1" timeOffset="82243.45">15011 5874 0,'0'0'0,"17"-71"16,-34-35-1,-36 36 1,-53 35 0,35 35-1,-17 105 1,53 1 0,35-71-16,-18 124 15,18-71 16,53-35-15,35-53 0,-17 0-1,-1-70 1,-52 52-16,17-52 16,-35-72-1,18 19 1,-18 70-1,0 71 1,0 52 0,0-52-16,0 123 15,0-53 1,18 18 0,35-71-1,17-17 16,-52-18-31,105-35 16,-35-18 0,18-71-1,-18-34 1,-70 34 0,0 18-1,-18 89-15,-18 70 31,0 52-15,-34 54 0,52-124-16,-18 54 15,18-72-15,0 71 16,0-70-16,35 35 16,18-53 15,18-18-16,-54-17-15</inkml:trace>
  <inkml:trace contextRef="#ctx0" brushRef="#br1" timeOffset="82442.74">15452 5856 0,'-18'0'16,"36"0"-16,-36 18 0,18-1 15,35-17-15,36 0 16,35 0 0,17-17-1,-52-19 1,-54 36 0</inkml:trace>
  <inkml:trace contextRef="#ctx0" brushRef="#br1" timeOffset="84142.03">16192 5786 0,'0'-36'31,"-17"36"-31,-1 0 16,-52 36-1,52-19-15,0 71 16,-17 18-1,35-18 1,0-35 0,71-17-1,52-36 1,1 0 0,-89 0-1,124-71 1,-54-17-1,-34-53 1,-53 0 0,-18 0-1,-18 105 1,-53 54 0,36 105-1,0 1 1,17 17-1,18-53 1,0 0 0,0-52-1,18-36 1,35-18 0,-18-35-1,18-18 16,-18-17-15,-17 53 0,0 35-1,-18 53 1,0 17 0,0-34-1,70 34 1,1-70-1,-1 0 1,36 0 0,-18-35-1,0-36 1,-35-17 0,-53 35 15,-17 53-16,-19 18 1,1 53 0,35-19-1,0 19 1,71-36 0,-18-35-1,52 0 1,-34-17-1,17-54 1,-70 53-16,17-34 16,-17-19-1,-18 53 1,-18 54 0,-35 34-1,18-17 16,17-53-31,18 53 16,0-35 0,53-18 15,0-36-15,-35 19-16,70-54 15,-53 18 1,-35 36-16,36-19 15,-36 19 1,0 52 0,-18 53-1,18-35 1,0 18 0,0-54-16,18 1 31,70 0-16,18-18 1,-1 0 0,19-53-1,-18-53 1,-71-18 0,-35 54-1,-53 35 1,-53 52-1,53 54 1,-35 35 0,70-71-16,1 53 15,-18 0 1,35 36 0,0 17 15,0 35-16,0 18 1,-36-17 0,-17-19-1,0-69 1,-35-19 0,0-70-1,35 0 1,36-18-16,-36-87 15,-18-36 1</inkml:trace>
  <inkml:trace contextRef="#ctx0" brushRef="#br1" timeOffset="84326.59">17498 5697 0,'-18'-17'0,"36"34"0,-54-34 16,19 17-1,-1 0-15,1 0 16,-19 0 0,54 0-1</inkml:trace>
  <inkml:trace contextRef="#ctx0" brushRef="#br1" timeOffset="85109.52">19738 5715 0,'18'-18'31,"17"1"-15,-18 17-16,19-18 0,52-35 16,18-35-1,-106 53 1,0 17 15,-124 18-15,36 35-1,35-17-15,-53 70 16,71 0 0,35 1-1,71-54 1,70-18-1,-18-17 1,-88 0-16,1 0 16,-89 0 15,18 0-15,-71 53-16,-88 36 31,53 16-16,17 1 1,106-70-16,18 34 16,71-17-1,88-53 1,0-35 0,17-71-1,-53 18 1,-87 35-16,17-35 15</inkml:trace>
  <inkml:trace contextRef="#ctx0" brushRef="#br1" timeOffset="85343.09">20267 5539 0,'0'0'0,"0"17"32,-35 36-32,0 71 15,17 17 16,-17 17-15,17-69 0,0 17-1,18-89-15,0 18 16,0-17 0,71-36-1,-53 18-15</inkml:trace>
  <inkml:trace contextRef="#ctx0" brushRef="#br1" timeOffset="86377.15">20426 6138 0,'-18'0'16,"18"-17"-1,35-1 1,1 0-1,-1 1-15,53-19 16,-70 19-16,52-18 16,-34-36-1,-107 71 17,36 0-32,-53 53 15,52-35-15,-34 34 16,52-34-16,-35 70 15,53-17 1,53-53 0,71-18-1,17 0 1,35-53 0,-141 35-16,71-53 31,-70-17-16,-19 0 1,-17 53 0,-17 35-1,-36 53 1,17 35 0,19 18-1,17-53 1,0 0-1,0-36 1,0-34 15,0-1-15,0 0-16,17-70 16,36-18-1,18 18 16,-1 35-15,19 53 0,-54 53-1,0 53 1,-35-36 0,0 1-1,0-18 1,-18-35-1,-17-18 1,35-18 0,0-35-1,53-35 1,18 17 0,-36 36-16,88-36 31,-34 71-16,-36 53 1,-36 0 0,-17 35-1,0-70-15,-17 35 16,17-35-16,-36 17 16,19 0-1,34-35 16,19-17-15</inkml:trace>
  <inkml:trace contextRef="#ctx0" brushRef="#br1" timeOffset="87176.18">21749 6103 0,'53'-35'31,"-36"35"-31,19-36 15,16 1 1,37-35 0,-72 34-1,-17 19 1,-53 17 0,-17 53-1,52-36-15,-35 36 16,53-18-16,-17 18 15,17 18 1,70-36 0,-17-17-1,53-18 1,-53 0 0,17-53-1,-70 35 1,18-35-16,0-35 31,-18 35-15,0 71 15,0 17-15,0-17-16,0 70 15,0-35 1,-18 0-1,0-35 1,1-18 0,17-18 15,0-35-15,88-53-1,0 36 1,53-19 15,-53 89-15,-52 0-16,17 71 15,-36 17 1,-17-17 0,-53-1-1,18-34 1,35-19-1,-18-17-15,18 18 16,18-71 15,0 35-15</inkml:trace>
  <inkml:trace contextRef="#ctx0" brushRef="#br1" timeOffset="87444.42">22860 5627 0,'0'0'0,"0"-35"0,0 17 16,0 0-1,0 36 1,0 0-16,0 52 16,0-35-16,-18 89 15,1 17 1,-1-53-1,0 18 1,1-53 0,34-53 31,19-18-47</inkml:trace>
  <inkml:trace contextRef="#ctx0" brushRef="#br1" timeOffset="87842.21">23195 5944 0,'18'0'0,"-18"-17"0,0-1 16,-18 18 0,-35 0-1,36 0-15,-19 18 16,19 35-1,17-18 1,17 0 0,36 0-1,18 1 1,-71-1 0,0 0-1,-53-35 16,0 18-15,-35-18 0,17 0-1,36 0 1,35-35 15,0-1-15</inkml:trace>
  <inkml:trace contextRef="#ctx0" brushRef="#br1" timeOffset="88109.37">22454 5680 0,'0'0'15,"0"-18"-15,18 18 16,17-18-1,0 18-15,36 0 16,105 0 0,1-17-1,-124-1 1,-36 18 0,-52 18 15,-71 17-31</inkml:trace>
  <inkml:trace contextRef="#ctx0" brushRef="#br1" timeOffset="89260.55">512 8326 0,'0'-18'16,"0"0"-16,-18 1 15,18-1-15,-18-53 16,18 1 0,0-1-1,88-35 1,1 71 15,34 35-15,-88 0-16,54 71 15,-37 35 1,-34 52 0,-18-52-1,-53 0 1,36-88-1,-1-36 1,18-35 0,0-53-1,18-17 1,52-36 0,1 88-1,-54 54 1,36-18-16,-35 35 15,70 0 1,-53 35 0</inkml:trace>
  <inkml:trace contextRef="#ctx0" brushRef="#br1" timeOffset="89875.67">1341 8273 0,'0'0'16,"88"0"15,-71-18-31,54-70 16,-18 17-1,-53 54-15,17-72 16,-17 54 0,-70 17-1,-1 36 16,18 70-15,1 53 0,52-88-16,0 53 15,35-18 1,18-70 0,70-18-1,-35-35 1,-52 17-16,87-70 15,-52-18 1,-1-53 0,-52 36-1,0-1 1,-18 71 0,0 36-1,-18 70 16,0 53-15,1 70 0,-1-53-1,0 1 1,18-54 0,36-52-1,-1-18 1,18-53-1</inkml:trace>
  <inkml:trace contextRef="#ctx0" brushRef="#br1" timeOffset="90058.21">1782 8132 0,'-18'0'0,"36"0"0,-54 17 0,54-17 31,17 0-15,0-17 0,1-1-16,70-17 15,-36-1 1,-35 19-16</inkml:trace>
  <inkml:trace contextRef="#ctx0" brushRef="#br1" timeOffset="91279.05">2187 8043 0,'18'0'0,"-18"18"47,0 0-47,0 17 15,0-17-15,0-1 16,-18 107-1,18-54 1,0 36 0,0-71-1,71-35 1,-1 0 0,-52 0-16,88-70 15,-36-1 1,19-52-1,-72 35 1,1-1 0,-18 72-1,-18 70 17,1 52-17,17-34 1,0 17 15,0-70-31,17 35 16,18-53-1,-17 0-15,70 0 16,-17-18 0,35-35-1,-53-17 1,0-36-1,-53 71-15,0-18 16,0 17 0,-53 54-1,17 53 1,1 34 0,35-34-1,0-53-15,18 52 31,17-17-15,36-35 0,-1-18-1,36-18 1,0-35 0,-18-17-1,-53-36 1,-35 18-1,0 52 1,-17 72 15,-1-19-31,0 71 16,-17 1 0,17-1-1,1-35 1,17-36 15,-18-17-15,18-70 15,35 17-15,18-88-1,18 53 1,52-1-1,-105 72-15,53 17 16,17 70 0,-71 36-1,-17-18 1,0 18 0,0-53-1,-17 0 1</inkml:trace>
  <inkml:trace contextRef="#ctx0" brushRef="#br1" timeOffset="91795.94">4957 8008 0,'0'-18'0,"0"36"0,0-71 15,0 35-15,0 1 0,-18-36 16,18 35-16,-18-17 16,-17 35-1,35 71 1,0 105 0,-18-35-1,1-88-15,-1 106 31,0-89-15,18-17 0,0-70 15</inkml:trace>
  <inkml:trace contextRef="#ctx0" brushRef="#br1" timeOffset="92542.5">4621 8273 0,'0'0'0,"-17"-18"16,52 18 15,36 0-15,-36 0-16,141-53 16,-35 0-1,-17 0 1,-71 36 15,-36 17-15,-17 17-16,0 54 15,-17 17 1,-1 0 0,18 0-1,0-70 1,0 0-16,53-18 15,35 0 1,18-71 0,0 1-1,-53-1 1,-36-17 0,-17 35-1,-17 123 32,-18 1-31,35-36-16,0 53 15,-18 54 1,0-19 0,1 106-1,-1-35 1,0-53-1,-52 1 1,-1-54 0,18-88-1,36 0-15,-72 0 16,1-88 0,0-1-1,35-34 1,36 35 15,52 0-15,-18 70-16,72-53 15,-19 18-15</inkml:trace>
  <inkml:trace contextRef="#ctx0" brushRef="#br1" timeOffset="92891.84">6068 8184 0,'0'0'15,"0"-17"-15,0-1 0,-36 1 16,19 17 0,-1 70-1,18-35-15,0 106 31,18 36-15,-18-18 0,-18 52-1,-52-34 1,70-89 0,-18-35-1,53-106 16,18-53-15,-35 18-16</inkml:trace>
  <inkml:trace contextRef="#ctx0" brushRef="#br1" timeOffset="93208.13">6068 8502 0,'0'-53'0,"0"106"0,0-177 15,0 36 1,0 35-1,70-35 17,-52 71-32,105-19 15,-34 36 1,-19 71 0,-70 17-1,-17 35 1,-89-34-1,-18-19 1,71-52 0,36-18-1,17-18 1,35-35 0,0 0-1</inkml:trace>
  <inkml:trace contextRef="#ctx0" brushRef="#br1" timeOffset="93558.55">6509 8378 0,'17'0'0,"-34"0"0,52 0 16,36-35-1,-54 18-15,36-19 16,18-52-1,-71 35 1,0 18 0,-53 35-1,35 18-15,-52 34 16,17 54 0,35 18-1,18-71 1,53-18 15,35-17-15,36-36-1,-36-17 1,-18-36-16</inkml:trace>
  <inkml:trace contextRef="#ctx0" brushRef="#br1" timeOffset="94790.82">7902 8378 0,'0'-17'15,"0"-1"-15,18 1 16,-18-1-16,70-70 15,-34 17 1,-1-52 0,-17 105-16,-18-35 15,17 0 1,-52 88 15,0 107-15,17-1-1,18-35 17,0-89-32,18 71 15,35-88 1,52 0 0,19-70-1,-54-1 1,1-70-1,-71-18 1,-35 36 0,-53 70-1,17 53 1,-17 35 0,70 18-1,36-18 1,-1-35-1,107 0 1,-1 0 0,107-35-1,-36-18 1,-18-35 0,-105 18-1,-54 34-15,-17-17 16,-53-17-1,0 70 1,-17 0 0,17 88-1,18 18 1,35-53-16,0 158 16,0 19-1,35-54 1,18 71 15,-53 0-15,0-71-1,0-123-15,-53 159 16,-35-53 0,35-71-1,0-35 1,18-71-1,35 1-15,-36-72 16,19-87 0,-1-71-1,36 0 1,88-53 0,70 18-1,-35 141 1,-88 88-16,106-53 31,-89 88-15,-34 1-1</inkml:trace>
  <inkml:trace contextRef="#ctx0" brushRef="#br1" timeOffset="96210.45">1217 9948 0,'0'0'0,"18"0"16,17 0-16,71-53 16,-71 18-16,106-71 15,36-70 1,-89 70 15,-35-17-15,-53 52-1,0 36-15,-18-18 16,-52 35 0,-1 18-1,-35 53 1,36 35-1,-1 159 1,36-53 0,35 36-1,0 87 1,0-70 0,0 35-1,17-105 1,1-124-1,17 52-15,-17-69 16,35-19 0,17-70-1,-17-17 1,36-107 0,-54 36-1,-35 71-15,0-177 16,-18 70-1,-88 19 1,0 70 0,-35 52-1,88 36 1,106-17 15,-35 17-15,53-18-1,70-35 1,-35 0 0,-1 0-1,-87 36-15,35-36 16,-35 35 0,-18 53 15,0-17-31,-18 17 15,0 53 1,18-70-16,0 17 16,0-17-1,0-53 17,18 17-17,-18-17-15</inkml:trace>
  <inkml:trace contextRef="#ctx0" brushRef="#br1" timeOffset="96359.38">2028 9596 0,'0'0'15,"0"-18"1,0 36 0,0-1-1,18 1 1,17-1-1</inkml:trace>
  <inkml:trace contextRef="#ctx0" brushRef="#br1" timeOffset="96808.13">2311 9754 0,'0'0'0,"0"18"15,0 17-15,-18 18 16,0 0-1,18 18 17,0-36-17,-17-17 1,17-36 15,35-17-15,53-54-1,0 19 1,-52 52-16,70-35 16,17 53-1,-35 71 1,-88-18 0,0 35-1,0-17 16,0-54-31,0-34 47,35-19-31,1 19-16</inkml:trace>
  <inkml:trace contextRef="#ctx0" brushRef="#br1" timeOffset="97358.22">3122 9860 0,'0'0'0,"53"-35"16,-35-18 0,-18 0-1,-18 18 1,-35 17 0,-17 36-1,34 52 1,-17 36-1,18 0 17,35-18-17,0-70-15,0 17 16,53-35 0,18-35-1,-1-18 1,18-71-1,-35 1 1,-35 70-16,-18-123 16,0 70-1,0 0 1,-18 88 0,-17 36-1,17 88 1,18 70 15,18-17-15,17 0-1,18-53 1,-18-89 0,36-17-1,-53 0-15,17 0 16,-18-17-16,36-36 15</inkml:trace>
  <inkml:trace contextRef="#ctx0" brushRef="#br1" timeOffset="99990.87">3722 9631 0,'17'0'46,"1"0"-46,0 0 16,-1-18-16,72-35 31,-72 36-31,54-36 16,-36 0 0,-17 18-1,-89 52 16,53 1-31,-34 35 16,34-18-16,-70 88 16,70-17-1,18-18 1,53-70 0,18-18-1,17-53 1,-53 36-1,18-36 1,-53 17 0,-71 36 15,1 89-15,52-72-16,-35 71 15,18 18 1,35-53-1,53 0 1,17-53 0,19-18-1,16-70 1,1 18 0,53-142-1,-88 53 1,-54 53 15,-17 18-15,-35 71-1,17 17-15,-35 17 16,36 1-16,-18 70 16,17 71-1,18 17 1,0-88-1,53 18 1,17-70 0,-52-36-16,88 17 15,17-34 1,-35-19 0,18-52-1,-88 17 1,0-17-1,-18 71 1,-18 17 0,-35 17-1,18 54 1,-1 17 0,36 36-1,53-54 1,18-70-1,52 18 1,1-54 0,-36-16-1,-17-37 1,-54 72-16,1-36 16,-18 17-16,0-34 15,0 88 16,0-1-15,0 54 0,0-1-1,-18 36 1,18-71 0,0 1-1,18-72 16,0-16-15,-1 16-16,18-34 16,18-54-1,0 54 1,-17 70 0,-19 35-1,1 0 1,0 36-16,-1 17 15,18-17 17,18-36-17,0-35 1,106-53 0,-124 35-1,18-70 1,-18 70-16,18-87 15,-17 16 1,-19 89 0,-17 53 15,0-35-31,-17 88 16,17 0-1,0-53 1,53-1 15,17-34-15,1-18-1,52-35 1,-105 17-16,123-52 16,-71-1-1,-34-52 1,-36 34-1,-18 89 1,-70 0 0,70 18-16,-35 53 15,36 52 1,17-35 0,35-35-1,36-18 1,34-35-1,-69 0 1,70-35 0,17-35-1,-35-19 1,-53 1 0,-35 35-1,0 89 16,0-19-31,-35 89 16,0-35 0,35-18-1,-18-36-15,18 1 16,0-1 0,0-69 15,53-1-16,0-53 17,18-18-17,-18 71 1,-36 53-16,18 0 16,-17 36-1,-18 52 1,18 18-1,-1-53 1,19 0 0,70-53-1,-18 0 1,18-36 0,-18-52-1,-35-18 1,-36 71-16,19-89 15,-19 72 1,36-72 0,0 1-1,-35 87 1,-71 125 15,35-54-31,-35 88 16,0 54-1,53-36 1,0-71 0,18 1-1,52-53 1,-17-18 0,-35 0-16,70-71 15,-17 0 1,-54 18-1</inkml:trace>
  <inkml:trace contextRef="#ctx0" brushRef="#br1" timeOffset="100206.83">7779 9631 0,'-18'17'0,"36"-34"0,-36 52 16,53-35-1,18 0 1,-17 0-16,69-35 16,-52 35-16,36-18 15,16 1 1,-69-1 0,-19 18-1</inkml:trace>
  <inkml:trace contextRef="#ctx0" brushRef="#br1" timeOffset="100690.07">9631 9490 0,'0'-18'0,"0"36"0,17-54 0,-17 19 15,0 34 17,0 89-17,0 0 1,-35 35-1,0-35 1,35-88-16,0-1 16,0 1-1,70-53 1,-34 17-16</inkml:trace>
  <inkml:trace contextRef="#ctx0" brushRef="#br1" timeOffset="101107.19">10372 9507 0,'0'-17'0,"0"34"0,17-52 15,-17 0 1,-53 35 0,18 0-16,-35 0 15,-19 53 1,54-18-1,35 18 1,35 0 0,54 0-1,16 17 1,-87-70-16,35 36 16,-35-19-16,-18 36 15,0-18 1,-89 1-1,-34-19 17,35-17-17,0 0 1,70 0-16,-17 0 16,17-35-1,0-18 1</inkml:trace>
  <inkml:trace contextRef="#ctx0" brushRef="#br1" timeOffset="101323.67">9754 9137 0,'-17'-18'16,"-1"18"15,0 0-31,1 0 16,-1 36 0,0-36-16</inkml:trace>
  <inkml:trace contextRef="#ctx0" brushRef="#br1" timeOffset="101973.87">3510 10936 0,'-18'-18'15,"36"36"-15,-36-53 0,18 17 0,-35-70 16,35 53 0,-17-36-1,17 1 1,0 87 15,0 107-15,0-71-16,0 88 15,0 88 1,-53-105 0,35-1-1,0-88 1,107-105 15,-72 34-15</inkml:trace>
  <inkml:trace contextRef="#ctx0" brushRef="#br1" timeOffset="102373.89">3863 11024 0,'0'-17'15,"0"34"-15,-18-17 16,1 18 0,-107 52-1,18 19 1,0 17-1,71-71 1,35-53 0,35-17-1,54-53 1,-19-18 0,1 35-1,-1 54 1,-34 17-1,-1 53 1,-17-18 0,-1 106-1,18-53 1,18 0 0,0-70-1,-17-18 1,16-71-1,-34 19 1</inkml:trace>
  <inkml:trace contextRef="#ctx0" brushRef="#br1" timeOffset="102607.37">4180 10795 0,'0'-106'16,"0"212"-16,0-247 0,0 123 15,0 54 1,0 52-1,-17 88 17,-1 18-17,18-159-15,0 54 16,0 52 0,0-106-1,35-53 1</inkml:trace>
  <inkml:trace contextRef="#ctx0" brushRef="#br1" timeOffset="103007.51">4445 11112 0,'18'53'31,"-1"-53"-31,1 0 15,70-35 1,-70 17 0,88-34-1,-54 16 1,-16-34 0,-36 34-1,-36 19 1,-69 70-1,34 17 1,18 71 0,53 1-1,35-72 1,-17-52-16,88-18 16,-18 0-1,53-53 1,-17-53-1,-89 88 1</inkml:trace>
  <inkml:trace contextRef="#ctx0" brushRef="#br1" timeOffset="103492.5">5327 10672 0,'0'0'0,"0"-53"15,-71 70 1,18 54-1,18 70 1,18 18 0,-1-36-1,18 1 1,0-89 0,0-70 15,0-36-16,35-17 1,-17 53 0,35-36-1,53 0 1,17 71 0,1 0-1,-1 53 1,-88 53-1,-88 35 1,-88-17 0,18-54-1,-1-17 1,36-53 0,70-17-1,18-1-15,0-88 16,53-17-1</inkml:trace>
  <inkml:trace contextRef="#ctx0" brushRef="#br1" timeOffset="106323.24">6068 10866 0,'17'0'63,"1"0"-63,0 0 15,-1 0-15,36-36 16,18-17 0,-36 0-1,-35 18 1,-53 35 0,0 0-1,36 0-15,-72 53 16,54 18-1,35-36 17,35 18-17,18-53 1,0 0 0,-17 0-1,-72 0 16,-34 35-15,-36 18 0,35 18-1,54-54-15,-36 124 16,53-17 0,53-54-1,70-52 1,-35-18-1,89-88 17,-54 0-17,-88 52-15,71-70 16,-18-52 0,-52-19-1,-36 54 1,0-18-1,-18 123 1,-17 71 0,0 88-1,-1 18 1,19 17 0,17 1-1,35-54 1,35-88-1,19-35 17,52-35-17,-18-53 1,-35 0 0,1-53-1,-89 70 1,-71 71 15,36 53-15,0 35-1,35-70-15,0 70 16,35 0 0,35-52-1,-17-36 1,18 0-1,17-89 17,-35 19-17,0-18 1,-18 35 0,-35 70 15,0 36-16,0 0 1,0-18-16,0 54 16,-17-54-1,17-17 1,0-36 15,52-53-15,-34 54-16,17-54 15,18-35 17,0 71-17,-18 35 1,1 18 0,-36-1-16,35 71 15,0-17 1,-17 17-1,17-35 1,0-35 0,-17-18-16,17 0 15,36-53 1,17-35 0,-17-18-1,-36 35 1,0 1-1,-17 70 17,-36 70-1,1 18-15,17 1-1,0-1 1,17-70-16,36 17 15,53-18 1,17-17 0,-17-52-1,18-19 1,-54-35 0,-52 18-1,-18 35 1,-71 53-1,1 18 1,-1 52 15,54 1-15,17 35 0,0-89-16,35 36 15,18-35 1,53-18-1,0-35 1,-54-18 0,19-36-1,-71 72-15,35-89 16,-17 53 0,-18 35-1,0 36 1,-18 35-1,-17 17 17,35-52-32,-18 35 15,18 0 1,18-53 15,0 0-31,17-53 16,18-18-1,0 1 1,-18 52 0,-35 36 15,0 52-15,0-52-16,0 35 15,0-18-15,18 1 16,-1-36-16,54 17 15,17-17 17,18-35-17,-36-18 1,19-53 0,-72-17-1,-17-36 1,0 53-1,0 89 1,-17 87 15,-1-52-31,0 105 16,18-17 0,0 0-1,0 0 1,18-53-1,17-53 17,-17 0-32,35 0 15,-36-18-15,72-35 16,-54 0 0,-17 18-16</inkml:trace>
  <inkml:trace contextRef="#ctx0" brushRef="#br1" timeOffset="106556.71">9596 10971 0,'0'0'0,"-36"0"15,54 0 17,88-17-17,-71-1-15,53 0 16,36 1-1,-18-1 17,-54 1-17,-52-1 1,18 0-16</inkml:trace>
  <inkml:trace contextRef="#ctx0" brushRef="#br1" timeOffset="107523.68">12894 8149 0,'-18'0'0,"36"0"0,-36-17 0,1 17 16,-19-36 0,36-17-1,0 0 1,71-17-1,70 35 1,-106 35 0,89 0-1,17 88 1,-106 18 0,-17 52-1,-106-52 1,17-53-1,1-35 1,70-54 0,17-52-1,36 18 1,35-71 0,18 35-1,-88 88-15,35-17 16,35 0-1,-53 35 1,-35 52 0</inkml:trace>
  <inkml:trace contextRef="#ctx0" brushRef="#br1" timeOffset="108123.49">13652 8184 0,'0'0'16,"71"0"-1,-18-52 1,18-1 0,-36-18-1,-35 0 1,0 19 0,-53 52-1,-18 17 1,1 89-1,34-18 1,36 53 15,0-123-31,53 53 16,36-19 0,16-52-1,1-35 1,53-53-1,-36-53 1,-34-36 0,-54 72-1,-35-19 1,0 71 0,-18 141 15,18-70-31,-17 106 15,-1 34 1,0 1 15,18-88-15,0-1 0,36-70-1,-19 0-15,54-17 16,-18-54-1</inkml:trace>
  <inkml:trace contextRef="#ctx0" brushRef="#br1" timeOffset="108322.89">14287 8026 0,'0'0'15,"-70"0"-15,35 0 16,35-18-1,70 18 17,-35 0-32,89-35 15,17 17 1,-17 0 0,-107 18-16</inkml:trace>
  <inkml:trace contextRef="#ctx0" brushRef="#br1" timeOffset="109472.83">14799 7920 0,'0'53'32,"-18"-18"-17,1 36 1,-1 34 0,18-52-1,0 18 1,0-53-16,35-18 15,18 0 17,18-36-32,-1-17 31,1-35-15,-36 0-1,-35 53-15,36-54 16,-36 72-1,-36 70 17,36-36-32,0 36 15,-17-35-15,-1 70 16,18-53-16,0 36 16,0 0-1,53-36 1,35-35-1,36-18 1,17-35 15,-36-53-15,-52-35 0,-53 71-1,-35 34 1,17 36-16,-17 0 15,18 0-15,-19 36 16,19-19-16,17 54 16,17 35-1,36-18 1,0-35 0,0 0-1,0-36 1,-35-17-16,70 0 15,-35-17 1,35-54 15,-18-35-15,-52 18 0,0-18-1,-18 89 1,-18 34-1,0 54 1,1 35 0,-18-18-1,35-35 1,-18-35-16,18 17 16,-18-18-1,18-69 16,0 34-31,0-17 16,0 17 0,71-123-1,-18 53 1,70-1 0,-35 72-1,1 52 1,-54 71-1,-35-18 1,-18 71 0,-17-89-1,0 1 1,17-53 0,36-36 15</inkml:trace>
  <inkml:trace contextRef="#ctx0" brushRef="#br1" timeOffset="109990.75">17674 7867 0,'0'-18'15,"0"36"-15,0-53 0,0-1 16,0 19 0,-17-1-1,-19 18 1,-34 71-1,70-36-15,-71 124 16,53-36 0,-17 18-1,35-53 1,35-35 0,71-53-1,-88 0-15,35-17 16,-35 17-16,34-71 15</inkml:trace>
  <inkml:trace contextRef="#ctx0" brushRef="#br1" timeOffset="110206.28">17462 8132 0,'-35'0'0,"70"0"0,-105 17 0,52-17 16,1 0-16,-36 0 15,88 0 1,71-17 0,106-19-1,-160 19-15,37-1 16,87-35 0</inkml:trace>
  <inkml:trace contextRef="#ctx0" brushRef="#br1" timeOffset="110773.42">17921 8237 0,'0'53'31,"0"0"-15,18-35-1,35-18 1,70-18-1,-35-35 1,-52 36-16,69-72 16,-69 19-1,-19-1 1,-17 36 0,-53 70 15,36 1-31,-36 34 15,0 71 17,18-17-17,-1 17 1,19 35 0,17 1-1,0-1 1,-18-53-1,0-70 1,-52-35 0,-18-53-1,17-36 1,-70-70 0,123 71-1,18-36 1,71 35-1,17 1 1,-53 52 0,1 0-16</inkml:trace>
  <inkml:trace contextRef="#ctx0" brushRef="#br1" timeOffset="111255.97">18785 8096 0,'-17'18'31,"17"0"-31,-18-1 16,18 54 0,0-36-16,-18 141 15,18-35 1,-70 71-1,-1 0 1,1-89 0,-1 1-1,54-71 1,17-36 0,53-52-1,-1-36 1,37-87-1,-54 122-15</inkml:trace>
  <inkml:trace contextRef="#ctx0" brushRef="#br1" timeOffset="111572.74">18785 8502 0,'0'-71'16,"0"142"-16,0-177 0,-17 36 15,17-36 1,0 53-1,106-35 1,-1 88 0,54 0-1,-71 70 1,-70 54 0,-89-19-1,-34-52 1,69-35-16,-105 17 15,71-17 1,52-18 15,71-35-15,18-1 0,-19 1-16</inkml:trace>
  <inkml:trace contextRef="#ctx0" brushRef="#br1" timeOffset="111923.11">19315 8326 0,'17'-18'0,"-34"36"0,52-36 0,18 0 15,35-17 1,53-53 0,-88 35-1,-35-18 1,-54 18-1,-52 53 1,-35 71 0,52 0 15,53-36-31,1 88 16,17-52-1,88-1 1,18-52-1,-36-18 1,36-18 0,-70 1-16,52-71 15</inkml:trace>
  <inkml:trace contextRef="#ctx0" brushRef="#br1" timeOffset="113055.12">20814 8343 0,'0'-17'0,"0"34"0,0-52 0,0 17 0,18-17 16,34-88-1,-16-19 1,17 19-1,-53 52 1,17 54 0,-17 34 15,0 19-15,0 87-1,-17 1 1,17-36-1,0-71-15,0 36 16,70-53 0,18 0-1,18-53 1,-53-17 0,-35-36-1,-54-17 1,-52 34-1,0 54 1,53 35 15,88 18 1,-36-18-32,72 0 15,122 0 1,-158 0-16,194-36 15,-106 1 1,-70-35 0,-54-1-1,-52 36 1,-53 17 0,17 18-1,1 106 1,52 53-1,18-1 1,0 72 15,18-160-31,17 107 16,-35-124-16,35 141 16,-52 53-1,-71 0 1,-1-106-1,-16 17 1,-1-87 0,88-71-1,18-88 1,0-71 0,53-17-1,53-124 1,53 18-1,17 70 1,-53 106 15,-70 71-15</inkml:trace>
  <inkml:trace contextRef="#ctx0" brushRef="#br1" timeOffset="114411.41">13582 9525 0,'0'-18'47,"0"1"-47,18 17 0,34-53 15,1-18 1,-35-17-1,-18-18 1,0 36 0,-71 52 15,54 18-31,-54 18 16,18 87-1,-17 90 1,-1 104-1,54-69 1,-36 175 0,17-105-1,19-106 1,17 18 0,17-89-1,36-70 1,-17-53-16,69-35 15,37-53 1,-1-71 0,-53 0 15,-53-141-15,-70 124-1,17 123-15,-123-141 16,-35 35-1,35 89 1,88 52 0,53 1-1,53-1 1,105-35 0,-122 35-16,140-70 15,-17 0 1,-53 35-1,-89 35 1,-52 36 0,17 0 15,1 17-15,-1 53-1,18-35 1,0-35-1,0-1 1,0-34 15,18-1-31,-1 0 0</inkml:trace>
  <inkml:trace contextRef="#ctx0" brushRef="#br1" timeOffset="114571.98">14041 9384 0,'0'-18'0,"0"36"0,0-53 0,-18-1 15,-17 19 1,35 34 31,35 1-31,35 17-1</inkml:trace>
  <inkml:trace contextRef="#ctx0" brushRef="#br1" timeOffset="115006.58">14358 9454 0,'0'0'15,"0"18"-15,0 17 16,0-17-16,0 35 16,0-35-16,-18 34 15,1 19 1,-1-36-1,0-35 1,1 0 0,17-17 15,0-1-31,17-70 16,54-18-1,17 35 1,36 36-1,-54 35 1,-17 71 0,-35-54-16,-18 107 15,0-36 1,-35 0 0,-1-53-1,36-17 1,36-53 15</inkml:trace>
  <inkml:trace contextRef="#ctx0" brushRef="#br1" timeOffset="115538.07">15187 9578 0,'53'-88'31,"-106"176"-31,106-194 0,-53 88 16,-18 1-16,-35-18 16,-35 17-1,-18 36 1,36 34 0,52-16-16,-52 87 15,52-17 1,18 0-1,18-53 1,70-53 0,0-18 15,-53 0-31,54-52 16,-1-54-1,-35 1 1,-36-53-1,19 34 1,-36 107-16,0-35 16,-36 140 15,1 71-15,17-105-16,18 105 15,0 0 1,18-18-1,0-87-15,52-1 16,18-18 0,1-17-1</inkml:trace>
  <inkml:trace contextRef="#ctx0" brushRef="#br1" timeOffset="118671.79">15716 9402 0,'18'0'31,"0"0"-15,-1 0-16,1 0 0,70-53 15,-17 17 1,-54 36-16,-17-35 15,-17 17 1,-72 18 0,19 0 15,-18 53-15,70 0-1,18 0 1,0-35-16,18-1 15,35 1 1,35-18 0,-53 0-1,0 0 1,-52 0 15,-1 0-31,-53 35 16,19 1-1,-1 69 1,17-16 15,36 16-15,36-52 0,34-35-1,54-36 1,-19-35-1,72-35 1,-71-18 0,-71 71-16,53-106 15,-53 0 1,-35 53 0,0 35-1,-35 35 1,-18 71-1,0 53 1,18 53 0,35 17 15,0-52-15,53-19-1,18-69 1,-54-36-16,124 0 15,0-53 1,-35-18 0,-18-35-1,-88 36 1,0-1 0,-35 54-1,-18 52 1,18 53-1,35-17 1,18 17 15,52-35-15,1-53 0,-18 0-1,35-36 1,-18-34-1,-52-1 1,-18-17 0,0 71-16,18-1 15,-18 106 17,0-17-17,0-54-15,-18 36 16,18 0-1,0-35-15,0-36 63,18-35-47,-1-17-1,1 52-15,35-88 16,-18 71-1,36 35 1,-18 53 0,-18 17-1,0 19 1,18-1 0,0-53-1,-18-35 1,36 0-1,-1-53 1,-34-17 0,-1-54 15,-17 71-15,-18 36-16,17-19 15,-17 72 16,0 52-15,0 0 0,0 0-1,0-70-15,53 35 16,18-36 0,52-17-1,-35 0 1,36-53-1,-18-35 1,-89-18 0,-17 18 15,-35 53-15,-36 53-1,19 34 1,52-16-16,-18 34 15,18-34-15,0 16 16,88 19 0,0-53-1,-17-18 1,52-18 0,-105 0-16,52-35 15,-17-35 1,-35-18-1,-18 54 1,0 87 15,0-18-15,-18 72 0,1-1-1,17-35 1,0-36-1,0 1 1,0-53 15,17 17-31,19-35 16,17-53 0,0 18-1,35 18 1,-53 70-1,18 70 1,-35 36 0,-1-18 15,18-17-15,1-36-1,52-35 1,-70 0-16,70-18 15,-18-35 1,19-88 0,-37 18-1,19-36 1,-36 18 0,-35 88-1,-17 106 16,-36 53-15,35 0 0,0 52-1,18-34 17,0-89-32,18 18 15,53-18 1,-1-35-1,36 0 1,35-70 0,-123 52-16,70-52 15,-35-36 1,-53 53 0,-18 18-1,-17 35 1,0 53-1,35 35 1,0-53-16,0 18 16,17 17-1,19-34 17,-36-19-17,0 1 1,-36-18-1,19 0 1,-19 0 0,-17-35-1,1-1 1</inkml:trace>
  <inkml:trace contextRef="#ctx0" brushRef="#br1" timeOffset="118888.18">19420 9525 0,'36'-18'31,"-1"18"-31,71-17 16,-53 17-16,88 0 15,0-18 1,-35 18-1,-71 0 1,-35-18 0</inkml:trace>
  <inkml:trace contextRef="#ctx0" brushRef="#br1" timeOffset="119371.65">20955 9596 0,'18'0'0,"-36"0"16,36-18-16,-18 0 0,0 1 0,0 34 46,-18 1-46,0 70 16,-17 18 0,17 0 15,18-71-15,0-17-16,0-1 15,53-17 1,18-53-1</inkml:trace>
  <inkml:trace contextRef="#ctx0" brushRef="#br1" timeOffset="119754.67">21467 9578 0,'17'-18'0,"-34"36"0,34-53 15,-34 35 1,-1 0-16,-35 0 15,35 17-15,-35 19 16,36 16 0,17-16 15,53-19-15,35 19-1,-35-19 1,17 36-1,-70-18 1,-17 1 0,-71-19-1,17 1 1,-35-18 0,36 0-1,34 0 1,19-35-1,-1-18 1</inkml:trace>
  <inkml:trace contextRef="#ctx0" brushRef="#br1" timeOffset="119971.19">20761 9260 0,'-18'0'0,"18"-17"0,-17 17 16,-1 0-1,0 0 1,-17 0 0,-18 17-1,36 1-15</inkml:trace>
  <inkml:trace contextRef="#ctx0" brushRef="#br1" timeOffset="121054.78">14887 10460 0,'18'-18'0,"-36"36"0,71-53 0,-35 17 16,-1 0-16,1 18 0,35-17 15,-35 17 1,-18 70-1,-36 124 1,1-141-16,-36 88 16,-34 36 15,34-72-15,1-16-1,-1-72 1,36-52-1,35 17-15,-36-70 16,36 0 0,0-53-1,53 17 1,-35 72 0,35 34-1,-35 18-15,17 53 16,35 70-1,-17-35 1,18 18 0,17-35 15,0-71-15,18 0-1,-35-35 1,-1-36-1,-17-17 1,-53 35 0,0 0-1,-18 124 17,1 17-17,17-71-15,0 19 16,0 34-1,0-52 1,0-36 15,0-17-15</inkml:trace>
  <inkml:trace contextRef="#ctx0" brushRef="#br1" timeOffset="121222.51">15363 10654 0,'18'0'78,"0"18"-78,-1-18 16,1 0-16</inkml:trace>
  <inkml:trace contextRef="#ctx0" brushRef="#br1" timeOffset="121671.51">15822 10760 0,'0'0'0,"18"0"0,-1 0 15,1 0 1,0 0-16,-18-18 15,-36 18 1,-34 18 0,-18 35-1,70 0 1,18-1 0,18-16-1,70-1 1,-18 18-1,-34-18 1,-36-17-16,0 17 16,0-17-16,-53 17 15,-35 0 17,-1-35-17,36 0 1,0-35-1,36 0 1,34-18 0,72 18-1</inkml:trace>
  <inkml:trace contextRef="#ctx0" brushRef="#br1" timeOffset="121940.57">16404 10583 0,'18'0'0,"-36"0"0,36-17 15,-18 34 1,0 1-16,0 0 16,-53 70-1,0 71 1,0-36-1,18-35 1,35 0 0,0-70-1,70-18 1,-34-53 0</inkml:trace>
  <inkml:trace contextRef="#ctx0" brushRef="#br1" timeOffset="122138.09">16087 10971 0,'0'0'0,"17"0"32,19-17-17,52-1 1,71-35-1,-1 18 1,-52 17 0</inkml:trace>
  <inkml:trace contextRef="#ctx0" brushRef="#br1" timeOffset="122571.3">17410 10707 0,'-36'17'31,"19"-17"-31,-19 18 16,-34 53 0,-71 34-1,0 1 1,52-35-1,19-36 1,52-17 0,36-36-1,35-17 1,-36 35-16,36-18 16,18 18-1,17 71 1,-17-18-1,-54-36-15,54 19 16,35 17 0,-53-36 15,-1-17-15,-16 0-16</inkml:trace>
  <inkml:trace contextRef="#ctx0" brushRef="#br1" timeOffset="123454.63">17921 10513 0,'0'0'0,"18"-18"0,-18 36 31,0-1-31,0 54 16,0 88-1,-36-36 1,1 18 0,18-105-16,-1 34 15,18-35 17,0-52-17,35-19 1,18-52-1,-35 71-15,35-36 16,35-35 0,-71 88-1,1 35 1,17 53 0,-17 0-1,-18-70-15,53 70 16,0-35-1,17-53 1,19-18 0,-19-52-1,1-54 1,-54 1 15,19-124-15,-36 123-1,-18 54 1,-35 70 0,35 53-1,18 53 1,18-53 0,17 17-1</inkml:trace>
  <inkml:trace contextRef="#ctx0" brushRef="#br1" timeOffset="123804.69">18785 11007 0,'0'0'0,"18"0"0,35 0 16,-18 0 15,36-36-15,-1-34-1,-52 17 1,-18 35-16,0-52 16,-18 70-1,-52 17 1,-1 54 0,18 35-1,36 0 1,17-36-1,70-52 1,1-18 0,35-36-1,-71 19 1</inkml:trace>
  <inkml:trace contextRef="#ctx0" brushRef="#br1" timeOffset="124320.72">19403 10654 0,'0'-18'0,"0"36"0,0-53 0,0-1 16,-18 36-1,0 36 1,18-19-16,0 89 16,0 0-1,0 17 1,0-34-1,-52 16 1,-1-52 0,53-35-16,-18-18 15,-17-18 17,35-35-17,17-35 1,72-18-1,52 18 1,17 88 0,-34 18-1,17 70 1,-70 18 0,-71-18-1,0-70-15,-106 70 16,0-35-1,-53-36 1,18-17 0,70-17 15,54-1-31,17-35 16,35-35-16</inkml:trace>
  <inkml:trace contextRef="#ctx0" brushRef="#br1" timeOffset="126837.69">20144 10830 0,'0'0'0,"-71"0"31,71-17-16,0-1 1,53-17 0,35-1-1,36-34 1,-19 17 0,-105 18-1,-17 35 1,-1 0-16,-88 35 15,-35 36 1,53 17 0,88-35-1,18 0 17,88-36-17,17 1 1,-17-18-1,-89 0 1,-122 17 15,-1 19-15,-53 52 0,106-18-1,35 1 1,36 0-1,70-71 1,36 0 0,-89 0-16,141-71 15,-34 0 17,-19-34-17,-70-1 1,-35-53-1,-18-17 1,0 140-16,0-34 16,-36 52-1,1 53 1,0 89 0,17 52-1,18-70 1,0-71-16,18 89 15,35-54 1,0 1 0,35-53-1,-18-18 1,36-53 15,-88 35-31,35-35 16,0-17-1,-53 17 1,0 35 0,-36 18-1,-17 35 1,36 36 0,-1-1-1,18-17 1,35-17-1,54-36 1,-36 0 0,-18 0-16,35-36 31,-17 1-15,-17-35-1,-19 17 1,-17 70 15,-35 36-15,35-35-16,-18 17 15,1 18 1,17-35 0,0-36 15,0 0-31,35-17 15,36-35 1,-19-1 0,-16 53-1,-19 18 17,-17 36-17,0 17 1,0 17-1,18-35 1,35 1 0,0-36-1,0 0 1,-36 0-16,54-53 16,-18 0-1,-18-18 1,18 1-1,-35 34 1,-18 54 31,0 35-47,0 18 31,0-19-15,35 1-1,18-53 1,17 0 0,-52 0-16,70-17 15,-35-36 1,0-18 0,-53 1-1,0 52 1,-18 18-1,-34 53 1,16-18 0,36 18-1,0-35 17,18-1-17,52-17 1,-17-17-1,0-36 1,-35 0 0,0 18-1,-18 52 17,0 1-32,-18 53 15,18-19 1,0-34-1,35 0 1,-17-18-16,17 0 16,71-53-1,-35-18 17,-19-17-17,1-53 1,-35 18-1,0-1 1,-18 89-16,0 17 16,-36 18-1,1 124 1,0-1 0,35-88-16,-18 71 15,18 0 1,0-71-16,0 18 15,53-18 1,-18-35 0,1 0-1,17-35 17,-36-18-17</inkml:trace>
  <inkml:trace contextRef="#ctx0" brushRef="#br1" timeOffset="127037.95">22701 10848 0,'-17'0'0,"34"0"0,-70 0 0,18 0 15,17 0 1,71 0 15,36 0-15,16-18-1,-34 18 1,17-35 0,-70 35-16</inkml:trace>
  <inkml:trace contextRef="#ctx0" brushRef="#br1" timeOffset="127454.34">23160 10619 0,'0'0'0,"-35"-36"16,35 19 0,17 34-1,18 1 1,18 35 0,36 17-1,-19-17 1,1-35-1,-54-18-15,19 0 16,-19 0 0,-70 0 31,-17 35-32,52-17-15,-88 88 16,18 17-1,70-88 1,-17 1 0,35-19-1,-17 1 1,-54-18 0,36 0-16</inkml:trace>
  <inkml:trace contextRef="#ctx0" brushRef="#br1" timeOffset="129336.46">900 12665 0,'0'0'0,"-18"0"0,0 0 31,18 17 1,0 19-32,53-19 31,53-17-16,53-53 1,-36 0 0,18-35-1,-88 18 1,-53 52-16,0-35 16,-35 18-1,-18 35 1,35 88-1,18 0 1,0 89 0,0-1-1,0-70 17,0-18-17,0-70 1,-35-18-1,-18-36 1,-53-34 0,-17-36-1,52 53 1,36 35 0,35 54-1,35 70 1,71-1-1,0-69 1,70-36 0,-34-18-1,34-88 1,-53 0 15,-87 71-31,34-88 16,-52 87-16,0-52 15,-18 0 1,0 53 0,-18 35-1,0 35 1,-35 141 0,18 1-1,0 70 1,35-53-1,0 70 1,0-70 0,0-141-16,0 106 15,0-106-15,0 53 32,0-18-17,35-88 1,18-18-1,35-88 1,-17-70 0,-36-36-1,-35 54 1,-88-19 0,0 54-1,-53-1 1,105 89-16,-17 17 15,36 1-15,-19 17 16,19 0 0,52-18-1,71-17 17,0 0-17,-18-18-15</inkml:trace>
  <inkml:trace contextRef="#ctx0" brushRef="#br1" timeOffset="132153.72">3369 12647 0,'0'0'0,"-18"-18"0,36 18 63,0 0-47,-1 0-16,19 0 0,87-17 15,1-36 1,-89 35-16,53-17 15,-70 17-15,-1 1 16,-34-1 0,-124 18-1,-1 71 17,19-18-17,70 17 1,35-52-16,18 52 15,71-34 1,88-36 0,-36 0-1,-17-36 1,-88 1 0,-89 35 15,53 18-31,-70 17 15,-53 88 1,106 1 0,35-1-1,53-52 17,35-53-17,53-18 1,-35-71-1,17-35 1,-17-17 0,-18-107-1,-88 107 1,0 52 0,0 54-1,-35 34 1,35 1-16,-35 70 15,17-53-15,18 107 16,-17 16 0,17-17-1,52-35 17,54-70-17,53-36 1,-35-53-1,34-36 1,-70-16 0,-88-1-1,-17 18 1,-36 70 0,35 18-16,-70 70 15,70 36 1,18 0-1,18 0 1,70-53 0,-70-53-16,105 0 15,-17-18 1,-18-35 15,1-53-15,-72 1-1,1-19 1,-18 89 0,0 123 15,-18 18-15,-17 17-1,35-105-15,0 35 16,0 0-1,0-71 17,18-35-17,-18 36 1,17-72-16,19 1 31,-1 18-15,-18 52-1,1 36 1,0 70 0,-18 0-1,0 0 1,0-17 0,0-53-16,35-1 15,36-17 1,-1-35-1,18-18 1,18-71 0,-35 1-1,-71 105-15,53-87 32,-36 87-17,-17 88 16,0-34-31,-17 34 16,-1 54 0,0-107-16,18 89 15,36-70 1,34-1 0,107-35-1,-107-53 1,18-35-1,-35-1 1,-35-16 0,-18 34-1,-18 53 17,-52 36-17,17 53 1,35-36-16,18 88 15,0-52 1,53-18 0,35-35-1,-17-18 1,17-18 0,-53 0-16,36-35 15,-36-17 1,0-18-1,-35 35 1,0 106 15,0 17-15,-17-52 0,-19 70-16,1-35 31,35-35-31,-35 17 15,35-53 17,70-52-17,-17-1 1,36-35 0,-19 36-1,-35 70 1,-17 0-16,0 53 15,-18 17 1,0 36 0,-18-18-1,18-53 17,35-35-17,36 0 1,-36 0-16,89-35 15,-19-53 1,-16 0 0,-36-89-1,-36 54 1,-17-18 0,0 106-1,-35 123 16,-18 88-15,18-35 0,35 0-1,0-105-15,0 17 32,17-36-17,54-17 1,-1-17-1,19-54 1,-19-17 0,-70 17-1</inkml:trace>
  <inkml:trace contextRef="#ctx0" brushRef="#br1" timeOffset="132354.35">7144 12806 0,'0'0'15,"0"17"-15,0 1 16,53 0 0,17-18-1,18-36 1,1 1 0,-72 0 15,19 17-31</inkml:trace>
  <inkml:trace contextRef="#ctx0" brushRef="#br1" timeOffset="132803.31">8273 12735 0,'17'0'0,"-34"0"0,52-17 0,-35-1 16,18 0 0,-18 36 15,0 0-31,-18 87 16,0 1-1,1 18 1,17-36-1,0-70-15,0-1 16,35-17 0,18-17-1,0-19 1</inkml:trace>
  <inkml:trace contextRef="#ctx0" brushRef="#br1" timeOffset="133186.26">8802 12788 0,'0'0'16,"35"-17"-16,-35-1 0,0 0 16,-88 18 15,0 36-15,70-19-16,-53 36 15,71-35-15,-17 17 16,70 0-1,70-17 1,-17 17 0,0 18-1,-71-18 17,-70 18-17,-71 0 1,18-35-1,-18 0 1,53-18 0,35 0-1,1-71 1,17 36-16</inkml:trace>
  <inkml:trace contextRef="#ctx0" brushRef="#br1" timeOffset="133390.13">8255 12524 0,'-18'0'0,"1"0"0,-1 0 16,0 0 15,18 17 16</inkml:trace>
  <inkml:trace contextRef="#ctx0" brushRef="#br1" timeOffset="134336.39">3175 14164 0,'0'-18'0,"0"36"0,-18-53 15,1 35-15,17-36 16,-18-16 0,18 34-16,0-17 15,71-1 1,-18 36-1,52 18 1,-34 53 0,-53 52-1,-18-88-15,0 36 16,0-36-16,-53 89 31,17-71-15,36-106 15,0 35-31,36-70 16,-19 52-16,54-52 15,35-35 1,-18 52 0,18 36-1,-53 53 1,-18 87-1,-35-87-15,0 53 16,0-36-16,-18 106 16,-17-53-1,17-35 1,54-88 15</inkml:trace>
  <inkml:trace contextRef="#ctx0" brushRef="#br1" timeOffset="134802.74">4251 14076 0,'0'0'0,"0"-18"16,-53 18 15,18 18-31,-18 35 16,-18 35-1,54 35 1,17-17 0,17-35-1,1-54-15,17 1 16,0-18-16,54-18 31,-19-52-15,18-36-1,-70 18 1,-36-36 0,-70 19-1,0 69 1,17 36 0,1 71-1,35 52 1,35-35-1,0-70-15,53 53 16,-36-54-16,54-17 16,35-17-1</inkml:trace>
  <inkml:trace contextRef="#ctx0" brushRef="#br1" timeOffset="135052.37">4833 13970 0,'0'-53'16,"0"106"-16,0-124 16,-18 89-1,-17 17 1,-18 89 0,53-107-16,-17 89 15,17 35 1,17-52-1,18-54 1,18-35 0,-17 0-1,-1-71 1</inkml:trace>
  <inkml:trace contextRef="#ctx0" brushRef="#br1" timeOffset="135286.54">4568 14129 0,'-17'0'0,"-1"0"0,1 0 15,87 0 17,54 0-17,-1 0 1,1-36-1,-54 19 1,-52 17-16,-1-18 16</inkml:trace>
  <inkml:trace contextRef="#ctx0" brushRef="#br1" timeOffset="138152.07">5662 14287 0,'-35'0'16,"70"0"-16,-88 0 0,36 18 0,34-18 31,71-18-15,71-34-1,-35-19 1,17-35 0,-53 18-1,-70 70-15,-1-123 16,-17 53 0,-53-18-1,0 106 1,-17 53-1,-1 124 1,36 52 0,35 71-1,0-89 1,0 89 0,0-18 15,0 1-16,0-54 1,0-123 0,35-71-1,36-70 1,-1-53 0,36-89-1,-35-34 1,-71-36-1,-53 35 1,-35 53 0,-71 18-1,53 106 1,71 35-16,-53-18 31,123 18 0,88-17-15,1-19 0,-71 19-16,88-54 15,-106 36-15,106-36 16,0-17 0,-88 35-1,-53 35 1,-17 18-1,-19 36 1,36-19-16,-35 89 16,35-18-1,18 18 1,52-53 15,18-53-15,36-17-1,-54-36 1,1-53 0,-53 0-1,-18 18 1,0 52-16,-89-52 16,1 71-1,-18 17 1,18 88-1,53-18 1,35 54 0,53-36-1,53 0 1,17-70 0,18-36 15,-17-52-16,-54 17 1,18-35 0,-70-1-1,-18 36 1,0 89 15,-35 52-15,35-53-16,0 53 15,0 1 1,0-72-16,53 54 16,0-71-1,17 0 1,18-53 0,-17-18 15,0-17-16,-54 53-15,18-36 16,1 1 0,-36 87 15,-18 1-31,-17 53 16,17 17-1,18-71-15,0 107 16,18-71-1,52-36 1,36-17 0,0-52-1,18-19 1,-107 53 0,54-70-1,-71 18 1,0 52-1,-18 71 17,0-36-32,18 54 15,-52 17 1,34-52 0,18-54 15,0 0-16,35 1-15,18-72 16,18 1 0,-36 53-1,0 88 17,-17 35-1,-1-70-31,19 70 15,17-18 1,35-52 0,-18-18-1,36-35 1,0-53 0,-18-1-1,-70 54-15,70-53 16,-53 70-16,36-35 15,-18 36 1,-18 34 0,-35 19-1,0 17 1,0-36-16,0 1 16,0-1 15,0-34 0,0-18-15,-18-18-1,-34 17 1,52 19-16,-71 17 16,0 0-1,-34 35 1,16 71-1,72-18 1,17 36 0,35-72-1,36-52 1,17 0 15,0-17-15,0-89-1,-53 88-15,18-105 16,0-36 0,-35-17-1,-18 35 1,0 35 0,0 88-1,-53 142 1,35 17-1,1 70 1,17-34 0,35-71-1,71-18 1,-36-88 0,54-18 15,17-70-16,-53 17 1,-17-34 0</inkml:trace>
  <inkml:trace contextRef="#ctx0" brushRef="#br1" timeOffset="139485.9">1094 15487 0,'0'-18'0,"0"36"16,-18-36-16,18 1 0,-18-1 15,1 0 1,17 36 0,0 17-1,0 89 1,0-18-1,0-18 1,0-53-16,0 36 16,0-54-1,17-34 1,36-54 0,0 1 15,0-19-16,-35 72-15,-1-54 16,19 71 0,-1 18-1,-17 70 1,17 0 0,35 18-1,-52-88-15,35 35 16,17-53-1,19-36 1,-19-17 0,1-52-1,-71 16 1,0 72 0,0-72-16,0 72 31,0 34 0,0 19-31,0-1 16,0 71-1,53-36 1,-36-34-16,54 34 16,-18-70-1,17 0 1,1-35-1,-1-36 1,36-70 0,-88 53-1,-18-18 1,-53 71 0,0 53 15,18 52-16,17 71 1,36-17 0,35-54-1,35-34 1,0-36 0,36 0-1,-54-36 1,-35 19-16,18-1 15</inkml:trace>
  <inkml:trace contextRef="#ctx0" brushRef="#br1" timeOffset="141535.15">3951 15540 0,'0'0'0,"0"-18"0,0 1 0,0-19 31,0 19-15,0-1 0,-18 18-1,18-18 126,0 1-141,0-1 47,0 36 0,-17-18-47,-1 0 31,1 0 0,17-18-15,-18 18-16,18-18 0,-18 18 15,-17-35 1,0 35 0,-36 18-1,18 52 1,-17 71 0,70-105-1,0 52 1,0 0-1,17-70 1,54-18 0,17-35-1,-17-18 1,34-53 0,-69 35-1,-36 18 1,0 36-1,0 34 1,0 1-16,0 52 16,0 89-1,0 0 1,53 106 0,0-1 15,-36-52-16,-17 52 1,0-211-16,-17 88 16,-36-17-1,-18-124 1,-17-71 0,17-52-1,18-106 1,53 176-16,18-124 15,106-70 1,17 53 0,88-35-1,-35 35 1,-88 88 0,-89 71-1,1-53 1,-53 70-1,-53 18 1,17 35 0,1 53-1,70 18 1,17-35 0,54-36-1,17-35 1,53 0-1,-35-35 1,17-18 0,-105 35-16,35-52 15,-18-54 1,-35-17 0,0 88 15,0 36-16,0 52 1,0-17-16,-17 123 16,-1 17-1,18-69 1,0-1 0,35-53-1,18-35 1,0-18-1,-35-34 1,-1-19 0</inkml:trace>
  <inkml:trace contextRef="#ctx0" brushRef="#br1" timeOffset="141735.57">4780 15522 0,'0'0'0,"35"0"32,36 0-17,70-53 1,-123 53-16,70-35 16,0 0-1,-70 35 1</inkml:trace>
  <inkml:trace contextRef="#ctx0" brushRef="#br1" timeOffset="142401.91">1076 17321 0,'0'-35'16,"0"70"-16,0-88 0,0 1 15,0-54 1,0 70-16,0-87 16,-53-1-1,18 54 1,17 70-1,0 53 1,18 70 0,0-70-16,0 194 15,18-53 1,-18-35 0,0-18 15,0-70-16,-18-107 17,1-17-32</inkml:trace>
  <inkml:trace contextRef="#ctx0" brushRef="#br1" timeOffset="142885.25">847 17092 0,'0'0'0,"-18"-53"15,0 36-15,18-19 16,0 1 0,71 17-1,105 71 1,36 106 15,-89-36-15,-34 19-1,-54 16 1,-35-87 0,0-18-1,-18-53 1,1-88 0,17-89-1,0 1 1,53-18-1,-1-18 1,-16 124 0,-36 70-16,17 1 15,-17 70 17,0 35-17,0 0 16,18-70-31,0 35 16,-1-36-16</inkml:trace>
  <inkml:trace contextRef="#ctx0" brushRef="#br1" timeOffset="143269.01">1887 17110 0,'0'0'0,"0"17"15,0 36 1,0 71-1,-17 34 1,17-34 0,0-18-1,35-36 1,36-70 0,-1-53 15,-35 36-31,54-107 15,-72 36 1,-34-35 0,-54 34-1,-52 1 1,52 71 0,53 17-16,-17 0 15,35 53 1,18-1-1,35-16 1,0-19-16</inkml:trace>
  <inkml:trace contextRef="#ctx0" brushRef="#br1" timeOffset="144435.16">2611 17286 0,'17'0'15,"1"-18"-15,52-34 16,36-37 0,18-16-1,-89 16 1,-35 19 0,-35 70-1,-1 0 1,-105 70-1,35 19 1,1 16 0,105-16-1,35-19 1,124 36 0,-54-53-1,1 17 1,-88 1-1,-36 0 1,-52-36 0,34-18-16,-87-17 15,-53-17 1,52-36 0,18-53 15,71 35-16,35 54 1,35 34 0,36 54-1,52 53 1,-17-54 0,-18 1-1,53-36 1,-52-35-1,-1-71 1,0-17 0,-17-53-1,-36 53 1,-35 0 0,0 52 15,0 107 0,0-53-31,0 34 16,0 72-1,0-53 1,53-19 0,0-52-1,0-17 1,17-71-1,-35 17 1,-17-17 0,-18 53-1,0 17 1,0 36 0,0 70-1,0 0 16,35 18-15,18-36 0,-17-70-1,-1-17 1,-35-1-16</inkml:trace>
  <inkml:trace contextRef="#ctx0" brushRef="#br1" timeOffset="145118.78">3951 17339 0,'0'0'16,"-18"0"-1,1 0 1,-1 0-16,-52 18 16,52-1-1,0 19 1,1-1-16,17 88 15,0-34 1,53-1 0,17-88-1,36-18 1,-35-17 0,-36 17-16,53-88 15,-35 18 1,-53-35-1,0 17 1,0 0 0,0 71-1,0 70 1,0 53 0,0 36 15,0-36-16,0 35 1,-18-52 0,18-53-1,0-54 17,18-70-17,0 71-15,17-18 16,53-35-1,-70 88-15,52 0 16,18 53 0,-70 17-1,0 19 1,-18-19 0,0-52-1,0 17 1,17-35-1</inkml:trace>
  <inkml:trace contextRef="#ctx0" brushRef="#br1" timeOffset="147800.85">4886 17145 0,'-18'18'16,"36"-36"-16,-53 36 0,17-1 15,36-17 1,35 0 0,-18-17-16,71-36 15,35-18 1,-35 1 0,-18-1-1,-88 53 1,-88 36-1,-1 17 1,-34 71 0,35-35-1,53 17 1,52-35 0,71-36 15,-52-17-31,69 0 15,19-17 1,-71-1 0,-106 18 15,35 0-31,-105 53 16,17 0-1,-17 53 1,70-18-1,53 36 1,53-89 0,-36-18-16,71-17 15,-52 0-15,69-35 16,37-35 0,-37-19-1,19-34 16,-36-18-15,-53 17 0,-35 71-16,0-70 15,0-1 1,0 89 0,-17 159 15,-1 17-16,18-88-15,0 123 16,0-52 0,53-1-1,18-88 1,52-35 0,-17-17 15,0-54-16,-53 1 1,-36-1 0,-17 0-1,0 36 1,-17 35-16,-1 0 16,0 53-1,1 35 1,17 0-1,0-17 1,35-53 0,36-18-1,17-36 1,-35-17 0,17-35 15,-52 35-16,-1 0 1,-17 71 15,0 70-15,-17-17 0,-1 17-1,18-35 1,0-71 15,71-52-15,-18 17-1,0-53 1,17 71 0,1-1-1,-54 36 1,1 0-1,0 71 1,-1-18 0,-17 53-1,0-36 1,18-52-16,17 17 16,18-35-1,18-35 1,-1-18-1,18-70 1,-70 105-16,35-70 16,-35 17-1,-18 54-15,0 34 47,-18 36-47,-17 18 31,-1 34-15,36-69-16,0 34 16,36 1-1,52-71 1,53 0 0,-18-53-1,19-35 1,-107 70-16,35-52 15,-52-19 1,-53 19 0,-18 70-1,-18 35 1,18 36 0,36 17-1,17-53 1,0 18-1,70-18 1,1-35 0,35-17-1,-1-54 1,1 1 0,-17-1-1,-54 53 1,-18 18-1,-17 36 1,0 17 0,0-1-1,0-34-15,-17 17 16,52-52 15,18-36-15,0 18 15,-35 17-31,-1-17 16,36 35-1,-35 0 1,-18 35 0,17 18-1,36-18 1,-35-17-16,35-1 15,-18-17-15,53 0 16,36-53 0,-1-17-1,-70-18 1,-35-71 0,-18 18-1,0-36 16,0 142-31,0-18 16,-35 89 0,17 87-1,0 18 1,18 18 0,-17-36-1,17-52 1,0-36-1,70-35 1,-17-35 0,0-18-1,-35 53-15,-1-35 16</inkml:trace>
  <inkml:trace contextRef="#ctx0" brushRef="#br1" timeOffset="148018.04">8925 17110 0,'-35'0'16,"17"0"-16,18 17 15,18-17 1,88 0 0,17-17-1,-35-19 1,-35 19-1,-35-1 1,0 18-16</inkml:trace>
  <inkml:trace contextRef="#ctx0" brushRef="#br1" timeOffset="148701.21">9860 17022 0,'0'0'0,"-35"0"0,17 0 15,-17 17-15,-18-17 16,35 18-1,54-18 1,34 0 0,71-53-1,-88 53-15,35-53 16,-52 18 0,-54-1-1,-70 36 1,-89 36 15,142-19-31,-35 36 16,-19 35-1,89-52-15,0 17 16,71 0 0,70-53-1,-17 0 1,-1 0-1,-105 0-15,-106 0 32,52 17-32,-34 1 15,-107 35 1,36 35 0,106-35-1,35 53 16,88-71-15,71-35 0,-18 0-1,53-53 1,-88 0 0,-89 35-16,54-34 15</inkml:trace>
  <inkml:trace contextRef="#ctx0" brushRef="#br1" timeOffset="148919.57">10389 17198 0,'0'0'0,"18"0"31,35 53-15,-18-18-1,36 36 1,-54-18 15,-17-1-15,0-34-1</inkml:trace>
  <inkml:trace contextRef="#ctx0" brushRef="#br1" timeOffset="149139.16">10760 17268 0,'0'0'0,"0"-17"0,0-1 16,-53 18 0,-18 18-1,-35 52 1,18 1 0,0 35-1,70-89 1,18 36-1,53-53 17,-17-17-32</inkml:trace>
  <inkml:trace contextRef="#ctx0" brushRef="#br1" timeOffset="149517.57">10954 17180 0,'0'0'0,"0"-17"0,0-1 32,0 36-1,0 17-31,0-17 0,0 70 16,0 35-1,-36 89 16,-16-18-15,-19 106 0,18 35-1,35-71 1,18-122 0,0-54-1,36-88 1,17-53-1,0-106 1,-36-17 0</inkml:trace>
  <inkml:trace contextRef="#ctx0" brushRef="#br1" timeOffset="149819.04">10971 17321 0,'0'0'15,"89"-123"1,-19 70 0,1 18-1,70 17 1,-53 53 0,-53 71-1,-35-88-15,-35 70 16,-106 35-1,-71-17 1,71-70 0,-18-19-1,89-34 1,52-1-16,18-70 16</inkml:trace>
  <inkml:trace contextRef="#ctx0" brushRef="#br1" timeOffset="151518.04">12947 12541 0,'0'0'0,"0"18"15,18 0-15,17 17 16,18-35 0,35 0-1,-53 0 1,18-18-1,-18 1-15,89-36 16,-71-18 0,-36 18-1,-17 0 1,-17 36 0,-18 17-1,35 17-15,-36 89 16,19 0-1,-19 53 1,19-18 0,17 0-1,0-53 1,0-70 0,-18-18 15,-35-36-16,-17-34 1,-19-18 0,19 52-1,52 36 1,18 36 0,0 17-1,71-1 1,-1-34-1,89-18 1,-106 0-16,141-70 16,-53-19-1,0-34 1,-70 17 0,-54 0-1,-17 0 1,-52 71 15,-19 53-15,18 35-1,0 123 1,53 0 0,-18 177-1,18-35 1,0-71-1,0 53 1,0-54 0,18-122-1,17-36 1,54-123 0,-1-36-1,35-87 16,-35-54-15,-70 36 0,-53-89-1,17 212-15,-70-88 16,-35 35 0,34 71-1,89 17 1,0 1-1,89-36 1,-54 35-16,106-53 16</inkml:trace>
  <inkml:trace contextRef="#ctx0" brushRef="#br1" timeOffset="154316.95">15540 12629 0,'0'0'0,"-18"0"15,36 0 17,-1 0-17,36-17-15,53-18 16,-35-1 15,-36-17-15,-35 18-1,-35 35 1,17 0-16,-105 18 16,52 35-1,18 17 1,53 1-1,53-18 1,-35-53-16,70 17 16,0-17-1,-35 0 1,-88-17 15,17 17-15,-70 0-1,53 0-15,-54 53 16,1 52 0,71-16-1,17 16 1,105-52 0,37-53-1,-19 0 1,-88-17-16,106-36 15,18-71 1,-35-17 0,-89 18-1,-17 87-15,-18-69 16,0 69-16,0-52 16,-36 53-1,-34 52 16,34 54-15,1 88 0,35 0-1,18 70 1,70-88 0,-17-88-1,70-35 1,-18-18-1,54-89 1,-72-17 0,-87 1-1,-18-1 1,0 53 0,-71 53-1,19 53 1,16 53 15,36-1-15,36-34-1,52 0 1,18-71 0,-1 0-1,1-53 1,-70-18-1,-19-35 1,-17 18 0,0 53-1,0 52 1,18 1-16,-18 35 16,0 53-1,17-18 1,-17-35 15,0-35-15,36-18 15,-19-18-31,19-53 16,-19-17-1,54-35 1,-54 87-16,19 1 15,17-18 1,-36 53-16,19 53 16,-36 18-1,0 52 1,0-17 0,17-18-1,19-52 1,16-36 15,1-36-15,0-17-1,18-53 1,17-17 0,-35 52-1,17 36 1,-52 35-1,0 53 1,-18 35 0,0 0-1,0 18 1,0-35 0,88-53-1,18-1 1,-18-34 15,35-54-15,-17-17-1,-53-36 1,-35 36 0,-18 70-1,-71 18 1,1 36-1,17 70 1,53-89-16,0 89 16,35-35-1,53-36 1,36-17 0,-36-18-1,0-36 1,-17-52 15,-36-18-15,-17 18-1,-18 53 1,0 70 15,0-17-31,0 87 16,-18-16-1,0-36 1,1-18 0,17-53 15,35-35-15,-17 36-16,17-54 15,71-70 1,-18 53 15,35 17-15,-34 71-1,-36 53 1,-53 53 0,0-18-1,0 18 1,52-53-1,1-35 1,71-18 0,-54-18-1,19-70 1,-37-18 0,-16 0-1,17-35 16,-53 106-31,17-36 16,-17 54 0,0 34-1,0 54 1,-35 87 0,0-16-1,17-37 1,18-34-1,0-53 1,35-18 0,54-18-1,-36-17 1,-36 17-16,18-17 16</inkml:trace>
  <inkml:trace contextRef="#ctx0" brushRef="#br1" timeOffset="154534.6">19914 12788 0,'0'0'0,"-35"0"0,17 0 15,1 0-15,34 18 32,1-18-32,70 0 15,36 0 1,17 0-1,-88 0 1,-36 0-16,1-18 16</inkml:trace>
  <inkml:trace contextRef="#ctx0" brushRef="#br1" timeOffset="154934.85">21590 12841 0,'0'0'0,"-18"-18"0,18 1 0,-17-18 16,17-1-1,0 54 17,0 17-32,0 0 0,-18 89 15,-17-18 1,0 17 15,17-52-15,18-54-1,35-17 1,0 0-16,36-35 16</inkml:trace>
  <inkml:trace contextRef="#ctx0" brushRef="#br1" timeOffset="155333.69">22190 12929 0,'17'-17'0,"-34"34"0,70-52 16,-71 35 15,-35 0-31,-53 0 16,36 18-1,70-1 1,0 1-1,88 35 17,-70-36-32,34 19 15,1 34 1,-53 1 0,-35-36-1,-88-17 1,-1-18-1,71 0 1,18-53 0,35 18-1,18-18 1,-18 35-16,17-53 16</inkml:trace>
  <inkml:trace contextRef="#ctx0" brushRef="#br1" timeOffset="155533.51">21572 12629 0,'0'0'0,"-17"0"15,-1 0-15,0-17 16,1 17-1,34 0 17,1 0-32,0 0 0,-1 0 0</inkml:trace>
  <inkml:trace contextRef="#ctx0" brushRef="#br1" timeOffset="156249.76">23460 13053 0,'-18'0'0,"36"0"0,-106-53 31,88 35-31,-18-17 0,18-36 16,0 54-16,18-54 16,-1 54-16,54-54 31,52 36-16,-17 35 1,-18 35 0,-53 88-1,-35-70-15,0 18 16,0-18-16,-35 88 16,-35-53-1,-1-53 1,18-35-1,53-70 17,0 52-32,88-105 15,18 17 1,88-35 0,-53 88-1,0 35 1,-70 106 15,-71 36-15,-18 17-1,-52-70 1,-1 17 0,36-53-1,70-70 16,18 0-31</inkml:trace>
  <inkml:trace contextRef="#ctx0" brushRef="#br1" timeOffset="156683.91">24659 12894 0,'18'-35'0,"-36"70"0,36-123 15,-106 88 32,52 17-47,-17 19 16,-52 87-1,87 18 1,18-52 0,88-37-1,0-34 1,53-18-1,1-35 1,-72-36 0,-52-105-1,-36 52 1,-88 19 0,-17 87-1,17 36 1,-35 87 15,123-52-15,53-17-1,107-19 1</inkml:trace>
  <inkml:trace contextRef="#ctx0" brushRef="#br1" timeOffset="156985.26">25365 12594 0,'0'0'16,"17"-35"-16,1 0 0,-18-18 15,0 35 1,0 36 0,-88 140-1,35-16 1,18 52 15,35-36-15,0-87-1,0-53-15,17-1 16,36-17 0,0-35-1,0-36 1,-18-17-1</inkml:trace>
  <inkml:trace contextRef="#ctx0" brushRef="#br1" timeOffset="157199.72">25259 12753 0,'-35'0'0,"70"0"0,-159-18 16,107 18-1,34-35 1,72 35-1,-54 0 1,124-18 0,-18 18-1,-88 0 1,-53 18 0,-106 17-1</inkml:trace>
  <inkml:trace contextRef="#ctx0" brushRef="#br1" timeOffset="159949.25">15540 14305 0,'-18'0'0,"36"0"0,-53 0 15,17 0-15,-17 18 16,17-18-16,0 17 16,18 1-1,53-18 1,71-53 0,-1-35-1,-105 70-15,52-35 16,-52-17-1,-18 35 1,-18 17 0,-52 18-1,17 53 1,-18 88 0,54-88-16,-19 176 15,-16 142 1,16-1-1,19-105 17,17 17-17,-18-53 1,18-88 0,35-106-1,71-123 1,0-35-1,53-89 1,-124 142-16,36-142 16,-54-53-1,-34 18 1,-54 106 0,-35 18-1,-17 88 1,87 35 15,89 0 0,88-18-15,53-70 0,-123 70-16,35-35 15,88-35 1,-159 70-16,36-35 15,-71 18 1,-53 53 15,-53 88-15,88-71-16,18 35 16,0 72-1,0-107-15,53 53 16,53-88 15,53 0-15,0-53-1,-89-17 1,-35-54 0,-35 18-1,-88-35 1,-18 71-1,36 70 1,-36 17 0,35 71-1,54-52-15,-1 122 16,36-34 0,52-54-1,54-17 1,-1-53-1,-17-17 17,-71-1-32,71-70 15,-53 17 1,-18-52 0,-35 17-1,0 88 1,0 36-1,-17 53 1,-1 52 0,18-17-1,35-53 1,54-18 0,16-35-1,-87 0-15,53-35 31,-1-36-15,-52 1 0,-18-36-1,0 18 1,-18 141 15,1 17-15,17 54-1,17-36 1,1-88-16,-1 35 16,19-35-16,52 0 15,35-18 1,-34-17 0,-1-53-1,-35 0 1,-53 53 15,0 17-15,-18 53-1,-17 18 1,0 18 0,35-36-1,0-17 1,35-54 15,18-17-15,-36 0-1,19 18 1,-36 18 0,0 34-1,0 1-15,0 70 16,17-17 15,36 17-15,71-18-1,17-52 1,-88-18-16,123 0 16,-123 0-16,194-35 15,-124-18 1,-17-35-1,-88-1 1,-18-34 0,-88 35-1,70 88-15,-88 0 16,-53 53 0,36 88-1,88-53 1,52 35 15,36-87-15,71-36-1,-1-18 1,-35-17 0,1-71-1,-19-88 1,-52 106-1,-1 52-15,1-140 16,-18 88 0,0 35-1,-35 53 1,0 70 0,-1 89-1,19-106-15,17 88 16,0 18 15,35-36-15,18-70-1,35-53 1,-53 0-16,53-35 16,-17 0-16</inkml:trace>
  <inkml:trace contextRef="#ctx0" brushRef="#br1" timeOffset="161049">20955 14235 0,'0'-18'0,"0"36"0,0-54 15,0 19-15,-18-19 16,18 19-1,-17 34 1,-19 72 0,36 16-1,-17 72 1,-1-71 0,1-71-16,17 35 15,17-70 1,36-17 15,18-54-15,-18-35-1,-1 1 1,-34-1 0,0 88-16,-1 18 15,1 35 1,0 71-1,17-18 1,35 18 0,-34-88-1,-19-18-15,72 18 16,16-36 0,-16-35-1,-19-53 1,-52 0 15,35-35-15,-36 106-16,1-89 15,-18 72 1,-18 69 15,1 1-31,-19 70 16,19-53-16,17 89 15,0-71-15,0 70 16,17 1 0,54-54-1,17-70 1,18 0 0,-71-17-16,54-19 15,16-70 1,-52-17 15,-53 17-15,0 36-1,-35 70 1,-36 105 0,36 37-1,35-54 1,18 18-1,35-71 1,53-35 0,70 0-1,-88-35-15</inkml:trace>
  <inkml:trace contextRef="#ctx0" brushRef="#br1" timeOffset="162382.93">24677 14482 0,'-18'-18'0,"-17"18"0,17-18 0,1 1 15,-19-54 1,-17 0 0,0 19-1,-17 16 1,-18 36 15,0 36-15,-18 34-1,35 1 1,36 17 0,35-70-16,18-1 15,34-17 1,72-17-1,-36-36 1,0 0 0,-17 0-1,-71 35 1,17 36 15,-17 88-15,0 70-1,0-35 1,0-88 0,18 176-1,0 18 1,-18-70 0,0 34-1,-53-70 1,-18-88-1,54-35-15,-89-18 16,-18-53 0,36-53-1,53-70 1,53-53 0,70 70-1,-35 106-15,158-141 16,89 17 15,-88 54-15,-1-36-1,-140 36 1,-71 70 0,-88 53-1,17 17 1,1 72-1,52 17 1,53-1 0,36-52-1,-53-53-15,70 18 16,53-18 0,-18-53-1,-52-18 1,52-52 15,-34-36-31,-19 0 31,-35 54-15,-35 52 0,-53 123 15,36-34-31,-18 34 15,-18 142 1,35-36 0,18-88-1,35 1 1,36-72 0,70-17-1,-106 0-15,89-70 16,-54 17 15,-34 0-31</inkml:trace>
  <inkml:trace contextRef="#ctx0" brushRef="#br1" timeOffset="162615.79">25541 14270 0,'0'0'0,"18"0"31,17 0-31,88-18 16,72-17-1,-125 35-15,89-18 16,0 1 0,-124 17-1,-141 0 16</inkml:trace>
  <inkml:trace contextRef="#ctx0" brushRef="#br1" timeOffset="164349.32">20144 15522 0,'0'0'0,"0"18"16,17-36 15,1 18-31,35-35 16,-18 17-16,53-52 15,-70 52-15,17-70 16,-35 35 0,-88 35-1,-18 54 1,-53 52-1,54 35 17,87-35-17,36-17 1,70-53 0,35-1-1,-17-17 1,-88 0-1,-36 18 1,-70 17 0,-53 18-1,17 35 1,71 1 0,53-1-1,18-71-15,70 19 16,36-36-1,87-53 1,-17-35 15,-88 17-15,-18-17 0,-70 17-1,-18 54-15,0-36 16,-35 106 15,-1 52-15,36-87-16,0 53 15,0-1 1,0-52 0,36-18-1,17-35 1,0-54 15,-18 36-15,0-52-1,18 69 1,-35 36 0,-1 53-1,-17 35 1,18 1-1,35-1 1,-35-53 0,52-35-1,-17-53 1,0 0 0,0-35-1,-18 0 1,0 35-1,1 35 17,-36 71-17,0 18 1,17-54-16,-17 54 16,36 52-1,34-87 1,71-19-1,18-17 1,-53-53 0,0-35-1,-53-18 1,-36 36 0,-34 88 30,-1 52-46,-17 71 16,-1 0 15,19-88-31,-19 177 16,19-19 0,-1-52-1,-17 17 1,0-87-1,17-54 1,53-70 15,18-54-15,18-69 0,-36-1-1,-17 53 1</inkml:trace>
  <inkml:trace contextRef="#ctx0" brushRef="#br1" timeOffset="164649.57">21996 16351 0,'0'-194'15,"0"53"17,17 0-17,-34 617-15,34-987 0,19 458 16,69-18 0,72 54-1,-71 34 1,-36 71-1,-105 18 1,-53-18 0,-71 1-1,36-54 1,52-35 0,71-35 15,18 35-16,52-53-15,54-35 32,-54 35-32</inkml:trace>
  <inkml:trace contextRef="#ctx0" brushRef="#br1" timeOffset="165485.01">22631 15716 0,'17'-17'16,"-34"34"-16,105-87 15,-70 52-15,-1 0 16,-17 1-1,-17 70 17,-19 35-17,-17 35 1,36 1 0,17-71-1,17 0 1,1-53-16,70 0 15,0-36 17,1-34-17,-37 35 1,-52-1 0,0 54-1,0 0-15,0 34 16,-35 37-1,35-36 1,18-36 0,70-17-1,-70 0-15,70-35 16,-71 17-16,54-35 16,0-17-1,-36-18 1,-35 70-1,-18 71 32,-17 35-31,17-53-16,-35 124 16,0-18-1,-17 53 1,17 53-1,53-176-15,0 52 16,-18-52-16,-35 158 16,18-53-1,18-17 1,-19-88 0,1-71-1,17-106 1,18-35-1,53-88 17,18-36-17,-1 71 1,36 0 0,18 18-1,-107 87 1,1-17-1</inkml:trace>
  <inkml:trace contextRef="#ctx0" brushRef="#br1" timeOffset="165732.51">22789 15663 0,'0'0'0,"-17"0"0,17-17 0,-18-19 16,18 19 15,18-1-31,70 18 16,53 0 0,-53 0-1,18 0 1,-18 0-1</inkml:trace>
  <inkml:trace contextRef="#ctx0" brushRef="#br1" timeOffset="166598.68">25329 15716 0,'36'-53'16,"-36"36"-16,0-19 15,17 1 1,-17 17-1,0 36 1,0 17 0,-35 124-1,-18 0 1,36-106-16,-107 158 16,1-87-1,-54-18 1,54-53-1,35-53 17,70 0-32,0-88 15,1-54 1,17 19 0,53-53-1,-1 52 1,-16 71-1,-1 53 1,-17 0-16,35 53 16,-1 71-1,19 17 1,0-53 0,34-18-1,19-34 1,-18-36-1,0-71 17,-54 1-17,-16-36 1,-1 35 0,-35 106 15,-18-17-31,-17 88 15,17-36 1,18 19 0,0-72-1,0 1 1,0-36 0,0-17-1,18 0 1</inkml:trace>
  <inkml:trace contextRef="#ctx0" brushRef="#br1" timeOffset="166782.29">25753 15893 0,'0'0'16,"0"-18"0,17 18 46,1 0-62,0 0 16,-1 0-16,1 0 0</inkml:trace>
  <inkml:trace contextRef="#ctx0" brushRef="#br1" timeOffset="167215.4">26247 15963 0,'17'0'0,"-34"0"0,52 0 0,-17 0 16,-36 0 15,0 0-15,-52-17 0,-1 52-1,54 0 1,17-17-16,0 52 15,17-17 1,36 18 0,-18-1-1,-35-34 1,0-19-16,-17 1 16,-54 0-1,-52-18 1,35-18-1,35 0 17,35-35-17,18 18 1,71-18 0,34 0-1</inkml:trace>
  <inkml:trace contextRef="#ctx0" brushRef="#br1" timeOffset="167531.97">26723 15646 0,'0'-18'0,"0"36"0,0-54 16,0 54 15,-35 53-16,-1 17 17,1 53-17,17-35 1,1-71-16,-1 71 16,1 0-1,17-71 1,17-17-1,54-18 1,-18-18 0,0-35-1</inkml:trace>
  <inkml:trace contextRef="#ctx0" brushRef="#br1" timeOffset="167783.11">26635 15998 0,'-18'-17'0,"36"34"0,-1-52 31,1 35-15,53-17 0,34 17-1,-16 0 1,-37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12:03:15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2699 0,'-18'-18'16,"36"36"-16,-36-54 15,18 19 32,0-1 0,0 1-31,18-19-16,35 1 15</inkml:trace>
  <inkml:trace contextRef="#ctx0" brushRef="#br0" timeOffset="1082.57">2875 670 0,'0'0'0,"18"0"15,-1 0-15,1 0 16,17 0-1,-17 0-15,53-17 16,17-36 0,-18 17-1,-17-16 1,-53 16 0,-88 19-1,-35 34 1,-1 36-1,1 35 1,70 1 0,35 16-1,18-34 1,88 35 0,0-53-1,18 17 1,-18-17 15,-35 18-15,-70 17-1,-89-18 1,-18-17 0,-34-53-1,52 0 1,0-53-1,35-35 1,36-18 0,35 54-1,18 34 1,52 18 0,36 0-1,-18 35 16,-52-17-31</inkml:trace>
  <inkml:trace contextRef="#ctx0" brushRef="#br0" timeOffset="1449.33">3175 1305 0,'18'18'0,"-36"-36"0,71 54 16,0-36-1,-18 0-15,53-53 16,0 17-1,18-52 1,-106 35 0,0-35-1,-70 53 1,-1 52 0,-52 89-1,52 0 1,18 18 15,53-36-15,18-35-1,88-53 1,-18 0 0,53-71-1,-35 18 1,-53 0-16</inkml:trace>
  <inkml:trace contextRef="#ctx0" brushRef="#br0" timeOffset="1716.32">3933 688 0,'0'0'0,"0"-18"0,0-17 0,0 0 16,-17 35-1,-1 35 16,1 0-31,-19 124 16,19 0 0,17 52-1,-18-105 1,0 18 0,1-54-1,17-52 1,35-18-1,-35-18-15</inkml:trace>
  <inkml:trace contextRef="#ctx0" brushRef="#br0" timeOffset="2582.35">3986 1341 0,'18'0'0,"17"0"32,-17 0-32,0 0 0,17-36 15,35-17 1,-52 18 0,-18-35-1,-35 70 16,-36 52-15,54-16-16,-36 17 16,17 52-1,19-52 1,34-17 0,36-19-1,35-17 1,-52 0-1,34-35 1,36-18 0,-35-35-1,-36 17 1,-35 1 0,0 52-16,0 36 31,-18 17-16,1 71 1,-1-53 0,18 35-1,-18-53 1,18-17 0,0-36 30,0-17-30,0-36 0,71-17-1,-53 71-15,70-36 16,53 17 0,-53 36-1,18 53 1,-88 18-1,-18-1 1,0-34-16,-18 17 16,-17-36-1,17 19 1,18-54 15,35-35-15,-35 35-1,18 18-15</inkml:trace>
  <inkml:trace contextRef="#ctx0" brushRef="#br0" timeOffset="2782.37">5115 1288 0,'0'0'0,"18"0"16,-18 17-1,0 71 1,0-52-1,0-1 1,0-17 0,-18-18-1</inkml:trace>
  <inkml:trace contextRef="#ctx0" brushRef="#br0" timeOffset="2965.79">5115 1094 0,'-17'-18'0,"34"36"0,-34-54 0,-1 19 0,18-1 31,-18 18-15,18 18 15,0-1-16,18 1 1</inkml:trace>
  <inkml:trace contextRef="#ctx0" brushRef="#br0" timeOffset="3349.53">5309 1111 0,'0'18'0,"0"-36"0,0 54 16,0-19-1,0 36 1,-17 0 0,17 35-1,0-17 1,0-36 0,0-17-16,70-1 15,-17-17 1,18-35-1,-18-18 1,-36 0 0,-17-53-1,0 89-15,0-19 16,-17 1 0,17 53 15,17-1 0,1-17-31</inkml:trace>
  <inkml:trace contextRef="#ctx0" brushRef="#br0" timeOffset="4014.98">5909 1182 0,'0'0'0,"0"17"31,0 1-31,0 0 0,-18 17 16,18 53 0,0-35-1,0 0 1,0-18 0,-17-17-1,-1-18 1,0-18 15,18 1-31,0-36 16,0-35-1,53-1 1,53 1 0,0 53-1,70 70 1,-70 53-1,-53-17 1,-35 17 0,-18-35-1,-35-18 1,17-35-16,0 0 16,1 0-1,17-53 1,53-17 15,52-54-15,89 19-1,-52 69 1,-107 36-16,106 18 16,-88 70-1,-53 18 1,-53 17-1,-18-70 1,-17 0 0,35-53-1,36 0 1</inkml:trace>
  <inkml:trace contextRef="#ctx0" brushRef="#br0" timeOffset="4949.28">12524 794 0,'0'-18'0,"0"36"0,0-89 16,0 54-16,0-72 15,0 19 1,0-1 0,0 36-1,17 88 16,1-18-15,0 71 0,-1 159-1,1-1 1,-1 159 0,1 89-1,-18-53 1,0-301-16,18 513 15,35 69 1,-53-157 0,53 210-1,-1 160 1,-16-547 0,17 564-1,-18-194 1,-17 0-1,-1-229 17,-17 158-17,0 71 1,0-405 0,0-1-1,35-176 1,1-194-16</inkml:trace>
  <inkml:trace contextRef="#ctx0" brushRef="#br0" timeOffset="6165.64">15928 1041 0,'0'-18'15,"0"36"-15,0-71 0,-18 35 0,18-105 16,-35 52-1,35 53 1,-53-34 0,0 52-1,-53 105 1,18 54 0,-53 123-1,70 1 1,71-36-1,106-89 1,18-105 0,52-53-1,1-70 1,87-124 0,-87-18-1,-160-35 1,-70 35 15,-141 1-15,-17 105-1,87 106 1,71 17-16,-70 142 16,123-18-1,70 53 1,36-70-1,106 35 1,-1 17 0,-87-35-1,-106 0 1,-124-53 0,-106 18-1,36-53 1,105-53 15,53 0-31,-17-18 16,35-17-1,18-53 1,70-18 0,-70 71-16</inkml:trace>
  <inkml:trace contextRef="#ctx0" brushRef="#br0" timeOffset="6431.85">16810 1129 0,'0'0'0,"0"-18"16,-18 18-16,1-17 15,17-1-15,17 18 16,71-35 15,124 35-15,-36-18-1,18 36 1,-158-18 0,-72 0-1</inkml:trace>
  <inkml:trace contextRef="#ctx0" brushRef="#br0" timeOffset="6649.26">17057 1076 0,'-18'0'16,"36"0"-16,-1 18 31,-17 17-15,36 88-1,-19 18 1,-17-17-1,0-89 1,-17 124 0,17-88-1,0-36 1,17-53 0</inkml:trace>
  <inkml:trace contextRef="#ctx0" brushRef="#br0" timeOffset="6916.38">17886 1129 0,'17'-18'0,"-34"36"0,52-89 16,-17 71-16,-18 53 31,0-17-31,-36 122 31,1-17-15,0 53 0,17-70-1,18-18 1,-17-89 0</inkml:trace>
  <inkml:trace contextRef="#ctx0" brushRef="#br0" timeOffset="7231.95">17851 1252 0,'0'-35'0,"0"70"16,0-105-16,0 52 0,-18-105 16,36 52-1,70-17 1,53 88-1,-88 0 1,141 35 0,-88 53-1,-142 54 1,-105-37 0,-106 19-1,36-71 1,158-36-16,-35-17 15,-18-17 1,70 17 0</inkml:trace>
  <inkml:trace contextRef="#ctx0" brushRef="#br0" timeOffset="8067.42">2152 2311 0,'0'0'0,"0"-18"15,18 18 1,158 0-1,71-35 17,176 17-17,36 18 1,-300 0-16,529 0 16,52 18-1,-69-1 1,-301-17-1,36 0 1,-177 0 0,-123 0-1,-124 0 17,-17 0-17,53-35 1</inkml:trace>
  <inkml:trace contextRef="#ctx0" brushRef="#br0" timeOffset="8864.61">15646 2258 0,'-18'-18'0,"36"36"0,-71-54 15,35 19-15,-52-18 0,-72-1 16,90 36 0,-142-17-1,123 17 1,106 35 0,212 18-1,53-18 1,-176-35-16,493 18 15,106-1 1,-141-17 0,159 0-1,-124 0 1,-299 0 0,-248 0-16,54-35 15,-124 35 1,-71 0-1,-299-18 17,282 18-32</inkml:trace>
  <inkml:trace contextRef="#ctx0" brushRef="#br0" timeOffset="10000.23">1517 3210 0,'0'0'0,"0"-17"0,-18 17 15,-17 0 1,53-18 0,17 0-16,53-17 15,89-35 1,-36-19-1,70-52 1,-52 18 0,-124 87-16,89-140 15,-142 70 1,-88 18 0,0 88-1,-17 53 1,52 106 15,54-106-31,-71 246 16,17-16-1,-17 158 1,35-71 0,18 106-1,-1-141 1,36 54-1,0-319-15,0 89 16,71-53 0,-18-106-1,53-106 1,-18-71 0,-53 89-16,106-265 15,-105-35 1,-72 106 15,-87 0-15,-18 88-1,-18 70 1,124 107-16,-36-18 16,36 35-1,158-18 16,1-17-15,-89 17-16,106-17 16,-70-1-16</inkml:trace>
  <inkml:trace contextRef="#ctx0" brushRef="#br0" timeOffset="10416.29">2593 3228 0,'0'0'0,"-18"0"16,-35 0 0,36-53-1,17 18 1,35-18 0,36 35-1,-36 1-15,53 17 16,-53-18-16,36 36 15,17 70 1,-88 53 0,0-35-1,-35-18 1,17-71 0,0-17-1,18-52 1,36-37 15,-1 1-15,36-18-1,17 36 1,-18 52 0,-52 1-16,35 17 15</inkml:trace>
  <inkml:trace contextRef="#ctx0" brushRef="#br0" timeOffset="11165.73">3440 3334 0,'0'17'0,"0"-34"0,0 52 0,-18-17 16,18-1-1,0 1 1,35-18-1,89-53 17,-1-18-17,1-17 1,-71 18 0,-53-1-1,-18 54 1,-53 17-1,36 0-15,-88 35 16,52 35 0,18 54-1,35-36 1,18 18 0,71-36-1,17-34 1,0-36 15,18 0-15,18-53-1,-1-35 1,-17-18 0,-18-18-1,-88 54 1,0 17-1,-70 70 17,70 1-32,-18 88 15,0-36 1,18 19 0,0-36-1,36-18 1,34 0 15,-52-35-31,35 0 16,-18 0-1,0 0 1,-17 0 0</inkml:trace>
  <inkml:trace contextRef="#ctx0" brushRef="#br0" timeOffset="17047.31">6385 3298 0,'18'0'15,"0"-17"17,17-1-32,-18-52 15,-17 17 1,-35-18 0,-71-17-1,18 35 1,-71 18-1,106 35 1,-70 0 0,-36 88-1,106 53 1,53 0 0,53 36-1,-35-142-15,88 35 16,52-70-1,19-70 1,-1-71 0,-35 35-1,0-18 1,-105 36 0,-36 18-1,-18 123 16,0-36-15,1 89 0,17 35-1,17-35 1,89-71 0,-17-35-1,34-35 1,-17-53-1,-89 70-15,-17-52 16,18-1 0,-18 18-1,-18 53 1,1 53 0,-18 35-1,-1 36 1,36-107-16,-17 54 31,17-53-31,35-18 31,18-71-15,0 0 0,35-34-1,-35 34 1,17 53-1,-52 36 1,17 35 0,-17 53-1,17-18 1,1-53-16,52 1 16,88-36-1,36-18 1,-71-35 15,0-35-15,-70-36-1,-54 19 1,-70 34 0,-17 71-1,-36 18 1,-35 70-1,35 18 1,106-71-16,18 53 16,34-17-1,54-54 1,18-17 0,-54-17-1,-52-54 1,17 36-16,53-142 31,1-17-15,-54 53-1,-17-35 1,-18 105 0,0 124-1,-71 106 1,36 53-1,17-54 1,0 19 0,18-54-1,0-87 1,18-36-16,17 0 16,-17 0-16</inkml:trace>
  <inkml:trace contextRef="#ctx0" brushRef="#br0" timeOffset="17664.25">9948 3069 0,'0'-17'0,"0"34"0,0-52 0,-17 0 32,-1 35-32,-53 0 15,1 35 1,-71 71 0,70 52-1,71-122-15,0 52 16,36 0-1,122-70 1,1-36 0,17-70-1,-123 53-15,0-18 16,-35 17-16,0-105 16,-89 36-1,-17 69 1,-53 36-1,17 36 17,36 52-17,53-71-15,-1 124 16,72-52 0,-1-54-16</inkml:trace>
  <inkml:trace contextRef="#ctx0" brushRef="#br0" timeOffset="18030.37">10495 3246 0,'0'-18'0,"0"36"0,0-71 0,0-18 16,0 18 0,0 36-1,-18 69 1,1 125-1,17 87 1,0 19 15,-53-72-15,-18 72 0,-17-37-1,53-175-15,-71 123 16,36-106-1,52-52 1,36-89 0,34-53-1,-34 53-15,53-88 16,-54 70-16,19-52 16</inkml:trace>
  <inkml:trace contextRef="#ctx0" brushRef="#br0" timeOffset="18331.38">10336 3351 0,'-17'-35'0,"34"70"16,-52-88-16,0-17 15,17 52-15,1-70 16,87 18 0,54 52-1,105 18 1,-70 53-1,-124 17 1,-35-34-16,-71 69 16,-34-34-1,-19-18 1,53-35 0,54-18-1,17-36 1,17 36-16,19-35 15</inkml:trace>
  <inkml:trace contextRef="#ctx0" brushRef="#br0" timeOffset="19013.66">10918 3263 0,'36'0'16,"-72"0"-16,125-17 15,-72-1-15,54 0 16,52-52-1,-52 17 1,-71 18 0,-35-1-1,-71 36 1,88 18-16,-52 35 16,34 70-1,36-35 1,53 1-1,53-54 1,-18-35 15,-52 0-31,87-53 16,-35-35 0,-70 0-1,17-18 1,-17 71-1,-18 70 17,0-18-32,-18 36 15,-35 53 1,36-35 0,-1-36-1,18-70 16,0 17-15,18-52 0,34-36-1,72 0 1,52 71 0,-52 35-1,17 70 1,-141 18-1,-71 53 1,-17-70 0,-53 17-1,106-70-15</inkml:trace>
  <inkml:trace contextRef="#ctx0" brushRef="#br0" timeOffset="19814.77">3034 4516 0,'88'-53'16,"-53"35"-1,1 0-15,87-52 16,36-36 0,-124 53-1,-105 0 1,34 53-16,-122 0 16,-19 53-1,89 18 1,70 52-1,54-17 1,69 17 15,1-34-15,-35-19 0,-71-17-1,-88 0 1,-36-53-1,36 0 1,-53-71 0,106 18-1,35 1 1,52 34 0,72 0-1,-53 18 1</inkml:trace>
  <inkml:trace contextRef="#ctx0" brushRef="#br0" timeOffset="21463.74">3598 4604 0,'36'0'15,"-72"0"-15,89 0 0,-35-36 16,-18 19 0,-53 17-1,-18 17 1,36 72-1,0 34 1,17-17 0,36-18-1,52-70 1,72-36 0,-54-35-1,0-53 1,-53 1-1,-35 16 1,-70 1 15,52 71-31,-53-1 16,-17 36 0,35 52-1,0 54 1,53 17-1,53-71 1,88-34 0,-52-36-1,34-71 1,-35-35 0,-35 36-1,-35-1 1,-18 53-16,0 36 47,-18 35-32,18 17 1,0 36 0,0-88-16,0 17 15,0-17-15,53 17 16,0-35-1,0-53 1,35-35 0,-17 17-1,-18-17 1,-53 18 0,0 52-1,0 71 1,0 18-1,-18 34 1,18-34 15,0-53-31,0-1 16,18-17-16,52 0 16,1-17-1,17-54 1,18-17-1,-71 17 1,0 18 0,-35 71 15,18 53-15,-18-1-1,0-35-15,0 36 16,18-18-1,17-35 1,35-36 15,36-35-15,-18-18 0,18-34-1,-35 52 1,-54 35-16,36 0 15,-17 18 1,-36 36 15,0-19-15,17-17 15,-17-35-15,0 0-1,0-1 1,-17 36 15,-1 0-31,-17 0 16,-1 18 0,1 70-1,18 36 1,17-36-1,17-17 1,71-54 0,36-17-1,17-53 1,-18-17 0,1-36-1,-36 0 1,-88 53-1,-18 53 1,-52 71 15,35 17-15,35 35 0,0-52-1,0-53-15,35 17 16,35-35-1,-17-35 1</inkml:trace>
  <inkml:trace contextRef="#ctx0" brushRef="#br0" timeOffset="21896.16">7708 4286 0,'-53'0'0,"106"0"0,-141-17 0,35-19 15,35 19-15,18-36 16,0 17 0,18 19-1,17 52 1,18 71 0,-53 70-1,0-52 1,-53 17-1,53-106-15,-35 71 16,0-71 15,-18-35-15</inkml:trace>
  <inkml:trace contextRef="#ctx0" brushRef="#br0" timeOffset="22965.03">7285 4674 0,'-18'0'0,"36"0"0,-53-35 16,17 0 0,53 17-1,53-17 1,142-18 0,-160 53-16,160-35 15,-107 17 1,-35 18-1,-88 71 1,0-1 15,-35 54-15,35-19 0,0-69-1,35-1 1,36-35-1,-1-35 1,1-36 0,-71 53-16,0-70 15,-53 35 1,-53-17 0,-35 35-1,70 35 1,54 0-1,34 0-15,54-18 16,88 18 15,35 0-15,-71 0 0,18 35-1,-105 18 1,-36 0-1,-18 0 1,-17 0 0,17-18-1,36-35 17,-1 0-32,54-35 15,-36 0 1,-17-36-1,-18 0 1,-53 19 15,0 34-15,35 18-16,54 0 31,-1 0-15,53 0-1,71-35 1,17-18 0,-140 35-16,69-35 15,-34-35 1,-53 0 0,-71 35-1,-53 53 1,0 106-1,71-71-15,-18 88 16,53 54 15,17-36-15,36-53 0,36 0-1,-72-88-15,89 0 16,-53-35-1,35-36 1</inkml:trace>
  <inkml:trace contextRef="#ctx0" brushRef="#br0" timeOffset="24263.79">14235 3087 0,'0'0'16,"17"0"-16,-17-18 16,18 18 93,-1 0-78,-17-17 32,0 52-16,0-18-47,0 19 15,18 140 1,-18 106 0,0 1-1,0-1 1,0-106-1,0-17 1,0-124-16,0 18 16,18-53-1,-18-35 1</inkml:trace>
  <inkml:trace contextRef="#ctx0" brushRef="#br0" timeOffset="24596.27">14076 3616 0,'-18'-53'0,"36"106"16,-53-159-16,-18-35 15,53 18 1,35 17 0,141 0-1,1 71 1,-107 35-16,124 0 15,-106 70 1,-88 71 0,-123 18-1,0-53 1,-54-36 0,159-52-16,-52 17 15,158-52 16,-70-19-15,17 36-16</inkml:trace>
  <inkml:trace contextRef="#ctx0" brushRef="#br0" timeOffset="26029.98">15240 3334 0,'53'-18'0,"-106"36"0,159-54 15,-36-34 1,-70 17-1,-70 0 1,52 35-16,-70 1 16,53 17-16,-53 0 15,52 0-15,-34 53 16,-19 105 0,72-34-1,17 17 1,35-53-1,71-52 1,17-54 15,1-53-15,-36 1 0,-17-54-1,-36 18 1,-35 54-1,0 69 1,0 54 0,-18 35-1,18-1 1,0-34 0,71-36-1,-1-35 1,-17-17-1,36-54 1,-37-17 0,-34 0 15,17 17-15,-35 124 15,0 35-16,0-17 1,18 35 0,35-89-1,-35 1-15,87-18 16,72 18 0,-1-71-1,18 0 1,-88-53-1,-71 18 1,-17 70 0,-18-88-1,0 53 1,-71 36 0,-17 70-1,0 35 1,-35 70-1,123-52 1,0-53 0,70-53-1,18 0 1,-17-17 0,-36-1-16,36-88 15,-36 0 1,0-70-1,-17 17 1,-1 53 15,1 36-15,-18 105 15,0-17-31,0 123 16,0 35-1,-18-52 1,18-1 0,0-88-16,36 18 15,-19-53-15,36 0 16,71 0 0,-18-35-1,-18-53 1,-35-18-1,-53 35 1,0 54 0,-36 17-1,-16 35 1,-1 36 0,35 52-1,18-52 1,0-54-16,18 19 15,-1-19-15,71-17 16,54 0 0,-19 0-1,36-17 1</inkml:trace>
  <inkml:trace contextRef="#ctx0" brushRef="#br0" timeOffset="26596.01">18097 3387 0,'0'-36'0,"0"72"16,18-89-16,-18 0 0,-53 18 16,-17 35 15,-36 35-15,35 18-1,36 70 1,17-35-1,18-17 1,36-18 0,-19-53-16,36 0 15,-35 0-15,52 0 16,1-71 0,-1-35-1,19-88 1,-1-35-1,-18 88 1,-52 106 0,0-89-16,-18 107 31,-88 105-15,-1 71-1,19-18 1,52 53-1,18-141-15,0 88 16,18-53 0,70-35-1,35-53 1,-17 0 0,35-71-1,-52-17 1,-89 18-1,0 34 1</inkml:trace>
  <inkml:trace contextRef="#ctx0" brushRef="#br0" timeOffset="26861.95">16157 2928 0,'-17'0'0,"34"0"0,-52 0 16,17 0-16,18-18 15,-17 18 1,34 18 15,-17 0-31,18-18 0,0 53 16</inkml:trace>
  <inkml:trace contextRef="#ctx0" brushRef="#br0" timeOffset="27379.39">16140 4357 0,'17'-18'0,"-34"36"0,52-53 0,-18-1 15,19-70 1,-1 36-1,-35 35 1,0 52 0,0 54-1,0-36-15,-18 106 16,-35-17 0,1 17-1,16-18 1,36-52-1,0-18 1</inkml:trace>
  <inkml:trace contextRef="#ctx0" brushRef="#br0" timeOffset="28663.08">15946 4621 0,'-18'0'0,"36"0"0,-71 0 0,35 0 16,0 0-16,-35 0 15,89-17 17,-19 17-32,89-36 15,-53 19-15,106-18 16,88-18-1,-88 35 1,-18-17 0,-88 35 15,-53 17-15,-36 89-1,-17-18 1,36-35-1,17 35 1,0-35 0,35-35-1,-17-18-15,52 0 16,1-53 0,-36 18-1,-35-53 1,-18 17-1,-70 1 1,53 70-16,-36-18 31,36 18-15,106-18 15,-36 18-31,35-17 16,89-1-1,-123 18-15,122-18 16,36 1 0,-88 17-1,-106 53 17,-18-36-32,-52 36 15,52-18-15,-52 18 16,34 18-1,36-18 1,0-18 0,53-35 15,53 0-15,0-53-1,-18 0 1,-70-17-1,-18-18 1,-106-1 0,35 72-1,36 17-15,-18 0 16,36 0 0,34 0-1,89 17 1,0-17-1,88-17 1,-71-19 0,-70 19-1,36-18 1,-37-54 0,-34-17-1,-18 54 1,-18 34-1,-34 53 1,-19 106 0,53 0-1,-17-35 1,35 18 0,0-36-1,35-18 1,36-52-1,-1-18 1,1 0 15,0-18-15,-54-17 0,-17 18-16</inkml:trace>
  <inkml:trace contextRef="#ctx0" brushRef="#br0" timeOffset="28836.79">18309 4692 0,'0'18'15,"-17"-18"48,-1 0-48,0 0 1</inkml:trace>
  <inkml:trace contextRef="#ctx0" brushRef="#br0" timeOffset="30512.36">988 7320 0,'0'-18'16,"0"1"0,-18 17-1,0-18 1,1 18-1,-54 0 1,-17 0 0,-18 18-1,18-18 1,70 0-16,-34 17 16,52 1-1,52-18 1,54 0-1,88 0 1,89-18 15,-54 1-15,18-1 0,-106 18-1,-106 0 1,-17 0-1,-53-17 17,-18 17-17,35 0-15</inkml:trace>
  <inkml:trace contextRef="#ctx0" brushRef="#br0" timeOffset="30979.28">1658 6879 0,'0'0'0,"0"-17"0,-18 17 16,1 0 0,17 35-1,0-18-15,0 36 16,53 18-1,17-18 1,54-18 0,-1-35-1,-52 0 1,-54 0-16,36 0 16,-35-35-1,-36 35 16,1 0-15,-54 17-16,53 19 16,-52 52-16,-54 71 15,36-36 17,-53 18-17,53-35 1,70-88-1,18-1 1</inkml:trace>
  <inkml:trace contextRef="#ctx0" brushRef="#br0" timeOffset="33096.79">3810 6844 0,'18'0'15,"-1"0"17,-17-18-17,18 1-15,0-1 16,-1 0-1,1-17 1,-1 17-16,36-35 16,-35-35-1,-18 53 1,-88 35 0,-106 53-1,-36 53 1,72 0-1,122-36 1,142 1 0,141-18 15,-70 0-15,34 35-1,-175-53-15,-1 36 16,-70 34-1,-124-34 1,0-53 0,-70-18-1,52-89 1,142 72-16,-35-71 16,70-18-1,35 70 1,71 36-1,-18 53 1,53 88 0,-123-105-16,105 105 31,-35-71-15,0-34-1,18-36 1,-35-53-1,-54 18-15,54-54 16,-53 54-16,52-88 16,-34-19-1,-36 90 1,-36 122 15,19-17-31,17 53 16,0 53-1,70-71 1,1-53 0,70-53-1,0-52 17,-106 35-32,36-18 15,52-106 1,-123 71-1,0 52 1,-17 142 15,17-88-31,0 52 16,0-34-16,0 70 16,35-53-1,35-53 1,36-18-1,18-88 1,-89 88-16,18-52 16,-35 35-16,34-89 31,-52 36-15,0 70-1,-52 36 1,34 105-1,0 36 1,18-106-16,0 194 16,-17 35-1,-1-52 1,-17 52 0,-1-88-1,36-106 1,0-106-1,18-88 1</inkml:trace>
  <inkml:trace contextRef="#ctx0" brushRef="#br0" timeOffset="33395.46">5256 7620 0,'0'-71'15,"0"142"-15,0-300 16,0 193-16,0-87 15,36 35 1,105 70 0,-18 18-1,36 106 1,-177 17 0,-70-17-1,-71-18 1,36-52-1,88-19 1,35-34 0,17-1-1,89-70 1,-35 53-16</inkml:trace>
  <inkml:trace contextRef="#ctx0" brushRef="#br0" timeOffset="33661.64">6015 7161 0,'0'0'16,"0"106"0,-18 35-1,-35 71 1,0 53 0,0-54-1,-35 89 1,71-229-16,-72 158 15,54-88 1,35-88 0,35-159 31,-17 71-47,0 0 0</inkml:trace>
  <inkml:trace contextRef="#ctx0" brushRef="#br0" timeOffset="33961.56">5715 7691 0,'0'-194'16,"0"388"-16,0-441 0,0 141 15,53-53 1,-35 124-16,123-36 16,0 36-1,35 35 1,-88 88-1,-88 0 1,-17-52 0,-89 87-1,-35-35 1,70-52 0,54-36-1,34 0 1,54-71-1,-36 36-15</inkml:trace>
  <inkml:trace contextRef="#ctx0" brushRef="#br0" timeOffset="34329.22">6773 7056 0,'0'0'0,"-106"0"31,89 0-31,-54 35 16,-17 71-1,70-1 1,54-16 0,52-72 15,53-17-15,35-53-1,-123-17 1,-35-36-1,-53 0 1,-36 36 0,-35 70-1,0 35 1,89 18 0,17 53-1,35-36 1,18-52-1</inkml:trace>
  <inkml:trace contextRef="#ctx0" brushRef="#br0" timeOffset="34695.26">7091 7161 0,'0'0'0,"0"-17"0,0-1 15,0-70 1,17 17-1,72 36 1,-1 35 0,18 53-1,-53 0 1,-36 53 0,-17-18-1,-35-53 1,17-35-1,1-35 1,17-18 0,0-35-1,17-18 17,36 53-17,18-35 1,-54 70-16,1 1 0</inkml:trace>
  <inkml:trace contextRef="#ctx0" brushRef="#br0" timeOffset="35195.16">7973 6544 0,'35'0'0,"-70"0"0,88 0 0,-53-18 16,17 54 0,-34 87-1,-54 71 1,18-70-1,18 34 1,35-52 0,0-88-1,53 17 1,17-35 0,19-35-1,-19-18 1,18-35-1,-17 0 1,-53 17 0,-18 53-1,-18 18 1,-17 53 0,35-17-1,35 16 1,18 1-1,-18-17 1,-35 17 0,0-18-1,-88 0 17,17-35-17,36 0-15,-53-18 16,35 1-16</inkml:trace>
  <inkml:trace contextRef="#ctx0" brushRef="#br0" timeOffset="35363.98">7849 6879 0,'0'0'0,"0"-17"16,36-1-1,87-17 1,18-1-1,-17 1 1,-54 0 0</inkml:trace>
  <inkml:trace contextRef="#ctx0" brushRef="#br0" timeOffset="36494.6">9613 7161 0,'0'-17'0,"18"17"0,-1-18 16,36-17-16,36-36 15,-19 18 17,-35-35-17,-35 71-15,-35-72 16,-35 54-1,-72 53 1,37 70 0,34 0-1,53 53 1,18-17 0,53-107-1,36-17 1,34-53-1,0-35 1,-52 18 0,-36-36-1,-17 71 1,0-54 0,-18 72-1,-36 52 1,-17 88-1,36-34 1,17 52 0,70-53-1,36-88 1,0 0 0,35-71-1,-17-34 1,-54-1-1,-52 53-15,17-124 16,0 19 0,-35 105-1,0 70 17,-53 160-17,53-71 1,-17-71-16,-19 141 15,36-35 1,0-88 0,53-17-1,18-54 1,35-70 0,17-18-1,36-70 1,-36-19-1,-87 72 1,-36 88 0,-88 105-1,-18 107 17,0 17-17,88-53 1,54-71-1,105-34 1,53-54 0,-141 0-16</inkml:trace>
  <inkml:trace contextRef="#ctx0" brushRef="#br0" timeOffset="37044.32">1799 8572 0,'-17'-17'16,"34"34"-16,-34-52 0,-1-18 15,0 0 1,1 36-1,-1 87 1,18-34-16,-18 175 16,18-17-1,-70 36 1,17-125 0,35-87-16</inkml:trace>
  <inkml:trace contextRef="#ctx0" brushRef="#br0" timeOffset="37811.82">1058 9102 0,'-35'-18'0,"70"36"0,-70-54 32,70 36-17,18 0-15,35 0 16,230-70-1,-106-18 1,-1-36 0,-87 36-1,-54-18 1,-70-17 0,-88 34-1,35 89 1,36 71-1,-1 88 1,18 17 0,0 36-1,0-53 17,18-71-17,-18-71 1,0-34-1,17-54 1,1 1 0,-18 34-16,17-34 15,19 70 1,17 53 0,0 35-1,17 0 1,18-17-1,1-54 1,16-17 0,1-53-1,0-70 17,-53-18-17,-53 35 1,0 88-16,-53-17 15,0 88 1,18 88 0,35-35-1,53 0 1,53-71 0,-71-35-16,71 0 15,35-53 1</inkml:trace>
  <inkml:trace contextRef="#ctx0" brushRef="#br0" timeOffset="38227.53">4180 8872 0,'-17'-35'0,"34"70"0,-52-105 16,17-1-16,1-35 16,-18 18-1,17 71 1,0 105-1,18-35-15,0 264 16,-35 71 0,35-70-1,0 87 17,-35-17-17,35-317-15,-18 53 16,-17 34-1,0-193 1,-1-36-16</inkml:trace>
  <inkml:trace contextRef="#ctx0" brushRef="#br0" timeOffset="38593.82">3634 9313 0,'0'0'16,"-18"-106"-16,-17-88 15,52 36 1,89 70 0,88-18-1,18 70 17,0 72-17,-142 105 1,-105 0-1,-106 35 1,0-52 0,52-71-1,72-53 1,34-36 0,54-34-1,35-18 1,53-18-1,-124 106-15</inkml:trace>
  <inkml:trace contextRef="#ctx0" brushRef="#br0" timeOffset="38961">4621 8978 0,'-17'0'32,"-1"-17"-17,18-19 1,0 19-16,0-54 15,106-17 1,35 35 0,-53 53-1,0 53 1,-88 70 0,-17 1-1,-1-89-15,-52 89 16,34-89-1,36-70 17,18 17-17,35-70-15,17-36 32,1 18-17,17 36 1,-35 70-1</inkml:trace>
  <inkml:trace contextRef="#ctx0" brushRef="#br0" timeOffset="39361.57">5450 8819 0,'0'0'16,"-17"0"15,-1 0-15,-17 0-16,-18 53 15,35-17-15,1 52 16,17 35 0,17-35-1,89-70 17,-18-18-17,36-35 1,-107 17-16,72-88 15,-89 18 1,-36-53 0,-87 53-1,35 53 1,-36 88 0,107 70-1,17-17 1,52 17-1,54-70 1</inkml:trace>
  <inkml:trace contextRef="#ctx0" brushRef="#br0" timeOffset="40027.94">6156 9084 0,'106'-71'15,"-212"142"-15,247-230 16,-141 53-1,-53 54 1,-17 52 0,34 0-16,-70 88 15,18 35 1,71-35 0,17 1-1,70-72 1,18-17-1,-52-17-15,34-19 16,1-34 0,-54-1-1,-17 18 17,0 89-1,0-1-31,0 88 15,0 1 1,-35 105 0,-18 53-1,-17 53 1,-1-17 0,-17 88-1,70-301-15,-52 266 16,-1-54-1,18-158 1,-17-53 0,-1-124-1,-35-176 17,0-141-17,18 35 1,71-141-1,105 53 1,124 71 0,-1 105-1,-158 142-15,194-124 16,-176 141-16</inkml:trace>
  <inkml:trace contextRef="#ctx0" brushRef="#br0" timeOffset="40578.14">6579 8925 0,'0'0'0,"0"-17"0,0-19 16,18 1-1,0 17-15,52-17 16,18 18-1,1 34 1,-54 54 0,-35 35-1,-88-1 17,35-69-17,35-36 1,0-36-1,36-52 1,35 0 0,-18 53-16,53-89 15,1 89 1,-19 17 0,18 36-1,-17 53 1</inkml:trace>
  <inkml:trace contextRef="#ctx0" brushRef="#br0" timeOffset="42510.71">7373 8890 0,'35'0'0,"-70"0"15,106 0-15,-18-53 32,-18-35-17,-18 0 1,-17 70-16,-35-53 15,-53 36 1,0 53 0,0 35-1,-1 88 1,54 35 0,35-52-1,53-36 1,18-88-1,34-35 1,-34-36 0,17-52-1,-53-18 1,-35 123 0,0-35-1,0 35 1,0 54-1,-17 52 1,17 0 0,0 35-1,88-87 1,-17-36 0,52-18-1,0-52 1,-87 34-16,-1-17 15,-17 36-15,-1-89 16,-17 53 0,0 106 31,-17-35-47,-1 52 15,0 36 1,18-36-1,0-52-15,0 17 16,36-70 15,-19 35-31,19-53 16,-1-53 0,35 1-1,-52 105 1,17 0-1,-17 70 1,0 1 0,-18-1-1,17-17 17,1-53-32,0 18 15,17-18 1,0-36-1,18-34 1,-18 17 0,1 0-1,-1 53 1,-18 18 0,-17 52-1,18-17 1,35 0-1,-35-53-15,35 18 16,52-18 0,-16-18-1,-19-17 17,1-53-17,-36-1 1,-17 37-1,-1 104 17,-17-34-32,0 35 15,0 0 1,0 0 0,53-53-1,0 0 1,18-18-1,17-52 1,-18-19 0,-17 54-1,-35 18 17,-18 52-17,0 18 1,0 17-1,0-17 1,0 0 0,35-35-1,-17-1-15,105 1 16,54-18 0,17-35-1,-88-18 1,-1-35-1,-87-36 1,-18 107-16,0-72 16,-35 54-1,-36 35 1,-70 53 15,53 35-15,-18 36-1,106-89-15,-18 35 16,107-34 0,-1-19-1,35-17 1,-34 0 0,-54 0-1,-18 71 1,-17 35-1,-35 17 1,-35 54 0,-1-36-1,-35 70 1,-17 1 15,17-88-15,35-54-1,18-52 1,36-36 0,-1-52-1,18 34-15,-17-70 16</inkml:trace>
  <inkml:trace contextRef="#ctx0" brushRef="#br0" timeOffset="42712.64">9013 8378 0,'0'0'16,"-17"0"-16,-1 0 0,1 0 0,-1-35 16,36 53 15,-1-1-16,18 36 1</inkml:trace>
  <inkml:trace contextRef="#ctx0" brushRef="#br0" timeOffset="44844.02">7602 9895 0,'-17'-17'0,"34"34"0,-34-70 15,17 18-15,-36-53 16,36 70-16,-17-35 16,-1 36-1,1 87 1,-36 107-1,0 52 1,0-88 0,-18-17-1,1-36 1,34-88 15,19-35-15,17 17-16,0-106 15,0-34 1,0-19 0,35 89-1,0 53 1,1 105 0,16 54-1,1 17 1,36-18-1,16-34 1,1-54 0,88-35-1,0-53 1,-158 35 0,69-87-1,-69 16 1,-36-34-1,-18 17 1,-70 71 0,17 52-1,36 1-15,-71 88 16,53 17 0,36 1-1,34-54 1,71-34-1,18-36 1,-70 0-16,69-53 16,-69 0-1,-19-18 1,-17 1 15,0 34-15,0 125 15,0-72-31,36 71 16,-1-17-1,18-36 1,0-35 0,17-17-1,-34 17-15,34-89 16,-35 19-1,1-18 1,-19 52 0,-17 72 15,0-19-15,0 54-1,-17-1 1,17-34-1,0-19 1,17-52 15,-17 17-31,71-70 16,-18 18 0,17 17-1,-34 53 1,-19 35-1,-17 18 1,18 53 0,52-18-1,19-35 1,16-35 15,37-18-15,34-53-1,18-53 1,-141 18 0,-53-1-1,-53 19 1,-35 70 0,70 0-16,-52 35 15,52-17-15,-35 52 16,18 1-1,35-1 1,17-52 0,36-18-1,36-18 1,-1-34 15,-71 16-15,-17 19-1,-17 87 17,-1-52-32,-17 88 15,-36 123 1,71-53 0,-17 89-1,-1 35 1,0 17-1,18-17 1,0-35 0,0-71 15,0-106-15,-35-88-1,-18-35 1,-35-106-1,53 88-15,-54-177 16,37-52 0,52-18-1,35 106 1,71-17 0,52 34-1,-105 124-15,159-105 16,-53 16-1</inkml:trace>
  <inkml:trace contextRef="#ctx0" brushRef="#br0" timeOffset="46078.27">10213 10231 0,'35'-71'0,"-88"177"0,71-141 0,35-54 16,-53 54-16,0-35 31,0 52-31,0-17 16,-18 35 15,1 88-15,17-71-16,0 54 15,17 35 1,36-71 0,18-35-1,17 0 1,0-53-1,-35-17 1,18-1 0,-71 53-16,17-17 15,-17 88 17,0-35-17,0 52 1,18 1-1,35-1 1,53-70 0,52 0-1,36-35 1,-53-18 0,-70-17-1,-36-54 1,-35 54-1,-88 70 1,0 0 0,-36 70-1,36 18 1,71 1 15,52-37-15,53-34-1,0-18 1,0-35 0,-17-36-1,-53 1 1,-1 34 0,-17 19-1,0 52 1,0 18-1,0 0 1,18-35-16,17 17 16,89 0-1,-1-35 1,36 0 15,-36-35-15,-70-36-1,-53 54-15,-17-54 16,-36 36 0,-53 35-1,18 35 1,35 0 0,35 1-1,18-19 1,35 19-1,18 34 1,-17 18 0,-19 71-1,-17 17 1,-35 89 15,-18-89-15,-53 54-1,0-19 1,18-34 0,35-71-1,18-71 1,35-53 0,18-88-1,52-52 1,36-89-1</inkml:trace>
  <inkml:trace contextRef="#ctx0" brushRef="#br0" timeOffset="46460.44">12188 10372 0,'0'0'0,"18"-18"0,-18 0 31,35 18-15,-17-17-16,53-19 16,17-16-1,-53-1 1,-17 0 0,-18 0-1,-53 35 1,-18 53-1,36 36 1,0 35 0,35-18-1,0-35 1,53-18 15,-36-35-31,1 0 16,17-53-1,-17 53-15</inkml:trace>
  <inkml:trace contextRef="#ctx0" brushRef="#br0" timeOffset="46576.25">12453 10336 0,'0'18'16,"-35"0"0,-18-18-1,18-18 1,17-35-1</inkml:trace>
  <inkml:trace contextRef="#ctx0" brushRef="#br0" timeOffset="46877.22">14482 6826 0,'-18'0'16,"36"0"-16,-54 18 0,19-18 0,17 18 15,-18-18-15</inkml:trace>
  <inkml:trace contextRef="#ctx0" brushRef="#br0" timeOffset="48194.71">14129 6756 0,'0'0'0,"0"-18"0,0 0 31,0 1-31,35-19 16,88-52-1,36-35 1,-53 35 0,-88 52-16,-1-52 15,-70 35 17,-88 53-17,-88 18 1,35 70-1,123 18 1,71-71-16,18 142 16,106-19-1,-19-34 1,36 35 0,-123 35-1,-53-124 1,0-52-16,-142 52 15,18-70 1,71-53 0,35-52-1,36-37 1,17 37 15,0 69-15,0 89-1,70 88 1,-17-35 0,35 18-1,-52-107-15,52 19 16,-53-36-16,89 0 16,52-53-1,-17-53 1,-71 0-1,-35-53 1,-36 18 0,-17 124-1,-17 17 1,-36 88 15,18 35-15,35-35-1,0-52-15,17 34 16,71-35 0,-17-35-1,52-70 1,-17-18 0,-53 0-1,-35-1 1,-18 125 15,0 17-15,0 52-1,35-16 1,-17-72 0,52 1-1,-34-18-15,69 0 16,37-53-1,-19-53 1,-70 36 0,-35-19-1,-18 54 1,-18 70 0,0 54-1,-17 69 1,17 36-1,1-17 1,-1-36 0,18-106-16,-70 89 15,34-72 1,36-69 15,0-36-15,0 0-16</inkml:trace>
  <inkml:trace contextRef="#ctx0" brushRef="#br0" timeOffset="48476.34">15540 7373 0,'0'0'0,"0"-53"0,35-88 15,-17 18 1,-1 52 0,36 53-1,36 18 1,-54 0-16,88 18 15,-35 35 1,-88 17 0,-88 1-1,-53 0 1,18-36 15,87-18-15,54-52-1,106-35 1</inkml:trace>
  <inkml:trace contextRef="#ctx0" brushRef="#br0" timeOffset="48726.58">16369 6985 0,'0'0'0,"18"-18"15,-36 18 1,-35 36-1,35 69 1,-17 72 0,17 52-1,-17-17 1,17-53 0,18-18 15,18-71-16,35-70 1,-18-35-16</inkml:trace>
  <inkml:trace contextRef="#ctx0" brushRef="#br0" timeOffset="49028">16351 7585 0,'0'-53'0,"0"106"0,0-177 0,0 18 15,0-141 1,53 106-1,53 71 1,17 35 0,54 52-1,-71 54 1,-106 17 15,0-53-31,-89 71 16,-52-35-1,53-36 1,71-35 0,17-18-1,70-35 1,-52 36-16,70-36 16</inkml:trace>
  <inkml:trace contextRef="#ctx0" brushRef="#br0" timeOffset="49410.13">17039 7003 0,'18'-36'0,"-36"72"0,36-89 16,-18 35-16,0-17 16,-53 35-1,35 35 1,-35 53 15,53 0-15,18 1-1,35-54 1,-18-35-16,53 0 16,-52 0-16,158-35 15,-71-36 1,-52-17 0,-89-18-1,-88 53 1,0 53-1,71 0-15,-88 53 16,70 0 0,53-18-1,35-17 1,18-18 0</inkml:trace>
  <inkml:trace contextRef="#ctx0" brushRef="#br0" timeOffset="49793.16">17727 6985 0,'0'0'0,"0"-18"15,-18 18-15,-34-53 16,34-17 0,53 17-1,71 0 1,17 53-1,-17 53 1,18 70 0,-124-17-1,-18-35 1,-52-36 15,17-17-15,17-36-1,36-35 1,0-17 0,89-19-1,-19 19 1,71-36 0,-35 53-1</inkml:trace>
  <inkml:trace contextRef="#ctx0" brushRef="#br0" timeOffset="50276.6">18715 6491 0,'0'0'0,"17"-18"0,19-52 16,-1-1 0,-35 107 15,-53 52-15,35-35-1,-52 88 1,-36 35-1,106-35 1,0-35 0,71-71-1,52-35 1,36-35 0,-106 35-16,53-70 15,-18-19 1,-71 19-1,-17 70 1,-52 0 0,34 88-1,18-17 1,18-18 15,-1-1-15,-17 1-1,-17-17 1,-36-19 0,35-17-1,-17-70 1,17 34-16</inkml:trace>
  <inkml:trace contextRef="#ctx0" brushRef="#br0" timeOffset="50510.1">18644 6562 0,'-17'-18'15,"-1"18"-15,141-71 32,-87 54-32,17 17 15,141-71 1,-141 71-16,105-17 15,1-19 1,-124 54 0,-52 17-1,-54 36 1</inkml:trace>
  <inkml:trace contextRef="#ctx0" brushRef="#br0" timeOffset="52592.74">16651 8184 0,'0'0'0,"18"-17"0,-1-1 0,1-52 16,-18-19 0,-18 54-1,1 53 1,-36-1 0,35 1-1,-105 123 1,-18 71-1,88-53 1,70-54 0,54-16-1,88-19 1,-106-70-16,88 0 16,70-53-1,-34-35 1,-36-53-1,-88-53 1,-53 18 0,0 123-16,-18-71 15,-17 89-15,-142-36 32,1 71-17,17 71 1,-17 88-1,52 123 1,124-176 0,53 17-1,106-52 1,35-36 0,53-35-1,-18-53 1,-193 35-16,105-70 15,-53 0 1,-53 35 0,-35 18-1,0 52 1,0 72 15,-70-1-15,34-35-1,19-18 1,17-17 0,17-18-1,36-71 1,18 1 0,-1-19-1,1 54 1,-53 35-1,-1 35 1,1 36 0,-18-53-16,35 34 15,-17-34-15,17 17 16,53-17 0,53-18 15,1-18-16,-54-35 1,18-88 0,-89-35-1,1-18 1,-18 106 0,0 35-1,-18 53 1,18 17-16,-35 72 15,17 69 1,-17 19 0,35-36-1,18-71 1,35 1 15,-1-71-15,-34 0-16,70 0 15,-17-53 1,17-17 0,0-19-1,-35 72 1,-53 70 15,0-36-31,0 54 16,-17-18-1,17-36-15,0 1 16,70 0 0,89-18-1,-36-18 1,-35-35 0,-17-35 15,-71 0-16,0 70 1,0 71 15,-18 53-15,1 17 0,-19 36-1,19 0 1,17-106-16,-18 105 15,18 142 1,18-53 0,17-70-1,-17 17 1,-18-71 0,-18-105 15,0-18-31,-70-71 15,-35-105 1,35-18 0,52-88-1,54-1 1,123 19 0,53 52-1,35 89 1,-35 70-1,-123 53 1</inkml:trace>
  <inkml:trace contextRef="#ctx0" brushRef="#br0" timeOffset="53076.43">15452 9648 0,'0'-17'16,"0"34"-16,17-69 0,-17 34 0,0 0 0,0-35 31,0 36-16,18 52 1,52 106 0,-52 18-1,17 17 1,-17-35 0,-18-123-16,18 35 15,-18-71 16</inkml:trace>
  <inkml:trace contextRef="#ctx0" brushRef="#br0" timeOffset="53309.31">15893 9666 0,'35'-70'16,"-70"140"-16,88-211 0,-36 141 31,1 71-16,-18-54-15,0 107 16,-88 87 0,35-105-1,17-18 1,19-35 0,34-106 15</inkml:trace>
  <inkml:trace contextRef="#ctx0" brushRef="#br0" timeOffset="53474.98">16104 9966 0,'18'-18'0,"-36"36"0,71-36 0,-18 18 15,36-35 1,0 17 15,17 18-15,-35-17-1,17-1 1,-52 18-16</inkml:trace>
  <inkml:trace contextRef="#ctx0" brushRef="#br0" timeOffset="53759.13">17039 9719 0,'0'-18'0,"0"36"0,0-53 15,0 17-15,18-17 16,-1 35 15,-17 35-31,0 0 0,36 106 16,-19-35 0,-17 35 15,0-35-16,-35-70 1,17-36 0,18-18-1,0 0-15,0-17 0</inkml:trace>
  <inkml:trace contextRef="#ctx0" brushRef="#br0" timeOffset="54275.44">17233 9790 0,'0'-36'0,"0"72"0,18-142 15,-18 88-15,35-52 16,18 34 0,35 1-1,53 35 1,-17 0 0,-89 35 15,-35-17-31,0 70 15,-123 0 1,-71 0 0,88-52-1,35-19 1,54-17 0,105 0-1,70 0 1,-16 53-1,-1 0 1,-53 18 0,-35 17-1,-53-70-15,-53 35 16,-88-1 0,0-16 15,-18-36-16,53 0 1,71-36 0,35 19-16,0-18 15,70-36 1,-34 53-16</inkml:trace>
  <inkml:trace contextRef="#ctx0" brushRef="#br0" timeOffset="56052.42">18927 9772 0,'0'-18'0,"0"1"16,0-1-16,17 18 15,36-35 1,71-36 0,-54 1-1,-70 52-15,0-35 16,0 18-1,-70 35 1,-36 0 0,18 70-1,70-52-15,0 17 16,18-17-16,0 70 16,18 18 15,35-18-16,-18 18 1,0-35 0,-35-54-16,0 1 15,0-1-15,-70-17 32,-1-52-17,54 34-15,-36-17 16,17-18-1,19 35 1,52 71 15,-17-53-15,17 35-16,36-17 16,17 0 15,35-18-16,-35 0 1,18-71 0,0-17-1,18 0 1,-72 35 0,-16 35-1,-36 36 32,0-36 0,0 0-31,-18 1-16,0-19 15,1 36 16,-18 0-15,-1 18 0,19 0-16,-19 70 15,19 18 1,-1-18 0,18-17-1,0-36 1,71-18-1,34-17 1,1-35 0,0-35-1,-35-19 1,-36 19 0,-35 35 15,0 87 0,-35 19-15,17 0-1,18-18 1,0-36 0,35-17-1,-17 0-15,70 0 16,36-35-1,17-36 1,-71 18 0,-17 0-1,-35 53-15,-36 71 32,-17-18-17,0 0 16,17-18-15,18 0 0,18-35-16,35 18 15,52-18 1,-34 0 0,-36 0-1,0-53 1,-17 18-1,17-53 1,18-1 0,-35 37-1,-36 87 17,1 35-17,-19-34 16,36-19-31,-17 19 16,17-19 0,-18 19-1,0-36 1,18-18 15</inkml:trace>
  <inkml:trace contextRef="#ctx0" brushRef="#br0" timeOffset="56259.79">20743 9648 0,'0'-17'0,"0"34"0,0-52 0,0 0 16,0 0-1,18 35 48,0 0-63,-1 17 15,1-17-15,17 36 0</inkml:trace>
  <inkml:trace contextRef="#ctx0" brushRef="#br0" timeOffset="56659.42">21114 9719 0,'0'0'0,"0"-18"31,-18 36 1,0 17-32,1 36 31,17-54-31,-35 89 15,-1 88 1,1-17 0,17 17-1,-35-35 1,-35 70 0,53-106-1,-18 36 1,35-88-1,18-54 1,18-70 15,35-70-15,-53 105-16,35-70 16</inkml:trace>
  <inkml:trace contextRef="#ctx0" brushRef="#br0" timeOffset="57009.17">21131 10178 0,'0'-36'0,"0"72"0,0-107 15,0 53-15,18-105 16,0 52 0,35-17-1,35-18 1,53 71-1,-106 17-15,53 54 16,-70-19-16,53 54 16,-71 35-1,-89 17 1,-52-35 0,18-52 15,87-19-31,1-17 15,18 0 1,34-35 0,54-18-1,-18 0-15</inkml:trace>
  <inkml:trace contextRef="#ctx0" brushRef="#br0" timeOffset="57309.93">21960 9525 0,'18'-35'0,"-36"70"0,89-141 16,-18 53 0,-35 36-16,34-19 15,1 19 1,-53 70 0,0 17 15,-17 107-16,-71-19 1,35-17 0,53-123-16,-18 35 15,18-18 1,18-52 15,-1 17-31,36-53 16</inkml:trace>
  <inkml:trace contextRef="#ctx0" brushRef="#br0" timeOffset="57710.22">22560 9772 0,'18'0'0,"-36"0"0,89-53 16,-54 35 0,1 18 15,-71 0-16,-88 18 1,88 35 0,18 0-1,35-18 1,53 0 0,-18-35-16,0 18 15,-17-18-15,70 35 16,-88 1-1,0-1 1,-35-17 0,-36-1-1,54-17-15,-36 0 16,17 0-16,-34 0 16,52 0 15,18-70 0</inkml:trace>
  <inkml:trace contextRef="#ctx0" brushRef="#br0" timeOffset="58025.47">22154 9454 0,'-17'0'0,"34"0"0,-69 0 0,34 0 16,0 0-16,18-17 0,0-18 16,71 35-1,52 0 1,71-36 0,-35 36-1,-71 0 16,-70 0-15,-36 0 0,-70 0-1,-35 0 1,87 18-16</inkml:trace>
  <inkml:trace contextRef="#ctx0" brushRef="#br0" timeOffset="59109.22">1111 13529 0,'-17'0'15,"34"0"-15,-70 0 0,36 0 0,-36 18 16,-88-18 0,52 0-1,-16 0 1,87 0 0,36 0-1,17 0 1,35 0-1,-17 0-15,230-36 16,-19 36 0,89 0-1,-141 0 1,35 0 0,-212 0-16,71 36 15,-71-19 1,-53-17-1,-52 0 1,-18 0 0</inkml:trace>
  <inkml:trace contextRef="#ctx0" brushRef="#br0" timeOffset="59609.45">1905 13088 0,'-18'0'0,"36"0"0,-53 0 15,17 0-15,-17 18 0,0-18 16,35 35 0,0 36-1,35-19 1,71 19-1,52-36 1,19-17 0,17 0-1,-88-18 1,-89 0 0,-34 0-1,-1 0 16,-70 52-15,-53 19 0,35 35-1,-53 53 1,18-18 0,35-35-1,53-54 1,71-69 15,0-1-31</inkml:trace>
  <inkml:trace contextRef="#ctx0" brushRef="#br0" timeOffset="62341.32">4198 13088 0,'-18'18'16,"36"-36"-16,-53 36 0,52-36 47,1 0-47,17 1 15,71-54 1,18-52 0,-71 35-1,-53 17 1,-142 71 0,1 0-1,18 53 1,70 35-1,53 18 1,18 0 0,52 53-1,1 35 1,-71-124 0,0-35-16,-18 71 31,-88-35-16,-17-54 1,-54-34 0,1-71-1,35-18 1,35-18 0,106 18-1,-35 89 1,70 17-1,88 123 1,-70-17 0,53 35-1,-18 0 1,36-52 0,-36-89 15,36-36-16,-89 19-15,88-54 16,-87 36-16,140-89 16,-158 36-1,-18 18 1,-36 52 0,1 53-1,17-17-15,1 52 16,17 36-1,-18-18 1,142-35 0,-1-53-1,-17-53 1,-71 18-16,89-35 16,-54-19 15,-52 1-16,0 35 1,-36 36 0,18 52-1,-18 88 1,1-17 0,34-71-1,19-35 1,34 0-1,1-35 1</inkml:trace>
  <inkml:trace contextRef="#ctx0" brushRef="#br0" timeOffset="62625.29">5256 13441 0,'0'0'0,"18"-35"0,-18-54 16,0 54-1,-18 106 32,18-18-47,0 88 16,-17 88-1,-19-53 1,1 71 0,35 0-1,-17-35 1,17-177-16,0 71 15,0-141 17,0-1-32,0-16 15</inkml:trace>
  <inkml:trace contextRef="#ctx0" brushRef="#br0" timeOffset="62941.29">5133 13864 0,'0'-88'15,"0"176"-15,0-317 16,53 70 0,-18 124-16,36-53 15,17 35 1,-53 35-16,159 18 16,-35 35-1,-194 54 1,-124-19-1,-18 1 1,72-18 0,69-36-16,1-17 15,17 0 1,54-35 0,70 0-1,-18-1 1</inkml:trace>
  <inkml:trace contextRef="#ctx0" brushRef="#br0" timeOffset="63241.45">5909 13370 0,'0'0'15,"0"-17"-15,18 17 16,-1 0 15,1 17-31,-18 89 16,18 53-1,-18 105 1,-36 1 0,-34 0-1,17-89 1,-35 0 0,88-140-16,-18 17 15,18-89 16,35-70-15,36-105 0</inkml:trace>
  <inkml:trace contextRef="#ctx0" brushRef="#br0" timeOffset="63508.35">5891 13829 0,'0'-53'0,"0"106"0,0-300 15,0 212-15,0-71 16,53 35-1,71-17 1,17 53 0,-106 35-16,71 17 15,-71 54 1,-52 35 0,-89 0-1,-18-36 16,54-17-15,52-53-16,0 0 16,18-35-1,0 17-15</inkml:trace>
  <inkml:trace contextRef="#ctx0" brushRef="#br0" timeOffset="63958.07">6650 13282 0,'0'0'0,"17"0"0,-17-18 16,0 1-16,18-36 15,-18 18 1,-18 35 0,-17 0-1,-18 70-15,18 54 31,0 52-15,35-53 0,88-34-1,35-72 1,-87-17-16,70-17 16,17-72-1,-70-34 1,-53 0-1,-71 34 1,-105 19 0,52 70-1,54 35 1,52 36 0,36-18-1,105-53 1,-87 0-1</inkml:trace>
  <inkml:trace contextRef="#ctx0" brushRef="#br0" timeOffset="64342.14">7073 13353 0,'0'-53'15,"0"35"1,0 0-16,18-34 15,70-19 1,53 71 0,-17 18-1,-1 70 1,-70 35 0,-53-87-16,-18 52 15,-52-35 16,35-53-15,-18 0 0,35-53-1,18-35 1,0-1 0,71 1-1,17 18 1,53-1-1,-106 53-15,0 18 0</inkml:trace>
  <inkml:trace contextRef="#ctx0" brushRef="#br0" timeOffset="64840.55">8149 12859 0,'0'0'0,"18"-53"0,-18 0 15,-18 35 16,36 18-15,-89 124 0,-17 70-1,17 0 1,19-53 0,34-53-1,71-53 1,-18-35-16,71 0 15,53-70 1,-53-1 0,-36 1-1,-35-1 1,-35 54 0,-17 17-16,-19 35 31,19 35-16,-1 1 1,36-18 0,17 0-1,-35 0 1,-70 0 0,-19-53-1,36-36 1,1-34-1</inkml:trace>
  <inkml:trace contextRef="#ctx0" brushRef="#br0" timeOffset="65007.18">7867 13053 0,'0'0'0,"18"0"15,52-18 1,-35 18-1,71-18 1,53-52 0,-36 52-1,-70 1-15</inkml:trace>
  <inkml:trace contextRef="#ctx0" brushRef="#br0" timeOffset="66742.23">10001 12929 0,'0'-35'0,"0"70"0,18-88 0,-18 18 0,0-71 32,-18 71-32,-35 17 15,-35 1 1,70 17-16,-105 53 16,0 123-1,52 0 1,36 54-1,35-36 1,70-36 0,-34-140-16,87 53 15,53-54 1,1-52 0,-1-71-1,-35-35 16,-70 0-15,-36 88-16,-35-176 16,-35 17-1,-106 89 1,0 87 0,-71 72-1,36 105 1,140-88-16,-52 141 15,88-36 1,35 1 0,89-35-1,52-54 1,-35-52 0,71-18-1,-89-71 16,-34-17-15,-36 18 0,-36-1-1,1 71 1,-18 35 0,0-17-16,0 35 15,-35 0 1,35-36-1,0-34 32,35-19-47,-17 19 0,34-54 16,1 36 0,-35 35-1,0 35 16,-1 18-15,54 18 0,17-36-1,0-35 1,53 0 0,-35-35-1,-35-53 1,-36-54-1,0 1 1,-35 18 0,0 88-1,-17 52 1,-54 89 0,36 53-1,17-124-15,1 106 31,17-35-15,0-18 0,52-53-1,19-35 1,35-35 0,-36-53-1,1 17 1,-18 54-1,-36 17 1,-17 35 0,0-17-16,-17 52 15,-1 1 1,53-18 0,36-36-1,53 1 16,17-18-15,-18-88 0,-70 0-1,-53-18 1,18 71 0,-54 70 15,36-18-31,-70 107 15,-1 70 1,18 71 0,-17 52-1,-1-70 1,-52 35 0,-1 36-1,54-160 16,17-105-15,-35-53 0,-53-105-1</inkml:trace>
  <inkml:trace contextRef="#ctx0" brushRef="#br0" timeOffset="68311.03">3669 15293 0,'0'-18'0,"0"36"0,0-53 15,0 17-15,0-53 16,18-34-1,-18 87-15,0-35 16,-71 124 15,53-36-31,-17 53 16,0 141 0,-53 1-1,70-142 1,18-35 15,53-88 0,-36 17-31,36-70 16,-17-1 0,17 37-1,0 87 1,-1 18-1,19 70 1,0-52 0,17-1-1,-71-70-15,89 0 16,-35-70 0,35-71-1,-53-53 1,-53 35 15,0-35-15,0 159-16,0-36 15,-18 195 17,18-89-32,0 88 15,18 71 1,34-17-1,19-71 1,52-36 0,19-52-1,-19-54 1,-88 19-16,1-18 16,-1-54-1,-35 72 1,-18-89-16,-35 35 31,-17 71-15,34 36-1,36 52 1,18 35 0,0-87-16,70 52 15,0-71 1,36-17-1,34-70 1,-17-36 0,-105 53-16,17-35 15,-36 53-15,-17-177 16,0 18 0,0 106-1,0 70 1,0 89 15,0 70-15,0 35-1,0-17 1,0-53 0,0-53-1,0-71 16,0 0-31,0-35 16,71-52 0,35 16-1,35 36 1,-35 53 0,-71 18-16,88 70 15,-70 0 1,-70-17 15,-107 17-15,-52-35-1,-1-53 1,72-35 0,87-53-1,89-18 1</inkml:trace>
  <inkml:trace contextRef="#ctx0" brushRef="#br0" timeOffset="69107.74">7479 15540 0,'18'0'15,"52"0"1,-52 0-16,17 0 0,36 0 31,-1-88-15,-70-1-1,-70-34 1,-72 17 0,19 106-1,-36 35 1,0 124-1,89 18 1,70-72 0,35-16-1,71-72 1,17-52 0,19-53-1,-89-36 16,-36 1-15,-17 70 0,35 71-1,-35 52 1,36 71 0,17-35-1,35-88 1,53-18-1,-53-36 1,18-69 0,-71-19-1,-35 36 1,0 35 0,0 141 15,0 53 0,0 0-15,-17-88-16,-1 159 15,-53 53 1,18-18 0,18-53-1,18-124 1,-1-52-1,53-36-15,-17-105 16,-18 17 0</inkml:trace>
  <inkml:trace contextRef="#ctx0" brushRef="#br0" timeOffset="69407.21">8008 15840 0,'0'0'16,"18"-71"-16,-1-88 0,-17-35 15,18 71 1,53 52 15,-1 71-15,-17-17-1,53 70 1,-53 70 0,-89-35-1,-87 18 1,-36-35-1,53-54 1,36-17 0,105-17-1,-17-1-15,123-53 16,-106 54 0</inkml:trace>
  <inkml:trace contextRef="#ctx0" brushRef="#br0" timeOffset="69691.52">8872 15258 0,'0'0'0,"18"-18"0,-18 0 16,0 1-1,-35 17 1,-36 70 0,1 71-1,34 36 1,36-142-16,0 124 15,-17-106-15,-1 158 16,0 19 0,-17-36-1,17-88 1,1-36 0,-1-70-1,18-18-15,0-87 16</inkml:trace>
  <inkml:trace contextRef="#ctx0" brushRef="#br0" timeOffset="69857">8590 15875 0,'18'-71'15,"-36"142"-15,71-318 16,35 18 0,0 141-1,54 35 1,34 53-1,-53 35 1</inkml:trace>
  <inkml:trace contextRef="#ctx0" brushRef="#br0" timeOffset="70273.84">9402 15469 0,'-18'18'15,"0"-18"-15,1 18 0,-89 17 16,-53-18 0,477-105-16,-759 194 15,370-88 1,71-1 15,18 19-15,-1-36-16,107 17 15,52-17 1,1-35 0,-19-18-1,-34-35 1,-89 70-16,36-123 15,-54 0 1,1 53 0,-18 70-1,-35 71 1,-1 53 0,-17 17-1,53-105-15,0 70 16,0-35 15,71-53-15,17-17-1,0-54 1,-52 53-16</inkml:trace>
  <inkml:trace contextRef="#ctx0" brushRef="#br0" timeOffset="70690.71">10266 14958 0,'0'-18'0,"0"36"0,17-54 0,-17 19 16,-17 17 0,17 88 15,0-70-31,0 70 16,-35 0-1,35-70 1,-18-1 15,-17-17-15,35-53-1,17-17 1,71-36 0,71-53-1,35 89 1,36 70-1,-54 106 1,-158-1 0,-107 1-1,-34-18 1,17-52 0,53-36-1,53-18-15</inkml:trace>
  <inkml:trace contextRef="#ctx0" brushRef="#br0" timeOffset="71641.14">13035 12153 0,'0'18'62,"0"-1"-62,0 1 0,0 88 16,0 35 0,0 141-1,0 71 1,18 88 15,-18-335-31,0 106 16,0-89-16,-36 336 15,-34-36 1,-18-35 0,0-35-1,52-89 1,-34-17-1,70-211-15,0 34 16,0-229 15,17 124-31,72-159 16</inkml:trace>
  <inkml:trace contextRef="#ctx0" brushRef="#br0" timeOffset="72923.89">14993 12400 0,'18'-18'15,"-1"18"-15,19-17 16,52-18 0,-35-18-1,-36 0 1,-52 0 0,-71 35-1,-17 18 1,87 18-16,-16 35 31,52 70-15,88 36-1,53 0 1,-53-18 0,-53-106-16,1 106 15,-72-35 1,-87-88-1,17-18 1,-35-89 0,17-69-1,89 87 1,18 54 0,17 34-1,17 89 1,36 17 15,0-52-15,53-18-1,-71-53-15,142 0 16,-19-18 0,36-52-1,-53-54 1,-70 1-1,-71 70 1,0 35-16,0 89 31,0 52-15,0-35 0,0-52-1,-35 34-15,35-34 16,17-1-16,1-35 15,70 0 1,0-35 0,18-36-1,-18-52 1,-35-1 0,-35 54-1,-18 158 16,0 35-15,0-52 0,0 17-1,18-70-15,70 17 16,35-35 0,-52-35-1</inkml:trace>
  <inkml:trace contextRef="#ctx0" brushRef="#br0" timeOffset="73174.33">16845 12788 0,'0'-17'15,"0"34"-15,0-105 16,-35 123 15,0 106-15,-1 36-1,1 17 1,35-35 0,0-107-16,-18 178 15,-52-36 1,17-88 0,18-53-1</inkml:trace>
  <inkml:trace contextRef="#ctx0" brushRef="#br0" timeOffset="73523.5">16775 13088 0,'0'0'16,"0"-53"-16,0 0 0,-18-53 15,18 89-15,0-54 16,18 18-1,70 36 1,35 17 0,-35 53-1,-52 35 1,-36-53-16,-88 53 16,-18-35-1,-18 0 1,36-35 15,106-18 0,70-18-15,-53 18-16,36-35 0</inkml:trace>
  <inkml:trace contextRef="#ctx0" brushRef="#br0" timeOffset="73806.82">17357 12912 0,'17'-18'0,"-17"0"16,0 1-1,0 123 32,0-18-47,0 88 16,0-35-1,-35-88 1,-36 124 0,1-36-1,17-35 1,18-106 0,35-18-1,0 0-15,0-35 0</inkml:trace>
  <inkml:trace contextRef="#ctx0" brushRef="#br0" timeOffset="74107.56">17268 13212 0,'18'-89'0,"-36"178"0,54-319 15,-36 195-15,0-36 16,35 54-16,53-71 16,53 52-1,0 36 1,-70 0 15,0 88-15,-107 1-1,19-72-15,-107 54 16,-35-1 0,71-52-1,53-18 1,35 18-1,106-18 1,0-18 0</inkml:trace>
  <inkml:trace contextRef="#ctx0" brushRef="#br0" timeOffset="74490.07">18168 12912 0,'0'0'15,"35"-18"-15,-35-17 16,-17-1-1,-89 54 17,18 70-17,52-17 1,36 17 0,36-17-1,-19-71-15,89 0 16,-18 0-1,18-36 1,-71-52 0,-35-35-1,0 87-15,-17-52 16,-71 35 0,17 53-1,0 36 1,54 16-1,17 1 17,53-17-32</inkml:trace>
  <inkml:trace contextRef="#ctx0" brushRef="#br0" timeOffset="74924.36">18556 12965 0,'0'0'0,"35"0"0,-35-36 15,36 1 1,-1 0 0,-17-18-1,-1 18 1,36-1 0,18 19-1,17 17 1,-70 0-16,52 88 15,-35 35 17,-35-35-17,-53 1 1,1-54 0,-1-35-1,17-18 1,36-35-1,0-17 1,71-36 0,17 0-1,-17 36 1,-54 52-16,71-17 16,1-1-1</inkml:trace>
  <inkml:trace contextRef="#ctx0" brushRef="#br0" timeOffset="75407.62">19632 12435 0,'0'0'0,"18"-17"0,17-19 31,-17 36-31,17 0 16,-35 89-1,0-1 1,-35 53-1,-18 0 1,35-17 0,18-72-1,88-52 17,53-35-17,-35-18 1,-71 36-16,89-89 31,-53 18-15,-107 88-1,36 17 1,-53 54 0,18-1-1,35-34-15,0 34 16,0-35-1,0 18 1,-35-35 0,-18-18-1,0 0 1,35-18-16,-17-35 16</inkml:trace>
  <inkml:trace contextRef="#ctx0" brushRef="#br0" timeOffset="75489.39">19420 12506 0,'0'-18'0,"0"36"0</inkml:trace>
  <inkml:trace contextRef="#ctx0" brushRef="#br0" timeOffset="75623.24">19544 12435 0,'18'0'16,"17"0"-16,71 0 16,70-17-1,-17-1 1,0 0-1,-71 18 1,-106 0 0,-35 0-1</inkml:trace>
  <inkml:trace contextRef="#ctx0" brushRef="#br0" timeOffset="76775.46">15505 14905 0,'-18'-53'16,"18"35"-1,0-70-15,-18-35 16,18-36-1,-88 71 17,70 88-32,-87 17 15,69 1-15,-105 105 16,71 19 0,-19 16-1,89-87 1,36-36-1,34-35 1,-34-18-16,105-34 16,17-54-1,-52-18 1,-35-34 0,-54 105-1,1 88 1,-18 141 15,0-52-15,53-1-1,0-17 1,53-71 0,70-70-1,-52-71 1,-54-17-1,18-89 1,-17-17 0,-53 105-1,-18 89 1,0 53 0,0 17-16,-36 124 15,-34 35 1,70-18 15,35-52-15,18-72-1,-18-34-15,53-18 16,36-35 0,-36-53-1,0-71 1,-35 18-1,35-89 1,-52 160 0,-36 35-16,0 17 15,-18 71 1,-35 53 0,-17 105-1,34-34 1,36-142-1,-17 106 1,105-123 0,35-18-1,18-35 1,18-71 0</inkml:trace>
  <inkml:trace contextRef="#ctx0" brushRef="#br0" timeOffset="76942.91">18203 14799 0,'36'0'0,"-72"0"0,89 0 0,-35 35 0,52-35 15,1-17 1</inkml:trace>
  <inkml:trace contextRef="#ctx0" brushRef="#br0" timeOffset="77023.64">18538 14693 0,'0'-17'0,"0"34"0,0-52 0,0-36 16,-17-34-1,-18 34 1,-36 18-16</inkml:trace>
  <inkml:trace contextRef="#ctx0" brushRef="#br0" timeOffset="77323.52">18221 14411 0,'-35'53'15,"-1"17"1,19-34-16,-1 70 15,124-371-15,-230 653 16,124-370-16,0 35 16,18-53-16,35 0 15,53 0 1,17-89 0,-17-16-1,0 34 1,-88 53-1,-18 89 17,-18 35-17,18-18 1,35-53 0,1-17-1,34-18 1,-52-18-16,-1-17 0</inkml:trace>
  <inkml:trace contextRef="#ctx0" brushRef="#br0" timeOffset="77589.52">19050 14517 0,'35'-53'0,"-70"106"0,88-177 16,-35 107-16,-1-1 16,-17 53-1,-17 89 1,17 35-1,-18 35 17,18 0-17,0-141-15,0 70 16,18-70-16,17 141 16,-53-71-1,-17-87 1,-36-72-1,54-52 1</inkml:trace>
  <inkml:trace contextRef="#ctx0" brushRef="#br0" timeOffset="77906.34">19209 14746 0,'0'0'0,"0"-35"0,-53-71 15,53 35 1,17 54-1,19-18 1,52-1 0,18 19-1,17 34 1,-52 71 0,-177 1-1,-53-1 1,18-35-1,88-36 1,36 1 0,69-18-1,19 0 1,35-18 0</inkml:trace>
  <inkml:trace contextRef="#ctx0" brushRef="#br0" timeOffset="78205.34">19826 14570 0,'0'0'0,"18"-18"0,-1 0 16,-17-34-1,0 16-15,36 142 32,-89 53-17,17-36 1,1 71-1,18 0 1,-19-17 0,36-142-16,-35 71 15,0-36 1,17-70 0,18-35-1,0-53 1,0 17-1</inkml:trace>
  <inkml:trace contextRef="#ctx0" brushRef="#br0" timeOffset="78856.09">19950 14834 0,'17'-88'16,"-34"176"-16,34-211 0,-17 70 16,0-53-1,0 71 1,53 0-1,0 35 1,71 0 0,-36 35-1,-53 71 1,-53-36 0,1-52-16,-89 52 15,-35-52 1,17-18-1,54 0 17,34 0-17,54 0 1,70 0 0,0 0-1,71-18 1,35-35-1,18-70 1,-71 0 0,-106 70-16,106-124 15,-70 18 1,-71 71 0,-88 141 15,53-18-16,-54 71-15,72-70 16,-54 105 0,71-53-1,0 18 1,106-89 0,53-17-1,-53 0 1,-89-17-16,54-19 15,-1-52 1,-52 53-16</inkml:trace>
  <inkml:trace contextRef="#ctx0" brushRef="#br0" timeOffset="79358.08">21572 13917 0,'0'0'0,"0"-18"0,0 36 32,-17-36-17,34 18 1,36 18 0,-53 17-16,53 18 15,-53 35 1,-35-35-1,0-17 1,-1-19 0,19-17-16,-1 0 15,0-17 1,1-36 0,17 0-1,53-35 1,123-36 15,-52 71-15,52 53-1,-17 53 1,-124-35-16,0 88 16,-35-1-1,0-87-15,-53 0 16,-211 70-1,123-53 1,-53-35 0</inkml:trace>
  <inkml:trace contextRef="#ctx0" brushRef="#br0" timeOffset="80339.73">12612 13017 0,'17'0'32,"19"-17"-32,70 17 15,105 0 1,1 0-1,-142 0 1,195 0 0,-53-18-1,-124 1 1,-106 17 15,-17-18-15,17 18-16,1-18 15</inkml:trace>
  <inkml:trace contextRef="#ctx0" brushRef="#br0" timeOffset="80689.06">13723 12682 0,'0'0'0,"-18"0"0,1 0 0,-19-17 16,1 34-1,35 54 17,53 17-17,18-35 1,-36-35-16,71 17 16,-18-35-1,-35 0 1,-53-18-1,-18 1 1,-70 34 0,70 1-16,-87 70 15,16 0 1,-16 18 0,34-71-1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3T12:16:25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5433 2187 0,'0'0'0,"-53"0"16,-18 0-16,-17 0 15,-18 53 1,-17-18-1,88-35 1</inkml:trace>
  <inkml:trace contextRef="#ctx0" brushRef="#br0" timeOffset="1682.6">4851 2681 0,'-18'18'16,"36"-18"-1,35-36 1,88-69 0,-18-1-1,89-88 1,-142 141-16,89-141 15,0-71 1,-124 106 15,-88 36-15,-53 70 0,-70 53-1,141 0-15,-71 53 16,0 141-1,0 141 1,36-17 0,-18 140-1,-1 19 1,19-1 0,52-35-1,-17-159 1,0 88-1,35-105 1,0-124 15,0-123-31,88 17 16,-18-70 0,54-159-1,35-124 1,-1 1-1,1-212 1,-194 193 0,-106 142-1,-106 53 1,53 88 0,35 36-1,106-36 1,106 0-1,88-35 1,35 17 15,89-70-15,-71 35 0,-123 71-16,105-53 15,-17 35 1,-195 123 15,-34 36-15,17 53-1,53-18 1,53-53 0,17-70-1,1-18 1,35-35-1,0-71 1,-36-18 15,-70 71-31,0-141 16,-17 89 0,-72 52-1,19 53 1,-36 53-1,53 52 1,53 1 0,53-53-1,35-53 1,0 0 0</inkml:trace>
  <inkml:trace contextRef="#ctx0" brushRef="#br0" timeOffset="2116.44">6562 2611 0,'0'0'0,"-18"0"0,-35 0 16,18-36-1,35-17 1,35 0-1,18 18 1,70 35 0,-17 18-1,18 88 1,-89-71-16,0 88 16,-35 36-1,-70-53 1,35-88-1,-1-18 1,36-53 15,0 35-31,18-70 16,52-89 0,-17 54-1,36-18 1,-1 17-1,-35 71 1</inkml:trace>
  <inkml:trace contextRef="#ctx0" brushRef="#br0" timeOffset="2565.9">8696 1005 0,'0'-35'0,"0"70"0,0-105 16,0 17-1,-71 53 1,-52 106-1,-18 53 1,-88 123 0,-36 141-1,71-70 1,123-230-16,-123 371 16,124-35-1,70-159 1,53 35-1,70-71 1,36-87 15,17-89-15,-17-106 0,-88-35-16</inkml:trace>
  <inkml:trace contextRef="#ctx0" brushRef="#br0" timeOffset="3849.53">16351 1640 0,'0'0'0,"0"-17"0,36-19 16,-19-34-1,-17-36 1,0 36-1,-70-1 1,-54 71 15,-35 71-15,18 70 0,71-18-1,17 54 1,35-72-1,36-16 1,70-89 0,0-53-1,71-88 1,-53 17 0,-18-35-1,-53 89 1,-35 34-1,0 107 1,-17 35 15,-1 53-15,18-71 0,35 0-1,36-53 1,-54-35-16,1 0 0</inkml:trace>
  <inkml:trace contextRef="#ctx0" brushRef="#br0" timeOffset="4283.08">16598 1623 0,'0'0'0,"0"-18"16,-17-17-16,17-36 15,35 36 17,-18 17-32,36 1 15,36 17 1,-19 17 0,-35 36-1,-17 71 1,-18-1-1,-35-35 1,17-35 0,0-53-1,18-35 1,18-53 0,0 0-1,35-36 1,17 54-1,1 52 1,-18 18 15,-36 0-15</inkml:trace>
  <inkml:trace contextRef="#ctx0" brushRef="#br0" timeOffset="4716.6">17198 1517 0,'0'0'15,"0"-18"-15,0 1 0,0-19 16,0 1 0,35 17-1,18 18 1,18 18-1,-18 35 1,-18 70 15,-35-87-31,0 52 16,-35 18 0,-1-71-1,19-35 1,17-18-1,0-52 1,53-36 0,-36 71-16,54-53 15,-18 35 1,17 53 0,-34 0-1,16 0 1</inkml:trace>
  <inkml:trace contextRef="#ctx0" brushRef="#br0" timeOffset="5715.51">18080 1482 0,'0'0'0,"0"-18"0,-18 18 16,-35 0-1,0 0 1,-17 35 0,-18 53-1,35 1 1,53-72-16,-18 72 16,18-54-1,18-18 1,52-17-1,-17-35 1,18-53 15,-18 0-15,-36 70-16,1-70 16,-18 53-1,0 17 1,-18 106 15,18-53-31,-35 54 16,17-1-1,18-18 1,36-70 0,34 0-1,1-35 1,17-35-1,-17-36 1,-54 18 15,1 88-15,-18 17 0,-18 54-1,-17 35 1,35-18-1,0-53 1,70-17 0,1-18-1,52-36 1,19-87 0,-125 52-1,1 1 1,-18 87 31,-35 54-32,-1 17 1,19-52-16,-54 105 16,18-36-1,0 19 1,0-36-1,0-53 1,-88 1 0,71-36-1,-36-18 1,53-35 0,53 0-1,71-53 1</inkml:trace>
  <inkml:trace contextRef="#ctx0" brushRef="#br0" timeOffset="6015.32">19614 1076 0,'0'0'0,"-17"18"31,-1-1-15,1 1-16,-72 88 15,-69 105 1,-19 72 0,71-72-1,53-140-15,-88 123 16,35-53-1,-17 0 1,52-88 0</inkml:trace>
  <inkml:trace contextRef="#ctx0" brushRef="#br0" timeOffset="6531.57">15169 2910 0,'0'0'0,"0"-17"0,-17-54 15,-89 54 1,18 34 0,-53 71-1,52 71 1,37 0 0,52-106-16,-18 123 15,18-52 1,53-71-1,53-53 1,-1-18 15,1-35-31</inkml:trace>
  <inkml:trace contextRef="#ctx0" brushRef="#br0" timeOffset="6899.44">15399 3157 0,'-18'18'16,"-17"17"0,0 1-16,-36 87 15,53-35 1,18 0 0,0-70-1,71 0 1,17-54-1,18-52 1,-88-35 15,-18-1-15,-36 71 0,-52 53-1,-18 71 1,71 52-1,17-17 1,18-53 0</inkml:trace>
  <inkml:trace contextRef="#ctx0" brushRef="#br0" timeOffset="7149.53">15928 2857 0,'0'0'0,"-35"36"15,17-1 1,-70 124 0,35-18-1,-35 53 1,70-71-1,0-34 1,18-54 0</inkml:trace>
  <inkml:trace contextRef="#ctx0" brushRef="#br0" timeOffset="7382.87">16175 2928 0,'0'18'0,"0"-1"0,0 19 16,-53 87 0,-18 1-1,1 17 1,52-106-16,-35 53 15,36-17 1,17-54 0</inkml:trace>
  <inkml:trace contextRef="#ctx0" brushRef="#br0" timeOffset="7783.55">16104 3528 0,'18'0'0,"0"0"0,-1 0 15,36-18 1,18-35 0,-18-35-1,-36 35 1,-17-17-1,-53 70 1,0 0 0,18 17-16,-53 89 15,53-18 1,-1 18 0,36-35-1,0-54 1,89-17-1,52-53 1,35-35 0</inkml:trace>
  <inkml:trace contextRef="#ctx0" brushRef="#br0" timeOffset="7998.91">16792 3228 0,'0'-18'16,"0"36"-16,-17-36 15,-54 71 1,18 18 0,-17 35-1,52 17 1,0-70 0,36 18-1,0-71-15,34 0 16,19-18-1,0-35 1</inkml:trace>
  <inkml:trace contextRef="#ctx0" brushRef="#br0" timeOffset="8265.49">17163 3016 0,'0'-35'15,"0"70"-15,0-123 16,-18 88-1,-35 18 1,0 70 0,36-70-16,-19 140 15,1-17 1,17 0 0,1-70-1,17-36 1,17-17-1,1-18-15,0-18 16,17 1-16</inkml:trace>
  <inkml:trace contextRef="#ctx0" brushRef="#br0" timeOffset="8482">17392 3228 0,'0'-18'16,"0"36"-16,-71 35 31,36 17-15,-18 36-1,18-18 1,35-35 0,18-53 15,34 0-31,-34 0 15</inkml:trace>
  <inkml:trace contextRef="#ctx0" brushRef="#br0" timeOffset="9131.53">17692 3334 0,'-18'0'0,"1"17"15,-36 54 1,0 17-1,35-35 1,18-18 0,18-35-1,-1 0-15,19 0 16,-19-53 0,-17-17-1,0-1 1,36-35-1,34 36 1,1 70 15,-18 0-15,-18 70 0,-35 36-1,0-35 1,0 35-1,-18-71 1,1-35 0,-19 0-1,36-35 1,0-18 0,88-124-1,-17 107 1,52-1-1,-52 71 1,0 71 15,-54 52-15,-17-87-16,-17 52 16,-54 0-1,18-53 1,35-17-1,1-18 1,17-35-16</inkml:trace>
  <inkml:trace contextRef="#ctx0" brushRef="#br0" timeOffset="9315.01">18009 2981 0,'0'0'0,"-17"0"16,-1 0-16,-17 0 16,17 0 15,0 0-15,-34 18-1</inkml:trace>
  <inkml:trace contextRef="#ctx0" brushRef="#br0" timeOffset="9531.52">16916 3087 0,'0'0'0,"-18"0"0,-17 0 16,52 0 15,19 0-31,70 0 15,123-35 1,106-18 0,-247 35-1</inkml:trace>
  <inkml:trace contextRef="#ctx0" brushRef="#br0" timeOffset="10049.08">20179 1235 0,'0'0'0,"0"-18"0,0-35 16,0 18 0,18 35 15,70 18-15,0 105-1,0 0 1,-53-70-16,18 141 15,-17 106 1,-36 53 0,-89-35-1,-87 123 1,-36-53 0,18-159-1,124-159-15,-230 142 16,-35-53-1,141-89 1,-53-17 0,17-70 15,107-36-31</inkml:trace>
  <inkml:trace contextRef="#ctx0" brushRef="#br0" timeOffset="10682.68">13988 1799 0,'0'0'15,"17"0"-15,36 0 16,18-35 0,-71-36-1,0 18 1,0 18-1,-53 35 1,18 18 0,17 52-1,0 1 1,18-1 0</inkml:trace>
  <inkml:trace contextRef="#ctx0" brushRef="#br0" timeOffset="11032.29">13952 2681 0,'0'0'0,"0"18"16,0 35-1,18-53 1,17 0 0,1-53-1,-1-18 1,-35 18 0,-53 53-1,35 0-15,-52 36 16,-1 34-1,36-52 1,17-1 0,18-34-1</inkml:trace>
  <inkml:trace contextRef="#ctx0" brushRef="#br0" timeOffset="11581.54">11889 1446 0,'-18'-17'0,"36"34"0,-89-34 16,18 17 0,35 0-16,-34 35 15,-1 141 1,0 54-1,-18-36 1,54-71 0,-1-35 15,18-70-15,35-53-1</inkml:trace>
  <inkml:trace contextRef="#ctx0" brushRef="#br0" timeOffset="12082.22">11553 1799 0,'0'0'0,"-17"-70"16,-1-19 0,18 19-1,53-1 1,0 36-1,70 35 1,54 18 15,-89 52-15,-70 54 0,-71-1-1,-141 36 1,0-53-1,141-89 1,35-17-16,-17 0 16,35-35-1,0-18 1,53 36 0,17 34-1,1 71 1,-53-17-1,17 17 1,18-17 15,0-36-15,-18-17 0,36-36-1,-36-17-15</inkml:trace>
  <inkml:trace contextRef="#ctx0" brushRef="#br0" timeOffset="12414.77">12241 2028 0,'0'18'15,"0"0"-15,-17-18 16,17 17-16,0 1 15,17-18 1,36-35 0,-17-18 15,-36 0-15,-18 53-1,0 0 1,-35 35-1,18 18 1,35-35-16,0 17 16,18-35 15</inkml:trace>
  <inkml:trace contextRef="#ctx0" brushRef="#br0" timeOffset="12731.18">12823 1535 0,'-35'-18'15,"18"18"-15,-1 35 16,18 36-1,0 70 1,0-18 0,0 18-1,18-105-15,-1 70 16,1-54 0,-1-34-1,1-36 16</inkml:trace>
  <inkml:trace contextRef="#ctx0" brushRef="#br0" timeOffset="12997.94">13247 1587 0,'0'18'32,"-18"0"-32,1 17 0,-54 71 15,-53 53 1,19-18 0,52-71-1,17-17 1,19-53-16,-1 0 15</inkml:trace>
  <inkml:trace contextRef="#ctx0" brushRef="#br0" timeOffset="14263.52">8555 1834 0,'0'0'0,"-18"0"0,18-17 0,0-1 15,-17-35 1,17 36-1,35-1 1,71 36 0,-18 35-1,-18 70 17,-70-35-17,0-53-15,-17 71 16,-71-35-1,52-71 1,36-35 15,18-54-15,70-16 0,-17 16-1,70-16 1,-71 69-1,-17 36 1</inkml:trace>
  <inkml:trace contextRef="#ctx0" brushRef="#br0" timeOffset="14564.26">9172 1976 0,'0'0'0,"18"0"0,-1 0 15,-17-18 1,18 0-16,0-52 16,-18 34-1,0-16 1,-36 52 0,1 35-1,18 0-15,-36 89 16,35-36-1,18 0 1,0-35 0,71-53 31,-54-18-47,36-17 0</inkml:trace>
  <inkml:trace contextRef="#ctx0" brushRef="#br0" timeOffset="14830.58">9525 1429 0,'0'0'0,"0"-18"0,0-17 16,18 0 0,-18 87-1,0 107 1,-18-18-1,-53 106 1,36-123 15,35-54-15,0-52 0,0-36-1</inkml:trace>
  <inkml:trace contextRef="#ctx0" brushRef="#br0" timeOffset="15231.53">9719 1817 0,'0'17'16,"0"1"-16,-35 53 15,-1-1 1,36-35-16,-35 36 15,35-53 1,0-1 0,35-17 15,18-17-15,18-54-1,-18 36 1,-36-18-1,-17 35 1,0 89 15,-17-18-15,17-36-16,0 54 16,0-53-1,17-18 1,19 0-1</inkml:trace>
  <inkml:trace contextRef="#ctx0" brushRef="#br0" timeOffset="15597.79">10072 1993 0,'0'-53'16,"0"36"-1,0-1 1,0 0-16,17 1 16,19 17-1,-19 35 1,1 53 0,-18-17-1,0-1 1,0-52-16,-18 0 15,18-36 17,0-17-1,0 17-31,0-35 16,53-17-1,-35 34 1,0 36-1</inkml:trace>
  <inkml:trace contextRef="#ctx0" brushRef="#br0" timeOffset="15981.71">10283 1940 0,'0'36'16,"0"-1"0,0 0-1,0-17 1,-17-1-1,-1-17 1,18 18 0,0-36 15,0 1-15,0-54-1,35-17 1,18 35-1,-35 18 1,0 35-16,17 17 16,-17 72-1,-18-1 1,0-18 0,0-34-1,-36-36 1,1 0-1</inkml:trace>
  <inkml:trace contextRef="#ctx0" brushRef="#br0" timeOffset="16231.21">9225 1429 0,'0'0'16,"0"-18"-16,0 0 0,18 1 16,70-1-1,35 1 1,-70 17-16,71-18 16,52 18-1,-105 0 1,-54 35-1</inkml:trace>
  <inkml:trace contextRef="#ctx0" brushRef="#br0" timeOffset="16614.49">8378 2787 0,'0'0'0,"-17"-35"0,-1-18 16,1-35-1,-1 70 1,18 71-1,-35 70 1,17 1 0,0-1 15,1 1-15,17-71-1,0-36-15,0 1 16,0-36-1,0-17 1</inkml:trace>
  <inkml:trace contextRef="#ctx0" brushRef="#br0" timeOffset="17263.5">8079 2981 0,'0'0'0,"-18"0"15,18 18 1,18-18-1,35 0 1,35-36 0,70 1-1,-69 17 17,-54 18-17,-35 36 1,0-1-1,0 36 1,0-36 0,0-18-1,53-17 1,17 0 0,19-52-1,-1-19 1,-71 53-16,1-35 15,-18 18 1,-35 88 15,17 35 1,18-52-32,-17 16 15,-36 142 1,35-17-1,-35-71 1,-18 17 0,1-88-1,-18-17 1,-36-53 0,54-36-1,17-35 1,53 1-1,35 52 1,53 0 0</inkml:trace>
  <inkml:trace contextRef="#ctx0" brushRef="#br0" timeOffset="17514.43">9155 2963 0,'0'18'0,"-18"0"16,0-18-16,-17 70 15,-18 71 1,18 18 0,17-18-1,18-106-15,-17 54 16,17-72-16,-18 36 15,18-70 17</inkml:trace>
  <inkml:trace contextRef="#ctx0" brushRef="#br0" timeOffset="17763.71">9031 3122 0,'0'0'0,"0"-18"16,35-70-1,18 18 1,0 52 0,18 18-1,-36 0 1,-17 53 0,-54 18-1,-52-1 1,35-35-1,36-17 1</inkml:trace>
  <inkml:trace contextRef="#ctx0" brushRef="#br0" timeOffset="18080.33">9631 2928 0,'0'0'15,"17"0"-15,1 0 16,-18-18 0,18 18-16,-1-53 15,-17 18 1,0 18-16,-17-1 15,-19 36 1,-34 52 0,52 1 15,18-18-15,18-53-1,0 0-15,34 0 0</inkml:trace>
  <inkml:trace contextRef="#ctx0" brushRef="#br0" timeOffset="18697.38">9207 4427 0,'0'0'0,"0"-17"15,0-1 1,-35 0-1,-35 18 1,17 36 0,35-19-16,-70 54 15,88-18 1,0-36 0,88-17-1,0 0 1,-17 36-1,-54 17 1,-69 0 0,-19-1-1,18-34 17,53-36-1,71 1-16,-1-1 1,-35 53 0,-17 36-1,-18-53-15,0 52 16,-70 18 0,52-70-16</inkml:trace>
  <inkml:trace contextRef="#ctx0" brushRef="#br0" timeOffset="19263.79">8308 6667 0,'0'-35'16,"0"18"0,18 17-1,-18 17 1,0 18 0,17 54-1,-17-72-15,35 36 16,1 18-1,17-1 1,0 1 0,17 35-1,-70 0 1,-18-36 0,1-35-16,-107 71 15,-70-35 1,53-36-1,0-70 1,123-36 0</inkml:trace>
  <inkml:trace contextRef="#ctx0" brushRef="#br0" timeOffset="19646.62">9384 5574 0,'0'0'0,"-18"0"0,1 0 16,-1-35-16,36 17 16,140 0 15,72 1-15,158 17-1,-53 0 1,-265 0-16,107 17 15,-54 1 1,-158 0 0,0-18-16</inkml:trace>
  <inkml:trace contextRef="#ctx0" brushRef="#br0" timeOffset="19929.83">9243 5909 0,'0'0'0,"17"18"31,19-18-31,211 0 16,123 0 15,-88-18-15,71 0-1,-88 18 1,-142 0 0,-105 0-16,-1 0 15,-105 0 1,-18 0 0</inkml:trace>
  <inkml:trace contextRef="#ctx0" brushRef="#br0" timeOffset="20196.48">9402 6227 0,'0'0'0,"-36"17"32,36 1-32,18-18 15,141 0 1,140 0-1,72-35 1,-107 35 0,72-18-1,-89 18 1,-159 0 0</inkml:trace>
  <inkml:trace contextRef="#ctx0" brushRef="#br0" timeOffset="22012.52">1517 10619 0,'0'0'0,"0"17"0,0 1 16,0 17-1,0 36 1,35-36 0,0-17-16,71-18 15,35-36 1,53-69 0,0-37-1,89-52 1,-89 0-1,-159 141-15,18-105 16,-53-36 0,-71 70-1,-70 71 17,-17 71-17,-54 123 1,159-88-16,-88 141 15,0 176 1,17 71 0,54-53-1,-1 159 1,18-123 0,18-266-16,-36 283 15,1 124 1,52-195-1,89 18 1,70-106 0,0-123-1,-18-159 17,-34-123-17,69-248 1,-17-17-1,89-176 1,-89 88 0,-247 123-1,-229 106 1,35 106 0,-159 0-1,213 70 1,87 53-1,159 1 1,141-1 0,18-35-1,140-88 17,-69 18-17,158-107 1,-194 124-1,-71 18 1,-123 18 0,-17 70-1,-54 0 1,36 53 0,35 70-1,0 1 1,70 34-1,1-34 1,-18-71 0,17-53-1,36-71 1,-35-52 15,-36-36-15,-35 35-1,-70-17 1,-36 71 0,-35 70-1,35 70 1,71 1 0,35 17-1,35-35 1,53 0-1,-70-53-15,123 0 16</inkml:trace>
  <inkml:trace contextRef="#ctx0" brushRef="#br0" timeOffset="22480.48">3281 10813 0,'0'0'0,"-18"0"0,-35 0 16,36-36-1,17 1 1,70-35 0,54 34-1,34 36 1,-16 71-1,-37-1 1,-52 71 0,-88 71 15,-36-88-15,-34-36-1,87-71 1,0-69-1,18-90 1,71-16 0,35-19-1,0 54 1,-36 35 0,36 35-1,-18-18 1,-70 71-16</inkml:trace>
  <inkml:trace contextRef="#ctx0" brushRef="#br0" timeOffset="22913.56">6297 9366 0,'0'0'0,"18"-17"0,-18-1 15,0-35 1,-71 53 0,54 0-16,-142 53 15,-71 123 1,19 54-1,-71 140 1,52 53 0,89-17 15,71-18-31,87-35 31,54-106-15,35 70-1,17-87 1,18-89 0,0-124-1,-70-69-15</inkml:trace>
  <inkml:trace contextRef="#ctx0" brushRef="#br0" timeOffset="24080.18">18979 8855 0,'0'0'0,"0"-18"15,0 0-15,0 1 32,0 34-1,0 1-31,53 70 31,53 0-15,106 89-1,70 35 1,-70-1 0,-159-140-16,88 282 15,-141-71 1,-124 106 0,-70-53-1,-17 0 1,69-141-1,-69 18 1,105-124 0,53-35-1,0-53 17,18-35-17,0-36-15</inkml:trace>
  <inkml:trace contextRef="#ctx0" brushRef="#br0" timeOffset="24262.71">18821 11765 0,'-18'0'0,"0"0"16,1 0-16,-1 0 15,0 0-15,1-18 16,-18-17-1,-18 0 1</inkml:trace>
  <inkml:trace contextRef="#ctx0" brushRef="#br0" timeOffset="26629.73">16510 10566 0,'0'0'0,"0"17"15,18-17 1,-1 0-16,54-35 31,17-18-15,-17-17-1,17-19 1,-71-16 0,-17 52-1,0 35-15,-88-35 16,-88 53 0,-1 18-1,-17 70 1,53 53-1,88 0 1,53 88 0,36-70-1,34-88 1,36-1 15,18-52-15,-1-36-1,89-88 1</inkml:trace>
  <inkml:trace contextRef="#ctx0" brushRef="#br0" timeOffset="26946.51">17568 9596 0,'0'0'0,"-17"-36"31,-1 36-31,0 36 0,1-1 16,-71 141-1,35 1 1,-18 70-1,18-1 1,18-87 0,35-106-16,-18 53 15,18 0 1,0-89 0,18-17-1</inkml:trace>
  <inkml:trace contextRef="#ctx0" brushRef="#br0" timeOffset="27446.66">17674 10724 0,'0'0'0,"0"18"0,0 0 15,0-1 1,35 1 0,36-18-1,35-35 1,17-53 0,-17 17-1,-88 36-15,35-89 16,-71 18-1,-70 53 1,-71 36 0,0 34-1,36 107 17,70 70-17,53 0 1,35-88-1,71 0 1,35-36 0,71-70-1,-71-35 1,18-53 0,-53 0-1</inkml:trace>
  <inkml:trace contextRef="#ctx0" brushRef="#br0" timeOffset="27628.96">18468 10901 0,'0'0'0,"0"17"47,-18-17-16,1 0-31,-1 0 0</inkml:trace>
  <inkml:trace contextRef="#ctx0" brushRef="#br0" timeOffset="29679.34">14429 10231 0,'17'17'0,"-17"1"16,0-1-1,18 1 1,0-18-1,-1 0 1,1-35 0,-1 0-1,-17-1 1,0 19 15,-17 17-15,-1 0-1,-17 0 1,35 17-16,-18 19 16,18-1-1,0 0 17</inkml:trace>
  <inkml:trace contextRef="#ctx0" brushRef="#br0" timeOffset="30212.95">14358 11112 0,'0'0'0,"-18"0"15,18-17 32,18 17-47,-18-35 16,0 17-1,0 0 1,-18 18 0,-17 36-1,35-19 1,0 1 15,0-1-15,18-17-1,17-17 1,-35-1-16,18-17 16,-1 17-1,-17 1 1,-17 17 0,-19 0-1,36-18-15</inkml:trace>
  <inkml:trace contextRef="#ctx0" brushRef="#br0" timeOffset="31579.6">12665 10089 0,'0'0'0,"-18"-35"16,18 18-16,-53-89 15,0 0 1,53 71-16,-35-36 16,35 36-1,-18 17 17,18 106-17,-17 36 1,-1 105-1,18 89 1,0-124 0,0 17-1,-18-52 1,1-36 0,-1-70-1,-17-35 1,-36-89-1,54-34 1,-1 16 0,18-34-1,35 0 1,36-1 15,35 53-15,35 54-1,53 52 1,-71 53 0,-70 71-1,-141 0 1,53-124-16,-142 71 16,-34-18-1,34-53 1,89-35-1,18-53 1,52 36 0,71 17 15,-18 0-15,-17 0-1</inkml:trace>
  <inkml:trace contextRef="#ctx0" brushRef="#br0" timeOffset="33561.53">7214 10266 0,'0'0'0,"0"-18"0,0 1 16,0-36-16,0-88 15,-35 17 1,0 53 15,-36 124-15,36 53-1,0 141 1,17-176-16,-17 158 16,-36 18-1,36-71 1,35-123 0,18-141 15,-1 53-31,71-142 15,-17 1 1,17 0 0,18 158-1,-36 106 1,36 106 15,18 53-15,-36-159-1,-17-35 1,17-70 0,-35-54-1,17-141 1,-17-176 0,-53 177-1,-106 52 1,-17 141-1,70 54 1,53 87 0,88 36-1,18-36 1</inkml:trace>
  <inkml:trace contextRef="#ctx0" brushRef="#br0" timeOffset="33845.53">8132 10795 0,'17'18'16,"-34"-36"-16,87 36 16,-17-18-1,0-89 1,-18 19 0,-35-36-1,-17 53 1,-54 71-1,-35 105 1,53 36 0,36-36-1,52-52 1,35-53 0,36-71 15,-70 35-31</inkml:trace>
  <inkml:trace contextRef="#ctx0" brushRef="#br0" timeOffset="34295.18">9013 9772 0,'-52'70'31,"34"-17"-31,-17 89 16,35 34-1,0 53 1,-18-17 0,0-177-16,1 89 15,17-89 1,0-106 31,0-34-32,35-37 1,71 72 0,-71 70-16,71 0 15,0 53 1,-71 53 0,-88 35-1,-70-53 1,-124 35-1,106-87 1,105-54 0,36-70-1,53-36 1</inkml:trace>
  <inkml:trace contextRef="#ctx0" brushRef="#br0" timeOffset="34811.78">9701 10477 0,'0'-17'32,"18"-1"-32,70-52 15,0-19 1,36-34-1,-89 35 1,-52 70 0,-195 89-1,0 52 1,106-17 0,89 17 15,70-52-16,52-53 1,1-18 0,-35 0-1,-54 17 1,-105 36 0,-88 71-1,17 17 1,53 0-1,89-35 1,17-71 0,88-53-1,0-52 1,18-36 0</inkml:trace>
  <inkml:trace contextRef="#ctx0" brushRef="#br0" timeOffset="35077.96">10319 9648 0,'0'0'0,"0"-17"0,-71 176 32,36 17-17,-18 18 1,18 88-1,-36-35 1,36-70 0,17-89-1,18-53-15,0-17 16,18-54 0,17 19-1</inkml:trace>
  <inkml:trace contextRef="#ctx0" brushRef="#br0" timeOffset="35746.22">10125 10901 0,'0'0'16,"17"0"-16,1 0 31,0 0-15,35 0 0,-18-35-1,0-1 1,-35 19-16,0-1 15,-53 18 1,0 35 0,0 36-1,36 17 1,17-17 0,35-19 15,36-34-16,-19-18 1,19-70 0,-36 17-1,18-36 1,-18 72 0,-17 52-1,0 0 1,-1 18-1,-17-35 1,36-18 15,-19-18-31,1-35 16,35 0 0,-35 36 15,-1 17-16,1 17 1,-18 36 0,17-17-1,1-36 1,0 0 0,52 0-1,-34-53 1,-1-35-1,-35 17 1</inkml:trace>
  <inkml:trace contextRef="#ctx0" brushRef="#br0" timeOffset="36128.39">10901 10777 0,'0'18'15,"0"-36"-15,-18 107 16,1-1 0,-1-71-1,18 1 1,0 0-16,0-1 15,53-17 1,35-53 0,-17-17-1,17-89 1,18-123 0,-71 35-1,-35 141 1,0 71-1,0 88 1,0 70 0,-71 177-1,36-106 1,17-53 15,18-70-15,0-36-1,18-35 1,-18-53-16</inkml:trace>
  <inkml:trace contextRef="#ctx0" brushRef="#br0" timeOffset="36311.58">10936 10530 0,'0'0'0,"-35"-17"16,17 17-1,71-36 1,71-16 0,-1-1-1,18 0 1,-123 53-16</inkml:trace>
  <inkml:trace contextRef="#ctx0" brushRef="#br0" timeOffset="36995.42">8202 12524 0,'0'0'15,"-53"-53"-15,18 17 16,0-17 0,17 18 15,-35 35-16,-70 18 1,-89 88 0,0 17-1,159-35 1,142-52 0,87-19-1,88 19 1,-69 16-1,-160-34-15,-18 70 16,-105 18 0,-106 18-1,0-54 1,124-70 0,175 18 30,-52 35-30,-53 123 0,-141 106-1,-17-35 1,-107 106 0,194-247-16,-158 211 15,88-70 1,106-123-1,35-54 1</inkml:trace>
  <inkml:trace contextRef="#ctx0" brushRef="#br0" timeOffset="37394.17">6738 16263 0,'0'0'0,"-35"35"0,-18 1 16,-53 34-1,35-17 1,107-35 0,87-18-1,142-18 1,70 71-1,-229 53 1,-124 158 0,-176 54-1,-18-106 1,-105 52 0,123-123 15,0-70-16,141-177 1,53-176 0,0 176-16</inkml:trace>
  <inkml:trace contextRef="#ctx0" brushRef="#br0" timeOffset="37745.43">7937 14252 0,'71'-17'31,"-36"17"-31,18 0 16,18 0-16,176-18 16,370-35-1,-264 35 1,35-17 0,-265 35-1,-228 18 1,-89 17-1,105-17-15</inkml:trace>
  <inkml:trace contextRef="#ctx0" brushRef="#br0" timeOffset="37995.44">7761 14676 0,'0'0'0,"-106"52"0,18 1 15,247-17 16,88-19-15,176-17 0,71-17-1,-194-1 1,-212 0-16,106 18 16,-141 0-16,0 0 15,-124 18 1,-176 35-1</inkml:trace>
  <inkml:trace contextRef="#ctx0" brushRef="#br0" timeOffset="38244.71">7761 15222 0,'0'0'0,"-423"159"16,176-18 0,194-35 15,159-18-16,211-52 1,36-36 0,-212-18-16,459-53 15,-71-17 1,-159 53 0,-211 35-1,-106 17 1,-71 1-1,1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BEE2-223C-D8EA-0D19-4393C7F66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988E1-7E12-4A80-C567-082E9A4A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2315-A63C-D47E-4776-613A1440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4EB1-0B85-0A94-A1C6-25E314DD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2A8A-BB1A-6881-4F91-C05052E5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A24-8C26-DA70-64B0-5684AE4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1341-DD49-801F-E5F0-469D80D36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49E55-4238-41F0-263D-B5F38667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F8E7-A78B-978E-0ADE-7BD1AB56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FF3B-A1D5-DB46-57F2-BDB491C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A9970-271C-2903-B585-3D847A2F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01D63-59D6-2D06-9CE3-339E8AD8E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8E5D-1554-05DC-62E4-2D57C9C2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99B2-FE2A-40EA-2720-8176BFED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1040-34D4-3139-4834-75FC66A2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2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80B8-DEEC-113E-D95F-A6200DC2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0637-E647-C953-BBBE-D319AF10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8CD9-73A9-C8E6-0802-DAFAB2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3026-221C-67C1-297A-72E0CF62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F983-52A8-16D8-5681-65D1E769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A85E-D878-CBA6-FB94-4DF225D5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D2EA5-E5EC-7644-7B5F-048AEF6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B79C-D62E-51E5-2EF9-6A729F3F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ECD7-3013-4F61-2B9E-B76364E5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C83D-B01D-83AD-2390-47E29169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8CE9-8DD9-891C-2F59-F1EF5DCD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A227-62AA-3911-5E25-E6EB242F8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5C06F-8914-3907-EF15-5D259A0F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6596C-548E-614A-06AE-BEBDEE78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48637-0D59-BF43-A743-A2DD28F9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20853-5BDC-9FA0-6144-CFBDA0CA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2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DEA8-D82C-3EE6-BAF4-2A322337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8F76-AB58-A0F9-03C5-CE1F0DEF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55F5C-E977-869A-CA55-10597B04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2DECA-8882-0649-E0DB-C6D9B35B4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DE171-F6C4-4759-4D27-03807626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8E425-28DB-0E88-7572-FE234AAD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55D28-88C5-E2CA-A508-338392B3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80589-B356-239F-E6A7-1902B2D4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A714-0DD3-F7C4-65E9-E36FBC5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50F99-FE03-E822-EB1D-EA81EB0B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C9D9E-6EE2-875D-9894-A6955CA3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2C16B-61C9-AA24-95BC-B047BF30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65798-21E3-D459-C2E0-44A1D89E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FB632-C113-E0A5-1F0A-080933A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BACC2-7A6E-2FBF-6CDF-A7F1FA8D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17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6EC9-89A4-FC8D-F432-3497CC7A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B03F-CB85-665E-8D1F-C7A9C2BF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C0839-4CBB-00B8-6A65-6DE5A202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DA4AE-D6FF-1A74-501F-4B1EC0DC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C2C09-D6DF-C802-7014-18D40C9D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F092-E0D4-906C-74F5-71F600A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4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6395-EEA6-90FE-81C6-B2C17074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726F1-CA41-15EB-6233-6851F361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727C8-32D1-4C66-A539-F98F7787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E48AF-131B-9204-1B96-5056D603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2273-2DD4-7E8C-3D54-B4EAD9B7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E7BF-D245-3682-05F2-4C129F5D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4388B-D349-34F9-D550-1A6A4D5D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8D55-027E-E4A9-15FA-34CF6E37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9F93-DCBD-42AE-CB94-72AD76D79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8743-4854-4FD1-B568-06004F83C2B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96A6-30DE-755D-D733-AF8BD1327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A8EE-DE60-B1A5-330C-FFDD5950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EC5C-5875-4F48-A702-FF2AD7F39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E299-4B1A-6523-26CE-3F2207098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4A03-B7F2-40E8-4282-B26FC318B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F0E8A6-4A3E-39BC-12FE-76CEE3772853}"/>
                  </a:ext>
                </a:extLst>
              </p14:cNvPr>
              <p14:cNvContentPartPr/>
              <p14:nvPr/>
            </p14:nvContentPartPr>
            <p14:xfrm>
              <a:off x="1219320" y="209520"/>
              <a:ext cx="6356520" cy="357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F0E8A6-4A3E-39BC-12FE-76CEE3772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200160"/>
                <a:ext cx="6375240" cy="35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70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E299-4B1A-6523-26CE-3F2207098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4A03-B7F2-40E8-4282-B26FC318B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996B4D-F001-52F4-9AB9-635967E5BEFA}"/>
                  </a:ext>
                </a:extLst>
              </p14:cNvPr>
              <p14:cNvContentPartPr/>
              <p14:nvPr/>
            </p14:nvContentPartPr>
            <p14:xfrm>
              <a:off x="1530360" y="279360"/>
              <a:ext cx="3035520" cy="114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996B4D-F001-52F4-9AB9-635967E5B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1000" y="270000"/>
                <a:ext cx="305424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652798-C7A9-552F-4465-C73185B464B2}"/>
                  </a:ext>
                </a:extLst>
              </p14:cNvPr>
              <p14:cNvContentPartPr/>
              <p14:nvPr/>
            </p14:nvContentPartPr>
            <p14:xfrm>
              <a:off x="0" y="1098720"/>
              <a:ext cx="7696440" cy="383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652798-C7A9-552F-4465-C73185B464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089360"/>
                <a:ext cx="7715160" cy="38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82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E299-4B1A-6523-26CE-3F2207098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4A03-B7F2-40E8-4282-B26FC318B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80912-BC80-0504-C58E-05B1D750CF9C}"/>
                  </a:ext>
                </a:extLst>
              </p14:cNvPr>
              <p14:cNvContentPartPr/>
              <p14:nvPr/>
            </p14:nvContentPartPr>
            <p14:xfrm>
              <a:off x="165240" y="57240"/>
              <a:ext cx="9550440" cy="67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80912-BC80-0504-C58E-05B1D750CF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47880"/>
                <a:ext cx="9569160" cy="67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0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E299-4B1A-6523-26CE-3F2207098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4A03-B7F2-40E8-4282-B26FC318B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E051D0-A1E8-D9DB-6080-832A140E84B4}"/>
                  </a:ext>
                </a:extLst>
              </p14:cNvPr>
              <p14:cNvContentPartPr/>
              <p14:nvPr/>
            </p14:nvContentPartPr>
            <p14:xfrm>
              <a:off x="184320" y="158760"/>
              <a:ext cx="7994880" cy="584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E051D0-A1E8-D9DB-6080-832A140E84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149400"/>
                <a:ext cx="8013600" cy="58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E299-4B1A-6523-26CE-3F2207098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4A03-B7F2-40E8-4282-B26FC318B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91718C-9FD0-EE22-578C-DD88F94194E4}"/>
                  </a:ext>
                </a:extLst>
              </p14:cNvPr>
              <p14:cNvContentPartPr/>
              <p14:nvPr/>
            </p14:nvContentPartPr>
            <p14:xfrm>
              <a:off x="355680" y="317520"/>
              <a:ext cx="7055280" cy="61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91718C-9FD0-EE22-578C-DD88F9419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308160"/>
                <a:ext cx="707400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8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2022-10-13T12:26:09Z</dcterms:created>
  <dcterms:modified xsi:type="dcterms:W3CDTF">2022-10-13T12:26:26Z</dcterms:modified>
</cp:coreProperties>
</file>