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7T10:43:21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3739 1446 0</inkml:trace>
  <inkml:trace contextRef="#ctx0" brushRef="#br0" timeOffset="1891.08">3687 3440 0,'0'0'0,"0"-371"0,0-387 15,0 599-15,0-159 16,0 266 0,0 16-16,0 1 15,0 0 1,35-18-1,0 0 1,0 18 15,-35 17-31,36-17 16,-36 17-16,0-17 16,0 17-1,0 0 16,0 36-15,0 0 0,0 35-1,0-18 1,0 35 0,0-17-1,0 18 1,0-53-1,-18-18 110,0 0-125</inkml:trace>
  <inkml:trace contextRef="#ctx0" brushRef="#br0" timeOffset="5856.54">3545 1940 0,'-35'-35'32,"35"17"-32,-18-17 15,18 0 1,53-36 0,36 18-1,-1 0 1,35 36-1,-87 17-15,52 35 32,18 71-17,-36 17 1,-17 36 0,71 35-1,-124-159-15,35 89 16,-18 35-1,-17-54 1,0 1 0,0-70-1,0-19 1,0-87 15,0 52-31,0-88 16,18-88-1,17 35 1,54-52 15,-1 34-15,53-34 0,-53 140-1,0 71 1,-17 35-1,-36 107 1,-17-1 0,-18 106-1,0-89 1,-53 72 0,35-54-1,-35 0 1,18-34-1,35-72 1,0-52-16,0-1 16,0-34 31,0-19-32,0-16-15</inkml:trace>
  <inkml:trace contextRef="#ctx0" brushRef="#br0" timeOffset="6323.64">5309 2646 0,'0'0'0,"0"-18"0,18-17 15,-36 35 32,-17 35-31,0 18 0,17-18-16,-35 36 15,18 35 1,35-36-1,0 1 1,35-18 0,18-53-1,18 0 1,-18-18 0,35-35-1,0-35 1,-35 0-1,-53-36 1,0 89-16,-18-88 16,-70 70 15,35 35-31</inkml:trace>
  <inkml:trace contextRef="#ctx0" brushRef="#br0" timeOffset="6456.66">5151 2716 0,'-18'53'15,"18"-35"-15,0 70 16,0-35 0,0 0-1,88-35 1</inkml:trace>
  <inkml:trace contextRef="#ctx0" brushRef="#br0" timeOffset="6673.67">5838 2646 0,'18'0'0,"-36"0"0,36-18 0,-18 36 46,0-1-30,-18 54 0,18-53-16,0 17 15</inkml:trace>
  <inkml:trace contextRef="#ctx0" brushRef="#br0" timeOffset="6999.42">5821 2981 0,'0'35'16,"0"-70"-16,0 106 15,0-54-15,35 1 16,0 17-1,36-35 1,-18-35 15,-18-18-15,0-18 0,1-52-1,-19 35 1,1-1-1,-18 54 1,0 18 0,0 34 46,0 1-46</inkml:trace>
  <inkml:trace contextRef="#ctx0" brushRef="#br0" timeOffset="7689.39">6650 2752 0,'0'-18'15,"17"0"1,1 18-16,-18-35 16,0 0-1,-18 35 17,1 0-17,-54 17 1,54 1-16,-54 17 15,-17 36 1,70-18 0,18 0-1,18-36 1,35 1 0,53-18-1,-89 18-15,71-18 16,1 17-1,-36 1 1,-36 17 15,1 1-15,-53-1 0,-54 18-1,19-36 1,-54-17-1,54 18 1,-1-18 0,36 0-1,0-18 1</inkml:trace>
  <inkml:trace contextRef="#ctx0" brushRef="#br0" timeOffset="7741.91">6332 5927 0,'18'0'15,"53"-36"1,-160 72-16</inkml:trace>
  <inkml:trace contextRef="#ctx0" brushRef="#br0" timeOffset="8273.56">7073 3651 0,'0'0'0,"0"-176"0,35-124 16,1 159-1,17 35 1,-18 53 0,0 0-1,-17 36-15,-18-54 16,0 18-1,-18 0 1,-17 36 15,17 17-31,-35 0 16,-17 35 0,-1 53-1,36-35 1,0 53-1,35-36 1,17-17 0,54 0-1,17-35 1,-17-18 0,17 0-1,18-35 1,-53-1-1,-18 1 1</inkml:trace>
  <inkml:trace contextRef="#ctx0" brushRef="#br0" timeOffset="10156.03">7620 2399 0,'0'0'0,"0"-18"0,0-17 32,0 17-32,0-17 15,0 0 1,-18 35 0,18 17-1,0 72 1,18 52-1,-18 53 1,0-53 0,0 0 15,0-106-31,0 36 16,-18-1-1,36-87 32,0-19-31</inkml:trace>
  <inkml:trace contextRef="#ctx0" brushRef="#br0" timeOffset="10473.86">8132 2240 0,'0'71'31,"0"-36"-31,0 53 16,0 106-1,0-53 1,0 18-1,0-124-15,0 54 16,0-19 0,0-52-1,-18-18 17,0-36-17</inkml:trace>
  <inkml:trace contextRef="#ctx0" brushRef="#br0" timeOffset="10907.3">7691 2981 0,'0'0'0,"105"0"15,19-18 1,35-35 0,17-17-1,-17 17 1,-53 18 0,-71 35-1,-35 35 1,0 18-1,-18 53 1,1-71-16,17 36 16,0 34 15,35-34-15,18-53-1,17-18 1,71-53-1,-52-18 1,-19-17 0</inkml:trace>
  <inkml:trace contextRef="#ctx0" brushRef="#br0" timeOffset="11522.92">8731 2646 0,'-17'0'16,"-19"35"-16,-17 0 15,0 71 1,53 0 0,0 0 15,36-36-15,34-17-1,1-35 1,17-18-1,0-18 1,-17-17 0,-18-35-1,-36 52-15,36-53 16,0-17 0,0 53-1,-18 17 1,18 36-1,0 35 1,-17 17 0,-1-17 15,-35 0-15,17-18-1,-17 18 1,0-35-1,0-36 17,0 1-17,18-36 1,0 0 0,17 0-1,0 35 1,-17 1-16,17 17 15,0-18 1</inkml:trace>
  <inkml:trace contextRef="#ctx0" brushRef="#br0" timeOffset="11958.42">9719 2734 0,'0'35'31,"0"-17"-31,-18 0 16,1 17 0,-54 71-1,1-18 1,17 18-1,53-89 1,17-17 15,19 0-15,-19 0-16</inkml:trace>
  <inkml:trace contextRef="#ctx0" brushRef="#br0" timeOffset="12189.52">9913 3016 0,'18'0'16,"-1"-17"-16,1 17 15,35 0 1,17-53-1,1 0 1,-53 17 0,-18 1-1,-18 18-15,-17-1 16</inkml:trace>
  <inkml:trace contextRef="#ctx0" brushRef="#br0" timeOffset="12388.63">10019 2840 0,'-53'53'15,"106"-106"-15,-141 159 16,52-36-1,36-17 1,0-35-16,0 35 16,18-53-16,35 17 31,18-17-15,34 0-1,-16-35 1,-1-18-1,-71 36-15</inkml:trace>
  <inkml:trace contextRef="#ctx0" brushRef="#br0" timeOffset="12806.51">10372 2840 0,'0'-18'0,"0"36"0,0-53 16,0 17-1,0 0-15,35 1 16,18-1-1,0 18 1,-18 35 0,18 36 15,-18-1-15,-17 19-1,-18-36 1,0-18-1,-35-18 1,17-17 0,0 0-1,18-52 1,0-19 0,0-17-1,36 0 1,34-36-1,-35 54 1,-17 34 0</inkml:trace>
  <inkml:trace contextRef="#ctx0" brushRef="#br0" timeOffset="13289.13">8731 2805 0,'0'0'0,"18"0"0,123-18 31,-106 18-31,36 0 16,17 18-1,-17 70 1,-71-71 0</inkml:trace>
  <inkml:trace contextRef="#ctx0" brushRef="#br0" timeOffset="13339.04">8855 3351 0,'-53'36'16,"18"-19"-16</inkml:trace>
  <inkml:trace contextRef="#ctx0" brushRef="#br0" timeOffset="14239.08">3969 4180 0,'0'0'16,"0"-35"-1,0 53 1,0 52-16,-18 195 31,0-124-15,1-70-16,34 264 15,-52-141 1,0-18 0,0-70-1,35-88 1,0-36 0,0-17-1</inkml:trace>
  <inkml:trace contextRef="#ctx0" brushRef="#br0" timeOffset="14455.46">3510 4833 0,'-18'-18'0,"36"36"0,-53-53 0,17 17 16,18-88-1,35 18 1,-17 70-16,88-70 16,70-35-1,1 52 1</inkml:trace>
  <inkml:trace contextRef="#ctx0" brushRef="#br0" timeOffset="14905.82">3881 5292 0,'-36'0'32,"19"0"-32,-19 0 15,19-53 1,17 35-16,0-35 15,17-17 1,36 70 0,35 35-1,-17 35 1,35 54 0,-71-71-1,36 0 1,-18-36-1,35-17 1,-35 0 0,0-53 15,0 18-15,-53 18-16,0-19 31,0 19-16,0-1 1</inkml:trace>
  <inkml:trace contextRef="#ctx0" brushRef="#br0" timeOffset="15454.94">3986 4410 0,'0'0'0,"0"-18"0,53-17 31,-35 35-31,35 0 16,0 0-1,53 53 1,-36 17 0,-35-34-1,-17 87-15,-71 0 32,-88 36-17,35-35 1,-53-1-1,89-70 1,52-53-16,-17 18 16,35-36 15,35 18-31</inkml:trace>
  <inkml:trace contextRef="#ctx0" brushRef="#br0" timeOffset="15772.04">4762 4992 0,'0'106'31,"0"-71"-31,0 35 16,-17 19-1,-1-1 1,1-71 0,17 1-16,0-36 46,0 1-46,0-1 0</inkml:trace>
  <inkml:trace contextRef="#ctx0" brushRef="#br0" timeOffset="16188.27">4745 4586 0,'0'0'0,"-18"0"0,18 18 16,-17 35-1,17 0 1,0-18 0,52-35-1,1 0 1,-35 0-16,53-35 15,-36-18 1,-17 0 0,-18 17 15,-53-16-15,-18 52-1,-52 17 1,34 36-1,36 18 1,53 17 0,0-18-1,36-34-15</inkml:trace>
  <inkml:trace contextRef="#ctx0" brushRef="#br0" timeOffset="17005.25">5874 7514 0,'0'0'0,"0"-388"0,0-388 15,-18-141 1,-35 617-1,36 247-15,-72-18 16,-34 71 0,17 53-1,0 53 1,71-35 0,17-1-1,36-70 1,123 0-1,-35-35 1,35-36 0,-70 36-1,-19 18 17,-34-1-17,-18 36 1,0 52-1,-18 18 1,18 53 0,0-17-1,0 123 1,18-106 0,17 53-1,-17 18 1,-18-54-1,-35 36 1,-18-88 0,-53 0-1,-53-88 17,18-36-17,0-105 1,53-19-1,53-157 1,35 158 0,35-54-1,35 72 1,54-18 0,-1 0-1,-17 53 1,-18 17-1</inkml:trace>
  <inkml:trace contextRef="#ctx0" brushRef="#br0" timeOffset="17804.61">6350 4568 0,'0'0'0,"-18"0"0,1 0 16,-19 36-1,19 34 1,-1 89 0,18-124-16,0 142 15,0-36 1,-17-35-1,17-89 1,0 1 0,0-89 31,35 18-32,0-35 1,18 35-1,0 53 1,-18 36 0,-17-19-16,35 71 15,0-35 1,17-17 0,18-36-1,-17-18 1,-36 0-16,53-52 15,-70 52-15,53-70 16,-1-88 0,-52 52-1,-1-17 17,-17 53-17,0 53 1,0 52-1,-35 89 1,18 70 0,-1-34-1,18 16 1,0-34 0,0-71-1,18-36 1,17-17-1,35-53 1,-34 0 0,-19 36-16</inkml:trace>
  <inkml:trace contextRef="#ctx0" brushRef="#br0" timeOffset="18071.34">6897 4886 0,'0'0'16,"17"0"0,1 0-16,35 0 15,18-18 1,34-17-1,-87 17-15,35 1 16,0-1 0,-18-17 15</inkml:trace>
  <inkml:trace contextRef="#ctx0" brushRef="#br0" timeOffset="18821.46">8149 4674 0,'0'0'0,"0"-17"0,-17-19 31,-1 36-31,-53 0 16,-35 53 0,36 35-1,-36 89 1,71-36-1,35-106-15,0 106 16,35-70 0,71-36-1,35-35 17,-35-35-17,88-53 1,-88-18-1,17-35 1,-52-36 0,-36 72-1,-35-37 1,0 54 0,-53 71-1,0 70 1,36 35-1,-19 88 1,1 36 0,35-71-1,18-123 1</inkml:trace>
  <inkml:trace contextRef="#ctx0" brushRef="#br0" timeOffset="19088.62">8608 5274 0,'70'-18'31,"-140"36"-31,229-89 15,-89 19 1,1-37 0,-54 72-16,1-54 15,-18 18 1,0 141 15,0-52-31,-18 34 16,1 1-1,17-36 1,0-17 0,17-18-1,-17-36 17,36-16-32</inkml:trace>
  <inkml:trace contextRef="#ctx0" brushRef="#br0" timeOffset="19262.77">9084 4710 0,'0'0'0,"0"-18"0,0-17 31,0 52 31,18-17-62,-1 0 16</inkml:trace>
  <inkml:trace contextRef="#ctx0" brushRef="#br0" timeOffset="19372.93">9384 4621 0,'0'0'0</inkml:trace>
  <inkml:trace contextRef="#ctx0" brushRef="#br0" timeOffset="20204.93">9296 4939 0,'0'53'16,"17"35"0,36-35-1,0-35 1,35-18-1,-52 0-15,52-36 16,35-34 0,-17-36-1,-53-18 17,-35-17-17,-18-17 1,0 52-1,0 70 1,0 72 0,0 87-1,-18-17 1,-17 70 0,35-87-1,-18-1 1,18-35-1,-35-53 17,52-36-17,54-69 17,0 16-17,52 1 1,-35 53-1,-52 17 1,-19 1 0,-52 17-1,-53 35 1,17-17 0,18-1-1,36-17-15,-19 35 16,36 36-1,0 35 1,18-18 0,35-35-1,35-18 17,18-17-17,0-18 1,-36-18-1,-17-17 1,-35-18 0,-1 18-1,-17 0 1,0 17-16</inkml:trace>
  <inkml:trace contextRef="#ctx0" brushRef="#br0" timeOffset="20854.66">3898 7743 0,'0'0'16,"0"-17"-16,35-36 15,-35 18 1,0-18-16,18 17 31</inkml:trace>
  <inkml:trace contextRef="#ctx0" brushRef="#br0" timeOffset="20872.23">3792 7761 0</inkml:trace>
  <inkml:trace contextRef="#ctx0" brushRef="#br0" timeOffset="21038.09">3687 8167 0,'0'35'16,"-18"0"-16,-70 106 15,17-35 1,1-35 0,34-71-1,1 0 1,35-88-1,0-36 1,53 36 0</inkml:trace>
  <inkml:trace contextRef="#ctx0" brushRef="#br0" timeOffset="23020.7">3510 8061 0,'35'0'16,"-70"0"-16,123 71 15,-52-54-15,-1 36 16,-17-18-16,52 89 15,1-54 1,17 1 0,18-53-1,-36-18 1,-35-18-16,89-70 16,-36 17-1,36-70 1,-71 0-1,-36-35 1,-52 70 0,-159-88 15,53 106-15,-53 52-1,53 89 1,0 88-1,88-17 1,70 158 0,54-123-1,52-18 1,18-53 0,-17-70-1,70-54 1,35-52-1,-35-35 1,-70 17 0,-36-18-1,-53 36 17,-35 71-17,0 87 1,0 18-1,0 53 1,18-35 0,35-35-1,0-71 1,35 0 0,0-35-1,18-36 1,-36-17-1,-70-36 1,0 36 0,-105-18-1,-19 53 17,18 53-17,-17 36 1,52 52-1,54 35 1,17-87-16,0 34 16,0-35-16,70 54 15,-17-36 1,35-36 0,36-17-1,-36-53 1,71-53-1,-36 1 1,-35-19 0,-70 36-1,-18 70 17,0 54-1,0-19-31,0 71 15,0 1 1,0-36 0,35-18-1,1-35 1,34 0 0,-52-18-16,52-35 15,-17 0 1,-35-35-1,-1 35 1,-17 18 0,0 17-1,0 54 17,0 52-17,18-18 1,17 36-1,1-53 1,34-53 0,18 0-1,18-70 1,-18 17 0,1-71-1,-36 18 1,-53 18-1,0-53 1,0 88 0,0 141 15,0-17 0,0-54-31,0 54 16,0-53-16,0 52 15,-36 18 1,19-52 0,17-19-1,0-34 17,0-1-32,0-17 15,0 17-15,53-70 16,-1 17-1,107-17 1,-53 71 0,-18 17-1,-52 0 1,34 17 0,-52 36-1,-18-18 1,-53 54-1,-53-1 1,18-35 0,-53 17-1,70-70 1,53 0 0,1 0-1,17-35 1,17-18-1,1 35-15</inkml:trace>
  <inkml:trace contextRef="#ctx0" brushRef="#br0" timeOffset="23787.59">7620 7779 0,'35'0'31,"-17"0"-31,0 0 16,17-18 0,35 0-1,-17-17 1,-17 0-1,-19 0 1,-17-18 0,-17 17-1,-36 36 1,-18 0 15,-35 0-15,36 71-1,34 17 1,36 18 0,0-35-1,18-1 1,53-35 0,-54-35-16,54 0 15,35 0 1,17-53-1,-35 1 1,-52-1 0</inkml:trace>
  <inkml:trace contextRef="#ctx0" brushRef="#br0" timeOffset="24989.54">9155 7320 0,'0'0'0,"0"-18"0,0-34 16,0 34-1,-53-17 1,-36 17-1,-16 53 1,-19 89 0,71-1-1,36-70-15,17 141 16,0-70 0,105 17-1,54-88 1,-35-53-1,70-53 1,-88-18 0,17-52-1,-17-36 1,-89 0 15,1-52-15,-18 87-1,0 89-15,0-18 16,-18 88 0,-17 106-1,0 89 1,35-72 0,0 1-1,18-124-15,34 36 16,37-1-1,34-70 1,-52 0 0,17-52-1,-18-19 1,-52-17 15,-18 35-15,18 53-1,-18 18 1,0 34 0,-18 1-1,18-17 1,0-1 0,0-53 15</inkml:trace>
  <inkml:trace contextRef="#ctx0" brushRef="#br0" timeOffset="25187.71">10266 7444 0,'0'0'0,"0"-18"0,0 0 15,-18 18 1,18 18-1,0 0 1,0-1 0,0 1-1,35-18-15</inkml:trace>
  <inkml:trace contextRef="#ctx0" brushRef="#br0" timeOffset="26003.72">10636 7355 0,'0'18'31,"-17"-18"-31,-1 18 0,0 17 16,-17 36-16,17 105 31,18-88-15,18 0-1,53-52 1,17-36 0,53 0-1,0-71 1,-18-17 0,-34-53-1,-72 0 1,-17-53-1,0 70 1,0 89 0,-17 105-1,17 54 1,-18 70 15,-17-35-15,35-89-1,0 1 1,0-89 31,17-35-31,72-70-1,-54 87-15,53-69 16,-17 69-1,-18 36 1,-53 18 0,-53 35-1,-53 17 17,71-52-32,-54 17 15,36 36 1,36-18-1,17 0 1,70-18 0,54-17-1,-36-18 1,0 0 0,-17 0-1</inkml:trace>
  <inkml:trace contextRef="#ctx0" brushRef="#br0" timeOffset="26671.55">5203 9419 0,'0'0'0,"-17"-17"0,-18-36 16,17 17-1,-35 36 1,35 0-1,-35 106 1,36-53-16,-1 141 16,-17 88-1,35-70 1,0-53 0,0-89 15,0-34-16,53-36 1,-36-71 0,-17 18-16</inkml:trace>
  <inkml:trace contextRef="#ctx0" brushRef="#br0" timeOffset="27087.57">4604 9807 0,'0'0'0,"-36"-17"0,1-1 0,-18-35 16,36-53 0,34 36-1,107-19 1,-89 72 0,106-1-1,71 36 1,17 123-1,-105 18 1,-36 52 0,-106-70-1,-88 18 1,71-124-16,-71 71 16,-35-35-1,0-71 1,53 0-1,0-35 1,70-1 0,18 19-16,35-19 15,36 1 1,-54 0 0</inkml:trace>
  <inkml:trace contextRef="#ctx0" brushRef="#br0" timeOffset="27554.08">5574 10178 0,'0'-18'0,"-18"18"15,18-18-15,-35-35 16,35 36-16,0-18 15,71-36 1,17 53 0,53 18-1,-53 36 17,-70-19-32,35 71 15,-53 1 1,0-36-1,0-18 1,-18-35 15,18-35-15,0 17-16,0-35 16,53-35-1,0 17 1,35-17-1,-17 70 1,-1 18 0,-17 18-1</inkml:trace>
  <inkml:trace contextRef="#ctx0" brushRef="#br0" timeOffset="28487.09">6950 10089 0,'0'0'0,"53"-35"31,-36 18-31,-17-36 16,-35 0 0,-53-18-1,-36 71 1,-17 18-1,53 70 1,35 18 0,35 17-1,18-105-15,0 17 16,53 0 15,-17-35-31,34 0 16,71-35-1,-35-18 1,0-17 0,-71 17-1,-35 0 1,0 88 15,-53 71-15,53-53-1,53 17 1,-35-52-16,52 35 16,54-35-1,-18-18 1,35-53 15,35-18-15,-70 18-1,0-70 1,-88 105-16,-18-88 16,-36 53-1,-87 53 1,-1 36 0,19 34-1,52 36 1,35 18-1,36-36 1,52 35 0,1-17-1,17 53 1,0 17 0,-35 36 15,-71-18-16,1-71 1,-89 1 0,-35-54-1,17-52 1,89-18-16,-88-53 16,34-53-1,19 18 1</inkml:trace>
  <inkml:trace contextRef="#ctx0" brushRef="#br0" timeOffset="28519.73">7144 11077 0,'0'-35'0,"-18"0"16</inkml:trace>
  <inkml:trace contextRef="#ctx0" brushRef="#br0" timeOffset="29071.13">8431 9913 0,'0'0'0,"-17"0"15,-1 0 17,0 0-17,1 18-15,-1-1 0,1 19 16,-19 34 0,36-52-1,-17 35 1,17-18-1,70 0 1,-17-35 0,35 0-1,-17-17 1,-54 17-16,1-36 16,-53 36 15,-53 53-16,35 0 1,0 53 0,53-88-16,0 52 15,0-52 1</inkml:trace>
  <inkml:trace contextRef="#ctx0" brushRef="#br0" timeOffset="29303.84">8590 10389 0,'53'-35'15,"-35"17"1,17 36 0,-35 53-1,0 34 1,0 54 0,0-18-1,-18-53 1,18-70-16,0 35 15,18-35 1,53-54 0,-1-34-1</inkml:trace>
  <inkml:trace contextRef="#ctx0" brushRef="#br0" timeOffset="29487.91">9543 9578 0,'0'0'0,"0"-18"0,17-17 16,-52 35 0,0 106-1,17 0 1</inkml:trace>
  <inkml:trace contextRef="#ctx0" brushRef="#br0" timeOffset="29672">9296 10389 0,'0'-17'31,"0"-1"-31,0 0 16,0-52-1,17-54 1,1-52 0,0 141-1</inkml:trace>
  <inkml:trace contextRef="#ctx0" brushRef="#br0" timeOffset="30020.93">9895 10389 0,'106'-17'15,"-88"-1"-15,70-35 16,36-35 0,-107 70-1,36-123 1,-35 18-1,-36-89 1,-52 53 0,-72 36-1,-87 105 1,70 71 0,18 88-1,71-17 1,70-36-1,0-53 1</inkml:trace>
  <inkml:trace contextRef="#ctx0" brushRef="#br0" timeOffset="30137.75">9825 9984 0,'70'0'15,"-140"0"-15,229-18 16,-106-17 15,-18-1-15,-18 19-1,1 17 1</inkml:trace>
  <inkml:trace contextRef="#ctx0" brushRef="#br0" timeOffset="30587.71">9402 10072 0,'35'53'16,"-18"-53"-16,19 35 15,34 36 1,-52-71 0</inkml:trace>
  <inkml:trace contextRef="#ctx0" brushRef="#br0" timeOffset="30637.88">9860 10336 0,'88'-35'31</inkml:trace>
  <inkml:trace contextRef="#ctx0" brushRef="#br0" timeOffset="31302.72">10548 9895 0,'0'0'0,"-18"-35"31,18 17-31,0 1 16,0-18 0,18-1-1,35 19 1,0-1-1,17 18 1,54 71 0,-71-1-1,0 18 1,-36-17 0,-17-18 15,0-18-16,-17-35 1,-1 0 0,18-18-1,0-17 1,0-35 0,35-36-1,-17 35 1,0 36-16,52-36 15,-17 54 1,0 17 0,-18 0-1</inkml:trace>
  <inkml:trace contextRef="#ctx0" brushRef="#br0" timeOffset="31771.13">11536 9666 0,'-18'35'31,"1"-35"-31,-36 53 16,0 53-1,35 0 1,0-88-16,18 35 15,0 35 1,0-71-16,36 1 16,-19 0-16,54-18 15,17 0 1,18-53 15,-53 0-15,0-18-1,-53-88 1,-18 71 0,-70 35-1,17 53 1,-34 36 0,16 34-1,36 1 1,36 17-1,17-70 1</inkml:trace>
  <inkml:trace contextRef="#ctx0" brushRef="#br0" timeOffset="31805.86">11465 10001 0,'36'0'15</inkml:trace>
  <inkml:trace contextRef="#ctx0" brushRef="#br0" timeOffset="32286.27">11994 9648 0,'0'0'0,"0"-17"0,0 34 47,0 1-47,0 17 16,-17 71-1,-18 35 1,35-17 0,0-71-16,0 194 15,0-36 1,35 89 0,0 35 15,-17-17-16,-18-18 1,-36 0 0,-34-54-1,17-87 1,18-53 0,17-88-1,18-54 1,71-122-1,17-107 1,-71 177-16</inkml:trace>
  <inkml:trace contextRef="#ctx0" brushRef="#br0" timeOffset="32751.02">11889 9719 0,'0'0'0,"0"-53"16,0 18-1,70-18 1,36 0 0,-71 53-16,71-18 15,0 36 1,-53 88 0,-53 17 15,-35 36-16,-36-53 1,-70 0 0,53-71-1,70-17 1,0-18 0,36 0 30</inkml:trace>
  <inkml:trace contextRef="#ctx0" brushRef="#br0" timeOffset="32970.51">12453 10530 0,'0'0'0,"18"0"0,-18 18 15,0 0 1,17-18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7T10:44:14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1623 0,'0'0'16,"18"0"-16,-18-36 31,0 19-15,-18 17 0,0 0-1,1 0 1,-19 17-1,1 36 1,-18 36 0,18 52-1,35-106-15,-35 106 16,17-106-16,0 89 16,-17 17-1,0 18 1,17-71 15,18-18-15,-17-52-1,17-36 17,0-17-17,0-18 1,0 18-16</inkml:trace>
  <inkml:trace contextRef="#ctx0" brushRef="#br0" timeOffset="531.23">2222 1799 0,'0'-53'32,"-35"18"-32,864 247 109,-829-195-93,0 1-1,0 17-15,0 18 0,0 53 16,-53 70-1,18-70 17,-36 71-17,54-107 1,-1-17 0,1-35-1,-1-18 1,0 0-1,1-53 1,17 35-16,0-17 16</inkml:trace>
  <inkml:trace contextRef="#ctx0" brushRef="#br0" timeOffset="927.68">2240 2364 0,'0'0'0,"0"-18"31,18 18-16,-1 0-15,54-18 16,35 1 0,35-1-1,-18 0 1,-34 1 0,-54 17-1,-18 0 1,1 0 15</inkml:trace>
  <inkml:trace contextRef="#ctx0" brushRef="#br0" timeOffset="1498.32">3598 2134 0,'0'0'0,"0"-17"31,-17-1-31,-1 18 16,-53 0-1,19 0 1,-19 35 0,0 18-1,54-35-15,-18 70 16,17 0 0,18 18-1,0-35 1,18-18-1,52-36 17,-17-17-17,53-17 1,-18-19 0,18-52-1,-36 18 1,-34 34-16</inkml:trace>
  <inkml:trace contextRef="#ctx0" brushRef="#br0" timeOffset="2166.58">4039 1746 0,'0'0'15,"0"-17"1,-17 17 0,-1 0-1,0 70 1,1-52-16,-1 35 16,18 70-1,-53 1 1,18-1-1,17 1 1,-35-54 0,53 1-1,53-54 1,35 1 0,-35-18-1,18-53 1,-1 0 15,1-53-15,0 18-1,-18 18 1,-36 34 0,-17 19-1,0 52 16,-17-35-31,-1 53 16,0 35 0,1-17-1,17-1 1,0-35 0,17 1-1,36-19 1,18-17 15,-18-35-15,17-35-1</inkml:trace>
  <inkml:trace contextRef="#ctx0" brushRef="#br0" timeOffset="2582.39">4639 1676 0,'0'0'0,"-18"17"0,1 1 0,-1 35 16,0 17-1,18-52 17,0 0-32,18-18 15,17 0 1,1-18 0,-36 0-1,0-34 1,0 34-1,-18-17 1,0 35-16,-17 0 16,17 0-1,-17 35 1,0-17 0</inkml:trace>
  <inkml:trace contextRef="#ctx0" brushRef="#br0" timeOffset="2936.8">3669 2028 0,'0'0'16,"-18"18"-16,36-18 31,0 0-31,105 0 16,-35-18-1,18 1 1,-35-1-1,-36 18 17</inkml:trace>
  <inkml:trace contextRef="#ctx0" brushRef="#br0" timeOffset="4381.13">4921 2152 0,'-17'0'31,"-1"0"-15,0 0-16,-52 35 15,17 18 1,-18 35 0,71-70-16,-17 35 15,17 35 1,0-17 15,70-54-15,1-17-1,35-17 1,-36-36 0,1 0-1,-54 35-15,1-52 16,-18 17-1,-71-18 1,1 36 0,35 17-1,17 1 1,0-1 0,71 0-1,53-17 1,-18 17-1,18 18 17,-18 0-17,0 53 1,-70 0 0,-18 18-1,0-1 1,0 19-1,0-37 1,-18 1 0,1-35 15,-1-18-15,18-35-1,0 17-15,0-52 16,0 52-1,0-53-15,53-35 32,18 36-17,52 17 1,-17 53 0,0 53-1,-71 17 1,-35 36-1,0-35 1,-18-1 0,1-17-1,-1-17 1,18-54 31,0 0-47,0-35 15</inkml:trace>
  <inkml:trace contextRef="#ctx0" brushRef="#br0" timeOffset="5048.21">6526 2152 0,'0'0'0,"0"-53"32,0 35-32,0 1 15,-17-1 1,-1 18-16,-35 0 15,36 0 1,-72 35 0,1 18-1,18 18 1,52-36 0,18-17-1,53-18 1,17 0-1,19 0 1,-1 17 0,-18 1-1,-34 17 1,-36-17-16,0 35 16,-18-18-1,-70 36 1,17-36-1,-17-17 17,18-18-17,-1 0 1,36-18 0,17 0-1,0 18 1,18-17 15,18 17-31,0 0 16</inkml:trace>
  <inkml:trace contextRef="#ctx0" brushRef="#br0" timeOffset="10363.11">8925 2081 0,'-17'-17'16,"-1"17"-16,-70-71 15,53 71-15,-54 0 16,1 0-1,-18 35 1,53 36 15,36-53-31,-19 52 16,19-52-16,-1 70 16,18 18-1,0-36 1,53-17-1,0-35 1,53-18 0,-18-53-1,18-17 1,-36-1 0,1-35-1,-53 36 1,17-19-1,-35 54 17,0 17-17,0 36 1,0 53 0,0 17-1,-18 18 1,18 0-1,36-36 1,16-52 0,37-18-1,-19 0 1,1-53 0,-1 0-1,-34 18 1</inkml:trace>
  <inkml:trace contextRef="#ctx0" brushRef="#br0" timeOffset="10816.2">10248 2134 0,'0'0'0,"0"18"32,18-18-17,17 0 1,-17 0-16,-1 0 16,54-18-1,-36 1 1,-17 17-16,17 0 15,-17 0-15,-1 0 16</inkml:trace>
  <inkml:trace contextRef="#ctx0" brushRef="#br0" timeOffset="11146.67">10336 2311 0,'-17'17'31,"52"-17"1,-17 0-17,-1 0-15,36-17 16,-18 17 0,1-18-1,-19 18 1,-17-18-1</inkml:trace>
  <inkml:trace contextRef="#ctx0" brushRef="#br0" timeOffset="12096.89">11465 2187 0,'0'-17'16,"-17"-1"-16,-1 0 16,18-35-1,0 0 1,18 1 0,52 16-1,36-17 1,-18 36-1,-70 17 1,70 0-16,0 70 31,-88 36-15,0-18 0,-35 18-1,17-35 1,-17-1-1,35-52-15,0 0 32,0-36-17,0-17 1,0-36 0,0 53-16,53-87 15,18-1 1,52 0-1,-35 53 17,18 53-17,-53 18 1,0 87 0,-36-87-16,1 70 15,-18 18 1,0-35-1,0-36 1,0-17-16,0-1 16,-18-17 15,1-35-15,17-18-1</inkml:trace>
  <inkml:trace contextRef="#ctx0" brushRef="#br0" timeOffset="13376.65">12612 2099 0,'0'18'16,"17"-18"15,1 0-31,17-18 16,18-35-1,0 18 1,-53-36 0,0 18-1,0 36-15,-35-36 16,0 53-1,-18 0 1,-18 70 15,18 36-15,36 18 0,-1-19-1,18-34 1,18-36-1,35 1 1,-18-36 0,35 0-1,1-36 1,17-34 0,-17-18-1,-54-1 1,71 1-1,-52 53 1,-19 17 15,-17 89 1,0-54-32,0 19 15,-17 52 1,17-53-16,-18 18 15,18 18 1,0-36 0,35-35 15,1 0-15,34-53-1,-52 35-15,35-35 16,17-35-1,-17 53 1,-17 0 15,-36 52 1,0 1-17,17 53 1,-17-1-1,0-17 1,35 0 0,1-35-1,-19-18-15,36 0 16,0 0 0,18-36-1,-36-17 1,0-35-1,-35-35 17,-17 17-17,-19 53 1,-17 18 0,89 35 46,-19 0-62,36 0 16,-17 0-1,17 0 1,-36 0 0</inkml:trace>
  <inkml:trace contextRef="#ctx0" brushRef="#br0" timeOffset="13997.21">15240 1587 0,'18'-52'15,"-18"16"1,0 19-16,-18 17 16,-53 0-1,36 17 1,-18 124 0,0-17-1,36-71-15,-54 123 16,36-52-1,-18-1 1,18-52 15,35-1-15,0-87 15,0-36-15,35 0-1</inkml:trace>
  <inkml:trace contextRef="#ctx0" brushRef="#br0" timeOffset="14396.34">14922 1799 0,'0'0'0,"0"-17"0,0-54 15,18-17 1,35 17-1,123 1 1,-52 52 15,17 18-15,-35 35 0,-18 124-1,-70-18 1,-18 36-1,0-36 1,-36-36 0,1-52-1,17-17 1,1-36 15,-1 0-15,18-53-1,-35 17 1</inkml:trace>
  <inkml:trace contextRef="#ctx0" brushRef="#br0" timeOffset="14680.73">14958 2064 0,'0'0'0,"-18"17"16,36-17 15,-1 0-31,125 36 16,-19-72 0,18 1-1,-17 35 1,-54-35-1,-17 35 17,-35-18-17,-1 18-15</inkml:trace>
  <inkml:trace contextRef="#ctx0" brushRef="#br0" timeOffset="15065.3">16281 1764 0,'0'0'0,"0"-18"32,-18 1-32,-35 17 15,-17 0 1,52 17-16,-53 54 15,-17 35 1,53-1 15,0 19-15,35-36 0,53-35-1,17-18 1,36-35-1,53 0 1,-36-35 0,36-53-1,-53-18 1</inkml:trace>
  <inkml:trace contextRef="#ctx0" brushRef="#br0" timeOffset="16545.7">16810 1587 0,'0'0'0,"0"-17"0,-18 17 31,-17 17-15,17 54 0,-17 70-1,17 18 1,18-53-1,0-89-15,-17 72 16,17-19 0,0-35-1,17 1 1,1-36 0,53 0-1,17-71 1,-18 1-1,19-36 1,-37 35 15,-16-17-15,-36 70 0,17 18-1,-17 18 1,-35 53-1,35 17 1,0 0 0,0-18-1,0-34 1,0-19-16,53-17 16,0 0-1,53 0 1,-18-17-1,18-54 1,-18 1 0,-70 52-1,52-70 1,-52 53 0,-36 35 15,18 35-16,-17-18-15,-19 36 16,1 36 0,35-37-1,0-16 1,18-19 0,17-17-1,0 0 1,-17-17-1,-18-36 1,0 0 15,-35-18-15,-1 36 0,36-18-1,0 18 1,71-18-1,-1 18 1,54 17 0,-71 18-1,0 35 1,-53 36 0,0 35-1,0-36 1,0 18-1,0-52 1,0-1 0,0-17-1,0-1 1,-18-17 15,18-17-15,0-19-1,18-52 1,-1 71-16,36-72 16,71-16-1,-18 34 1,52 18 0,-87 53-1,-1 88 1,-70 0-1,0 18 1,-35-53 15,17 18-15,1-54 0,-1 19-1,1-36 1,17-18 15,0-17-15,52-1-16</inkml:trace>
  <inkml:trace contextRef="#ctx0" brushRef="#br0" timeOffset="17096.54">19209 1958 0,'0'0'0,"0"-18"0,17 1 0,-17-1 16,0 0 15,-35 18-15,-35 0-1,17 53 1,0 0-1,35-35-15,-17 35 16,35 0 0,0-18-1,53-35 1,35 0 0,-35 0-1,-18 0-15,36 18 16,-36 17-1,-17 0 1,-1-17 15,-17 17-15,-35 0 0,17-35-16,-35 36 15,18-36-15,-18 17 16,-35-17-1,35 0 1,0 0 0,18 0-1,-18-35 1,18-18 0,17 35-1</inkml:trace>
  <inkml:trace contextRef="#ctx0" brushRef="#br0" timeOffset="17431.24">17992 1464 0,'0'0'16,"-18"0"0,0 0-16,1 0 31,17 18 0,-18-18-31,18 17 31,-53 1-15</inkml:trace>
  <inkml:trace contextRef="#ctx0" brushRef="#br0" timeOffset="17745.93">16581 1976 0,'17'0'0,"1"0"15,-1 0-15,1 0 0,70-18 16,0 18 15,-35-18-15,18 1 0,-36 17-1</inkml:trace>
  <inkml:trace contextRef="#ctx0" brushRef="#br0" timeOffset="18546.18">20249 1411 0,'18'-35'16,"0"35"-1,-1 0-15,-17-18 16,-17 18 15,-36 35-15,-53 71 0,35 18-1,-17 87 1,18-17-1,52-35 1,18-18 15,0 36-15,35-54 0,-35-88-16,71 71 15,-18-70 1,17-36-1,1 0 1,-1-89 0,19-16-1</inkml:trace>
  <inkml:trace contextRef="#ctx0" brushRef="#br0" timeOffset="19197.41">21043 2046 0,'0'-18'15,"0"36"-15,0-53 0,0-18 16,-70 0 0,-19 18-1,-34 17 1,-1 36-1,89-1-15,-106 72 16,53-1 0,70 18-1,18-36 1,36 1 0,34-54-1,71-17 1,-35-17-1,18-36 1,-19-53 15,-52 18-15,0-36 0,-18-34-1,-17 122-15,-18-52 16,0 35-1,0 35 1,-53 89 0,36 17-1,-1 71 1,0 0 0,18-142-16,0 72 15,18-37 1,17-16-1,-17-19 17,17-17-17,-17 0 1,17-17-16</inkml:trace>
  <inkml:trace contextRef="#ctx0" brushRef="#br0" timeOffset="19895.37">21325 2099 0,'0'0'0,"-17"-18"0,-1 18 15,18-17-15,-18-19 16,18 19-16,0-18 15,71-36 1,17 36 15,18 35-15,-18 0 0,18 123-1,-88-52 1,-18 17-1,-18-35 1,-35 0 0,36-36-1,-19-17 1,19 0 0,17-53-1,17 1 1,71-19-1,1 0 1,52 1 15,-106 70-31,53-35 16,18 17 0,-88 0-1,-1 36 1,-17 35-1,-17 35 1,-1 0 0,0-17-1,18-54 1,-17 1 0,17-36 30,0 1-46,0-18 16</inkml:trace>
  <inkml:trace contextRef="#ctx0" brushRef="#br0" timeOffset="20095.36">22225 1764 0,'0'0'0,"-35"-18"31,35 1-31,0 34 63,0 1-48,0 0-15</inkml:trace>
  <inkml:trace contextRef="#ctx0" brushRef="#br0" timeOffset="20430.2">22490 1870 0,'0'17'31,"0"1"-31,0 17 16,0 53-1,35-35 1,0 36 0,-17-37-1,-18-34 1,0-36 46,17 1-62,-17-1 16</inkml:trace>
  <inkml:trace contextRef="#ctx0" brushRef="#br0" timeOffset="20695.74">22842 1923 0,'0'17'31,"-17"1"-15,-1 0-16,0-1 0,-34 36 16,-19 35-1,0-17 1,36-36-1,17 0 1,36-35 15,0-17-15,-1 17-16</inkml:trace>
  <inkml:trace contextRef="#ctx0" brushRef="#br0" timeOffset="21096.49">22878 2099 0,'17'0'16,"1"0"0,0 0-16,-18-18 0,35 1 15,-18 17-15,36-36 16,18-16-1,-53 16 1,-18 19 0,-36 17 15,-34 17-15,-54 54-1,71-18 1,36-18-16,-1 18 15,18 17 1,35-34 0,71-1-1,0-35 1,17 0 0,-17-35-1</inkml:trace>
  <inkml:trace contextRef="#ctx0" brushRef="#br0" timeOffset="21547.23">23389 2064 0,'0'0'0,"-17"-18"0,17 0 15,0 1 1,0-1-1,17-17 1,1 35-16,70-18 16,-35 18-1,0 0 1,-36 53 0,-17 18-1,0-1 1,-35 1-1,18-36 1,-1-17 15,18-36 1,18 18-17,-1-35 1,1 17-16,35-35 15,0-17 1,0 17 0,-18-18-1</inkml:trace>
  <inkml:trace contextRef="#ctx0" brushRef="#br0" timeOffset="22045.26">23812 1482 0,'0'0'0,"-17"-18"15,-1 18 1,36 0-1,-1 0 1,1 0-16,88 35 16,-18 18-1,36 88 1,-54 0 0,-35-17-1,-35 35 1,-52-36-1,-37-17 1,19-53 0,-18 0 15,70-36-15,-17-17-1,17 0 1,18-35 15,35-18-15,1 36-16</inkml:trace>
  <inkml:trace contextRef="#ctx0" brushRef="#br0" timeOffset="22380.73">24589 2046 0,'-18'-18'16,"0"18"78,18 18-79,-17 0-15</inkml:trace>
  <inkml:trace contextRef="#ctx0" brushRef="#br0" timeOffset="22829.45">24518 2346 0,'0'18'16,"18"-18"109,-18 53-110,0-18-15,17 0 16,-17 71-1,0-36 1,0-34-16,-88 52 16,18-18-1,-54-34 1,89-19 0</inkml:trace>
  <inkml:trace contextRef="#ctx0" brushRef="#br0" timeOffset="23478.22">24412 2134 0,'18'0'47,"-1"0"-16,1 0-31,0 0 16,-1-17-1,-17-1 16,0 0-31,-17 18 32,-1 0-1,0 0-15,1 0-1</inkml:trace>
  <inkml:trace contextRef="#ctx0" brushRef="#br0" timeOffset="24228.23">24500 2346 0,'-17'0'63,"-1"18"-63,0-1 0,18 1 15,-17 35 17,17-36-17,0 1-15,17-18 16,1 0-1,17 0 1,-17-18 0,0-34-1,-18 16 1,0 1 0,-53 35 15,35 18-16,-17 17 1,35-17 0,0-1-1,17 1 1,19-18 0,17-18-1,-36 1-15</inkml:trace>
  <inkml:trace contextRef="#ctx0" brushRef="#br0" timeOffset="25111.52">24518 2117 0,'-35'17'16,"35"1"-1,0 0-15,0-1 32,17-17-17,1 0 1,17 0-1,-17-17 1,0-1 0,-18-35-1,0 35 1,-36 18 0,19 0-1,-36 18 1,35 0-1,0 17 1,18-17 0,18-1 15,0-17-15,17 0-1,-17 0-15,-1 0 16,19-35-1,-19 0 1,-17 17 0,0 0-1,-17 18 1,-1 0 0,-17 0-1</inkml:trace>
  <inkml:trace contextRef="#ctx0" brushRef="#br0" timeOffset="37326.49">1164 4621 0,'0'-17'16,"0"-1"-1,0 0 1,-17 18 0,-1-17-1,0 17 1,-17 53 0,-18 17-1,35 54 1,1 52-1,17-52 1,-18-19 0,0-16-1,18-72-15,0 19 16,0-54 31,0-35-32,0-53 1,0 71-16,0-53 16,0 52-16,0-105 15,0-17 1,18 52 0,35 18-1,18 52 1,-1 36-1,-35 0-15,71 36 16,0 69 0,-53 19-1,-35 70 1,-18-53 15,0-18-15,0-52-1,0-36 1,-18-35 0,0 0-1,-52-17 1,35-19 0</inkml:trace>
  <inkml:trace contextRef="#ctx0" brushRef="#br0" timeOffset="37577.57">882 5115 0,'0'0'16,"-18"0"-16,36 0 31,0 0-15,70-17-1,71-36 1,-36 17 0,-88 19-16,53 17 15,1-53 1,-54 53-16</inkml:trace>
  <inkml:trace contextRef="#ctx0" brushRef="#br0" timeOffset="37943.67">2011 4727 0,'0'0'0,"0"-17"0,0-1 31,-18 18-15,-35 18-1,0 52 1,18 36 0,0 53-1,35-124-15,-18 18 16,18-18-16,0 36 16,53-36-1,0-35 1,53-18-1,-18-35 1,35-70 0,-34 17-1,-54 53-15,18-70 16</inkml:trace>
  <inkml:trace contextRef="#ctx0" brushRef="#br0" timeOffset="38494.24">2434 4674 0,'18'-35'15,"-18"-53"1,17 35-1,-34 53 1,-18 18 0,52 140-16,-52-246 15,35 229 1,-18-35 0,18-53-16,0 18 15,0 87 1,0-105-1,0-18 1,18-17 0,52-18-1,1-18 1,35-52 15,0-54-15,-18 1-1,-35 52 1,-36 1 0,-17 52-1,0 36 17,0 70-17,0 36 1,0-89-16,0 35 15,0 19 1,0-37 0,0-34-1,53-18 17,18-35-17,-18-18 1,-36 35-16</inkml:trace>
  <inkml:trace contextRef="#ctx0" brushRef="#br0" timeOffset="39278.35">3387 4745 0,'0'0'0,"0"-18"0,17 1 16,-17 34 15,-17 36-15,-1-35-16,0 70 15,-17 18 1,35-36 0,0-17-1,0-35 17,18-36-1,-1-52-16,-17-18 1,0-18 0,0 17-1,18 1 1,70 35 0,18 36-1,18 17 1,-1 70-1,-52 1 1,-54 35 0,-17-71-16,0 36 15,0 17 17,-35-53-17,0 0 1,-1-35-1,1-17 1,35-72 0,0 1-1,71-53 1,34 35 0,1 53-1,18 36 1,-36 52-1,-35 71 1,-53-18 0,-35 36-1,-1-54 1,1 1 15,0-54-15,35-34 15,53-54-15</inkml:trace>
  <inkml:trace contextRef="#ctx0" brushRef="#br0" timeOffset="39792.96">5115 4657 0,'0'0'0,"18"-18"0,0 18 16,-18-18-16,0 1 16,-36 17-1,-17 0 1,18 17 0,-35 19-1,-54 34 1,89-35-1,35 1 1,35-19 0,89-17-1,-36 0 1,18 0 0,-36 18-1,-35 35 1,-35 18-1,-53-1 1,-17-35 0,-36 18-1,0-35 17,36-18-32,-1 0 31,18 0-16,18-18 1,17-17 0,18 17-16</inkml:trace>
  <inkml:trace contextRef="#ctx0" brushRef="#br0" timeOffset="40060.51">3669 4180 0,'0'0'0,"-35"0"31,35 18 1,0 0-17,-18-18 1</inkml:trace>
  <inkml:trace contextRef="#ctx0" brushRef="#br0" timeOffset="40342.62">2540 4674 0,'18'0'16,"-1"0"-16,19 0 15,-1 0-15,88 0 16,-35-35 0,18 17-1,-70 1 1,-19-1 0</inkml:trace>
  <inkml:trace contextRef="#ctx0" brushRef="#br0" timeOffset="41277.21">6703 4674 0,'17'-17'16,"19"-19"15,-36 19-31,0-1 16,-18-17-1,-53 35 1,-52 35 0,17 18-1,71-35-15,-36 123 16,54-18-1,17 18 1,35-52 0,53-37-1,36-52 1,-89 0 0,141-35-1,-35-35 1,18-71-1,-71 17 1,-35-35 0,-35 1-1,0 52 1,-18 70 0,-18 107 15,0 17-16,-35 0-15,18 106 16,35-88 0,0 0-1,35-35 1,1-54 15,52-17-15,-71 0-16,89-17 15,-53 34 1,88-123 0</inkml:trace>
  <inkml:trace contextRef="#ctx0" brushRef="#br0" timeOffset="42576.03">7937 4674 0,'0'0'0,"0"-17"0,18-1 0,-36-35 16,-70 18-1,-18 35 1,1 0 0,-19 70-1,71 54 1,18 17 0,35-35 15,18-53-16,52-36 1,1-17 0,70-70-1,-71-1 1,19-52 0,-72 35-1,18-1 1,-17 72-1,-18-1 1,0 53 0,-35 36-1,0 52 1,35-34 0,0-1 15,52-35-16,37-53 1,-1-18 0,18-35-1,-18-17 1,0-54 0,-53 18-1,-35 36 1,-35 87 15,35 1-31,-35 35 16,35 17-1,0 19 1,0-54 0,0 18-1,17 17 1,-17-52-1,0 0 1,0-36 15,0 0-31,-35-34 16,18 34 0,-19 0-1,19 71 16,17-35-31,0-1 16,0 1-16,17 35 16,36-35-1,0-18 1,35 0 15,0-36-15,-70 19-16,70-36 15,-52 35-15,34-70 16,18-36 0,-35 19-1,-35 69 1,-18 1 0,-71 70-1,36 54 1,17-1-1,18-18 1,0 1 0,18-36-1,-18 0 1,18 1 15,-36-19 0,-17-17-31,17 0 16,-35 0 0,18 0-1,17 0 1,18-17-16</inkml:trace>
  <inkml:trace contextRef="#ctx0" brushRef="#br0" timeOffset="43459.18">10372 5151 0,'0'0'0,"-18"0"0,36 0 46,-1-18-46,1-35 16,17-18 0,36-87-1,-54 122 1,19-87 0,-1-1-1,53 54 1,-88-18-1,-35 88 1,-71 53 0,-17 52-1,70 1 1,53-35 0,70 35-1,18-18 1,-35-35-1,-17-36 1,-36 1-16,-36-18 31,-34 0-15,-18-70 0,35 17 15,35 17-31,-17-34 15,17 70-15,0-18 16,18 36 0,0 52-1,53 54 1,0-54 0,35-34-1,-52-19-15,17-17 16,88 0-1,18-53 1,-36-35 0,18-53-1,-106-35 1</inkml:trace>
  <inkml:trace contextRef="#ctx0" brushRef="#br0" timeOffset="45743.51">11218 4427 0,'0'-35'16,"-35"35"-1,0 0 1,17 88 0,106-141-16,-194 142 0,89-37 15,17-16-15,-35 122 16,35-34 0,0-1-1,0-52 1,0-36-1,70-52 17,-17-72-17,-18 1 1,-17 53 0,17-36-16,1 18 31,-1 36-16,-18 52 1,19 36 0,-1-1-1,-17 1 1,52-36 0,-17-35-1,-35 0-15,70-18 16,-18-17-1,36-53 1,-35 17 0,-53-34-1,-1 34 1,-17 89 15,-53-18-15,53 70-1,-17 1 1,34 35 0,19-53-1,16-18 1,19-35 0,17 0-1,0-35 1,-17-36-1,-36-35 1,-35 0 0,-88 18-1,-18 70 1,18-17 15,-35 35-15,52 35-1,53-17-15,-17 70 16,35 0 0,35 36-1,36-71 1,35 0 0,17-53-1,1-18 1,-19-35-1,-34-17 1,0-36 0,-54 35-1,1 18 1,-18 71 31,0 17-32,0 36 1,35 17 0,36-17-1,-89-71-15,0 35 16,18-17 0,18-18-1,53-36 1,-18-34-1,-18 17 1,18-71 0,-53 71-1,17 36 1,-70 34 31,53 1-47,0 17 15,0 53 1,0-17 0,0 17-1,18-52 1,53-36 0,-1 0-1,-35 0-15,36-53 16,0-18-1,-18-17 1,-1-36 0,-34 36-1,0-18 1,-18 89-16,88-19 31,-141 72 0,35-19-31,18 36 16,-17 88 0,-19-52-1,36 52 1,53-71 0,36 1-1,-1-54 1,35-17-1,18-17 1,-52-18 0,-19-54-1,-35 19 1,-17-54 0,-124 36 15,106 53-16,-17 35-15,-72 0 16,19 0 0,-1 70-1,36 1 1,17 35 0,18 0-1,53-53 1,0-53-1,18 0 1,-1-18 0,18-70-1,-35-1 1,-35 72 0,53-124-16,-36 17 31,-18-34-16,-17 52 1,0 35 0,0 53-1,-35 107 1,35 69 0,0-34-1,-53 52 1,124-70-1,-18 0 1,17-71 0,36-35-1,-18 0 1,36-17 15,-107-1-31,1-35 16,0 0-16</inkml:trace>
  <inkml:trace contextRef="#ctx0" brushRef="#br0" timeOffset="47009.27">15716 4392 0,'0'0'0,"0"-35"0,-17-71 32,17 18-17,-18 88 1,18 17-1,0 89 1,0-70-16,0 69 16,18 36-1,-54 1 1,54-54 0,-36 35 15,1-105-16,-19-36 1,36 1 0,0-19-1,36-70 1,17 1 0,0 69-1,-36 19-15,71-36 16,-52 35-16,87 18 15,-52 18 1,-18 70 0,-71 35-1,-35-52 1,-35 0 0,35-54 15,-18-17-16,18-17 1,18-36 0,0 35-1,17-17 1,18 70 15,36 36-15,16-18-1,19-18 1,-53-35-16,123 17 16,0-34-1,71-18 1,-54-1 15,1-70-15,-88 18-1,-54 71-15,1-107 16,-1 54 0,-69 70-1,-1 17 1,17 71 0,-52 1-1,159-1 1,-71 18-1,53-89 1,52 1 0,-34-18-1,-18-35 1,-35 35-16,52-53 16,-52 0 15,17 0-16,-17 35-15</inkml:trace>
  <inkml:trace contextRef="#ctx0" brushRef="#br0" timeOffset="47560.56">18256 4621 0,'0'0'0,"0"-17"0,-17-19 16,-1 36-1,18-17-15,-18 17 16,-17 35 0,17 36-1,36-1 1,-18 18 0,0-35-1,0-17 16,-18-54 16,18 0-47,0-52 16</inkml:trace>
  <inkml:trace contextRef="#ctx0" brushRef="#br0" timeOffset="47758.96">18186 4392 0,'0'-18'0,"-18"18"47,18 18-47,0 0 15,0-1-15,0 1 16,0 0-1,18-18-15,17 35 0</inkml:trace>
  <inkml:trace contextRef="#ctx0" brushRef="#br0" timeOffset="48575.66">18556 4568 0,'0'0'15,"0"18"17,-18 0-32,1 35 15,17-36-15,-18 36 16,18 0 0,-17 35 15,17-70-16,0 0 1,-36-18 0,36-18-1,0-53 1,0 18 0,0-17-1,71-18 1,-18 17-1,88 54 1,-53 17 0,-17 70-1,-36 1 1,-35 17 15,0-18-15,0-17-1,0-35 1,-18 0 0,1-18-1,17-36 1,0-34 0,17-54-1,36 54 1,53-18-1,-35 70 1,34 18 0,1 70-1,-71 1 1,1 52 15,-36-52-15,-36 0-1,1-36 1,0-17 0,35-54 15,18 19-31</inkml:trace>
  <inkml:trace contextRef="#ctx0" brushRef="#br0" timeOffset="48941.49">19667 4516 0,'0'0'0,"0"-18"0,0 36 47,0 17-47,-35 53 31,0 0-16,35-53-15,-18 160 16,1-37 0,-54 89-1,36-53 1,-36 53 0,-35 88-1,18-141 1,18-70-1,87-71 1,-34-36 0,17-52-1,0-18 1</inkml:trace>
  <inkml:trace contextRef="#ctx0" brushRef="#br0" timeOffset="48976.76">19315 6032 0,'0'-35'15,"35"-35"-15</inkml:trace>
  <inkml:trace contextRef="#ctx0" brushRef="#br0" timeOffset="49360.52">19456 4533 0,'88'-17'31,"-53"-1"-31,-17 18 0,105 0 16,1 18-1,-71 34 1,-36 37 0,-52-19 15,-18 1-16,-53-1 1,0-34 0,54-19-1,34-17 1,18-17 15,18-1-31,34-17 16,-34 35-16</inkml:trace>
  <inkml:trace contextRef="#ctx0" brushRef="#br0" timeOffset="49942.05">20161 4939 0,'88'-35'15,"-35"-1"1,-35 36-16,35-53 16,-35-35-1,-18 0 1,-18 35 0,-70 18 15,17 17-16,-35 36 1,53 17 0,18 18-1,35 0 1,0 17 0,0-52-16,0 17 15,18 1 1,-18-19-1,17-17 1,1-17 15,-18-1-31</inkml:trace>
  <inkml:trace contextRef="#ctx0" brushRef="#br0" timeOffset="50741.51">20620 4621 0,'-18'-35'31,"18"17"0,0 1-31,18 17 16,35-18-1,-36 18-15,36 0 16,-17 0 0,17 53-1,-36 0 1,1 35-1,-18-35 1,0 18 0,-18-54-1,18-34 32,0-1-31</inkml:trace>
  <inkml:trace contextRef="#ctx0" brushRef="#br0" timeOffset="50852.82">21131 4516 0,'18'0'16</inkml:trace>
  <inkml:trace contextRef="#ctx0" brushRef="#br0" timeOffset="51225.36">21325 4322 0,'0'0'0,"0"-18"0,0 0 16,0 36 31,0 0-47,0 34 15,-35 54 1,35-88-16,-18 105 16,18-52-1,0 17 1,0-53-1,18 1 1,0-36 0,-1 0-16,19-18 15,-1-17 1,0-36 0,-35 54-1</inkml:trace>
  <inkml:trace contextRef="#ctx0" brushRef="#br0" timeOffset="51375.03">21237 4586 0,'0'0'15,"18"-18"-15</inkml:trace>
  <inkml:trace contextRef="#ctx0" brushRef="#br0" timeOffset="51475.62">21572 4533 0,'18'0'0,"0"0"0,35 0 16,-53-35-16</inkml:trace>
  <inkml:trace contextRef="#ctx0" brushRef="#br0" timeOffset="51541.27">21696 4498 0,'0'0'31,"-35"0"-15,17 0-16</inkml:trace>
  <inkml:trace contextRef="#ctx0" brushRef="#br0" timeOffset="51908.03">21061 4604 0,'-18'0'0,"36"0"0,-53 17 0,-18 1 16</inkml:trace>
  <inkml:trace contextRef="#ctx0" brushRef="#br0" timeOffset="53274.92">21819 4674 0,'18'0'47,"0"0"-47,-1 0 15,18-17 1,1-1 0,-1-35-1,-35 18 1,0 17 0,0 1-16,0-1 15,-53 18 1,-17 35-1,-1 36 1,36-18 0,-1 35-1,36-35 1,36 0 0,17-53 15,35 17-16,0-17 1,-35-17-16</inkml:trace>
  <inkml:trace contextRef="#ctx0" brushRef="#br0" timeOffset="53474.42">22666 4551 0,'0'0'16,"0"-18"-16,0 1 0,-53-19 16,-35 1-1,17 35 1,-17 0 0</inkml:trace>
  <inkml:trace contextRef="#ctx0" brushRef="#br0" timeOffset="53724.49">22084 7497 0,'0'17'16,"53"18"-1,0-17 1,-18-18-16,36 0 16,34-18-1,-16-52 1,16-36-1,-16-741 1,-19-528 0,1 740-1,-1 335 1,-70 247 0</inkml:trace>
  <inkml:trace contextRef="#ctx0" brushRef="#br0" timeOffset="54414.73">21925 4868 0,'-18'0'16</inkml:trace>
  <inkml:trace contextRef="#ctx0" brushRef="#br0" timeOffset="55508.48">22472 4586 0,'0'-18'31,"0"1"-15,-18 17 15,1 0-31,-1 0 0,0 0 16,-70 0-1,35 17 1,-17 36-1,52-35-15,-17 35 16,35 17 0,0-17-1,35-17 1,53-19 0,18-17-1,35 0 1</inkml:trace>
  <inkml:trace contextRef="#ctx0" brushRef="#br0" timeOffset="56923.98">5168 6756 0,'0'0'0,"-17"0"31,-1 0-31,18 17 16,0 1-1,0 0 16,18-18-15,-1 0-16,54-36 16,52-52-1,36-35 1,-18-18 0,-70 35-1,-54 0 1,-34 35-1,-54 18 1,-17 53 0,0 36-1,-18 105 1,53 0 0,-18 106-1,1 35 16,52-70-15,-35 105 0,53-17-1,0-71 1,0 54 0,0-230-16,0 158 15,36-105 1,-1-35-1,18-71 1,17-53 0,54-88-1,52-177 1,-70 106 0,-35-87-1,-71 16 16,-89 107-15,-52 0 0,-35 105-1,52 53 1,71 18 0,36 0-1,34 18 1,54-18-1,35 0 1,0 0 0,-89-18-1</inkml:trace>
  <inkml:trace contextRef="#ctx0" brushRef="#br0" timeOffset="57375.62">5821 6809 0,'0'0'0,"-18"-18"0,18 0 16,0-35 0,35 0-1,36 1 1,17 34-1,18 18 1,-35 35 0,-18 71-1,-53-35 1,0-54-16,-18 71 16,-17-52-1,17-19 16,18-70 1,0 36-32,18-36 15,-1-18 1,19 18 0,-1-17-1,18 52 1,0 1-1</inkml:trace>
  <inkml:trace contextRef="#ctx0" brushRef="#br0" timeOffset="58424.88">6826 6491 0,'0'0'0,"0"-18"16,-17 18-16,-1 0 15,-35 18 1,-53 70 0,0 36-1,36-18 1,35 35 0,35-88-1,88-53 1,18 0-1,-18-18 1,0-35 0,-70 35-16,-1-52 15,-17 17 1,-17-53 0,-1 36 15,18-1-16,53 0 1,35 54 0,18 34-1,-18 54 1,-35 0 0,-18 17-1,-35-53-15,0 18 16,0 35-1,-35-35 1,0-35 0,17-18-1,0 0 1,1-36 0,17-52 15,0-35-16,53 52 1,0 1 0,17 52-1,18 18 1,-35 53 0,-35-35-16,35 34 15,-35 37 1,-18-36-1,0 0 1,-36-36 0,19-17-1,-1 0-15,0 0 16,1-35 0,17-53 15,53-18-16,35 0 1,-53 71-16,106-36 16,-88 54-16,88-1 15,18 53 1,-71 71 0,-70-18-1,-18 36 1,-53-18-1,53-89-15,-35 36 16,-18-35 0,35-18-1</inkml:trace>
  <inkml:trace contextRef="#ctx0" brushRef="#br0" timeOffset="58791.24">9613 6650 0,'18'-18'15,"-1"1"-15,54-36 16,-53 17-1,70-17 1,71-35 0,-106 18-16</inkml:trace>
  <inkml:trace contextRef="#ctx0" brushRef="#br0" timeOffset="59007.01">9613 6562 0,'18'0'0,"17"0"0,-17 0 16,52 35-16,36-17 15,-88-18 16</inkml:trace>
  <inkml:trace contextRef="#ctx0" brushRef="#br0" timeOffset="59274.04">9331 6879 0,'-18'-17'0,"1"-1"0,-1 0 16,0 18-16,-35-88 15,18 35 1,35 18 0,0 17 30,0 1-30,18 17-16</inkml:trace>
  <inkml:trace contextRef="#ctx0" brushRef="#br0" timeOffset="60673.73">9719 6597 0,'18'-18'0,"52"-17"16,-52 17-16,17-17 15,53-53 1,-52 70-16,52-70 16,-71 35-1,-17-17 1,-35 70 15,-106 0-15,-53 35-1,35 35 1,89 19 0,52-36-1,18 17 1,18-17-1,70 35 1,18-17 0,-18-18-1,0 17 1,-53-17 0,-17 18-1,-106-1 16,17-34-15,-70-36 0,18 0-1,52 0 1,1-53 0,17-18-1,53 18 1,0 18-1,17 0 1,54 17 0,-36 0-1</inkml:trace>
  <inkml:trace contextRef="#ctx0" brushRef="#br0" timeOffset="62358.74">10266 6826 0,'17'0'16,"1"0"-16,0 0 15,-1-17 1,54-54-1,-36 0 1,-35-17 0,0 35-1,-35 53 1,-53 18 0,0 88-1,17-18 1,36-53-1,-1 71 1,36-35 0,36-18-1,34-53 1,1 0 0,70-18-1,-18-53 1,-34 19-1,34-72 1,-52 18 0,-18-105-1,-53 105 1,0 88-16,0-52 16,0 52-1,-18 88 32,-17 72-31,17-1-1,0-106-15,-17 124 16,35-71 0,0 18-1,53-53 1,0-36-1,53-17 1,-71 0-16,71 0 16,35-53-1,-18-35 1,-70 0 0,-35-18-1,-18 36 16,-53 70-15,-17 35 0,-1 35-1,36 19 1,35 16 0,17-34-1,54-36 1,35-35-1,-18 0 1,35-35 0,-34-18-1,16-70 1,-105 17 0,0 53-1,0 35 1,-17 53 15,-36 54-15,18 17-1,-1-36 1,19-17 0,17-18-1,0-52 32,0-1-47,70-70 16,-17 17-1,35-52 1,18 52 0,-53 71-1,0 35 1,-53 1-1,18 34 1,-18 36 0,0-35-1,17-18 1,36-36 0,35-17-1,-70 0-15,53-17 16,34-36-1,-16-35 1,-36 17 0,-36-35-1,-17 71 1,-35 105 15,35 1-15,-18 17 15,18-17-15,0-54-1,0 1-15,18-18 16,35 0 0,0-35-1,0-36 1</inkml:trace>
  <inkml:trace contextRef="#ctx0" brushRef="#br0" timeOffset="62757.8">12682 6297 0,'0'0'0,"-17"0"0,-54 0 16,18 53 15,53-35-31,-17 35 16,17-1-1,17-52 1,36 0 0,0 0-1,-35-17-15,-1-18 16,1-18-1,-18 17 1,-18 1 0,-35 17-1,36 18 1,-18 53 0,17-35-16,0 53 15,18 17 1,0-18 15</inkml:trace>
  <inkml:trace contextRef="#ctx0" brushRef="#br0" timeOffset="63956.77">13035 6579 0,'-18'0'31,"1"18"-31,-18 35 16,17 35 0,0-17-1,1 17 1,34-53 15,1-35-31,52 18 16,36-18-1,-17-36 1,34-16 0,0-72-1,-87 36 1,-36 17-1,0 36 1,0 53 0,-36 52-1,19 18 1,17-70-16,0 70 16,0-52-1,53-1 1,53-35 15,-18 0-15,53-71-1,-18 1 1,-105-36 0,-18 0-1,-18 71 1,-17 52-1,17 54 1,1 35 0,17-89-16,-18 72 15,18-54 1,0 0 0,0-17-1,0-36 32,0-17-31,0-53-1,18-18 1,88-35 0,-1 53-1,72 52 1,-89 107-1,-70 17 1,-18 35 0,0-17-1,-18-17 1,0-89-16,1 35 16,17-53 30,0 1-46,53-72 32,-36 54-32,72-71 15,52-53 1,0 89 0,-88 70-1,-18 123 1,-35-17-1,-18 35 1,18-123-16,-17 53 16,17-54-16,0 1 15,-18-1 1</inkml:trace>
  <inkml:trace contextRef="#ctx0" brushRef="#br0" timeOffset="64607.81">15381 6773 0,'0'18'31,"0"0"-16,0-1 1,18-17 0,-1 0-1,1 0-15,17-17 16,-17-19 0,0 1-1,-18 17 1,-36 1-1,19 17 1,-1 0 0,-17 53-1,35-18 1,35-17 15,-17-18-31,35 0 16</inkml:trace>
  <inkml:trace contextRef="#ctx0" brushRef="#br0" timeOffset="64889.75">16140 6509 0,'-36'17'15,"19"1"1,-19 53 0,19 17-1,-36 18 1,53-53 0,0-18-1,0-53 16</inkml:trace>
  <inkml:trace contextRef="#ctx0" brushRef="#br0" timeOffset="65106.45">16069 6209 0,'-18'-35'16,"1"35"15,17 17 1,0 1-32,17-18 15,1 0-15,17 35 16</inkml:trace>
  <inkml:trace contextRef="#ctx0" brushRef="#br0" timeOffset="65640.36">16633 6403 0,'-70'53'15,"70"-36"-15,0 1 16,0 35 0,-18 53-1,18-89-15,0 54 16,-17 0 0,17-36-1,-18-35 16,18-18-15,0-17 0,18-36-1,35-17 1,35-53 0,0 53-1,35 35 1,-105 53-1,53 18 1,-36 87 0,-17 19-1,-18-36 1,-36 0 0,1-52-1,35-19 1,35-70 15</inkml:trace>
  <inkml:trace contextRef="#ctx0" brushRef="#br0" timeOffset="65923.27">17657 6103 0,'0'0'0,"0"-18"0,-18 18 31,0 18-15,-35 53-1,53-54-15,-53 142 16,18-18 0,0 0-1,35-53 1,0-52-1,17-36 1,54-18 0,-18-35-1</inkml:trace>
  <inkml:trace contextRef="#ctx0" brushRef="#br0" timeOffset="66125.42">17392 6421 0,'-18'0'0,"36"0"0,-53 0 0,17 0 16,36 0-1,17 0 1,53 0 0,53 0-1,-105 0-15,52-53 16,-18 35-1</inkml:trace>
  <inkml:trace contextRef="#ctx0" brushRef="#br0" timeOffset="66722.91">18115 6544 0,'0'-18'16,"0"1"-1,18-1 1,-1 0-16,54-52 15,-53 35 1,35-18 0,-53 0-1,0 35 1,-89 18 0,-17 88-1,54 1 1,16 52-1,19-71 1,17 1 0,53-54-1,35-17 1,-18 0 0,-34 0-16,-19-17 15</inkml:trace>
  <inkml:trace contextRef="#ctx0" brushRef="#br0" timeOffset="67140.53">18503 6473 0,'0'0'0,"-17"0"16,17-52 0,0 16-1,35 1 1,53 17-1,-35 18 1,35 53 0,-88-35-16,35 70 15,-35 18 1,0-18 0,0-17-1,-35-54 1,17-34 31,18-36-32,0-35 1,36-18 0,17 18-1,17 17 1,-52 53-16,35 18 15,0 0 1</inkml:trace>
  <inkml:trace contextRef="#ctx0" brushRef="#br0" timeOffset="67723.96">19720 6615 0,'0'0'0,"0"-18"0,18 18 0,-18-53 32,0 0-17,-88-53 1,35 71 0,18 17-16,-124 18 15,35 0 1,1 106-1,52 35 1,54-35 0,17 0-1,53-88 1,52-1 0,19-34-1,-18-19 1,17-52-1,-17-35 17,-53-1-17,-53 71 1,0 18 0,0 70-1,-18 36 1,1-54-16,-1 107 15,18-54 1,0 1 0,0-36-1,53-35 1,-35 0-16,52 0 16,-35 0-16</inkml:trace>
  <inkml:trace contextRef="#ctx0" brushRef="#br0" timeOffset="69257.44">20320 6350 0,'0'-35'0,"0"70"0,0-88 16,0 35-16,-35 1 16,-36 17-1,18 35 1,-17 53-1,17 36 1,35-18 0,18-18-1,71-53 1,35-35 0,-1 0-1,36-18 16,-105 18-31,52-70 16,18-54 0,-18-17-1,-70 18 1,17-1 0,-35 71-1,0 18 1,-35 123 15,-1 36-15,19-18-1,-1 52 1,18-69 0,0-1-1,35-71 1,36-17 15,17-17-15,-17-19-1,-36 1-15,35-53 16,-17 0 0,-17 0-1,-19 70 1,-17 53 15,-17-17-31,-1 52 16,0 36-1,18-53 1,0 0 0,53-53-1,0 0 16,-35 0-31,52-18 16,36-52 0,-18-18-1,-35 17 1,-35 1 0,-36 105 15,1-17-31,-19 52 15,19-52-15,-1 52 16,18 18 0,0-52-1,18-36 1,17 0 0,-17 0-16,-1 0 15,1 0-15,0-53 31,-18-18-15,17-17 0,1 0-1,35 35 1,-53 35-16,70-17 16,-17 35-1,18 18 1,-18 52-1,-53 1 1,0 52 0,0-70-1,0 0 1,0-18 0,0-52 30,0-1-30,0 0-16,0-70 16,53 0-1,35-35 1,18 52 0,-71 53-1,-17 54 1,-18 70-1,0 17 1,-18-35 0,0-17-1,1-36 1,17-17 0,0-36 15,70-53-16</inkml:trace>
  <inkml:trace contextRef="#ctx0" brushRef="#br0" timeOffset="69725.03">22719 6368 0,'0'0'0,"18"0"0,-18-36 16,17 19-1,-17-1 1,-53 18 0,36 18-16,-54 17 15,-35 53 1,71-35 0,17 18-1,54-54 1,52-17 15,-53 0-31,124 18 16,-53 0-1,-53 34 1,-53-16 0,-53-1-1,-53 0 1,0-17-1,0 0 1,53-18 0,0 0-1,36 0 1,-1-36 0,18-52-1</inkml:trace>
  <inkml:trace contextRef="#ctx0" brushRef="#br0" timeOffset="70107">22172 5997 0,'0'0'0,"0"-17"78,-18 17-31,-17 0-16,18 0-31,17 17 16,-18 1 0,0-1-1,1-17-15</inkml:trace>
  <inkml:trace contextRef="#ctx0" brushRef="#br0" timeOffset="70447.07">20708 6209 0,'0'0'0,"-18"0"16,36 0 15,0 0-31,17 0 16,106 0-1,-70-18 1,-18 18-1,-36 0 1,-34 0 47</inkml:trace>
  <inkml:trace contextRef="#ctx0" brushRef="#br0" timeOffset="120340.07">1429 9966 0,'-18'0'31,"0"0"47</inkml:trace>
  <inkml:trace contextRef="#ctx0" brushRef="#br0" timeOffset="121549.35">1341 10019 0,'-18'0'16,"18"18"-16,-18-18 16,-17 0-1,35-18 17,-18 18-32,18-18 0,0 1 15,0-36 1,36 17 15,-1 1-15,35 17-1,-34 1 1,-19 17-16,19 0 16,-1 17-1,0 19 1,0 34-1,-17 1 1,-18 35 0,0-89-16,0 72 15,0-1 1,0 18 0,0-36-1,0-17 16,0-35-15,-18-71 15,1-35-15,17 52-16,-18-52 16,18 18-1,18-36 1,-1 88-16,19-52 15,52-1 1,-17 18 0,-1 53-1,1 0 1,-18 18 0,35 70-1,-71-35 1,-17 35 15,0-35-15,0 17-1,0-17 1,0-35-16,0 53 16,-17-71-1,-19-36 16,36 19-31,-17-36 16,17-53 0,0 35-1,53-17 1,0 18 0,35-1 15,0 53-16,53 36 1,-70 17 0,-1 54-1,-70-19 1,0 18 0,-17-17-1,-36 17 1,35-53-1,0-17 1,18-36 0</inkml:trace>
  <inkml:trace contextRef="#ctx0" brushRef="#br0" timeOffset="121583.87">2434 10319 0,'18'0'0,"-1"-18"0</inkml:trace>
  <inkml:trace contextRef="#ctx0" brushRef="#br0" timeOffset="122216.76">2981 9948 0,'0'0'16,"0"-17"-16,-18 17 31,18 17-16,-17-17-15,-19 53 16,-17 0 0,36-35-16,-1 52 15,1 1 1,17-18 0,0 17-1,70-34 16,18-19-15,-17-17 0,17-35-1,-35-18 1,0-35 0,-35 0-1,-18-18 1,0 88-16,-53-52 15,-18 34 1,-35 19 0,36 17-1,17 53 1,0 70 0,53-52 15,0 17-16,17-35 1,54 17 0,-36-34-1,36-36 1,-53 0-16,34 0 16,37-36-1</inkml:trace>
  <inkml:trace contextRef="#ctx0" brushRef="#br0" timeOffset="122751.49">3651 9913 0,'0'0'0,"-17"0"16,-1 0-16,0 0 15,1 0 1,17 18 0,0 17-1,-18 36 1,0-1 0,18 1-1,0-54-15,0 54 16,0-36-1,53 0 1,-17-35 0,52 0-1,-18-35 1,36-53 0,-53 0-1,-18-36 16,1 36-15,-36 70 0,0 1-1,0 34 17,0 19-17,0-19 1,0 1-1</inkml:trace>
  <inkml:trace contextRef="#ctx0" brushRef="#br0" timeOffset="123349.3">4392 10019 0,'0'0'0,"18"0"0,17-18 31,-17-17-15,-18 17-16,0 1 15,17-1 1,-87 18 15,-1 35-15,1 18-1,34-17 1,19-1 0,17-18-1,17-17 1,54 18 0,-53-18-1,34 18-15,19-1 31,-36 1-15,-35 17 0,-17 18-1,-36-18 1,-53 36 0,53-71-1,0 0 1,18 0-1,-18-35 1,35 17 0,18-17-1,0 17 1,35 1 0,36-19-1</inkml:trace>
  <inkml:trace contextRef="#ctx0" brushRef="#br0" timeOffset="123898.53">4957 10125 0,'17'0'31,"1"0"-31,-1-18 0,-17 0 16,18 18-16,53-52 15,-36-1 1,-35 17 15,0 19-15,-53 17-1,35 0-15,-52 0 16,52 17-16,-52 19 16,-1 52-1,53-18 1,18 19-1,18-19 1,35-35 0,35-35-1,-17 0 1,35-35 0,-54 0-1,1-18 1,-17 0 15,-19 53-31</inkml:trace>
  <inkml:trace contextRef="#ctx0" brushRef="#br0" timeOffset="124582.29">5715 9648 0,'0'0'0,"0"-17"0,53-107 32,-53 107-32,0-1 15,0 0-15,0 36 47,-35 0-31,35 17-16,-36 106 15,1 18 1,0 35 0,17-71-1,1 18 1,17-123-16,0 88 15,-18-88 1,18-1 0,0-34-1,35-54 1,-17 36-16</inkml:trace>
  <inkml:trace contextRef="#ctx0" brushRef="#br0" timeOffset="124916.26">6262 9472 0,'0'0'0,"0"-18"0,0 36 31,-18 17-15,1 54-1,17 87 1,0-123-16,-18 70 16,0 18-1,-17-35 1,17-53 0,1-18-1,17-17 16,-53-18 1,53-18-32</inkml:trace>
  <inkml:trace contextRef="#ctx0" brushRef="#br0" timeOffset="125631.96">5433 10089 0,'-18'0'0,"18"18"15,35-18 1,-17 0-16,88 0 16,-53 0-16,70-18 15,71-34 16,-53 16-15,1 1 0,-54 0-1,-53 17 1,-35 36 15,0 17-15,-18 18-1,-17 35 1,35-70-16,-18 52 16,18-17-1,36 0 1,17-53 0,35 0-1,0-35 1,18-18 15,-89 35-31,72-70 16,-54 18-1,-35-54 1,-53 53 0,-70 19-1,17 52 1,-53 52-1,88 54 1,54-35 0,17 17-1,17-35 1,36 0 0,53-35-1,-35-18 16,-54 0-31</inkml:trace>
  <inkml:trace contextRef="#ctx0" brushRef="#br0" timeOffset="125999.71">6985 9878 0,'0'0'0,"0"-18"0,18 36 47,-1-1-31,-17 1-16,18 17 0,35 18 16,-18 18-1,0-18 1,-17 0-1,-18-36 1,0 1 0,0 0-1,-18-1 1,1-17 15,17-70-15,0 52-16,0 0 0</inkml:trace>
  <inkml:trace contextRef="#ctx0" brushRef="#br0" timeOffset="126315.77">7532 9754 0,'0'0'0,"-35"0"31,17 0-31,0 18 16,-17 17 0,-18 53-1,0-17 1,0 35 0,36-89-16,17 36 15,-36 0 1,36-35-1,18-18 17,0 0-17,-1-18 1</inkml:trace>
  <inkml:trace contextRef="#ctx0" brushRef="#br0" timeOffset="126782.02">7602 10037 0,'18'0'31,"0"0"-31,-1-18 16,1 18-16,0-18 15,70-52 1,-71 34 0,1 1-1,-18 0 1,-18 35 0,-52 17-1,-1 36 1,36 36 15,35-36-15,0 17-1,0-52-15,0 17 16,35-17 0,-17-1-16,52-17 15,-17 0 1,18 0-1,17-35 1,-53 17 0</inkml:trace>
  <inkml:trace contextRef="#ctx0" brushRef="#br0" timeOffset="127281.38">8096 9931 0,'0'0'0,"-17"-18"0,-1-17 31,18-18-15,35 18-1,18 17 1,18-17 0,17 35-1,-18 53 1,-17-1-1,-17 54 1,-36-53 0,0 18-1,-36-18 1,-17-18 0,36-17-1,17-36 32,0-35-31,0-17-1,35-1 1,0 0 0,1 18-1,-19 18 1,1 0-1,-18 0 1,18 17 0</inkml:trace>
  <inkml:trace contextRef="#ctx0" brushRef="#br0" timeOffset="127982.45">9331 9966 0,'-18'0'0,"36"0"0,-53 0 0,17 0 31,0 0-31,36 18 16,17-18-1,89 0 1,87 0 0,-140 0-16,141 0 15,52 0 1,-105-18 0,-18 18-1,-53-18 1,-35 1 15,-53-1-15,18 0-1,-18 1 1,0-1 0,-18 18-16,1-18 15</inkml:trace>
  <inkml:trace contextRef="#ctx0" brushRef="#br0" timeOffset="128550.58">10389 9543 0,'0'0'16,"-35"0"0,17 35-1,18 35 1,18 19 0,70-19-1,-17-17 1,52-35-1,-17-18 1,0 0 0,-88 0-16,17-18 15,-18-17 1,-69 0 0,-19 35-1,-52 17 16,34 36-15,-69 88 0,69-53-1,1 18 1,53-35 0,17-1-1,18-34 1,-17-36 15,17-18-15,0-35-1</inkml:trace>
  <inkml:trace contextRef="#ctx0" brushRef="#br0" timeOffset="129764.92">11730 9825 0,'0'0'0,"-18"0"0,-17-53 32,35 35-32,0-17 15,0-18 1,53 18-1,-36 17-15,36 18 16,36 0 0,-36 53-1,-1 88 1,-52-35 0,0 18-1,0-19 1,0-52 15,0-17-15,-17-36 15,17-36-15,0 19-16,-18-72 15,18-16 1,35 34-1,36-35 1,0 53 0,34 0-1,-16 53 1,-1 106 0,-35-18-1,-36 36 1,1-36 15,-18-35-15,-18 0-1,1-35 1,-1-18 15,18-53-15,0-36-1,0 72-15,0-107 16,71 36 0,17-18-1,-18 53 1,71 36 0,-88 52-1,18 106 1,-71-35 15,-18 0-15,-35-18-1,36-53 1,-19-17 0,36 0-1,0-36 16,18-17-15</inkml:trace>
  <inkml:trace contextRef="#ctx0" brushRef="#br0" timeOffset="131233.75">13406 9807 0,'0'0'0,"0"-17"0,-18 17 32,0 0-17,1 0-15,-19 35 16,-34 35 0,35 1-1,-1 17 1,1 0-1,35-70-15,0 17 16,0-17-16,35 35 16,18-36-1,71-17 1,17-17 0,-53-18-1,-53 17-15,36-35 16,-36 35-16,0-52 31,-17-54-15,-36 1-1,-52 52 1,-54 18 0,89 53-16,-71 18 15,-53 70 1,54 0-1,69 36 1,36-18 0,53-36-1,-17-52-15,69 17 16,36-35 0,-52 0-1,52-17 1,-53-19 15,35-70-15,-17-17-1,-70 52 1,-19 36 0,-17 17-1,-17 89 16,-1 0-15,18-54-16,-18 71 16,18-35-1,0 0 1,0-17 0,53-36-1,-35 0-15,70 0 16,-35 0 15,35-71-15,18-17-1,-53 0 1,35-1 0,-70 19-1,-18 87 32,-18 1-47,-17 53 16,17-1-1,18-52-15,-17 52 16,17-17 0,0-17-1,88-19 1,-18-17-1,18 0 17,18-17-17,-35-54 1,-1 18 0,-17-70-1,-17 17 1,-36 35-1,-53 71 1,-18 36 0,1 69-1,34-16 1,36 16 0,0-52-1,36-17 1,-19-36-16,54 17 31,17-17-15,18 0-1,-18-35 1,-17 0 0,-1-1-1,-52-16 1</inkml:trace>
  <inkml:trace contextRef="#ctx0" brushRef="#br0" timeOffset="131814.79">15557 9296 0,'0'0'15,"-17"-18"-15,-1 18 16,53 0 15,54 0-15,69 0 0,-16 0-1,34 0 1,-70 0-1,-124 0 17,0 0-32,-34 0 15,34 0-15</inkml:trace>
  <inkml:trace contextRef="#ctx0" brushRef="#br0" timeOffset="132131.59">15822 9313 0,'-18'0'16,"1"0"-1,-1 18 1,-17 35 0,0 17-1,35 89 1,-36-18-1,36-88-15,-35 88 16,35-105-16,-18 52 16,18 0-1,0-53 1,18-35 15,0-17-15,-1 17-16,19-53 15</inkml:trace>
  <inkml:trace contextRef="#ctx0" brushRef="#br0" timeOffset="132664.95">16069 9807 0,'0'0'16,"-18"0"-1,1 18 1,-1-1-16,-17 36 16,17 18-1,-17 17 1,35-70-16,-18 35 16,18 17-1,36-52 1,52 0 15,35-18-15,-17-18-1,53-53 1,-106 1 0,-18-54-1,-35 1 1,-71-1-1,-70 71 1,-35 53 0,52 106-1,54-18 1,17 18 0,53-35-1,0-1 1,0-34-1,53-36 17,-18 0-32</inkml:trace>
  <inkml:trace contextRef="#ctx0" brushRef="#br0" timeOffset="133613.9">16986 9490 0,'0'0'0,"-17"35"15,17-17 1,17-18 0,1 0-16,52 0 15,1-18 1,-36 18-16,89-53 15,-71 35 17,-18-34-17,-35 34 1,-53 18 0,-106 0-1,71 35 1,18 36-1,52 17 1,18 18 0,18-53-1,70 0 1,-18-36 0,36-17-1,-53-17 1,-35-1 15,-36 18-15,-88 0-1,0 35 1,18 18 0,18 35-1,34 1 1,36 16-1,0-34 1,71-36 0,35-35-1,-18 0 1,71-53 0,-36 0-1,-35 0 1</inkml:trace>
  <inkml:trace contextRef="#ctx0" brushRef="#br0" timeOffset="133932.16">18097 9331 0,'0'0'0,"0"-53"16,-17 18-1,-71 52 1,70 54-1,-35 88 1,35-1 0,-34 54-1,34-88 1,0-89-16,18 71 16,0-53-1,0-18 1,18-35 31,0-18-47,17-35 15,-18 53-15,1-17 0</inkml:trace>
  <inkml:trace contextRef="#ctx0" brushRef="#br0" timeOffset="135031.09">18027 10037 0,'18'0'31,"17"0"-15,53-18-1,-17-17 1,17-36 0,-53 18-1,-35-17 1,-35 70-1,17 0 1,-88 0 0,18 35-1,18 71 1,34 0 0,36-18-1,36-35 1,34-36-1,54-17 1,17 0 0,-18-35-1,36-53 1,-141 70-16,70-70 16,-53-18-1,-35 88 1,-18 71 31,18-35-47,-35 70 15,0-17 1,17-1 0,1-17-1,17-35 1,0 0-1,0-36 17,0 0-32,0-35 15,35-17 1,35-54 0,-17 54-1,18 34 1,-53 36-16,34 0 15,-34 71 17,17 0-17,-17 17 1,-18-18 0,0-17-1,0-17 1,0-54 31,0 0-47,0-35 15,71-52 1,-1 16 0,-52 72-16,123-36 15,-71 53 1,-17 35 15,-35 53-15,-18-17-1,-53 35 1,35-71 0,18 0-1,-17-17 1,-1-18-1,18-18 1,0 1-16</inkml:trace>
  <inkml:trace contextRef="#ctx0" brushRef="#br0" timeOffset="136365.01">19808 10054 0,'0'18'0,"18"-18"16,0 0-1,-1 0-15,54-35 16,17-1 0,-70 36-16,70-70 15,-53-36 1,-35 53-1,-35 0 17,-18 53-17,-88 88 1,88 0 0,0 36-1,53-36 1,35 0-1,71-52 1,18-19 0,34-17-1,-34-35 1,17-53 0,-70 17-1,-19-70 1,-34 123-16,-18-52 15,0 52 17,-35 53-17,0 54 1,-1 17 0,1-1-1,17-34 1,18-53-1,0-1 1,18-34 15,0-1-31,17-35 16,-17 35-16,52-52 16,36-54-1,-35 54 1,17 70-1,-53 17 17,-35 89-17,0 0 1,0-35 0,53-1-1,0-35 1,35-35-1,-17 0 1,-54-17-16,36-36 16,35-71-1,-17-17 1,-1-123 0,-17 105-1,-53 18 1,0 106 15,-53 52-15,1 107-1,16 34 1,1 36 0,17-52-1,1 16 1,17-87-1,17-18 1,54-53 0,-18 0-1,70-18 1,18-35 0,-17-17-1,-89 34 1</inkml:trace>
  <inkml:trace contextRef="#ctx0" brushRef="#br0" timeOffset="136630.62">21308 9807 0,'0'0'0,"0"-17"15,17 17 1,1 0-16,70 0 16,-52 0-16,52 0 15,53 0 1,-53-18 0,18 0-1,-89 1 1,1-1-1</inkml:trace>
  <inkml:trace contextRef="#ctx0" brushRef="#br0" timeOffset="137015.34">22578 9596 0,'-18'-18'15,"0"18"-15,1 0 16,-1 0-16,-35 35 16,0 18-1,0 71 1,18-1 15,18-35-15,17 0-1,0-70-15,0 35 16,70-18 0,-35 1-1,36-36 1,-1-18-1,-52 0-15</inkml:trace>
  <inkml:trace contextRef="#ctx0" brushRef="#br0" timeOffset="137380.14">23248 9560 0,'0'0'0,"0"-17"0,18 17 15,-1 0 1,1 35 0,35 53-1,0 36 1,-53-1-1,0 1 1,-53-72 0,-35 19-1,17-18 1,1-18 0,34-35-1,19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7T11:11:23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1729 0,'0'-18'31,"0"0"0,0 1-31,0-1 16,-18 0-1,-17-17 1,17 35-16,-35-18 16,-17 18-1,-36 0 1,35 18-1,-17 53 1,53-1 0,0 54-1,17-18 1,18-36 0,53 1-1,0-54 1,53-17 15,0 0-15,-1-70-1,-34-1 1,52-52 0,-52-18-1,0-1 1,-1-16-1,-70 70 1,0 35 0,0 17-1,-70 36 1,34 36 0,-34 52-1,52 35 1,0 1 15,1 35-15,17-36-1,0 18 1,17-70 0,1-54-16,17 19 15,54-19 1,-1-17-1,35-35 1,-35-36 0,36-70-1,-71 53 1,-36-18 0,1 53-1,-18 36 1,-35 70 15,17 35 0,1-18-15,-1 36 0,18-35-1,35-18 1,18-36-1,18 1 1,-18-18 0,17-53-1,-17-18 1,-18-52 0,-35 88-16,0-18 15,0 18-15,-17-71 16,-54 53-1,-35 35 17,0 18-17,18 53 1,-35 106 0,123-53-1,0 17 1,70-52-1,19-18 1,16-36 0,-16-17-1,-54 0-15,71-35 16,35-53 0,-53 0-1,18-36 1,-89 36-1,19 0 17,-36 70-17,-36 106 17,1 0-17,18 18 1,17-70-16,-36-19 15</inkml:trace>
  <inkml:trace contextRef="#ctx0" brushRef="#br0" timeOffset="932.02">4551 2152 0,'35'0'16,"36"0"-1,34-35 1,-34-1 0,70-87-1,-88 17 1,0-17-1,-53 52 17,0 53-17,-18 71 17,1-17-32,-1 52 15,0 18 1,18-18-1,18-53 1,35-17 0,18-18-1,34-18 1,-34-35 0,35-70-1,-36-36 1,-52 18-1,-18 0 17,0 88-17,-35 53 1,17 106 15,0-36-15,18 89-1,0-124-15,0 71 16,0-18 0,0-17-1,0-54 1,0-34 31,0-18-47,0-18 15,53-36 17,36 1-17,-1 35 1,53 18 0,-106 35-16,53 0 15,0 71 1,-70-18-1,-36 52 1,-105 19 0,35-54-1,53-52-15,-89 17 16,36-35 0,0 18-1,52-18 1,19-18-1,-1 1 17,18-36-17,53 17-15</inkml:trace>
  <inkml:trace contextRef="#ctx0" brushRef="#br0" timeOffset="1299.14">6262 1376 0,'0'-18'0,"0"36"0,0-18 62,0 17-62,-18 36 16,18 71-1,0-1 1,0 18 0,-17 1-1,-1-54 1,18-35-1,0-36 1,0-34 0,0-1-1</inkml:trace>
  <inkml:trace contextRef="#ctx0" brushRef="#br0" timeOffset="1815.84">6438 1905 0,'0'0'0,"0"18"16,18-18 15,-1 0-15,36 0-1,-35 0-15,53-36 16,-19 1 0,-16-18-1,-36 0 1,-18 0 0,-52 53-1,-1 0 1,18 36 15,-17 52-15,52 0-1,18 0 1,0-17 0,0-36-1,35-17 1,36-18-1,-1 0 1,-34 0-16,16-36 16,37-52-1,-54 71-15</inkml:trace>
  <inkml:trace contextRef="#ctx0" brushRef="#br0" timeOffset="2948.73">7479 1693 0,'0'0'0,"18"-17"0,-1-19 16</inkml:trace>
  <inkml:trace contextRef="#ctx0" brushRef="#br0" timeOffset="3698.7">7214 1870 0,'0'53'16,"0"-36"0,0 36-16,53 0 15,-35-35-15,52 35 16,19-53-1,34 0 17,1-53-17,17-35 1,-18-54 0,-17-34-1,-88 35 1,17 17-1,-35 54 1,0 35 0,-18 35-1,18 17-15,-53 71 16,18 18 0,0 71-1,35-36 1,0-18-1,53-35 17,17-52-17,36-36 1,-35-36 0,34-52-1,-34 0 1,-36-35-1,-17 34 1,-18 54 0,0 53-1,-18 70 1,18 0 0,0 18-1,0-35 1,36-54-1,16-17 17,19 0-17,-36-35 1,1-36-16</inkml:trace>
  <inkml:trace contextRef="#ctx0" brushRef="#br0" timeOffset="4066.75">8678 1323 0,'0'0'0,"-17"0"0,-19 18 15,19 17 1,17-18-1,17 1 17,1-18-32,35 0 15,18-35 1,-71 0 0,0 17-1,-36 0 1,-17 18-1,18 36 1,0-1 0,-18 0-1,18-17 1</inkml:trace>
  <inkml:trace contextRef="#ctx0" brushRef="#br0" timeOffset="4599.04">7549 1623 0,'0'0'0,"0"-18"16,0 0 15,-17 18-31,-1 0 16,-35 0 0,0 0-1,0 53 1,-52 53-1,69 0 1,36-71-16,0 89 16,53-54-1,53-34 1,18-19 0,-19-17-1</inkml:trace>
  <inkml:trace contextRef="#ctx0" brushRef="#br0" timeOffset="5748.79">9066 1676 0,'0'0'0,"0"-18"0,0 0 16,0 1 0,0-1-1,18 0 1,-71 18 0,0 53-1,-17 18 1,52 17-1,18 71 1,0-89 0,71-17-1,34-35 1,1-18 0,0-35-1,-18-53 1,-17-36-1,-36-35 17,-17 18-17,17 0 1,-35 88 0,0 124 15,-35 70-16,17-18 1,-52 54 0,70-71-1,0-54 1,0-34-16,0 0 16,0-36 15,17-17-16,18-71 17,-17 71-32,35-89 15,18 71 1,-1 18 0,-17 35-1,-35 0 1,-18 35-1,-53 18 1,35-35-16,-52 17 16,-1 0-1,36-17 1,17 0 0,0 17-1,18 0 1,0-17-16,71 17 15,-18 0 17,17 1-17,-17-1 1,0-35 0,-35 0-16,17 0 15,18-18 1,0-17-1</inkml:trace>
  <inkml:trace contextRef="#ctx0" brushRef="#br0" timeOffset="5912.71">10407 1341 0</inkml:trace>
  <inkml:trace contextRef="#ctx0" brushRef="#br0" timeOffset="6099.55">10372 2028 0,'0'18'16,"17"-18"-1,1 18-15,0-18 0,17 0 16,18-18 0,0 0-1</inkml:trace>
  <inkml:trace contextRef="#ctx0" brushRef="#br0" timeOffset="8148">2752 2593 0,'-18'0'0,"36"0"0,-54 0 0,19 0 31,17-18-31,-18 18 16,36 0-1,35 0 1,52 0 0,1 0-1,88 0 1,-141 0-16,177 0 15,87 0 17,-70 0-17,123 0 1,-52 0 0,141 18-1,-1-18 1,18 0-1,-105 0 1,123 0 0,-106 0-1,106-35 1,-371 35-16,212-36 16,89 1-1,-142 17 1,35-17-1,-140 18 17,34-19-17,-175 36-15,122 0 16,-69 0 0,16-17-1,-52 17 1,36 0-1,-72 0 1,18 0 0,-17 0-1,-36 0 79,1 0-94,-1 0 0</inkml:trace>
  <inkml:trace contextRef="#ctx0" brushRef="#br0" timeOffset="9731.73">1623 3951 0,'0'-18'0,"0"1"32,0-1-32,-18 18 31,0 0-16,-52 0 1,52 18-16,18-1 16,-17 19-16,-19 52 15,19 53 1,-1-35 0,0 35-1,1-18 1,-1-52-1,18-18 17,-17-53-17,-1 0 17,0-18-32,1-17 15,-1 17-15,18 1 0</inkml:trace>
  <inkml:trace contextRef="#ctx0" brushRef="#br0" timeOffset="10199.7">1129 4233 0,'0'0'0,"-18"-17"0,-17-19 15,17 1 1,18-53-1,18 17 1,105 1 15,-87 52-31,105-35 16,0 18 0,35 35-1,-70 18 1,-18 52-1,-35 71 1,-35 18 0,-18 17-1,0-70 1,-35 18 0,17-71-1,-17-18 1,17-35-1,-17-18 32,17-17-31,-17 0-16</inkml:trace>
  <inkml:trace contextRef="#ctx0" brushRef="#br0" timeOffset="10530.79">1341 4392 0,'-18'18'15,"36"-18"16,17 0-31,88 0 16,-17-18 15,18 0-15,-107 1-16,54-1 16,-18 18-1,-53-17 16,17-1-15</inkml:trace>
  <inkml:trace contextRef="#ctx0" brushRef="#br0" timeOffset="12331.29">2575 4057 0,'0'0'0,"-35"-18"15,35 1 1,-18 17 0,1 0-16,-19 0 15,-52 53 1,18 17-1,-1 18 1,18 18 0,36-18-1,17 1 1,70-54 0,-52-18-16,88 1 15,-18-18 1,53-18-1,-35-17 17,-53 18-32,52-54 15,19-35 1,-18-53 0,-89 36-1,1-18 1,0 70-1,-18 54-15,0-1 16,-53 53 15,18 36-15,17 88 0,0-36-1,1 36 1,17-71-1,0-70-15,35 52 16,0-35 0,36-35 15,-18 0-15,35-52-1,18-37 1,-1-34-1,-16 35 1,-36-18 0,-53 53-1,0 71 17,0-1-32,-36 89 15,19-18 1,17 18-1,17-53 1,36-18 15,0-17-15,71-18 0,-71-35-1,17-36 1,-17-17-1,-35 17 1,-18 54-16,0-36 16,0 106 15,0 17-15,0 36-1,0-53 1,17 18-1,1-71-15,17 17 16,36-17 15,-1-17-15,-34-36 0,-36-18-1,-18 18 1,-70-35-1,52 70 1,19-17 0,17 0-1,0-18 1,53 0 0,123-18-1,-52 71 1,17 18-1,-71 35 1,-17 17 0,-53 36 15,0 0-15,-17-35-1,-1-1 1,18-52-1,0 0 1,-35-18 0,35-18-1,0-70 1,0 0 0,88-71-1,0 53 1,106 0-1,-106 106 1,0 71 15,-52 34-15,-36 1 0,0 0-1,-53 0 1,18-53-1,17-35 1,0-18 0,18-53 15,18 35-15</inkml:trace>
  <inkml:trace contextRef="#ctx0" brushRef="#br0" timeOffset="12848.55">5838 4057 0,'0'0'16,"18"0"-16,-18-35 16,0 17-1,-88 18 1,17 18-1,-52 52 1,70-17 0,35-53-16,1 35 15,17 1 1,53-36 0,52 0-1,1 0 1,18 35-1,-89 0 1,-17 1 0,-36 16 15,-35 1-15,-53 0-1,18 0 1,53-53-16,-71 18 15,53-18 1,0 0 0,35 0-1,-17 0 1,18-35 0,17 17-16,-18 18 15</inkml:trace>
  <inkml:trace contextRef="#ctx0" brushRef="#br0" timeOffset="13129.94">4233 3722 0,'0'0'0,"-35"-18"0,53 18 16,-36 0-1,18 18 32,-18-18-31,-35 17-1</inkml:trace>
  <inkml:trace contextRef="#ctx0" brushRef="#br0" timeOffset="13413.52">3104 4198 0,'0'0'0,"0"18"15,18-18-15,70 0 16,18-53 0,18 35-1,-89 18-15,88-18 16,-70 18-1,-53-17 1,18 17 0</inkml:trace>
  <inkml:trace contextRef="#ctx0" brushRef="#br0" timeOffset="14364.33">7285 4374 0,'70'0'32,"-70"-17"-32,0-54 15,0 18 1,0-70-1,0 35 1,-35-18 0,-35 53 15,-54 53-15,89 0-16,-89 53 15,-52 53 1,70 70-1,88-35 1,18-17 0,89-54-1,34-52 1,-17-18 0,53-71-1,-18-17 1,-53-18-1,-17-70 1,-71 105 0,-18 18 15,-17 53-15,-18 106-1,35 0 1,18 53-1,35-53 1,18-71 0,36-17-1,16-18 1,-34-18 0,52-35-1,-70 0 1</inkml:trace>
  <inkml:trace contextRef="#ctx0" brushRef="#br0" timeOffset="14539.86">8643 4127 0</inkml:trace>
  <inkml:trace contextRef="#ctx0" brushRef="#br0" timeOffset="14630.02">8925 7073 0,'0'0'0,"0"-35"0,-17-71 16,-54-106-1</inkml:trace>
  <inkml:trace contextRef="#ctx0" brushRef="#br0" timeOffset="14713.48">8537 4357 0</inkml:trace>
  <inkml:trace contextRef="#ctx0" brushRef="#br0" timeOffset="14880.3">9313 6809 0,'0'0'15,"0"-406"-15,0-405 0</inkml:trace>
  <inkml:trace contextRef="#ctx0" brushRef="#br0" timeOffset="16465.43">8731 4057 0,'0'0'0,"-17"0"0,-1 0 0,-88 18 31,88-1-31,-70 1 16,71-1 0,34 1-1,71-18 1,18 0 0,-53 0-16,88 0 15,-52-18 1,-37 18-1,-34 0 1,-36 0 15,-52 0-15,-18 36 0,52-36-16</inkml:trace>
  <inkml:trace contextRef="#ctx0" brushRef="#br0" timeOffset="16698.07">8661 4357 0,'17'0'0,"1"0"16,53 0-16,-19 0 31,1-18-15,0-17-16</inkml:trace>
  <inkml:trace contextRef="#ctx0" brushRef="#br0" timeOffset="17448.24">9807 4145 0,'0'0'0,"-17"-18"0,-1 18 15,0-17-15,1-36 16,17 0 15,35 0-15,-17 35-16,105-34 16,-35 34-1,36 18 1,-54 18-1,-17 52 1,-35-35-16,-18 36 16,0-18-16,0 53 15,-18 0 1,-17-18 0,0-71-1,17 19 1,0-36-16,1 0 15,-1-36 17,18-34-17,0-18 1,53-18 0,53-35-1,35 88 1,-35 0-1,-18 35 1,0 53 0,-70 54-1,-18 16 1,0-16 0,-18 17-1,-17-36 1,17-52-1,18-36 32,0 0-47,0 1 16</inkml:trace>
  <inkml:trace contextRef="#ctx0" brushRef="#br0" timeOffset="18463.7">10936 4127 0,'53'-35'31,"-35"18"-31,52-36 16,-35 0-1,-17 0 1,-18 35-16,0 1 16,-35 17 15,-36 17-15,18 54-1,-17 52 1,35-35-1,35-52-15,0 70 16,0-54 0,35-16-1,35-36 1,1 0 0,-1-36-1,19-52 1,-19 0-1,-34 0 1,-19 53 0,1 17 15,-18 36 0,0-1-31,0 54 16,0 17-1,0 0 1,0-35 0,0-35-1,35-18 1,36 0 0,-1-71-1,-17 1 1,0-19-1,-35 36 1,-18 71 15,0 35-31,-18 18 32,18 17-17,0-35 1,53-18-1,-35-17-15,105-18 16,1 0 0,17-53-1,-53 0 1,-53-53 0,-35-18-1,-53 19 1,-17 69-1,17 19 1,-18 17 0,54 0 15,-19 0-15,19-18-16</inkml:trace>
  <inkml:trace contextRef="#ctx0" brushRef="#br0" timeOffset="19298.5">13458 3510 0,'-17'0'16,"-36"71"-1,35-36-15,-52 124 16,-1-1 0,1 54 15,17-71-15,35 0-1,18-158 16,18-1-15,35-70 0,0-36-1,-1-105 1,319 247 78,-371-1-94,0 1 15,0 0-15,0 52 16,-18 36 0,1 0-1,17-18 1,-18-70-1,0-18 1,-35 0 0,-35-36-1</inkml:trace>
  <inkml:trace contextRef="#ctx0" brushRef="#br0" timeOffset="19513.08">12982 4269 0,'18'0'16,"-1"0"0,36-18-16,89 0 15,16 1 17,-34-19-17,-89 36-15,88-53 16,-52 36-1,-53 17-15</inkml:trace>
  <inkml:trace contextRef="#ctx0" brushRef="#br0" timeOffset="20062.56">13406 3722 0,'0'17'15,"0"1"-15,0 88 31,0-71-31,17 53 16,-17 1 0,0-1-1,0-71-15,0 19 16</inkml:trace>
  <inkml:trace contextRef="#ctx0" brushRef="#br0" timeOffset="21479.51">13917 3722 0,'0'-18'0,"0"1"16,-18 17-1,1 0-15,-18 0 16,-36 70-1,-17 36 1,52 0 0,19 35 15,17-35-15,17 0-1,36-71 1,18-35-1,35 0 1,-18-35 0,-53 17-16,36-35 15,17-35 1,-53 0 0,-35 17-1,0 36 1,0 17 15,0 36 172,0-36 0,0 0-187,0 1 0,0-1-1,0 1-15,18-19 16,0 1-1,-1 0 1,-17 17 0,-17 36 31,-1 17-32,-35 53 1,18 36-1,-1 34 1,19-122-16,17 52 16,17 0-1,54-70 1,52-1 0,-17-34-1,-35-19 1,-53 19-16,34-54 15,1-17 1,-53 35 0,0 0 15,0 36-15,-17 17-1</inkml:trace>
  <inkml:trace contextRef="#ctx0" brushRef="#br0" timeOffset="22429.16">14587 4251 0,'0'18'15,"0"35"1,0-1 0,0-175-16,0 264 15,18-141-15,0 18 16,35-18 0,17-36-1,1-34 1,-18-1-1,-36 36-15,36-36 16,-35 19 0,-18 34-1,0 36 17,-18 52-17,0 1 1,1 17-1,17-18 1,0-52-16,70-18 31,-17 0-15,-17-35 0,-19 0-1,-17-1-15,0-17 16,-17 36-16,-36-72 15,35 37 1,0-1 0,36 17 15,70 1-15,-70 35-16,35-18 15,-18 18-15,71 0 16,-36 53-1,1 18 1,-36 35 0,-17-18-1,-18-17 1,0-54-16,0 18 16,0 1-1,-18-36 16,1-18-15,-1 0-16,18-17 16,0-88 15,53 17-15,35 0-1,0 35 1,36 54-1,-18 34 1,-53 72 0,-36 16-1,-17-16 1,0-1 0,-35-18-1,17-70 1,18 18-1,-17-18 1,34-70 0,1 52-1</inkml:trace>
  <inkml:trace contextRef="#ctx0" brushRef="#br0" timeOffset="22879.87">16528 3933 0,'0'0'0,"17"0"16,-17-35 0,-17 35-1,-36 0 1,35 0-16,-88 53 16,36 0-1,17 18 1,53-19-1,53-34 1,35 0 0,-53-18-16,71 35 31,-35 0-15,-54 1-1,-17 17 1,-53-18-1,-70 18 1,52-36 0,1 1-1,17-18 1,17-35 15,19 17-31,-18-35 16,-1 0-1</inkml:trace>
  <inkml:trace contextRef="#ctx0" brushRef="#br0" timeOffset="23130.32">14958 3545 0,'0'0'0,"-36"-17"0,1 17 16,18 0-1,-1 0 1,18 17 31,0 1-47,-53 17 15</inkml:trace>
  <inkml:trace contextRef="#ctx0" brushRef="#br0" timeOffset="23362.24">14076 3951 0,'0'0'15,"0"18"1,17-18-16,107 0 16,-36 0-1,53-36 1,-17 1 0,-71 18-1,-18-1 1</inkml:trace>
  <inkml:trace contextRef="#ctx0" brushRef="#br0" timeOffset="23863.08">17357 3510 0,'0'-35'31,"-18"35"-31,0 0 16,-17 0-16,-53 35 15,-71 89 1,36 17 0,-18 88-1,123-176 1</inkml:trace>
  <inkml:trace contextRef="#ctx0" brushRef="#br0" timeOffset="23930.51">16669 4551 0,'0'17'0,"88"54"16,0 0 0,-264-230-16,387 318 15</inkml:trace>
  <inkml:trace contextRef="#ctx0" brushRef="#br0" timeOffset="24476.13">17233 4127 0,'0'71'15,"0"-36"-15,0 1 0,0 69 32,35-34-17,54-18 1,-1-35-1,-18-18 1,-52 0-16,70-53 16,-35-18-1,18-35 1,-36 0 0,0-35-1,-17 71 1,-18 52-16,0 36 78</inkml:trace>
  <inkml:trace contextRef="#ctx0" brushRef="#br0" timeOffset="25363.53">16651 4233 0,'0'0'0,"0"18"0,-18 17 0,18 159 32,0-158-32,0 52 15,18-18 1,35-52 0,53-18-1,-53 0-15</inkml:trace>
  <inkml:trace contextRef="#ctx0" brushRef="#br0" timeOffset="26829.7">17745 4180 0,'0'-17'0,"0"34"0,0-70 31,0 36-31,-18-18 16,-17-1-1,-36 19 1,1 17 0,-1 35-1,53-35-15,-17 35 16,18-17-16,-36 88 15,17-36 1,19 18 15,17-35-15,17 0 0,54-53-1,17 0 1,-17-17-1,35-36 1,-36-18 0,36-35-1,-53-35 1,-18 0 0,-17 35-1,-18 53 1,0 18-1,-18 35 17,0 53-17,1 53 17,-1 0-17,-17 35 1,35-71-1,0 36 1,0-53 0,18-35-1,17-18 1,18 0 0,17-36-1,-34 1 1,-19 18-16,18-54 15,-17 18 1,-18 35 0,-18 18 31,1 36-32,-1-19-15,18 54 16,0-36-1,18 0 1,-1-17 0,19 0-1,17-18 1,-36 0-16,36 0 16,0-36-1,0-16 1,-35-1-1,-1 0 1,1 35-16,-18 0 16,-18 71 31,1 0-32,17 35 1,0-17-1,0-36 1,0-17 0,0-36 15,17 1-15</inkml:trace>
  <inkml:trace contextRef="#ctx0" brushRef="#br0" timeOffset="26931.63">18450 4004 0,'0'0'0</inkml:trace>
  <inkml:trace contextRef="#ctx0" brushRef="#br0" timeOffset="27030.29">18380 4092 0,'17'0'15,"1"0"1,0 35 0</inkml:trace>
  <inkml:trace contextRef="#ctx0" brushRef="#br0" timeOffset="27456.2">18662 4216 0,'0'17'15,"0"1"1,0 0-16,0-1 16,0 36-1,35 18 1,-17-18-1,17-36 1,-35 1-16,35-18 16,-17 0-1,35-18 1,-18-17 0,-17-36-1,17-17 1,0 18-1,-35 52 17,0 36-1,0-1-15</inkml:trace>
  <inkml:trace contextRef="#ctx0" brushRef="#br0" timeOffset="27828.82">19068 4304 0,'17'0'0,"19"18"31,-19-18-31,18-18 16,1-17-1,-19-1 1,-17 1-1,0 17 1,-17 36 0,-1 0-16,-17 35 31,-18 35-15,18 0-1,35-35 1,0 0-1,35-53 1,53 17 0,-35-17-1,18-35 1,-36 0-16</inkml:trace>
  <inkml:trace contextRef="#ctx0" brushRef="#br0" timeOffset="27911.79">19420 4322 0,'0'-36'16,"0"72"-16</inkml:trace>
  <inkml:trace contextRef="#ctx0" brushRef="#br0" timeOffset="28245.93">19579 4145 0,'88'18'31,"-52"35"-16,-19 17 1,-17 36 0,-17-53-1,-54 18 1,36-54 0,35 1-16,0-36 31,0 1-16,17-54 1,54-17 0,-36 17-1,-17 54-15,35-54 32,-53 36-17,17-1 1,-17 19-16</inkml:trace>
  <inkml:trace contextRef="#ctx0" brushRef="#br0" timeOffset="28712.76">19950 3704 0,'0'0'0,"-18"-17"0,18 34 47,18-17-47,-1 0 16,54 71-1,17 17 1,0 53-1,-35 35 1,-53-52 0,0 17-1,-35-70 1,-36 17 0,54-71-16,-54 19 15,0-1 1,36-35-1,35-18 32,0 1-47,35-19 16,-17 19 0</inkml:trace>
  <inkml:trace contextRef="#ctx0" brushRef="#br0" timeOffset="28995.93">20708 4216 0,'0'0'0,"0"-18"0,0 0 15,0 1 1,0 34 47,0 1-48,0 0 1,0-1-16</inkml:trace>
  <inkml:trace contextRef="#ctx0" brushRef="#br0" timeOffset="29160.3">20726 4604 0,'0'0'0,"0"17"0,-18-17 16</inkml:trace>
  <inkml:trace contextRef="#ctx0" brushRef="#br0" timeOffset="29347.67">19562 4710 0,'-159'0'15</inkml:trace>
  <inkml:trace contextRef="#ctx0" brushRef="#br0" timeOffset="30379.62">3440 5874 0,'0'0'0,"17"35"31,1-35-31,-1 0 31,1-18-31,-18-17 16,18 0-1</inkml:trace>
  <inkml:trace contextRef="#ctx0" brushRef="#br0" timeOffset="31029.44">2928 5768 0,'0'123'16,"-18"-105"-16,18 17 16,-17 89-1,17-54 1,35 1 0,0-71-1,-17 0-15,53 0 16,-1-35-1,36-36 1,-18-17 0,0-18-1,-52-17 17,-36 17-17,0 70 1,0 19-1,0 70 17,-18 17-17,18-52-15,-18 70 16,-17 0 0,35-17-1,0-18 1,0-36-1,53-17 1,-35 0 0,17 0-1,-35-17 32,-18 17-31,1-18-1,-1-17 1,0 35-16</inkml:trace>
  <inkml:trace contextRef="#ctx0" brushRef="#br0" timeOffset="32012.26">3387 5697 0,'0'0'0,"0"-17"15,0-1-15,0 0 16,0-17 0,0 18-1,-53-19 1,-18 19 0,-17 17-1,0 0 1,-71 70-1,71 18 1,70-52-16,-52 52 16,34 53-1,36-53 17,53-17-17,0-18 1,53-18-1,-53-35 1,18 0 0,-19 0-1,37-53 1,-19 0 0,54-53-1,-71 18 1,17-18-1,-35 36 1,-17 17 0,-18 17-1,0 54 79,0 0-78,0-1-1,0 1-15,0 17 16,0 18 0,0 53-1,0-18 1,0 18-1,18-53 1,-1-53-16,54 35 16,17-35-1,18 0 1,-36-17 15,-17-1-15,-17-17-1,-19-18 1</inkml:trace>
  <inkml:trace contextRef="#ctx0" brushRef="#br0" timeOffset="32227.9">4586 5944 0,'0'0'0,"0"18"16,0 0-1,0-1-15</inkml:trace>
  <inkml:trace contextRef="#ctx0" brushRef="#br0" timeOffset="32432.16">4621 5997 0,'18'0'16,"-36"0"-16,89-35 16,-53 0-1,-18 17 1,-53 0 0,-18 18-1,36 0 1,35 36-1,0-19 1</inkml:trace>
  <inkml:trace contextRef="#ctx0" brushRef="#br0" timeOffset="33462.44">5962 6138 0,'0'0'0,"18"-17"0,-1 17 0,18-18 31,-35 0-31,36 1 16,-19-19 0,-17 19-16,0-18 15,0 17-15,-53-35 16,-35 35-1,-53 18 1,18 36 0,-1 34-1,36 18 1,106 18 15,-18-35-15,35-36-1,53-17 1,0-18 0,36-36-1,-89 19-15,53-36 16,36-35 0,-36-53-1,-53 35 1,1-53-1,-36 0 1,-18 124 0,0 35-1,-17 88 1,17-17 15</inkml:trace>
  <inkml:trace contextRef="#ctx0" brushRef="#br0" timeOffset="33544.33">6121 6103 0,'17'53'16,"1"0"0</inkml:trace>
  <inkml:trace contextRef="#ctx0" brushRef="#br0" timeOffset="33994.46">6632 6068 0,'18'-18'0,"-1"0"16,1-17-16,17-53 16,-35 17-1,0 54 1,0-1 15,-35 53-15,0 54-1,0 34 1,35-105-16,0 35 16,0 0-1,70-36 1,36-17 0,-18 0-1,-17-53 1,35 0-1,-54-35 1,-52-18 0,0-17-1,-52 70 17,-54 18-17,-53 35 1</inkml:trace>
  <inkml:trace contextRef="#ctx0" brushRef="#br0" timeOffset="34195">6597 5821 0,'0'17'16,"0"1"-16,0-53 0,-18 158 16,18-70-1,0 0 1,36-18 0,52 1-1,-71-19-15,72 1 16,-1-18-1,-18 0 1,-34 0 0,-36-53-1,17 35-15</inkml:trace>
  <inkml:trace contextRef="#ctx0" brushRef="#br0" timeOffset="34677.97">6262 5574 0,'0'0'0,"0"-18"16,-18 18 0,18 18-1,-17 17 1,-1-17-16,18 52 15,0 36 1,0-18 0,0-52-1</inkml:trace>
  <inkml:trace contextRef="#ctx0" brushRef="#br0" timeOffset="36278.62">7426 5768 0,'0'-18'0,"0"1"16,18 17 0,-18-18-16,0 0 15,-18 36 32,18 0-47,-18 17 16,18 53-1,-17 18 1,17-71-16,0 36 16,0-1-1,17-52 1,36-18-1,18 0 1,70-71 0,-35-17-1,-36 0 1,-52-18 15,0 36-15,-18 34-1,-36 72 17,1 34-17,17 36 1,18 0 0,0-53-1,71-18 1,-1-35-1,36 0 1,-17-53 0,16-17-1,-16-54 1,-54 36 0,-18 53-1,1-89 1,-18 54-1,0 52 1,-18 53 15,1 1-31,17 69 16,0-16 0,0 16-1,0-34 1,0-18-1,-18-36 1,1-17 15,17-17 1,0-1-17,0-52 1,0 17-1,0 35-15,52-52 16,19 34 0,35 19-1,17 17 1,-34 35 0,-37 71-1,-87 0 1,-88-18-1,17-35 1,-18 17 0,19-52-1,34-18 17,71-18-1,0-35-16,53-17 1,0 34-16</inkml:trace>
  <inkml:trace contextRef="#ctx0" brushRef="#br0" timeOffset="36496.55">9137 5433 0,'0'0'0,"0"-18"0,0 0 16,0 36 15,0 0-15,0 70-1</inkml:trace>
  <inkml:trace contextRef="#ctx0" brushRef="#br0" timeOffset="36661.91">9066 5838 0,'0'0'0,"0"53"16,-17 36-1,17-1 1,0-53 0,0-17-16,17-18 46,-17-18-30,0 0-16,36-52 16</inkml:trace>
  <inkml:trace contextRef="#ctx0" brushRef="#br0" timeOffset="37110.79">9384 5856 0,'0'18'31,"18"-18"-15,-1 0-16,18-36 15,36-16 1,-36-19-1,-35 0 1,0 36 0,-53 35-1,-17 18 17,17 52-17,0 54 1,35-89-16,-17 89 15,35-36 1,18-35 0,52-18-1,18-17 1,18-36 0,0-35-1,-35-18 1</inkml:trace>
  <inkml:trace contextRef="#ctx0" brushRef="#br0" timeOffset="38160.87">10195 5750 0,'18'0'16,"-36"0"-16,54-17 0,-19-36 31,-17 35-31,0 0 16,-17 18-1,-1 0-15,-70 0 16,17 53 0,-35 71-1,53-18 1,36 17 0,34-35-1,89-35 1,35-53-1,0 0 1,18-53 0,18-35-1,-54 0 1,18-88 0,-123 34 15,-18 37-16,0 52 1,-18 35 0,-17 53-1,-36 54 1,54-54-16,-36 124 16,35-36-1,18 0 1,0-52-1,35-36 1,36-35 0,17 0-1,0-35 1,18-18 0,-53-17 15,0 17-16,-35 35 1,-18 53 0,0 36-1,-18-36 1,18 18 0,0-18-1,18-35 16,-1-17-15,1-19 0</inkml:trace>
  <inkml:trace contextRef="#ctx0" brushRef="#br0" timeOffset="38461.39">11518 5609 0,'-17'0'16,"-1"0"-16,0 18 16,18-1-16,0 1 15,0 0 1,18-18 15,0 0-31,-1-36 16,-17 19-1,0-18 1,-53 35 0,36 0-16,-19 0 15,1 0 1,0 17 0</inkml:trace>
  <inkml:trace contextRef="#ctx0" brushRef="#br0" timeOffset="39110.28">9366 5486 0,'0'0'0,"0"-36"32,0 19-17,-35 17 1,-36 35-1,-17 71 1,35 53 0,36 35-1,17-53 1,53-88 0,52-18-1,72-35 1</inkml:trace>
  <inkml:trace contextRef="#ctx0" brushRef="#br0" timeOffset="40410.16">11800 5874 0,'0'0'0,"0"-18"0,-17-35 31,17 36-31,-18 17 16,-17 0-1,17 0-15,-52 52 16,17 19 0,17 35-1,36 0 1,0-36 0,36-17 15,70-35-16,-1-18 1,54-53 0,0-35-1,-71-1 1,36-122 0,-89 70-1,-18 17 1,-17 89-1,0 123 17,-17 53-17,-36 0 1,0-35 0,18-35 15,17-36-16,18-53 17,53-35-17,18-17 1,17-18 0,-18 35-1,1 53 1,-53 0-16,-1 0 15,-17 35 1,-53 18 0,-17-18-1,17-17 1,17-18 0,1 18 15,35 17-16,35 18 1,1-18 0,17 0-1,0 1 1,-18-19 0,-17 1-1,52-18 1,-35 0-1,36-18 1</inkml:trace>
  <inkml:trace contextRef="#ctx0" brushRef="#br0" timeOffset="40727.73">13458 5574 0,'0'0'0,"0"-18"0,0 1 16,-17 17 0,-18 0-16,-18 0 15,-36 105 1,54 19 0,18-18-1,17 0 1,17-18-1,36-35 1,-18-36 0,1-17-1,34 0 1,-35-35 0,-17 17-1</inkml:trace>
  <inkml:trace contextRef="#ctx0" brushRef="#br0" timeOffset="41061.37">13882 5574 0,'0'0'16,"0"-18"-16,-18 1 0,1 17 16,17-36-1,17 36 1,71 0-1,36 71 1,-54 17 0,19 71-1,-89-71 1,-53 18 0,-53-36 15,18-34-16,-18-19 1,88-17 0,106-53 15</inkml:trace>
  <inkml:trace contextRef="#ctx0" brushRef="#br0" timeOffset="41344.06">14499 5997 0,'18'18'16,"-1"-18"0,1 0-16,0 0 31,-18-18-16,0-17 1,-18 35 0,-17 0-1,-18 0 1,35 0 0,1 0-1</inkml:trace>
  <inkml:trace contextRef="#ctx0" brushRef="#br0" timeOffset="41910">15187 5874 0,'0'0'0,"18"-18"0,123-88 31,-141 89-31,0-36 16,0 35-1,-53 71 1,-18 106 0,36-1 15,17-87-31,-70 229 15,18 35 1,34-88 0,-17 70-1,53-246-15,-17 105 16,17-70 0,0-88-16,0 17 15,0-105 1,0-36-1,17-124 1,1 89 0</inkml:trace>
  <inkml:trace contextRef="#ctx0" brushRef="#br0" timeOffset="41977.37">14940 6279 0,'0'0'15,"0"-52"-15,0 16 0</inkml:trace>
  <inkml:trace contextRef="#ctx0" brushRef="#br0" timeOffset="42244.43">14958 5927 0,'0'-18'15,"53"-35"1,176-70 0,-53 123-1,-634 194-15,1093-353 16,-547 247 0,-88 53-1,-88-35 1,52-88-16,-69 35 15,-19-18 1,54-17 0,34-18-1,54 0 32,53-18-31,-54 0-16,89 1 15</inkml:trace>
  <inkml:trace contextRef="#ctx0" brushRef="#br0" timeOffset="42359.87">15769 6156 0,'0'0'0,"18"0"16,-1 0-16,19 0 15</inkml:trace>
  <inkml:trace contextRef="#ctx0" brushRef="#br0" timeOffset="42610.49">16069 6068 0,'35'-18'15,"36"-52"1,-177 158-16,247-229 16,-141 105-16,-18 1 15,-34 35 1,-54 35 0,18 36 15,35 17-16,35 0 1,53-17 0,53-53-1,1-18 1,52 0 0,0-36-1,-88 19-15</inkml:trace>
  <inkml:trace contextRef="#ctx0" brushRef="#br0" timeOffset="42994.95">16581 5980 0,'0'0'0,"0"-18"0,0-35 16,0 35 0,35-35 15,35 36-16,19 17 1,-19 35 0,18 53-1,-52-17 1,-36 17 0,0-35-1,-36-35 1,1-18-1,35-18 1,0-35 0,35-35-1,71-18 1,18 18 0,-19 35 15,37 0-16</inkml:trace>
  <inkml:trace contextRef="#ctx0" brushRef="#br0" timeOffset="43394.12">17745 5503 0,'17'-53'16,"-34"106"-16,34-123 16,-34 52-1,-1 18-15,-35 18 16,-35 105-1,-18 71 1,36-17 0,-19 70-1,19-18 1,-1 106 0,-70 71 15,53-142-16,0 19 1,52-72 0,36-105-1,18-71 1,123-105 0,53-71-1,-17 0 1,34-124-1</inkml:trace>
  <inkml:trace contextRef="#ctx0" brushRef="#br0" timeOffset="43826.71">17745 6932 0,'0'-18'16,"-18"1"-16,-88-142 15,230 353-15,-301-423 0,-34 52 16,52 72 0,18 16 15,123 54-16,36-35 1,123-1 0,35-35-1,18 0 1,-88 53 0,-18-17-1,-88 87 16,-53 36-15,1 71 0,34-18-1,18-36 1,53-34 0,35-19-1,0-34 16,18-54-15,-53-17 0,-53-53-1,-18 52 1,-52 37 0</inkml:trace>
  <inkml:trace contextRef="#ctx0" brushRef="#br0" timeOffset="43943.82">17762 5838 0,'0'18'0,"-53"35"16,106-124-16,-123 230 15,70-141-15,0 17 16,17 0 0,72-17-1,-19-18 1</inkml:trace>
  <inkml:trace contextRef="#ctx0" brushRef="#br0" timeOffset="44360.68">18186 5980 0,'0'0'16,"-18"-18"-16,0 18 15,18-35 1,0-18 0,89 35-1,-1 0 1,53 36-1,-71 17 1,-52-17-16,0 70 16,-54-17-1,-34-36 1,-18-35 0,52 18 15,19-18-31,17-53 31,35 0-15,53-18-1,-17 18 1,35 0 0,-1 18-1,-87 35-15</inkml:trace>
  <inkml:trace contextRef="#ctx0" brushRef="#br0" timeOffset="44393.76">18856 5803 0,'0'18'0</inkml:trace>
  <inkml:trace contextRef="#ctx0" brushRef="#br0" timeOffset="45026.99">17604 5997 0,'599'18'15,"-1375"-36"-15,953 18 0,740 71 16,-864-71-16,53 53 16,-71-36 15,-35 1-16,0-36 17,0-35-17,0-35 1,53-18 0,17 36-1,36-1 1,-35 71-1,-18 53 1,-36-35-16,1 35 16,-18 35-1,0-35 17,0-36-32,-18 19 0,-17-19 31,0-17-16,17 0 1,18-35 0,0-53-1,53 17 1,70-34 0,-105 87-16,123-35 15,-53 53 1,-17 53-1,-53 17 1,-18 36 0,0-35-1,-36 17 1,1-53 0,0-35 15,17 0-16,18-17 1,0-19-16</inkml:trace>
  <inkml:trace contextRef="#ctx0" brushRef="#br0" timeOffset="45326.93">20002 5627 0,'0'-18'0,"-17"36"31,-1-1-31,-52 72 16,17-1 0,0 35 15,35-87-31,1 52 15,17-35 1,35 0 0,0-53-1,36 0 1,-18 0-16</inkml:trace>
  <inkml:trace contextRef="#ctx0" brushRef="#br0" timeOffset="45643.65">20408 5680 0,'0'0'15,"0"-18"-15,0 36 31,0-1-15,53 72 0,0-1-1,-35-53-15,17 88 16,-35-52 0,-35 17-1,-54-35 1,1-53-1,0 18 1</inkml:trace>
  <inkml:trace contextRef="#ctx0" brushRef="#br0" timeOffset="46329.12">17780 7073 0,'0'0'0,"0"18"0,-53 88 32,35-89-32,-34 54 15,34-54-15,0 1 16,-70 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7T12:00:19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2399 900 0,'18'0'94</inkml:trace>
  <inkml:trace contextRef="#ctx0" brushRef="#br0" timeOffset="2434.19">2469 847 0,'0'0'0,"0"-18"0,18-35 16,0 35-1,-18 1 1,17-1 0,-34 18-1,-19 0 1,19 18-16,-54 52 15,36-34-15,-36 122 16,1 19 0,17 52-1,18-53 1,17-17 0,18-123-16,0 52 15,0-71-15,0 19 16,0-72 31,0-17-32,0-123 1,0 141-16</inkml:trace>
  <inkml:trace contextRef="#ctx0" brushRef="#br0" timeOffset="2835.15">2187 1058 0,'0'0'0,"-17"-17"0,17-54 16,0-17 0,88 17-1,35 18 1,71 18-1,-53 35 1,-105 0 0,69 88-1,1 89 1,-88-18 0,-18 35-1,0-53 1,-18 53-1,1-53 1,-1-53 0,0-70-1,-17-54 17,0-17-17,35 36-15</inkml:trace>
  <inkml:trace contextRef="#ctx0" brushRef="#br0" timeOffset="3133.31">2117 1658 0,'0'0'15,"-18"18"-15,0-18 16,36 0-1,17 0 1,71-36 0,71-17-1,-142 53-15,106-35 16,-53 35 0,-35-17-1,-35 17 1</inkml:trace>
  <inkml:trace contextRef="#ctx0" brushRef="#br0" timeOffset="3551.14">3704 1341 0,'0'0'0,"-17"-18"31,-19 18-31,-17 0 16,-35 0-1,0 35 1,70-17-16,-88 70 15,89 0 1,17 18 15,0 18-15,17-36 0,-17-71-16,89 19 15,16-19 1,37-52-1,-19-36 1,36-70 0,-53 18-1,-89 88-15</inkml:trace>
  <inkml:trace contextRef="#ctx0" brushRef="#br0" timeOffset="4083.19">4180 1199 0,'18'-52'15,"-36"104"-15,36-210 16,-18 140-1,0 0-15,-35 89 47,17 17-31,0 71 0,1-53-1,-1 17 1,1-88-16,17 54 15,0 17 1,0-36 0,35-70-1,35 0 1,-17-35 0,-35 17-16,53-52 15,17-54 1,-35 54-1,-18 17 1,-17 17 15,-18 54 1,0 0-32,-18 70 15,0-18 1,18 36-1,0-53 1,0 0 0,18-53-1,70 0 1,0-35 0,-35-18-1</inkml:trace>
  <inkml:trace contextRef="#ctx0" brushRef="#br0" timeOffset="4450.37">4833 1147 0,'0'0'15,"-18"0"-15,1 0 0,-19 0 16,1 35-1,35-18-15,-17 19 16,17-1 0,17-17-1,36-18 1,-18 0 0,-17-53-1,-18 0 1,-35 35-1,-1 1 1,1 17 15,-18 17-15,18 18 0,17-17-16</inkml:trace>
  <inkml:trace contextRef="#ctx0" brushRef="#br0" timeOffset="4717.2">3916 1446 0,'0'0'16,"17"0"-1,1 0-15,53 0 16,-18 0 0,-18 0-1,18 0 1,-18 0 0,-17-17-1,-18-1-15</inkml:trace>
  <inkml:trace contextRef="#ctx0" brushRef="#br0" timeOffset="5833.76">5274 1570 0,'0'-53'32,"0"35"-32,-18 18 15,-35 0 1,-17 53-1,17 18 1,0 70 15,35-53-15,18 0 0,0-52-1,89-36 1,-54 0-1,0-36 1,-35 19-16,0-36 16,0-71-1,0 36 1,0 0 0,0 17-1,88 18 1,18 36-1,0 17 1,18 70 15,-72-17-15,-16 53 0,-36 0-1,0-88-15,-36 87 16,19-52-1,-1-35 1,1-18 0,-1-18-1,0-35 1,18 18-16,0-53 16,0-53-1,53 35 1,71 18-1,-19 52 1,89 36 0,-105 36 15,-19 70-15,-70-18-1,0 35 1,-35-35-1,17-70-15,-17 35 16,0-35 0,35-36 15,0-53-15,0 54-16,17-1 15</inkml:trace>
  <inkml:trace contextRef="#ctx0" brushRef="#br0" timeOffset="6333.51">6738 1446 0,'0'0'0,"18"-17"0,17-1 16,-17-17-1,-18 17 1,-18 1-1,-106 17 1,36 52 0,-35 19-1,70-18 1,53-35-16,0 17 16,18 0-1,87-35 1,1 18-1,18-1 1,-36 19 15,-70 17-15,-18-18 0,-106 18-1,17-18 1,-34 0-1,0-17 17,105-18-32,0 0 15,1 0 1,-1-35 0,0-1-1</inkml:trace>
  <inkml:trace contextRef="#ctx0" brushRef="#br0" timeOffset="7016.87">1923 2540 0,'0'0'0,"-18"0"31,36 0 1,-1 0-32,1 0 15,88 18 1,52-18-1,301-18 1,-106-17 0,70-1-1,159 1 1,-88 35 0,-335-17-16,494-1 15,-177 18 1,106 0-1,-176-18 17,-18 18-17,-212 0 1,-52 0 0,-124-17 15,0-1-16,0-17 1,0-36 0</inkml:trace>
  <inkml:trace contextRef="#ctx0" brushRef="#br0" timeOffset="7567.38">7426 547 0,'0'0'0,"0"-18"0,0 1 16,-18 17 0,-17 0-1,17 0-15,-35 52 16,-17 19 0,35 0-1,17-19 1,18 1-1,18-35 1,35-18 0,17 0-1,-52-18-15,35-17 16,0 0 0</inkml:trace>
  <inkml:trace contextRef="#ctx0" brushRef="#br0" timeOffset="8135.53">7391 229 0,'0'0'0,"-18"-17"0,-17-1 16,-36 18-1,-17 0 1,-35 53-1,-1 35 1,71-53-16,-88 107 16,70-19-1,71 53 1,0-52 0,106-1-1,35-34 1,1-89-1,16 0 1,-34-36 15,17-52-15,-18-53 0,-70-35-1,-35 52 1,-53-17-1,-106-18 1,-1 53 0,-122 71-1,176 35 1,35 0-16,-53 71 16,-18 52-1,107-35 1,17 53-1,0-17 17</inkml:trace>
  <inkml:trace contextRef="#ctx0" brushRef="#br0" timeOffset="9567.7">900 3722 0,'0'-53'15,"0"0"1,0 35-16,0 1 16,0-36 15,0 35-15,0 36 15,0 35-16,0 70 1,0-105-16,0 88 16,0 70-1,0-53 1,17-34 0,54-19-1,-18-70 1,70-53-1,-35-35 1,1-53 15,34-53-15,-52 35 0,-36-35-1,-18 159-15,1-36 16,-18 36-1,0 70 17,0 36-17,0-18 1,0-36-16,0 19 0</inkml:trace>
  <inkml:trace contextRef="#ctx0" brushRef="#br0" timeOffset="10049.98">1993 3792 0,'0'0'0,"18"0"16,-1 0-16,-17-35 16,18 17-1,-18-17 1,-35 35-1,-53 35 1,70-17-16,-35 35 16,0 0-1,53-18 1,35 0 0,18-17-1,36 17 1,-37 18-1,-34 18 1,-53-18 0,-18 0 15,-53-18-15,18-35-1,70 0-15,-70-18 16,53-17-1,35-18 1,35 18 0,53-18-1,-17 35 1</inkml:trace>
  <inkml:trace contextRef="#ctx0" brushRef="#br0" timeOffset="10449.93">2381 3986 0,'53'-17'31,"-35"17"-31,17-36 16,18 1-1,-18-18 1,-35 18-1,-17 35 1,-1 0-16,-53 0 16,-70 88-1,71 18 1,34 35 0,36-53-1,53-35 1,-35-53-16,70 0 15,53-17 1,-52-19 0,-1-52 15,-53 35-15,-35 36-16</inkml:trace>
  <inkml:trace contextRef="#ctx0" brushRef="#br0" timeOffset="11249.68">4727 3828 0,'18'0'0,"-36"0"0,53-18 0,18-70 31,-53 70-31,0-35 16,-53 0-1,-70 36 1,0 17-1,70 17-15,-106 72 16,88 34 15,71 36-15,0-1 0,53-69-1,-35-72-15,70-17 16,36-17-1,52-72 1,-70 1 0,17-53-1,-87 35 1,-36-17 0,0 105-1,-36 36 1,36 70-1,0 0 1,0 36 0,0-1 15,71-70-15,-1-53-1,1 0 1,52-70-1,-87 34-15</inkml:trace>
  <inkml:trace contextRef="#ctx0" brushRef="#br0" timeOffset="12799.52">5733 3687 0,'0'-36'0,"0"72"0,0-89 15,-53 53 1,-18 17-1,54 19-15,-54 34 16,-17 71 0,70-35 15,18 17-15,18-34-1,70-54 1,18-53-1,0-35 1,35-70 0,0-36-1,-71 36 1,-52 70-16,35-141 16,-35 106-1,-18 17 1,-36 142 15,1 70-15,0-18 15,35-70-31,-18 88 16,18-35-1,18-18 1,35-53-1,17-35 1,54-52 0,-36-19-1,0-35 1,-17 18 0,-54 35-1,1 53 1,-18 18-1,-35 52 1,17 1 0,18 17 15,-18-17-15,36-19-1,70-34 1,18-18-1,18-53 1,-1-35 0,-52 17-1,-1-17 1,-35 53 0,-35 70 15,-35 18-16,-18 35 1,36 1 0,17-37 15,17-52-15,54 0-1,-18-17 1,-36-54-1,-17 18 1,0-17 0,-17 52-16,-36-17 15,53 17 1,0 1 0,35-19-1,36 19 1,52-1-1,-52 18 1,34 35 15,-52 36-15,-53-18 0,0 35-1,-17-17 1,17-54-16,-53 54 15,35-54 1,1-17 0,-1-17-1,18-54 1,70-52 0,36 17-1,0 18 1,53 52-1,-53 36 1,0 18 0,-89 53 15,-17-54-31,0 54 16,-35 17-1,-36-17 1,36-54-1,35 1 1,18-71 15,35 18-15</inkml:trace>
  <inkml:trace contextRef="#ctx0" brushRef="#br0" timeOffset="13249.48">8590 3757 0,'0'0'16,"35"-18"-16,-35 1 0,18-18 16,-18 17 15,-71 18-15,-17 53-1,71-53-15,-36 35 16,35-17-16,0 52 15,18-34 1,18-36 0,70 17-1,-17-17 1,17 18 0,-53-18-16,1 17 15,-36 19 1,-18-1-1,-70 18 1,0-18 0,-18 18 15,53-53-15,18 0-1,35-35 16,0 17-31,0 1 0</inkml:trace>
  <inkml:trace contextRef="#ctx0" brushRef="#br0" timeOffset="13582.94">7338 3193 0,'0'0'0,"-18"0"15,0 0 1,18 17 15,0 1-15,0 0 0,-17-18-16,-18 35 15</inkml:trace>
  <inkml:trace contextRef="#ctx0" brushRef="#br0" timeOffset="13900.14">6138 3722 0,'18'0'16,"0"0"-16,-1 0 15,1 0-15,52 0 16,19-35 0,-19 35-1,-70-18 1,18 18-1</inkml:trace>
  <inkml:trace contextRef="#ctx0" brushRef="#br0" timeOffset="83471.72">8872 11571 0</inkml:trace>
  <inkml:trace contextRef="#ctx0" brushRef="#br0" timeOffset="83697.86">8872 11571 0</inkml:trace>
  <inkml:trace contextRef="#ctx0" brushRef="#br0" timeOffset="98188.81">10301 3704 0,'18'0'63,"-36"0"31</inkml:trace>
  <inkml:trace contextRef="#ctx0" brushRef="#br0" timeOffset="98906.36">10319 3616 0,'0'-35'32,"0"17"-32,0 0 15,0 36 32,0 35-31,0 35-1,0 36 1,0-19 0,0-87-16,0 106 15,0-72 1,17-52-1,1-17 1,35-54 0,-18-17-1,-17 0 1,17 17 15,0 54-15,1 17-1,-1 0 1,36 88 0,-36-18-1,18-17 1,-36 0 0,54-53-1,-36 0 1,36-70-1,-18-18 1,-36 17 0,-17-70-1,0 53 1,-35-18 0,17 88 15,18 53 0,0 18-15,36-35-16</inkml:trace>
  <inkml:trace contextRef="#ctx0" brushRef="#br0" timeOffset="99371.95">11377 3757 0,'0'0'0,"0"18"0,18-18 31,-1-18-15,19 0-1,17-34 1,-36 34-16,1-35 16,17-18-1,-35 1 1,0 52 0,-18 1-1,-34 34 1,34 1-16,-17 35 15,-18 70 1,35 1 0,18-36-1,0 0 1,35-35 15,-17-35-31,35-18 16,0 0-1,35-53 1</inkml:trace>
  <inkml:trace contextRef="#ctx0" brushRef="#br0" timeOffset="101504.37">12665 3933 0,'0'-17'63,"0"-1"-63,0 1 0,0-1 15,17-17 1,-17 17-16,36-70 15,52-53 1,35-18 0,-52 53-1,35 53 1,-71 53 0,-17 71-1,-18-18 1,0-18-1,0-17 1,0-36 31,-18 18-47,18-35 16,-71-1 15,1 36-16,17 0 1,-18 71 0,54-36-16,-36 89 15,35-18 1,18 17 0,0-35-1,53-17 1,88-36-1,-53-35 1,18-53 0,0 0-1,-18-17 1,-70 34 0,70-52-1,-70 71-15,70-107 16,-35 71-1,17 35 1,-34 18 0,-19 53-1,-17 36 1,0-36 0,0-18-1,18-35 16,0 0-15,-18-18-16,0-17 16,0-18-1,0-18 1,-53 18 15,17 53-15,-34 0-1,-1 71 1,18 0 0,36-54-16,-1 107 15,0-36 1,18-18 0,0-17-1,71-35 1,0-18-1,17-71 1,0 1 0,-17 17-1,-1-53 1,-52 18 0,-1 53 15,-17 17-16,-17 36 1,-19 52 0,19 18-1,-1-35 1,18 18 0,71-53-1,-1-18 1,36 0-1,0-36 1,-18-17 0,-53 0-1,-17 36-15,0-71 16,-18 52 0,0 19 15,0 52 0,0-17-31,0 52 16,-18 1-1,18-36 1,0 0 0,0-17-1,-18-18 32,18-18-47,0-52 16,0-1-1,18-35 1,70 0 0,18 54 15,-71 34-31,106 0 15,-17 71 1,-71 18 0,-53 35-1,0-18 1,-18-18 0,-17-70-16,0 36 15,-1-19 16</inkml:trace>
  <inkml:trace contextRef="#ctx0" brushRef="#br0" timeOffset="102154.35">16757 3475 0,'0'0'0,"-18"-18"0,-52-123 31,70 123-31,-18 1 16,18-1 0,-18 53-1,18-17-15,0 141 16,0 70-1,0-35 1,-17 141 0,-36 36-1,35-283-15,1 177 16,-19-19 0,36-140 15,0-88-16,0-53 1,18-89 0,-18 89-16,18-124 15</inkml:trace>
  <inkml:trace contextRef="#ctx0" brushRef="#br0" timeOffset="102555.1">16316 3792 0,'0'0'16,"-18"-17"-16,-35-36 0,0-18 15,53-35 1,18 18 0,159-18 15,-19 53-16,-105 53-15,106 0 16,35 89 0,-123 16-1,-54 54 1,-123-35 0,71-89-16,-71 36 15,-35-1 1,53-35-1,70-35 1,18-35 0,71-18-1,-54 36-15,72-19 16</inkml:trace>
  <inkml:trace contextRef="#ctx0" brushRef="#br0" timeOffset="102938.34">17180 3739 0,'0'0'0,"18"-17"16,17-18-1,18-36 1,0 18-1,-18-35 1,-17 70 0,-53 18-1,-71 71 1,53-1 0,18 36 15,35-18-16,0-70-15,35 35 16,53-53 0,18 0-1,-18 0 1,0-35-16</inkml:trace>
  <inkml:trace contextRef="#ctx0" brushRef="#br0" timeOffset="103355.14">17745 3545 0,'0'0'0,"-18"-17"16,18-1-16,0 0 0,-18-34 16,36 16 15,53 19-16,17 17 1,-18 17 0,19 71-1,-72-70-15,-17 70 16,0 1 0,-35-37-1,17-34 1,-17-18-1,17-18 1,18-34 0,0-19-1,0 0 1,36-34 0,52 34 15,-71 53-31,107-35 15</inkml:trace>
  <inkml:trace contextRef="#ctx0" brushRef="#br0" timeOffset="104671.46">18362 3739 0,'0'0'0,"-18"0"0,1 18 0,-18 0 16,52-18 15,71-18-15,53-35-1,-17 0 1,35-35 0,-124 53-16,53-71 15,-70-35 1,-36 17 0,-35 54-1,-35 35 1,35 35-1,35 0-15,1 17 16,17 18 0,0 18-1,0 0 1,0 53 0,-18 0 15,18-71-31,-35 89 15,35-71-15,-35 88 16,-18 123 0,0 54-1,0-54 1,-18 107 0,1 34-1,70-193 1,0-106-1,70-53 1,71-106 0,53-88-1,18-88 1,-71-18 0,-123-36 15,-106 89-16,-124-53 1,-70 53 0,70 53-1,106 53 1,106 35 0,71 18-1,88-36 1,-18 18-1,106-52 1,-106 16 0,-88 54-1,-36 17 1,-34 18 31,-1 36-32,-17 52 1,17 0 0,18-53-1,18 1 1,70-36 0,0 0-1,-70 0-15,105-53 16,-35 0-1,-52-18 1,-36-35 0,-53 71-1,-35 18 1,52 17-16,-34 17 16,-18 54 15,52-1-16,19-17 1,17-17 0,35-19-1,71-17 1</inkml:trace>
  <inkml:trace contextRef="#ctx0" brushRef="#br0" timeOffset="105138.95">19562 3634 0,'0'0'0,"-18"-18"0,0 0 0,18 1 15,-17-36 1,17 0 0,53 0-1,35 18 16,18 35-15,-1 17 0,-16 54-1,-54-1 1,-18 1 0,-17-36-16,0 1 15,-35-19 1,0-17-1,17 0 1,18-53 0,0 0-1,18-35 1,17 18 15,18 34-15,0 19-1,35-1 1,0 18-16</inkml:trace>
  <inkml:trace contextRef="#ctx0" brushRef="#br0" timeOffset="105871.48">20532 3351 0,'-36'0'16,"19"0"-1,-19 0 1,36 18-16,0 35 16,0 35-1,0-35 1,0 35 0,0-35 15,0-35-16,0-1 1,0-52 15,0-18-15,0-17 0,0 52-16,36-105 15,34 17 1,18 35-1,54 54 1,-37 17 0,19 52-1,-89 19 1,-35-36-16,0 36 16,0-1-1,-17-17 16,-1-35-15,-17 0 0,17-18-16,0 0 15,18-36 1,18-70 0,35 1-1,53-36 1,35 52-1,-18 72 1,-17 70 0,-106 70-1,0-17 1,-53 17 15,-17-52-15,-1-36-1,18-17-15</inkml:trace>
  <inkml:trace contextRef="#ctx0" brushRef="#br0" timeOffset="107887.6">2769 5944 0,'-17'18'0,"-1"-18"15,0 18 1,36-36 31,17 0-47,36-17 15,-36 17-15,124-87 16,-36-1 0,-17-18-1,-71 54 1,-52-36 0,-18 71-1,-1 17-15,-52-17 16,35 35-1,-35 70 1,35 89 0,35 17-1,18-105-15,0 211 16,0-35 0,0 106 15,0-18-16,0-70 1,18 17 0,0-247-16,-1 89 15,19-107 1,34-52 0,18-106-1,-17-18 1,17-88-1,-88 53 1,0 141-16,-53-211 16,-70 34-1,35 107 1,-54 17 0,54 88-1,35 1 16,124-19 1,52-17-17,1-17 1,52-36 0,-141 71-16,36 0 15,-36-1-15,18-17 16,-35 53-1,-18 36 17,-35 52-17,17 35 1,18-17 0,35-35-1,18-54 16,18-17-15,35-35 0,-1-36-1,-16-34 1,-72-19 0,-17 36-1,-88 0 1,0 53-1,-53 35 1,35 70 0,71 54-1,52-1 1,18-52 0,89-1 15,-36-70-16,-17 0 1,-54 0-16,72-18 0</inkml:trace>
  <inkml:trace contextRef="#ctx0" brushRef="#br0" timeOffset="108170.49">4322 5503 0,'0'0'0,"0"-17"0,0-36 15,0 17 1,-18 54 0,-17 53-1,17 105 1,0-35 0,18-88-16,0 123 15,0-52 16,0-89-15,18-17 0,53-53-1,-1-18 1</inkml:trace>
  <inkml:trace contextRef="#ctx0" brushRef="#br0" timeOffset="108437.63">4921 5415 0,'0'0'0,"18"-18"0,-18-17 16,-35 35-1,-18 71 1,17 17 0,1 88-1,17 1 16,18-142-31,-17 53 16,17 0 0,0-70-1,35-18 1,36-35 0</inkml:trace>
  <inkml:trace contextRef="#ctx0" brushRef="#br0" timeOffset="109903.86">5168 5715 0,'0'18'31,"0"-1"-31,-17 1 16,-1 17-16,-17 53 31,17 18-31,18-18 31,0-52-15,71-1-1,-54-35-15,71 0 16,1-53 0,-1 0-1,-18-53 1,-70 36-1,0-54 1,-88 18 0,-18 89-1,18 34 1,35 54 0,18 52-1,17 19 16,18-37-15,53-52 0,35-17-1,1-36 1,69-36 0,-17-34-1,-17-18 1,-54-18-1,-52 18 1,-18 52 0,0 72 15,0 52-15,0 18-1,0-18 16,0-35-15,18-18 0,35-35-1,0 0 1,-36 0-16,71-71 16,-17-17-1,-36 18 1,1-71-1,-19 88 1,1 35 0,-18 53-1,0 53 1,0-17 0,0 35-1,0-18 16,35-35-15,0-53 0,54 0-1,16-53 1,-34 0 0,-1-35-1,-34-53 1,-19 88-1,-17 18 1,-17 88 15,-19 35-15,19 0 0,17-53-16,0 18 15,17 0 16,54-35-15,17-18 0,18-18-1,18-70 1,-54 17 0,-35-35-1,-17 18 1,0 53-1,-18 123 17,0-53-32,-36 54 15,19-19 1,17 1 0,0-36-1,53-35 16,0-18-15,17-35 0,-52 36-16</inkml:trace>
  <inkml:trace contextRef="#ctx0" brushRef="#br0" timeOffset="110287.17">7355 5309 0,'-17'18'15,"34"-36"-15,-52 54 0,17-19 0,1 36 16,17-35-16,-18 35 16,18-36-1,53-17 16,-18-35-15,36-18 0,-71-17-1,0-1 1,-18 53 0,-52 18-1,17 36 1,18 52-1,-1 0 1,19-17 0,17-54-16</inkml:trace>
  <inkml:trace contextRef="#ctx0" brushRef="#br0" timeOffset="110955.98">7885 5768 0,'0'0'0,"0"18"31,0-1-31,-18 1 16,18-1-16,-18 1 15,1 35 1,-19 0-1,36 0 1,-17-18 0,17-17-1,-18-18 1,18-36 0,0 1-1,0-35 1,18-36-1,35 35 1,88-35 0,0 71-1,-35 35 1,0 53 0,-54 53 15,-34-18-16,-36 0 1,-52-35 0,35-18-1,17-35 1,0 0 0,36-35-1</inkml:trace>
  <inkml:trace contextRef="#ctx0" brushRef="#br0" timeOffset="111903.62">9049 5592 0,'0'-18'16,"0"36"-16,-18-54 0,0 36 0,1 0 15,-71-17 1,-53 17 0,-1 70-1,54 1 1,53-54-16,-53 107 16,88-36-1,0-17 1,53-36-1,70-18 1,1-34 0,17-54-1,-53-17 1,-35-18 0,-36 36-1,-17 34 16,0 19-15,0 34 0,0 36-1,0 53 1,18-18 0,-18 53-1,35 124 1,1 17-1,-19-52 1,1 87 0,17 1-1,-17-19 1,-18 19 0,17-159-1,1-18 16,0-106-15,-1-105 15,-17-36-15,0 70-16,-35-175 16,-53-36-1,0-71 1,17 107-1,36-19 1,35-17 0,0 124-1,70-18 1,-17 35 0,0 71-1,-35 17 16,-18 0-15,-18 1 0</inkml:trace>
  <inkml:trace contextRef="#ctx0" brushRef="#br0" timeOffset="112786.72">10954 5662 0,'0'0'16,"0"-18"-16,0-70 15,0 71 1,-53-54-1,0 18 1,35 35-16,-52-17 16,-36 53-1,35 35 1,-52 106 0,17 35-1,53-53 1,53-106-16,0 71 15,53-71 1,35-35 0,53-53-1,18-35 1,-18-36 0,-106 89-16,18-71 15,-35-17 16,-18 35-15,0 123 15,0-17-31,-18 105 16,18-17 0,0 17-1,0-34 1,36-37-1,34-52 1,71-17 0,-52-18-1</inkml:trace>
  <inkml:trace contextRef="#ctx0" brushRef="#br0" timeOffset="114586.02">11924 5486 0,'0'-18'16,"0"36"-16,0-54 0,0 19 0,-35-1 16,-54 0-1,19 18 1,-18 53 0,35 53-1,35 0 1,0-53-16,18 88 15,0 0 1,18-70 0,70-1-1,36-52 1,52-18 0,1-71-1,-36-34 16,-36-54-15,-52 0 0,-17-35-1,-19 35 1,-17 124-16,0-18 16,0 35-1,-35 54 1,0 34-1,-18 71 1,18 36 0,35-1-1,0-52 1,17-54 0,54-70-1,-1 0 16,19-35-15,16-71 0,-34 18-1,-36-36 1,0 36 0,-17 71-1,-36 105 16,-17 35-15,18-52 0,17 17-1,35-17 1,18-71 0,53 0-1,-89 0-15,107-18 31,-54-35-15,1-35 0,-18 0-1,-18 17 1,-35 53 0,0 54-1,0 17 1,-18 35-1,18-18 1,0 1 0,18-53-1,70-18 1,-35 0 0,53-18-1,-36-53 16,-34-17-15,-19-53 0,-52 35-1,-53 53 1,17 53 0,-34 36-1,52 69 1,35 19-1,18-36 1,71-35 0,-1-53-1,36 0 1,17-35 0,-17-36-1,-18-35 1,1 1 15,-72 34-15,-17 89 15,0 52-15,-17 18-1,-19 1 1,1-1-1,17-35 1,18-18 0,0-17-1,-17-18 1,17-18 0,0-53-1,17-34 1,36-1 15,53-35-15,-71 123-16,124-70 15,-35 70 1,-18 53 0,-54 71-1,-52 18 1,0-1-1,-35-17 1,0-53 0,17-35-1,1-18 1,52-53 15</inkml:trace>
  <inkml:trace contextRef="#ctx0" brushRef="#br0" timeOffset="115086">15346 5539 0,'0'0'0,"0"-18"0,0 0 15,0-35 1,-71 18-1,-17 35 1,-53 53 0,17 18-1,89-54-15,0 54 16,35-18 0,70-18-1,54 0 1,-18-17 15,70 17-15,-105 18-1,-54-18 1,-17 1 0,-70-1-1,-1-17 1,36-1-16,-71 1 15,71-18-15,-71 17 16,18-17 0,70 0-1,-17-17 1,17-18 0,18-18-1</inkml:trace>
  <inkml:trace contextRef="#ctx0" brushRef="#br0" timeOffset="115371.06">13794 5151 0,'-18'0'16,"-17"0"-1,17 17 1,0-17-1</inkml:trace>
  <inkml:trace contextRef="#ctx0" brushRef="#br0" timeOffset="115636.92">12471 5662 0,'0'0'0,"-18"18"0,0-18 16,36 0 15,17 0-31,1-18 0,34 18 16,36-53 15</inkml:trace>
  <inkml:trace contextRef="#ctx0" brushRef="#br0" timeOffset="116952.79">16210 6050 0,'0'0'0,"0"18"0,18-36 31,-1 0-15,54-34-1,17-19 1,53-70 0,-35-53-1,-71 88 1,-35 35 0,-17 71-16,-89 0 15,18 18 1,35 70-1,53 1 1,88 34 0,-70-88-16,87 53 15,-52-52 1,-35-19 0,-53-17 15,-18 0 0,35 0-31,-35-17 16,18 17-1,35 53 17,53-18-17,17 0 1,-52-17-16,70-18 15,0 0 1,54-53 0,-1-35-1,-53-18 1,-70 18 0,-18 52-16,0-69 15,0 87 1,0 36 15,-36 70-15,19 18-1,-19 52 1,36-87 0,53-53-1,35-18 1,36-53-1,-18 0 1,-18-53 0,-53 88-16,1-88 15,-36 89-15,35-54 16,-35 54 0,0 52-1,-35 35 16,-18 54-15,53-89-16,0 53 16,0-35-1,0-17 1,53-36 0,52 0-1</inkml:trace>
  <inkml:trace contextRef="#ctx0" brushRef="#br0" timeOffset="117703">18203 5556 0,'-17'-17'0,"-54"-1"16,53 18-16,-34 18 15,34-1-15,0 54 16,-35 35 15,36 35-15,17-71-1,17 1 1,54-54 0,52-17-1,19-17 1,-19-71-1,-52-1 1,-1-69 0,-70 122-16,18-105 15,-18 88 1,0 36 0,0 70 15,-18 35-31,-17 71 31,17-124-31,-35 106 16,36-70-1,17-1 1,0-52 0,17-36 15,1 18-31,0-53 15,-18 36-15,52-54 16,19-35 0,17 18-1,18 35 1,0 53 0,0 71-1,-106-1 16,0 18-15,-36 1 0,1-37-1,18-34 1,-1-18 0,18-18-16</inkml:trace>
  <inkml:trace contextRef="#ctx0" brushRef="#br0" timeOffset="118636.38">20355 5662 0,'0'0'0,"0"-18"0,0 1 15,0-36-15,-17-35 32,17 52-32,-71-17 15,36 36 1,-53 17 0,-1 88-1,1 18 1,18 53-1,70-106-15,-18 52 16,18-34 0,71-36-1,17-35 1,18-53 0,-18-35-1,-35-53 1,-36 0 15,1 106-15,-18 17-1,0 36 1,-35 52 0,17 71-1,18-35 1,0-53-1,53 0 1,35-35 0,0-18-1,71-53 1,0-53 0,-53-18-1,0-34 1,-89 34 15,-17 71-15,-17 53-16,-89 0 15,0 71 1,53-18 0,53 53-1,71-18 1,-1-18-1,18 18 1,-70-35 0,-18-17-1,-35-19 1,-1-17 0,1 18-1,-18-18 16,-17 0-15,34 0-16</inkml:trace>
  <inkml:trace contextRef="#ctx0" brushRef="#br0" timeOffset="120137.52">4410 9066 0,'0'0'0,"-18"0"15,0 0 1,18-17-16,0-1 16,0-52-1,18-1 1,17-52 0,-35 17-1,0 70-15,0 1 16,0 17-1,18 54 1,-18 34 0,35 71-1,-35-17 1,0-71-16,0 88 16,0-35-1,0-53 1,-17-36 15,-72 1-15,-34-18-1,17 0 1,18 0 0,70 0-1,89 0 16,-36 0-31,71 0 16,53 0 0,-1-18-1,-69 18 1,-36 0 0,-53-17 30,0-1-46,17-17 32</inkml:trace>
  <inkml:trace contextRef="#ctx0" brushRef="#br0" timeOffset="120347.75">4939 9066 0,'0'-17'15,"18"17"1,-18-18-16,17 18 63,1 0-32</inkml:trace>
  <inkml:trace contextRef="#ctx0" brushRef="#br0" timeOffset="121452.12">5627 9172 0,'0'0'0,"-18"0"0,-88-35 31,89-18-15,17-18-1,35 36 1,53 0 0,18 35-1,-88 0-15,35 35 16,52 89 0,-52-1-1,-53 1 1,0-54-1,-17 1 17,-19-54-17,19-17 1,-1-17 0,0-54-1,18-17 1,0-36-1,89-17 1,-72 124-16,71-71 16,36 52-1,-1 54 1,-52 52 0,0 36-1,-71 0 1,0 0 15,-36-53-15,1-35-1,17-18 1,18-18 0,0-53-1,0 54-15,36-107 16,17 18-1,70-17 1,36 52 0,-36 71-1,54 89 1,-124 34 0,-53 0-1,-36-34 1,-34-1 15,34-35-15,1-53-1,35 17 1,18-52 0,17 18-16</inkml:trace>
  <inkml:trace contextRef="#ctx0" brushRef="#br0" timeOffset="123201.94">7779 8996 0,'0'-18'16,"0"36"-16,0-53 0,0 17 0,0-17 16,-36-18-1,-34 35 1,52 18-16,-35 0 31,-35 53-15,0 53-1,17-18 1,36 53 0,17-35-1,18-18 1,53-35-1,53-53 1,18 0 0,17-18-1,-35-34 1,-71 34-16,71-70 16,-89-36-1,-17 18 1,-70-35 15,-36 53-15,18 70-1,53 18-15,-107 36 16,54 52 0,35 18-1,36 35 1,34-35-1,72-36 1,69-34 0,19-36-1,-1-18 1,-52-17 0,17-71-1,-124 18 1,19-71 15,-36 88-15,0 54-1,0 34 1,0 36 0,-36 53-1,36 17 1,0-34-1,0-54 1,36-35 0,34 0-1,1-18 1,17-52 0,-18-54-1,-34-17 1,-1 71-1,-17 17 17,-18 35-17,0 71 1,-36 53 0,19 17-1,17-52 1,0 17-1,70-53 1,-52-35-16,88 0 16,-18 0-1,71-53 1,-54-17 0,-34-36-1,-71 18 1,-18 53 15,-35 52-15,36 18-1,17 54 1,17-19 0,1-17-1,-18-35-15,18-1 16,-18 1-1,-18-18 1,-17 0 0,0 0-1,-1-18 1,-17 18 0,53 18 15,18 17-16,53-17 17,-36 0-32,0-18 15,89 0 1,-1 0 0,18-53-1,-53 0 1,1-71-1,-54-17 1,-35 35 0,-53 89-1,-18 87 1,36 36 0,35 0-1,0 0 1,18-36 15,35-52-15,35-18-1,0-18 1,-17-35 0,-18-17-16</inkml:trace>
  <inkml:trace contextRef="#ctx0" brushRef="#br0" timeOffset="128784.71">10813 8890 0,'-18'0'0,"-17"0"31,17 0-15,18 18 30,-18-18-46,1 0 16,-1 17 0,1-17-1</inkml:trace>
  <inkml:trace contextRef="#ctx0" brushRef="#br0" timeOffset="129151.1">10742 8625 0,'0'0'0,"0"-17"0,0-19 0,0 19 15,-18-36 1,1 35-16,-1 1 16,1 17-1,-1 35 1,18 88-1,0 1 1,0 70 0,-35 18-1,35-124 1,-18-18 0,18-87 30,18-1-46,-18 0 0,53-87 32,-36 69-32</inkml:trace>
  <inkml:trace contextRef="#ctx0" brushRef="#br0" timeOffset="129418.36">11112 8555 0,'0'0'0,"0"-53"15,0 35 1,0 36 0,0 35-1,0 88 1,-17 35 0,17-123-16,-18 53 15,-17 18 1,17-54-1,1-52 17,17-54-17</inkml:trace>
  <inkml:trace contextRef="#ctx0" brushRef="#br0" timeOffset="129967.69">10583 9049 0,'-17'0'0,"34"0"0,-70 0 16,53-18-1,71 0 1,88-17 0,17-18-1,36 0 1,-53 0-1,-124 53 1,0-17 0,-35 34-1,0 54 1,-18 52 0,1-34-1,-18-1 1,35 0-1,70-88 1,-17 0 0,70-35-1,-17-36 1,-18-35 0,-88-17-1,-52 17 1,-37 36-1,19 70 1,-18 17 15,52 54-15,36-18 0,0-18-1,36-17-15</inkml:trace>
  <inkml:trace contextRef="#ctx0" brushRef="#br0" timeOffset="130434.19">11906 8767 0,'0'0'0,"-17"-18"0,-1 18 15,18 18 17,35 17-17,36 35 1,-1 36 0,-17-35-1,-35 17 1,-18-18-1,18-70 17,-1-17-17,1-36 1,35-35 0,0-36-1,-36 89-15,54-71 16,-18 71 15,-18 35-31,-17 0 31,17 18-15,-17-1-16</inkml:trace>
  <inkml:trace contextRef="#ctx0" brushRef="#br0" timeOffset="130833.97">12559 8996 0,'0'0'0,"18"0"31,-1 0-15,1 0-16,35-18 15,-18-17 1,0 0-1,-35-18 1,0 35 0,-17 0-1,-19 18 1,-34 18 0,35 88-1,-1-18 1,36-17-1,0-54-15,0 36 16,36-18 0,16-35-1,19 0 1,35-17 0,-18-1-1</inkml:trace>
  <inkml:trace contextRef="#ctx0" brushRef="#br0" timeOffset="131284.49">13088 8943 0,'0'-18'16,"0"36"-16,-18-53 0,1 17 16,17-17-1,0-18 1,88 18-1,-17 35 1,34 0 0,-87 0-16,35 35 15,0 53 1,-36 18 0,-17 0-1,-70-36 1,35-35-1,17-17 17,53-71-1,18-17-15,35-71-1,1-18 1,-19 71-1,-35 52-15,36-34 16,-53 52 0</inkml:trace>
  <inkml:trace contextRef="#ctx0" brushRef="#br0" timeOffset="132434.19">4251 10548 0,'-18'0'15,"18"-18"-15,-53-35 31,36 53-31,17-35 16,0-35 0,35 17-1,89-18 1,-1 71 0,-17 35-1,0 107 1,-89 52-1,-17-141 1,-53 52-16,-158 89 31,52-70-15,71-107 0,17-17-1,54-70 1,17-18-1,0-36 1,70 36 0,18 88-1,1 18 1,34 70 0,-52 0-1,-54-70-15,18 35 16,-35-18-1,0-17 1,18-36 31</inkml:trace>
  <inkml:trace contextRef="#ctx0" brushRef="#br0" timeOffset="132615.47">4939 10830 0,'0'0'0,"18"0"31,-18-17-31,17 17 62,1 0-62</inkml:trace>
  <inkml:trace contextRef="#ctx0" brushRef="#br0" timeOffset="133284.79">6279 10372 0,'0'-18'0,"0"36"0,0-54 16,0-52 0,0 71-16,0-1 15,0 0 1,18 18-1,-18 71 1,-18 123 15,18-35-15,0-1 0,0-34-1,0-71 1,-17-36-16,17 1 31,0-71-15,17 0-1</inkml:trace>
  <inkml:trace contextRef="#ctx0" brushRef="#br0" timeOffset="134017.7">6209 10460 0,'0'0'0,"-35"-35"0,-18-36 16,35 0 15,18 1-15,53-1 0,-35 54-16,105-19 15,1 19 1,87 70-1,-105 53 1,-124 35 0,-70-18-1,35-88-15,-105 89 16,34-71 0,71-36-1,36-87 16,17 17-15,52 35 15,37 54-15,-19 34 0,18 36-1,-35 0 1,18-18-1,-36-53 1,-17-35-16,70 0 16,0-17-1,-35-19 1,53-69 0,-71 16-1,-17 54-15,-18-35 16,17 52-1,-17 71 17,0 0-17,0 35 1,0-35 0,0-36-16,0 19 15,0-19 1,-17-34 15,17-19-15</inkml:trace>
  <inkml:trace contextRef="#ctx0" brushRef="#br0" timeOffset="134201.13">7144 10407 0,'0'0'15,"0"-18"-15,17 18 63,-17 18-63,18-18 16,0 18-16,-1-18 0</inkml:trace>
  <inkml:trace contextRef="#ctx0" brushRef="#br0" timeOffset="135050.51">7885 10901 0,'17'0'0,"1"0"16,-1-18-1,19-35-15,17-17 16,-18-36 0,-35 53 15,-35 0-15,17 53-16,-88 18 15,0 35 1,-17 52-1,52-16 1,54-36 0,17-36-1,106-17 1,17-70 0,-17 17-1,0 0 1,-53 18-1,-53 52 32,0 36-31,0 53 0,0-18-1,0 106 1,0 35-1,0 71 1,0-123 0,0 52-1,0-17 1,-18-36 0,-53-17-1,1-71 1,35-70-16,-89 17 15,-52-53 1,17-88 15,71-52-15,17-89 0,71-35-1,0 211-15,71-105 16,52-71-1,36 35 1,0 53 0,-71 89-1,-53 52-15</inkml:trace>
  <inkml:trace contextRef="#ctx0" brushRef="#br0" timeOffset="135833.38">8449 10425 0,'0'0'0,"0"-18"0,0 0 0,0 1 15,-18-1 1,-17 18 0,17 53-1,18 70 1,0 36-1,0-35 1,0-89-16,0 71 16,0-36-1,0-52 1,0-71 15,0 35-31,0-70 16,18 0-1,53 0 17,-18 53-17,17 35 1,-35 70 0,18 18-1,-17 0 1,-19-35-1,1-17 1,35-19 0,17-17-1,-52 0-15,53-53 16,-1-35 0,-17-35-1,-35-36 1,-1 18-1,-17 0 17,0 123-17,0 36 1,0 105 0,0 36-1,0 0 1,0-36-1,0-52 1,0-54 0,36-17-1,-1 0 1,0-53 0,-17 36-1</inkml:trace>
  <inkml:trace contextRef="#ctx0" brushRef="#br0" timeOffset="136068.24">9013 10654 0,'0'0'0,"18"0"31,0 0-16,70-18 1,0 18 0,-53 0-1,1 0 1,-19 0 0</inkml:trace>
  <inkml:trace contextRef="#ctx0" brushRef="#br0" timeOffset="136984.21">10089 10583 0,'0'0'15,"0"-17"-15,0-1 0,0-35 16,0 0 0,-17 18-1,-1 17 1,-35 36 0,-17 70-1,52-53-15,0 71 16,1 35 15,17-35-31,0-18 31,53-70-15,70-18 0,-17-18-1,17-70 1,-34 18-1,-1-89 1,-53-35 0,-17 70-1,-18 71-15,35-52 16,-35 69 0,0 89 15,0 106-16,-35 17 1,-1-17 0,36-35 15,0-54-15,0-35-1,53-35 1,0-17-1,53-36 1,-88 35-16,88-88 16,-36 54-1,-52-1 1,-18 123 15,0-17-15,0-18-16,0 36 15,0-18 1,35-36 15,0-17-15,18 0 0,-17 0-1,-1-35 1,-18-18-1</inkml:trace>
  <inkml:trace contextRef="#ctx0" brushRef="#br0" timeOffset="137199.64">11218 10372 0,'-17'0'0,"34"0"0,-34-18 0,-1 18 0,0-18 15,1 18 1,17 18 31,0 0-31</inkml:trace>
  <inkml:trace contextRef="#ctx0" brushRef="#br0" timeOffset="138316.85">11747 10425 0,'0'0'0,"0"-18"15,0 0-15,0 1 16,-35 17 0,0 0-1,17 0-15,-35 70 16,18 36-1,0 18 1,35-36 0,0 0-1,0-70-15,35 52 16,36-52 0,-1-18-1,54 0 1,-18-53-1,-1-35 17,-69 52-32,34-69 15,-35-72 1,18 1 0,-35 52-1,0 89 1,-18 70 15,0-17-31,-18 141 16,-17-36-1,17 36 1,-35-36 0,18-52-1,35-89 32,35-35-16,36-35-15,35-35 0,-1 34-1,-87 72-15,35-1 16,-18 18-1,-35 35 1,-35-17 0,-36 17-1,-17-35 1,71 0-16,-54 0 16,53 0-1,18 18 16,18-18-15,17 53-16,36 18 31,-18-1-15,0 1 0,0-36-1,-18-17 1,0-1-1,0-17 1,-17 0-16,0-17 16,17-1-1,-17 0 1</inkml:trace>
  <inkml:trace contextRef="#ctx0" brushRef="#br0" timeOffset="140199.76">4039 12136 0,'-17'0'16,"-1"-18"0,18 0-1,0-17 1,71 0-1,-19-1 1,54 36 0,-88 71-1,-18 17 1,-71 0 0,-34 18-1,-1-53 1,0-35-1,106-36 17,53-17-1,0 17-15,70 1-1,36 34 1,-88 36-1,-36 53 1,-53 0 0,-70-18-1,-18 0 1,-53-35 0,71-53-1,0-18 1,17-34-1,36 16 1,35 1 0,0 17 15,35 1-15,1 17-16</inkml:trace>
  <inkml:trace contextRef="#ctx0" brushRef="#br0" timeOffset="140418.75">4745 12524 0,'0'0'0,"0"-18"16,-18 18 15,1 0-15,-1 0-1</inkml:trace>
  <inkml:trace contextRef="#ctx0" brushRef="#br0" timeOffset="142866.45">6103 12629 0,'0'-17'31,"0"-1"-15,0 1-16,0-1 0,0-17 15,0 17-15,0-35 16,-71-18 0,-17 19 15,18 52-15,-54 17-1,-34 89 1,87-18-1,36 53 1,35 0 0,17-70-1,72-53 1,69-54 0,-52-34-1,53-54 1,-36 1-1,-52-1 1,-18-34 0,-36-19 15,-17 124-15,-17 36-1,-18 87 1,-1 36-1,1 70 1,17 36 0,18-71-1,18-53 1,53-17 0,17-71-1,0-18 1,35-70-1,-87 71-15,69-89 16,-52 35 0,-35 18 15,0 36-15,-18 87 15,-18-52-31,-17 88 15,35-1 1,0 1 0,70-53-1,19-53 1,52-17 0,-106 17-16,71-89 15,-36 1 1,-52 0-1,-18-53 1,0 17 15,-53 54-15,-35 52 0,0 53-1,-1 54 1,1 52-1,71 35 1,17-52 0,70-1-1,36-105 1,53-36 0,-36-17-1,107-71 1,-125 35-1,-69 36-15,34-53 16,-52 0 0,-18 70 15,0 1-15,-18 52-1,-17 53 1,35-53-16,-35 53 15,17 18 1,18-35 0,53-54-1,17-17 1,54-35 0,17-71-1,-70 36 1,-18-36-1,-36 53 1,-17 35 0,0 36 15,0 70-15,-35 18-1,35-35 1,0-1-1,53-35 1,-36-35-16,19 0 16,-19 0-16,89-35 15,0-53 1,-18 0 0,-17-53-1,-18 0 1,-36 17-1,-17 89 1,0 105 15,-35 19 1,0 69-17,17-122-15,-17 87 16,17-52-1,1-36 1,17-17 0,0-71 15,0 35-31,35-35 16,-35 35-16,70-87 15,-17 34 1,53 36-1,18 17 1,-1 36 0,-52 35 15,-18 53-15,-53-1-1,-71-52 1,-52 18-1,-36-36 1,53-17 0,0-18-1,88 0 1,18-36 15,71-16-15,-53 52-16,35-36 15</inkml:trace>
  <inkml:trace contextRef="#ctx0" brushRef="#br0" timeOffset="143183.99">9402 12330 0,'0'0'0,"0"-18"0,0 0 15,0 1 1,0 52 0,0 53-1,0 0 1,0 53 0,-18 36-1,-17-89 1,17-17-1,18-36 1,0-53 15,18 1-15,-1-1-16</inkml:trace>
  <inkml:trace contextRef="#ctx0" brushRef="#br0" timeOffset="143632.99">9648 12735 0,'18'0'16,"0"-17"-1,-1 17-15,1-18 16,0 18-16,52-35 15,-52 17-15,35-17 16,-36 0 0,-17 17 15,-17 0-15,-54 18-1,18 36 1,36-19-16,-36 71 15,17 18 1,36-35 0,0-1-1,36-34 1,17-36 0,-36 0-16,36 0 15,18-36 1,-1-34-1,-52 52-15</inkml:trace>
  <inkml:trace contextRef="#ctx0" brushRef="#br0" timeOffset="144799.13">10442 12382 0,'0'0'0,"0"-17"0,0-18 16,0 17-16,0 0 15,0-17 1,-35 35-1,-36 18 1,36 35 0,-18 52-1,0 54 17,53-53-17,0 0 1,88-36-1,18-70 1,-18 0 0,36-70-1,-89 52-15,89-88 16,-18-35 0,-54 35-1,1-70 1,-53 53-1,0 70 1,0 70 0,0 89 15,-70 70-15,35-52-1,-1 35 1,19-1-1,52-87 1,35-71 0,36 0-1,35-53 1,-52-17 0,16-54-1,-69 36 1,-19 53-1,-17 88 17,0 35-1,0-71-31,0 72 16,0-37-1,0-16 1,36-36-1,34 0 1,-17-36 0,0-34-1,-53 52-15,18-17 0</inkml:trace>
  <inkml:trace contextRef="#ctx0" brushRef="#br0" timeOffset="145165.38">11642 12241 0,'-18'0'0,"36"0"0,-54 0 0,19 0 15,-1 18-15,-17 35 32,35-35-17,17-1 1,54-17-1,-53 0-15,35-17 16,-18-19 0,-35-34-1,-35 34 1,-18 19 0,35 17-16,-17 17 15,-1 54 1,36-18-1,0 17 1,18-17 0,0-53-16</inkml:trace>
  <inkml:trace contextRef="#ctx0" brushRef="#br0" timeOffset="146249.99">12100 12400 0,'0'0'0,"0"-18"0,-17 1 16,-1 17-16,0 0 16,1 0-1,-36 53 1,18 35-1,35-70-15,-36 87 16,19-16 0,17 16 15,53-34-15,52-53-1,-16-18 1,87-53-1,-53-35 1,-34-18 0,-19-53-1,-17-35 1,-35 159-16,-1-106 16,-17 52-1,0 54 1,0 70-1,-17 71 1,-36 88 15,18-70-15,17-89-16,0 53 16,1 18-1,17-53 1,0-35-1,0-36 17,0 0-32,17-35 15,36-35 1,0 18 0,35-19-1,18 36 1,-18 53-1,-70 0 1,-18 53 0,-88 0 15,0-35-15,-1 0-1,19-18 1,52 0-1,18-18 17,0 36-17,0 52 1,18-17 0,-1-18-16,36 36 15,18-1 1,17-52-1,-17-18 1,34-18 0,-16-34 15,-54 16-15,-17 1-1,-1 0 1,-17 17-1,-35 18 1</inkml:trace>
  <inkml:trace contextRef="#ctx0" brushRef="#br0" timeOffset="147598.73">4075 13758 0,'0'0'0,"0"-17"0,0-36 31,0 70-16,0 1 1,0 35-16,-36 123 16,-34 1-1,17-54 1,35-88 0,-52 71-1,52-88 1,18 0-1,0-36 1,18-17 0,52-36-1,-52 53-15,52-34 16,36 16 0,0 1-1,-53 35 1,0-53-1,-35 18 1,-18 0 0,-36-1-1,19 36 17,-19 18-17,36 70 1,-17 0-1,17-52-15,-18 105 16,0-35 0,1-54-1,-1-16 1,18-54 15,0-17-15</inkml:trace>
  <inkml:trace contextRef="#ctx0" brushRef="#br0" timeOffset="147802.97">4551 14252 0,'0'0'16,"17"0"62</inkml:trace>
  <inkml:trace contextRef="#ctx0" brushRef="#br0" timeOffset="150315.14">6897 14411 0,'0'0'0,"-18"0"16,1-18 15,17 1-31,-18-36 16,0 0-1,-35-18 1,-35-17 0,-18 18-1,-17 52 1,-1 36 0,54 52-1,17 71 1,53 36-1,0-72 1,35 19 0,-17-106-16,52 17 31,19-35-15,34-53-1,0-35 1,-17-36-1,35-87 1,-105 34 0,-36 54-1,0-1 1,-18 71 0,-17 142 15,35-54-31,0 141 15,0-35 1,0 36 0,35-19 15,0-87-15,71-36-1,-18-35 1,-17-35-1,17-71 1,0-17 0,-70 17-1,-18 0 1,-18 106 0,1 0-1,-1 71 1,18-19-1,35 19 1,54 17 15,-37-17-31,-34-18 32,-18 17-17,18 1 1,-1-54-1,72 1 1,34-18 0,-17-35-1,35-18 1,18-18 0,-53-34-1,-89-1 1,-17 17-1,-70 19 1,-1 70 0,-35 0-1,-17 88 17,52 36-17,54 17 1,17-53-1,35-53 1,35-17 0,54-36-1,-18-52 1,-18-19 0,-35-16-1,-53 16 1,0 1-1,0 106 17,0 70-17,0 18 1,0 0 15,0-36-15,53 1-1,-36-54-15,142 19 16,0-36 0,70-18-1,-52-35 1,-72-17 0,-52-71-1,-53 105-15,0-87 16,-17 87-1,-72 36 1,-16 36 0,-1 52-1,71 0 17,17-53-32,18 54 15,35-36 1,18-53-1,71 0 1,-19-36 0,-52-17-1,-17-52 1,-36 34 0,0 53-1,17 18 1,-17 18-1,0 70 1,18 18 0,-18 53-1,0-1 17,0 1-17,0 35 1,-35 0-1,-18 18 1,35-124 0,0 36-1,1-36 1,17-35 0,0-71 15,0 0-31,-36-34 15,-16-37 1,52-16 0,0-1 15,0 53-31,0-88 16,88-159-1,-18 159 1,19-18-1,-1 53 1,-53 36 0,0 34-1,1-52 1,-19 70 0</inkml:trace>
  <inkml:trace contextRef="#ctx0" brushRef="#br0" timeOffset="152281.38">10460 14393 0,'0'0'0,"-18"18"0,1-18 31,17-18-15,0-17-1,0-18 1,0-17 0,0 17-1,-18-18 1,0 53-16,-70 1 16,0 17-1,-36 53 1,36 53-1,53-1 1,35 37 0,88-72-1,-17-70 17,52-18-17,1-52 1,-36-18-1,-35-1 1,-36 19 0,-17 35-1,0 88 17,0 52-17,0-87-15,0 70 16,18-17-1,88-54 1,35-17 0,-18-35-1,19-35 17,-72-54-17,-52 54 1,-18-1-1,-18 71 1,0 35 0,-34 71-1,16 35 1,19-70 0,17-36-1,35-53 16,0-34-15,18-54 0,-35 88-16,35-88 15,0 71 17,-18 17-17,18 54 1,-18 52-1,18 18 1,35-1 0,0-52-1,-35-35 1,35-18 0,1-53-1,-1-53 1,0-17-1,18 17 1,0 53 0,-36 53 15,1 18-31,-18 70 31,-36-35-15,-17 0-1,0-36 1,18-17 0,0 0-1,-18-70 1,-18-1 0,-35 1-1,-35 34 1,-18 19-1,0 70 1,0 52 0,36 37-1,70-19 17,18-70-17,70-35 1,35-18-1,36-36 1,-71-17 0,0-70-1,-35-53 1,-17 34 0,-36-52-1,0 36 1,-36 281 15,1 71-15,17 0-1,18-53 17,53-17-17,-35-107-15,70 19 16,-35-36-1,35-18 1,0-52 0,-52 34-16</inkml:trace>
  <inkml:trace contextRef="#ctx0" brushRef="#br0" timeOffset="154233.28">14252 14464 0,'0'-53'15,"0"35"-15,0 1 16,18-19-1,17-17 1,-35-17 0,0 17-1,-53-18 1,36 54-16,-72-18 16,1 35-1,-35 35 1,17 53-1,53 0 1,35 53 0,18-52-1,18-54 17,70-18-17,18-69 1,0-1-1,53-71 1,-124 89-16,88-124 16,-52 18-1,-18-53 1,-53 35 0,0 106-1,-53 71 1,53 0-16,-35 87 15,-1 72 1,19 17 0,17-53-1,0 18 17,53-36-17,-36-105-15,36-18 16,53 0-1,0-71 1,35-52 0,-71 17-1,-34 0 1,-36 71-16,-18 17 16,-35 18-1,18 35 1,35 36-1,0-36 1,53 36 0,-36-54-16,72 36 15,-36-17 17,17 17-17,1-36 1,-54 1-1,19 0 1,17-18 0,17-36-1,1-17 1,17-35 0,0-18-1,-53 36 1,-35 52-16,-17 18 47,-19 53-47,-17 35 15,36-17 1,-1 35 15,18-89-31,35 36 16,54-53-1,-19-17 1,36-36 0,-53-18-1,-53 0 1,-35-34 0,-53 69-1,17 19 1,53 17-1,54 0 17,-1 0-32,71-18 15,-18 0 17,71-17-17,-18 35 1,-88 0-1,-53 53 1,0-35-16,0 88 16,0 52-1,0 1 1,0 53 0,0-1-1,-53 19 1,-35 52-1,52-141 1,-17 0 0,36-70-1,52-124 32,-17 18-47,-1-18 16,1 17-16,52-158 15</inkml:trace>
  <inkml:trace contextRef="#ctx0" brushRef="#br0" timeOffset="154614.7">16245 14358 0,'0'0'0,"0"-18"0,0-17 0,0-53 16,36 0-1,70 35 1,17 18 0,-88 35-16,71 0 15,-71 0-15,71 35 32,-71 18-17,-35 35 1,-35 18-1,-71-18 1,1-53 0,34 1-1,0-36 1,19 0 0,16 0-1,19-36 1,17 19-1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7T12:03:54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2099 0,'0'0'0,"0"-18"0,0-17 15,0 17 1,0-17-16,17 0 16,1 0 15,-18-1-15,0 19-1,-18 17 1,-35 70-1,0 71 1,36-17 0,-36 52-1,18-52 1,17-1 0,0-52-1,18-36 1,0-17-1,-17-18 1,-1-36 0</inkml:trace>
  <inkml:trace contextRef="#ctx0" brushRef="#br0" timeOffset="449.88">2293 2099 0,'0'0'0,"-18"-88"32,18 53-32,18-36 15,123-35 1,-106 89-16,124-1 15,35 0 1,-88 89 15,18 70-31,-72 35 32,-52-35-17,0 71 1,-35-106-1,18 0 1,-36-36 0,17-34-1,1-36 17,17 0-17,-17-53 1</inkml:trace>
  <inkml:trace contextRef="#ctx0" brushRef="#br0" timeOffset="734.42">2381 2487 0,'0'0'0,"-17"0"15,34 0 17,124-18-17,-35 1 1,53-1 0,-89 18-1,1 0 1,-53-17-1,-1 17-15,19-18 16</inkml:trace>
  <inkml:trace contextRef="#ctx0" brushRef="#br0" timeOffset="1183.53">3704 2311 0,'0'0'0,"35"-18"31,-17 0-31,-18-17 16,0 0 0,-35 17-1,-18 18 1,-35 0-1,17 53 1,-17 35 0,70-52-16,-35 69 31,0 19-15,36-54-1,17 19 1,35-54-1,71-35 1,-18 0 0,53-35-1,0-54 1,-52 19 0,-1-71-1</inkml:trace>
  <inkml:trace contextRef="#ctx0" brushRef="#br0" timeOffset="1782.8">4110 2081 0,'0'0'15,"0"-17"-15,0-1 0,17 0 32,-17 36-1,0 0-31,-35 70 15,18 0 1,-36 53 0,17-35-1,1 53 1,35-71 0,0-53-1,18 1 1,35-36-1,17 0 1,36-71 15,-53 36-31,-18-1 16,53-69 0,-35 34-1,-17-17 1,-36 70-1,0 1 1,0 52 0,-53 53-1,17 18 1,19-18 0,-1-17-1,18-1 1,0-52-1,53-1 1,0-17 0,35 0-1,-35-35 1</inkml:trace>
  <inkml:trace contextRef="#ctx0" brushRef="#br0" timeOffset="2664.87">5098 2487 0,'0'-18'15,"-18"18"17,0 0-32,1 0 0,-36 53 15,18 0 1,-18 35-1,35 1 1,18-36 0,0-36-16,0 18 15,18-17 17,35-18-17,-1 0 1,-34-18-1,-18-52 1,0 52-16,0-52 16,0-18-1,18-1 1,35 36 0,35 1-1,-18 34 1,19 18-1,-1 35 1,-35 53 0,-36 36 15,-17-36-15,-35 18-1,0-53 1,17-36-1,-17 1 1,35-36 15,0-52-15,0-18 0,70-36-1,-34 89-15,34-36 16,89-17-1,17 53 1,-87 53 0,-19 70-1,-52-71 1,-18 72 0,-53 34-1,-18-35 1,18-35-1,36-18 1,-19 1 0,36-54 15,18 0-31</inkml:trace>
  <inkml:trace contextRef="#ctx0" brushRef="#br0" timeOffset="3265.68">6615 2487 0,'0'0'0,"0"-18"0,0 1 15,0-1 1,-18 18-1,0 0 1,-35 0 0,-17 35-1,17 18 1,0 0 0,53-35-16,-18 17 15,18-17 1,36 17-1,-1-35 1,53 18 0,-17-1-1,-18 1 17,-1 17-17,-34 1 1,-18-19-1,0 18 1,-18-17 0,-70 17-1,0-17 1,0-18 0,0 18-1,17-18 1,54 0-1,-36 0 1,17-36 0,19 1-1</inkml:trace>
  <inkml:trace contextRef="#ctx0" brushRef="#br0" timeOffset="3598.86">5115 1817 0,'0'0'0,"-17"0"31,-1 0 16,0 0-47,1 0 15,-1 0-15,0 17 16</inkml:trace>
  <inkml:trace contextRef="#ctx0" brushRef="#br0" timeOffset="3898.79">3986 2240 0,'18'18'16,"0"-18"-16,-1 0 15,36 0 1,-35 0-16,52 0 15,36-18 1,-18 18 0,-88-18-1,36 1-15</inkml:trace>
  <inkml:trace contextRef="#ctx0" brushRef="#br0" timeOffset="5032.34">8802 2840 0,'35'0'16,"-35"-18"0,18 18-1,-18-17-15,17-19 16,19-34-1,-19-1 1,1-35 0,-53-17-1,-36 35 1,36 70 0,-124-17-1,0 35 1,53 35-1,-17 71 1,35 17 0,17 89-1,71-71 1,0-70 0,53-1-1,35-52 1,-17-18-1,88-53 1,-18-35 0,-35 0-1,-1-54 17,-34-16-17,-53 70 1,-18 17-1,-53 159 17,35 53-17,-17 0 1,35-35 0,35-35-1,-17-54-15,35 1 16,52 0-1,-16-18 1,-19 0 0,-17-53-1,-35 35-15</inkml:trace>
  <inkml:trace contextRef="#ctx0" brushRef="#br0" timeOffset="5360.62">10019 2663 0,'0'0'0,"-35"0"31,52 0 0,19 0-31,52 0 16,18 0 15,-54 0-15,1 0-1</inkml:trace>
  <inkml:trace contextRef="#ctx0" brushRef="#br0" timeOffset="5598.88">10001 2840 0,'0'0'0,"-17"35"31,17-17-15,17-18-16,54 0 31,-1 0-15,-34 0-1,-1-36 1</inkml:trace>
  <inkml:trace contextRef="#ctx0" brushRef="#br0" timeOffset="6582.67">11359 2628 0,'-17'0'31,"17"-17"-15,-18 17-16,18-18 0,-17 0 15,17-35 1,17-17-1,71-18 1,18-1 0,-18 54-1,-52 35-15,69 0 16,-16 71 0,-89 35-1,0 35 1,-18 0-1,-17-18 1,17-88 0,18 1-1,0-54 32,0-17-31,18-71-1,-1 88-15,36-105 16,36-18 0,34 17-1,-17 71 1,53 36 0,-36 52-1,-70 71 1,-53 53-1,-18-18 1,-17-71 0,17 1-1,18-54 17,0-34-1,18-54-16</inkml:trace>
  <inkml:trace contextRef="#ctx0" brushRef="#br0" timeOffset="7665.63">12735 2575 0,'18'0'31,"0"0"-31,-1 0 16,36-35-16,0 0 15,35-53 1,-53-1 15,-17 36-15,-53 36-1,-53 17 1,17 17 0,1 72-1,52 16 1,0 19 0,18-18-1,18 0 1,35-71-1,35-18 1,18-17 0,-18 0-1,36-70 1,-89 52 0,53-105-1,-17 17 1,-19-35-1,-52 70 1,18 36 0,-18 70 15,0-17-31,-18 53 16,-17 70-1,-18-18 1,36-52-1,17-1 1,0-52-16,35-1 31,35-34-15,1-36 15,-18-35-15,17-18-1,-34 71-15,-1-18 16,0 35 0,-17 18-1,-18 53 1,0 53 0,-18-18-1,18-70-15,-17 35 16,17-18-1,70-18 1,1-17 0,17-17-1,18-89 17,-53 18-17,-18-71 1,-35 53-1,0 53 1,-71 53 15,54 0-31,-36 0 16,18 36 0</inkml:trace>
  <inkml:trace contextRef="#ctx0" brushRef="#br0" timeOffset="8565.31">15258 2134 0,'0'0'0,"0"-17"0,0-107 31,0 107-31,0-19 15,0-17 1,-18 53 0,-17 18-1,-71 105 1,88-70-16,-70 106 16,-35 70-1,70-52 1,53-107-1,0-17 1,0-35 0,0-71-1,53-70 17,17-36-17,54-53 1,-36 53-1,71-52 1,-89 158 0,18 70-1,-35 125 1,-53-1 0,0 88-1,0-176-15,0 106 16,-35-18-1,17-53 1,18-53 0,-17-35-1,-1-17 1,-53-54 15,54 36-31</inkml:trace>
  <inkml:trace contextRef="#ctx0" brushRef="#br0" timeOffset="8799.93">14764 2487 0,'0'0'0,"0"18"0,-18-1 16,-17-17-1,176-35 1,0 35-1,35-35 1,-140 35-16,70-18 16,17 1-1,-17-19 1,-71 19 0</inkml:trace>
  <inkml:trace contextRef="#ctx0" brushRef="#br0" timeOffset="9082.41">16034 2187 0,'0'0'0,"0"-17"15,-18 17 17,0 0-32,-34 0 15,34 0-15,-53 52 16,-17 54-1,35 71 1,36-54 0,17-17-1,88-35 1,53-54 15,35-52-15,18-71-1</inkml:trace>
  <inkml:trace contextRef="#ctx0" brushRef="#br0" timeOffset="9398.16">16686 1905 0,'0'-18'0,"0"36"0,0-53 0,0 17 0,-35 0 16,0 18-1,-36 106 1,18 53 0,18 17-1,-18 18 1,36-70 15,17-18-15,0-53-1,35-36 1,-18-17-16,36-17 16,0-36-1</inkml:trace>
  <inkml:trace contextRef="#ctx0" brushRef="#br0" timeOffset="9665.12">16863 2346 0,'0'0'0,"0"-18"0,0 1 16,0-1-1,0 36 17,0 17-17,0-17-15,-36 87 16,19-16-1,-1 16 1,18-34 0,0-36-1,18-35 1,52-17 0</inkml:trace>
  <inkml:trace contextRef="#ctx0" brushRef="#br0" timeOffset="10465.29">17392 2346 0,'-71'0'32,"54"0"-32,-1 18 15,-35 52 1,-17 54-1,17-1 1,53-105-16,0 52 16,0-17-1,35-35 1,18-18 0,-18 0-1,-35-71 1,0 54-16,0-107 15,0 18 1,0-17 0,71 70-1,35 18 17,-71 35-32,53 0 15,-53 0-15,54 17 16,-1 54-1,-71 70 1,-17-53 0,-17 36-1,17-89-15,-18 18 16,18-18 0,-18-35-1,1-18 1,70-34-1,-36-37 1,-17-52 0,71-17-1,17 69 1,0 54 15,36 35-15,-36 71-1,-70 17 1,-18-53-16,0 106 16,-36-53-1,1-35 1,0-17 0,35-54 15,17 0-16</inkml:trace>
  <inkml:trace contextRef="#ctx0" brushRef="#br0" timeOffset="10948.43">18944 2328 0,'0'-17'0,"0"34"0,0-52 0,0 17 16,0 1-1,-53 17 1,-70 35 0,35 18-1,70-35-15,-35 70 16,53-35 0,35-18-1,71-17 1,0-18-1,-71 0-15,53 35 16,1 0 0,-54 0-1,-35 18 17,0-17-17,-71 17 1,-17-18-1,18-35 1,-19 17 0,36-17-1,1 0 1,-19-17 0,0-36-1,54 35-15</inkml:trace>
  <inkml:trace contextRef="#ctx0" brushRef="#br0" timeOffset="11208.99">17639 1852 0,'-18'-35'31,"18"17"-31,-17 18 16</inkml:trace>
  <inkml:trace contextRef="#ctx0" brushRef="#br0" timeOffset="11433.06">16281 2187 0,'0'0'16,"35"0"0,-17 0-1,17 0-15,0 0 0,71 0 16,17-17 0,-52-1-1</inkml:trace>
  <inkml:trace contextRef="#ctx0" brushRef="#br0" timeOffset="12148.66">19985 1923 0,'0'0'0,"0"-18"0,35-70 32,-35 70-32,-18 18 31,-34 0-31,-72 71 15,-52 87 1,17-16 0,-17 140-1,87-53 1,72 36 15,17-212-31,35 88 16,124 0-1,17-53 1,-52-88 0,34-35-1,-122 17-15</inkml:trace>
  <inkml:trace contextRef="#ctx0" brushRef="#br0" timeOffset="12714.6">20532 2434 0,'-18'-17'15,"36"34"-15,-71-70 0,0 18 0,-71 0 16,-17 17 0,53 36 15,-18 105-16,71 54 1,17-19 0,36-52-1,70-71 1,0-17 0,1-36-1,16-52 1,1-71-1,-71 88-15,71-159 16,-18 53 0,-17 1-1,-71 52 1,0 88 0,-71 53 15,36 89-16,18 52 1,17 18 0,0-53-1,0-17 1,0-54 0,52-52-1,1-18 1,-17-18-1</inkml:trace>
  <inkml:trace contextRef="#ctx0" brushRef="#br0" timeOffset="13364.65">20920 2663 0,'0'0'0,"-18"-17"0,0 17 15,1-35 1,17-1 0,0 19-16,17-54 15,36 18 1,36 36 0,-37 17-1,19 35 1,-36 71-1,-35 17 1,0-35 0,-17-35-1,-19-18 1,19-35 31,17-35-32,0-35 1,70-54 0,1 36-1,52 0 1,-87 70-16,69 1 16,19 17-1,-71 52 1,-18 54-1,-35 0 1,-18-35 0,18-54-16,-35 54 15,0-54 1,35 1 0,0-36 30,0 1-30,0-1-16</inkml:trace>
  <inkml:trace contextRef="#ctx0" brushRef="#br0" timeOffset="13564.73">21643 2293 0,'0'-18'15,"0"36"-15,0-53 0,-18 35 0,36-18 16,-36 0 0,18 36 15,0 0-15,18-18-16,0 17 15</inkml:trace>
  <inkml:trace contextRef="#ctx0" brushRef="#br0" timeOffset="13980.88">22013 2434 0,'-17'0'15,"17"35"1,0-17-1,-18 17-15,18 36 16,0 35 0,35-36-1,-35-52-15,18 35 16,0-36 15,-1-17 0,19-35-15,16-71 0,-34 18-1,35-35 1,-18 52 0,-17 54-1,0 17 1,17 17-1,-35 18 1</inkml:trace>
  <inkml:trace contextRef="#ctx0" brushRef="#br0" timeOffset="14364.39">22437 2646 0,'17'0'15,"1"0"-15,0 0 16,34 0 0,19-18-1,-36-35 1,-17 18 0,-36 35-1,-35 0 1,-17 35-1,35 36 1,17-1 0,18 19-1,0-54 1,35-18 0,53 1 15,18-18-16,-35 0 1,-54 0-16</inkml:trace>
  <inkml:trace contextRef="#ctx0" brushRef="#br0" timeOffset="14814.59">22983 2611 0,'-17'0'0,"34"0"0,-34-18 15,17 0-15,0-35 16,0 18 0,17 17-1,36 18 1,0 18 0,-35 35 15,0-35-31,-1 52 15,-17 1 1,0-1 0,0-17-1,0-35 1,0 17 0,18-35-1,17-35 1,-53 0-1,1-36 1,17 18 0,0 18-1,35 0 1,-17-18 0,-1 17-1</inkml:trace>
  <inkml:trace contextRef="#ctx0" brushRef="#br0" timeOffset="15280.5">23195 2028 0,'0'0'15,"-18"0"-15,36 0 16,0 0-16,52 18 16,1 17-1,17 36 1,18-1 0,-88 36 15,-18-88-31,0 141 15,0-18 1,-53-18 0,17-17-1,-17-18 1,-17-17 0,35-53-1,-18 17 1,35-35-1,0 0 1,18-18 31,18 1-47</inkml:trace>
  <inkml:trace contextRef="#ctx0" brushRef="#br0" timeOffset="15564.72">23777 2681 0,'0'0'0,"0"-35"31,0 52 16,0 1-31,0 0-1,0-1 1</inkml:trace>
  <inkml:trace contextRef="#ctx0" brushRef="#br0" timeOffset="15831.71">23724 3016 0,'0'53'31,"0"-35"-15,0-1-16,-35 1 15,0 0 1,35-1-16,-18 1 31,-35 0-15,-17-18-1</inkml:trace>
  <inkml:trace contextRef="#ctx0" brushRef="#br0" timeOffset="16814.31">2628 4692 0,'0'0'0,"-17"0"15,17-18 1,0 1-1,0-1-15,17-35 16,1 18 0,-18-36-1,-18 54-15,-52-54 16,-54 18 0,89 36-1</inkml:trace>
  <inkml:trace contextRef="#ctx0" brushRef="#br0" timeOffset="17198.62">1870 4692 0,'0'70'15,"0"-52"-15,17 88 16,54 0 0,17-89-1,53-17 1,0-52-1,-105 34-15,140-106 16,-70 36 0,-18-18-1,-88 18 1,0 35 0,-35 36 15,17 17-31,-17 70 15,35 18 1,0 18 0,0 18-1,35-54 1,71-17 0,0-70-1,-53-19 1</inkml:trace>
  <inkml:trace contextRef="#ctx0" brushRef="#br0" timeOffset="17297.09">3316 4445 0,'0'-18'0,"0"36"0,0-53 0,0 17 0,0-17 16</inkml:trace>
  <inkml:trace contextRef="#ctx0" brushRef="#br0" timeOffset="18763.56">2981 4886 0,'0'18'16,"0"-1"-16,0 1 0,35 35 16,36-18-1,35-35 1,-1-18-1,-52 1-15,106-89 16,-18-18 0,-53 19-1,-52-125 17,-19 177-32,-17-105 31,0 122-31,0-34 15,0 52 1,-17 36 0,-1 88-1,-17 70 1,17-52 0,18-89-16,0 124 15,0-71 1,0 18-1,88-89 1,-35-17 0,71-53-1,-18-35 1,-36 18 0,1-19 15,-36 1-16,-17 71 1,-18-1 0,0 88 15,-36-17-15,19 53-1,17-18 1,0-17-1,0-53-15,35-1 16,36-17 0,34-17-1,-16-36 1,34-18 0,0-52 15,-105 52-16,17 1 1,-35 52 15,0 71-15,0 0 0,0-36-16,-35 72 15,35-1 1,0-35-1,0-18 1,53-35 0,18 0-1,-54-18-15,19-35 16,-36 0 0,0-17 15,-53-1-16,0 36 1,0 17 0,53-17-1,70 18 1,1-19 0,-1 36-1,19-17 1,-1 34-1,-71 1-15,36 17 16,-35 36 0,0 17-1,-18 0 1,0-17 0,0-18 15,0-36-16,0-34 17,35-72-17,-17 72-15,-18-54 16,52-17 0,37-18-1,34 36 1,1 70-1,-1 0 1,-52 70 0,-71-17-1</inkml:trace>
  <inkml:trace contextRef="#ctx0" brushRef="#br0" timeOffset="18897.47">5803 4886 0,'0'18'31,"-17"-1"-16,17-34 32,17-1-47,36-35 16</inkml:trace>
  <inkml:trace contextRef="#ctx0" brushRef="#br0" timeOffset="19013.34">6456 4498 0,'0'0'0,"17"0"0</inkml:trace>
  <inkml:trace contextRef="#ctx0" brushRef="#br0" timeOffset="19414.65">6438 4463 0,'-17'0'16,"34"0"-16,-87 17 16,52-17-1,-53 36 1,19 34-1,52-35 1,0-17 0,17 17-1,71-35 1,-35 0 0,-17 0-16,52 0 15,0 18 1,-35-18-1,-18 35 1,-35 0 0,-106 36-1,89-71 1,-54 53 0,-17-35 15,53-18-16,-18 0 1,35-18 0,-35 18-1,0 0 1,0-35 0</inkml:trace>
  <inkml:trace contextRef="#ctx0" brushRef="#br0" timeOffset="19781.06">5168 3916 0,'0'17'93,"0"1"-77</inkml:trace>
  <inkml:trace contextRef="#ctx0" brushRef="#br0" timeOffset="20095.93">4075 4357 0,'17'0'47,"18"0"-47,36-18 16,0 1 0,-1 17 15,-52 0-31</inkml:trace>
  <inkml:trace contextRef="#ctx0" brushRef="#br0" timeOffset="22013.37">2381 4374 0,'-17'0'31,"17"-17"-15,-18 17-16,0 0 16,-17-18-1,17 18-15,1 0 16,-54 18 0,36 17-1,-18 36 1,18-18-1,17 52 1,0-34 0,18-1-1</inkml:trace>
  <inkml:trace contextRef="#ctx0" brushRef="#br0" timeOffset="22846.63">3210 4551 0,'18'-18'16,"-18"1"0,-18-1 15,1 18-31,-1 0 16,-17 0-1,-18 0 1,0 18-1,18 34 1,17 37 0,0-19-1,18-35-15,0 36 16,0 35 0,36-36-1,17-34 16,-18-36-31</inkml:trace>
  <inkml:trace contextRef="#ctx0" brushRef="#br0" timeOffset="23863.62">6015 4657 0,'0'17'16,"0"1"-16,0 0 0,0 34 15,-35 37 16,-18 17-15,35-71-16</inkml:trace>
  <inkml:trace contextRef="#ctx0" brushRef="#br0" timeOffset="27412.56">7743 4939 0,'0'18'78,"0"-1"-78,0 1 16,0-1 15,18-34 31,-18-1-46,18 1-16,-1-19 0,36-34 16,-17 34-16,69-105 15,-16 18 16,-1-18-15,-71 70 0,-34 54-1,-124 105 1,52-18 0,54 36-1,35-35 1,35-18-1,71 17 1,-17-17 0,-72-18-1,-17 1 1,0-19 0,-53-17-1,0 0 16,-17-53-15,17-17 0,18 34-1,35 72 17,0 70-17,35-1 1,18 1-1,35-70 1,-17-19 0,52-34-1,18-89 1,-35 0 0,-71 53-16,71-123 15,-35-18 16,-71 70-15,0 1 0,0 87-1,-71 89 1,18 88 0,0-17-1,18 70 1,17-18-1,18-88 1,-17-35 0,34-70 15,54-71-15,17-36-1,-35 53 16,18 36-15,-36 53 0,-18 35-1,1 53 1,0-18 0,17-18-1,36-34 1,-54-36-16,71 0 15,-17-36 1,35-52 0,-36-18-1,-34 18 1,-19-18 0,-17 89-16,0 34 46,0 19-30,-17 87 0,-1-17-1,18-71-15,0 36 16,0-54-16,53 36 16,35-35-1,18-53 1,35-36-1,-35-17 1,-71-18 0,-35 71-16,0-89 15,-53 1 1,-35 88 0,-53 35-1,17 35 16,1 124-15,105-36 0,18 36-1,36-53 1,34-71 0,54-35-1,123-71 1,-53-34-1,-89 16 1,1-17 0,-88 36-1,0 52 1,-36 89 15,-17 52-15,35 1 15,17-71-15,1-36-16,52 1 15,36-18 1,-88 0-16,105-71 16,-52 19-1,17-54 1,-53-18-1,-35 54 1,0 52 0,0 36-1,-17 70 1,-1 35 0,18-34-1,0 16 16,53-69-15,-35-36-16,52 0 16,54-53-1,-1-35 1,-35-36 0,-17 18-1,-18-53 1,-53 36-1,0 88 1,-35 52 0,-36 72-1,36 52 1,17 35 0,18-52-1,35-54 16,71-17-15,35-53 0,18-18-1,17-52 1,-123 52-16,53-52 16,-18-54-1,-70 18 1,-18 36-1,-88 52 1,0 18 0,52 0-16,-69 35 15,34 71 1,36 18 0,17-18-1,18-54 16,53-16-15,18-36 0,34-36-1,1-69 1,-35 16 0,17-69-1,-35-1 1,-35 106-16,-18-70 15,0 70 1,-53 141 15,17 53-15,36-88-16,-35 53 16,35 52-1,0-52 16,53-35-15,53-71 0,0 0-1,17-18 1,-35-35 0</inkml:trace>
  <inkml:trace contextRef="#ctx0" brushRef="#br0" timeOffset="28079.18">13670 4269 0,'0'0'0,"0"-18"16,-18 0-16,18 1 16,0-1-1,-17 18 1,-18 88 0,17 53-1,0-35 1,18-71-16,0 124 15,-17-35 1,17-36 0,0-70-1,0-54 17,0 19-32,0-72 15,17-16 16,19 52-15,52-36 0,53 54-1,35 18 1,-35 69 0,-105 37-1,-72 16 1,-105 1-1,-53-17 1,71-54 0,-36-18-1,141-17 1,18-52 0,71-37-1,-1 54 1</inkml:trace>
  <inkml:trace contextRef="#ctx0" brushRef="#br0" timeOffset="28462.58">14323 4745 0,'0'0'0,"70"0"31,-17 0-15,35-18-1,1-35 1,-54 0 0,-35-17-1,0 17 1,-71 53 0,-70 35-1,35 71 1,36 17 15,70-52-15,0 17-1,106-70 1,17-18 0,-105 0-16,88-53 15,-71 0 1,0-18-1</inkml:trace>
  <inkml:trace contextRef="#ctx0" brushRef="#br0" timeOffset="28994.86">16034 4568 0,'0'0'0,"0"-17"0,0-1 31,0 36-15,-18-1-1,18 1-15,0 17 16,-18 1-16,1 34 16,17-35-1,-18 1 1,-35-19-1,36-17 1,-1 0-16</inkml:trace>
  <inkml:trace contextRef="#ctx0" brushRef="#br0" timeOffset="29195.23">15963 4392 0,'0'-18'0,"0"36"0,-17-36 16,-1 18 0,18-17-1,0 34 1,18-17 0,34 18-1,-34-18-15</inkml:trace>
  <inkml:trace contextRef="#ctx0" brushRef="#br0" timeOffset="29895.39">16439 4463 0,'0'17'0,"0"-34"0,0 52 16,-17-17-16,-1 17 15,1-18-15,-1 54 31,0-18-15,1 0 0,17-36-1,0-34 17,0-18-17,0-1 1,53-52-1,17 0 1,18 35 0,-70 35-16,88 1 15,-36 17 1,-17 70 0,-35 36-1,-18-35 16,0-1-15,-18-35 0,1-35-1,17-17 1,0-36 0,17 0-1,54-35 1,35 0-1,35 52 1,0 54 0,-71 53-1,-52 34 1,-53 1 0,-53-18-1,52-52 1,19-19 15,52-70 0,0 18-31</inkml:trace>
  <inkml:trace contextRef="#ctx0" brushRef="#br0" timeOffset="30278.94">17657 4410 0,'0'0'16,"0"-18"0,0 36-1,-18 52 1,0 54 0,18 70-1,0-18 1,0 89 15,0-212-31,-17 211 16,-19-52-1,-52 17 1,-18-52 0,36-72-1,52-52 1,18-35-1,35-71 1,18-17 0,53-72-1,-18-69 1</inkml:trace>
  <inkml:trace contextRef="#ctx0" brushRef="#br0" timeOffset="30678.76">17639 4568 0,'0'-17'0,"0"34"0,0-69 0,0 16 16,0 19-16,0-54 15,18-17 1,70 35-1,0 53 1,35 0 0,-105 18-16,53 52 15,-71 18 1,-53 18 0,-18-53-1,-17-18 1,17-17 15,54 0-15,-1-18-1,71-18 17,-18 0-32</inkml:trace>
  <inkml:trace contextRef="#ctx0" brushRef="#br0" timeOffset="31095.52">18239 4410 0,'17'-18'16,"-34"36"-16,34-71 15,-34 53 1,-19 0 0,-52 70-1,70-52-15,-17 105 16,18-52 15,17 35-15,52-53-1,37-53 1,69-18 0,-52-35-1,18-35 1,-89-35-1,-35 34 1,-106 1 0,-70 71-1,88 52 1,17 53 0,71-17-1,0-1 1,88-35-1</inkml:trace>
  <inkml:trace contextRef="#ctx0" brushRef="#br0" timeOffset="31546.19">18838 4516 0,'0'0'0,"-17"-18"0,17 0 16,-18 1-16,18-1 16,0-17-1,53 35 1,-35 0-16,35 0 16,-36 0-16,54 17 15,-18 54 16,-36 17-15,-17-17 0,-35 17-1,0-53 1,17-35 0,18-18-1,0-17 1,0-35-1,53-1 1,-18 1 0,36-19-1,17 19 1,-35 35 0</inkml:trace>
  <inkml:trace contextRef="#ctx0" brushRef="#br0" timeOffset="31845.68">19650 4163 0,'0'-18'15,"0"0"1,-18 18 0,-35 53-1,36 36 1,17-54-16,-36 71 15,19 17 1,-1-17 0,18-71-1,0 1 1,71-36 0,-19 0-1,-16-36 16,-19 1-31</inkml:trace>
  <inkml:trace contextRef="#ctx0" brushRef="#br0" timeOffset="32029.75">19473 4445 0,'0'0'0,"-35"0"15,17 0 1,36 0-1,53 0 1,17 0 0,-71 0-16,72-18 15,16 1 1</inkml:trace>
  <inkml:trace contextRef="#ctx0" brushRef="#br0" timeOffset="32413.08">19985 4445 0,'-18'0'0,"36"0"0,-36 18 15,1-18 1,34 0 0,18 0-1,18-18 1,-35 0-16,35-17 15,-18 0 1,-35 0 0,-35 35-1,-18 0 1,-18 52 0,1 37-1,52-36 1,18 17 15,0-35-15,36-17-1,34-18 1,-35 0-16</inkml:trace>
  <inkml:trace contextRef="#ctx0" brushRef="#br0" timeOffset="33032.87">20796 4427 0,'0'-17'0,"0"34"0,0-52 0,0 17 0,0-34 16,-17 52-16,-36-18 16,-36 18-1,-16 35 16,16 36-15,1 70 0,71-53-1,17-53 1,53 1 0,35-36-1,0 0 1,-53 0-16,71-53 15,0-36 1,-36-34 0,1-71-1,-36 18 1,-17 87 0,-18 54-1,-53 53 16,-35 140-15,53 37 0,35-72-1,0 18 1,70-70 0,-17-54-1,35-17 1,-17 0-1,-18-17 1,-53-1 15</inkml:trace>
  <inkml:trace contextRef="#ctx0" brushRef="#br0" timeOffset="33205.08">21096 4692 0,'0'0'0,"-18"0"0,18 18 31,-17-18 0</inkml:trace>
  <inkml:trace contextRef="#ctx0" brushRef="#br0" timeOffset="37644.24">3246 6368 0,'0'0'0,"0"17"0,-18 1 15,0-18 1,18 35 0,0 0-1,0-17 1,18-18 0,70 0-1,-53-18-15,89-17 16,52-53-1,-17 0 1,-88 17 0,-36-17-1,-35 17 1,-53 19 0,-18 34-1,18 18 1,-17 88 15,-1 89-15,18 34-1,36-140-15,-36 246 16,0-35 0,-18 124-1,36-18 1,0-106-1,17 1 1,18-213-16,0 124 16,18-106-1,52-35 1,36-70 0,35-107-1,53-52 1,-141 105-16,88-123 31,-17-106-15,-89 1-1,-53 16 1,-70 36 0,0 124-1,-88-1 1,70 107-1,53-1 1,35 18 0,54-35 15,-1 17-31,71-35 16,-36 36-1,1-1 1,-71 0 15,17 18-15</inkml:trace>
  <inkml:trace contextRef="#ctx0" brushRef="#br0" timeOffset="38161.22">4145 6615 0,'-18'-18'15,"1"0"1,-1 1-16,1-19 16,17-34-1,0 17 1,0 35-16,52-17 31,54 0-15,0 17-1,-18 18 1,36 53 0,-71 70-1,-53 19 1,-53-37-1,0-69 1,18-19 0,35-34-1,0-36 1,0-35 0,17-18-1,36 35 1,18 1 15,-1 52-15,18 18-1,-35 0 1,-17 0-16</inkml:trace>
  <inkml:trace contextRef="#ctx0" brushRef="#br0" timeOffset="39361.98">5274 6297 0,'0'0'0,"18"-18"0,-1 18 15,-17-35 1,-35 18 0,-18 17-1,-35 35 16,17 35-31,54-52 16,-36 70 0,18 53-1,35-35 1,0-53 0,105-35-1,1-18 1,0-36-1,17-52 1,-34-18 0,-89 18-1,-18-18 1,-123 18 0,53 88-1,-36 18 1,71 70 15,36 0-15,17 18-1,88-18 1,-35-88 0,70-17-1,36-72 1,17 1-1,-70 18 1,-18 17 0,-88 88 15,0 53-15,-17 0 15,-1-70-31,18 17 0,-17-17 15,-1 35-15,0-36 32,1-17-1,17-70-15,0-18-1,53-18 1,17 18-1,18 35 1,36 53 0,-36 17-1,-35 36 1,-35-35-16,-1 70 16,-17 0-1,-17-17 1,-19-53 15,19-18-31,-1 0 16,18-36-1,0-52 1,18 0 0,70-18-1,18 36 1,52 34-1,-52 36 1,-71 0-16,71 71 16,-88 35-1,-18-18 1,-35 18 0,-36-36-1,36-35 1,17-35 15,18-17-15</inkml:trace>
  <inkml:trace contextRef="#ctx0" brushRef="#br0" timeOffset="40244.68">8678 6403 0,'0'0'16,"0"-18"-16,36-17 16,-36 17-16,53-35 15,17-35 1,1 18 0,-1 17-1,-70 35 1,-53 18-1,-35 35 17,-53 36-17,35 0 1,71-19 0,17-16-1,36 17 1,17-36-16,36 36 15,87 18 1,-16-1 0,-54 1-1,-53 35 1,-123-36 0,-53-17-1,-89-18 1,19-35-1,70-52 17,70-1-17,36-89 1,35 37 0,53 69-1,17 19 1,54 17-1,-36 0 1,-53 0-16</inkml:trace>
  <inkml:trace contextRef="#ctx0" brushRef="#br0" timeOffset="40678.98">9155 6703 0,'17'0'16,"1"0"-16,-1 0 0,36-36 31,18-34-15,-36 52-16,18-52 15,0-18 1,-53 17-1,-53 71 1,-53 53 0,36 17-1,34-52-15,-16 88 16,16-71-16,19 89 16,17-36-1,17-18 1,71-52 15,1-18-15,34-18-1,-88 18-15,142-70 16,-54-1 0,-35 1-16</inkml:trace>
  <inkml:trace contextRef="#ctx0" brushRef="#br0" timeOffset="40944.94">10054 6068 0,'0'-18'15,"0"36"-15,-17-36 0,-36 18 16,-18 35 0,18 89-1,35 17 1,1-106-16,-1 177 31,18-71-15,0-70-1,0-18 1,18-36 0,35-17-1,-18-35 1</inkml:trace>
  <inkml:trace contextRef="#ctx0" brushRef="#br0" timeOffset="41861.9">10160 6738 0,'0'18'0,"18"-18"31,17 0 0,-17-18-31,34-17 16,54-36-1,-88 18 1,0 0 0,-18 36-1,-53 17 1,-18 53-1,-17 35 1,35 18 0,53-18-1,18-18 1,35-34 0,17-19-1,18-17 1,53-35 15,-35-35-15,-35-1-1,-18-17 1,-36 17 0,-17 36-1,-35 88 16,17 17-15,1 1 0,-1 0-1,1-1 1,-1-35 0,0-35 30,18-17-30,0-19 0,0 19-16,0-54 15,106-70 1,-18 71 0,71 17-1,-18 53 1,-53 53-1,-17 35 1,-71-71-16,0 72 16,-18-1-1,1-35 1,-19-18 0,19-35-1,34-18 32,19-35-31</inkml:trace>
  <inkml:trace contextRef="#ctx0" brushRef="#br0" timeOffset="42094.5">11589 6685 0,'17'0'0,"-34"0"0,34 53 31,-34 0-15,-19 18 0,19-19-1,-1-34 1,18 0-16,0-36 47,18-17-32</inkml:trace>
  <inkml:trace contextRef="#ctx0" brushRef="#br0" timeOffset="42277.79">11642 6350 0,'0'0'0,"0"-18"0,-18 1 16,0-1-1,1 18 1,17 18 0,0 17-1,0 0 1</inkml:trace>
  <inkml:trace contextRef="#ctx0" brushRef="#br0" timeOffset="42727.3">11959 6491 0,'0'18'15,"0"-1"-15,0 1 16,0 0-16,0 87 15,-17-34 1,-1 17 0,18-17-1,0-54-15,18-17 16,52 0 0,18 0-1,0-52 1,1-37-1,-72 1 17,1-18-17,-18 0 1,-18 106 31,18 18-47,-17 0 15,17 17 1</inkml:trace>
  <inkml:trace contextRef="#ctx0" brushRef="#br0" timeOffset="43545.13">12594 6562 0,'0'-18'31,"0"36"0,0-1-31,0 1 16,0 35 0,0 35-1,-17-17 1,17-18-1,-18-36 1,18-34 31,0-19-47,0-17 16,0 18-16,18-53 15,34 0 1,19 17-1,35 36 17,-36 35-17,1 35 1,-53-17-16,-1 70 16,-17 0-1,-17-35 1,-36 0-1,53-35 1,-18-18 15,0-36-15,18 1 0,36-71-1,52-17 1,35-1-1,-87 107-15,52-1 32,18 18-17,-36 53 1,-52 17 0,-1 54-1,-17-18 1,0-71-16,-17 18 15,-18 0 1,17-35 0,0-18-1,18-36 17,18 36-32</inkml:trace>
  <inkml:trace contextRef="#ctx0" brushRef="#br0" timeOffset="43826.92">13829 6650 0,'0'17'0,"0"1"0,0 0 16,0-1-1,18-17 1,17 0-1,0 0 1,-35-17 0,0-1-1,-18 18 17,-17 0-17,0 0 1</inkml:trace>
  <inkml:trace contextRef="#ctx0" brushRef="#br0" timeOffset="44425.58">14623 6421 0,'0'0'0,"0"-18"0,-53-17 15,17 52 17,19 19-32,-18 52 15,-1 53 1,-17-53-1,53-70-15,-17 17 32,17-17-17,0-36 1,17-35 0,1 35-16</inkml:trace>
  <inkml:trace contextRef="#ctx0" brushRef="#br0" timeOffset="44609.65">14517 6209 0,'0'0'0,"0"-18"15,-18 1 1,1-1 0,17 36 15,0-1-16,17-17-15,1 18 16</inkml:trace>
  <inkml:trace contextRef="#ctx0" brushRef="#br0" timeOffset="45093.78">14870 6279 0,'0'18'16,"0"17"-1,-18 18 1,0 53 0,18-71-16,-17 54 15,17 34 1,-18-52 0,18-36-1,-18-35 1,18-35 15,0 17-15,0-70-1,53-71 1,18 53 0,52 0-1,36 71 1,-35 53-1,-89-1-15,53 89 16,-88 35 0,0-53-1,-71 18 1,36-70 0,35-19-1,0-34 1,18-19-1</inkml:trace>
  <inkml:trace contextRef="#ctx0" brushRef="#br0" timeOffset="45377.08">15822 6103 0,'0'0'0,"18"-18"0,-18 1 16,0 34-1,0 19 1,0 70 0,-18-71-16,0 53 15,18-53-15,-17 142 16,17-54 0,0-35-1,17-70 1,36-18 15,0-53-15,0 0-16</inkml:trace>
  <inkml:trace contextRef="#ctx0" brushRef="#br0" timeOffset="45976.71">15752 6421 0,'0'0'15,"-36"-18"-15,865 88 266,-811-87-235,-18-1-31,0 1 0,18-1 0,-18-17 16,-36 17 0,-52 18-1,0 35 1,35 53-1,35 54 17,18-125-32,0 89 15,36-53 1,52-35 0,35-18-1,-17 0 1,18-53-1,-107 35-15</inkml:trace>
  <inkml:trace contextRef="#ctx0" brushRef="#br0" timeOffset="46959.96">16827 6509 0,'-17'0'0,"-1"0"15,1-18 1,17 0 0,0-17-1,17 0 1,36 0 0,-18 35-16,18 0 15,36 0 1,-1 70-1,-71 18 1,-17 53 0,-17-70-1,-1-53-15,-35 35 16,18-53 0,35-18 15,0-35-16,0 18-15,53-18 16,-36 18 0,36-36-1,18-17 1,-18 70 0,35 1-1,-17 17 1,-54 0-16</inkml:trace>
  <inkml:trace contextRef="#ctx0" brushRef="#br0" timeOffset="47559.72">17939 6650 0,'17'0'0,"1"0"0,0 0 16,17 0-16,-17-53 15,-18 18 1,0-54 15,-36 1-15,1 35 0,17 53-16,-70-17 15,-35 52 1,35 36-1,-18 70 1,17 0 0,89-35-1,36-53 1,52-36 0,18-17-1,0-35 1,17-36-1,-52-17 1,-54 70 0,54-105-1,-54 52 1,-17 36 0,-17 53-1,-18 52 1,-1 54-1,19-107-15,17 89 16,0-70 0,0-1-1,70-35 1,-17 0 0,53-35-1</inkml:trace>
  <inkml:trace contextRef="#ctx0" brushRef="#br0" timeOffset="49259.62">18644 6438 0,'0'0'0,"0"-17"16,0-1-16,0-35 16,0 35-16,-53-17 15,0 35 1,-35 18-1,-18 88 1,36-18 0,35 53-1,35-18 1,53-70 0,35-17-1,18-36 1,-1 0-1,19-36 1,-107 19 0,107-89-1,-71-18 1,0-70 0,-18 88-1,-35-17 1,0 52-1,-18 89 17,-17 70-17,18 18 1,17 53 0,0-124-16,-18 71 15,18 0 1,18-36-1,34-52 17,1-18-17,36 0 1,-72-18-16,54-17 16,-1-71-1,-34 0 1,-36 36-1,0 52 1,0 71 15,-18-35-31,-17 88 16,35-18 0,0-35-1,35-18 1,53-17-1,0-18 17,-70 0-32,88-36 15,0-52 1,-53 18 0,-18-54-1,-18 71 1,1 53-1,-36 35 1,-17 36 0,-18 35-1,53-18 1,0-35 0,0-18-1,53-35 1,-18 0-1,18-35 1,-35-36 15,-18 1-15,0-54 0,-18 71-1,-17 36 1,0-1-1,35 1 17,53-1-17,-36 18-15,36-18 16,35 1 0,-17 17-1,-18 0 1,-35 35-1,-18 35 1,0 19 15,-18-1-15,-17-18 0,35-34-1,-18-19 1,18 1-1,0-36 17,0 1-17,18-54 1,35-17 0,17 0-1,-52 70-15,70-52 16,-17 17-1,-1 53 1,-52 35 15,-18 53-15,-18-17 0,-35 34-1,53-69 1,-35-19-1,0-17 1,35-17 15</inkml:trace>
  <inkml:trace contextRef="#ctx0" brushRef="#br0" timeOffset="49776.49">20973 6368 0,'0'0'0,"0"-18"0,0 0 32,0 1-32,-18 17 15,-35 0 1,0 17-1,36 1-15,-54 35 16,53-18 0,18 18-1,53-35 1,18-18 0,17 17-1,0 1 1,-35 0-1,-35 17 1,-18 18 15,0 0-15,-53-18 0,-35 0-1,35-17 1,-18-18-1,18 0 1,18 0 0,0-53-1,35 35-15,0-17 16</inkml:trace>
  <inkml:trace contextRef="#ctx0" brushRef="#br0" timeOffset="50059.93">19597 5874 0,'0'0'0,"-18"0"0,1 0 31,-1 0 1,0 0-32,-17 0 15</inkml:trace>
  <inkml:trace contextRef="#ctx0" brushRef="#br0" timeOffset="50309.72">18644 6174 0,'0'0'0,"53"0"16,0 0 0,53 0-1,35 0 1,0 0 0,-106 0-1</inkml:trace>
  <inkml:trace contextRef="#ctx0" brushRef="#br0" timeOffset="50927.21">21625 6473 0,'0'0'0,"0"18"16,18-18 15,0 0-15,-1-18-16,-17 1 16,0-1-1,-17 18 16,-1 0-15,0 0-16,1 18 31,-19-1-15</inkml:trace>
  <inkml:trace contextRef="#ctx0" brushRef="#br0" timeOffset="52042.48">14058 8326 0,'0'0'0,"18"0"15,35-106 1,-53 88-16,0-88 15,0 36 1,-36-19 0,-69 37 15,-1 52-15,-53 88-1,53 53 1,53-18-1,0 36 1,53-71 0,53-35-1,-35-53-15,70 0 16,36-53 0,34-35-1,-69 0 1,-1-53-1,-71 0 1,-17 70 15,0 53-15,-35 89 0,17 17-1,18 71 1,0-36-1,36-52 1,-19-53-16,54-18 16,35 0-1,-18-53 1,-35 17 0</inkml:trace>
  <inkml:trace contextRef="#ctx0" brushRef="#br0" timeOffset="53576.29">14781 7973 0,'0'0'0,"0"-18"0,0-17 31,0 17-31,-35 18 16,-18 0-1,0 71 1,0 52-1,36 36 1,17-53 0,0-18-1,70-35 1,1-53 0,-1-18-1,36-70 1,18-35-1,-36-1 1,53-105 15,-88 123-15,-35 53 0,-1 35-1,-70 124 16,0 53-15,18 0 0,17-18-1,18-71 1,53-17 0,-35-53-16,70 0 15,-17-17 1,52-54-1,-35-35 1,-35 1 15,-35 52-15,0 35 0,-18 36-1,0-1-15,0 36 16,-36 53-1,1-18 1,35-17 0,0-36-1,53-35 1,-35 0-16,70-18 16,-18-17-1,36-53 1,-18-18-1,-52 36 1,-36 34 15,-36 89 1,1 53-17,0-18 1,35-17-1,17-71 1,1 0-16,53 0 16,-1 0-1,-52-53 1,-18-18 0,0-17-1,-35 18 1,17-1-1,18 53 1,70-17 15,1 17-15,53 18 0,-19 0-1,-87 18-15,35 53 16,-53 17-1,0 18 1,0-36 0,0-17-1,-18-35 1,1-18 0,-1 0-1,18-36 1,0-34-1,35-1 1,53-52 15,-52 105-31,70-88 16,-1 89 0,19 17-1,-54 88 1,-70 0-1,0 0 1,0-52-16,-17 17 16,17-18-1,-18-35 1,18-18 15,18-17-15</inkml:trace>
  <inkml:trace contextRef="#ctx0" brushRef="#br0" timeOffset="54042.45">17745 8008 0,'0'0'16,"17"-18"-16,1-17 15,-18 17-15,-71 18 31,-52 71-15,17 17 0,71-35-1,52-18 1,36-17 0,-35-18-16,88 0 15,-36 0 1,19 35-1,-54 1 1,-17-1 0,-18 18 15,-71-18-15,-17-17-1,35-1 1,-35-17-1,35 0 1,17 0 0,1-35-1,-35-18 1</inkml:trace>
  <inkml:trace contextRef="#ctx0" brushRef="#br0" timeOffset="54381.65">16087 7567 0,'-18'0'125,"0"0"-125,1 0 15</inkml:trace>
  <inkml:trace contextRef="#ctx0" brushRef="#br0" timeOffset="54692.53">15169 7902 0,'18'0'0,"0"0"16,140-17 0,-122 17-1,52-18 1,0 0 0,-53 18-1,-35-17-15</inkml:trace>
  <inkml:trace contextRef="#ctx0" brushRef="#br0" timeOffset="55226.86">18768 8061 0,'0'0'0,"17"0"15,1-35 1</inkml:trace>
  <inkml:trace contextRef="#ctx0" brushRef="#br0" timeOffset="55493.16">18785 8132 0,'0'35'16,"-17"106"0,-19 88-1,1 53 1,18-52-1,-36 105 1,-18-18 0,36-87 15,17-72-15,1-105-1,52-106 16,35-88-15,-17-70 0,-35 140-16</inkml:trace>
  <inkml:trace contextRef="#ctx0" brushRef="#br0" timeOffset="55875.69">18715 8202 0,'0'-18'0,"0"36"0,0-53 16,0 0-16,0-54 16,17-17 15,54 54-15,88-1-1,35 53 1,-35 17-1,-124 89 1,-88-18 0,-88 18-1,17-35 1,54-54 0,52 1-16,1-18 15,17-18 16,52 1-15,-16-19 0</inkml:trace>
  <inkml:trace contextRef="#ctx0" brushRef="#br0" timeOffset="56425.41">20002 7779 0,'0'-18'15,"0"36"-15,-17-54 0,-36 1 16,0 18 0,-35 17-1,-36 52 1,89-16-16,-53 52 15,-18 53 1,53 0 15,53-70-15,71-54 0,17-17-1,-53 0-15,89-35 16,-89 17-16,106-87 15,-70 16 1,-54-16 0,1 52-1,-53 70 17,35 1-32,-53 70 15,35 0 1,18 1-1,0-19 1,53-70 15,17 0-15,-52 0-16,123-53 16,-105 36-16</inkml:trace>
  <inkml:trace contextRef="#ctx0" brushRef="#br0" timeOffset="58558.44">20549 7832 0,'0'-36'16,"0"72"-16,0-125 16,0 72-16,-17 17 15,-54 0 1,-35 53 0,36 17-1,34 89 1,36-18-1,0-106-15,36 36 16,70-36 0,52-35 15,-34-17-15,35-72-1,-71-52 1,-18-17-1,-34-1 1,-1 53 0,-35 18-1,0 105 1,-18 89 0,-17 35-1,17 0 1,18-52-1,0-1 1,0-70 0,18-36 31,0-35-32,52-53 1,1 36-1,-18 52 1,-1 0 0,-34 36-1,-18 17 1,-53 0 0,-17 1-1,17-36 1,0 0-1,35 0 1,18 17 0,0 19 15,18 34-15,35-34-1,0 16 1,-36-34-16,89 0 15,71-1 1,17-17 0,-53-17-1,17-54 1,-52-52 0,-88 105-16,17-70 15,-17 0 1,-53 52-1,-18 19 1,-71 34 0,18 36 15,71-35-31,-18 70 16,35 18-1,18-18 1,36-35-1,52-35 1,0-18 0,-70-18-16,35-35 15,17-17 1,-34-36 0,-36 35-1,17 36 1,-17 70 15,-35 53-15,35-17 15,0 17-15,70-17-1,-52-54-15,106-17 16,70 0-1,0-35 1,-71-18 0,1-53-1,-54-17 1,-70 52 0,-35 36-1,-53 17 1,-1 36-1,-52 70 1,35 0 15,71-17-15,35-53-16,0 35 16,88-36-1,1-17 1,16-35-1,-16-36 1,-36 18 0,-36 53-16,18-53 15,-17 36 1,-18-1 0,0 36 30,0 17-46,-18 53 16,18-17 0,-17 35 15,17 0-15,-18 35-1,18-53 1,0-53-16,0 124 15,0 17 1,0-17 0,0 17-1,-53-17 1,-17 0 0,52-124-16,-17 53 15,0-17 1,-1-71-1,1-53 1,0-18 0,17-123 15,18 18-15,0 0-1,35-71 1,54 70-1,-19 71 1,18 18 0,-52 53-16,52-18 15,-18 0 1,1-17 0,-71 52-16</inkml:trace>
  <inkml:trace contextRef="#ctx0" brushRef="#br0" timeOffset="58925.14">23248 8096 0,'0'0'0,"0"-17"0,18 17 31,-1 0-15,54-18-1,35-17 1,-89 17-16,72-35 15,-72 18 1,-17-36 0,-70 71-1,-1 0 1,-35 53 0,53 71-1,53-1 1,18-52-1,35-36 1,35-17 0,0-1 15,0-17-15,-70 0-16</inkml:trace>
  <inkml:trace contextRef="#ctx0" brushRef="#br0" timeOffset="59077.02">23707 8343 0,'0'0'0,"0"18"16,-18-18 31</inkml:trace>
  <inkml:trace contextRef="#ctx0" brushRef="#br0" timeOffset="60865.14">388 10372 0,'0'0'0,"0"17"0,-18-17 16,1 0 15</inkml:trace>
  <inkml:trace contextRef="#ctx0" brushRef="#br0" timeOffset="61741.61">300 10460 0,'-18'0'0,"36"0"0,-53 0 0,17 0 15,0 0 1,18-53 0,0 18-1,18-18 1,35 0-1,-36 53-15,89-18 16,-35 18 0,17 71 15,-35 35-15,-53 70-1,0-35 1,0-70-1,-18-71 32,18-18-47,0-35 16,0-53 0,18 0-1,0 71-15,35-71 16,52 0-1,1 71 1,53 35 0,-36 124 15,-87 34-15,-36-52-1,-36 18 1,1-89-1,0-35 1,35-18 0,-18 18-16,18-88 15,36-18 1,52-52 0,35 69-1,54 36 1,-54 53-1,-88 18-15,18 53 16,-35-36-16,-18 71 16,0 17 15,-71-35-15,36-52-1,0-19 1,35-34 15,35-19-31</inkml:trace>
  <inkml:trace contextRef="#ctx0" brushRef="#br0" timeOffset="63407.78">2152 10283 0,'0'0'0,"-18"0"16,1 0 0,-19 0-16,-34 71 15,52-36 1,-35 71 0,36 53-1,17-36 1,0-34-1,53-19 1,52-70 0,72-18-1,17-52 1,-88-18 0,-36-36-1,-70 1 1,-70-54-1,-19 89 1,1 88 0,-35 18 15,35 35-15,-1 105-1,72 19 1,17-36-1,17-35 1,54-71 0,88-35-1,-18-18 1,70-70 0,-158 71-16,106-89 15,-71 0 1,-52-18-1,-36 36 1,0 71 0,-18 52 31,0 53-32,18-53-15,0 107 16,0-54-1,0-18 1,71-52 0,-18-18-1,-36 0-15,89-35 16,-18-54 0,-35 1-1,-17-53 1,-19 35-1,1 71 1,-18 53 15,0 87 1,0 19-17,0-36 1,0 18-1,53-88 1,17-18 0,36-36-1,0-34 1,-18-1 0,0-52-1,-70 87-15,0-52 16,-18 35-1,0 124 17,0 35-17,53 17 17,-36-52-17,36-36 1,-70-35 15,-1 0-15,-35-53-1,35 36-15,-70-19 16,71 36 0,-1 0-1,18 36 1,35 16-1,18 1 1,71-35 0,-36-18-1,53-35 17,0-18-17,-53-18 1,-35-52-1,-35-36 1,-54 106 0,-34 35-1,17 107 1,35 34 0,18 18-1,18-35 1,35-53-1,35-53 1,36-18 0,-54-35 15,1 1-31</inkml:trace>
  <inkml:trace contextRef="#ctx0" brushRef="#br0" timeOffset="63941.61">5345 10019 0,'0'0'0,"0"-18"0,0-17 31,-18 35-15,0 35 0,-17 71-1,35-71-15,-18 89 16,-17 105-1,-18-35 1,18-35 0,35-71-1,18-123 32,17-36-47</inkml:trace>
  <inkml:trace contextRef="#ctx0" brushRef="#br0" timeOffset="64224.49">5803 10037 0,'0'0'0,"18"0"0,-18-18 16,0 36-1,-18 34 1,1 54-1,-1 71 1,0-124-16,-17 123 16,17-70 15,18-18-15,0-70-1,-35-18 16,17-18-31,1 18 0</inkml:trace>
  <inkml:trace contextRef="#ctx0" brushRef="#br0" timeOffset="64342.03">5274 10654 0,'-18'0'16,"36"0"-16,-18 0 31,35 0-16</inkml:trace>
  <inkml:trace contextRef="#ctx0" brushRef="#br0" timeOffset="64841.76">5662 10619 0,'18'0'0,"-36"0"0,142-53 16,-89 53-1,71-53 1,-1 17 0,-52 19-1,-53-1 1,0 53-1,-17 36 1,-19 35 0,19 17-1,17-52 1,35-36 0,53-35-1,1-17 1,16-36-1,19-53 1,-54-18 0,-87-17-1,-71 35 17,-1 89-17,-16 34 1,16 72-1,36 34 1,53 18 0,0-53-1,36-17 1,34-71 0,18 0-1,18-35 1,-35-1-1</inkml:trace>
  <inkml:trace contextRef="#ctx0" brushRef="#br0" timeOffset="65290.77">6791 10495 0,'0'-35'31,"18"35"-15,-1 0-1,36 17 1,18 54 0,-36 35-1,-35-36 1,0 1-1,0-36 1,0-17 0,18-18-1,17-71 17,0-17-17,-17 0 1,35-18-1,0 53 1,-36 53 0,19 0-1,-36 18 1,0-1-16</inkml:trace>
  <inkml:trace contextRef="#ctx0" brushRef="#br0" timeOffset="65675.7">7320 10672 0,'0'17'15,"18"-17"1,-1 0 0,36-17-1,-35 17-15,53-36 16,-1-34-1,-35-1 1,-35 36 0,-35 17-1,17 18-15,-52 35 16,35 18 0,-1 53-1,36 0 1,0-71-1,36 1 1,34-19 0,1-17-1,17-17 17,-18-36-17</inkml:trace>
  <inkml:trace contextRef="#ctx0" brushRef="#br0" timeOffset="66074.69">7867 10530 0,'0'-17'0,"0"34"0,0-87 15,0 52 1,35-17 0,53 17-1,18 18 1,-35 88-1,-18 1 1,-53-19 0,0 1-1,-36-1 1,1-70 15,35-17-15,0-1-1,18-52 1,-1-19 0,36 1-1,0 0 1,0 88 0,0-18-1,18 18 1</inkml:trace>
  <inkml:trace contextRef="#ctx0" brushRef="#br0" timeOffset="66424.31">8943 10583 0,'-18'0'0,"36"0"31,0 18-31,34-18 16,72 0 0,-18 0-1,35 0 1,-106 0-16,89 0 15,-36 0 1,-18 0 0,-52 0 15,0-35-15,-18-18-16</inkml:trace>
  <inkml:trace contextRef="#ctx0" brushRef="#br0" timeOffset="66824.28">9684 10283 0,'0'0'0,"-36"0"15,19 0-15,-1 0 16,18 18 0,0 53-1,53-18 1,35-18-1,-17-18 1,52-17 0,-105 0-16,53-17 15,-71-1 17,-89 18-1,1 18-16,-35 70 1,105-70-16,-88 105 16,53-52-1,18-1 1,35-34 0,18-36-1</inkml:trace>
  <inkml:trace contextRef="#ctx0" brushRef="#br0" timeOffset="67957.34">10724 10566 0,'0'0'15,"0"-18"-15,-17-35 16,17 35 0,0 1-16,0-36 15,88 18 1,18 35-1,-18 53 1,-35 35 0,-35 53-1,-18-18 1,0-34 15,-18-72-15,0-17-1,18-35 1,0-18 0,36-53-1,34-17 1,-52 105-16,52-70 16,54 0-1,-18 88 1,-36 35-1,-17 88 1,-35 54 0,-36-89-1,-17-35 17,0-35-17,35-71 16,0-36-15,0 72-16,35-71 16,35-36-1,71 18 1,-17 71 0,35 70-1,-18 53 1,-124-70-16,1 123 15,-53-17 1,-18-36 0,0-53-1,0-17 17,18-18-17,35-18 1,35-17-16</inkml:trace>
  <inkml:trace contextRef="#ctx0" brushRef="#br0" timeOffset="69256.96">12524 10425 0,'0'0'0,"0"-18"0,17 18 0,-17-35 15,-35 17 1,-18 18-1,-18 53 1,19 53 0,34-89-16,-17 107 31,35-1-15,0-52-1,53-36 1,17-17-1,1-18 1,-54-18-16,72-17 16,-37-18-1,19-35 1,-36-18 0,-35 0-1,-17 0 1,-1 106-16,-35-35 15,-17 35 1,-1 53 0,18 35-1,18 36 1,35 17 15,17-71-15,54-34-1,35-36 1,-18 0 0,53-71-1,18 0 1,-124 36-16,53-35 16,-35-36-1,-35 35 1,0 71-1,-18 18 1,-36 88 0,19 0-1,17-36 17,0 1-17,70-54 1,18-17-1,18-17 1,-18-36 0,-17-53-1,-1 0 1,-34 35 0,-36 1-1,0 88 16,0-1-31,0 89 16,-18 0 0,0-18 15,18-70-31,0 35 0,18 0 31,0-53-31,70 0 16,18 0-1,-18-36 1,35-34 0,-34-36-1,-54-18 1,-17 36 0,-36 71-1,-35 17 1,-18 88-1,19 18 1,52-1 0,17-16-1,54-36 17,17-36-17,0-17 1,36 0-1,-19-35 1,-87 17-16,53-70 16,-54 53-16</inkml:trace>
  <inkml:trace contextRef="#ctx0" brushRef="#br0" timeOffset="69523.64">14852 10160 0,'0'0'0,"-88"-35"31,105 35 1,1 0-32,17 0 15,-17 0-15,141 17 16,-1-17-1,-34 18 1,-54-18 0,-122 18 15</inkml:trace>
  <inkml:trace contextRef="#ctx0" brushRef="#br0" timeOffset="69773.66">14975 10213 0,'-17'0'0,"34"0"0,-52 0 16,17 35 0,1 0-1,17 1-15,0 70 32,0-1-17,-35 37 1,17-37-1,18-34 1,0-18 0,53-53 15</inkml:trace>
  <inkml:trace contextRef="#ctx0" brushRef="#br0" timeOffset="70139.98">15293 10566 0,'18'0'0,"-36"0"0,18 0 16,-53 53-1,-18 35 1,54 0 15,17-35-15,0-35-16,70-1 15,36-17 1,-18-17 0,18-36-1,-35-18 1,-54-52 0,-70-1-1,-35 89 1,0 35-1,0 53 1,17 0 0,71-36-1</inkml:trace>
  <inkml:trace contextRef="#ctx0" brushRef="#br0" timeOffset="70991.42">15681 10283 0,'0'0'0,"18"18"0,105-18 32,-88 0-32,106-18 15,18-17 1,-88 0-1,-54 0 1,-105-1 0,53 36-16,-89 0 31,-17 0-15,53 71-1,53 35 1,70-36-1,36-17 1,52-35 0,-70-18-16,53 0 15,-18 0 1,-70-18 0,-36 18-1,-105 0 1,-36 71-1,88 17 1,-17 35 0,88-17 15,0-53-15,88 0-1,89-53 1,17 0-1,-18-53 1,-88 0-16</inkml:trace>
  <inkml:trace contextRef="#ctx0" brushRef="#br0" timeOffset="71275.27">16880 10072 0,'0'-18'15,"0"36"-15,-17-36 16,17 36-16,-36 17 16,36 0-16,-35 89 15,0 52 17,17-52-17,1 17 1,-1-53-1,18-17 1,0-54 0,35-17-1,1-17 1</inkml:trace>
  <inkml:trace contextRef="#ctx0" brushRef="#br0" timeOffset="73223.34">16898 10795 0,'18'0'32,"17"0"-32,18-18 15,35-17 1,18-35 15,-88 52-31,34-70 16,-52 35-1,-35 53 1,-53 0 0,-18 70-1,36 36 1,52-18 0,18-17-1,35-36 1,18-35-1,71 0 1,-89 0-16,124-17 16,-36-36 15,-52-18-15,-18-35-1,-18 36 1,-35 52-1,-35 124 17,17-36-17,-17 19 1,17-54 0,18 0-1,0-52 32,18-19-47,17-17 16,0-52-1,18-1 1,18 35 15,-18 53-15,-36 18-16,54 18 15,-18 70 1,-36 1 0,-17-37-1,0 37 1,0-54 0,0-17-1,0-54 16,18-17-15,53-52 0,-54 87-16,89-106 15,0 54 17,-18 52-17,-35 36 1,-18 52-1,-35 36 1,0 0 0,0-35-1,53-18 1,35-53 0,53 0-1,18-36 1,-53-34-1,-71-1 1,-17-35 0,-36 18-1,-52 88 17,17 18-17,0 70 1,53 18-1,0-53 1,18 0 0,52-36-1,36-17 1,17 0 0,-17-53-1,-18-17 1,-52-36-1,-1 53 1,-35 71 15,-18-1-31,-35 54 16,1 35 15,34-36-15,18-34-1,0-19 1,18-17 0,34-17-1,19-36 1,0-36 0,17-34-1,0 52 1,35 1-1,-70 70 1,-35 88 0,0 0-1,-18 0 1,0-35 15,53-17-15,-1-36-1,19 0 1,-36-36 0,18-52-1,0-53 1,18-53 0,-54 71-1,36 17 1,-53 35-1,-17 89 32,-19 35-47,-34 123 16,35 0 15,17-70-15,18 18-1</inkml:trace>
  <inkml:trace contextRef="#ctx0" brushRef="#br0" timeOffset="73323.6">20249 10866 0,'18'0'0,"0"0"16,-54 0-16,89 0 0,18 0 15,35 0 1,-18-53 0,-53 0-1,-35 17-15</inkml:trace>
  <inkml:trace contextRef="#ctx0" brushRef="#br0" timeOffset="73523.25">20197 10495 0,'-18'0'16,"36"0"-16,-71 0 0,53-18 31,17 18-15,54 0-1,-54 0-15,72 0 16,-1-17 0,18-1-1,-18 18-15</inkml:trace>
  <inkml:trace contextRef="#ctx0" brushRef="#br0" timeOffset="73873.92">20973 10548 0,'0'106'31,"0"-88"-31,0 34 16,70 1-1,-17-17 1,53-36-1,-88 0-15,70 0 16,-71-18 0</inkml:trace>
  <inkml:trace contextRef="#ctx0" brushRef="#br0" timeOffset="74539.5">21608 10231 0,'0'0'0,"17"-18"0,36 0 31,-35 18-31,-1 0 31,1 0-31,0 53 16,-18 35 15,17-70-31,-17 105 16,0 1-1,-17-18 1,-36-36 0,0-34-1,0-36 1,35 0-16</inkml:trace>
  <inkml:trace contextRef="#ctx0" brushRef="#br0" timeOffset="75023.46">21078 10231 0,'0'17'32,"0"1"-32,-17 17 0,-36 71 31,35-71-31,-35 53 15,18-17 1,35 0 0,0-54-1</inkml:trace>
  <inkml:trace contextRef="#ctx0" brushRef="#br0" timeOffset="76173.33">1429 11800 0,'0'0'0,"0"-17"16,0-54 15,0 89-15,0 17 0,-18 89-1,18-89-15,-18 177 16,-17-89-1,0 36 1,-18-89 0,18-17-1,17-53 1,0-17 15</inkml:trace>
  <inkml:trace contextRef="#ctx0" brushRef="#br0" timeOffset="76856.08">1111 12206 0,'0'0'0,"-17"-70"15,17 34-15,-36-52 16,36-18 0,36 0-1,105 1 1,53 16-1,17 89 1,-52 106 0,-141 0-1,-89 88 17,-70-53-32,-71-35 31,107-71-16,-1-35 1,88-35 0,18-36-1,53 36 1,53 35 0,-36 53-1,-34-35-15,34 105 16,-17-35-1,-18 1 1,18-54 0,0-35-1,36-35 1,-37-18 15,37-53-15,-19 0-1,-52 71 1,-1 35 0,-17 88-1,0-70-15,0 70 16,-17-35 0,-18-18-1,35-53 32,0-17-47</inkml:trace>
  <inkml:trace contextRef="#ctx0" brushRef="#br0" timeOffset="77038.89">2046 11994 0,'0'0'0,"0"-17"16,0 34 31,0 1-47,18 0 15,35 35 1,-18-36-16</inkml:trace>
  <inkml:trace contextRef="#ctx0" brushRef="#br0" timeOffset="77789.45">2822 12400 0,'35'0'15,"-17"0"-15,35-35 0,71-36 16,-107 1 15,-17-18-15,-88 35-1,17 53 1,-70 53 0,-17 88-1,122-53 1,36-18 0,88-52-1,1-18 1,69-35-1,-34-36 1,-54 18 0,-52 18-1,-18 70 32,0-17-47,0 52 16,0 72-1,-18 52 1,1 70 0,-1-70-1,-17 71 1,-18 17 0,-35-35-1,-18-88 1,0-53-1,18-89 1,-71-34 0,36-72-1,-71-158 1,123 18 15,71-88-15,106 34-1,17 89 1,124 0 0,-17 71-1,-19-1 1,-70 54 0</inkml:trace>
  <inkml:trace contextRef="#ctx0" brushRef="#br0" timeOffset="78506.14">3687 12030 0,'0'0'0,"0"-36"16,-53 19-1,-18 52 1,18 89 15,0 34-15,36-34-1,17-36 1,0-35 0,0-35-1,35-71 17,35-18-17,-70 53-15,53-52 16,18-1-1,-1 71 1,-34 36 0,-19 52-1,1-18 1,0 1 0,17-36 15,0-17-16,36-36 1,-1-52 0,18-54-1,-17-35 1,-36-17 0,-17 88-1,-18 35 1,-18 123 15,18-34-31,-35 122 16,17-34-1,18-1 1,0-34 0,0-54 15,18-35-16,35 0 1,0-53 0,-18-35-1</inkml:trace>
  <inkml:trace contextRef="#ctx0" brushRef="#br0" timeOffset="78705.87">4092 12294 0,'0'18'16,"0"-36"-16,-17 36 0,34-18 31,1 0-31,105 0 16,-87-18-16,158-17 31,-36 0-15,-87 35-16</inkml:trace>
  <inkml:trace contextRef="#ctx0" brushRef="#br0" timeOffset="79438.81">5380 11994 0,'0'-17'0,"0"34"0,-18-52 15,1 35-15,-36-17 16,35 17-1,-53 52 1,54-16-16,-54 105 16,36-35-1,17 17 1,18-17 0,36-71 15,69-17-16,72-36 1,-54-17 0,36-71-1,-18-53 1,-88 18 0,-18-35-1,-17 158-15,-18-52 16,-53 123 15,0 70-15,18 1-1,35-72-15,-18 54 16,1-70-16,17 52 31,53-35-15,52-53-1,1 0 1,-18-36 0,1-34-1,-19-54 1,-70 89 0,0 106 15,-17 17-16,17-35 1,0-18 0,35-17-1,18-18 1,0-36 0,17 1-1</inkml:trace>
  <inkml:trace contextRef="#ctx0" brushRef="#br0" timeOffset="79605.7">6509 11959 0,'-18'-17'0,"36"34"0,-71-34 16,0 17 0,35 0-1,18 35 1,18-35-1,0 0-15</inkml:trace>
  <inkml:trace contextRef="#ctx0" brushRef="#br0" timeOffset="80406.34">7003 11906 0,'0'0'0,"-18"0"15,-17 0 1,-36 18 0,18 52-1,36-52-15,-54 123 16,36-17 0,35-54-1,17 1 1,107-36-1,-18-35 1,-71 0-16,106-18 16,-35-87-1,-53-1 1,17-106 0,-34 53 15,-19 71-16,-17 70-15,0 1 16,0 52 0,-35 71-1,17 53 1,-35-18 0,18-53-1,35-70-15,-35 52 16,17-70-1,54-53 17,-1 36-32,18-72 15,35 19 1,35 17 0,-52 35 15,-89 71 0,-70 0-15,0 18-1,35-18 1,53-36-16,-18 54 16,18-18-1,36-18 1,52-17-1,0-18 1,-70 0-16,35 0 16,-36 0-1</inkml:trace>
  <inkml:trace contextRef="#ctx0" brushRef="#br0" timeOffset="81090.72">8978 12347 0,'0'0'0,"-17"0"0,-1-17 31,36 17-15,-1 0-1,160 17 1,34-17 0,36 0-1,-70 0 1,-1 0-1,-141 0 1,-52-35 0,-107-18-1,54 0 1,-19-17 0,72 52 15,34 18-16,54 0 1,52 70 0,-52-17-1,-53 53 1,-71-18 0,-88-17-1,-36-18 1,71-18-1</inkml:trace>
  <inkml:trace contextRef="#ctx0" brushRef="#br0" timeOffset="82671.37">11747 11942 0,'0'0'0,"0"-36"0,0-70 31,0 89-31,-52-54 16,-1 71 0,-36 18-1,-16 88 1,34 17 0,53-70-16,-70 159 15,71-36 1,17-88-1,70 1 1,71-89 0,-17-36-1,123-52 1,0-18 0,-212 71-16,53-53 31,-53 0-16,-35 52 1,-53 54 0,-35 70-1,18 71 1,52-53 0,18-53-1,71-18 1,34-35-1,1-18 1,-70 1-16,69-54 16,-87-17-1,-18 17 1,-88 1 15,-18 34-15,71 19-1,52-1 1,89-35 0,18 36-1,34-19 1,-16 36 0,-72 36-1,-52-19-15,-18 89 16,0 0-1,-18-36 1,-17 1 0,17-36-1,1-35 1,17-17 15,0-36-31,35-18 31,35-52-15,36 17 0,-18 53-1,89 53 1,-89 71 0,-70 17-1,-18 18 1,0-18-1,35-18 1,0-70 0,-17 0-16,70 0 15,18-53 1,-36 0 0,-17-88-1,-17-35 16,-1 53-15,-35 87-16,0-52 16,0 70-1,0 36 1,-35 106 0,-18 70-1,17-53 1,1 17-1,35-105 1,35-53 0,36 0-1,0-35 1,-19-18 0</inkml:trace>
  <inkml:trace contextRef="#ctx0" brushRef="#br0" timeOffset="82889.1">13652 12171 0,'18'0'31,"0"0"-31,17 0 16,71 0-1,-18 0 1,36-18 0,-54 18-1</inkml:trace>
  <inkml:trace contextRef="#ctx0" brushRef="#br0" timeOffset="83271.14">14270 12312 0,'0'0'0,"0"18"16,17-18-1,54 0 1,17-36 0,0 1-1,-35-36 1,-53 1-1,0 52-15,-17 1 16,-71 17 0,-1 70-1,54 1 1,17 52 0,54 1 15,34-89-16,36-17 1,18-18 0,-36 0-1,-71 0-15</inkml:trace>
  <inkml:trace contextRef="#ctx0" brushRef="#br0" timeOffset="84054.32">14940 12171 0,'0'-18'0,"0"36"0,0-89 16,35 54 0,18-1-1,-17 18-15,52 18 16,-35 35 0,-36 52 15,-17 1-16,-88-18 1,-18-35 0,89-17-1,34-54 17,72-53-17,34-34 1,-88 69-16,53-70 15,1 1 1,-54 52 0,-88 106 15,-35 70 0,70-17-31,18-88 16,0 87-1,53-34 1,35-53 0,53-18-1,18 0 1,-71-53 0,-52 35-16,87-105 15,-17-54 1,-53 54-1,-36-1 1,-17 89 0,-52 70-1,-19 89 1,18 34 0,35-52 15,18 0-16,0-35 1,89-36 0,-19-35-1,36-18 1,-18-35 0</inkml:trace>
  <inkml:trace contextRef="#ctx0" brushRef="#br0" timeOffset="84237.45">15910 12224 0,'0'0'15,"-17"0"-15,17 17 16,53-17 0,88 0 15,-36 0-16,19-35 1</inkml:trace>
  <inkml:trace contextRef="#ctx0" brushRef="#br0" timeOffset="85188.21">16810 12118 0,'0'0'0,"17"-18"0,-17-35 15,0 36 1,0-1-16,-17 18 15,-36 18 1,-18 35 0,-17 52-1,0 1 1,35 18 0,35-36-1,18-70-15,89 17 31,52-17-15,35-36 0,-35-35-1,53-35 1,-53-71 0,-123 124-16,53-106 15,-71-36 1,0 89-1,-71 106 17,53-1-32,-35 89 15,36-53-15,-18 88 16,17 18 0,18-53 15,53-53-16,53-36 1,-89-17-16,71 0 16,36-53-1,-18-17 1,-71-1 0,0 1-1,-35 123 16,-17-18-31,-19 35 16,19 1 0,17-53-1,0-1 1,35-34 15</inkml:trace>
  <inkml:trace contextRef="#ctx0" brushRef="#br0" timeOffset="85371.36">17851 12030 0,'0'0'0,"0"-18"0,-36 18 16,19 0-1,-1 0 1,18 35-1,53-17 1,-18-18 0</inkml:trace>
  <inkml:trace contextRef="#ctx0" brushRef="#br0" timeOffset="86221.33">18521 12030 0,'0'0'0,"-18"-18"0,1 18 16,-54 0 0,-35 0-1,0 88 1,53 18 0,18 18-1,35-1 1,53-70-1,-35-35-15,123-1 16,35-17 0,-35-17-1,36-72 1,-71-34 0,-18-71 15,-71 18-16,-17 70 1,-17 123 15,-19 72-15,36 87 0,-17-141-16,17 124 15,0-89 1,0-34-1,0-19 1,17-70 15,72-35-15,-1 0 0,53 18-1,0 70 16,-70 0-15,-54 17 0,-70 1-1,-70-18 1,-36 17 0,89-17-1,17 18 1,53 35-1,35 18 1,35-1 0,1-17-1,0-18 1,17-17 0,-18 0-1,-17-18 16,35-36-15</inkml:trace>
  <inkml:trace contextRef="#ctx0" brushRef="#br0" timeOffset="86537.62">20338 11871 0,'0'0'0,"0"-53"31,-18 53-31,-35 18 16,35-18-16,-34 88 15,16 53 1,1 0 0,35-17-1,0-54 16,71-17-15,52-35 0,18-18-1,-17-53 1</inkml:trace>
  <inkml:trace contextRef="#ctx0" brushRef="#br0" timeOffset="86837.86">21096 11712 0,'0'0'0,"18"0"16,-1 0-16,36 18 15,18 52 16,-54 54-15,-17-18 0,-17 52-1,-54-16 1,54-37 0,-36-52-1,17-35 1,1-18-1</inkml:trace>
  <inkml:trace contextRef="#ctx0" brushRef="#br0" timeOffset="89487.15">1164 14658 0,'0'-18'16,"-17"-52"-1,17 52-15,0-70 31,-36-18-15,-17 18 0,-70 0-1,-18 35 1,88 53-16,-106 0 16,-70 88-1,105 35 1,89 107-1,88-107 1,106-17 0,-18-106-1,70-71 1,19-87 0,-71-1-1,-1-35 16,-87 35-15,-71 0 0,-53 89-1,-18 88 1,1 123 0,52 0-1,1 88 1,17-53-1,0-140-15,35 70 16,53-54 0,18-52-1,35-70 1,-35-1 0,-18-52-1,-70 105 1,-1-52-1,-17 34 1,0 54 0,-17 70-1,-1 0 1,18 18 0,35-18-1,36-52 1,-1-36-1,19-53 1,-19-18 0,-52-70-1,-18 35 1,-53 0 0,0 71-1,-35 18 16,17 87-15,18 54 0,18 34-1,35-52 1,53-18 0,53-52-1,0-36 1,70-53-1,-17-35 1,-53-18 0,-71 18-1,-35 52 1,-18 124 15,1-70-31,-1 88 31,18 0-15,0-53 0,35-36-1,36-17 1,35-35 0,17-36-1,-17-34 1,-53-19-1,-36 54 1,-17 52 0,0 53-1,0 106 1,-17-52 0,17-1-1,35-71 16,18-17-15,53-35 0,17-71-1,-17-35 1,-88 0 0,-1-18-1,-17 53 1,0 89-1,-17 87 1,17 36 0,-18 53-1,0-53 1,1 0 0,-1-53-1,1-53 16,17-36-15,35-34 0,35-36-1,19 35 1,52 36 0,-106 35-16,88 0 15,1 88 1,-106 0-1,-36-17 1,-123 17 0,0-53-1,70-17-15,-105-18 16,70 0 0,71 0-1,35-70 16,88-19-15,-18 36-16</inkml:trace>
  <inkml:trace contextRef="#ctx0" brushRef="#br0" timeOffset="89737.7">4092 13935 0,'0'0'0,"0"35"31,0-17-31,-17 70 16,-19 88-1,1 1 1,35-72 0,-18 1-1,18-70 16,36-36-15,-19-18-16</inkml:trace>
  <inkml:trace contextRef="#ctx0" brushRef="#br0" timeOffset="90104.58">4269 14482 0,'35'0'15,"-17"-18"-15,34 0 16,37-17 0,34-36-1,-35-17 1,-70 18 0,-89 52-1,1 36 1,-54 87 15,36 19-15,71-1-1,17-34 1,35-54 0,53-35-1,53 0 1,-17-35-1,-72 17-15</inkml:trace>
  <inkml:trace contextRef="#ctx0" brushRef="#br0" timeOffset="90804.28">5309 14076 0,'0'0'0,"0"-18"0,0-17 16,0 17-1,-35 18 1,-18 18 0,0 70-1,36 0 1,-19 53 0,36 18-1,0-88 1,36-18-1,69-36 1,-16-34 0,69-72-1,19-87 1,-107 35 0,-17-53-1,-53 88 16,0 53-15,-17 88 0,17 1-16,-36 52 15,-17 71 1,36-18 0,17-35-1,17-36 1,89-52-1,0-18 1,17-71 0,-17-17-1,-53 17 1,-17 54 0,-36 52 15,0 18-16,0 53 1,0-36 0,0-34-1,17-36 17,1 0-32,-1-18 0</inkml:trace>
  <inkml:trace contextRef="#ctx0" brushRef="#br0" timeOffset="90987.23">6491 14076 0,'0'0'0,"-18"-18"0,-70 1 16,71 17 0,-19 0-1,54 17 16,0-17-15,-1 0-16,19 18 0</inkml:trace>
  <inkml:trace contextRef="#ctx0" brushRef="#br0" timeOffset="91770.68">6826 14058 0,'0'0'0,"0"-17"0,0-1 15,-17 18 1,-19 18 0,-17 70-1,0 0 1,18 53 0,18-17-1,17-107 1,17 36-1,71-35 1,18-18 0,35-53-1,-70-18 1,35-88 0,-71 124-16,53-141 15,-35 52 1,-35 36-1,-1 71 1,-52 105 0,-18 0-1,-35 88 1,35-88 0,18 1 15,17-54-16,18-70 17,18 35-32,52-89 15,19 37 1,16-1 0,-16 35-1,-54 18 1,-35 35-1,-53 18 1,-35 0 0,17 0-1,18 0 1,36 0 0,34-35-1,-17-1-15,71 1 31,17-18-15,-17 0 0,-36 0-1,-17 0-15</inkml:trace>
  <inkml:trace contextRef="#ctx0" brushRef="#br0" timeOffset="92403.3">8167 14235 0,'0'0'0,"17"0"16,1 0-16,0 0 0,35 0 15,0 0-15,193 0 16,1 0 0,71 0-1,-89 0 1,-158 0 0,-71-36-1,-18 19 1,-88-19-1,-35 1 1,88 35 0,36-18-1,70 18 1,70 0 0,18 36-1,-53 52 1,-88 0-1,-53 36 1,-52-19 0,-37-52-1,19-35 1</inkml:trace>
  <inkml:trace contextRef="#ctx0" brushRef="#br0" timeOffset="94602.74">11324 14376 0,'0'0'0,"18"0"32,-1 0-32,-17-18 15,53-17 1,0-36 0,-17-17-1,-36 70-15,0-87 16,-53 16-1,-36 36 1,-69 53 0,-54 71-1,53 105 1,159-52 0,0-89-16,0 71 15,124-35 1,52-71 15,-35-36-15,36-70-1,-142 89-15,88-124 16,-52 35 0,-53-88-1,-18 0 1,0 88-1,0 88 1,0 36-16,-36 105 16,1 89-1,17-18 1,-17-53 0,35 0-1,35-88 16,142-53-15,34-88 0,-52 17-1,-18-52 1,-53 0 0,-70 52-1,-36 71 1,-52 53-1,35 17 1,-1 36 0,36 18-1,36-36 1,69-53 0,1-35-1,0-70 16,0-19-15,-53-34 0,-35 35-1,-71-89 1,-36 107 0,1 70-1,-71 70 1,54 72-1,52-54 1,53 70 0,106-69-1,-1-89 1,37 0 0,-1-53-1,-36 0 1,19-71 15,-106 36-15,-18 35-1,-36 89 17,19 34-17,-1-35-15,18 71 16,0-53-1,35 18 1,36-71 0,35 0-1,35-53 1,-106 35-16,89-70 16,-72 0-1,1 0 1,-53 35 15,-35 88 0,17-17-31,-17 70 16,35 18 0,0-54-1,88 19 1,36-71-1,52-35 1,-70-18 0,18-35-1,-54-36 1,-35 1 0,1-54-1,-19 89 16,-17 106-15,0 70 0,-53 71-1,18-18 1,0-53 0,17-17-1,1-54-15,-1-17 31,18-17-15,18-54 0,34 18-1,90-35 1,69 35 0,-70 53-1,18 18 1,-88 70 15,-89 0-15,-105-17-1,-36-1 1,88-70-16,-158 35 16,88-35-1,106 0 1,52-35-1,124-53 1</inkml:trace>
  <inkml:trace contextRef="#ctx0" brushRef="#br0" timeOffset="94887.07">15046 13547 0,'0'-18'16,"0"36"-16,0-54 0,0 19 15,0-1 1,-35 18 0,17 88-1,-35 89 1,18-1 0,0-52-1,35-19 1,0-87-16,0 35 15,17-35 1,54-18 0,-18-36-1</inkml:trace>
  <inkml:trace contextRef="#ctx0" brushRef="#br0" timeOffset="95253.58">15187 14041 0,'18'0'15,"-1"0"1,1 0 0,53 17-1,34-34 1,-69-1-16,105-35 16,-71-18-1,-70 36 1,-53 18-1,-70 34 1,-18 54 0,141-54-16,-88 72 15,70-19 1,18 1 0,88-36-1,0-35 16,-70 0-31,88 0 16,-89 0-16,89-35 16,-35-18-16</inkml:trace>
  <inkml:trace contextRef="#ctx0" brushRef="#br0" timeOffset="96186.83">16422 13935 0,'0'0'0,"0"-106"32,-18 88-32,-52 1 15,-54 34 1,36 71 0,0 54-1,70-1 1,18-53-1,35-71 1,124 72 0,18-89-1,52-36 1,-18-52 0,-87 0-1,35-106 1,-106 18-1,-53 70 1,0 53 0,-53 141 15,17 71-15,36-124-16,-35 53 15,35 36 16,18-54-15,52-52 0,1-18-1,35-18 1,-18-52 0,-53 34-1,0-16 1,-35 69 15,0 36-15,0-35-16,0 52 15,0-34 1,18-19 0,17-17-1</inkml:trace>
  <inkml:trace contextRef="#ctx0" brushRef="#br0" timeOffset="96370.25">17798 13864 0,'0'0'0,"0"18"46,17-1-14,1-17-32</inkml:trace>
  <inkml:trace contextRef="#ctx0" brushRef="#br0" timeOffset="97169.73">18221 13847 0,'0'0'16,"0"-18"-16,0 0 31,-71 36-15,18 52-1,-35 36 1,71-70-16,-36 87 16,53-52-1,17-1 1,107-35-1,17-35 1,-106 0-16,106-53 16,-105 36-16,87-54 15,-17-52 1,-18-54 0,-53 36-1,1 0 16,-36 124-15,-36 87 0,-17 89-1,-17-53 1,35 35 0,17-71-1,0-52 1,18-36 15,36-17-15,52-18-1,18 0 1,-18 36 0,35-1-1,-105 18 1,-36 0 15,-52 0-15,-36 18-1,18-1 1,70 1-16,-17 35 16,35 0-1,35 0 1,53 0-1,-35-18 1,35-35 0,-70 0-16,35 0 15,18-18 1,-36 1 0</inkml:trace>
  <inkml:trace contextRef="#ctx0" brushRef="#br0" timeOffset="97469.51">19879 13741 0,'0'0'0,"-35"-36"16,17 36 0,-17 0-1,17 0-15,-52 89 16,34-19-1,-17 54 1,36-19 0,-1-34-1,36-18 1,105-18 0,-52-35-1,-1-17 1,-52 17-1</inkml:trace>
  <inkml:trace contextRef="#ctx0" brushRef="#br0" timeOffset="97736.91">20373 13547 0,'0'0'0,"18"0"0,-1 0 0,18 0 15,18 53 1,0 88 0,-35 0-1,-18 0 1,-35-35 0,-18-53-1,0 0 1,18-53 15,17 0-31</inkml:trace>
  <inkml:trace contextRef="#ctx0" brushRef="#br0" timeOffset="100253.25">1005 16016 0,'0'0'0,"18"-18"0,-18 1 32,0-18-32,0-54 15,-18 19 1,-70 35-1,-53 35 1,0 17 0,88 1-16,-70 70 15,-1 71 1,124-18 0,0-18-1,71-70 1,52-53 15,-88 0-31,89-53 16,17-88-1,-35 0 1,17-53 0,-87 71-1,-36-19 1,0 90-1,-18 52 1,0 70 0,-17 54-1,35-19 1,0 54 0,0-18-1,18-70 1,52-54 15,18-17-15,212-158 15,-264 122-31,-1 1 0,-18 18 16,1-89-1,-36 70 1,-105 36-1,35 18 1,35 53 0,71-1-1,70-17 1,35 0 0,-52-18-1,-1 18 16,-34 18-15,-19-18 0,36-36-1,18 1 1,-18-18 0,35-53-1,18-35 1,-1-36-1,-87 36 1,-18 0 0,-18 53-1,-34 35 1,-54 70 0,18 18-1,-1 54 1,54-54-1,35 0 17,35-88-17,54 0 1,16-71 0,19-17-1,-89 35 1,-35-35-1,0 53 1,0 70 15,0-17-31,0 105 16,0-35 0,35 18-1,54-53 1,105-35-1,35-53 17,0-36-17,-105 0 1,-36-34 0,-88 16-1,-35-16 1,-71 87-1,-35 53 1,35 53 0,0 53-1,88-52 1,18-19 0,89-52-1,16 0 1,-16-1 15,-19 36-15,-17 53-1,-35 17 1,-18 142 0,0-89-1,-36 1 1,-16-36-1,-37-18 1,19-70 0,-71-70-1,35-54 1,-18-52 0,54-1-1,70 1 1,70 34-1,107-69 17,-124 105-32</inkml:trace>
  <inkml:trace contextRef="#ctx0" brushRef="#br0" timeOffset="100853.57">3951 15946 0,'0'-18'0,"0"36"0,0-54 0,-18 19 15,-52 17 1,52 0-16,-52 53 16,-1 35-1,54-18 16,17-34-15,52-19 0,1-17-1,-17 0-15,52 0 16,-53-17 0,-70 17 15,-18 0-16,-35 52 1,35-16 0,35-19-16,1 54 15,17-18 1,17-18 0,54-35-1,17 0 1,-18 0 15,-70 71-15,-35 17-1,-18-18 1,-17 54 0,17-54-1,35-52 1,1-18-16,17-35 15</inkml:trace>
  <inkml:trace contextRef="#ctx0" brushRef="#br0" timeOffset="102568.28">4904 16298 0,'0'0'0,"105"-88"31,-87 53-31,-18-53 16,0-36-1,-35 18 1,-36 71-1,-88 53 17,54 88-17,34 70 1,53-53 0,54 1-1,52-71 1,35-53-1,1-71 1,-18 1 0,0-89-1,-54 18 1,-34 106-16,17-89 16,-17-17-1,-18 88 1,0 88 15,0 54-15,0 87-1,0 18 1,-35-35 0,35-89-1,0-34 1,70-36-1,18-18 1,107-88 0,-90 18-1,-34-18 1,-53 53 0,-54 53-1,-70 18 1,89 35 15,17 0-15,53-1-1,0 1 1,17 18 0,-35-36-1,1 1 1,34-19-1,-17-17 1,35-17 0,-35-19-1,36-52 1,-19-18 0,-17 0-1,-35 71 1,-18 70 31,-36 54-32,19-1 1,17 0 0,0-53-1,53-17 1,0-36-1,17-17 1,-52-36 0,-18 1-1,-53-18 1,-18 52 0,54 36-1,34 0 32,36 0-47,53-53 31,17 36-15,-17 17 0,-88 17-1,17 89 1,1 18-1,-36-1 1,0-87-16,0 122 16,0-34-1,-71 70 1,36-35 0,-36-18-1,18-36 1,18-69-1,35-19 17,0-34-17,18-36 1,70-88 0,-71 88-16,54-124 15,-36 54-15</inkml:trace>
  <inkml:trace contextRef="#ctx0" brushRef="#br0" timeOffset="102852.87">6897 16316 0,'0'-53'16,"0"106"-16,0-141 0,0-36 16,0 54-1,35-18 1,53 35 0,53 35-1,-17 36 1,-71 52 15,-53 54-15,0-89-16,-106 88 15,0-52 1,-17 0 0,52-54-1,53-17 1,71-35-1,-17 0-15</inkml:trace>
  <inkml:trace contextRef="#ctx0" brushRef="#br0" timeOffset="103518.42">8290 16192 0,'0'0'0,"-17"0"16,-1 0-1,18 18 1,18-18-16,87 0 16,54 0-1,18 0 1,87-18-1,-70 1 17,-123-18-17,-71 17 1,-71 0 0,-70 1-1,0-1 1,70 0-1,71 1 1,89 17 0,69 17-1,-17 72 1,-88-19 0,-53 18-1,-53-17 1,18-53-16,-124 52 15,-17-35 17,70-35-17,89 0-15</inkml:trace>
  <inkml:trace contextRef="#ctx0" brushRef="#br0" timeOffset="105618.76">10689 16122 0,'18'0'0,"-1"0"15,19-53 1,-19 35-16,1-17 15,-18 17-15,0-87 16,-18 16 0,-52-16-1,-36 69 1,35 19 0,-34 70-1,-1 88 1,53 53-1,53-53 17,17-88-17,72-36 1,-1-17 0,124-105-1,-71-19 1,35-52-1,-70-18 1,-71 35 0,-35 0-1,-35 89 1,-36 123 0,1 105-1,34-17 1,19 71 15,17-36-15,70-70-1,54-106 1,-1 0 0,54-70-1,-36-54 1,-88 18-1,-53 1 1,-36 87 0,-34 18-1,52 71 1,18-19 0,36 37-1,34-1 16,-17 0-31,0-17 32,17-71-17,54 0 1,17-36 0,18-34-1,-36-54 1,-52 36-1,-71 0 1,-18 53 0,-70 35-1,-124 53 1,36 35 0,88 18-1,52-1 1,36-52-1,53-17 17,106-54-17,-53-17 1,0-71 0,-36 18-1,-34-1 1,-19 37-1,-17 104 17,0 54-17,0-18 1,36 18 0,52-53-1,71-35 1,-124-18-16,159-18 15,-35-17 17,-18-89-17,-71 1 1,-70 0 0,-70 87-1,-36 36 1,-18 53-1,36 71 1,71-36 0,17 0-1,70-53 1,36-35 0,0-35-1,-53 0 1,-18-53-1,0 17 17,-35 53-17,0 36 1,0 70 0,0 18-1,0 53 1,0-36-1,-17 89 1,-72-18 0,19-35-1,-54 17 1,1-17 0,35-71-1,35-17 1,70-142 15,72-52 0,-19-19-15,54-105 0,-19 1-1,19 52 1,-1 52-1,-34 54 1,-54 53-16</inkml:trace>
  <inkml:trace contextRef="#ctx0" brushRef="#br0" timeOffset="107185.44">14340 16192 0,'0'0'0,"18"0"0,35-52 31,-53 34-31,53-35 16,-18 0 0,-17-53-1,-36 0 1,1 71-16,-72-35 15,-52 52 1,-18 18 15,36 71-15,35 87 0,70 1-1,18-53 1,71-89-1,52-17 1,36-70 0,-36-18-1,36-89 1,-124 72 0,-35 16-1,0 72 1,-35 34-1,18 89 17,17-71-32,0 124 15,52-71 1,37-17 0,-1-71-1,35-35 1,18-36-1,-70-17 1,-53 53-16,17-71 16,-35 35-1,0 54 1,-53 34 0,0 89-1,0 35 1,35-70-1,1-18 1,52-89 31,36-34-31,-36 35-16,36-36 15,34-35 1,1 36-1,-35 70 1,17 53 0,-35 70-1,0-35 1,-36-53-16,72 54 16,16-72-1,54-17 1,53-35-1,-71-18 1,-18-106 15,-123 71-15,-35-18 0,-88 53-1,17 53 1,-53 71-1,36 70 1,87 0 0,36-53-1,53-70 1,71-18 0,17-71-1,0-52 1,-18-18-1,-70 0 17,-17-71-17,-19 53 1,-17 124 0,-35 88-1,35-18-15,-53 106 16,18 53-1,35-17 1,35-71 0,53-18-1,18-71 1,0-52 0,0-35-1</inkml:trace>
  <inkml:trace contextRef="#ctx0" brushRef="#br0" timeOffset="108785.09">17851 15875 0,'0'0'0,"17"0"0,89-18 31,-88 18-31,-1-35 16,1-35-1,-18-19 17,-53 1-17,-35 35 1,0 53 0,52 18-16,-87 52 15,88-34-15,-107 87 16,72-17-1,70 0 1,106-71 0,17-35-1,71-53 1,-141 36-16,88-72 16,0-52-1,-17-70 1,-71 52-1,-53-18 17,0 125-17,-71 104 1,1 107 0,52-18-1,0 36 1,1-54-1,34-35 1,1-70-16,88 0 16,0-18-1,70-36 1,-35-52 0,-70 18-1,-54-72 1,-17 90-1,-53 52 17,18 52-17,35 19 1,0 17 0,53 0-1,-18-52 1,18-36-1,18 0 1,-18 0 0,35-71-1,-17 1 1,-54 34-16,36-17 16,-35 18-1,-18 88 16,-53 18-15,35-54 0,1 36-1,-1 35 1,53-35 0,53-53-1,53 0 1,-17-53-1,-53 0 1,-71-88 0,-53 53-1,-71 35 1,18 36 0,89 34-1,70 36 1,-36-53-16,89 18 15,53-18 17,0 0-17,-71-18 1,-35-17 0,-53 105 15,-36 36-16,19 0 1,-1 70 0,18 36-1,-18-71 1,-52 53 0,17-53-1,35-88 1,-17-17-1,35-54 1,18-53 15,70-105-15,-70 123-16</inkml:trace>
  <inkml:trace contextRef="#ctx0" brushRef="#br0" timeOffset="109085.13">19950 15822 0,'0'-70'15,"0"140"-15,0-229 16,0 124-16,0-36 16,0 19-1,70 52 1,1 0 0,17 52-1,-53 72 1,-35-53-1,-88-1 17,17-52-17,-34-1 1,87-17 0,0 0-1,71-35 1,-35 17-16</inkml:trace>
  <inkml:trace contextRef="#ctx0" brushRef="#br0" timeOffset="109385.49">20849 15293 0,'0'0'0,"0"-18"16,-17 18-1,-54 0-15,-17 71 16,-36 88 15,89-71-15,35-53-16,0 53 16,53 0-1,17-52 1,-34-36-16,34 17 15,36-17 1,-53-53 0,-18 18-1</inkml:trace>
  <inkml:trace contextRef="#ctx0" brushRef="#br0" timeOffset="109650.99">21308 15240 0,'17'0'16,"1"0"-16,17 71 31,1 52-15,-36-35-1,0 71 1,-89-53-1,19-36 1,-36 1 0,53-36-1,-53-17 1</inkml:trace>
  <inkml:trace contextRef="#ctx0" brushRef="#br0" timeOffset="110668.02">4498 17657 0,'0'0'0,"0"-36"0,18-52 15,-18 53 1,17-53 0,-17 35-16,0 17 31,-17 72-15,-36 105-1,17 18 1,19-124-16,-36 141 15,35-88 1,18-52 0,0-19-1,35-34 1,-17-19 0</inkml:trace>
  <inkml:trace contextRef="#ctx0" brushRef="#br0" timeOffset="110901.4">4516 17445 0,'0'-18'16,"0"36"-16,17-53 0,18 17 15,89 53 1,-36 36 0,36 88-1,-71-54 1,-36-16-1,1-1 1,-18-71 0,17-34-1,-17-1-15</inkml:trace>
  <inkml:trace contextRef="#ctx0" brushRef="#br0" timeOffset="111134.43">5203 17392 0,'0'0'0,"0"-35"0,0 17 0,18-17 16,-53 123 31,-18 18-31,0 88-1,18-88 1,35-71-16,0 35 15,0-52 1,53-18 0,17-35-1</inkml:trace>
  <inkml:trace contextRef="#ctx0" brushRef="#br0" timeOffset="111534.67">5433 17692 0,'-36'35'31,"19"-17"-31,-54 70 31,54-18-15,-1-34-16,18 34 16,35-34-1,71-36 1,53-36-1,-36-17 1,-17-35 0,-106 53-16,0-71 15,-53-17 1,-53 70 0,-17 53-1,35 35 1,52 53-1,54-17 17,53-54-17,87-34 1</inkml:trace>
  <inkml:trace contextRef="#ctx0" brushRef="#br0" timeOffset="111767.55">6174 17410 0,'17'0'16,"-34"0"-16,34 17 31,-17 1-31,-17 70 16,-36 53 0,17 0-1,19-53 1,17-35-1,35-53 1,18 0 15,-35-17-31,17-19 0</inkml:trace>
  <inkml:trace contextRef="#ctx0" brushRef="#br0" timeOffset="111951.23">6050 17674 0,'-18'0'0,"36"0"16,-36 18-16,18-1 0,0 1 15,36-18 1,17 18 0,53-36-1,-18-17 1</inkml:trace>
  <inkml:trace contextRef="#ctx0" brushRef="#br0" timeOffset="112334.62">6579 17674 0,'0'18'16,"-35"-18"-1,53 0 16,-1 0-31,71-18 16,-52-17 0,-19-36-1,-17 36 1,-70 17 0,-1 36-1,-35 70 1,54 18-1,16-18 17,36-70-32,0 52 15,0-52-15,53 0 16,18-1 0,-1-17-1,-52 0-15,70-35 16,-53 0-16</inkml:trace>
  <inkml:trace contextRef="#ctx0" brushRef="#br0" timeOffset="112552.62">7391 17639 0,'0'0'0,"0"-18"16,-18 18-16,18-17 15,0-1 17,-35 36-17,35 17 1,17 0 0,-17-17-16</inkml:trace>
  <inkml:trace contextRef="#ctx0" brushRef="#br0" timeOffset="112713.43">7302 17956 0,'0'0'15,"-17"0"-15,17 18 16,0-36 46</inkml:trace>
  <inkml:trace contextRef="#ctx0" brushRef="#br0" timeOffset="113168.98">8608 17374 0,'-18'0'15,"0"18"1,18 0-16,-17 52 15,-18 36 1,17-18 0,18-17-1,18-71 1,34 0 0,-34-18-16</inkml:trace>
  <inkml:trace contextRef="#ctx0" brushRef="#br0" timeOffset="113451.25">8643 17321 0,'0'0'15,"0"-17"-15,0-19 16,0 19-16,106-18 16,53 17-1,-71 36 1,18-1-1,-89 36 1,-87 0 0,-107 18-1,36-54 1,18 1 0,87-18-1</inkml:trace>
  <inkml:trace contextRef="#ctx0" brushRef="#br0" timeOffset="113669.34">8767 17462 0,'17'0'0,"1"0"0,123 36 32,-317-72-32,405 89 0,-88 0 15,-35 18 1,-89-1 0,-70-17-1,1-35-15,-160 35 16,18-35-1,17-18 1,125-18 0,52-17-1,88-1 1,-53 19-16,194-36 16</inkml:trace>
  <inkml:trace contextRef="#ctx0" brushRef="#br0" timeOffset="114251.57">9525 17568 0,'0'18'31,"-35"17"-31,-1 1 16,19 16-1,-1 19 1,18-36-1,35-17 1,54-18 0,-72 0-16,107-18 15,34-52 1,-52-1 0,-70 1-1,-36 17 1,-18 123 15,0 36-15,-17 53 15,35-36-15,0 107-1,-53-1 1,18-159-16,-18 160 15,0-107 1,-53 18 0,53-141-1,36-17 1,-1-71 0,18 35-16,35-177 15,36 1 1,52-36-1,-35 124 1,36-17 0</inkml:trace>
  <inkml:trace contextRef="#ctx0" brushRef="#br0" timeOffset="115685.31">10848 17727 0,'0'0'0,"141"-53"31,-123 36-31,-1-1 16,1-35-1,0 18-15,-18-71 16,-53 35 0,-88-17-1,17 88 1,-35 35 0,36 106-1,88 18 1,35-71-1,70-35 1,36-53 0,88-35 15,18-106-15,-71 35-1,-18-70 1,-70-1-1,-35 72 1,-18 34 0,-53 124-1,18 106 1,17-18 0,0 53-1,18-53 1,53-35-1,-17-106-15,52 0 16,70-36 15,-52-34-15,18-54 0,-89 19-1,-17 34 1,-71 53-1,-35 54 1,35 17 0,17 52-1,36-34 1,106-18 0,18-35-1,52-54 1,-70-17-1,0-53 1,-89 18 15,-17-35-15,18 70 0,-18 176 15,-35 18-16,-53 89 1,17-36 0,-88 176-1,71-123 1,0 53 0,88-141-1,35-89 1,53-70-1,195-88 1,-107-35 0,18-71 15,-123 0-15,-71-36-1,-89 107 1,-34 17-1,17 53 1,71 53 0,35-18-1,35 18 1,71-35 0,0 0-1</inkml:trace>
  <inkml:trace contextRef="#ctx0" brushRef="#br0" timeOffset="117034.61">12982 17551 0,'0'-89'15,"0"178"-15,0-195 0,0 53 16,-35 0 0,-53 53-1,0 18 1,-1 70-1,19 18 1,35 17 0,35-35-1,88-88 1,0 0 0,53-35-1,-18-53 1,-70 0-1,-17-36 1,-72 159 31,-34 71-31,52 35-1,36-35 1,52-53-1,-52-53-15,106 0 16,17-35 0,-18-36-1,-35-34 1,-35-19 0,-18-17-1,-52 176 32,-1 53-47,1 1 16,17 16 15,0-52-15,17-35-16,36 0 15,35-18 1,18-71-1,-35 1 1,17-72 0,-88 107-16,35-53 15,-17 35 1,-36 124 15,1 17-15,17 18-1,0-36 1,0-52-16,70 17 31,18-35-15,36-18 0,-1-70-1,-70 0 1,18-106-1,-71 88 1,0 36 0,-18 105 15,-17 71-15,35-18-1,-18-70-15,18 105 16,18-52-1,52-36 1,1-35 15,17-35-15,-17-54 0,17-52-1,-53 35 1,-17-35-1,-18 53 1,-36 159 15,36-54-31,-35 89 16,0 18 0,35-19-1,0-16 1,53-36-1,53-36 1,0-17 0,-36-53 15,18-17-15</inkml:trace>
  <inkml:trace contextRef="#ctx0" brushRef="#br0" timeOffset="117136.4">14975 17286 0,'0'0'0</inkml:trace>
  <inkml:trace contextRef="#ctx0" brushRef="#br0" timeOffset="117233.76">14746 17427 0,'106'-53'16,"-212"106"-16,353-141 15,-88 70 1,-53-17-1,-36 17 1</inkml:trace>
  <inkml:trace contextRef="#ctx0" brushRef="#br0" timeOffset="117701.05">16281 17374 0,'0'0'0,"0"-17"0,17-54 31,-17 89-16,-17 17 1,-19 36 0,19-19-1,-1-16 1,18-19 0,0-52-1,0 17 1</inkml:trace>
  <inkml:trace contextRef="#ctx0" brushRef="#br0" timeOffset="117834.87">16281 17110 0,'0'0'16,"0"-18"0,17 18 15,1 18-16</inkml:trace>
  <inkml:trace contextRef="#ctx0" brushRef="#br0" timeOffset="117944.82">16581 17198 0,'17'0'0</inkml:trace>
  <inkml:trace contextRef="#ctx0" brushRef="#br0" timeOffset="118284.47">16616 17321 0,'0'36'16,"0"-72"-16,0 89 0,0-35 16,0 17-16,0 0 31,0-17-15,-18-18-1,18-35 1,0-18-1,0 18-15,35-36 16,54-35 0,-1 36-1,106 17 1,18 88 0,-54 71-1,-140 0 1,-53-36-1,-89-17 1,107-18 0,-36-35 15</inkml:trace>
  <inkml:trace contextRef="#ctx0" brushRef="#br0" timeOffset="119401.32">18644 17515 0,'0'0'0,"0"-17"0,53-71 31,-35 70-31,-1-35 16,-17-88-1,-17 70 1,-18 36-16,-71-18 16,-53 53-1,36 71 1,-19 52 0,72-17-1,70-71-15,0 71 16,70-53-1,72-53 1,-19-35 0,53-36 15,-52-35-15,-54-35-1,-70 18 1,18 88-1,-18 87 1,-53 72 0,18-18-1,35 35 1,53-71 0,53-70-1,-1-17 1,19-54-1,-36 1 1,18-107 15,-71 36-15,-35 71 0,0 70-1,-35 88 1,-18 35-1,35-87-15,1 87 16,17-70 0,35 0-1,36-53 1,70-18 0,-18-52-1,-35-36 1,1-53-1,-72 53 1,1 36 0,-18 87 15,-35 72-15,17-54-16,-17 124 15,17-54 1,18-16-1,35-37 1,71-52 0,-35-17-1,52-36 1</inkml:trace>
  <inkml:trace contextRef="#ctx0" brushRef="#br0" timeOffset="120100.52">21537 17410 0,'0'0'16,"18"-18"-16,-1-35 16,-17 35-16,0-35 15,0-35 1,0 53-16,0-53 15,-17 0 1,-142 52 0,35 36 15,-52 71-15,123-36-16,-88 71 15,35 17 1,106-34-1,106-54 1,35-35 0,71-18-1,-159 1-15,141-54 16,-106-17 0,-17-36-1,-54 54 1,-17 35-1,-88 88 1,53 35 0,17 35 15,18-52-15,35-1-1,54-52 1,52-18-1,-36-53 1</inkml:trace>
  <inkml:trace contextRef="#ctx0" brushRef="#br0" timeOffset="121517.43">22278 16916 0,'0'0'0,"0"-36"15,0 54 1,-53 53-1,-35 52 1,35 1 0,53-54 15,53 18-15,53-70-1,35-18 1,35-53-1,-35-53 1,-53 0 0,18-141-1,-70 53 1,-36 124 0,-18 70-1,-53 88 1,-17 88-1,71-123-15,-19 106 16,36-35 15,0-54-15,71-52 0,35-18-1,-18-18 1,18-52-1,17-54 1,-70 54 0,-53 34-1,0 72 1,-35 69 0,-18 1-1,35 0 1,53-71-1,71-35 1,0 0 0,18-53 15,-36 0-15,-53 18-16,36-53 15,-18-18 1,-36 89-1,-87 105 17,17 0-17,35-70-15,-17 70 16,35-53 0,53-17-1,0-18 1,35-18-1,-71-35 1,-17 35-16,0-70 31,0 18-15,0 17 0,0 35-1,0 1 1,106 17-1,-17 0 1,-1 0 0,-18 0-1,-17 70 1,-53-17 0,0 53-1,0-71 1,0-17-1,0-1 1,0-52 31,0 0-31,0 17-16,35-52 15,54-36 1,16 18-1,-16 70 1,17 53 0,-71 53-1,-35 18 1,-35-35 0,-18-1-1,17-52 1,19-18-1,34 0 17,19-18-32,-19 1 15</inkml:trace>
  <inkml:trace contextRef="#ctx0" brushRef="#br0" timeOffset="121899.59">25347 16933 0,'0'0'0,"0"-17"16,-70-1 0,-36 18-1,-18 35 1,89 1 0,53-1-1,52 0 1,18 0-1,-17 1 1,-18 17 0,-53 0 15,-18-18-15,1-18-16,-107 1 15,36 17 1,17-17-1,36-18 1,17 0 0,1-88-1</inkml:trace>
  <inkml:trace contextRef="#ctx0" brushRef="#br0" timeOffset="122099.88">24112 16457 0,'-17'0'0,"34"0"0,-52-18 0,0 18 16,-18-17-1,18-1 1</inkml:trace>
  <inkml:trace contextRef="#ctx0" brushRef="#br0" timeOffset="123249.49">22507 16686 0,'0'0'0,"-17"0"0,-19 0 32,36-17-32,18 17 15,105-18 1,-17 0 0,0 18-1,-88 0-15,17 0 16,18 0-1,-18 18 1,0-18 0</inkml:trace>
  <inkml:trace contextRef="#ctx0" brushRef="#br0" timeOffset="124499.4">26458 16704 0,'0'0'0,"0"-159"32,0 142-32,0-1 15,0-17 1,-17 52-1,-19 89 1,1 35 0,0 53 15,35-88-15,0 0-1,0-88 1,53-18-1,0-53 1,53-53 0,-89 71-16,54-89 15,-18 36 1,-36 35 0,-17 106-1,0 70 1,0 1-1,0-18 1,53-53 0,88-18-1,-17-53 17,17-52-17,-53-54 1,18-87-1,-53 34 1,-36 54 0,-17 87-1,-17 54 1,-54 88 0,1 70-1,34-35 1,19 18-1,34-106 1,72-53 0,34-18-1,-17-52 17,17-36-17,-70-17 1,-35 34-1,-18 72 1,-88 52 0,17 88-1,36-17 1,35 53 0,0-106-1,106-18 1,17-35-1,71-35 1,-158 17-16</inkml:trace>
  <inkml:trace contextRef="#ctx0" brushRef="#br0" timeOffset="125149.09">29175 17145 0,'0'0'15,"-18"-18"-15,-17-105 31,52 88-31,54-54 16,105-105 0,1 18-1,-107 53 1,-87 34 0,-19 72-16,-69 17 15,-72 35 1,71 36-1,89 34 1,87 36 0,36 1-1,-35-54 17,-18-35-17,-124-53 16,-70-53-15,0-18 0,70 36-1,54 17-15</inkml:trace>
  <inkml:trace contextRef="#ctx0" brushRef="#br0" timeOffset="125366.52">29087 16933 0,'17'36'15,"71"34"1,53-35-1,-17-17 1,35-36 0,-53-34-1,-1-72 17,-16-70-17,-37 35 1,-34 124-16,0-124 15,-18 106 1,-36 36-16</inkml:trace>
  <inkml:trace contextRef="#ctx0" brushRef="#br0" timeOffset="127298.64">29845 16475 0,'-35'88'16,"35"-53"-16,-36 89 16,107-371-16,-177 652 15,89-334 1,17-18-1,17-53 1,36-53 0,35-35-1,0-18 17,-70 71-17,-18 52 1,0 36-1,0-18-15,0 36 16,35 17 0,54-35-1,-1-53 1,71 0 0,-54-53-1,-87 36-15,70-72 16,-17-69-1,-54 69 1,-17 54 0,0 53-1,-17 70 17,-19 35-17,36-17 1,0-35-1,53-53 1,36-18 0,-1-18-1,18-88 1,-36-35 0,-70 35-1,-17 0 1,-89 71-1,35 35 1,-52 35 0,52 71-1,71 53 17,0-71-17,53-17 1,53-36-1,0-35 1,70-71 0,-105 1-1,34-54 1,-87 54 0,0 52-1,-36 89 16,0-36-31,1 35 16,17 36 0,17-70-1,89-1 17,0-35-17,0-35 1,-18-54-1,-35-16 1,-18-1 0,-35 88-1,0 71 17,0-35-32,0 70 15,0 0 1,18-53-1,88 1 1,-18-36 0,18-71-1,-53-17 17,0-71-17,0 53 1,0 0-1,-36 36 1,-34 123 15,-19 35-15,19 35 0,17-17-1,0-18 1,70 18-1,36-88 1,17-18 0,19-18-1,-54-35 17,-18-52-17,-52 34 1,-18 53-16,0-17 15,-53 35 1,0 0 0,-35 88-1,53-17 1,17 17 0,18-35-1,18-53 1,17 0-1,35-35 1,-17-18 0,36-106 15,-19 36-15,-17 17-1,-18-18 1,-35 71-1,-35 53 1,-35 71 0,52-53-16,-35 87 15,35 36 1,18-17 0,0-18-1,36-53 1,52-36-1,71-17 1,-36-17 0,-17-19 15,-71 1-15</inkml:trace>
  <inkml:trace contextRef="#ctx0" brushRef="#br0" timeOffset="128037.42">22631 17974 0,'0'18'62,"17"-18"-15,1 0-47</inkml:trace>
  <inkml:trace contextRef="#ctx0" brushRef="#br0" timeOffset="129265.93">22825 17992 0,'0'0'0,"0"-18"0,35 0 16,-35 1-16,0-1 16,0-17-1,-53 17 1,-17 18-1,-19 35 1,-34 36 0,52 17-1,36 36 17,35-36-17,88-35 1,159-36-1,-35-34 1,-1-36 0,-105 0-1,-53 0 1,-53-18 0,0 54-16,-17-36 15,-36 53 1,-18 0-1,1 53 1,-19 35 0,72-35-1,17-18 17,88-35-17,0 0 1,18-53-1,-35 0 1,-19-35 0,-34 18-1,-18 52 1,-35 36 0,-18 35-1,35 35 1,18-18-1,18 1 1,70-71 0,18 0-1,0-35 17,17-54-17,-52 19 1,17-107-1,-53 89 1,-17 53 0,-36 53-1,-52 52 1,-19 71 0,54-35-1,35-18 1,18-52-1,52-36 1,54-18 0,-36-17-1,53-106 17,-70 35-17,-54-18 1,1 18-1,-18 89 1,-35 52 0,-36 106-1,54-35 1,17 35 0,0-70-1,0-1 1,52-34-1,1-36 1,18-36 0</inkml:trace>
  <inkml:trace contextRef="#ctx0" brushRef="#br0" timeOffset="129598.66">25277 18203 0,'-18'0'16,"18"18"0,18-18-1,17-18 1,-18-35-1,-17 18 1,0 0 0,-17 35-1,-1 17 1,1 1 0,-19 35-1,36-18 1,0-17-1,18-18-15</inkml:trace>
  <inkml:trace contextRef="#ctx0" brushRef="#br0" timeOffset="129965.46">26088 17992 0,'0'0'0,"0"-18"15,-18 18 17,1 18-17,-19 52 1,-17 54-1,1 34 1,-1-34 0,0 17-1,35-53 1,0-53 0,18-17-1,36-18 1,-1-35-1</inkml:trace>
  <inkml:trace contextRef="#ctx0" brushRef="#br0" timeOffset="130298.79">25982 18045 0,'0'-18'0,"0"36"0,0-54 16,0 1-1,35 17 1,-17 18-16,70 0 16,18 0-1,-53 36 1,-35 34 0,-36-17-1,-88 18 1,0-36-1,0 0 1,89-35 0,87 0 31,-17-17-47</inkml:trace>
  <inkml:trace contextRef="#ctx0" brushRef="#br0" timeOffset="130649.51">26388 18168 0,'17'-18'16,"1"18"-16,0-17 15,-18-1-15,17 18 0,36-35 16,-17-18-1,-36 18 1,0 17 0,-36 18-1,-34 53 1,17 17 15,53 1-15,0 0-1,17-36 1,36-35 0,18 0-1,-18-18-15</inkml:trace>
  <inkml:trace contextRef="#ctx0" brushRef="#br0" timeOffset="130951.01">26829 18045 0,'0'0'0,"0"-36"16,0 1-1,70 35 17,-17 0-17,0 35 1,-53 18-1,0 18 1,0-36 0,-35 0-1,35-17-15,-18-18 16,-17 0 0,35-18-1</inkml:trace>
  <inkml:trace contextRef="#ctx0" brushRef="#br0" timeOffset="131015.78">26952 18133 0,'53'-53'31,"-18"18"-15,18-18-1,-194 194-15,318-300 0</inkml:trace>
  <inkml:trace contextRef="#ctx0" brushRef="#br0" timeOffset="132348.32">27164 18062 0,'0'18'16,"18"-18"-16,34 0 16,-34 0-16,70 0 15,18-18 1,-18-17-1,18-53 1,-71 17 0,-17-52-1,-18 105-15,-18-35 32,-17 53-17,0 53 1,17 35-1,-35 89 1,36-124-16,-1 52 16,0-34-16,-35 123 15,-52 71 1,34-71 0,-17-36-1,53-158 1,52 0 15,1 0-31,105 0 16,-17 0-1,35 0 1,-70 0 15,-54-141-15,-17 88-16,0-105 15,-70 34 1,-18 1 0,70 87-1,0-17 1,18 18 0,18 18-16,53-36 15,52 0 1,89 0-1,-71 0 1,-35 0 0,-89 35-1,-17 1 17,-70 17-17,17 35 1,0 35-1,35 1 1,18-18 0,71-35-1,-1-18 1,19 0 0,16-36-1,-69-17 1,-36-35-1,-53 18 1,-18 34 0,-17 36-1,35 36 17,53 17-17,0-18 1,35-18-1,18 1-15</inkml:trace>
  <inkml:trace contextRef="#ctx0" brushRef="#br0" timeOffset="132798.51">28452 18115 0,'0'0'0,"0"-18"15,17-17 1,36 18 0,-18-19-1,18 36 1,-35 0 0,52 0-1,-17 18 1,-53 17-1,0 53 1,-17-35 0,-54-17-1,36-36 1,17 0 0,36-53 15,17 17-16,53-34 1,-70 52-16,70-17 16,18 17-1,18 1 17,-89 17-32</inkml:trace>
  <inkml:trace contextRef="#ctx0" brushRef="#br0" timeOffset="133514.67">29316 17992 0,'0'17'32,"-35"19"-17,-1 16 1,1 1 0,35-35-16,-18 17 15,18-17 1,0-36 46,0-17-46,0 0-16,0 17 16,18-70-1,53 35 1,-19 0-1,37 18 1,-19 35 0,1 35-1,-36 53 1,-17-35 0,-18 18-1,0-54 1,0 1-1,0-36 32,0 1-47,0-19 16,0-34 15,53 17-15,17 0-1,18 35 1,1 36 0,-37 53-1,-52-1 1,-17 1 0,-54-18-1,54-36-15,-1 1 16,36-36 31,-1 1-32</inkml:trace>
  <inkml:trace contextRef="#ctx0" brushRef="#br0" timeOffset="133815.56">30498 17851 0,'0'0'0,"-18"0"31,0 0-15,-70 88-1,18-18 1,17 1-1,35-1 1,18-17 0,0-17-1,71-36 1,-18 0 15,35-18-31</inkml:trace>
  <inkml:trace contextRef="#ctx0" brushRef="#br0" timeOffset="134147.94">30956 17833 0,'0'0'0,"0"-18"0,0 1 16,18 34 15,17 19-15,-17 52-1,-18-18 1,0-34-16,-35 16 31,-36 19-15,18-18-1,18-35 1,-1-1 0</inkml:trace>
  <inkml:trace contextRef="#ctx0" brushRef="#br0" timeOffset="134397.97">31662 18256 0,'0'0'0,"-18"0"63,1-17-63,-1 17 15,0-18-15,1 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7T12:10:40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5733 1887 0,'17'0'15,"-17"-17"1,0-1-1,0 0-15</inkml:trace>
  <inkml:trace contextRef="#ctx0" brushRef="#br0" timeOffset="1091.13">8255 406 0,'0'-18'31,"0"0"125,0 1-109</inkml:trace>
  <inkml:trace contextRef="#ctx0" brushRef="#br0" timeOffset="1433.91">8255 335 0,'0'-18'15,"0"36"48,0 0-63,0-1 0,0 19 0,0-19 15,0 19-15,0 87 16,0-35 0,0 53-1,0-35 1,0-35 0,0-36 15,-18-35 0,1 0-15,-19 0-1,19-18-15</inkml:trace>
  <inkml:trace contextRef="#ctx0" brushRef="#br0" timeOffset="1799.81">7902 1094 0,'0'0'0,"-17"35"32,17-17-32,0 17 15,0 0 16,88-17-15,0-18 0,35 0-1,-87 0-15,70 0 16,17-36 0,-35 19-1,-53-1 1,-35 1-1,0-19 1,-52-17 0,34 36-16</inkml:trace>
  <inkml:trace contextRef="#ctx0" brushRef="#br0" timeOffset="2167.21">7743 512 0,'0'0'0,"-17"0"16,17-18-1,17 18 1,19-18-16,70 1 15,70-19 1,-35 19 0,-17 17-1,-89 0-15,0 0 16,-35 17 46,0 1-46,0 0 0,35-18-1</inkml:trace>
  <inkml:trace contextRef="#ctx0" brushRef="#br0" timeOffset="3016.86">9454 406 0,'-17'0'16,"-1"0"-1,-52 0 1,34 0 0,-34 70-1,52 1 1,-17 35 0,0-1-1,35-69-15,-36 140 16,36-52-1,0-1 1,71-52 0,17-36-1,36-35 1,-89 0-16,88-35 16,36-36 15,-36-17-16,-34-89 1,-54 36 0,-53-88-1,-52 106 1,-54 17 0,1 88-1,52 36 1,1 52-1,34 54 1,36-1 0,18-35-1,88 36 1,53-36 15,-54-17-15,1-1-1,-88-52-15,35 70 16,-71 0 0,-52-35-1,-36 18 1,0-36 0,53 0-1,0-35 1,-17-17-1,52-1 1</inkml:trace>
  <inkml:trace contextRef="#ctx0" brushRef="#br0" timeOffset="3465.97">7444 1676 0,'0'0'0,"-18"0"0,-35-18 32,53 0-17,18 18 1,-1 0-16,1 0 15,105 0 1,89 0 0,141 0-1,-36-17 1,54-1 0,-265 0-16</inkml:trace>
  <inkml:trace contextRef="#ctx0" brushRef="#br0" timeOffset="3816.29">10619 4357 0,'-18'0'32,"0"0"-17,1 0-15,-36 35 16</inkml:trace>
  <inkml:trace contextRef="#ctx0" brushRef="#br0" timeOffset="5449.74">7726 1535 0,'0'0'0,"-18"0"0,-17 0 16,17 0 15,36 0 16,17 0-47,-17 17 16,105 1-1,-35-1 1,-35-17-16,71 18 16,52 0-1,36-18 1,53 0-1,-36 0 1,106 0 0,-106 0-1,-52 0 1,17 0 0,-71-18-1,1 0 16,-107 18-31,1 0 16,0-17 0,-54 17 15,-34 0-31</inkml:trace>
  <inkml:trace contextRef="#ctx0" brushRef="#br0" timeOffset="5617.24">10037 1676 0,'0'0'0,"-36"0"0,-17 0 15,36 0 1,-1 17 0,-17-17-1,-71 53 16</inkml:trace>
  <inkml:trace contextRef="#ctx0" brushRef="#br0" timeOffset="6533.01">1817 2240 0,'0'0'0,"0"-18"16,0 1-1,0 34 32,0 1-31,0 70-1,-18-52-15,18 140 16,0 18 0,0-71-1,0-17 1,0-70 0,0-19-1,0-34 16,0-19-15,0 19-16</inkml:trace>
  <inkml:trace contextRef="#ctx0" brushRef="#br0" timeOffset="6866.64">2205 2769 0,'0'0'0,"17"0"0,-17 18 16,18 0-1,0-18-15,17 0 16,18 0 0,18-18-1,-54-17 1,-17-1-1,0 19-15,-35 17 16,-53 0 0,52 17-1,1 19 1,35-19 0,18 19 15,35-36-31</inkml:trace>
  <inkml:trace contextRef="#ctx0" brushRef="#br0" timeOffset="8449.18">4286 2222 0,'0'-17'0,"0"-1"31,-17 18 16,-1 18-47,18-1 0,-71 125 16,1 34 0,-18 0-1,52-52 1,19-89 15,17-17-15,0-36-1,17-35 1,1 18-16,35-71 16,17-70-1,-17 52 1,0 18-1,-35 53 1,17 53 0,-35 18-16,18 88 15,0 35 1,-1 35 0,1-17-1,-18-88 1,17-18 15,-17-36-15,-52-52 15,34 17-31</inkml:trace>
  <inkml:trace contextRef="#ctx0" brushRef="#br0" timeOffset="8632.19">3986 2822 0,'18'0'31,"0"0"-15,35 0-16,17-35 16,-35 17-16,107-17 15,-19 0 16,-35-1-31</inkml:trace>
  <inkml:trace contextRef="#ctx0" brushRef="#br0" timeOffset="9266.12">5186 2716 0,'0'0'0,"17"0"0,19-17 15,-19-19 1,1-16 0,-18 34-16,0-53 15,-18 18 1,-70 18 0,0 35-1,0 53 16,-36 71-15,54-19 0,70 19-1,0-54 1,35-52 0,53-18-1,18-18 1,18-52-1,-19-54 1,-16-52 0,-89 35-1,0 0 1,0 88 0,-18 35-1,0 89 1,1 35 15,17 88-15,0-53-1,0 0 1,0-53 0,17-70-1,19-18 1,-1-36-1,0 1 1</inkml:trace>
  <inkml:trace contextRef="#ctx0" brushRef="#br0" timeOffset="9665.07">5521 2681 0,'0'0'0,"0"-35"0,18 0 31,17 17-15,-17 18-16,52 0 16,-17 35-1,35 36 1,-53 35 0,-17-1-1,-18-52 1,0-35-16,0 0 15,18-18 1,-1-53 0,1-36-1,17-16 1,1 16 0,-19 54-16,1-35 15,35 70 1,-36 0 15,1 35-15,0 0-16</inkml:trace>
  <inkml:trace contextRef="#ctx0" brushRef="#br0" timeOffset="10899.35">6438 2875 0,'18'0'0,"-36"0"0,53 0 0,1 0 16,34-18 0,-34-34-1,-19 34-15,-17-70 16,0 17 0,-53 36 15,-35 17-31,18 54 31,34-1-31,-52 71 16,35 17-1,36-35 1,17-17 0,70-36-1,18-35 1,36-53-1,-18-35 1,-54 17 0,-34-52-1,-18 17 1,0 89 0,-18 34-1,1 89 16,17-18-15,0 0 0,35-17-1,53-53 1,18-18 0,0-53-1,-18-36 1,-53 1-1,-35-35 1,0 70 0,0 123 15,-17 36-15,-1-35-1,1 17 1,-1-53 15,18-17-15,0-36-1,53-35 1,-18-17 0,36-54-1,-18 19 1,-1 87-1,-16 53 1,-36 53 0,0 1-1,0 16 1,53-34 0,53-53-1,-18-18 1,18-53 15,-1-71-15,-52 1-1,-35-71 1,-18 35 0,0 141-1,-18 36 1,-17 105-1,17 19 1,18 16 0,0-17-1,53-88 1,18-35 0,35-18-1,-36-53 1,-34 0 15,-19 35-31,-17-17 0</inkml:trace>
  <inkml:trace contextRef="#ctx0" brushRef="#br0" timeOffset="11098.21">7673 2646 0,'0'0'0,"-18"17"16,1-17-1,105 0 1,18 0 0,-18-17-1,18-1 1,-53 1 0,-36 17-1</inkml:trace>
  <inkml:trace contextRef="#ctx0" brushRef="#br0" timeOffset="12299">8643 2840 0,'0'0'0,"35"0"0,1 0 16,34-35-1,18-18 1,-70-36 0,-18 72-16,0-54 15,-88 36 1,-36 35 0,36 35 15,-35 89-31,34 17 31,72-106-31,17 53 16,0-17-1,88-71 1,0 0 0,36-35-1,-1-54 1,-70-34-1,-35 17 1,-18 71 0,-18 105 15,18 36-15,0-88-16,18 52 15,70 1 1,53-53 15,53-18-15,-53-18-1,36-70 1,-36-53 0,-141 52-1,-18-16 1,-88 105-1,0 17 1,1 107 0,34 34-1,53-87 1,36-18 0,70-53-1,0-18 16,1-35-15,16-70 0,-87 17-1,0 53 1,-36 88 15,-17 36-15,17-36-16,-52 124 15,52 17 1,0 1 0,18 52-1,18 18 1,35-35 0,-36-1-1,-17-69 16,-52-54-15,-37-88 0,36-18-1,18-141 1,35 106-16,0-229 16,53-18-1,0 106 1,35-17-1,18 70 1,-18 70 0,-70 53-16,105-52 15</inkml:trace>
  <inkml:trace contextRef="#ctx0" brushRef="#br0" timeOffset="12881.91">10178 2805 0,'17'0'0,"-34"0"15,34-36-15,1 1 32,0 17-32,-1-52 15,1-1 1,-18 18 0,-18 53 15,1 18-31,-19 70 15,19-53-15,-54 107 16,71-54 0,0 0-1,18-70-15,52-18 16,54 0 0,-107-18-16,89-35 15,18-70 1,-36-19 15,-53 37-15,-35 16-1,-53 107 1,-17 88 0,52 17-1,18-17 1,35-53-1,18 18 1,-35-36 0,-18-17 15,-71-18-15,1 0-1,17 0 1,18 0-1</inkml:trace>
  <inkml:trace contextRef="#ctx0" brushRef="#br0" timeOffset="14047.99">11642 3104 0,'0'0'0,"17"0"0,19-35 31,-19 18-31,1-19 16,-1 19-16,36-72 15,-17 1 1,17-35-1,-36 70 1,1 35 0,-71 124-1,18 17 1,-1 1 0,36-53-1,53-36 1,36-35 15,34-18-15,-105 18-16,87-70 15,-16-19 1,-72-16 0,-70 16-1,-88 54 1,0 35-1,88 35 1,89 1 0,105-36-1,35-18 1,-35-35 0,53-35-1,-123 35 16,-71 18-15,0 17 0,-18 18-1,0 35 1,1 71 0,17-71-16,-18 142 15,18-1 1,0 124-1,0 18 1,35 17 0,-35-247-16,0 88 15,0-105-15,-17 229 16,-71-53 0,17-89-1,36-105 1,-1-70 15,19-107-15,17 71-16,0-229 15,53-124 1,35-17 0,18 35-1,-18 176 1,53-17-1,-53 123 1,-35 53 0,-35 53-16</inkml:trace>
  <inkml:trace contextRef="#ctx0" brushRef="#br0" timeOffset="14731.51">14340 2981 0,'18'0'15,"0"0"-15,-1 0 0,36 0 16,53-53 0,-35-18-1,-36 54-15,18-107 16,-53-52 0,-35 70-1,-71 18 16,-35 70-15,-18 89 0,18 88-1,105-18 1,36 17 0,71-52-1,35-70 1,35-36-1,-18-71 1,-17-35 0,-53 0-1,-53-35 1,0 35 0,0 89-1,0 87 1,0 36 15,0 35-15,0-17-1,53-54 1,0-52 0,70-18-1,-87-18-15</inkml:trace>
  <inkml:trace contextRef="#ctx0" brushRef="#br0" timeOffset="16132.1">15505 2434 0,'0'0'16,"0"-53"-16,-53 18 16,0 35-1,-35 35 1,17 89 15,36-1-15,35-70-16,0 88 15,53-35 1,35-53 0,53-35-1,53-71 1,-88-18-1,35-88 1,-88-17 0,-18-36-1,-35 54 1,0 87 0,-18 71-1,-17 71 16,18 87-15,-1 54 0,18-53-1,18-36 1,105-35 0,-35-88-1,53-17 1,-17-89-1,-54 0 1,1-53 0,-36 36-1,-35 176 17,-35 53-17,17-1 1,18 19 15,0-106-31,18 34 16,35-34-1,53-18 1,-1-53 0,-34-17-1,-53 34-15,35-52 16,-18-35-1,-35 176 17,-35 52-17,-1 1 1,36-18 0,0-17 15,53-71-31,18 0 31,-36-53-15,-35-35-1,0 0 1,-18 52-16,1-87 16,17 52-1,17 19 1,89 34-1,0 18 1,35 70 0,-17 54-1,-107-1 1,-17-34 0,-17-1-1,-19-18 1,1-70 15,17 0-15,18-70-1,53-18 1,36-71 0,16 18-1,19 53 1,-18 88-1,-18 88 1,-53 53 0,-35 0-1,-17-71 1,-36 1 0,53-53-16,-53-18 15,70-36 16</inkml:trace>
  <inkml:trace contextRef="#ctx0" brushRef="#br0" timeOffset="16516.12">18750 2434 0,'0'0'0,"18"-17"0,-18-19 16,0 19-1,-88 34 1,-54 54 0,37 17-1,105-70-15,-18 17 16,89 18 0,52 0-1,0-18 16,-70 18-15,-35-53-16,0 53 16,-18-18-1,-89 0 1,1 1 0,-18-19-1,1-17 1,87 0-1,0 18-15,-52-71 16</inkml:trace>
  <inkml:trace contextRef="#ctx0" brushRef="#br0" timeOffset="16797.21">16880 1852 0,'0'0'0,"-17"0"0,-1-18 31,0 18-15,1 0-1,-18 36 1,-18-19 0,17 1-16</inkml:trace>
  <inkml:trace contextRef="#ctx0" brushRef="#br0" timeOffset="16981.83">15610 2240 0,'0'0'0,"18"0"15,0 0-15,105-35 16,54 0 0,122-36-1,-228 36-15</inkml:trace>
  <inkml:trace contextRef="#ctx0" brushRef="#br0" timeOffset="17363.64">19491 1517 0,'0'0'0,"0"-18"0,0-17 16,0 17-16,0-17 15,-71 17 1,-52 36-1,17 35 1,18 53 0,70 0-1,18-36 1,124-34 0,-18-36-1,17-18 1</inkml:trace>
  <inkml:trace contextRef="#ctx0" brushRef="#br0" timeOffset="17847.77">19756 1129 0,'0'0'15,"-18"-18"-15,-17 1 0,-18-1 16,-124 0-1,54 36 1,70 0-16,-123 87 16,70 1-1,0 53 1,35 17 0,54-17-1,70-53 1,-36-88-16,89 52 31,88-17-15,53-53-1,-71-35 1,18-71 0,-35-70-1,-106-54 1,-53 1-1,-53 106 1,-106 17 0,1 106-1,-54 106 1,159-71-16,-176 88 16,176-87-1</inkml:trace>
  <inkml:trace contextRef="#ctx0" brushRef="#br0" timeOffset="19079.91">2028 4357 0,'-17'0'15,"-1"0"1,18-18-1,-17-17-15,-1 0 32,18-54-17,0 36 1,35-17 0,0 52-1,71 54 1,-18 69-1,-52 89 1,-54-35 0,-105 35-1,-1-35 1,18-71 0,1-88-1,52-17 1,0-72-1,17 1 17,36-18-17,0 71-15,18-18 16,70 53 0,0 18-1,1 52 1,-36 18-1,-1 1 1,-52-72-16,18 36 16,0-35-1</inkml:trace>
  <inkml:trace contextRef="#ctx0" brushRef="#br0" timeOffset="19263.74">2434 4745 0,'0'0'0,"0"-18"32,18 18-1,-1 0-31,36 0 15,-35 0-15</inkml:trace>
  <inkml:trace contextRef="#ctx0" brushRef="#br0" timeOffset="19481.22">3828 7408 0,'0'0'0,"-18"0"0,-17-35 15,17 17-15</inkml:trace>
  <inkml:trace contextRef="#ctx0" brushRef="#br0" timeOffset="19715.32">3898 4322 0,'0'0'0,"0"-71"0,0 36 16,-53 35-1,0 70 1,53-34-16,-35 69 15,35 36 17,-18-35-17,18-53 1</inkml:trace>
  <inkml:trace contextRef="#ctx0" brushRef="#br0" timeOffset="20332.48">3581 4145 0,'0'0'0,"0"-35"31,0 0-31,0-1 16,35 1-1,53 0 17,18-1-17,35 36 1,-35 71 0,-106 52-1,-18-34 1,-105 34-1,-18-35 1,35-52 0,141-54 15,89-35-15,34 35-1,-34 18 1,105 53 15,-158 53-15,-89-35-1,-123 35 1,-18-1 0,18-69-1,-18-36 1,89-53-1,52 0 1,18 0 0,53 0-1,18 35 1,-18 1-16</inkml:trace>
  <inkml:trace contextRef="#ctx0" brushRef="#br0" timeOffset="20963.5">4657 4445 0,'0'0'0,"17"0"0,-17 53 31,0-35-31,0 52 16,0 18-1,0-17 1,0-36-1,71-35 1,35-18 0,-71 1-16,71-54 15,-53 1 1,17-36 0,-52 35-1,-18 54 1,0 34 15,0 72-15,18-1-1,-18 88 1,35 71 0,0 18-1,-35 70 1,0-71-1,0-52 1,0-71 0,-53-70-1,-17-71 1,-19-106 0,1-88-1,71-18 1,17-88-1,70 18 17,36 35-17,-71 194-15,71-70 16,18-18 0,-89 123-16</inkml:trace>
  <inkml:trace contextRef="#ctx0" brushRef="#br0" timeOffset="22430.18">7003 4621 0,'0'0'16,"35"-35"-1,-17 17-15,-1-17 16,1-18 0,-18-17-1,-71-1 1,-70 36 0,106 35-16,-124 18 15,53 52 1,18 54-1,70-1 17,18-35-17,124-17 1,35-89 0,-18-35-1,35-53 1,1-70-1,-125 105 1,-34-158 0,-36 106-1,-17 87 1,-18 72 0,0 105-1,36 70 1,17-52-1,17-35 17,72-54-17,-1-70 1,35-17 0,1-54-1,-18-17 1,-71 0-1,-35 17 1,-18 53 0,-52 18-1,34 71 1,19 52 0,17-52-1,53 0 1,70-71-1,1 0 17,17-36-17,35-70 1,-105 36 0,-71-54-1,0 1 1,-36 35-1,19 70 1,-36 89 0,18 105-1,-1-35 1,1 124 0,-36 35-1,1 35 1,-1 18 15,36-54-15,17-69-1,18-107 1,71-105 0,52-89-1,36-52 1,-124 70-16,159-159 15,-70 18 1,-54-70 0,-87 17-1,-107 17 1,-52 54 0,17 105-1,71 54 1,70 17-1,54-36 17,70 1-17,-71 35-15</inkml:trace>
  <inkml:trace contextRef="#ctx0" brushRef="#br0" timeOffset="23846.62">8872 4357 0,'0'0'0,"-17"-18"0,-1 1 0,-35-36 15,-35 53 1,0 17 0,35 54-1,0 52 1,18 1-1,35-107 1,0 72 0,35-37-1,71-52 1,17-35 0,-35-18-1,36-35 1,-89-18-1,-35 53 1,0 71 15,-17 0-31,17 35 16,-18 35 0,36 0-1,52-18 1,1-52 15,34 0-15,-16-36-1,-1-70 1,-70 35 0,-1-53-1,-17 36 1,0 52-1,0 89 17,0-36-32,0 53 15,18-35 1,35 0 0,0-36-1,17-17 1,54-52-1,-54-37 17,-35 1-17,-35 18 1,0 17 0,0 106 15,0-18-31,0 71 15,0-18 1,71 0 0,0-53-1,17-35 1,71-35 0,-89-18-1,36-70 1,-36-18 15,-52-36-15,-18 71-1,0 71 1,0 106 0,0 17-1,-18 88 1,1-35-1,17-17 1,53-54 0,17-34-1,36-54 1,-18-35 0,36-53-1,-18-35 1,-18-123-1,-88 140 17,0 18-17,-35 106 1,-18 71 0,17 88-1,19 35 1,17-89-1,0-16 1,35-54 0,36-17-1,-1-18 1,18-71 0,-70 36-1</inkml:trace>
  <inkml:trace contextRef="#ctx0" brushRef="#br0" timeOffset="24063.88">10742 4339 0,'0'0'0,"-18"18"0,36-18 16,17 0-1,106 0 1,53 0-1,-52-18 1,-37-17 0,-69 17-1,-36 1 1</inkml:trace>
  <inkml:trace contextRef="#ctx0" brushRef="#br0" timeOffset="25530.15">12647 4322 0,'0'0'16,"0"-18"-16,0-35 31,-18 53-31,1 35 16,-18 71-1,-1 35 1,36-70 0,0-36-16,0 36 15,0-54 1,0 1 0,36-53-1,34-71 1,1 18-1,-18 35 17,-18 17-17,18 54 1,0 53 0,-36-19-1,-17-34-15,36 35 16,-36-35-16,52 17 15,19-35 1,17-18 0,36-52-1,-18-18 1,-89-1 0,-17 72-16,0-71 15,0 52 1,-17 54-1,-1 35 17,18 35-17,0 35 1,53-70 0,17-35-1,19-18 1,34-35-1,36-71 1,-53 0 0,-71 71-16,35-177 15,-52 53 1,-36 71 0,-17 88-1,-18 71 1,0 140-1,18-34 17,17-54-17,1 1 1,17-71 0,17-53-1,72-18 1,-36-53-1,17-34 1,-17 52 0,18 0-1,-1 53 1,-17 88 0,-18 0-1,18-17 1,0-18-1,0-36 17,18-17-17,34-53 1,-34-17 0,-36-36-1,-17 18 1,-18 70-1,0 36 1,0 35 0</inkml:trace>
  <inkml:trace contextRef="#ctx0" brushRef="#br0" timeOffset="25646.92">14834 4586 0,'0'53'16,"18"-18"0,0-35-1,-54-88-15,107 176 16,-36-123-1,-35 17 1,18-52-16</inkml:trace>
  <inkml:trace contextRef="#ctx0" brushRef="#br0" timeOffset="25813.73">14940 4110 0,'0'0'0,"-35"0"16,17 0-1,1 0 1,17 35 0,17 0-1,36-17 1</inkml:trace>
  <inkml:trace contextRef="#ctx0" brushRef="#br0" timeOffset="26530.97">15381 4180 0,'0'0'0,"0"-17"0,-18 17 15,-34-18 1,34 18-16,-53 18 16,-17 88-1,35 17 1,53 18-1,0-53 1,71 1 0,140-72-1,-52-17 1,35-70 0,-53-36-1,-35-53 1,-88-35-1,-18 18 1,-53 123 15,0 70-15,35 72 0,1 87-1,17 18 1,-18-159-16,18 106 15,0-88 1,0-35 0,53-53 15,18-54-15,-54 72-16,71-89 15,-17 53 1,-18 71-1,-53 52 17,17 36-17,54-35 1,-18-36 0,-35-35-16,87 18 15,19-18 1,-36-71-1,-35 0 1,-53 54-16</inkml:trace>
  <inkml:trace contextRef="#ctx0" brushRef="#br0" timeOffset="27464.16">17445 4286 0,'0'0'0,"0"-35"16,17-141-1,107 87 17,-106 89-32,35 0 15,35 36 1,0 140 0,-70-17-1,-18-18 1,0-35-1,-36-53 1,1-36 0,17-34-1,18-54 1,18-35 0,53-35-1,34-18 1,-87 142-16,141-36 15,-71 88 17,-35 89-17,-35-1 1,-18 1 0,-18-36-1,0-71 1,1-17-1,-1-17 1,18-54 0,53-70-1,35 18 1,53-36 0,-106 124-16,124-1 15,-35 72 1,-36 87-1,-70 1 17,-36 34-17,-35-70 1,18-88 0</inkml:trace>
  <inkml:trace contextRef="#ctx0" brushRef="#br0" timeOffset="27864.5">18962 4427 0,'0'18'0,"0"-36"0,17 36 0,1-18 16,35 0-1,53 0 1,53-53-1,-18 0 1,-124 36 0,19-72-1,-54 1 1,-158 70 0,17 71-1,35 89 1,89-19-1,35 0 1,53-52 0,70-36-1,54-17 1,70-53 0,-71-18-1,-70-35 1</inkml:trace>
  <inkml:trace contextRef="#ctx0" brushRef="#br0" timeOffset="28096.66">20038 3881 0,'0'-36'16,"0"72"-16,-18-72 16,0 107-1,1-36-15,17 89 16,0 70-1,0-36 1,0-17 0,0-70-1,53-71 1,0 0 0,0-35-1</inkml:trace>
  <inkml:trace contextRef="#ctx0" brushRef="#br0" timeOffset="28529.36">20514 3810 0,'0'0'0,"0"18"32,0 52-17,0-35-15,-18 107 16,18-90-16,-35 143 15,17-54 1,-17-36 0,35-69-1,-17-19 1,17-52 0,35-35-1,35-54 1,36-17 15,18 35-15,-1 71-1,-35 88 1,-35 106 0,-53-36-1,-53-17 1,0-71-1,1-17 1,-19-18 0</inkml:trace>
  <inkml:trace contextRef="#ctx0" brushRef="#br0" timeOffset="28730.78">19932 4251 0,'-18'0'16,"36"0"-16,-53-18 0,35 1 16,17 17-1,107 0 1,35-18 0,17 18-1,-17 0-15</inkml:trace>
  <inkml:trace contextRef="#ctx0" brushRef="#br0" timeOffset="29129.59">21061 4180 0,'0'18'0,"0"0"15,-18-1-15,18 1 0,-17 0 0,-19 87 16,19 19-1,34-54 1,54-17 15,17-35-15,35-18 0,1-53-1,-53-17 1,-54-36-1,-52-35 1,-89 35 0,36 106-1,71 0-15,-89 35 16,53 53 0,53 18-1,17-35 1,72-36-1</inkml:trace>
  <inkml:trace contextRef="#ctx0" brushRef="#br0" timeOffset="29663.28">21960 4339 0,'0'0'0,"0"-17"0,0-54 16,-17-35-1,-54 53 1,-17 53 0,17 71-1,1 52 1,17 36 0,35-71-1,18-70-15,0 17 16,71-17-1,17-18 1,0-36 15,18-69-15,0-125 0,-53 19-1,0 70 1,-36 88-1,-17 70 1,-35 107 0,0 123-1,17-89 1,54-34 0,34-54-1,1-34 1,34-36-1,72-53 17,-160 35-32</inkml:trace>
  <inkml:trace contextRef="#ctx0" brushRef="#br0" timeOffset="31030.18">9119 6050 0,'0'0'0,"18"-123"31,-18 105-31,0 36 31,0-1-31,0 89 16,0-71-16,-18 107 16,1-1-1,17 0 1,0-88 0,0-36-1,35-87 1,35-36-1,-17-18 1,0-17 15,-17 71-15,-36 52 0,35 71-1,-17 71 1,-18-19-1,35 19 1,35-36 0,19-53-1,16-35 1,1-70 0,35-54-1,-52 1 1,-72 17-1,1 71 1,-1-54 0,1 72-1,-18 34 1,0 54 0,0 35-1,0-88-15,0 105 16,0 0-1,71-70 1,70-53 0,0-17-1,-18-54 1,18-52 0,-123 105-16,17-70 15,-35 53-15,0-54 16,-70 36-1,-1 71 1,18 70 15,53 18-15,18 18 0,-18-107-16,88 36 15,18-35 1,-18-18-1,18-53 1,-88 35-16</inkml:trace>
  <inkml:trace contextRef="#ctx0" brushRef="#br0" timeOffset="33846.11">12488 6526 0,'0'0'0,"-17"0"16,-1-70-1,18 52-15,35-88 16,54 1-1,52-54 1,17-35 15,-87 35-15,-89 124 0,-17 35-16,-106 53 15,35 52 1,53 19-1,53 17 1,71-17 0,52-1-1,-88-52 1,-35-36 0,-52-18-1,-54-34 1,0-54-1,-35-52 17,88 52-17,35 36 1,53 88 15,54 53-15,-19-36-1,-52-52-15,52 52 16,54-70 0,17-17-1,53-107 1,-53 36 0,-53-53-1,-70 106-15,17-142 16,-35 72-1,0 87 1,-35 88 15,-18 72-15,0 52 0,18-36-1,17-69 1,18-37-1,71-122 17,-54 52-32,36-70 15,0 0 1,0 0 0,-35 70-1,17 36 1,-17 52-1,-1 18 17,19 1-17,-1-36 1,35-53 0,36 0-1,-17-53 1,16-36-1,-87 72-15,0-54 16,-1 1 0,-17 52-1,-17 71 17,17-18-32,-18 36 15,18 17 1,35 18-1,36-89 17,35-17-17,17-35 1,-17-35 0,-88 34-16,52-34 15,-70-54 1,-17 18-1,-72 18 1,1 53 0,-53 35-1,35 106 1,89 0 0,17 35-1,70-35 1,18-36-1,53-52 1,-105-18 0,87-18-1,-17-35 1,0-53 0,-53 18-1,-36 0 1,19 35-1,-54 106 17,0 18-17,1 17 1,17 0 0,35-53-1,-17-17-15,52-18 16,36-35-1,-18-18 17,0-18-17,-52-35 1,-36 53 0,0 36-1,-18 34 1,-17 72-1,35 16 1,17-34 0,54 0-1,-53-54-15,87-17 16,1 0 0,-18-53-1,1-53 1,-19 1-1,-34-89 17,-19 70-17,-17 54 1,-17 122 15,-1 72-15,-17 35-1,35-124-15,0 88 16,35-17 0,35-18-1,72-52 1,-19-36 0,36-71-1,0-35 1,-89 1-1,-35-1 1,-52 17 15,-54 54-15,-70 53 0,18 70-1,34 0 1,54 18-1,35 0 1,35-53 0,36-53-1,-36 0-15,53-18 16,-17-52 0,35-54-1,-36-17 1,1 0-1,-53-53 1,-1 70 15,-17 107-15,-53 105 0,0 53-1,36 35 1,17-34-1,17 34 1,54-88 0,17-88-1,36 0 1,-36-70 0,-35 17-1</inkml:trace>
  <inkml:trace contextRef="#ctx0" brushRef="#br0" timeOffset="35214.25">18239 6015 0,'0'0'16,"0"-35"-16,17-124 31,-17 124-31,18-36 16,-36 89 15,-17 70-16,-18 88 1,53-141-16,0 124 16,35-35-1,36-36 1,35-70 0,35-54-1,35-70 1,-52-17-1,-54-36 1,-52 36 15,-18 87-15,0 142 15,0-88-31,0 88 16,0 0-1,35-1 1,53-69 0,18-36-1,18-18 1,17-52 0,-35-19-1,-53-34 1,-53 52-1,-36 71 1,-17 36 0,53-19-1,0 71 1,36 18 0,34-18-1,-35 1 1,-17-72-1,-88-52 17,17-18-17,-18-17 1,36 52 0,17 18-1,18 35 1,0 0-16,53 18 15,35 0 1,36-35 15,17-18-15,53-35 0,-35-54-1,-36 1 1,-70-35-1,-35 17 1,-18 35 0,-71 71-1,-35 124 1,71 17 0,53-35-1,70-36 1,35-34-1,71-36 1,36-53 15,-19 0-15,-158-35 0,-123 17-1</inkml:trace>
  <inkml:trace contextRef="#ctx0" brushRef="#br0" timeOffset="35783.62">7108 7655 0,'0'0'0,"0"-17"16,0-1-16,-17 18 16,17 18 15,0 52-15,0 54-1,0-36 1,-18-18-1,18-52-15,0-36 32</inkml:trace>
  <inkml:trace contextRef="#ctx0" brushRef="#br0" timeOffset="35963.44">7161 7426 0,'0'0'0,"0"-18"0,0 1 0,-70-1 16,35 18 15,35 35-15,17 18 0,1-35-16,35 17 15</inkml:trace>
  <inkml:trace contextRef="#ctx0" brushRef="#br0" timeOffset="36446.29">7620 7549 0,'0'18'16,"0"0"-16,0-1 0,0 54 15,0-1 1,0 19-1,0-72-15,0 54 32,0-36-17,0 0 1,0-70 15,0-35-15,0-36-1,0 70-15,71-105 16,52 18 0,36 52-1,0 71 1,-36 89 0,-88-54-16,1 53 15,-36 53 1,-36-53-1,1-17 1,17-18 15,1-53-15</inkml:trace>
  <inkml:trace contextRef="#ctx0" brushRef="#br0" timeOffset="37130.81">9984 7391 0,'0'0'15,"0"-18"-15,17-70 16,-17 70-16,0-35 15,0 36 1,-35 87 0,-18 89-1,0 35 1,0-53 0,-17 18-1,52-124-15,0 18 16,1-53-1,17-53 1,70-70 15,1-1-15,52-70 0,54 18-1,-107 140 1,1 107-1,-36 70 1,-17 18 0,-18-53-1,0 35 1,0-88 0,0-36-1,-53-17 1,0 0-1</inkml:trace>
  <inkml:trace contextRef="#ctx0" brushRef="#br0" timeOffset="37312.54">9825 7814 0,'0'-18'31,"88"18"-15,71-17-1,-18-19 1,53 1 0,-141 18-16,106-19 15,-106 19-15</inkml:trace>
  <inkml:trace contextRef="#ctx0" brushRef="#br0" timeOffset="38661.69">10813 7585 0,'0'-36'15,"-18"72"-15,36-36 0,-36-36 31,-17 36-31,-36 71 16,36 35 0,17-18 15,18 0-15,71-17-1,17-54 1,71-34-1,-1-54 1,19-17 0,-89-18-1,0-70 1,-70-89 0,-18 159-1,0 36 1,0 87-1,-18 107 1,1 35 0,-1 70 15,0-176-31,18 88 16,0-53-1,53-53 1,35-35-1,36-52 1,17-37 0,-35-34-1,-36 17 1,-52 71 0,-36 123 15,-17-17-16,18-36-15,-1 53 16,18-17 0,35-36 15,36-35-15,35-18-1,17-52 1,-52-1-1,-1-35 1,-52 36 0,-18 105 15,-53 53-15,35-70-16,1 70 15,17-17 1,0-54-1,70 1 1,-35-18 15,-17-53-15,-18 0 0,0-53-1,0 18 1,0 17-1,71 1 1,52 35 0,-52 70-1,-1 35 1,-17 36 0,-53-18-1,0-17 1,0-18-1,-18-35 1,18-54 15,18-34 1,70-36-17,0 0 1,-52 71-16,123-71 15,-18 106 1,-36 18 0,-34 87-1,-71 1 1,0-88-16,-53 88 16,18-53-1,17-18 1,1-35-1,69-18 1,-16 18-16</inkml:trace>
  <inkml:trace contextRef="#ctx0" brushRef="#br0" timeOffset="39094.44">14093 7514 0,'71'-53'16,"-142"106"-16,160-159 15,-89 71 1,-18 35-16,-70 0 16,17 53-1,-35 0 1,71 17 0,35-34-1,53-36 1,88 17-1,-70 19 1,35-1 0,-71 18 15,-35 0-15,-35-18-1,-71 18 1,18-35-1,-1-18 1,36 0 0,1 0-1,16-36 1,-17-17 0,36 36-1</inkml:trace>
  <inkml:trace contextRef="#ctx0" brushRef="#br0" timeOffset="39327.94">12594 7003 0,'0'0'15,"-17"-18"-15,-1 18 32,0 0-1,1 0-31,-1 0 16</inkml:trace>
  <inkml:trace contextRef="#ctx0" brushRef="#br0" timeOffset="39545.15">11589 7391 0,'0'0'0,"-18"0"31,36 0-31,35 0 15,70-18 1,18-17 0,-35 17-1</inkml:trace>
  <inkml:trace contextRef="#ctx0" brushRef="#br0" timeOffset="40111.51">15117 7214 0,'0'0'0,"17"-17"0,-17-19 31,-17 36-15,-1 0-1,-35 18 1,35 0-16,-70 87 15,53-34 1,35 35 0,17-36-1,54-52 1,-36-18-16,89 0 16,-1-35-1,-70 17 1</inkml:trace>
  <inkml:trace contextRef="#ctx0" brushRef="#br0" timeOffset="40628.68">15487 7038 0,'0'0'0,"-53"-35"16,35 17-16,-70-35 15,-35 35 1,52 18-1,-52 71 1,34 35 0,72-71-16,-18 89 15,17 34 1,18-17 0,18-52-1,52-36 1,107-36-1,17-17 1,-53-35 15,35-36-15,-70-52 0,-71-1-1,-35-105 1,-106 88-1,-52 35 1,-1 71 0,-35 17-1,35 89 1,71 17 0,53 18-1,17 0 1,0-71-16</inkml:trace>
  <inkml:trace contextRef="#ctx0" brushRef="#br0" timeOffset="42794.04">1887 9155 0,'-17'0'15,"-1"-18"1,18 0-1,0 1 1,0-1-16,18 18 16,17-18-1,-17 1-15,52 17 16,-17 0 0,-18 53-1,-35 52 1,-17-34-1,-1-36-15,-70 54 16,35-54 0,-18-18 15,54-17-15,-1 0-1,18-52 1,71 16-1,17 1 1,-18 17 0,54 18-1,-36 36 1,-17 17 0,-89 70-1,-53-35 1,-34 0-1,16-35 1,-16-53 15,87 0-31,-53 0 16,19-35 0,34 17-16,-35-52 15,35 35 1,18 17-1,0 0 1,36 18 0,-19 0-16</inkml:trace>
  <inkml:trace contextRef="#ctx0" brushRef="#br0" timeOffset="43039.12">2681 9402 0,'0'0'0,"0"-18"62</inkml:trace>
  <inkml:trace contextRef="#ctx0" brushRef="#br0" timeOffset="47094.55">4251 8837 0,'-18'-18'16,"-70"1"15,70 34-31,-34 72 15,34-54-15,-35 71 16,-53 88 0,0-35-1,36-54 1,52-52 0,18-35-1,18-53 1,88-71-1,17-35 1,1-71 0,-54 89 15,-17 70-15,-18 70-1,-17 107 1,0-54-16,-1 71 15,1 1 1,-18-19 0,35-52-1,0-36 1,-17-35 0,-36 0-1</inkml:trace>
  <inkml:trace contextRef="#ctx0" brushRef="#br0" timeOffset="47294.67">3792 9472 0,'0'0'0,"-17"0"0,-1 0 0,0-18 32,36-17-17,106 0 1,-1 0-1,53-1 1,-140 19-16,87-1 16,-88 18-16,36-18 0</inkml:trace>
  <inkml:trace contextRef="#ctx0" brushRef="#br0" timeOffset="48726.89">4851 9155 0,'0'0'0,"-18"0"31,0 0-31,-52 52 16,17 54-1,35-17 17,18 16-17,36-16 1,-19-72-16,54 18 15,35-35 1,17-17 0,18-71-1,-53-1 1,36-69 0,-71-36-1,-53 0 1,-36 53-1,-16 141 1,34 70 0,-17 106-1,17 71 17,18-88-17,0-71 1,35-17-1,36-53 1,17-54 0,18-52-1,0-18 1,-36 0 0,-17 36-1,-35 70 1,-18 35-1,0 89 1,0-36 0,0-18 15,53-17-15,17-53-1,1-17 1,35-54-1,-71 53-15,36-70 16,-36 0 0,-18 35-1,-17 71 17,0-1-32,-35 54 15,35-53-15,-17 70 16,17-35-1,0-18 1,70-35 0,18-18 15,-70 18-31,52-53 0,-34-17 31,-36-1-15,-88-17-1,17 53 1,36 17 0,35-17-1,70 0 1,54 17 0,34 18-1,54 53 1,-106 17-1,-71 19 1,-70 52 0,-36-71-1,19 1 17,52-89-1,0-35-16,35-35 1,-18 71-16,54-89 16,17-18-1,18 71 1,-18 36 0,-35 70-1,-35 70 1,-36-17-1,-52 0 1,34-36 0,36-52-1,71-53 32,-54 17-47,36-17 0</inkml:trace>
  <inkml:trace contextRef="#ctx0" brushRef="#br0" timeOffset="49094.56">7955 9190 0,'0'-18'15,"0"36"-15,0-53 0,0-1 16,-53 1 0,-53 35-1,1 53 1,69 17-1,36-17 1,71 0 0,-36-53-16,71 36 31,0-19-15,-36 19-1,-52 16 1,-53 1-1,-124 18 1,0-36 0,53-17-1,71-18 1,17-71 0,18 1-1</inkml:trace>
  <inkml:trace contextRef="#ctx0" brushRef="#br0" timeOffset="49244.35">6826 8784 0,'0'0'0,"-17"0"0,-1 0 16,0-17-16</inkml:trace>
  <inkml:trace contextRef="#ctx0" brushRef="#br0" timeOffset="49326.58">6456 8855 0,'-53'17'0</inkml:trace>
  <inkml:trace contextRef="#ctx0" brushRef="#br0" timeOffset="49511.32">5397 9225 0,'-17'53'16,"34"-71"0,72-17-1,69 0 1,-16 0-1,-90 35-15</inkml:trace>
  <inkml:trace contextRef="#ctx0" brushRef="#br0" timeOffset="52309.31">9931 9190 0,'0'0'0,"17"0"0,36-18 15,-53 1 1,18 17-16,35-53 16,-18 35-16,0-35 15,1 0 17,-36 18-17,-71 35 1,-70 35-1,0 71 1,88 0 0,53-18-1,88-35 1,53 18 0,-17-36-1,-18 0 1,-106 18-1,-71-18 1,-88-17 0,-70-18-1,88-35 17,70-36-17,54 36 1,52 35-1,53 0 1,0 53 0,18 17-1,-18-17 1,-35-53-16,53 0 16,18 0-1,-1-88 1,-17 0-1,-18-18 1,-70-70 0,-18 17-1,-36 106 17,19 53-17,-19 88 1,19 88-1,-1-17 1,18-106-16,-17 88 16,17-53-1,0-70 1,52-18 0,19-88-1,0-18 1,-36 36-1,18 34 1,-36 36 0,-17 53-1,0 53 1,18-18 15,53-35-15,34-53-1,19-18 1,-1-52 0,19-36-1,-90 0 1,-34 18 0,-18 70-1,0 36 1,-35 53-1,0 52 1,17-35 0,18-52-16,35 16 15,71-52 17,0-17-17,0-36 1,-1-53-1,-69 18 1,-54-36 0,-105 19-1,34 69 1,-16 54 0,-36 88-1,123 17 1,18-105-16,0 105 15,141-34 1,-18-72 0,36-17-1,18-53 1,-36-35 15,-88 0-15,-36-36-1,-17 71 1,-35 89 15,35-19-31,-18 72 16,18-72-16,0 71 16,18-17-1,53-36 1,-1-35-1,1-35 1,17-36 0,-18-34-1,-34-1 1,-19 18 15,-17 140 0,0 54-15,0-88-16,0 70 16,0-53-16,0 36 15,36-36 1,69-17 0,1-53-1,18-36 1,52-88-1,-88 1 1,-35-36 0,-53 35-1,-17 141 1,-54 89 15,53-54-31,-17 107 16,17-89-16,18 159 15,18-70 1,53-19 0,52-34-1,54-36 1,-19-35 0,36-53-1,-88-17 1,-53-18-1,-53-54 1,-106 37 0,0 105-1,18 53 17,-18 70-17,71-17 1,35-18-1,53-17 1,-35-71-16,52 17 16,1-34-1,35-54 1,-36-35 0,-35-70-1,18-159 1,-53 194-1,0 88 1,0 106 0,-35 88-1,35 53 1,18 17 15,-1-175-31,36 70 16,35-36-1,1-70 1,34 0 0,18-70-1,-123 52-15</inkml:trace>
  <inkml:trace contextRef="#ctx0" brushRef="#br0" timeOffset="53361.44">15346 8872 0,'0'-17'0,"0"34"0,0-70 0,17-105 31,-17 140-31,0-35 16,18 35-1,-18 36 17,0 70-32,0 106 15,-35 53 1,17-88 15,-17-71-15,35-70-16,-35 0 15,17-1 1,18-70 0,18-35-1,70-35 1,-71 87-16,107-70 16,-89 89-16,106-1 15,-35 36 1,-35 52-1,-71 36 1,-88 18 0,-18-54-1,-35-70 17,70 0-17,36-53 1,17 18-1,36 53 17,17-1-17,53 54 1,-17-36 0,88-35-1,-36 0 1,159-70-1,-88-1 1,-70-52 0,-107-1-1,-17 18 1,-88 89 15,0 105-15,70 53-1,36-18 1,35-52 0,35-18-1,0-53 1,53 0 0,-105 0-16,69-53 15,-34 0 1</inkml:trace>
  <inkml:trace contextRef="#ctx0" brushRef="#br0" timeOffset="53810.83">18027 9049 0,'0'0'0,"-18"-18"0,1 0 31,17 36-15,0 0-16,0 17 0,0 53 31,0 18-15,0-88-16,0 35 15,0-36 1,0-34 15,0-1-31</inkml:trace>
  <inkml:trace contextRef="#ctx0" brushRef="#br0" timeOffset="53976.8">18062 8837 0,'-17'-35'0,"34"70"0,-70-123 16,71 106 31,17 17-31,53 18-1</inkml:trace>
  <inkml:trace contextRef="#ctx0" brushRef="#br0" timeOffset="54626.22">18503 8996 0,'0'17'32,"0"1"-32,0 0 15,0-1-15,0 54 16,0-1-1,18-52-15,-18 0 16,17-1 0,-17-34 15,-35-19 0,35-69-15,0 87-16,35-123 15,54 53 1,34 35 0,18 70-1,-53 54 1,-17 88 0,-71-53-1,-35-36 1,-1-52-1,19-18 1,-1-18 0,18-88-1,53 0 1,35-17 15,18 70-15,-18 53-1,36 88 1,-89 71 0,-35-71-1,-53 0 1,18-52 0,88-36 15,-18-36-31</inkml:trace>
  <inkml:trace contextRef="#ctx0" brushRef="#br0" timeOffset="54943.75">19844 8819 0,'0'0'0,"-18"36"31,-35 52-16,18 53 1,0 0 0,-18 71-1,0 70 1,-18 18 0,54-230-16,-36 124 15,17-17 1,19-107-1,70-175 17,0-19-17,-36 71-15,1-17 16</inkml:trace>
  <inkml:trace contextRef="#ctx0" brushRef="#br0" timeOffset="55243.01">19703 9155 0,'-36'-106'16,"72"212"-16,-89-300 16,53 158-16,17-70 15,72 36 1,52 52 0,-18 36-1,-17 70 1,-106-70-16,0 35 15,-88 88 1,-71-53 0,0-35 15,71-36-15,229-87 15,-123 52-31</inkml:trace>
  <inkml:trace contextRef="#ctx0" brushRef="#br0" timeOffset="55643.4">20373 8802 0,'0'-18'16,"0"36"-16,-35-36 16,-36 18-1,1 88 1,17 36-1,35-18 1,18-71-16,35 18 16,89-18 15,-1-35-31,18-35 31,-35-53-15,-71-18-1,-52 0 1,-124-35 0,-18 141-1,71 18 1,17 87 0,54 1-1,87-18 1,-35-70-16,54-18 15</inkml:trace>
  <inkml:trace contextRef="#ctx0" brushRef="#br0" timeOffset="56011.33">20955 8890 0,'0'0'0,"0"-71"16,0 1-1,0 17 1,35 53 0,36 0-1,17 71 1,-70-36-16,17 71 16,-17 17-1,-18-35 1,-18-70-1,-17-18 1,35-18 0,0-70-1,0-35 17,70 17-17,1 35 1,-1 36-1,-34 35-15</inkml:trace>
  <inkml:trace contextRef="#ctx0" brushRef="#br0" timeOffset="56242.7">21766 8590 0,'18'-18'0,"-36"36"0,54-71 16,-54 71 15,0-18-31,-35 106 15,18 35 1,0 0 0,35-18-1,0-52 1,18-53 15,17-18-15,-18-18-16</inkml:trace>
  <inkml:trace contextRef="#ctx0" brushRef="#br0" timeOffset="56428.14">21555 8837 0,'0'0'0,"0"-18"0,17 18 31,1 0-31,70 0 15,36 0 1,-19-17 0,-87 17-16,35 0 15</inkml:trace>
  <inkml:trace contextRef="#ctx0" brushRef="#br0" timeOffset="56743.26">22066 8837 0,'0'0'0,"18"0"32,17 0-17,0-35 1,1-18 0,-36 0-1,0 35 1,-71 18-1,54 18-15,-54 70 16,36 0 0,35 1-1,17-1 1,36-71 15,-35 1-31,123-18 16,0-18-16</inkml:trace>
  <inkml:trace contextRef="#ctx0" brushRef="#br0" timeOffset="57243.21">22878 8731 0,'0'-35'16,"0"70"-16,-18-88 0,0 36 0,-35-36 15,-17 35 1,-18 36-1,-18 70 1,53 0 0,35-53-16,18 54 15,0-54-15,0 53 32,53-70-17,18-1 1,17-52-1,0-35 1,-70 34-16,70-105 16,-53 88-16,71-176 15,-88 53 1,-18-1 0,0 142-1,-53 88 1,0 106-1,53 87 1,35-87 0,36 0-1,35-53 1,-1-89 15,-16-34-15,52-71-1</inkml:trace>
  <inkml:trace contextRef="#ctx0" brushRef="#br0" timeOffset="58244.08">8290 10672 0,'0'0'0,"18"0"0,88-53 31,-71 35-31,18-35 16,35-53-1,-53-17 1,-35 35 0,0 70-16,-35-53 15,35 54-15,-35-1 16,-18 89-1,-18 176 1,1 88 0,17-53-1,18 106 1,17-300-16,0 265 31,18-124-15,53-35-1,35-123 1,54-89 0,87-123-1,-35-53 1,-88-18 0,-124 18-1,-123-53 1,-88 36-1,-1 70 1,142 105 0,71 19-1,34-19 1,71 1 15,106-18-15,71-35-1</inkml:trace>
  <inkml:trace contextRef="#ctx0" brushRef="#br0" timeOffset="58641.97">9084 10689 0,'-18'-17'0,"36"34"0,-71-34 16,-17-72-1,52 1 1,36 18-1,70-1 1,35 36 0,-35 35-1,36 88 1,-106 35 15,-18-17-15,-36 0-1,-34-71 1,52-35 0,0-35-1,18-53 1,53 17 0,36-35-1,-1 36 1,53 35-1,-106 17 1</inkml:trace>
  <inkml:trace contextRef="#ctx0" brushRef="#br0" timeOffset="59511.42">10072 10336 0,'0'18'16,"-71"70"15,18 0-16,53-52-15,-17 70 16,17-36 0,70-35-1,36-35 1,-18 0 0,-17-70-1,-71-18 1,-35-18-1,-36 18 1,18-1 0,53 36-1,18 53-15,88-17 16,-18 17 15,35 70-15,-35 36-1,-35-18 1,-53 36 0,0-106-16,0 52 15,0-52 1,-17-18 0,-1-18-1,18-35 1,0-53-1,53-17 1,-18 88-16,36-36 16,35 53-1,17 36 1,-35 53 0,-17 34 15,-54 1-16,-17-88-15,0 35 16,-17-36 0,-18-17-1,17-17 1,18-54 0,53-52-1,-36 87-15,107-105 16,-18 88-1,17 36 1,-17 87 0,-88 19-1,-1 52 1,-17-124-16,0 89 31,-17-35-15,34-71 15</inkml:trace>
  <inkml:trace contextRef="#ctx0" brushRef="#br0" timeOffset="59975.09">13017 10583 0,'0'0'0,"-17"0"0,-1 0 0,-17-35 16,-36-36 0,36 19 15,0-54-16,17 88-15,18-70 16,35 0 0,54 70-1,69 0 1,-34 89 0,-71 52-1,-53 19 1,-71-19-1,1-52 1,-1-18 0,36-18-1,35-18 1,-18-17-16,1 18 16,17 0-1</inkml:trace>
  <inkml:trace contextRef="#ctx0" brushRef="#br0" timeOffset="60167.19">12841 11077 0,'0'0'0,"0"18"16,-18-18 0,1 0 62,-1 0-63,1 0-15</inkml:trace>
  <inkml:trace contextRef="#ctx0" brushRef="#br0" timeOffset="61559.55">4004 12718 0,'0'0'0,"0"-18"0,-53-35 32,35 53-32,18 18 15,-17 88 1,17 158 0,0-123-1,-18 0 16,1-70-15,17-36 0,-18-35-1,0-35 1</inkml:trace>
  <inkml:trace contextRef="#ctx0" brushRef="#br0" timeOffset="62075.21">3475 13053 0,'-71'-71'0,"142"142"0,-177-195 16,88 89-16,1-106 16,105 17-1,71 54 1,70 52 15,-53 18-15,36 141-1,-36 142 1,-158-142 0,-18 17-1,-53-105 1,18-35 0,0-71-1,35-70 1,35-71-1,53 35 1,53 0 0,53 106-1,-70 71 1,17 176 15,-124-35-15,-17 17-1,-70-35 1,35-70 0,35-36-1,17-53 1</inkml:trace>
  <inkml:trace contextRef="#ctx0" brushRef="#br0" timeOffset="64025.16">5768 13123 0,'0'0'0,"35"-17"0,-17 17 0,17-71 15,-35 1 1,-70-1 15,-36 53-15,0 18-1,88 18-15,-105 88 16,35 53 0,52-54-1,36 19 1,18-106 0,105-18-1,19-36 1,-19-17-1,0-70 1,-34-18 0,-72 53-1,-17 52 1,0 72 15,0 52-15,0 53-1,36-53 1,16-35 0,54-53-1,53-35 1,-88-18 0,17-35-1,-88-1 1,0-16-1,0 69 1,-18 89 0,-17 53-1,17 18 1,1-72 0,17-16 15,0-54 0,53-70-15,-18 0-1,0-36 1,18 36 0,-35 88-1,17 88 1,-17 53-1,-1-52 1,36-19 0,53-17-1,0-53 1,17-35 0,-87 35-1,69-71 1,-52 1-1,-53-54 1,0 18 0,0 71-1,0 53 1,0 87 0,0-16-1,0 17 1,36-54-1,16-34 1,54-18 0,-17-35-1,-19-18 1,-35-53 0,-35-17 15,0 52-16,0 159 17,0 18-17,0 0 1,89-18 0,-1-53-1,53-17 1,-88-18-16,106 0 15,-36-53 1,-17-35 0,-53-36-1,-53 19 1,-36-1 0,-69 106 15,34 53-16,-35 70 1,53 18 0,53-88-1,0-35-15,0 17 16,18-17-16,53-18 16,-1-18-1,18-52 1,-17-36-1,-36 0 1,-35 53 0,0 71-1,0 52 1,-18 36 15,18 0-15,0-53-1,89-18 1,16-35 0,-16-18-1,69-52 1,-34-36 0,-71-35-1,-18-71 1,-35 159-16,0-88 15,-18 124 1,-52 87 0,52 106-1,18-17 1,71 18 0,-1-89 15,-17-88-16,18 0 1,17-35 0</inkml:trace>
  <inkml:trace contextRef="#ctx0" brushRef="#br0" timeOffset="64875.58">10601 12488 0,'0'0'0,"0"-35"0,-35-71 31,17 106-31,-53 0 15,-34 88 1,-1 106 0,35 0-1,36 53 1,88-17 0,53-160 15,88-52-16,35-18 1,-70-71 0,35-87-1,-88-125 1,-124 89 0,-123-17-1,-88 70 1,70 123-1,-18 71 1,107 176 0,88-17-1,105 35 1,89-53 0,-54-88 15,1 52-16,-141 19 1,-124-71 0,-88-36-1,0-52 1,88-36 0,53-123-1,71-35 1,52 87-1</inkml:trace>
  <inkml:trace contextRef="#ctx0" brushRef="#br0" timeOffset="65809.91">11377 12788 0,'0'0'16,"18"-35"-16,-18 17 15,-18 54 16,-17 52-15,17 53 0,18-18-1,35-87 1,-17-19-16,53-17 16,52-35-1,-35-18 1,18-53-1,-53-17 1,-35 35 0,-18 70-1,-36 18 1,1 88 0,35 36 15,0-36-16,18 0 1,-1-70-16,89 17 16,-18-35-1,54 0 1,16-53 0,-70-18-1,-35-52 1,-53 17-1,-17 88 1,-54 18 0,1 18-1,52 0-15,0 35 16,36 70 0,53-35-1,-1-35 16,36-35-15,17-18 0,-34-35-1,34-71 1,-70-18 0,-35 36-1,-18 0 1,-71 70-1,36 54 1,35 69 0,0-69-16,53 52 15,17 0 1,-34-17 0,-36-36 15,-36-17-16,-52-18 1,70 0-16,-17 0 16,35-36-1,53-52 1</inkml:trace>
  <inkml:trace contextRef="#ctx0" brushRef="#br0" timeOffset="66992.44">13458 12400 0,'0'-18'16,"0"36"-16,0-53 0,0 17 0,0-17 15,-17 35 1,-1 18-16,-52 87 16,34 19 15,-17 52-16,53 18 1,0-88 0,18-18-1,70-52 1,-17-36 0,17-71-1,0-35 1,-35 18-1,0-53 1,-53 88 0,0 71-1,0 87 1,-18 1 0,18 0 15,0-35-16,36-54 1,-19-17-16,89-17 16,-35-36-1,35-53 1,-18-18 0,-71 36-1,1 71 1,-18 52-1,-18 53 1,18 36 0,0-36-1,53-18 1,35-52 0,-17-18-1,-36-35 16,-35-54-15,-17 1 0,-1 71-16,-35-72 15,35 72-15,1-54 16,17 36 0,88 17-1,53 1 1,-53 17-1,-52 0-15,34 70 16,-52-52-16,-18 70 16,0 18-1,0 0 1,0-53 15,0-36-15,-35-17-1,35-35 1,0-53 0,35-18-1,18-17 1,35 17 0,18 88-1,-89 18-15,54 35 16,-18 71-1,-53 35 1,0-70 0,-18 17-1,-17-70 1,88-36 31,-35 0-47</inkml:trace>
  <inkml:trace contextRef="#ctx0" brushRef="#br0" timeOffset="67392.56">15752 12647 0,'0'0'16,"0"-18"-16,-18 1 15,-53 17 1,-52 35-1,52 53 1,71-17 0,18 17-1,17-53 1,36 18 15,-18-18-15,-36 18-1,-17-35 1,-35 17 0,-36-17-1,19 0 1,16-18 0,19 0-1,-19-18 1,1-53-1,35 54-15</inkml:trace>
  <inkml:trace contextRef="#ctx0" brushRef="#br0" timeOffset="67541.89">14587 11977 0,'0'0'0,"-17"0"16,17-18-16,-36 1 0</inkml:trace>
  <inkml:trace contextRef="#ctx0" brushRef="#br0" timeOffset="67659.13">14041 12136 0,'-18'0'0,"-53"17"16</inkml:trace>
  <inkml:trace contextRef="#ctx0" brushRef="#br0" timeOffset="67858.94">12947 12435 0,'-18'0'0,"36"0"0,35 0 31,0 0-31,158 0 16,1 0-1,-88 0 1,-72 0 0,-87 0-1,0 0-15</inkml:trace>
  <inkml:trace contextRef="#ctx0" brushRef="#br0" timeOffset="68740.69">4445 13529 0,'0'0'0,"-18"0"0,-105 18 32,105-18-32,1 17 15,17 1 1,53 0-1,-36-1-15,124 36 16,36-18 0,105 1-1,106-19 1,0 19 0,-229-36-16,564 17 15,-88 1 16,300 0-15,105 17 0,-210 0-1,281 18 1,265 18 0,-618-54-1,106 18 1,-264-35-1,-300 0 1,-124 0 0,-158 0-16,-53 0 15,-36-35 1,-105 0 0,-71 0-1,176 17 1</inkml:trace>
  <inkml:trace contextRef="#ctx0" brushRef="#br0" timeOffset="69424.37">3845 14358 0,'0'0'15,"-17"0"1,-1 0 0,0 18-16,1 52 15,17 89 1,-18 0 0,18-53-1,0-18 1,0-35-1,0-36 1,35-34 0,-17-1-1</inkml:trace>
  <inkml:trace contextRef="#ctx0" brushRef="#br0" timeOffset="69607.24">4092 14693 0,'0'-17'32,"18"17"15,-1 0-47,1 0 15,0 0-15</inkml:trace>
  <inkml:trace contextRef="#ctx0" brushRef="#br0" timeOffset="70475.95">5715 14446 0,'0'0'0,"0"53"16,18-53-1,35 0 1,-1 0 0,54-53-1,-18-17 1,-17-1 0,-71 53-16,0-34 15,-71 34 1,-87 18-1,-19 88 1,72 0 0,69 53-1,36-123-15,71 53 16,88-36 0,-1-35-1,-34 0 16,-71-18-15,-53 1 0,-89 17-1,-105 53 1,53-1 0,0 37-1,106-1 1,70 0-1,89-53 1,17-17 0,18-18-1,-36-18 1,-88 1-16,18-1 16,-35 0-1</inkml:trace>
  <inkml:trace contextRef="#ctx0" brushRef="#br0" timeOffset="70723.39">6456 14711 0,'-18'-18'15,"18"36"1,35 35-1,54 35 1,-19-35 0,18 17-1,-52-34 1,-19-19 0</inkml:trace>
  <inkml:trace contextRef="#ctx0" brushRef="#br0" timeOffset="70941.24">6897 14693 0,'0'0'0,"0"-17"0,-18 17 16,-35 0 0,-53 70-1,1 18 1,-37 36-1,107-107-15,-53 89 16,88-53 0,53-53-1,106-35 1</inkml:trace>
  <inkml:trace contextRef="#ctx0" brushRef="#br0" timeOffset="71256.97">7267 14781 0,'0'18'15,"0"0"-15,-17-1 16,-19 71 0,-17 89-1,18 52 1,17 53-1,1-70 1,-1 88 0,18-247-16,0 88 15,0-35 1,35-177 15,-17-105-15,17 105-1</inkml:trace>
  <inkml:trace contextRef="#ctx0" brushRef="#br0" timeOffset="71590.82">7232 14922 0,'-18'-35'0,"36"70"0,-71-176 15,53 53 1,0 71-16,18-36 15,-1 17-15,107-52 16,-1 71 0,36 17-1,-71 105 1,-88 1 0,-88 18-1,53-89 1,-89 53-1,36-53 1,17-17 0,54-18-1,34-35 17,1 17-32,0 18 0</inkml:trace>
  <inkml:trace contextRef="#ctx0" brushRef="#br0" timeOffset="71857.48">8184 14252 0,'0'0'0,"0"-17"0,-35 52 47,18-18-47,-1 72 0,-17 87 31,-1-35-15,19 0-1,17-105-15,0 34 16,35-52 0,36-18-1,-19 0-15</inkml:trace>
  <inkml:trace contextRef="#ctx0" brushRef="#br0" timeOffset="72490.78">8625 14658 0,'0'0'0,"0"-53"16,-70 35 0,-1 18-1,-17 36 16,18 34-15,34 36 0,19 0-1,17-36 1,35-52 0,-17-18-16,70 0 15,-18-35 1,18-36-1,1-35 1,-72 18 0,-17 71-16,18-36 15,-18 70 1,0 36 0,-18 35 15,18-17-16,18-36 1,105-17 0,1-36-1,-36-17 1,-17-36 0,-54 18-1,-17 71 16,0 53-15,-17-36 0,17 0-1,-18-17 1,18-36 15,18-17-15</inkml:trace>
  <inkml:trace contextRef="#ctx0" brushRef="#br0" timeOffset="72657.59">9155 14517 0,'0'0'0,"-18"0"16,0 0-16,18-18 15,0 36 1,18-18-1,0 17 1,-1-17-16</inkml:trace>
  <inkml:trace contextRef="#ctx0" brushRef="#br0" timeOffset="73057.85">9437 14605 0,'0'18'0,"0"-36"0,0 124 31,0-36-15,0 1 0,0-1-1,0-52 1,-18-18 0,18-18-1,0-52 1,0-1-1,88-87 1,1 69 0,52 37-1,17 69 1,-52 36 0,-35 71-1,-71-107 1,-18 89-1,-70-18 1,35-70 0,35-1-1</inkml:trace>
  <inkml:trace contextRef="#ctx0" brushRef="#br0" timeOffset="75040.12">12347 14746 0,'0'0'0,"18"-18"0,35-70 16,-36 53-16,36-71 16,-17-35-1,-36 70 1,-53 71 0,-36 36-1,-16 52 16,87-53-31,0 53 16,36 18 0,70 0-1,0-35 1,1-1 0,-72 18-1,-70-35 1,-17-53-1,-54 0 1,18-17 0,36-36-1,-18-35 1,88 52 0,0 54 15,70 35 0,-17 17-15,35 1-1,-52-53-15,69 35 16,-16-53 0,34-18-1,18-53 1,-35 1-1,-35-36 1,-54 35 0,-17 89 15,0 53-15,0-19-1,0 1 1,0-35-16,53 0 31,18-18-15,70-18-1,0-35 1,-53 0 0,-53-17-1,-35 34 1,0 54 31,0 0-47,0 87 15,0 19 1,0-71-16,0 159 16,18 34-1,17-16 16,-35-54-15,0 53 0,-70-34-1,17-143 1,-35-52 0,0-105-1,88-72 1,17 1-1,124-159 1,36 0 0,-19 123-1,19-17 1,-71 105 0,-106 71 15,-89 53-16,1 53 1,53 0 0,35 18-1,35-19 1,36 1 0,52-17-1,-70-19 1,-70-17 15,-54-17-15,0 17-1,36 0 1,18 0-16,17 17 31,88 1-15,0-18 15,35-18-15,18-17-1,-123 17-15,70-35 16,-17-70 0,-36-18-1,-35 53 1,35 0-1,-35 158 17,0 71-17,0 0 1,-17-35 0,17-35-1,17-54 16,36-17-15,-17-17 0,-19-19-16</inkml:trace>
  <inkml:trace contextRef="#ctx0" brushRef="#br0" timeOffset="75225.45">14358 14746 0,'0'0'0,"-18"0"32,36 0-17,17 0-15,89-18 16,-1 18 0,-35-17 15</inkml:trace>
  <inkml:trace contextRef="#ctx0" brushRef="#br0" timeOffset="76224.11">14870 14817 0,'0'0'0,"0"17"16,17-17-1,1 0-15,17 0 16,36-17-1,-36-1-15,53-35 16,-53-17 0,-35 17-1,-35 35 1,-35 18 0,17 53-1,17 53 16,36-18-15,36-35 0,52-18-1,35-35 1,36-18 0,-35-52-1,-36-18 1,-88-36-1,0 71 1,0 36 0,-18 70-1,18 17 1,-18 18 0,18-17-1,-17-18 16,17-36-15,0 1 0,0-71 15,35-17-15,0-19-1,-17 72-15,35-54 16,18 18-1,-36 53 1,0 71 0,-35 17-1,0-17 1,0-1 0,-18-52 15,18-36 0,18-52-15,53-36-1,17 18 1,-71 52-16,89-34 16,18 52-1,-36 89 1,-70 35-1,-18-1 1,-36-52 0,1 0-1,17-35 1,18-36 15</inkml:trace>
  <inkml:trace contextRef="#ctx0" brushRef="#br0" timeOffset="77107.09">17180 14323 0,'18'0'16,"17"0"-16,-17 0 31,-1 0-15,1-36-1,35 1 1,-35 35-16,52-35 16,-35-18-1,18-18 1,-17-34-1,-19 52 1,-17 35-16,0-17 16,-35 70-1,-36 53 1,-17 71 0,18 17-1,-18 18 16,88-17-15,70-124 0,54-53-1,17-18 1,-53-35 0,0-35-1,-88 35-15</inkml:trace>
  <inkml:trace contextRef="#ctx0" brushRef="#br0" timeOffset="77290.53">17163 14340 0,'0'0'0,"-71"0"16,53 0 0,71 0-1,106 0 1,17-35 15,1 0-15,-71 17-16</inkml:trace>
  <inkml:trace contextRef="#ctx0" brushRef="#br0" timeOffset="79406.72">17939 14376 0,'0'0'0,"0"17"0,-36 1 15,19 0 1,17-1-16,35-17 31,53-70-15,53-19 0,-52 37-1,-54-37 1,-35 72-1,-35-19 1,-54 36 0,-16 53-1,16 71 1,54-18 0,35 17-1,0-105-15,88 35 16,18-53-1,71-36 1,-1-16 0,36-54-1,-89-35 1,-105 88 0,-89 35-1,-52 36 1,52 52 15,71 36-15,71-18-1,-54-70-15,54 52 16,17-34 0,-70-36-1,-54-18 16,-69-70-15,69 70 0,19 18-16,-19 0 15,36 18 1,0 17 0,53 18-1,35-18 16,1-35-15,17 0 0,-36-53-1,18-52 1,0-54 0,-35 18-1,-17-89 1,-36 125-1,-36 87 1,-34 89 0,17 34-1,18 36 1,35 53 0,35-88-1,71-17 1,17-72 15,-17-17-15,35-35-1,-53-89 1,-70 19 0,-18 52-1,-35 88 16,17 71-15,0 0 0,36-36-1,53-52 1,17-18 0,18-35-1,-18-36 1,-35-17 15,-36 52-31,19-69 16,-36 87-1,-18 71 17,18-35-32,-35 70 15,17 0 1,18-35-1,0-35 1,35-71 15,18-18-15,-35 36-16,53-71 16,-1 35-1,-52 71 1,-1 18 15,-17 70-15,0-17-1,71 52 1,-1-70 0,72-18-1,16-35 1,-34-35-1,17-53 1,-53-36 0,-88 89-16,0-53 15,-35 17 1,-71 71 0,18 18-1,0 70 1,52 0 15,36-17-15,71-53-1,-1-18 1,19-18 0,-36-35-1,-18 0 1,-35 36-1,0 69 17,-35 90-17,-36 16 1,0-17 0,54-105-16,-54 140 15,18 18 1,36-17 15,17 17-15,0-18-1,0-141-15,0 53 16,0 1 0,35-107 15,18-53-16,-18-34 1,-17-72 0</inkml:trace>
  <inkml:trace contextRef="#ctx0" brushRef="#br0" timeOffset="79673.21">20761 13494 0,'0'0'0,"-18"-18"0,1 0 16,-1 1-1,0 17 1,1 17-1,-1 19 1,-35 17 0,18-36-16</inkml:trace>
  <inkml:trace contextRef="#ctx0" brushRef="#br0" timeOffset="79873.69">19209 13952 0,'0'0'0,"-18"0"15,53 0 1,-17 0-16,70 0 16,36-17-1,-18-1 1,-89 0-1</inkml:trace>
  <inkml:trace contextRef="#ctx0" brushRef="#br0" timeOffset="80972.92">3687 16210 0,'0'0'0,"-18"0"0,-88-35 31,88 17-31,-17-17 16,17-53-1,18-18 1,53 18-1,36 17 1,-36 71 0,-18 18-1,-18 105 1,-17 36 0,0-124-16,-70 106 15,-71 18 1,17-71 15,-34-17-15,87-71-1,53 0-15,-35-18 16,53-52 0,0-18-1,0 35 1,18 17-1,35 36 1,35 71 0,-35-1-1,18 1 1,-18-18 0</inkml:trace>
  <inkml:trace contextRef="#ctx0" brushRef="#br0" timeOffset="81123.58">3775 16404 0,'0'0'0,"17"0"16,1 0 0,0 0 15,-18-17-31,53-19 15</inkml:trace>
  <inkml:trace contextRef="#ctx0" brushRef="#br0" timeOffset="81891.25">5327 16122 0,'0'0'16,"-18"0"-16,71-71 46,-18 54-46,36-19 0,35-69 32,-88 52-17,-36 35 1,-141 18 0,36 53-1,-36 88 1,88 0-1,54-123-15,17 52 16,88-17 0,18-53-1,88-17 1,-88-1 0,-71 18-1,-176 18 1,17 35 15,-17 0-15,71-1-1,52 19 1,53-36 0,106-35-1,53 0 1,-35-17-1,0-36 1</inkml:trace>
  <inkml:trace contextRef="#ctx0" brushRef="#br0" timeOffset="82106.24">5944 16263 0,'0'0'0,"18"0"0,-18-18 15,35 36 1,18 17 15,-35-17-31,70 70 16,-35-17-1,-18-36 1,-17 0 0,-1-35-1</inkml:trace>
  <inkml:trace contextRef="#ctx0" brushRef="#br0" timeOffset="82289.82">6403 16281 0,'0'0'0,"0"-18"15,-53 18 1,-53 71 0,18-1-1,53-35-15,-106 71 31,105-18-31,36-52 32,18-36-32</inkml:trace>
  <inkml:trace contextRef="#ctx0" brushRef="#br0" timeOffset="82622.78">6897 16316 0,'0'-18'0,"0"36"0,0-18 32,0 35-32,-18 53 15,-17 89 1,35 52 0,-18 106-1,18-70 1,-35 105 15,35-299-31,0 140 16,0-34-1,0-142 1,35-70 0,1-106-1,-19-36 1,1-52-16</inkml:trace>
  <inkml:trace contextRef="#ctx0" brushRef="#br0" timeOffset="82923.34">6879 16722 0,'0'0'0,"-35"-141"16,35-1 0,18 37-1,87 16 1,36 72-1,-52 34 17,-54 72-17,-70 16 1,-54-34 0,54-36-16,-106 36 15,53-54 1,17 1-1,142-36 17,52-52-17,-87 52-15</inkml:trace>
  <inkml:trace contextRef="#ctx0" brushRef="#br0" timeOffset="83172">7814 15875 0,'0'0'0,"0"-18"0,0 1 16,-18 17-1,-17 0 1,35 88 0,0 35-1,0 36 1,0 0-1,0-124-15,0 36 16,53-18 0,0-53-1</inkml:trace>
  <inkml:trace contextRef="#ctx0" brushRef="#br0" timeOffset="84255.29">8326 16245 0,'0'0'0,"17"-53"0,-17-35 15,0 35 17,-88 53-17,-18 36 1,-17 69 0,52 54-1,53-53 1,18-18-1,71-70 1,17-18 0,53-35-1,-105 17-15,69-88 16,-52 36 0,-35-36-1,-18 70 1,-35 125 31,17-54-47,18 36 15,0-1 1,35-17 0,36-53-1,35 0 1,17-53-1,-35 0 1,-52-53 0,-1 53-1,-35 18 1,18 35 0,-18 71-1,17 17 1,19-18-1,-1-52 17,53 0-17,0-18 1,-17-53 0,-18-18-1,-36 1 1,1-1-1,-18 53 1,0 36 0,0 0-16,0 35 15,-18-18-15,-35 36 16,36-36 0,17-18-1,0-34 16,0-1-15,53-70 0,35-36-1,-35 54 1,35 35 0,-53 70-1,-35 71 1,0 17-1,0-105-15,0 52 16,18-17 0,52-53-1,19 0 1,34-53 0,-17-35-1,-88 53-15,17-71 16,-35 71-1</inkml:trace>
  <inkml:trace contextRef="#ctx0" brushRef="#br0" timeOffset="84396.35">8890 15840 0,'0'0'0,"-35"0"16</inkml:trace>
  <inkml:trace contextRef="#ctx0" brushRef="#br0" timeOffset="84488.56">9225 15787 0,'18'0'0,"52"0"0</inkml:trace>
  <inkml:trace contextRef="#ctx0" brushRef="#br0" timeOffset="85940.29">11818 15910 0,'0'0'0,"18"-35"0,-1-71 31,-17 89-31,-35-19 16,0 19-16,-53-1 15,-1 18 1,-34 88-1,52 18 1,-17 106 0,71 52-1,17-158 1,52 0 0,19-71-1,52-35 1,36-70-1,0-19 17,-106 54-32,106-88 15,-106 34 1,-53 54 0,-18 53-1,-35 88 1,35-18-1,1 18 1,34-18 0,72-70-1,-1-18 1,35-18 0,-35-53-1,-70 54-15,-18-36 16,-18-53-1,-52 53 17,-18 35-17,52 1 1,54 17 0,88-18-1,0 0 1,35 18-1,-18 36 1,-87-19-16,-1 36 16,-35-35-16,0 70 15,0-35 1,-18 0 0,-17-35-1,17-18 16,18-18-31,0-53 32,36-17-17,16 0 1,19 53 0,35 17-1,-18 71 1,-53 35-1,-35 0 1,0-35 0,0-35-1,18-36 17,17-35-17,-17 36-15,35-54 16,35-17 15,0 35-15,-70 53-1,-1 71 1,-17-54-16,18 72 16,0-19-1,35 1 1,17-54-1,1-17 1,70-53 0,-35-35-1,-53 35 1</inkml:trace>
  <inkml:trace contextRef="#ctx0" brushRef="#br0" timeOffset="86222.55">14041 16228 0,'0'-36'0,"0"19"0,0-1 31,-18 89 0,36-71-31,-71 88 16,35-53-16,-35 124 15,0-18 1,0 124 0,-17-1-1,34-17 1,36-35-1,0-89 1,-17-34 0,34-125 15,1 1-31,35-88 16,0-19-1</inkml:trace>
  <inkml:trace contextRef="#ctx0" brushRef="#br0" timeOffset="86505.3">13829 16404 0,'-35'-106'16,"35"89"-16,0-19 16,17-52-1,142 35 1,17 53-1,18 36 1,-123 69 0,-106-16-1,-212 34 1,88-70 0,0 0-1,89-53 1</inkml:trace>
  <inkml:trace contextRef="#ctx0" brushRef="#br0" timeOffset="87005.26">14834 15875 0,'0'0'0,"0"-18"0,0-70 32,-17 88-32,-36 0 15,0 35 1,-18 89-1,36 17 1,17 35 0,18-52-1,18-106-15,35 34 16,53-52 0,-18 0-1,18-70 1,-71 35-1</inkml:trace>
  <inkml:trace contextRef="#ctx0" brushRef="#br0" timeOffset="87190.89">14658 16140 0,'0'0'15,"-18"0"-15,1 0 16,-1 0-1,89 0 1,52 0 0,53 0-1,-52 0 1</inkml:trace>
  <inkml:trace contextRef="#ctx0" brushRef="#br0" timeOffset="89671.95">15434 16140 0,'0'-18'31,"0"-17"-15,0-36 0,-35 18-1,17 36-15,-70 17 16,17 35-1,-52 106 1,17 18 0,71-36-1,17 1 1,89-107 0,35-17-1,52-53 1,-70-17-1,1-54 17,-89 1-17,0 70 1,-36 53 0,1 70-1,0 36 1,35 18-1,70-54 1,54-34 0,-18-36-1,52-36 1,19-52 0,-89-18-1,-53 71-15,-17-141 16,-18 35-1,-18 88 17,-35 53-17,18 70 1,17 71 0,1 53-1,-1-105 1,1-37-1,17-34 1,88-71 15,-71 36-31,54-36 16,17-36 0,18 72-1,-35 17 1,-36 70-1,-35 19 17,0-19-17,-53-17 1,-18-18 0,1-35-1,-1-17 1,71-19-1,-35 1 1,35 17 0,0 71 15,53 0-15,-18-53-1,53 18 1,-70-18-16,88-18 15,17-35 17,-17-17-17,-35-18 1,-54-18 0,-17 53-1,-35 106 16,17 35-15,18-17 0,18-1-1,35-52 1,0-18 0,35-18-1,-17-35 1,17-70-1,-18-107 17,-70 142-17,0 53-15,0-89 16,-17 72 0,-19 52-1,1 88 1,18 70-1,17 1 1,17-35 0,36-54-1,18-34 1,17-36 0,-18-18-1,36-88 1,-53 0-1,-18 53 1,-35 36 15,0 52-15,0 35 0,0 36-1,0-53 1,53-17-1,53-36 1,-18-18 0,18-53-1,0-105 1,-88 35 0,-1-36-1,-17 54 1,0 88-1,0 52 1,-17 72 15,-1 69-15,18 1 0,0-53-1,0-18 1,71-70-1,-1-18 1,1-36 0,-1-34-1,-52 35 1,0 35 0,-18 35-1,0 35 1,0 1-1,0-36 17,70-17-17,36-18 1,-18 0 0,53-106-1,-70 0 1,-36 0-1,-17 36 1,-18 52 0,0 53-1,-36 89 1,-17-1 0,18 1-1,-18 52 1,-17 54-1,-1-54 17,-52 89-17,52-142 1,18 0 0,53-34-1,0-72 1,18-17-1,0 0-15,34-70 16,-16-18 0,-36 35-16</inkml:trace>
  <inkml:trace contextRef="#ctx0" brushRef="#br0" timeOffset="89904.62">18027 15928 0,'0'0'0,"-35"-18"15,35 1-15,0-1 16,53-17 0,105 35-1,19 0 1,-54 0-1,-105 0 1</inkml:trace>
  <inkml:trace contextRef="#ctx0" brushRef="#br0" timeOffset="90105.01">17780 15734 0,'0'0'0,"-18"0"16,-17 0-1,0 18 1,0-18 0,17 0-1,-17 0-15</inkml:trace>
  <inkml:trace contextRef="#ctx0" brushRef="#br0" timeOffset="90275.81">16686 15716 0,'0'0'0,"-17"0"0,-1 0 0,-52 0 16,87 0 31</inkml:trace>
  <inkml:trace contextRef="#ctx0" brushRef="#br0" timeOffset="92872.34">20779 15946 0,'0'0'0,"0"-18"0,-18 18 47,36-18-16,-1 18-31,54-35 16,35-36-1,-89 54-15,36-54 16,-53 18 15,-35 0-15,-36 53-1,18 18 1,1 123 0,52 18-1,35 35 1,0-18-1,-35-105 1,-18-1 0,-52-52-1,-36-53 1,0-53 0,18-54-1,35 54 1,18 53-1,35 53 17,0 105-17,70 1 1,1-71 0,52-1-1,36-52 1,-35 0-1,52-88 1,-105 18 0,-54-36-1,-17 18 1,-35 88 0,-36 35-1,36 71 1,35 17-1,0-35 17,35-52-17,71-36 1,53-18 0,17-35-1,-35-53 1,-105 18-1,-19 0 1,-52 53 0,0 35-1,-18 123 1,53 1 0,0-54-1,35 1 1,0-36 15,-17-35-31,-18-35 31,-18-18-15,-52-18 0,35 54-1,17 17 1,18 53-1,0 17 1,53-17 0,35-35-1,18-18 1,35 0 0,-17-71-1,-36-35 1,0-70-1,-35 17 17,-36 18-17,-17 53 1,-35 88 0,-53 53-1,35 70 1,35 36-1,18 0 1,18-53 0,53-36-1,70-52 1,-35-18 0,17-53-1,-35-18 1,-70 18-1,-18 18 17,-53 106-1,35-1-15,18-17-1,53-35 1,53-18-1,-71 0-15,54-18 16,-1-35 0,-35-17-1,-53 34 1,-18 89 15,-17 0-15,17-35-16,-35 52 31,53-52-15,18-18 15,17-35-15,-17 17-16,52-70 15,1 0 1,-54 52-1,1 36 1,-18 53 0,0 0-1,18 53 1,17-53 0,53 0-1,53-53 1,-17 0-1,-1-53 1,-52-70 15,-71 17-15,-35 0 0,-71 88-1,18 18 1,-18 88-1,88 1 1,18-1 0,53 18-1,-18-36 1,1 89 0,-36 35-1,-71 0 1,-52-18-1,17-52 17,-18-1-17,18-87 1,89-36 0,17-106-1,35 0 1,0 18-16</inkml:trace>
  <inkml:trace contextRef="#ctx0" brushRef="#br0" timeOffset="93071.9">23160 15646 0,'0'0'0,"-18"0"15,1-18-15,-19 0 0,19 18 16,17 18 15,-18 0-15,0-1-16</inkml:trace>
  <inkml:trace contextRef="#ctx0" brushRef="#br0" timeOffset="93256.01">22066 15998 0,'0'0'0,"53"-17"31,-18 17-31,1-18 0,-1 1 0,177-36 16,-107 17-1</inkml:trace>
  <inkml:trace contextRef="#ctx0" brushRef="#br0" timeOffset="94021.87">25224 15840 0,'0'0'0,"17"0"0,89-71 16,-88 54-1,-1-54 1,-52 36 0,-71 35-1,-53 35 1,1 36-1,122-1 1,36-52-16,36 35 16,70-18-1,52-35 1,-34 0 0,-89 0-1,-123 0 16,53 0-31,-36 0 32,0 0-17,71 18 17,53 34-17,-35-34-15,35 53 16,-35 52-1,-36 18 1,-35-35 0,-70 53-1,-1-18 1,106-88 0,36-53-1,53-35 1,70-71-1,-53 35 1</inkml:trace>
  <inkml:trace contextRef="#ctx0" brushRef="#br0" timeOffset="94255.64">26229 15452 0,'0'0'0,"-18"0"0,-17-18 16,35 0-16,-18 18 16,89 0-1,35 0 1,88 0 0,0 0-1,-106 36 1,-123-19-1</inkml:trace>
  <inkml:trace contextRef="#ctx0" brushRef="#br0" timeOffset="94503.87">26405 15522 0,'0'0'0,"-17"0"15,17 18 1,-18 17-1,18 36 1,-18 52 0,-17 36-1,18-124-15,-1 53 16,18 1 0,18-54-1,17-35 1,0-18-1</inkml:trace>
  <inkml:trace contextRef="#ctx0" brushRef="#br0" timeOffset="95021.67">26705 15822 0,'0'0'0,"-35"0"31,17 35-15,-35 36-1,53-36-15,0 18 16,0-18-16,0 1 16,89-19-1,34-17 1,-17-35 0,17-36-1,-87-34 1,-36 52-1,-36 53 32,-17 106-31,36 52 0,17-17-1,0-88-15,0 124 16,0-1-1,0-35 1,-88 0 0,-53-52-1,35-89 1,70 0-16,-69-18 16,69-53-1,36-52 1,71-18-1,52 35 1</inkml:trace>
  <inkml:trace contextRef="#ctx0" brushRef="#br0" timeOffset="95306.08">27340 15857 0,'0'0'0,"0"18"31,0 0-15,0 17-16,0 0 0,0 124 15,0 0 1,0 35 0,-35-18-1,-53-17 1,35-71-1,53-70 17,0-54-17,18 19-15</inkml:trace>
  <inkml:trace contextRef="#ctx0" brushRef="#br0" timeOffset="95590.87">27393 15946 0,'0'-36'16,"0"72"-16,18-107 0,-18 36 0,17-53 16,72-1-1,-1 72 1,35 17 0,-70 88-1,-53 0 1,-88 36-1,-106 17 17,106-88-17,53-18 1,105-53 15</inkml:trace>
  <inkml:trace contextRef="#ctx0" brushRef="#br0" timeOffset="96206.94">27922 15946 0,'0'0'0,"18"0"0,0-18 16,-1 0-16,54-35 15,-54 53-15,36-53 16,0 18 15,-53 0-15,-53 35 15,-35 53-15,71-36-16,-19 72 15,19 34 1,-1-17-1,18-53 1,71-36 0,17-17-1,106-52 1,-53-90 0,-35 19-1,-53 0 1,-53 52-1,-53 71 17,-71 53-17,89 35 1,35 18 0,53 17-1,-18-52 1,-17-1-1,-36-52 1,-52-18 0,-36-18-1,0-34 1,0-19 0</inkml:trace>
  <inkml:trace contextRef="#ctx0" brushRef="#br0" timeOffset="96504.87">21960 14235 0,'0'0'0,"0"-18"0,0 36 31,0 34 0,-17-16-31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7T12:12:18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9172 988 0,'0'0'0,"-88"0"31,106 0-15,17 0-1,159-36 1,53 1 0,88 0-1,-106 35 1,-211 35 0,-89 0-1</inkml:trace>
  <inkml:trace contextRef="#ctx0" brushRef="#br0" timeOffset="399.06">9525 1076 0,'18'0'31,"-18"18"-31,17-1 16,71 89-1,-17 53 1,-36-18 0,-35 71-1,0-159-15,-17 70 16,-72 0 0,-16-70-1,16-53 1,-34-35-1,35-53 1,17-36 0,54 36 15,17 35-15,70 18-1,1 17 1,-36 18-16</inkml:trace>
  <inkml:trace contextRef="#ctx0" brushRef="#br0" timeOffset="882.38">10389 1623 0,'0'0'15,"0"-18"-15,18 0 0,-18-17 16,-18 18-1,-70-1 1,-18 53 15,36 53-15,-1 124 0,54-106-1,34-18 1,36-70-1,53-36 1,17-70 0,-52 0-1,-53 52-15,34-105 16,-34 53 0,0 53-1,-18 70 1,17 53-1,36 89 1,0-89 15,18-35-15,17-53 0,-35 0-1,-18-18-15</inkml:trace>
  <inkml:trace contextRef="#ctx0" brushRef="#br0" timeOffset="1083">10971 1640 0,'0'-88'16,"0"176"-16,0-229 15,0 124 1,71 70 0,-36 35-1,-35-53-15,18 106 16,-18-35-1,0-71 1,17-35 0,1 0-1</inkml:trace>
  <inkml:trace contextRef="#ctx0" brushRef="#br0" timeOffset="1265.36">11448 1535 0,'0'0'0,"-53"35"32,17 18-17,19-36-15,-89 107 16,53-54 0,53 1-1,71-71 1</inkml:trace>
  <inkml:trace contextRef="#ctx0" brushRef="#br0" timeOffset="1682.16">11783 1676 0,'0'0'0,"0"-18"0,0-17 16,0-18-1,-53 18 1,-18 35-1,54 0-15,-19 70 16,1 54 0,17-36-1,18 0 1,18-70 0,35-36-1,35-53 1,-53 1-1,1-36 1,-36 53 0,0 71 15,0 141-15,0-36-1,17-35 1,19-53-1,-1-35 1,-17 0-16</inkml:trace>
  <inkml:trace contextRef="#ctx0" brushRef="#br0" timeOffset="2099.3">7955 2311 0,'0'0'0,"-88"0"0,17 17 15,-87-17 1,105 36-1,88-36-15,124 17 16,229 19 0,194-1-1,-18-35 1,301 0 0,52 0-1,-123 0 1,-318 0-1,-335 0 1,-141 0 0,-141 17 15,17 1-31</inkml:trace>
  <inkml:trace contextRef="#ctx0" brushRef="#br0" timeOffset="2565.28">3157 3616 0,'0'0'0,"-17"0"0,-19 53 31,36-35-31,0 87 16,0 1 0,18 71-1,0-142-15,-1 53 16,36 0-1,18-88 1,-18-17 0</inkml:trace>
  <inkml:trace contextRef="#ctx0" brushRef="#br0" timeOffset="2715.74">3651 4004 0,'0'0'0,"0"-18"15,18 18 32,0 0-47,-1 0 0</inkml:trace>
  <inkml:trace contextRef="#ctx0" brushRef="#br0" timeOffset="3281.77">4957 3810 0,'17'-18'32,"1"1"-32,-1 17 15,54-36 1,35-52-1,-89 71-15,54-72 16,-71 36 0,-88 53-1,-53 18 1,-89 88 0,54 53-1,176-89 1,106 1-1,17-54 1,54-17 15,-124 0-31,52 0 16,-69 0 0,-89 0-1,-124 71 1,1 0-1,-18 17 1,106-18 0,105 19-1,72-89 1,87 0 0,0-36-1,-70-17 1,-18 0-1</inkml:trace>
  <inkml:trace contextRef="#ctx0" brushRef="#br0" timeOffset="3481.82">5397 3881 0,'0'0'0,"18"0"15,17 0 1,18 35-1,-35-18-15,53 72 16,-36-19 0,-18 18-1,-17-52 1</inkml:trace>
  <inkml:trace contextRef="#ctx0" brushRef="#br0" timeOffset="3681.51">5891 3898 0,'0'0'16,"0"-35"-16,-141 141 47,53-18-32,-18 18 1,-17 17-1,87-70 1</inkml:trace>
  <inkml:trace contextRef="#ctx0" brushRef="#br0" timeOffset="4014.95">6068 3951 0,'0'0'0,"0"18"0,-18-1 15,-17 142 1,35-18 0,-18 124-1,-35 88 1,0 123-1,53-282 1,0-106-16,0 212 16,0-106-1,18-123 1,35-71 0,53-195-1,-71 72 1</inkml:trace>
  <inkml:trace contextRef="#ctx0" brushRef="#br0" timeOffset="4314.84">6191 4304 0,'0'0'0,"0"-71"16,-17 36-16,17-106 15,0 0 1,70 88-1,54 18 1,-19 35 0,-69 53-1,-36-36-15,-71 89 16,-52 0 0,35-53-1,17-18 1,71-53 15,0 1-31,53-36 16</inkml:trace>
  <inkml:trace contextRef="#ctx0" brushRef="#br0" timeOffset="4564.8">6862 3545 0,'0'-17'0,"0"34"0,0-52 0,0 17 16,-18 36 0,0 17-1,-17 89 1,35-89-16,0 89 16,0 17-1,0-35 1,88-71-1,-17-35 1,-36-18 0</inkml:trace>
  <inkml:trace contextRef="#ctx0" brushRef="#br0" timeOffset="5199.2">7391 3845 0,'17'-35'16,"-34"70"-16,34-105 15,-52 34 1,-53 36 0,17 0-1,-17 71 1,70-36-16,-17 53 16,35 18-1,0-18 1,53-88-1,35 0 1,-70 0-16,70-88 16,-17 18 15,-18-18-15,-36 17-1,-17 53 1,0 89 15,0 35-15,18 0-1,17-54 1,53-52 0,18-17-1,-71 17-15,54-71 16,16-17-1,-69 0 1,-19 53 0,-34 70 31,-19 35-32,36-17 1,0-17-1,0-54 17,0 0-32,18 18 0</inkml:trace>
  <inkml:trace contextRef="#ctx0" brushRef="#br0" timeOffset="5348.24">7955 3704 0,'0'-17'0,"0"34"0,-35-34 15,0-1 1,52 36 15,1-18-31,-1 0 16</inkml:trace>
  <inkml:trace contextRef="#ctx0" brushRef="#br0" timeOffset="5799.21">8290 3757 0,'0'0'0,"0"18"15,0-1-15,0 19 16,0 17 0,0 17-1,0 18 1,0-52-1,-17-36 1,17-18 15,0 0-15,0-52 0,0 52-16,53-88 15,-1 18 1,37 18-1,16 70 1,-16 35 0,-19 88-1,-70-17 1,0-35 0,-70 17-1,34-53 1,19-35-1</inkml:trace>
  <inkml:trace contextRef="#ctx0" brushRef="#br0" timeOffset="6764.44">10354 3775 0,'0'0'0,"0"-18"0,0-35 32,0 71-1,0-1-31,0 72 16,0-19-1,0 1 1,0-18-1,-18-53 1,1 0 0,17-36-1,0-17 17,35-35-17,53 0 1,-70 70-16,35-17 15,123 0 1,-70 53 0,-35 52-1,-71 36 1,0-18 0,0-35-1,-36-53 1,19-18-1,17-35 1,0-17 0,53-18 15,35 0-15,88 35-1,-70 70 1,-18 71-1,-70 18 1,-18-18 0,-35 18-1,-1-70 1,54-72 15,17 1-15</inkml:trace>
  <inkml:trace contextRef="#ctx0" brushRef="#br0" timeOffset="7165.63">11624 3845 0,'18'36'31,"-1"-36"-31,19 0 15,16 0 1,-34-18-16,53-17 16,-18-18-1,-36 17 1,-34 1 0,-72 18-1,-16 34 1,52 54-1,35 17 1,18-18 0,0 36 15,53-53-15,-35-53-16,34 18 15,54-18 1,18-71-1,-36 18 1</inkml:trace>
  <inkml:trace contextRef="#ctx0" brushRef="#br0" timeOffset="7415.15">12365 3563 0,'0'-35'0,"0"70"0,0-106 15,-18 71 1,1 71-1,-1-36-15,18 89 16,0-1 15,0 18-15,0-35 0,0-53-1,53-71 16,-36 1-31,19-36 16</inkml:trace>
  <inkml:trace contextRef="#ctx0" brushRef="#br0" timeOffset="7899.49">12594 3563 0,'0'0'0,"0"-35"15,0 88 16,0 53-15,0-1 0,0 19 15,0-18-15,0-71-16,0 0 15,0 0 1,0-70 15,0-53-15,35 0-1,36-18 1,17 35 0,-17 54-1,35 34 1,-36 54-1,-70 17 1,0-70-16,0 70 16,0-70-16,0 52 31,-18-35-15,-17-35-1,-35-17 1,17-36-16</inkml:trace>
  <inkml:trace contextRef="#ctx0" brushRef="#br0" timeOffset="8097.89">12047 3775 0,'-17'0'0,"34"0"0,-52 0 0,35-18 16,53 0-1,88 18 1,-17-17 0,17-1 15,-88 18-31</inkml:trace>
  <inkml:trace contextRef="#ctx0" brushRef="#br0" timeOffset="8531.99">13423 3739 0,'-17'0'0,"-1"0"16,0 0-16,1 0 0,-36 36 15,0 34 1,35 1-1,18 52 1,71-70 0,-54-35-16,54-1 31,35-17-15,0-35-1,-36-35 1,-35-54-1,-35 18 1,-70 53 0,-18 36-1,-1 17 1,54 35 0,35 36-1,0-54-15,88 19 16</inkml:trace>
  <inkml:trace contextRef="#ctx0" brushRef="#br0" timeOffset="9047.65">14164 3792 0,'0'0'0,"0"-17"15,-35-54 1,-36 54-1,-17-1 1,-18 71 0,36 17-1,17 36 1,53-71-16,0 71 16,0-70-1,88-19 1,0-34-1,0-36 1,18-71 0,-71 1-1,18-89 17,-35-17-17,-18 123 1,0 53-1,-53 159 1,0 53 0,0 52-1,53-34 1,35-54 0,36-35-1,35-52 1,17-54-1,-70 0 1</inkml:trace>
  <inkml:trace contextRef="#ctx0" brushRef="#br0" timeOffset="9798.21">15893 3457 0,'0'0'0,"0"-35"0,17-106 31,-34 123-31,-19-17 16,-52 35-1,71 0-15,-36 53 16,17-36-16,-87 177 16,17 1-1,88-37 1,36 19 0,141-54-1,-89-105 1,-17-18-16,159-53 15,-18-35 1,-18-71 15,-105-53-15,-89-17 0,-70 88-1,35 106-15,-141-36 16,53 106-1,18 106 1,105 0 0,18 54-1,70-54 1,-34-106-16,87 35 16,54-17-1,-1-53 1,-70-17-1,-89-1-15</inkml:trace>
  <inkml:trace contextRef="#ctx0" brushRef="#br0" timeOffset="10147.87">16598 3739 0,'0'0'0,"35"-35"15,1 18 1,17 17-1,17 17 1,-35 36 0,-35-35-16,18 88 15,-18-36 1,0 1 0,0-54-1,0-70 16,18 18-31,35-53 16,0 17 0,17-17 15,-17 35-15,0 53-1,-35 0 1</inkml:trace>
  <inkml:trace contextRef="#ctx0" brushRef="#br0" timeOffset="10481.29">17374 3933 0,'0'0'16,"36"0"-16,-1 0 15,18-17 1,17-36-1,-34 0 1,-36-18 0,-36 54-1,19 17 1,-36 0 0,-35 53-1,52 35 1,36-18-1,36 1 1,52-36 0,35-35-1,1-17 1,-71-19 0</inkml:trace>
  <inkml:trace contextRef="#ctx0" brushRef="#br0" timeOffset="10881.36">17798 3810 0,'0'-18'0,"0"36"0,0-89 16,0 36-1,17 0 17,54 17-17,-1 18 1,-34 18-16,52 52 15,-71 19 1,-17-19 0,-17 1-1,-1-54 1,1-17 0,17-35-1,0-18 1,52-35-1,1 17 1,18 36 0,35 18 15,-53 17-15,0 0-1,-36 0-15</inkml:trace>
  <inkml:trace contextRef="#ctx0" brushRef="#br0" timeOffset="11398.15">18433 3704 0,'0'0'15,"0"-17"1,0-36 0,35 17-1,18 36 1,35 0-1,-70 0-15,52 53 16,-35 35 0,-17 1-1,-18-36 17,-18-18-17,-34-18 1,52-52 15,35-35-15,35 17-1,19-35 1,-1 35 0,18 53-1,-36 35 1,-52 35-1,-18 1 1,0-18 0,0-35-1,-18-1 17,1-17-17,-1-17 1,18-19-16</inkml:trace>
  <inkml:trace contextRef="#ctx0" brushRef="#br0" timeOffset="11547.89">19138 3475 0,'0'-18'0,"0"36"0,-53-71 16,36 35-1,17 36 16,17 0-15,19-1-16</inkml:trace>
  <inkml:trace contextRef="#ctx0" brushRef="#br0" timeOffset="12314.26">19985 3810 0,'0'0'0,"0"-18"0,0 1 0,0-36 15,-35 0 1,-36-18 0,53 71-16,-52-17 15,-89 34 1,-17 72-1,105-19 1,53 36 0,36-18 15,88-17-15,17-54-1,1-34 1,35-54-1,-36-52 1,-52-36 0,-36-35-1,-35 88 1,0 18 0,-35 211 15,-1 36-16,36-124-15,0 71 16,0 18 0,53-36-1,0-71 17,53-17-17,-35-35 1,-18-35-1,-36-19 1,-17 72 0,0 52 15,0 18-15,0-35-16,0 35 15,0-18 1,18-35 15,17-35-15</inkml:trace>
  <inkml:trace contextRef="#ctx0" brushRef="#br0" timeOffset="12463.84">20549 3545 0,'0'0'0,"-35"0"0,17 0 15,-52 0 1,35 18 0,35 0-1,17 17 1</inkml:trace>
  <inkml:trace contextRef="#ctx0" brushRef="#br0" timeOffset="12947.08">20884 3739 0,'-17'0'47,"17"18"-47,-18-18 0,18 18 16,0-1-1,0 1-15,0 35 16,0 0-1,0-18 1,-17-17 0,-1-18-1,0 0 1,1-36 0,17 19-16,0-36 15,70-35 1,36-18-1,0 53 1,35 71 15,-106 17-31,-35 0 0,18 53 32,-18 1-17,-35-37 1,-1-16-1,36-54 17,71-17-17</inkml:trace>
  <inkml:trace contextRef="#ctx0" brushRef="#br0" timeOffset="13697.77">22049 3757 0,'0'0'0,"17"-18"0,-17-34 16,-35-1 0,-36 53-1,-52 0 17,-18 70-17,53 1 1,70-36-16,-17 53 15,35-35 1,70-18 0,36-35-1,0-17 1,17-71 0,-70 17-1,-35-17 1,-18 53-1,-53 105 17,18 36-1,-18 35-15,18 35-1,35-34 1,0 69-1,0 18 1,0 36 0,0-194-16,17 105 15,1 36 1,-18-18 0,0-71-1,-53-52 1,-53-71-1,71-18-15,-89-52 16,-34-107 0,105-17-1,53-106 17,53 71-17,141-141 1,-71 176-1,18-1 1,-106 72 0,-52 123-16</inkml:trace>
  <inkml:trace contextRef="#ctx0" brushRef="#br0" timeOffset="14664.82">8661 5292 0,'0'0'0,"0"-106"31,-18 106-15,-17 35-1,17 71 1,-17 17 0,17-105-16,-17 70 15,-18 0 1,35-70-1,18-36 1,18-70 0,35 0-1,17 0 17,-17 88-17,0 17 1,18 89-1,-1 35 1,19 1 0,16-90-1,19-52 1,-1-70 0,-34-18-1,-54-36 1,-35-17-1,0 106-15,-71-36 16,-17 54 0,35 34 15,36 54-15,34 17-1,71-17 1,-70-54-16,53 1 15,-18-18-15</inkml:trace>
  <inkml:trace contextRef="#ctx0" brushRef="#br0" timeOffset="14864.51">9684 5415 0,'0'-18'0,"0"36"0,-53-53 31,35 35-31,1 17 15,-1 72 1,18-19 0,0-17-1,0-35-15,35-18 32</inkml:trace>
  <inkml:trace contextRef="#ctx0" brushRef="#br0" timeOffset="15048.18">9737 5151 0,'-18'-36'0,"36"72"0,-36-89 0,-17 17 16,17 36 0,18 18-1,0 70 1,53-35-1,-35-53-15</inkml:trace>
  <inkml:trace contextRef="#ctx0" brushRef="#br0" timeOffset="15264.27">10425 5133 0,'0'0'16,"0"-18"-16,0 1 15,-18 17 1,0 70 0,1 71-1,-19-35 1,19 18 0,17-36-1</inkml:trace>
  <inkml:trace contextRef="#ctx0" brushRef="#br0" timeOffset="15847.32">9878 5433 0,'0'0'0,"35"0"31,-17 0-31,105 0 15,36-36 1,70-16 0,-35-1-1,-158 17-15,52-17 16,-71-35 0,-52 35-1,-18 53 1,18 53-1,35 71 1,0 17 0,0-35-1,0-36 17,0-34-17,0-54 16,0-53-15,53-35 0,17 18-1,36 18 1,0 70 0,-18 53-1,-70-36-15,52 89 16,-70-18-1,-17-35 1,-19-17 0,19-36-1</inkml:trace>
  <inkml:trace contextRef="#ctx0" brushRef="#br0" timeOffset="16497.13">12629 5345 0,'0'0'0,"-17"-89"32,17 72-32,0-54 15,88-17 1,0 35 0,-70 35-16,105 18 15,-35 71 1,-35 35-1,-35 35 1,-18-71 0,-35-34-1,-18-19 17,53-34-17,0-54 1,17-35-1,36 1 1,18-1 0,17 70-1,-35 36 1,35 18 0,-70 0-16</inkml:trace>
  <inkml:trace contextRef="#ctx0" brushRef="#br0" timeOffset="16847.72">13494 5274 0,'0'0'0,"0"18"16,17-18-1,36-36 1,-17 1 15,34-18-15,-52 36-16,-18-54 15,0 18 1,-36 53 0,-16 35-1,-37 71 1,54 0 0,35 0-1,71-53 1,34-53-1,1 0 1,71 0 0,-19-36-1,1-16 17</inkml:trace>
  <inkml:trace contextRef="#ctx0" brushRef="#br0" timeOffset="17529.57">14446 5186 0,'0'-35'15,"0"-18"1,0 141-16,-35-229 16,0 141-1,17 0-15,-70 17 16,0 72 0,35-1-1,17 0 1,19-18-1,17-52 1,88-18 0,-17-18-1,34-34 1,-16-54 15,-89 35-15,0 1-1,0 52 1,0 89 0,0 34-1,0 1 1,17-53 0,54 18-1,17-71 1,-17 0-1,52-71 1,0-52 0,-52-18-1,17-106 17,-70 105-17,-18 107 1,-53 53-1,0 105 1,18 71 0,35-17-1,0-89 1,88 0 0,35-70-1,19-18 1,-107 0-1</inkml:trace>
  <inkml:trace contextRef="#ctx0" brushRef="#br0" timeOffset="19030.9">15998 5450 0,'0'0'0,"18"18"31,0-18-31,17 0 16,36-71 0,17-17-1,0-18 1,-17-88 0,-54 142-16,-17-54 15,-17 17 1,-72 89-1,19 71 1,17 70 0,35 36-1,18-36 17,88-36-17,-17-52 1,35-35-1,17-18 1,-35-53 0,-35-35-1,-17-18 1,-36 53 0,0 18-1,0 53 1,0 34-1,0-16-15,-18 52 16,18 0 0,53-53 15,17-17-15,36-18-1,-35-35 1,35-53-1,-71-1 1,-35 19 0,0 52-1,0 36 1,-18 17 0,1 0-16,-1 36 15,18-1 1,0-34-1,0-19 1,18-17 0,-1-17-1,1-1 1,0-35 0,17-17-1,18-19 1,0 19-1,-18 52 1,0 18 0,1 106-1,-36-35 1,35-1 0,-35-35-1,53-17 1,-18-18-1,36-35 1,-36-18 0,35-35 15,-17 0-15,0 17-1,-17 53 1,-19 36-1,-17 70 1,0 0 0,0-17-1,18-18 1,88-36 0,-36-17-1,54-35 1,17-53-1,-71 0 1,-34-53 0,-36 53-1,-71 88 1,53 0 0,-70 70-1,35 54 1,53-36-1,36 0 1,34-53 0,54-17-1,17-18 1,0-53 0,-53-18-1,-35-52 1,-53 52-16</inkml:trace>
  <inkml:trace contextRef="#ctx0" brushRef="#br0" timeOffset="19229.75">17515 4621 0,'0'0'16,"-17"0"-16,-1 0 0,-17 0 16,17 0-1,-17 0 1,-18 0 0</inkml:trace>
  <inkml:trace contextRef="#ctx0" brushRef="#br0" timeOffset="19447.58">15893 4939 0,'-18'35'15,"53"-35"1,89 0-1,123-35 1,0 17 0,-142 18-1,-69 0-15</inkml:trace>
  <inkml:trace contextRef="#ctx0" brushRef="#br0" timeOffset="20246.79">12259 6350 0,'0'0'0,"-18"-35"31,18 17-15,18 0-16,53-34 15,34 16 1,-69-17 0,-36 36-1,-18-1 1,-123 18-1,-71 53 1,71 0 0,35 70-1,106-105-15,0 105 16,89-70 0,87 0-1,18-53 1,-88 0-1,-71 0 1,-106 0 0,-34 0-1,-72 18 17,36 52-32,88-17 31,36 36-16,17-72-15,70 19 16,36-36 0,53 0-1,-18-18 1,-53-35 0,18-18-1</inkml:trace>
  <inkml:trace contextRef="#ctx0" brushRef="#br0" timeOffset="20446.7">12612 6491 0,'0'-18'0,"0"36"0,0-18 31,0 53-15,0-35 0,35 70-1,18-18 1,-18-17-1,-17-35 1,0-18 0</inkml:trace>
  <inkml:trace contextRef="#ctx0" brushRef="#br0" timeOffset="20646.24">12876 6509 0,'0'-18'16,"0"36"-16,-53-36 15,-35 71 1,71-35-16,-72 70 16,37 0-1,-1 0 1,53-35 15,17-53-15,1 0-16</inkml:trace>
  <inkml:trace contextRef="#ctx0" brushRef="#br0" timeOffset="21129.75">13458 6703 0,'0'0'0,"18"-18"16,17-70-1,-70 0 1,-18 70-1,-53 0 1,1 71 0,34 18-1,-35 105 17,71-70-17,35-53 1,53-18-1,35-35 1,-17-53 0,34-17-1,-69 35-15,34-71 16,-35 18 0,-17 17-1,-18 124 16,0 53-15,0-36 0,0-52-16,18 35 15,52-35 1,18-18 15,-17-36-31</inkml:trace>
  <inkml:trace contextRef="#ctx0" brushRef="#br0" timeOffset="21796.91">13935 6526 0,'0'0'0,"0"18"16,0 0-16,-18 17 15,0 53 1,1-53-16,17 54 15,0-36 1,0-18 0,-18-35-1,1 0 1,-19-71 15,36-35-15,0 18-1,53-35 1,35 87 0,1 36-1,69 89 1,-70 34 0,-88-52-1,0-1 1,0-52-1,-17-18 1,-1-18 0,18-52-1,18-19 17,70-16-17,0 16 1,0 72-1,18 52 1,-53 53 0,-53 0-1,0 1 1,0-36 0,-17-53-1,34 0 16,1 0-15</inkml:trace>
  <inkml:trace contextRef="#ctx0" brushRef="#br0" timeOffset="22181.08">14993 6579 0,'0'-17'15,"0"34"-15,0-70 16,0 36-1,-18 34 1,1 72 0,-19 52-1,1 17 1,18-105-16,-19 88 16,19 89-1,17-19 1,0-69-1,0 34 1,0-141-16,0 71 16,0-88-16,17 52 15,19-123 17,16-70-1,-16-18-16,-19 88-15,19-88 16</inkml:trace>
  <inkml:trace contextRef="#ctx0" brushRef="#br0" timeOffset="22496.07">14993 6773 0,'0'0'0,"-18"-53"15,18-17 1,0 35-16,53-54 15,53 54 1,53 35 0,0 53-1,-124 35 1,-35 0 15,-35-52-31,-124 34 16,-53-17-1,89-35 1,17-18 0,159-35 15,-18 17-31,106-53 16,-105 54-16</inkml:trace>
  <inkml:trace contextRef="#ctx0" brushRef="#br0" timeOffset="22746.59">15716 6297 0,'0'-18'0,"0"36"0,0-88 15,0 52 1,0 53 15,-17 53-15,17 106-1,0-17 1,0-142-16,-18 53 16,18-17-1,0-54 1,53-17 0,0-52-1</inkml:trace>
  <inkml:trace contextRef="#ctx0" brushRef="#br0" timeOffset="23129.83">16016 6720 0,'18'0'16,"-1"0"-16,19-17 16,-19 17-1,71-53 1,1 0-1,-54 0 1,-35-18 0,-35 36-1,-36 35 1,53 18-16,-70 52 16,18 54-1,70-36 1,0 18-1,17-53 1,54-36 0,17-17-1,0-35 1,-17-18 15</inkml:trace>
  <inkml:trace contextRef="#ctx0" brushRef="#br0" timeOffset="23280.32">16545 6862 0,'0'0'0,"0"17"15,-17-17 1,-1 0 15,0 0-15,-52 0-1</inkml:trace>
  <inkml:trace contextRef="#ctx0" brushRef="#br0" timeOffset="24279.2">2081 8555 0,'0'-18'31,"-17"18"-16,-1-17-15,18-1 16,-18-53 0,18 18-1,71-35 1,0 71 0,34 87-1,-69 107 1,-54-19-1,-123 54 1,53-89 0,52-87-16,-69 17 15,87-53 17,0-53-32,36-18 31,35-52-16,17 52 1,1 89 0,-18 70-1,-18 0 1,-17 18 0,17-71-1,36-17 1,-1-36-1</inkml:trace>
  <inkml:trace contextRef="#ctx0" brushRef="#br0" timeOffset="24446.68">2805 8837 0,'0'0'0,"0"-18"16,0 1-1,17-1 32,1 1-31,-18-1-16</inkml:trace>
  <inkml:trace contextRef="#ctx0" brushRef="#br0" timeOffset="25195.88">4480 8537 0,'0'0'0,"-17"0"0,34 0 31,1 0-15,0 0-16,105-53 15,-17 0 1,-89 0 0,-52 18-1,-141 18 17,88 34-32,-106 107 31,158-54-16,36 18 1,124-35 0,-1-53-1,54 0 1,-54 0 0,-158 0-1,-89 0 1,-70 0-1,71 36 1,52 52 0,71 0-1,0-70-15,36 105 16,105-35 15,-18-88-15,54 0-1,-1-53 1,-53-17 0,-87 17-16</inkml:trace>
  <inkml:trace contextRef="#ctx0" brushRef="#br0" timeOffset="25378.99">5098 8767 0,'0'0'0,"0"-36"15,17 54 1,19 35-1,-36-36-15,52 54 16,-16 0 0,-19-19-1,19-16 1,-19-36 15,1-18-31</inkml:trace>
  <inkml:trace contextRef="#ctx0" brushRef="#br0" timeOffset="25546.09">5450 8767 0,'0'-53'16,"0"106"-16,-17-106 0,-36 35 15,-18 18 1,54 18-16,-89 52 16,35 54-1,36-36 1,17 18-1,36-89 1</inkml:trace>
  <inkml:trace contextRef="#ctx0" brushRef="#br0" timeOffset="25879.41">5715 8767 0,'-18'0'16,"18"17"-16,-17 54 16,-1 105-1,18 0 1,0 107 0,-18 69-1,-52 37 1,17-125-1,35-176-15,-35 142 16,36-107 0,17-141-1,35-87 1,53-107 15,-35 71-31</inkml:trace>
  <inkml:trace contextRef="#ctx0" brushRef="#br0" timeOffset="26180.95">5644 8978 0,'0'0'0,"0"-35"16,-17-124 0,52 53-1,36 71 1,87 35-1,-34 88 1,-107-52-16,-17 52 16,-52 88-1,-90-70 1,37-53 15,-19-53-15,107-35-1,52-36 1,88-35 0</inkml:trace>
  <inkml:trace contextRef="#ctx0" brushRef="#br0" timeOffset="26429.37">6421 8484 0,'0'0'0,"0"-17"0,0-19 15,-18 54 17,18 0-32,-35 105 15,-1-17 1,36 53 0,0-53-1,0-89 1,18-17-1,70 0 1</inkml:trace>
  <inkml:trace contextRef="#ctx0" brushRef="#br0" timeOffset="27061.6">7003 8714 0,'0'-53'15,"0"106"-15,0-159 16,-89 70-1,-34 36 1,-18 53 0,35 71-1,71 17 1,35-35 0,35-71 15,53-35-16,36-35 1,-1-53 0,-35-18-1,-52 18 1,-36 52 0,0 19-1,0 70 1,0-36-16,0 54 15,0 17 1,53-17 0,52-71-1,-34-18 1,35-35 0,-36-53 15,-70 36-16,0 34 1,0 54 0,0 35-1,-17 35 1,17 18 0,0-71-1,0-17 1,35-36-1,0-35 1,-35 36-16</inkml:trace>
  <inkml:trace contextRef="#ctx0" brushRef="#br0" timeOffset="27195.86">7426 8555 0,'-18'-18'15,"36"36"-15,-53-53 16,17 35-1,18 17 1,18 1 0,-1-18-16,1 0 0</inkml:trace>
  <inkml:trace contextRef="#ctx0" brushRef="#br0" timeOffset="27612.19">7743 8625 0,'0'0'16,"-17"18"-16,17 0 0,0 52 16,0 1-1,0 17 1,17-17 0,-17-36 15,-35-18-16,35-52 1,0-18 0,35-70-1,36 17 1,70 0 0,-53 106-1,1 53 1,-37 35-1,-52 0 1,-35 18 0,0-35-1,17-71-15,1 0 16</inkml:trace>
  <inkml:trace contextRef="#ctx0" brushRef="#br0" timeOffset="28780.02">10142 8502 0,'0'-18'0,"0"36"0,0-71 0,-17-53 31,-1 89-31,-35-36 16,18 35-16,-36 0 15,-87 54 1,16 87-1,72 1 1,35 123 0,52-53-1,71-106 1,89-53 15,17-53-15,0-70-1,-88 0 1,-18-53 0,-88 70-1,-35 89 17,35 70-17,0 0 1,0-52-16,0 52 15,17-35 1,36-53 0,-18 0-1,-35-53 1,-17-18 15,-18-35-15,35 1-1,52 34 1,19 36 0,-53 35-16,88 0 15,70 88 1,-123 0 0,-36 18-1,-17 0 1,0-71-1,-17-17 1,-18-36 0,17-88-1,36 0 1,70-17 15,35 35-15,-17 70-1,53 18 1,-124 18-16,71 70 16,-88 53-1,-18-53 1,-36 0 0,1-52-1,35-72 16</inkml:trace>
  <inkml:trace contextRef="#ctx0" brushRef="#br0" timeOffset="29246.2">12083 8625 0,'0'0'0,"0"-17"15,0-1 1,-106 18-1,-35 35 1,70 18 0,18 18-1,71-18 1,105-18 0,18 0-1,1 18 1,-72 0-1,-70 0 1,-106-18 0,71-35-16,-141 18 15,52-18 1,1-18 15,70-52-15,53 52-1,17 18 1,1 0-16,53 35 16,-1 18-1,1-35 1,17-18 0,0-18-1</inkml:trace>
  <inkml:trace contextRef="#ctx0" brushRef="#br0" timeOffset="29545.47">12594 8502 0,'0'0'0,"0"-35"0,0-106 16,-35 70 0,0 71 15,17 0-31,-17 106 15,17 53 1,-17-36 0,17 36-1,0-18 1,18-53 0,53-70-1,0-18 1,18-53-1,-53 18 1</inkml:trace>
  <inkml:trace contextRef="#ctx0" brushRef="#br0" timeOffset="29711.85">12294 8749 0,'0'0'0,"-17"-18"0,-1 1 31,36 17-15,70-18 0,-53 18-16,53-18 15,36 1 1</inkml:trace>
  <inkml:trace contextRef="#ctx0" brushRef="#br0" timeOffset="30128.52">12788 8784 0,'0'0'0,"-17"0"0,-1 0 0,18-35 16,0-18 0,35 18-1,-17 17 1,52 0-1,19 18 1,-19 36 0,18 70-1,-88 17 1,0-17 0,0-53-1,-17-53 1,17-18-1,17-17 1,36-53 0,18-53-1,-18 70 1,35 0 0,-35 36-1</inkml:trace>
  <inkml:trace contextRef="#ctx0" brushRef="#br0" timeOffset="30544.47">13582 8590 0,'0'35'16,"-18"18"-1,-17 0 1,0 35 0,35 18-1,0-35 1,70-36-1,18-17 1,1-54 0,-19 1-1,-17-71 1,-18-17 0,-17 35 15,-18 70-16,0 36 1,0 52 0,-18 18-1,18 1 1,0-1 0,53-88-1,36 0 1,16-18-1,-52-17 1</inkml:trace>
  <inkml:trace contextRef="#ctx0" brushRef="#br0" timeOffset="30778.9">14393 8661 0,'0'-18'0,"0"36"0,0-89 16,-17 53-1,-36 18 16,17 71-15,19 0 0,-1-36-16,18 71 15,0-18 1,35-53 0,54-17-1,34-18 1,-35-53-1</inkml:trace>
  <inkml:trace contextRef="#ctx0" brushRef="#br0" timeOffset="31030.93">14870 8378 0,'0'-35'0,"0"70"0,0-140 16,-36 105-1,19 0 1,-1 70-1,0 71 1,1 0 0,17-35-1,0 18 1,0-54 0,0-52-16,17-18 15,36 0 1,53-53-1</inkml:trace>
  <inkml:trace contextRef="#ctx0" brushRef="#br0" timeOffset="31428.44">15205 8608 0,'-88'53'31,"70"-36"-31,-35 72 15,18-1 1,17 0 0,71-18-1,70-52 1,19-18 0,-19-35-1,0-53 1,-70-36-1,-53 89-15,0-53 16,-105 17 0,-19 71-1,18 53 1,36 35 0,52 0 15,71-35-16,35-53 1,-17 0-16</inkml:trace>
  <inkml:trace contextRef="#ctx0" brushRef="#br0" timeOffset="31829.37">15840 8714 0,'0'0'0,"-18"-18"0,0-17 15,18-1 1,18 1 0,53 35-1,-36 0-15,35 53 16,-34 18 15,-36 17-15,0 0-1,-18-17 1,0-71 0,1 17-16,17-70 31,0 0-15,35-17-1,18-18 1,18 52-1,-1 1 1,-52 35-16,88 0 16,-71 0-16</inkml:trace>
  <inkml:trace contextRef="#ctx0" brushRef="#br0" timeOffset="32229.2">16933 8661 0,'0'0'0,"71"-36"16,-53 1 0,-18 0-1,-89 35 1,-17 17 0,18 36-1,71-35-15,-1 53 16,36-1-1,52-35 1,54 18 0,-1-17-1,-88-19 1,-17-17-16,-18 36 16,-88-19 15,-18 1-16,35-18 1,1 0 0,35 0-1,17-35 1,0 17-16</inkml:trace>
  <inkml:trace contextRef="#ctx0" brushRef="#br0" timeOffset="32461.83">14922 8220 0,'0'0'0,"-35"0"0,0 0 15,17 0-15,54-18 31,-1 18-31,124 0 16,88 0 0,-71 0-1,36 0 1</inkml:trace>
  <inkml:trace contextRef="#ctx0" brushRef="#br0" timeOffset="32728.59">18362 8819 0,'0'0'0,"0"18"0,-18-18 15,18-18 1,-17 18 15,-18-17-15,17 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7T12:16:44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 2787 0,'18'0'0,"0"0"16,-18-18-16</inkml:trace>
  <inkml:trace contextRef="#ctx0" brushRef="#br0" timeOffset="816.81">1834 723 0,'0'0'0,"0"-17"0,-35 17 15,18-36 16,17 19-31,0-1 16,-18 18 0,18 18-1,0 52 17,-18 107-17,-17-19 1,0 19-1,17-89 1,18-53-16,0 0 16,0 1-1,0-72 17,18-16-17</inkml:trace>
  <inkml:trace contextRef="#ctx0" brushRef="#br0" timeOffset="1135.47">1799 758 0,'0'-17'0,"0"-36"31,18 35-31,-1 18 16,19 0-1,52 18 1,-18 52 0,1 107-1,-71-36 1,0-106-16,0 89 16,0-18-1,-18-54 1,1-34-1,-1-18 1,-35-35 15</inkml:trace>
  <inkml:trace contextRef="#ctx0" brushRef="#br0" timeOffset="1733.94">1623 1199 0,'0'0'0,"0"18"16,17-18 0,19 0-1,-19 0-15,72-35 16,16-18 0,72-18-1,-36 18 1,-106 53-16,53-17 15,-70 17 1,-18 53 0,0 35 15,-18 53-15,18-70-1,0-54-15,0 36 16,71-35-1,-1-18 1,54-36 0,-36-52-1,-35-18 1,-35-17 0,-18 70-1,0 71 16,0 88-15,0-18 0,0-71-16,0 54 31,0-1-15,17-70-1,71 0 1,1-35-1,-54 0-15</inkml:trace>
  <inkml:trace contextRef="#ctx0" brushRef="#br0" timeOffset="2000.74">3210 723 0,'0'0'0,"0"-53"15,-35 18 1,0 35-1,-1 71 1,19 34 0,-1 19 15,1 52-15,17-35-1,0-88 1,0-17-1,17-36 1</inkml:trace>
  <inkml:trace contextRef="#ctx0" brushRef="#br0" timeOffset="2418.96">3298 1023 0,'0'18'15,"0"-1"-15,0 1 16,0 35-16,-17-35 0,17 70 31,-18-18-15,18 1 0,35-54-1,54 1 1,16-36-1,-16-34 1,-19-54 0,-70 18-1,-70-18 1,-36 70 0,-35 36-1,35 53 1,106-17-1,0-19 1,18-17 15,34-35-15,-34 0-16</inkml:trace>
  <inkml:trace contextRef="#ctx0" brushRef="#br0" timeOffset="2683.83">2999 706 0,'0'0'0,"17"0"32,1 0-32,88 0 15,17 0 1,54-36-1,-89 36 1,-71 0-16,1 0 31,-18 36 1</inkml:trace>
  <inkml:trace contextRef="#ctx0" brushRef="#br0" timeOffset="3850.45">4392 1023 0,'18'-18'31,"-1"1"-31,1-1 16,17-17-16,36-36 16,-54 1 15,-17 17-15,-17 53-16,-107 0 15,1 17 1,-18 54-1,88-18 1,53-35-16,0 17 16,53 53-1,17-17 1,71-18 0,-52-1-1,-36 19 1,-53-36-1,-18-17-15,-53 0 16,-70-1 0,53-17 15,-18-35-15,53-18-1,18 0 1,35 35-1,18 36 17,-1 17-17,19 36 1,16-36 0,19 0-1,17-17 1,36-18-1,-18-35 1,-1 0 0,-34-54 15,-53 19-15,-18 52-16,0-35 15,0 36 1,-18 34-1,-17 36 1,35 35 0,0 1-1,0-54 1,53 0 0,-1-35-1,54 0 1,-35-35-1,17-53 1,-70-18 0,-1 35 15,-17 89 0,0 17-15,-35 53-1,35-70-15,0 35 16,0 17 0,0-52-1,35 0 1,18-18 0,35 0-1,-52 0-15,17 0 16,-18-18-16,71-17 15</inkml:trace>
  <inkml:trace contextRef="#ctx0" brushRef="#br0" timeOffset="4617.18">5733 1235 0,'35'-18'16,"-70"36"-16,70-89 16,-53 18-1,1 36-15,-54-19 16,-52 36-1,52 0 1,-17 89 0,70-19-1,1 36 1,17-36 0,35-52-1,53-18 1,18 0-1,-36-53 1,-17-17 0,-53-1-1,0 36 17,0 17-17,0 71 16,-17 18-15,17-36-16,0 88 16,0 18-1,0 89 1,0-36 0,0 53-1,-18-71 1,0-105-16,-17 158 15,0-35 1,-18-88 0,-18-18 15,-17-70-15,-53-71-1,71-88 1,52-124-1,36 18 1,70-70 0,0 87-1,35 1 1,1 88 0,-36 53-1,0 35 1,18 18-1,-71 35 1</inkml:trace>
  <inkml:trace contextRef="#ctx0" brushRef="#br0" timeOffset="5366.72">6703 1164 0,'0'0'16,"17"-17"-16,1-1 0,-18-35 16,-53 35-1,-70 18 1,-1 36 0,-17 69-1,106-69-15,0 17 16,17 35-1,18-53 1,88-35 0,18 0-1,35-53 17,-106 36-32,18-19 15,18-52 1,-71 70-1,0 54 17,-36 70-17,1-1 1,0 178 0,17-89-1,18 35 1,-17-53-1,-19 71 1,36-88 0,0 17-1,0-158 1,0 70 0,-17-70-1,-54-36 1,1-52-1,-36-142 1,35-35 0,54-18-1,17 107 1,70-54 0,18 106-1,89-17 1,-19 35-1,-52 35 1</inkml:trace>
  <inkml:trace contextRef="#ctx0" brushRef="#br0" timeOffset="6218.34">7056 1358 0,'0'0'0,"105"-70"31,-87 52-31,0 0 15,70-70 1,-71 0 0,-17 70-16,0-35 15,-17 36 1,-54 52 0,-35 71-1,54-18 1,16 18-1,36-88 1,106-1 0,0-34-1,88-36 17,-18-18-17,1-17 1,-160 70-16,1-17 15,-36 35 1,-52 0 0,-18 35-1,88 18 1,0 0 0,70 18-1,-17-36 1,-18 18-1,-35-36 1,-88 1 0,-18-18 15,1 0-15,87-18-1,18-52 1,35 17-16</inkml:trace>
  <inkml:trace contextRef="#ctx0" brushRef="#br0" timeOffset="6516.33">8396 670 0,'0'0'0,"0"-17"0,-18-1 16,-34 18-1,-1 18 1,0 70 0,-35 106 15,17-35-15,36-18-1,35-53 1,0-53-1,53-35 1,17-35 0,-17 0-1</inkml:trace>
  <inkml:trace contextRef="#ctx0" brushRef="#br0" timeOffset="6749.93">8414 1111 0,'0'-17'0,"0"34"0,-18-34 31,-17 52-15,17 18-1,18-36 1,-35 54 0,17 0-1,18-36 1,0-18-1,53-17 1,-18 0-16</inkml:trace>
  <inkml:trace contextRef="#ctx0" brushRef="#br0" timeOffset="7482.82">8749 1094 0,'0'0'0,"-18"17"31,-17 19-31,-18 16 16,18 19-1,17-18 1,18-18 15,0-17-15,18-18-1,-18-18 1,0-35 0,0 0-1,35-52 1,18 16 0,-18 72-16,36-19 15,35 1 1,-36 35-1,1 71 1,-36-18 0,-35 70 15,0-70-15,0-18-1,-18-35 1,-17 0-1,35-53 17,0 36-32,18-54 15,88-35 1,-18 53 0,53 18-1,-53 35 1,-17 106-1,-71-18 1,-36 18 0,-17-53-1,1-18 17,34-17-17,36-53 16,17-1-31</inkml:trace>
  <inkml:trace contextRef="#ctx0" brushRef="#br0" timeOffset="7916.55">10089 1005 0,'0'0'0,"18"-53"15,-18 18 1,-70 35-1,-72 0 1,37 53 0,-1 35-1,88-70 1,18 17 0,35 18-1,36-35 1,52 17-1,-34-17 1,-1 17 0,-71 18-1,-17-18 1,-52-17 0,-72 17-1,36-35 1,-18 0-1,35 0 1,36-35 0,35 0 15,-17-18-31</inkml:trace>
  <inkml:trace contextRef="#ctx0" brushRef="#br0" timeOffset="8183.8">9137 529 0,'-35'0'15,"17"0"17,0 0-32,1 0 31,-54 0-15,18 0-16</inkml:trace>
  <inkml:trace contextRef="#ctx0" brushRef="#br0" timeOffset="8416.92">7832 706 0,'0'0'0,"0"17"0,17-17 16,71 0-1,-52 0-15,87 0 16,18 0 0,-52-17-1,-72 17 1</inkml:trace>
  <inkml:trace contextRef="#ctx0" brushRef="#br0" timeOffset="9133.34">11077 1217 0,'0'0'15,"-17"0"-15,-1 0 31,18 18-31,18-18 16,34 17 0,143 1-1,87-18 1,-53 0 0,89 0-1,-124 0 1,-124 0-1,-70-18 1,-18 18 0</inkml:trace>
  <inkml:trace contextRef="#ctx0" brushRef="#br0" timeOffset="9632.16">12118 935 0,'0'0'0,"-18"-18"0,1-35 15,17 36 1,0-1 0,0 53-1,0 36 1,35 35-1,53 0 1,36-54 0,-36-34-1,0-18 17,-35-18-17,-35-17 1,-18 18-16,0-19 15,-53 19 1,-18 17 0,-52 105-1,34 1 1,-87 53 0,105-88-1,54-19 1,17-34-1,17 0 1,36-54 0</inkml:trace>
  <inkml:trace contextRef="#ctx0" brushRef="#br0" timeOffset="13148.74">14093 1235 0,'0'0'0,"-17"0"0,-1 0 16,1 0-16,17-18 31,17 0-15,71-34-16,53-37 15,18-52 17,-53 0-17,-18-35 1,-70 35-1,-18 105-15,-18-70 16,-70 54 0,18 52-1,-36 123 1,17 89 0,54 123-1,0-71 1,-18 142-1,-18 0 1,-17-71 0,-88 88-1,52-52 1,89-89 15,35-123-15,53-124-1,106-106 1,35-70 0,106-141-1,-230 212-15,89-177 16,-53-106 0,-141 53-1,-54 88 1,-105-17-1,0 88 1,88 106 0,89-1-1,70 19 17,88-19-17,88-17 1,0-17-1,-52 17 1,-107 35 0,-52 1-1,-71 34 17,35 1-32,1 35 15,-18 0 1,17-53-1,18-18 32,35-17-47</inkml:trace>
  <inkml:trace contextRef="#ctx0" brushRef="#br0" timeOffset="13333.12">15081 1005 0,'0'18'47,"0"0"-47,0-1 16,36-17 0,34 36-1,-52-36-15</inkml:trace>
  <inkml:trace contextRef="#ctx0" brushRef="#br0" timeOffset="14148.9">15381 1199 0,'0'53'0,"0"-106"0,0 177 15,-35-54 17,35-52-32,-18 0 15,1-1 1,52-52 15,18-35-15,0 17-1,-18 17 1,18 36 0,0 53-1,-36 0 1,54 18-1,-18-36 1,53-35 0,0 0-1,-54 0-15,125-35 32,-54-18-17,-34-35 1,-89-18-1,-71 53 1,-35 53 0,71 0-16,-106 18 15,70 52 1,18 18 0,53-17-1,18-18 1,52-18-1,72-35 1,-54-35 0,18-36 15,-18-70-15,-18-18-1,-52 106-15,35-105 16,-35-1-1,-18 106 1,0 124 15,-36 105-15,36-123-16,0 35 16,-17 124-1,17-142 1,17 1-1,1-71 1,52-18 0,-52 1-16,17-1 15</inkml:trace>
  <inkml:trace contextRef="#ctx0" brushRef="#br0" timeOffset="16348.59">17057 935 0,'17'0'32,"1"0"-17,17 0-15,36 0 16,35-35 0,0-18-1,-71 17 1,-53 19-1,-88 17 1,71 0-16,-106 53 16,0 52-1,88-34 17,53 0-17,18-54 1,87 1-1,19-18 1,-36-18 0,-70 1-1,-106 34 17,52 1-32,-52 35 15,0 53 1,70-53-1,18-1 1,36-34 0,105-18-1,-106 0-15,88-35 32,36-53-17,-71-36 1,18-70-1,-71 53 1,-35 18 0,0 105-1,-17 53 1,-18 71 0,-1 106-1,36-71 1,0 0-1,0-106-15,18 18 16,70-18 0,-17-35 15,34-35-15,-34-18-1,-18-53 1,-35 71-16,-18-35 15,0 34 1,-53 36 0,0 71-1,35 17 1,18 0 0,0-35-1,18-53-15,70 18 16,18-18-1,35-18 1,-35-35 0,-18-53-1,-88 53 1,0 36 15,-18 52-15,-35 36-1,36-1 1,-1 1 0,18-36-1,0-17-15,0-1 16,53-34 15,0-54-15,17-17-1,-52 70-15,17-17 16,1 17 0,-19 36-1,-17 53 1,18-19 15,17 1-15,18-17-1,18-36 1,17-18 0,-18-35-1,1-35 1,-18 17 0,-53 36-1,0 53 1,0 52-1,0 1 1,0-1 0,0-17-1,0-35 1,53 0-16,-18-18 16,71 0-1,123-18 1,-88-35-1,-17-53 1,-107 0 0,-52 18-1,-88 71 1,-1 122 0,54-16-1,52 34 1,53-52-1,106-19 1,-17-34 0,35-36-1,-54-52 1,-16-36 15,-54 0-15,-35 36-1,-18 158 17,1 0-17,-19 18 1,36-36 0,0-17-1,0-70 16,0-36-15,53-71 0,36 19-1,34 16 1,-88 72 0,89 17-1,17 35 1,-71 53-1,-34 18 1,-36-18 0,-36 18-1,-17-88 1,18-1 0,18-17-1,17-53 1,17 0-1</inkml:trace>
  <inkml:trace contextRef="#ctx0" brushRef="#br0" timeOffset="16599.25">21096 758 0,'0'0'0,"0"-17"0,0-18 15,0 70 1,0-18-1,-70 160 1,52-124-16,-17 106 16,-1 17-1,36-70 1,0-36 0,0-52-1,36-18 1,-19 0-16,71-18 15</inkml:trace>
  <inkml:trace contextRef="#ctx0" brushRef="#br0" timeOffset="16948.18">21343 1358 0,'35'-17'0,"-70"34"0,88-52 0,-18 0 16,-35-1 15,-70 36-15,-1 0-1,18 71 1,36-36 0,34 18-1,71 0 1,1-18 0,-36 1-1,-36 16 1,-52-16-1,-53-19 1,-18 1 0,53-18-1,35 0 17,1-53-17,17 0-15</inkml:trace>
  <inkml:trace contextRef="#ctx0" brushRef="#br0" timeOffset="17199.12">20690 970 0,'0'0'0,"18"-18"15,70 18 1,-52 0-16,122 0 15,36 0 1,-70 0 0,-1 0-1,-87 0 1,-72 0 15,-17 0-31</inkml:trace>
  <inkml:trace contextRef="#ctx0" brushRef="#br0" timeOffset="19315.5">2381 3528 0,'0'0'0,"0"17"0,0 54 16,0-53-1,18-18 1,0-18 0,17-17-16,-18-1 0,1-52 15,-18-53 17,-53 53-32,-106 0 31,36 88-16,-18 53 1,53 123 0,52-35-1,19 36 1,17-72 0,53-34-1,70-71 1,-17-35-1,53-89 1,-36 1 0,-17-107-1,-53 54 1,-18-18 15,-35 106-15,0 70-1,-53 89 1,18 35 0,35 105-1,0-34 1,0-142-16,0 141 16,53-88-1,53-35 1,-18-53-1,35-17 1,-17-54 0,-70 54-16,105-107 15,-106 18 1,-35 18 15,-53 88-15,-35 35-1,70 18 1,18 18 0,35-18-1,36-18 1,17 0 0,-17-17-1,-54 0-15,1 34 16,-18-16-1,35-19 1,1-17 0,34 0-1,54-53 1,-36-17 15,-53 35-31,71-89 16,-53 36-1,-53 53 1,-71 88 15,71-36-31,-35 36 16,-18 106 0,53-106-1,35 0 1,18-53-1,53 0 1,-18-53 0,-52-35-1,-54 17 1,-35 18 0,-53 53 15,36 0-16,52 0 1,36 0 0,87-35-1,1 0 1,35 17 0,-52 18-1,-54 53 1,-35-36-16,0 89 15,-53 88 1,-18 71 0,18-36-1,-17 106 1,-36 36 15,0-18-15,36-71-1,34-123 1,36-54 0,0-87-1,53-106 1,-17 35-16,87-212 16,-17 18-1</inkml:trace>
  <inkml:trace contextRef="#ctx0" brushRef="#br0" timeOffset="19599.09">4286 3916 0,'0'0'0,"0"-88"0,0-36 16,71 54 0,88-1 15,-1 53-16,19 54 1,-107 52 0,-158 35-1,-88-17 1,52-53 0,18-35-1,89-36 1,17 0-16,17-17 15</inkml:trace>
  <inkml:trace contextRef="#ctx0" brushRef="#br0" timeOffset="20398.64">5733 3845 0,'17'0'16,"-17"-17"-1,0-1-15,0-35 16,0 18 0,0-53 15,-88 17-16,-18 53 1,71 18-16,-106 36 16,53 34-1,-1 71 1,72-52 0,17 16-1,53-52 1,-36-53-16,89 0 15,0-35 1,70-71 0,-17-35-1,-71 0 1,1-53 15,-89 35-15,0 106-1,-53 71 1,0 105 0,35 18-1,0 71 1,18-106 0,36-18-1,17-35 1,0-53-1,17 0 1,-17-18 0,-35 1-16,35-36 15</inkml:trace>
  <inkml:trace contextRef="#ctx0" brushRef="#br0" timeOffset="21898.06">6509 3704 0,'0'0'0,"0"-35"16,0 17 0,-71 18 15,54 18-31,-1 17 16,0 36-1,1-1 1,34 36-1,36-71 1,35-35 0,18 0-1,35-17 1,0-54 0,-70-35 15,-71 1-16,0 34 1,-106 36 0,-17 35-1,34 35 1,-16 71 0,87-18-1,18 0 1,53-35-1,53-18 1,35-17 0,-18-36-1,1-35 1,-54 1 15,19-19-15,-72 18-1,1 18 1,-18 52 15,-18 19-15,1 17 0,17 35-1,0-35 1,17-36-1,54 1 1,-1-36 0,36-52-1,-53-1 1,-53 54 0,18-1-16,17 0 31,-17 54 0,-18 34-15,0-35-1,0 36 1,53-53 0,-36-18-16,71 0 15,-17-18 1,-1-35-1,-34-17 1,-36 17 0,0-36-1,0 54 1,70 18 0,1 17 15,-18 0-16,17 70 1,-34 1 0,-36-1-1,0 18 1,0-35 0,-18-17-1,0-19 1,-17-17-1,35-70 1,0 17 0,71-71-1,-1 36 1,54-18 15,70 71-15,-88 35-1,-1 71 1,-87-1 0,-18 18-1,-35 0 1,17-35 0,-17-17-1,17-19 1,1-17-1,-1 0 17,0 0-17</inkml:trace>
  <inkml:trace contextRef="#ctx0" brushRef="#br0" timeOffset="22099.02">8731 4057 0,'0'-18'109,"0"1"-93,0-1-16,0 0 0</inkml:trace>
  <inkml:trace contextRef="#ctx0" brushRef="#br0" timeOffset="26114.13">9860 3687 0,'-18'0'16,"-17"-18"-1,18 18-15,-36 0 16,0 0-1,88 0 32,0 0-47,230 18 16,-36-18 0,124 0-1,35 0 16,-123 0-15,-1 0 0,-211 0-16,53 0 15,-53-18 1,-36 0 0,-34 1 15,-36-19-16,35 19-15</inkml:trace>
  <inkml:trace contextRef="#ctx0" brushRef="#br0" timeOffset="26648.2">11412 3228 0,'0'18'31,"0"-1"-31,0 1 0,0 17 16,36 71 0,-19-88-16,36 70 15,71-18 1,17-52-1,88 0 1,-17-18 0,-124-18-1,-70 18-15,-1-53 16,-52 35 15,-89 18-15,-70 36-1,36 34 1,-54 71 0,124-35-1,-18 18 1,53-36 0,35-53-1,1-35 1,17-18 15,0-34-15,0 34-16</inkml:trace>
  <inkml:trace contextRef="#ctx0" brushRef="#br0" timeOffset="30513.72">15505 3087 0,'17'0'16,"1"0"-1,-1 0-15,19 0 16,34-53 0,-17 18-1,18-18 1,-54 0-1,-17 35-15,0-17 16,-35 35 0,-88 0-1,-54 53 1,54 17 0,-1 19 15,124-54-16,106 18 1,18-18 0,52 36-1,-35 17 1,-88 35 0,-71-52-1,-17-36-15,-88 53 16,-160-17-1,107-54 1,-18-34 0,106-89-1,88-18 1,35-17 0,53 53-1,71 18 16,-35 70-15,34 0 0,-140 17-16</inkml:trace>
  <inkml:trace contextRef="#ctx0" brushRef="#br0" timeOffset="30863.73">15857 3404 0,'53'0'0,"-106"0"0,124 0 0,-1 0 15,19-17 1,-54-1-16,71-35 16,-53 0-1,-53-35 1,-18 53 0,-88 17 15,71 18-31,-36 18 15,36 17-15,-71 106 16,71-35 0,35 35-1,35-88 1,71 0 0,-71-53-16,142 0 15,-36-53 1,18-53-1,-89 36 1</inkml:trace>
  <inkml:trace contextRef="#ctx0" brushRef="#br0" timeOffset="31113.98">16898 2787 0,'0'0'15,"0"18"1,-53 70-1,0 18 1,0 88 0,36-18-1,-1-70 1,18-71-16,0 36 16,0-36-1,18-35 1,17-35-1,35-18 1</inkml:trace>
  <inkml:trace contextRef="#ctx0" brushRef="#br0" timeOffset="31479.72">16986 3316 0,'0'18'0,"18"-18"16,0 0-1,70 17 1,35-34 0,-35-19-1,-35-16 1,-53-1 0,-123 35-1,17 36 1,-35 52-1,70 18 1,71 36 0,0-107-16,0 19 15,106 34 1,0-70 0,88 0 15,-35-53-16,-71 18-15</inkml:trace>
  <inkml:trace contextRef="#ctx0" brushRef="#br0" timeOffset="32013.13">17833 3175 0,'0'0'0,"-18"-18"15,-52 54 1,17 17-1,0 70 1,35 0 0,18-34-1,71-54 1,35-17 0,-1-18 15,-16-53-16,52-88 1,-71-18 0,1-53-1,-53 53 1,17 1 0,-35 105-1,0 70 1,0 107-1,-18 70 1,1-18 0,-19 1-1,36-54 1,18-52 0,52-54-1,1-17 16,52-70-15,-34-1 0,-54 54-16</inkml:trace>
  <inkml:trace contextRef="#ctx0" brushRef="#br0" timeOffset="32197.68">18168 3122 0,'0'0'0,"-18"0"0,18-18 16,124 18 0,-1-17-1,71-18 1,-53-1 0,-35 1-1</inkml:trace>
  <inkml:trace contextRef="#ctx0" brushRef="#br0" timeOffset="32531.03">19808 2364 0,'0'0'0,"-17"-18"15,-18 0-15,-18 18 16,-71 0 0,36 36-1,17 34 1,54-35-16,17 36 16,53 35 15,35-53-16,53-36 1,-88-17-16,53 0 16,0-70-1</inkml:trace>
  <inkml:trace contextRef="#ctx0" brushRef="#br0" timeOffset="32931.68">20091 2117 0,'-53'-18'0,"106"36"0,-230-54 16,142 36-16,-212 36 16,53 17-1,0 88 1,123-18 0,54 18 15,70 36-16,88-54 1,71-52 0,-18-71-1,-53-36 1,-18-87 0,-17-89-1,-71-17 1,-35 88-1,-123 35 1,-1 71 0,-52 35-1,35 35 1,106-17-16,-160 35 16</inkml:trace>
  <inkml:trace contextRef="#ctx0" brushRef="#br0" timeOffset="34247.89">1693 6227 0,'0'0'0,"-17"0"0,-19-36 31,36 19-31,0-54 15,36 0 1,-19 36-16,36-35 16,35 52-1,-35 53 1,-17 89 0,-19 52 15,-17-52-16,0-1 1,0-70 0,0-35-1,0-36 1,0-70 0,0-18-1,0-35 1,18 106-16,52-71 15,36 18 1,18 88 0,17 70-1,-71 18 1,-34 53 0,-36 1-1,0-72 1,0-52 15,-18-18-15,-17-53-1,35-18 1,53-105 0,17 88-1,71-18 1,-35 106-1,0 35 1,-88 0-16,-1 18 16,1-35-16,-18 105 15,-35-34 1,-1-1 0,36-53 15,18-35-16,70-88 1,-70 70-16</inkml:trace>
  <inkml:trace contextRef="#ctx0" brushRef="#br0" timeOffset="35812.61">3634 5997 0,'0'0'15,"0"-35"1,-18 35-1,0 0-15,-88 70 16,18 19 0,-18 69-1,71-16 1,35-1 0,0-106-16,88 18 15,53-53 16,1-35-15,34-54 0,-35-52-1,-106 0 1,-52 18 0,-54 52-1,-70 36 1,0 35-1,-35 88 1,70 36 0,106 17-1,17-36 1,107-16 0,-1-72-1,54-34 16,34-89-15,-105 18 0,-18-36-1,-52 36 1,-19 17 0,-17 54-1,0 34 1,-17 54-1,-1 52 1,18-17 0,0-35-1,18-36 1,52-17 0,36-54-1,-18-16 1,36-54 15,-18 0-15,-89 35-1,18 54 1,-52 52 15,-18 71-15,35-36-1,0 36 1,17-53 0,89-35-1,0-18 1,35-71 0,-35-35-1,-36 36 16,-52-18-15,-18 52 0,-18 54-1,1 53 1,17-19 0,0 19-1,17-18 1,19-18-1,-19-35 1,-17-17 15,0-1-31,-35-17 16,0 17 0,17 36 15,18-1-31,0 54 31,18-18-15,35-18-1,52-35 1,19 0 0,-71-18-16,159-52 15,-71-1 1,0-35-1,-106-17 1,-35 70 0,0 35-16,-53 18 15,-17 36 1,17 70 0,53 17-1,0-35 1,70 0 15,1-70-15,35-18-1,-18-53 1,-35-17 0,-36 34-16</inkml:trace>
  <inkml:trace contextRef="#ctx0" brushRef="#br0" timeOffset="36296.26">6967 5627 0,'0'-35'0,"0"70"0,0-88 0,-17-18 32,-1 71-32,-17 0 15,0 141 1,-1 36 0,1 52-1,0-35 1,17-70 15,18-19-15,18-87-1,70-53 1,0-89 0</inkml:trace>
  <inkml:trace contextRef="#ctx0" brushRef="#br0" timeOffset="36547.21">7338 5556 0,'0'0'0,"17"-88"16,-17 106 15,0 52-31,0 142 16,-17-36-1,-1-105-15,-17 105 31,17-70-15,18-18 0,0-52-1,-17-107 17</inkml:trace>
  <inkml:trace contextRef="#ctx0" brushRef="#br0" timeOffset="37130.19">6720 6156 0,'0'0'0,"-17"0"16,52 0-1,53 0 1,106-35 0,-35-1-1,53 1 16,-71 35-15,-106 0 0,-35 71-1,-35-1 1,0 54 0,-1-36-1,36-18 1,71-34-1,52-36 1,1-53 0,34-53-1,-52-17 1,-106 34 0,-88-69-1,-35 122 16,-71 36-15,70 71 0,36 52-1,70 18 1,18-123-16,36 70 16,87-35-1,1-53 1,52-17-1,-17-36 1,-53-18 0</inkml:trace>
  <inkml:trace contextRef="#ctx0" brushRef="#br0" timeOffset="38028.76">8378 5997 0,'0'0'0,"0"18"15,0 52 1,0-52-16,-17 53 16,17 34-1,0-16 1,0-54 0,17-17-16,19-18 15,17 0 1,-36-18-16,54-35 15,17-35 1,-35 17 0,18-17-1,-36 53 1,-18 35 0,-17 35-1,-17 53 16,17-35-15,0 53 0,0-53-1,70-18 1,54-17 0,-36-36-1,18-52 1,-36-1-1,-52 18 1,-18-35 0,0 70-1,-53 71 17,35 18-17,1 17 1,17 0-1,0-53 17,17-35-32,54 0 15,17-17 1,-17-54 0,17-17-1,-35 18 1,0-19-1,-18 89 1,-35 18 0,0 35-1,0 70 1,-18-87 0,18 52-1,0-53 1,18-53 31,17-17-32,1 0-15</inkml:trace>
  <inkml:trace contextRef="#ctx0" brushRef="#br0" timeOffset="38429.81">10619 6174 0,'0'0'0,"-18"0"15,0 0 1,107 0 15,-54 17-31,35-17 16,107 0 0,17 18-1,-53-18 1,-106 0-16,106 0 15,-88 0 1,-35-35 0,-18-18-1,-35 0 1,17 35-16</inkml:trace>
  <inkml:trace contextRef="#ctx0" brushRef="#br0" timeOffset="38728.23">11307 5927 0,'-18'17'16,"36"-34"-16,-54 87 16,36-17-1,71 0 1,-1-35 0,-34-18-16,87 0 15,1 0 1,-72 0-1,-104 0 17,-72 70-17,71-34-15,-123 105 16,52-53 0,36 0 15,88-70-16,18-18-15</inkml:trace>
  <inkml:trace contextRef="#ctx0" brushRef="#br0" timeOffset="39478.92">13088 5697 0,'0'0'0,"-53"-141"31,35 141-31,-70 36 15,-18 69 1,-17 142 0,35-17-1,17-1 1,54-88 0,17-88-1,17-71 16,1-52-15,-18-36 0,0 71-16,35-159 15,0 17 1,54-52 0,-1 105-1,88 89 1,36 176-1,-71 71 1,-123-36 0,-36 18-1,-70-53 1,35-70 0,-18-53-1,1-36 16,-18-35-31</inkml:trace>
  <inkml:trace contextRef="#ctx0" brushRef="#br0" timeOffset="39646.98">12471 6244 0,'0'0'16,"0"18"-1,88-18 1,35 17-1,124-17 1,36-35 0,-107 0-1,-123 17-15</inkml:trace>
  <inkml:trace contextRef="#ctx0" brushRef="#br0" timeOffset="39898.12">13829 6032 0,'0'0'15,"-71"0"1,54 0-16,-54 36 16,-35 52-1,18-17 1,53 52 0,52-17-1,72-53 1,105-53-1,-36-53 1,36-53 0,-141 71-16</inkml:trace>
  <inkml:trace contextRef="#ctx0" brushRef="#br0" timeOffset="40112.36">14393 5909 0,'0'0'0,"36"-141"15,-36 106-15,0-18 31,-18 70-15,-35 124 0,-18 18-1,1 35 1,52-158-16,-17 69 16,35-16-1,18-54 1,35-35-1,35-71 1</inkml:trace>
  <inkml:trace contextRef="#ctx0" brushRef="#br0" timeOffset="40379.17">14746 6085 0,'0'36'31,"-18"-19"-31,-17 36 16,-35 0 0,52-18-16,-17 54 15,35-19 1,0-35 0,70-35-1,54-17 1,87-89-1,-105 35 1</inkml:trace>
  <inkml:trace contextRef="#ctx0" brushRef="#br0" timeOffset="40996.29">15152 6191 0,'-18'0'16,"36"18"-16,-53-18 0,-18 35 16,141-88-16,-194 159 15,106-88-15,0 35 16,0-18 15,35-17-15,1-18-1,-19-36 1,-17-70 0,0 54-1,35-37 1,71 54-1,35 17 1,-52 36 0,16 53-1,-52 17 1,-53 18 0,-17-36-1,-36-17 1,17-35 15,1-36-15,35-52-1,18-36 1,88-18 0,-18 54-1,71 34 1,17 72-1,-70 52 1,-106 18 0,-53-18-1,-35 18 1,52-89 0,19 1-16,123-71 46,-1-17-46,-52 34 16</inkml:trace>
  <inkml:trace contextRef="#ctx0" brushRef="#br0" timeOffset="41311.62">16757 6103 0,'35'-18'0,"-70"36"0,123-71 16,-88 35-1,-123 18 1,17 53-1,0 0 1,106-17 0,88-19-1,-70-17-15,105 53 16,-35-18 0,-35 18-1,-53 0 1,-105-17 15,-37-19-15,37-17-1,16-35 1,72-53 0,17 70-16</inkml:trace>
  <inkml:trace contextRef="#ctx0" brushRef="#br0" timeOffset="41512.33">15928 5609 0,'0'0'0,"-35"-17"0,17 17 0,-17-36 16,-1 36-1,19 0 32,-1 0-31,1 0-16</inkml:trace>
  <inkml:trace contextRef="#ctx0" brushRef="#br0" timeOffset="41696.32">14358 5715 0,'0'0'0,"-53"18"0,-53-1 15,53 19 1,106-36 0,106 17-1,-88-17-15,228-17 16,-52-36 0,-88 17-1</inkml:trace>
  <inkml:trace contextRef="#ctx0" brushRef="#br0" timeOffset="42479.49">17886 5027 0,'0'0'0,"0"-18"0,0 1 15,-35 17 1,17 0-16,-106 70 31,19 19-15,-19 52-1,124-106-15,0 18 16,88 53 0,89-89-1,-19-17 1,72-53-1,-89-17 1,-18-71 0,-123-53-1,-141 0 1,-35 123 0,-71 71-1,35 88 1,-88 159 15,212-88-15,88-106-16,0 70 15,159 19 1,35-72 0,53-35-1,-53-35 1,71-141-1,-177 18 1,-88-124 0,-71 70-1,-88 19 1,18 158 0,-106 141-1,-17 70 16,105-105-31</inkml:trace>
  <inkml:trace contextRef="#ctx0" brushRef="#br0" timeOffset="43278.4">12418 7885 0,'0'0'16,"0"-53"15,0 70-15,0 1 0,0 88-1,-18-18 1,-17 18-1,17-71 1,1-17 0,17-71-1,35-35 1,35-54 0,1 54-1,-53 53-15,70 17 31,-35 71-15,-53 35 0,17 54-1,-17-19 1,0-88 0,0-88 15,36-70-16,17 17 1,70-35 0,0 88-1,-87 53-15,105 18 16,-71 70 0,-52 18-1,-18 35 1,-18-53 15,1-70-31,17 17 16,88-35-1,-17-18-15</inkml:trace>
  <inkml:trace contextRef="#ctx0" brushRef="#br0" timeOffset="44345.06">13970 7761 0,'0'0'0,"-18"0"0,-87 0 16,-1 53-1,17 35 1,-16 53 0,69 0-1,36-70 1,0-53-16,106 17 31,0-35-15,70-35-1,1-71 1,-107 0 0,-52-35-1,-18 106-15,-71-36 16,-87 36-1,-1 88 1,53 35 0,53 53-1,53-106-15,0 53 16,88 1 0,71-72-1,0-52 1,53-36 15,-54-52-15,-105 35-1,-35 70-15,0-17 16,-36 105 15,-17 54-15,35-54-1,0-52-15,0 35 16,17-35-16,54-18 16,17 0-1,18-53 1,-53-35 0,35-18-1,-88 88-15,18-17 16,-1 17-16,-17 53 47,0 18-32,-17 36 1,17-19 0,35 1-1,-18-71-15,72 17 16,52-17-1,35-70 1,-70-1 0,-18-70-1,-88 35 1,-70 71 0,-36 88-1,53 35 1,18 53 15,35-17-15,88-54-1,35-70 1,1 0 0,52-88-1,-17-53 1,-141 88-16</inkml:trace>
  <inkml:trace contextRef="#ctx0" brushRef="#br0" timeOffset="44544.41">15963 7479 0,'0'0'0,"-17"0"0,-1 0 16,53 0-1,124 0 1,70 0 15,-70 0-15,-18-18-1,-123 18 1</inkml:trace>
  <inkml:trace contextRef="#ctx0" brushRef="#br0" timeOffset="44744.74">16316 7461 0,'-18'0'0,"36"0"0,-71 18 16,0 52 0,53-34-16,-35 70 15,17-54-15,1 37 16,-36 105 0,35-71-1,18-88 1,35-35-1,53-17 1</inkml:trace>
  <inkml:trace contextRef="#ctx0" brushRef="#br0" timeOffset="45061.65">16528 7902 0,'-36'53'16,"36"-35"-16,-17 35 15,17 17 1,0 1 0,53-54-1,70-17 1,1-70 0,-54-36-1,-35-35 1,-70 53 15,-71 70-15,-35 71-1,35 0 1,18 17 0</inkml:trace>
  <inkml:trace contextRef="#ctx0" brushRef="#br0" timeOffset="47527.77">17515 7638 0,'0'0'15,"0"17"-15,0 19 16,18-36-1,0 0-15,35 0 16,-36 0-16,71-18 16,36-35-1,-71 0 1,-53-35 0,-88 53-1,-36 35 1,89 17-16,-106 54 31,105-1-15,54 1-1,70-36 1,36-17 0,-1-18-1,-246 0 16,-18 35-15,-71 71 0,53 53-1,106-36 1,53-88-16,71 89 16,52-89-1,124-52 1,-35-36 15,35-106-15,-53-35-1,-159 123-15,53-105 16,-52-53 0,-36 123-1,-71 106 1,18 88-1,-17 106 1,-19 71 0,72-124-1,-1 17 1,53-87 0,89-36-1,-1-35 1,-70-17-16,159-72 31,-89-16-15,-87 16-1,-36 19 1,-71 70 0,-52 17-1,-1 89 1,107-35-1,34-1 1,54-17 0,70-53-1,35-17 1,1-54 0,-54-17-1,-105 17 1,-18 36-1,-53 106 32,53-54-47,-35 72 16,35-37 0,0-16-1,17-36 16,19-53-15,-1-35 0,0-1-1,0 72 1,-17 34 0,-18 36-1,18 36 1,17-19-1,-17-35 17,52-35-17,-17 0 1,35-88 0,0-18-1,-35 36 1,-35 52-16,35-17 15,-35 35 1,-18 70 0,-18 36-1,0-53 1,36 35 0,35-52-1,53-36 1,-1-18-1,1-53 17,-17-87-17,-72 87 1,-52 18 0,-36 53-1,1 71 1,17 35-1,53-18 1,0-53-16,17 36 16,54-36-1,53-35 1,17-35 0,-36-18-1,-16-35 1,-72 52-1,1 19 1,-71 52 15,0 35-15,18-17 0,35-17-1,35-36 1,0 0-16,18-36 15,35-34 1,1-1 0,-54 36-1,-17 35 1,-18 71 0,0-1-1,0-17 16,35-18-31,53-17 32,0-18-17,18-106 1,-35-17 0,-1-71-1,-17 0 1,-35 88-1,-18 88 1,-53 89 0,0 70-1,18 0 1,17 53 0,18-53-1,0-70 1,53-36 15,0-35-15,0-71-1,-36 1-15</inkml:trace>
  <inkml:trace contextRef="#ctx0" brushRef="#br0" timeOffset="47678.17">21096 7990 0,'0'0'0,"-18"0"15,54 0 1,17 0 0,88 0-1,0 0 1,-88 0-16,0-17 16</inkml:trace>
  <inkml:trace contextRef="#ctx0" brushRef="#br0" timeOffset="47911.26">22049 7779 0,'0'0'0,"-18"-18"0,-53 18 31,54 0-31,-89 53 16,35 35 0,-17 53-1,71 0 1,17-52-1,105-1 1,1-71 0,18-17-1,-54-52 1</inkml:trace>
  <inkml:trace contextRef="#ctx0" brushRef="#br0" timeOffset="48111.63">22419 7814 0,'0'0'16,"35"0"0,18 35-1,0 36 1,0 70 0,-53-35-1,-35 17 1,-1-87-16,-105 34 15,-35-70 1</inkml:trace>
  <inkml:trace contextRef="#ctx0" brushRef="#br0" timeOffset="50277.31">741 9543 0,'0'0'0,"0"35"31,17-35-15,-17-18-16,36-35 15,-19 0 1,-17-70 0,-17 88-16,-54-89 15,-17 18 1,-71 53 0,0 89-1,-17 105 1,70 53 15,106-35-15,36-1-1,52-87 1,53-36 0,123-158 15,-211 87-31,124-158 15,-89 0 1,-35-105 0,-53 122-1,0 54 1,-18 105 0,-17 71-1,0 176 1,17 1-1,-17 69 17,35-157-17,53-72 1,52-35 0,19-70-1,88-88 1,-54 34-1,-69-87 1,-107 123 0,-88 53-1,36 53 1,52 0 0,36 35-1,52-17 1,54 17 15,-54-18-15,54-17-1,-36-35 1,35-18 0,-17-53-1,88-70 1,-123 52-1,-54-35 1,-52 36 0,-53 34-1,0 54 1,-36 88 0,71-18-1,53 0 1,0-35-1,18-35 17,52-18-17,54-88 1,-36 17 0,-53-17-1,-17 53 1,-18 70 15,-18 71-15,18-36-1,36 1 1,52-36 0,71-35-1,35-70 1,-53-19-1,-106 72-15,71-107 32,-106 36-17,-71 17 1,-17 71 0,-53 53-1,35 36 1,89 16-1,52 1 1,71 35 0,35 36-1,-71-36 1,-34 88 0,-125-88-1,-122 36 1,17-89-1,-53-53 17,70-88-17,107-88-15</inkml:trace>
  <inkml:trace contextRef="#ctx0" brushRef="#br0" timeOffset="50994.36">3828 9207 0,'0'-17'0,"0"34"0,-18-34 16,-17 17-1,-1 0-15,-16 0 16,16 0-16,-52 53 15,70-18 1,18 0 0,89-17-1,-19 0 1,36-1 0,-71-17-1,-52 0 32,-89 36-47,-18 34 31,54-35-15,70-17-16,0 0 16,70-18-1,54 0 1,-36 17-1,18 54 1,-106 52 0,-35 36-1,-89-18 1,54-53 0,34-52-1,142-72 16,-71 1-15,36-18-16</inkml:trace>
  <inkml:trace contextRef="#ctx0" brushRef="#br0" timeOffset="52345.29">5009 9366 0,'0'0'0,"18"-17"0,0-54 15,-18 0 1,-88 1 0,-54 52-1,1 71 1,-88 124 0,141-36-1,70 17 1,36-87-1,88-36 17,70-52-17,0-89 1,-17-53 0,-53 18-1,-18-106 1,-88 18-1,0 123 1,0 71 0,-35 105-1,0 124 1,-1 18 0,19-71-1,17 0 1,17-53-1,1-70 1,88 0 0,0-18-1,52-71 1,1-35 0,-106 18-1,-53 0 1,0 70-16,-70 18 15,17 35 1,35 54 0,18-36-1,53 17 1,35 1 0,-35-36-1,18-35 1,-36 0 15,35-35-15,-17-18-1,-35 35-15,35-35 16,-18 53 0,-35 18 15,-18 52-16,1-52-15,17 53 16,0-1 0,35-35-1,18-35 1,18-17 0,-36-36-1,-35-18 1,0 54-16,-71-54 31,1 53-15,-1 1-1,54 17 1,34-18 0,89 1-1,-71-1-15,124 0 16,-53 1-1,35 17 1,-88 53 0,-53 35-1,-18 70 1,-70 54 0,0 35-1,-18 35 1,0 18-1,18-35 17,53-124-17,35-18 1,53-123 0,35-106-1,35-88 1</inkml:trace>
  <inkml:trace contextRef="#ctx0" brushRef="#br0" timeOffset="52629.03">6491 9596 0,'0'0'0,"0"-36"0,35-70 16,54 1-1,16 87 1,19 18-1,-106 0 1,17 88 0,-53 0-1,-88 36 1,-52-18 0,122-89-1,19 1 1,70-18-1,52-18 1,-69 1-16</inkml:trace>
  <inkml:trace contextRef="#ctx0" brushRef="#br0" timeOffset="53096.12">7320 9648 0,'18'0'31,"17"0"-31,-17 0 0,140 0 31,-105 0-31,71 0 16,-54 0-16,213 0 16,-125 0-1,-17-52 1,-123 16-1,-53 1 1,-71 35 0,-53 0-1,106 0 1,124 0 15,17 0-15,36 0-1,-89 0-15,18 53 32,-53 35-17,-88 36 1,-54-36 0,-34 0-1,141-70-15,-89 35 16,89-53-1</inkml:trace>
  <inkml:trace contextRef="#ctx0" brushRef="#br0" timeOffset="53611.33">10530 9384 0,'0'-35'0,"0"70"0,0-88 15,-17-71 1,17 107-16,-18-1 15,-35 36 17,-35 141-17,17 35 1,1 88 0,35-70-1,17-124 1,18-71-16,0 1 15,0-36 1</inkml:trace>
  <inkml:trace contextRef="#ctx0" brushRef="#br0" timeOffset="53910.97">10142 9578 0,'0'-53'0,"0"106"0,36-265 15,-1 159-15,35-88 16,89 18-1,0 105 17,70 106-17,-70 124 1,-141 17 0,-18-158-16,-36 193 15,-17-122 1,18-54-1,-18-53 1,0-35 0,18 0-16,-35-35 15,34 17-15</inkml:trace>
  <inkml:trace contextRef="#ctx0" brushRef="#br0" timeOffset="54111">10142 9790 0,'-17'0'0,"34"0"0,-34-18 15,34 18 17,124 0-17,1-35 1,175-1 0,36-34-1,-141 35 1,-18-36-1,-177 71-15</inkml:trace>
  <inkml:trace contextRef="#ctx0" brushRef="#br0" timeOffset="54310.26">11589 9507 0,'0'0'16,"-88"18"-1,-1 53 1,-34 70 0,88-106-16,-36 124 15,71-89 1,35 1-1,71-54 17,35-17-17,36-70 1,-1-54 0</inkml:trace>
  <inkml:trace contextRef="#ctx0" brushRef="#br0" timeOffset="54560.67">12153 9296 0,'0'-89'16,"0"178"-16,0-195 0,-88 123 31,70 1-31,-70 123 16,18 0 0,17 53-1,35-53 1,18-17-1,53-71 17,0-53-17,70-18 1,-52-52 0,-18 17-16</inkml:trace>
  <inkml:trace contextRef="#ctx0" brushRef="#br0" timeOffset="54777.05">12488 9543 0,'0'0'16,"0"35"0,-53 35-1,-17 54 1,35-1 0,-1-52-1,36-53-15,0 52 16,53-70-1,35 0 1,18-35 15,0-36-31</inkml:trace>
  <inkml:trace contextRef="#ctx0" brushRef="#br0" timeOffset="55392.92">12894 9701 0,'-88'71'31,"53"-18"-15,17 17-1,18-52-15,0 17 16,35-35 15,-17-17-15,-1-89-1,19-18 1,-19 89 0,36-53-1,53 17 1,35 71 0,-53 36-1,1 105 1,-89-35-1,0-71-15,-36 71 16,-17-53 0,18-53-1,0 0 1,35-71 0,70 0-1,89-123 1,-53 106-1,35 71 17,-53 70-17,-70 35 1,-18-53-16,0 71 16,-71 17-1,18-52 1,36-36-1,70-52 17,-18-1-32,71-35 15</inkml:trace>
  <inkml:trace contextRef="#ctx0" brushRef="#br0" timeOffset="55743.23">14376 9578 0,'17'-35'16,"-34"70"-16,34-106 15,-34 71 1,-54 0-16,53 0 16,-87 36-1,16 34 1,72-35 0,52 18-1,89 0 1,-89-53-16,35 36 15,-34-19-15,52 54 16,-70-18 0,-36 0-1,-88-18 1,-17-17 0,-19-18-1,125 0-15,-54-53 16,54 0-1</inkml:trace>
  <inkml:trace contextRef="#ctx0" brushRef="#br0" timeOffset="55928.1">13317 9102 0,'0'0'15,"-17"-18"-15,-1 0 0,0 18 16,18-17 0,0-1 15</inkml:trace>
  <inkml:trace contextRef="#ctx0" brushRef="#br0" timeOffset="56128.62">12030 9225 0,'-36'0'0,"72"0"0,-107 35 16,89-35-1,105 0 1,177 0-1,0-17 1,-194 17-16,158-18 0</inkml:trace>
  <inkml:trace contextRef="#ctx0" brushRef="#br0" timeOffset="56426.49">15434 9155 0,'0'0'0,"0"-18"0,0 0 16,0 1-1,-18-19 1,1 36-16,-36 0 16,-53 0-1,-53 53 1,36 0-1,52 18 1,71-36 0,71-17-1,140-18 1,-122-18 0</inkml:trace>
  <inkml:trace contextRef="#ctx0" brushRef="#br0" timeOffset="56810.38">15505 8908 0,'-18'-36'0,"36"72"16,-160-125-16,-69 72 31,-36 87-15,88 54-1,0 52 1,142-141-16,17 54 15,106 69 1,88-87 0,17-71-1,71-35 1,-105-36 0,-36-105-1,-123-36 1,-71 36-1,-88 105 17,-106 54-17,-18 122 1,212-69-16,-70 34 16,17 1-16</inkml:trace>
  <inkml:trace contextRef="#ctx0" brushRef="#br0" timeOffset="58493.29">13741 11024 0,'0'0'0,"0"-17"16,0-1 0,0 0-16,17-17 15,-17-53 1,-17-36 0,-36 72-1,17 34-15,-87 18 16,0 53-1,-54 88 1,71 0 15,89-35-15,52-36 0,0-70-16,124 0 15,-18-53 1,35-52-1,-70-1 1,18-88 0,-54-36-1,-70 160 1,-17 88 0,-36 70-1,-35 71 1,-1 17-1,89-70 1,0-89 0,36 72-1,52-89 1,71 0 0,35-53-1,-71-18 1,-35-17-1,-88 17 1,-17 71 0,-1 36-1,18 34 1,0 18 0,18 1-1,52-19 1,36-52-1,0-18 1,70-36 15,-17-16-15,-71-19 0,-52-35-1,-36 36 1,-89 34-1,-34 54 1,35 35 0,-1 53-1,54 0 1,35-54 0,88-34-1,1-18 1,52-53-1,-71 0 1,-17-35 15,-35 70-31,-18-34 16,-18 104 15,1 1-15,17-35-16,0 35 15,35 17 1,35-52 0,89-18-1,-18-18 1,18-34 0,-88-54-1,-71-18 1,-71 54-1,-17 70 1,-71 53 15,36 70-15,52-17 0,71 106-1,53-18 1,0-53-1,0 17 1,-71 1 0,-88-53-1,-105 0 1,87-106 0,18-71-1,106-87 1,71-1-1,-36 106 1</inkml:trace>
  <inkml:trace contextRef="#ctx0" brushRef="#br0" timeOffset="58943.62">16369 10760 0,'0'0'0,"0"-18"16,-35-35-1,-142 53 1,18 0 0,107 35-1,52 1 1,17-19 0,89 1-1,53 0 1,-124-18-1,-35 17 1,-53 1 15,-17 17-15,17 0 0,53 1-1,0-19-15,35 36 16,-17-17-1,17 34 1,-35 1 0,-53-54-1,53 1 1,0-36 0,35 1-1</inkml:trace>
  <inkml:trace contextRef="#ctx0" brushRef="#br0" timeOffset="60176.66">17127 10813 0,'-17'-36'15,"-1"19"-15,-17-19 16,-71 36-1,18 18 1,70 17-16,-105 54 16,70-19-1,53 1 1,35-36 0,36-17-1,52-36 1,-105 0-16,105-52 15,-35-36 1,1-123 15,-37 52-15,-34 54 0,-36 105-1,-87 142 1,34 70-1,53-53 1,18 0 0,53-53-1,36-53 1,-54-35-16,124 0 16,-36-35-1,18-53 1,-70 0-1,-54 70 1,-17 36 15,-17 35-15,-1 17 0,18-17-1,18-18 1,70-35-1,18 0 1,0-70 0,-18-1-1,-53 36 1,-17 17 0,-71 54-1,17 52 1,36-35-1,0-18 1,71-17 15,35-18-15,-36-36 0,1-34-1,-71 52-15,-18-88 16,-52 36-1,-54 52 1,89 18 0,141 0 15,-71 0-31,89 0 16,34 0-1,-87 18 1,-53 35-1,-54 35 1,-34 0 15,52-53-31,-88 159 16,36-35 0,-1 35-1,36-35 1,17-71-1,18-17 1,18-71 0,35-18-1,35-70 1,18-53 0</inkml:trace>
  <inkml:trace contextRef="#ctx0" brushRef="#br0" timeOffset="60442.9">18697 11060 0,'0'-89'16,"0"178"-16,0-283 0,53 105 16,35 54 15,36 17-15,-18 18-1,-89 18-15,1 35 16,-71 35-1,-35-35 1,-71 18 0,36-54-1,211-17 17,18-35-17</inkml:trace>
  <inkml:trace contextRef="#ctx0" brushRef="#br0" timeOffset="60675.82">19791 10601 0,'0'0'0,"0"-35"16,-53 17 0,-53 53-1,-53 71 1,53 18-1,89-36 1,17-18 0,88-34-1,53-36 1,-53 0-16</inkml:trace>
  <inkml:trace contextRef="#ctx0" brushRef="#br0" timeOffset="60926.17">20373 10407 0,'0'0'16,"53"0"0,-36 0-1,195 123 1,-124-17-1,-70 71 1,-106-36 0,-53-53-1,-124 0 1,18-53 0</inkml:trace>
  <inkml:trace contextRef="#ctx0" brushRef="#br0" timeOffset="61675.82">353 12100 0,'0'0'0,"17"0"0,72-70 16,-72 52-1,1-35 1,-36 71 0,1 17-1,-54 89 1,-17 105-1,0-70 1,-1 35 0,72-71-1,34-105 1,54-36 0</inkml:trace>
  <inkml:trace contextRef="#ctx0" brushRef="#br0" timeOffset="62327.05">212 12277 0,'0'-36'0,"0"72"0,-18-107 0,18 36 16,0-71 0,141-17-1,53 52 1,-17 71-1,-36 88 1,-124 36 0,-17-89-16,-88 106 15,-159 0 1,35-70 0,-70-36-1,247-35 1,35-53-1,35 18 1,106-1 15,18 107-15,-71 17 0,-52 18-1,-19 35 1,1-70-1,52-54 1,1-34 0,17-54-1,53-52 1,-70 35 0,-36 17-1,-70 124 16,-18 35-15,35-35 15,1 0-15,17-71 0,0 1-1,17-19 1,-17 19-16</inkml:trace>
  <inkml:trace contextRef="#ctx0" brushRef="#br0" timeOffset="62494.52">988 12241 0,'0'0'0,"0"18"15,0 0 1,0-1-16,0 1 15,53 17 1</inkml:trace>
  <inkml:trace contextRef="#ctx0" brushRef="#br0" timeOffset="63193.29">1552 12577 0,'0'0'0,"18"0"0,-1 0 16,19-36 0,-1-17-1,-35 18 1,-53 17 0,-35 18-1,-53 53 1,106-35-16,-54 35 15,36 17 1,53-34 15,53-36-15,88-18 0,1-17-1,-37 0 1,-105 52 15,-35 54-15,-18 105-1,36 18 1,17 124 0,0 52-1,-36-88 1,-34 53-1,-18-123 1,-54 17 0,-16-105 15,17-107-15,-71-87-1,18-89 1,35-158-1,141 34 1,18 195-16,89-159 16,105-17-1,17 105 1,107-88 0,-71 71-1</inkml:trace>
  <inkml:trace contextRef="#ctx0" brushRef="#br0" timeOffset="63893.08">2152 12100 0,'-18'-17'0,"36"34"0,-71-34 16,-35 105-1,35 35 1,0 36-1,0 53 1,18-89 0,35-88-16,-18 36 15,18-53 1,35-54 0,1-52-1,34-35 1,-17 35-1,18 17 17,-36 71-32,18 88 31,-53 0-15,18 18-1,34-35 1,19-54-1,0-34 1,123-71 0,-89-18-1,54-71 1,-88 36 0,-54-35-1,-17 105 1,-17 89-1,-36 105 1,0 54 15,53-18-15,0-71 0,18-18-1,52-70 1,1-17-1,-36-19 1,-17-17 0,-18 36-16</inkml:trace>
  <inkml:trace contextRef="#ctx0" brushRef="#br0" timeOffset="64076">2646 12488 0,'35'0'31,"18"0"-31,53-17 16,53-36 15,-106 53-31,105-53 16,19 0-1,-142 35-15</inkml:trace>
  <inkml:trace contextRef="#ctx0" brushRef="#br0" timeOffset="64708.71">3687 12224 0,'-71'35'31,"0"18"-15,-17 53 0,53-18-1,35 18 1,35-36-1,-17-52-15,105 0 16,-17-18 0,35-36 15,0-52-15,-70-18-1,-1-123 1,-52 88-1,-18 35 1,0 124 0,-53 70-1,18 71 1,0-1 0,35-34-1,17-71 1,54-36-1,17-17 1,0-35 15,-52 18-31,87-72 16,-70 19 0,-18-1-1,-52 142 16,-36 35-15,17-36 0,36-35-1,18-35 1,0 0 0,17-52-1,-17 34-15</inkml:trace>
  <inkml:trace contextRef="#ctx0" brushRef="#br0" timeOffset="64875.54">4639 12118 0,'-35'0'0,"-1"0"16,1 0-1,18 70 1,17-34-1,70-36 1,-17 0-16</inkml:trace>
  <inkml:trace contextRef="#ctx0" brushRef="#br0" timeOffset="65576.56">5062 12100 0,'-17'18'16,"-54"35"-1,1 35 1,-1 53 0,53-35-1,36-18 17,88-53-17,0-35 1,35-17-1,0-54 1,-18-70 0,-52-53-1,-53 71 1,-18 52 0,0 89-1,-53 70 1,0 53-1,35-106-15,-17 71 16,17-18 0,18-70 15,18-36 0,88-35-15,-89 36-16,72-54 15,16 36 1,-52 35 0,-53 18-1,0 34 1,-88-16 0,18 17-1,52 0 1,18 0-1,70-18 1,19-35 15,16 0-15,19 0 0,-54 0-1,-52 0-15</inkml:trace>
  <inkml:trace contextRef="#ctx0" brushRef="#br0" timeOffset="66025.72">6456 12453 0,'17'0'32,"19"0"-17,-19 0-15,124 0 16,54 0-1,-143 0-15,90 0 16,52-18 0,-89 1 15,-87-19-15,-71 1-1,35 18-15,-105-1 16,0 0-1,105 18 1,71 0 0,88 18-1,-18 35 1,-52 0 0,-71 35-1,-88-35 1,-124 17-1,-35-17 1,88-35 0,54 0-1</inkml:trace>
  <inkml:trace contextRef="#ctx0" brushRef="#br0" timeOffset="66526.44">8343 12241 0,'0'0'0,"0"-35"15,0-53 1,0 70-16,-35 1 16,-53 70-1,17 70 1,1 89 0,52-159-16,-17 105 15,-1 36 1,36-70-1,0-107 1,0-34 15</inkml:trace>
  <inkml:trace contextRef="#ctx0" brushRef="#br0" timeOffset="66791.74">7902 12594 0,'18'-159'16,"105"-70"-1,1 88 1,140 18 0,-87 140-1,17 124 1,-124 18 0,-87 53-1,-89-36 1,18-70-1,17-36 1,36-70 0,-36-35 15,36 0-31</inkml:trace>
  <inkml:trace contextRef="#ctx0" brushRef="#br0" timeOffset="66976.75">7902 12594 0,'-35'0'16,"70"0"-16,-52 0 16,87 0-1,124-17 1,35-1 0,-158 0-16,264 1 15,-141-19 1,-17 19-1</inkml:trace>
  <inkml:trace contextRef="#ctx0" brushRef="#br0" timeOffset="68276.39">9260 12400 0,'0'-18'15,"0"36"-15,-17-53 16,-36 35 0,-35 35-1,-36 71 1,54-18-1,52 53 1,53-53 0,-17-52-16,123 17 15,-35-53 1,53-36 0,17-52-1,-53-18 1,19-88-1,-54-35 1,-88 35 0,0 88 15,-71 106-15,-17 71-1,0 52 1,0 124-1,52-106 1,36 36 0,53-72-1,18-87 1,105-36 0,-52-52-1,34-36 1,-34 0-1,-89 53 1,-35 36 0,-17 52 15,-36 36-15,17 17-1,19-18 1,17-17-1,70-18 1,18-35 0,1-17-1,-54-1-15,53-35 16,0-17 0,-52 17-1,-19 53 1,-34 17-1,-19 19 1,19 17 0,-1-18 15,18-17-15,53-18-1,0-36 1,0-17-1,-53-35 1,0 35 0,0-17-1,70 52 1,1 18 0,-53 0-16,105 71 15,-70-18 1,-35 17-1,-18 18 1,-53-52 15,35-19-31,0 1 16,1-71 15,52-18-15,36 1-1,52-36 1,1 71 0,-36 35-1,-71 70 1,-17 1 0,-70 17-1,17-17 1,53-54-1,53-17 1,17-17 0,71-54 15</inkml:trace>
  <inkml:trace contextRef="#ctx0" brushRef="#br0" timeOffset="68591.7">11906 12488 0,'106'-88'16,"-212"176"-16,194-176 15,-158 88 1,-71 35 0,88 18-1,35-17 1,89-19 0,-36 1-16,53 17 15,36 18 1,-71 18-1,-53-36 1,-124 18 15,89-53-31,-71 35 16,71-35-16,-53 0 16,-1-35-1,72-18 1,17 18-16</inkml:trace>
  <inkml:trace contextRef="#ctx0" brushRef="#br0" timeOffset="68775.45">11307 11836 0,'-53'0'0,"106"0"0,-124 0 16,18-18-16,0 0 15,18 18 1,17 0 0,1 0-1</inkml:trace>
  <inkml:trace contextRef="#ctx0" brushRef="#br0" timeOffset="68974.99">9790 12153 0,'0'0'0,"-18"18"0,-35-1 15,88-17 1,142 0 0,-124 0-16,141 0 15,-141 0-15,141-35 16,17 0-1</inkml:trace>
  <inkml:trace contextRef="#ctx0" brushRef="#br0" timeOffset="69275.17">12876 11871 0,'0'0'0,"0"-18"0,0 1 16,-17-1 0,-71 18-1,17 0 1,-35 71 0,36 34-1,70-34 1,35 17-1,88-53 1,36-35 0,-71 0-1</inkml:trace>
  <inkml:trace contextRef="#ctx0" brushRef="#br0" timeOffset="69691.97">13123 11783 0,'-17'-36'15,"34"72"-15,-123-160 16,-17 89 0,17 35-1,-70 88 1,35 36 0,-36 123-1,195-53 1,88-71-1,70-35 1,36-70 0,-71-18 15,53-124-15,-123-17-1,-36-88 1,-53 35-1,-70 106 1,-71 53 0,18 52-1,0 71 1,35 1 0,53-19-1</inkml:trace>
  <inkml:trace contextRef="#ctx0" brushRef="#br0" timeOffset="71907.6">12947 12965 0,'0'0'0,"18"-18"0,52-106 16,-52 89-1,-1-18-15,-17-17 32,0 52-32,-53 18 15,-52 53 1,16 70-1,1 71 1,53-17 0,35-142-16,0 53 15,106-52 1,17-36 0,71-18-1,-17-70 1,-71 17-1,-54-17 1,-52 70-16,-35 54 31,-18 34 1,0 18-17,53-17 1,71-53-1,-53-18-15,105 0 16,-17-18 0,-18-53-1,-88 19 1,-53-54 0,-17 17-1,52 89-15,18-35 16,35 18-1,53 17 1,54 0 0,-54 35 15,0 71-15,-88-36-1,0 18 1,0-52-1,0-19 1,-18-17 0,18-35-1,71-53 1,17-18 0,-17 53-1,17 35 1,-71 36-1,1 70 1,-18-52-16,18 52 16,17 18-1,36-53 17,17-36-17,53-17 1,0-70-1,-18-36 1,-34-71 0,-72 36-1,-17 18 1,0 105 0,-53 71-1,36-18-15,-19 89 16,19-18-1,-1 17 1,36-52 0,70-1-1,35-34 17,-87-36-32,70 0 15,17-18 1,-52-35-1,-54-35 1,-17 35 0,-35 106 15,17 0-15,1 17-1,52-34 1,35-36-1,36 0 1,-70-18-16,34-17 31,36-54-31,0 1 32,-18 53-17,0 35 1,-70 18-1,-18-1-15,0 71 16,-88-17 0,35-18-1,35-18 1,36-35 15,-1-17-31,72-36 16,-19-18-1,18-52 1,-35 34 0,-35 89-1,-18 36 17,-18-19-32,-17 54 15,17 17 1,18-17-1,71-36 1,35-35 0,0 0-1,-71 0-15,88-71 16,-35-52 0,-17-36-1,0-53 1,-54 89-1,-17 52 1,-17 89 0,-54 106 15,36 70-15,17-53-1,18 0 1,18-35-1,52-71 1,19-17 0,-37-36-1,37-35 1</inkml:trace>
  <inkml:trace contextRef="#ctx0" brushRef="#br0" timeOffset="72124.95">16986 12876 0,'0'0'0,"0"-17"0,18 17 0,17 0 15,89 0 1,34 0 15,1-18-15,-88 18-1,-89-18 1,0 1-16</inkml:trace>
  <inkml:trace contextRef="#ctx0" brushRef="#br0" timeOffset="72308.1">14922 12894 0,'0'0'0,"-35"18"16,70-1-16,195-17 15,17 0 1,70-17 0</inkml:trace>
  <inkml:trace contextRef="#ctx0" brushRef="#br0" timeOffset="73075.17">17868 13088 0,'0'0'15,"0"-18"-15,18 1 0,-1-36 16,-17 18 0,-17 52 15,-1 1-15,-88 123-1,36-53 1,52 18-1,18-35 1,71-36 0,70-18-1,-35-52 1,70-53 0,-52-35-1,-1-89 1,-88 18-1,-35 106 1,0 70-16,-53 18 16,0 71 15,18 87-15,35-17-1,18 18 1,52-53-1,36-71 1,18-17 0,-36-36-1,-18-35 1,-17-35 0,-35 71-1,-18 52 1,-53 0-1,35 36 1,18-36 0,0-17 15,71-18-15,-36-53-1,-35 35-15</inkml:trace>
  <inkml:trace contextRef="#ctx0" brushRef="#br0" timeOffset="73226.25">19015 12982 0,'0'-17'16,"0"34"-16,0-70 15,-18 53 1,0 0 0,18 36-1,53-1 1,0 0-1</inkml:trace>
  <inkml:trace contextRef="#ctx0" brushRef="#br0" timeOffset="73943.72">19438 13070 0,'18'-17'16,"-36"34"-16,36-52 16,-89 35-1,-35 0 1,36 71-1,34-54-15,1 89 16,35-18 0,35-17-1,71-36 1,35-17 0,-17-18-1,-89-18-15,89-70 16,-36-35-1,0-72 1,-35 72 0,-35 35 15,-18 105-15,-36 89-1,19 18 1,-36 17-1,17-35 1,19-71 0,-1-17-1,53-71 17,36 0-17,52 0 1,-17 35-1,-88 18-15,17 0 16,-17 0 0,-36 0 15,-70 0-15,0 18-1,35 17 1,35 18-1,18 0 1,36-18 0,34-17-1,1 17 1,17-35 0,53 0-1</inkml:trace>
  <inkml:trace contextRef="#ctx0" brushRef="#br0" timeOffset="74208.48">21078 12965 0,'0'0'0,"0"-36"0,0 19 16,0-1-16,-35 0 15,-18 36 1,-35 88-1,53 0 1,17 17 0,18-17-1,71-35 1,17-54 0,-18-17-1</inkml:trace>
  <inkml:trace contextRef="#ctx0" brushRef="#br0" timeOffset="74440.49">21643 12859 0,'0'0'0,"53"-18"31,0 53-15,35 71-1,-70 0 1,-18-53-16,0 70 16,-71-34-1,-35-36 1,-105-36 0,-1-17-1</inkml:trace>
  <inkml:trace contextRef="#ctx0" brushRef="#br0" timeOffset="76273.87">2258 15117 0,'0'0'0,"0"-18"0,0-106 31,0 89-31,0-71 16,0-52-1,-53 52 1,-18 53 0,-70 70-1,-18 72 1,107-54-16,-125 106 16,1 18-1,123-89 1,53-34-1,88-36 1,-35-18-16,123-70 16,142-106-1,-36 0 1,-53-18 15,-88 36-15,-141 87-1,-105 89 1,-19 53 0,36 53-1,0 106 1,70-36 0,18-17-1,88-53 1,1-71-1,87-35 1,-53-35 0,18-36-1,-88 1 17,-35-18-17,-18 70 1,0 36-1,-18 52 1,18 36 0,0-18-1,36-17 1,34-71 0,54-18-1,-18-53 1,-1-52-1,-105 0 1,-70-19 0,-71 90-1,53 69 17,-18 71-17,88 1 1,36-1-1,70-35 1,53-53 0,-18-18-1,54-53 1,-89 36 0,-53 35-1,-35 18 1,0 35-1,0 53 1,0-54 0,0-16-1,53-19 17,71-52-17,-18-18 1,-1-53-1,-34 18 1,-53 35 0,-36 106 15,0-18-31,1 36 16,-1 35-1,18-36 1,53-52-1,53-18 1,35-71 0,-106 54-1</inkml:trace>
  <inkml:trace contextRef="#ctx0" brushRef="#br0" timeOffset="76707.46">4621 14217 0,'0'0'0,"-17"-18"15,-19 1-15,-34 17 16,17 70 0,0 89-1,35-18 1,-34 18 0,34-89-1,0-34 1,54-54-1,52-53 1,0-17 0,53-18-1,-18 89 1,-17 52 15,-88 0-31,-18 54 16,-35 34-1,-106-35 1,-89 0 0,72-52-1,122-36-15,-70 0 16,89-36 0,34-52-1,89-35 1</inkml:trace>
  <inkml:trace contextRef="#ctx0" brushRef="#br0" timeOffset="76957.75">5203 14129 0,'0'0'0,"0"17"0,0 1 15,-52 70 1,-1 89-1,0-19 1,35-105-16,-52 124 16,52-89-1,18-53 1,35-17 0,53-54-1,-70 19-15</inkml:trace>
  <inkml:trace contextRef="#ctx0" brushRef="#br0" timeOffset="77324.32">5203 14728 0,'0'18'31,"0"0"-15,18-18-1,35 0 1,53 0-1,17-71 1,-70 36 0,-53-36-1,-53 36 1,36 35-16,-107 18 16,54 52-1,-19 54 1,54-36-1,35 18 1,18-53 0,88-53-1,88-18 17,-18-35-17,0-17-15</inkml:trace>
  <inkml:trace contextRef="#ctx0" brushRef="#br0" timeOffset="77923.47">6174 14570 0,'0'0'16,"0"-71"-16,-18 54 15,-70 34 1,17 54 0,-35 70-1,53-18 1,53-105-16,0 88 15,71-53 1,70-36 0,36-34-1,-36-36 17,35-53-17,-141 71-15,53-124 16,-35-70-1,-53 105 1,0 71 0,-70 88-1,17 89 1,35-89-16,-17 159 16,35-88-1,71 18 1,-1-89-1,54-18 1,-1-34 0,-35-54-1,-52 18 1,-19 18 15,-17 53-15,-35 35-1,0 0 1,17-36-16,0 18 16,36-52 15,0 17-31</inkml:trace>
  <inkml:trace contextRef="#ctx0" brushRef="#br0" timeOffset="78090.56">7214 14517 0,'0'0'16,"0"-53"-16,-17 18 16,-1 35-1,0 70 1,36-17 15,53-35-15,-54-18-16,36 0 0</inkml:trace>
  <inkml:trace contextRef="#ctx0" brushRef="#br0" timeOffset="78723.77">7479 14570 0,'35'0'16,"-70"0"-16,70-18 15,-52 18 1,-19 18 0,19-1-16,-72 72 15,54 16 1,17-34-1,18 17 1,89-70 0,34-18-1,1-36 1,34-34 15,-17-71-15,-88 0-1,-35-18 1,-18 141-16,0 1 16,-71 52-1,19 71 1,34 17 0,-17-17-1,17-53 1,18-35-16,-18-1 15,124-52 17,-18 0-17,36-36 1,-71 36 15,-71 35-15,-52 35-1,-1 18 1,36 18 0,35-36-1,17 0 1,1-35-16,88 18 16,0-18-1,35-18 1</inkml:trace>
  <inkml:trace contextRef="#ctx0" brushRef="#br0" timeOffset="79141.14">8749 14693 0,'0'18'31,"18"-1"-15,34 1-1,125 0 1,52-1 0,-176 1-16,106-18 15,-36 0 1,-87-35 0,-36-18-1,-89 0 1,19 18-1,52 17 1,36 18 0,70 0-1,18 0 17,-53 53-17,-53 35 1,-71-35-1,-88 18 1,-52-19 0,87-16-1</inkml:trace>
  <inkml:trace contextRef="#ctx0" brushRef="#br0" timeOffset="79606.67">11571 14693 0,'0'0'0,"18"-70"31,-36 70-16,0 17-15,-17 1 0,-53 88 16,-71 88 0,18 0-1,88-88 17,53-53-17,35-71 1,36-123-1</inkml:trace>
  <inkml:trace contextRef="#ctx0" brushRef="#br0" timeOffset="79839.66">11254 14623 0,'35'-89'16,"-70"178"-16,123-266 16,-71 160-16,72-19 15,87 72 1,-53 69-1,-34 72 1,-89-36 0,0-88-16,-106 123 15,35-88 17,-17-17-17,18-71 1,-19-53-16</inkml:trace>
  <inkml:trace contextRef="#ctx0" brushRef="#br0" timeOffset="80223.81">11130 14922 0,'18'0'0,"17"0"16,0 0-16,89 0 15,123-35 1,35-18-1,-88 18 1,-18-18 0,-140 35-1,-54 18 17,-53 18-17,-70 88 1,53-18-1,35 36 1,71-19 0,70-52-1,106-53 1,-18-35 0,-105 17-16,141-105 15,-71-1 1,-18-70-1</inkml:trace>
  <inkml:trace contextRef="#ctx0" brushRef="#br0" timeOffset="80440.39">12947 14534 0,'0'-105'16,"-35"87"-1,70 230-15,-88-424 0,106 335 0,-194-140 16,88 140 15,-18 54-15,54-19-1,17-69 1,0-72-16,88 19 16,-18-36-1,72-53 1,-54-18 0,-18 0-16</inkml:trace>
  <inkml:trace contextRef="#ctx0" brushRef="#br0" timeOffset="81207.53">13212 14817 0,'17'-18'0,"1"0"0,-1 1 15,-69 70-15,87-89 16,-88 107 0,0 52-1,35-52 1,18 17 0,0-70-1,89-1 1,52-17-1,-18-35 1,18-53 0,-88 35-1,-35 0 1,-54 106 15,19 18-15,-1-18-1,18-1 1,18-34 0,-1-18-1,-17-18-15,0-34 16,0-37 15,53-17-15,0 36-1,53 35 1,-18 35 0,53 70-1,-123 18 1,-18 1 0,-18-19-1,-17-35 1,0-35-1,17-52 1,18-37 0,36 19-1,87-36 1,0 53 15,-87 53-31,87 0 16,-87 0-16,34 53 15,-52 35 1,-18 0 0,-53-35-1,35 0 1,124-53 15,17-70-15</inkml:trace>
  <inkml:trace contextRef="#ctx0" brushRef="#br0" timeOffset="81506.46">15064 14870 0,'35'-53'0,"-70"106"0,70-159 15,-88 106 1,18 0-16,-89 0 31,71 53-15,53 0-1,53 17 1,18-17 0,52 53-1,-87-36 1,-36-17 0,-124-17-1,18-36 1,-35 0-1,71-71 1,70 53-16,-18-17 16</inkml:trace>
  <inkml:trace contextRef="#ctx0" brushRef="#br0" timeOffset="81678.53">14005 14252 0,'-53'-17'0,"106"34"0,-123-34 0,52-1 16,0 18-1,1 0 1</inkml:trace>
  <inkml:trace contextRef="#ctx0" brushRef="#br0" timeOffset="81876.48">12506 14552 0,'0'0'16,"-35"18"-16,17-18 15,89 0 1,228 0-1,19 0 1,-212 0-16,335-53 16</inkml:trace>
  <inkml:trace contextRef="#ctx0" brushRef="#br0" timeOffset="82175.5">16016 14235 0,'0'-18'0,"0"36"0,0-71 0,0 35 15,-70 0 1,-1 36 15,-17 70-15,70-53-16,-17 54 15,35 34 1,88-52 0,0-54-1,89-34 1,17-71 0</inkml:trace>
  <inkml:trace contextRef="#ctx0" brushRef="#br0" timeOffset="82541.25">16316 14093 0,'-35'-17'0,"70"34"0,-211-87 16,17 70 0,88 0-16,-140 53 15,69 53 17,54 52-17,106-34 1,123 17-1,0-70 1,-88-71-16,106 17 16,-89-17-16,89-35 15,35-89 1,-88-34 0,-88-54-1,-159 89 1,-106 87-1,0 89 1,70 35 0,18 53-1,124-105 1</inkml:trace>
  <inkml:trace contextRef="#ctx0" brushRef="#br0" timeOffset="83241.34">16510 16192 0,'0'0'0,"-18"18"0,-17-18 0,0 35 16,35-17-1,0 0-15,53-18 16,53-53 15,-36 0-15,-35-71-1,-35 19 1,-17 69-16,-89-52 16,71 70-16,-142 1 15,36 70 1,0 141 0,70-53-1,71-88-15,-17 53 16,17-89-16,70 36 15,107-53 1,-18-53 0,35-70 15,-53-71-15,-88 17-1,-53 124-15,17-105 16,-17 122-1,-88 72 1,0 52 0,-18 88-1,71-17 1,70-18 0,0-123-16,106 17 15,0-53 1,89-52-1,-177 35-15</inkml:trace>
  <inkml:trace contextRef="#ctx0" brushRef="#br0" timeOffset="83956.71">17410 15857 0,'0'-35'16,"0"70"-16,-18-70 16,-53 53-1,-34 105 1,16 18-1,36-35 1,53-18 0,124-88-1,70-17 1,-53-36 0,-35-53-1,-106-35 1,-88 35-1,52 88-15,-122 1 16,34 34 0,18 89-1,106-35 17,141 17-17,-35-88 1,177-18-1,-142-35 1,-36-35 0,-69 35-1,-89 124 17,35-54-32,-17 72 15,17 16 1,18-69-1,88-36 1,-17-18 0,35-52-1,35-72 1,-106 54 15,-35 71-15,0 34-1,-53 89 1,36-18 0,17 36-1,70-89 1,36-35 0,88-53-1,-159 35-15</inkml:trace>
  <inkml:trace contextRef="#ctx0" brushRef="#br0" timeOffset="84373.61">18821 15699 0,'0'-36'0,"0"72"0,-18-107 15,-17 89 1,-36 70 15,18 53-15,18-18-1,35-87-15,-35 87 16,17-88 0,18-70 15,88-35-15,-52 34-16,87-69 15,-17 87 1,-18 18-1,-53 70 1,-35 54 0,-70-18-1,-107-36 1,19-34 15,52-36-15,88-18-1,71-53 1,71 1-16</inkml:trace>
  <inkml:trace contextRef="#ctx0" brushRef="#br0" timeOffset="84590.47">19526 15646 0,'0'0'0,"-35"35"16,-53 36-1,-36 70 1,18 35 0,54-35-1,34-70 1,36-36 15,70-35-15,-18 0-16</inkml:trace>
  <inkml:trace contextRef="#ctx0" brushRef="#br0" timeOffset="84922.98">19526 16051 0,'18'0'47,"52"0"-31,54 0-1,-54 0 1,-34-53 0,-36 1-1,0 34-15,-88 18 16,-1 35 15,-34 53-15,70 18-1,53-35 1,35-1 0,89-70-1,52 0 1,-88-35-16</inkml:trace>
  <inkml:trace contextRef="#ctx0" brushRef="#br0" timeOffset="85506.61">20338 15804 0,'0'0'16,"0"-52"-16,0 34 0,-53 0 16,-53 71-1,35 53 1,36 53 15,35-18-15,53-35-1,88-71 1,18-35 0,17-53-1,-52-53 1,-1-105 0,-70-19-1,-35 71 1,-18 124-1,-71 88 1,-17 88 0,88-17-1,0 17 1,0-106-16,18 53 31,87-35-15,-34-53-1,17-17 1,-35-54 0,-35-17-1,-18 176 17,-36 0-17,19-17 1,17-54-1,17-34 1,1 17-16,17-36 16</inkml:trace>
  <inkml:trace contextRef="#ctx0" brushRef="#br0" timeOffset="85639.13">21290 15822 0,'0'-35'16,"0"70"-16,0-88 0,-18 53 15,1 18 1,17 35 0,17 0-16</inkml:trace>
  <inkml:trace contextRef="#ctx0" brushRef="#br0" timeOffset="86273.96">21608 15981 0,'0'0'0,"17"-53"16,-34 0-1,-72 35 1,1 18 0,18 71-1,52 52 1,53 1 15,36-54-15,88-17-1,-18-53 1,-53-35 0,35-141-1,-70 17 1,0-35 0,-35 106-1,-18 105 1,-35 54-1,-36 70 1,53-88-16,-17 53 16,17 17-1,18-88 1,53-17 15,36-18-15,-1-53-1,-71 36-15,54-72 16,-71 36 0,0 36-1,-53 52 1,0 71 0,53-36-1,0-34-15,0 34 16,35-17-1,71-53 1,0 0 0,18-35-1</inkml:trace>
  <inkml:trace contextRef="#ctx0" brushRef="#br0" timeOffset="86473.55">23001 15857 0,'0'0'0,"0"-17"0,-35 17 15,-89 17 1,19 72 0,52 52-1,35-36 1,36 19 0,35-53-1,52-36 1,19-35-1</inkml:trace>
  <inkml:trace contextRef="#ctx0" brushRef="#br0" timeOffset="86672.83">23495 15963 0,'18'-17'0,"-36"34"0,71-52 0,-35 35 15,52 0 1,36 88-1,-36 0 1,-34 53 0,-72-52-1,-34-54 1,-18 0-16</inkml:trace>
  <inkml:trace contextRef="#ctx0" brushRef="#br0" timeOffset="86823.6">23918 16757 0,'0'0'0,"0"18"31,18-18-31,-36-18 31,1 18-31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F84F-9441-B89B-B4E8-0231D3F29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45206-0E9D-B5D2-8937-671BEFF3E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543D3-269B-2318-9E39-C4AF98A7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C1DC-114C-4A9C-BC50-8FCD3A4E363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6F6DF-94DD-4D55-5ACB-17B21A77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F0BC-40EA-A46C-89F0-BC8D9D16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6FAE-DE86-4DC3-8A72-67CC65D8C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5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0C4A-664A-B572-0BBF-948E7CE9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D1064-D403-7F6F-6C87-495342AA0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13B6-AA4C-22A2-3AF7-741BCE37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C1DC-114C-4A9C-BC50-8FCD3A4E363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D5923-C912-9C0F-2C56-5636ACEE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AC6B-A753-3BB5-AC3D-53BDFA74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6FAE-DE86-4DC3-8A72-67CC65D8C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2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E4537-9673-8D59-1BC9-C902AF361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9E16D-7D99-F70F-FF79-97DE67B6E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903B6-5FE6-F583-28F6-9F940FA6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C1DC-114C-4A9C-BC50-8FCD3A4E363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97CC1-0F94-1F48-FE3A-8E1DFF54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104DC-1576-63D9-7569-142AB8AD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6FAE-DE86-4DC3-8A72-67CC65D8C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50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C44D-AAE3-FD5A-1ED6-F52818F4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689E-164D-5237-DE84-2C365482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EC68E-226C-624B-5BAC-B8805A9A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C1DC-114C-4A9C-BC50-8FCD3A4E363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6AFC8-A785-8772-F16D-CA9E0CDF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97ACF-D691-5443-B0AA-750AF11E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6FAE-DE86-4DC3-8A72-67CC65D8C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96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67BB-4513-E945-7A25-06444013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170B8-2D2B-344C-D281-20ADCFD2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C485-64C3-451A-B00F-48655246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C1DC-114C-4A9C-BC50-8FCD3A4E363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B71C4-779F-606C-BA83-DF7AA69A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356F-4CC1-B5A6-A68E-92B804A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6FAE-DE86-4DC3-8A72-67CC65D8C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48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26E3-53FB-C817-2F95-7C0214ED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B4D8-F5E2-7AC8-1E73-6A3A55527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BE134-9659-DFBC-CBD7-DCD1F0B65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5789E-ED8F-D310-E950-5A8DF087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C1DC-114C-4A9C-BC50-8FCD3A4E363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27E84-1665-E864-41B5-118DE85C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19DB4-BB58-AEAD-F439-1B4053ED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6FAE-DE86-4DC3-8A72-67CC65D8C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55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99C-F3AA-6A20-DBE1-A845E957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6DD7F-A8B1-EC3F-66F7-8E7504FC5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A7485-4BB8-D312-6372-11051FECB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5B4C3-86C4-D7BA-1932-0FDC7A2CD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D44EC-647C-10A0-C9C6-B257B147C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61B7F-D2B3-E992-EDBB-80E66ECA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C1DC-114C-4A9C-BC50-8FCD3A4E363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837C4-4995-A995-C0D9-888D2BA9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02B4E-7477-2025-32E5-9366D870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6FAE-DE86-4DC3-8A72-67CC65D8C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47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637D-864B-08F3-2D01-C9BA4CF6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E4E6D-DF9C-69E3-C00E-BA22627A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C1DC-114C-4A9C-BC50-8FCD3A4E363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953C8-8121-AE01-31EE-FFBE9581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50528-4B39-823C-7E6D-2AE07C3B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6FAE-DE86-4DC3-8A72-67CC65D8C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8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FFBA7-A99E-8199-A149-4671F1A3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C1DC-114C-4A9C-BC50-8FCD3A4E363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63846-8230-080C-648E-DCD9CBA8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961FB-27C2-24EB-573C-231F830A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6FAE-DE86-4DC3-8A72-67CC65D8C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00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49F5-D501-0883-3FC4-0D34C76A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2723-FBD9-B561-0AB6-EED325CA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9FD90-D600-7952-E61E-E28B21BEC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D09A9-CE1B-6B35-F38E-26CC2E86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C1DC-114C-4A9C-BC50-8FCD3A4E363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D2EE5-39EF-C982-3C79-8BEB3BA5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A582B-B28B-69CA-3067-628DB72B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6FAE-DE86-4DC3-8A72-67CC65D8C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14C2-71DC-5523-71AA-5F64A046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D2014-370E-4DD8-2CD8-0B3E6C858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E96E1-D76D-3D27-D56E-5E6B8BC49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26E88-014C-009B-7EDF-55CE8BE7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C1DC-114C-4A9C-BC50-8FCD3A4E363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A3118-730E-BD68-62AF-BDAD8427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139CF-0B2C-D5BB-EF5A-3B98F50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6FAE-DE86-4DC3-8A72-67CC65D8C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97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56A6B-A70B-6BEC-D928-3EECCCED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1AD99-5D2B-C5BB-FF5A-B8EF5F8D4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444AA-5907-196B-E428-19BE9D0D9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7C1DC-114C-4A9C-BC50-8FCD3A4E363B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4EA9-D167-2DED-98DC-B997F93E4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64C3-2250-FEE3-C2DC-82C1E5A15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16FAE-DE86-4DC3-8A72-67CC65D8C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31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5CD7-97FE-75D7-564F-6638BB2D7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7AC86-58A8-AA19-3BF0-12D4FDCC1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5B43D0-CFFC-F253-106E-1C8E691D44B2}"/>
                  </a:ext>
                </a:extLst>
              </p14:cNvPr>
              <p14:cNvContentPartPr/>
              <p14:nvPr/>
            </p14:nvContentPartPr>
            <p14:xfrm>
              <a:off x="1212840" y="501480"/>
              <a:ext cx="3283200" cy="405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5B43D0-CFFC-F253-106E-1C8E691D44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492120"/>
                <a:ext cx="3301920" cy="40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08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5CD7-97FE-75D7-564F-6638BB2D7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7AC86-58A8-AA19-3BF0-12D4FDCC1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02F806-5D21-85E2-9B73-FD6934966E96}"/>
                  </a:ext>
                </a:extLst>
              </p14:cNvPr>
              <p14:cNvContentPartPr/>
              <p14:nvPr/>
            </p14:nvContentPartPr>
            <p14:xfrm>
              <a:off x="311040" y="488880"/>
              <a:ext cx="8547480" cy="331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02F806-5D21-85E2-9B73-FD6934966E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80" y="479520"/>
                <a:ext cx="8566200" cy="33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51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5CD7-97FE-75D7-564F-6638BB2D7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7AC86-58A8-AA19-3BF0-12D4FDCC1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52238-5B48-F0D8-B356-3B22AABEB7C2}"/>
                  </a:ext>
                </a:extLst>
              </p14:cNvPr>
              <p14:cNvContentPartPr/>
              <p14:nvPr/>
            </p14:nvContentPartPr>
            <p14:xfrm>
              <a:off x="380880" y="450720"/>
              <a:ext cx="7080840" cy="244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52238-5B48-F0D8-B356-3B22AABEB7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441360"/>
                <a:ext cx="7099560" cy="24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99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5CD7-97FE-75D7-564F-6638BB2D7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7AC86-58A8-AA19-3BF0-12D4FDCC1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F1DBE1-5C6C-ECC8-D39E-322CF4DB8095}"/>
                  </a:ext>
                </a:extLst>
              </p14:cNvPr>
              <p14:cNvContentPartPr/>
              <p14:nvPr/>
            </p14:nvContentPartPr>
            <p14:xfrm>
              <a:off x="324000" y="50760"/>
              <a:ext cx="7410600" cy="572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F1DBE1-5C6C-ECC8-D39E-322CF4DB80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640" y="41400"/>
                <a:ext cx="7429320" cy="57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91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5CD7-97FE-75D7-564F-6638BB2D7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7AC86-58A8-AA19-3BF0-12D4FDCC1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4DAEF3-A88B-E5FB-511F-83E34EDDC0FA}"/>
                  </a:ext>
                </a:extLst>
              </p14:cNvPr>
              <p14:cNvContentPartPr/>
              <p14:nvPr/>
            </p14:nvContentPartPr>
            <p14:xfrm>
              <a:off x="69840" y="628560"/>
              <a:ext cx="11938320" cy="622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4DAEF3-A88B-E5FB-511F-83E34EDDC0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619200"/>
                <a:ext cx="11957040" cy="62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363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5CD7-97FE-75D7-564F-6638BB2D7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7AC86-58A8-AA19-3BF0-12D4FDCC1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B37AA3-C912-BBF3-4769-810F4F0005F9}"/>
                  </a:ext>
                </a:extLst>
              </p14:cNvPr>
              <p14:cNvContentPartPr/>
              <p14:nvPr/>
            </p14:nvContentPartPr>
            <p14:xfrm>
              <a:off x="590400" y="114120"/>
              <a:ext cx="9703440" cy="647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B37AA3-C912-BBF3-4769-810F4F0005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040" y="104760"/>
                <a:ext cx="9722160" cy="64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90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5CD7-97FE-75D7-564F-6638BB2D7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7AC86-58A8-AA19-3BF0-12D4FDCC1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90B5CA-4B44-3632-815D-E376D88D1A9A}"/>
                  </a:ext>
                </a:extLst>
              </p14:cNvPr>
              <p14:cNvContentPartPr/>
              <p14:nvPr/>
            </p14:nvContentPartPr>
            <p14:xfrm>
              <a:off x="679320" y="317520"/>
              <a:ext cx="7264800" cy="361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90B5CA-4B44-3632-815D-E376D88D1A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960" y="308160"/>
                <a:ext cx="728352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09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5CD7-97FE-75D7-564F-6638BB2D7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7AC86-58A8-AA19-3BF0-12D4FDCC1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55B2F6-419A-AE6F-1206-D35A62520860}"/>
                  </a:ext>
                </a:extLst>
              </p14:cNvPr>
              <p14:cNvContentPartPr/>
              <p14:nvPr/>
            </p14:nvContentPartPr>
            <p14:xfrm>
              <a:off x="0" y="95400"/>
              <a:ext cx="861732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55B2F6-419A-AE6F-1206-D35A625208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6040"/>
                <a:ext cx="863604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9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2022-10-17T12:18:20Z</dcterms:created>
  <dcterms:modified xsi:type="dcterms:W3CDTF">2022-10-17T12:18:46Z</dcterms:modified>
</cp:coreProperties>
</file>