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0:44:59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635 0,'0'-18'94,"0"1"-78,0-1 30</inkml:trace>
  <inkml:trace contextRef="#ctx0" brushRef="#br0" timeOffset="1518.5">1799 653 0,'0'-18'31,"0"0"-16,-17 18 1,17-17-16,0-1 31,0 0-15,-36 1-16,36-1 31,0 36-15,0 17-1,0 18 1,0-35-16,-17 87 16,17 1-1,0 0 1,-18 35 0,18-70-1,0-1 1,0-52 15,0-36 16,0 1-47</inkml:trace>
  <inkml:trace contextRef="#ctx0" brushRef="#br0" timeOffset="1935.02">2152 564 0,'0'0'0,"0"18"47,0 0-31,0 17-16,0-17 15,18 87 1,-71 72-1,35-107 1,-17 1 0,35-53-16,0 35 15,0-18 1,0-18 0,-18-17 15,18-35-16</inkml:trace>
  <inkml:trace contextRef="#ctx0" brushRef="#br0" timeOffset="2366.63">1676 864 0,'0'0'0,"-18"0"15,36 0 16,-1 36-31,54-36 16,35-18 0,-53 0-1,17 1 17,-35-1-17,-17 18 1,-18-18 31</inkml:trace>
  <inkml:trace contextRef="#ctx0" brushRef="#br0" timeOffset="2950.01">2346 617 0,'0'0'0,"-18"0"0,1 0 16,-19-17-1,54 17 17,0 17-17,70-17 1,0 0-1,36 0 1,-36 0 0,-53 0-16,18 0 15,-35 0 1,-1 0 0,-34 0 30</inkml:trace>
  <inkml:trace contextRef="#ctx0" brushRef="#br0" timeOffset="3383.53">2593 635 0,'0'18'63,"0"-1"-63,0 1 15,0 17-15,0 53 16,-35 36 0,17-36-1,18-70-15,-18 52 16,1 1 15,-1-54-15,0 19-1,1-36 17,17-18-1,0 0-31,17 1 0</inkml:trace>
  <inkml:trace contextRef="#ctx0" brushRef="#br0" timeOffset="3800.69">3069 653 0,'0'17'47,"0"1"-47,-17 0 0,-1 34 15,0 37 1,-17 34-1,0-35 1,17-17 0,18-36-1,0-17 1,0-36 31,0 1-32</inkml:trace>
  <inkml:trace contextRef="#ctx0" brushRef="#br0" timeOffset="4182.87">3016 653 0,'18'0'16,"0"0"0,-1 17-1,36 54 1,-35-54-16,-1 36 15,19 0 1,-1 0 0,-35-18-1,18-35 1</inkml:trace>
  <inkml:trace contextRef="#ctx0" brushRef="#br0" timeOffset="4550.01">3598 600 0,'0'0'0,"-17"0"47,-1 0-47,-17 35 16,-18 18 0,-18 17-1,54-34-15,-72 34 16,37-17-1,34-35-15,0 17 16,36-53 31,0 1-31,17-18-1,35-36 1,-52 53-16,0 1 0</inkml:trace>
  <inkml:trace contextRef="#ctx0" brushRef="#br0" timeOffset="4885.05">3581 670 0,'17'-17'15,"-34"34"-15,52-34 16,-17-1 0,-18 36 30,0-1-46,0 54 16,0-1 0,0 19-1,-18 52 17,18-71-32,-35-17 31,-1 0-16,36-35 1,0-1 0,0-34 15,0-1-15</inkml:trace>
  <inkml:trace contextRef="#ctx0" brushRef="#br0" timeOffset="5610.37">4039 617 0,'0'-17'15,"0"34"79,0 1-94,0 0 16,0 35-1,0-1 1,-17 37-1,-1-19 1,18 18 0,-18 1-1,18-36 1,0-18 0,18-18-1,35-17 1,-18 0-1,36 0 1,-1-17 0,-34-1-1,-1 1 1,-17 17 0,-1 0 15,-34 0 31,-1 0-46</inkml:trace>
  <inkml:trace contextRef="#ctx0" brushRef="#br0" timeOffset="8566.51">5239 300 0,'0'-18'47,"0"1"-32,-18 17 1,18-18 0,-18 18-16,18-18 62,18 18-46,17 0-16,-17 0 15,0 0-15,123-35 16,0 35 0,-53 0-1,-35 0 1,-35 0 15,-36 0-15,-53 35-1,54-35-15</inkml:trace>
  <inkml:trace contextRef="#ctx0" brushRef="#br0" timeOffset="8999.54">5203 282 0,'-17'35'31,"17"-17"-15,-18 0-16,18-1 0,0 36 31,-35 36-15,17-19-1,-17 36 1,17 0 0,1 70-1,17-17 1,0-71 0,0 18-1,17-36 1,36-34-1,18-19 1,35 1 0,-36-18-1</inkml:trace>
  <inkml:trace contextRef="#ctx0" brushRef="#br0" timeOffset="9134.92">5733 1429 0,'0'0'31,"264"-265"63</inkml:trace>
  <inkml:trace contextRef="#ctx0" brushRef="#br0" timeOffset="10132.28">5309 1446 0,'0'18'16,"18"-18"-1,0 0 1,-1 0-16,1 0 0,35 0 16,53 0-1,-18-18 1,18 1 0,-36-1 15,-35 18-16,-17 0 1,-18-18 31</inkml:trace>
  <inkml:trace contextRef="#ctx0" brushRef="#br0" timeOffset="12366.69">6368 617 0,'0'-17'31,"0"-1"-15,0 0 0,0 1-1,0-1 1,0 1 0,0 34 15,0 18-16,0 54 1,0-19 0,0 89-1,0 0 1,-18-71 0,18 0 15,0-53-16,0-52 17,0-1-17,0 0-15</inkml:trace>
  <inkml:trace contextRef="#ctx0" brushRef="#br0" timeOffset="12766.07">6791 529 0,'0'-17'31,"0"34"0,0 1-31,0-1 16,0 54-1,0 88 1,-18-36 0,1 36-1,17-71 1,-18-70-16,18 35 15,0-36 1,-18-17 15,1-35-15</inkml:trace>
  <inkml:trace contextRef="#ctx0" brushRef="#br0" timeOffset="13732.44">6279 1041 0,'-17'17'16,"34"-17"15,19 0-31,105-35 16,-18-18-1,54 0 1,-54 18 0,-35 17-1,-70 18 16,-18 18 16,0 0-31,0-1-16,0 54 16,0-1-1,-18 19 1,18-72-16,0 18 15,0 1 1,18-36 0,53 0-1,-1-36 1,1-34 0,-1-18 15,-52 35-16,-1 0 1,-17 18 0,0 52 31,0 18-32,-17 71 1,-1-35-1,18 52 1,0-105-16,0 53 16,0-54-16,0 124 15,0-35 1,0 71 15,0-72-15,-17 19-1,-36-36 1,-53-53 0,-35-35-1,17-17 1,1-19 0,52 1-1,54 17-15,-1-17 16,18-35-1,35-19 1,36 19 0,-54 52-16</inkml:trace>
  <inkml:trace contextRef="#ctx0" brushRef="#br0" timeOffset="14198.86">7479 935 0,'0'0'0,"0"-18"0,0 36 62,0-1-62,0 1 0,0 70 16,18 53 0,-18-17 15,0 17-16,0-18 1,0-87-16,0 123 16,-18-71-1,0-18 1,18-87 15,0-54-15,18-35-1</inkml:trace>
  <inkml:trace contextRef="#ctx0" brushRef="#br0" timeOffset="14632.34">7497 1005 0,'0'0'0,"-18"-17"0,0-1 16,18-35-1,0 0 1,0 36-16,53-36 16,53 17-1,17 36 1,-34 0-1,-1 53 1,-88 18 0,0 17-1,-124 0 1,1-35 0,-36 18 15,89-36-16,17-17 1,35-18 0,53 0 15,18-36-15</inkml:trace>
  <inkml:trace contextRef="#ctx0" brushRef="#br0" timeOffset="15098.3">8043 1041 0,'0'0'0,"18"0"0,0 0 15,35-36 1,-18 1 0,18-35-1,-36 34 1,-17 19-16,0-19 16,0 19-1,-53 17 1,1 35-1,-19 71 1,71-71 0,0 71-1,0-53 1,0 0 0,53-36 15,-18-17-16,36 0 1,-36-35 0,0 18-16</inkml:trace>
  <inkml:trace contextRef="#ctx0" brushRef="#br0" timeOffset="15565.35">8414 900 0,'0'0'0,"0"-36"31,0 1-31,0 0 16,17 35 0,1-18-16,53 18 31,-19 0-16,1 53 1,-17 0 0,-36 35-1,0-17 1,0-54-16,-36 54 16,1-53-1,17-1 1,18-70 15,0 0-15,0 36-16,18-89 15,17 53 1,1 0 0,-1 18 15,-17 35-16,-18-18-15</inkml:trace>
  <inkml:trace contextRef="#ctx0" brushRef="#br0" timeOffset="16215.5">9719 617 0,'0'0'0,"-18"-17"0,18-19 16,0 19-16,-17 17 16,17-35-1,-18 35 1,0 0 0,-17 52 15,0 37-16,35 16 1,-35 107 0,17-124-1,53 1 1,-35-54 0,36-18-1,16-17 1,19-35-1,-18-18 1,-53 18 0</inkml:trace>
  <inkml:trace contextRef="#ctx0" brushRef="#br0" timeOffset="16466.37">9402 952 0,'-36'18'15,"54"-18"1,17 0 0,-17 0-16,52-18 15,54-17 1,-1 0-1,-52 35 1</inkml:trace>
  <inkml:trace contextRef="#ctx0" brushRef="#br0" timeOffset="16898.59">10001 970 0,'0'0'0,"18"0"31,0 0-15,-1 0-16,36-35 16,-18 0-1,1-18 1,-19 35-16,-17 0 15,-17-17 1,-19 35 0,-52 18-1,35 35 1,-17 52 0,70-16 15,0-19-16,17-17 1,36-18 0,35-17-1,-35-18 1,53-18 0,-88-17-1</inkml:trace>
  <inkml:trace contextRef="#ctx0" brushRef="#br0" timeOffset="17515.43">10354 864 0,'0'0'16,"0"-53"-1,0 36 1,35-1-1,18 0 1,35 18 0,-17 0-1,-36 71 1,-35 35 0,-35-36-1,-18 36 1,18-53-1,17-18 1,0-35 0,36 0 15,17-35-31,1-18 16,52-53 15,-53 36-16,0-18 1,-17 52 0,-18 19-1,0 34 1,0 36 0,-35 53-1,35-35 1,0 17-1,0-35 1,35-36 0,18-17-1,-35 0-15,70-17 16,-35-18 0</inkml:trace>
  <inkml:trace contextRef="#ctx0" brushRef="#br0" timeOffset="17832.23">11218 617 0,'0'0'0,"0"-17"16,0-1-16,0 0 16,0 1-1,-35 52 16,35-17-31,-35 52 16,-1 71 0,19-17-1,-1 17 1,18-53 15,0-70-31,18-1 16,35 1-1,0-18 1,-18-35-16</inkml:trace>
  <inkml:trace contextRef="#ctx0" brushRef="#br0" timeOffset="18114.54">11077 847 0,'0'0'0,"18"0"16,35 0 0,17 0-16,1-18 15,17-17 16,-53 35-15,-17 0 0,-18-18-1</inkml:trace>
  <inkml:trace contextRef="#ctx0" brushRef="#br0" timeOffset="18748.84">12312 653 0,'0'0'0,"0"-18"0,0 0 16,0-17-1,0 17 1,0 36 15,-35 53-15,-1 87 0,19-34-1,-19 17 1,19-53-1,17-70-15,0-1 16,0 1 0,0-36-1,0 1 1</inkml:trace>
  <inkml:trace contextRef="#ctx0" brushRef="#br0" timeOffset="19399.52">11994 811 0,'0'0'0,"-17"-17"0,17-19 15,-18-16 1,18 16 0,35-34-1,71 17 1,35 35-1,-52 18 1,16 35 0,-87-17-16,17 35 15,1 106 1,-36-71 0,0 35 15,0-52-16,0-53 17,0-36-17,0-70 1,0-36 0,0 18-1,70-17 1,1 52-1,-36 36-15,106 18 16,-17 34 0,17 54-1,-106 35 1,-35 70 0,-71-17 15,36-53-16,17-54 1,18-69 31,0-18-31,36-1-1</inkml:trace>
  <inkml:trace contextRef="#ctx0" brushRef="#br0" timeOffset="19981.14">13600 864 0,'0'0'0,"0"-17"0,0-1 0,0-35 31,0-17-15,-36 34 0,-34 36-1,17 0 1,-35 71 0,35 17-1,0 35 1,35-34-1,18-36 1,88-53 0,-35 0-1,53-71 1,-53 0 0,-18-17-1,-35 53 1,18-18-1,-18 18 1,0 52 15,0 36-15,0 36 0,0-54-16,18 18 15,17 17 1,-18-34-1,1-36 1,17 0 0,-17-18-1</inkml:trace>
  <inkml:trace contextRef="#ctx0" brushRef="#br0" timeOffset="20431.77">13776 811 0,'0'0'16,"-18"-53"-1,18 36 1,0-18 0,36 17-1,34 0 1,36 54-1,-18 34 1,-70 18 0,-18-17-1,0-1 1,-18-52 0,18 0-1,-17-36 16,17-35-15,0-17 0,0-19-1,17 36 1,1 36 0,17-1-1,-17 1-15,17-19 16</inkml:trace>
  <inkml:trace contextRef="#ctx0" brushRef="#br0" timeOffset="21115.43">14534 370 0,'0'18'31,"0"0"-15,0-1-16,0 36 16,0 35-1,0-70-15,-17 88 16,-18 17 0,35-34-1,-18-19 1,0-52-1,18-36 17,0-70-17,36 0 1,16 17 0,19 1 15,-53 52-31,17-17 15,0 35 1,-17 0 0,-18 53-1,-35-36 1,-54 19 0,54-36-1,0 17 1,17 1-1,18 17 17,0 0-17,0-17-15,35 17 16,1-17 0,-1 17-1,0 0 16,-17-17-15,0 0 0,17-18-1,18 0 1</inkml:trace>
  <inkml:trace contextRef="#ctx0" brushRef="#br0" timeOffset="21555.54">15028 653 0,'0'0'0,"0"-18"0,0 0 15,0 1 1,-17 70 15,17 17-15,0-52-1,-18 88 1,18-36 0,0 1-1,18-54 1,70-17 0,18-17-1,-18-36 1,-35-53-1,-53 35 1,0 1 0,0 35-1,17 52 63</inkml:trace>
  <inkml:trace contextRef="#ctx0" brushRef="#br0" timeOffset="21948.07">15681 653 0,'0'-18'16,"0"36"15,0-1-31,-35 36 16,17 35-1,-17 71 1,-18 35 0,18-17-1,-1-36 16,36-88-31,-17 158 16,-19-17 0,19-70-1,-1-1 1,0-52 0,36-89 15,17-105-16,1 52 1</inkml:trace>
  <inkml:trace contextRef="#ctx0" brushRef="#br0" timeOffset="22281.25">15540 952 0,'0'0'0,"0"-35"0,0-106 31,0 35-15,0 53 0,106 18-1,-71 35-15,53 0 16,18 18 0,-35 17-1,-54 71 1,-52 0-1,-71-1 1,0-34 0,53-53-1,18-18 1</inkml:trace>
  <inkml:trace contextRef="#ctx0" brushRef="#br0" timeOffset="23065.71">16792 529 0,'0'0'0,"18"-53"15,-1 18 1,-17 53 15,0-1-31,-35 71 16,-18 71-1,0-18 1,-17 36 0,17-71-1,0-36 16,35-70-31,-17 0 16,0-18 0,35-70-1,0 0 1,53-35 0,17 34-1,1 89 1,-54 36-1,36 69 1,-17-34 0,-1 35-1,35-71 1,1-17 0,0-18 15,34-18-16,1-35 1</inkml:trace>
  <inkml:trace contextRef="#ctx0" brushRef="#br0" timeOffset="24014.45">17427 829 0,'0'0'0,"0"-18"0,0-35 15,-53 18 1,-17 18-1,17 34 1,18 1-16,-36 70 16,36 0-1,-1 18 1,36-35 0,0-36-1,71-17 16,-53-18-31,87-36 16,-16-17 0,-1-35-1,-71 18 1,-17-1 0,0 36-1,0 52 1,0 54-1,0-1 1,0 19 0,18-36-1,35 0 1,-35-53-16,52 0 16,18-36-1,-17-17 16,-36-35-15,-17 18 0,-18-1-1,0 89 17,0 52-17,-18 18 1,1-17-1,17-53-15,0 35 16,0-36-16,-18 18 16,0-17-1,1-36 17,17-52-17,17-1 16,1 36-31,35-71 16,53 18 0,17 53-1,-35 52 1,-17 72 0,-53-19-1,-1 54 1,-34-71-1,-54-1 1,18-34 0,35-18-1,18-18 17</inkml:trace>
  <inkml:trace contextRef="#ctx0" brushRef="#br0" timeOffset="25063.91">18821 1058 0,'0'0'0,"53"-35"15,-36 17 1,1-35 0,-18-35-1,0 35 1,-71 36-1,1 17 1,-54 35 0,36 36-1,0 34 1,88-69-16,-18 17 16,71 0-1,18-53 16,70 0-15,-18-36 0,-70 1-1,-35-36 1,-18 36 0,0 17-1,0 36 32,0 0-47,0 141 16,0-54-1,18 72 1,17-19 0,0 54-1,-17-18 1,-18-17 15,-36-36-15,-16-35-1,-54-1 1,-18-69 0,18-36-1,53-18-15,-105-88 16,-1-70-1,88-18 1,54-71 0,17 89-1,0 123-15,70-71 16,71 1 0,18 35-1,0 0 16,-89 52-31</inkml:trace>
  <inkml:trace contextRef="#ctx0" brushRef="#br0" timeOffset="25580.82">19032 864 0,'0'0'0,"0"-17"0,0-1 15,0 0 1,-17 71 31,17-35-32,-18 52 1,18-52-16,0 35 16,0 0-1,18-35 1,35-18 0,17-18-1,1-17 1,-18-36-1,-18 1 1,-35 34 0,0 54 31,0 0-32,0 17-15,0-18 16,0 1 15,35-18-31</inkml:trace>
  <inkml:trace contextRef="#ctx0" brushRef="#br0" timeOffset="26097.15">19720 847 0,'0'0'0,"0"-18"0,0 0 0,0 1 16,-17-1 0,-19 18-1,-17 18 1,-17 52 0,17 18-1,35-17 1,1-36-1,17 36 1,0-36 0,53-35-1,17 0 1,18-53 0,-35 0-1,-17-53 1,-19 54-1,1 16 1,-18 72 15,-18 52-15,18-71-16,0 54 16,0 0-1,0-19 16,53-34-15,18-18 0,-36 0-16</inkml:trace>
  <inkml:trace contextRef="#ctx0" brushRef="#br0" timeOffset="26914.7">20355 970 0,'0'-35'16,"0"70"-16,0-123 15,-35 53 1,-71 17 0,36 36-1,-1 52 1,18 36 0,35-53-1,18 18 16,36-36-15,34-35 0,1 0-1,17-53 1,-53 0 0,1-18-1,-36 36 1,0 53 31,0-1-47,-36 54 15,19 17 1,-19 53 0,36-105-16,-17 140 15,17-35 1,0 35 15,0 1-15,-18-71-1,-35 70 1,0-70 0,36-36-1,-19-17 1,-17-35-1,1-53 1,-37-106 0,19-1-1,52-34 1,18 17 0,71-52-1,17 52 1,0 35 15,0 54-15,-52 17-1,-19 18 1,1-1 0,0 19-1,-1 17 1</inkml:trace>
  <inkml:trace contextRef="#ctx0" brushRef="#br0" timeOffset="27314.15">20285 1147 0,'0'0'15,"35"0"1,18-18 0,-35 18-16,52-35 15,-17-1 1,18-17 15,-54 0-15,-17 18-1,-35 0 1,-18 35 0,-53 35-1,53 18 1,18 35-1,35-17 1,53-1 0,35-52-1,-17-18 1,17 0 0,-35 0-1,-36-53 1,1-17-1</inkml:trace>
  <inkml:trace contextRef="#ctx0" brushRef="#br0" timeOffset="28054.02">20832 317 0,'0'0'0,"-18"-17"15,18-1 1,0 1-1,18 17 1,70-18 0,18 0-1,-18 18 1,-35 0 0,-36 0-1,19 53 1,-19 18-1,-17-1 1,0 54 0,0-107-16,0 72 15,0 34 1,0-17 0,0 53-1,-17-36 1,-1 1 15,18-89-31,0 35 16,-18 19-1,18-19 1,-17-35 0,-19 1-1,1-19 1,-53 1-1,70-18 1,-17 0 0,17 0-1,1 0 1</inkml:trace>
  <inkml:trace contextRef="#ctx0" brushRef="#br0" timeOffset="28196.92">20955 1658 0,'18'0'16,"-18"18"0,-18-18-1,0 0 1</inkml:trace>
  <inkml:trace contextRef="#ctx0" brushRef="#br0" timeOffset="39979.21">900 2999 0,'0'0'16,"-18"0"-16,18-18 16,-18 18-16,18-18 15,-35 18 32,35 18-31,0 17-16,18 1 15,17-19 17,18-17-17,-36 0-15,36 0 16,0-35 0,0-18-1,-35 18 1,-18-1-1,0 19 1,0-1 0</inkml:trace>
  <inkml:trace contextRef="#ctx0" brushRef="#br0" timeOffset="40478.97">864 3440 0,'0'17'63,"0"1"-47,18-1-1,0 1-15,17 0 0,0 17 16,36 0-1,-36-35 1,36 18 15,-1-18-15,-52 0-16,35-18 16,0 1-1,-53-1 1,0 0 15,0 1-15,0-1-1</inkml:trace>
  <inkml:trace contextRef="#ctx0" brushRef="#br0" timeOffset="41345.94">1147 3052 0,'0'-18'31,"0"36"63,0-1-94,0 1 16,0-1-16,0 19 15,0 105 1,0-71-1,0 19 1,0-1 0,-18-35-1,0-18 1,18-17-16,0-1 16,0-34 46,0-1-46,0-17-16</inkml:trace>
  <inkml:trace contextRef="#ctx0" brushRef="#br0" timeOffset="41928.43">1482 3016 0,'0'-17'15,"0"-1"1,0 36 31,0-1-32,-18 1-15,18 0 16,0 17-16,-88 88 16,88-35-1,0 18 1,0-53-1,141-18 64,-141-52-64,18 17-15,-18-18 0,17 1 16</inkml:trace>
  <inkml:trace contextRef="#ctx0" brushRef="#br0" timeOffset="42078.17">1252 3298 0,'0'0'15,"-53"0"1</inkml:trace>
  <inkml:trace contextRef="#ctx0" brushRef="#br0" timeOffset="42245.11">1429 3298 0,'35'0'16,"53"-35"0,-35 18-1,0-1 1,-35 18 31,-1 0-16</inkml:trace>
  <inkml:trace contextRef="#ctx0" brushRef="#br0" timeOffset="42778.28">2558 3157 0,'0'0'0,"17"-35"31,-17 17-15,0 36 31,-17 35-31,17-18-16,-18 18 15,0 88 1,1-70-1,17-18 1,0-36 0,0 1-1,0-53 17,17 17-32,1-17 15</inkml:trace>
  <inkml:trace contextRef="#ctx0" brushRef="#br0" timeOffset="43495.43">3016 3104 0,'0'0'0,"36"-17"16,-54 17 46,0 0-62,1 0 16,-1 0-16,-53 35 16,18 0-1,18 18 1,35-35-16,0 17 15,0 0 1,35-35 0,18 0-1,18 18 1,-53-18 0,-1 0-16,19 18 15,-1 17 1,-35 0 15,0 1-31,-53 16 31,0-16-15,35-36-16,-35 17 16,0-17-1,1 0 1,34 0-1,0-17 1,18-1-16,-17 0 16,17-34-1</inkml:trace>
  <inkml:trace contextRef="#ctx0" brushRef="#br0" timeOffset="43645.2">2505 2946 0,'0'0'0</inkml:trace>
  <inkml:trace contextRef="#ctx0" brushRef="#br0" timeOffset="43712.42">2487 2928 0,'18'0'15,"-1"0"1,1 0 0</inkml:trace>
  <inkml:trace contextRef="#ctx0" brushRef="#br0" timeOffset="44146.74">4780 2946 0,'0'0'0</inkml:trace>
  <inkml:trace contextRef="#ctx0" brushRef="#br0" timeOffset="44877.7">4798 2928 0,'0'-53'31,"0"35"-31,0 1 0,0-36 16,0 35 15,0 36 1,0 17-17,-36 36 1,-16 52-1,-1-17 1,-18 53 0,-17-18-1,17-35 1,1-53 0,-1-36-1,36-34 1,17-54-1,18 53-15,-35-87 32,35-19-17,-18 18 1,54 89 0,-1 17-1,-17 0-15,17 0 16,-35 17-16,70 54 15,-17-1 1,36 36 0,-19-35-1,54-18 1,-19-36 0,54-17-1,-35-35 1,-1-35-1,-35-1 1,-52-35 15,-36 18-15</inkml:trace>
  <inkml:trace contextRef="#ctx0" brushRef="#br0" timeOffset="45095.65">4904 3316 0,'0'88'31,"0"-52"-31,35 16 16,18-34 0,53-18-1,-18-53 1,-18-35-1,-52 53-15,35-53 16</inkml:trace>
  <inkml:trace contextRef="#ctx0" brushRef="#br0" timeOffset="45394.5">5327 3457 0,'53'0'31,"-36"0"-31,36 0 16,53-17 0,0-36-1,-35 17 1,-54 19-1,-17-1 17,0 0-1,0 1-15</inkml:trace>
  <inkml:trace contextRef="#ctx0" brushRef="#br0" timeOffset="45879.48">5221 3104 0,'0'-17'31,"0"-1"0,0 1-15,-18 17 0,1 0-16,-18 0 15,17 0-15,-53 17 16,18 36-1,-17 18 1,17 34 15,35-16-15,18-19 0</inkml:trace>
  <inkml:trace contextRef="#ctx0" brushRef="#br0" timeOffset="45944.44">5009 3581 0,'53'0'16,"36"-36"-1,-19-17 1</inkml:trace>
  <inkml:trace contextRef="#ctx0" brushRef="#br0" timeOffset="46479.46">5874 3087 0,'0'0'0</inkml:trace>
  <inkml:trace contextRef="#ctx0" brushRef="#br0" timeOffset="46994.59">5803 3334 0,'0'35'15,"0"-17"1,0-1-16,0 36 16,0-35-1,0-1 1,0-34 15,0-18-15,0-36-1,18-35 1,17 36 0,71-36-1,-36 71 1,19 35-1,-19 17 1,1 54 15,-71-36-31,17 36 16,-17 17 0,0-18-1,0-52 1,0 0-1,-17-18 17,-1 0-1,18-18-31</inkml:trace>
  <inkml:trace contextRef="#ctx0" brushRef="#br0" timeOffset="47579.28">6914 3175 0,'0'0'16,"53"-35"-1,-35 35-15,0 0 16,-1-36 0,-17 1-1,0 18-15,-53-1 16,-35 18 0,0 0-1,-36 35 1,36 18-1,18 53 1</inkml:trace>
  <inkml:trace contextRef="#ctx0" brushRef="#br0" timeOffset="48144.65">6491 3387 0,'35'0'16,"36"0"0,52-36-1,19-34 1,-54 17-1,-35-18 1,-53 36 0,0 17-1,0 1 1,0 52 15,0 18-15,0 70-1,0-34 1,17 87 15,1 0-15,0 18 0,-18 18-1,-18 35 1,0-88-1,1 17 1,17-123-16,-36 53 16,1 0-1,-18-53 1,-17-53 0,-36-53-1,-53-88 1,18-71-1,53-53 1,70 1 15,18 70-15,71 53 0</inkml:trace>
  <inkml:trace contextRef="#ctx0" brushRef="#br0" timeOffset="48244.96">6650 3563 0,'17'0'16,"72"-53"-1,-195 106-15,265-141 16,-159 70 0,0 1-1</inkml:trace>
  <inkml:trace contextRef="#ctx0" brushRef="#br0" timeOffset="48695.2">6579 3157 0,'0'0'0,"0"-17"0,18 17 15,-36 0 32,1 0-47,-1 35 16,0 36 0,18-54-16,0 36 15,0-18 1,53-17-1,-35-18-15,35 0 16</inkml:trace>
  <inkml:trace contextRef="#ctx0" brushRef="#br0" timeOffset="50294.69">7232 3140 0,'0'0'0,"0"-18"0,0 0 15,0-17 1,0 0 0,0 17 15,0 36 0,0 0-15,0 17-1,0 71 1,0-1 0,0-34-1,0-53-15,53 17 16,0-35 0,35-35-1,-17-54 1,34-16-1,-69 34 1,-36-35 15,0 89-15,0 52 15,-18 18-15,18 53-1,0-89-15,18 71 16,52-17 0,-17-18-1,35-53 1,-17 0 0,52-35-1,-52-18 1</inkml:trace>
  <inkml:trace contextRef="#ctx0" brushRef="#br0" timeOffset="50877.9">8537 2999 0,'0'0'0,"-17"-18"0,-1 0 15,-53-17 1,18 35-1,-17 0 1,52 0-16,-17 18 16,-36 35-1,19 35 1,34 18 0,18-1-1,0-52 1,53-17-1,17-36 1,1-36 0,-18-17 15,0-52-15,-18 34-1,-35 1 1,0 34-1,0 54 17,0 17-17,0 53 1,0-17 0,0 17-1,0-53-15,0 1 16,71-19-1,-1-17 1,-17 0 0,88-53 15,-106 36-31</inkml:trace>
  <inkml:trace contextRef="#ctx0" brushRef="#br0" timeOffset="51711.15">9155 3104 0,'0'-17'15,"0"34"-15,0-87 16,-18 70 0,-53-18-1,1 18 1,-36 18 0,35 52-1,36 1 1,18 0-1,17-19 1,52-16 15,1-36-15,53-18 0,-35-52-1,-36 17 1,0 0-1,-35 35 1,0 0-16,0 1 16,0 34 15,0 72-15,0-1-1,0 71 1,0-107-16,0 107 15,0 123 1,0 54 15,0-89-15,0 141 0,0-159-1,0-70 1,0-36-1,0-70 1,-35-53 0,-18-53-1,35 18-15,-105-124 16,17-17 0,-17-124-1,34 18 1,89 70-1,18 0 1,70 36 0,36 52 15,-1 36-15,-35 53-1,-52 0 1,-1-1-1,0-17 1,-17 36-16</inkml:trace>
  <inkml:trace contextRef="#ctx0" brushRef="#br0" timeOffset="52111.82">9384 3334 0,'0'-18'32,"18"0"-32,-18 1 15,35-1 1,18-52 0,-53 17-1,0 17 1,0 19-1,-53 17 1,-18 35 0,54 18-1,-1 88 1,18-53 0,53-17-1,0-36 1,17-35-1,19-35 1,-19-18 0,-17 18 15</inkml:trace>
  <inkml:trace contextRef="#ctx0" brushRef="#br0" timeOffset="56893.8">13423 3016 0,'0'0'15,"0"-17"-15,0-19 16,0 19 0,0 34 15,-17 19-16,-1 69 1,0 19 0,18-36-1,0 18 17,36-71-17,-19-35-15,36 0 16,35-35-1,-35-18 1,18-70 0,-54 34-1,1-52 1,-18 88 0,18 18-1,-18 70 16,0 54-15,0-1 0,0 53 15,0-53-15,35-35-1,36-35 1,17-18-1,53-89 1,-88 36 0,-18 36-16,71-107 15,-71 36 1,-35 53 0,-35 35 15,35 18-31,-18 34 15,18 19 1,35-18 0,18 17-1,-17-34 17,-19-19-17,-17 1 1,-17-18-1,-54-18 1,18 1 0,-17-19-1,70 54 32,0 0-47,35 17 16,35-17-1,1-18 1,70 0 0,-106 0-1,124-53 1,-71-18 0,1-17-1,-72 17 1,1 1-1,-36 35 1,-52 35 0,52 35-1,-17 35 1,17 19 0,18-1-1,0-35 1,124 0-1,-1-53 1,89 0 15,-18-36-15,-88 1 0,-18-53-1,-71 0 1,-17 0-1,-53 52 1,-35 36 0,-18 0-1,18 53 1,0 35 0,70-70-16,1 70 15,17-17 1,53-18-1,17-53 1,18 0 0,1-71 15,-19-17-15,-17-18-1,-35 0 1,-18-35-1,0 53 1,0 70-16,0-17 16,0 106 15,0 52-15,0-17-1,0 35 1,0-123-16,17 70 15,36-53 1,0-35 0,18 0 15,-18-53-15,0 0-16</inkml:trace>
  <inkml:trace contextRef="#ctx0" brushRef="#br0" timeOffset="58393.05">16863 3228 0,'-18'35'31,"18"-52"-15,0-1-1,53-53 1,18-17 0,-18-35-1,-36 17 1,1-53 0,-18 53-1,-35 71 1,-36 53-1,18 70 1,18 71 0,17-36-1,18 36 17,18-36-17,52-35 1,54-52-1,-36-36 1,53-53 0,-35 0-1,-18-35 1,-88 0 0,0 35-1,-70 53 1,17 0-1,17 35 1,19-17 0,17 17-1,70-18 17,1-17-17,52-17 1,-34-36-1,-1 0 1,-35 0 0,-18 35-1,-35 36 17,0 0-32,-35 35 15,17 0 1,18-36-16,0 54 15,0-36 1,35 0 0,36-17 15,-18-18-15,17-53-1,-52 53-15,35-53 16,17-35-1,-34 35 1,-19 18 0,-17 17-1,0 36 17,0-1-32,0 54 15,-17 70 1,17 0-1,0 88 1,0-17 0,-18 0-1,0-18 17,-35-35-17,1-89 1,-19 1-1,18-71 1,-17-71 0,17-105-1,53 17 1,0-106 0,53 71-1,17-35 1,36 70-1,-18 106 1,-17 18 0,-36 35 15,-70 18-15</inkml:trace>
  <inkml:trace contextRef="#ctx0" brushRef="#br0" timeOffset="59294.53">1288 5521 0,'0'0'15,"0"-18"-15,0 1 0,-18-19 16,18-17-1,0 71 1,0 17 0,0 89-1,0-89 1,0 106 0,0 36-1,0-89 1,0-18-1,0-52 1,18-18-16,-1-18 16,19-70-1,69-35 1,-69 17 0,-1 18-1,-17 70 1</inkml:trace>
  <inkml:trace contextRef="#ctx0" brushRef="#br0" timeOffset="59476.69">1640 5874 0,'0'17'0,"36"54"31,17-18-15,0-18-1,-1-35 1,-34 0-16,106-18 15,-124-70 1,17 35 0,-17-35-16</inkml:trace>
  <inkml:trace contextRef="#ctx0" brushRef="#br0" timeOffset="59976.07">1993 5380 0,'18'0'15,"-36"17"1,-35 54-1,71 35 1,-18 17 0,0 18-1,0-105 1,53 52 0,17 0-1,1-70 1,35-18-1,-36-36 1,54-69 0,-71-1-1,-53 18 1,-36-1 0,-16 89-1,-19 18 1,0 88-1,54-18 1,17 0 15,35-35-31,53-18 32,18-35-17,88-17 1,-123-54-1,-18-35 1,-18-35 0,-35 36-1</inkml:trace>
  <inkml:trace contextRef="#ctx0" brushRef="#br0" timeOffset="60260.24">2857 5345 0,'-17'0'31,"17"17"-15,0 71-1,70-17 1,-105 70 0,35-35-1,0-71 1,-35 53 0,35-17-1,0-53 1,-18-36 15,18-53-15,0-17-1,18-35 1,-1 87 0</inkml:trace>
  <inkml:trace contextRef="#ctx0" brushRef="#br0" timeOffset="60459.75">3016 5539 0,'141'53'16,"-88"35"-1,-88-35 1,17 105 0,-52-105 15,-1-17-15,-35-1-1,18-35 1,53 0-1,17 0 1,71-18-16</inkml:trace>
  <inkml:trace contextRef="#ctx0" brushRef="#br0" timeOffset="61183.03">2946 5503 0,'-18'-17'15,"18"-1"1,0 0-16,0 1 0,0-19 16,0-16-1,0 34 1,0 0 15,0 36 0</inkml:trace>
  <inkml:trace contextRef="#ctx0" brushRef="#br0" timeOffset="62559.57">5045 5821 0,'0'0'16,"0"-53"-1,0 35-15,0 1 16,-688 52 93,688-17-93,0-1-16,0 1 16,0 17-16,17 18 15,19 0-15,52-35 32,35-18-17,-34-53 1,16-36-1,-34-16 1,-18-54 0,-18 0-1,-35 18 1,0 35 0,0 71-1,-17 53 1,-19 17-1,19 88 1,17-35 0,0 54-1,53-19 17,-18-52-17,18-1 1,17-35-1,1-35 1,-1-35 0,-17-18-1,0-35 1,-18 0 0,-17 0-1,-18 70-15,0-17 16,-53 17-1,-17 18 1,52 35 0,-17 36-1,-1 35 17,36 0-17,36-53 1,34-1-1,-17-52 1,106 0 0,-18-52-1,-35-1 1,-36-18 0,-34-17-1,-19 35 1,-17 18-1,0 70 17,0 0-17,0 53 1,0 1 15,0-36-15,53-1-1,0-34 1,0-18 0,18-18-1,-36-52 1,-17-18 0,35 0-1,-53 70-15,0-53 16</inkml:trace>
  <inkml:trace contextRef="#ctx0" brushRef="#br0" timeOffset="63059.4">6509 5838 0,'53'0'0,"0"-35"15,-1-35 1,-16-19 0,-1-16-1,-35 52 1,-18 53-1,-52 0 1,35 88 0,17 0 15,18-17-31,0-18 31,35-1-15,-17-52-16,70 0 15,0 0 1,36-70 0,-36-1-1,-35-52 1,-53-1 0,35 1-1,-35 35 1,0 70-1</inkml:trace>
  <inkml:trace contextRef="#ctx0" brushRef="#br0" timeOffset="63659.63">7108 5168 0,'0'35'16,"-17"-17"-1,34-71-15,-34 141 0,-1 18 16,18-88 0,0 88-1,0-18 1,0 18-1,18-36 1,35-52 0,35 0-1,-35-18 1,35-36 0,-53-52-1,18 18 1,-17-1-1,-19 18 1,-17 35 0,0 36-1,-35 53 17,35-18-17,0 35 1,0-35-1,88-53 17,-35 0-17,53-53 1,-53 0 0,-18-35-1,-35 52-15,-18-52 16,-17 53-1,-53 17 1,17 53 0,18 18-1,1 0 17,34-35-17</inkml:trace>
  <inkml:trace contextRef="#ctx0" brushRef="#br0" timeOffset="64443.46">8237 5380 0,'0'-18'32,"0"1"-17,-17 17 16,-1 17-31,18 1 16,0 88 0,0 52-1,0-105-15,-18 141 16,18 0 0,0 18-1,-17 17 1,17-88-1,-35 1 1,35-89 0,-18-36-1,18-105 32,0 17-31,35-34-1,-35 69-15</inkml:trace>
  <inkml:trace contextRef="#ctx0" brushRef="#br0" timeOffset="64875.08">8026 5503 0,'0'0'0,"-18"-17"0,0-1 0,1 0 15,17-17 17,0-18-17,70 18 1,36 0-1,-18 17 1,36 18 0,-18 71-1,-89-54-15,-17 54 16,-17 35 0,-72-18-1,19-35 1,17 0-1,18-53 1,-1 0 15</inkml:trace>
  <inkml:trace contextRef="#ctx0" brushRef="#br0" timeOffset="65008.7">8696 5715 0,'0'0'0,"0"-35"0,-35-18 16</inkml:trace>
  <inkml:trace contextRef="#ctx0" brushRef="#br0" timeOffset="65309.46">8908 5380 0,'-36'0'31,"19"0"-31,-19 0 16,-34 17-1,-1 72 1,54-19-1,17 18 1,0-70-16,35 17 16,36 18-1,52-35 1,-52-18 0,-36-53-1,0 18 1,18-18-1</inkml:trace>
  <inkml:trace contextRef="#ctx0" brushRef="#br0" timeOffset="66650.87">8767 5574 0,'0'0'16,"0"-18"-16,35 1 0,0-1 15,18 0 1,-53 1 31</inkml:trace>
  <inkml:trace contextRef="#ctx0" brushRef="#br0" timeOffset="67041.32">9190 5327 0,'0'-18'16,"17"18"-16,1 0 15,35 0 1,0 53 0,-18 0-1</inkml:trace>
  <inkml:trace contextRef="#ctx0" brushRef="#br0" timeOffset="67077.2">9366 5733 0</inkml:trace>
  <inkml:trace contextRef="#ctx0" brushRef="#br0" timeOffset="67326.42">9366 5750 0,'-17'0'0,"-1"0"32,18-17-17,0-36 1,0-18-1,18-17 1,17 0 0,35 17-1,-34 36 1,-1 35 0,-17 0 15,-1 0 0,-17 18-31</inkml:trace>
  <inkml:trace contextRef="#ctx0" brushRef="#br0" timeOffset="67991.85">9984 5380 0,'0'0'0,"35"-18"31,-35 1-31,-18 17 31,1 0-15,-36 0-16,35 0 16,-70 52-1,35-16 1,53-1-1,0-17 17,53-1-17,35-17 1,-17 36 0,-18-19-1,-18 1 1,-18 0-1,-17 34 1,-52 1 0,-37-17-1,-17-19 1,36-17 15,-1 0-15,18 0-1,36 0-15,17-17 32,35-19-17</inkml:trace>
  <inkml:trace contextRef="#ctx0" brushRef="#br0" timeOffset="68325.33">11236 4727 0,'0'0'0,"18"-35"15,-18 17 1,-18 36 31,0 0-47,1 52 16,-72 89-1,1-18 1,-35 53-1</inkml:trace>
  <inkml:trace contextRef="#ctx0" brushRef="#br0" timeOffset="68525.53">10354 6156 0,'-18'35'0,"-35"71"31,36-53-15,17-18-1,17-35 1,36-53 0,-35 18-1,282-318 17</inkml:trace>
  <inkml:trace contextRef="#ctx0" brushRef="#br0" timeOffset="69624.77">10901 5345 0,'17'0'15,"-34"17"32,-1 1-31,18-1-16,0 1 15,-35 35 1,-18 35 0,18 18-1,-18-18 1,-18 36 0,18-54-1,18 18 1,0-52-1,35-54 32,35 0-47,-17 1 16</inkml:trace>
  <inkml:trace contextRef="#ctx0" brushRef="#br0" timeOffset="70442.27">11730 5062 0,'0'-35'31,"0"53"-15,0-1-1,0 54 1,0 35-1,-35 35 1,-1-18 0,19-34-1,-1-37 1,18-69 31,0-1-47,18-52 15,52-19 1,18-16 0,-17 69-1,17 19 1,-53 34 15,1 54-15,-1 17-1,-17-17 1,35-18 0,-18-53-1,35 0 1,-52-18-16,35-53 16,-18 18-1,-35-52 1,0-37-1,0 37 1,0 16 0,0 72-16,0-1 15,0 36 32,0 17-31,35 36-1,1-36-15</inkml:trace>
  <inkml:trace contextRef="#ctx0" brushRef="#br0" timeOffset="70841.06">12665 5380 0,'17'0'31,"1"0"-15,0-18-16,17-17 0,18 0 15,-36 17 1,1-35-16,0 0 31,-18 36-15,-71 17-1,18 17 1,-17 54 0,52 35-1,18-36 1,18 1 0,35-36-1,70-35 1,18 0-1,-17-53 1,17-18 0</inkml:trace>
  <inkml:trace contextRef="#ctx0" brushRef="#br0" timeOffset="71375.88">13494 4886 0,'0'-18'16,"0"36"-16,0-106 15,0 70 1,-18 18-16,-17 18 16,17 52-1,18 54 1,0 17 0,0-53-1,-17 18 1,-1-18-1,18-70 1,0-1 0,0-70 15,0-17-15,0-18 15,70 17-16,1 36 1,0 17 0,17 18-1,-18 36 1,-52-19-16,35 71 16,-35-17-1,-71-18 1,-36 0-1,-34-36 1,52 1 0,54-18-16,-19 0 15,1-18 1</inkml:trace>
  <inkml:trace contextRef="#ctx0" brushRef="#br0" timeOffset="73275.85">15187 4886 0,'0'0'0,"0"-18"0,18-17 16,-1-18-1,-17 35 1,0 36 0,0 0-16,-17 123 15,-19 0 1,1 18-1,-18-53 1,-17-1 0,52-87-1,-17-18 17,17-18-17,0-52 1,18-36-1,0-35 1,18 70 0,35 71-1,0 18 1,18 88 0,-1 0-1,1-18 1,-54-71-16,89 19 15,-18-19 1,36-17 0,-1-70-1,-35-1 1,-35-70 15,-53-35-15,-35-1-1,-18 72 1,-53 34 0,-35 71-1,53 35 1,53-17-16,-53 105 16,70 1-1,18 35 1,53-54-1,35 1 1,35-53 0,19-53-1,-19-17 1,-17-36 0,17-36 15,-52-16-16,-71 34 1,0-17 0,-18 70-1,-35 18 1,-17 71 0,35-1-1,17 36 1,18-35-1,0-54-15,53 54 16,17-71 0,36 0-1,18 0 17,-18-53-17,35-70 1,-71 34-1,-70 1 1,0 53 0,-17 35-1,-19 70 1,36 19 0,0-1-1,18-35 1,0 0-1,-1-36 1,-34-17 15,-1 0-15,-35-35-16,18 17 31,35 36 0,0 0-15,35 17 0,36-17-1,-1-18 1,1 0 0,17-18-1,0-35 1,-35-18-1,-35 54-15,17-107 16,-17 71 0,-1 36-1,-17 70 17,-17 35-1,-1-70-31,18 52 15,0-17 1,18-35 0,34-18-1,1-18 1,-35-17 0,0 17-16,17-35 15</inkml:trace>
  <inkml:trace contextRef="#ctx0" brushRef="#br0" timeOffset="73483.35">17110 4780 0,'0'0'0,"-71"-35"31,54 35-15,34 0 46,1 17-62,-1 1 0</inkml:trace>
  <inkml:trace contextRef="#ctx0" brushRef="#br0" timeOffset="74191.55">17639 5168 0,'0'0'0,"18"0"0,34 0 32,-52-35-32,18-18 31,-18 35-31,-18-35 15,-52 53 1,-1 0 0,-35 71-1,18 17 1,35 0 0,53-17-1,18-53 1,70-18-1,0 0 1,-17-36 0,-18 1-1,-35 17-15,-18-35 16,0 18 15,0 53 0,0 17-15,0 18 0,0-35-16,-18 105 15,18 18 1,0-17 0,0 70-1,0-36 1,35 89-1,-35-194-15,35 194 16,-35-88 0,-17 0-1,-54-53 1,-52-89 0,17-17 15,71 0-31,-89-123 15,71 88-15</inkml:trace>
  <inkml:trace contextRef="#ctx0" brushRef="#br0" timeOffset="74324.74">17022 5786 0,'17'-53'16,"71"-88"0,18 17-1,-18 53 1,18 19-1,-53 16 1</inkml:trace>
  <inkml:trace contextRef="#ctx0" brushRef="#br0" timeOffset="74908.38">17886 5045 0,'-35'0'16,"17"0"-1,18 17 1,0 36 0,0 0-1,0 0 1,0 0-1,18-53-15,-18 18 16,0-1 0,0-34 15,0-19-15,0-34 15,35-18-16,18-1 1,17 54 0,18 18-1,-17 52 1,-53 35 0,-18-52-16,17 70 15,-17 18 1,-17-71-1,-19 1 1,19-19 0,17-34 31,0-1-32,17-17 1</inkml:trace>
  <inkml:trace contextRef="#ctx0" brushRef="#br0" timeOffset="75126.08">18397 5168 0,'18'0'16,"0"0"-1,-1 0-15,1 0 16,0 0-16,17-35 15,18 0 1,-18-18 0,-17 0-1</inkml:trace>
  <inkml:trace contextRef="#ctx0" brushRef="#br0" timeOffset="75324.99">18574 4921 0,'0'0'0,"-36"36"31,1 34-16,0 18 1,0 0 0,35-17-1,0-36 1,53-17 0,35-18-1,-18 0 1,18-53-1,-35 18 1</inkml:trace>
  <inkml:trace contextRef="#ctx0" brushRef="#br0" timeOffset="75775.95">18909 5098 0,'-18'-36'31,"18"19"-16,0-19 1,18 19 0,35-18-1,-18 35 1,0 35 0,1 53-1,-36-35 1,0 35-1,0-17 1,-53-36 0,35-17-1,18-36 17,0 0-17,0 1-15,0-1 16,18-70-1,17 17 1,36-17 0,-19 35-1,-34 53 1,17-17 0,-17 17-16,35 0 15</inkml:trace>
  <inkml:trace contextRef="#ctx0" brushRef="#br0" timeOffset="75927.62">19720 4939 0,'0'0'15,"18"-18"-15,-18 1 31</inkml:trace>
  <inkml:trace contextRef="#ctx0" brushRef="#br0" timeOffset="76274.34">19614 4939 0,'-52'35'16,"16"0"-1,1 18 1,17-17 0,18-1-1,36-17 1,52-1-1,-35 1 1,0-1 0,-36 19-1,-17-19 1,-17 19 0,-72-19 15,1 1-16,0 0 1,35-18 0,35 0-1,-17 0 1,18 0 0</inkml:trace>
  <inkml:trace contextRef="#ctx0" brushRef="#br0" timeOffset="77690.77">16986 5821 0,'0'17'109,"-17"-17"-109,17 18 16,0 0 0,-18-1-16,0 19 31,18-1-16,0 18 1,0-18 0,-17 18-1,17-18 1,0 1 0,0 17-1,-18-18 1,18 0-1,0 18 1,0-18 0,0 36-1,0-36 1,0-17-16,0 35 16,0-18 15,0 0-16,0 18 1,18-18 0,-18 1-1,17-19 1,1 1 0,0 17-1,17-35 1,18 18-1,-36-18 1,19 18 0,-1-18-1,0 17 1,-17 1 0,17-18 15</inkml:trace>
  <inkml:trace contextRef="#ctx0" brushRef="#br0" timeOffset="79775.02">1570 7391 0,'0'0'0,"0"-18"0,0-53 15,0 36 1,0-18-1,0 18 1,0 53 31,0 70-47,0 18 16,0 52 15,-18-52-16,1-70-15,-1 69 16,18-52 0,0-35-1,0-36 17,0 1-17</inkml:trace>
  <inkml:trace contextRef="#ctx0" brushRef="#br0" timeOffset="80390.1">1270 7691 0,'0'0'0,"-18"0"31,36 0-16,35-36 1,53 1 0,70-36-1,-123 54-15,53-18 16,0 17 0,-71 18-1,-17 35 1,-18 36-1,-18-18 1,0-36-16,1 54 16,17-1-1,0 1 1,17-53 0,36-1 15,35-17-16,1-53 1,-19 0 0,1-35-1,-71-18 1,0 36 0,-106 17-1,35 53 1,-17 35-1,35 0 1,18 36 0,17-53-1,18-1 1</inkml:trace>
  <inkml:trace contextRef="#ctx0" brushRef="#br0" timeOffset="81041.36">3986 7338 0,'0'0'0,"18"-18"0,-18 0 16,0-17-1,0 18 1,-18 17-1,1 52 1,-36 37 0,0 69-1,-18-16 1,54-107-16,-36 53 16,0-17-1,35-54 16,1-17-15,17-70 0,0 34-1,17-87 1,1 35 0,17 52-1,0 36 1</inkml:trace>
  <inkml:trace contextRef="#ctx0" brushRef="#br0" timeOffset="81724.06">4921 7426 0</inkml:trace>
  <inkml:trace contextRef="#ctx0" brushRef="#br0" timeOffset="82823.33">3810 7602 0,'0'0'16,"0"18"47,0 0-63,0-1 0,53 36 15,0 0 16,0-18-15,17 1 0,18-36-1,-35 0 1,-17-18-16,70-17 16,-36-18-1,-35-35 1,-17-18-1,-18 0 1,-18 53-16,-52-53 16,-36 0-1,-18 71 1,19 17 0,16 54-1,19 70 16,70 35-15,0 0 0,70-71-1,19-34 1,-1-19 0,0-17-1,-53 0-15,71-17 16,-35-19-1,-36 19 1</inkml:trace>
  <inkml:trace contextRef="#ctx0" brushRef="#br0" timeOffset="84639.98">4904 7655 0,'0'0'0,"-18"0"0,36 0 47,-1-17-47,36-19 16,-18-17-1,-17-17 1,0 17-1,-36 35 1,-70 18 0,35 53-1,0 35 1,18 1 0,35-19-1,35-17 16,18-53-15,-18 0-16,53 0 16,-17-35-1,0-18 1,-1-18 0,-35-17-1,-35 18 1,0 52-1,0 71 17,0 17-17,0 1 1,0-53-16,18 52 16,17-35 15,36-17-16,-1-18 1,1-18 0,17-52-1,-35-18 1,-18 0 0,1 17-1,-36 53 1,0 36 15,0 53-15,0-1-1,0 1 1,0-18 0,70-36-1,1 1 16,-54-18-31,72 0 16,-19-35 0,1-36-1,-36 0 1,-35-34 0,0 34-1,-18 53 1,-17 18-1,0 71 1,17 17 0,18 18-1,0-18 1,18-53 0,52-17 15,19-18-16,16-18 1,1-52 0,0-36-1,-88 88-15,17-105 16,0-18 0,-35 17-1,18 54 1,-18 87 15,-18 54-15,1-36-16,-19 89 15,36-1 1,-17-17 0,17-35-1,35-36 16,53-35-15,18 0 0,-18-53-1,0 0 1,-52-17 0,-36 17-1,-18 70 16,0 54-15,-17 17 0,35-35-1,18-35 1,70-18 0,0 0 15,0-36-16,-17-34 1,-54-1 0,-17-17-1,-35-18 1,-35 71 0,-1 35-1,1 53 1,34 0-1,1 17 1,35 1 0,18-71-1,52 0 1</inkml:trace>
  <inkml:trace contextRef="#ctx0" brushRef="#br0" timeOffset="85040.84">7497 7320 0,'17'-18'16,"-17"36"0,0 0-1,0 52 1,0-52-16,0 70 15,0 18 1,-17 17 0,-1 54-1,-17 35 1,17 17 0,-35 18-1,0-71 16,35-52-15,18-54 0,0-52-1,0-36 1,36-70 0,34-71-1,-17 18 1</inkml:trace>
  <inkml:trace contextRef="#ctx0" brushRef="#br0" timeOffset="85372.63">7549 7620 0,'-17'-35'0,"34"70"0,-69-106 0,-1 1 16,53-1-1,35 36 16,-17 17-31,70 1 16,-53-1-16,106 18 16,-35 18-1,-36 70 1,-70 0 0,-52 18-1,-90 0 1,37-53-1,34-36 1,53-17 0,18-17 15</inkml:trace>
  <inkml:trace contextRef="#ctx0" brushRef="#br0" timeOffset="85889.29">9278 7179 0,'0'0'0,"0"-18"0,18-17 16,-1-35 0,1 70-1,-18 88 17,0 18-17,-18 70 1,1-141-16,-1 89 15,18-54 1,0-34 0,0-54 15,-18-17-15</inkml:trace>
  <inkml:trace contextRef="#ctx0" brushRef="#br0" timeOffset="86557.03">9013 7461 0,'0'0'0,"0"18"0,-17 0 15,17-1 1,17-17 0,89 0-1,53-35 1,-35-36-1,34-17 1,-52-18 0,-88 71-16,-18-36 15,0 19 1,-36 34 0,19 36-1,-1 70 16,1 0-15,17 106 0,0-88-1,-18-18 1,18-35 0,0-71 15,0-35-16,0-17 1,88-54 0,0 36-1,53 18 1,1 70 0,-72 70-1,-52 36 1,-36 0 15,-17-36-15,17-17-1,-17-35 1,35-36 15,35-17-15,36-36-1</inkml:trace>
  <inkml:trace contextRef="#ctx0" brushRef="#br0" timeOffset="86939.69">10319 7479 0,'0'18'15,"17"-1"-15,1-17 31,53-17-15,-54 17-16,54-71 16,-1 36-1,-17-54 1,-53 37 0,-17 52-1,-89 35 1,53 35-1,18 36 1,35-18 0,0-52-1,52-1 1,37-35 0,-72 0-16,72 0 15,16-53 16,-52 18-31</inkml:trace>
  <inkml:trace contextRef="#ctx0" brushRef="#br0" timeOffset="87855.74">12241 7073 0,'0'0'0,"0"-17"0,18-19 16,-18 19-16,0-19 15,0 19 1,0 34 0,0 89-1,-35 53 1,17-53 0,0 35 15,1-88-16,-1-36 1,18-34 0,35-54-1,18-35 1,0 1 0,0 34-1,0 71 1,-18 53-1,1 70 1,-19-17 0,19-18-1,17-70 1,-1-18 0,19-35-1,0-71 1,-36 0 15,-18-106-15,-34 89-1,-18 52 1,-1 36 0,36 53 15,0 52-16,36-17 1,16-17 0,-34-19-16</inkml:trace>
  <inkml:trace contextRef="#ctx0" brushRef="#br0" timeOffset="88224.54">13017 7302 0,'0'0'0,"18"0"16,35 0 0,0-17-1,35-36 1,-70 35-16,17-35 16,-35 0-1,0 18 1,-53 35-1,-17 35 1,-36 89 0,88-18-1,18-18 1,35-17 0,36-54 15,70-17-16,18-35 1,-124 17-16,124-88 16,-71 18-1</inkml:trace>
  <inkml:trace contextRef="#ctx0" brushRef="#br0" timeOffset="88707.9">13882 6914 0,'0'0'15,"0"-52"-15,0 16 0,-18-17 16,-35 53-1,18 53 1,35 35 0,0 36-1,0 17 1,0-35 0,0 17-1,0-87 1,-18-36 31,18-53-32,0-18 1,18-35 0,0 89-16,52-54 15,54 18 1,-19 53-1,37 53 1,-72 18 0,-70 52-1,-70-52 1,-89-18 0,0-18-1,106-35 16,18-18-15,53-35 0</inkml:trace>
  <inkml:trace contextRef="#ctx0" brushRef="#br0" timeOffset="89272.5">14834 7214 0,'0'0'0,"36"-106"31,-36 89-31,17-36 16,1 0-1,-18 71 17,0 17-32,0 18 15,0 0-15,0 158 16,0 1 0,-35-53-1,-18 52 16,17-16-15,36-160-16,0 71 16,0-71-1,18-106 17,0-52-17</inkml:trace>
  <inkml:trace contextRef="#ctx0" brushRef="#br0" timeOffset="89607.11">14799 7408 0,'0'0'0,"-18"-123"15,18-1 1,0 19 0,89 52-1,52 35 16,53 53-15,-71 36 0,-70 70-1,-106-18 1,-106-34 0,1-54-1,87-17 1,36-18-1,158-36 32,-105 36-47,17-17 0</inkml:trace>
  <inkml:trace contextRef="#ctx0" brushRef="#br0" timeOffset="90139.06">15857 7197 0,'18'-18'16,"-36"36"-16,36-89 15,-18 36 1,-18-18 0,-35 35-1,-17 18 1,-54 71-1,54 35 1,17 17 0,35-52-1,18-1 1,36-52 0,34-36 15,36-35-31,-35-53 31,-1 36-15,-52-36-1,-18 71 1,0 52 0,0 19-1,0 17 1,0 35-1,17-18 1,36-34 0,-35-19-16,35-17 15,-18 0-15,89 0 16,-107 0 0</inkml:trace>
  <inkml:trace contextRef="#ctx0" brushRef="#br0" timeOffset="90923.61">16757 7179 0,'0'0'16,"0"-18"-16,0-35 15,-88 1 1,17 52 0,-52 0-1,-1 70 1,36 36-1,53 0 1,35-53 0,70 0-1,36-53 1,0-18 0,-71 0-16,71-52 15,-35-18 16,-54 17-15,-17 18 0,0 71 15,0 17-15,0 88-1,0 19 1,0 34-1,0 18 1,0-35 0,-35 88-1,35-177-15,-35 142 16,17-71 0,-35 18 15,0-53-16,0-53 1,0-53 0,-35-36-1,-18-87 1,36-1 0,17-105-1,53-88 1,53 105-1,-36 159-15,107-176 16,35 70 0,-71 88-1,-35 36 1,-18 0 0,0 17 15</inkml:trace>
  <inkml:trace contextRef="#ctx0" brushRef="#br0" timeOffset="91588.81">16863 7338 0,'35'-18'15,"-17"18"1,-1-18-16,1-17 15,17-18 1,-17-17 0,0 17-1,-18 35-15,-53 1 32,0 52-17,17 18 16,36 53-15,0-18 0,0-53-16,0 0 15,53 1 1,53-36 0,-35 0-1,52-71 1,1-17-1,-19-18 1,-52 18 0,-53 70-1,-17 18 1,-71 71 0,52 17-1,36-70-15,18 52 16,35-17 15,35-18-15,-35-17-1,-35 0 1,-71-1 0,-18-17-1,36 18 1,17-18-1,18-18 1,18-17-16</inkml:trace>
  <inkml:trace contextRef="#ctx0" brushRef="#br0" timeOffset="92071.44">18680 6491 0,'-18'0'31,"0"0"-15,1 18-16,-1-18 15,0 0-15,-17 0 16,0 0 0,88 0-1,-53-53 1,0 0 15,35 53-15,0 0-1,1 70 1,-36 1 0,-53 35-1,0-71 1,17-17-1</inkml:trace>
  <inkml:trace contextRef="#ctx0" brushRef="#br0" timeOffset="92656.28">18856 6509 0,'18'0'16,"-18"-18"31,0 0-32,0 1 1,17-1-16,-17 1 31,18-1-15,-18 0-16,18 18 15,-1 0 1,-34 0 62,-1-17-62,18-1-1,-18 18 1,18-18 15,18 18 0,0 71-15,-1-1 0,-17 36-1,-17-70-15,-72 34 16,-52 1 0,88-54-1</inkml:trace>
  <inkml:trace contextRef="#ctx0" brushRef="#br0" timeOffset="93805.5">547 2240 0,'-18'0'0,"18"18"31,0 17-15,0 0 0,18-17-1,-1-18 1,1 0-16,17-18 16,-35-17-1,0 17 1,0 1-1,-17 17 17,-1 0-32,0 0 15,-34 35 1,52 18 0,17 0-1,36-18 1,-18-17-16</inkml:trace>
  <inkml:trace contextRef="#ctx0" brushRef="#br0" timeOffset="94472.39">1005 2240 0,'-35'0'16,"17"0"-1,18 18 17,18-18 14,0 0-46,-18-36 16,17 19 0,-17-1-1,0 1 1,-35 17 0,0 17-1,35 18 1,0 18-1,0-35 17,0 0-17,17-18 1,1 0 0,-18-36-1,0 1 1,0 17-1,-18 18 17,18 18-1,0 0-31,0 35 16,0 0-1,18 52 16,35-69-15,-18-36 0,-17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1:37:15.74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1887 0,'0'-17'63,"18"-1"-63,0 18 15,17 0 1,-18 0-16</inkml:trace>
  <inkml:trace contextRef="#ctx0" brushRef="#br0" timeOffset="1866.95">2381 2134 0,'-17'0'0,"17"-17"31,0-19-15,35-17-1,-17-17 1,17-18 0,-18 17 15,-17 54-31,0-19 15,0 19 1,0 87 15,0 36-15,0 53 0,0-18-1,0-35 1,18 17-1,-18-35 1,0 1 0,0-37-1,0-34-15,0 0 16,0 17 0,-53-35 15,-35 0-16,0 0 1,52 0-16,-52 0 16,18 0-1,52 0 1,53 0 31,36 0-32,52 0 1,1 0 0,17-35-1,-53 35 1,-35 0 0,-35-18-1,-18 0 32,0 1-31,0-1-1</inkml:trace>
  <inkml:trace contextRef="#ctx0" brushRef="#br0" timeOffset="2318.73">3069 2311 0,'0'17'46,"0"1"-46,0 0 16,0-1 0,0-34 15,0-1-15,18 18-1,-18-35 1,0 17-1,-18 36 64,1-18-64,17 17 1,-18-17-16,0 0 15</inkml:trace>
  <inkml:trace contextRef="#ctx0" brushRef="#br0" timeOffset="9099.32">6262 2099 0,'0'18'0,"0"-36"94,0 0-94,0 1 0,0-1 15,17 18-15,-17-70 16,18 17 0,-18 35 15,0 36 0,0-1-15,0 1-16,0 17 15,0 0-15,-18 89 16,1-18 0,-1 35-1,18-35 1,-17 0-1,-1-54 1,18-16 0,-18-19-1,-17-17 1,-18 0 0,-35 0-1,17 0 16,-70 0-15,88 0 0,18 0-1,35 18 1,53-18 15,-18 0-31,124-18 16,-36 1-1,19-1 1,-72 18 0,-17 0-1,-35 0 63,-18-18-62,17 18-16,1-17 16,0 17-16</inkml:trace>
  <inkml:trace contextRef="#ctx0" brushRef="#br0" timeOffset="9915.82">7338 2540 0,'0'0'0,"35"-35"31,-35 17-31,0 0 0,0 1 15,18-36 1,-18 0 0,-36 35-1,-34 18 1,-18 0 0,-18 18-1,-35 70 1,35 0-1,71 1 1,35-19 0,0-17-1,88-18 1,0-35 0,18 0-1,-18-17 16,0-36-15,-35-35 0,18-54-1,-1-16 1,-17 34 0,0-17-1,-53 71 1,18-1-1,-36 124 17,-35 35-17,-17 71 1,52-36 0,18 36-1,0-71 1,18 18 15,35-88-15,-18-1-1,18-17 1,17 0 0,-34-17-1,69-36 1</inkml:trace>
  <inkml:trace contextRef="#ctx0" brushRef="#br0" timeOffset="10615.85">8237 2452 0,'0'0'0,"0"-53"32,0 35-32,0-17 15,0 17 1,-35 1 0,-35 17-1,-1 0 1,-17 35-1,-18 36 1,53-1 0,0 36-1,53-18 1,0-35 0,18-18-1,70-35 16,18-17-15,-36-36 0,19-35-1,-37-1 1,1-34 0,-35 70-1,-18 18 1,0 52 15,0 1-15,-35 88-1,-1-36 1,19 54 0,17-54-1,0-17 1,17-53 15,19 0-15,-1 0-1,0-17 1</inkml:trace>
  <inkml:trace contextRef="#ctx0" brushRef="#br0" timeOffset="11582.53">8608 2417 0,'0'0'0,"-36"-36"16,36 19-1,-17 17-15,-18 0 31,35 17-31,-18 19 16,0 52 0,18-18-1,0 18 1,0-52 0,53-1-1,35-35 1,1 0-1,-19-53 1,18-35 0,-35 0-1,-35-18 1,-18 71 0,0 17-1,0 71 32,0 0-31,-18 53-1,18-18 1,0-53-16,0 124 16,0-36-1,0 71 1,0 53-1,0-70 1,0 123 0,0-124-1,0 36 1,-35-89 0,17-52-1,1-71 16,17-18-15,0-88 0,0-70-1,0-1 1,-18-52 0,0 70-1,18 106-15,0-158 16,18 52-1,35 0 1,18 53 0,-1 36-1,1 17 1,-54 35 0,1 18-1,-18-17 16,-35 17-15,-18 0-16</inkml:trace>
  <inkml:trace contextRef="#ctx0" brushRef="#br0" timeOffset="80757">14817 3052 0,'-18'17'0,"0"-17"16,1 0-1,-1 0 16,0 0-15,1 0 31</inkml:trace>
  <inkml:trace contextRef="#ctx0" brushRef="#br1" timeOffset="193727.37">6826 5786 0,'0'-18'0,"-17"0"16,-19 1 0,36-1-16,-35 0 15,0 1 1,35 52 31,0-17-47,0 123 15,35 0 1,0 53 0,-17 18-1,17-89 1,-17 18 0,0-88 15,-18-35-31,0-1 15,17-52 17,-17-18-32</inkml:trace>
  <inkml:trace contextRef="#ctx0" brushRef="#br1" timeOffset="194026.24">7232 6121 0,'18'0'16,"-1"0"-16,-17 35 31,0-17-31,0-1 0,-35 124 16,-18-17 15,-18 52-16,36-52 1,0-71 0,17-36-1,18-52 17,0-36-17</inkml:trace>
  <inkml:trace contextRef="#ctx0" brushRef="#br1" timeOffset="194310.03">7197 6191 0,'0'0'0,"17"-17"16,36 17 0,0 35-1,18 71 16,-18 35-15,-18-53 0,0 35-1,0-52 1,1-36 0,-1-35-1,-17-53 1,-18-70-1</inkml:trace>
  <inkml:trace contextRef="#ctx0" brushRef="#br1" timeOffset="194609.24">7673 5874 0,'0'0'15,"0"-18"-15,0-17 0,0 52 31,0 19-15,0 70 0,35 35-1,-35-88-15,0 70 16,0 53 0,0-52-1,0-71 1,0-18-1,0-105 17,18 70-17</inkml:trace>
  <inkml:trace contextRef="#ctx0" brushRef="#br1" timeOffset="195025.54">7920 6456 0,'0'0'0,"17"17"0,1-17 31,0 0-31,35 0 16,0-35-1,17-35 1,-17-19-1,-35 37 1,-18 16 0,-18 19-1,-52 52 1,-1 35 0,71 1-1,-18 52 16,18-34-15,36-36 0,52-18-1,-35-35 1,35-18 0,0-17-1</inkml:trace>
  <inkml:trace contextRef="#ctx0" brushRef="#br1" timeOffset="195658.51">8890 6174 0,'0'0'0,"0"-18"0,0 0 0,-18-17 16,-35 17 15,-52 1-16,16 52 1,-16 36 0,16 34-1,54 19 1,35-1 0,18-17-1,52-53 1,18-53-1,1 0 1,34-88 0,-17-53-1,-35-36 1,-36 1 0,-18 17 15,-17 18-16,0 53 1,-52 211 15,52-70-15,0 124 0,0 17-1,0-71 1,52 1-1,1-54 1,-35-52-16,53 0 16,-1-18-1,18-71 1,-35 0 0,-35 54-1</inkml:trace>
  <inkml:trace contextRef="#ctx0" brushRef="#br1" timeOffset="196158.37">9472 6191 0,'0'0'16,"0"-17"-16,0 34 47,0 19-32,0-19-15,0 54 16,0 17-1,0-18 1,0 1 0,0-36-1,0-17 1,0-71 15,-18-18 0,18-52-15,36-18 0,-1 106-16,71-54 15,70 1 1,-17 88 0,-71 53-1,-35 35 1,-35 18-1,-18-35 1,-36 52 0,19-88-1,-1-17 1,18-106 15</inkml:trace>
  <inkml:trace contextRef="#ctx0" brushRef="#br1" timeOffset="196625.87">10389 6244 0,'18'0'16,"0"0"0,-1 0-16,1 0 15,17-17-15,18-36 16,-35 35-16,35-17 16,-53-18 15,0 35-16,-53 53 17,-18 54-17,36-1 1,35 18 0,0-36-1,53-17 1,35-53-1,18 0 1,0-70 0,17-1-1,-88 53-15</inkml:trace>
  <inkml:trace contextRef="#ctx0" brushRef="#br1" timeOffset="197091.78">11342 6050 0,'35'-18'16,"-70"36"-16,70-71 16,-53 53-1,-17 0 1,-35 53 0,-1-18-1,53-17-15,1 35 16,17-18-1,17-17 1,54 0 0,17-18-1,-17 35 1,-18-35 0,-18 17 15,-35 36-16,-53-17 1,-18-1 0,54-35-16,-36 18 15,-18-18 1,18 17 0,-17-17-1,17 0 1,-18 0-1,54 0 1,17-17 0</inkml:trace>
  <inkml:trace contextRef="#ctx0" brushRef="#br1" timeOffset="199400.01">12524 6138 0,'0'0'15,"17"0"1,-17-17-1,18-1 1,-18 0 0,0-35-1,-35 36 1,-18-1 0,-36 18-1,-16 35 1,16 18-1,-34 71 1,88-36 0,17 18-1,18-36 1,18-52 0,88-18 15,-1-53-16,1-35 1,-18-35 0,-52-36-1,-1 35 1,-35-70 0,0 71-1,0 70 1,0 71-1,-18 34 1,1 90 0,17 16-1,0-34 1,0 35 0,70-71-1,1-35 16,35-36-15,70 1 0,-53-53-1,107-36 1,-89-17 0,-71 17-1,-34-17 1,-36 0-1,-53 70 1,-71 18 0,54 36-1,-18 34 1,17 36 0,53-35 15,18-54-31,0 54 15,0-54-15,18 19 16,35-19 0,35-34-1,0-36 1,-35 0 0,18-53-1,-54 0 1,19 71-1,-36 17 1,17 18 0,-17 18-1,0 35 1,0 53 0,18-53 15,35-1-16,17-16 1,1-36 0,17 0-1,18-36 1,-35-16 0,-18-37-1,17 1 1,-52 35-1,17 36 1,-35 34 15,0 54-15,0-18 0,0 17-1,35-52 16,-17 0-31,35-1 16,35-17 0,0-17-1,-17-36 1,-36-18 0,0-35-1,-35 71 1,18-18-1,-18 35 1,0 1 0,-18 34 15,1 36-15,-19 71 15,36 35-16,0 70 1,18-35 0,-18-124-16,53 230 15,-35-70 1,17 69 0,-17-16-1,-18-19 1,0-105-1,-53 17 1,-36-87 0,-16-72-1,-19-34 1,-35-89 0,-35-88 15,53-89-16,71-16 1,70-37 0,35 107-1,88-71 1,19 18 0,-19 88-1,-52 106 1,-36 70-1,-18 1 1,1 17 0,0 17 15,-18-34 0</inkml:trace>
  <inkml:trace contextRef="#ctx0" brushRef="#br1" timeOffset="200090.31">15222 4921 0,'18'-35'15,"-18"17"-15,0 36 47,0 17-31,-18 53 0,1-35-1,-1 36 1,-17-37-1</inkml:trace>
  <inkml:trace contextRef="#ctx0" brushRef="#br1" timeOffset="200324.79">15505 4745 0,'0'0'16,"0"-35"0,0 52-1,0 18 1,0 71 0,0 0-1,0-88-15,-18 70 16,-53 18-1,71-89 1</inkml:trace>
  <inkml:trace contextRef="#ctx0" brushRef="#br1" timeOffset="201108.67">4727 5362 0,'0'0'0,"0"-17"0,0-1 32,0 0-17,-17 18 1,17 88 0,0 1-1,0 52 1,0-53-1,0 18 1,0-89 0,0 1-1</inkml:trace>
  <inkml:trace contextRef="#ctx0" brushRef="#br1" timeOffset="201341.43">4957 5380 0,'0'0'0,"0"-18"0,0 36 31,0 17-15,0 53 0,0-17-1,17 35 1,-17-71-16,18 36 15,-1-1 1,-17-52 0</inkml:trace>
  <inkml:trace contextRef="#ctx0" brushRef="#br1" timeOffset="201991.49">7285 8220 0,'0'0'0,"0"-36"16,0 54 15,0 0-31,17 88 16,-17-71-16,18 53 15,-18 18 16,0-36-15,0-52 0,35-36-1</inkml:trace>
  <inkml:trace contextRef="#ctx0" brushRef="#br1" timeOffset="202390.94">7779 8202 0,'0'0'0,"17"-18"0,19-17 16,-19 18 0,-34 52-1,-72 53 1,37-17 0,-1 17-1,53-53 16,35-35-15,53 18 0,0-18-1,18 17 1,-53 19 0,-53-1-1,-53 18 1,-53 0-1,0-53 1,18 17 0,35-34-1,0-36 1,-17-35 0</inkml:trace>
  <inkml:trace contextRef="#ctx0" brushRef="#br1" timeOffset="202574.63">7355 7902 0,'0'0'0,"0"18"47,18-18-47,35 17 15,-35 1-15</inkml:trace>
  <inkml:trace contextRef="#ctx0" brushRef="#br1" timeOffset="203009.06">9578 7796 0,'0'0'0,"-35"-88"15,17 18 1,0 70 0,18 35-1,36 71 1,17 105 0,-53 19-1,17-72 1,-17-52 15,0-88-15,0 0-1,18-71 1,35-53 0</inkml:trace>
  <inkml:trace contextRef="#ctx0" brushRef="#br1" timeOffset="203258.34">9878 7761 0,'0'0'16,"35"-53"-16,-17 36 0,17-19 16,18 72-1,-18 34 1,18 106 0,-35 19-1,-18-72 1,0-17 15,0-36-15,-36-105 15,-16 0-31</inkml:trace>
  <inkml:trace contextRef="#ctx0" brushRef="#br1" timeOffset="204207.69">9684 8308 0,'-53'0'15,"106"0"-15,-159 0 16,176-18 31,-34 1-47,34-19 0,124-52 16,0 0-1,-88 53 16,0 35-15,-88 53 0,-18 35-1,-18 35 1,-17 36 0,35-106-1,35-18 1,53-35-1,-17-53 1,35-35 0,-18-71-1,-88 36 1,-71-1 0,-52 71-1,35 71 1,-36 70 15,54 53-15,70-17-1,52-36 1,19-70 0,52-18-1,19-71 1,16-35-1,-17-70 1,-35 0 0,-70 52-1,-1 36 1,-35 176 15,0 88 0,0-34-15,0 34 0,35-70-1,36-71 1,-54-35-16,89 0 16,-18-88-1,-35 17 1,-17-34-1,-19 69 1,-17 107 15,0-1-15,0-17 0,0 0-1,0-70 32,0-1-47</inkml:trace>
  <inkml:trace contextRef="#ctx0" brushRef="#br1" timeOffset="204364.11">11571 7902 0,'0'-35'15,"18"53"32,-1-18-47,1 0 16</inkml:trace>
  <inkml:trace contextRef="#ctx0" brushRef="#br1" timeOffset="206173.29">12259 8008 0,'0'0'0,"18"-53"32,-18 35-32,-18 18 15,-17 0 1,-36 18-1,1 53 1,-19 35 0,72-71-16,-1 71 15,18-36 1,18-17 0,52-53-1,1 0 16,17-70-15,36-89 0,-72 35-1,-16-52 1,-36 70 0,0 71-1,-36 105 16,36 36-15,0 53 0,0-71-1,36 18 1,34-35 0,1-71-1,-36 17-15,89-17 31,-1-17-15,-35-36 0,-17-18-1,-36-17 1,-35-18 0,-35 71-1,0 35 1,-54 35-1,1 71 1,35-18 0,36 36-1,17-72 1,17-34 0,36-18-1,0-35 16,18-36-15,-36-52 0,-17 70-1,-1 0 1,-17 88 15,0 53-15,0-70-16,0 70 15,0-35 1,53-18 0,18-35-1,17 0 1,18-17 0,-89-1-16,54-52 15,-36-36 16,0 18-15,-35 52 0,0 19-1,0 52 1,0-17-16,0 52 16,0 18-1,0-35 1,36-17-1,34-36 1,18 0 0,-70 0-16,53-36 15,-18-34 1,-18-36 0,-17 18-1,-1-1 16,-17 54-15,0 88 15,-17 88-15,-1 18 0,18 53-1,35 88 1,18-159-1,-35-71-15,70 177 16,-18 0 0,-17-53-1,-17 53 1,-36-71 0,0-17-1,0-141 16,-53-1-15,-35-69 0,-18-72-1,18-35 1,35-193 0,53 16-1,53 89 1,52-17-1,1 105 1,-18 89 0,-17 17-1,-53 53 1</inkml:trace>
  <inkml:trace contextRef="#ctx0" brushRef="#br1" timeOffset="206374.3">14323 8608 0,'0'0'0,"53"0"31,-36 0-31,19 0 16,-36 17 15,-36-17-15,-52 53-1</inkml:trace>
  <inkml:trace contextRef="#ctx0" brushRef="#br1" timeOffset="-201667.67">2046 12771 0,'0'0'0,"-18"17"47</inkml:trace>
  <inkml:trace contextRef="#ctx0" brushRef="#br0" timeOffset="-122320.58">10019 14058 0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1:43:20.0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2046 1429 0,'0'-18'15,"0"0"-15,0 1 32,0-1-32,0 1 31,0 34 16,0 1-32,-18 35 1,18 0 0,0-18-16,0 35 15,0 36 1,0-35 0,0-1-1,18-52 1,17 0-1,18-36 1,-17-17 0,16-36 15,-16-17-15,-36 70-16</inkml:trace>
  <inkml:trace contextRef="#ctx0" brushRef="#br0" timeOffset="551.16">2152 900 0,'0'0'15,"0"17"-15,-18 36 16,18-18 0,0 18-1,18-53 1,17 0 0,18-17-1,-18-19 1,-17 1-1,-18-18 1,-18 53-16,-35-17 16,-17 17 15,35 17-15,17 18-1,18 1 1,0 17-1,18-18 1</inkml:trace>
  <inkml:trace contextRef="#ctx0" brushRef="#br0" timeOffset="1650.04">3140 1482 0,'0'0'0,"0"-36"16,0 19 0,0-1-1,-53 0 1,0 18-1,35 0-15,-52 0 16,-19 18 0,37 17-1,-1 18 17,0 18-17,35 17 1,18-17-1,0-18 1,35-36 0,18 1-1,-17-18 1,52-35 0,-18-1-1,19-34 1,-37-1-1,1-35 1,-17 18 0,-1-18 15,-17-35-15,-18 53-1,0 17 1,0 18-1,-36 18 1,19 35 0,-19 0-1,36 18-15,-17 52 16,17 36 0,0 0-1,0-18 1,0 36-1,0-54 1,0 54 0,0-71 15,35-36-15,18 1-1,17-18 1,-17-18-1,-17 18 1,17-17 0,-53-1-1,17 0 1,-17 1 0,0-1-1,0 0 1</inkml:trace>
  <inkml:trace contextRef="#ctx0" brushRef="#br0" timeOffset="5815.91">1323 3228 0,'0'0'0,"0"-18"0,0 1 16,0-19-1,0 1 1,0 0 0,18 35 15,-18 17-15,-53 72-1,17-1 1,36-35-16,-17 123 15,17-70 1,0 35 0,17-70 15,54-1-15,-1-35-1,-17-35 1,71-35-1,-36-35 1,-17 34 0</inkml:trace>
  <inkml:trace contextRef="#ctx0" brushRef="#br0" timeOffset="5999.37">1870 3404 0,'0'-35'16,"0"0"-16,0-89 16,0 54-1,0 17 1,0 70 46,17 1-46,-17 0-16,0-1 0,18-17 16</inkml:trace>
  <inkml:trace contextRef="#ctx0" brushRef="#br0" timeOffset="6616.75">2240 3598 0,'0'0'0,"18"0"0,-1 0 15,36-35 1,-17 0 0,-19-18 15,-17 18-15,0-1-1,-53 36 1,-35 18-1,35 35 1,0 17 0,36-52-1,17 17 1,0-17-16,35 0 16,35-1-1,-17 1 1,18 17-1,-18-17 1,-53 17 0,0-17 15,-18 17-15,-52-17-1,-54-1 1,54-17-1,-19 18 1,54-18 0,18-35-1,17 17 1,0 0-16</inkml:trace>
  <inkml:trace contextRef="#ctx0" brushRef="#br0" timeOffset="7016.23">1958 3228 0,'0'0'0,"0"18"47,0-1-47,0 36 15,0 35 1,0 53-1,0-52 1,0-54-16,-18 35 16,1-34-16,-1-1 15,0 0 17</inkml:trace>
  <inkml:trace contextRef="#ctx0" brushRef="#br0" timeOffset="7583.28">2540 3669 0,'18'0'16,"-1"0"-16,-17-18 16,18 18-16,17-35 15,-17 17 1,-1 1-16,-17-19 16,0 19-1,0-1 1,-35 18-1,-18 53 1,71 18 0,-53 17-1,17-35 17,0-18-17,36 18 1,0-35-1,70-18 1,-53-36 0</inkml:trace>
  <inkml:trace contextRef="#ctx0" brushRef="#br0" timeOffset="8066.46">2875 3563 0,'0'0'0,"-18"0"0,18-18 16,0 1 0,0-1-1,18 18 1,17-18-1,18 18 1,0 36 0,-17 34-1,-19 1 1,-17-53-16,0 34 16,-53-34-1,36 17 1,17-52 31,0-1-47,0-17 15,35-53 17,-35 35-17,0 35 1,35 0-1,-17 1 1,-18-1-16,35 18 16</inkml:trace>
  <inkml:trace contextRef="#ctx0" brushRef="#br0" timeOffset="8666.54">3298 3528 0,'0'0'0,"0"17"16,0 19-1,0 34 1,0-17 0,0 0-1,-17-18 1,-1-17 0,1-18-1,17-18 16,0 1-15,0-1-16,0-70 16,52 0-1,1 17 1,0 18 15,18 36-15,-18 17-1,-18 52 1,-17-34-16,-1 17 16,-17 36-1,0 0 1,0-54 0,-35 1-1,35-1 1,-18 19-1</inkml:trace>
  <inkml:trace contextRef="#ctx0" brushRef="#br0" timeOffset="9332.93">4163 3528 0,'0'0'0,"0"-71"15,0 54-15,-18-36 16,-35 35 0,0 18-1,0 35 1,0 53 15,18 1-15,18-1-1,17-18 1,0-52-16,0 0 16,52-18-1,19 0 1,-36-18 0,53-52-1,-70-1 1,0-35-1,-18 53 1,0 36 0,17 17-1,-34 52 17,34 19-17,-17 0 1,0-18-1,36-36 1,-1-17 0,18 0-16</inkml:trace>
  <inkml:trace contextRef="#ctx0" brushRef="#br0" timeOffset="10199.08">4498 3404 0,'0'0'16,"-18"0"-1,1 0-15,-19 18 32,36 17-17,-17 36 1,17-1-1,0-17 1,0-35-16,0 17 16,0-17-1,0-1 1,0-34 15,0-18-15,0-36-1,0 36-15,0-18 16,35-35 0,18 35-1,17 35 17,1 0-17,-18 54 1,-18 34-1,-17 18 1,-18-35 0,0 18-1,0-36 1,0-17 0,-18-18-1,1 0 1,17-18-1,0-35 1,0 0 0,17 36-16,36-89 15,53 18 17,-35 52-17,17 36 1,-53 53-1,18 0 1,-53 35 0,-18-35-1,-17 18 1,0-71 0,17 35-1,18-17 1,35-71 15,-35 35-15</inkml:trace>
  <inkml:trace contextRef="#ctx0" brushRef="#br0" timeOffset="10682.11">5203 3528 0,'18'0'16,"0"0"-1,-1-18-15,1 18 0,0 0 16,-1-18 0,1 1-16,0-18 15,-1-18 1,-17 17-1,0 1 17,-53 35-17,36 18 17,-19 35-17,1-18 1,17 53-1,18 0 1,0-35 0,18 0-1,-36-18 1,89-35 0,0-17-1,-71-1 1,35-52-1</inkml:trace>
  <inkml:trace contextRef="#ctx0" brushRef="#br0" timeOffset="10701.04">5433 3563 0,'17'-35'0</inkml:trace>
  <inkml:trace contextRef="#ctx0" brushRef="#br0" timeOffset="11115.77">6174 3246 0,'0'-18'16,"0"0"46,53 1-62,-89-1 0,19 18 31,17 18-31,-18-18 16,0 35 0,1-35-1,-19 0 1</inkml:trace>
  <inkml:trace contextRef="#ctx0" brushRef="#br0" timeOffset="11615.61">6174 3510 0,'0'18'110,"-18"-18"-110,18 17 15,0 1 17,18-18 30,-18-18-31,0 1-15,0-1 0</inkml:trace>
  <inkml:trace contextRef="#ctx0" brushRef="#br0" timeOffset="12266.55">7338 3052 0,'0'0'0,"0"-18"0,17 0 15,-17-17 1,0 53 15,0 17-15,0 88 0,0 36-1,0 0 1,0-53-1,0-89-15,0 89 16,0-53 0,18-18-1,0-35 1,17-53 31,-35 36-47</inkml:trace>
  <inkml:trace contextRef="#ctx0" brushRef="#br0" timeOffset="12616.22">7373 2999 0,'0'0'0,"-18"0"63,36 0-48,0 0 1,-1 0-16,1 0 0,35 0 15,88 17 1,-70-34 0,-54 17-16,195-18 15,-18-17 1</inkml:trace>
  <inkml:trace contextRef="#ctx0" brushRef="#br0" timeOffset="12666.05">8625 2963 0,'106'-17'15,"-212"34"-15,265-34 0,53-1 16,-177 18-16</inkml:trace>
  <inkml:trace contextRef="#ctx0" brushRef="#br0" timeOffset="12798.51">9613 2928 0,'18'0'0,"141"0"16,52-18-1,-52-17 17,-53 35-17,-759 53-15,1429-124 16,-758 71-16,17-35 15</inkml:trace>
  <inkml:trace contextRef="#ctx0" brushRef="#br0" timeOffset="13165.66">10583 2822 0,'0'0'31,"0"0"-15,0 18 15,0 17-15,0 0-1,0 36 1,-17-18 0,-1 35-1,0-70-15,1 88 16,-1-18 15,18 18-15,0-18-1,0-35 1,0-18 0,0 0-1,0-52 48,-18 17-63,1-18 15</inkml:trace>
  <inkml:trace contextRef="#ctx0" brushRef="#br0" timeOffset="14366.79">7426 3810 0,'0'18'47,"18"-18"-31,-1 0-16,1 0 15,0 0-15,70 0 16,53 0 0,35-18-1,-35 18 1,36-35 15,-19 35-15,19 0-1,-1-18 1,-35 18 0,53 0-1,-35-18 1,-53 18 0,53 0-1,-53-17 1,-18 17-1,18-18 1,17 18 0,-88 0-1,-17 0-15,70-17 32,-17 17-17,-18 0 1,-18-18-1,18 18 1,-36-18 0,1 18-1,0 0 1,-1 0 0,1 0-1,0 0 1,-1 0-1,1 0 1,0 0 47,-1 0-48,1 0 1,-18-17 15,0-1 0,-18 0-15,-35 1 0</inkml:trace>
  <inkml:trace contextRef="#ctx0" brushRef="#br0" timeOffset="15681.21">7814 3034 0,'0'0'0,"0"-18"16,-18 18 15,1 0 31,34 0 1,1 0-63,0 0 0,-1-17 16,36 17-1,35 0 1,-35 0-1,71 0 1,-54 0 0,-34 0-1,87 0 1,-35 0 15,0 0-15,36 0-1,-36 0 1,-17 0 0,35 0-1,-36 0 1,18 0 0,-70 0-16,52 0 15,1 0 1,0-18-1,17 18 1,-53-18 0,53 18-1,36 0 1,-54 0 15,1 0-15,-1 0-1,-17 0 1,18 0 0,-1 0-1,-34 0 1,-1 0 0,0 0-1,-35-17 1</inkml:trace>
  <inkml:trace contextRef="#ctx0" brushRef="#br0" timeOffset="30746.24">2170 5768 0,'0'0'0,"35"-53"32,-35 35-32,17 18 15,-17 18 1,-70 53 0,-36 87-1,-17-34 1,-54 35-1,18-36 1,107-88-16,-72 53 16,1-35-1,87-53 1,36-35 0,18-35-1,0 52 1,52-35-1,54 18 1,-1 35 0,18 70-1,-70 18 1,17 36 0,-53-18-1,1-36 1,-1-52-1,-18 0 1,19-18 15,-19-36-15,1 36-16,0-17 16</inkml:trace>
  <inkml:trace contextRef="#ctx0" brushRef="#br0" timeOffset="31046.43">2593 6350 0,'18'0'0,"-18"-18"16,0 36 15,0 0-31,0 70 16,-18-18-1,-17-17 1,35-17 0,0-54 15,0 0-16,0 1-15</inkml:trace>
  <inkml:trace contextRef="#ctx0" brushRef="#br0" timeOffset="31430.01">2699 6103 0,'0'0'0,"-18"0"0,-17 0 15,0 18 1,17 17 0,18-17-1,70-18 1,1 0 0,0-36-1,-54 1 16,-17 0-15,-53 35 0,-35 0-1,35 0 1,36 35 0,17 18-1,17 0 1,18-18-1,18-17-15</inkml:trace>
  <inkml:trace contextRef="#ctx0" brushRef="#br0" timeOffset="31946.25">3016 6350 0,'0'18'0,"0"-36"0,0 71 16,0 0-1,0 17 1,0 1 0,0-53-16,0 52 15,-17-52 1,17-1-1,-18-17 1,0-35 0,18-53-1,18-36 1,88 1 0,-18 52-1,35 36 16,-17 35-15,-35 53 0,-71 53-1,0 17 1,-35-52 0,17-1-1,36-87 32,-18-1-47,17 1 0</inkml:trace>
  <inkml:trace contextRef="#ctx0" brushRef="#br0" timeOffset="32312.88">3828 6279 0,'-18'18'16,"18"0"-16,0 17 0,0-17 15,-35 70 1,-1 71 0,19 17-1,17 0 1,0-17-1,0 35 1,-18-17 0,-17-72-1,-18 1 1,35-71 0,1-35-1,17-88 1,35-18 15,-17 71-31</inkml:trace>
  <inkml:trace contextRef="#ctx0" brushRef="#br0" timeOffset="32646.9">3669 6632 0,'-18'-88'15,"36"176"-15,-36-299 16,18 105-1,18 70-15,35-16 16,88 16 0,-18 19-1,-34 34 1,-54 71 0,-35-17-1,-53 35 16,-53-18-15,18-35 0,53-35-1,35-36 17,17 18-17,1-18-15</inkml:trace>
  <inkml:trace contextRef="#ctx0" brushRef="#br0" timeOffset="33396.83">4304 6227 0,'0'0'0,"0"17"47,0 1-32,-18 52 1,1 36 0,17-88-16,0 35 15,0-36-15,17 54 16,36-53 0,0-18-1,35-53 1,-35-53-1,0-18 1,-35 54 0,-1 52-1,-17 53 17,-17 36-17,17 0 16,0-54-31,0 71 16,70-52 0,-17-36-1,53-36 1,-35-17 0,34-70-1,-52-36 1,-17 53-1,-36-35 1,0 71 0,0 105 15,-36 88-15,19 19-1,-1-37 1,18 19 15,0-18-15,0-71-1,71-35 1,-18-35 0,17-36-1,-35 1 1</inkml:trace>
  <inkml:trace contextRef="#ctx0" brushRef="#br0" timeOffset="33596.94">5062 6103 0,'0'0'0,"-17"0"0,17 18 15,17-18 16,19 0-15,17 0 0,17-36-1,-35 36-15</inkml:trace>
  <inkml:trace contextRef="#ctx0" brushRef="#br0" timeOffset="34129.37">6914 5786 0,'0'0'0,"0"-18"0,0 0 0,0-35 15,0 36 1,-35 17 0,-18 106-1,53-71 1,0 53-16,-17-53 15,-19 142 1,19-71 0,17-1-1,17-69 1,19-36 0,-19-36-1</inkml:trace>
  <inkml:trace contextRef="#ctx0" brushRef="#br0" timeOffset="34846.42">6562 6156 0,'0'0'0,"-18"0"0,0 0 16,1 18-16,17-1 31,35-17-15,36 0-1,87-35 1,-17-18 0,1 18-1,-125 35-15,18 0 16,-17 0 0,-18 70-1,-18 1 1,18-1-1,0-34 1,36-19 0,52-17-1,-18-35 1,19-35 0,-36 17-1,-18-18 16,-35 89 1,0-1-17,0 36 1,-18 71 0,1-18-1,17 105 1,0-52-1,0-53 1,-18 0 0,-35-18-1,-35-53 1,70-35-16,-123 0 16,53 0 15,0-53-16,52-17 1,36 34 0,89-69-1,-36 52-15</inkml:trace>
  <inkml:trace contextRef="#ctx0" brushRef="#br0" timeOffset="35162.28">7902 6015 0,'0'0'0,"18"0"31,-18 17-31,0 1 0,0 53 16,0 35-1,0 105 1,-18 1 15,-35-36-15,36-70-1,17-53 1,17-71 0,1 1-1,17-89 1,-17 35-16</inkml:trace>
  <inkml:trace contextRef="#ctx0" brushRef="#br0" timeOffset="35462.14">7920 6227 0,'0'0'0,"0"-36"0,0-70 16,17 18 0,54 35-1,35 36 16,-18 17-15,0 70 0,-52 36-1,-54-18 1,-106-17 0,1-18-1,-1-18 1,72-35-1,122-53 17,18 0-17</inkml:trace>
  <inkml:trace contextRef="#ctx0" brushRef="#br0" timeOffset="35845.97">8361 6103 0,'0'18'16,"17"-18"-1,1 0 1,70-18 0,-17-35-1,-18 0 1,-53 36-16,17-36 15,-34 53 1,-36 0 0,-18 70-1,18 36 1,36 0 0,17-18-1,0-35 16,35-35-15,36-18 0,-19-18-1,-16 0-15,17-17 0</inkml:trace>
  <inkml:trace contextRef="#ctx0" brushRef="#br0" timeOffset="36077.87">9119 5997 0,'0'0'0,"0"18"0,-17-18 0,17 17 16,17-17 0,36 0-1,18 0 1,-36-17 15</inkml:trace>
  <inkml:trace contextRef="#ctx0" brushRef="#br0" timeOffset="36228.72">9066 6138 0,'0'0'0,"-17"18"16,-19 17-1,72-35 17,17 0-17,35-17 1</inkml:trace>
  <inkml:trace contextRef="#ctx0" brushRef="#br0" timeOffset="36780.28">9454 5609 0,'0'0'0,"18"0"15,0 0 48,-1 0-47,1 0-16,0-35 15,17 0 1,-35-1-1,-18 36 1,-17 53 0,-18 53-1,18 18 1,35-19 0,53-52-1,35-35 1</inkml:trace>
  <inkml:trace contextRef="#ctx0" brushRef="#br0" timeOffset="37079.22">10089 5786 0,'0'0'0,"0"-18"0,0 0 15,0 1 1,-17 17-1,-1 17 1,-17 36 0,17-18-16,-35 71 15,-17 18 1,52-54 0,0 19-1,18-37 1,71-34 15,17-18-15,-52-35-16</inkml:trace>
  <inkml:trace contextRef="#ctx0" brushRef="#br0" timeOffset="37296.91">9772 6085 0,'0'0'0,"-18"0"0,1 0 16,34 0 15,71 0-31,71 0 16,-35-35-1,-1 0 16,-105 35-31</inkml:trace>
  <inkml:trace contextRef="#ctx0" brushRef="#br0" timeOffset="37695.92">10372 6015 0,'17'0'15,"1"0"-15,0 0 16,52-35 0,1-1-1,-36-17 1,-35 18 0,-18 35-1,-17 0 16,17 0-31,-70 71 16,18 17 0,52-18-1,0 19 1,18-36 0,53-18-1,71-35 1,-18 0-1,-18-53 1</inkml:trace>
  <inkml:trace contextRef="#ctx0" brushRef="#br0" timeOffset="37912.37">10866 5891 0,'0'0'0,"0"-17"15,0 34 16,0 19-15,52 34 0,-34 18-1,35-17 1,0-53 0,-53-1-1,18-17 1,-1 0-16</inkml:trace>
  <inkml:trace contextRef="#ctx0" brushRef="#br0" timeOffset="38161.91">11183 5874 0,'0'0'0,"-18"0"15,-35 0 1,-52 106 15,34-36-15,-17 18-1,0 1 1,70-37 0,18-34-1,53-36 1,-35 18-16</inkml:trace>
  <inkml:trace contextRef="#ctx0" brushRef="#br0" timeOffset="38462.99">11518 5609 0,'0'0'0,"18"-17"0,-18-1 16,0 36-1,0 17 1,-18 18 0,-35 88-1,-17 0 1,70-106-16,0 53 16,0 1-1,0-54 1,53-35-1,35 0 1,0-35 0,-53-1-1</inkml:trace>
  <inkml:trace contextRef="#ctx0" brushRef="#br0" timeOffset="38645.03">11377 5944 0,'-18'0'0,"36"0"0,-53 0 0,52 0 31,1 0-15,70 0 0,0-35-1,-17 0 1</inkml:trace>
  <inkml:trace contextRef="#ctx0" brushRef="#br0" timeOffset="38945.57">12047 5521 0,'0'0'0,"0"-18"0,0 1 32,18 17-17,0 0 1,-18 35 0,0 18-1,-18 35 1,-70-17-1,35-54 1,35 1-16</inkml:trace>
  <inkml:trace contextRef="#ctx0" brushRef="#br0" timeOffset="39462.54">13194 5980 0,'18'-36'15,"-18"19"-15,0-1 0,0 0 32,0 36-17,0 0 1,0-1-16,0 54 16,-18 17-1,-17-17 1,35-54-1,17 1 1,54-53 0,-54 35-16</inkml:trace>
  <inkml:trace contextRef="#ctx0" brushRef="#br0" timeOffset="39661.55">13458 5733 0,'0'0'0,"-17"-36"0,-54 1 32,36 35-17,35 35 17,35-17-17,36 35 1,-54-53-16</inkml:trace>
  <inkml:trace contextRef="#ctx0" brushRef="#br0" timeOffset="40278.73">13864 5980 0,'53'-18'16,"-53"0"-1,18-17 1,-18-18 0,-18 35-1,0 18-15,-34 0 16,34 0-16,-53 18 16,-17 70-1,0 18 1,53-35-1,35 17 1,35-53 0,53-17-1,0-36 1,36-52 0,-36-19-1,-35 1 1,0-88 15,-53 123-31,0-88 16,0-18-1,0 88 1,-18 71 0,18 71-1,0 88 1,-17 35-1,-1-18 1,18-70 0,0 0-1,53-71 1,35-35 0,0-17-1,0-19 1</inkml:trace>
  <inkml:trace contextRef="#ctx0" brushRef="#br0" timeOffset="40528.05">14781 5768 0,'0'0'0,"-35"18"15,35-1 1,0 1 0,35-18-1,18 0 1,18 0 0,-18 0-1</inkml:trace>
  <inkml:trace contextRef="#ctx0" brushRef="#br0" timeOffset="40695.23">14711 5980 0,'0'0'0,"-18"17"16,36-17-1,-1 0 1,89 0-1,-35-17 1</inkml:trace>
  <inkml:trace contextRef="#ctx0" brushRef="#br0" timeOffset="41295.76">15346 5450 0,'0'0'15,"0"-17"1,0 34 31,17-17-16,1 0-31,17 0 16,-17-17-16,35-1 15,-18-35 1,-35 36 0,-35 17 15,-18 52-15,-18 90-1,54-37 1,-1 1 15</inkml:trace>
  <inkml:trace contextRef="#ctx0" brushRef="#br0" timeOffset="41879.17">16016 5891 0,'53'-70'32,"-53"52"-32,0 1 0,0-19 15,-18 1 1,-17 35 0,-35 18-1,-19 52 1,36 18 15,-35 53-15,71-35-1,17-53 1,17-35 0,54-18-1,-1-18 1,36-52-1,-53-1 1,0-70 0,0 35-1,-53 36 1,0 87 15,0 1-31,0 0 0,0 52 16,-18 36 15,18-18-15,0-35-1,36-35 1,69-1 0,-34-34-1</inkml:trace>
  <inkml:trace contextRef="#ctx0" brushRef="#br0" timeOffset="42428.53">16669 5574 0,'0'0'0,"0"-18"16,0-17-16,0 17 16,-53 71-1,0 88 1,53-35-1,-18 53 17,18-89-17,-17 1 1,17-53 0,-18-18-1,18-36 16,18-17-15,35-35 0,17 18-1,36 17 1,0 53 0,-36 35-1,-52 36 1,-18 17-1,-53-53 17,-70 36-17,17-54 1,-53 1 0,88-18-1,71-18 16,18 18-31,53-35 16</inkml:trace>
  <inkml:trace contextRef="#ctx0" brushRef="#br0" timeOffset="42728.15">17304 5715 0,'0'0'0,"0"-35"15,0 17 1,-36 18 0,-16 0-1,-19 88 1,36-17 0,-18 52-1,35-35 1,18-70-16,0 17 15,53-17 1,53-18 0,-18-18-1,-17 1 1</inkml:trace>
  <inkml:trace contextRef="#ctx0" brushRef="#br0" timeOffset="43128.21">17956 5397 0,'0'0'0,"-17"0"0,-1 0 16,0 18-1,1 0 1,-1-1 0,1-17 31,17-17-47,0-19 15,0 19 1,35 17 15,0 35-15,-35 36-1,-18-1 1,-34-17 0,16-18-1</inkml:trace>
  <inkml:trace contextRef="#ctx0" brushRef="#br0" timeOffset="43911.97">18768 5345 0,'0'0'16,"-18"0"-16,0 0 0,1 0 15,-1 0 1,18 52-1,35 19 17,71 0-17,-35-36 1,52 0 0,-34-35-1,16 0 1,-16-35-1,-72 17 1,-17 1 0,-106 17-1,18 53 1,-71 35 0,36 18-1,88-71-15,-124 88 16,35-17-1,54-35 17,35-18-17,35-18 1,0-17 0,35-18 15,-17 0-31</inkml:trace>
  <inkml:trace contextRef="#ctx0" brushRef="#br0" timeOffset="44089.96">18644 6191 0,'0'0'0,"-17"0"47,-1 0 15</inkml:trace>
  <inkml:trace contextRef="#ctx0" brushRef="#br1" timeOffset="55693.92">14164 9260 0,'18'-17'16,"-1"-1"-16,19 0 16</inkml:trace>
  <inkml:trace contextRef="#ctx0" brushRef="#br1" timeOffset="57010.29">12912 7796 0,'0'-17'31,"0"-1"31,17 18-46,1 0-16,0-18 0,17 1 16,53-36-1</inkml:trace>
  <inkml:trace contextRef="#ctx0" brushRef="#br1" timeOffset="60426.5">13106 6491 0,'-18'0'16,"-17"0"-1,-1 0 1,1 0 15,18 0-15,-1 18 0,0-18-1,18 17 1,0 1-1,18-18 17,0 18-17,17-18 1,18 0 0,0 0-1,0 0 1,35 0-1,35 0 1,-52 0 0,35 0 15,-36-18-15,36 18-1,-18 0 1,18 0-1,-71 0-15,106 0 16,36 0 0,-54 0-1,54 18 1,-54-18 0,89 0-1,-18 0 1,-53 0-1,53 17 1,-18-17 15,-70 0-15,18 18 0,-89-18-16,71 0 15,35 0 1,18 0-1,-53 0 1,35 0 0,0 0-1,-18 0 1,-17 0 0,0 0-1,-36-18 1,1 1-1,-36 17 1,-17 0 15,0 0-15,-18-18 31,0 0-32</inkml:trace>
  <inkml:trace contextRef="#ctx0" brushRef="#br1" timeOffset="60608.8">17198 6526 0,'-18'0'15,"1"0"-15,-1 0 63,0 0-48,1 0 1,-1 0-16,0 0 0</inkml:trace>
  <inkml:trace contextRef="#ctx0" brushRef="#br1" timeOffset="61831.31">952 8220 0,'0'-18'16,"0"0"0,-17 18 46</inkml:trace>
  <inkml:trace contextRef="#ctx0" brushRef="#br1" timeOffset="62559.26">970 8149 0,'0'0'0,"0"-35"16,0 17-1,0 1 1,0-1 0,0 36 15,0-1-31,0 71 15,0 54 1,0-37 0,0 1 15,0-88-31,0 17 16,-18 0-1,18-88 16,53 1-15,-17-37 0,-1 1-1,18 35 1,-35 36-16,17 17 16,-18 35-1,19 53 1,-19 0-1,1 0 1,17-35 0,18-53 15,18 0-15,-1-53-1,1-35 1,-36 0-1,-17 53-15,-18-89 16,0 36 0,-36 18-1,19 70 1,-1 0 0,1 35-1,17-17 1,17-1-1</inkml:trace>
  <inkml:trace contextRef="#ctx0" brushRef="#br1" timeOffset="62958.83">1782 8361 0,'0'0'15,"17"0"-15,1 0 0,17 0 16,18 0 0,0-53-1,-18 0 1,-35-18 0,0 36-1,-88 35 1,35 35-1,-17 54 1,70-54-16,-18 53 31,18 18-15,18-53 0,52 0-1,-35-53 1,54 0-1,-1-18 1,18-52 0,-71 70-16</inkml:trace>
  <inkml:trace contextRef="#ctx0" brushRef="#br1" timeOffset="63608.38">3122 8396 0,'0'0'0,"18"0"16,-1-35-1,19-18 1,-19-18-1,-17-17 1,-35 71 0,-36-1-1,1 53 1,35-17-16,-36 88 16,36-18-1,17 35 1,18-52-1,18-36 1,70-35 15,-35 0-15,35-53 0,-17-35-1,-54 0 1,1-18-1,-18 53 1,0 35 0,0 71-1,0 36 1,0-1 0,0-35-1,35 0 1,-17-53-16,17 17 15,18-17 1,18 0 15,-36-17-15,18-19-16</inkml:trace>
  <inkml:trace contextRef="#ctx0" brushRef="#br1" timeOffset="64058.31">3581 8326 0,'-18'-18'16,"36"36"-16,-54-71 16,36 0-1,0 0 1,71 18 0,0 35-1,-19 0 1,19 52-1,-53 19 1,-1 17 0,-17-53-16,0 36 31,-35-18-15,0-35-1,17-18 1,18-18-1,0-35 1,0 0 0,53-53-1,18 36 1,-36 17 0,35 35-1,-52 1-15,0 17 16,17 17-1,-35 1 1</inkml:trace>
  <inkml:trace contextRef="#ctx0" brushRef="#br1" timeOffset="64425.89">4092 8308 0,'18'53'16,"-36"-106"-16,53 106 15,54-36 1,-19-17-1,-17-35 1,18-18 0,-54-17-1,-17-1 1,-53 54 0,-17 17-1,-18 70 1,52 36-1,1-18 1,35 0 0,0-70-1,18 35 1,35-53 0,35 0-1,0-35 1,-35-1-1,-18-17 1</inkml:trace>
  <inkml:trace contextRef="#ctx0" brushRef="#br1" timeOffset="64942.41">5803 8026 0,'0'0'0,"18"-18"0,-18 36 47,0 17-47,-18 71 16,18-71-1,-17 53 1,-19-17 0,36-18-1,0-71 16,0-35-15,0 36-16</inkml:trace>
  <inkml:trace contextRef="#ctx0" brushRef="#br1" timeOffset="65108.24">5750 7867 0,'0'0'16,"0"-18"-16,0 36 62,0 0-46,18-18-16,0 17 0</inkml:trace>
  <inkml:trace contextRef="#ctx0" brushRef="#br1" timeOffset="65726.24">6456 8308 0,'0'0'0,"53"-35"31,-53 17-31,17 0 0,-17-70 16,0 35-1,-88 0 1,18 53 0,52 0-16,-53 71 31,1 35-15,52 0-1,1-18 1,17-18-1,35-52 1,71-36 0,0-52-1,-36-18 1,1-54 0,-36-16-1,-35 34 1,0-17-1,0 106 1,0 35 0,0 88 15,0 35-15,0 54-1,0-1 1,35-105-1,0-36 1,18-35 0,-17 0-1,-1-35-15</inkml:trace>
  <inkml:trace contextRef="#ctx0" brushRef="#br1" timeOffset="66091.44">6950 8220 0,'17'0'31,"1"0"-31,0 0 16,52-18 0,-17-35-1,18 0 1,-71 36-16,0-36 15,0 17 1,-18 36 0,-35 36-1,-17 70 1,17 17 0,53-35-1,17-35 1,1-53-16,70 18 15,0-18 1,53-53 0,-17-18-1</inkml:trace>
  <inkml:trace contextRef="#ctx0" brushRef="#br1" timeOffset="66558.71">7638 8026 0,'0'-18'16,"0"36"-16,0-54 15,-18 54 17,0 70-17,18 18 1,0-88-16,0 52 16,-17-17-1,17-18 1,0-52 15,0-18-15,0 17-16,0-53 15,35-34 17,71-1-17,0 35 1,35 53-1,0 36 1,-88 35 0,-36 53-1,-17 17 1,0-70 0,0 0-1,0-70 16,36-19-15</inkml:trace>
  <inkml:trace contextRef="#ctx0" brushRef="#br1" timeOffset="67058.71">8590 7726 0,'0'0'0,"18"-18"16,-18 1-1,-18 69 17,0 54-17,-17 18 1,18-1 0,17-17-1,0-53 1,52-18-1,19-35 1,0 0 0,-36 0-1,53-70 1,-17-18 0,-54 17-1,1 36 1,-18 70 15,-18-17-31,-17 70 16,35-18-1,0-52 1,18 0 0,35-18-1,-18-18 1,0-53-1,-17 19 1</inkml:trace>
  <inkml:trace contextRef="#ctx0" brushRef="#br1" timeOffset="67235.14">9119 7796 0,'0'0'0,"-35"-17"16,0 17-1,17 0 1</inkml:trace>
  <inkml:trace contextRef="#ctx0" brushRef="#br1" timeOffset="67458.44">8467 7885 0,'17'0'31,"1"0"-31,0 0 16,52-18-1,1 18 1,17-18 0,-35 1-1</inkml:trace>
  <inkml:trace contextRef="#ctx0" brushRef="#br1" timeOffset="68775.71">9296 8008 0,'0'0'0,"17"0"0,54 0 31,-18-18-15,17-52-1,-17-36 1,-53 53-1,0-17 1,-17 34 0,-19 36-1,1 36 1,0 52 0,35-53-16,-53 71 15,0 106 1,0-1-1,18-34 1,-1 52 0,19 18 15,17-194-31,0 88 16,35 0-1,36-70 1,35-71-1,-1-36 1,54-70 0,-124 71-16,54-141 15,-89 17 1,-18-35 0,-88 35-1,0 71 1,71 70-16,-53-35 15,53 53-15,-18 0 16,70-17 31,89-18-31,-18-18-1,-52 35-15,140-88 16,-35 0-1,-70 53 1,-54 18 0,-17 53 15,0-1-31,-35 72 16,17-19-1,18 1 1,71-54-1,-1-17 1,36-35 0,-88 17-16,70-34 15,-70-19 17,17 18-17,-17 18 1,-18 17-1,0 71 17,0 0-17,0 35 1,0 36 0,-36-19-1,-17 37 1,36 69-1,17-158-15,0 124 16,53 52 0,-36-70-1,-17-36 17,-17-70-17,-71-53 1,-1-71-1,36-17 1,36-88 0,17-53-1,0 158-15,35-105 16,36-18 0,-1 17-1,-52 124 1</inkml:trace>
  <inkml:trace contextRef="#ctx0" brushRef="#br1" timeOffset="69208.6">11836 7655 0,'0'0'0,"17"-17"32,-17 34-17,0 36-15,-53 53 32,18 0-17,35-89-15,-35 89 16,17-70-1,18-19 1,-17-34 0,-19-19-1</inkml:trace>
  <inkml:trace contextRef="#ctx0" brushRef="#br1" timeOffset="69807.82">11412 7885 0,'0'0'0,"-17"0"0,17 17 15,53 18 1,52-35 0,107-17-1,-53-36 17,53-53-17,-71 0 1,-88 0-1,-53 18 1,0 71 0,-53 70-1,0 70 1,17 18 0,1-35-1,0 17 1,0-34-1,35-72 1,0-52 15,70-53 1,18-18-17,1 18 1,16 52-1,-34 36 1,-36 53 0,-35 36-1,0 16 1,0-87-16,-35 35 16,17 0-1,18-71 16,36-35-15</inkml:trace>
  <inkml:trace contextRef="#ctx0" brushRef="#br1" timeOffset="70173.92">12682 7902 0,'18'0'31,"0"0"-31,17 0 16,71-35 0,-18 17-1,0-52 1,-53-1 0,-35 18-1,-88 53 1,-18 18-1,71 0-15,-71 105 16,89-52 0,17 34-1,35-34 17,71-36-17,52-35 1,-52-17-1,-17-36-15</inkml:trace>
  <inkml:trace contextRef="#ctx0" brushRef="#br1" timeOffset="72207.69">14623 7602 0,'0'0'0,"0"-17"0,0-1 16,17-88 0,-17 71-1,0 53 17,0-1-32,0 54 15,-35 52 1,17 1-1,1-1 1,-19-17 0,54-35-1,35-71 17,-18 0-17,-17 0-15,35-53 16,17-36-1,1-34 1,-1 0 0,-70 87-1</inkml:trace>
  <inkml:trace contextRef="#ctx0" brushRef="#br1" timeOffset="75107.75">15011 7444 0,'0'0'16,"0"17"-1,-18 71 1,0 18-1,1 0 1,-1 0 0,18-18-1,0-35 17,53-53-17,0 0 1,53-71-1,0 1 1,-36-1 0,-52-17-1,-36 88 17,1 0-32,-19 35 15,19 36 1,17 0-1,0-54-15,35 71 16,-17-52 0,-18-1-1,-36-35 32,-34-35-31,52 35-16,-35-53 15,18 17 1,0 19 0,35 52 15,0 0-15,17-17-16,36 35 15,35-53 1,1 0-1,16 0 1,19-53 0,-54-18-1,1-34 17,-53 52-17,-18-18 1,0 54-1,-18 52 17,0-18-32,1 36 15,-1 36 1,18-19 0,0-35-1,35-17 1,18-18-1,18-35 1,-1-36 0,1 18-1,-18-17 17,-53 17-17,0 35 1,-53 18-1,35 18 1,18 52 0,0-17-1,18 0 1,35 0 0,17-18-1,36-17 1,35-18-1,-35-18 1,35-52 0,-88 17-1,-35-35 17,-18 35-17,-18 53 1,-35 0-1,0 53 1,36 17 0,-1 18-1,0-52 1,18-1 0,18-53 15,17-17-16,36-35 1,-36 17 0,0 0-1,-17 35 17,0 18-17,-1 53 1,-17 0-1,36 17 1,34-17 0,18-35-1,1-18 1,52-18 0,-35-17-1,-71 17-15,35-70 16,-52 0-1,-18 18 1,-35 17 0,-36 53-1,-35 35 17,18 53-17,71-17 1,-19 34-1,36-34 1,18-53 0,88-18-1,-36-18 1,18-35 0,1-35-1,-54 35 1,-17-35-1,-1 53 1,-17 87 15,0 1 1,0-35-32,0 35 15,18 17 1,52-52-1,19-18 1,-19 0 0,18-53-1,-52-17 1,-19 17 0,1-35-1,-18 105 16,0 54-15,-18-1 0,18-17-1,0 0 1,0-35 0,0-1-1,0-34 16,18-19-15,-18 19-16,35-36 16,18-35-1,0 17 1,-18 54 0,-17 17-1,0 52 1,-18 37-1,17-54 1,18 18 0,1-53-1,17 0 17,35 0-17,-35-35 1,-18 17-16,53-53 15,-17-17 1,-36 53 0,-17 17-1,-18 36 1,-18 52 0,-17 19-1,35-36 1,0-1-1,88-34 1,-35-18 0,53-18 15,-89 18-31,54-52 16,0-19-1,-36-35 1,-35 36-1,0 52 1,-53 53 0,18 18-1,-1 35 1,19-17 0,17-36-1,35 0 1,18-35-1,53 0 1,-36-52 0,-17 16 15</inkml:trace>
  <inkml:trace contextRef="#ctx0" brushRef="#br1" timeOffset="75374.67">19562 7320 0,'0'-18'16,"0"36"-16,-18-36 16,-17 18-1,-18 53 1,35 36 0,18-54-16,-18 88 15,-17-17 1,17-35-1,18-1 1,0-34 0,53-36-1,18 0 1,-36 0 0,36-53-1</inkml:trace>
  <inkml:trace contextRef="#ctx0" brushRef="#br1" timeOffset="75574.17">19350 7602 0,'0'0'16,"-18"0"-16,1 0 0,-1 0 16,36 0-1,34 0 1,19-17-1,53-19 1,-107 36-16,89-35 16</inkml:trace>
  <inkml:trace contextRef="#ctx0" brushRef="#br1" timeOffset="75975.58">19808 7620 0,'0'0'0,"0"18"16,18-18-1,70 0 1,-17-18 0,-18-17-1,-36 35-15,1-53 16,-18 18-1,-18 17 1,-52 36 0,-1 34-1,18 37 1,36-19 15,17-17-15,70-18-1,-17-35 1,88 0 0,-52 0-1,-54 0-15,53-35 16</inkml:trace>
  <inkml:trace contextRef="#ctx0" brushRef="#br1" timeOffset="76223.27">20479 7532 0,'0'-18'0,"0"36"0,-18-36 16,0 18 0,1 71-1,17-36 17,17 36-17,36-19 1,-17-34-1,-19-18-15,19 18 16,-19-18 0,1 0-1,-1-36-15</inkml:trace>
  <inkml:trace contextRef="#ctx0" brushRef="#br1" timeOffset="76440.67">20637 7532 0,'0'0'0,"-35"0"15,-18 0 1,-35 70 0,35-17-1,-53 53 17,53-35-17,36-54 1,17 1-1,53-18 1,-36 0-16</inkml:trace>
  <inkml:trace contextRef="#ctx0" brushRef="#br1" timeOffset="76706.82">20884 7338 0,'0'0'0,"18"-36"0,-18-16 15,0 69 17,0 1-17,0 70-15,-53 53 16,18-53 15,17 18-15,18-35-1,53-54 1,0-17 0,0-17-1</inkml:trace>
  <inkml:trace contextRef="#ctx0" brushRef="#br1" timeOffset="76940.21">20726 7585 0,'0'0'0,"-36"0"0,1 0 16,106 0 15,-1 0 1,-34 0-32,69 0 15,-16-36 1,-37 36-1,-16-35 1,-19 0-16</inkml:trace>
  <inkml:trace contextRef="#ctx0" brushRef="#br1" timeOffset="77573.39">21713 7144 0,'0'0'0,"0"-18"0,18 0 0,-18 1 15,0 34 32,-18 36-31,-34 106-1,34-18 1,-17 0 0,35-35-1,0-71 1,0 1 0,-18-36-1,18-18 1,0-35-1,53-17 1,0 17 0,70-18-1,-35 36 1,36 35 15,-71 0-15,-35 53-1,-18 17 1,-36-34 0,-52 17-1,-18-18 1,71-35-16,-53 0 16,17 17-1,36-17 1,53-17 15,52-1-15</inkml:trace>
  <inkml:trace contextRef="#ctx0" brushRef="#br1" timeOffset="78357.02">22419 7408 0,'0'0'0,"0"-53"32,-18 53-1,1 18-31,-36 35 16,-18 35-1,54-53-15,-1 36 16,18-18-1,0-18 1,18-35 15,17 0-15,-35-17 0,35-36-1,18-36 1,0 19-1,18-1 1,-19 54 0,19 17-1,-53 35 1,-18 36 0,-18 17-1,0-18 1,-35-34-1,18-19 1,53-34 31,-1-1-47,36-35 16,53-35 15,-18-18-16,-35 35 1,-35 71 0,-53 53-1,-53 53 1,35-18 0,35-17-1,36-18 1,35-53-1,52 0 1,1 0 0,-35-18-1,-54-17 1</inkml:trace>
  <inkml:trace contextRef="#ctx0" brushRef="#br1" timeOffset="80175.72">2452 9772 0</inkml:trace>
  <inkml:trace contextRef="#ctx0" brushRef="#br1" timeOffset="81389.78">2434 9754 0,'0'18'16,"0"0"-1,0-1 1,18-17 31,-1 0-32,1 0-15,0 0 16,-1 0-16,54-17 16,-53-1-16,52-17 15,1-18 1,-18 0 15,-53 35-15,-18-17-1,-53 17 1,-52 36 0,52 17-1,-17 71 1,53-35 0,17 34-1,18-34 1,71-18-1,-18-53 1,17 18 0,-17-18-1,-18 0 1,-17-18 15,-18-17-15,-35 35-1,-36 0 1,-35 17 0,36 36-1,35 18 1,17-54-16,18 54 16,0 35-1,18-53 1,35-18-1,35-35 1,18-35 0,35-54-1,-36 19 1,19-54 15,-53 19-15,-36-37-1,-35 1 1,0 124-16,0-54 16,0 142 15,0 70-15,-18 0-1,-17 0 1,17-106-16,1 54 15,17-37 1,17-52 31,-17-17-31,18-1-1,-18 1-15,18-1 0</inkml:trace>
  <inkml:trace contextRef="#ctx0" brushRef="#br1" timeOffset="83523.56">3246 10125 0,'17'0'16,"1"0"0,-1-18-16,54-35 15,-18 18 1,-35-18 15,-18 35-15,-18 18-1,-17 0 1,-18 53 0,17 35-1,1 1 1,35-36 0,35-18-1,18-18 1,88-17-1,18-52 1,-71 16 0,18-34-1,-53-18 1,-35 35 15,-18 35-31,0 0 16,0 54 15,0 52-15,-35-18-1,17 36 1,18-71 0,0-17-1,0-36 16,0-17-15,0-35 0,35 52-16,0-53 15,18-17 1,0 53 0,-17 35 15,-1 35-16,0 36 1,0-1 0,1 1-1,-19-36 1,-17-17 0,0-36 15,18-17-16,0-18 1,52-35 0,-17 0-1,18 52 1,17 19 0,-71 17-1,36 17 1,-35 36-1,-18 35 1,0 1 0,0-36-1,0-1 1,106-34 0,-36-18-1,54-35 1,-18-36-1,-53 18 1,-36-35 0,-17 0-1,-17 70 1,-36 18 15,0 71-15,53-1-1,0 1 1,0 0 0,53-54-1,53-17 1,35 0 0,-53-35-1,18-53 1,-71-18-1,-35 35 1,0 54 0,-18 70 15,18-36-15,-17 36-1,-19 35 1,19-35-1,17-17 1,0-1 0,0-53 15,17-52-15,36 17-1,36-53 1,-1 0-1,-18 53 1,1 53 0,-71 18-16,35 35 15,-35-36-15,0 54 16,0 17 15,18-17-15,35-54-1,17 1 1,36-18 0,-35-18-1,17-52 1,0-36 0,-17-35-1,-36 35 1,-18-35-1,-17 106 1,-17 35 0,-36 88-1,35 18 1,18 70 15,0-70-15,0-36-1,0-17 1,71-35 0,-18-18-1,53 0 1,-89-18-16,71-17 16,-70 17-16,17-35 15,-35-17 1</inkml:trace>
  <inkml:trace contextRef="#ctx0" brushRef="#br1" timeOffset="83739.08">6262 9878 0,'0'35'15,"17"-35"-15,1 0 16,53 0-1,34-18 1,37-17 0,-72 17-1,-52 1 1</inkml:trace>
  <inkml:trace contextRef="#ctx0" brushRef="#br1" timeOffset="85356.06">7973 10178 0,'0'17'15,"17"-17"1,1 0 0,17-17-16,36-54 15,-36 53-15,36-52 16,-1-71 0,-52 17 15,-18-34-16,0 52 1,-35 70 0,17 36-16,-35 18 15,18 88 1,0 17 0,-1 54-1,19-18 1,17-124-16,0 35 15,35 1 1,-17-53 0,17-1-1,0-17 1,0 0 0,1-17 15,-19 17-16,1 0 1,0 0 0,17 0-1,18-36 1,0-17 0,17-17-1,-52-1 1,-18 18-1,0 18 1,-35 35 0,-18 18-1,35-18-15,-17 53 16,35 0 0,0-18 15,17-35-16,36 0 1,35-18 0,-52 1-16,52-19 15,-53 1 1,1 0 0,-19 17-1,-17 53 16,0 18-15,0 18 0,18-18-1,17-36 1,53-17 0,0 0 15,-52-17-31,34-19 15,1-34 1,-36-18 0,-35 35-1,18 17 1,-18 19 0,0 70 15,0 53-16,0-18 1,0 53 0,17 35-1,-17-123-15,18 106 16,-18 35 15,0-18-15,0-17-1,-18-53 1,-35-18 0,36-70-16,-54-18 15,1-35 1,-1-71 0,54-53-1,17 0 1,70-158-1,36 87 1,0 89 0,0 18-1,-36 35 1</inkml:trace>
  <inkml:trace contextRef="#ctx0" brushRef="#br1" timeOffset="87206.27">11271 9560 0,'0'0'0,"18"-70"16,-18 52 0,0 0-16,0 1 15,-18 17 1,-17 35 0,0 106-1,-1 88 1,36-105-1,0-18 1,53-89 0,18-17-1,35-35 1,-18-53 15,0 0-15,-70 52-16,35-122 15,-36 17 1,-17 70 0,0 18-1,0 71 1,0 52 0,-17 107-1,17-36 1,0-53-1,0-17 1,53-71 15,-36 0-31,71-53 16,-17 0 15,35-71-15,-53 18-1,-53 54 1,-18 34 0,-17 71-1,17 35 1,18 18 0,18-18-1,35-53 1,-18-17-1,-53-36 32,-35 1-47,-17-1 16,17 18 0,35 0 15,1 0-31,17 18 15,35 17 1,36 0 0,17-35-1,-18 0 1,89 0 0,-36-53-1,-34-17 1,-36-18-1,-36-1 1,-17 36 0,0 36-1,-17 52 1,-1 18 15,0 35-15,18 0-1,18-35 1,35-35 0,-35-18-16,52 0 15,18-18 1,-17-35 0,17-17-1,-35-36 1,-35 53-1,-1 0 1,-17 88 0,0 18-1,-35 36 1,17-1 15,18-35-15,-17-36-1,17-34 17,0-19-17,0-34 1,35-1 0,71-52-1,0 70 1,-18 53-1,0 53 1,-35 35 0,-35-17-1,-18 34 1,0-52 0,-53-35 15,35-18-16,18-18 1,0 1 0,0-1-16,0 0 0</inkml:trace>
  <inkml:trace contextRef="#ctx0" brushRef="#br1" timeOffset="88122.05">14164 9648 0,'0'0'0,"18"-17"0,-1-36 16,-17-18-1,-53 36 1,-52 35 0,16 18 15,-52 105-16,53-17 1,70-35 0,18-1-1,53-52 1,36-18 0,-54 0-16,71-36 15,-1-34 1,-87-1-1,17-17 1,-35 18 0,0 52-1,0 71 17,0 0-17,0 53 16,0 35-15,0 0 0,-17 18-1,-19 17 1,19 36 0,17-54-1,0 19 1,0 17-1,0 35 1,0-105 0,0-19-1,0-69 1,-18-36 15,1-18-15,-36-70-1,0-53 1,17-53 0,19 17-1,17-87 1,35 17 0,-17 194-16,52-88 15,54-18 1,-18 36-1,-36 52 1,-17 36 0,-35 17-1,-18-17 1,-36 35 0</inkml:trace>
  <inkml:trace contextRef="#ctx0" brushRef="#br1" timeOffset="88871.95">12594 9260 0,'0'-17'32,"-17"17"-1,17 17-31,0 1 15,-18 17 1,18-17 0,0 0-16,18-18 15,17 0 1,-18-18 0,1-17-1,-18-1 1,-35 36-1,0 0 1,17 18 0,0 17-1,18-17 1,0 0 0</inkml:trace>
  <inkml:trace contextRef="#ctx0" brushRef="#br1" timeOffset="89405.12">15258 9472 0,'0'0'0,"0"-35"32,17 17-32,-17 1 15,18 17 1,-18 17-1,0 54 1,0-54-16,0 72 16,-35-1-1,-1-35 1,19-36 0,-1-17 15</inkml:trace>
  <inkml:trace contextRef="#ctx0" brushRef="#br1" timeOffset="89772.2">15311 9155 0,'0'0'15,"0"-18"-15,0 0 31,-18 18-31,0 36 0,18 16 16,0 1 0,18-35-1,35-18 1,0-18 0,-36 1 15,-17-36-16,-17 18 1,-36 17 0,-18 18-1,54 53 1,17 0 0,35 0-1</inkml:trace>
  <inkml:trace contextRef="#ctx0" brushRef="#br1" timeOffset="90372.45">15998 9560 0,'0'0'16,"0"-17"-16,18-1 15,-18-35 1,-70 18 0,17 17-1,-36 18 1,19 53 0,17 35-1,18 18 1,35-35-1,0-18 1,70-53 0,-17 0-1,-35 0-15,52-36 16,-52 19-16,70-54 16,-17-52 15,-36-36-16,-17 53 1,-18-17 0,0 87-1,0 124 17,0 18-17,-18 35 1,0 18-1,18-71 1,0-70-16,36 53 16,17-54-1,-1-17 1,1-17 0</inkml:trace>
  <inkml:trace contextRef="#ctx0" brushRef="#br1" timeOffset="91371.7">17674 9049 0,'0'0'0,"-53"88"31,18-18-31,-18 89 16,-35 18 0,0-19-1,17-69 16,1-19-15,-1-70 0,36 0-1,35-18-15,-53-52 16,35-36 0,1-35-1,34 18 1,18 52-1,36 53 1,-18 18 0,17 89-1,1 34 1,0-35 0,17-17 15,18-18-16,-89-53-15,54 0 16,17-36 0,-35-34-1,-18-18 1,18-18 0,-53 0-1,0 71 1,0 88 15,-18 35-15,18-53-16,0 53 15,0 0 1,0-70-16,18 35 16,53-35-1,-36-18 16,35-53-15,1-35 0,-53-1-1,-18 72-15,0-107 16,-36 71 0,-52 18-1,18 53 1,17 35-1,53-36-15,-36 54 16,36 52 0,0-52-1,36-18 1,-1-53 0</inkml:trace>
  <inkml:trace contextRef="#ctx0" brushRef="#br1" timeOffset="91721.85">18680 9278 0,'0'0'0,"0"-18"0,0 1 15,-18 17 16,0 0-31,-52 70 16,-1 36 0,54-18-1,-1 18 1,18-71-16,35 36 16,18-36 15,53-17-16,17-18 1,-17-35 0,0-18-1,-71 35-15</inkml:trace>
  <inkml:trace contextRef="#ctx0" brushRef="#br1" timeOffset="92188.02">19173 9490 0,'-17'17'0,"34"-34"0,1-89 15,-18 53 1,-18 53-16,-34-18 15,-54 18 1,53 53 0,0 35-1,18 18 1,35-35 0,0 17-1,35-53 16,0-35-15,18 0 0,0-70-1,-18-1 1,1-35 0,-19 18-1,-17 71 1,0 69 15,0 19-15,0 17-1,18 0 1,17-52 0,36-19-1,-1-17 16,-35-53-15,18 0-16</inkml:trace>
  <inkml:trace contextRef="#ctx0" brushRef="#br1" timeOffset="92305.04">19685 8978 0,'0'0'0,"0"-17"0,0-1 16</inkml:trace>
  <inkml:trace contextRef="#ctx0" brushRef="#br1" timeOffset="92505.43">19632 10107 0,'0'-494'15,"0"988"-15,0-1252 16,-18 740 0,18 124-1,-17 0 16,17-71-31,0 18 16,0 0 0,0-36-1,17-17 1,36-35 0,-35 17-16,35-52 15</inkml:trace>
  <inkml:trace contextRef="#ctx0" brushRef="#br1" timeOffset="92904.92">19932 9331 0,'0'0'0,"0"18"31,-53 52-15,18 1 0,35 17-1,0-18 16,0-34-15,70-36 0,1 0-1,-1-36 1,-34-52 0,-36 0-1,0 0 1,-36 35-1,-52 53 1,-18 18 0,36 35-1,52-1 1,18-16 0,53-36-1,0 0 1</inkml:trace>
  <inkml:trace contextRef="#ctx0" brushRef="#br1" timeOffset="93388.83">20373 9454 0,'0'-70'15,"0"52"1,0 1-16,53-1 16,0 0-1,35 18 1,-18 18 0,-52 35 15,-18 35-16,0-17 1,0 17 0,-35-35-1,17-36 1,1-17 0,17-17-1,0-19 1,0-34-1,35-1 1,35-17 0,-52 53-16,53-36 15,-18 36 1,-18 0 0,0 17-1</inkml:trace>
  <inkml:trace contextRef="#ctx0" brushRef="#br1" timeOffset="94188.51">19791 9049 0,'0'0'0,"17"-36"16,-17 1-16,0 18 15,0-1 16,-17 18 1,-1 35-17,-17 18 1,0 18 0,-1 17-1,1-18 1,35-52-16,-53 70 15,18 0 1,35-17 0,0 0-1,0-36 1,18-18-16,52 1 16,1 0-1,-1-18 16,18-18-15,-35-17-16</inkml:trace>
  <inkml:trace contextRef="#ctx0" brushRef="#br1" timeOffset="94721.88">19385 9137 0,'0'0'0,"18"0"31,-1-18-31,72 1 16,52 17-1,35-18 1,-17 0 0,-89 1-1,-17-1 1,-35 0 0,-36 18 62,1 0-78,-1 0 15,0 0-15</inkml:trace>
  <inkml:trace contextRef="#ctx0" brushRef="#br1" timeOffset="116902.74">935 13088 0,'17'0'31,"1"0"16,0 0-16,-1 0-31,1 0 16,0 0-16,35 0 15,0-53 17,-1 0-17,-34 18 1,-18-18 0,-53 53-1,-35 18 1,-36 35-1,54-1 1,17 37 0,53-19-1,35-17 1,36-35 0,17-1-1,0-17 1,-35 0-1,-35-17 1,-53 17 15,-54 0-15,-34 35 0,35 18-1,-1 0 1,72 0-1,17-36-15,0 19 16,17 17 0,54-36-1,-18-17 1,35 0 0,36-53-1,-107 36 1</inkml:trace>
  <inkml:trace contextRef="#ctx0" brushRef="#br1" timeOffset="117586.06">1587 13229 0,'0'-35'16,"-17"35"-1,-18 0 1,-36 18-1,-35 70 1,53-35 0,0 35-1,53-53 1,0-17 0,71-18-1,-1-36 1,19-16-1,-36-1 17,-53 35-32,17 0 15,1-17 1,-18 53 15,0 17-15,0 36-1,-18 17 1,1 35 0,17 1-1,0 70 1,0-53 0,0 70-1,-18-16 1,-35-90-1,0 1 1,-17-53 15,-1-53-15,0-18 0,54 1-16,-54-107 15,36 19 1,35-54-1,0 53 1,35 0 0,53-35-1</inkml:trace>
  <inkml:trace contextRef="#ctx0" brushRef="#br1" timeOffset="117815.32">2064 13123 0,'0'18'78,"0"0"-78,0-1 16</inkml:trace>
  <inkml:trace contextRef="#ctx0" brushRef="#br1" timeOffset="118002.67">2046 13406 0,'-35'35'31,"17"-35"-31,18-18 47,35 1-31,-35-1-16,36 18 0</inkml:trace>
  <inkml:trace contextRef="#ctx0" brushRef="#br1" timeOffset="118868.77">3087 13300 0,'0'0'0,"0"-71"32,0 54-32,0-36 15,-35-18 1,-1 71-1,-52 0 1,-18 71 15,18-1-15,0 18 0,53-17-1,35-36-15,0 18 16,35-18-1,53-35 1,-17 0 0,52-70-1,-52-1 1,-1-52 0,-35-1-1,1-34 1,-36 69-1,17 36 17,-34 106-1,17 36-15,0 52-1,0-18 1,0 18-1,0-88 1,35 0 0,18-53-1,0 0 1,0-18 0</inkml:trace>
  <inkml:trace contextRef="#ctx0" brushRef="#br1" timeOffset="119518.66">3404 13300 0,'0'0'0,"-35"-18"16,17 0 0,1-17-1,17 18-15,0-19 16,35 1-1,36 17 1,-1 1 0,36 17-1,-18 53 1,0 17 0,-52 1-1,-36-18 1,-18 0-1,-35-18 1,18-18 15,17-17-15,1-35 0,17-35-1,35 17 1,35-18-1,19 18 1,-1 18 0,-35 35-1,17 0 1,-70 53 0,0-18-1,0 53 1,-17-35-1,-1-17 1,18-19 15,0-34 1,0-1-32,0-17 15,0-1-15</inkml:trace>
  <inkml:trace contextRef="#ctx0" brushRef="#br1" timeOffset="119834.62">4127 12912 0,'-35'0'16,"18"17"-16,-1 1 15,18 17 1,18-35-1,34 0 1,-52-53 15,18 53-31,-18-53 16,0 36 0,-35 17-1,0 17 1,35 19-1,0 34 1,0-35 0,17-17-1</inkml:trace>
  <inkml:trace contextRef="#ctx0" brushRef="#br1" timeOffset="120151.43">4269 13123 0,'0'-17'0,"17"17"15,-17 17 32,18 1-47,-18 0 16,18-1-16,-18 1 15,17 52 1,-17 1 0,0-36-1,18-17-15,-18 0 16,17-18 0,1 0-1,17-71 1</inkml:trace>
  <inkml:trace contextRef="#ctx0" brushRef="#br1" timeOffset="120400.74">4604 13053 0,'0'0'0,"-18"0"31,18 17-15,-53 54-1,18 0 1,0-1 0,-18 1-1,35-54 1,18 1 0</inkml:trace>
  <inkml:trace contextRef="#ctx0" brushRef="#br1" timeOffset="120851.28">4692 13212 0,'18'0'15,"-1"0"1,1 0 0,35-18-1,0-17 1,-36-18 0,-17 17-1,0 19 1,-35 17-1,-18 17 1,0 36 15,53-35-31,-35 53 16,35-19 0,0 19-1,0-53 1,53-1-1,35 1 1,0-18 0,-17-18-1</inkml:trace>
  <inkml:trace contextRef="#ctx0" brushRef="#br1" timeOffset="121318.99">5133 13088 0,'0'0'16,"0"-53"-1,0 35 1,35-17 0,18 18-1,-35 17-15,52 0 16,18 52-1,-35 1 1,-35 18 0,-18 0-1,0-54-15,-18 36 16,-17 0 0,0-35-1,17-18 1,18-18-1,0-35 17,0-17-17,53-36 1,0 35 0,0 18-1,0 18 1,-18 17-1,-17 18-15,17-17 16,-17 17-16</inkml:trace>
  <inkml:trace contextRef="#ctx0" brushRef="#br1" timeOffset="121650.65">5980 13159 0,'0'0'16,"17"0"-16,1 0 15,-1 17 1,19-17 0,-19-17-1,-17-19 1,0 1-1,-35 35 1,0 18 0,0 17-1,17-17 1,18-1 0</inkml:trace>
  <inkml:trace contextRef="#ctx0" brushRef="#br1" timeOffset="122917.81">6509 13035 0,'0'0'0,"-36"0"16,19 0-1,17 18 1,35-18-1,53 0 1,0-53 0,54-18-1,-37-35 1,-87 71-16,17-35 16,-17-19-1,-18 72 1,0 34 15,-18 36-15,18-17-1,-17 105 1,-1 53 0,0-53-1,18 71 1,-17 17-1,-1-35 1,1 123 0,-1-123-1,18 36 1,0-54 0,35-123-1,53-71 1,106-105-1,-35-71 1,-53 53 15,-53-71-15,-71-17 0,-105 52-1,-71 36 1,35 88-1,-17 18 1,87 17 0,72 18-1,17-35 1,17 35-16,89-53 16,-18 18-1,71-53 1,-18-18-1,-88 18 1,-18 0 15,-35 70-31,0 0 16,0 1 0,-17 17-1,17 35 1,0 53-1,-18-17 1,18-1 0,0-34-1,0-54 32,0 0-47,0-52 16,0 52-1</inkml:trace>
  <inkml:trace contextRef="#ctx0" brushRef="#br1" timeOffset="123101.41">7285 12806 0,'0'0'16,"0"-18"-16,0 1 31,0 34 16,17 1-32,1-18 1,0 17-16</inkml:trace>
  <inkml:trace contextRef="#ctx0" brushRef="#br1" timeOffset="123610.82">7567 12894 0,'0'18'15,"0"-1"1,0 1-16,0 0 0,0-1 16,0 18-1,0 18 1,0-17-1,0-1 1,-18 0 0,18-52 31,0-1-32,0 0-15,0-70 16,0 70-16,18-52 15,53-18 1,-18 52 15,35 36-15,0 53 0,-70-35-16,17 35 15,-18 35 1,-17-35-1,0-35 1,0-1 0,18-17 31</inkml:trace>
  <inkml:trace contextRef="#ctx0" brushRef="#br1" timeOffset="124235.34">8378 12894 0,'0'0'0,"-35"-71"16,18 71-1,-36-17 1,0 17 0,-18 70-1,36-17 1,-18 35 0,35 1-1,18-36 1,0-36-16,18 19 15,35-36 1,35 0 15,0-53-15,-35-18 0,0-52-1,-35 87-15,17-105 16,-35 53-1,35 0 1,-35 53 0,0 17-1,0 53 1,-35 53 0,35 71-1,-18 0 1,18-53-1,18-18 1,17-35 15,-17-53-31,52 0 16,1-35-16</inkml:trace>
  <inkml:trace contextRef="#ctx0" brushRef="#br1" timeOffset="125150.77">8819 12718 0,'0'0'0,"0"17"0,-17 1 16,34-18 15,1 0-31,88-18 16,-88 18-1,87-53 1,1 0 0,-71 36-1,-35-18 1,-70 35-1,-36 0 1,-35 52 0,88 54-1,53-35 1,18-1 0,70-52-1,-18-18 1,72 0-1,-107 0 1,-88 0 31,-35 18-31,52-1-16,-52 19 15,-18 69 1,89-16-1,17-19 1,53-52 0,35-1-1,35-17 1,18-52 0,1-37-1,-54-17 1</inkml:trace>
  <inkml:trace contextRef="#ctx0" brushRef="#br1" timeOffset="125436.36">9684 12559 0,'0'-35'16,"0"70"-16,-53-88 16,18 53-1,-1 71 1,19 34-1,17 19 1,0-89-16,-18 124 16,18-53-1,0-36 1,0-34 0,18-36-1,35-18 1,-1-35-1,-16 18 1</inkml:trace>
  <inkml:trace contextRef="#ctx0" brushRef="#br1" timeOffset="125800.56">9825 12965 0,'0'17'0,"0"1"15,17-18 1,1 0-16,53 0 16,-18-35-1,35-1 1,-71-17 0,-17 18-1,-17 17 1,-36 18-1,-18 53 1,18 53 0,36-18 15,17-17-15,53-36-1,17-35 1,36-17-1,-71 17-15</inkml:trace>
  <inkml:trace contextRef="#ctx0" brushRef="#br1" timeOffset="126534.77">10389 12859 0,'0'0'0,"0"-18"15,0 36 1,-17 70-1,-1 0 1,0-17 0,1-1 15,17-34-15,0-19-1,0-52 16,0-18-15,17-35 0,54-36-1,-18 54 1,17 34 0,-52 36-16,35 0 15,-18 71 1,1 17-1,-36-17 1,17-1 0,-17 1 15,0-53-15,0-36 15,0 0-16,0-52 1,35-36 0,-17 71-16,35-36 15,53-35 1,-36 89 0,36 17-1,-71 70 1,-35 36-1,0 0 1,0-36 0,0-34 15,18-54 16,0 0-47</inkml:trace>
  <inkml:trace contextRef="#ctx0" brushRef="#br1" timeOffset="126933.72">11359 13017 0,'-17'0'31,"34"0"-16,19 0-15,17-17 16,0-18 0,-18-18 15,-35 35-31,0-17 16,0 17-1,-53 0 1,0 36-1,-18 70 1,19 36 0,52-54-1,0-17 1,70-35 0,-17 0-1,53-18 1,35-53-1,-71 0 1</inkml:trace>
  <inkml:trace contextRef="#ctx0" brushRef="#br1" timeOffset="127451.36">11942 12771 0,'-36'0'16,"36"17"-1,-35 71 1,35 1 0,-18-19-1,18 1 1,0-1 0,0-52-1,0 0 1,0-36 31,0-17-47,36-71 31,17 18-15,52-18-1,1 18 1,-18 70-1,1 0 1,-37 71 0,-34 53-1,-18-18 1,0 0 0,0-52-1,0-1 1,0-17-1,0-36 17,18 0-32</inkml:trace>
  <inkml:trace contextRef="#ctx0" brushRef="#br1" timeOffset="127834.28">12753 12488 0,'0'0'0,"-35"-35"16,35 53 31,0-1-47,0 54 15,0 35 1,-36-18-1,19 35 1,17-34 15,-18-37-15,18-34-16,0 17 16,53-35-1,0 0 1,17-35-1,19-18 1,-19 0 0,-35 18-16</inkml:trace>
  <inkml:trace contextRef="#ctx0" brushRef="#br1" timeOffset="128050.21">12718 12718 0,'0'0'0,"-53"0"15,35 0 1,18-18 0,35 0 15,54 18-15,-1-17-1,0 17 1,-70 0-16,-1 0 15,1-18-15</inkml:trace>
  <inkml:trace contextRef="#ctx0" brushRef="#br1" timeOffset="128766.79">13741 12136 0,'0'0'0,"0"-18"0,17 0 0,36-17 31,-35 17-15,-18 1 0,0-1-1,-18 18 1,-35 53-1,-17 18 1,-54 105 0,-34 36-1,87-36 1,36 53 0,35-158-16,17 70 15,107 18 1,70-53-1,-53-54 1,71-34 15,-36 0-15,-141-18-16,36-18 16,-18-17-1,-18-18-15</inkml:trace>
  <inkml:trace contextRef="#ctx0" brushRef="#br1" timeOffset="130667.54">14358 12435 0,'0'0'0,"0"-17"62,0-1-46,0 0-1,-18 18 32,18 18-47,0 17 16,-17-17-16,17 53 15,0 34 1,-18 1 0,18-35-1,0-1 1,-18-87 31,18-1-47,0-35 15</inkml:trace>
  <inkml:trace contextRef="#ctx0" brushRef="#br1" timeOffset="131383.53">14164 12400 0,'0'0'0,"18"0"31,-1 0-31,36-18 16,0 1 0,35-1-1,18 18 1,-35 0-1,-36 35 1,-35 36 0,-35 0 15,-53-18-15,17-18-1,36-18 1,17-17-1,18-17 17,35 17-17,36 0 1,17 0 0,-17 17-1,-36 1-15,35 35 16,-52 18-1,-18-19 1,-70 19 0,-19-18 15,-87 0-15,70-53-1,36 0 1,-1-53-1,53 18 1,1-1 0,52 1-1,18 0 1,53 17 0</inkml:trace>
  <inkml:trace contextRef="#ctx0" brushRef="#br1" timeOffset="132300.16">14958 12629 0,'0'0'0,"0"-17"15,0 34 32,-18-17-47,0 36 16,1 17-1,-1 35 1,18-18 0,35-34-1,-17-36-15,53 17 16,35-17-1,-36-35 1,18-36 0,-35 19 15,-18-54-15,-17 53-1,-18 35 16,0 36-15,-18 17 0,1 71-1,-1-88-15,18 87 16,-17 36 0,17 18-1,-18-35 1,0 70-1,1 35 1,-36-17 0,-35-54-1,-18-16 17,53-54-17,-18-18 1,36-52-1,17-18 1,1-53 0,-1-35-1,-35 0 1,18-89 0,0-17-1,35 141-15,0-105 16,70-1-1,18 53 1,-17 35 0,52-17 15,-87 71-31,34-19 16,-17 1-1,-18 17 1,-17 18-1,0 0-15</inkml:trace>
  <inkml:trace contextRef="#ctx0" brushRef="#br1" timeOffset="133083.67">15752 12982 0,'0'-17'16,"-18"17"31,0 17-16,18 1-16,18-18 17,0 0-17,-1 0 1,-17-18 0,18 18-16,-18-53 15,0 36 1,0-19-1,-35 54 17,-1 53-17,36-54 1,0 1 0,0-1-1,36-17 1,-1-17-1,-35-18 1,0 17-16,0-17 16,0-1-1,-18 36 17,1 0-17,17 36 1,-18-1-1,18-17 1</inkml:trace>
  <inkml:trace contextRef="#ctx0" brushRef="#br1" timeOffset="133899.62">16404 12647 0,'0'0'15,"0"-18"-15,18 18 16,-18-17-16,0-1 15,0 36 32,0-1-47,0 36 32,-18 71-17,1-54 1,17 19-1,0-37 1,17-16 0,36-36-1,-35 0-15,35 0 16,17-53 0,-35 18-1,-35-1 1</inkml:trace>
  <inkml:trace contextRef="#ctx0" brushRef="#br1" timeOffset="134366.28">16528 12365 0,'-18'17'16,"18"1"-16,0 0 15,0-1 1,18-17 15,-1 0-31,19 0 16,-19-17-1,1-19 17,-18 19-32,-18-1 31,1 18-16,-1 0-15,18 18 16,0-1 0,0 1-1,35 17 1,0-17-16</inkml:trace>
  <inkml:trace contextRef="#ctx0" brushRef="#br1" timeOffset="135350.26">17233 12753 0,'0'0'0,"18"-53"32,-18 35-32,0-35 15,-18 36-15,-17-18 16,-36 35-1,18-18 1,-17 18 0,-18 53 15,52 0-15,19 53-1,17-36 1,0 18-1,0-35 1,17-35 0,54-18-1,-36 0 1,36-35 0,-1-36-1,1 0 1,-1-34-1,-17-19 1,-35 1 0,-18-1 15,0 36-15,0 0-1,0 53 1,0 17-1,0 53 17,-18 53-17,1 1 1,-1 34 0,0 1-1,18-89-15,0 53 16,0 18-1,0-53 1,0 17 0,53-52-1,0 0 17,-35-18-32,52 0 15,-17-18 1,0-17-1,-17-1 1,-19 19 0,-17-1-1,0 0-15</inkml:trace>
  <inkml:trace contextRef="#ctx0" brushRef="#br1" timeOffset="135484.01">17604 12841 0,'0'0'0,"-18"0"15,0 0 1,1 0 0</inkml:trace>
  <inkml:trace contextRef="#ctx0" brushRef="#br1" timeOffset="142515.85">18468 11959 0,'0'-17'0,"0"-1"47,-18 18-16,1 0-15,-1 0-16,-17 18 15,-36 52 1,18 1 0,-17 52-1,34 18 1,1-17 0,35-89-16,-35 141 15,0-35 1,17 53-1,18-70 1,35-18 0,124-53-1,-53-53 1,53-53 15</inkml:trace>
  <inkml:trace contextRef="#ctx0" brushRef="#br1" timeOffset="143181.93">18609 12206 0,'-18'35'15,"18"-17"-15,0 0 16,0 17-1,0-53 48,18 18-63,-18-17 0,18-1 16,-36 18 46,0 0-62,18 18 16,-17-1-16,34-34 62,1-1-46,-18-17-1,0 17 1,-18 36 15,1-1-31,-19 72 16,19-19 0,17 1-1,0-18 1,17-36-16,19 1 15,17-18 1</inkml:trace>
  <inkml:trace contextRef="#ctx0" brushRef="#br1" timeOffset="144016.03">19068 12700 0,'35'0'31,"-17"-18"-31,-18 1 16,0-19-1,0-16 1,-18-1-1,-17 35 1,-36 0 0,36 18-1,-18 71 1,-18-1 0,54 19-1,-19 34 1,36-52-1,0-54-15,0 54 16,18-54 0,35-17-1,0-17 1,0-36 15,-18-71-15,-17 89-16,17-88 15,0 70 1,-17 0 0,-18 71 15,0 34-15,-18-34-16,18 53 15,0 52 1,0-70-1,18 0 1,17-18 0,18-35-1,35-53 1,-35 0 15</inkml:trace>
  <inkml:trace contextRef="#ctx0" brushRef="#br1" timeOffset="144648.45">19456 12330 0,'0'0'0,"-36"-36"16,19 1 0,-1 35-1,18 35 1,0 71-1,0 18 1,0-1 0,0-17-1,0-18 1,0-17 15,0-54-31,0 1 16,0-36 15,0-17-15,0-36-1,0 1 1,71-1 0,17 1-1,-35 52 1,35 1-1,-17 17 1,-19 52 0,-34 19-1,-18-53-15,0 35 32,-18 17-17,-52-17 1,17-18-1,-18-35 1,19 0 0,-19 0-1,53 0 1,18-35 15,71 0-15</inkml:trace>
  <inkml:trace contextRef="#ctx0" brushRef="#br1" timeOffset="145064.57">20161 12577 0,'0'0'0,"0"-53"32,0 35-17,-17 18 1,-1 0 0,-17 35-1,-18 36 1,17-1-1,1 19 1,35-1 0,0-35-1,18-53 1,35 0 15,17 0-15,1-18-1,-18-17 1,0-18 0</inkml:trace>
  <inkml:trace contextRef="#ctx0" brushRef="#br1" timeOffset="145881.46">20391 12171 0,'0'0'0,"0"-18"31,17 18 16,1 0-31,-18 18 15,0-1-16,-18-17 48,18-17-47,0-1-1,0 1 1,18-19-1,-1 36 1,1 0 0,-18 36-1,0-19-15,0 36 16,0-18 0,0-17-1,0 0 1,-18-18 15,18-18-15,0-35-1,0 18 1,0 17 15,36 18-15,-1 35-1,-35 36 1,0-18 0,0 0-1,0-18 1</inkml:trace>
  <inkml:trace contextRef="#ctx0" brushRef="#br1" timeOffset="146384.07">20673 11871 0,'17'0'31,"1"0"-15,0 18 0,-1-1-16,1 1 0,0 17 15,52 36 1,-35 35-1,-17-89-15,0 71 16,-1 18 0,1-18-1,17 54 17,-35-54-17,0 0 1,0-53-16,-70 89 15,-36-36 1,18-53 0,17-17-1,36-18 1,52-53 15,1 18-31</inkml:trace>
  <inkml:trace contextRef="#ctx0" brushRef="#br1" timeOffset="146965.23">21026 11695 0,'0'0'0,"-18"-36"32,18 19-32,18 17 31,34 0-16,19 17 1,-53 1-16,87 52 16,-34 1-1,35 88 1,-36 35 15,-52-53-15,17 53-1,-35-71 1,0 54 0,-88-18-1,35-54 1,-70 1 0,17-35-1,35-36 1,54-17-1,-1-18 1,18-18 0,53-17-1</inkml:trace>
  <inkml:trace contextRef="#ctx0" brushRef="#br1" timeOffset="147481.26">22737 12629 0,'17'-17'15,"-17"-1"1,0 1-16,0-1 16,-17 18 15,17-18-31,-36 18 16,1 0-1,17 0 1,18 18-1,0 0 1,18-18 15,0 0-31,-1 17 16</inkml:trace>
  <inkml:trace contextRef="#ctx0" brushRef="#br1" timeOffset="148281.35">22737 12876 0,'0'18'15,"0"0"95,0-1-95,-18-17 16,0 0-15,18-17 15,0-1-15,18 18-16,0 0 16,-1 0-1,18 0 1,-17 53-1,-18 0 1,0 0 0,0 0-1,-53 0 17,0-36-32,0 1 31,18-18-16,17-18 1,18 1 0,0-19-1,0 19-15,53-1 16,0 0 0,0 18-1,-18 0 1,1 53-1,-36-17 1,0-19-16,-36 36 16,-87 53-1,-71 17 1,18-34 0,-71 16 15,123-87-31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1:54:13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0 1940 0</inkml:trace>
  <inkml:trace contextRef="#ctx0" brushRef="#br0" timeOffset="1289.22">1587 1023 0,'0'0'0,"0"-18"16,0 1-16,0-36 15,0 35-15,0-35 16,-17 0 0,-1 36-1,1 17 1,-19 17-1,19 107 1,-1-89-16,-35 106 16,0 53 15,36-70-15,-1 17-1,18-71 1,35 1-1,18-53 1,35-36 0,-35-17-1,0-54 1,-35 54 0</inkml:trace>
  <inkml:trace contextRef="#ctx0" brushRef="#br0" timeOffset="2156.16">1376 1358 0,'0'0'0,"-53"0"31,35 0-31,36 0 31,17-17-15,53-1 0,71-35-1,-71 35 1,1-17 0,-54 35-1,-35 18 1,0 35-1,0 17 1,-18-52-16,1 52 16,17-17 15,0-17-15,35-19-1,35-17 1,-17-35-1,-35 35-15,17-53 16,18-35 0,-18 35-1,-17 0 1,-18 18 0,0 52 30,0 1-46,0 53 16,0-1 0,-18 71-1,18 0 17,0-88-32,0 141 15,0-17 1,0-72-1,-17 1 1,-36-17 0,0-72-1,-71 1 1,1-18 0,17-53-1,36 0 1,52 18-1,18-36 1,53 18 0,35-35 15</inkml:trace>
  <inkml:trace contextRef="#ctx0" brushRef="#br0" timeOffset="2522.86">2417 1393 0,'0'0'0,"0"-35"32,-18 35-1,18 18-16,0 17-15,0 53 16,0 71 0,-18 17 15,-17-34-31,35-107 16,-35 88-1,-1-52 1,36-54-1,0-52 17,0-35-17,0 34-15</inkml:trace>
  <inkml:trace contextRef="#ctx0" brushRef="#br0" timeOffset="2905.61">2311 1499 0,'0'0'16,"0"-17"-16,-18-1 0,-17-35 16,35 0-1,53 18 17,88-18-17,-35 35 1,35 18-1,-18 36 1,-105 34 0,-36 1-1,-88 35 1,18-54 0,-18 1-1,18-17 1,71-36-1,-1 0 1,18-36 0,70-17 15,-34 36-31</inkml:trace>
  <inkml:trace contextRef="#ctx0" brushRef="#br0" timeOffset="3172.96">3052 1358 0,'0'-17'32,"0"34"-17,0 1-15,0 17 16,0 18-1,0 0 1,0-35 0,-18-1 15,18-34 0</inkml:trace>
  <inkml:trace contextRef="#ctx0" brushRef="#br0" timeOffset="3388.3">3052 1147 0,'0'0'0,"0"-18"31,-18 18-31,18 18 63,0-1-48,0 1-15</inkml:trace>
  <inkml:trace contextRef="#ctx0" brushRef="#br0" timeOffset="3921.73">3422 1305 0,'0'18'16,"0"0"-16,0-1 0,0 18 15,-18 18 1,1 0-1,-19 18 1,36-54-16,-17 36 16,17-35 15,-18-18 0,18-18-15,0-52-1,0 52-15,53-70 16,18 17 0,34 19-1,1 16 1,-18 54 0,-70 35-1,-18-36-15,0 54 16,0 0-1,-35-1 1,17-35 0,-17-17 15,35 0-15</inkml:trace>
  <inkml:trace contextRef="#ctx0" brushRef="#br0" timeOffset="4755.39">4322 1429 0,'0'0'0,"17"-53"31,-17 35-31,0 1 16,-35-1-1,17 18-15,-35 0 16,-70 70 0,35 1-1,35 17 17,35-17-17,18-36 1,53-35-1,53-18 1,-36-35 0,1-17-1,-53 17 1,-1 35 0,-17 1-1,-17 34 16,-1 36-15,0 53 0,18 35-1,0 36 17,0 17-17,0 17 1,0 54-1,18 17 1,-18-53 0,18-52-1,-18-142-15,0 36 16,0 17 0,-36-88-1,-17-18 1,-35-88-1,0-88 1,35 36 0,53 105-16,-18-230 31,18 72-15,71-19-1,17 54 1,-17 70-1,17 0 1,-17 54 0</inkml:trace>
  <inkml:trace contextRef="#ctx0" brushRef="#br0" timeOffset="5205.51">5221 1535 0,'-18'-18'0,"-17"18"31,70 0 0,-17 0-31,123 0 16,71 0-1,88 0 1,-71-18 0,-176 1-16,35 17 31,-17 0-15,-54-18-1,-17 0 1</inkml:trace>
  <inkml:trace contextRef="#ctx0" brushRef="#br0" timeOffset="5621.41">6191 1217 0,'0'0'0,"-17"0"15,-1 0-15,0 0 16,1 0-16,17 71 15,17-36 1,72 18 0,-19-36 15,71-17-15,36 0-1,-107-17 1,-52-18-1,-89 35 17,-17 52-17,53-34-15,-89 106 16,18 34 0,54-87-1,-1 17 1,53-70-1,17-36 17</inkml:trace>
  <inkml:trace contextRef="#ctx0" brushRef="#br0" timeOffset="6438.83">8079 1358 0,'17'0'0,"1"0"15,-18-17 1,18-1-1,34-35 1,1 18 0,0-36-1,-17-35 1,-36 53 0,0 36-1,-106 17 1,-35 70-1,17 1 1,71-18 0,53-36-16,0 19 31,35 17-15,36 0-1,53 17 1,-19 1-1,-52 17 1,-53 0 0,-88-35-1,-35 0 1,17-53 0,0 0-1,18-53 1,35-35-1,18 17 1,35 36 0,17 0-1,54 17 17,-1 18-17,-34 0-15,-1 0 0</inkml:trace>
  <inkml:trace contextRef="#ctx0" brushRef="#br0" timeOffset="7272.71">8449 1499 0,'35'18'16,"-17"-18"-16,0 0 15,52-35 1,1-1-1,-18 1 1,-53-18 0,0 36-16,0-1 15,-71 18 17,0 0-17,-17 53 1,35 35-1,36-17 1,17 17 0,53-53-1,88-35 1,-35-18 0,52-52-1,-34-1 1,-71 1-1,-36-1 1,-17 36 0,-17 53 15,-1 70 0,0-18-15,18 1-1,-17-18 1,17-36 0,0 1-1,-35-18 1,17-35 0,18-36-1,0 1 1,88-19-1,0 19 1,89 35 0,-142 35-16,71 0 31,0 53-31,-71 17 31,-35 1-15,-35-1-1,17-35 1,0-17 0,18-36 15</inkml:trace>
  <inkml:trace contextRef="#ctx0" brushRef="#br0" timeOffset="7871.56">10072 1288 0,'0'0'0,"-18"-53"16,1 53-1,-36 0 1,-53 17-1,18 36 1,-18 53 0,35 0-1,54-36 1,17-52-16,0 35 16,52-53-1,54 0 1,-18-35-1,36-36 1,-1-52 0,-70 17-1,-35-70 17,-18 70-17,18 17 1,-18 142 15,-18-35-31,-17 141 16,17-36-1,-17 18 1,35-35 0,17-53-1,54-18 1,70-35-1,-35-17 1,-53-19 0</inkml:trace>
  <inkml:trace contextRef="#ctx0" brushRef="#br0" timeOffset="8489.51">10566 1041 0,'0'0'16,"0"-18"-16,0 0 0,0-17 15,-18 35 1,18-18-16,0 36 15,0 53 1,-18 87 0,18-52-1,-17 35 1,-1-52 15,18-37-15,0-69 15,18-18-15</inkml:trace>
  <inkml:trace contextRef="#ctx0" brushRef="#br0" timeOffset="8888.91">10883 1094 0,'0'0'0,"18"-36"16,-53 36 15,17 0-31,-106 71 16,89-53-16,-71 34 15,18 1 17,53-53-17,17 18 1,18 0 15,53 17-15,-18 18-1,54 17 1,-19-17 0,-17 0-1,-18-35 1,18-1-1,-17-17 1,-1-17 0,0-36-1</inkml:trace>
  <inkml:trace contextRef="#ctx0" brushRef="#br0" timeOffset="10304.35">11024 1429 0,'18'0'62,"0"0"-62,34-36 16,19 1 0,-36 0-1,-17 0 1,-18 17-1,-53 18 1,-35 18 0,53-1-16,-18 36 15,0 18 17,53 17-17,0-35 1,35-18-1,36-35 1,-36 0-16,71-18 16,35-34-1,-71 16 1,19-52 0,-54 35-1,-18 18 1,1 17-1,-36 71 17,-17 18-17,35-18 1,0 0 15,0-36-31,18 1 16,17-18-1,53 0 1,0-35 0,18-18-1,-17-18 1,-72 1 0,1 34-1,-1 36 1,-17 18 31,-17 17-47,-1 53 15,18 36 1,0-1 15,18 54-15,17 17-1,-35-53 1,0 88 0,-53-52-1,0-72 1,-35-34 0,17-53-1,54-18-15,-18-18 16,-1-88-1,36-53 1,18 18 0,70-35-1,18-18 1,0 17 15,88-87-15,-88 140-1,-1 19 1,-69 34 0,-36 53-1,-18 18 1,-52 36 0,-1 17-1,53 17 1,18-35-1,18 36 1,17-36 0,1 0-1,-36-17 17,-18 0-17,-53-1 1,1 1-1,35-18 1,17 0 0,53-35 15,36-1-15</inkml:trace>
  <inkml:trace contextRef="#ctx0" brushRef="#br0" timeOffset="10655.44">12929 1164 0,'0'0'15,"18"-17"-15,-18-1 16,0 0-1,-18 18 1,-52 36 0,34 16-1,-16 37 1,52-19 0,-18-35-16,18 36 15,0 0 1,0-36-1,18-18 1,17-17 0,18 0-1,-36 0-15,54-35 16</inkml:trace>
  <inkml:trace contextRef="#ctx0" brushRef="#br0" timeOffset="13543.75">13370 1094 0,'0'0'15,"18"-18"-15,17 18 16,18 0-1,-18 18 1,1 52 0,-19-17-1,-17 53 17,0-18-17,-35-35 1,17-35-16,-17 35 15,0-18 1,35-18 0,-18 1-1,1-18 1,-1 18 0,0-18-1,1 0 126,-1 0-126,0 0 17,18 17 155,-17-17-109,-1 0 188,0 0 343,1 0 235</inkml:trace>
  <inkml:trace contextRef="#ctx0" brushRef="#br0" timeOffset="15303.7">1147 3757 0,'0'-18'15,"17"18"1,-17-17-16,35-1 16,-17-17-1,-18 17 1,-18 1-1,-70 17 1,18 35 0,-36 35-1,35 36 1,54-70-16,-1 140 31,18-53-15,0 19-1,53-90 1,35-52 0,0 0-1,-52 0-15,87-70 16,36-54 0,-53 1-1,17-36 1,-70 18-1,-53 53 1,18 53-16,-18-1 16,0 19-1,0 34 1,-18 36 0,-17 71 15,-1-18-16,36-71-15,-17 124 16,17-71 0,35-18-1,0-52 1,18-18 0,-35 0-16,35-18 15,35-52 1,-35-18-1,-18-18 1,-17 53 0,0 18 15,-18 87 0,0 1-15,0 53-1,0-53 1,0-18 0,17-35-1,1-17 17,-18-1-32,0-17 0</inkml:trace>
  <inkml:trace contextRef="#ctx0" brushRef="#br0" timeOffset="15555.43">2170 3704 0,'-36'-17'31,"19"17"-31,17-18 16,0 0-1,0 1 1,0 34 47,17-17-48,1 0-15</inkml:trace>
  <inkml:trace contextRef="#ctx0" brushRef="#br0" timeOffset="15903.82">2540 3722 0,'-18'0'31,"1"0"-16,-1 0-15,0 17 0,1-17 16,-36 53 0,18 18-1,35-53-15,-18 70 16,18 35 0,35-17-1,18-71 1,71-35-1,-36-17 1,-53-1-16,106-70 16,-53 0-1,-35 17 1</inkml:trace>
  <inkml:trace contextRef="#ctx0" brushRef="#br0" timeOffset="16487.99">3069 3669 0,'0'-18'16,"0"36"-16,0-71 15,0 71 1,-17-1 0,-1 54-1,0 35 1,1-18 0,-1 35-1,0-70 1,1-35-1,17-36 32,0-17-47,0-18 16,17 35-16,36-52 31,0 17-15,18 18-1,-36 35 1,-35 35 15,-71 0-15,19-17 0,16-1-1,19 1 1,-1 0-1,18 35 1,18 0 0,35-1-1,-1-16 1,-34-19 0,35 1 15,-18 0-16,-17-18 1,35 0 0</inkml:trace>
  <inkml:trace contextRef="#ctx0" brushRef="#br0" timeOffset="17004.37">4410 3916 0,'0'0'0,"-53"-18"15,35 18 1,36 0 15,17 0-31,-17 0 0,88 0 16,105 0-1,19 0 1,-89-17 15,35-1-15,-70 18-1,-89-18 1,-17-17 15</inkml:trace>
  <inkml:trace contextRef="#ctx0" brushRef="#br0" timeOffset="17404.95">5274 3651 0,'0'0'0,"-53"0"15,35 0 1,1 18 0,17 17-1,35 18 1,-17-53 0,88 35-1,-1-35 1,37 0-1,-37 0 1,-69 0 0,-19 0-16,-70 0 31,-35 53-15,-18 53-1,18-35 1,0 52-1,17-35 1,54-17 0</inkml:trace>
  <inkml:trace contextRef="#ctx0" brushRef="#br0" timeOffset="18470.43">7673 3581 0,'0'0'0,"18"-18"0,17-35 16,-35 0 0,0 0-1,-18 53-15,-52 0 16,-36 18 0,18 52-1,35 19 1,35 34-1,18 1 1,0-19 0,88-52-1,-17-53 1,52-17 15,36-36-15,-53-18-1,-53 54-15,70-124 16,-35 35 0,-70-53-1,0 18 1,-18 88 0,0 35-1,-36 106 16,1 54-15,0-19 0,0 18-1,35 18 1,0-106 15,70-18-15,18-35-1,-17-18 1,17-52 0,0-1-1,-35-17 1,-35 18 0,-36 52-1,18 36 1,-17 17-1,-19 53 1,36-70-16,0 35 16,0 0-1,0-18 1,36-35 15,16 0-15,1-53-1,0 0-15</inkml:trace>
  <inkml:trace contextRef="#ctx0" brushRef="#br0" timeOffset="18820.81">8819 3316 0,'0'0'15,"-17"0"-15,-18 18 0,-1 17 16,19 0 0,34-35 15,19-35 0,-36 0-15,0 17-1,-36 0 1,-17 18 0,36 0-16,-1 36 15,-17 34 1,35-34 0,70-19-1,-34 1 1</inkml:trace>
  <inkml:trace contextRef="#ctx0" brushRef="#br0" timeOffset="19153.62">9313 3457 0,'0'0'0,"0"-35"16,-17 35-1,-36-18 1,0 54 0,-18 34-1,36 54 1,0-36 0,35 0-1,0-70-15,17 35 16,36-36-1,53-17 1,18-17 0,-36-36-1,71-53 1</inkml:trace>
  <inkml:trace contextRef="#ctx0" brushRef="#br0" timeOffset="19803.3">9842 3351 0,'0'-35'15,"0"70"-15,18-140 16,-18 52 0,-18 53-1,1 35 1,-18 88 0,-1 18-1,19-35 1,-1-17-1,18-19 1,0-52 0,0-36 31,0 0-47,18-52 15,70-36 16,-71 88-31,72-52 16,17-1 0,-54 54-1,-16 17 1,-54 35 0,-52 0-1,-72 18 1,54-35-1,35-18 1,18 0 0,35 17-1,0 19 1,71 34 15,-1-17-15,-17 0-1,-18-18 1,18 1 0,-17-19-1,-1-17 1,35 0 0,-34 0-16</inkml:trace>
  <inkml:trace contextRef="#ctx0" brushRef="#br0" timeOffset="20153.16">10795 3263 0,'0'0'16,"0"-17"-16,-18 17 15,-17 0 1,17 35 0,-17 53-1,0 35 1,0-34 0,17 17-1,18-36 1,0-35-1,53-17 1,0-18 0,17-18-1,1-17 1</inkml:trace>
  <inkml:trace contextRef="#ctx0" brushRef="#br0" timeOffset="20521.34">11289 3175 0,'0'0'15,"18"0"-15,17 0 16,0 0-1,18 18 1,0 52 0,-35 36-1,-18-18 1,0 18 15,-71-18-15,36-35-1,17-35-15,-35 17 16,36-35-16,-36 35 16,17-35-1</inkml:trace>
  <inkml:trace contextRef="#ctx0" brushRef="#br0" timeOffset="79096">5697 6562 0,'0'-18'32,"0"0"-1,0 1-16,0-1 1,0 0 0,0 1-1,0-1 1,0 1-16,0-1 31,0 0-15,0 36 15,0 0-15,0-1-16,0 54 15,0 35 1,0-18 0,0 35-1,0-105-15,-17 70 16,17-70-16,-18 70 15,18-35 1,-18 0 0,18-36-1,0 1 1,-17-18 15,17-18-15,-18-35-1,18 36-15</inkml:trace>
  <inkml:trace contextRef="#ctx0" brushRef="#br0" timeOffset="79829.64">5345 6544 0,'0'0'0,"-18"0"0,18-18 16,-18-17 0,18 0 15,53 0-16,-35 17-15,35 0 16,53-17 0,17 35-1,18 53 1,-17 53 0,-36 0-1,-18-1 1,1 19-1,-53-54 1,-1 19 0,-17-36-1,0-18 1,-17-70 46,-1-36-46,0-35 0,18-35-1,0 0 1,18 17 0,17 54-1,18 17 1,-35 53-1,17-18 1,-17 18 0,-18 18 31,0 0-47,0-1 15,0 1 1</inkml:trace>
  <inkml:trace contextRef="#ctx0" brushRef="#br0" timeOffset="79996.84">6809 6914 0,'0'0'16</inkml:trace>
  <inkml:trace contextRef="#ctx0" brushRef="#br0" timeOffset="80028.67">6932 6897 0,'0'-18'16</inkml:trace>
  <inkml:trace contextRef="#ctx0" brushRef="#br0" timeOffset="81779.32">6967 6738 0,'0'-35'16,"-53"-36"-1,-17 18 1,-18 36 0,-18 17-1,88 0-15,-52 35 16,-19 71 0,54-36-1,35 36 1,0-18-1,71 1 1,-1-72 0,-52-17-16,35 0 15,35 0 1,-17-35 0,17-36 15,-18-17-16,-34 0 1,-36 0 0,0 52-1,0 19 1,0 34 15,0 1-31,-18 35 16,18 71-1,0-72 1,18 1 0,17-17-1,35-36 1,-17 0 0,0-36 15,18-17-16,-54-52 1,-17 52 0,18-18-1,-18 53 1,0 36 15,0 35-15,0 0-1,0 35 1,0-17 0,-18-54-16,18 19 15,0-1 1,0-53 46,0-17-46,0-18 0,0-35-1,53 17 1,-17 1 0,17 17-1,17 35 1,-52 18-16,35 0 15,-18 35 1,-17 36 0,-18-18-1,17 18 1,1-1 15,-18-17-15,35-18-1,-17-17 1,-1-18 0,19 0-1,-1-53 1,36-35 0,-1 0-1,18-1 1,-35 36-1,18-17 1,-54 52 0,1 18-16,0 36 31,-18 34 0,0-17-15,0 18-1,0 52 17,17-105-32,1-1 15,53 19 1,-36-36 0,71 0 15,-53-18-31,-36 0 0,71-35 15,-17-17 1,-18-36 0,-35 0-1,-1 36 1,-52 52 15,0 18-15,-36 35-1,18 53 1,35 1 0,18-1-1,18 0 1,70-70 0,-35 17-1,35-35 1,-17 0-1,35-18 1,-89-17 0,1-18-1,-18 18 1</inkml:trace>
  <inkml:trace contextRef="#ctx0" brushRef="#br0" timeOffset="83113.02">10195 6421 0,'0'0'0,"0"-18"0,18-17 16,-18-36 0,18 1-1,-18 87 16,-18-17-15,0 18-16,1 105 16,-19-17-1,19-53-15,-54 106 16,-17-18 0,0-18 15,17-52-16,36-36 1,-18-17 0,18-71-1,-18-35 1,-18-18 0,54-18-1,-1 1 1,18 17-1,0 88 1,71 54 0,17 87-1,18 18 1,-54-52 0,54 34 15,-35-70-16,-18-53 1,35 0 0,0-18-1,0-35 1,1-35 0,-72-18-1,1 36 1,-18 34-1,-18 19 17,18 34-32,0 36 15,-17 53 1,17-18 15,0-17-15,0 0-1,52-71 1,54 0 0,-17-18-1,-19-53 1,-17 18 0,-18-35-1,-35-35 1,-53 17-1,-35 53 1,0 35 0,0 71-1,17 35 17,54-35-32,17 36 31,0-54-16,35-17 1,18-1 0</inkml:trace>
  <inkml:trace contextRef="#ctx0" brushRef="#br0" timeOffset="83245.48">11201 6579 0,'0'0'0,"0"-17"0,35-36 16,-53 35 0</inkml:trace>
  <inkml:trace contextRef="#ctx0" brushRef="#br0" timeOffset="83446.55">11148 6544 0,'-53'53'16,"18"53"15,-1-18-16,19 0 1,17-17 0,35-36-1,35 0 1,19-35 0,52 0-1,-71-35-15</inkml:trace>
  <inkml:trace contextRef="#ctx0" brushRef="#br0" timeOffset="84029.19">11853 6773 0,'0'0'0,"0"-17"0,0-54 16,0-17 15,-106 53-15,18 35-1,18 17 1,-18 54 0,-1 17-1,54 18 1,17-36 0,18-52-16,0 35 15,71-18 1,-18-35-1,17-17 1,19-36 0,-19-18-1,-35-17 1,-35-18 15,0 71-15,0 0-1,-17 87 17,17-34-32,0 70 15,17-17 1,-17-1 0,0-17-1,36-35 1,17 0-1,17-18 1,1-36 0,-1-17-1,1-17 1</inkml:trace>
  <inkml:trace contextRef="#ctx0" brushRef="#br0" timeOffset="84345.37">12277 6332 0,'0'0'0,"0"-17"0,0-1 15,0-17 1,0 52 15,-18 54-15,-17 52-1,17-17 1,0 35 0,1-35-1,17-53 1,0-18 15,0-17-15,35-18-1,0-18 1</inkml:trace>
  <inkml:trace contextRef="#ctx0" brushRef="#br0" timeOffset="84794.75">12506 6544 0,'0'0'16,"35"0"-1,-35 18-15,-53 52 16,18 1 0,0 17-1,35-17 1,-18-19 0,18-16 15,35-19-16,18-17 1,0-35 0,18-18-1,-18-35 1,-53 0 0,0 52-16,0-69 15,-53 69 1,0 36-1,-35 36 1,17 17 0,53-36-1,18 1-15</inkml:trace>
  <inkml:trace contextRef="#ctx0" brushRef="#br0" timeOffset="85530.13">12982 6667 0,'-17'0'16,"-1"-17"0,18-1-16,0 1 15,0-19 1,53 1 0,-36 17-16,72 18 15,-19 0 1,1 71-1,-36 17 1,-17-17 0,-1 35-1,-17-36 1,0-52 0,-35-1 15,0-17-16,35-70 17,0-1-17,53 1 1,17-19 0,1 1-1,-18 53 1,-18 17-1,-35 1-15,35 17 16,-17-18 0,-18-17-1</inkml:trace>
  <inkml:trace contextRef="#ctx0" brushRef="#br0" timeOffset="85978.77">11994 6279 0,'0'0'0,"-17"0"0,-1 0 0,53 0 31,-17-17-15,88 17-1,35 0 1,-18 0 0,-87 0-16,70-18 15,-18 18 1,-71 0 0,-34 0 30</inkml:trace>
  <inkml:trace contextRef="#ctx0" brushRef="#br0" timeOffset="87144.54">5274 7497 0,'0'0'15,"-18"0"-15,-17 17 16,0-17 0,52 0-1,1 0 1,53-17 0,87-1-1,-105 18-15,194 0 16,-53-18-1,106 1 1,35 17 0,71 0-1,0 0 1,88 0 15,-124 0-15,159-18-1,-17 0 1,-107 1 0,-264-1-16,389-17 15,16-1 1,-140 19 0,88-18-1,-35 17 1,-159 18-1,123-18 1,-123 18 0,-142 0-1,-34-17 1,-71 17 0,-71 0 46,1 0-46,-19-18-1,19 0-15</inkml:trace>
  <inkml:trace contextRef="#ctx0" brushRef="#br0" timeOffset="87294.32">13600 7161 0,'0'18'16,"17"-18"31,-34 0-32,-1-18 1,18 36-16,-18 0 16</inkml:trace>
  <inkml:trace contextRef="#ctx0" brushRef="#br0" timeOffset="88129.56">1376 8237 0,'0'0'0,"0"-17"0,0-1 16,0 0-16,-18 18 47,18 18-47,0 17 15,-17 18 1,-1 18 0,18-18 15,0-36-16,0 1 1,0 0 0,35-18-16</inkml:trace>
  <inkml:trace contextRef="#ctx0" brushRef="#br0" timeOffset="88611.64">1570 8255 0,'0'0'0,"-18"0"94,18-18-16,0 36-31,-17 0-47,17-1 0,0 1 15,0 35 1,0-36-16,0 36 15,17-17 1,18-36-16</inkml:trace>
  <inkml:trace contextRef="#ctx0" brushRef="#br0" timeOffset="90028.88">2575 8467 0,'0'0'0,"0"-18"0,0-17 15,0 17 1,0-17 0,18 35 15,-18 17-31,0 19 16,18 52-1,-18-70-15,0 105 16,0-17-1,0-18 1,0-53 0,0-17-1,35-53 1,0-36 0,18-35 15,-18 36-16,1-18 1,-1 70 0,-18 18-1,-17 18-15,36 52 16,-19-17 0,1 35-1,-18-52-15,0-1 16,53 18-1,-18-36 1,18-34 0,18-54-1,-18 18 1,0-53 0,-18 18-1,-18 18 16,-17 52-31,0 0 16,0 1 0,0 34-1,0 54 1,0-18 0,0 70-1,0-34 1,71-19-1,17-35 1,18-35 0,0-17-1,-18-19 1,-70 19-16,70-54 16,-53-17 15,-17 17-16,-18-17 1,0 53 0,-53 35-1,0 71 1,18-1 0,35 36-1,17-18 1,36-35-1,53-18 1,0-35 0,-36-17-1,72-36 1</inkml:trace>
  <inkml:trace contextRef="#ctx0" brushRef="#br0" timeOffset="90661.94">5327 8502 0,'0'0'16,"0"-18"-16,0-17 15,-71 17 1,1 18 0,17 0-1,-35 53 1,52-17-16,-34 52 16,35 0 15,35 18-16,17-36 1,19-52 0,34-18-1,-52 0-15,52-35 16,1-18 0,-18-35-1,-18-1 1,-35 19-1,0 17 1,0 123 31,0 19-31,0-19 15,0-52-31,18 35 15,-18-36-15,53 19 16,-1-36 0,1 0-1,18-18 1,-53 0-16</inkml:trace>
  <inkml:trace contextRef="#ctx0" brushRef="#br0" timeOffset="91060.97">5609 8643 0,'0'0'0,"0"-18"0,-17-17 16,17 0-1,17 0 1,54 35 0,-1 0-1,18 17 16,-35 36-15,-17 0 0,-36 35-1,0-35 1,-18-18 0,0-35-1,1 0 1,17-52-1,17-19 1,-17 53-16,53-52 16,0 34-1,0-16 1,0 16 0</inkml:trace>
  <inkml:trace contextRef="#ctx0" brushRef="#br0" timeOffset="91443.78">6174 8608 0,'0'0'15,"35"17"1,-17-17 0,52 0-1,-52 0-15,35-53 16,0 18-1,-36-18 1,-17 0 0,-35 53-1,-18 0 1,-18 71 15,1 35-15,52-36-1,18 36 1,36-35 0,52-54-1,18-17 1,35-53 0,-53-17-1,-71 17 1</inkml:trace>
  <inkml:trace contextRef="#ctx0" brushRef="#br0" timeOffset="91944.52">8008 8608 0,'0'0'0,"18"-18"16,-18 36 15,0 35-16,-18 35 1,-17-18 0,17 19-1,0-72 1,18-34 15,0-1-31,0 0 0</inkml:trace>
  <inkml:trace contextRef="#ctx0" brushRef="#br0" timeOffset="92094.88">7973 8467 0,'0'0'0,"0"-36"16,0 54 15,17 0 0,-17-1-31,18-17 0</inkml:trace>
  <inkml:trace contextRef="#ctx0" brushRef="#br0" timeOffset="92878.11">8749 8643 0,'0'0'0,"0"-35"16,-35-1-1,-1 19 1,-52 17 0,0 17-1,35 54 16,18 0-15,-1 34 0,36-16-1,0-72-15,0 1 16,36 0 0,52-54-1,0-17 1,18-52-1,0-37 1,-36 19 0,-52-36-1,-18 53 1,0 53 0,-18 53-1,-17 89 16,0 34-15,-18 18 0,88-17-1,18-1 1,-18-70 0,36-35-1,35-18 1,-71 0-16,106-36 15,-35-34 1,-53-18 0,-18 17-1,-35-17 1,-53 70 0,18 36 15,0 17-16,17 53 1,-17 1 0</inkml:trace>
  <inkml:trace contextRef="#ctx0" brushRef="#br0" timeOffset="93060.74">9825 8520 0,'0'-18'31,"-18"18"-15,18 18 0,0-1-16</inkml:trace>
  <inkml:trace contextRef="#ctx0" brushRef="#br0" timeOffset="93577.67">9913 8520 0,'35'-18'16,"-17"0"-16,0 18 0,52-35 15,18 35 1,-52 53 0,-36 17-1,0 1 16,0-18-15,17 0 0,36-35-1,-18-18 1,-17 0-16,53 0 16,-1-36-1,1-17 1,-18-35-1,0-18 1,-18-35 0,-35 88-1,18 36 1,-36-1 0,18 36-1</inkml:trace>
  <inkml:trace contextRef="#ctx0" brushRef="#br0" timeOffset="93961.17">10583 8449 0,'0'18'16,"0"-1"-16,0-52 0,0 141 16,0-36-1,0-17 1,18 0 0,0-35-16,35 0 15,17-18 1,36-18-1,0-35 1,-18-18 0,-35 1-1,-36-1 1,-17 54 0,36 17-16,-36 0 15,-36 53 16,19 17-15,17-35 0,0 1-1,53-19 1,0-17 0,0-17-1,0-36 1,-53 35-16</inkml:trace>
  <inkml:trace contextRef="#ctx0" brushRef="#br0" timeOffset="94151.02">11201 8237 0,'0'0'0,"-18"0"0,0 0 0,1 0 31,-1 0-15,0 0-16,18-17 47</inkml:trace>
  <inkml:trace contextRef="#ctx0" brushRef="#br0" timeOffset="94394.92">10336 8449 0,'-35'18'31,"53"-18"-31,35 0 31,35-36-15,-35 19 0,35-36-1,-70 53-15</inkml:trace>
  <inkml:trace contextRef="#ctx0" brushRef="#br0" timeOffset="95676.73">9719 8520 0,'0'-18'15,"0"0"1,0 1 0,-18 17 31,18 17-32,0 19 1,0 34-1,0 1 1,0 17 0,0-70-16,-35 52 15,35-52 1,0-1 15,0-34 16,-18-19-31,18-16-1,36-1 1,17 0 0,17 17-1</inkml:trace>
  <inkml:trace contextRef="#ctx0" brushRef="#br0" timeOffset="96860.62">11201 8625 0,'0'0'15,"0"18"1,0 0-16,17-18 16,19 0-1,17-18 1,35-17 15,-53 17-31,53-52 16,0-19-1,-70 19 1,0-18 0,-18 35-1,-18 35 1,-53 71-1,36 53 1,0 0 0,17 70-1,1 36 1,-1-18 0,0 106 15,18-71-31,0-53 31,36-105-15,17-36-1,17-70 1,36-106 0,-36 0-1,1-71 1,-71-17-1,-53 70 1,18 106-16,-71-70 16,-70 52-1,52 71 1,89 0 0,35 18-1,70-18 16,19-18-15,122-53 0,-34 1-1,-54-1 1,-52 36 0,-54 17-1,-52 54 16,-35 34-15,70 1 0,0-18-1,0-18 1,70-35 0,-35 0-16,71-18 15,-18-35 16,1 0-15,-72 18-16</inkml:trace>
  <inkml:trace contextRef="#ctx0" brushRef="#br0" timeOffset="97161.02">12418 8431 0,'0'-17'31,"0"34"-31,-18-17 31,18 18-31,-18 35 16,18 53-1,-17 35 1,17 0 0,0-88-16,-18 141 15,1-35 1,-19-36 0,1-35 15,0-17-16,-36-36 1,18-35 0,-70-17-1,17-54 1,0 18 0</inkml:trace>
  <inkml:trace contextRef="#ctx0" brushRef="#br0" timeOffset="97210.21">11765 9331 0,'35'-53'16,"36"-18"-1</inkml:trace>
  <inkml:trace contextRef="#ctx0" brushRef="#br0" timeOffset="97477.37">12682 8431 0,'-17'-17'31,"-1"17"-31,0 17 16,18 54-1,-35-1 1,35-52-16,-17 17 16,-1 1-1,18-54 32,0 0-47</inkml:trace>
  <inkml:trace contextRef="#ctx0" brushRef="#br0" timeOffset="97677.93">12665 8290 0,'0'0'0,"0"-17"0,-36-1 31,36 36 16,18-18-31,0 0 0,-1 17-16,1-17 15</inkml:trace>
  <inkml:trace contextRef="#ctx0" brushRef="#br0" timeOffset="98195.13">12965 8361 0,'-53'17'16,"53"1"-16,0 17 15,0 36 16,0-1-15,0-34 0,0-1-1,-18-17 1,0-18 0,1 0-1,-1-18 1,18-35-1,0 0 1,53-35 0,-18 70-16,89-52 15,-18 35 1,17 35 0,-52 70-1,-36-17 1,-17 18 15,-54-1-15,-34-17-1,70-35 1,-18-18 0,18-36-1,35 19-15</inkml:trace>
  <inkml:trace contextRef="#ctx0" brushRef="#br0" timeOffset="98643.41">13899 8414 0,'0'0'0,"18"-36"0,0-16 16,-36 52-1,-52 0 16,-1 35-15,-17 53 0,35-35-1,35 17 1,18-17 0,18-53-1,52-17 1,1-19-1,-18-34 1,-18-1 0,-17 36-1,-1 17 1,-52 54 31,35-19-47,0 19 31,0 140-15,-17 18-1</inkml:trace>
  <inkml:trace contextRef="#ctx0" brushRef="#br0" timeOffset="99026.45">13864 9402 0,'0'123'16,"0"142"-1,0-71 1,-17 105-1,-1-140 1,-17-71 0,-1-70-1,-17-36 1,0-70 0,-35-141-1,71-36 16,17 1-15,70-54 0,18 18-1,-17 142 1,52-19 0,-87 107-1,-19 52 1,-17 0 31,53 18-32</inkml:trace>
  <inkml:trace contextRef="#ctx0" brushRef="#br0" timeOffset="99876.77">13829 8855 0,'0'0'0,"0"-18"16,0 0-16,0 36 47,0 0-47,0 88 16,0 17-1,0 18 1,0-53 15,0-17-15,0-36-1</inkml:trace>
  <inkml:trace contextRef="#ctx0" brushRef="#br0" timeOffset="100376.63">15187 8273 0,'0'0'0,"0"-18"0,0-17 15,0 52 17,0 19-32,-18 69 15,18 19 1,0-1 0,-17-52-1,17-53-15,-18 52 16,1-35 15,-19-35 0</inkml:trace>
  <inkml:trace contextRef="#ctx0" brushRef="#br0" timeOffset="100493.46">14799 8590 0,'-53'0'16,"18"0"-16,52 0 0</inkml:trace>
  <inkml:trace contextRef="#ctx0" brushRef="#br0" timeOffset="101259.15">15469 8502 0,'71'-35'15,"-54"17"-15,19-35 16,-1-17 0,-35 52-16,0-53 15,-18 36 1,-17 35 0,-18 88-1,0 53 1,36-52-1,-1-54-15,18 53 16,0 0 0,0-35-1,0-35 1,18-53 15,-1 35-15,36-89-1,-18 36 1,18-17 0,-17 35-1,-19 35 1,-17 17 0,18 71-1,0-35 1,-1 0-1,54-17 1,-1-36 0,1 0-1,70-71 1,-53 18 0,-53-35-1,-35 35 16,0 0-15,-52 53 0,-37 35-1,54 18 1,35 35 0,-18 36-1,54-89 1,34-35-1,71-17 1,-52-19 0,-72 19-16</inkml:trace>
  <inkml:trace contextRef="#ctx0" brushRef="#br0" timeOffset="101309.76">16475 8537 0,'-18'0'0</inkml:trace>
  <inkml:trace contextRef="#ctx0" brushRef="#br0" timeOffset="101626">14799 8590 0,'0'0'0,"-18"18"32,36-18-32,17-18 0,124 0 15,35 1 16,-123-18-15,70-1 0,-124 19-16</inkml:trace>
  <inkml:trace contextRef="#ctx0" brushRef="#br0" timeOffset="102193.12">17268 8326 0,'-52'0'31,"34"0"-31,0 0 32,18 17-17,18-17 1,52 0 0,36-53-1,-18 18 1,-17-18-1,-71 0 17,-18 36-17,-70 17 1,-18 35 0,36 18-1</inkml:trace>
  <inkml:trace contextRef="#ctx0" brushRef="#br0" timeOffset="102310.22">17145 8414 0,'0'0'15,"88"35"1,0-35 0,1 0-1,16 0 1,-34 0 0,-89-18-1</inkml:trace>
  <inkml:trace contextRef="#ctx0" brushRef="#br0" timeOffset="102376.48">17515 8449 0,'-17'0'15,"-71"53"1,-18 35 0,317-229-16,-440 300 0</inkml:trace>
  <inkml:trace contextRef="#ctx0" brushRef="#br0" timeOffset="104742.61">17921 8484 0,'0'-17'0,"0"-1"15,18 0-15,35-123 16,-36 0 0,-17 53-1,0 53 1,-17 35 15,-19 70-15,19-52-16,-19 141 15,19-54 1,-1 37 0,18-37-1,0-34 1,71-18-1,17-53 1,-18-18 0,54-35-1,-18-17 1,-53-1 0,-36-17-1,-17 0 1,-35 88 15,-35 0-15,-1 53-1,53 17 1,1 1 0,17 17-1,17-70-15,54 17 16,17-17-1,18-36 1,17-17 0,-17-18-1,53-18 1,-124 1 0,-35-1-1,-17 53 32,-1 54-31,-35 52-1,35-18 1,1-17 0,17-35-1,0 17 1,0-52 31,0-19-47,35 1 15,18-53 1,-18 0 0,18 52-1,-35 19 16,17 52-15,-17 0 0,-1 36-1,1-1 1,0-52 0,17 17-1,-17-35 16,-1-35-15,36-18 0,-18 0-1,-17 18-15,53-53 16,-1 35 0,-35 35-1,-17 18 1,-18 53 15,0 0-15,0 35-1,0-70-15,0 35 16,35 0 0,36-36-1,35 1 1,-18-18-1,35-35 1,1-53 0,-71 17-1,-36-17 1,-17 35 0,-35 35-1,-35 54 1,17 52 15,35-18-15,18 18-1,18-35 1,35-35 0,-18-18-16,18 0 15,70 0 1,-35-53-1,-17 0 1,-36-35 0,1 0-1,-36 70 1,-36 71 15,1-18-15,0 36 15,35-18-15,0-18-1,0-53 32,17 1-47,1-1 16,17-35-1,18-35 1,35 18 0,-35 52-1,-17 18 1,-19 70 0,-17 1-1,0-18 1,0-35-16,18 34 31,35-16-15,0-36-1,53 0 1,-1-18 0,1-70-1,-71 17 1,1-70-1,-36 18 1,17-18 0,-17 70-1,0 53 1,0 71 0,-35 53-1,17-18 1,-17 54 15,18-37-15,17-16-1,0-72-15,0 36 16,0-18 0,52-35-1,1 0 1,0-35-1,-17-18 1,-1 0 0</inkml:trace>
  <inkml:trace contextRef="#ctx0" brushRef="#br0" timeOffset="105025.72">20902 8255 0,'0'0'0,"71"0"31,-54 0-31,19 0 16,-1-18-1,-18 18-15,72-35 16,-36 35-1,-36 0 1,1 0 0,-36-18-1,1 18-15</inkml:trace>
  <inkml:trace contextRef="#ctx0" brushRef="#br0" timeOffset="105708.75">17321 8555 0,'0'0'0,"-17"0"16,34 17-1,-70 19 1,1 34 0,34 1-1,18-1 1</inkml:trace>
  <inkml:trace contextRef="#ctx0" brushRef="#br0" timeOffset="105883.41">17533 8855 0,'-71'17'0</inkml:trace>
  <inkml:trace contextRef="#ctx0" brushRef="#br0" timeOffset="108094.4">3422 10213 0,'0'-18'16,"0"1"0,0-1-1,0-17 1,0-1-1,0 54 32,0 0-47,0 35 16,0 105 0,0-17-1,0-35 1,0-17-1,53-54 17,0-35-17,35-35 1,0-54 0,-17 1-1,-1-53 1,-17 18-1,-35 34 1,-18 54 0,0 53 15,0 17-31,-18 36 16,1 34-1,-1-69-15,18 69 16,0 19 15,35-89-15,18-35-1,18-17 1,17-54 0,-18 0-1,19-34 1,-36 34-1,-53 36 1,-36 35 0,-17 17-1,0 36 1,36 36 0,17-1-1,35-18 1,0-17 15,1-17-15,-36-1-1,-53-35 17,0 0-17,0 0 1,18 0-1,17 0 1,18 17 15,18 1-31,34 0 16,1-18 0,36 0-1,16-71 1,37 18 15,-19-35-15,-17-18-1,-53 36 1,-36 17 0,1 53-1,-18 17 1,-35 54-1,17 35 1,0-36 0,18-17-1,18-35 1,17-18 0,-17 0-16,35 0 15,0-53 1,-35 35-1</inkml:trace>
  <inkml:trace contextRef="#ctx0" brushRef="#br0" timeOffset="108474.95">4868 10001 0,'0'0'0,"-17"18"0,-1 35 16,18-36-16,0 36 16,35-17-1,18-19 1,0-17 0,0-35-1,-18-18 1,-35 0 15,-17 18-15,-36 17-1,18 18 1,-36 18 0,36 35-1,35 0 1,17 0-1,1-18-15</inkml:trace>
  <inkml:trace contextRef="#ctx0" brushRef="#br0" timeOffset="108992.12">5292 10389 0,'0'0'0,"-18"53"15,18 0 1,0 0 0,-18 0-1,1 0 1,-19-35-1,19-18 17,-1 0-32,18-53 15,0-18 1,18-35 0,52-17-1,19 70 1,34 35-1,-88 18 1,71 53 0,-88 35-1,-1 18 1,-17-18 0,-35-17-1,35-53 1,0-36 15,0 0-31</inkml:trace>
  <inkml:trace contextRef="#ctx0" brushRef="#br0" timeOffset="109841.93">6174 10283 0,'0'0'0,"0"-17"0,0-1 16,0 1-1,-53 17 1,-53 35 0,18 53-1,35 0 1,17 0-1,36-17 1,18-71-16,35 0 16,-35 0-16,52-18 15,18-35 1,-17-17 0,-53 17-1,-18 18 1,0 17-16,0 0 15,0 54 32,0 34-31,-18 54 0,18 34-1,-18 19 1,1 52-1,17 18 1,17 18 0,1-89-1,0 89 1,-1-18 0,-17-177-16,0 124 15,0-106 1,-53-35 15,-35-53-15,-53-70-1,-18-71 1,36-124 0,70-52-1,35 52 1,36-105-1,70 87 1,0 125 0,-52 105-16,87-88 15,-17 88 1,-53 35 0,-36 18-1,-17-18 16</inkml:trace>
  <inkml:trace contextRef="#ctx0" brushRef="#br0" timeOffset="111859.15">7955 10195 0,'0'-35'15,"0"53"17,0-1-17,0 36-15,-53 71 16,18-36 0,0 35-1,17-52 1,18-89 31,71-70-32,-19 0 1,19-18 0,0 18-1,-18 88 1,-36 0-16,18 35 15,-17 71 1,17 17 0,1-34-1,17-19 1,17-35 0,71-52-1,-35-36 1,53-35-1,-53-18 17,-89-18-17,-34 36 1,-107 18 0,18 70-1,-17 70 1,70 54-1,53 52 1,0-88 0,35-35-1,36-53 1,17-35 0,0-36-1,18-35 1,-53 1 15,-53 87-31,0-35 16,0 35-1,0 54 1,-18 70 0,18-1-1,18 1 1,52-70-1,-17-36 1,53-36 0,-18-34-1,-35 17 1,-17-53 0,-36 0-1,0 124 32,0 52-47,0 1 31,0 17-15,0-70-16,0 35 16,0-71 30,17 0-46,19-52 16,-19-18 0,1 70-16,17-70 15,-17 52 1,17 36 0,-17 18-1,-1 53 1,-17-1-1,36 36 17,-19-71-17,18-35 1,36-17 0,17-54-1,36-35 1,-71 53-1,17-17 1,-52 52 0,-36 36-1,18 35 1,0 53 0,35 17-1,18-70 1,18 0-1,35-53 17,0-18-17,-36-35 1,-35 36-16,36-72 16,-53-34-1,-18 70 1,-53 35-1,-18 54 1,53 52 0,1-70-16,17 105 15,0-52 1,70-18 0,19-53-1,52-36 1,0-34-1,-88 52 1</inkml:trace>
  <inkml:trace contextRef="#ctx0" brushRef="#br0" timeOffset="112991.34">12577 9913 0,'0'18'0,"0"-1"16,0 19-16,0 52 16,-71 141-1,0-53 1,-17-17 0,35-88-1,-17-18 1,17-53-1,0 0 17,35-18-32,-17-70 15,17-71 1,18 36 0,0-1-1,36 89 1,-19 35-16,19 18 15,-19-1-15,36 107 16,18 34 0,-18-52-1,17-18 1,1-70 0,-54-18-16,54 0 15,35-53 1,17-35-1,-52-18 17,-54 18-17,-17 17 1,0 160 15,0 34-15,0 18-1,18-70 1,70-18 0,-53-53-16,107 0 15,-37-36 1,1-52 0,-35-35-1,-71 34 1,-35-34-1,-107 52 17,37 71-17,-19 36 1,36 52 0,70 0-1,36-17 1,105-18-1,54-53 1,-89 0 0</inkml:trace>
  <inkml:trace contextRef="#ctx0" brushRef="#br0" timeOffset="113292.5">14076 10336 0,'0'0'0,"35"-70"16,-35 52-1,-35 1 17,-36 34-17,-17 71 1,18 53 0,52-17-1,18-18 1,53-53-1,35-53 1,35 0 0,89-53-1,-106 0 1,-35 0 0</inkml:trace>
  <inkml:trace contextRef="#ctx0" brushRef="#br0" timeOffset="113441.44">14605 10407 0,'0'0'0,"0"-53"16,-18-18-1,1 71 1,-54-17 0,-17 87-1,35 19 1,18 16 0,35-16-1,0-72-15</inkml:trace>
  <inkml:trace contextRef="#ctx0" brushRef="#br0" timeOffset="113708.71">14411 10672 0,'0'0'0,"35"-36"16,1 1 0,16-36-1,-34-34 1,17 16 0,-17 54-1,-18 70 1,0 36-1,0 35 17,0-18-17,18-35 1,35-35 0,17-18-1,1-36 1,-1-34-1</inkml:trace>
  <inkml:trace contextRef="#ctx0" brushRef="#br0" timeOffset="113992.34">15187 9948 0,'0'0'0,"0"-17"0,18-1 0,-18 0 15,17 71 1,-34 18-1,-1-36 1,-35 89 0,18 17-1,-18-71 1,35 71 0,18-52-1,53-54 1,0-17-1,35-89 1,18 0 0</inkml:trace>
  <inkml:trace contextRef="#ctx0" brushRef="#br0" timeOffset="114208.15">15469 10231 0,'0'0'0,"0"17"31,-17 1-16,-1 52-15,-35 19 32,35-1-17,18-18 1,53-34 0,36-36-1,-1-18 1</inkml:trace>
  <inkml:trace contextRef="#ctx0" brushRef="#br0" timeOffset="114224.27">15716 10460 0,'0'-18'16</inkml:trace>
  <inkml:trace contextRef="#ctx0" brushRef="#br0" timeOffset="114441.5">15593 10178 0,'-18'0'16,"-52"17"0,-36 36-1,70 18 1,-52 17-1,88-18 17,36-17-17,52-35 1,0-18 0,35 0-1,-52-18-15</inkml:trace>
  <inkml:trace contextRef="#ctx0" brushRef="#br0" timeOffset="114524.57">15875 10301 0,'0'-53'15,"0"106"-15</inkml:trace>
  <inkml:trace contextRef="#ctx0" brushRef="#br0" timeOffset="114674.97">15893 10160 0,'70'0'15,"18"0"1,-35 18-1,0 52 1,-35 18 15,-18-17-15,0-53-16,-18 52 16,1-35-1</inkml:trace>
  <inkml:trace contextRef="#ctx0" brushRef="#br0" timeOffset="114707.52">16034 10566 0</inkml:trace>
  <inkml:trace contextRef="#ctx0" brushRef="#br0" timeOffset="114841.3">16069 10530 0,'0'-35'16,"0"70"-16,0-88 0,18-17 16,70-36-1,0-17 1,-17 52 0,-1 18-1,-52 36 1,-18-1-1</inkml:trace>
  <inkml:trace contextRef="#ctx0" brushRef="#br0" timeOffset="114990.96">15064 10019 0,'0'0'0</inkml:trace>
  <inkml:trace contextRef="#ctx0" brushRef="#br0" timeOffset="115107.57">14975 9948 0,'18'0'0,"-36"0"15,36 18-15,0 0 16,17-18-16,53 0 16,89 0-1,-1 0 1,-53 0-1,-70 0 1</inkml:trace>
  <inkml:trace contextRef="#ctx0" brushRef="#br0" timeOffset="115491.12">15716 10178 0,'0'-18'15,"18"18"1,0 0 0,-1 0-1,1 18 1,17 52 0,-35 1-1,0-1 1,0 1-1,0-54-15,-70 36 16</inkml:trace>
  <inkml:trace contextRef="#ctx0" brushRef="#br0" timeOffset="118174.62">17374 8696 0,'0'0'0,"-17"0"0,-1 0 15,0 0 1,1 0-1,-1 18-15,0 35 16,18-1 0,0-16-1,0-1 1,18-35 0,35 0-1,18 0 1,17-35-1,-18-1 1,-52 19 15,0 17-15,-1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1:58:01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 1958 0,'0'18'0,"-18"-18"0</inkml:trace>
  <inkml:trace contextRef="#ctx0" brushRef="#br0" timeOffset="95.25">635 1940 0,'0'-17'47,"0"-1"-31,0 0-16</inkml:trace>
  <inkml:trace contextRef="#ctx0" brushRef="#br0" timeOffset="1161.57">1288 3175 0,'0'0'0,"0"-318"0,0-140 15,0 87 1,0 195 0,-18 88-1,0 88 1,18 70 0,36 142-1,-36-36 16,0 54-15,0-177-16,0 70 16,0-52-1,0-18 1,0-89 15,-36 19-31</inkml:trace>
  <inkml:trace contextRef="#ctx0" brushRef="#br0" timeOffset="1494.4">1235 1870 0,'0'0'0,"0"-18"0,17 18 46,1 18-46,17 17 16,71 53 0,53 71-1,-53-36 1,-71-87-16,36 70 16,-19-1-1,-34-52 1,0-17-1,-1-36 1,-17-53 0,0 35-16,0-53 15,0 1 1</inkml:trace>
  <inkml:trace contextRef="#ctx0" brushRef="#br0" timeOffset="1611.12">1940 1887 0,'0'-17'16,"0"34"-16,0-70 0,0 1 16,0 16-1,0 1-15</inkml:trace>
  <inkml:trace contextRef="#ctx0" brushRef="#br0" timeOffset="1794.31">1870 2611 0,'0'17'0,"0"1"0,0 35 16,0-18-1,0-53 48,0 1-63,0-1 0</inkml:trace>
  <inkml:trace contextRef="#ctx0" brushRef="#br0" timeOffset="2144.46">2346 2258 0,'0'0'0,"0"-18"16,-18 36 46,18-1-62,-35 19 0,-18 70 16,-17 35 0,17 0-1,53-53 1,17-35 15,1-53-31,52 0 16,72 0-1,16-71 1,-69-17 0</inkml:trace>
  <inkml:trace contextRef="#ctx0" brushRef="#br0" timeOffset="2294.69">2611 2381 0,'-18'-35'16,"-35"0"-1,124 105-15,-265-176 16,88 106 0,-35 18-1,70 17 1,18-17 0,35-18-16,-17 0 15</inkml:trace>
  <inkml:trace contextRef="#ctx0" brushRef="#br0" timeOffset="2678.93">1887 1834 0,'0'0'15,"0"-17"-15,0-1 0,0 1 31,0 34-15,0 36 0,0 106-1,0 0 1,0 70 0,0-70-1,0-18 1,-35-71-1</inkml:trace>
  <inkml:trace contextRef="#ctx0" brushRef="#br0" timeOffset="4210.91">2364 2311 0,'0'-18'16,"17"18"-16,1 0 31,-18-18-31,0 1 16,-18 17 46,1 0-46,-1 17-16,0 1 15,-35 35 1,0 35 0,36 0-1,-18 36 1,35-18 0,0-53-1,70-1 1,1-34-1,17-18 1,0-35 0,18-36-1,-18-17 1,-88 18 0,18-54-1,-18 36 16,-71 0-15,1 52 0,-19 36-1,19 18 1,-1 53 0,36-1-1,17 1 1,18-18-1,0-36-15,0 1 16,18-18 0</inkml:trace>
  <inkml:trace contextRef="#ctx0" brushRef="#br0" timeOffset="4577.96">3034 2152 0,'0'0'0,"18"0"0,-18-18 15,0 1 1,0 34 15,0 19-31,0-1 16,-18 71-1,-17 52 1,35-34 0,-18-1-1,18-105-15,0 53 16,0-54 0,35 1-1,1-53 32,-1-18-47</inkml:trace>
  <inkml:trace contextRef="#ctx0" brushRef="#br0" timeOffset="4845.07">2963 2522 0,'-17'0'0,"34"0"47,1 0-47,0 0 0,-1 0 15,1 0-15,52-17 31,-34-1-15,-1 0 0,0 1-1</inkml:trace>
  <inkml:trace contextRef="#ctx0" brushRef="#br0" timeOffset="5326.77">3369 2558 0,'0'0'0,"35"0"16,-17 0-16,17 0 16,53-18-1,1-35 16,-36 0-15,-18 18 0,-35 17-16,0-17 15,-35 17 1,-54 18 0,1 18-1,-18 53 1,36 52-1,52 0 1,18-52 0,35 0-1,54-54 1,-19-17 0,89-17-1,-89-36 16,-17 17-15,-35 19-16</inkml:trace>
  <inkml:trace contextRef="#ctx0" brushRef="#br0" timeOffset="5877.1">1164 3228 0,'0'0'0,"-17"0"0,-19 0 16,19 0 0,17 35-1,88-35 1,123 0-1,89 0 1,71 0 0,-36-17-1,141 17 1,-158 0 0,70 0-1,-318 0-15,212-18 31,-158 18-15,-18 0 0,-89 0-1,-17-53 17</inkml:trace>
  <inkml:trace contextRef="#ctx0" brushRef="#br0" timeOffset="6260.6">4780 2540 0,'0'18'31,"0"-1"-31,18-17 47,-18-17-47,0-1 16,0 0-1,0 1 1,0 34 31,0 19-16,-18-19-31,18 1 0,0 0 16</inkml:trace>
  <inkml:trace contextRef="#ctx0" brushRef="#br0" timeOffset="6576.75">4780 2910 0,'0'0'0,"0"18"0,0 0 16,0-1-1,53-17 1,-35 0-1,-18-17 1,0-1 0,-53 18-1,35 0-15,-17 0 16,-18 0 0,35 18-1</inkml:trace>
  <inkml:trace contextRef="#ctx0" brushRef="#br0" timeOffset="18577.29">7038 2452 0,'18'0'125,"-1"0"-109,1 0-16</inkml:trace>
  <inkml:trace contextRef="#ctx0" brushRef="#br0" timeOffset="19425.09">6844 2187 0,'35'-53'16,"-17"36"-16,-1-1 15,1 0-15,88-70 16,0 35 0,35 36-1,-18 34 1,-87 54 0,-72 52-1,-52-35 1,-53 71-1,-18 0 17,71-53-17,0 17 1,53-17 0,35-18-1,17-35 1,36-35-1,53-18 1,0-35 0,0-36-1,-18-17 1,-35-18 0,-53 35-1,-71-34 1,-52 34-1,-18 18 17,52 36-17,54 17 1,18-18 0,17-17 15</inkml:trace>
  <inkml:trace contextRef="#ctx0" brushRef="#br0" timeOffset="20292">8220 2046 0,'0'0'0,"0"-53"31,-18 53-31,0 0 31,18 53 1,-35 53-17,18 17 1,-19 1 0,19-89-16,-19 124 15,19-71 1,-1-17-1,18-18 1,18-53 0,-1 0-16,36 0 15,18-36 1,-36-17 0,0-17-1</inkml:trace>
  <inkml:trace contextRef="#ctx0" brushRef="#br0" timeOffset="21192.42">7902 2417 0,'0'0'0,"-17"0"0,34 0 47,1 0-47,52-18 16,54 0-1,-36-17 1,18 17 0,0 1-1,-53 17 1,-36 0-1,-17 17 17,-17 54-17,-1 17 1,0-17 0,18-54-16,0 54 15,0-36 1,53-35-1,18 0 1,17-70 0,-35 17-1,-35 35-15,35-53 16,-18-17 0,-18 53-1,1 0 1,-18 52 31,0 1-32,-35 53 1,17-1 0,18 54-1,0 34 1,0-52-1,0-71-15,0 107 16,18 16 0,-18-34-1,-35 17 1,-36-18 0,-17-34-1,70-72-15,-70 18 16,0-35-1,0-35 1,52-35 15,1-19-15,35-16 0,0 16-1,35 1 1,36 0-1,-36 17-15</inkml:trace>
  <inkml:trace contextRef="#ctx0" brushRef="#br0" timeOffset="21608.02">9296 2328 0,'0'0'0,"-18"18"47,18 0-31,0 87-1,0 54 1,0-18-1,0 89 1,-35-54 0,17-53-1,0 19 1,-17-19 0,18-88-16,-1 36 15,18-36 1,18-88 15,-1 0 0,1-53-31</inkml:trace>
  <inkml:trace contextRef="#ctx0" brushRef="#br0" timeOffset="22126.59">9225 2540 0,'0'-18'0,"0"36"0,0-53 0,0-1 15,0-16 1,0-1-1,35 35 1,36-17 15,35 17-15,-18 0 0,35 18-1,-17 18 1,-70 35-1,-36-35-15,-18 52 16,-106 36 0,36-53-1,-35 35 1,52-35 0,18-35-1,36-1 1,-1-17 15,36 0 0,17-35-15,-17 35-16</inkml:trace>
  <inkml:trace contextRef="#ctx0" brushRef="#br0" timeOffset="23277.95">9684 2628 0,'17'0'32,"1"0"-17,0 0-15,-1 0 0,1 0 16,52-35-1,1-18 1,-18 0 15,-35 35-31,-1-34 16,-17-1 0,0 35-1,0 0 1,-35 18-1,-18 0 1,18 71 0,-1-1-1,19 19 1,17-1 0,0 0-1,0-53 1,70-17-1,-17-18 1,18 0 15,35-35-15,-36-18 0,54-53-1,-18 0 1,-36 0-1,-17 36 1,-53 52 0,-18 18 15,-52 35-15,35 18-1,17 0 1,18 18-1,0-36 1,0-17 0,35-1-1,0 1 1,1 17 0,-19-35-1,1 35 1,-18 1-1,-71-1 1,36-35 0,-18 18-1,36-18 1,-19 0 0,1 0-1,17 0 16</inkml:trace>
  <inkml:trace contextRef="#ctx0" brushRef="#br0" timeOffset="25375.32">12206 2364 0,'0'-18'0,"0"0"16,0-17-1,0 17-15,0-17 16,0-18 0,35 18-1,1 17 1,34 18-1,-52 71 1,-1 35 0,-17-71-1,0 71 1,-17 17 0,17-52-1,53-89 16,-36 1-31,19-19 16,-1 1-16,71-88 16,-18 17-1,-53 53 1,-35 0 0,0 70 15,0 36-16,0 71 1,0 17 15,0 53-15,0 18 0,0-54-1,0-105-15,18 177 16,-18-89-1,0 0 1,-35-88 0,-18-53-1,-88-53 1,-1-18 0,37-17-1,34-18 1,71 0-1,53-17 1,106-53 15,-71 52-15,-53 89-16</inkml:trace>
  <inkml:trace contextRef="#ctx0" brushRef="#br0" timeOffset="26323.81">13035 2399 0,'0'0'15,"71"-53"-15,-1-18 16,-70 54-16,0-19 16,-17 36 15,-19 36-31,-17 34 16,-17 71-1,17 18 1,53-124-16,0 71 15,0-35 1,70-71 15,36 0-15,35-88 0,-52-1-1,-19-52 1,-70 36-1,-53-1 1,-35 53 0,18 53-1,-19 35 1,19 71 0,17 53-1,53-54 1,0-16-1,88-36 1,0-53 0,53 0 15,-52-36-15,16-52-1,1-18 1,-53 18-1,-18-35 1,-17 52 0,-18 53-1,0 124 17,0 35-17,-18-105-15,18 34 16,0-35-16,0 54 15,36-54 1,52-35 15,53-71-15,-35 1 0,35-54-1,-18-17 1,-87 53-1,-19 70 1,-17 89 0,-35 17-1,0 53 1,35-17 0,0-89-1,70-17 1,36-36-1</inkml:trace>
  <inkml:trace contextRef="#ctx0" brushRef="#br0" timeOffset="26958.41">16175 2417 0,'17'0'31,"1"-18"-31,0 0 0,52-17 32,19-36-32,-1 1 31,-88 35-15,-36 17-1,1 18-15,-53 0 16,-36 35-1,107 0 1,17 36 0,106 0-1,-18-18 1,35 70 0,-87-52-1,-36-1 1,-89-17-1,-69-18 1,-1-35 0,35-35 15,54-36-15,52 19-1,18-37 1,71 36-1,35 1 1,-36 16-16</inkml:trace>
  <inkml:trace contextRef="#ctx0" brushRef="#br0" timeOffset="27457.91">16827 2046 0,'0'0'0,"18"-70"16,-18 17-1,0 123 32,-18 89-31,1-36 0,-18 71-1,35-158-15,-18 70 16,0-36-1,18-35 1,0-70 15,0-18-15,0 36-16,18-89 16,35 18-1,35-18 1,18 88-1,-53 18 1,0 71 15,-53 34-15,0 1 0,-36-35-1,36-36 1,0-53 15,18 1-31</inkml:trace>
  <inkml:trace contextRef="#ctx0" brushRef="#br0" timeOffset="29157.66">17551 2258 0,'0'0'0,"0"-18"15,-18 18 1,-17 0-16,-71 53 16,18 71 15,70-19-15,0 19-1,36-54 1,70-52-1,-17-18 1,52-35 0,-17-53-1,-71-1 1,-35 54-16,0-88 16,0 34-1,-88 36 1,-18 53-1,1 53 1,-37 106 15,107-35-15,35-1 0,18-52-1,88-54 1,35-17-1,-53-17 1,71-89 0,-89 18-1,1-18 1,-54 35 0,-17 107 15,0-19-31,-17 71 15,-1 18 1,18-53 15,18 0-15,35-53 0,17 0-1,71-106 1,-70 36-1,0-54 1,-54 71 0,1 18-1,-53 158 17,17-34-17,0-19 1,36 1-1,35-71 1,53 0 0,17-71 15,-35-52-15,-35-18-1,-18 17 1,-17 1-1,0 52 1,-18 53 0,-18 54-1,-35 87 1,36 18 0,17-17-1,0-1 1,70-17-1,1-35 1,17-71 0,18 0 15,35-53-15,-35-18-1,17-70 1,-105 53-1,-36 35 1,-70 35 0,0 18-1,-18 89 1,18-19 0,70-35-16,-35 71 15,53-35 1,18-36-1,35-17 1,35-18 15,-70-18-31,87-53 16,-34-17 0,17-53-1,-53 35 1,1-52-1,-1 34 1,-35 54 0,0 87 15,-18 1-31,-17 88 16,0-1-1,-18 72 1,53-124-16,0 88 15,0-53 1,70-35 15,1-35-15,35-18 0,70-53-1</inkml:trace>
  <inkml:trace contextRef="#ctx0" brushRef="#br0" timeOffset="29191.09">19950 2575 0,'35'-53'16</inkml:trace>
  <inkml:trace contextRef="#ctx0" brushRef="#br0" timeOffset="30125.65">9754 4322 0,'0'0'0,"-17"0"16,-19-36-1,36-34 1,0-1 0,53-17-1,0 53 1,71-1 0,-89 36-16,36 36 15,34 87 1,-69 54-1,-36-72 1,-53 19 0,0-54 15,35-70-15,18-17-1,0-54 1,53 1-1,35-54 1,18-17 0,18 70-1,-36 71 1,-53 53 0,-17 71-1,-36-1 1,-35-52-1,53-53-15,-35 34 16,35-34 0,70-71 31</inkml:trace>
  <inkml:trace contextRef="#ctx0" brushRef="#br0" timeOffset="30557.66">10901 4198 0,'0'0'0,"17"-35"0,-17-18 16,-17 53-1,-18 0 1,17 17-16,-17 54 16,-1 53-1,1 17 1,35-71-1,0 1 1,124-54 0,-89-17 15,35-70-15,1-18-1,-53 17 1,-18-52-1,-71-1 1,-17 89 0,-18 52-1,53 19 1,18 17 0,35-18-1,53-35 1,-18 0-16</inkml:trace>
  <inkml:trace contextRef="#ctx0" brushRef="#br0" timeOffset="30859.25">11324 3916 0,'18'-18'0,"17"1"15,-88 52-15,124-106 16,-71 107-1,0 34 1,-18 71 0,-17 18-1,35-53 1,0 17 0,0-87-1,35-36 1,18 0-1,0-53 1,-18 0 0,-35 35-1</inkml:trace>
  <inkml:trace contextRef="#ctx0" brushRef="#br0" timeOffset="31057.51">11236 4163 0,'0'0'0,"-18"0"0,1 0 16,34 0 15,19 0-31,52-18 16,-35-17-1,105 35 1,-87-35-1</inkml:trace>
  <inkml:trace contextRef="#ctx0" brushRef="#br0" timeOffset="31457.57">13194 3916 0,'0'0'0,"18"-18"15,-18 1-15,17-1 16,-17 0 0,-17 54-1,-54 52 1,18 0-1,-35 88 1,35-17 15,53-141-31,0 35 16,0-18-16,0 18 16,70-36-1,1-17 1,17 0-1,0-52 1,-52 16-16</inkml:trace>
  <inkml:trace contextRef="#ctx0" brushRef="#br0" timeOffset="31690.34">12771 4286 0,'0'0'16,"-18"18"-16,0 0 0,36-18 31,0 0-15,70 0 0,0 0-1,-70 0-15,140-36 16,-52 1-1,0 17 1</inkml:trace>
  <inkml:trace contextRef="#ctx0" brushRef="#br0" timeOffset="32340.15">13811 4304 0,'0'0'15,"18"0"1,17 0 0,18-35-16,0-18 31,-53-18-15,-35 1-1,-18 17 1,0 53-1,-35 0 1,70 17-16,-53 71 16,1 54-1,52-72 1,18 18 0,0-17-1,71-71 1,-1 0-1,1 0 1,0-71 0,-19-17 15,1-18-15,-53 36-1,0 34 1,0 89 15,-17 53-15,17 0-1,0-53 1,0 0 0,17-53-16,36 0 15,35 0 1,1-53-1,16-35 17,-69 53-32</inkml:trace>
  <inkml:trace contextRef="#ctx0" brushRef="#br0" timeOffset="33207.79">14499 3845 0,'0'0'0,"0"-17"0,0-1 16,-17 71 15,-36 53-15,53-71-16,-18 71 15,-17 35 1,17-35 0,-17-18-1,35-53 1,0-17-1,0-71 17,17-35-17,54-18 17,35-18-17,0 36 1,-89 88-16,19 0 15,-36 18 17,-71 35-17,-17 0 1,53-53-16,-18 17 16,17-17-1,19 0 1,17 18 31,0 17-47,0 54 31,0-19-15,35-17-1,36-18 1,17-17-1,0-18 1,53-18 0,-106 1-16,106-36 15,-35-18 1,0-52 0,-88 70-1,-36 35 1,-123 53-1,70 36 1,18 35 0,36-18 15,17-53-15,88-17-1,18-18 1,-71 0-16,71-18 15,-35-17 1,-19 0-16</inkml:trace>
  <inkml:trace contextRef="#ctx0" brushRef="#br0" timeOffset="34291.18">16863 3616 0,'0'0'0,"0"-18"0,-18 18 0,18-35 16,-18 0-1,18 52 17,18 1-32,70 70 31,124 142-15,70 52-1,-70-71 1,-18 19-1,-159-177-15,53 70 16,1-17 0,-107-53-1,18-71 17,0-52-17,-18 52-15,-17-53 16</inkml:trace>
  <inkml:trace contextRef="#ctx0" brushRef="#br0" timeOffset="34706.66">18133 3581 0,'0'0'0,"0"-36"0,0 19 15,17-71 1,-17 52 0,0 19-1,-53 34 1,-52 89 0,-1 35-1,-106 124 1,-88 88-1,71-89 1,158-176-16,-158 212 31,106-123-15,17-19 0,88-105-1,-17-88 16,35 17-31,53-35 16,-36 18-16</inkml:trace>
  <inkml:trace contextRef="#ctx0" brushRef="#br0" timeOffset="36340.89">18785 4551 0,'0'0'0,"0"-18"0,0 1 16,0-19-1,0-17 1,0 18 0,0 17-1,0 1 32,0-1-47,0 1 16,0-1-1,0 0 17,0 1 14,0-1-46,0 0 32,0 1-32,0-1 15,-17 18 1,-1 0 0,0 0-1,-17 0 1,0 88-1,17 0 1,-35 54 0,53-90 15,-17-34-15,34-18-1,1 0 1,-18-18-1,18 18-15,-18 18 63,17 0-47,-17-1-1,18-17-15,0 0 31,-1 0-15,1 0-16,17-35 16,0 0 15,-35 17-31,36-88 16,-19 18-1,-17 18 1,0 52-1,18 71 1,-18 53 0,18-18-1,-18-53-15,17 36 16,1-18 0,35-53-1,17 0 1,1-36-1,-1-17 1,-17-35 0,-53 0 15,0 18-15,0 87 15,0 36-16,0-35-15,0 105 16,0 1 0,0 34-1,-17 1 1,-1-35 0,-17-19-1,17-69 1,1-36-1,17-71 1,0-17 0</inkml:trace>
  <inkml:trace contextRef="#ctx0" brushRef="#br0" timeOffset="36639.93">19209 4551 0,'0'-53'16,"0"106"-16,0-212 15,0 106 1,0 36-16,53-19 16,0 19-1,-36 17-15,107 0 16,-54 35 0,-17 53-1,-53-17 1,-53-18-1,-70 17 1,70-52 0,35-18 15,1-18-15</inkml:trace>
  <inkml:trace contextRef="#ctx0" brushRef="#br0" timeOffset="36923.72">19756 4322 0,'0'-18'0,"0"36"0,35-89 15,-35 53-15,17 18 16,1 0 0,-18 89-1,18-37-15,-18 72 16,0 52-1,0 1 1,-36-54 0,19-17 15,17-88-15,0-1-16,0-105 31,17 70-31</inkml:trace>
  <inkml:trace contextRef="#ctx0" brushRef="#br0" timeOffset="37507.05">19897 4427 0,'0'0'0,"0"-70"16,17-36 0,19 53-1,16 53 1,54 0-1,-35 71 1,-18 34 0,-88-34 15,-71 0-15,-18-36-1,54-18 1,52 1-1,18 0-15,35-1 16,36 1 0,52-18-1,54 0 1,-19-35 0,107-89-1,-159 18 1,-18-52-1,-70-19 1,-18 89 0,0 53 15,-71 194 0,36 17-15,17-53-1,18-34 1,36-54 0,34-35-1,-52 0-15,105-71 16,-105 54-16</inkml:trace>
  <inkml:trace contextRef="#ctx0" brushRef="#br0" timeOffset="37955.98">21449 3669 0,'0'0'0,"-18"0"0,-35-18 0,36 36 32,-1 52-17,0 19 1,18 34-1,0-105-15,-17 70 16,-1-53 0,0-35-1,1-17 1,17-72 0,0-52-1,106 0 1,70 35-1,-17 89 1,17 70 0,-88 35 15,-70 53-15,-18-106-16,-71 89 15,-34-36 1,-19-18-1,18-34 1,89-36-16</inkml:trace>
  <inkml:trace contextRef="#ctx0" brushRef="#br0" timeOffset="38922.99">4410 6667 0,'17'-35'31,"1"35"-31,-18-17 0,18-1 0,52-70 16,1 0 15,17-18-15,-53 53-1,-17 18 1,-18 87 15,0-16-31,35 175 16,-17 1-1,-1 35 1,-17-35 0,0-71-1,-53 35 1,1-105-1,-19-36 1,-52-35 0,34-35 15,-34-53-15,35-1-1,70 54-15,-53-106 16,54 35-16</inkml:trace>
  <inkml:trace contextRef="#ctx0" brushRef="#br0" timeOffset="39140.51">4533 6050 0,'0'0'0,"0"-35"16,0-18-16,0-35 15,0 70 1,0 53 0,18 18-1,35 35 1,17-17 0</inkml:trace>
  <inkml:trace contextRef="#ctx0" brushRef="#br0" timeOffset="39556.55">5027 6174 0,'0'0'0,"35"0"16,-17 0-1,-18 53 1,0 52 0,0 19-1,18-89-15,-1 124 16,19-71-1,-19-53 1,71-52 0,-17-36-1,35-53 17,-36-53-17,-34 71 1,-36 35-1,0 106 17,0 70-17,0-17 1,0-70-16,17 87 16,19-70-1,34-53 1,36-35-1</inkml:trace>
  <inkml:trace contextRef="#ctx0" brushRef="#br0" timeOffset="39922.58">6209 6350 0,'0'0'0,"0"-18"16,18-70-1,-54 71 1,-17 34-1,-53 71 1,54-17 0,52-1-1,52-17 1,19-35 0,35 17-1,-36 1 1,-52-1-1,-36 0 1,-70 0 0,-35-17-1,35 0 17,-1-18-17,72 0-15,-1-53 16,18 17-16</inkml:trace>
  <inkml:trace contextRef="#ctx0" brushRef="#br0" timeOffset="40206.69">6456 6085 0,'0'0'0,"70"-70"16,-17 35-1,-53 52 1,18 54-1,-18 52 1,0 89 0,-18-89 15,1-17-15,17-53-1,0-35 1,35-89 15,-35 36-15</inkml:trace>
  <inkml:trace contextRef="#ctx0" brushRef="#br0" timeOffset="40389.44">6350 6385 0,'0'-35'15,"0"70"-15,71-105 31,17 70-15,53 0 0,0-18-1,0-17 17,-106 35-32</inkml:trace>
  <inkml:trace contextRef="#ctx0" brushRef="#br0" timeOffset="41389.54">8061 6473 0,'0'0'0,"18"0"0,17-17 15,0-36 1,-35 0 0,-17 53-16,-54-35 31,-53 17-15,-17 36-1,53 35 1,18 70-1,34-17 1,36-71-16,-17 53 16,52-17-1,18-71 1,53 0 0,17-88-1,1-53 1,-1-71-1,-88 71 1,-17-53 0,-18 106 15,-18 193 0,1 1-15,-18 53-1,17 17 1,18-52 0,18-18-1,52-71 1,-35-35-16,36 0 16,52-35-1,-17-53 1,-18-1-1,-52-16 1,-19 69 0,-17 54-1,-53 88 17,36-36-17,-19 36 1,36-35-1,36-36 1,-19-35-16,89 0 16,35-53-1,-35 0 1,0-70 0,-106-36-1,-18 53 1,-87 106-1,-37 18 1,37 35 0,-19 0-1,71-18 17</inkml:trace>
  <inkml:trace contextRef="#ctx0" brushRef="#br0" timeOffset="41872.6">10301 6191 0,'0'0'0,"53"-17"0,-35-36 16,-18-18-1,-18 71 17,18 18-32,0 88 15,0-1 1,-18-52-16,18 88 15,0-17 1,-17-71 0,-1-53-1,-52 0 1</inkml:trace>
  <inkml:trace contextRef="#ctx0" brushRef="#br0" timeOffset="42638.54">9878 6509 0,'0'0'16,"53"0"15,-36 17-31,72-17 16,-54 0-16,88-17 16,36-54-1,0-35 1,-53 36-1,-36-36 1,-70 35 0,-35 142 31,17 17-32,1 71 1,-1 0-1,0-71 1,18-53 0,18-35 15,0-18-31,52-70 16,18 18-1,-35-36 1,-35 88-16,0 1 15,-1 17 1,36 70 0,0 36-1,0-35 17,35-19-17,-70-52-15,105 0 16,-35-17-1,36-71 1,-36-36 0,-35 18-1,-53 36 1,-18 193 15,-17-35-15,35 18-1,18-35 1,-1-54-16,36-17 16,-35 0-16,88 18 31,70-71-15,-123 36-16</inkml:trace>
  <inkml:trace contextRef="#ctx0" brushRef="#br0" timeOffset="43889.25">13635 6121 0,'-18'0'16,"36"0"-16,-53 0 0,35 17 16,-18-17-1,36 0 1,70-17-1,0-36 1,53 0 0,-70 0-1,-71 35-15,0 1 16,-159-1 0,53 89-1,18 34 1,70-16-1,18-19 1,53-35 0,35-35-1,1 0 17,-54 0-17,-18-35 1,-105 35-1,0 0 1,-35 106 0,105 35-1,18-53 1,18 0 0,34-35-1,54-53 1,106-53-1,-36-17 1,54-71 0,-107 35-1,-52 0 1,-71 53 15,-36 53-31,-34 0 16,-54 53-1,36 53 1,53-18 0,35-17-1,53-71 1,70-18 0,1-70-1,-36 17 1,-17 18-1,-54 18 1,-17 88 15,-17 88-15,-19 18 15,1 70-15,17 53-1,18-35 1,0 106 0,0-124-1,0-123 1,-35-53 0,-35-88-1,17-53 1,35 35-16,-53-141 15,54-53 1,17 35 0,35-17-1,36 53 17,17 52-32</inkml:trace>
  <inkml:trace contextRef="#ctx0" brushRef="#br0" timeOffset="44438.83">15963 6209 0,'0'0'16,"0"18"-16,-17-18 0,17 17 31,17-34-15,36-19-1,35-34 1,0-1-1,-52 1 1,-36 34 0,0 19-16,-36 17 15,-52 53 1,53 88 0,35-18-1,0 71 1,0 18-1,18-124 1,-36-17 0,-53-36-1,1-35 17,-36-18-17,36-35 1,52 0-1</inkml:trace>
  <inkml:trace contextRef="#ctx0" brushRef="#br0" timeOffset="45098.47">17410 6473 0,'0'18'0,"0"-36"0,0 1 0,0-36 16,0 0 0,0 35-1,0 1 1,0-1 62,0 0-62,17 18 62,1 0-47</inkml:trace>
  <inkml:trace contextRef="#ctx0" brushRef="#br0" timeOffset="45505.61">17462 6279 0,'0'0'0,"18"0"15,-18-17 16,-18 17-15,-52 0 0,-54 53-1,36 17 1,-18 107 0,71-89-1,35-35 1,18-53-16,52 0 15,36-53 1,-18-18 0,18-35-1,-53 1 17,-35 52-17,-1 17 1,-17 72 15,0 87-15,0-17-1,0 70 1,0-140-16,0-1 16</inkml:trace>
  <inkml:trace contextRef="#ctx0" brushRef="#br0" timeOffset="45722.01">17480 7479 0,'18'-53'0,"-36"106"0,53-88 15,-70 123 1,-35-35 0,-54-36-1,89-17-15,-124-17 16,71-54 15,17-52-15,54-18-1,17 70 1,53-52 0,-18 105-16</inkml:trace>
  <inkml:trace contextRef="#ctx0" brushRef="#br0" timeOffset="45955.44">17851 6438 0,'0'0'0,"35"-35"15,-35 17 1,35 36 0,-35 35-1,-35 53 1,0-36 15,17-35-15,-17-17-1,35-71 1</inkml:trace>
  <inkml:trace contextRef="#ctx0" brushRef="#br0" timeOffset="46039.58">17868 6156 0,'0'0'0,"0"-35"0,0-18 16</inkml:trace>
  <inkml:trace contextRef="#ctx0" brushRef="#br0" timeOffset="46255.94">17851 6121 0,'0'0'16,"0"17"0,35-17-1,0-17 1,-17-1 15,-18-17-15,-36 17-1,19 36 1,52 35 0,-35-36-16,0 36 15,35 0 1</inkml:trace>
  <inkml:trace contextRef="#ctx0" brushRef="#br0" timeOffset="46505.47">18344 6279 0,'18'-17'0,"-36"34"0,36-69 16,53 52-1,-71 52 1,35 54 15,-17 0-15,-18-71-16,0 36 15,0-18 1,-36-53 15,36-35-15,0 17-16</inkml:trace>
  <inkml:trace contextRef="#ctx0" brushRef="#br0" timeOffset="46722.14">18803 6244 0,'35'-17'16,"1"17"0,-72 52-1,-34 19 17,-18 52-17,-1-17 1,54-53-1,35-35 1,35-18 0,18-53-1</inkml:trace>
  <inkml:trace contextRef="#ctx0" brushRef="#br0" timeOffset="47122.33">18944 6403 0,'18'0'32,"-1"0"-17,1 0-15,0 0 0,35-18 16,17-35 15,18 0-15,-70 36-16,0-18 15,-18 17 1,-89 18 0,19 53-1,-1 53 1,36 17 0,35-35-1,71-35 1,17-35-1,71-18 1,17-18 0,-70-17-1,-89 17-15</inkml:trace>
  <inkml:trace contextRef="#ctx0" brushRef="#br0" timeOffset="48088.62">6985 9013 0,'0'18'0,"18"-18"31,-1 0-31,-17-18 15,0 1 1,-17-18 0,-1 17-16,-70 18 15,-53 18 1,35 52 0,18 36-1,70 17 1,18-34-1,0-72-15,53 71 16,0-70 0,35-18-1,18-35 17,-53-36-17,17-17 1,-70 70-16,53-87 15,-53 34 1,36 53 0,-19 36-1,1 53 1,17 17 0,0-18-1,1-34 1,17-36-1,-1-36 1,19-34 0</inkml:trace>
  <inkml:trace contextRef="#ctx0" brushRef="#br0" timeOffset="48805.03">7796 8625 0,'0'0'0,"0"-35"15,-53 53 1,18 52 0,35-34-16,-35 193 15,0 18 1,-1-18 0,36 106-1,0 0 1,0-105-1,0-160-15,71 142 16,-18-141 0,53-54-1,-1-87 1,19-72 15,-89 19-15,-88-53-1,-123 17 1,17 53 0,-17-17-1,105 70 1,36 0 0,88-18-1,53 1 1,88-54-1,17-52 1,-87 17 0,-18-17-1,-89 52 1,-17 71 15,0 89-15,0 87-1,-35 71 1,0-18 0,17-52-1,18-54 1,0-52 0,71-18-1,-36-53 1,-35 0-1</inkml:trace>
  <inkml:trace contextRef="#ctx0" brushRef="#br0" timeOffset="49006.04">8096 9172 0,'-17'0'16,"-1"0"-1,18 18 1,53-18-1,17 0 1,36-18 0,18-17-1,-36 35 1,-18-18 0</inkml:trace>
  <inkml:trace contextRef="#ctx0" brushRef="#br0" timeOffset="49354.45">8625 9155 0,'0'35'15,"0"-18"1,53-17 31,-35 0-47,0-17 16,70-36-1,-71 0 1,1 0-1,-36 53 1,-52 53 0,17 70-1,53-34 1,0 17 0,18-54-1,35-34 1,52-18-1,19-35 1,-107 35-16,36-35 16,-35 17-1</inkml:trace>
  <inkml:trace contextRef="#ctx0" brushRef="#br0" timeOffset="49656.14">9119 9225 0,'0'0'15,"0"-18"-15,0-70 16,0 0-1,53 70 1,35 18 0,-35 71-1,0 35 1,-17 0 0,-19-36-1,-17-34 1,-17-72 15,-1-17-15,18 36-16,-18-36 15,18-35 17,53 17-17,35 0 1</inkml:trace>
  <inkml:trace contextRef="#ctx0" brushRef="#br0" timeOffset="50355.1">11007 9190 0,'-89'0'31,"72"0"-31,-1-18 16,-17-35-1,35 0 1,53-52 0,70-19-1,54 71 1,-19 53-1,-105 71 1,-53 70 0,-105 35-1,-37-35 1,107-88 0,-88 106-1,105-53 1,53-71-1,71-35 1,53-53 0,-71-17-1,-53 52-15,-17-70 16,-89 17 0,-52 36-1,-71 35 1,70 0-1,107 0 1,52-18 0</inkml:trace>
  <inkml:trace contextRef="#ctx0" brushRef="#br0" timeOffset="50638.19">11800 8908 0,'0'0'0,"-17"0"0,-1 0 15,0-36 1,18 19 0,177-19-1,-18 1 1,70 18-1,-70-19 1,-89 36 0,-87 18 15,-36 0-31,35-1 16</inkml:trace>
  <inkml:trace contextRef="#ctx0" brushRef="#br0" timeOffset="50872.39">12206 8837 0,'-18'0'16,"36"0"-16,-36 18 31,1-1-31,17 72 16,0-1 0,-18 53-1,-17 0 1,0-53-1,-1-35 1,36-35 0,106-89 15</inkml:trace>
  <inkml:trace contextRef="#ctx0" brushRef="#br0" timeOffset="51438.53">12418 9172 0,'0'-17'15,"0"34"-15,17-70 16,-17 106 15,-35 53-15,35-88-16,-18 35 16,1 35-1,34-71 1,54-17-1,35-52 1,17-19 0,-52 18-1,-1-35 17,-70 70-17,0 71 16,-35 35-15,0 18 0,17 35-1,18-88-15,0 71 16,71 34 0,-18-16-1,-36-37 1,-17-34-1,-105-18 1,-19-53 0,18 0-1,0-35 1,71-18 15,35-18-15,35 1-1,-35 52-15,53-35 0</inkml:trace>
  <inkml:trace contextRef="#ctx0" brushRef="#br0" timeOffset="51704.77">13264 9155 0,'0'0'0,"0"-18"0,-17 18 31,-1 35-31,18 53 16,0 71 0,-17 70-1,17-176-15,-18 53 16,0 124 15,1-107-15,-1-70-1,18-35 1,0-54 0</inkml:trace>
  <inkml:trace contextRef="#ctx0" brushRef="#br0" timeOffset="52055.14">13212 9278 0,'0'0'0,"0"-35"0,-36-53 16,19 52-16,17-52 16,70 35-1,36 18 1,35 53 15,-53 34-15,-17 72-1,-71-36 1,-53-35 0,-53-18-1,18 1 1,53-36 0,17 0-1,36-36 1,17 36-16</inkml:trace>
  <inkml:trace contextRef="#ctx0" brushRef="#br0" timeOffset="52420.28">13847 9225 0,'17'0'0,"1"0"16,-1 0-16,1-18 15,53-17 1,-36 0 0,-17-18-1,-18 35-15,0-52 16,-18 70 0,-53 35-1,-17 89 1,88-36-1,0 35 1,88-35 0,18-88-1,71 0 1,-36-52 15,-53-1-15,0-36-16</inkml:trace>
  <inkml:trace contextRef="#ctx0" brushRef="#br0" timeOffset="53537.12">3492 7814 0,'0'0'0,"-176"18"16,141-1-16,-89-17 16,36 18-1,71-18-15,-72 18 16,72-18-1,52 17 1,124-17 0,70 0-1,177 0 1,88-17 15,105 17-15,89 0-1,88 0 1,-141 0 0,283-18-1,34 0 1,36 18 0,88 0-1,-265 0 1,283 0-1,-18 0 1,-71 0 0,-35 18-1,-70 17 1,-265-35 15,123 0-15,-105 0-1,-247 0 1,-283 0-16,283 18 16,-177-18-1,-17 17 1,-106-17 0,-89 0-1</inkml:trace>
  <inkml:trace contextRef="#ctx0" brushRef="#br0" timeOffset="53671.35">19897 7973 0,'0'0'0,"-36"17"0,-34-52 16,-36 0 15,-35 0-15,53 35-16</inkml:trace>
  <inkml:trace contextRef="#ctx0" brushRef="#br0" timeOffset="57404.8">4657 11483 0,'0'0'0,"0"18"0,-18-1 16,-17 18-1,35-17 1,35-18-1,36-35 1,17-53 0,-53 52-16,106-122 15,-53 34 1,-35-35 0,-53 54 15,0 52-16,-17 35 1,-1 18-16,-17 53 16,-1 70-1,-16 142 1,16-36 0,36 89-1,-17 52 1,-1 18-1,18-17 1,0-160 0,53-34-1,17-142 1,-17-53 15,-35 1-31,70-124 16,-17-1-1,-1-87 1,-70 18 0,-53 69-1,-105-34 1,105 141-16,-106-53 16,-35 17-1,88 71 1,71 0-1,35-18 1,35 1 0,0-1-16,71-52 15,0 17 1,35-18 0,-53 18-1</inkml:trace>
  <inkml:trace contextRef="#ctx0" brushRef="#br0" timeOffset="57970.74">5133 11730 0,'-35'-18'31,"35"1"-31,0-1 0,0-17 16,70-36-1,36 18 1,0 53 0,17 18-1,-87 52 1,-36-34-16,0 87 31,-36-35-15,19-70-1,17-36 17,0-52-17,17-1 1,54-17 0,35 0-1,-18 53 1,0 35-1,-35 17 1,-18 89 0,-17-35-1,-18-54-15,0 36 16,0 0 0,0-35 15,-35-18-16,-1 0 1,19-53 0,-1 17-16</inkml:trace>
  <inkml:trace contextRef="#ctx0" brushRef="#br0" timeOffset="58120.92">5786 11377 0,'0'-18'0,"0"36"0,0-71 16,0 36-16,-18-19 15,18 54 32,0 0-47,18 17 16</inkml:trace>
  <inkml:trace contextRef="#ctx0" brushRef="#br0" timeOffset="58737.15">6491 11571 0,'0'0'0,"18"0"15,-1 0-15,19 0 16,-19-53 0,-17 18-1,-35 0 1,-53 17-1,35 18 1,35 18-16,-70 70 16,53 18-1,17-36 1,1 18 15,34-52-15,18-36-1,54 0 1,-36-53 0,17-53-1,1-35 1,-54 17 0,-17-70-1,0 71 1,0 88-1,-17 52 1,-1 71 0,18 71-1,0 0 1,18-36 0,-1-17-1,1-88 1,0 35-1,-18-36 1,35-17 0,-18 0-1,54-53 1</inkml:trace>
  <inkml:trace contextRef="#ctx0" brushRef="#br0" timeOffset="59286.96">7179 11483 0,'0'0'0,"18"-18"0,-18-35 16,0 0-1,-18 53-15,-53 0 16,19 0 0,-19 71 15,18 35-16,18-36 1,35-34-16,0 52 16,0-53-1,17-17 1,54-18 0,-18-18-1,17-52 1,-52 52-16,17-70 15,-17 17 1,-18-17 0,71 141 31,-71-18-47,0 53 31,0-35-16,0 18 1,17-36 0,18-35-1,36 0 1,0-53 0,-18 18-1,-18 0-15</inkml:trace>
  <inkml:trace contextRef="#ctx0" brushRef="#br0" timeOffset="60037.1">7708 11359 0,'18'-35'0,"-36"70"0,36-87 15,-18 104 17,0 1-17,0 36 16,0-1-15,35-35 0,18-53-1,35 0 1,0-36 0,1-34-1,-36-18 1,-36 70-16,1-53 15,-18 19 1,0 34 0,0 0-1,0 36 1,0 52 0,0 54 15,0-36-16,0 53 1,0 18 0,0 35-1,0-35 1,0 70 0,17-70-1,1-71 1,0 18-1,-18-36 1,-18-34 0,0-36-16,-17 0 15,-53-36 1,0-52 15,52-53-15,36 0-1,0-124 1,89-70 0,-19 176-1,36 36 1,-18 52 0,-70 71-1</inkml:trace>
  <inkml:trace contextRef="#ctx0" brushRef="#br0" timeOffset="60603.37">4480 12823 0,'0'0'0,"-35"18"15,-18-18-15,-17 35 16,87-35 15,1 0-31,105-35 16,142 35 0,176-106 15,141-17-16,-88 52 1,282-35 0,-282-17-1,-53 35 1,-212 17 0,0 18-1,-123 53 1,-88-17-16,-1 17 15,-69 0 17,-37 17-17</inkml:trace>
  <inkml:trace contextRef="#ctx0" brushRef="#br0" timeOffset="61170.82">4463 13159 0,'0'0'0,"-18"0"0,-17 0 0,-53 0 15,70 17-15,-17-17 16,52 0 15,142-17-15,-88-1-1,175-17 1,72-36 0,-195 53-16,477-105 15,-71 35 1,195-18 0,-89 18-1,-265 35 1,-35 0-1,-264 53-15,105-18 16,-105 1 0,-89 17 31,0 0-32,1 0-15,-1 0 16</inkml:trace>
  <inkml:trace contextRef="#ctx0" brushRef="#br0" timeOffset="61321.59">8625 12453 0,'-35'0'16,"35"18"0,0-36-1,18 18 1,17 0-1,-17 0 1</inkml:trace>
  <inkml:trace contextRef="#ctx0" brushRef="#br0" timeOffset="98731.13">13194 12453 0,'0'0'0,"0"-18"16,-18 1-16,-35-1 15,-17 0 1,34 18 0,19 0-1,-36 0 1,18 0 0,70 18 15,124 17-16,52-17 1,19-18 0,-1 0-1,-70 0 1,17 0 0,-88 0-1,-88-18 1,18 18-1,-18-17 1,-53-19 0</inkml:trace>
  <inkml:trace contextRef="#ctx0" brushRef="#br0" timeOffset="99165.72">13970 12188 0,'0'0'0,"-18"0"0,18-17 0,-17-1 15,34 18 17,36 35-17,35 18 1,1 0-1,-1-35 1,-18 0 0,-52-18-16,35 0 31,-18 0-15,-35 17-1,0 1 1,-53 52-1,-70 36 1,-18 35 0,0 0-1,70-70 1,36-53 0,35-89 15</inkml:trace>
  <inkml:trace contextRef="#ctx0" brushRef="#br0" timeOffset="99798.99">16387 10707 0,'0'-18'0,"0"36"0,0-71 16,0 71 15,0-1-31,0 18 0,0 54 15,-36 34 1,36-35 15,0-35-15,0-35 0,-17-18-1,17-35 1</inkml:trace>
  <inkml:trace contextRef="#ctx0" brushRef="#br0" timeOffset="99981">16457 10530 0,'0'0'0,"0"-17"0,0-1 15,0 0 1,0 36 15,0 0-31,53 17 16,-35-35-1,-1 18-15</inkml:trace>
  <inkml:trace contextRef="#ctx0" brushRef="#br0" timeOffset="100567.69">17145 10795 0,'0'0'16,"18"0"-16,17 0 15,-17-35 1,-18-1 0,-18 36-1,-70 18 1,-36 53-1,36 34 1,35 1 0,35-18 15,18-17-15,53-71-1,53-35 1,53-71-1,-53 18 1,-71 52-16,53-87 16,0-71-1,-52-18 1,-36 106 0,0 89-1,-71 70 1,1 141-1,52-18 1,18 53 15,18-123-15,70-35 0,35-71-1,-34 0 1,16 0-1,-87-18-15</inkml:trace>
  <inkml:trace contextRef="#ctx0" brushRef="#br0" timeOffset="102298.92">16475 11871 0,'0'0'0,"-18"0"31,0 18-15,18 35 0,-17 35-1,-18 18 1,-1-1 0,36-87-16,0 0 15,0-71 16,36 0-15,16-53 0,1 53 15,-35 35-15,35 54-1,-18-1 1,0 53-1,1-17 1,17-18 0,-36-53-16,71 0 15,18-18 1,0-35 0,0-53-1,-71 0 1,-52 18-1,-72 53 1,19 35 15,-36 71-15,35 34 0,36-16-1,18 34 1,34-105-1,36-18 1,35-36 0,1-52-1,-37 18 1,-34 34-16,0-17 16,-1 53-1,-17 18 1,0 53-1,0-18 1,36-1 0,52-52-1,-18-17 17,36-18-17,-53-36 1,-53 18-1,0 18 1,18 35 0,-18 17-1,0 72 1,17-36 0,1 17-1,0-52 1,17-18-1,18-36 1,-18-34 0,0-18 15,18 0-15,0 70-1,-35 36 1,0 34-1,-18 1 1,17 18 0,18-36-1,18-17 1,18-36 0,17-52-1,-35 17 1,18-35-1,-36 70 1,-35 71 31,0-36-47,0 36 16,18-17-1,34-1 1,19-35-1,-18 0 1,17-35 0,-52-36-1,-18 1 1,0 17 0,0 17-1,0 54 1,-18 53-1,1 17 1,17-18 0,0-17-1,53-35 17,17-36-17,18-52 1,-52 17-16</inkml:trace>
  <inkml:trace contextRef="#ctx0" brushRef="#br0" timeOffset="102781.5">18239 10672 0,'0'17'0,"0"-34"0,-36 52 16,1 0-1,17 53 1,18 18-1,18-35 1,35-1 0,-35-70-16,35 18 15,17-18 1,89-88 0,88-53-1,0-1 1,176-69-1,-176 105 1,-176 88 0,-36 1 15,-88 17 0,0 70-31</inkml:trace>
  <inkml:trace contextRef="#ctx0" brushRef="#br0" timeOffset="103297.59">19191 11624 0,'0'18'31,"0"-1"-31,0 1 16,0 52-1,0 1 1,0-18 0,88-35-1,53-36 1,124-88-1,-194 71-15,211-124 16,-71 53 0,19 0 15,-89 106-15,-106 0-1,-35 18 1,-53 0-16</inkml:trace>
  <inkml:trace contextRef="#ctx0" brushRef="#br0" timeOffset="107880.49">14534 11077 0,'0'0'0,"-17"0"15,-1 0-15,36 0 47,-1 0-47,89 0 16,0-35-1,88-18 1,-141 35-16,176-35 16,-70 18-1,0-18 17,-36 18-17,-52 0 1,-53 35-1,-36 0 17,0 0-17,-17 0 1</inkml:trace>
  <inkml:trace contextRef="#ctx0" brushRef="#br0" timeOffset="108380.74">15734 10336 0,'0'-17'16,"0"34"-16,0-17 31,0 71-15,0 17-1,0-53-15,0 18 16,53 18 0,-18-71-1,53 0 1,-17 0-1,-18-35 1,-36-1 0,-87 54 15,-1 70 0,18-17-15,0 35-1,36-71-15,-1 18 16,1-18 0,-1-17-1,0-18 1,1 0 0</inkml:trace>
  <inkml:trace contextRef="#ctx0" brushRef="#br0" timeOffset="109063.4">14429 11430 0,'0'0'0,"17"18"46,1-1-46,35 1 16,35 52 0,53 1-1,-17 0 1,34-1 0,1 1-1,-124-71-15,71 53 16,0-36-1,-35 19 1,-36-19 0,-18-17-1,-17-17 32,0-1-31</inkml:trace>
  <inkml:trace contextRef="#ctx0" brushRef="#br0" timeOffset="109679.54">15557 11677 0,'0'18'16,"0"-1"-1,0 1 1,0-1-16,0 1 15,18 0 1,17-1 0,1 19-1,-1-36 1,0 0 0,1 0-1,-36 17 63,-18-17-78,0 0 16,18 18-16,-17 0 16,17-1-16,-53 36 15,17 0 1,-17 18-1,1-1 1,-1-35 0,35 1-1,0-36 1,-17 17 15,17-17-15</inkml:trace>
  <inkml:trace contextRef="#ctx0" brushRef="#br0" timeOffset="118612.86">3528 14376 0,'0'0'15,"-18"0"32,0 0-47,1 0 16,-1 0-16,-17 0 15,0-36 1,17-17 0,18 18-1,0 0 1,35 17 0,-17 18-16,52 0 15,-17 0 1,36 36-1,-36 16 1,-1 90 0,-52-1-1,-52 17 1,-37-52 15,-52 35-15,35-70-1,-35-18 1,71-53 0,17-53-1,18-18 1,17-34 0,18 16-1,0 1 1,53 71-1,17 34 1,1 36 0,35 53-1,-18-36 1,18 1 15,-36-18-15,36 0-1,-71-18 1,18-35 0,-17-17-1,-19-1-15</inkml:trace>
  <inkml:trace contextRef="#ctx0" brushRef="#br0" timeOffset="119212.19">4163 14834 0,'17'0'0,"-17"18"16,18-18-1,0 0 1,-1 0 0,-17-18-1,18-17 1,-18 0 0,0-1-1,-18 36 1,1 0-16,17 18 15,-18 17 1,18 18 0,0-17-1,18-36 32,-18-36-47,17 1 31,-17 0-15,0 17 0,-17 18-1,-1 18 1,0 35 0,18-36-1,18-17 16,-18-17-15,18 17 0</inkml:trace>
  <inkml:trace contextRef="#ctx0" brushRef="#br0" timeOffset="120564.84">5803 14587 0,'-17'0'0,"-1"0"16,0 0-1,18-17 1,0-1 0,18-35-1,70-17 1,-17 17 0,-54 35-16,89 0 15,-53 18 1,18 89-1,-36 16 1,-17 54 0,-18-71-1,0-52-15,0 69 16,-18-52 15,18-35-15,-18-18-1,18-18 1,0-87 0,18-54-1,35 18 1,53-36 0,-18 107-1,35 52 1,-35 124-1,-35 53 1,-53-36 0,0 18-1,0-70 1,0-36 0,18-35 15,17 0-16,18-53 1</inkml:trace>
  <inkml:trace contextRef="#ctx0" brushRef="#br0" timeOffset="120979.55">7020 14781 0,'18'0'31,"0"0"-15,-1-17-16,36-19 16,35-16-1,-88 16-15,53-52 16,-35 18 0,-18-1 15,-18 71-16,-52 35 1,17 71 0,17 35-1,19-17 1,17-54 0,35 1-1,36-54 1,-18-17-1,35-17 1,-71-1-16,36-35 16,-17 36-1</inkml:trace>
  <inkml:trace contextRef="#ctx0" brushRef="#br0" timeOffset="121995.27">7673 14517 0,'0'0'16,"0"-18"-16,18-17 15,-18 105 17,0 1-17,0 52 1,0-52 0,0-53-16,0 52 15,0-52 1,35-18-1,18-18 1,17-17 0,36-53-1,18-71 17,-71 88-32,-36 19 31,-17 104 0,0-34-31,0 35 16,-35 53-1,17-18 1,18-35 0,18-18-1,52-35 1,1 0-1,52-70 1,-52 17 0,-36-53-1,-17 18 1,-18 17 0,-35 89 30,-1 70-30,19-17 0,-1 17-1,18-18 1,0-34 0,71-19-1,-54-17-15,54 0 16,35-53-1,17-35 1,-35 18 0,-35-36-1,-53 70-15,0-16 16,-17 34 0,-54 36 15,36 34-16,17 37 1,18-1 0,0-18-1,0 1 1,0-36 0,35-17-1,-17-1 1,0-17-1,17 0 1,-35-17-16,53-18 16,35-36-1,-70 36 1</inkml:trace>
  <inkml:trace contextRef="#ctx0" brushRef="#br0" timeOffset="122478.64">10248 14129 0,'0'0'15,"0"-18"-15,0-35 16,-35 53-1,-36 18 1,18 70 0,-17 177-1,17-71 1,35-71 0,18-35-1,18-70 1,53-18-1,-1-53 1,-52 35-16,35-70 16,-36 18-1</inkml:trace>
  <inkml:trace contextRef="#ctx0" brushRef="#br0" timeOffset="122679.1">9807 14552 0,'0'0'0,"-17"0"0,-1 0 16,0 0 0,36 0-1,52 0 1,89-35 0,-35 0-1,-71 35-15,88-36 16,-106 36-16</inkml:trace>
  <inkml:trace contextRef="#ctx0" brushRef="#br0" timeOffset="124012.12">10689 14623 0,'0'17'0,"0"-34"0,18 34 31,-1-34-15,1-1-1,0-35 1,-1-35 0,-17 0-1,-53 70 1,-35 36 0,18 35-1,-1 52 1,36-16-1,17 52 1,36-88 0,35-53-1,35 0 1,0-36 0,0-34-1,-70 52 1,35-70-1,-53 17 1,0 36 0,0 123 15,0 53-15,0-52-1,0-72-15,70 54 16,-17-54-1,71-34 1,-1-54 0,-52-17-1,52-124 1,-105 71 0,0 0 15,-18 106-16,-18 53 1,-17 87 0,-1 37-1,19-1 1,17-71 0,0-35-1,0-17 1,35-71 15,-17 36-31,35-72 16,0 19-1,17-1 1,-52 71 0,-1 0-1,-17 18 16,-53 0-15,18 17 0,0-18-1,0 19 1,35-19 0,0 54-1,0-18 1,0 0-1,35 0 1,35-36 0,1-17-1,70-17 1,-35-19 0,53-52 15,-53-18-16,-71 18 1,-35 35 0,-53 36-1,-35 105 1,35 18 0,35-18-1,18-18 1,35-34-1,54-36 1,34 0 0,-17-53-1,-36 17 1,-52-16 0</inkml:trace>
  <inkml:trace contextRef="#ctx0" brushRef="#br0" timeOffset="125396.71">14323 14446 0,'0'0'0,"17"-17"0,54-19 15,-18-34 1,-35 17-1,-18 0 1,-36 53-16,-34-35 16,-1 35-1,-52 17 1,34 54 0,1 88 15,53-1-16,17-105-15,18 35 16,0-17 0,53-71-1,71-35 1,17-53 0,-53-36-1,-53 1 1,-17 52-1,0 53 1,-18 54 0,0 70-1,0 17 1,35-35 0,18-17 15,17-71-16,19-18 1,16-52 0,-34-19-1,-1-122 1,-52 70 0,-18 17-1,0 71 1,0 106 15,0-35-31,-18 70 16,18 53-1,0-35 1,36 0 0,52 0-1,-35-71 16,-18-18-31,71 1 16,-18-18 0,36-70-1,-19-54 1,-69 18 0,-1-17-1,-35 105-15,0-17 16,0 141 15,-35 0-15,-1 70-1,19-53 1,-36 107 0,18-19 15,-1-52-16,1 0 1,35-53 0,18-124-1,-1-17 1,54-124 0,-1-17-1</inkml:trace>
  <inkml:trace contextRef="#ctx0" brushRef="#br0" timeOffset="125761.91">15646 14640 0,'0'-123'0,"0"246"0,-53-405 16,35 194-1,18 35 1,35 53 0,54 18-1,-72-1 1,54 54-1,-1 52 1,-70-17 0,-35-71-1,-71 1 1,18-19 0,17-17-1,36 0 1,35 18-1,18 0 1,52-18 0,1 0-1,70-71 1,-35-17 0</inkml:trace>
  <inkml:trace contextRef="#ctx0" brushRef="#br0" timeOffset="126578.28">16192 14093 0,'0'-70'16,"0"140"-16,0-175 0,0 34 16,-35 142 15,0 34-15,17 72-1,1-1 1,17-70-1,0-18 1,17-105 31,36-36-47,0-18 16,35-17-1,-52 70 16,-1 36-15,-17 35 0,-1 17-1,36 1 1,18-36 0,52-35-1,-88 0-15,71-17 16,-35-36-1,-18-53 1,-53 0 0,0-17-1,-71 87 1,1 54 0,-1 88 15,36 0-16,17-1 1,18-16 0,35-89-1,54 0 1,-37-36 0,1-52-1,-17-18 1,-1 18-1,-35 70 1,0 71 0,0 89-1,0-54 1,18 0 0,87-53 15,-16-35-16,-54 0-15,124-70 16</inkml:trace>
  <inkml:trace contextRef="#ctx0" brushRef="#br0" timeOffset="129678.22">17533 14287 0,'0'0'16,"0"-17"-16,18-36 31,-18 35-31,0 36 15,0 35 1,-36 17 0,19-52-16,-19 70 15,1-35 1,18-35 0,17-36 15,52-70 0,-16 17-15,17 1-1,-36 70 1,1 17 0,17 72-1,1-19 1,-36-34-16,35 52 15,0-53 1,36-17 0,-1-18-1,1-53 1,35-53 0,-71 18 15,-35-1-16,0 54 1,0 18 0,0 105-1,0 0 1,0-53-16,0 71 16,0-53-1,53-35 1,17-18-1,36-36 1,-88 19-16,70-54 16,-53 1-1,-35-19 1,0 54 0,0 88 30,0-18-46,0 54 16,0-1 0,36-53-1,34-17 1,-17-18 0,35-36-1,-17-34 1,-36-18-1,-35-18 1,0 88 0,0 0-1,0 71 1,0-17-16,0 34 16,0-52-16,0 70 31,0-35-16,0-35 17,0-36-17,0 0-15,0-35 16,18-17 0,17-36-1,-17 53 1,17 35-1,-17 54 1,-1 70 0,1-1-1,-1-34 1,19-18 0,-19-53 15,19 0-16,-19 0-15,36-53 16,0-18 0,-18-34-1,1 16 1,-1 19 0,-35 123 15,0 35-16,0 0 1,18 0 0,34-52-1,1-19 1,-35-17-16,88-17 16,-18-36 15,36-53-16,-54-35 1,-35 17 0,-17 1-1,0 70 1,-36 88 0,-53 89-1,54-1 1,-1 36-1,18-71 1,35 0 0,18-88-1,0-17 1,18-36 0,-54 0 15,1-18-16,-18 36 1,0 17 0,18 18 15,35 0-15,-18-17-1,-17 17-15,87-53 16,-16 0-1,-72 18 1,-17 17 0,-35 18-1,-36 35 1,19 53 0,52-70-16,-18 70 31,0 0-31,18-35 31,53-17-15,18-36-1,-18-18 1,52-70 0,-16 17-1,16-17 1,-69 53-1,-36 70 17,0-17-32,0 52 15,-18 1 1,18-36 0,35-35-1,54 0 16,-19 0-15,36-88 0,-71 17-1,1-17 1,-36 70 0,0 36-1,-18 88 1,18-35-1,0-1 1,35-35 0,36-35-1,17 0 1,-18-35 0,19-53-1,-1-53 16,-35 53-15,-36 52 0,-34 36 124,-1 0-124,-52 106 0,52-88-16,-35 123 15,53-35 16,18-53-15,-1-36-16,54 1 16,-1-18-1,36-18 1,-18-35 0,-70-17-1,0-71 1,-18 105-16</inkml:trace>
  <inkml:trace contextRef="#ctx0" brushRef="#br0" timeOffset="129845.04">21061 13970 0,'-18'-18'15,"36"36"-15,-53-36 0,17 18 0,0 0 31,36 0 1,0 0-32,-1 0 0</inkml:trace>
  <inkml:trace contextRef="#ctx0" brushRef="#br0" timeOffset="130260.51">22648 14199 0,'0'0'0,"0"-17"0,0-19 16,18 1-1,0 35 1,-18 35 0,0 36-1,-18 17 1,18-53-16,-35 54 15,17-54 1,18 0 0,18-105 15,-1 52-31</inkml:trace>
  <inkml:trace contextRef="#ctx0" brushRef="#br0" timeOffset="130411.27">22719 14005 0,'0'-35'16,"0"70"-16,-35-88 15,17 53 1,18 18 0,35 0-1,18-18-15</inkml:trace>
  <inkml:trace contextRef="#ctx0" brushRef="#br0" timeOffset="130694.16">23283 13917 0,'-17'0'0,"34"0"0,-17 18 31,0-1-31,-17 1 15,-1 0-15,-35 105 16,0 1 0,53-19-1,0 1 1,18-53 0,35-35-1,0-18 1,-36 0-16,36-53 15,-35 35-15</inkml:trace>
  <inkml:trace contextRef="#ctx0" brushRef="#br0" timeOffset="130911.56">23107 14252 0,'0'0'0,"-18"0"0,18-17 31,53-1-15,71 18 0,17-18-1,-18 1 1,-17-1 0,-88 18-16,-18-18 15,-18 18-15</inkml:trace>
  <inkml:trace contextRef="#ctx0" brushRef="#br0" timeOffset="131862.06">5962 15593 0,'88'0'31,"-70"0"-15,17-18-16,-17 0 16,-54 18 15,-34 0-31,-18 18 31,-71 70-15,124-35-1,52 35 1,107 1 0,-18-36-1,17-1 1,-105-52-16,-1 36 15,-70 17 1,-35-18 0,-88-17-1,35-1 1,-36-52 0,107-18-1,70-53 16,123 0-15,71 18 0,88-53-1,-211 106-15</inkml:trace>
  <inkml:trace contextRef="#ctx0" brushRef="#br0" timeOffset="133759.91">6421 15399 0,'88'-53'16,"0"0"-1,-264 159-15,387-212 16,-193 159-1,-18 88 1,0 53 0,-53-71-1,18 19 1,17-72 0,18-52-1,0-36 16,71-70-15,34-36 0,-34 54-1,0 35 1,-19 35 0,-34 35-1,17 71 1,1 17-1,17-35 1,-1-70 0,19-18-1,-18-18 1,53-70 0,-89 71-16,36-54 31,-17 0-16,-36 54 1,0 87 15,0 1-15,0-53-16,17 70 16,19-35-1,16-53 1,1 0-1,18-53 1,-18-35 0,-53-1-1,-71 1 1,1 18 0,-18 70-1,35 17 16,35 71-15,18 36 0,35-1-1,36-70 1,17-53 0,53-35-1,-88-18 1,35-53-1,-70 53 1,-18 18 0,0 88 15,0 18-15,0-19-1,0-34-15,0 17 16,35-35 15,0-17-15,18-54-1,-17 18 1,17-17 0,-53 52-16,0-17 15,0 105 16,0-17-15,0 35 0,17 1-1,18-89 1,18 0 0,0-36-1,18-34 1,-36-36 15,-35 18-15,0 53-16,0-89 15,0 53 1,0 36 0,-18 123 15,1-52-31,17 87 15,0-35 1,17 1 0,36-37-1,36-16 1,34-19 0,-105-17-16,88-17 15,-1-54 16,-34 1-15,-53-36 0,-18 35-1,0 54 1,-71 17 0,53 17-16,-35 36 15,1 53 1,34 0-1,18-71 1,18-17 0,52-54-1,1-34 1,-36-36 0,0 0-1,0-35 1,-35 35 15,0 53-15,-17 89-1,-1 69 1,-17 54 0,35-35-1,18 17 1,70-35-1,-18-89 1,54-34 0,35-72-1,-36-16 1</inkml:trace>
  <inkml:trace contextRef="#ctx0" brushRef="#br0" timeOffset="134510.4">10883 15663 0,'0'0'0,"-35"-88"31,17 88-31,18 18 31,0-1-15,0 19-16,0 52 15,0 35 1,0-34 0,0-37-1,0-34 1,0-36-1,88-87 1,-17 16 0,-18 37-1,17 52 1,-34 17 0,34 89-1,-34-35 16,-1-19-15,18-52 0,-18 0-1,36-70 1,-18-18 0,-36-18-1,-17 18 1,0 52-1,0 54 32,0 0-47,35-1 16,-17-17 0</inkml:trace>
  <inkml:trace contextRef="#ctx0" brushRef="#br0" timeOffset="134909.97">11924 15593 0,'-53'17'16,"35"1"0,1 0-16,-36 88 15,35-18 1,18-53-16,-18 71 15,36-53 1,53-53 0,17-18-1,0-52 1,0-19 0,-52 19-1,-36 52-15,-18-70 16,-88 70 15,36 1-15,17 17-1,35 35 1,36-17 0,52-1-1,-35-17-15</inkml:trace>
  <inkml:trace contextRef="#ctx0" brushRef="#br0" timeOffset="135293.62">12294 15699 0,'0'-18'16,"0"0"-16,18-17 15,17 35 16,0 0-15,18 18 0,-17 35-1,-19 0 1,-17 17 0,0-35-1,-35-17 1,17-18-1,18-18 1,0-35 0,18 1-1,35-1 1,18 0 0,-36 35-1,-18 18-15,54-18 16</inkml:trace>
  <inkml:trace contextRef="#ctx0" brushRef="#br0" timeOffset="135860.51">13070 15663 0,'0'0'0,"0"-17"0,0-1 16,0 0-1,-35 1 1,-53 17 0,17 0-1,36 17-15,-53 54 16,35 17 0,18 0-1,35 1 16,17-72-15,54-17 0,-53 0-16,52-35 15,36-36 1,-18-34 0,-35 16-1,-35-52 1,-18 88-16,0-70 15,0 35 1,-36 158 15,-17 89-15,18 0 0,35-53-1,0-18 1,18-71-1,35 1 1,35-18 0,53 0-1</inkml:trace>
  <inkml:trace contextRef="#ctx0" brushRef="#br0" timeOffset="136459.96">14446 15681 0,'0'0'0,"0"-18"0,0-52 31,0 52-31,-17 0 16,-1 18 0,-53 53-1,18 36 1,-35 52-1,71-35 1,34-36 0,71-52-1,-17-18 1,17-53 0,0-53-1,-88 18 16,0-18-15,-35 53 0,-35 35-1,-1 36 1,36 35 0,17-53-16,18 71 15,18-54 1,70 1-1,35-18 1</inkml:trace>
  <inkml:trace contextRef="#ctx0" brushRef="#br0" timeOffset="136828.26">14711 15734 0,'0'-18'0,"0"36"16,0-71-16,0 18 31,17 35-15,1 0-1,17 17 1,18 36 0,-35 0-1,-18 0 1,0-18-1,0-17-15,-18 0 32,1-18-17,17-36 1,0 1 0,17-35-1,-17 52-15,53-35 31,-35 0-15,52 0 0</inkml:trace>
  <inkml:trace contextRef="#ctx0" brushRef="#br0" timeOffset="137411.91">14887 15328 0,'0'0'0,"-35"-17"0,17 17 0,-70-18 16,0 0 0,-36 36-1,-52 88 1,0 35 0,52 18-1,71-18 1,36 35 15,17-52-15,0-89-16,88 71 15,35-36 1,1-70 0,52 0-1,-52-35 1,34-53-1,1-18 1,-35-53 0,-71-17-1,-53 35 1,-18-36 0,-88 71-1,0 89 1,71 17-1,-141 0 1,34 53 0,-52 35-1,53 0 1,88 0 0,71-35-1,70-35 1</inkml:trace>
  <inkml:trace contextRef="#ctx0" brushRef="#br0" timeOffset="138793.37">16263 15522 0,'0'0'0,"18"-35"0,-1 17 0,1-70 16,17 0-1,-17 70 1,0 71 0,-18 53-1,-71 70 1,36-140-16,-71 122 31,0-52-15,-17-18-1,70-70 1,17-53 0,19-71-1,17-17 1,35-1-1,-17 71 1,17 71 0,-17 35-1,34 88 1,-34-53 0,53 0 15,52-35-31,1-35 31,52-54-15,-17-52-1,-53-18 1,-71 1 0,-35 34-1,-18 71 1,-17 0-1,-18 88 1,35-70-16,1 88 16,17-18-1,17 0 1,36-70 0,53-18-1,53-71 1,-71 1 15,0-36-15,-70 0-1,0-18 1,-1 19 0,-17 69-1,0 89 1,0 35-1,0 36 1,0-1 0,35-70-1,-17-35-15,35 0 16,-35-18-16,52 0 16,18-53-1,1-18 16,-36 1-31,-36-72 32,1 19-17,-18 88-15,0-53 16,0 70 0,-18 71-1,-35 88 1,36-18-1,17-87-15,0 52 16,0-70-16,0 52 16,53-35-1,-1-17 1,1-18 0,0-18-1,18-17 1</inkml:trace>
  <inkml:trace contextRef="#ctx0" brushRef="#br0" timeOffset="139076.03">17110 15557 0,'0'0'0,"-36"0"0,19 0 0,-1 0 16,36 0-1,35 0 1,158 0 0,-52-17-1,35-1 1,-70 18 15,-54 0-31</inkml:trace>
  <inkml:trace contextRef="#ctx0" brushRef="#br0" timeOffset="139427.31">17956 15646 0,'0'0'0,"0"17"0,36-17 31,-19 0-31,36 0 16,0-17 0,0-19-1,-53-17 1,0 18 0,-35 18-1,-18 34 1,35 1-1,-17 52 1,17 36 0,18-53-1,0 18 1,36-54 0,34 1-1,-52-18-15,88-18 16,-1 18-1</inkml:trace>
  <inkml:trace contextRef="#ctx0" brushRef="#br0" timeOffset="139843.32">18486 15646 0,'0'0'0,"0"-18"0,0-17 15,17-1 1,71 1 15,-35 35-15,18 35-1,-71-17-15,17 53 16,-17 17 0,0 0-1,0-35 1,-17-35-1,-1-36 17,18-17-17,53-36 1,0 1 0,18 17-1,-54 53-15,19-36 16,-19 36-16,18-35 31,-17 0-15</inkml:trace>
  <inkml:trace contextRef="#ctx0" brushRef="#br0" timeOffset="141076.01">21819 15487 0,'0'-18'31,"0"1"-31,18-1 16,0 18-16,17-35 15,53-18 1,-70 35-16,17-35 16,-35 0-1,-35 36 1,-36 17 0,-35 53-1,53 17 1,36 54 15,17-71-15,88-1-1,35-52 1,-52 0 0,-36-17-1,-35-1-15,-17 18 16,-72 0-1,-16 35 1,-1 36 0,53 0-1,53-18 1,0-36-16,53 18 16,0-35-1,70 0 1,18-52-1,-105 34 1</inkml:trace>
  <inkml:trace contextRef="#ctx0" brushRef="#br0" timeOffset="141609.71">22401 15575 0,'18'-18'16,"-36"36"-16,71-106 16,-53 53-1,-88 35 1,-18 53-1,36 17 1,52-52-16,-35 35 16,53-18-1,71-35 17,-1-18-17,18-35 1,-70 36-16,17-1 31,-17-17-15,-18 88 15,0 53-15,0 17-1,0-70-15,0 159 16,0-36-1,-53 0 1,-17-70 0,-19-18-1,1-70 1,71-18-16,-19-18 16,19 1-16,-36-71 31,35 17-31,18-70 31,71 17-15,-1 36-1,-35 53-15,1 0 0</inkml:trace>
  <inkml:trace contextRef="#ctx0" brushRef="#br0" timeOffset="141843.64">22895 15399 0,'0'0'0,"0"-18"0,0 0 16,0 36 31,-17 0-47,17 35 31,-18-18-15,18 0-16</inkml:trace>
  <inkml:trace contextRef="#ctx0" brushRef="#br0" timeOffset="141993.38">22825 15628 0,'0'0'0,"-18"18"16,0-18 15,36 0 0,0 0-31,52 0 16</inkml:trace>
  <inkml:trace contextRef="#ctx0" brushRef="#br0" timeOffset="142311.78">23971 15452 0,'0'0'0,"18"-18"16,-18 36-1,0-1 1,0 89 0,-35 0-1,17-35 1,0-36 0,18-53 30,0 1-46,0-1 16</inkml:trace>
  <inkml:trace contextRef="#ctx0" brushRef="#br0" timeOffset="142593.47">23989 15293 0,'0'0'0,"0"-35"0,0-1 15,0 19-15,0-1 16,0 0 46,0 1-62,0-1 16,0-17 0,0 53 30,35 34-46,18 1 32,-18-17-32</inkml:trace>
  <inkml:trace contextRef="#ctx0" brushRef="#br0" timeOffset="143176.51">24589 15505 0,'17'0'0,"-34"0"0,34-18 16,-17 0-16,0 1 16,0-1-16,0-35 15,-35 35 1,-36 18 0,1 71-1,-36 52 16,53 1-15,53-71 0,0 0-1,53-53 1,18 0 0,17-35-1,0-54 1,-35-34-1,-18-18 1,18-71 0,18 53-1,-36 106 1,-35 36 0,-53 87-1,0 89 1,0 53-1,53-71 17,0-18-17,0-34 1,35-54 0,36-35-1,-18-18 1,17-17-1</inkml:trace>
  <inkml:trace contextRef="#ctx0" brushRef="#br0" timeOffset="143409.54">25365 15487 0,'0'0'0,"-18"0"31,36 0-15,17 0 0,36 0-1,-1-18 1,-35 18 0,-17 0-1</inkml:trace>
  <inkml:trace contextRef="#ctx0" brushRef="#br0" timeOffset="143559.15">25418 15610 0,'0'0'0,"-18"36"15,36-36 17,-1 0-32,54 0 15,-1-36 1,1 1-1</inkml:trace>
  <inkml:trace contextRef="#ctx0" brushRef="#br0" timeOffset="143792.6">26300 14922 0,'0'0'0,"-36"-17"16,19 17-16,-19 0 16,36 17-16,-35 54 15,35 53 1,0-36 0,0 35-1,18-52 1</inkml:trace>
  <inkml:trace contextRef="#ctx0" brushRef="#br0" timeOffset="144309.51">26741 15434 0,'0'0'0,"0"-18"0,0 1 16,0-1-16,0-17 15,-18-36 1,-17 54 0,-36 17-1,-17 88 1,17-18 0,54-34-16,-36 52 15,53-35 1,0-18 15,70-17-15,-17-18-1,53-53 1,-71 0 0,18-53-1,-17 53 1,-36 124 15,0-54-31,-36 36 16,36-35-16,0 52 15,0-17 1,18-35 0,70 0-1,18-18 1,-71 0-1</inkml:trace>
  <inkml:trace contextRef="#ctx0" brushRef="#br0" timeOffset="144525.56">27252 15134 0,'0'18'31,"0"-1"-31,-35 54 16,35 0-1,-35 17 1,35-53 0</inkml:trace>
  <inkml:trace contextRef="#ctx0" brushRef="#br0" timeOffset="145308.79">28469 15452 0,'0'0'0,"0"-18"0,18 18 16,-18-53-1,35-17 1,-17 52-1,-18 36 1,-18 34 0,0-16-16,-17 70 15,0-18 1,17-53 0,18-17-1,0-54 16</inkml:trace>
  <inkml:trace contextRef="#ctx0" brushRef="#br0" timeOffset="145476.07">28504 15222 0,'0'0'0,"0"-35"16,18-71-1,-18 89-15,0-36 16,18 53-1,-1 35 1,36 36 0,-17-19-1</inkml:trace>
  <inkml:trace contextRef="#ctx0" brushRef="#br0" timeOffset="146025.72">29175 15469 0,'0'0'0,"0"-53"16,0 36-1,0-1-15,-18-35 16,-52 18 0,-19 53-1,1 34 1,0 54-1,53-18 1,17 36 0,71-71-1,17-53 1,54 0 0,-36-18-1,0-70 1,1-106 15,-54 35-15,18-35-1,-53 71 1,0 70 0,0 88-1,-53 106 1,35 53-1,18-53 1,0 0 0,35-70-1,18-36 1,18-35 0,-18 0-1</inkml:trace>
  <inkml:trace contextRef="#ctx0" brushRef="#br0" timeOffset="146209.25">29968 15381 0,'0'0'0,"36"-18"15,-19 1-15,19 17 16,17 0-1,17 0 1,-52 0 0</inkml:trace>
  <inkml:trace contextRef="#ctx0" brushRef="#br0" timeOffset="146375.51">29933 15452 0,'0'17'0,"0"-34"0,-17 52 16,17-17-1,0-1 1,35 1 0,35-18-1,36 0 1,-71 0-16</inkml:trace>
  <inkml:trace contextRef="#ctx0" brushRef="#br0" timeOffset="146592.96">30833 14940 0,'0'0'0,"0"-35"0,-18 0 16,0 35 0,1 0-16,-18 35 15,17 35 1,0-17 15,18 36-15,0-54-16</inkml:trace>
  <inkml:trace contextRef="#ctx0" brushRef="#br0" timeOffset="146908.6">31080 15205 0,'0'0'0,"0"-18"0,0-35 16,0-17-1,-53 158 32,18-18-47,-54 107 16,72-71-1,-1-71 1,18 53 0,0-70-16,0 35 15,53-18 1,35-35 0,-53 0-1,-17-35-15</inkml:trace>
  <inkml:trace contextRef="#ctx0" brushRef="#br0" timeOffset="147525.53">30780 15557 0,'0'0'0,"-18"0"0,1-35 16,69 18 0,72-1-1,-1 0 1,36-17-1,-71 17 17,-52 18-17,-54 18 1,-70 53 0,35-19-1,35 19 1,18-36-1,71-35 1,17 0 0,18-35-1,-36-36 1,-52 19 0,0 16-1,-36 72 32,-17 16-31,17-34-16,-35 88 15,18-18 1,17 53 0,1-35-1,-36 18 1,-18-36-1,-17-71 1,17-17 0,19-35-1,34-35 1,36-1 0,-1 53-16</inkml:trace>
  <inkml:trace contextRef="#ctx0" brushRef="#br0" timeOffset="147775.41">31697 15505 0,'0'0'0,"35"-18"16,-17 18-16,-18 70 31,-18 19-15,-52 69-1,17 1 1,18-53 0,17-88-16,0 52 15,1-52 1</inkml:trace>
  <inkml:trace contextRef="#ctx0" brushRef="#br0" timeOffset="148059.76">31732 15557 0,'53'-123'16,"-106"246"-16,124-264 16,-53 124-16,17-1 15,-18 18-15,36-18 16,0 36-1,-35 0-15,0 52 16,-18 1 0,-106-18-1,18-36 1,-1 1 0,72-18-1,34 0 1,72-18-1</inkml:trace>
  <inkml:trace contextRef="#ctx0" brushRef="#br0" timeOffset="148375.1">32138 15505 0,'35'0'31,"-35"-18"-31,18 18 16,53 0-1,-1-35 1,18-18 0,-70 35-16,0-35 15,-54 53 1,-52 0 0,0 53-1,53 18 1,35-1 15,17-35-15,36-17-1,53-36 1,-88 18-16</inkml:trace>
  <inkml:trace contextRef="#ctx0" brushRef="#br0" timeOffset="148576.15">32914 15028 0,'0'0'0,"-17"0"31,-1 0-31,-17 36 16,-1 17-1,36-18-15,-17 18 16,-36 17-1,0-17 17</inkml:trace>
  <inkml:trace contextRef="#ctx0" brushRef="#br0" timeOffset="149226.4">24201 17233 0,'0'0'15,"0"-17"-15,35-19 0,-35-17 16,17 18 15,-17 17-31,0 71 32,0 18-17,-17 35 1,-1-36-1,1-17 1,-1-35 0,18-36-1</inkml:trace>
  <inkml:trace contextRef="#ctx0" brushRef="#br0" timeOffset="149408.18">24218 16969 0,'0'0'0,"0"-18"0,0-53 16,0 18 15,0 36-15,35 17 0,18 35-1,18 0 1</inkml:trace>
  <inkml:trace contextRef="#ctx0" brushRef="#br0" timeOffset="149992.39">24853 17304 0,'0'0'0,"18"0"0,-1 0 0,1 0 15,0-53 1,-18 18-1,0-1 17,-18 36-17,-88 18 1,89 17-16,-36 0 16,17-17-16,-87 106 15,70-36 1,35 0-1,36-35 1,88-53 0,-71 0-16,71-53 15,35-35 1,-70 0 0,-1-89-1,-35 36 1,-17-53-1,-18 159-15,0-36 32,0 71-17,0 88 1,-53 89 0,36-1-1,-1-70 1,18 0-1,35-53 1,18-36 0,53-34-1,-35-19 1</inkml:trace>
  <inkml:trace contextRef="#ctx0" brushRef="#br0" timeOffset="150226.41">25788 17321 0,'18'0'32,"-1"0"-32,1 0 15,53-17 1,17 17-1,-53 0 1,-17 0 0,-36 0-16</inkml:trace>
  <inkml:trace contextRef="#ctx0" brushRef="#br0" timeOffset="150358.48">25841 17357 0,'0'0'0,"0"17"16,-18-17-16,18 36 15,36-19 17,17-17-17,17 0-15</inkml:trace>
  <inkml:trace contextRef="#ctx0" brushRef="#br0" timeOffset="150591.51">26758 16845 0,'0'0'0,"-17"-18"0,-19 18 16,-17 0 0,36 71-1,17-53-15,-18 88 16,18-18-1,0-35 17,35-18-32</inkml:trace>
  <inkml:trace contextRef="#ctx0" brushRef="#br0" timeOffset="151175.32">27464 17268 0,'0'0'0,"0"-17"0,-18-36 16,18 0-1,35-18 1,18 36-1,35 35 1,-17 88 15,-53 36-15,-18-36 0,-89 53-1,-69-17 1,34-71-1,-17-1 1,71-52 0,52-17-1,18-18 1,35-36 0,18 36-1,-35 17-15,52 18 16,-34 35-1,17 18 17,-1-17-17,19-1 1,-18-35 0,53 0-1,-36 0 1</inkml:trace>
  <inkml:trace contextRef="#ctx0" brushRef="#br0" timeOffset="151407.87">27905 17604 0,'0'0'16,"-18"0"-16,0 0 15,36-36 1,53 36-1,70 0 17,-71-17-17,-52 17 1,0 0 0,17-18-1</inkml:trace>
  <inkml:trace contextRef="#ctx0" brushRef="#br0" timeOffset="151891.59">28681 17233 0,'0'0'0,"0"-17"0,0-1 15,0 0-15,0 1 16,-53 17-1,0 17 1,-18 54 15,1 52-15,35-35 0,35-52-16,0 87 15,17-52 1,54-36-1,-1-35 1,19-35 0,-19-18-1,1-88 1,-54 0 0,-17 52-1,-35 54 1,-36 18-1,1 17 17,52 17-32,-35 18 15,53 1 1,0-1 0,18-17-16</inkml:trace>
  <inkml:trace contextRef="#ctx0" brushRef="#br0" timeOffset="152330.32">29087 17321 0,'0'-17'15,"0"-1"-15,-18 18 47,0 18-47,1-1 16,-36 89-1,17-18 1,19-70-16,17 70 16,0-70-16,17 35 15,72-18 1,-1-35-1,0-18 1,-17-34 0,-19-72-1,1 18 1,-35 36 0,-18 52-1</inkml:trace>
  <inkml:trace contextRef="#ctx0" brushRef="#br0" timeOffset="152842">29580 17762 0,'0'0'0,"-17"0"0,-19 0 15,19 0 1,34 0 0,89 0-1,18 0 1,-54 0 0,-17 0-1,-53-17 1,0-1 15,0 0-15</inkml:trace>
  <inkml:trace contextRef="#ctx0" brushRef="#br0" timeOffset="153195.1">30215 17268 0,'0'0'15,"0"-17"-15,0-1 0,0 1 16,-17 17 15,-36 52-15,18 19-1,-1 52 1,1-34 15,0 34-15,17-70 0,18-35-16,0-1 15,18-34 16</inkml:trace>
  <inkml:trace contextRef="#ctx0" brushRef="#br0" timeOffset="153774.91">30656 17321 0,'0'0'16,"-17"0"-16,17-17 15,0-1 1,17-35 0,36 53-1,18 0 1,-18 0-1,-53 35 1,0-17-16,-36 35 16,-69 0-1,52-18 1,17 0 0,1-35-1,88 0 16,0 18-15,0 17 15,17 1-15,-52 17 0,-18 17-1,-35-35 1,-36 1-1,18-19 1,0-17 0,1 0-1,16-17 1,36-1-16,0-35 16,0 18-1</inkml:trace>
  <inkml:trace contextRef="#ctx0" brushRef="#br0" timeOffset="154058.32">31362 17039 0,'0'0'0,"0"18"47,-18-1-47,18 1 16,0 0-16,-35 35 16,0 0-1,17-36 1</inkml:trace>
  <inkml:trace contextRef="#ctx0" brushRef="#br0" timeOffset="154674.88">31944 17392 0,'0'-88'31,"18"88"-31,-1-36 16,-17 54 15,0 17-31,18 54 16,35 52-1,70 70 1,-87-158-16,87 88 15,-35-35 1,-35-18 15,-53-70-15,0 0 0,-17-18-1,17-53 1,35 35-1</inkml:trace>
  <inkml:trace contextRef="#ctx0" brushRef="#br0" timeOffset="154941.17">33002 17462 0,'0'0'16,"0"-52"-16,0-1 15,-70 53 1,-36 17-1,-88 107 1,-124 70 15,71-35-15,-35 17 0,141-88-1,71-17 1,52-54-1</inkml:trace>
  <inkml:trace contextRef="#ctx0" brushRef="#br0" timeOffset="173177.46">18309 10848 0,'18'0'32,"-1"0"-1</inkml:trace>
  <inkml:trace contextRef="#ctx0" brushRef="#br0" timeOffset="174756.27">20973 9719 0,'0'0'0,"-18"0"15,0 0-15,1 0 16,-36 0 0,35-18-1,18 1-15,18-19 16,88-16-1,17 34 1,-17 18 0,-18 88-1,-106 36 17,-105 87-17,-36 1 1,1 17-1,87-88 1,53 18 0,71-71-1,35-70 1,106-36 0,-70-17-1,-36 0 1,-88 52 15,-70 54-15,52 17-1,18-53-15,0 124 32,0-35-17,0 70 1,-35-71-1,-89 18 1,89-106-16,-159 18 16,17-53-1,-34-88 1,158 35-16</inkml:trace>
  <inkml:trace contextRef="#ctx0" brushRef="#br0" timeOffset="176255.94">20038 9631 0,'0'0'0,"0"-18"31,0-17-15,0-18-1,-53 0 1,-18 0 0,54 53-16,-54 0 15,-17 53 1,70 106 15,1-36-15,17-17-1,17-71 1,54-70 0,-1-53-1,1-53 1,-18 0 0,-36 88-1,-17 35 1,18 71-1,0 71 1,-1-54 0,19 1-1,17-54 17,35-52-17,0-53 1,-17-18-1,-54 35 1,-17 1 0,0 88 15,0 52-15,0-35-1,0-52 32,0-1-47,35 0 16,18-70 15,-35 71-31,0-1 16,52 53 15,-35 18-16,-17 0 1,17-35 0,-17-18-16,35 0 15,35-18 1,-35-35 0,0-17-1,-35-1 1,-18 53-1,0 54 1,0 52 0,0-18-1,17-52 17,1 0-17,0-18 1,-18-18-1,0 36 17,0-1-17,0-34 48,0-1-63,0-17 15,0-36 1,0-17 0,0 35-1,0 35-15,0 36 32,17 70-17,1 89 1,-18-19-1,0 54 1,-71-53 0,54-71-1,-19-70 1,19-18 0</inkml:trace>
  <inkml:trace contextRef="#ctx0" brushRef="#br0" timeOffset="176505.55">21078 8802 0,'0'0'0,"0"-18"16,0 36-1,0 17-15,0 53 16,0 194-1,0-123 1,0 18 0,18-89-1,-18-71 1,35-52 0</inkml:trace>
  <inkml:trace contextRef="#ctx0" brushRef="#br0" timeOffset="177422.38">21237 8872 0,'0'0'0,"0"-53"0,0 36 15,0 34-15,0 72 16,0 87 15,18-53-15,17 19-1,-35-54 1,18-71 0,17-17-1,-17-52 1,17-37 0,0 54-1,-17 17 1,17 54-1,-17 34 1,17 1 0,0-54-1,18-17 1,0 0 15,35-70-15,-52 17-1,-1-18 1,-17 36 0,-1 35-1,1 18 1,-1 52 0,1-17-1,17-53 1,18 0-1,53-17 1,-18-36 0,1-53-1,-72 88-15,-17-70 32,0-18-17,-35 106 1,-18 53-1,18 35 1,-1 18 0,36-35-1,0-54 1,36-17 15,-19 36-15,19-1-1,-19 0-15,36 106 16,-35 0 0,-18 18-1,0-71 1,0-52 15,0-125 0</inkml:trace>
  <inkml:trace contextRef="#ctx0" brushRef="#br0" timeOffset="177638.01">22154 8784 0,'0'0'0,"-17"-35"0,-54-36 16,36 36-1,17 35 1,18 18 15,-17 17 1</inkml:trace>
  <inkml:trace contextRef="#ctx0" brushRef="#br0" timeOffset="177906.08">20743 9260 0,'0'0'0,"-17"18"0,34-18 31,54 0-15,-36-18-16,71-17 16,53 0-1,-53 0 1,-71 17 15,-35 0-31</inkml:trace>
  <inkml:trace contextRef="#ctx0" brushRef="#br0" timeOffset="181174.64">18239 10566 0,'0'0'0,"-18"0"16,18-18 0,-18 18-16,1-35 15,17 17 1,-18 18 0,18 18 15,0 17-16,0 18 1,18-18-16,-1 89 16,1-36-1,0 35 1,17-17 15,0-53-15,18 18-1,-35-54 1,17 19 0,-17-19-1,-1-17 1,1 0 0,35-35-1,-18 0 1,53-36-1,0 1 1,124-72 0,106-87-1,52-35 17,-17 52-17,-53 53 1,-142 106-1,-69 53 1,-72 0 0,1 0 46</inkml:trace>
  <inkml:trace contextRef="#ctx0" brushRef="#br0" timeOffset="182188.35">18891 11659 0,'0'0'0,"0"-17"0,-17-1 16,17 0-1,0 1 1,0-1-1,35 18 1,0 0 0,18 88-1,0 0 1,0 71 15,0-18-15,-53-105-16,35 34 15,18-35 1,0-35 0,53-70-1,70-71 1,1 0 0,140-89-1,-246 160-15,193-107 16,1 19-1,-124 69 1,-123 72 0,-1 17-1,-34 0 32,-1 0-31,0 0-1,1 17-15</inkml:trace>
  <inkml:trace contextRef="#ctx0" brushRef="#br0" timeOffset="199085.41">26282 15963 0,'-18'0'15,"1"-17"-15,-1-1 16,0 18-16,-35-18 15,18 18 1,-18-17 0,18 17-1,53 0 17,-1 0-32,89 0 15,70 0 16,36-18-15,-35 18 0,52 0-1,-123 0 1,-89 0 0,1 0-1,-36 0 1,-52 0-1,-71 35 1</inkml:trace>
  <inkml:trace contextRef="#ctx0" brushRef="#br0" timeOffset="199402.16">26141 16016 0,'0'0'0,"0"18"0,17-18 31,36 0-15,106 0-1,88 0 1,-88-18-1,17 0 1,-88 1 0,-52 17-1,-19 0 1,1 0-16</inkml:trace>
  <inkml:trace contextRef="#ctx0" brushRef="#br0" timeOffset="200152.02">30374 16087 0,'-17'0'0,"34"0"0,-87 0 15,34 0 1,1 0 0,17 0-16,36 0 31,123 0 0,18 17-15,105-17-1,36 0 1,-17 0 0,-107 0-1,-35 0 1,-88-17-1,-53-1 1,-18 18 0,-70 18-1,-53 35 1,18-18 0,-19 0-1</inkml:trace>
  <inkml:trace contextRef="#ctx0" brushRef="#br0" timeOffset="200486.11">30162 16298 0,'0'0'0,"-17"0"0,-1 0 15,-35 0 1,124 0 15,123 0-15,70 0-1,-52 0 1,-159 0-16,212 0 16,-124 0-1,-35 0 16,-89 0-15,1 0-16,-18 18 31,-18 0-31,1-18 0</inkml:trace>
  <inkml:trace contextRef="#ctx0" brushRef="#br0" timeOffset="201235.61">28363 17004 0,'0'0'0,"-35"-71"16,17 54-16,-35-54 15,18 1 1,0-1 0,17 36-1,18 17 1,71 53 0,52 54-1,89 87 1,88 53-1,-53-52 1,106 87 0,-177-123-1,-17 0 1,-106-88 0,-36-17-1,-34-72 32,-1 19-47,-53-54 16,19 1-1</inkml:trace>
  <inkml:trace contextRef="#ctx0" brushRef="#br0" timeOffset="201651.27">29475 16510 0,'0'0'0,"0"-18"15,-18 18 16,-35 36-15,-18 34 0,-87 107-1,-54 70 1,-35 35 0,-17 18-1,87-106 1,1 17-1,105-105 1,36-35 0,35-54-16,0 1 15,0-53 17,0 17-17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2:24:55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5468 2170 0,'0'0'0,"35"-18"0,-35 0 15,53-17 1,-35 17-1,0 1-15</inkml:trace>
  <inkml:trace contextRef="#ctx0" brushRef="#br0" timeOffset="881.05">5115 600 0,'0'-53'31,"0"35"-31,0 1 0,0-19 16,0 19-1,0-1 1,0 71 15,18 17-31,0 54 31,-18 70-15,0-53 0,0 0-1,0-123-15,0 52 16,0-52 0,17-53 15,-17-36-16</inkml:trace>
  <inkml:trace contextRef="#ctx0" brushRef="#br0" timeOffset="1432.37">5203 758 0,'0'0'0,"-52"-35"0,16-18 15,-34 36 16,34-89-15,54 53 0,53 0-1,34 53 1,1 0 0,53 71-1,-124 34 1,-88 19-1,-52-18 1,-54-1 0,53-69-1,0-19 1,53-17 0,53-35 15,71 35 0,-1 71-15,1-1-1,-36-52-15,18 52 16,0-17 0,-18-17-1,1-19 1,-19-17-1,36-17 1,18-36 0,-54 35-16</inkml:trace>
  <inkml:trace contextRef="#ctx0" brushRef="#br0" timeOffset="1832.34">5609 1058 0,'0'0'0,"-17"0"31,-1 18-15,53-36-1,53 1 1,36-72 0,-1 54-1,-123-18 1,-17 18-1,-89 35 1,35 35 0,-35 53-1,54 1 1,34 34 0,18-70 15,53-18-16,0-17 1,35-18 0,18 0-1,-18-35 1,-53 17-16</inkml:trace>
  <inkml:trace contextRef="#ctx0" brushRef="#br0" timeOffset="2298.52">6227 1058 0,'17'-53'16,"-34"106"-16,52-176 15,-35 52 1,0 54-16,-18-19 16,-17 36-1,-18 89 1,0-1 0,18 35 15,17-52-16,18-1 1,0-52 0,53-18-1,0-35 1,-18-36 0,1-35-1,-1 18 1,-18 0-1,1 53 1,-18 88 0,0 35-1,-18 0 1,1 18 0,17-89-1,0 19 1,17-19-1,19-17 1,17 0 0,0-53-16</inkml:trace>
  <inkml:trace contextRef="#ctx0" brushRef="#br0" timeOffset="2715.23">6703 1023 0,'53'-53'16,"-106"106"-16,141-176 15,-88 87 1,-18 36 0,-17 0-16,-53 71 15,35-18 1,18 0 15,35-18-15,-18-35-1,124 35 1,-18-17 0,0 0-1,0 17 1,-88-18 0,-123 54-1,52-53 1,18-18-16,-52 0 15,52 0 1,35 0 0,0 0-1,18-36 1,36 36 0</inkml:trace>
  <inkml:trace contextRef="#ctx0" brushRef="#br0" timeOffset="3497.68">7302 935 0,'0'0'16,"18"-18"-16,-18-17 16,-88 53-1,17 34 1,1 54-1,35-35 1,35-53-16,0 52 16,0-52-1,17-1 1,36-17 0,-35 0 15,-1-53-16,-17 1 1,0-37 0,36 19-1,34-1 1,1 18 0,-18 53-1,17 88 1,-52-17-1,0 17 1,-18-17 0,0-54-1,0 19 1,0-54 31,-18 0-32,18-52 1,35-54 0,18 1-1,35 52 1,-70 54-16,52 17 16,19 35-1,-54 88 1,-17-34-1,-18 34 1,0-70 0,0-35-16,0 17 15,-18-17 1,0-18 31,-35 0-47</inkml:trace>
  <inkml:trace contextRef="#ctx0" brushRef="#br0" timeOffset="4064.74">4957 1693 0,'0'0'0,"-18"0"15,-17 0-15,-1 0 16,1 0 0,17 0-1,36 0 1,53 0 0,158 0-1,35 0 1,230 0-1,53 0 1,-123 0 0,-72 18-1,-228-18-15,317 0 16,-106 0 15,-159 0-15,-52 0-1,-89-18 1,-17 1 0,-18-19-1,-18 36-15</inkml:trace>
  <inkml:trace contextRef="#ctx0" brushRef="#br0" timeOffset="5564.45">935 2769 0,'0'0'0,"88"0"31,-70 0-31,35-17 16,52-54 0,-34 18-1,-36-35 1,-35 17-1,0 19 1,-17 52 15,-1 17-31,0 18 16,18 89 0,-17-18-1,17-53 1,-18 70-1,0 54 1,18-89 0,-17 53-1,34-106 1,-34-17 0,-36-18-1,0-18 1,-35-17-1,35-18 1,0 35 0,18 1-1,35 34 48,17 1-48,54-18 1,-18 0 0,-36 0-16,54-18 15,52-35 1</inkml:trace>
  <inkml:trace contextRef="#ctx0" brushRef="#br0" timeOffset="6232.24">1782 2646 0,'0'0'0,"0"-35"15,-18-1-15,0 19 16,-17 17 0,35 53-1,-18-36 1,18 124-1,0 0 1,0 71 0,-35-18-1,-18 71 1,18-54 0,35-122-16,-35 175 15,17-105 1,0 17-1,18-123 1,53-18 0,18-52-1,35-89 1,17-17 0,-35-1 15,-17-70-16,-71 18 1,-53-71 0,-18 123-1,-52 71 1,17 53 0,35 0-1,36 18 1,70-71 15,54 18-15,-1-1-1,-53 1 1,0 18 0,1-36 15</inkml:trace>
  <inkml:trace contextRef="#ctx0" brushRef="#br0" timeOffset="6630.68">3210 2646 0,'0'0'0,"36"-53"16,-36-18 0,0 18-1,17 53 1</inkml:trace>
  <inkml:trace contextRef="#ctx0" brushRef="#br0" timeOffset="7447.26">3281 2646 0,'0'53'16,"0"123"0,0-52-1,-53 52 1,0-88 0,0-17 15,0-71-16,36-36 1,-1-69 0,0 34-1,1-70 1,17 53 0,0 17-1,17 71 1,36 35-1,0 54 1,71 52 0,-89-88-1,88 53 1,-70-106 0,53 0-1,-35-36 16,34-34-15,-69-1 0,-36 54-16,17-89 15,-17 53 1,0 35 0,0 89 15,0-54-31,0 54 15,0 35 1,0-71 0,36 18-1,-1-35 1,35-18 0,-17-53-1,0-36 16,-53 1-15,0 0 0,-53-18-1,0 71 1,-35 35 0,71 0-16,-1 53 15,-17 35 1,35-17-1,0-18 1,17-18 0,89-35-1</inkml:trace>
  <inkml:trace contextRef="#ctx0" brushRef="#br0" timeOffset="7780.39">4533 2840 0,'0'0'0,"0"-18"16,18-35-1,-18 36 1,-53 17 0,-18 35-1,1 35 1,35 36-1,-1 0 1,36 18 0,0-71-1,71-18 1,17-35 0,53 0-1,-88-18 1,53-17-1,53-36 1,-124 54-16</inkml:trace>
  <inkml:trace contextRef="#ctx0" brushRef="#br0" timeOffset="7930.11">5045 3034 0,'0'-35'15,"17"-36"1,-17-17 0,-70 352-16,123-334 0,-53-142 15,-71 212 1,18 53-1,0 53 1,-17 0 0,70-89-1</inkml:trace>
  <inkml:trace contextRef="#ctx0" brushRef="#br0" timeOffset="7981.4">4657 3157 0,'70'36'0,"18"-19"16,-246-70-16,352 106 15</inkml:trace>
  <inkml:trace contextRef="#ctx0" brushRef="#br0" timeOffset="8247.68">5027 3034 0,'18'-35'32,"-1"-54"-17,1 36 1,-18 71 15,0 0-31,0 52 16,-35 19-1,17 52 1,53-88 0,18-36-1,53-17 1,-71-17 0,18-36-1,-35 17 1</inkml:trace>
  <inkml:trace contextRef="#ctx0" brushRef="#br0" timeOffset="8397.69">5486 2469 0,'0'53'31,"0"-35"-31,-53 0 16,53 105-1,0-70 1</inkml:trace>
  <inkml:trace contextRef="#ctx0" brushRef="#br0" timeOffset="8530.2">5450 3052 0,'0'0'15,"0"70"-15,0-52 0,0 35 16,0 0 0,36-53 30,17-53-30,0 17-16</inkml:trace>
  <inkml:trace contextRef="#ctx0" brushRef="#br0" timeOffset="8980.96">5768 2893 0,'0'0'0,"-18"17"31,18 1-31,-17 0 16,17-1-16,-18 72 16,-17-19-1,35-17 1,0 0 0,35-35 15,18-18-16,53-53 1,-36 0 0,-34-18-1,-19-17 1,-17-18 0,-53 53-1,-17 53 1,17 18-1,35 52 1,-17 1 0,35-53-1,18-18 1,34 0 0,-16 0-1</inkml:trace>
  <inkml:trace contextRef="#ctx0" brushRef="#br0" timeOffset="9548.61">6244 2893 0,'0'-18'16,"-17"18"-16,17-18 0,0 1 15,0-1 1,35-17 0,0 0-1,18 35 1,0 0 0,-18 53-1,-17-36 1,-1 71-1,-17 1 1,0-36 0,-17 35-1,-1-53 1,1-17 0,-1-18-1,18-53 16,18 0-15,17-18 0,18-35-1,-36 18 1,89 35 0,-35 36-1,-1-1 16,-34 18-15,-19 0 0,-34 0-1</inkml:trace>
  <inkml:trace contextRef="#ctx0" brushRef="#br0" timeOffset="10031.03">5256 2716 0,'18'0'16,"0"0"-16,-1 0 0,54 0 16,35-35-1,-89 17-15,124 1 16,-35-1 0,-18 1-1,-52 17 16,-89 0-15</inkml:trace>
  <inkml:trace contextRef="#ctx0" brushRef="#br0" timeOffset="10530.01">5486 2522 0,'0'18'47,"0"0"-32,0-1-15,0 54 16,0 17-1,-36 35 1,19-34 0,-1 34-1,18-88 1,0-17-16,18 35 31,35-53-31,35 0 31,35-18-15,-87 1-16</inkml:trace>
  <inkml:trace contextRef="#ctx0" brushRef="#br0" timeOffset="12430.1">7902 2752 0,'0'0'0,"-35"-36"15,17 19 1,1 17 0,-1-18-1,0 53 1,1 54 0,-1 16-1,0 1 1,-17-18-1,35-52 1,-17-36-16,17 17 16,0-87 15,35 17-15,0-35-1,18 35 16,-53 35-31,53 0 16,0 36 0,-18 53-1,18 17 1,-18-35 0,1 17-1,-19-70-15,19 0 16,-1 0-1,18-35 1,0-18 0,0-17-1,17-19 1,89-34 0,-71 88-1,18 35 16,-71 35-15,0 53 0,-35-17-1,0-1 1,0-87 46,0-19-62,0 19 16,0-1-16,0-70 16,-52 35-1,-1 35 1,-18 18 0,-35 71-1,18 35 16,35 17-15,18-35 0,35-35-1,17-35 1,19-18 0,70-18-1,-1-35 1,-52 0-1,0-35 1,-53 0 0,0 35-1,0 35 1,0 71 0,0 36-1,0-19 16,36 1-15,-1-36 0,71-35-1,-53-18 1,52-35 0,-34-35-1,-53 18 1,-1-36-1,1 35 1,-18 124 15,-35 35-15,17 18 0,18-88-16,-18 17 15,18 18 1,0-71 31,18 1-32,-18-18 1,35-36 0,0 0-1,-17 54-15,17-19 16,-17 19-1,17 34 1,-17 54 0,-18-36-1</inkml:trace>
  <inkml:trace contextRef="#ctx0" brushRef="#br0" timeOffset="13029.93">9578 2999 0,'53'-71'31,"-36"53"-31,36-35 16,36 1 0,-37 52-1,-34 0 1,0 70-1,-18 1 1,0-54-16,0 54 16,35-1-1,-17-34 1,52-36 0,-17 0-1,53 0 16,17-53-15,-87 0 0,-19-35-1,-17 17 1,-35-17 0,0 88-1,0 18 1,-1 87-1,36-16 1,0 16 0,18-34-1,35-36 1,70-17 0,18-53-1,-52-18 16,-19-18-15,-52 36-16</inkml:trace>
  <inkml:trace contextRef="#ctx0" brushRef="#br0" timeOffset="13479.4">9313 2928 0,'0'0'0,"18"-18"32,0 1-32</inkml:trace>
  <inkml:trace contextRef="#ctx0" brushRef="#br0" timeOffset="13645.99">9402 2910 0,'17'53'31,"1"0"-15,-1-17-1,-17-19-15,18 36 16,-18-18 0,0 1-1,18-54 32,-1 0-47</inkml:trace>
  <inkml:trace contextRef="#ctx0" brushRef="#br0" timeOffset="14113.03">11924 3016 0,'0'0'0,"35"-17"16,-35-1-1,35-17 1,-35-18 0,-17 17-1</inkml:trace>
  <inkml:trace contextRef="#ctx0" brushRef="#br0" timeOffset="15665.05">11906 2699 0,'-17'0'15,"-54"-53"1,0 53 0,-17 53-1,35 35 1,0 53 0,36 35 15,17-123-16,0-35-15,17 35 16,54-53 0,-18-18-1,53-35 1,-36-35 0,-34 0-1,-1-53 1,-17 70-1,-18 54 1,0 34 0,0 54-1,0 52 1,17-34 0,18-19-1,36-52 16,0-18-15,34-53 0,-16 0-1,-37-53 1,-52 0 0,0 71-1,0 70 16,0-17-31,0 35 16,0 53 0,-17-18-1,17-53 1,0-53 46,17-52-46,1 17 0,53-35-1,-36 17 1,36 71 0,-19 18-1,-34-1-15,17 36 16,18 18-1,-35 0 1,17-54 0,18-17-1,-35 0 1,35-17 0,17-36-1,18-36 1,1 1 15,34 18-15,-35 34-1,-35 54 1,-53 53 0,0 17-1,0-53 1,0 0-1,18-17 1,17-18 0,-17-18-1,-18-35 1,0 0 0,0-17-1,-36-1 1,-34 54 15,-54 34-15,19 54-1,34-1 1,0 36 0,36-17-1,35-19 1,35-52-1,18-18 1,36 0 0,-19-36-1,1-16 1,-18-54 0,-18-35-1,18-36 16,-36-17-15,36 88 0,-35 18-1,-18 70 1,0 107 15,-18 69-15,-17 36-1,0 0 1,17-158-16</inkml:trace>
  <inkml:trace contextRef="#ctx0" brushRef="#br0" timeOffset="15779.59">13529 3210 0,'18'0'16,"35"0"0,35-17-1,0-36 16,0-35-15,-17 35-16</inkml:trace>
  <inkml:trace contextRef="#ctx0" brushRef="#br0" timeOffset="16348.12">14764 2346 0,'0'0'0,"-18"-18"16,0 18-16,1-35 16,17 53 15,0 35-31,17 70 16,36 71-1,-17 0 1,-36-159-1,17 54 1,-17-1 0,0-71-1,0-52 17,18-18-17</inkml:trace>
  <inkml:trace contextRef="#ctx0" brushRef="#br0" timeOffset="16446.21">15346 2364 0,'0'0'0,"0"-36"16</inkml:trace>
  <inkml:trace contextRef="#ctx0" brushRef="#br0" timeOffset="16505.72">15275 2346 0,'0'18'0,"-70"105"31</inkml:trace>
  <inkml:trace contextRef="#ctx0" brushRef="#br0" timeOffset="16613.63">15046 2875 0,'-18'18'16,"1"35"-1,-19 17 1,36-34 0,36-36 15</inkml:trace>
  <inkml:trace contextRef="#ctx0" brushRef="#br0" timeOffset="17213.08">15734 2805 0,'0'0'0,"18"-18"0,-1 0 0,-17-17 16,0-36 15,0 54-31,0-71 16,-35 52-1,-18 36 1,-35 53 0,35 35-1,-35 106 1,70-105-1,18-1 1,18-53 0,35-35-1,35-17 1,-18-36 0,1-36-1,-18-34 16,-18 17-15,0 18 0,-17 88-1,-18 88 1,0 0 0,18 18-1,-1-53 1,54-18-1,-1-17 1,1-18 0,-1-35-1,-17-18 1,0-53 0</inkml:trace>
  <inkml:trace contextRef="#ctx0" brushRef="#br0" timeOffset="18246.22">16422 2311 0,'0'-53'16,"0"106"-16,-18-124 15,-17 71 1,0 35 0,17 54-1,18-54-15,0 88 16,0-87-16,0 87 15,0 1 1,0-36 0,0-35-1,35-53 1,18 0 0,18-18-1,-18-70 1,-36 17 15,19-17-15,-19 35-1,-17 36-15,0 34 32,0 54-17,0 35 1,-17-54-1,17 19 1,0-53 0,52-18-1,1-18 1,-17-17 0,-1-53-1,0 17 16,-35 53-31,35-70 16,-17 53 0,-18 53 15,0-1-15,0 71-1,0-70-15,0 53 16,35 17-1,1-53 1,17-17 0,0-18-1,17 0 1,36-36 0,-88 19-16,52-36 15,1-35 1,-36-36 15,-35 36-15,0 35-1,-35 53 1,-18 71 0,17 17-1,19 35 1,17-17-1,0-71 1,70 1 0,1-19-1,52-34 1,19-36 0,-54 0-1,-18-18 1</inkml:trace>
  <inkml:trace contextRef="#ctx0" brushRef="#br0" timeOffset="19013.31">15240 2452 0,'0'0'0,"35"-35"16,1 17 0,-1 18-1,-18-35 1,1 35 0,0 0-1,-18 17 1,0 19-1,0-1-15,-53 88 16,0 18 0,-53 18-1,18-53 1,0 17 0,17-34-1,71-72 1</inkml:trace>
  <inkml:trace contextRef="#ctx0" brushRef="#br0" timeOffset="19813.18">13652 3087 0,'0'0'0,"0"17"0,0 1 15,0 0-15,0-1 16,18-17 15,0 0-31,52 0 16,-17 0-1,18-35-15</inkml:trace>
  <inkml:trace contextRef="#ctx0" brushRef="#br0" timeOffset="20479.03">18521 2364 0,'17'-18'16,"1"18"-16,-18 18 15,0 17 1,0 88-1,-35 1 1,0-1 0,35-87-1,17-1 1,1-35 0,35-35-1</inkml:trace>
  <inkml:trace contextRef="#ctx0" brushRef="#br0" timeOffset="20962.73">19103 2505 0,'0'0'0,"0"-18"0,18 0 0,-18-17 15,17 0 1,-34 17-1,-19 36 1,-52 52 0,70-52-16,-52 88 15,70-53 1,0-18 0,53-35-1,35 18 1,-17-18-1,34 35 17,-52 18-17,-70 0 1,-36-18 0,-18-17-1,-17-1 1,-18-17-1,89 0 1,-19-17 0,36-19-1,-17-34 1,-1 35 0</inkml:trace>
  <inkml:trace contextRef="#ctx0" brushRef="#br0" timeOffset="21162.21">18503 2187 0,'-17'18'15,"-1"-36"1,0 18-16,1 0 15,17-17 1</inkml:trace>
  <inkml:trace contextRef="#ctx0" brushRef="#br0" timeOffset="22645.68">20708 2311 0,'0'0'16,"18"-18"-16,-1-17 0,1-1 31,-18 19-15,-18 70-1,-17 88 1,-18 71 0,35-160-16,-17 107 15,18-18 1,-1-70-1,36-89 17,17-17-17,-18 0-15,72-71 16,-1-18 0,-35 54-1,-18 35 1,-17 70 15,-18 124-15,0-71-1,0 0 1,17-35 0,19-53-1,34 0 1,18-71-1,1-17 1,-1-71 0,-71 89-1,19-159 1,-1 105 0,-35 159 15,0 89 0,-18-1-15,-52 54-1,-1-54 1,54-70 0,17-35-16,52-1 15,54 1 1,18-53-1,-36-1 1,18-34 0,-89-18-1,1 35 1,-18 70 15,-18 54-15,18 17-1,18-17 17,17-36-17,1-35 1,52 0 0,-18-18-1,1-35 1,0-52-1,-54 87-15,36-88 16,-53 88 0,35 18-1,-35 53 1,-70 18 0,70 17-1,0-35 1,0-35 15,70-18-15,1-18-1,-1 0 1,-70-35 0,0 18-16,0-71 15,-35 18 1,18 71-1</inkml:trace>
  <inkml:trace contextRef="#ctx0" brushRef="#br0" timeOffset="23178.65">22207 2575 0,'36'0'31,"-19"-17"-31,-70 34 0,177-52 16,-1 17 0,1 1-1,-18 17 1,-71 53 15,-35-36-31,0 54 16,0-54-16,-18 89 15,-17-35 1,0-54 0,17 19-1,18-54 32,0-52-31,18-19-1,35 1 1,17-18 0,-52 89-16,35-19 15,-18 36-15,53 0 16,0 36 15,-35 34-15,-17 36-1,-36-18 1,-18-35 0,18-35-16,-53 17 15,35-35 1,1 0-1,70-35 17,-18 17-17</inkml:trace>
  <inkml:trace contextRef="#ctx0" brushRef="#br0" timeOffset="24052.05">23636 2646 0,'0'0'0,"35"-18"0,-17-35 0,-18 0 32,0 36-32,-18-19 15,-52 36 1,-54 53 0,1 53-1,52-35 1,54 35-1,17-89 1,53 1 0,35-18-1,0-35 1,0-18 0,-17-53-1,-54 71 1,-17 17 15,-53 71 0,53-36-31,-17 54 16,-18 35 0,17 35-1,0 0 1,1 35-1,-19-34 1,-17 52 0,18-18-1,-18-17 1,18-18 0,17-88-1,-17-53 1,-18-18-1,0-70 17,36 53-32,-1-89 15,18-70 1,53 18 0,70-54-1,54 36 1,-54 89-1,-88 69-15,124-34 16,-71 34 0,18 36-1,-70 0 1,-19 0 15,-17-17 32</inkml:trace>
  <inkml:trace contextRef="#ctx0" brushRef="#br0" timeOffset="24245.22">23989 2910 0,'0'0'0,"0"18"15,-18-18-15,1 0 16,-1 0 0,0 0-1,1 0 1,-19 18 15,19-18-31,-1 0 16</inkml:trace>
  <inkml:trace contextRef="#ctx0" brushRef="#br0" timeOffset="27695.22">4322 4568 0,'0'0'0,"0"-52"15,0 16 1,0 19 0,-18 17-1,18 17 1,-18 107-1,18-89-15,0 88 16,0 54 0,0-89-1,36 0 1,-19-88 0,18-17-1,1-54 1,-1-17-1,18-36 17,0 19-17,-18 52 1,-17 35 0,35 71-1,-18 53 1,-17 0-1,17 17 1,0-52 0,36-36-1,-1-35 1,1-71 0,-18 1-1,-36-71 1,1 35-1,-18-18 17,0 89-32,18-18 15,-18 71 17,17 70-17,-17 53 1,18 18-1,0-71 1,-1-70-16,18 35 16,36-36-1,0-34 1,17-54 0,-18-17-1,-17-36 1,-53 89-16,0-53 15,0 17 1,-35 71 15,-18 36-15,18 52 0,35 71-1,17-54 1,72-34-1,-1-71 1,18-18 0,17-52-1,-52 17-15</inkml:trace>
  <inkml:trace contextRef="#ctx0" brushRef="#br0" timeOffset="28812.54">7497 4710 0,'0'0'0,"35"0"16,-18 0 0,19-18-1,-19 18-15,19-35 16,-19-18-1,-17 17 1,-70 1 0,-54 18-1,36 34 1,53 1-16,-53 88 16,52-18-1,19 53 1,17-70-1,88-36 17,35-53-17,-17-35 1,-18-35 0,-88 35-1,0-17 1,0 52-1,0 0 1,0 54 0,0 69-1,0 72 1,0-1 0,53 89-1,-17-54 1,-19-122-16,1 228 15,35 1 1,-18-89 15,0 18-15,-35-53 0,-17-141-1,-1-36-15,-70 19 16,-71-72-1,53-52 1,0-123 0,53-125-1,53 72 1,18-177 0,53 229-1,35 1 1,-36 105-1,18-18 17,-35 18-17,-35 71-15,35-35 16</inkml:trace>
  <inkml:trace contextRef="#ctx0" brushRef="#br0" timeOffset="29494.13">8008 4851 0,'18'-18'31,"-18"0"-31,17 1 0,19-36 16,-1 18 0,-17-36-1,-18 36 1,-18 35 15,0 17-31,-35 36 31,18 71-15,35-18 0,0-1-1,18-87-15,17 17 16,53-17-1,-17-18 1,17-53 0,0-35-1,-17-53 1,-36 0 0,-17 17-1,17 1 1,-18 70 15,1 35-15,-18 71-1,0 53 1,0 0 0,0 52-1,0-52 1,35 0-1,18-53 1,-35-53-16,53 0 16,34-18-1,-34-34 1,-1-37 0,-52 1-1,-18 18 1</inkml:trace>
  <inkml:trace contextRef="#ctx0" brushRef="#br0" timeOffset="29728.04">8608 4586 0,'0'0'0,"-18"0"16,36-18 15,-1 18-31,54-17 15,70-1 1,-53-17 0,0 35-1,-70 0 1,-53 0 0,0 0-1</inkml:trace>
  <inkml:trace contextRef="#ctx0" brushRef="#br0" timeOffset="33411.01">12047 4621 0,'0'0'0,"-17"-17"0,17-36 15,-18 35-15,0-88 16,-17 53-1,0 18 17,17 70-17,18 71 1,0-53-16,0 141 16,0 18-1,0-89 1,18-34-1,17-89 1,-17-18 0</inkml:trace>
  <inkml:trace contextRef="#ctx0" brushRef="#br0" timeOffset="33676.96">12012 4621 0,'0'0'0,"0"-105"16,18 52-1,-1 53-15,72 53 32,-1 35-17,18 53 1,-18 18 0,-35-36-1,-36-88 1,36 1-1,-17-72 1,-36-52 0,17 71-16</inkml:trace>
  <inkml:trace contextRef="#ctx0" brushRef="#br0" timeOffset="33910.74">12629 4427 0,'0'-105'15,"0"210"-15,36-263 16,-36 175-1,0 107 1,17 87 15,-34-52-15,-19 0 0,19-53-1,17-71 1,35-53-1,36-52 1,-18 17-16</inkml:trace>
  <inkml:trace contextRef="#ctx0" brushRef="#br0" timeOffset="34260.68">12929 4762 0,'18'0'0,"-36"0"0,54 0 16,-36 89-1,0-19 1,0 54-1,17-71 1,18-53 15,71 0-15,0-71 0,-53 1-1,-35-54 1,-18 89-16,-18-53 15,-88 35 1,-35 53 0,71 70-1,52 1 1,18 17 0,88-70-1,89-18 1</inkml:trace>
  <inkml:trace contextRef="#ctx0" brushRef="#br0" timeOffset="35044.31">13758 4639 0,'0'0'15,"141"-106"1,-88 36 0,-88 52-1,-71 36 1,0 52-1,71-17 1,17 35 0,71-17-1,18-1 1,-18-17 0,-53-17-1,-35 17 1,-71-53-1,18-18 1,17-35 15,71 71 1,18 17-17,17 0 1,-17-17-16,70-1 15,-18-17 1,36-17 0,0-54-1,-35-35 1,-71 53 0,17 1-1,-52 69 16,35 36-15,-18 53 15,18-35-15,53-71 0,53 0-1,-18-71 1,-53 36-1,36-71 1,-36 71 0,-35 52 15,0 18-31,-17 18 16,17 18-1,0-36 1,53-17-1,52-18 1,-87 0-16,70-35 16</inkml:trace>
  <inkml:trace contextRef="#ctx0" brushRef="#br0" timeOffset="35661.37">14817 4674 0,'0'0'0,"0"-53"16,0 36-16,-71 52 31,18 53-15,36 36-1,17-18 1,52-36 0,54-52-1,53-18 1,0-88-1,-71-1 1,0-69 15,-53 34-15,-35 71-16,0-53 16,0 89-1,-17 87 1,-18 54-1,17-18 1,18 17 0,0-35-1,0-70 1,18-36 0,-1-35-1,54-35 1,-1 0-1,-17 53 1,0 35 15,-35 70-15,-1 18 0,1-17-1,35-36 1,0-35-1,35 0 1,18-70 0</inkml:trace>
  <inkml:trace contextRef="#ctx0" brushRef="#br0" timeOffset="37093.78">16104 4621 0,'0'-17'15,"0"34"-15,0-52 16,18 0-1,35 0 1,35-18 15,-17 17-15,-54-34 0,-70 52-1,-53 36 1,-35 52-1,71 1 1,52-53-16,18 34 16,53 19-1,18-53 1,52-18 0,-35 0-1,-88-36 1,-35 36-1,-88 36 1,34 17 15,1 52-15,71-34 0,17 17-1,105-70 1,36-18-1,36-35 1,-36-36 0,0-53-1,-35-34 1,-71 17 0,-17 0-1,-71 176 16,18 53-15,-1 35 15,19 19-15,17-54 0,17-71-16,72 54 15,-1-71 1,18 0-1,-36-35 1,1-54 0,-71 72-16,17-54 15,-17 36 1,-17 35 0,-1 35-1,-17 53 1,35-17-1,35 0 1,36-71 15,17 0-15,18-36 0,-1-52-1,-52 18 1,0-1-1,-35 71 1,-18 18 0,0 35-1,0-1 1,0 1 0,35-35-1,36-18 1,-18 0-1,17 0 1,-52-18 15,35-17-15,-18-35 0,-35-1-1,0-52 1,0-19-1,18-34 1,-18 105 0,0 89-1,-36 106 1,-16 52 0,16-35-1,36 0 1,18-53-1,35-70 17,35-18-17,-35-53 1,0-17 0</inkml:trace>
  <inkml:trace contextRef="#ctx0" brushRef="#br0" timeOffset="37244.58">17868 4480 0,'0'0'0,"0"0"16,-35 0-1,53 0 1,52 0 0,71-17-1,-88-1-15,106 0 16</inkml:trace>
  <inkml:trace contextRef="#ctx0" brushRef="#br0" timeOffset="38094.12">18785 4339 0,'0'0'16,"0"-35"0,0-18-1,36-18 1,-1 18-1,-17 18 1,-1 18 0,-70 34-1,36 1-15,-54 35 16,18 17 0,53-34-1,18-1 1,35-35-1,17 35 1,-70 0 15,0 36-15,-70 0 0,-1-1-1,54 1 1,17-36-1,88 18 1,53-53 0,-53 0-1,36-18 1,-54-35 0,-52-35-1,-18 70-15,0-17 16,0 18-1,0 34 1,0 18 15,70 18-15,18 0 0,18-35-1,-35 0 1,-18-18-1,-36-53 1,-17-18 0,-35-35-1,0 71 1,-18 35 0,-35 88-1,35-17 1,-18 17-1,54 0 1,-1-35 15,53-35-15,36-18 0,-36 0-16</inkml:trace>
  <inkml:trace contextRef="#ctx0" brushRef="#br0" timeOffset="38426.06">19808 4586 0,'71'-53'16,"-142"106"-16,248-176 16,-160 105-1,-17 53 1,-35 53 0,-53 71-1,70-106-15,-35 106 16,-35 70-1,35-52 1,-17 70 15,35-18-15,17-70 0,-17 52-1,35-123 1,53-88-1,35-52 1,35-107 0,-105 106-16</inkml:trace>
  <inkml:trace contextRef="#ctx0" brushRef="#br0" timeOffset="38709.94">19985 5080 0,'0'-71'0,"0"142"0,0-371 16,0 177-1,17 17 1,-17 88-16,89-17 31,52 17-15,-18 36 0,-35 52-1,-105 19 1,-54-36-1,-105 17 1,70-52 0,53-18-1</inkml:trace>
  <inkml:trace contextRef="#ctx0" brushRef="#br0" timeOffset="38877.16">21061 4957 0,'0'0'0,"35"0"16,-35-18 0,35 18-1,-35-18 1,-53 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0:48:59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5168 2752 0,'18'0'79,"-1"0"-64,1 0 1,0 0-16,-1 17 0</inkml:trace>
  <inkml:trace contextRef="#ctx0" brushRef="#br0" timeOffset="7821.66">2963 758 0,'0'18'32,"-17"-18"-17</inkml:trace>
  <inkml:trace contextRef="#ctx0" brushRef="#br0" timeOffset="8315.86">2981 794 0,'0'0'0,"-18"-18"0,18-17 15,0 0 1,-17-1-1,17 19-15,0-19 16,-18 36-16,18-35 31,-18 35 1,18 35-17,0 106 1,0-70-1,0-18-15,18 106 16,-18-53 0,0 17-1,0-52 1,0-1 0,0-52-1,0-1 1,0-34 15,35-54-15,-17 36-1</inkml:trace>
  <inkml:trace contextRef="#ctx0" brushRef="#br0" timeOffset="8698.33">3281 758 0,'0'0'0,"0"-17"16,0-36 0,0 35-1,0 1 1,0 34 15,0 1-31,0 0 0,0 87 16,0 19 15,0 17-15,0-35-1,-18-36 1,18-17-1,0-70 32,0-1-47</inkml:trace>
  <inkml:trace contextRef="#ctx0" brushRef="#br0" timeOffset="9015.07">2963 1041 0,'0'0'0,"36"0"46,-19 0-30,1 0-16,52 0 16,-17-18-1,-35 18-15,35-18 16,-35 18 0,-1-17-1,1 17 1,-1 0-16</inkml:trace>
  <inkml:trace contextRef="#ctx0" brushRef="#br0" timeOffset="9331.1">3651 811 0,'0'0'0,"0"-17"32,18 17-32,0 0 15,-1 0-15,54-18 16,17 18-1,-70-18 1,17 18 0</inkml:trace>
  <inkml:trace contextRef="#ctx0" brushRef="#br0" timeOffset="9649.04">3792 776 0,'0'0'0,"-17"0"15,-1 0 1,18 18 0,0 52-1,0 1 1,0 52-1,-18-34 1,18-72-16,-35 89 16,18-71 15,17 1-15,0-19-1,0 1 1,0-71 15</inkml:trace>
  <inkml:trace contextRef="#ctx0" brushRef="#br0" timeOffset="9982.25">4110 829 0,'0'0'0,"0"18"31,0-1-31,0 19 16,0 87-1,0-35 1,-18 18-1,18-53 1,0 0 0,0-71 31,18 1-47,-18-1 15</inkml:trace>
  <inkml:trace contextRef="#ctx0" brushRef="#br0" timeOffset="10266.11">4145 864 0,'0'0'0,"0"-17"16,0-1 0,35 18 15,36 71-16,0 17 1,-36-35 0,0 17-1,-35-52 1,0 0 0,18-36 15,-1 0-16</inkml:trace>
  <inkml:trace contextRef="#ctx0" brushRef="#br0" timeOffset="10831.21">4692 776 0,'0'0'0,"-18"0"31,1 0-31,-1 18 16,-17 35 0,-53 35-1,17 18 1,18-36 0,53-52-1,18-36 16,-1 1-31,54-54 16,-1 0 0,-34 1 15,34-1-15,-70 36-1,18 35 1,0 18-1,-18-1-15,0 72 16,0-19 0,0 54-1,0-36 1,0 0 0,0-35-1,0-35-15,-18 17 16,18-18-1,-18 1 1,18-53 15,0 17-15,18-17-16</inkml:trace>
  <inkml:trace contextRef="#ctx0" brushRef="#br0" timeOffset="11248.52">5115 794 0,'0'0'0,"0"-36"16,0 54 30,0 0-46,0-1 0,-17 36 16,17-17-16,-53 105 16,53-53 15,-18 18-15,18-36-1,18-34 1,52-36-1,1 0 1,-18 0 0,0-18-1,-36 0 1,19 1 0,-36-1-1,0 0 1</inkml:trace>
  <inkml:trace contextRef="#ctx0" brushRef="#br0" timeOffset="12514.78">6809 847 0,'0'0'0,"0"-18"0,0 0 15,0 1 1,0 52 47,0-17-63,0 17 15,0 18-15,-36 106 16,19-54-1,-1 1 1,18-70-16,0-1 16,18-35 31,-1 0-32,19-53 1,34-53-1,-52 71-15,35-53 16,35-18 0,-53 70-1,0 36 1,1 53 0,-19 53-1,-17 18 1,18-54-1,17-17 1,18-53 0,0 0 15,18-53-15,-1-35-1,-70-18 1,0-53-1,0 71 1,-17 0 0,-1 70-1,0 18 1,18 18 0,0 17-1,0 18 1,53-17-1</inkml:trace>
  <inkml:trace contextRef="#ctx0" brushRef="#br0" timeOffset="12931.54">7655 1164 0,'0'0'0,"53"35"31,-18-35-16,18 0 1,-35-17-16,53-18 16,-1-36-1,-35 18 1,-17-35 0,-18 53-1,-53 17 1,0 53-1,-35 71 1,53-18 0,17 36 15,18-54-15,53-17-1,0-35 1,17-18-1,1 0 1,0-53 0,-1 0-16</inkml:trace>
  <inkml:trace contextRef="#ctx0" brushRef="#br0" timeOffset="13698.71">8784 1288 0,'0'0'0,"-17"17"0,-1-17 16,36 0 15,34-35-15,37-18-1,-19-35 1,18-53 0,-52 17-1,-36-17 1,0 106-16,0-18 15,-53 35 1,17 18 0,1 89-1,35 34 17,0 53-17,0-140-15,0 87 16,0 1-1,0-71 1,18-36 0,-1-17-1,19-35 1,34-53 0,-34 0-1,34-1 1,-52 36-1,35 36 1,-18 52 0,-17 53 15,-1-17-15,1 17-1,-18-53 1,53-17-1,0-18 1,17-18 0,1-17-1,-18 0-15</inkml:trace>
  <inkml:trace contextRef="#ctx0" brushRef="#br0" timeOffset="15015.05">10001 1023 0,'18'-18'0,"-36"36"0,36-106 15,-53 35 1,-36 18 0,18 35-1,-17 35 17,52-17-32,-35 70 15,-18 53 1,36-53-1,35 0 1,0-52 0,53-19-1,53-17 1,-36-53 0,19-17-1,-54-1 1,-17-17-1,-18 17 1,17 36 0,-17 70 31,0 18-32,0 53 1,0-35-1,18-1 1,17-34 0,18-36-1,18 0 1,-18 0 0,-1-53-1,-16-18 1,-36 53-16,17-87 15,1 34 1,0 18 0,-1 35 15,-17 71 0,0-35-31,0 70 16,0-17-1,0-1 1,0-17 0,36-35-1,16 0 1,1-18 0,18-36-1,-18-17 1,0-52-1,-36 34 1,1 53-16,0-52 16,-18 52 15,0 0-15,0 71 15,0-17-16,0-19-15,0 19 16,17-19 0,19 1-1,17-18 1,35 0 0,18-53-1,-36 0 1,-52 35-16,17-52 15,-17-1 1,-18 36 0,-71 17-1,18 54 17,-35 52-17,70-53-15,-17 36 16,35 35-1,18-36 1,35-52 0,35-1-1,-35-17 1,-36 0-16,54 0 16,-18-17-1,17-54 1,-52 54-16</inkml:trace>
  <inkml:trace contextRef="#ctx0" brushRef="#br0" timeOffset="15965.33">12524 811 0,'0'-17'15,"0"-1"-15,0 0 16,0 1-16,17-1 16,36 1-1,18-1 1,17 18-1,35 0 1,-105 53 0,-18-36-16,-71 72 15,-34-19 17,-19 1-17,54-18 1,52-53-1,36 0 17,17 0-17,71 0 1,35 0 0,-35 0-1,17 53 1,-105-53-16,-1 53 15,-17 17 1,-53-17 0,-70 0-1,0-35 17,-71-18-17,158 0-15,-70 0 16,-17 0-1,70-18 1,53 0 15,18 1-15,17 17 0</inkml:trace>
  <inkml:trace contextRef="#ctx0" brushRef="#br0" timeOffset="16965.21">13899 776 0,'0'0'0,"18"0"78,0 0-78,-1 0 0,19 0 16,87-35-1,-17 0 1,0-18 0,-89 35-16,1 0 15,-18-17 1,-35 35-1,-89 0 1,18 35 0,-35 36-1,106-18 17,35 35-17,53-35 1,70 0-1,-17-36 1,-70-17-16,105 0 16,-71 0-1,-52-17 1,-124 17 15,53 17-31,-70 36 16,-36 53-1,53 0 1,88-18 0,18-17 15,53-54-31,124-17 31,-71 0-15,70-52-1,-70-1 1,17-36 0,-52-52-1,-36 0 1,-17 88-16,-18 18 0</inkml:trace>
  <inkml:trace contextRef="#ctx0" brushRef="#br0" timeOffset="17214.11">14781 564 0,'0'-17'0,"0"34"0,0-52 15,-17 35 1,17 53 0,0-18-16,0 89 15,0-1 17,0 54-17,0-54 1,0 18-1,0-70 1,0-18 0,35-89 15,18 1-15</inkml:trace>
  <inkml:trace contextRef="#ctx0" brushRef="#br0" timeOffset="17647.06">15028 1199 0,'0'18'16,"0"0"0,18-18-1,0 0 1,70-36-1,-35-16 1,0-1 0,-53 0-1,0 17 1,-18 36 0,0 0-16,-70 36 15,35 17 1,18 35-1,35 0 1,0-17 0,35-36 15,53-18-15,36-17-1,-18-35 1,35-35-1,-71 17 1</inkml:trace>
  <inkml:trace contextRef="#ctx0" brushRef="#br0" timeOffset="18447.62">15734 1041 0,'0'-36'16,"-18"19"31,1 34-47,-19 72 15,36-19 1,-17 18 0,17-17-1,0-36 1,0-17 15,0-36 0,0 1-15,0-54 0,35 18-1,18-35 1,0 17 0,-18 54-1,0 17 1,-17 35-1,0 36 1,-1-1 0,1-52-16,0 52 15,-18-17 17,0-18-17,17-35 16,1-17-15,-1-54 0,36-17-1,0 18 1,35-36 0,-17 70-1,35 1 1,-71 35-1,-35 18-15,0 52 16,0 1 0,0 17-1,0-35 17,0-18-17,0-17-15,0 0 16,18-18-1,-1 0 1,1-36 0,17-17-1,-17 18 1</inkml:trace>
  <inkml:trace contextRef="#ctx0" brushRef="#br0" timeOffset="19397.66">16598 1164 0,'0'0'0,"18"0"31,-1 0-15,72-35-1,-36 0 1,17-18 15,-52 0-15,-1-18-1,-17 54 1,-53-1 0,-17 53-1,35 36 1,-1 35 0,19-1-1,17-52 1,53 0-1,17-53 1,36 0 0,-18 0-1,18-70 17,-53 17-17,-18-71 1,-35 54-1,18 34 1,-18 54 15,0 0-31,0 17 16,-18 36 0,18 17-1,0-18 1,0-34-1,0-19 1,0 1 0,0-36 31,0-35-32,0 0 1,36-52-1,34 16 1,-52 54-16,105-71 16,-17 71-1,-18 17 1,-35 36 0,-35 88-1,-18-18 1,0 53-1,0-70 1,0-1 0,0-52-1,0 0 17,0-36-1,35-35-16,0-18-15</inkml:trace>
  <inkml:trace contextRef="#ctx0" brushRef="#br0" timeOffset="19747.36">18045 564 0,'0'0'16,"0"-17"-16,17-18 0,-17 17 15,0 36 17,0-1-32,0 89 15,-17 0 1,-1 53 15,-17-54-15,35 19-1,0-54 1,0-52-16,0 35 16,0-35-1,17-18 17,36-53-17,-35 35-15</inkml:trace>
  <inkml:trace contextRef="#ctx0" brushRef="#br0" timeOffset="20264.75">18521 952 0,'0'-35'16,"35"-18"-16,-35 36 31,-18 17-16,1 0 1,-71 53 0,35-1-1,35 1 1,18 0 0,0-35-16,0 0 15,53 17 1,35-17-1,-17-18 1,35 35 0,-54-18-1,-34 19 1,-18-19 15,-88 19-15,0-19-1,-18 1 1,0 0 0,71-18-1,17 0 1,18-18 15,0-17-15,18 17-16</inkml:trace>
  <inkml:trace contextRef="#ctx0" brushRef="#br0" timeOffset="20689.03">17745 688 0,'17'-18'47,"1"18"-47,0 0 0,35 0 15,52-17 1,-16 17 0,52-18-1,-106 18-15,36 0 32,-19 0-17,-69 0 63,-1 0-78,1 0 0</inkml:trace>
  <inkml:trace contextRef="#ctx0" brushRef="#br0" timeOffset="23641.64">2787 2028 0,'0'0'0,"-18"0"0,1 0 16,-1 0-16,0 0 16,-17 0-1,17 0 1,36 0 46,0 0-62,-1 0 0,54 0 16,-18 0 0,53 0-1,17 0 1,-35 0 15,53 0-15,1 0-1,-1 0 1,35 0 0,18 0-1,-70 0 1,52 0 0,0 0-1,18 0 1,-53 0-1,54 0 1,-72 0 0,53 0-1,-140 0-15,69 0 16,37 0 15,-37-17-15,54 17-1,-71 0 1,1 0 0,-19 0-1,-17 0 1,18-18 0,-18 18-1,35 0 1,-35 0-1,52 0 1,-16 0 0,69-17-1,1 17 1,70 0 15,-70-18-15,141 18-1,-88 0 1,35 0 0,-18-18-1,-70 18 1,52 0 0,-17-17-1,18 17 1,-71-18-1,18 0 1,-36 18 0,36-17-1,-124 17-15,89 0 16,17-18 15,0 18-15,-35-18-1,0 1 1,17 17 0,-17 0-1,-18-18 1,53 18 0,1-17-1,34 17 1,0 0-1,1-18 1,-19 18 0,-52 0-1,53-18 17,-18 18-17,53-17 1,-17 17-1,-36-18 1,-35 18 0,52 0-1,-52-18 1,35 18 0,-35 0-1,-18-17 1,-17 17-1,-1-18 1,19 18 0,-19 0-1,71-18 1,-70 18 15,52 0-15,-35 0-1,89-17 1,-54-1 0,89 18-1,-106 0 1,35-18 0,-53 18-1,36 0 1,52-17-1,36 17 1,-36 0 0,-70 0-1,35 0 1,-53 0 15,36 0-15,-19 0-1,1 0 1,35 0 0,-35 0-1,71 0 1,-107 0 0,71 0-1,-70 0 1,35-18-1,-18 18 1,18 0 0,-36 0-1,-52 0-15,35 0 32</inkml:trace>
  <inkml:trace contextRef="#ctx0" brushRef="#br0" timeOffset="25413.39">5062 3140 0,'18'0'16,"0"0"15,-18-18-15,17 18 0,-17-18-16,0-17 15,36 0 1,-19-36-1,18 1 1,1 17 0,-36 18-1,0 52 48,0 1-63,0 35 15,0 35 1,0 0 0,0 53-1,0-35 1,0 18 0,0-36-1,0-71-15,0 36 16,0-17-1,-18-1 1,0-35 15,-17 0-15,18 0-16,-89 0 31,35 0-15,-35 0-1,53 0 1,18 0 0,70 0 15,18 0-15,88 0-1,-17 0 1,-18 0-1,0-18 1,-71 18-16,0 0 16,-17 0-1,-1 0 17,-17-17-1,0-1-16,0 0 1</inkml:trace>
  <inkml:trace contextRef="#ctx0" brushRef="#br0" timeOffset="25985.23">5662 3246 0,'0'17'31,"-18"-17"-31,18 35 16,0-17 0,0 0-1,18-18 1,0 0 0,-1-18-1,1-17 1,-18 0-1,-18 17 1,-17 18 0,0 18-1,17-1 1,18 18 15,0 1-15,18-36-1,-1 0 1,-17-18 15,0 0 1</inkml:trace>
  <inkml:trace contextRef="#ctx0" brushRef="#br0" timeOffset="36711.49">7073 2893 0,'0'0'0,"-17"0"15,-1 0-15,36 0 32,34 0-17,72-36 1,-1 1 0,54 18-1,-36-1 16,-53 18-15,-88 18 0,-35-18-1,-53 52 1,70-52-16</inkml:trace>
  <inkml:trace contextRef="#ctx0" brushRef="#br0" timeOffset="37029.07">7408 2893 0,'-17'0'31,"17"17"1,0 1-32,-18 0 15,18 35 1,0 52-1,0 19 1,0 35 0,0-18-1,-18-53 1,18-53 0,18-52 15,17-19-16,-17 19-15</inkml:trace>
  <inkml:trace contextRef="#ctx0" brushRef="#br0" timeOffset="37678.33">8132 3281 0,'0'0'0,"35"-35"31,-35 17-31,0-17 16,0-18 0,-53 17-1,-18 36 1,-35 18-1,36 35 1,-36 70 0,53 1-1,36-18 1,17-36 0,52-52-1,37-18 16,-19-18-15,36-52 0,-71 34-16,18-34 15,0-36 1,-53 36 0,0 17-1,0 88 16,0 53-15,0-17 0,35 17-1,-17-35 1,0-18 0,17-17-1,-17-18 1,17 0-1,18-36 1,-18 1 0,18 0-16</inkml:trace>
  <inkml:trace contextRef="#ctx0" brushRef="#br0" timeOffset="38712.1">8872 3175 0,'18'-18'0,"-36"36"0,54-71 15,-36 0 1,0 36 0,-53 17-1,-35 0 1,-1 52 0,19 19-1,-1 52 16,54-34-15,17-1 0,35-53-1,35-35 1,19-35 0,-36-18-1,17-18 1,-35 1-1,-17-18 1,0 70 0,-18 0-1,0 36 32,0 17-47,0 71 31,0 18-15,17-1 0,-17 36-1,0 52 1,-17-17 0,-19 124-1,36-71 1,0-53-1,0 35 1,0-70 0,0-141-16,18 17 15,0 0 1,-18-52 0,0-19-1,-89-34 16,-34-54-15,17-17 0,-17-71-1,87 142-15,-17-195 16,53 71 0,18-53-1,53 106 1,87-17-1,1 34 1,-18 18 0,-70 71-1,-54 17 1,-17 36 109,0 0-125</inkml:trace>
  <inkml:trace contextRef="#ctx0" brushRef="#br0" timeOffset="40345.85">5221 5062 0,'0'18'32,"0"0"-1,-18-18-31,1 0 15,-1 0 1,1 0-16,-1 0 16,18-18-1,0-35 1,18-17 0,34-1-1,37 0 16,-19 54-15,18-1 0,-70 36-16,53 52 15,-54 71 1,-17 1 0,-70 34-1,-36 0 1,18-70-1,52-71-15,-52 89 16,18-71 0,-1-53-1,1-18 1,34-35 0,36-105 15,0 105-16,0 17-15,71-52 16,-18 35 0,0 53-1,17 35 1,-17 18 0,-35-35-16,70 88 15,-35-53 1,17 17-1,-34-34 1,-1-1 0,-17-35-1,35-53 17</inkml:trace>
  <inkml:trace contextRef="#ctx0" brushRef="#br0" timeOffset="40695.57">6015 5433 0,'0'17'0,"0"1"0,17-18 31,1 0-15,0 0 0,-1-18-16,1-17 15,-18 17 1,-18-17 0,-35 35-1,18 0 16,18 35-15,17 1 0,17-36-1,1 0 1</inkml:trace>
  <inkml:trace contextRef="#ctx0" brushRef="#br0" timeOffset="41728.12">7497 4904 0,'0'0'0,"0"-89"31,0 36-31,0-17 15,-18 70 17,18 18-32,-35 34 15,-1 125 1,36-124-16,-35 88 16,17 53-1,-17-35 16,35-89-15,0-17 0,18-106 15,-1-35-15,19 0-1,17-89 1,-36 36-1,19 0 1,-19 106-16,1-18 16,17 53-1,18 71 1,35 70 0,0 17-1,-88-52 16,0-70-31,0 69 16,0-52 0,0-35-1,-17-18 1,-36-35 0,0-1-16</inkml:trace>
  <inkml:trace contextRef="#ctx0" brushRef="#br0" timeOffset="41927.74">7373 5362 0,'0'0'0,"-18"0"15,54 0 1,52-35 0,18 0-1,17 17 16,-17-17-15,-18-18 0,-35 18-16</inkml:trace>
  <inkml:trace contextRef="#ctx0" brushRef="#br0" timeOffset="42211.39">8114 4851 0,'0'-18'0,"0"36"0,0-71 16,0 70 15,0 19-31,0 70 16,0 35-1,0-18 1,0-35 0,0 0-1,0-52 1,18-19-1,34-17 1,19-17 0,-18-36-1,53-88 1</inkml:trace>
  <inkml:trace contextRef="#ctx0" brushRef="#br0" timeOffset="42460.86">8484 4921 0,'0'-53'16,"0"106"-16,0-159 15,-17 106 1,17 18 0,0 106-1,0 34 1,0-122-16,0 69 16,0 1-1,0-53 1,0-18 15,17-35 0,1-17-31,0-54 16,-18 36-16</inkml:trace>
  <inkml:trace contextRef="#ctx0" brushRef="#br0" timeOffset="42711.71">8096 5203 0,'0'0'0,"-17"18"0,-1-18 32,36 0-17,35 0-15,52-18 31,36-34-15,-35 34 0,-70 0-1,-1 18 1</inkml:trace>
  <inkml:trace contextRef="#ctx0" brushRef="#br0" timeOffset="43327.19">8837 5168 0,'-35'18'15,"17"-18"1,18-18-1,0 1 1,35-1 0,36 0-1,-53 1-15,87-1 16,1 18 0,-35 53-1,-36 17 1,-35 1-1,-35 0 1,-18-36 0,35-18-1,18-34 1,18-36 0,35-18-1,35-52 16,-17 70-15,-1 35 0,1 18-1,-54 53 1,-17 18 0,0-1-1,-17 19 1,-1-54-1,18-53 17,0-35-17,0-17 1</inkml:trace>
  <inkml:trace contextRef="#ctx0" brushRef="#br0" timeOffset="43494.95">9525 4886 0,'-18'0'0,"1"-18"16,-1 1-1</inkml:trace>
  <inkml:trace contextRef="#ctx0" brushRef="#br0" timeOffset="45944.5">9349 3246 0,'0'-18'0,"0"0"0,17-17 16,-17 0 15,0 17-15,18 18-1,-18 18 1,18 35 0,-18 17-1,0 36 1,0-88-16,0 35 15,0-71 32,0 0-47,17-35 16,-17 36-16,18-71 16,35-1-1,-18 36 16,18 36-15,0 34 0,0 36-1,0 71 1,0-54 0,-18-17-1,0-53 1,18 0-1,35-88 1,-35 0 0,18-18-1,-1 18 1,18 17 0,-17 71-1,-36 18 16,18 53-15,-35-19 0,17 19-1,0-36 1,-35-52 15,0-19-15,0-34-1,-53 35 1,-17-18 0,-1 53-1,18 0 1,36 0-16,-36 70 16,18 1-1,17 70 1,0-35 15,18-53-15,53-18-1,35-35 1,18-53 0,-35-35-1,-36 0 1,-17-18-1,-18 70 1,0 1 0,0 53-1,0 35 1,0 17 0,0 1-1,17-1 1,36-34 15,36-19-15,16-34-1,-16-19 1,-1-52 0,-71 0-1,19-35 1,-19 87-1,-17 19 1,0 34 0,-35 54-1,35-1 1,-18 36 0,18-35-1,0-18 1,0-36 15,0-34 0,0-36-15,18 35-16,17-70 16,-17 17-1,52 1 1,19 35-1,-36 17 1,0 36 0,-36 34-1,1 19 1,-1 17 0,-17-53-1,0 18 16,18-35-15,0-71 15,17-17-15,18-36 0,17 0-1,-17 53 1,-35 35-16,35 18 15,-18 0 1,-17 71 0,-1 17-1,-17-17 1,0 17 0,0-53-1,0 0 1,0-52 31,18-1-32,0 0-15</inkml:trace>
  <inkml:trace contextRef="#ctx0" brushRef="#br0" timeOffset="46362">12083 3157 0,'0'0'0,"0"-17"16,17 17-16,1 0 0,35-18 15,17-35 1,-17 18 0,18-18-1,-71-18 1,0 54 15,-53 17-15,-18 35-1,1 36 1,17 34 0,35-34-1,18 35 1,18-89-1,70 1 1,0-18 0,-17-35-1,-1 0 1,-52 17 0,-18 0-1</inkml:trace>
  <inkml:trace contextRef="#ctx0" brushRef="#br0" timeOffset="46521.79">12453 3210 0,'-18'0'109,"1"0"-109,-1 0 16</inkml:trace>
  <inkml:trace contextRef="#ctx0" brushRef="#br0" timeOffset="48077.58">9895 4833 0,'0'-18'16,"0"1"-16,0-19 15,0 1 1,0 18 0,-17 17-1,17 35 1,0 88-1,0 36 17,0 0-17,-18-53 1,0-53 0,18-36-1,0-34 16,0-36-15,18 0 0,35-53-1,35 0 1,0 53 0,71 36-1,-71 87 1,-35 36 15,-35 0-15,-71 0-1,-70-36 1,105-52-16,-88-18 16,-35 0-1,53 0 1,35 0-1,35-18 1,36 0 0,88-17-1,-36 18 1</inkml:trace>
  <inkml:trace contextRef="#ctx0" brushRef="#br0" timeOffset="48860.32">10601 5009 0,'0'0'15,"0"18"1,0 0 0,0-1-16,0 19 15,0 52 1,-18 18-1,18-36 1,36-35 0,17-17-1,17-18 1,1-53 0,-54 36-16,36-54 15,-18-17 1,1-36 15,-36 36-15,0 71-1,0-1 1,0 53 0,0 71-1,0 0 1,0-18-1,35-35 1,18-35 0,70-18-1,-17-53 1,-53-18 0,0-35-1,-35-17 1,-1-54 15,1 72-15,-18 87-16,0-17 15,0 105 17,0 54-17,0 34 1,0-122-16,0 70 15,0-18 1,0-35 0,0-36-1,18-17 1,17-17 0,18-36-1</inkml:trace>
  <inkml:trace contextRef="#ctx0" brushRef="#br0" timeOffset="49610.95">11783 5080 0,'17'0'46,"1"-18"-30,0 18-16,-1-17 0,54-36 16,-53 35-16,-1-52 15,1 17 1,-18 35 0,-35 18-1,-36 71 1,18-1 15,18 71-15,35-88-1,0 18 1,35-36 0,18-35-1,35 0 1,36-35-1,17-53 1,-18-18 0,-52 18-1,-36-1 1,-35 54 0,-18 35-1,-35 35 1,36 18 15,17 0-15,0 0-1,53-18 1,-18 18 0,0-17-1,-35 16 1,-17-34-1,-54 0 1,18 17 0,36-35-1,17-53 17,0 0-17</inkml:trace>
  <inkml:trace contextRef="#ctx0" brushRef="#br0" timeOffset="49926.33">11183 4727 0,'0'0'0,"18"0"32,17 0-32,88-35 15,36 0 1,-35 17 0,-19 0-1,-87 18-15,17 0 31,-105 36 1</inkml:trace>
  <inkml:trace contextRef="#ctx0" brushRef="#br0" timeOffset="51243.18">5168 6879 0,'-17'-17'0,"-1"17"16,0 0-1,18-18 1,0 0-1,0 1 1,53-19 0,0 19-1,35-1 1,-35 36 0,-70 70-1,-54 0 1,-88 36 15,18-36-15,106-71-1,17 1 1,18-36 0,71-17-1,-1 17 1,19-17-1,-1 35 1,53 0 0,-106 18-16,53 52 15,-88 1 1,-106 52 0,1-52-1,-19-18 1,18-35 15,53-18-15,1-18-1,52 0 1,0-17 0,17 0 15</inkml:trace>
  <inkml:trace contextRef="#ctx0" brushRef="#br0" timeOffset="51577.46">5838 7161 0,'18'0'47,"0"0"-32,17-17 1,-17 17 0,-18-18-1,-18 18 1,-17 0-1,17 0 1,0 18 0,36-18 15,0 0-31</inkml:trace>
  <inkml:trace contextRef="#ctx0" brushRef="#br0" timeOffset="52192.75">7673 6473 0,'0'0'0,"-18"0"0,1 0 16,-54 0-1,1 18 1,52-18-1,0 0 1,36 0 0,158 0-1,-17-35 1,88 0 0,-71-1-1,-105 36 1,-106 18 31,-54 17-32,19 0-15</inkml:trace>
  <inkml:trace contextRef="#ctx0" brushRef="#br0" timeOffset="52477.11">7990 6509 0,'0'0'16,"-17"0"-1,-1 0-15,0 0 16,1 0 0,17 35-1,0 71 1,0 17 0,0-17-1,0 71 1,0-107 15,0 18-15,0-70-1,35-53 17,-17-1-32</inkml:trace>
  <inkml:trace contextRef="#ctx0" brushRef="#br0" timeOffset="52909.14">8237 6985 0,'0'18'16,"0"-1"-16,18-17 47,35 0-47,0-35 15,35-18 17,-53-17-17,-35 34 1,0 19 0,-53 17-1,-17 53 1,35 17-1,17 54 1,18-36 0,18-18-1,34-34 1,-16-19 0,17-17-1,-36 0-15,36-53 16,18-17-1,-54 52 1</inkml:trace>
  <inkml:trace contextRef="#ctx0" brushRef="#br0" timeOffset="53843.16">8767 6914 0,'0'-17'0,"0"34"0,0-52 16,0-18-1,0 36 1,70-19 0,36 36-1,0 18 1,-36 53 0,-70-19-1,0 54 1,-88-18-1,35-35 17,36-35-32,-1 17 15,0-35 1,18-17 0,53-54-1,0 1 1,35-54-1,-35 36 1,-18 17 0,-17 54-1,-18 52 17,0 53-17,0-70-15,0 52 16,0 19-1,0-19 17,18-35-17,52-17 1,19-18 0,16-18-1,1-52 1,-35-1-1,-36-70 1,-35-35 0,18 52-1,-1-34 1,1 105 0,0 106 15,-18 52-16,0 54 1,-18 0 15,0-36-15,18-34 0,0-37-1,53 1 1,18-53-1,-1 0 1,19-53 0,-37-17-1,-34 17 1,-18 35-16</inkml:trace>
  <inkml:trace contextRef="#ctx0" brushRef="#br0" timeOffset="54110.74">9666 6756 0,'-18'0'0,"36"0"0,-53 0 0,17 0 16,36 0 15,-1 0-31,89 0 16,-18 0-1,36-36 1,-36 36 0,-70-17-1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0:50:11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 917 0,'-18'0'0,"1"0"0,-19 0 16,1 0 15,18 0-15,-1-17-1,36 17 32,-1 0-47,18-18 16,107 0-1,87 1 1,-53 17 0,36 0-1,-89 0 1,-52 0-1,-18 0 1,-71 0 47</inkml:trace>
  <inkml:trace contextRef="#ctx0" brushRef="#br0" timeOffset="404.18">1517 882 0,'0'0'0,"-18"0"15,1 0 32,17 18-31,-18 34 0,-17 72-1,17 35 1,18-53-1,0 35 1,-18-71 0,18 1-1,-17-18 1,17-71 15</inkml:trace>
  <inkml:trace contextRef="#ctx0" brushRef="#br0" timeOffset="1137.23">2170 1446 0,'17'-17'0,"-17"-1"16,18 18-16,-18-18 16,17-34-1,-17-1 1,0 35-16,-70-35 15,17 18 1,0 35 15,35 0-31,-70 35 16,0 36 0,18 17-1,34-53-15,1 89 16,35-54-1,0 1 1,35-54 0,18-17-1,53-53 1,-18-17 0,0-54-1,-17 54 1,-36-1-1,0 18 1,-35 36 15,0 52 1,0 36-17,0 17 1,0-35-1,0 0 1,18-53 0,17 0-1,18 0 1,0-18 0</inkml:trace>
  <inkml:trace contextRef="#ctx0" brushRef="#br0" timeOffset="1971.56">2999 1252 0,'0'0'0,"0"-17"16,0-1-1,-18-17 1,-35 35-1,-53 0 1,36 35 0,-36 53-1,53-17 1,35 17 0,18-35-1,36-35 1,69-18-1,-16-18 1,16-53 0,-87 54-16,35-36 31,-18 0-15,-35 35-1,18-17 1,-18 53 15,0 35-15,0-1-1,0 54 1,35 18 0,-17 70-1,-1-35 1,-17-107-16,0 160 15,0-53 1,0 35 0,-17-53 15,-18-35-15,-1-18-1,19-88-15,-36 35 16,-36-35-1,-16-17 1,-72-72 0,36-34-1,0-53 1,88 17 0,53 71-1,0-18 1,18 53-1,17 0 1,-17 18 0,52-18-1</inkml:trace>
  <inkml:trace contextRef="#ctx0" brushRef="#br0" timeOffset="2820.05">3422 1235 0,'0'0'0,"53"-36"15,-53 54 48,0 0-63,0-1 15,0 36-15,-18 18 16,-17 35 15,17-71-31,18-17 16,0 17 0,-17-35-1,-1 0 16,18-53-15,0-35 0,53 17-1,70-35 1,-34 53 0,34 36-1,-35 34 1,-52 1-16,34 70 15,-52-17 1,-18 35 0,0-36 15,-36-17-15,36-35-1,0-36 16,0-35-15,18 36-16</inkml:trace>
  <inkml:trace contextRef="#ctx0" brushRef="#br0" timeOffset="4188.68">4516 1393 0,'0'0'0,"17"-17"0,36-36 31,-35 35-31,-18 1 0,0-54 32,0 18-17,-71 36 1,1 17-1,-36 35 1,18 53 0,-1 18-1,72-18 1,17-17 0,17-36-1,54-35 1,17-18-1,0-35 1,-35-17 0,18-18 15,-54 17-15,-17 36-1,0 88 16,0 17-15,-17 18 0,17-35-1,17 0 1,1-35-16,53-18 16,34 0-1,-34-18 1,53-35-1,-54-17 1,-17-36 0,-18 35 15,-35 36-15,0 53 15,-17 17-16,-1 36 1,18-54-16,0 36 16,0 18-1,0-36 1,0 0 0,0-17-1,0-36 16,0-52-15,0-1 0,53-35 15,17 36-15,19 17-1,-54 53 1,-17 0-16,34 35 15,-34 36 1,0-1 0,-18 1-1,0-18 1,0-18 0,0 0-1,0-52 16,0-54-15,0 18 0,53-53 15,-18 71-31,36-36 16,34 1-1,-16 70 1,16 35-1,-52 36 1,-53-54-16,18 72 16,-18-37-1,-18 19 1,1-53 0,17 17-1,0-70 16,53-18-15</inkml:trace>
  <inkml:trace contextRef="#ctx0" brushRef="#br0" timeOffset="4653.68">6121 1341 0,'17'0'15,"1"0"1,0 0-16,17 0 16,18 0-1,17-53 1,-17-18 0,-35 1-1,-18 34 1,-18 19-1,-35 17 1,-17 35 0,17 18-1,35-36 1,-17 72 0,17-19-1,18 1 1,0-1-1,36-52 1,52 0 0,-35-18-1,35 0 1,-18-36 0,1-17-1,-36 36 1</inkml:trace>
  <inkml:trace contextRef="#ctx0" brushRef="#br0" timeOffset="5769.98">811 2205 0,'0'0'0,"-17"0"0,-1-18 16,36 18 62,-1 0-78,1 0 15,0 0-15,52-17 16,18 17 0,89 0-1,17-18 1,123 0 0,18 18-1,-70 0 1,141 0-1,-124 0 1,124 0 0,52-17-1,19 17 17,-1-18-17,-176 0 1,88 18-1,-124 0 1,71-17 0,-246 17-16,122 0 15,36 0 1,-17 0 0,-107 0-1,18 0 1,-70 0-1,-54 0-15,36 0 16,-35-18 0,-18 0 15,0 1-15,-18-1-1,1 18-15</inkml:trace>
  <inkml:trace contextRef="#ctx0" brushRef="#br0" timeOffset="5919.47">7197 1976 0,'-18'0'0,"0"17"16,-17-17 0</inkml:trace>
  <inkml:trace contextRef="#ctx0" brushRef="#br0" timeOffset="20817.87">2187 3704 0,'18'0'16,"-18"18"-1,17-18 32,-17-18-31,0 1-1,0-36 1,0 0 0,0 35-16,-17-35 15,-54 0 1,18 36 0,0 17-1,-52 35 1,-1 71-1,35-18 1,36 35 0,35-34-1,18 16 1,35-69 0,52-36 15,1-53-16,-35 0 1,17-35 0,-35-18-1,-36 53 1,-17-35 0,0 105 30,0 19-46,0 34 16,36 36 0,-19-35-1,1-54-15,17 18 16,36-17 15,-18-18-15,35-35-1,-35-18 1,-18 18-16</inkml:trace>
  <inkml:trace contextRef="#ctx0" brushRef="#br0" timeOffset="21351.63">2734 3581 0,'0'-18'15,"0"0"1,0 71 15,-18 0-15,18 35-1,0-17 1,0-18 0,-17 17 15,17-52-16,-18-18 1,18-18 0,0-52-1,0-1 1,71-52 0,17 35-1,-18 52 1,36 36-1,-53 36 1,-35 52 0,-18-18-1,0-52-15,0 70 32,0-35-17,0 18 1,0-54-1,-18-17 1,36-53 15,-1 18-31</inkml:trace>
  <inkml:trace contextRef="#ctx0" brushRef="#br0" timeOffset="22185.23">3422 3598 0,'-18'0'31,"1"0"-31,17 18 16,-36 35-16,19 0 31,17-36-31,0 72 15,0-36 1,0-1 0,88-16-1,0-36 1,89-53 0,-89 0-1,-18-35 1,-52 0-1,-18-1 1,0 54 0,0 17-1,0 71 17,0 18-17,-18 52 16,18-17-15,0 106 0,0 17-1,0 18 1,0 18 0,0-71-1,-53 35 1,18-106-1,17-87-15,-34 87 16,-1-87 0,0-19-1,-18-52 1,-17-71 0,35-35 15,18-229-16,35 140 1,17-52 0,36 106-1,-17 34 1,-1 72 0,18 17-1,-36 35 1,36-35-1,-17 36 1</inkml:trace>
  <inkml:trace contextRef="#ctx0" brushRef="#br0" timeOffset="22501.31">4092 3281 0,'0'0'0,"0"-18"0,0 1 16,0-19 0,0 89 15,0 35-15,0 18-1,0 35 1,0-105-16,0-1 15,0 0-15,0 18 16,0-71 31,0 1-31</inkml:trace>
  <inkml:trace contextRef="#ctx0" brushRef="#br0" timeOffset="23202.32">3986 3510 0,'-17'0'31,"34"0"-15,36 0-1,53-35 1,0 0-1,17-36 1,-34 0 0,-36-17-1,-36 71-15,-17-36 16,-35 53 15,-18 0-15,18 35-1,35 36 1,0 52 0,0-17-1,17-18 1,-17 0 0,0-35-1,0-35 1,0-36 31,0-17-47,18-53 15,53-1 1,52-16 15,-88 87-31,53-17 16,18 35-1,-35 53 1,-71 52 0,0-34-1,0 35 1,-18-53 0,1-36-1,-1-17 1,18-17 15,0-1-31</inkml:trace>
  <inkml:trace contextRef="#ctx0" brushRef="#br0" timeOffset="23468.47">5168 3422 0,'0'18'32,"0"-1"-32,0 1 15,0-1-15,0 54 16,0-36 0,0 18-1,0-35 1,0-36 31,0-17-47,0 17 15</inkml:trace>
  <inkml:trace contextRef="#ctx0" brushRef="#br0" timeOffset="23640.4">5151 3246 0,'0'-18'15,"0"36"-15,-36-54 16,19 19 0,17-1-1,0 36 32</inkml:trace>
  <inkml:trace contextRef="#ctx0" brushRef="#br0" timeOffset="24267.75">5486 3404 0,'0'0'0,"-36"0"31,36 18 1,0 0-17,0-1-15,0 36 16,0 53-1,0-53 1,-17-18 0,17-17-1,-18-18 1,18-18 15,0 1-15,0-1-16,0-35 15,18-53 1,35 18 0,70 0-1,-17 35 1,0 70 0,-36 36-1,-52 71 1,-18-18-1,-18-36 1,-17-17 0,17-18-1,18-52 32,0-1-47</inkml:trace>
  <inkml:trace contextRef="#ctx0" brushRef="#br0" timeOffset="25300.44">6544 3563 0,'0'-35'16,"0"17"0,0-17-16,-18-36 15,-35 36 1,-17 17 15,17 18-31,-53 71 31,18 35-15,53-18 0,35-17-1,0-36 1,53-35 0,52 0-1,-87 0-15,53-35 16,-1-36-1,-35 18 1,1 18 0,-36 17-1,17 36 32,-17 35-16,0 35-15,-17 35 0,-1 71-1,18 53 1,0-35 0,0 70-1,35-35 1,18 35-1,-35-52 1,-18-177-16,0 70 16,0-17-1,0-53 1,-53-53 0,-18-35 15,-34-89-16,-19-52 1,36 17 0,35-123-1,53 70 1,53-53 0,-35 213-16,52-142 15,36-36 1,-35 89-1,-19 71 1,-34 17 0,-18 35-1,18 18 32,-1 0-31</inkml:trace>
  <inkml:trace contextRef="#ctx0" brushRef="#br0" timeOffset="26500.44">8026 3810 0,'0'0'16,"0"18"-16,-18-18 0,0 17 15,1-17 1,17-17 15,0-36-15,53-53-1,17 0 1,36-88 0,-53 35-1,-35 106 1,-89 53 0,-35 36-1,18 34 1,53 54-1,52-36 1,1-71-16,70 89 16,-17-53-1,-36 0 1,-35-35 0,-35-18-1,-36 0 16,1-35-15,17-1 0,17 1-1,19 17 1,17 54 15,0-19-31,70 54 16,1-36-1,17-17 1,36-18 0,-36-36-1,35-69 1,-52 16 0,-18-69 15,-36 34-16,1-17 1,-18 88 0,0 36-1,-18 34 1,-17 107 0,35 17-1,-18 35 1,18-70-1,0-71-15,36 36 16,-1-54 0,53-17-1,-35-35 1,-35-35 0</inkml:trace>
  <inkml:trace contextRef="#ctx0" brushRef="#br0" timeOffset="26734.7">8520 3440 0,'0'0'16,"-18"0"-16,0 0 0,36 0 47,35-18-47,35-17 15,36 17 1,-36-17 0,-18 17-1,-34 18 1</inkml:trace>
  <inkml:trace contextRef="#ctx0" brushRef="#br0" timeOffset="27351.32">9366 3528 0,'0'0'0,"18"0"0,0 0 16,52-53-1,-52 0 1,-1-18-1,-17 1 1,0 52-16,-35-70 16,-53 70-1,17 18 1,-35 53 0,18 35 15,18 106-16,52-105 1,18-1 0,35-53-1,54-35 1,-1-17 0,53-72-1,-88 1 1,0-18-1,-36 18 1,-17 35 0,0 71 15,0 17-31,0 36 16,0 52-1,0-52 16,0-18-15,36-36 0,17-17-1,-1-35-15</inkml:trace>
  <inkml:trace contextRef="#ctx0" brushRef="#br0" timeOffset="27800.41">9931 3404 0,'0'0'0,"-18"-17"0,0-1 0,-52-17 15,52-18 1,18 18 0,88-1 15,1 36-16,-54 0-15,71 36 16,-18 16 0,-35 72-1,-53-18 1,0-36 0,-18-52-16,-17 35 15,17-35-15,1-18 16,17-36 15,53-34-15,-36-1-1,1 36-15,17-36 16,-17 54-16,-1-54 31,36 36-15,-17 0-1,-19 17-15</inkml:trace>
  <inkml:trace contextRef="#ctx0" brushRef="#br0" timeOffset="28100.37">10901 3016 0,'0'0'16,"0"-17"-1,-18 17 1,18 17-16,-35 54 16,17 17-1,-17 71 1,0-53 0,17 17-1,18-52 16,18-54-15,52-17 0,-17 0-1,18-53-15</inkml:trace>
  <inkml:trace contextRef="#ctx0" brushRef="#br0" timeOffset="28335.82">10760 3404 0,'0'0'0,"-18"0"0,0 0 0,1 0 15,52-17 32,36-1-31,17 0-1,0 1 1,-35-1 0,-35 18-16</inkml:trace>
  <inkml:trace contextRef="#ctx0" brushRef="#br0" timeOffset="28700.03">11112 3422 0,'71'0'32,"-53"0"-32,-1 0 0,36-35 15,-17-1 1,-19 1 0,-17-18 15,0 36-16,-53 17 1,-17 70 0,17 18-1,17 0 1,36-17 0,0-18-1,53-18 1,36-17-1,52-18 1</inkml:trace>
  <inkml:trace contextRef="#ctx0" brushRef="#br0" timeOffset="29317.7">11906 3422 0,'0'0'0,"0"-18"0,0-35 15,0 0 1,-35-17 0,-18 52-1,35 18-15,-70 0 16,35 53 0,-17 53-1,34-18 1,1 18-1,35-35 1,0-1 0,18-52-1,35-18 1,35-53 0,-18 0-1,19-88 16,-1-53-15,-53 35 0,-17 71-1,-18 17 1,0 36 0,0 88 15,0-35-31,-18 70 15,1 88 1,17-52 0,0-1-1,17-52 1,54-18 0,-54-53-16,36 0 31,53 0-16,-18-36 1,-35 1 0</inkml:trace>
  <inkml:trace contextRef="#ctx0" brushRef="#br0" timeOffset="30051.49">13441 3298 0,'0'0'0,"0"-52"32,-18 52-1,-17 17-31,-36 107 16,18 17-1,53-71 16,18 19-15,53-89 0,34 0-1,-69 0-15,34-36 16,36-34 0,-88-19-1,-18-34 1,-36 35-1,-69 35 1,16 53 0,19 70-1,52 1 1,1 52 0,34-52-1,19-18 16,52-53-15</inkml:trace>
  <inkml:trace contextRef="#ctx0" brushRef="#br0" timeOffset="30485.32">13758 3404 0,'0'0'0,"0"-17"0,0-36 15,0 0 1,18 0 0,35 35-1,53 18 1,0 36 0,17 52-1,-105 0 16,-18 18-15,-71-36 0,1-34-1,34-19 1,19-17 0,17-70-1,53-1 1,-1-17-1,1 35 1,-35 18 0,0 17-16,17-17 15,0 17 1</inkml:trace>
  <inkml:trace contextRef="#ctx0" brushRef="#br0" timeOffset="31116.85">14340 3034 0,'0'0'0,"-17"-18"0,-36-35 16,-35 0 0,-53 0-1,-36 53 1,1 0-1,17 53 1,0 18 0,-35 52-1,71 19 1,17 52 0,106-142-16,0 72 31,35 35-16,36-71 1,70 18 0,53-36-1,0-34 1,-18-54 0,89-53-1,-18-17 1,-88 0-1,-18-71 1,-106 106-16,18-88 16,-35-70-1,-54 69 1,-105 1 0,0 71-1,-141 34 16,141 36-15,17 36 0,89 17-1,35 17 1,35-17-16</inkml:trace>
  <inkml:trace contextRef="#ctx0" brushRef="#br0" timeOffset="32300.66">15328 3669 0,'-53'18'31,"71"-36"16,0 18-47,-1-18 0,1 1 15,88-89 1,-18-18 0,-71 18-1,-17 1 1,-35 69 0,-53 36-1,0 106 1,35 18-1,35-19 1,54 19 0,52-53-1,18-71 1,35 0 0,-106 0-16,88-36 31,19-52-16,-72 17 1,-70-52 0,0 52-1,0 19 1,-18 140 15,1 0-15,17 18-1,0-36 1,0 1 0,0-53-16,0-1 15,0 1 1,0-53 15,0-1-15,0-87 15,0 105-31,53-88 16,53-35-1,-1 88 1,54 18 0,-53 53-1,-18 87 1,-70 19-1,-36-1 1,-17-70 0,0 0-1,-1-35 1,19-18 15,34-18 0,36-17-31</inkml:trace>
  <inkml:trace contextRef="#ctx0" brushRef="#br0" timeOffset="32599.56">17004 3246 0,'0'0'0,"18"-36"0,-18-17 16,-18 18-1,-17 35 1,-36 35 0,71-17-16,-53 70 15,18 53 1,17-53 0,18 18 15,53-53-16,18-35 1,-36-18-16,106 0 16,-35-53-1,-18-18-15</inkml:trace>
  <inkml:trace contextRef="#ctx0" brushRef="#br0" timeOffset="32900.17">17533 3016 0,'0'0'0,"0"-17"0,0-19 0,-18 19 16,-17 17-1,17 17 1,18 107 0,-17-18 15,-18 52-16,17-52 1,18 0 0,0-53-1,18-18 1,34-35 0,37-35-1,-54 0-15</inkml:trace>
  <inkml:trace contextRef="#ctx0" brushRef="#br0" timeOffset="33350.21">17780 3334 0,'0'-18'0,"0"36"0,0-54 15,0 19 1,0 34 15,-18 19-31,1 52 16,-1-18 15,0 36-15,36-70-1,53-36 1,-1 0 0,54-18-1,-36-35 1,-18-88-1,-52 53 1,-53-36 0,-36 71-1,-35 53 1,36 36 0,-71 87-1,105-52 1,19-18 15,34-36-15,72-17-1,-54 0-15</inkml:trace>
  <inkml:trace contextRef="#ctx0" brushRef="#br0" timeOffset="34149.89">18715 3228 0,'0'0'0,"17"0"0,19-35 16,-36 17-1,-53 18 1,-35 18 0,17 17-1,36 18 16,35-18-15,0 18 0,88-18-1,0-17 1,-35 0 0,-18 17-1,-35 0 1,-35 0-1,-35-17 1,-19-18 0,19 0-1,-1 0 1,54-18 0,17 36 46,17-18-46,19 0-16,34 18 15,18-18 1,-52 0-16,105-18 16,-35-17-1,17-18 1,-70 0-1,0-53 1,-36 36 0,-17 34-1,-52 36 17,-1 88-17,17-17 16,36 17-15,0-35 0,71-18-1,17-35 1,71 0 0,-36 0-1,-34-17-15</inkml:trace>
  <inkml:trace contextRef="#ctx0" brushRef="#br0" timeOffset="34749.79">20002 3316 0,'18'-18'0,"-36"36"0,36-53 0,-18-18 16,-35 18 0,-53 17-1,17 18 16,-35 53-15,36 17 0,-18 19-1,52-19 1,36 18 0,18-70-1,70 0 1,-17-18-1,52-36 1,-52-34 0,17-107-1,-35 36 1,0-17 0,-53 52-1,0 18 16,0 70-15,-71 88 0,53 36-1,-17 71 1,35-54 0,0 18-1,35-105 1,54 16-1,-54-52 1,36 0 0,-19-17-1,1-18 1,-35 35-16</inkml:trace>
  <inkml:trace contextRef="#ctx0" brushRef="#br0" timeOffset="34898.62">20320 3422 0,'-18'0'0,"1"0"15,-1 0 32</inkml:trace>
  <inkml:trace contextRef="#ctx0" brushRef="#br0" timeOffset="36184.35">1005 5644 0,'0'0'0,"-17"0"0,-1-17 16,18-1-16,-18 18 16,18-17-1,0 34 1,0 89 15,0 0-15,0-71-16,0 89 15,0-1 1,0-70 0,0 0-1,18-53 32,17-35-47</inkml:trace>
  <inkml:trace contextRef="#ctx0" brushRef="#br0" timeOffset="36432.49">1305 5891 0,'0'18'31,"-17"17"-15,-36 36 0,17-36-16,1 0 15,-35 54 1,34-54 0,54-53 15,17-17-16,18-18-15</inkml:trace>
  <inkml:trace contextRef="#ctx0" brushRef="#br0" timeOffset="36666.21">1323 5909 0,'0'0'0,"0"-18"16,35 36-1,18 35 1,-18 17 15,1 1-15,-19-53-16,19 17 15,-1 0 1,0-35 15,18-53-15,-35 36-16</inkml:trace>
  <inkml:trace contextRef="#ctx0" brushRef="#br0" timeOffset="36899.65">1799 5786 0,'0'-36'0,"0"72"0,0-107 16,-17 89 15,17 35-31,-18-18 0,0 71 31,-17-1-15,0 1 0,35-53-1,0-35 1,35-18 0,36-35-1,-54 17-15</inkml:trace>
  <inkml:trace contextRef="#ctx0" brushRef="#br0" timeOffset="37132.39">2117 5856 0,'0'0'16,"0"35"15,0 1-31,0 34 16,0-17 15,-18 0-15,18-35-16,0-1 31,0-34-15,35-19-1</inkml:trace>
  <inkml:trace contextRef="#ctx0" brushRef="#br0" timeOffset="37483.69">2170 5627 0,'-18'0'0,"36"0"0,-36-18 16,-17 18-16,17 0 16,18 35-1,0-17-15,0 17 31,71-35 1,-54-35-17,-17-18 1,0 18 0,-17 17-16,-36 1 15,35 17 1,-17 35-1,35 18 1,17 17 0,19-34-1,-19-36-15,36 0 16</inkml:trace>
  <inkml:trace contextRef="#ctx0" brushRef="#br0" timeOffset="37799.28">2822 5521 0,'-53'0'16,"53"18"-1,0-1-15,-17 54 16,17 35-1,0-71-15,0 53 16,0 18 0,0-53-1,0 0 1,0-36 0,-36-17 30</inkml:trace>
  <inkml:trace contextRef="#ctx0" brushRef="#br0" timeOffset="38482.25">2505 5980 0,'0'0'0,"-18"0"0,18-18 31,35 18-15,106-53-1,-17 18 1,35-36 0,-71 1-1,-53 52-15,-17-70 16,-18 35 0,0 35-1,0 36 32,0 35-31,0-18-16,0 71 15,0-36 1,0 19 0,0-19-1,0-52 1,0 17-1,0-53 17,0-17-17,0-18 1,53-53 0,0 18-1,-18 71-15,71-54 16,-18 53 15,18 54-15,-71 17-1,-17 52 1,-18-34 0,0 35-1,0-71 1,0-17-1,17-36 32,19-17-31</inkml:trace>
  <inkml:trace contextRef="#ctx0" brushRef="#br0" timeOffset="38731.87">3969 5786 0,'0'0'0,"17"0"16,-17 17-1,0 36 1,0 0 0,0 0-1,-17-18 1,17-17-1,0-36 17,0-35-17</inkml:trace>
  <inkml:trace contextRef="#ctx0" brushRef="#br0" timeOffset="38915.35">3951 5574 0,'0'0'0,"0"-18"0,-35 18 16,17-17-1,36 17 32,-1 0-31</inkml:trace>
  <inkml:trace contextRef="#ctx0" brushRef="#br0" timeOffset="39449.25">4392 5627 0,'-18'0'0,"1"0"15,17 17-15,-18-17 16,18 36 0,0 17-1,0 0 1,0 35 0,0-53-1,-17 36 1,17-54-1,-36-17 1,19-17 15,17-1-31,0-70 16,0 17 0,70-52-1,-35 105-15,71-52 31,35 52-15,-52 18 0,-1 53-1,-71 17 1,-17 19 0,0-72-16,-17 36 15,-19 0 1,19-35-1</inkml:trace>
  <inkml:trace contextRef="#ctx0" brushRef="#br0" timeOffset="40749.49">7197 5609 0,'0'0'0,"17"0"15,-17 18-15,18-18 0,0 0 32,17-18-17,-18-35 1,1 0 0,-36-35-1,-52 35 1,-18 36-1,0 17 1,-36 70 0,18 71-1,36 18 1,70-18 0,35-88-1,71-35 1,0-18 15,-71-18-31,71-35 16,17-53-1,-52-17 1,-71 35 0,0-1-1,0 72 1,0 87 15,0-52-31,0 70 16,0 36-1,17-71 1,36-1 0,0-52-1,88-70 1,-52-1 15,-19-34-15,-52 16-1,-1 36 1,-17 36 0,0 52-1,-17 53 1,17 0-1,-18 18 1,0-35 0,18-54-1,-17-17 1,-1-17 0,1-36-1,17-35 16,70-36-15,54 18 0,-1 36-1,-88 70-15,89 0 16,-18 53 0,-89 17-1,1 36 1,-18 18-1,-18-71 1,18-36 0,0-34 15,18-36-15</inkml:trace>
  <inkml:trace contextRef="#ctx0" brushRef="#br0" timeOffset="41599.64">9084 5503 0,'0'0'0,"0"-17"0,0-1 16,18-35-1,-18 0 1,-53 18-1,-71 35 1,-17 35 0,35 18-1,0 53 1,89-88-16,-1 70 16,18-18-1,35-52 1,71-18 15,18-53-15,-1-17-1,-52-19 1,-18 36 0,-18 18-1,-17 35 16,-1 71-15,-17 17 0,0 71-1,0-18 1,0 35 0,0 36-1,0 17 1,0 18 15,18-53-15,0-70-1,-18-1 1,0-52 0,-36-54-1,19 1-15,-160-18 16,-34-35-1,69-54 1,19-87 0,35-71-1,88-35 1,17 53 0,36 105-1,71 1 1,-1 34 15,-17 36-15,-71 36-16,54-54 15,-72 54-15,19-1 0</inkml:trace>
  <inkml:trace contextRef="#ctx0" brushRef="#br0" timeOffset="42365.91">9366 5327 0,'0'0'0,"0"-18"0,18 1 16,-18 34 31,0 36-47,0 18 15,0-36-15,0 71 16,0-36 15,70-34-15,-34-36-1,52-18 1,18-52 0,-53-1-1,-36 53-15,36-70 16,-35 35-1,-18 36 1,-18 52 15,18-18-31,-35 36 16,35-35-16,0 53 16,0-1-1,53-35 1,35-35 15,0 0-15,89-88-1,-89-18 1,-35 1 0,-18-54-1,-35 71 1,0 17-1,-18 71 1,1 0-16,-19 53 16,36 35-1,0 53 1,0-17 0,0-54-1,0-34-15,18 17 16,53-18-1,17-35 17,18 0-17,35-53 1,-53 18-16</inkml:trace>
  <inkml:trace contextRef="#ctx0" brushRef="#br0" timeOffset="42848.77">11130 5292 0,'0'-36'15,"0"72"-15,-18-125 16,-52 72 0,52 17-16,-52 0 15,-36 35 1,18 71 0,35 0-1,35-36 1,18 19 15,71-72-15,35 1-1,-18-53 1,-18-36 0,-34-17-1,-19 17 1,-17 1-1,-17 87 17,17 71-17,0-35 1,0 36 0,0-54-1,35 0 1,53-35 15,0 0-15,-35 0-1,-18-17-15</inkml:trace>
  <inkml:trace contextRef="#ctx0" brushRef="#br0" timeOffset="43249.22">11377 5380 0,'0'0'16,"0"-35"-16,0-1 15,35-17 1,54 0 0,-19 18-1,18 35 1,-17 53 0,-18 35-1,-53-17 1,17 17 15,-17-35-15,0-35-1,-35-18 1,17 0 0,1-36-1,17-17 1,53-35-1,0 18 1,53-36 0,-36 71-1,1 17 1,-54 18 0</inkml:trace>
  <inkml:trace contextRef="#ctx0" brushRef="#br0" timeOffset="44132.12">13212 4957 0,'0'0'15,"0"-18"-15,-36-53 16,19 1 0,17 52-1,0 36 16,0 17-31,0 141 16,0-140-16,0 122 16,-18 19-1,0-71 1,1 17 0,-1-70-1,0-53 32,18-18-47,0-34 16,0-54-1,36 17 1,70-16 0,-18 34-1,88 36 1,-70 52-1,0 72 1,-53 34 0,-53-35-1,-71 1 1,-35-19 0,-35-52-1,53-18 1,-35 0 15,52 0-15,53 0-1,36-18 1,105-17 0,-34 0-1</inkml:trace>
  <inkml:trace contextRef="#ctx0" brushRef="#br0" timeOffset="44599.46">13688 5397 0,'0'0'0,"0"-17"0,-18-1 0,18-17 16,0-18-1,0-18 1,35 54-1,36-18 1,70 35 0,-35 17-1,35 89 1,-88-18 0,-53-17-1,-53-1 1,18-52-1,17-18 1,18-18 0,0-35-1,0 18-15,0-35 16,35-36 0,18 35-1,-17 36 1,16 35-1,19 0 17,17 0-17,-70 18-15</inkml:trace>
  <inkml:trace contextRef="#ctx0" brushRef="#br0" timeOffset="45183.17">15046 5256 0,'0'0'0,"0"-17"0,18-1 0,-18-17 15,0-18 1,-18 18 0,-53-18-1,18 35 1,-88 53 15,53 36-15,-18 70-1,18 0 1,71-53 0,34-17-1,18-53-15,36-18 16,52 0-1,-34-53 1,34-18 0,-35-35-1,-52 18 1,-19-18 0,-17 53-1,0 106 16,-35 35 1,35 18-17,0-35 1,18-1 0,35-70-1,35 0 1,53-17-1,-106-1-15</inkml:trace>
  <inkml:trace contextRef="#ctx0" brushRef="#br0" timeOffset="46098.36">15734 5062 0,'0'-17'0,"0"34"0,0-52 0,0 17 15,-71 18 1,-17 36 15,-18 70-15,71-18-1,35 18 1,35-18 0,36-53-1,70-17 1,-53-18-1,18-53 1,-18-18 0,-35-17-1,-18-71 1,-17-17 0,-18 17-1,0 106 1,0 36 15,0 34-15,0 107-1,0 52 1,-18-17 0,18-53-1,-17-36 1,-1-35-1,18-52 17,0-1-17,35-52 1,54-19 0,-1 19-1,53 17 1,-53 53 15,-88 18-15,-18 17-1,-87 18 1,-1-36 0,35 1-1,54-18-15,-19 0 16,36 18 15,0-1-15,36 19-1,-19-1 1,1-17-16,17-1 16,-17 1-16,35-1 15,-18 1 1,18 0-1,-18-18 17,36 0-17,-54-18-15</inkml:trace>
  <inkml:trace contextRef="#ctx0" brushRef="#br0" timeOffset="46849.1">16757 5221 0,'-18'0'16,"36"0"47,0 0-63,-1 0 0,36-35 15,18-36 1,-54 18-1,-17 36-15,0-36 32,-17 53-17,-54 17 1,1 19 0,-1 70-1,71-89-15,-18 71 16,18-17-1,18-1 1,17-52 0,53 0-1,1-18 1,-72 0-16,89-18 16,53-52-1,-53-36 1,-71-35 15,-35 0-15,18-18-1,-18 123-15,0-16 16,0 34 0,0 36-1,-18 105 1,-17 1-1,-1 34 1,36-34 0,0-36-1,18-18 1,53-70 0,34 0-1,-16 0 1,17-35 15,-54 18-15,-34-19-1,0-17 1</inkml:trace>
  <inkml:trace contextRef="#ctx0" brushRef="#br0" timeOffset="47160.15">17233 5045 0,'0'0'0,"71"-18"15,-54 18-15,124-18 16,-35 1-1,0-18 17,-18 35-17,-70-18 1,-18 0 0,-18 18 30</inkml:trace>
  <inkml:trace contextRef="#ctx0" brushRef="#br0" timeOffset="88592.87">1587 8202 0,'0'0'0,"-17"0"32,17 18 61,0-1-77,17 1-16,1-18 16,17 0-1,18 0 1,18 0 0,-18-18-1,35-35 1,-70 36-16,17-36 15,-35 0 1,0 18 0,-18 17-1,-70 18 1,-18 18 15,-17 88-15,35-18-1,-1 0 1,54 18 0,35-36-1,71-17 1,17-53 0,0 18-1,36-18 1,-72 0-1,-16 0 1,-124-18 15,-1 18-15,-69 35 0,52 1 15,18 17-16,70-36-15,-17 36 16,17 0 0,18 0-1,53 0 1,35-18 0,-17-17-1,52-18 1,-35 0-1,36-18 1,-36-17 0,35-18-1</inkml:trace>
  <inkml:trace contextRef="#ctx0" brushRef="#br0" timeOffset="89661.67">2575 8590 0,'0'0'15,"0"-18"-15,0 1 0,0-1 16,0 1 0,-35-19-1,-53 36 1,0 0-1,-18 71 1,35-18 0,54-36-16,-1 54 15,18-36 1,0 1 15,70-36-15,1 0-1,35-53 1,-88 35-16,52-17 16,-35-36-1,-17 36 1,-18 17 0,0 36 30,-18 35-30,18 17 0,0 36-1,0 0 1,0 53 0,0-106-1,0 70 1,0 71-1,-35-17 1,0 34 0,35-70-1,-35 18 1,35-124-16,-36 36 16,1-1-1,0 1 1,-1-53-1,-34-18 1,-1 0 0,-17-71-1,35 1 1,0-89 0,36 18 15,17-71-16,35 71 1,-17 88-16,52-88 16,1 35-1,-1 0 1,-17 36 0,-18 17-1,1 17 1,-19 19-1,19-1 1,-19 18 15,1 0 16,0 0-31,-1 0-16</inkml:trace>
  <inkml:trace contextRef="#ctx0" brushRef="#br0" timeOffset="90135.4">2963 8678 0,'0'0'0,"18"0"78,-18-17-31,0-1-31,-18 18 62,18 18-31,0-1-32</inkml:trace>
  <inkml:trace contextRef="#ctx0" brushRef="#br0" timeOffset="90693.13">2946 9066 0,'0'0'0,"0"18"16,0 0-16,17-18 47,1 0-47,-18-36 31,0 1-16,0 17 1,-35 18 0,17 0-16,0 18 15,1 0 1,17 17 0,35-35 15,-17 0-16,-1 0-15,-17-18 16,0 1 0,0-1-1,-35 18 1,17 0 0,18 18-1,18-18 32,0 0-47</inkml:trace>
  <inkml:trace contextRef="#ctx0" brushRef="#br0" timeOffset="91959.33">5962 8167 0,'0'0'0,"18"0"0,-1 0 15,-17-18 16,-17 36 1,-19 17-17,-52 18 1,-71 53 0,18-18-1,-53 18 1,159-71-16,-124 53 15,71-35 1,0 0 0,35-18-1,0 1 1,35-36 0,1 0 15,17-18-16,0-17 1,35 17 0,36-17-1,-19 35 1,72 0 0,-54 18-1,19 34 1,16 19-1,-34 0 1,35 34 0,0-34-1,-36-1 1,-17-34 0,0-19 15,-35-17-16,-1 0 17,-17-53-17</inkml:trace>
  <inkml:trace contextRef="#ctx0" brushRef="#br0" timeOffset="93759.72">6844 8537 0,'18'0'0,"17"0"15,35-17 1,-17-1-1,-17 0 1,-19 1 0,-17-1-16,-70 18 31,-71 0-15,-18 53-1,53-18 16,18 0-15,70-17 0,53-18-1,54 18 1,34-18 0,18 35-1,-17 0 1,-71 18-1,-53-35-15,0 35 16,-53 35 0,-71-35-1,1-18 1,-18-35 15,105 0-31,-52 0 16,0-53-1,53 18 1,35 0 0,0 17-1,53 18 1,105-35 0</inkml:trace>
  <inkml:trace contextRef="#ctx0" brushRef="#br0" timeOffset="94158.84">7338 8625 0,'-18'0'16,"18"18"-16,0 0 15,-18-1-15,18 1 16,0 105 0,0 1-1,-35 88 1,18-1 0,-1-34-1,-35 70 1,18-36-1,17-158-15,18 53 16,0-18 0,0-70-1,18-89 17,17-70-17,-17 88 1,-1 0-16</inkml:trace>
  <inkml:trace contextRef="#ctx0" brushRef="#br0" timeOffset="94544.16">7355 8925 0,'0'0'0,"0"-35"0,0-36 16,0 36-16,0-53 15,0 17 1,18 1-1,53 35 1,52 17 0,-17 18-1,-71 0-15,71 70 16,-88 36 0,-54-35 15,-87 35-16,-1-53 1,1 0 0,35-36-1,35-17 1,18 0 0,52 0 15,18-17-16,1-1-15</inkml:trace>
  <inkml:trace contextRef="#ctx0" brushRef="#br0" timeOffset="95691.46">8537 8555 0,'0'0'0,"0"-18"0,0 1 16,-35-19 0,-71 36-1,0 0 1,18 0 0,-53 106-1,88-35 1,18 35-1,35-1 1,53-34 0,35-36-1,-53-35-15,36 0 16,35-35 0,-18-36-1,0-34 16,-35-19-15,-36 53 0,-17 36-1,0 53 17,-35 52-17,35 1 1,0 35-1,0-89-15,18 54 16,52-36 0,19-35-1,-1 0 1,53-70 0,-53-36 15,-53 0-16,-17 35 1,-18 36 0,0 18-1,-18 17 1,18 88 0,-17-18-1,-1 19 1,18-1-1,0-35 1,0-18 0,0-17-1,-18-71 17,18-18-17,0-35 16,53 36-15,53-36 0,-88 88-16,123-52 15,-53 52 1,18 36 0,-53 35-1,-18 35 1,-35 18-1,0-1 1,-17-34 0,-1-18-1,18-35 1,0-1 0,0-34 30,0-36-30,0 17-16</inkml:trace>
  <inkml:trace contextRef="#ctx0" brushRef="#br0" timeOffset="96352.07">10231 7955 0,'0'0'0,"-18"0"0,18-18 15,-35 18 1,17 0 0,18 53-1,35 36 1,36-1 0,52 0-1,-35-35 1,18-18-1,-70-17-15,69-1 16,-16-17 0,-54 0-1,-17 0 1,-18 18 0,-53 0-1,-36 35 16,-16 17-15,16 1 0,-34 52-1,-1 1 1,36-36 0,18 18-1,70-53 1,0-36 15,0-34 0,0-1-15</inkml:trace>
  <inkml:trace contextRef="#ctx0" brushRef="#br0" timeOffset="97192.14">12912 8449 0,'0'0'0,"17"-18"0,1 1 16,17-19-1,-17 19 1,-18-18-1,-88 87 32,35 1-47,35-35 0,-35 70 16,0 18 0,36-18-1,17 0 16,70-35-15,18-53 0,89-35-1,-54-18 1,1-53 0,-89 18-1,-35-35 1,-106 52-1,0 53 1,71 18-16,-88 0 16,52 36-1,18 34 1,18-17 0,35 0 15,35-35-16,0-18 1,1 0-16</inkml:trace>
  <inkml:trace contextRef="#ctx0" brushRef="#br0" timeOffset="97725.05">13353 8484 0,'17'-17'0,"1"-19"16,-18 19 0,18-36-1,-1 53 1,1-18-16,35 1 16,-18 17-1,36 0 16,-1 52-15,-17 1 0,35 53-1,-70-35 1,-18-1 0,-18 1-1,-17-53 1,0-1-1,17-105 17,0 17-17,18 1 1,0-1 0,36 18-1,17 0 16,-18 18-15,0 0 0,-35 0-1,18 17-15</inkml:trace>
  <inkml:trace contextRef="#ctx0" brushRef="#br0" timeOffset="98442.23">13811 7867 0,'0'0'16,"-35"0"-16,-53-18 0,-89 18 15,-34 0 16,34 0-15,-87 53 0,158 0-1,71-35-15,-124 88 16,53-1 0,18 37-1,70-107-15,-17 88 16,17 18-1,18 36 1,53-54 0,53 18-1,0-52 1,-18-37 0,71-16-1,35-36 16,53 0-15,17-53 0,-87 0-1,17-35 1,-18-18 0,-52-53-1,-36-17 1,-35 52-1,-53-70 1,-36 71 0,-122-1-1,17 54 1,-53 34 0,105 36-1,1 0 16,88 36-15,18-19-16</inkml:trace>
  <inkml:trace contextRef="#ctx0" brushRef="#br0" timeOffset="99210.1">15981 7885 0,'0'0'0,"17"-18"0,1 0 15,-18 1 1,0 34 15,0 1-31,-70 70 16,52-53-16,-53 89 16,-87 35-1,-36-18 16,35-71-15,35-34 0,89-19-1,17-17-15,36-17 32,35-1-17,53 36 1,0 17-1,-71-18-15,124 54 16,-71-18 0,18 35-1,-36-17 1,-70-36 0,18 0 15,0-35 0,-1-53-15,18-35-1</inkml:trace>
  <inkml:trace contextRef="#ctx0" brushRef="#br0" timeOffset="99775.46">16845 8149 0,'0'0'0,"18"-70"16,-18 52-1,0-17-15,-36 35 16,-34 0 15,-89 53-15,18 35-1,88-18 1,36-34 0,52-1-1,71 0 1,-18 0-1,18 1 1,-89-19-16,36 19 16,-35 17-1,-18-18 1,-35-18 0,-89 19-1,-17-19 16,18-17-15,34 0 0,72 0-1,70 0 17,35-35-17,-53 17-15</inkml:trace>
  <inkml:trace contextRef="#ctx0" brushRef="#br0" timeOffset="100175.32">17127 8378 0,'0'-17'16,"-17"17"-1,-1 17 1,18 1 0,0 70-1,0-70-15,0 70 16,-35 71 0,0 0-1,-18 70 1,0-17-1,17-71 1,-34 53 0,35-124-1,35-52 1,0-36 0,17-70-1,36-18 16,-35 53-31,35-35 0</inkml:trace>
  <inkml:trace contextRef="#ctx0" brushRef="#br0" timeOffset="100559.9">17163 8431 0,'0'0'16,"0"-17"-16,-18-1 0,0-35 15,18 0 1,18 18 0,70 0-1,36 35 1,17 0 0,-35 53-1,-53 0 1,-53 52 15,-71-52-15,-88 0-1,124-35-15,-124 17 16,89-35 0,17 18-1,70-18 16,19-18-15,-1 18-16</inkml:trace>
  <inkml:trace contextRef="#ctx0" brushRef="#br0" timeOffset="101158.65">18115 8326 0,'0'0'0,"0"-18"0,0 0 15,-18-52 1,-52 34 0,-1 19-1,-17 52 1,18 18-1,-36 53 1,35-36 0,71 19-1,36-19 1,52-70 0,35 0-1,-17-35 16,-18-36-15,-17-17 0,-54 0-1,-17 53 1,-35 70 15,35-17-31,-18 17 16,18 35-1,0 36 1,0-71 0,53-17-1,0-18 1,18 0 0,35-35-1,-89 17 1</inkml:trace>
  <inkml:trace contextRef="#ctx0" brushRef="#br0" timeOffset="101741.9">18644 8255 0,'0'-18'16,"-35"18"15,17 0-15,1 71-1,17-1 1,-18-17 0,18 18-1,0-36 1,0-17 0,0-1-16,0-34 62,0-1-46,0-52-1,18-1 1,35-17 0,17 17-1,18 18 1,36 36-1,-36 17 1,18 88 0,-106-17-1,0 34 1,-35-16 0,-1-37-1,1 1 1,17-17 15,1-36-15,-1 0-1,1 0 1,-1 0-16</inkml:trace>
  <inkml:trace contextRef="#ctx0" brushRef="#br0" timeOffset="103241.19">6615 11165 0,'17'0'16,"1"0"0,-1 0-1,-17 18 1,-35 17 0,-88 71-1,17-18 1,71-52-16,-124 87 15,18-35 1,-36 0 0,54-52-1,-18 17 1,53-18 0,70-35-1,18-18 32,35-35-31,36 36-1,17-19 1,18 19 0,-36 17-1,19 35 1,-1 36-1,-35-1 1,35 54 0,-53-89-16,18 53 15,18 0 1,-18-52 0,-1-1-1,-34-35 1,0-18 46,-18-17-46,35 0-16</inkml:trace>
  <inkml:trace contextRef="#ctx0" brushRef="#br0" timeOffset="104624.54">7497 11695 0,'0'-18'0,"0"0"15,0 1 1,0-1 0,0 0-16,0 1 15,-18-1 17,0 0-32,-17 18 15,-18 0 1,-18 18 15,54 0-31,-54 35 16,-17 70-1,18-17 1,17 35 0,53-17-1,17-54 1,54-70-1,17-18 1,18-34 0,0-72-1,-36 36 1,-17-53 0,-35 123-16,-1-52 15,-17-1 1,18 71 15,-18 71 0,0-1-15,0 71 0,35-35-1,18-53 1,53-18-1,-35-17 1,17-18 0,-71 0-16,72-18 15,-72-35 1,1 36 0</inkml:trace>
  <inkml:trace contextRef="#ctx0" brushRef="#br0" timeOffset="105157.45">8326 11236 0,'0'0'0,"-53"0"31,35 0-31,0 35 15,18 18 1,53 35 0,53 1-1,18-19 1,-1-35 0,-88-17-16,106 17 15,1 1 1,-37-36 15,-69 0-15,-36 17-1,-36 18 1,-34 1 0,-36 34-1,0 19 1,-35 34-1,35-17 1,18 0 0,70-36-1,1-52 1,17-1 0,35-69 15</inkml:trace>
  <inkml:trace contextRef="#ctx0" brushRef="#br0" timeOffset="105957.02">13952 11271 0,'18'-17'0,"-36"34"0,54-52 15,-36 17-15,0-17 16,0 17 0,-53 18-1,0 53 1,-18 71 0,18-1-1,18 18 1,35-35 15,0-53-15,71-35-1,-1-18 1,54-53 0,-19-35-1,-69-1 1,-19 54-16,-17-141 15,-70 70 1,-18 18 0,-18 88-1,53 35 1,0 53 0,53-70-16,0 70 15,0-17 16,53-36-15,53-17 0,0-18-16</inkml:trace>
  <inkml:trace contextRef="#ctx0" brushRef="#br0" timeOffset="106407.15">14446 11412 0,'-17'0'0,"-1"0"16,0 0-16,-35-17 16,36-19-1,52 1 1,53 0 0,36 17-1,-54 36 1,36 52 15,-88-52-31,-1 53 16,-17 34-1,-35-34 1,-35-18 0,17-35-1,53-89 16,0 18-15,17-35 0,19 17-1,-1 1 1,0 17 0,0 0-1,-17 35-15,0 1 16</inkml:trace>
  <inkml:trace contextRef="#ctx0" brushRef="#br0" timeOffset="107057.3">14852 10848 0,'0'0'0,"-35"-18"15,-1 18-15,-140-53 16,35 36-1,-53-1 1,53 18 0,-89 88-1,89-17 1,0 35 0,0 35-1,71 0 1,-19 35 15,72 18-15,17-17-1,17-1 1,54-70 0,70 0-1,35-18 1,36-70-1,53-36 1,-71-17 0,35-71-1,-176 71-15,88-71 16,18-53 0,-53-35-1,-71 18 16,-17-54-15,-54 89 0,-70 0-1,-52 35 1,34 71 0,36 17-1,35 18 1,53 36-1,35-19 1</inkml:trace>
  <inkml:trace contextRef="#ctx0" brushRef="#br0" timeOffset="107857.12">17039 10936 0,'0'0'0,"35"-18"31,-17 18-15,-18-17 0,-18 34-1,1-17 1,-71 89 0,-36 16-1,1 1 1,-89 18-1,89-54 1,-1-34 0,71-36-1,53-18 1,0 0 0,53 1-1,71 17 1,-1 35 15,36 18-15,-106-35-16,70 52 15,-52 1 1,-1-18 0,-34-1-1,-1-16 1,-35-19 15,35-17-15,0-35-1,1 0 1</inkml:trace>
  <inkml:trace contextRef="#ctx0" brushRef="#br0" timeOffset="108607.76">17956 11254 0,'0'0'0,"0"-18"0,18 18 16,-18-71-1,0 1 1,-18 35-1,-52-1 1,-1 19 0,-52 17-1,-1 53 1,36 17 0,0 36-1,53-18 1,17 0 15,18-70-31,18 35 16,52-18-1,36-17 1,-18-18 0,18-53-1,-35 0 1,-1-88-1,-35 35 1,-17 35 0,0 36-1,-18 53 32,0 17-47,0 71 16,0 0 15,0-36-15,0 1-1,17-53 1,54-1 0,-1-17-1,-17 0 1,18-17-1,-36-1 1,1 0 0,-19 18-1</inkml:trace>
  <inkml:trace contextRef="#ctx0" brushRef="#br0" timeOffset="181449.99">11077 11042 0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0:53:18.2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1358 829 0,'0'0'0,"0"-18"16,18 1 0,-18-19-16,0 19 31,-18 34 0,1 19-15,-19 87-1,36 18 1,-35 36 0,17-54-1,1 18 1,17-123-16,0 52 16,0-34-1,17-54 16,-17-35-15,18 18 0</inkml:trace>
  <inkml:trace contextRef="#ctx0" brushRef="#br0" timeOffset="383.59">1358 935 0,'0'0'0,"0"-18"0,0-35 15,0 18 1,35 17 0,36 1-1,0 34 1,-36 1-16,71 105 15,-53 1 1,-18 35 15,-35-53-15,-18 17 0,-17-35-1,17-70 1,1-18 15,17-35-15,-36-18-1</inkml:trace>
  <inkml:trace contextRef="#ctx0" brushRef="#br0" timeOffset="649.82">1164 1341 0,'0'0'0,"-17"17"31,34-17 1,54-17-17,35-19 1,52 1-1,-52 17 1,-71 18-16,36-17 16,-18-19-1</inkml:trace>
  <inkml:trace contextRef="#ctx0" brushRef="#br0" timeOffset="1000.2">2099 776 0,'0'0'0,"0"-18"0,0 36 47,0 0-47,-18 88 15,1 17 1,-1 53 0,0-70-1,1 18 1,17-107-16,0 36 16,0-35-1,35-53 16,-17 17-31,-1 0 16,1 1 0</inkml:trace>
  <inkml:trace contextRef="#ctx0" brushRef="#br0" timeOffset="1249.65">1870 1252 0,'-18'0'0,"36"0"0,-54 18 16,54-18 15,35 0-15,0 0 0,35-18-1,-17 1 1,-54-1-16,19 18 15,-19-35 1,1 35 0</inkml:trace>
  <inkml:trace contextRef="#ctx0" brushRef="#br0" timeOffset="1599.09">2611 847 0,'0'-18'15,"0"0"-15,-18 18 16,-17 0 0,17 53-1,0 71 1,-17-36-1,0 53 1,17-53 0,18-52-1,0 34 1,0-35 0,53-17-1,0-18 1,0-35-1,-35 35-15</inkml:trace>
  <inkml:trace contextRef="#ctx0" brushRef="#br0" timeOffset="1882.66">2293 1182 0,'0'0'0,"0"17"31,18-17-31,-1 0 16,54 0 0,17-17-1,-53 17-15,36-35 16,17 35-1</inkml:trace>
  <inkml:trace contextRef="#ctx0" brushRef="#br0" timeOffset="2766.85">2805 1217 0,'0'0'0,"-18"0"15,18-18 17,0 1-32,0-1 15,0 1-15,35-1 16,0 0-1,18 18 1,36 36 0,-19 16-1,-17 19 1,-35 0 0,-36-1-1,-17-35 1,0-17-1,17-18 1,36-71 31,52-17-31,-17 18-1,53-1 1,-36 36-1,1 35 1,-53 0-16,-1 70 16,-17 1-1,0 0 1,-17-1 0,17-52-1,-18-1 1,18-34 31,0-1-47,0-17 15</inkml:trace>
  <inkml:trace contextRef="#ctx0" brushRef="#br0" timeOffset="3100.69">3510 900 0,'0'0'0,"-18"0"16,1 0-16,-1 52 15,1-16 1,17-19-16,17-17 31,54 0-15,-54-35-1,1-18 1,-18 0 15,-18 53-31,-35-17 16,-52 34 0,52 19-1,35 52 1,18-53-1,71 0-15</inkml:trace>
  <inkml:trace contextRef="#ctx0" brushRef="#br0" timeOffset="3999.66">3969 900 0,'0'0'16,"0"-18"-16,0-17 0,0 17 15,0 0 1,0 71 31,0 88-31,-18-35-1,0 35 1,1-52-1,17-1 1,0-53 0,-18-35-1,1 0 1,-1-18 0,0-52-1,18 17 1,0-35-1,71 17 1,35 1 15,-1 52-15,1 18 0,-17 53-1,-19 35 1,-70-70-16,0 52 15,-88 18 1,-18-35 0,-53 0-1,53-35 1,-17-18 0,105 0-1,1-35 1,17 17-1,70-35 1,-17 35 0</inkml:trace>
  <inkml:trace contextRef="#ctx0" brushRef="#br0" timeOffset="4817.03">4568 1094 0,'0'0'16,"0"-18"-16,0 36 47,0 17-47,-17 53 15,17-17 1,0-54-16,0 71 15,53-52 1,17-19 0,-17-17 15,35-17-15,-17-19-1,-53 19-15,70-71 16,-35-1-1,-36-16 1,1 52 0,-36 88 15,-17 18-15,35-18-16,-18 71 15,18-35 1,18-1-1,35-52 1,18-18 15,34 0-15,-34-53 0,-1-18-1,-17-70 1,-35-18-1,-18 36 1,0 17 0,0 88-16,0 1 15,0 34 1,-18 54 0,1 88-1,17-36 1,0 36-1,0-88 1,17-19 15,36-34-15,18-18 0,-1-35-1,-52 17-15</inkml:trace>
  <inkml:trace contextRef="#ctx0" brushRef="#br0" timeOffset="5066.25">5309 1111 0,'0'0'0,"18"0"31,52 0-16,36-35 1,-35 17 15,52 1-15,-105 17 0,17-18-1,-17 18-15</inkml:trace>
  <inkml:trace contextRef="#ctx0" brushRef="#br0" timeOffset="5882.53">5874 1129 0,'17'0'15,"1"0"1,0 0-16,35 0 15,-53-18-15,52 1 16,-34-36 15,0 17-15,-18 19 0,-18 17 15,-17 53-16,-18 35 1,18-35 0,-1 35-1,36-35 1,0 0 0,53-36-1,0-17 1,71 0-1,-36 0 1,35-70 0,-52-1 15,-36 54-31,36-89 16,-36 35-1,-35 1 1,0 52-1,-71 18 1,1 71 0,35 17-1,35-18 1,0-34 0,53-19-1,-1 19 1,19-19-1,-53 19 1,-1-19 0,-34 18 15,-54 1-15,-35-1-1,18-17 1,53-1-1,35-52 17,0 17-17</inkml:trace>
  <inkml:trace contextRef="#ctx0" brushRef="#br0" timeOffset="7287.66">988 1958 0,'-18'0'16,"0"0"-16,1 0 31,34 0 31,1 0-62,0 0 16,-1 0-16,54 0 16,-36 0-16,71 0 15,70 0 1,-52 0 0,52 0-1,1 0 1,-19 0-1,-105 0-15,212 0 16,-71 0 0,71 0 15,-54 0-15,-52 0-1,-106 0-15,123 0 16,124 0-1,-123 0 1,52 0 0,-17-18-1,-18 18 1,-18 0 0,-123 0-16,159-17 15,-89 17 1,36 0-1,-18-18 1,-35 18 0,70 0 15,-123 0-31,123 0 16,-70 0-1,35 0 1,-17-18-1,-18 18 1,-1 0 0,-87 0-16,106 0 15,-1 0 1,-52 0 0,-36 0-1,-17 0 1,-18-17 62</inkml:trace>
  <inkml:trace contextRef="#ctx0" brushRef="#br0" timeOffset="7416.24">6791 1887 0,'0'0'16,"-18"0"-16,-17 18 31,17-18-31,1 0 0</inkml:trace>
  <inkml:trace contextRef="#ctx0" brushRef="#br0" timeOffset="10565.87">1058 3351 0,'0'-17'78,"0"-1"-78,0 0 16,0 1-16,0-18 16,-17-18-1,-36 0 1,0 17-1,-35 19 1,35 17 0,-18 17-1,36 1-15,-18 53 16,-35 52 0,35-17-1,18 17 1,35-52-1,53-18 1,17-35 0,54-18 15,-36-36-15,18-52-1,-18 17 1,-71 54-16,36-107 15,-53 54 1,0-18 0,0 70-1,0 36 17,0-1-32,0 89 15,0-18 1,0 18-1,0-53 1,53-18 0,18-35 15,17-17-15,-53 17-16,71-71 15,-53 1 1,-18-19-1,-35 19 1,0 17 0,-35 88 15,35 18-15,-18 35-1,1 0 1,17-35-1,0-35-15,0 17 16,0-52 47,0-1-63,0-17 15,35-36 1,-17 36-16,70-71 15,-18 36 1,1 34 0,0 36-1,-36 53 1,-18 35 0,1-52-16,-18 17 15,0-36-15,0 89 16,0-53-1,0-35 1,18-18 31,-1 0-47,1-36 16,-18 19-16,35-72 15</inkml:trace>
  <inkml:trace contextRef="#ctx0" brushRef="#br0" timeOffset="11331.48">2081 3281 0,'0'0'0,"0"-35"16,18-1-1,-18 72 17,0 34-17,0 36 1,0 0-1,0-53 1,0-36-16,53 1 31,0-18-15,17-35 0,19-18-1,16-35 1,-52-1-1,-35 19 1,0 35 0,-18 52 31,0 1-47,0 70 15,0-53-15,0 71 16,0 53-1,17 17 1,19 1 15,-36 105-15,0-35 0,0 35-1,-36-17 1,-34-71-1,52-89 1,-35-52 0,-35-70-1,35-89 1,18-106 0,35-70-1,0 53 1,0-106-1,53 35 1,35 53 0,-18 141 15,1 35-15,17 36-1,0-18 1,18 0-1</inkml:trace>
  <inkml:trace contextRef="#ctx0" brushRef="#br0" timeOffset="11814.94">3069 3122 0,'0'0'0,"0"-35"15,0 17 1,0 1 0,0-1-1,0 36 1,-17 52 0,17 71-1,-18-35 1,18 17-1,0-52 1,0-53 0,18-18 15,-18-18-15,0 0-1,0 1-15</inkml:trace>
  <inkml:trace contextRef="#ctx0" brushRef="#br0" timeOffset="12564.9">2822 3422 0,'-17'0'15,"34"0"-15,-52 0 16,53 0 0,17 0-1,0 0-15,89-35 16,-1-18-1,36 0 1,-53-18 0,-18 1 15,-71-1-15,-17 18-1,0 36 1,-35 17-1,0 0 1,0 53 0,17 52-1,18 19 1,0-1 0,0-52-1,0-1 1,0-52-1,0 0 1,0-54 31,0-34-31,18-36-1,35 35 1,35 1-1,-71 52-15,89-17 16,-18 35 0,-17 18-1,-18 52 1,-53 18 0,0 18-1,0-18 1,0-52-1,0-19 1,0-34 31,-18-19-31,36-17-1,-18 18-15</inkml:trace>
  <inkml:trace contextRef="#ctx0" brushRef="#br0" timeOffset="12816.42">4092 3210 0,'0'0'0,"0"18"16,0 35-1,0 0 1,0 17-1,18-17 1,-18-18 0,0-17 15,17-36 0,-17 1-31,0-18 0</inkml:trace>
  <inkml:trace contextRef="#ctx0" brushRef="#br0" timeOffset="13029.17">4110 2981 0,'0'0'16,"-18"0"-1,1 0-15,17-18 16,0 36 62</inkml:trace>
  <inkml:trace contextRef="#ctx0" brushRef="#br0" timeOffset="27280.38">4374 3157 0,'0'18'110,"0"0"-110,0-1 0,0 19 15,-17 52 1,17 18 0,0-54-1,0-16 1,0-19-1,0-34 17,0-36-17,0-18 1,0-35 15,53 36-15,105-18-1,-16 70 1,16 36 0,-69 70-1,-54 0 1,-35 18 0,-18-36-1,18-52-15,-35 35 16,35-18-1,0-52 32,35-19-31</inkml:trace>
  <inkml:trace contextRef="#ctx0" brushRef="#br0" timeOffset="28224.42">5503 3246 0,'0'0'0,"18"-18"0,0-17 16,-18-1-1,0 1 1,-53 17-1,0 18 1,35 0-16,-52 0 16,-1 71-1,18 35 1,35-36 0,1 1 15,17-53-16,70-18 1,-17-18 0,18-35-1,-1-18 1,-34 19 0,-19-1-1,-17 35-15,18 0 16,-18 36 31,0 0-47,0 52 15,0 18 1,0-52 0,0 105-1,35 53 1,-17-35-1,-18 105 1,-18 71 0,-17-211-1,-36 140 1,36-105 0,0-71-1,0-17 1,-1-71-1,-17-18 1,36 1-16,-36-107 16,0-17-1,0-106 1,35-18 0,36 54 15,53-19-16,52 19 1,-52 123 0,34-1-1,-16 36 1,-19 18 0,-52 18-1</inkml:trace>
  <inkml:trace contextRef="#ctx0" brushRef="#br0" timeOffset="29979.22">7250 3140 0,'0'0'0,"0"-53"31,0 35-31,0 1 16,-18-1 0,0 18 15,18 18-31,-17 34 16,-1 72-1,0 35 1,1-36-1,17-70 1,0-18 0,35-35-1,0-53 1,36-52 15,-36 16-15,0-16-1,-17 52 1,0 53 0,-1 70-1,-17-52-15,18 70 16,-18 35 0,18-52-1,52-36 1,-17-17-1,18-36 1,52-88 0,-70 36-1,-18-54 1,-35 1 0,0 52 15,0 54-16,-17 105 17,17 53-17,0-35 1,0 17 0,17-105-16,1 17 15,70-17 1,18-36-1,-35-52 1,17-36 0,-53 0-1,-35 71-15,0-89 16,0-34 15,0 122-15,0 72 15,0 69-15,-18 37-1,18-1 1,0-18 0,0-35-1,0-52 1,0-54 31,0-17-47,18-71 15,17 18 1,36-36 15,-18 54-15,17 52-1,-52 18-15,17 35 16,-17 36 0,-18 52-1,17-52 1,1-1 0,17-52-1,-17-18-15,35 0 16,53-18-1,0-70 1,-36-18 0,-35 18-1,1 35 1,-36 18 0,0 53 15,0 35-16,0 52 1,0-16 0,0-37-1,0-16 1,17-36 15,19-36-15,-19-34-1,1 35-15</inkml:trace>
  <inkml:trace contextRef="#ctx0" brushRef="#br0" timeOffset="30162.91">9172 2963 0,'0'0'0,"-35"0"16,17 0-1,1 0 1,17 18 0,0 0-1,0-1 1,17-17-16</inkml:trace>
  <inkml:trace contextRef="#ctx0" brushRef="#br0" timeOffset="30979.37">9472 3069 0,'0'-17'16,"-18"17"0,1 0-16,-1 0 15,-17 17 1,0 36-1,17 71 1,-17-36 0,35 35-1,17-35 1,36-70 0,53-18-1,18-18 1,-36-35-1,0-52 1,-35-36 0,-53-1-1,0 19 1,0 70 0,0 71 30,0 35-30,0 52 0,0 1-1,0 18 1,-18-18 0,18-54-1,0-16 1,0-19-16,0-34 31,0-36-15,35-71-1,36 36 1,70-35 0,-106 105-1,71-35 1,-18 53-1,-35 71 1,-35 17 0,-18 35-1,0 1 1,0-89 0,0-17-1,0-54 16,18 1-15</inkml:trace>
  <inkml:trace contextRef="#ctx0" brushRef="#br0" timeOffset="31346.04">11254 3104 0,'0'0'0,"17"-35"31,-17 53 0,0-1-31,0 54 16,0 52 0,0-17-1,-17-53 1,17-18 0,0-17-16,70-53 46,-52 17-46</inkml:trace>
  <inkml:trace contextRef="#ctx0" brushRef="#br0" timeOffset="31779.03">11836 3104 0,'0'0'0,"0"-17"15,0-1 1,-36 18-1,-52 0 1,18 53 0,34 18-1,36-36 1,36-17 0,69-1 15,19-17-16,-53 35 1,-36 1 0,-35-19-1,-18 36 1,-52-17 0,-1-19-1,-35 18 1,53-35-1,18 0 1,17-17 0,1-36-1,17 35-15</inkml:trace>
  <inkml:trace contextRef="#ctx0" brushRef="#br0" timeOffset="31969.68">11289 2910 0,'-35'-35'16,"17"35"46</inkml:trace>
  <inkml:trace contextRef="#ctx0" brushRef="#br0" timeOffset="33712.87">13476 2857 0,'0'0'0,"0"-17"0,0-18 16,0-18-1,-18 0 1,1 53-16,-36-18 16,-71 36-1,-52 70 1,53 18-1,-1 70 1,36 18 0,88-35-1,35-71 1,89-17 0,34-71 15,-16-18-16,52-88 1,-106 0 0,-53 36-1,-17-18 1,-36 105 15,0 54-15,1 35-1,17-1 1,17-16 0,36-72-1,18 1 1,-1-18 0,-52-18-1,88-52 1,-53-18-1,-53-1 1,-35-34 0,-54 52-1,-34 54 1,35 52 0,52 36-1,19 34 1,34-16-1,36-72 1,106-17 0,-53-35-1,53-36 1,-54 18 0,-52 1 15,-35 16-16,0 36 1,-18 53 0,0 35-1,0-17 1,-18 35 0,18-71-1,-18 0 1,18-52 31,0-19-47,0-69 15,53 16 1,18-16 0,-54 87-16,54-35 15,0 35 16,-1 71-15,-35 18 0,-17 52-1,-18-35 1,0-35 0,0-35-1,0-36 16,18-35-15,17-17 0,-17 52-16,35-105 15,17 52 1,36 71 0,-36 53-1,-52 35 16,-18 36-15,0-54 0,0-17-1,0-35 17,0-36-17,18-70 1,-1 70-16</inkml:trace>
  <inkml:trace contextRef="#ctx0" brushRef="#br0" timeOffset="34296.55">15293 2875 0,'0'0'16,"-18"-35"-16,1 35 31,-1 88-16,18 18 1,-18 0 0,1 52-1,17-34 1,-18-36 0,18-53-1,0-52 32,0-1-47,0-35 16,18-53-1,-1 89-15,36-54 16,35 1 0,18 52-1,-35 18 16,35 53-15,-71-35-16,18 52 16,-35 36-1,-36-18 1,-53-17 0,-70-36-1,0-17 1,71-18-1,17 0 1,35 0 0,18-36-1,53 1 1,17-18 0</inkml:trace>
  <inkml:trace contextRef="#ctx0" brushRef="#br0" timeOffset="34562.19">15946 3246 0,'0'0'0,"0"17"47,0 1-47,0-1 0,0 36 16,0 0-1,0 18 1,0-54 0,0 1-1,0-36 17,0 1-17</inkml:trace>
  <inkml:trace contextRef="#ctx0" brushRef="#br0" timeOffset="34733.67">15928 3016 0,'0'0'0,"-35"0"16,17-17 15</inkml:trace>
  <inkml:trace contextRef="#ctx0" brushRef="#br0" timeOffset="35429.24">16210 3228 0,'0'0'0,"0"-35"31,0 17-31,0 0 16,0 36 15,0 0-31,0 52 16,0 36 15,0 0-31,-18-53 31,18-36-31,-17 36 16,-1-53 0,18-35 15,35-18-15,1-53-1,34 18 1,19-18-1,-72 89-15,89-36 16,-18 53 0,0 17-1,-17 72 1,-36-1 0,-35 35 15,0-52-16,-53-1 1,18-52 0,35-36 15,18-17-15,-1 35-16</inkml:trace>
  <inkml:trace contextRef="#ctx0" brushRef="#br0" timeOffset="36012.4">17304 3281 0,'0'0'0,"0"-71"16,0 18 0,-36 0-1,-34 18 16,-18 35-15,17 35 0,54 1-16,-72 87 15,54-17 1,17 17 0,18-34-1,18-54 1,0-35-16,52 0 15,1-18 1,17-52 0,0-36-1,-70 0 1,-1-53 0,-17 124 15,0 17-16,0 54 1,-17 34 0,17 71-1,0-52 1,17 16 0,54-69-1,0-36 1,17 0-1,-35-18 1,17-70 0,-52 53-16,0-1 15</inkml:trace>
  <inkml:trace contextRef="#ctx0" brushRef="#br0" timeOffset="36295.6">17762 2822 0,'0'-17'15,"0"34"-15,0-52 0,0 17 16,-17 18 0,-19 71-1,19 35 1,17 0 0,0 35-1,0-36 1,0 37-1,0-72 1,0-52 0,17-18-1,19 0 1,17-53 0</inkml:trace>
  <inkml:trace contextRef="#ctx0" brushRef="#br0" timeOffset="36561.41">18115 3157 0,'0'-17'16,"0"34"-16,0-70 15,-18 53 1,1 0 0,-18 53-1,17 36 1,18-19-1,0 18 1,0-35 0,0-18-1,53-35 1,0-17 0,0-1-1</inkml:trace>
  <inkml:trace contextRef="#ctx0" brushRef="#br0" timeOffset="37411.35">18574 3122 0,'17'-18'15,"-34"36"-15,34-53 16,-52 70 15,-35 71-15,52-88-16,0 70 15,-17 0 1,35-35 0,18-53-1,52 0 1,1 0 0,-18-35-1,-53 17 1,0-35-1,0-53 1,-18 18 0,0 53-1,18-1 1,36 1 0,52 0-1,18 35 1,-36 18-1,-34 52 1,-36 1 0,17-54-16,-17 71 15,0-70-15,0 53 16,0-1 0,0-17-1,0-35 16,0-36 1,0-17-17,0-18 1,0-71 0,71 1-1,17 35 1,71 35-1,-89 53-15,107 0 16,-19 53 0,-122 35-1,-36 35 1,-53-17 0,0-53-1,0 18 16,53-54-15,-18-17 0,1-17-1,-19-36 1,1 0-16</inkml:trace>
  <inkml:trace contextRef="#ctx0" brushRef="#br0" timeOffset="37627.93">18750 2646 0,'0'0'0,"-18"0"16,-17-18-16,0 18 15,17 0 16,18 18-15,-35-18 0,-36 17-16</inkml:trace>
  <inkml:trace contextRef="#ctx0" brushRef="#br0" timeOffset="37895.69">17392 2999 0,'-18'17'0,"36"-34"0,-53 34 15,70-17 1,35 0 0,72 0-1,-107 0 1,71 0-1,17-17 1,-52-1 0,-36 18-1</inkml:trace>
  <inkml:trace contextRef="#ctx0" brushRef="#br0" timeOffset="39095.58">952 5274 0,'18'-53'31,"-18"35"-31,0 1 0,-18 17 16,-17 0 0,0 17-1,17 36 1,18 53 0,-17 0-1,17-71 1,0 36-1,0 17 1,0-53 0,53-35-1,-1-35 1,37-53 0,-1 0-1,-70-1 1,-36-16-1,-53 34 1,-17 18 0,0 53-1,53 18 1,17 35 0,18-18-1,18-17 16,52-18-31</inkml:trace>
  <inkml:trace contextRef="#ctx0" brushRef="#br0" timeOffset="39711.6">1640 4886 0,'0'0'0,"18"-18"0,-18-35 16,-35 18-1,-36 35 1,1 88 0,34 36-1,36 70 1,0-35 0,-17-1-1,-1-105-15,0 212 31,-17-54-15,18 89 0,-1-70-1,18-19 1,0-122 0,35-54-1,0-35 1,-35-88-1,-17-1 1,-107-69 0,19 17-1,-54-124 1,141 124 0,18-18 15,35 71-16,36 17 1,35 1 0,-36 35-1,-52 35 1,0-18 0,52 0 15,-52 1-31</inkml:trace>
  <inkml:trace contextRef="#ctx0" brushRef="#br0" timeOffset="42062.09">3334 5239 0,'0'0'0,"-18"-18"0,0 0 16,18 1-16,-17-36 16,17 18-1,0 17 16,0 36-15,0 35 0,0-36-16,0 89 15,0-18 1,-18 18 0,1-71-1,17 1 1,0-72 15,0 19-31,0-36 16,35-53-1,18-18 1,0 54 0,17 17-1,18 71 16,-17 87-15,0-16 0,-19 16-1,-16-34 1,-19-53 0,19-18-1,-1-18 1,-17-53-1,52-17 1,-35-18 0,54-17-1,16 35 1,1 88 0,-35 70-1,-18 36 1,-36 0 15,-17-53-15,0-35-1,18-18 17,-18-53-17,0 0 1,-71-35-1,54 52-15,-54-17 16,1 53 0,-19 36-1,37 34 1,-37 89 15,72-71-31,-1 18 31,36-35-15,35-71 0,17 0-1,1-53 1,52-36 0,-17-16-1,-71 16 1,-35 19-1,0 52 1,-35 106 15,35-17-15,0-53-16,0 87 16,18-52-1,35-17 1,35-36 15,0-18-15,53-70-1,-88 0 1,-35 17 0,-18 18-1,0 71 16,0 17-15,0-17-16,0 52 16,0 1-1,0-18 1,0-18 0,0-53 46,35-35-46,0-17-1,18-36 1,0 35 0,-18 54-1,-17 17-15,17 17 16,-17 36-1,0 18 1,17 17 0,0-35-1,-17-18 1,-1-17 0,19-18-1,-19-35 16,36-18-15,18-35 0,35-54-1,-71 107 1,-17 18 0,-1 52-1,-17 18 1,0 35-1,0-35 1,35 17 0,18-34-1,36-36 1,34 0 0,18-53-1,-35-18 16,-71-35-15,-35 18 0,0 71-1,-53 17 1,0 52 0,36 54-1,17-18 1,0-35-1,53-17 1,35-36 0,-18 0-1,-17-36 1,-17 1 0,-36 0-1</inkml:trace>
  <inkml:trace contextRef="#ctx0" brushRef="#br0" timeOffset="44027.04">7902 5397 0,'0'0'0,"18"0"0,-1-17 16,36-1-1,-17-35 1,-36 0 0,17-35-1,-17 71-15,-35-107 16,-18 54-1,-53 17 1,0 53 0,-35 70-1,-17 107 1,122-54 0,19 18 15,34-70-16,72-1 1,34-70 0,-70 0-16,17-17 15,-34-1-15,122-70 16,-52 0 0,-88-1-1,-18 1 1,0 35-1,-18 124 17,1-1-17,17 19 1,0-1 0,53-53-1,-18-35 1,53 0-1,0-18 1,-17-17 0,-1-53-1,-70-18 1,0 36 0,0-1-1,0 124 16,0 53-15,-17-36 0,17 18-1,0-35 1,0-35 0,0-36 15,17 1-16,19-36 1,17-35 0,-18-1-1,0 72 1,0 17 0,-17 53-1,35 35 1,18-18-1,-19-52 1,-34 0-16,53-18 16,-1 0-1,-17-36 1,0-34 0,-35 35-1,35-36-15,35-70 31,35 35-15,1 71 0,-54 35-1,1 88 1,-36 0 0,-17-17-1,-18-54-15,17 36 16,-17-70 31,0-1-47,0-17 15,0-36 1,0 54-16,-53-72 16,18 37-1,-35 34 1,-1 36 15,18 52-15,-17 54-1,70-89-15,-36 88 16,36-52 0,0-18-1,71-36 1,-36-17-1,53-35 1,-52 17-16,87-70 16,-52-18-1,-1-70 1,-52-18 0,-18 88-1,0 18 1,0 70 15,-35 54-15,17 105-1,0 0 1,-17 35 0,35-123-16,0 35 15,71 1 1,52-54-1,18-35 1,-70 0 0,-18-35-1,-36-1 1</inkml:trace>
  <inkml:trace contextRef="#ctx0" brushRef="#br0" timeOffset="44577.99">10901 4833 0,'0'0'0,"0"-18"0,0 1 0,0-71 31,0 35-15,0 35-1,35 18 1,0 71 0,36 70-1,-18 35 1,-36-35-1,-17-35 1,0-71 0,0-17-1,0-36 17,18 1-32,17-72 15,-17 54 1</inkml:trace>
  <inkml:trace contextRef="#ctx0" brushRef="#br0" timeOffset="44844.72">11465 4674 0,'0'0'15,"18"-35"-15,0 0 16,-18 17 0,-53 53-1,0 54 1,-18 87-1,-17 53 1,53-123 0,17-35-1,18-54 1,35-34 15,54-36-15,-72 35-1</inkml:trace>
  <inkml:trace contextRef="#ctx0" brushRef="#br0" timeOffset="46444.61">11942 5080 0,'0'0'15,"35"0"-15,35-35 16,-52 17-16,17-35 15,-35-17 1,-35-36 0,-53 70-1,0 36 1,-71 89 0,88 17-1,1 52 1,52-52 15,18-35-15,35-54-1,71-17 1,-18-35 0,18-36-1,-53-17 1,-18-53-1,-17 0 1,0 70 0,-18 160 15,-18 17-15,18 35-1,0-71 1,53 18 15,18-88-15,-1 0-1,36-35 1,0-53 0,-71 17-1,-17 36-15,-18-124 16,0 18-1,0 71 1,0 34 0,0 19-1,0 34 1,-18 107 0,0-18-1,18 35 16,0-18-15,18-70 0,17 0-1,36-53 1,-18 0 0,17-70-1,-34-19 1,-19 1-1,19-18 1,-36 36 0,0 52-1,0 53 1,0 54 0,0 34-1,0-52 16,17 17-15,54-71 0,-18-17-1,35-35 1,-18-35 0,-17-1-1,-35 36-15,17-89 16,-17 54-1,17 34 1,-35 19 0,0 123 15,0-18-15,0 18-1,0-18 1,53-35 15,18-18-15,34-35-1,-16 0 1,-54 0-16,88-70 16,-52-36-1,-36 0 1,1-18-1,-36 71 1,-36 36 0,-34 70-1,52 35 1,18 53 0,0-35-1,18-53 16,-1-36-31,72 1 16,-19 0 0,54-18-1,-36-36 1,-35 1 0,-36 0-1,1 0-15</inkml:trace>
  <inkml:trace contextRef="#ctx0" brushRef="#br0" timeOffset="55360.03">15787 4886 0,'0'0'0,"0"-18"0,0 1 16,0-1-1,0 0-15,0-17 16,0 17 0,0 1-1,0-1 16,0 1 157,-18 17-172,1 17 30,17 1-30,0 88 0,0 88-1,0-18 1,17 36 0,-17-142-16,0 107 15,0 70 1,-88-36-1,17 1 1,18-89 0,36 1-1,17-106 1,0-107 15,0-52-15,17 18-1,19 17 1</inkml:trace>
  <inkml:trace contextRef="#ctx0" brushRef="#br0" timeOffset="55794.34">15646 5292 0,'0'0'0,"-18"-36"16,-53-69-1,54 16 1,17-16 0,0 34-1,88 0 1,53 1 0,0 17-1,-88 53-15,159 0 16,-71 35 15,-70 89-15,-124 17-1,-71-53 1,-88 18 0,107-89-1,34 1 1,53-18-1,1 0 1,17-18 0,17 1-1,72-36 1,-54 53 0</inkml:trace>
  <inkml:trace contextRef="#ctx0" brushRef="#br0" timeOffset="56575.78">16827 4886 0,'0'0'0,"18"-18"0,0-17 16,-1-18 0,-17-17-1,-17 34 1,-1 19-16,0 17 15,-123 35 1,36 35 0,-37 89-1,90-18 1,52-52 0,35-19-1,71-70 1,-18-18-1,0-34 17,-17-1-17,-1-71 1,-35-17 0,1 53-1,-19 35 1,-17 88 15,-17 89-15,-1-18-1,18-89-15,0 107 16,18-71 0,52-53-1,18 0 1,1-53 15,16-36-15,-16-16-1,-54 16 1,-17 54 0,-18 106 15,0-1-16,0 54 1,0-54 0,0-52-1,35-18 1,0 0 0,18-53-1,-53 35-15</inkml:trace>
  <inkml:trace contextRef="#ctx0" brushRef="#br0" timeOffset="57009.51">17639 4463 0,'0'0'0,"-35"0"0,-71 0 15,35 17 1,36 1 0,35 17-1,53-35 1,35 0 0,18 0-1,-71-35 1,-35 0-1,-53-1 1,-70 36 15,105 0-31,-52 0 16,34 53 0,36 18-1,0-36 1,0 0-1,71 1 1,35-36 0,-53 0-1</inkml:trace>
  <inkml:trace contextRef="#ctx0" brushRef="#br0" timeOffset="57542.02">17868 4674 0,'-17'0'15,"34"0"32,1 0-47,-1 0 0,1 18 16,17 52-1,-17 1 1,0 35 0,-18 35-1,0-106 1,0-17-16,0 17 16,0-52 30,0-19-46,35-17 16,18-70 15,-36 88-31,54-71 16,35 0 0,17 53-1,-52 35 1,-18 18-1,-36 0 1,-34 0 15,-36 0-15,-18 0 0</inkml:trace>
  <inkml:trace contextRef="#ctx0" brushRef="#br0" timeOffset="61691.4">20002 4180 0,'18'0'0,"0"0"15,-1 0 1,1 0-1,0 0 1,-18 18 0,0 0-1,-18-18 17,0-18-17,1-17 1,17-18-1,0 35 1,17 1 15,1 17-15,0 35 0,-1 18-1,-17-18 1,0-17-1,-17-18 1,-19 0 0,19-18-1,17 0 1,0-35 0,0 36-1,35-1 1,-17 18-16,35 0 15,-36 35 17,1 54-17,-36-19 1,-70 18 0,-18-17-1,89-71-15</inkml:trace>
  <inkml:trace contextRef="#ctx0" brushRef="#br0" timeOffset="62292.58">20532 4022 0,'-18'0'47,"18"-18"-32,0 0 1,0 1-16,0-1 15,0 0 1,18 18 0,-1 0-16,1 36 15,0 17 1,-18 0 0,-18-36-1,-17 1 1,17-18-1,0-18 17,18-17-17,0-18 1,0 35 0,0-17-1,18 35 1,35 0-1,-18 18 1,-17 52 0,-18 18-1,-35-17 1,-107 35 0</inkml:trace>
  <inkml:trace contextRef="#ctx0" brushRef="#br0" timeOffset="63658.17">512 2293 0,'0'0'0,"0"18"32,-18-1-32,0 1 15,1 35 1,17-35-1,0-1 1,0-34 0,17-19-1,1 19 1,-18-19 0,-18 36 15,1 0-31,-19 71 15,1 52 1,17-34 15,18-1-15,18-88-16</inkml:trace>
  <inkml:trace contextRef="#ctx0" brushRef="#br0" timeOffset="64058.16">882 2452 0,'-18'17'15,"18"1"-15,0-36 63,0 1-63,0-1 16,0 1-1,0-19 1,-17 36-1,-1 36 1,-17 16 0,35-34-16,-18 70 15,18-35 1,18-35 0,35-1-1</inkml:trace>
  <inkml:trace contextRef="#ctx0" brushRef="#br0" timeOffset="73090.17">1940 8114 0,'-17'0'0,"-1"0"15,0 0 1,1 0 0,-1 35-1,18 0 1,0 1-1,0-19 1,18-17 0,52 0-1,18-35 1,-35-35 0,-35 34-1,-18-17 1,-18 36-1,-52 17 1,-1 35 0,54-17-1,-107 70 1,54 0 0,-1 35-1,71-52 1,0 0-1,53-54 1,35-17 0,-17 0-1,-1-17 1,-70-1 15,0 0-15,-88 18-1,0 18 1,-53 52 0,53-17 15,-1 36-15,72-19-1,17-52-15,0 70 16,53-35-1,52-18 1,-16-17 0,34-18-1,-35-18 1,-17-35 0,-18 18-1,17-18 1,-34 18-1</inkml:trace>
  <inkml:trace contextRef="#ctx0" brushRef="#br0" timeOffset="73990.02">2910 8449 0,'0'0'0,"0"-35"15,-17 17 1,-71 18 0,-54 0-1,54 35 1,-18 54 0,54-1-1,52-35 1,0-36-16,0 19 15,52-36 1,54 0 15,18-36-15,-36-34 0,-35 34-1,-53 19-15,35-18 16,-35 17-1,0 36 32,0 34-31,0 1 0,0 71-1,0 35 1,0-18-1,18 53 1,-18 0 0,0 17 15,0 1-15,0-71-1,0 36 1,-18-36-1,18-35 1,-18-71-16,-17 53 16,-35-70-1,-1-18 1,-88-106 0,18 0-1,-53-106 1,124 71-1,34-35 1,36-18 0,36 53 15,69-18-15,-16 35-1,-1 54 1,-35 17-1,17 0 1,-17-17 0</inkml:trace>
  <inkml:trace contextRef="#ctx0" brushRef="#br0" timeOffset="74349.28">3440 8467 0,'0'-18'0,"-18"18"94</inkml:trace>
  <inkml:trace contextRef="#ctx0" brushRef="#br0" timeOffset="74832.5">3422 8767 0,'0'0'0,"0"17"0,-18 1 15,18-1 1,18-17 15,-18-17 0,0-1-31,0 1 16,-18 17 31,1 17-31,-1 1-1,18-1 1,18-17 31,-18-17 31,17-1-63</inkml:trace>
  <inkml:trace contextRef="#ctx0" brushRef="#br0" timeOffset="79772.09">6844 7673 0,'0'-18'0,"18"18"0,-18-17 32,0-19-17,0 1 1,17 17-1,-17 36 64,0 0-79,0-1 15,0 1-15,-17 53 16,-19 17-1,-34 70 1,17 19 0,35-71-1,18-71 1,0 36 0,88-36-1,-17-35 1,35-18-1,0-35 1,-36 0 0,-52 36-16,-18-54 15,0 18 1</inkml:trace>
  <inkml:trace contextRef="#ctx0" brushRef="#br0" timeOffset="80024.09">6703 7990 0,'0'0'15,"-36"0"1,54 0 15,35 0-15,88-35-1,-70 35 1,17-35 0,0 0-1,-70 35-15</inkml:trace>
  <inkml:trace contextRef="#ctx0" brushRef="#br0" timeOffset="80723.32">7302 7832 0,'0'0'0,"0"17"62,0 19-46,0-19-16,0 71 16,0-17-1,0 0 1,0-19-1,18-52 1,70 0 0,-70 0-16,70-35 15,-35-18 1,-18-35 0,1 35-1,-36-17 1,0 34-1,-18 54 32,18 0-31,-18 17 0,1 71-1,-1 52 1,18 1-1,0 0 1,0 17 0,18-52-1,35 52 1,-53-52 0,0-89-16,-18 35 15,-105 19 1,17-54-1,-18-35 1,36-35 0,-18-36 15,53 1-15,53 17-1,0-53 1,88-18-1</inkml:trace>
  <inkml:trace contextRef="#ctx0" brushRef="#br0" timeOffset="81106.77">8026 7955 0,'0'0'0,"0"-35"16,-18 52 15,18 54-31,0 88 31,0-18-15,0 88-1,-18-35 1,1-53 0,-1 0-1,0-35 1,18-88 0,0 0-16,0-89 31,0 0-16,36-52 1</inkml:trace>
  <inkml:trace contextRef="#ctx0" brushRef="#br0" timeOffset="81490.2">8061 8008 0,'0'0'15,"0"-18"-15,0-35 16,0 36-16,0-18 16,53 17-1,35-17 1,0 35 0,-17 35-1,-18 53 1,-53 18-1,-53 0 1,-53-18 0,-17-35-1,34-35 17,54-18-17,53 0 16,52-36-15,-34 19-16</inkml:trace>
  <inkml:trace contextRef="#ctx0" brushRef="#br0" timeOffset="81940.42">8555 8096 0,'17'-17'47,"1"-1"-47,0 18 16,52-71-1,-17 18 1,-17 1-1,-36 16 1,-36 36 0,19 0-16,-54 0 15,-17 53 1,17 53 0,54-35-1,17 34 1,0-34-1,17 0 1,71-71 0,-17 0-1,53 0 17,-19-53-17,-34 0-15</inkml:trace>
  <inkml:trace contextRef="#ctx0" brushRef="#br0" timeOffset="82472.87">9384 8132 0,'0'0'0,"0"17"16,-18-17-16,18 18 16,18-1-1,35-17 17,0 0-17,17-17 1,-17-18-1,-35 17-15</inkml:trace>
  <inkml:trace contextRef="#ctx0" brushRef="#br0" timeOffset="83139.5">9331 7902 0,'0'0'0,"0"18"15,18-18 32,-1 0-47,1 0 16,17 0-16,18 0 15,-18 0 1,18-18 0,-17 1-1</inkml:trace>
  <inkml:trace contextRef="#ctx0" brushRef="#br0" timeOffset="83838.63">10460 7461 0,'0'0'0,"0"-17"15,-18 17 1,1 0 15,17 17-31,17-17 78,1 0-78,-18-17 16,17-1-16,-17 0 16,0-17-1,0 17 1,-17 18 0,-18 36-1,17-19-15,0 36 16,1-17-1,17-19 1,0 1 0,35-18 15,-17 0-15,17-18-1,-18-17 1,-17-36-1,0 36 1,-35 53 15,18-18-31,-19 88 16,19-18 0,-1 36-1,36-35 1,35-36-1</inkml:trace>
  <inkml:trace contextRef="#ctx0" brushRef="#br0" timeOffset="84272.81">11007 7691 0,'-18'-53'0,"18"35"16,0 0-16,0 1 16,-18-1-1,1 18 1,-1 35-1,0 54 1,-17 34 0,0-17-1,0 35 1,35-106 0,0 71-1,0-53 1,53-18-1,17-35 1,1-17 0,-18-36-1,-1-18-15</inkml:trace>
  <inkml:trace contextRef="#ctx0" brushRef="#br0" timeOffset="84505.49">10724 7973 0,'0'0'0,"-17"0"0,17 17 32,17-17-17,19 0 1,34 0-1,-34-17-15,52-1 16,-18 0 0,-52 1-1</inkml:trace>
  <inkml:trace contextRef="#ctx0" brushRef="#br0" timeOffset="84955.35">11359 7885 0,'18'0'47,"0"0"-47,-1 0 15,1 0-15,17-36 16,18 1-1,-35 17 1,-1-52 0,-17 52-1,-52 1 1,-19 17 0,18 70-1,0-17 1,18 53-1,17-18 1,18-70-16,36 52 16,34-17-1,54-35 17,-36-18-17,35-35 1,-35-18-16</inkml:trace>
  <inkml:trace contextRef="#ctx0" brushRef="#br0" timeOffset="85238.4">11942 7708 0,'0'0'0,"-18"0"15,18 18 16,0-1-31,0 36 16,70 36 0,-17-19-1,-17-17 17,-19-35-32,36 35 15,-18-36 1,-17-17-1</inkml:trace>
  <inkml:trace contextRef="#ctx0" brushRef="#br0" timeOffset="85538.54">12277 7743 0,'0'0'0,"0"-17"0,0-1 31,-18 18-15,0 0-16,-52 53 15,-1 18 1,-17 34 15,0 19-15,70-36-1,1-35 1,17-35 0,17-18-1,19-18 1,-1-17-16</inkml:trace>
  <inkml:trace contextRef="#ctx0" brushRef="#br0" timeOffset="85938.95">12612 7444 0,'0'0'0,"0"-18"0,0 0 31,0 36-16,-18 17 1,1 71 0,-1-18-1,0 53 1,1-17 0,17-54-1,0 19 1,17-36-1,1-53 1,70 0 0,-35 0-1,18-71 17,-54 0-17,1 54-15</inkml:trace>
  <inkml:trace contextRef="#ctx0" brushRef="#br0" timeOffset="86155.2">12488 7779 0,'0'0'15,"18"0"16,0 0-31,35 0 16,17-36 0,36 1 15,-36 0-31</inkml:trace>
  <inkml:trace contextRef="#ctx0" brushRef="#br0" timeOffset="86873.07">13458 7250 0,'0'0'0,"-17"0"31,-1 0-31,1 0 16,17 17-16,-18 18 31,0-35-15,1 0-1,-1 0 1,18-35 0,0 0-1,0 17 1,35 1 0,1 17-1,-19 0-15,1 35 16,-18 0-1,0 0 1,0 1 0,0-19-1,-18 1 17,1-18-17,-19 0 1,19-35-1,17-1 1,0-16 0,53-1-1,17 35 1,-35 36 0,1 52-1,-36 54 1,-53-1-1,-35-35 1,52-70-16,-87 35 16</inkml:trace>
  <inkml:trace contextRef="#ctx0" brushRef="#br0" timeOffset="89171.72">6191 9225 0,'-17'0'31,"-1"0"-16,18 18 1,-18-1 0,18 19-1,0 34 1,0 1 0,0 17-1,36 0 1,17-17-1,-18 17 1,-18-70-16,54 70 16,0-53-1,17 18 17,35-18-17,1-35 1,87 0-1,-52 0 1,-18-35 0,71 17-1,35-17 1,-71 0 0,36-18-1,0-18 1,-18 18-1,35-17 1,-53 17 0,18 0-1,-17 35 1,-54 1 15,18-19-15,0 36-1,-17 0 1,-36 0 0,18 18-1,17 0 1,-70 17 0,18 18-1,-54-18 1,19 18-1,17 18 1,-36-1 0,-17-52-16,18 17 15,-18 36 17,18-18-17,-18-36 1,0 1-1,0 0 1,0-36 31,0 0-31,0-35-1,52-17 1,-34 52-16,35-52 15,35-19 1,18 19 0,0 17-1,17 0 1,-105 53 0,105-35-1,-34 35 1,17 0-1,-1 0 1,-16 0 0,16 53-1,1 0 1,-88-36-16,70 18 16,18 18-1,17 0 1,1-35-1,35 17 1,-18-17 0,-106-1-16,53-17 15,36 0 17,-1-52-17,18-19 1,-35 18-1,-71 35-15,54-34 16,-54 34-16,35-35 16,1-18-1,-1-17 1,-17 18 0,-53-1-1,18 53-15,-18-34 16,18-1-1,-18 17 1,17 36 0,1-17-1,-53 34 17</inkml:trace>
  <inkml:trace contextRef="#ctx0" brushRef="#br0" timeOffset="90837.44">8590 11765 0,'0'0'0,"18"-18"0,17 1 15,0-36 1,-17 18 0,-18-36-1,0 1 1,0 52-16,-71-35 16,-52 35-1,-1 18 1,36 53-1,-18 35 1,36 18 0,52-18-1,18 1 1,0-54 15,53 0-15,0-35-1,18-17 1,34-72 0,1-16-1,-35-1 1,-1-18 0,-17 18-1,-53 54 1,18 34-1,-18 71 1,0 35 0,0 35-1,0-34 1,35 16 15,-17-87-31,35 53 16,17-54-1,19-17 1,-1-17 0,-18-19-1,1-52 1,-18-88 0,-36 35-1,1-18 1,-18 53-1,0 88 1,0 124 15,-18 35-15,1 18 0,17-53 15,17-18-16,-17-70-15,71 17 16,0-35 0,34 0-1,19-88 1,-36 0 0,-17-89-1,-54 142-15,1-106 16,-18 106-16,0-71 15,0 18 1,-18 105 15,1 89-15,17 71 0,0-19 15,0-34-16,0-36 1,35-70 0,0-1-1,18-17 1,-18 0 0,-17-53-1,0-17 1</inkml:trace>
  <inkml:trace contextRef="#ctx0" brushRef="#br0" timeOffset="91122.47">9278 11448 0,'0'0'0,"-88"35"31,123-35-15,0-35-1,71-1 1,0 19 0,-35-1-1,-18 18 1,-36 0-1,18 0 1,18 0 0</inkml:trace>
  <inkml:trace contextRef="#ctx0" brushRef="#br0" timeOffset="91755.28">10160 11465 0,'-18'0'0,"1"0"15,-1 0-15,0 0 16,1-35 0,17-18-1,35 18 1,53 17-1,0 1 1,-35 17 0,-35 17-16,53 54 15,-54 35 1,-17-36 15,-35 1-15,17-36-1,1-17 1,17-54 15,53-17-15,17-35 0,36-35-1,-18 70 1,-70 35-16,70 18 15,-70 53 1,-18 18 0,-18 34-1,-17-34 1,17-18 15,18-35 0,0-36-15,0-35 0,0 35-16</inkml:trace>
  <inkml:trace contextRef="#ctx0" brushRef="#br0" timeOffset="91954.52">10848 11130 0,'0'0'15,"-18"0"-15,1 0 0,-1-18 16,-17 18 0,-1 0-1,36 18 17,53-18-1,-17 0-31</inkml:trace>
  <inkml:trace contextRef="#ctx0" brushRef="#br0" timeOffset="92554.98">11342 11007 0,'-88'-36'31,"70"36"-31,0 0 15,1 36 1,17 87 0,0-17-1,-18 53 1,-17-36 15,17-52-15,18-54-16,0 19 15,-18-36 17,18-53-17,0-35 1,36 35 0,-19 35-16,54-70 15,35 53 1,-36 35-1,19 52 1,-1 19 0,-71 17-1,-17 0 1,-70-52 0,-54 17 15,1-36-16,35-17 1,17 0 0,53 0-1,18-53 1,0 18 0,18 17-16</inkml:trace>
  <inkml:trace contextRef="#ctx0" brushRef="#br0" timeOffset="93388.86">11889 11236 0,'0'0'0,"0"-18"31,-18 36-15,0 53 0,-17 34-1,17-16 1,18 16 0,18-52-1,35-53 1,53 0-1,0-35 1,-89 17-16,36-17 16,18-106 15,-36 35-31,-35 53 16,-18 71 30,1 35-30,17 70 0,0-52-1,53-1 1,35-34 0,-18-36-1,19-18 1,-72 0-16,36-35 15,-35 36-15,-1-89 16,1-70 0,-18-1-1,0 89 1,0 35 15,0 35-31,0 54 31,-18 87-15,18 18 0,-17-17-1,17-1 1,0-52 0,0-54-16,17 1 15,19 0 1,17-18-1,-18 0 1,18-53 0,-36 35-16</inkml:trace>
  <inkml:trace contextRef="#ctx0" brushRef="#br0" timeOffset="93654.06">12541 11183 0,'-17'0'0,"17"18"32,17-18-32,36 0 15,18 0 1,-18-36-1,-36 36-15,36-17 16,-18 17 0,36-36-1,-53 36 1</inkml:trace>
  <inkml:trace contextRef="#ctx0" brushRef="#br0" timeOffset="94171.38">13088 11218 0,'0'18'16,"18"-18"-1,-1 0 1,1 0-16,35-18 15,0-17 1,0 17 0,0-17-1,-53 17-15,17-17 16,-17 18 31,-53 17-32,-17 17 1,52 1-16,-35 52 16,-35 54-1,70-36 1,18-17 0,18-18-1,35-36 1,35-17-1,0 0 1,-35 0 0,0-35-1,-18 0 1</inkml:trace>
  <inkml:trace contextRef="#ctx0" brushRef="#br0" timeOffset="94390.17">13441 11448 0,'0'17'15,"-18"-17"48,1 0-48</inkml:trace>
  <inkml:trace contextRef="#ctx0" brushRef="#br1" timeOffset="100004.3">7232 6738 0,'0'0'0,"0"-18"0,0 1 16,0-19-1,0 54 32,-18 17-47,1 36 16,-1 52-1,-35 1 1,0-18 0,36-36-1,17-34 16,0-54-15,17 0 0,18-17-16</inkml:trace>
  <inkml:trace contextRef="#ctx0" brushRef="#br1" timeOffset="100386.5">7250 6809 0,'-18'-18'15,"18"0"-15,0 1 16,35-1-16,18 0 16,18 1-1,-1 17 16,-17 70-15,-18 1 0,-35 35-1,0-18 1,0-18 0,-17 1-1,17-36 1,-18-35 15,18-17-15,0-1-16,0 0 15</inkml:trace>
  <inkml:trace contextRef="#ctx0" brushRef="#br1" timeOffset="100621.69">7197 7038 0,'0'0'0,"0"-18"31,17 1-15,1 17-16,35 0 15,17-18 1,-17 18-1,0-18 1,18 1 0</inkml:trace>
  <inkml:trace contextRef="#ctx0" brushRef="#br1" timeOffset="100970.19">8043 6756 0,'0'0'16,"-17"0"0,-1 0-1,0 17 1,1 19-16,17 34 15,-18 1 1,-17 17 0,17-18-1,1-34 1,17-1 0,0-53 30,0 1-46</inkml:trace>
  <inkml:trace contextRef="#ctx0" brushRef="#br1" timeOffset="101270.28">7990 6809 0,'36'0'31,"-19"0"-15,1 0-16,35 70 15,-35-17 1,34 18 0,1 17 15,-35-71-16,-18 1-15,35 0 16,-17-1 0,-18-52 15</inkml:trace>
  <inkml:trace contextRef="#ctx0" brushRef="#br1" timeOffset="101570.36">8502 6720 0,'0'0'0,"0"-35"16,0 53 15,-18 17-31,-17 36 31,0 34-15,17-16 0,0-72-16,1 19 15,17-19-15,-18 18 16,18-17 0</inkml:trace>
  <inkml:trace contextRef="#ctx0" brushRef="#br1" timeOffset="102613.37">11659 6438 0,'0'0'0,"0"-35"31,-17 35-16,-1 35 1,18 36 0,-35 52-1,-1-35 1,36-52-16,-52 70 16,16-54-1,36-16 1,0-54 31</inkml:trace>
  <inkml:trace contextRef="#ctx0" brushRef="#br1" timeOffset="103019.84">11553 6491 0,'0'0'16,"36"-35"0,-1 0-1,-17 17 1,35 0 0,-18 18-1,18 36 1,-36-19-16,19 71 15,-19 1 1,-17-1 0,0 0-1,-17-35 1,-1 0 0,18-36 15,0 1-16,-18-18 17,18-18-17,-17 1-15</inkml:trace>
  <inkml:trace contextRef="#ctx0" brushRef="#br1" timeOffset="103286.69">11483 6773 0,'18'0'32,"-1"0"-17,1 0-15,35 0 16,35-17-1,-70-1-15,34 18 16,-16-18 0,-19 18-1,-17-17 1</inkml:trace>
  <inkml:trace contextRef="#ctx0" brushRef="#br1" timeOffset="103653.35">12047 6456 0,'0'0'0,"0"17"31,0 1-15,36 35 0,17 35-1,-18-17 1,0-1 0,-17-17-1,-18-35 1,17 0-1,-17-36 32,0 0-31,18 1-16</inkml:trace>
  <inkml:trace contextRef="#ctx0" brushRef="#br1" timeOffset="104013.22">12541 6368 0,'0'17'31,"0"1"-31,-35 0 0,17 17 16,-52 53 0,34 18-1,1-18 1,0-17 0,17-54-16,1 36 31,-1-18 0</inkml:trace>
  <inkml:trace contextRef="#ctx0" brushRef="#br1" timeOffset="173694.56">8625 13423 0,'18'0'31,"0"-17"-31,-1 17 16,54-36 0,-1-17-1,54 0 1,-54 18-1,-52 18-15,-18-1 16,0 0-16,-35 18 16,-124 18-1,18 35 1,-35 17 0,105-34-1,53 17 16,18-18-15,71 18 0,17 0-1,36 17 1,-36 1 0,-71-54-16,1 107 15,-71-36 1,-70 0-1,-1-70 1,54-18 0,-19-71-1,19 1 1,17-54 0,53 54-1,0-1 16,0 36-15,18 35 0,17 35-1,-17 53 1,-18-17 0,35 17-1,18-35 1,17-35-1,18-18 1,-70 0-16,106-18 16,-36-35-1,18-17 1,-53-19 0,-18 19-1,-35 52 16,0 53 1,-53 54-17,35 17 1,18-54 0,36-16-1,52-36 1,18 0-1,-18-53 1,-18-35 0,-52-1-1,-18-16 1,0 87 0,0 36-1,0 52 16,0 54-15,0-54 0,18 1-1,-18-54-15,53-17 16,-1 0 0,1-53-1,0 1-15</inkml:trace>
  <inkml:trace contextRef="#ctx0" brushRef="#br1" timeOffset="174277.61">9754 13300 0,'0'0'0,"-17"0"15,-19 0-15,1 17 16,35 36 15,0 35-15,0 18-1,-18 18 1,1-36 0,-1 18-1,1-89-15,17 1 16,-18 0-1,18-89 17,0 1-17,0 52-15,53-70 16,-36 70-16,54-52 16,35 17-1,-18 53 16,0 53-15,-52 35 0,-36-18-1,0-52-15,-71 53 16,-53-19 0,36-34-1,-18-18 1,54 0-1,34 0 1,0 0-16,54-18 31,16 1-15</inkml:trace>
  <inkml:trace contextRef="#ctx0" brushRef="#br1" timeOffset="174745.18">10125 13847 0,'0'0'0,"17"-18"0,19-17 16,-1-36 0,0-17-1,-17 17 1,-1 54-1,-17 87 17,0 1-17,-17 88 1,-18 17 0,17 18-1,18 0 1,-35 53 15,-1-53-15,-17-106-1,36-53-15,-36 1 16,0-19 0,0-34-1,0-36 1,35 0-1,18-88 1,0 17 0</inkml:trace>
  <inkml:trace contextRef="#ctx0" brushRef="#br1" timeOffset="175077.29">10372 13370 0,'0'0'16,"0"-17"-16,-18 17 0,18-18 31,18 18 16,-18 18-31,17-18-16</inkml:trace>
  <inkml:trace contextRef="#ctx0" brushRef="#br1" timeOffset="175461.46">10513 13511 0,'0'18'0,"0"0"16,0-36 15,0 0-31,53 1 16,-18-19-1,-35 1 1,0 18 0,-35 17-1,-18 17 1,35 1-1,-35 35 1,18 35 0,35 18-1,0-53 1,53 0 0,0-53-1,53 0 1,-36-36-1</inkml:trace>
  <inkml:trace contextRef="#ctx0" brushRef="#br1" timeOffset="176060.93">11007 13458 0,'0'0'0,"0"-17"0,0-1 0,0-17 15,-18 35 1,-53 0 15,19 35-15,16 36-1,36-36-15,-35 71 16,17-18 0,18 0-1,53-52 1,35-36-1,18-18 1,0-53 0,-53-35-1,18-35 1,-54 18 0,19-1-1,-19 54 16,-17 52-15,-17 18 0,-1 53-1,0 71 1,18-19 0,-17 37-1,17-19 1,0-35-1,17-70 1,19 0 0,16-18-1,1-36 1,-17-17 0,-1 0-1</inkml:trace>
  <inkml:trace contextRef="#ctx0" brushRef="#br1" timeOffset="176344.34">11359 13423 0,'0'0'0,"-35"0"31,35-17-31,18 17 16,35 0 0,-36 0-16,54 0 15,-1-18 1,-34 18 0,-36-18 15</inkml:trace>
  <inkml:trace contextRef="#ctx0" brushRef="#br1" timeOffset="176668.21">12506 13441 0,'0'0'0,"18"0"31,-1 0-31,54 0 31,-36 0-15,0 0-1</inkml:trace>
  <inkml:trace contextRef="#ctx0" brushRef="#br1" timeOffset="176860.62">12488 13582 0,'0'0'15,"-17"0"-15,17 18 16,53-18 0,-18 0-1,0 0 1,18-53 15,-35 53-31</inkml:trace>
  <inkml:trace contextRef="#ctx0" brushRef="#br1" timeOffset="177294.01">13511 12841 0,'0'0'0,"0"-18"0,18-17 15,-18 53 16,-18-1-31,18 36 16,-35 36 0,35-72-16,0 36 15,18-18 1,17-17 0</inkml:trace>
  <inkml:trace contextRef="#ctx0" brushRef="#br1" timeOffset="177761.51">14182 13053 0,'0'0'16,"0"-18"-16,17 18 0,1-35 16,-18 0-1,-18 17 1,1 18-16,-107 0 15,18 35 1,1 18 0,69 0-1,19 0 1,34 18 0,89-19-1,18-16 16,-36-19-15,-18 19 0,-70-1-1,-106 0 1,-17 0 0,-53-35-1,70 0 1,53-17-1,35-18 1,18-18 0,88 17-1</inkml:trace>
  <inkml:trace contextRef="#ctx0" brushRef="#br1" timeOffset="178161.72">14270 13353 0,'0'0'0,"17"0"31,1 0-31,17-18 16,54-17-1,-1-18 1,-71 35-16,1-17 15,-18 0 1,-53 17 0,-17 18-1,-19 88 1,19-35 0,17 53-1,53-71 1,88-17 15,18-18-15,-18 0-1,-70 0-15,70-53 16,-53 53-16</inkml:trace>
  <inkml:trace contextRef="#ctx0" brushRef="#br1" timeOffset="178409.95">14887 12806 0,'0'0'0,"0"-35"16,0 17-16,-17 53 31,-1 106-15,0-35-1,-17 53 1,35-71-1,-18-70 1,1 70 0,-1-35-1</inkml:trace>
  <inkml:trace contextRef="#ctx0" brushRef="#br1" timeOffset="178811.05">14975 13282 0,'-17'0'31,"34"0"-15,1 0-1,17-35 1,71 0 0,-53-18-1,-35 0 1,-18 35-16,-18 18 16,-52 0-1,-19 35 1,19 18-1,52 35 1,18-35 0,18-17-1,88-1 1,-18-35 0,-35 0-1</inkml:trace>
  <inkml:trace contextRef="#ctx0" brushRef="#br1" timeOffset="179326.78">15575 13141 0,'0'-18'0,"0"36"0,0-53 16,-18 17 0,1 18-1,-1 0 1,1 53-1,17 18 1,0-36 0,-18 18-1,18-18 1,0-17 0,-18-18 15,18-18-16,0 0 1,0-35 0,36-17-1,16-1 1,54 1 0,-53 70-1,18 0 1,-54 53-1,1 17 1,-18 1 0,0-36-1,0 0 1,-18-35 0,18-17 15,0-1-31</inkml:trace>
  <inkml:trace contextRef="#ctx0" brushRef="#br1" timeOffset="179561.03">16104 13088 0,'0'-18'31,"0"36"-31,0 0 16,0 35-1,-17 17 1,17-35 0,-18-17-1,36-18 17,-1-18-17</inkml:trace>
  <inkml:trace contextRef="#ctx0" brushRef="#br1" timeOffset="179769.12">16175 12859 0,'0'0'0,"-18"0"0,1-36 16,-19 36-1,19-17 1,17 34 46,0 1-46</inkml:trace>
  <inkml:trace contextRef="#ctx0" brushRef="#br1" timeOffset="180210.18">16387 13070 0,'-18'0'47,"0"0"-47,18 18 15,0 0-15,-17 35 16,17 0 0,0 17-1,35-35 1,18-35 0,-36 0-16,72 0 15,-72 0-15,54-17 31,-18-54-15,-36 18 0,1-35-1,-18 70 1,-18 36 15,18 17-15</inkml:trace>
  <inkml:trace contextRef="#ctx0" brushRef="#br1" timeOffset="181009.49">16986 13106 0,'0'-71'16,"-17"89"31,17-1-47,0 1 15,-18 53 1,0-1 0,1-17-1,-1-18 1,0-17-1,18-36 17,0-17-17,0 0 1,0-53 0,18 70-16,17-35 15,36 0 1,-18 18 15,17 35-15,-17 35-1,-35 18 1,-18 35 0,0-52-1,0-1 1,0-18-1,-18-17 17,-17 0-17,35-35 1,0 0 0,71-53-1,-1 35 1,54 0-1,-54 53 17,-52 0-32,-1 70 15,-34 1 1,-54 0 0,1-1-1,34-52 1,1-18-1,17 0 1,18-36 0,0 19-16</inkml:trace>
  <inkml:trace contextRef="#ctx0" brushRef="#br1" timeOffset="181276.93">17868 12471 0,'0'0'0,"0"17"46,0 1-46,0 0 16,0-1-16,0 1 16,-35 17-1,17-35-15,-17 18 16</inkml:trace>
  <inkml:trace contextRef="#ctx0" brushRef="#br1" timeOffset="182945.5">8749 14429 0,'0'-18'0,"-35"0"15,-1 1 1,1 17-1,17 17 1,18 72 0,18-1-1,53 18 1,-1-18 0,89 35-1,-36-70 1,54 0 15,-1-18-15,-35-35-1,89 0 1,34-35 0,-17-36-1,18 1 1,-18-1-1,123-34 1,-105 34 0,140-17-1,-316 70-15,210 1 16,19-1 0,-106 18-1,34 35 16,-193-35-31,53 18 16,71 52 0,-72 1-1,-52-36 1,-17 18 0,-36-35-1,17-1 1,-17 1-16,18-18 15,0 0 17,17-53-17,-18 35-15,36-52 16,36-1 0,122-70-1,-34 71 1,105-1 15,-88 36-15,88 17-1,18 18 1,0 71 0,-18 17-1,-35 0 1,106 18-1,-106-53 1,53-18 0,17-35-1,-17-35 1,-106-36 0,18-34-1,-36-37 1,-88 37-1,18-19 17,-88 71-17,-1 36 1,-17-1 0,-70 18 15</inkml:trace>
  <inkml:trace contextRef="#ctx0" brushRef="#br1" timeOffset="184210.67">14129 15593 0,'0'0'0,"17"-18"16,1 0-16,-18-34 16,0-1-1,-71-53 1,-34 53-1,-1 53 17,71 0-32,-89 88 15,36 0 1,17 36 0,36-36-1,35 0 1,53-53-1,53-35 1,35-70 0,-53-1-1,18-52 1,-71 35 0,-35-18-1,0 123 32,-35 54-31,35 35-1,0-18 1,18-35 0,87-35-1,-16-18 1,52-53-1,-53-18 1,-18-70 0,-52-18-1,-18 36 1,0 88 0,0 52 15,-35 71-31,0 36 15,17 17 17,18-35-17,70-36 1,19-70 0,-19 0-1,1-53 1,-36-17-1,-17 35-15,-18-124 16,0 35 0,17-17-1,1 124 1,-18 34 0,0 107-1,0 34 1,0-52 15,0 0-15,0-35-1,18-54 1,-1-17 0,1 0-1,-18-35 1,0 17-16</inkml:trace>
  <inkml:trace contextRef="#ctx0" brushRef="#br1" timeOffset="184426.07">14429 15469 0,'0'0'0,"-89"0"15,89-17 16,0-1-31,106-17 32,53 17-17,0 0 1,-53 1 0,-71 17-16</inkml:trace>
  <inkml:trace contextRef="#ctx0" brushRef="#br1" timeOffset="184993.95">15134 15434 0,'-17'0'16,"17"-18"-1,0 1-15,17-19 16,18 19 15,36-1-15,-18 18-1,35 71 1,-53-1 0,-35 1-1,0-1 1,-35-52-1,0 0 1,17-18 0,18-36-1,0 19-15,35-36 16,18-18 0,18-17-1,17 53 1,-53 35-1,36 0 1,0 0 0,-54 17-16,18 54 15,-35-18 1,0 17 0,-17-34-1,-1-1 1,18-53 31,0-17-47</inkml:trace>
  <inkml:trace contextRef="#ctx0" brushRef="#br1" timeOffset="185169.24">15769 15169 0,'0'0'15,"-17"-17"-15,-1 17 0,-17-18 32,52 18 15,1 0-47</inkml:trace>
  <inkml:trace contextRef="#ctx0" brushRef="#br1" timeOffset="185909.12">16104 15187 0,'0'0'16,"18"0"-16,-18-18 0,18-34 16,-18 16-1,0 54 16,0 35-15,0 35 0,0 53-1,0-35 1,-18-36 0,18-34-16,-18-1 15,1-17 1,-1-18 15,18-18-15,0-17-1,0-36 1,53 18 0,88-17-1,-35 52 1,35 18-1,-35 53 1,-71 0 0,-53 35-1,-105-35 1,0-18 0,34-17-1,19-18 1,52 0-1,0 0 17,36 0-17,35 0 1,35-35-16</inkml:trace>
  <inkml:trace contextRef="#ctx0" brushRef="#br1" timeOffset="186659.17">16863 15381 0,'0'0'0,"0"-18"31,-18 36-15,18 0-16,-18 35 15,1-36-15,17 54 16,0 17-1,0-53 17,35-17-17,53-18 1,1-18 0,-1-52-1,-71 17 1,1-53-1,-18 35 1,0 54 0,0 52 15,0-17-31,0 70 16,0-18-1,0-17 1,18-17-1,35-36 17,88 0-17,-71-36 1,18-52 0,-52 0-1,-36-53 1,17 17-1,1 72 1,-18 34 0,0 71-1,-35 70 1,17-35 0,-17 18-1,35-18 1,0-52-1,0-19 17,35-17-17,18-35 1,-35 17-16</inkml:trace>
  <inkml:trace contextRef="#ctx0" brushRef="#br1" timeOffset="186877.17">17515 15346 0,'0'0'0,"-17"0"0,-1 0 16,18-18 0,35 18-1,36-17 1,17 17-1,-35 0 1,0 0 15</inkml:trace>
  <inkml:trace contextRef="#ctx0" brushRef="#br1" timeOffset="187642.42">17886 15434 0,'17'0'31,"1"0"-31,17-18 16,1 1-1,-19-19 1,1 19-16,-18-1 15,0 1 17,-35 52-1,-1 0-15,1 53-1,17-35 1,18-18-1,0 1 1,36-19 0,34-17-1,-52 0-15,70 0 16,36-35 0,17-35-1,-71-1 16,-17-17-31,-53 17 32,0 54-17,-53 17 1,-17 53 0,34 35-1,36-35 1,0 17-1,0-52-15,0 17 16,18-17 0,-18-1-1,-18-17 17,18 18-17,-17-18 1,-1 0-1,1 0 17,-1 0-17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0:55:46.51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2734 988 0,'0'0'0,"-18"0"0,1 0 16,-36-18-16,0 0 16,-35 1-1,35-1 1,-18 1 15,54 17-31,-19 0 16,54 0 15,70 0-15,106 17-1,-17-17 1,-125 0-16,107 0 16,18 0-1,-89 18 1,-53-18-1,-35 17 32</inkml:trace>
  <inkml:trace contextRef="#ctx0" brushRef="#br0" timeOffset="367.93">2999 1023 0,'0'0'0,"-36"-18"31,19 18-15,-1 0-1,18 18 1,-18 17-16,18 71 16,-35 0-1,-35 53 1,34-36 15,36-70-31,-35 88 16,17-70-1,18-36 1,0-17 0,18-18-1,35-53 1,-53 35-16</inkml:trace>
  <inkml:trace contextRef="#ctx0" brushRef="#br0" timeOffset="850.92">3122 1570 0,'18'0'46,"-1"0"-46,1-18 16,0 18-16,17-35 16,35 0-1,-17-18 1,-17 0 0,-36 35-1,0 1 1,-36 17-1,19 0-15,-54 17 16,1 54 0,34-1-1,19 36 17,-1-18-17,36-17 1,17-36-1,36-35 1,17 0 0,-18-17-1,-17-19 1</inkml:trace>
  <inkml:trace contextRef="#ctx0" brushRef="#br0" timeOffset="1883.38">3792 1446 0,'0'0'0,"-17"0"0,17-17 16,0-19-1,0 19 1,35-18-1,36 35 1,-54-18-16,54 18 16,-18 18-1,-36 34 1,-17 1 0,-35 53-1,-36-18 1,-17 1-1,53-54 1,35-17 0,18-36 15,35-35 0,52-53-15,19-17-1,-36 34 1,-53 37 0,-35 34-1,-17 36 17,-1-1-32,-35 54 15,0 17 1,18-18-1,17 36 1,18-53 0,0-35-16,88 35 15,1-53 17,34 0-17,-35-18 1,36-52-1,-36-1 1,35-88 0,-70 36-1,-35-18 1,-18 70 0,0 1-1,0 34 1,-18 72 15,1 69-15,-19 1 15,-16 18-31,16-1 31,36-35-15,0-70-16,0 53 15,53-36 1,18-35 0,17 0-1,0-18 1,0-88 0,-52 71-1</inkml:trace>
  <inkml:trace contextRef="#ctx0" brushRef="#br0" timeOffset="2168.53">4692 1323 0,'0'0'0,"18"0"31,-1 0-31,18 0 16,89-18-1,-18 1 1,0 17 0,-36-18-1,-35 0 1,-17 18-1</inkml:trace>
  <inkml:trace contextRef="#ctx0" brushRef="#br0" timeOffset="2884.82">2205 2152 0,'0'0'0,"-35"18"31,17-18-31,36 0 62,17 0-62,-18 0 16,19 0-16,123 0 16,158 0-1,18 0 1,-53 0-1,-176 0-15,300 0 16,-89 0 0,124-18-1,-53 0 17,-176 1-17,0 17 1,-142 0-1,-34 0 1,-19 0 0,1 0-1,0 0 1,-36 0 15</inkml:trace>
  <inkml:trace contextRef="#ctx0" brushRef="#br0" timeOffset="3983.38">1693 3881 0,'18'0'15,"0"-18"1,-1 0 0,1 1-16,0 17 0,-1-36 31,1-17-31,-18 1 31,-71-19-15,-17 18-1,-35 18 1,-19 35 0,37 70-1,-36 19 1,70 16 0,36 1-1,35 35 1,0-35-1,17-88-15,89 35 16,18-53 0,-19-18-1,54-88 1,-71 18 15,-17-35-15,-53 17-1,17 18 1,-35 70 0,0 88 15,0-52-31,0 70 16,0 36-1,18-18 1,-18-54-1,52-16 1,-16-36 0,17-53-1,-36 35-15</inkml:trace>
  <inkml:trace contextRef="#ctx0" brushRef="#br0" timeOffset="4483.66">2099 3792 0,'0'0'16,"0"18"31,0 0-47,0 17 16,0 53-1,0-35 1,0 0-1,0-35-15,0-36 63,0-35-63,0-35 31,0 0-15,18 70-16,35-53 15,70 19 1,18 52 0,-53 17-1,1 71 1,-54 1 0,-35-54-16,0 35 15,-18 19 1,-17-37-1,35-69 32,18-1-47,34-52 16</inkml:trace>
  <inkml:trace contextRef="#ctx0" brushRef="#br0" timeOffset="5283.77">3069 3739 0,'0'0'0,"-17"0"31,-19 0-15,1 53 0,17 18-1,18 17 1,0-35-1,0-35-15,36 17 16,17-35 0,70 0-1,-17-53 17,17-35-17,-52 0 1,-36 35-1,-35 17 1,18 36 0,-18 18 15,0 35-15,0-18-16,0 71 15,0 70 1,53 36-1,-18-53 1,-35 70 0,0 36-1,0-195-15,0 124 32,-35 71-17,35-36 1,0-105-1,0-18 1,-36-142 15,19 1-31,-54-124 16,-17 1 0,0-107-1,35-53 1,35 107-1,18-19 1,18 178-16,52-90 16,36-16-1,-18 69 1,54-16 15,-72 52-15,36 0-1</inkml:trace>
  <inkml:trace contextRef="#ctx0" brushRef="#br0" timeOffset="5666.78">4004 3404 0,'0'0'16,"-18"-17"-16,1-1 16,-1 18-1,18 18 1,-18 70-1,-17 53 1,18 18 0,-1-36-1,18-17 1,0-71 0,0-17-1,18-36 1,-18-35-1</inkml:trace>
  <inkml:trace contextRef="#ctx0" brushRef="#br0" timeOffset="6368.54">3651 3775 0,'0'0'15,"-17"0"1,34 0-1,36 0 1,88 0 0,36-36-1,-36-16 1,0-37 0,-88-17-1,-53 18 1,-18 53-1,-17 35 1,0 71 0,17 17-1,18-71-15,-18 125 32,18-54-17,0 18 1,-17-54-1,17 1 1,0-35 0,0-71 15,17 0-15,54-35-1,17 35 1,36-17-1,-89 52-15,53 0 16,18 36 0,-53 35-1,-36 17 17,-17 19-17,-53-37 1,1 1-1,52-35 1,0-36 15,17-17-15,36 0 0</inkml:trace>
  <inkml:trace contextRef="#ctx0" brushRef="#br0" timeOffset="6600.12">5045 3651 0,'0'0'0,"17"0"31,-17 53-31,0-35 16,0 35-1,0 0 1,0-18-1,0-17 1,0-36 15,0 0-15</inkml:trace>
  <inkml:trace contextRef="#ctx0" brushRef="#br0" timeOffset="6792.87">5080 3457 0,'0'0'0,"-35"-17"16,35 34 77</inkml:trace>
  <inkml:trace contextRef="#ctx0" brushRef="#br0" timeOffset="7404.39">5362 3563 0,'0'18'16,"0"-1"0,0 1-16,-17-18 15,17 35-15,-18 18 16,0 18 15,1-1-15,17-34-1,0-1 1,0-53 31,0 1-47,0-1 16,0-35-1,0-18 1,35-17-1,53 0 1,-53 70-16,54-35 16,69 53-1,-69 18 1,-37 70 15,-52 18-15,0-35-1,-35 17 1,18-53 0,-19-17-1,36-36 32,0 1-31</inkml:trace>
  <inkml:trace contextRef="#ctx0" brushRef="#br0" timeOffset="8488.26">6350 3687 0,'0'0'0,"0"-71"31,0 53-31,-18 1 16,-70-1 0,71 18-16,-36 0 15,-53 18 1,35 35 0,-35 17-1,53 1 1,53-18-1,53-18 1,36-35 0,16 0-1,-16-35 17,-36-1-17,-36-17 1,-17 36-1,18-1 1,-18 36 31,0-1-31,0 19-1,0-19-15,0 54 16,0 52-1,-35 36 1,-1-18 0,19 71-1,17 70 1,0-88 15,0 71-15,17-18-1,36-53 1,0 17 0,-18-17-1,-35-123 1,-35-53 0,-53-18-1,-18-36 1,-17-52-1,17-53 1,0-71 0,18-17-1,88 35 1,0-106 15,88 53-15,18 53-1,0 53 1,-36 35 0,1 0-1,-36 53 1,-35 36 0,0 34 93,0 1-93</inkml:trace>
  <inkml:trace contextRef="#ctx0" brushRef="#br0" timeOffset="8615.6">6174 4198 0,'0'18'31</inkml:trace>
  <inkml:trace contextRef="#ctx0" brushRef="#br0" timeOffset="44145.33">7567 3687 0,'0'0'0,"0"-18"0,0 0 16,-18-17 0,18 17-1,0 36 17,0 70-17,-17 36 1,-1-19-1,1 19 1,-1-54 0,18-52-1,18-36 1,52-70 0,18 0-1,-35 18 1,18-19-1,-54 72 1,19 17 15,-36 35-15,0-17-16,0 87 16,0 1-1,17 18 1,36-71-1,18-36 1,35-52 0,-1-53-1,-52 0 1,-35-18 0,0-18-1,-18 36 1,0 53-1,-18 88 32,18 17-31,0 54 0,0-36-1,35 35 1,18-105-1,18-18 1,-1-53 0,18-35-1,-35 0 1,-53 70-16,18-105 16,-18 17-1,0 0 1,0 88-1,-18 18 17,1 89-17,17 34 1,-18 18 0,-17-35-1,17 17 1,18-70-1,0-35 1,0-36 0,18-52-1,17-1 1,36-35 0,-18 54-1,0 34 1,-1 18-1,-34 53 1,-18 0 15,18 35-15,17-18 0,18-70-1,53 0 1,-71 0-16,36-35 15,17-35 1,-53 17 0,0-35-1,-35 35 1,0 88 15,-17 35-15,-1 19-1,18-36 1,0-18 15,18-35-15,-1 0 0,-17-35-1,18-1-15</inkml:trace>
  <inkml:trace contextRef="#ctx0" brushRef="#br0" timeOffset="44361.46">9349 3634 0,'0'0'0,"-18"0"0,0 0 15,1 0-15,-1 0 16,0 17-1,18 1 17,18-18-17,0 0 1</inkml:trace>
  <inkml:trace contextRef="#ctx0" brushRef="#br0" timeOffset="44695.66">9737 3669 0,'0'0'0,"-18"-18"0,-17 18 16,35-17-16,-71 17 15,54 0 1,-36 70-1,35 1 17,18 52-17,0-35 1,0-17 0,53-53-1,35-18 1,36-71-1,-1 18 1,-70 18-16</inkml:trace>
  <inkml:trace contextRef="#ctx0" brushRef="#br0" timeOffset="45195.59">10301 3457 0,'0'-35'0,"0"70"0,-35-211 15,0 141 1,-1 35-1,19 17-15,-1 71 16,18 89 15,0-54-15,0 18 0,0-52-1,-18-19 1,18-52-1,0-36 32,0 0-47,0-52 16,53-1 0,-35 54-16,70-71 15,-17 52 1,-1 36-1,-35 36 1,-35 34 15,0 1-15,0-54-16,0 36 16,0 18-1,0-54 1,0 1-1,-17-18 1,17-18 0</inkml:trace>
  <inkml:trace contextRef="#ctx0" brushRef="#br0" timeOffset="45545.43">11289 3634 0,'0'-18'31,"0"36"-16,0-1-15,0 54 16,0-1 0,0 19-1,-18-37 1,18-16 0,0-19-16,18-17 31,52-35-16</inkml:trace>
  <inkml:trace contextRef="#ctx0" brushRef="#br0" timeOffset="45961.21">11659 3669 0,'0'0'0,"0"-18"15,0 1 1,-35 17-1,-18 0 1,18 53 0,17-18-1,18-18 1,53 19 0,0-36-1,35 17 1,-35 19-1,-35-1 17,-18 0-17,-36-17 1,-34-1 0,35 1-1,-18-18 1,35 0-16,0 0 15,-17 0 1,18-35 0,17 17-16</inkml:trace>
  <inkml:trace contextRef="#ctx0" brushRef="#br0" timeOffset="46179.44">11324 3457 0,'0'0'0,"-35"0"16,17-17 0,36 17 15,0 17-16,-1-17-15</inkml:trace>
  <inkml:trace contextRef="#ctx0" brushRef="#br0" timeOffset="62493.42">13159 3757 0,'0'0'0,"0"-18"0,0-70 15,0 0 1,0 35 0,0 0-1,0 71 17,0 17-17,0 89 1,-36-19-1,-34 19 1,34-18 0,36-53-1,18-53 1,17-18 0,54-53-1,-19-17 1,-52 71-16,-18-19 15,53 1 1,-36 35 0,1 18-1,17 52 17,-17 18-17,17-17 1,18-36-1,-18-35 1,36-17 0,17-54-1,-53 1 1,1-54 0,-36 89-16,17-89 15,-17 71 1,0 36-1,0 34 1,0 72 0,-17 16-1,-1 1 17,18-18-17,0-52 1,35-1-1,36-35 1,17-18 0,53-70-1,-70 18 1,-1-54 0,-70 36-1,-17 70 1,-72 36-1,-16 53 1,105-36 0,17 0-1,54-17 17,-1 35-17,-34 0 1,-36-1-1,17 1 1,-17-35 0,36 0-1,34-36 1,1-35 0,35-35-1,-54 17 1,-16-17-1,-19 35 1,-17 89 15,0-19-15,-17 54 0,-1 17-1,18-35 1,35-18-1,18-35 1,-17 0 0,-1-53-1,-18 0 1,1 18-16</inkml:trace>
  <inkml:trace contextRef="#ctx0" brushRef="#br0" timeOffset="62676.14">14764 3369 0,'0'0'0,"-18"-18"0,-17 18 31,17 0-15,1 0-1,17 18 1,0 0-1</inkml:trace>
  <inkml:trace contextRef="#ctx0" brushRef="#br0" timeOffset="62976.64">15028 3334 0,'0'0'0,"-17"17"31,-1 1-31,0 35 16,-52 106 15,52-18-15,-17-53-1,17 18 1,18-36-1,18-52 1,35-18 0,-36 0-16,36-35 15,0-1-15</inkml:trace>
  <inkml:trace contextRef="#ctx0" brushRef="#br0" timeOffset="63260.14">15399 3440 0,'0'-18'0,"0"36"0,0-107 16,-18 72 0,0 52-1,-17 88 17,-18-17-17,18 35 1,0-35-1,17-18 1,18-52 0,18-36-1,35 0 1,0-36 0,-1-34-1</inkml:trace>
  <inkml:trace contextRef="#ctx0" brushRef="#br0" timeOffset="63509.04">14852 3634 0,'0'0'0,"-18"0"15,36 0 1,17 0-1,53 0 1,54 0 0,-19 0-1,-17-18 1,-36 0 0,-52 1-1</inkml:trace>
  <inkml:trace contextRef="#ctx0" brushRef="#br0" timeOffset="63893.25">15434 3757 0,'0'0'0,"18"0"15,-1 0 1,36 0-1,-35 0-15,52-35 16,-34 0 0,-19 17-1,-17 0 1,-53 18 0,-52 71-1,87-18 1,-17 17-1,35-34 1,0-1 0,70-18-1,1-17 17,-36 0-32,89-17 15,-36-18 1</inkml:trace>
  <inkml:trace contextRef="#ctx0" brushRef="#br0" timeOffset="64292.88">15928 3739 0,'-18'0'0,"36"0"0,-53-35 16,35 0 0,0 0-1,70 17 1,1 18-1,17 18 1,-70-1-16,-1 36 16,-17 18-1,0-1 17,-53-17-17,36-35 1,-1-18-16,0 0 15,18-53 17,36 0-17,17 0 1,-18 0 0,-18 36-16,72-19 15,-1 19 1,-35-1-1</inkml:trace>
  <inkml:trace contextRef="#ctx0" brushRef="#br0" timeOffset="64792.67">16669 3598 0,'-53'-17'31,"35"17"-31,1 0 15,-1 0 1,18 35 0,-35 36-1,17 17 1,0 0 0,1-53-1,17-17 1,0-36 31,0-17-47,17-36 15,36 1 17,53-36-17,35 18 1,0 70-1,-52 71 1,-89 35 0,-18 18-1,-17-35 1,-18-18 0,53-36-16,-18-17 15,0 0 1</inkml:trace>
  <inkml:trace contextRef="#ctx0" brushRef="#br0" timeOffset="66741.78">1411 5856 0,'0'0'0,"0"-18"15,0-17-15,0-35 16,-18 70 0,-34 17-1,-37 107 17,36-1-17,18 1 1,18 87-1,17-87 1,141-54 0,0-70-1,0-17 1,35-71 0,-52-36-1,-71 1 1,-53-1-1,-36-35 1,-52 71 0,-53 35-1,18 71 17,70 0-32,-53 70 15,-18 53 1,71-18-1,53 18 1,71 18 0,105-71-1,1-88 1,-36-17 0,0-71-1,-35-18 1,-53 35-1,-18-17 1,-35 70 0,0 71 15,-18 18 0,1 35-15,-1-89-16,18 54 15,18-36 1,35-35 0,35-18-1,-18-34 1,36-37 0,-35 1-1,-36 35 1,-17 36-1,-18 34 17,-18 36-17,18 35 1,0 1 15,53-54-15,0-35-1,53-18 1,-36-35 0,36-53-1,-88 18 1,-1 0 0,-17-35-1,18 52 1,-18 36-1,0 52 17,0 54-32,0 52 15,0-34 17,0 34-17,0-17 1,0-53-1,18-53-15,17 0 16,0 0 0,1-53-1,-19-18 1,-17 54-16</inkml:trace>
  <inkml:trace contextRef="#ctx0" brushRef="#br0" timeOffset="66975.5">2857 6174 0,'0'0'0,"18"0"62,0 0-62,-1 0 0,1 0 16,17-36 0,18 36-1</inkml:trace>
  <inkml:trace contextRef="#ctx0" brushRef="#br0" timeOffset="67824.83">3545 6121 0,'0'0'0,"71"0"31,-71-18-31,0 0 0,18 1 31,-18-1-15,-106 18-1,35 35 1,1 18 0,52 0-1,18 0 1,35-35 0,71-18-1,-18 0 1,1 17-1,-54 19 1,-35-1 0,-71 0-1,-35 1 17,36-36-17,-18 0 1,52-36-1,1 19 1,0 17 0,35 17-1,0 19 1,35-19 0,36 18-1,34-35 1,1 0-1,18-52 1,-1-19 0,-52 0-1,-54 19 1,19-37 15,-36 72-15,0-1-1,0 71 1,0 18 0,0-1-1,0 1 1,0-1 0,35-52-1,36-18 1,-54 0-16,54-18 15,35-35 1</inkml:trace>
  <inkml:trace contextRef="#ctx0" brushRef="#br0" timeOffset="68609.23">4604 6156 0,'17'-35'15,"-34"70"-15,34-106 16,-52 54-1,-35 17 1,17 17 0,-36 36-1,54 36 1,0-19 0,35-17-1,0-18 1,18-35-1,52 0 1,36-53 0,-36-35-1,-17 0 17,-17-53-17,-19 35 1,1 71-16,-18-36 15,0 54 1,0 52 0,-18 35-1,-17 54 1,17-1 0,18-52-1,0-53-15,0 70 16,71-35-1,17-36 1,18-17 0,17-17-1,-34-19 17,-72 1-32,71-53 15,-52 17 1,-36 1-1,-53 87 17,0 54-17,53-36-15,-35 18 16,35 18 0,0-18-1,70-36 1,1-17-1,70-35 1,-35-18 0,-36 0-1,-34 0 1</inkml:trace>
  <inkml:trace contextRef="#ctx0" brushRef="#br0" timeOffset="68820.25">4427 5874 0,'-35'17'0,"70"-34"0,-105 34 0,17-17 16,18 0-1,17 0-15,18 18 31</inkml:trace>
  <inkml:trace contextRef="#ctx0" brushRef="#br0" timeOffset="69342.06">7232 5803 0,'0'0'0,"0"-88"15,0 35 1,0 0-1,0 36 1,18 69 0,-18 107-1,0 18 1,0-19 0,0-69-1,0-1 1,0-71-1,0-34 17,0-1-32,-18 0 15</inkml:trace>
  <inkml:trace contextRef="#ctx0" brushRef="#br0" timeOffset="70175.85">6862 6174 0,'-18'0'16,"36"0"-16,-54 0 15,54 0 1,52 0 0,72-53-1,-1 17 1,-106 1-16,141-53 16,-70 0-1,-53-36 1,-53 36-1,0 18 1,-53 52 0,0 88-1,18 36 17,35 71-17,0-54 1,0-17-1,0-35 1,0-54 0,0-34 15,18-36-15,35 0-1,-1-36 1,-34 72-16,53-36 15,-1 53 1,-35 0 0,18 70-1,-35 1 17,17 0-17,53-18 1,-17-36-1,35-17 1,-36-35 0,1-18-1,-18-35 1,-53 17 0,-18 1-1,-17 70 1,0 35-1,-1 71 1,36-71 0,0-17-16,18 35 15,35-36 17,0-17-17,17 0 1,19-35-1,-54 17-15</inkml:trace>
  <inkml:trace contextRef="#ctx0" brushRef="#br0" timeOffset="71375.13">10072 6068 0,'0'0'0,"0"-18"31,0 0-31,0-17 16,17-18-1,1-53 1,-36 1-1,-70 16 1,-71 37 0,107 52-16,-72 17 15,-17 107 1,70-1 15,54 53-15,17-87-1,159-54 1,52-53 0,-70-35-1,18-35 1,-88 18 0,-18-36-1,-53 35 1,-36 142 15,1 17-15,35 18-1,18-53 1,70-18 15,-53-35-31,71 0 16,-18-53-1,18-17 1,-35-19 0,-54-16-1,-17 52 1,0 53 0,-35 53-1,17 52 1,1-16-1,17-19 1,-18-35 0,18-17-1,-18-18 1,18-18 15,0-52-15,0-1-1,53-35 1,-17 71-16,69-35 16,72 52-1,-1 53 1,-105 53 0,-54 18-1,-34-35 1,-36 17-1,17-70 1,19-1 0,17-34 15,17-1-15,19-17-16</inkml:trace>
  <inkml:trace contextRef="#ctx0" brushRef="#br0" timeOffset="72109.23">11836 5803 0,'0'-17'0,"0"34"0,0-52 16,-18-36 0,-53 54-1,-34 17 1,-36 53-1,52 35 1,54-71-16,-18 107 16,53-54-1,71-34 1,17-36 15,53-36-15,-35-16-1,-53-1 1,-36-18 0,-17 53-1,0 1 1,0 52 0,0 53-1,0-70-15,0 70 16,36 53-1,-1 53 1,36 36 0,-89-1-1,36 0 17,52-52-17,-140 87 1,-36-140-1,-35-54 1,35-52 0,-18-71-1,36-88 1,88 88-16,-18-141 16,-17-88-1,70 17 1,18 36-1,-17 88 1,87-18 0,1 71-1,-89 70 1</inkml:trace>
  <inkml:trace contextRef="#ctx0" brushRef="#br0" timeOffset="73607.53">12118 5803 0,'0'0'0,"-18"0"0,-17 0 16,17-17-1,1-36 1,-36 88 0,53 71-1,0 17 1,35-35-1,36-52 1,-1-36 0,-17-18-1,35-35 1,-52-17 15,-1-36-15,-18 18-1,-17 52 1,-17 36 0,17 88-1,-18 1 1,36 34 0,52-52-1,-17-71 1,18 0-1,-18-53 1,35-18 0,0-88-1,-53-17 1,-17 35 15,-36 35-15,18 88-1,-17 18 1,34 106 0,-17 71-1,-35-71 1,35 17 0,53-35-1,-53-70-15,71 17 16,-54-35-16,89 0 15,-18 0 1,89-53 0,-71-17-1,-18-54 17,-88 18-17,-36 18 1,-34 88-1,-36 18 1,0 88 0,36-18-1,52 18 1,18-53 0,71-36-1,17-17 1,-18 0-1,1-35 1,-18-36 0,-18-70-1,-35 88 1,0 36 15,-18 70-15,1 17-1,17 36 1,17-35 0,19-54-1,34 1 1,-17-18 0,35-53-1,-88-18 1,0-17-1,53 0 1,18 0 0,-1 35-1,-17 88 1,18 18 15,-36 53-15,0-36-1,-35-17 1,89-17 0,-160-19-1,36 1 1,0-36 0,35-35-1,0 0 1,70-52-1,-17 16 1,0 37 0,0 52-1,-36-18 1</inkml:trace>
  <inkml:trace contextRef="#ctx0" brushRef="#br0" timeOffset="74441.75">15434 5450 0,'0'0'0,"-35"-141"32,35 124-32,-18-36 15,53 35 1,-70 36 0,-35 88-1,52 35 1,18-18-1,-18 54 1,18-54 0,0-70-16,-17 0 15,-54-53 17,89-18-1,-18-35-16,53-17 1,17-71 0,36 52-1,-18 37 1,18 34 0,18 71-1,-72 35 1,-34 18-1,-18-89-15,-53 54 16,-70 0 0,-1-36-1,36-35 1,17 0 15,71-18 0,36 1-15,34-1 0</inkml:trace>
  <inkml:trace contextRef="#ctx0" brushRef="#br0" timeOffset="74891.25">15787 5803 0,'0'0'0,"0"-17"0,0-1 0,0-35 16,17 18 0,1 17-16,35-52 15,53 70 17,-36-18-32,54 88 31,-71 1-16,-53 52 1,-18-52 0,0-53-16,1 35 15,-18-53 1,-1 0 0,19-53-1,17 0 1,0-53-1,53 18 1,17 17 0,-17 54-1,18-1 1,-1 18 0,-17 35-1</inkml:trace>
  <inkml:trace contextRef="#ctx0" brushRef="#br0" timeOffset="75458.05">16916 5750 0,'0'0'0,"0"-17"0,70-19 15,-70-17 1,0-17-1,0-36 1,-53 88 0,-35 18-1,-18 53 1,18 18 15,0 70-15,53-18-1,-1-52 1,36-53-16,89 17 16,-19-35-1,36-18 1,-18-52 0,-35-18-1,-18-36 1,-35 18-1,-17 53 1,52 89 0,-53 34-1,18 89 17,0-124-32,18 36 31,-18-36-16,71-35 1,17-18 0,53-17-16</inkml:trace>
  <inkml:trace contextRef="#ctx0" brushRef="#br0" timeOffset="76391.6">17604 5327 0,'0'0'0,"-18"0"0,0 0 16,-70-18 0,0 36-1,70 17-15,36 18 16,-53 53 15,52 0-15,-17-18-1,18 0 1,52-17 0,36-89-1,88-35 1,-123-35 0,-1-53-1,-52 17 1,0-52-1,-18 88 1,-71 158 15,71 1-15,0 52 0,0 1 15,0-89-31,0 89 15,0-54 1,-17-17 0,17-35-1,35-18 1,-35-53 0,0-18-1,53-35 1,0 36-1,88-36 1,0 71 0,-106 52-1,-35 36 17,-70 18-17,-1-36 1,0-17-1,36-18 1,-18-18 0,0 1-1,36 34 17,52 36-17,0 35 1,18-17-1,-18-36 1,1-17 0,-1-18-1,18 0 1,18-36 0,-54 19-1</inkml:trace>
  <inkml:trace contextRef="#ctx0" brushRef="#br0" timeOffset="77007.83">18450 5662 0,'-17'0'31,"34"0"-15,19 0-1,34-35 1,54-18-1,-124 0 1,0 18 0,0-1-1,-18 36-15,-17 0 16,-54 18 15,37 17-15,-19 36-1,71 35 1,53-18 0,-18-53-1,53-17 1,18-18 0,18 0-1,-36-88 1,-18-18-1,-52-53 1,0 36 0,-1-19-1,1 37 1,-18 87 0,0 53 15,-35 71-16,-1 18 1,36-19 0,0 37-1,0-37 1,18-52 0,-18-35-16</inkml:trace>
  <inkml:trace contextRef="#ctx0" brushRef="#br0" timeOffset="77108.3">19085 5786 0,'53'17'16,"35"1"-1,-17-18 1,-283-35-16,477-1 16,-212-17-1,-53 18-15,0 17 16</inkml:trace>
  <inkml:trace contextRef="#ctx0" brushRef="#br0" timeOffset="77307.89">19050 5397 0,'0'0'0,"-35"0"16,70 0 0,36-17-1,17-1 1,35 1-1</inkml:trace>
  <inkml:trace contextRef="#ctx0" brushRef="#br0" timeOffset="77377.17">19509 5309 0,'0'0'16,"-18"0"46</inkml:trace>
  <inkml:trace contextRef="#ctx0" brushRef="#br0" timeOffset="78919.89">19121 5786 0,'17'0'62</inkml:trace>
  <inkml:trace contextRef="#ctx0" brushRef="#br0" timeOffset="82889.13">19950 4427 0,'0'0'0,"0"18"0,17 0 0,1-18 15,-18 35 16,0-17-15,-18-18 15,1 0-15,17-18 0,0-17-1,0-1 1,0 19-1,17-1 1,18 18 0,1 18-1,-36 35 1,0-18 0,0-17-1,-18-1 16,0-17-15,18-17 0,0-1-1,0 0 1,18-17 0,17 35-1,-17 0 1,-18 18-1,0 35 1,0-36-16,-18 36 16,-52-18-1,35-17 1</inkml:trace>
  <inkml:trace contextRef="#ctx0" brushRef="#br0" timeOffset="83439.58">20338 4427 0,'-18'0'31,"18"-17"32,0-1-63,0 0 16,0 1-1,0 34 48,0 1-63,0 0 0,0-1 15,0 19 1,-35-19 0,-1 1-1,36-36 16,0 1-31,18-1 16,-18 0-16,35-17 16,-17 17-1,17 18 1,-17 36 0,-18 34 15,-18 1-16,-70 17 1,18-35-16</inkml:trace>
  <inkml:trace contextRef="#ctx0" brushRef="#br0" timeOffset="84956.45">653 2999 0,'0'17'15,"0"1"1,17-18-16,-17 18 31,18-18-15,0 0-1,-1 0-15,1-18 16,-18 0 0,0-17-1,-18 35 32,1 0-31,-1 35-1,0 1 1,18-19 0,18-17 15,0-17-16,-1-1 1,-17-17 0,-35 35 31,35 17-47,-18 19 15,1 69 16,17-52-15,0-35-16,35-18 16,-17 0-16</inkml:trace>
  <inkml:trace contextRef="#ctx0" brushRef="#br0" timeOffset="85373.38">970 2999 0,'-18'0'16,"18"17"-16,0 1 15,18-18 16,0 0-15,-18-18 0,0 1-1,0-1 1,-18 18 15,0 0-15,18 35-1,0 18 1,0 0 0,0-18-1,0-17 1,0 0 0</inkml:trace>
  <inkml:trace contextRef="#ctx0" brushRef="#br0" timeOffset="97555.05">2152 8731 0,'0'0'0,"0"18"78,0 0-78,0-1 16,0 1-16,18-18 16,34 17-1,1-17 1,36-17-1,-36-18 1,-36 17-16,18-17 16,-35-1-1,-35 19 1,-53-1 0,0 18-1,-53 106 16,70-36-15,53 54 0,18-54-1,18-17 1,53-17 0,17-36-1,18 0 1,-53 0-1,-36-36 1,-17 19 0,-35-1-1,-18 18 1,-53 35 0,0 54-1,18-19 1,0 36 15,53-53-15,35 17-1,35-17 1,53-53 0,0 0-1,36 0 1,-36-35-1,0 17 1</inkml:trace>
  <inkml:trace contextRef="#ctx0" brushRef="#br0" timeOffset="98488.51">3175 9102 0,'0'0'0,"0"-53"16,0 17 0,-18-16-1,-35 34 1,-35 18 0,0 70-1,-18 36 1,36-35-1,52 17 1,18-53 0,88-35-1,-17 0 1,-36-17-16,36-19 16,17-34-1,-71 17 1,1-18 15,-18 54-15,0-1-1,0 53 17,0 18-17,0 53 1,-18-18-1,18 71 1,0-106-16,0 106 16,18 70-1,0 0 1,-18-35 0,0 89-1,0-54 1,0-35-1,0-35 17,-18-89-17,-17-17 1,17-53 0,-52-106-1,17-52 1,17 16-1,19-122 1,17 52 0,0 159-16,17-141 15,54-17 1,0 17 0,-1 88-1,1 0 1,-36 53 15,-17 35-15,-1-17-1,18 17 1,-17 18-16</inkml:trace>
  <inkml:trace contextRef="#ctx0" brushRef="#br0" timeOffset="98912.2">3898 9137 0,'0'0'0,"-17"0"15,17 18 1,0-1 0,17-17 31,-17-17-32,0-1 1,0 0-16,-17 18 15,-1 0 1,0 0 0,18 18 62,0 0-78,0-1 15,0 1-15</inkml:trace>
  <inkml:trace contextRef="#ctx0" brushRef="#br0" timeOffset="99276.98">3863 9525 0,'18'0'31,"-36"0"47,18 18-62,0-1-16,18-17 62,-1 0-46</inkml:trace>
  <inkml:trace contextRef="#ctx0" brushRef="#br0" timeOffset="100271.37">6703 8978 0,'0'0'16,"0"-17"-16,17 17 0,1-36 16,17 1-1,-17 35 1,-36 18 15,-70 105-15,-18-17-1,-52 53 17,34-53-17,71-71-15,-88 88 16,70-70 0,19-18-1,16-35 1,36-35-1,0-18 1,0 18 0,53 0-1,0 35 1,35 0 0,1 70-1,16 18 1,72 54 15,-71-72-15,17 1-1,-35-54 1,-70-17 0,0 0-1,17-35 1</inkml:trace>
  <inkml:trace contextRef="#ctx0" brushRef="#br0" timeOffset="100921.66">7885 9349 0,'0'0'0,"0"-53"31,0 35-31,0-35 16,-36-17-1,-34-1 1,52 53-16,-52 1 16,-36 17-1,18 53 1,-18 70-1,35 18 1,53-105-16,-17 69 16,35 36-1,0-70 1,35-18 0,36-53-1,17-71 1,89-70 15,-107 35-15,18-17-1,-52 35 1,-36 52 0,0 19-1,0 52 1,0-17-16,35 88 15,0-18 1,0 18 0,1-1-1,-19-69 1,1-19 0,17-17-1,1-53 1,-1-17-1</inkml:trace>
  <inkml:trace contextRef="#ctx0" brushRef="#br0" timeOffset="101572.22">8414 8767 0,'0'0'0,"-18"-36"16,0 19 0,1 17-1,17 53 1,0 35 0,53-18-1,53 36 1,17 0-1,-88-71 1,71 36 0,71-1-1,-72-52 1,1 0 0,-18-18-1,-70 0 1,-53 0 15,-1 0-15,-69 0-1,34 53 1,-70 35 0,106-71-16,-124 124 15,35-17 1,19-1-1,34-34 17,53-54-17,1-17 1,17-36 62,0 0-62,0 1-16</inkml:trace>
  <inkml:trace contextRef="#ctx0" brushRef="#br0" timeOffset="103370.72">10142 8784 0,'0'0'0,"18"-17"0,0-36 16,-1 17 0,1 19-1,-36 52 16,1-17-31,-54 105 16,1 89 0,-1-1-1,71-69 1,0-107-16,35 124 16,36-71-1,52-35 1,36-53-1,-36-53 17,-87 17-32,105-69 15,35-54 1,-88-53 0,-88 36-1,-123-53 1,-53 87-1,70 107 1,-35 53 0,35 123-1,106 88 1,35-52 0,53 17-1,36-18 1,17-17 15,-35-18-15,-89-35-1,-87 0 1,-71-18 0,35-53-1,-35-17 1,0-18-1,105-36 1,36 1 0,36-18-1,105-70 1,-71 52 0</inkml:trace>
  <inkml:trace contextRef="#ctx0" brushRef="#br0" timeOffset="103838.34">11518 9102 0,'0'0'0,"18"-18"0,-18-17 16,0-18-1,-53 35 1,-18 18-1,-17 0 1,0 35 0,53 1-16,-36 34 15,71-34 1,53 16 0,88-16-1,-35-19 1,0 19-1,-71 17 17,-53-36-17,-105 19 1,-36-19 0,53-17-1,18 0 1,71 0-1,52 0 1,88 0 0,-105-17-16</inkml:trace>
  <inkml:trace contextRef="#ctx0" brushRef="#br0" timeOffset="104220.36">11818 9066 0,'0'0'0,"-18"0"0,18 18 47,0 17-47,0-17 16,0 88-1,0 35 1,0 0 0,0-106-16,-53 177 15,18-53 1,-18 17 0,36-35-1,17-70 1,0-54-1,0-70 17,0-35-17,17 53-15</inkml:trace>
  <inkml:trace contextRef="#ctx0" brushRef="#br0" timeOffset="104570.62">11800 9260 0,'0'-17'0,"0"34"0,-17-52 0,17 0 16,0-18-1,35 0 1,89 18 0,17 52-1,-36 54 1,-87-1-1,-71 19 1,-88-19 15,35-52-15,71 0-16,-53-18 16,70 0-1,18 17 1,53-17-1,35-35 1,-35 17-16</inkml:trace>
  <inkml:trace contextRef="#ctx0" brushRef="#br0" timeOffset="104821.18">12453 9084 0,'-18'18'31,"18"-1"-15,0 1-16,0 17 15,-17 36 1,17-1 0,0-17-1,0-35 1,-18-18-1,18-18 1,0-17-16</inkml:trace>
  <inkml:trace contextRef="#ctx0" brushRef="#br0" timeOffset="104986.95">12365 8908 0,'0'0'16,"-18"0"-16,18-18 0,-35 36 31,53-18 0,17 0-15,-18 0-16,36 35 0</inkml:trace>
  <inkml:trace contextRef="#ctx0" brushRef="#br0" timeOffset="105620.01">13035 9102 0,'18'0'16,"-18"-18"-16,0-17 15,0-18 1,-18 0-1,-17 35 17,0 18-32,-54 0 15,1 36 1,0 69 0,70 1-1,1-35 1,52-1-1,18-52 1,53-18 0,0-35-1,-36-18 1,18-71 0,-70 71-16,0-70 15,-18-71 1,0 70-1,0 89 17,-18 35-17,0 35 1,1 107 0,17 34-1,0-53 1,0 1-1,35-54 1,0-34 0,36-36-1,-1-18 1,-52 18-16</inkml:trace>
  <inkml:trace contextRef="#ctx0" brushRef="#br0" timeOffset="105970.27">13529 9155 0,'0'-18'47,"18"18"-47,35-35 16,-1-18-1,-16 0 1,-19-18-1,-17 54-15,0-1 16,-53 18 0,-17 71-1,35-1 1,17 36 0,18-36-1,0-17 1,71-35-1,-19-18 17,37 0-17,17 0-15</inkml:trace>
  <inkml:trace contextRef="#ctx0" brushRef="#br0" timeOffset="106420.77">14076 9066 0,'0'0'0,"-18"-17"16,1-1 0,-1-52-1,18 17 1,35 35 0,36 0-1,-18 18 1,17 53-1,-70 71 17,0-54-17,0 18 1,-53-35 0,53-35-1,-17-18 1,-19-18-1,54-35 1,0-17 0,35-36-1,-18 36 1,0-1 0,-17 53-16,17 1 15,36-1 1,-54 18-1</inkml:trace>
  <inkml:trace contextRef="#ctx0" brushRef="#br0" timeOffset="106886.6">14993 8819 0,'0'0'0,"18"-17"15,-18-1-15,35-35 16,-35 36 0,-106 17-1,36 17 1,-19 71 0,54 1-1,35-36 1,53-18 15,0-18-15,53 1-1,-36 35 1,-34-35 0,-36 35-1,-71-18 1,18-18-1,-35 1 1,53-18 0,-18 0-1,17 0 1,19-53 0,17 36-1</inkml:trace>
  <inkml:trace contextRef="#ctx0" brushRef="#br0" timeOffset="107671.62">15910 8537 0,'0'0'15,"18"-17"-15,88-19 16,-89 36-16,36-35 15,-35 35 1,-36 53 15,-70 17-15,-53 54 0,0-1-1,88-70-15,-123 71 16,87-71-1,36-53 17,53-18-17,36-17 1,105-53 0,-71 88-1,54 35 1,-54 18-1,19 35 1,16 0 0,-16-35-1,-19-35 1,-52-18 0,35 0-1,0-53 1,-36 18-1</inkml:trace>
  <inkml:trace contextRef="#ctx0" brushRef="#br0" timeOffset="108037.75">16827 8343 0,'0'0'16,"0"-17"-16,0-1 0,18-17 15,-18 17 1,0 36 0,-35 87 15,17-69-31,-52 140 16,52-105-16,-70 123 15,-53 53 1,53-53-1,35-106 17,17 0-17,19-35 1,34-71 15,36-35-15,-17 18-16</inkml:trace>
  <inkml:trace contextRef="#ctx0" brushRef="#br0" timeOffset="108737.55">17568 8767 0,'0'0'0,"0"-18"0,0 0 16,0 1-16,-17-54 15,-36 53 1,-35 1 0,-1 17-1,-34 53 1,35 35 0,-18 53-1,88-106-15,-17 89 16,17-54-1,54-34 1,34-36 15,18 0-15,36-71 0,-89 53-16,53-70 15,18-53 1,-53 53-1,-35 17 1,-18 36 0,0 159 15,0-19-15,0 19-1,17-36 1,19-53-1,52 1 17,-18-36-17,1-18 1,-18-17-16</inkml:trace>
  <inkml:trace contextRef="#ctx0" brushRef="#br0" timeOffset="109336.35">18168 8290 0,'0'0'0,"0"-17"0,-35 34 16,35-34-16,-18 17 31,18 17-15,0 54-1,18 35 1,52-18 0,19-18-1,-72-52-15,124 53 16,-53-36-1,18-17 1,-35-18 0,-1-36-1,-70 19-15,18-1 16,-18 0 0,-106 18-1,18 53 1,-53 71-1,35-18 17,-35 52-17,88-87 1,53-36 0,0 0-1,-18-35 32</inkml:trace>
  <inkml:trace contextRef="#ctx0" brushRef="#br0" timeOffset="111620.24">4904 11642 0,'17'0'16,"-17"-18"-16,0 36 31,-17-1-15,-36 36-1,-106 71 1,18-18-1,-106 105 1,123-105 0,1-18-1,70-53 1,18-35 0,35-17-1,0-71 1,0 70-16,53-70 15,0 0 1,17 52 15,-17 54-15,35 70 0,0 18-1,-70-71-15,106 106 16,-54-70-1,18-18 1,-35-35 0,0-18-1,18-18 1,-1-53 0</inkml:trace>
  <inkml:trace contextRef="#ctx0" brushRef="#br0" timeOffset="112886.63">5521 12047 0,'18'-17'0,"-18"-1"15,35 0 1,18-17 0,-36-18-1,-17 36-15,0-1 16,-52 18-1,-37 0 1,-52 53 0,35 17-1,89-34 1,17-19-16,0 1 16,88 0-1,18-1 1,35 36-1,-35 0 1,-89 53 15,-105-53-15,-53 17 0,0-52-1,17-18 1,72-18-1,34 1-15,0-36 16,18 0 0,0 18-1,53 17 1,35 0 0,18 1-1</inkml:trace>
  <inkml:trace contextRef="#ctx0" brushRef="#br0" timeOffset="113252.58">5891 12065 0,'0'-18'0,"0"1"16,0-1 0,-17 18-1,-1 35 1,18 89-1,18 17 1,-1 0 0,1 106-1,-18 53 1,0 0 0,-18-36-1,1-123 1,17-52-1,0-160 32,35-70-31,-17 0 0,-18 70-16</inkml:trace>
  <inkml:trace contextRef="#ctx0" brushRef="#br0" timeOffset="113605.06">5980 12206 0,'0'0'0,"0"-18"0,-18-70 16,18 18 0,35 17-1,-17 53-15,70-53 16,18 53-1,-53 70 17,-36 36-17,-34 18 1,-89-18 0,-18-36-1,54-35 1,52-35-1,36 0 17,0-17-32,34-19 15,-34 19-15</inkml:trace>
  <inkml:trace contextRef="#ctx0" brushRef="#br0" timeOffset="114169.72">6967 12118 0,'0'0'0,"0"-71"15,0 36 1,-53-35 0,-35 34-1,0 19 1,0 52-1,-18 106 1,88-106-16,-35 89 16,18-1-1,35-70 1,18-18 0,70-35-1,35-35 1,1-53-1,-53 0 1,-19-53 15,-16 35-15,-36 88 0,0 36-1,0-1-15,0 72 16,-18 34-1,18-35 1,0-17 0,88-36-1,-17-35 1,-54 0-16,54 0 16,-36-35-1,-17-18 1,0 18-1</inkml:trace>
  <inkml:trace contextRef="#ctx0" brushRef="#br0" timeOffset="114969.56">7355 11924 0,'0'-18'16,"0"36"31,0 0-47,0-1 15,0 1-15,0 52 16,0 36-1,0-18 1,0-35 0,0-17-1,0-19 1,0-34 31,-17-36-32,17-18 1,0-17 0,0 53-1,35-89 1,18 54 0,35 34-1,0 36 1,-35 71-1,-17 35 1,-36-89-16,0 54 16,0 17-1,-18-17 1,18-54 0,-18-17-16,18 18 15,-17-18 16,-1 0-15,0 0 15</inkml:trace>
  <inkml:trace contextRef="#ctx0" brushRef="#br0" timeOffset="115179.83">7638 12312 0,'0'18'16,"-18"-18"109</inkml:trace>
  <inkml:trace contextRef="#ctx0" brushRef="#br0" timeOffset="116453.41">8326 11606 0,'0'0'0,"0"-17"0,-18-1 31,0 18-15,18 18 46,0-1-62,0 19 16,71 34-1,35-17 1,-1 0 0,-52-53-16,106 18 15,-53-18 1,17 0-1,-105-18 1,-53 18 31,17 0-47,-141 35 16,18 54-1,-35 69 1,88-34-1,0-1 1,70-105-16,-17 35 16,35-18-1,17-35 63,1 0-78,-18-18 16,18 1 0</inkml:trace>
  <inkml:trace contextRef="#ctx0" brushRef="#br0" timeOffset="118585.98">8608 11501 0,'0'-18'0,"0"0"16,0 1-1,-18-54 1,0 18-1,18 18 1,0 0 0,-17 35 31,17 17-32,0 36-15,0 53 16,0 88-1,0-35 1,-18 52 0,18-69 15,0-107-31,0 71 16,0-71-1,0-17 1,0-71 15,0-88-15,0 17-1,53-17 1,53 35 0,-18 53-1,71 53 1,-36 35-1,-105-17-15,88 106 16,-89-1 15,-17 18-15,0-53 0,-17-52-1,17-19 1,-18-17-16,18-35 31,0-18-15,35 18-1</inkml:trace>
  <inkml:trace contextRef="#ctx0" brushRef="#br0" timeOffset="119002.42">9366 11924 0,'0'0'0,"0"-18"0,0 1 16,0-19-16,0-17 31,0 36-31,0-19 16,71 19-1,-18 17 1,53 53-1,-54 53 1,-52-1 0,-17 37-1,-1-107 1,18-70 15,0-89-15,35 36-1,1-36 1,17 71 0,-18 36 15,35 17-15,-17 17-16</inkml:trace>
  <inkml:trace contextRef="#ctx0" brushRef="#br0" timeOffset="119353.27">10001 11924 0,'36'35'16,"87"-88"31,-105 36-47,-1-1 0,1-35 15,0-18 1,-18 54-1,-36 17 1,-52 17 0,0 72 15,70 34-15,18-35-1,36-17 1,34-36-1,36-35 1,35-70 0,-35-19-1,-71 54-15</inkml:trace>
  <inkml:trace contextRef="#ctx0" brushRef="#br0" timeOffset="119885.67">10707 11448 0,'0'0'16,"-18"0"-16,-35 35 31,36-17-31,-1 34 16,0 107 0,-17 53-1,17 35 1,-17 17-1,35-52 1,-35 106 0,17-54-1,1-105 1,17 17 0,52-123-1,1-53 1,53-88-1,35-71 1,-52 18 15,-37-106-15,-87-35 0,-106 53-1,18 105 1,52 71-1,18 18 1,53 17 0,18-17-1,70-18 1,35-17 0,-52 34-1</inkml:trace>
  <inkml:trace contextRef="#ctx0" brushRef="#br0" timeOffset="120105.51">11165 11747 0,'0'0'0,"-17"0"16,34 0 30,1 0-46,35 0 16,35-17 0,-70-1-16,-1 18 15,-34 18 1</inkml:trace>
  <inkml:trace contextRef="#ctx0" brushRef="#br0" timeOffset="120268.94">11218 11871 0,'0'18'0,"0"-36"0,18 36 47,17-18-31,-17 0-16,52 0 16,1-53-1,-53 53-15</inkml:trace>
  <inkml:trace contextRef="#ctx0" brushRef="#br0" timeOffset="120552.25">12083 11201 0,'0'0'0,"0"-18"0,-36 0 16,-17 18 0,36 71-1,-1-18 17,1 35-17,17-53 1,17-35-1,18-17-15</inkml:trace>
  <inkml:trace contextRef="#ctx0" brushRef="#br0" timeOffset="120736.19">12171 11201 0,'0'-18'0,"0"36"0,0-54 0,0 19 16,0-1-1,0 36 1,-18 35-1,1 53 1,-1-1 0,18-34 15,0-53-31</inkml:trace>
  <inkml:trace contextRef="#ctx0" brushRef="#br0" timeOffset="121367.96">12718 11289 0,'0'0'0,"0"-35"32,-18 35-17,0 17-15,-17 54 16,-53 52-1,17 18 1,18 0 0,53-17 15,0-36-15,71-35-1,52-53 1,54-18-1,-18-87 1,-36 16 0,-52-52-1,-89-35 1,-70 52 0,-71 36-1,53 88 1,53 88-1,53 1 1,36 52 0,69-18 15,19-17-15,-54-18-1,-70 18 1,-105-18-1,-54 0 1,35-35 0,36-35-1,88-89 1,35 1 0</inkml:trace>
  <inkml:trace contextRef="#ctx0" brushRef="#br0" timeOffset="121853.55">13635 11677 0,'0'-71'31,"0"54"-31,17-1 16,-17 0-1,-17 18 1,-36 18 0,35-18-16,-70 53 15,70-35-15,-34 17 16,52 0-1,35 18 1,35-18 0,54 18 15,-107-17-15,-17-1-1,-105 0 1,-1-17-1,0-18 1,88 0 0,36-18-1,88-35 1</inkml:trace>
  <inkml:trace contextRef="#ctx0" brushRef="#br0" timeOffset="122252.35">13952 11695 0,'0'0'0,"-17"0"31,-1 17-15,18 1-16,0-1 15,0 72 1,0 52 0,0 0-1,0 88 1,0 36 0,-18-71-1,18-141-15,-17 141 16,-36-106-1,18-53 1,17-52 0,18-54 15,18 53-31,35-158 16,-18 53-16</inkml:trace>
  <inkml:trace contextRef="#ctx0" brushRef="#br0" timeOffset="122536.86">13935 11977 0,'0'0'0,"0"-53"0,0 0 16,0 18-16,0-54 15,17 37 1,72-1 0,34 53-1,-52 17 1,-36 54-1,-53 35 1,-70-53 0,-18 17 15,53-52-15,36-18-1,34-18 1,1 1-16,52-36 15</inkml:trace>
  <inkml:trace contextRef="#ctx0" brushRef="#br0" timeOffset="122769.19">14570 11606 0,'0'0'0,"0"18"15,0 53 1,0-19-1,0 19 1,-18-36 0,0-17 15,18-36-15,0-17-1,18 0-15</inkml:trace>
  <inkml:trace contextRef="#ctx0" brushRef="#br0" timeOffset="122918.75">14587 11412 0,'0'0'0,"-17"-17"0,-1 17 15,0 0-15,1 0 16,-18 0 0,35 17-1,35 19 1,0-19-1</inkml:trace>
  <inkml:trace contextRef="#ctx0" brushRef="#br0" timeOffset="123452.56">15187 11553 0,'0'0'0,"0"-17"0,0-1 15,-18 1-15,-34-1 16,-54 18 0,35 35-1,1 36 1,52 35 0,0-18-1,36-35 1,35-36-1,35-17 17,0-17-32,0-72 31,-35-16-15,-35 52-16,0-88 15,-18-71 1,0 106-1,0 53 1,-18 141 15,18-52-31,0 140 16,0-35 0,0-17-1,35-36 1,-17-71-1,35 1 1,17-36 0</inkml:trace>
  <inkml:trace contextRef="#ctx0" brushRef="#br0" timeOffset="123785.57">15540 11642 0,'17'0'15,"1"0"1,53-36 0,-1-17-1,-17 1 1,-53 34 0,0 0-1,-53 36 1,0 35-1,0 17 1,36 19 0,17-54-1,53 0 17,17-35-17,1 0 1,17-35-1</inkml:trace>
  <inkml:trace contextRef="#ctx0" brushRef="#br0" timeOffset="124168.37">15928 11624 0,'0'-35'0,"0"70"0,-18-123 16,18 17 0,18 36-1,52 0 1,36 35-1,-53 17 1,-35 1-16,17 70 16,-35-35 15,0 18-15,-18-18-1,1-53 1,-18 17-1,35-34 1,0-36 0,35-18-1,-18 18 1,54-17 0,-18 34-1,-35 19-15,35-19 16</inkml:trace>
  <inkml:trace contextRef="#ctx0" brushRef="#br0" timeOffset="125118.04">16563 11483 0,'0'0'0,"0"-18"32,0 1-32,0-1 15,35 0 1,-17 1-1,-18 34 17,0 1-32,0 0 15</inkml:trace>
  <inkml:trace contextRef="#ctx0" brushRef="#br0" timeOffset="125400.5">17216 11218 0,'0'0'0,"0"-17"0,-53-19 32,-18 36-17,1 18 1,-19 106-1,36-19 1,18 54 0,35-53-1,71-71 1,52-35 0,-17 0-1,53-53 1</inkml:trace>
  <inkml:trace contextRef="#ctx0" brushRef="#br0" timeOffset="126301.93">17639 11359 0,'0'0'15,"18"-17"-15,-1-18 16,-17 17 0,-70 106 15,52-53-31,-35 36 15,18 35 1,35-36 0,0-52-1,70-18 1,-17-18 0,-35-17-1,-18-53 1,0 17-1,0-35 1,18 54 0,52 16 15,18 36-15,-35 36-1,-18 87 1,-35-70-1,0 35 1,0-53 0,0 1-1,0-54 17,0-35-17,0-17 1,36-54-1,34 18 1,36 53 0,-18 71 15,-17 53-15,-18 34-1,-53-34 1,0-1-1,-18-34 1,-17-36 0,17 0-1,18-36 1,18-34 0,70-54-1,0 19 1,18 69-1,-53 54 1,-18 88 0,-35-36-1,0 19 17,-17-37-17,-1-52-15,18 18 16,0-36 15</inkml:trace>
  <inkml:trace contextRef="#ctx0" brushRef="#br0" timeOffset="126568.53">18997 10918 0,'-18'0'16,"1"18"-1,17 0-15,-18 52 32,18-34-17,0 16 1,0-34-1,0-36 1,18 1-16</inkml:trace>
  <inkml:trace contextRef="#ctx0" brushRef="#br0" timeOffset="126800.84">19173 10848 0,'0'0'0,"0"-18"15,0 36 17,0 0-32,0 52 31,0 1-15,-35-18-1,18-36 1,17 1-1</inkml:trace>
  <inkml:trace contextRef="#ctx0" brushRef="#br0" timeOffset="128517.02">19756 10777 0,'0'0'0,"-18"-17"16,-17-1 0,-1 0-1,36 36 32,0 0-47,0 35 16,18-36-16,53 89 15,17-35 1,53 34 0,-18-34-1,-17-18 17,-35-53-17,-54 18 1,-87-1 15,-36 54-15,18-1-1,-71 54 1,124-89-16,-177 89 16,89-36-1,-19-18 1,90-17-1,34-53 1,0 18 0,1-18 46</inkml:trace>
  <inkml:trace contextRef="#ctx0" brushRef="#br0" timeOffset="129302.1">14411 13353 0,'0'0'0,"18"0"0,-1 0 0,36-18 15,18-17 1,-18-18 0,-53 0-1,-36 35 1,-52 18 15,-35 18-15,52 35-1,53 17 1,54 1 0,105 17-1,0 0 1,-53-17 0,-53 17-1,-52-35 1,-18-35-16,-124 35 15,18-36 1,-53-17 0,70-35 15,107 0-31,17-18 31,105 17-15,54-17-1,-35 1 1</inkml:trace>
  <inkml:trace contextRef="#ctx0" brushRef="#br0" timeOffset="130051.25">14852 13282 0,'0'0'0,"0"-18"0,18 1 15,-18-18 1,0 70 15,0-18-31,0 107 16,0-18-1,-18 35 17,18-35-17,-18-18 1,18-70-1,0-54 17,0-87-17,53 17 1,18-18 0,17 72-1,-53 34 1,-17 18-16,-53 18 31,-54 34-15,19-34-1,17 17 17,53 1-17,0-19-15,35 54 16,18-18-1,18-18 1,17-17 0,0-18-1,71-53 1,-124 35-16,53-35 16,-52-35-1,-36 53 1,0 70 15,0-17-31,-18 35 16,18-36-16,-18 54 31,18-18-15,0-36-1,0-52 16,18 17-31</inkml:trace>
  <inkml:trace contextRef="#ctx0" brushRef="#br0" timeOffset="130195.82">15505 13353 0,'0'0'0,"0"-36"16,-18 19-1,18-1 1</inkml:trace>
  <inkml:trace contextRef="#ctx0" brushRef="#br0" timeOffset="130483.91">15822 13176 0,'0'18'31,"-18"0"-31,18 17 16,0-18-16,-17 107 16,17 17-1,0-53 1,0 0-1,0-70 1,17 0 0,54-71-1,-53 35-15,-1 0 16</inkml:trace>
  <inkml:trace contextRef="#ctx0" brushRef="#br0" timeOffset="130718.97">16034 13282 0,'0'0'15,"35"-88"-15,-35 17 16,0 54 0,0 52-1,-18 88 1,-17 19 0,35-37-1,0 19 1,53-54-1,-18-70 1,53 0 0,-35-35-1</inkml:trace>
  <inkml:trace contextRef="#ctx0" brushRef="#br0" timeOffset="131133.47">16316 13494 0,'0'0'0,"0"-18"0,0 0 16,53-17 0,17 18-1,1 17 1,0 52-1,-54 19 1,-17 17 0,0 0-1,-35-52 1,17-19 15,1-34-15,17-36-1,17-18 1,36-52 0,0 70-1,0 18 1,-18 17 0,18 18-1</inkml:trace>
  <inkml:trace contextRef="#ctx0" brushRef="#br0" timeOffset="131650.4">17145 13511 0,'0'0'16,"18"0"-16,17-35 15,0-18 1,-35-17-1,0-1 1,-53 71 0,-17 0-1,-18 53 1,-1 88 0,72-35-1,17 0 1,53-53-1,0-53 1,17-53 0,-35-18 15,1-35-15,-19 36-1,1-1 1,-18 107 15,0 52-15,0-71-16,0 54 15,0-18 1,53-36 0,17-17-1,-17 0 1</inkml:trace>
  <inkml:trace contextRef="#ctx0" brushRef="#br0" timeOffset="132033.72">17498 13494 0,'0'0'16,"-18"-53"-16,0-18 31,36 36-15,0 35-16,70 0 15,18 0 1,-18 71 0,-53-19-1,-17 19 1,-53 17 0,-1-70-1,19-18 1,17-53 15,0-18-15,0 36-16,17-18 15,1 36-15,35-36 32,0 17-17,0 19 1,0-1-1</inkml:trace>
  <inkml:trace contextRef="#ctx0" brushRef="#br0" timeOffset="132649.57">18150 13247 0,'18'0'15,"-36"0"-15,36 17 16,-36 19 0,1 34-1,-19 18 1,36 1-1,36-36 1,17-36 0,35-17-1,35-70 1,-52 17 15,-18-53-15,-53 53-1,0 18 1,17 35 0,-17 17-1,0 19 1,-35 52 0,-18 53-1,36 18 1,17 17-1,0-35 1,35 53 0,-17 71-1,-36-124 1,-70-35 15,-18-53-15,35-53-1,54-36 1,17 1-16,0-88 16,53-18-1,70-89 1,18 89 0,18-35-1,-71 52 1</inkml:trace>
  <inkml:trace contextRef="#ctx0" brushRef="#br0" timeOffset="133234.03">19438 13106 0,'0'0'0,"18"-18"0,70-17 15,-53 35 1,-35 17 0,0 1-16,-88 53 15,-71 34 17,-35-16-17,88-36 1,18-36-1,71-17 1,34-17 0,36 17-1,53-18 1,0 53 0,-18 0-1,35 1 1,-34-19-1,-19-17 1,-35 0 0,54-17-1,-72-1 1</inkml:trace>
  <inkml:trace contextRef="#ctx0" brushRef="#br0" timeOffset="133517.96">20391 12841 0,'0'0'0,"17"-35"0,1 0 16,17-54-1,-88 160 17,-106 229-17,54-106 1,-37 70-1,54-105 1,18-18 0,52-70-1,36-89 17,17-17-17,53-36 1</inkml:trace>
  <inkml:trace contextRef="#ctx0" brushRef="#br0" timeOffset="133934.35">20779 13194 0,'0'-18'0,"0"36"0,0-53 0,0 17 16,0 0-1,-36-17 1,-34 35-1,-36 71 1,53-1 0,35 1-1,54-36 1,52-17 15,35-1-15,-87 1-16,17 0 15,-53 17 1,-36 0 0,-70-17-1,-35-18 1,35 17 0,36 1-1,123-36 16,17 1-15</inkml:trace>
  <inkml:trace contextRef="#ctx0" brushRef="#br0" timeOffset="134283.84">21096 13282 0,'0'0'0,"0"-18"16,18 18-1,-18 18 1,-18 17 0,18-17-16,-18 70 15,1 89 1,17-19 0,0 36-1,0 18 1,-35-36-1,17-123-15,-70 159 16,52-124 0,1-35-1,35-106 32,0 36-47,35-89 16,-17 70-16,35-105 0</inkml:trace>
  <inkml:trace contextRef="#ctx0" brushRef="#br0" timeOffset="134649.93">21184 13564 0,'0'-35'0,"0"70"0,0-141 16,0 71-16,-17-35 15,17-19 1,0 37-1,70 16 1,36 19 0,-35 17-1,-54 17-15,19 54 32,-36-18-17,-53 17 1,-18-34-1,-52-1 1,34-18 0,72-17-16,-19 0 15,72 0 17,34 0-17,-34 0-15</inkml:trace>
  <inkml:trace contextRef="#ctx0" brushRef="#br0" timeOffset="135567.04">21943 13335 0,'0'0'0,"17"-53"16,-17 18-1,-53 17 1,36 18-16,-71 0 15,-18 53 1,18 18 0,52-18-1,36-1 1,53-34 0,35-18-1,1 0 1,-1-53-1,-35-17 1,-53-1 0,0 18 15,0 106 0,0 0-15,0 18-1,17-1 1,36-52 0,53-1-1,-53-52 1,18-18 0,-36 0-1,-17-35 1,-18 53-1,0 52 17,-18 1-32,0 35 15,1 35 1,-1-35 0,18 0 15,0-35-16,0-36 17,0 0-32,0-17 15,0-53 1,18 17 0,-1 36-16,71-53 15,36 70 1,-1 36-1,-70 35 1,-35 35 0,-18-17-1,-53-1 17,18-35-17,17-17 1,53-71 15,-17 35-31</inkml:trace>
  <inkml:trace contextRef="#ctx0" brushRef="#br0" timeOffset="135965.85">22966 13017 0,'0'-17'0,"0"34"0,0-52 16,0 70 15,17 36-15,36 0-1,36-1 1,34-17 0,-35-35 15,-52-18-31,52 0 15,-71 0 1,-17-18 0,-70 18-1,-36 53 1,-18 53 0,-17 17-1,36-35 1,69-35-1,19-35 1</inkml:trace>
  <inkml:trace contextRef="#ctx0" brushRef="#br1" timeOffset="143299.65">7197 10195 0,'-18'0'16,"0"0"0,1 0-16,-1 18 15,-52-18 1,-1 0-1,-17 0 1,53 0 0,17 0-1,0 0 1,36 0 31,35 0-32,53 0 1,52 0 0,-34 0-1,88 0 1,-160 0-16,160 0 16,-53 0-1,17 0 1,-35 0-1,-70 0 1,-18 0 0,-71 0 31,1 0-47,-19 0 31,-17-18-16,36 1-15</inkml:trace>
  <inkml:trace contextRef="#ctx0" brushRef="#br1" timeOffset="143872.22">6967 10195 0,'0'0'0,"-17"0"15,-36 0 1,53 18-16,0 0 31,17-18-15,54 0 0,70 0-1,35 0 1,-17 0-1,71 0 1,-36 0 0,-36-18-1,-69 18 1,-54 0 0,-18 0-1,-17-18 79</inkml:trace>
  <inkml:trace contextRef="#ctx0" brushRef="#br1" timeOffset="145316.34">16351 9754 0,'0'0'0,"-17"0"0,-1 0 16,0 0-16,-52 18 15,34-18 1,1 0 0,18 0-1,34 0 17,71 0-1,71 0-16,18-18 1,69 1 0,-51 17-1,69 0 1,-193 0-16,87 0 16,36 0-1,-105 0 1,16-36-1,-69 36 1,-19 0 0,1 0 15,-36 0 16,1 0-32,-36 0 1,35 0-16,-88 0 16</inkml:trace>
  <inkml:trace contextRef="#ctx0" brushRef="#br1" timeOffset="145832.76">17868 9719 0,'0'0'0,"18"0"0,-1 0 16,1 0 0,0 0-1,-36 0 32,0 0-31,-17 0-16</inkml:trace>
  <inkml:trace contextRef="#ctx0" brushRef="#br1" timeOffset="146966.97">4286 7638 0,'0'0'0,"-17"0"16,-19-18 0,36-17-1,-17 35 1,-19 0-1,1 53 1,0 35 0,35-71-16,-35 89 15,17-35 1,18 17 0,53-88 15,0 0-16,53-106 1,-36 36 0,-52-19-1,-36 19 1,-52 52 0,-1 18-1,18 18 1,35 17-1,18-17 1,36-18 0,70 0-1</inkml:trace>
  <inkml:trace contextRef="#ctx0" brushRef="#br1" timeOffset="147266.17">4745 7532 0,'-18'0'31,"18"17"-31,-35 19 16,35-1-16,0 36 16,0 52-1,-18 53 1,18-34-1,-17 34 1,-1-70 0,18-89-16,-18 72 15,18-72 1,0-87 15</inkml:trace>
  <inkml:trace contextRef="#ctx0" brushRef="#br1" timeOffset="147599.04">4692 7743 0,'0'0'0,"-18"-17"0,18-36 15,36 0 1,69 35-1,-16 18 1,-1 36 0,-88 17-1,-18 17 1,1-52 0,-72 35-16,1-18 31,35-17-16,36-18 1,69-18 15,-16 0-31</inkml:trace>
  <inkml:trace contextRef="#ctx0" brushRef="#br1" timeOffset="148365.26">5080 7779 0,'0'17'16,"18"-17"-16,17 0 15,-17 0-15,34-17 16,19-36 0,-18 18 15,-35-1-16,-18 1 1,-71 35 0,18 71-1,18-19 1,35 37 0,0-36-1,0-36 1,17-17-16,36 0 15,36-17 1,-1-36 0,-18 17-1,36-34 1,-71 35 0,-35 17-1,-17 53 32,17 36-31,-18-36-1,1 53 1,17-70 0,0-36 15,0 1-16,0-36 1,35 0 0,-18 35-16,72-52 15,52 17 1,-53 53 0,0 53 15,-88-1-16,0 19 1,-70 0 0,52-54-16,0 1 15,36-18 1</inkml:trace>
  <inkml:trace contextRef="#ctx0" brushRef="#br1" timeOffset="148965.07">6262 7691 0,'0'17'31,"0"1"-31,0-1 16,0 1-16,0 17 16,-18 1-1,18-19 1,0-34 31,0-1-47,0 0 15</inkml:trace>
  <inkml:trace contextRef="#ctx0" brushRef="#br1" timeOffset="149132.45">6244 7549 0,'0'0'0,"-17"-17"15,-1 17 1,18 17 15,0 1-15,18-18-16,52 35 16</inkml:trace>
  <inkml:trace contextRef="#ctx0" brushRef="#br1" timeOffset="149582.14">6509 7638 0,'0'0'0,"-18"53"32,0-18-32,18 18 15,0-18 16,-17-17-15,17-1 0,0-34 15,0-1-15,0-53-1,70 1 1,1 17-1,52 35 1,-70 18 0,-35 53-1,-53 18 1,-18-18 0,0-18-1,53-17 1,-18-18-1,71-18 17,-35 18-32</inkml:trace>
  <inkml:trace contextRef="#ctx0" brushRef="#br1" timeOffset="150132.1">7232 7585 0,'0'0'0,"0"-18"32,-35 18-32,-36 0 15,18 35 1,0 36 15,53-36-31,0 0 16,18-35 15,52 0-15,-52 0-16,53-35 15,-54-18 1,1 18 0,-18 17-1,0 36 16,0 53-15,-18-19 0,1 54-1,-1-18 1,-17 36 0,-36-1-1,54-105-15,-36 35 31,-18-18-15,-17-35 0,35 0-1,18 0 1,17-17 0,18-19-1</inkml:trace>
  <inkml:trace contextRef="#ctx0" brushRef="#br1" timeOffset="150632.38">6191 8396 0,'0'0'0,"-17"-70"16,-1 34 0,0 36 15,1 36-31,-19 34 16,-17 36-1,53-18 16,0-70-31,0 17 16,18-17 0,35-18-1,0-18 1,-18-35 0</inkml:trace>
  <inkml:trace contextRef="#ctx0" brushRef="#br1" timeOffset="150798.76">5927 8537 0,'0'0'15,"0"18"-15,105-18 47,-52-18-47,18 1 31,-18-1-31</inkml:trace>
  <inkml:trace contextRef="#ctx0" brushRef="#br1" timeOffset="151281.06">6544 8502 0,'0'-18'47,"0"1"-31,0-1-16,-18 18 15,1 0-15,-19 0 16,-34 18 0,17 52-1,53-52 1,-35 35-1,17 0 1,53-53 15,-17 0-31,17-36 16,18 1 0,35-35-1,-70 52 1,-18 36 15,0-1-15,0 36-1,18-35-15,17 17 16,0-17 0,53-18 15,1-18-31</inkml:trace>
  <inkml:trace contextRef="#ctx0" brushRef="#br1" timeOffset="151814.84">7197 8431 0,'0'0'0,"-36"0"31,-52 0-15,0 53-1,35 18 1,53-36 0,0-17-1,71-18 1,-1 0 0,-52 0-16,17-18 15,18-35 16,-35 36-15,-1-1 0,-17 36 15,0 34-15,0-34-16,0 70 15,0-17 1,0 52-1,-17 1 1,-19-54 0,-34 1-1,17-36 1,-18-35 0,36 0 15,17 0-16,1 0 1,17-17-16,0-19 0</inkml:trace>
  <inkml:trace contextRef="#ctx0" brushRef="#br1" timeOffset="153814.2">17145 7091 0,'0'-18'15,"-18"18"1,1 0-16,-19-17 16,-34 17-1,52 0-15,-52 35 16,-1 71-1,36-1 1,0 37 0,17-54-1,53-35 1,18-36 0,53-17 15,0-53-16,-18 18 1,-53 18-16</inkml:trace>
  <inkml:trace contextRef="#ctx0" brushRef="#br1" timeOffset="154098.64">17586 6950 0,'0'0'0,"0"-18"16,-18 18 0,-17 53-1,-18 53 1,18 53 0,0-71-1,-18 18 16,53-89-31,-18 19 16,18-19 0,35-17-1,53-70 1</inkml:trace>
  <inkml:trace contextRef="#ctx0" brushRef="#br1" timeOffset="154531">17798 7144 0,'0'0'0,"-18"0"47,18 17-47,-18 1 0,-17 53 16,17 34-1,-17-34 1,35 0 15,0-54-15,53-17-1,-35 0-15,70-35 16,-35-18 0,0-18-1,-53 1 1,-18-18-1,-52 52 1,-1 36 0,36 36-1,17 34 1,18 1 0,0-54-1,35-17 1</inkml:trace>
  <inkml:trace contextRef="#ctx0" brushRef="#br1" timeOffset="154948.01">18292 7161 0,'0'0'15,"-36"0"1,19 0-16,-36 0 15,-18 36 1,53-19 0,18 19-1,0-19 1,71 1 0,-18 17-1,0 0 16,-35 1-15,-18-1 0,-71 0-1,53-35-15,-52 0 16,-18 0 0,52 0-1,19 0 1,34-17 15,1-1-31,52-17 16</inkml:trace>
  <inkml:trace contextRef="#ctx0" brushRef="#br1" timeOffset="156048.79">18538 7285 0,'0'0'0,"-35"0"31,35-18-31,0 1 16,53-1-1,0-17 1,-18-1 0,-35 1-1,-17 35 1,-72 18 0,19 52-1,17 18 1,35-17 15,18 0-15,53-71-1,-17 17-15,52-17 16,0-35 0,18-18-1,-36-18 1,-34 19-1,-19-19 1,-17 53 0,0 71 15,-35 18-15,17-1-1,18 1 16,36-53-15,17-18 0,-1 0-1,19-71 1,0 0 0,-36 1-1,-18 52-15,-17-35 16,0 71 15,0 35-15,-17 35-1,-1-35 1,1 0 0,17-35-1,0-36 16,0 0-15,0 1 0,17-54-1,1 53-15,35-52 16,53-1 0,-36 54-1,36 17 1,-71 53-1,-35 35 1,0 0 0,-35-17-1,-18-54 1,35 1 0,1-18 15,34-35-16</inkml:trace>
  <inkml:trace contextRef="#ctx0" brushRef="#br1" timeOffset="156664.29">20038 7161 0,'0'0'0,"0"-35"16,-18 35 0,0 0-16,-52 0 15,-1 35 1,-34 36 0,52-18-1,53-18 1,17-35 15,71 0-15,1-18-1,-72 18-15,71-70 16,-52 17 0,-1 18-1,-35 52 32,-35 72-31,-1 16-1,36-16 1,0-1 0,0-18-1,0 1 1,0-53-1,-17 17 1,-54-18 0,18-17-1,0 0 1,18 0 0,0-17-1,0-36 1,35 35-16</inkml:trace>
  <inkml:trace contextRef="#ctx0" brushRef="#br1" timeOffset="156898.67">19138 6862 0,'0'0'16,"-35"-36"-1,17 36 1,1 0 0,17 36-1,0-1 1</inkml:trace>
  <inkml:trace contextRef="#ctx0" brushRef="#br1" timeOffset="157281.56">18874 7814 0,'-18'0'0,"0"0"16,1 18-1,17 35 1,0 35-1,-18-18 1,18 36 0,0-53-1,53-35 1,0-18 0,0-18-1,-18-35 1</inkml:trace>
  <inkml:trace contextRef="#ctx0" brushRef="#br1" timeOffset="157498.01">18627 8026 0,'0'0'0,"-18"0"15,36 0 1,35 0 0,-36-18-16,71 0 15,1-17 1,-36 17 0</inkml:trace>
  <inkml:trace contextRef="#ctx0" brushRef="#br1" timeOffset="158113.35">19297 8008 0,'35'0'15,"-17"0"-15,-1-18 16,1-17 0,-18-18-1,-35 18 1,-36 17 0,54 18-16,-36 0 15,0 36 16,0 34-15,35-17 0,1 18-1,34-54 1,54-17 0,-18 0-1,17-53 1,-17 0-1,-35 0 1,17 18 0,-35 53 46,0 17-62,0 18 16,0-18 15,0 1-15,53-36-1,0 0 1,35 0 0</inkml:trace>
  <inkml:trace contextRef="#ctx0" brushRef="#br1" timeOffset="158881.14">19932 7937 0,'0'-17'0,"0"34"0,0-52 15,0 18 1,0-1-16,-18 0 16,-35 18-1,-17 0 16,35 53-15,-36 18 0,36-1-1,35-34 1,17-19 0,54-17-1,17-53 1,-35 18-1,-18-18 1,-17 35-16,-18 1 16,0-1-1,0 36 32,0 17-47,-18 53 16,-17 18 15,35 18-15,-18-19-1,18 54 1,0 0 0,0-36-1,18 36 1,-18-124-16,35 54 15,-35-54 1,-17-35 15,-19-53-15,19-106 0,34 18-1,54-53 1,17 35 15,-17 54-15,-1-1-1,-34 70 1,-1 1 0,-18 35-16</inkml:trace>
  <inkml:trace contextRef="#ctx0" brushRef="#br1" timeOffset="167820.48">10672 9807 0,'0'0'0,"-18"0"0,0 18 16,1-18-16,-36 17 16,0-17-1,-35 18 1,17-18-1,53 0 17,36 0-1,0 0-15,35 0-1,-1 0 1,19 0-1,70-18 1,-35 1 0,53 17-1,35-18 1,-71 1 0,36-1-1,-124 18-15,89 0 16,34-18 15,1 18-15,-18 0-1,36 0 1,-1 0 0,-35 0-1,36-35 1,-1 35-1,-17-18 1,35 18 0,-53-17-1,-106 17-15,124-18 16,-18 0 0,-17 1-1,52-1 1,18 1 15,-53 17-15,-106-18-16,124 0 15,-53 18 1,0-35 0,-18 35-1,-35-18 1,17 18-1,-34-17 1,17-1 0,0 18-1,-1-18 1,-69 18 62,-1 0-78,-35 0 16</inkml:trace>
  <inkml:trace contextRef="#ctx0" brushRef="#br1" timeOffset="168413.27">12365 10125 0,'0'-36'31,"0"19"-31,0-1 0,0 1 15,0-1 1,0 0 0,0 36 15,-18-18-31,18 70 16,-35 36-1,0 18 1,17 17-1,0-35 17,18-53-17,53-18 1,18-35 0,17-18-1,-35-35 1,-18 18-1</inkml:trace>
  <inkml:trace contextRef="#ctx0" brushRef="#br1" timeOffset="168662.51">12188 10425 0,'0'0'0,"-17"17"0,-1-17 32,36 0-17,35 0 1,35 0 0,-18-35-1,-17 17 1,-17 1-1</inkml:trace>
  <inkml:trace contextRef="#ctx0" brushRef="#br1" timeOffset="169096.51">12577 10407 0,'0'18'15,"17"-18"1,1 0-16,52-36 31,-34 19-15,34-36 0,-52 0-1,-18 35 1,-18 18-1,-35 0 1,18 35 0,0 36-1,-1 35 1,36-89-16,0 54 16,0-18-1,18-35 1,35-18-1,0 0 17,35-53-17</inkml:trace>
  <inkml:trace contextRef="#ctx0" brushRef="#br1" timeOffset="169662.84">13017 10354 0,'0'0'0,"-17"-35"16,17 17-1,70 0 1,-17 18 0,18 0-1,-36 53 1,-35-35-16,0 35 31,-17 35-15,-36-17-1,17-18 1,19-53 0,-1 0-1,36-18 1,52-53-1,1-17 1,-1 35 0,1-17-1,-18 17 1,-53 70 31,-18 19-47,1 52 15,17-35 1,0 17 15,0-34-15,17-19 0,36 1-1,0-18 1,-35 0-16</inkml:trace>
  <inkml:trace contextRef="#ctx0" brushRef="#br1" timeOffset="170011.75">13952 10054 0,'0'0'0,"-35"-35"32,17 35-32,1 0 15,17 35 1,-18 36 0,-17 35-1,17-89-15,1 71 16,-1 18-1,18-18 1,0-35 0,0-35-1,71-18 1,-1-35 0,-17 17-1</inkml:trace>
  <inkml:trace contextRef="#ctx0" brushRef="#br1" timeOffset="170263.02">13741 10354 0,'0'0'0,"-18"0"16,18-18-1,35 1 1,1 17-16,87-36 16,1 19-1,-36-18 1,18 17 0,-71 0-1</inkml:trace>
  <inkml:trace contextRef="#ctx0" brushRef="#br1" timeOffset="186807.93">5221 12876 0,'0'0'0,"-18"0"0,1 0 0,-124 0 31,70 0-15,36 0-1,0 0 1,52 0 46,1 0-46,-18 18-16,53-18 16,35 0-1,0 0 1,-53 0-16,142 0 15,-1 0 1,106 0 15,1 0-31,-89 0 32,106-18-17,-212 18-15,123 0 16,19-17-1,-89 17 1,-71 0 0,-52 0-1,-36 0 79,1 0-94</inkml:trace>
  <inkml:trace contextRef="#ctx0" brushRef="#br1" timeOffset="187343.81">4551 13494 0,'0'0'0,"0"-18"16,0 0-1,-35 18 1,17 0-16,-35 53 31,35 53-15,-35 35-1,18-35 1,35-71-16,-17 71 16,17-70-1,35-36 1,53 0-1,-17-36 1,-19-17 0,-52 36-16,0-1 15</inkml:trace>
  <inkml:trace contextRef="#ctx0" brushRef="#br1" timeOffset="187544.61">4163 13847 0,'17'-18'47,"1"18"-47,17-18 0,18 18 16,71-53-1,87 36 1,-175-19-1</inkml:trace>
  <inkml:trace contextRef="#ctx0" brushRef="#br1" timeOffset="187792.89">5045 13935 0,'0'0'16,"17"0"0,1 0-16,17-18 15,1-17 1,-36 17-16,17-35 16,-17 18-1,-53 0 1,0 35-1</inkml:trace>
  <inkml:trace contextRef="#ctx0" brushRef="#br1" timeOffset="187827.23">4851 13829 0,'0'18'16</inkml:trace>
  <inkml:trace contextRef="#ctx0" brushRef="#br1" timeOffset="188143.98">4868 14076 0,'18'0'16,"70"-18"-1,-17-17 1,-54 17-16,36-35 16,-35 18-1,-18 0 1,0 17 0,18 18-1,52 53 1,-70-18-1,0 18 1,0-35 31,71-18-31,-1 0-1,-35-18-15</inkml:trace>
  <inkml:trace contextRef="#ctx0" brushRef="#br1" timeOffset="188710.43">5838 13758 0,'-88'-17'32,"35"17"-32,0 35 15,-17 36 1,52-19-1,18 1 1,36-53 0,34 0-1,-52 0 1,52-17 0,-17-19-1,-35-34 1,-1 17-1,-17 35 1,18 1 0,-18 34 15,0 54-15,0-1-1,-18 36 1,-17 18-1,18 17 1,-19 35 0,36-35-1,-17 18 17,-1-18-17,18-106-15,-35 36 16,17 0-1,-35-71 1,18 0 0,17-18-1</inkml:trace>
  <inkml:trace contextRef="#ctx0" brushRef="#br1" timeOffset="188810.73">5574 14693 0,'35'-88'15,"36"-35"1,-1-36-1,-52 71 1</inkml:trace>
  <inkml:trace contextRef="#ctx0" brushRef="#br1" timeOffset="189209.55">5080 13811 0,'18'-17'31,"-36"-1"-15</inkml:trace>
  <inkml:trace contextRef="#ctx0" brushRef="#br1" timeOffset="189326.55">4921 13864 0,'0'18'0,"-35"52"15,35 19 1,0-37-1,88-34 1,18-18 0</inkml:trace>
  <inkml:trace contextRef="#ctx0" brushRef="#br1" timeOffset="190175.65">9031 12577 0,'0'0'0</inkml:trace>
  <inkml:trace contextRef="#ctx0" brushRef="#br1" timeOffset="191676.08">8625 12612 0,'-35'0'15,"17"0"1,1 0-16,-1 0 15,1 0 1,34 0 62,1 0-78,-1 0 0,1 0 16,53 0-1,35 0 1,35-18 0,0 18-1,0 0 1,-35-17 0,17 17-1,18 0 1,18 0-1,0 0 1,-36 0 0,36 0-1,0 0 17,-36 0-17,-88 0-15,107 0 16,-89 0-16,158 0 15,-70 0 1,53 0 0,-70 0-1,35-18 1,-124 18-16,124 0 16,-18 0-1,53 0 1,-36 0-1,-34 0 1,35-18 0,-18 18-1,0-17 17,35 17-17,-17 0 1,106 0-1,-18 0 1,-53 0 0,-141 0-16,193 0 15,-87 0 1,35 0 0,-17-36-1,-36 19 1,88 17-1,-35-18 1,-70 18 0,34 0-1,-34-18 17,52 18-17,36-17 1,-159 17-16,105 0 15,54 0 1,-71 0 0,36-18-1,-36 0 1,18 1 0,-1-1-1,-34 1 1,52 17-1,-35 0 1,-70-18 0,17 18-1,-70-18 1,52 1 0,18 17-1,1-18 1,-19 0-1,-35 1 1,18-1 0,0 0-1,35 18 1,-35-17 0,36 17-1,-37 0 1,-34-18-1,17 18 1,-17 0 0,-36 0 46,-70 0-46,71 0-16,-36 0 15</inkml:trace>
  <inkml:trace contextRef="#ctx0" brushRef="#br1" timeOffset="191793.83">18433 12153 0,'-18'0'16,"-17"0"0,17 18-1,0-18 1,-17 0-1</inkml:trace>
  <inkml:trace contextRef="#ctx0" brushRef="#br1" timeOffset="192842.32">11606 13300 0,'0'0'16,"0"-18"-16,18 18 0,0-35 15,35-18 1,-53 0 0,0 18-1,-89 17 1,-16 18-1,69 18-15,-52 52 16,0 36 0,0 18 15,52-36-15,36-71-16,0 36 15,71-53 1,35-53-1,-18-35 1,-35 18 0,0-36-1,-36 0 1,1 71 0,-18 52-1,71 36 1,-107 53-1,19 0 1,17-53 0,0-36-1</inkml:trace>
  <inkml:trace contextRef="#ctx0" brushRef="#br1" timeOffset="193009.75">11906 13247 0,'0'-124'31,"0"71"-15,0 36-16,0-19 15,-17 54 17</inkml:trace>
  <inkml:trace contextRef="#ctx0" brushRef="#br1" timeOffset="193359.38">12312 13106 0,'0'-18'15,"0"0"1,0 1-16,0 34 31,0 1-31,-35 70 16,17-17 0,-17 35-1,35-18 1,0-53-1,17-35 32,-17-35-47,18 17 16</inkml:trace>
  <inkml:trace contextRef="#ctx0" brushRef="#br1" timeOffset="193876.55">11836 13070 0,'0'0'0,"17"0"0,1-17 15,17 17 1,-17 0 0,0 53-1,-18 17 1,-36 36 0,-34 18-1,34-36 1,36-35-1,0-36 1,36-17 0,52-17-1,-18-54 17,-34 53-32</inkml:trace>
  <inkml:trace contextRef="#ctx0" brushRef="#br1" timeOffset="194092.99">11695 13353 0,'0'0'16,"-18"0"-16,36 0 47,17 0-47,53 0 15,-53 0-15,89-18 16,-54 0 15,-34 18-31</inkml:trace>
  <inkml:trace contextRef="#ctx0" brushRef="#br1" timeOffset="194494.52">12153 13317 0,'18'0'47,"-1"0"-31,1-17-16,0 17 0,35-18 15,17 18 1,1 0-1,-36 53 1,0 0 0,-35 17-1,0-52 1,-35 35 0,0-18-1,35-52 16,35-36-15,36-18 0,-18 1-1,17 34 1,-52 19 0</inkml:trace>
  <inkml:trace contextRef="#ctx0" brushRef="#br1" timeOffset="194665.64">12700 13300 0,'0'-36'15</inkml:trace>
  <inkml:trace contextRef="#ctx0" brushRef="#br1" timeOffset="194760.1">12700 13194 0,'0'0'0,"0"-18"0,0 1 15,-18 17 1,36-18 0,-36 18-1</inkml:trace>
  <inkml:trace contextRef="#ctx0" brushRef="#br1" timeOffset="194826.3">12823 13159 0,'36'0'0</inkml:trace>
  <inkml:trace contextRef="#ctx0" brushRef="#br1" timeOffset="195309.71">12947 13070 0,'0'0'15,"-35"0"16,-1 53-15,19 18 0,17-53-16,0 52 15,0-52-15,0 35 16,0 17 0,-18-17-1,0-35 1,1-18-1,-1 0 1,18-36 0,0-16-1,35 16 17,36 1-17,17 17 1,-53 18-1,-17 18 1,-18 17 0,-53 18-1,-17-18 1,34-17 0,19-18-1,34-35 16,36-18-15</inkml:trace>
  <inkml:trace contextRef="#ctx0" brushRef="#br1" timeOffset="195876.3">13088 13300 0,'18'0'16,"-18"17"15,0 19-16,0-19 1,0 19 0,17-36-1,36 0 1,0-36 0,0 1-1,-18-18 1,-17 53-1,-18 18 17,0 17-32,0 18 15,0-35 17,18-36-1,35-17-16,-18-36 1,18-17 0,-36 0-1,1-1 1,-18 72 0,0 52-1,-35 53 1,17 18-1,18-35 1,-18-18 0,18-36-1</inkml:trace>
  <inkml:trace contextRef="#ctx0" brushRef="#br1" timeOffset="195927.01">13547 13317 0,'0'-17'15</inkml:trace>
  <inkml:trace contextRef="#ctx0" brushRef="#br1" timeOffset="196043.06">13282 13212 0,'0'0'0,"-18"0"15,18 17 1,18-17-1</inkml:trace>
  <inkml:trace contextRef="#ctx0" brushRef="#br1" timeOffset="196109.63">13476 13212 0,'18'-18'15,"-1"18"1</inkml:trace>
  <inkml:trace contextRef="#ctx0" brushRef="#br1" timeOffset="196442.78">13547 13264 0,'35'0'15,"-17"0"1,-1 0-16,1-17 16,-1-1-16,19-17 15,-19 17 1,-17 1-1,-35 17 17,0 70-17,17-35 1,18-17 0,0 0-1,35-18 16,18-36-15,-17 19 0</inkml:trace>
  <inkml:trace contextRef="#ctx0" brushRef="#br1" timeOffset="196574.95">13864 13123 0,'0'0'0,"0"18"47,0 0-47,-35 17 16,0 35-1,17-34 1</inkml:trace>
  <inkml:trace contextRef="#ctx0" brushRef="#br1" timeOffset="197675.06">14411 14340 0,'0'0'0,"-35"0"0,17 0 0,-70 18 16,-18-18 15,0 35-15,18-35-1,70 0-15,-52 0 16,52 0 0,142 0 15,17-17-15,53-1-1,-141 18-15,105 0 16,54 0-1,-18 0 1,106 0 0,17 0 15,-105-18-15,-141 18-16,264-17 15,-71 17 1,89 0-1,-88-18 1,105 18 0,-35-18-1,-52 1 1,34 17 0,-88 0-1,36 0 1,-71 0-1,-88-18 1,-71 18-16,53 0 16,-35 0-1,-35 0 17,-53 0-1,-18 0-16,17 0-15,-105 0 0</inkml:trace>
  <inkml:trace contextRef="#ctx0" brushRef="#br1" timeOffset="198175.46">15505 14975 0,'0'0'0,"17"-17"16,1-19 0,-1 36-16,1-35 15,-18 53 17,-18 35-17,-17 35 1,18-53-16,-19 71 15,1 18 1,17 17 0,18-106-1,71-35 17,17 0-17,0-53 1,-17 0-1,-53 18-15</inkml:trace>
  <inkml:trace contextRef="#ctx0" brushRef="#br1" timeOffset="198375.99">15346 15258 0,'0'0'0,"-18"0"16,36 0 15,17 0-31,36-18 16,17 0-1,0 18 1,-70-17 0</inkml:trace>
  <inkml:trace contextRef="#ctx0" brushRef="#br1" timeOffset="198475.46">15734 15258 0,'0'0'0</inkml:trace>
  <inkml:trace contextRef="#ctx0" brushRef="#br1" timeOffset="198744.13">15822 15258 0,'88'-53'31,"-70"35"-31,17 0 15,0-34 1,-35 16 0,-17 36-1,-71 0 1,35 53 15,17 35-15,1 1-1,35-72-15,0 54 16,18-18 0,35-36-1,17-17 1,36-35 0</inkml:trace>
  <inkml:trace contextRef="#ctx0" brushRef="#br1" timeOffset="198974.65">16228 15187 0,'0'0'0,"17"0"32,1 0-32,17 0 15,36 35 1,17 36-1,-35-18 1,-53-36 0,0 1-1</inkml:trace>
  <inkml:trace contextRef="#ctx0" brushRef="#br1" timeOffset="199209.24">16598 15117 0,'0'0'0,"0"-18"16,-17 36-1,-54 34 17,18 19-17,-35 35 1,17-18-1,36-53 1,35-17 0,71-53-1</inkml:trace>
  <inkml:trace contextRef="#ctx0" brushRef="#br1" timeOffset="199525.45">16845 15258 0,'0'53'31,"0"-36"-31,0 36 16,0-18 0,18-35-1,-1 0-15,36 0 16,-17-17 0,-1-54-1,-35 54-15</inkml:trace>
  <inkml:trace contextRef="#ctx0" brushRef="#br1" timeOffset="199725.77">16792 15187 0,'-17'0'31,"34"-18"-15,54 1-1,-54-1-15,107-17 16,-36 35 0,0-35-1,-17-1 1</inkml:trace>
  <inkml:trace contextRef="#ctx0" brushRef="#br1" timeOffset="200358.32">16898 14905 0,'0'0'0,"35"-18"31,-35 1-15,18 17-1,-18 17 1,0 18 0,0 18-1,-35 36 1,35-54-16,0 53 15,0 0 1,0-17 0,0-36-1,53-35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0:59:27.0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2099 1393 0,'18'0'16,"-1"-17"-16,19-1 15,-1-17 1,0 17 0,0-17-1,-35 17 1,18-17-1,-18 53 32,-18-1-31,-17 19-16,-53 34 16,53-52-16,-89 88 15,-70 35 16,53-35-15,0-1 0,70-34-1,-17-18 1,35-35 0,53-1-1,18-52 16,52 0-15,36-18 0,-18 17-1,-52 36-15,52 0 16,35 0 0,-34 53-1,-1 0 1,-35 0 15,0-18-15,-36-35-1,1 18 1,0-36 15,-18 1-15,0-1-16</inkml:trace>
  <inkml:trace contextRef="#ctx0" brushRef="#br0" timeOffset="1300.9">3210 1640 0,'18'0'16,"0"0"-1,-18-17-15,17-1 16,1-35 0,-1 0-1,-17 36-15,0-36 16,-52 0 0,-1 35 15,-18 18-16,-17 0 1,70 18-16,-70 52 16,-18 71-1,36-17 1,34 35 0,36-71-1,0-18 1,71-52-1,17-18 1,-17-35 0,52-53-1,-52-18 1,17-35 0,-35 17-1,-36 71 16,-17 71 1,0 35-17,-17 88 1,17-18 0,0-17-1,0-53 1,35-35-1,18-18 1,18-18 0,-36 1-1</inkml:trace>
  <inkml:trace contextRef="#ctx0" brushRef="#br0" timeOffset="1617.17">3704 1252 0,'0'0'0,"-17"0"0,-1 0 15,18 53 16,0 0-15,53 53 0,17-35-1,54-1 1,-1-35 0,-35-17-1,-52-18-15,34 0 31</inkml:trace>
  <inkml:trace contextRef="#ctx0" brushRef="#br0" timeOffset="1884.59">4092 1782 0,'0'17'0,"-17"1"15,-1-1-15,-70 89 16,0-18-1,-18 1 1,53-36 0,18-18-1,35-18-15,0 1 16,0-36 31,0 1-32,0-1-15</inkml:trace>
  <inkml:trace contextRef="#ctx0" brushRef="#br0" timeOffset="2899.95">4022 1870 0,'0'-18'31,"17"0"-31,1 1 0,0-1 16,34-35-1,1 0 1,-35 18 0,0 17-1,-1 18 1,-17 18 15</inkml:trace>
  <inkml:trace contextRef="#ctx0" brushRef="#br0" timeOffset="4103.25">5609 1411 0,'0'0'0,"18"0"0,17-18 16,0-17 0,-17 0-1,0 17 1,-18 1-1,0-1 1,0 0 0,0 1-1,0-1 63,-18 18-15,0 0-63,1 0 16,-1 0-16,-52 0 15,-1 18 1,-53 35-1,-17 52 1,53-34 0,53 35-1,35-89-15,0 36 16,106 18 0,0-36-1,52 36 16,-69-1-15,-37 1 0,-69-18-1,-124 0 1,-53-18 0,70-35-1,-35 0 1,1041-582 93</inkml:trace>
  <inkml:trace contextRef="#ctx0" brushRef="#br0" timeOffset="4933.42">5997 1323 0,'0'0'0,"0"18"31,0-1-31,-35 54 16,0 35-1,17 17 1,-17 36 0,17-53-1,0-36 1,18-52-16,0-1 16,0-52 15,0-18 0,18-70-15,53-1-1,34 18 1,-52 89 0,0 17-1,-35 17 1,-36 36-1,-52 0 1,-18-17 0,17-36-1,53 0 1,1 0 0,17 35-1,0 35 1,53 19-1,0-36 17,-1-1-17,19-52 1,0 0 0,17-35-1,-18-35 1,1-36-1,-53 35 1,17 36 0,-35 53 15,0 52-31,0 1 16,-18-1-1,18-34 1,0-19 15,0-34-15,18-19-1</inkml:trace>
  <inkml:trace contextRef="#ctx0" brushRef="#br0" timeOffset="5249.2">6473 1429 0,'0'0'0,"-17"0"16,-1 35-16,-17 0 15,53-35 17,-1 0-32,18 0 15,-17 0-15,35-35 16,-35 0 15,-18 17-15,-36 18-1,-17 0 1,18 53 0,35-35-16,0 17 15,0-17 1,35-1-16</inkml:trace>
  <inkml:trace contextRef="#ctx0" brushRef="#br0" timeOffset="5565.94">6950 1305 0,'0'18'31,"0"0"-31,-18 52 16,-17 54-1,-18-1 1,0 18 0,35-53-1,18-17 1,36-71-1,17-35 1,35-54 0,-18 1-1,-52 35-15</inkml:trace>
  <inkml:trace contextRef="#ctx0" brushRef="#br0" timeOffset="5783.35">7161 1464 0,'36'-71'15,"-72"142"-15,72-159 0,-36 70 16,-18 71 31,-17 71-32,-1-19 1,1 37 0,35-107-16,-17 53 15,17-53 1,35-35-1,0 0 1,36-35 0</inkml:trace>
  <inkml:trace contextRef="#ctx0" brushRef="#br0" timeOffset="6216.27">7373 1676 0,'0'0'16,"0"-18"-16,-18-35 15,18 18 1,53 17 0,0 18-1,35 0 1,-35 71-1,36 35 1,-89-53-16,0 52 16,-36-34-1,-17-36 1,36-35 0,17-53 15,0-35-16,17-35 17,36 52-17,18-17 1,-18 53 0,-36 35-16,89 0 15</inkml:trace>
  <inkml:trace contextRef="#ctx0" brushRef="#br0" timeOffset="6816.22">8537 1799 0,'0'0'0,"0"-17"0,0-1 0,0-70 32,0-1-17,0-16 1,-35 52 0,-36 35-1,-17 71 1,-88 106-1,105-36 1,54 1 0,34-71-1,71-36 1,36-34 0,-18-54-1,-18-17 16,-35-36-15,-53 19 0,0 69-1,0 124 17,0-52-32,0 34 15,17 36 1,19-18-1,-1-52 1,18-19 0,0-17-1,0-17 1</inkml:trace>
  <inkml:trace contextRef="#ctx0" brushRef="#br0" timeOffset="6934.51">8961 1623 0,'0'0'0,"0"-36"0,0-16 32,0-19-17,0 53-15,35 1 16</inkml:trace>
  <inkml:trace contextRef="#ctx0" brushRef="#br0" timeOffset="7216.61">9296 1446 0,'0'36'16,"17"34"-1,-17 89 1,-53-71 0,18-17-1,17-71 1,71-106 31,-17 53-47,17-71 31,0 36-15,17 53-1,-35 17 1,-17 18 0,0 0-16</inkml:trace>
  <inkml:trace contextRef="#ctx0" brushRef="#br0" timeOffset="7407.67">9790 1393 0,'0'0'15,"-18"0"17,18 18-17,0 0-15,-35 52 31,-1 1-15,36-18 0</inkml:trace>
  <inkml:trace contextRef="#ctx0" brushRef="#br0" timeOffset="7882.58">9719 1782 0,'18'0'16,"-36"0"-16,106-18 16,-17-17-1,17-36 1,-70 53-16,52-70 15,-35 18 1,-17 17 0,0 17-1,-18 54 32,0 0-47,0-1 0,-18 72 16,-17-1 15,17 53-15,-52 18-1,34-36 1,-17 36 0,36-124-16,-1 89 15,0 52 1,18-35-1,-17-70 1,-36-18 0,0-53-1,-35 0 1,70 0-16,-52-36 16,-1 1-1,36-18 1,17-35-1</inkml:trace>
  <inkml:trace contextRef="#ctx0" brushRef="#br0" timeOffset="9682.85">11677 1323 0,'0'0'0,"18"0"0,17-18 0,0-17 16,18 0 0,-35 17-1,-36 36 17,0-1-32,-70 72 15,-18-1 1,-70 53-1,53-53 17,-1-17-17,106-54-15,-35-17 16,36 0 0,17-35-1,17 0 1,36 17-1,0 18 1,71 53 0,-18 53-1,-36-36 1,36 36 0,-35-53-1,-1 0 1,-35-53 15,-17 0-15,17-53-1,-17 35-15</inkml:trace>
  <inkml:trace contextRef="#ctx0" brushRef="#br0" timeOffset="10115.66">12700 1094 0,'0'0'0,"0"-18"0,0 0 0,0-35 32,-18 124-1,-17 0-15,-35 140-1,-36 54 1,-18-54-1,-17 36 1,53-106 0,70-88-16,-35 53 15,53-70 1,53-72 15,-35 19-31</inkml:trace>
  <inkml:trace contextRef="#ctx0" brushRef="#br0" timeOffset="10749.77">13476 1676 0,'0'0'0,"0"-18"0,0 0 0,18-35 16,-18 36-16,0-54 16,0 18-1,-36 36 1,-34 17 15,-54 70-15,-17 54-1,18 17 1,70-18 0,35-34-1,36-54 1,35-35-1,53-18 1,52-88 0,-52-35-1,-18-18 1,-52 89 0,-1 35-1,-35 52 1,0 89 15,0 18-15,0-1-1,35-35 1,18-70 0,18 0-1,-1-36 1,1-53-1</inkml:trace>
  <inkml:trace contextRef="#ctx0" brushRef="#br0" timeOffset="11199.59">14164 1199 0,'0'18'31,"0"0"-15,0-1-16,18 19 15,87 52 1,-34-35 0,70 0-1,-17-36 1,-19-17-1,-52 0 1,-70 18 15,-1-18-31,-52 35 16,-72 89 0,1-1-1,53-17 1,70-88-16,-52 70 31,52-53-15,-17-35 15,17 18-31</inkml:trace>
  <inkml:trace contextRef="#ctx0" brushRef="#br0" timeOffset="12548.83">1711 6315 0,'0'0'0,"18"0"0,-1-18 16,1 0-1,17-17 1,-35 53 15,-53 52-15,18-34-16,-89 105 15,-140 70 1,88-69 0,34-37-1,89-87 1,36-18 0,17-35-1,17-18 16,54-18-15,17 71 0,53 18-1,18 88 1,-35 17 0,-54-35-1,18-17 1,-70-36-1,17-35 1,-17-17 0,-18-1-16,18-35 15</inkml:trace>
  <inkml:trace contextRef="#ctx0" brushRef="#br0" timeOffset="13082.6">2452 6650 0,'0'0'0,"17"0"0,19-18 16,-1-35 0,-35 18-1,0-18 1,-71 35-1,-52 18 1,17 53 0,-17 36-1,70-19 1,53-52-16,0 17 16,88 0-1,71 1 1,-36-1 15,-17 35-15,-88-34-1,-71 17 1,17-36-16,-87 1 16,-71 0-1,88-1 1,18-17-1,70-17 1,18-1 0,71-17-1,52-1 1</inkml:trace>
  <inkml:trace contextRef="#ctx0" brushRef="#br0" timeOffset="13399.6">2805 6703 0,'0'0'0,"17"0"16,-17 17 0,0 1-16,0 17 15,0 54 1,-17 105-1,-1-18 1,0 89 0,-17-89-1,-18 71 1,35-194-16,-34 106 16,-1-36-1,35-88 1,18-70-1,0-88 1</inkml:trace>
  <inkml:trace contextRef="#ctx0" brushRef="#br0" timeOffset="13749.03">2840 6897 0,'0'0'0,"0"-124"15,0 18 1,35-35 0,18 88-1,71 36 1,-19 87 0,-52 19-1,-53 34 1,-70-17-1,52-88 1,-105 70 0,52-35-1,0-53 1,71 17 0,53-34 15,-35-1-31</inkml:trace>
  <inkml:trace contextRef="#ctx0" brushRef="#br0" timeOffset="14665.5">3828 6650 0,'0'0'0,"0"-18"0,0-35 0,-53-35 15,-18 35 17,-35 53-17,18 53 1,-35 106 0,87-53-1,36 0 1,18-71-1,70-18 1,18-34 0,18-54-1,-36-52 1,-53 35 0,-17-1-1,-18 72 1,0 52-1,-18 124 17,0-71-17,18 0 1,71-53 0,-1-35-1,19-35 1,-19-35-1,-35-19 1,-17-16 0,-18 34-1,0 142 32,0-36-47,0-18 0,-18 89 16,1-35-1,-1-1 17,1-52-17,17-36 17,0 1-32,0-36 15,52-53 1,19 0-1,70-17 1,18 87 0,-18 54-1,-35 70 1,-106 36 0,0-36-1,-35-17 1,-1-54-1,1-17 17</inkml:trace>
  <inkml:trace contextRef="#ctx0" brushRef="#br0" timeOffset="15131.88">6279 6509 0,'0'0'0,"18"-18"0,17-35 15,-35 36 1,18 17-1,0 0-15,-18 70 16,17 36 0,-17 53-1,-17-89 1,17-34 0,0-72 15,17 19-31</inkml:trace>
  <inkml:trace contextRef="#ctx0" brushRef="#br0" timeOffset="15482.8">6438 6085 0,'-17'0'0,"34"0"0,-87 0 16,17 18-1,35 0-15,-17 52 16,35-17 0,53-53-1,53 0 1,-18-35 0,-18-53-1,-70 35 1,-53 17 15,-17 36-15,-36 36-1,71 34 1,35 19 0,35-1-1,18-35-15</inkml:trace>
  <inkml:trace contextRef="#ctx0" brushRef="#br0" timeOffset="16081.32">7144 6509 0,'0'0'0,"0"-71"31,0 36-31,-18 0 0,-52-1 32,52 36-32,-88 0 15,0 89 1,36-1 0,17 53-1,35-35 1,36-18-1,52-70 1,1-18 0,17-53-1,36-53 1,-54-18 0,-17-123-1,-18 89 1,-35 52-1,0 70 17,-35 125-1,35 52-15,0-88-16,0 88 15,0 53 1,35-71-1,1-52 1,16-36 0,37-35-1,-19-35 1,-34 0 0</inkml:trace>
  <inkml:trace contextRef="#ctx0" brushRef="#br0" timeOffset="16314.75">7937 6403 0,'0'0'0,"18"0"46,0 0-46,70 53 16,-35-71 0,-53 1-1</inkml:trace>
  <inkml:trace contextRef="#ctx0" brushRef="#br0" timeOffset="16465.27">7902 6562 0,'0'0'0,"0"17"0,-17 1 32,87-18-1,-17-18-15,-35 1-16,35-1 0</inkml:trace>
  <inkml:trace contextRef="#ctx0" brushRef="#br0" timeOffset="16682.02">8714 6015 0,'0'0'0,"-18"-18"0,0 18 15,1 0-15,-1 35 16,0 1-1,18 34 17,0-52-32,0 35 15,0-35-15</inkml:trace>
  <inkml:trace contextRef="#ctx0" brushRef="#br0" timeOffset="17297.99">9260 6368 0,'0'0'0,"18"0"0,-18-36 0,0 1 16,0-18-1,-18 18 17,-35 35-17,-17 0 1,-54 88 0,54 18-1,17 35 1,53-18-1,18-70 1,70-17 0,53-72-1,-71-17 1,19-70 0,-36-18-1,-36 53 1,-17 35-1,0 35 17,0 106-17,-17 36 1,17-18 0,0-1-1,17-52 1,54-53-1,17-17 1,0-71 0</inkml:trace>
  <inkml:trace contextRef="#ctx0" brushRef="#br0" timeOffset="17814.57">9860 6085 0,'0'-70'0,"0"140"0,0-193 16,-35 123-1,0 70 17,17 19-17,0 34 1,18 36 0,-17-18-1,-1-53 1,0-35-1,18-71 17,0 1-17,0-18-15,18-36 16,70-70 0,53 35-1,-17 88 1,17 1-1,-53 52 17,-70 36-17,-54 34 1,-105 1 0,18-35-1,-36-18 1,36-53-1,105 0 1,53-36 15,36-16-15</inkml:trace>
  <inkml:trace contextRef="#ctx0" brushRef="#br0" timeOffset="18048.79">10760 6174 0,'0'0'16,"0"-18"-16,0 0 16,-18 18-16,-17-17 15,-36 34 1,18 54-1,0 17 1,0 36 0,36-107-16</inkml:trace>
  <inkml:trace contextRef="#ctx0" brushRef="#br0" timeOffset="18206.73">11201 6068 0,'0'-18'16</inkml:trace>
  <inkml:trace contextRef="#ctx0" brushRef="#br0" timeOffset="18564.93">11254 5821 0,'0'0'0,"0"17"78,0-34-47,0-1-15,0 1-16,0-1 15,0 0 1,17 1 0,1 17-16,17 0 15,-17 53 1,-18 52-1,0 1 1,-71-35 0,18-1-1,18-70 1</inkml:trace>
  <inkml:trace contextRef="#ctx0" brushRef="#br0" timeOffset="19231.53">10795 6227 0,'-18'0'16,"1"0"-16,-19 0 16,1 0-1,18 0-15,-19 35 16,1 35 0,0 1-1,-1 35 1,36-18-1,0-53 17,18-17-32,53 17 15,34-35 1,-16 0 0,16-18-1,1-17 1</inkml:trace>
  <inkml:trace contextRef="#ctx0" brushRef="#br0" timeOffset="19981.68">12841 5997 0,'0'0'0,"124"-53"31,-107 53-31,-17 18 32,0 0-32,-70 52 15,-19 1 1,-52 35-1,-53-18 1,159-71-16,-88 19 16,34-36-1,125-18 17,87 18-17,36 18 1,53 35-1,-1-1 1,-87-16 15,-18-36-15,-106 17 0,0-34-1,0-19 1</inkml:trace>
  <inkml:trace contextRef="#ctx0" brushRef="#br0" timeOffset="20464.68">13899 5680 0,'0'0'0,"18"-36"0,-18 19 16,0-1-16,0 1 16,0 34-1,-88 142 1,-36 70 0,19-35-1,-125 177 1,89-195-1,0 0 1,88-87 15,53-72-15,53-34 0,-35-1-16</inkml:trace>
  <inkml:trace contextRef="#ctx0" brushRef="#br0" timeOffset="20913.97">14411 6138 0,'0'0'0,"35"-17"0,1-36 16,-36 35-1,-53 18 1,-106 18-1,18 35 17,35-18-17,106 0 1,18 1 0,70 16-1,35 1 1,-52 0-1,-18 35 1,-71-70 0,-70-18-1,-71 0 1,18 0 0,70-18-1,54 18-15,17-17 16,17-1-1,89 1 1,-70-1 0</inkml:trace>
  <inkml:trace contextRef="#ctx0" brushRef="#br0" timeOffset="21198.15">14693 6209 0,'0'0'0,"0"-18"0,0 1 16,18 17-1,-18 53 1,0 88 0,0 70-1,0 1 1,-18 35-1,-35 0 1,-53-53 15,54-88-15,34-89-16</inkml:trace>
  <inkml:trace contextRef="#ctx0" brushRef="#br0" timeOffset="21264.94">14429 7655 0,'17'-53'31,"-34"106"-31,87-211 15,1 34-15</inkml:trace>
  <inkml:trace contextRef="#ctx0" brushRef="#br0" timeOffset="21580.68">14817 6421 0,'0'0'0,"0"-142"15,0 72 1,0 35-16,35-18 15,53 17 1,0 36 15,53 0-15,-70 71 0,-124 17-1,-35-35 1,-71 0-1,53-35 1,71-1 0,70-17 15,-17 0-31,35 0 16</inkml:trace>
  <inkml:trace contextRef="#ctx0" brushRef="#br0" timeOffset="22113.83">15716 6085 0,'0'0'0,"0"-17"0,-17-1 16,-19 18-1,-70 18 1,-35 52-1,106-70-15,-53 71 16,53 17 0,52-17-1,71-36 1,1-35 0,34-35-1,-17-54 1,-71 1-1,1 35 1,-36 71 31,-36 17-31,36 36-1,0-54-15,18 54 16,52-36-1,1-35 1,35-17 0,0-36-1,-36-53 1,-35 35 0,-17 18-1</inkml:trace>
  <inkml:trace contextRef="#ctx0" brushRef="#br0" timeOffset="22465.86">16210 6191 0,'0'18'32,"0"-36"-32,-18 71 0,-17 18 15,18 17 1,17-53 0,-18-17-1,0-36 1,18-17-1,0-71 1,53 36 0,71-36-1,34 53 1,-16 53 0,16 17-1,-52 107 1,-106-18-1,-70 0 1,34-18 15,1-71-15,35-52 0</inkml:trace>
  <inkml:trace contextRef="#ctx0" brushRef="#br0" timeOffset="22831.02">17145 5786 0,'0'0'0,"-35"-18"31,35 36-31,17 52 15,89 36 1,-18-36 15,-52-52-31,140 53 16,-52-54 0,-54-17-1,-17 0 1,-53-17-1,-106 34 1,-70 72 0,17 34-1,53 0 1,0-34 0</inkml:trace>
  <inkml:trace contextRef="#ctx0" brushRef="#br0" timeOffset="22896.17">17039 6703 0,'0'0'16</inkml:trace>
  <inkml:trace contextRef="#ctx0" brushRef="#br0" timeOffset="24413.55">1852 12083 0,'0'0'0,"18"-18"0,-18 0 15,35-35 1,-35 18-1,-35 70 17,-18 1-17,-88 105 1,-53 18 0,-53-1-1,88-69 1,18-37-1,70-52 1,54 0 0,17-70 15,35 35-15,53-1-1,-17 36 1,52 36-1,-35 34 1,36 54 0,-1-1-1,-52-70 1,-1-18 0,-34-35-1,-19 0-15,-17-35 31,0 17-15,0 1 0</inkml:trace>
  <inkml:trace contextRef="#ctx0" brushRef="#br0" timeOffset="24544.82">1746 12841 0,'-17'0'78</inkml:trace>
  <inkml:trace contextRef="#ctx0" brushRef="#br0" timeOffset="25313.16">2487 12400 0,'0'0'0,"-35"-18"31,17 18-31,1 0 16,-36 53 0,0 36-1,0-1 1,17 0-1,19-70 1,17-1 0,17-70-1,1 18 1</inkml:trace>
  <inkml:trace contextRef="#ctx0" brushRef="#br0" timeOffset="25481.12">2399 12171 0,'0'0'0,"-18"-35"0,-17 35 31,0 0-15,141 52 15,-89-34-31</inkml:trace>
  <inkml:trace contextRef="#ctx0" brushRef="#br0" timeOffset="25947.18">2769 12347 0,'0'0'0,"0"18"0,-17 17 16,-19 36-1,1-18 1,0 35-1,35-53 1,0 18 0,0-35 15,0-36-15,0 0-1,0-35 1,35-17-1,18-18 1,-18 70-16,89-53 16,-36 71-1,18 18 1,-71 53 0,-35 35-1,-18-18 1,-34 0-1,34-70 1,36-71 31,17 17-47</inkml:trace>
  <inkml:trace contextRef="#ctx0" brushRef="#br0" timeOffset="26246.48">3440 12330 0,'0'0'16,"0"-18"0,0 36-1,-18 52 1,18 54 0,0 52-1,0 0 1,-35 89-1,35-18 1,-18-53 0,18 18 15,0-142-15,0-52-1,0-106 1,18 17-16</inkml:trace>
  <inkml:trace contextRef="#ctx0" brushRef="#br0" timeOffset="26562.88">3475 12612 0,'0'0'0,"0"-35"16,-18-36-16,18-17 15,0 0 1,106 17-1,53 53 1,0 71 0,-89 18 15,-70 52-15,-88-52-1,-88 17 1,70-53-1,35-35 1,53 0 0,54-17-1,52-36 1</inkml:trace>
  <inkml:trace contextRef="#ctx0" brushRef="#br0" timeOffset="27280.54">4092 12259 0,'0'0'16,"0"-18"-16,18 1 0,-18-1 31,0 53-15,0 54 0,-18 16-1,18-52 1,18 0-1,35-35 1,35-18 0,0-71-1,-35 18 1,0-52 0,-35-1-1,-36 70 1,18 54-1,0 88 1,0-36 15,0 36-15,18-53 0,70-17-1,0-54 1,-17-17-1,17-36 1,0-70 0,-53 17-1,-17-52 1,-18 53 0,0 87-1,-18 54 1,1 105-1,17 1 1,-36 70 15,36-159-31,0 53 16,0 1 0,36-72-1,17-17 1,35 0-1,-35-88 1,-18 53 0</inkml:trace>
  <inkml:trace contextRef="#ctx0" brushRef="#br0" timeOffset="27406.13">4833 12241 0,'-18'0'32</inkml:trace>
  <inkml:trace contextRef="#ctx0" brushRef="#br0" timeOffset="27496.49">4974 12224 0,'18'0'16,"35"0"0,17-18-1,-34-17 1</inkml:trace>
  <inkml:trace contextRef="#ctx0" brushRef="#br0" timeOffset="28046.3">6950 12065 0,'0'-18'0,"0"36"0,17-89 15,1 54-15,-18-36 16,0 35-1,-18 106 1,-35 89 0,1-1 15,34-52-15,18-18-1,18-71 1,70-35-1,-18-35 1,-70-18 0</inkml:trace>
  <inkml:trace contextRef="#ctx0" brushRef="#br0" timeOffset="28713.51">6756 12382 0,'0'0'0,"-18"0"16,36 0-1,17 0 1,88-17 0,19-18 15,-19 17-15,-70 18-1,-53 18 1,0 34-1,-18 37 1,1-54 0,17-17-16,0 17 15,35-17 1,35-18 0,36-53-1,18-36 1,-54 19-1,1-18 17,-71 70-32,-18 71 47,1 17-32,17-34-15,-18 105 16,18 53-1,0-35 1,-18 70 0,1-35-1,-1-71 1,-70 36 0,-18-88-1,18-71 1,-71-36-1,0-52 1,89-18 15,52 36-15,18 52-16,106-88 16,17 18-16</inkml:trace>
  <inkml:trace contextRef="#ctx0" brushRef="#br0" timeOffset="29029.97">8079 12259 0,'0'0'0,"-36"18"31,36-1-31,-17 71 16,17 18-1,0-53-15,0 177 16,-36 16 0,1-69 15,-35-1-15,17-35-1,35-105 1,36-89-1,35-53 1,-36 71-16</inkml:trace>
  <inkml:trace contextRef="#ctx0" brushRef="#br0" timeOffset="29330.42">7990 12612 0,'18'-53'0,"-36"106"0,36-194 15,-18 105-15,71-105 16,-1 71-1,36 17 1,17 53 0,-70 88 15,-53-70-31,-17 123 16,-89-35-1,0-53 1,-17-18-1,34-35 1,125-35 15,70-18-15,-89 35 0</inkml:trace>
  <inkml:trace contextRef="#ctx0" brushRef="#br0" timeOffset="29679.62">8661 12382 0,'0'0'15,"53"0"1,-36 0 0,54-35-1,-1-18 1,19-17-1,-89 17 1,-18 53 0,-17 17-1,-54 54 1,19 0 0,70-36-16,-18 53 15,36-35 1,35-18-1,35-35 1,18 0 0,-36-53-1</inkml:trace>
  <inkml:trace contextRef="#ctx0" brushRef="#br0" timeOffset="29896.6">9454 12224 0,'0'0'0,"18"0"62,0 0-62,-1 0 0,54 0 16,-18-18-1</inkml:trace>
  <inkml:trace contextRef="#ctx0" brushRef="#br0" timeOffset="30046.31">9419 12347 0,'0'0'15,"0"18"-15,-17-18 16,17 53-16,0-53 15,35-36 1,35 1 0,-34 0-16</inkml:trace>
  <inkml:trace contextRef="#ctx0" brushRef="#br0" timeOffset="30412.64">10037 11747 0,'-18'0'16,"36"0"-16,-54 0 0,-17 36 0,18-19 31,17-17-31,36 0 31,17 0-15,-17 0-1,17-35 1,-35 0 0,-17 17-1,-36 18 1,0 88 0,0 18-1,53-18 1,0 18-1,0-88-15,53 17 16,-36-35 0</inkml:trace>
  <inkml:trace contextRef="#ctx0" brushRef="#br0" timeOffset="30830.25">10548 12012 0,'0'0'0,"0"-18"16,0-17-16,0-18 16,-18 53 15,1 0-31,-19 71 16,-34 70-1,17 35 1,53-70-1,0 0 1,35-35 0,53-54-1,18-52 1,-53 0 0</inkml:trace>
  <inkml:trace contextRef="#ctx0" brushRef="#br0" timeOffset="31012.77">10301 12330 0,'0'0'16,"-35"0"-16,17 0 0,1 17 31,34-17-15,36 0-1,88 0 1,71-35-1,-177 17-15</inkml:trace>
  <inkml:trace contextRef="#ctx0" brushRef="#br0" timeOffset="31380.54">10813 12294 0,'-36'18'31,"72"-18"-16,-19 0 1,19 0-16,87-53 16,0 0-1,-123 18 17,-52 0-17,-37 35 1,19 35-1,-1 53 1,36 18 0,35-18-1,0-70-15,53 52 16,70-52 0,36-18-1,-71-35 1,-52 17-16</inkml:trace>
  <inkml:trace contextRef="#ctx0" brushRef="#br0" timeOffset="31596.2">11377 12171 0,'0'0'0,"0"-18"0,0 1 16,0 87 15,0-52-31,35 88 15,-17-18 1,35-35 0,17-36-1,-34-17 1,-1 0 0,-17 0-16</inkml:trace>
  <inkml:trace contextRef="#ctx0" brushRef="#br0" timeOffset="31797.02">11712 12206 0,'0'-35'0,"0"70"0,-35-105 16,-18 70 15,35 0-31,-52 88 16,-1 35-1,18-35 1,18 1-1,35-54 1,35-35 0,1 0-16</inkml:trace>
  <inkml:trace contextRef="#ctx0" brushRef="#br0" timeOffset="32097.01">12153 11853 0,'0'0'0,"18"-17"0,-18-1 0,0 0 16,-18 18 15,-52 71-15,17 88-1,17-36 1,1 54-1,70-89 1,36-71 0,35 1-1,0-36 1,-36-17 0,-52 17-16</inkml:trace>
  <inkml:trace contextRef="#ctx0" brushRef="#br0" timeOffset="32280.24">12012 12188 0,'0'0'0,"-35"0"0,17 0 32,124 0-1,-35-17-16,52-18 1,-52 17-16</inkml:trace>
  <inkml:trace contextRef="#ctx0" brushRef="#br0" timeOffset="32829.79">12859 11783 0,'-18'0'0,"-17"0"31,17-18-15,18 0 30,18 1-30,-1 17-16,1-35 16,17 17-1,-35 36 17,0 17-17,-17 0 1,-19-17-1,19-18 17,17-18-17,0 0 1,0-17 0,35 18-1,18-1 1,-18 18-1,-17 53 1,-18 35 0,0-53-16,-53 54 15,35-72-15,-52 54 16,35-18 0</inkml:trace>
  <inkml:trace contextRef="#ctx0" brushRef="#br0" timeOffset="33713.42">13547 11747 0,'17'-35'31,"-17"18"-16,0 34 17,36 71-1,-1 1-15,35 34-1,36-52 1,-18-18-1,-70-53-15,106 0 16,-54 0 0,-52-36-1,-36 19 1,-70 17 0,-124 105-1,53 1 1,-35 35-1,18-35 1,106-53 0,34-35 15,107-53-15</inkml:trace>
  <inkml:trace contextRef="#ctx0" brushRef="#br0" timeOffset="34995.33">14852 11765 0,'18'0'0,"-1"-35"31,18-18-15,-35 18-1,0-1 1,-52 36-1,34 0-15,-35 53 16,-18 88 0,19 1-1,-1 69 1,53-176-16,0 89 16,35-36-1,106-35 1,35-71-1,-34-52 1,69-54 0,-52-52 15,-106 17-31,-106-52 31,-71 105-15,-87 53-1,34 88 1,89 53 0,88 89-1,124 34 1,34-17 0,1-17-1,-106-54 1,-88 36-1,-142-18 1,-17-88 0,36-53 15,87-88-15,53 0-1,89-18 1,35 18-16</inkml:trace>
  <inkml:trace contextRef="#ctx0" brushRef="#br0" timeOffset="35379.76">15928 11924 0,'0'0'0,"70"-53"16,-52 35-16,-18-17 15,-53 0 1,-70 35-1,52 17 1,18 19 0,53 34 15,53-17-15,88 35-1,-35-35 1,-18 0-1,-88-35 1,-53-1 0,-88-17-1,-53 0 1,124 0 0,52 0-1,53 0 1,54-35-1</inkml:trace>
  <inkml:trace contextRef="#ctx0" brushRef="#br0" timeOffset="35678.5">16404 11942 0,'0'-18'0,"0"36"0,0-54 31,-53 54-16,18 52 1,35-52-16,-18 158 16,1 1-1,-19-18 1,-34 70 0,-1 0-1,36-88 1,35-88-1,35-70 1,1-54 0,34-35-1</inkml:trace>
  <inkml:trace contextRef="#ctx0" brushRef="#br0" timeOffset="35962.94">16369 12277 0,'0'0'0,"18"-194"15,34 53 1,-16 88 0,70 35-1,-1 36 1,-34 87 0,-53 1-1,-107-18 1,-69-17-1,-1-53 1,124-18-16,-1 0 16,19-18 15,123-53-31,-36 36 16</inkml:trace>
  <inkml:trace contextRef="#ctx0" brushRef="#br0" timeOffset="36162.23">16986 11924 0,'0'0'0,"0"18"15,0 34 1,-17 37 0,-1-1-1,18-53 1,0-17-16,0-1 15,0-52 1,18 17 0</inkml:trace>
  <inkml:trace contextRef="#ctx0" brushRef="#br0" timeOffset="36312.08">17039 11783 0,'-35'-36'16,"70"72"-16,-123-89 15,88 35 1,18 18 0,17 53-1,18-18 1</inkml:trace>
  <inkml:trace contextRef="#ctx0" brushRef="#br0" timeOffset="36811.74">17674 11906 0,'0'0'0,"0"-53"15,-17 36-15,-54-1 16,-53 36 15,19 52-15,52 18-1,35 71 1,53-88 0,18-54-1,53-17 1,-18-70 0,-17-18-1,-1-53 1,-52 105-16,0-87 15,35-54 1,-53 72 0,0 157 31,0-34-47,-18 88 15,0-71-15,1 71 16,-1 35-1,18-35 1,18-35 0,35-71-1,0 0 1</inkml:trace>
  <inkml:trace contextRef="#ctx0" brushRef="#br0" timeOffset="37129.61">18062 11977 0,'0'-18'15,"18"18"-15,-1-17 0,36-19 32,36-17-17,-54 0 1,-53 53-1,-52 0 1,-1 36 0,18 52-1,0-18 1,53 1 0,36-53-1,-1-1-15,35-17 16,1 0-1</inkml:trace>
  <inkml:trace contextRef="#ctx0" brushRef="#br0" timeOffset="37479.58">18362 11942 0,'0'0'0,"0"-53"16,0 35-16,0-35 15,0 35-15,35 1 16,36-1-1,-1 18 1,19 18 0,-54 52-1,-35 36 1,0-35 0,-35-18-1,-1-53 1,36-36 15,0 19-31,18-54 16,53-17 15,-19 35-15,37 0-1,-1 18 1</inkml:trace>
  <inkml:trace contextRef="#ctx0" brushRef="#br0" timeOffset="37828.68">19138 11712 0,'0'0'0,"0"-17"15,-17 17 32,-19 0-47,-52 52 16,35 1-1,53 0 1,35 0 0,36-35 15,-36 0-31,36-1 16,-18 18-1,-53 1 1,-53-19-1,-53-17 1,35 18 0,1-18-1,52 0 1,18-18 0</inkml:trace>
  <inkml:trace contextRef="#ctx0" brushRef="#br0" timeOffset="38428.65">19985 11624 0,'0'0'0,"17"-18"0,36-17 16,-35 35-16,0 0 15,-36 18 1,-53 52 0,-87 18-1,-36 1 17,35-19-17,106-34 1,124-19 15,52 36-15,18 0-1,-35 0 1,-71-35-16,53 34 16,-52-16-1,-36-54 48,0 0-63,17 1 0</inkml:trace>
  <inkml:trace contextRef="#ctx0" brushRef="#br0" timeOffset="39277.93">20743 11483 0,'0'0'0,"18"-35"0,-18-1 16,18-52-1,-18 71 1,0 17 0,-36 123-1,-17 36 1,-123 158-1,17-70 1,53-88 0,1 17-1,52-17 17,17-106-17,36-35-15,18-1 16,35-17-1,-35-53 1,52 0-16</inkml:trace>
  <inkml:trace contextRef="#ctx0" brushRef="#br0" timeOffset="42344.7">21220 11783 0,'-18'0'47,"18"17"-32,18-17 1,-1 0-16,1 0 16,17 0-1,36-53 1,-71 18-1,0 18 1,-71 17 0,36 0-1,-18 52 1,35-52-16,-17 36 16,35 17-1</inkml:trace>
  <inkml:trace contextRef="#ctx0" brushRef="#br0" timeOffset="42661.29">21149 12030 0,'0'-18'15,"0"0"-15,0 36 47,0 0-31,0-1-16,0 19 0,-18 17 16,-17 35-1,0-35 1,17-18-1,1-35 1</inkml:trace>
  <inkml:trace contextRef="#ctx0" brushRef="#br0" timeOffset="43128.45">21449 12065 0,'0'18'31,"0"-1"-31,-18 1 16,18 35 0,0-36-16,-17 36 15,17-35 16,-18-18-15,18-35 0,0-36-1,0 54-15,0-54 32,71-35-17,-1 71 1,36 35-1,0 70 1,-53 36 0,-53-18-1,-18-35 1,-53-17 0,36-19-1,70-52 16</inkml:trace>
  <inkml:trace contextRef="#ctx0" brushRef="#br0" timeOffset="43445.02">22049 11959 0,'17'-17'0,"-34"34"0,34-52 31,-17 53-15,0 17-1,-17 106 1,-19 35 0,19-35-1,-19 71 1,-17 17 0,53-176-16,-35 106 15,0-18 1,17-88-1,54-88 17,16-71-17,-34 71-15</inkml:trace>
  <inkml:trace contextRef="#ctx0" brushRef="#br0" timeOffset="43727.53">22066 12330 0,'0'0'0,"0"-124"16,0 89-16,18-53 16,35-1-1,53 54 1,52 53 0,-87 52-1,-71 36 1,-18-88-16,-88 70 15,-17-17 1,35-36 0,70-35 15,71-35 0,-35 17-31,35-17 0</inkml:trace>
  <inkml:trace contextRef="#ctx0" brushRef="#br0" timeOffset="44344.79">22648 12030 0,'0'0'0,"18"-18"15,-53 89 17,17-54-32,18 36 15,0 35 1,0-17-1,35-71 1,36 0 0,35-35-1,-53-18 1,17-35 15,-52 52-15,17 36-1,-35 36 1,-35 87 0,35-70-1,0-18 1,70-17 0,1-18-1,-1-71 1,1-17-1,-18-35 1,-53-18 0,0 70-1,-18 142 32,1 17-31,17-35-16,-36 70 15,36-35 1,0-17 0,0-54-1,18-17 1,17-17 0,-35-1-16</inkml:trace>
  <inkml:trace contextRef="#ctx0" brushRef="#br0" timeOffset="44528.66">23195 12188 0,'0'0'15,"-18"0"-15,36 0 47,17 0-31,54 0-1,-19-17 1,1-1-16</inkml:trace>
  <inkml:trace contextRef="#ctx0" brushRef="#br0" timeOffset="44894.3">23795 11889 0,'0'0'0,"-18"0"0,1-18 15,-1 36 1,18 17 0,35 53-1,71 0 1,-18-35 15,89-18-15,-89-35-1,-71 0 1,-140 18 15,70 35-15,-70 53 0,-1-18-1,54-35 1,34-18-1,1-35 1</inkml:trace>
  <inkml:trace contextRef="#ctx0" brushRef="#br1" timeOffset="97922.29">2434 2611 0,'-17'0'16,"-1"0"0,0 0-1,1 0 1,-19-18 0,-17 18-1,-52-18 1,87 18-16,-53 0 15,18 0 1,36 0 0,-1 0 15,1 0-15,34 0 30,1 0-30,88 0 0,-71 0-16,53 0 15,124 0 1,-159 0-16,141 0 16,35 0-1,-88 0 1,18 0-1,-71 0 1,0 0 0,-17 0 15,-54 0-15,1 0-1,-18-17 32,-18 17-31,-17 0-1</inkml:trace>
  <inkml:trace contextRef="#ctx0" brushRef="#br1" timeOffset="98505.26">1217 3087 0,'0'0'0,"0"-18"0,0-35 16,0 18-1,0 0 1,-18 70 47,1-17-63,-1-1 15,-17 71 1,-18 71-1,18-35 1,17 17 0,18-88-1,35-36 1,36-17 0,-18-17-1,35-36 1,-53 0-1,-17 35-15</inkml:trace>
  <inkml:trace contextRef="#ctx0" brushRef="#br1" timeOffset="98788.77">1041 3298 0,'0'0'16,"-18"0"-16,0 0 16,36 0 31,0 0-47,-1 0 0,36-17 15,53-18 1,-35-1-1,-1 36 1,-52 0 0</inkml:trace>
  <inkml:trace contextRef="#ctx0" brushRef="#br1" timeOffset="99454.44">1746 3351 0,'0'0'0,"71"0"31,-54 0-31,1-17 16,35-36-1,-35 0 1,-18 18-1,0 17-15,-18-17 16,-35 17 0,-53 18 15,18 35-15,-18 54-1,18 34 1,53-35-1,35 0 1,0-70 0,70 0-1,1-18 1,17-71 0,18-17-1,-53 17 1,0-17-1,-36 71 1,-17-1-16,0 36 47,18 34-31,-18 19-1,0 0 1,0-1-1,18-35 1,35-35 0,-18 0-1,53-17 1,-70-1-16</inkml:trace>
  <inkml:trace contextRef="#ctx0" brushRef="#br1" timeOffset="100369.98">2663 3281 0,'0'0'0,"0"-18"0,0-17 31,0-18-15,-17 35-1,-54 18 1,1 0-1,-36 53 1,18 35 0,-1 18-1,54-53 1,35 18 0,35-71-1,36 0 1,53-71-1,-36 18 1,18-53 0,-71 54-1,-18 16 17,-17 54 14,0 0-46,0 34 16,-17-16-16,-1 34 16,1 36-1,17-18 1,-36 36 0,1-18-1,17 105 1,-17-70-1,-18 18 1,18-35 0,0-36-1,-1-53 17,1 0-17,17-35-15,-17 0 16,-35-35-1,52-35 1,-17-89 0,35 0-1,35-70 1,53 52 0,36 19-1,-19 87 1,37-17-1,-54 35 1,0 18 0,-70 17-1,-1 18 17</inkml:trace>
  <inkml:trace contextRef="#ctx0" brushRef="#br1" timeOffset="112113.94">6174 2681 0,'0'-18'109,"-18"18"-93</inkml:trace>
  <inkml:trace contextRef="#ctx0" brushRef="#br1" timeOffset="112496.98">6068 2663 0,'-18'0'15,"0"0"-15,1 0 16,-1 0 0,1 0-1,17 18 1,-18-18-1,0 0 17</inkml:trace>
  <inkml:trace contextRef="#ctx0" brushRef="#br1" timeOffset="114452.98">6156 2734 0,'0'-18'0,"0"1"94,-18 17-79,1 0 1,-1 0-16,0 0 15,1 0-15,-19 0 16,-16 0 0,-19 0-1,18 0 1,-17 17 15,-1-17-15,0 18-1,54-18 1,-1 0 0,36 0 109,-1 0-110,1 0-15,0 0 0,-1 0 16,1 0-16,53 0 16,-36-18 15,35 1-16,-17-1 1,-35 18-16,35-18 16,17 1-1,-52 17 1,35-18 0,0 18-1,0-17 1,0 17-1,17-18 1,-17 0 0,35 1-1,-17 17 1,35-36 15,17 19-15,-17-1-1,-35 18 1,-1-18 0,1 1-1,35-1 1,-36 1 0,18-19-1,1 36 1,-1-35-1,18 35 1,-36-18 0,-52 18-16,105 0 15,-17-17 1,0-1 0,-36 18 15,36-18-16,0 1 1,-53-1 0,35 0-1,-35 18 1,18 0 0,17-17-1,-18-1 1,54 1-1,-71 17 1,17 0 0,-34 0-1,-1-18 1,0 18 15,0 0-15,-52 0 46,-1 0-62,-35 0 16,0 0-16</inkml:trace>
  <inkml:trace contextRef="#ctx0" brushRef="#br1" timeOffset="116103.12">6650 3228 0</inkml:trace>
  <inkml:trace contextRef="#ctx0" brushRef="#br1" timeOffset="116940.62">6685 3263 0,'0'-17'109</inkml:trace>
  <inkml:trace contextRef="#ctx0" brushRef="#br1" timeOffset="126317.87">6791 3016 0,'0'0'0,"0"-17"16,0-1-16,18-17 15,-18 17 1,0 0 0,-18 18-1,-35 53 1,0 53 15,18 0-15,0 88-1,35-88 1,0-71-16,0 89 16,0-89-1,70 0 1,18-35-1,-17-17 1,17-72 0,-70 36-1,-18 36 1</inkml:trace>
  <inkml:trace contextRef="#ctx0" brushRef="#br1" timeOffset="126567.96">6562 3298 0,'0'0'0,"-18"0"16,0 0 0,36 0 15,0 0-16,-1-17-15,71-1 16,18-17 0,-53 35-1,-17-18 1</inkml:trace>
  <inkml:trace contextRef="#ctx0" brushRef="#br1" timeOffset="127034.16">7126 3298 0,'0'0'0,"0"36"31,18-36 0,-1 0-31,19-18 16,17-17 0,-36 17-16,18-17 15,-17 0 1,-18 17 0,-35 18 15,-18 35 0,53-17-31,-53 105 16,35-34-1,18-1 1,0-35 0,18-18-1,70-35 1,-35 0-1,35-53 1,-70 35-16</inkml:trace>
  <inkml:trace contextRef="#ctx0" brushRef="#br1" timeOffset="127651.23">7602 3298 0,'0'0'0,"0"-35"31,0 18-15,18-1-1,-18 0-15,71 1 16,-19 17 0,19 0-1,-36 88 1,-35-18-1,-35 36 1,-18-18 0,18-35-1,17-35 1,36-18 31,-1-18-47,19-17 15,-19 17-15,54-87 16,-1 16 0,-34-34-1,-1 70 1,-35 35 0,0 71 15,-18-17-31,1 52 15,17 0 1,-18 18 0,18-36-1,35-52 1,-17-18-16,53 0 16,17 0 15,18-53-16,-36-18 1,-17-17-16</inkml:trace>
  <inkml:trace contextRef="#ctx0" brushRef="#br1" timeOffset="128001.3">8555 2805 0,'0'-18'16,"-18"18"0,1 0-1,17 18-15,-18 52 16,0 18 0,18 1-1,0 34 1,0-17 15,0-89-31,0 89 16,0-53-1,0-18 1,53-35 0,0 0-1,0-52 1,-35 34-16</inkml:trace>
  <inkml:trace contextRef="#ctx0" brushRef="#br1" timeOffset="128350.42">8484 3104 0,'0'0'0,"-17"0"15,17-17 17,17 17-32,36-18 15,53 1 1,-53-1-1,0 18 1,-18 0 0,-17 0-1</inkml:trace>
  <inkml:trace contextRef="#ctx0" brushRef="#br1" timeOffset="136417.19">2910 7602 0,'0'0'0,"-17"0"47,-1 0-31,0 0-16,-34 0 0,-54 18 15,-53 0 1,53-18-1,-35 17 17,106-17-17,17 0-15,-17 0 16,52 0 109,1 0-125,0 0 0,-1 0 16,1 0-16,106 0 15,-1 0 1,-70 0-1,194-35 1,-53 17 0,123 1-1,1-19 1,-124 19 0,-141-1-16,158 1 15,-52-1 1,35 0-1,-70 1 1,-18-1 0,-54 18-1,-52-18 48,-17 18-32,-18 0-15,17 0-16,0 0 0</inkml:trace>
  <inkml:trace contextRef="#ctx0" brushRef="#br1" timeOffset="137082.98">1711 8431 0,'0'0'0,"0"-17"16,18-1-16,-18 0 15,-18 18 16,0 0-31,-35 18 32,-17 70-17,52-70-15,-52 88 16,34 53 0,19-54-1,17 1 1,35-35-1,-17-71-15,70 17 16,-18-17 0,36-53-1,-35 1 1,-36-19 0</inkml:trace>
  <inkml:trace contextRef="#ctx0" brushRef="#br1" timeOffset="137317.07">1358 8767 0,'0'0'0,"-17"0"0,-1 17 16,36-17 15,17 0-16,71-17 1,17-1 0,-35-17-1,1 17 1,-72 18-16</inkml:trace>
  <inkml:trace contextRef="#ctx0" brushRef="#br1" timeOffset="137950.26">2222 8819 0,'0'0'0,"18"0"0,17-17 15,-17-18 1,0-1-1,-18-17 1,0 18 0,-36 17-1,-17 1 1,-17 17 0,17 53-1,-35 70 1,53-17-1,-1 0 17,36-53-17,18-18 1,17-35 0,53-35-1,-52-1-15,52-16 16,18-54-1,-71 35 1,-17 36 0,-18 17-1,-18 71 17,0 53-17,18-18 1,18-35-1,35 0 17,-18-35-17,-17-18-15,70 0 16,-17-18 0</inkml:trace>
  <inkml:trace contextRef="#ctx0" brushRef="#br1" timeOffset="138928.72">3087 8749 0,'0'0'15,"0"-18"-15,0-17 0,0 17 16,-71 18 0,-17 0-1,35 18 1,18 0-16,-36 70 31,36-18-15,35 1-1,0-36 1,88-35 0,-70 0-16,52 0 15,36-70 1,-70-1-1,-19 18 1,1 0 0,-18 71 31,0 52-32,-18 36 1,18 0-1,0 53 17,0-124-32,0 89 15,0 52 1,0 18 0,0-53-1,-35 36 1,0-19-1,-18-70 1,35-52-16,-70 70 16,17-54-1,-35-34 1,-35-71 0,36-53-1,-19-123 1,106 53 15,54-54-15,34 54-1,71 17 1,0 18 0,-35 71-1,18-19 1,-89 89-1,-35-17 1,18 17 47,-1 0-48,1 0 1,-36 0 46</inkml:trace>
  <inkml:trace contextRef="#ctx0" brushRef="#br1" timeOffset="142998.4">6421 7250 0,'0'0'0,"-18"17"15,0-17-15,1 0 16,-1 0-16,0 0 16,1 0-1,17 18 1,0-1 15,17-17-15,54 0-1,35 0 1,123-17 0,36-1-1,-71-17 1,-106 35-16,300-35 15,-53 17 1,159-35 0,-141 53-1,17-35 1,18 0 0,-141 17-1,71-17 1,-89 17 15,-88 18-15,-35-18-1,-88 18-15,-1 0 16,-52 0 31,17 0-47,-17 0 15</inkml:trace>
  <inkml:trace contextRef="#ctx0" brushRef="#br1" timeOffset="144381.29">7003 8237 0,'17'0'0,"1"0"16,0 0 15,-18-17-15,0-1-1,0 0-15,0 1 16,-18-1-16,-53-52 16,-34 17-1,16 53 1,-52 17-1,0 89 1,35 35 0,71 0-1,35-17 1,18-89 0,87-35-1,-69 0-15,34 0 16,107-88 15,-142 70-31,106-88 16,-70 1-1,-36-1 1,-35 35 0,-18 124 15,18-35-31,-17 88 15,17 17 1,0 1 0,17-72-1,54-16 1,-1-36 0,36-71-1,-18-35 1,-52 1 15,-19-54-15,1 0-1,-18 106 1,0 35-16,0 1 16,0 52-1,-18 89 1,1 34-1,17-34 1,0-89-16,0 36 16,70 17-1,-17-88 1,35 0 0,1-53-1,-19-35 1,-52 52-16,35-87 31,-36 70-31,19-70 16,-36-19-1,0 107 1,0 18 0,0 52-1,-36 71 1,19 105-1,17-52 1,0-71 0,17-17-1,36-36 1,-35-35 0,-1 0-16,19-18 15,-1-52 1,-17 52-1</inkml:trace>
  <inkml:trace contextRef="#ctx0" brushRef="#br1" timeOffset="144648.85">7355 8184 0,'-17'0'0,"34"0"0,-52 0 0,17 18 16,1-18 0,17 18-16,17-18 15,89 0 1,-17 0 0,69-36-1,-52 36 1,-18-35-1,-70 35 1</inkml:trace>
  <inkml:trace contextRef="#ctx0" brushRef="#br1" timeOffset="145282.1">8132 8326 0,'0'0'16,"-36"17"0,1-17-16,-18 0 15,53-17 1,0-1 0,0 0-16,71-17 15,34 0 1,1 17-1,-53 18 17,35 53-17,-70 18 1,-18 34 0,-18-34-1,1-36 1,-1-17-1,18-36 17,35-35-17,36-35 1,-1 18 0,19 17-1,-19 35 1,-52 36-1,-18-1-15,0 54 32,0-18-17,-35 17 1,17-17 0,18-35-1,0-1 1,0-52 15,0-35-15</inkml:trace>
  <inkml:trace contextRef="#ctx0" brushRef="#br1" timeOffset="145455.57">8731 8149 0,'0'-53'0,"0"106"0,-35-123 16,17 52-1</inkml:trace>
  <inkml:trace contextRef="#ctx0" brushRef="#br1" timeOffset="146065.48">9119 7955 0,'0'0'0,"-17"0"16,-1 0-16,-17-18 16,-1 36-1,19 35 1,17 71-1,0-89 1,-18 106 0,1-53-1,-1 18 1,0-36 0,-17-52 15,0-36-16,35-52 1,0-18 0,70 35-1,54-35 1,17 35 0,-35 53-1,-89 0-15,89 35 16,-106 53-1,0-17 17,-88 17-17,-53 0 1,17-53 0,54-17-1,35-18 1,17 0-1,18-35 17,53-1-17,-36 19-15,1 17 0</inkml:trace>
  <inkml:trace contextRef="#ctx0" brushRef="#br1" timeOffset="146848">9490 8220 0,'0'0'0,"0"-36"31,0 54-15,0 0 0,0 35-1,0 52 1,0-34-1,0-53-15,0 35 16,0-36 0,35-17-1,36-17 1,-19-36 0,19-36-1,-18-16 1,-35 34-1,-1 53 17,-17 36-17,0 35 1,-17 70 0,17-34-1,0-54 1,70-35-1,18 0 1,1 0 0,16-106-1,-34-17 1,-18-18 0,-18-36-1,-35 71 1,0 71-1,-18 70 32,1 53-31,-1 71 0,1-18-1,17-52 1,0 16-1,0-69 1,0-19 0,35-17-1,35 0 1,-17-35 0,-17 0-1</inkml:trace>
  <inkml:trace contextRef="#ctx0" brushRef="#br1" timeOffset="147331.28">10583 8220 0,'0'0'0,"-17"0"0,17 17 31,17-17-15,19 0-1,34-35 1,1-18 0,-36-17-1,0-36 1,-35 88 0,-35 18-1,-53 53 1,35 35-1,0 36 1,53-89 0,-18 18-1,1 17 1,34-34 0,36-36-1,35 0 1,1 0-1,-36-18 1,-1-35 0,1 0-1,-35-17 1,0 52-16</inkml:trace>
  <inkml:trace contextRef="#ctx0" brushRef="#br1" timeOffset="147698.87">10072 7849 0,'0'0'0,"-35"0"0,17 0 16,36 0 0,87-17-1,-87 17-15,141-18 16,-36 0 0,18-17-1,-35 35 1,-53 0-1,-35 0 17,-36 0 15</inkml:trace>
  <inkml:trace contextRef="#ctx0" brushRef="#br1" timeOffset="152380.84">2222 13917 0,'0'0'0,"-17"0"0,-36 0 15,-35 0 1,35 0-1,0 0 1,18 0 0,35 18 15,17-18-15,107 0-1,34 0 1,160 0-1,-53 0 1,228-36 15,-193 19-15,71-36 0,-142 35-1,36-17 1,-212 35-16,88 0 15,0-18 1,-53 18 0,-70 0-1,-54 0 32,19 0-47,-19 0 16,19 18-16,-19-18 15</inkml:trace>
  <inkml:trace contextRef="#ctx0" brushRef="#br1" timeOffset="153164.6">1923 14817 0,'0'0'32,"35"-71"-32,-35 53 0,0 1 15,0-1 1,0 36 15,0-1-15,-35 72-1,-36 16 1,-17 54 0,53-35-1,35-18 1,0-89-16,35 1 16,53-18-1,-17-18 1,17-35-1,-18-17 1,-52-1 0</inkml:trace>
  <inkml:trace contextRef="#ctx0" brushRef="#br1" timeOffset="153381.7">1623 15046 0,'0'0'0,"17"0"31,1 0-15,17-18-16,54 1 16,16-1-1,-16 0 1,-37 18-1</inkml:trace>
  <inkml:trace contextRef="#ctx0" brushRef="#br1" timeOffset="154014.63">2575 15081 0,'0'0'0,"88"0"31,-70-17-31,0 17 0,17-36 16,-17 19-1,-18-36 1,0 35 0,-71-17-1,18 35 1,-35 0-1,17 53 1,-34 35 15,52 35-15,53-34 0,17-36-1,36-36 1,35-17-1,1-35 1,-72 17-16,89-70 16,-71 18-1,1-19 1,-36 54 0,0 17-1,0 89 16,0 17-15,0 18 15,0-53-15,53 0 0,-1-53-1,-34 0-15,88 0 16,-18-53-1,36 0 1</inkml:trace>
  <inkml:trace contextRef="#ctx0" brushRef="#br1" timeOffset="154935.46">3598 14975 0,'0'-35'16,"0"70"-16,-35-105 15,-18 70 1,-53 0-1,36 53 17,34-36-32,-52 54 15,71 0 1,-1-1 0,18-52-1,53-18 1,35-18-1,18-35 1,-88 36-16,52-36 16,-35 0-1,-17 53 1,0-18 0,-18 36 30,0-1-46,0 54 16,0-1 15,0 54-15,0 35 0,0-36-1,0 89 1,0-36-1,0 36 1,0-53 0,-53 35-1,35-71 1,0-70-16,-17 88 16,18-70-1,-1-1 1,0-70-1,1 0 1,-54-123 15,18-1-15,36-87 0,17 34-1,35-105 1,35 88-1,71-71 1,-52 142 0,-19-1-1,-52 89 1,-18 0 0,0 17-1</inkml:trace>
  <inkml:trace contextRef="#ctx0" brushRef="#br1" timeOffset="159763.54">7990 13423 0,'-17'0'0,"-1"0"15,0 0 1,1 0-16,-36 0 16,0 0 15,-18 0-15,36 0-1,0 0 1,17 0-16,-17 0 15,0 0 1,17 0 0,-17 18-1,0-18 1,-1 0 0,1 0 15,17 0-16,1 0 1,34 0 62,19 0-78,-19 0 16,1 0-16,105 0 15,18 0 1,89 0 0,-177 0-16,123 0 15,71 0 1,35-35 0,-70 35-1,70-18 1,-17-17-1,35 17 1,-18 18 15,-106-18-15,53 1 0,-70 17-1,71-18 1,-160 18-16,159-18 15,-70 18 1,35 0 0,-53 0-1,89 0 1,69-17 0,-140 17-1,18-18 1,-89 18-1,18-17 1,-53 17 15,-36 0-15,1 0-16,-36 0 47,1 0-32,-19 0-15</inkml:trace>
  <inkml:trace contextRef="#ctx0" brushRef="#br1" timeOffset="161079.28">8467 14287 0,'0'0'0,"0"-17"32,17 17-32,-17-35 0,-17 17 31,-54 0-15,-35 18-1,0 18 1,-52 88-1,17 70 1,70-52 0,71-89-16,-18 88 15,54-87 1,87-36 0,-17-36-1,53-69 1,-18-37-1,-53 1 1,-70 18 15,-18 88-15,-18 87 15,0 90-15,18-107-16,0 71 15,36 17 1,17-88 0,70-17-1,1-53 1,-1-53 0,-35-36-1,-70 1 1,-1-18-1,-17 35 1,0 88 0,0 36 15,-17 88-15,-1 70-1,18-53 1,0 1-1,53-54 1,53-52 0,17-53-1,-34-36 1,16-70 0,-52-35-1,-53 52 1,0 1-1,0 88 1,0 52 0,-17 71 15,-1 71-15,18 35-1,0-88 1,0-88-16,35 70 15,1-88 1,34 0 0,-17-53-1,-35-18 1,-18 18-16</inkml:trace>
  <inkml:trace contextRef="#ctx0" brushRef="#br1" timeOffset="161330.82">9031 14446 0,'-18'18'15,"36"-36"-15,-71 36 0,36-18 16,34 0 0,1 0-1,105 0 1,54-35-1,-54-1 1,18 1 0,-17 17-1,-36 18 1,-70 0-16</inkml:trace>
  <inkml:trace contextRef="#ctx0" brushRef="#br1" timeOffset="161862.37">9948 14393 0,'0'18'16,"0"-36"15,0 1-15,53-19-1,-35 36-15,35-35 16,-36 35-16,54 0 15,17 0 1,-17 53 0,-36 53-1,-35 0 1,-53-53 0,0-18-1,53-17-15,0-36 31,35-70-15,-17 70 0,17-35-16,36-53 31,-18 71-15,-36 35-16,54 0 15,-53 35 1,-18 54-1,0-19 1,0-17 0,-18-18-1,18-17 1,0-89 15,0 54-31</inkml:trace>
  <inkml:trace contextRef="#ctx0" brushRef="#br1" timeOffset="162029.06">10654 14164 0,'0'-18'16,"0"36"-16,-18-53 16,1 35-1,-1 0 1</inkml:trace>
  <inkml:trace contextRef="#ctx0" brushRef="#br1" timeOffset="162580.19">10883 14023 0,'0'-18'31,"-17"18"-31,17 18 0,-18 35 16,0 0 0,1 70-1,-1-88 1,0 107 0,18-54-1,-17 0 1,17-53-1,0-17 1,-18-18 0,0-35-1,18-54 1,0 37 0,71-37-1,70 36 1,-35 53-1,88 36 1,-106 17 0,-70 35 15,-106 0-15,-36-35-1,-70 0 1,53-18-1,35-35 1,89 0 0,87-35 15,54-36-15</inkml:trace>
  <inkml:trace contextRef="#ctx0" brushRef="#br1" timeOffset="163363.01">11342 14305 0,'17'-18'0,"-34"36"0,52-53 16,-35 52 15,0 1-15,0 53-1,0 17 1,0 0-1,35-53 1,18 1 0,-35-36-16,35 0 15,35-18 1,-17-53 0,-19 1-1,1-54 1,-35 54-1,-18 52 1,0 36 0,0 52 15,-35 36-15,17-18-1,36-17 1,17-53-1,-17-18-15,88 0 16,-36-18 0,18-53-1,-35-17 1,18-106 0,-36 53-1,-35 53 1,0 35-1,-53 88 17,18 53-17,17-52 1,1 52 0,17 35-1,0-34 1,0-1-1,0-35 1,17-36 0,54-17-1,-54 0-15,36 0 16,0-17 0,-35-36-1,-18 18 1</inkml:trace>
  <inkml:trace contextRef="#ctx0" brushRef="#br1" timeOffset="163779.82">12365 14376 0,'17'0'0,"1"0"16,0 0-1,52 0 1,-52-18-16,70-17 15,-35-1 1,-18-16 0,-35 16-1,-17 19 1,-71 17 0,-18 53-1,0 35 1,71-18-1,17 19 1,18-37 0,53-34 15,53 17-15,-18-35-1,-18-17 1,19-36-1,-36 0 1,17-35 0</inkml:trace>
  <inkml:trace contextRef="#ctx0" brushRef="#br1" timeOffset="164114.25">11959 14129 0,'0'0'0,"18"0"31,-1 0-31,19-18 16,122 0-1,-105 18-15,124-35 16,-71 35 0,-1-17-1,-69 17 1,-19 0 0,-34 0 15</inkml:trace>
  <inkml:trace contextRef="#ctx0" brushRef="#br1" timeOffset="167162.57">14870 13088 0,'0'0'0,"-18"0"16,18 18-16,-18-18 15,1 17 1,-19-17-1,19 18 1,-1-18 0,18 18-1,-18-18 17,36 0 14,0 0-30,-1 0-16,54 0 16,17 0-1,89-36 1,-125 36-16,142 0 16,71-35-1,-71 35 1,88-18-1,18 1 1,-71 17 0,-158-18-16,247 18 31,-72-35-15,90 17-1,-125 1 1,1-19-1,17 1 1,-105 0 0,-1 17-1,-52 0 1,-18 18 0,-71 0 46,0 0-62,-35 0 16</inkml:trace>
  <inkml:trace contextRef="#ctx0" brushRef="#br1" timeOffset="167779.48">16051 13794 0,'0'0'0,"18"-18"0,0-35 16,-18 18-1,-18 35 17,-17 17-17,-53 72 1,-1 52-1,1 0 1,53-53 0,35-17-1,0-54 17,18 1-32,87-18 15,19-35 1,-18-1-1,-1-17 1,-105 18-16</inkml:trace>
  <inkml:trace contextRef="#ctx0" brushRef="#br1" timeOffset="167979.39">15646 14093 0,'0'0'15,"-18"18"-15,36-18 16,35 0 0,-36 0-16,107 0 31,-18-35-15,17 17-1,-70-17-15</inkml:trace>
  <inkml:trace contextRef="#ctx0" brushRef="#br1" timeOffset="168379.12">16298 14041 0,'0'17'0,"0"-34"0,0 52 16,18-35-16,17 0 15,36 0 1,-54 0-16,54-18 15,0-17 1,-19 0 0,-52 17-1,-17 0 17,-71 18-17,-18 71 1,53 17-1,35-17 1,18-1 0,36-35-1,87-35 1,-52 0 0,34-52-1,-52-1 1</inkml:trace>
  <inkml:trace contextRef="#ctx0" brushRef="#br1" timeOffset="169161.56">16810 14005 0,'0'0'15,"0"-35"-15,53 17 32,0 1-17,70 17 1,36 0-1,-89 70 1,-70 18 0,-52-17-1,-54 0 1,53-19 0,0-34-1,71-53 16,70-53-15,-18 17 0,54-35-1,-54 53 17,-52 36-17,-18 34 1,-53 36-1,35 35 1,1 1 0,17-36-1,0-36-15,35 36 16,-17-53-16,70 0 16,71-18-1,-54-17 1,19-53-1,-54-53 1,-52 88-16,17-88 16,-35-18-1,0 71 17,0 35-17,-35 159 16,17 53-15,18-1 0,0-34-1,0-54 1,18-17 0,35-35-1,0-18 1,53-35-1,-36-36 1,-34 36 0</inkml:trace>
  <inkml:trace contextRef="#ctx0" brushRef="#br1" timeOffset="169412.58">17921 13811 0,'35'18'15,"-17"-18"-15,17 0 16,-17-18-16,88-17 16,17 0-1,-35 35 1,-70-18-1,-18 0 1</inkml:trace>
  <inkml:trace contextRef="#ctx0" brushRef="#br1" timeOffset="-45521.18">0 7655 0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1:00:15.1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988 1640 0,'0'0'0,"0"-17"0,17-1 15,19 18-15,-19-35 16,1 35 0,-18-18 15,0 36-16,-35 70 1,-71 88 0,0-17-1,-35-18 1,-35 0 0,52-70-1,106-71-15,-17 18 16,17-36-1,36-35 1,35 18 0,35 17-1,-17 18 1,-54 0-16,72 35 31,16 36-15,-34 17-1,0 18 1,-36-53 0,0-18-1,-17-35 17,-18-17-32</inkml:trace>
  <inkml:trace contextRef="#ctx0" brushRef="#br0" timeOffset="500.96">1729 2275 0,'35'-17'16,"-17"-1"-1,-1-35 1,1 18 0,-18-36-1,0 18 1,-35-17 0,-18 52-1,-36 36 1,19 52-1,-36 54 1,18-1 0,35-17-1,53 0 1,53-71 15,53-52-15,-1-54-1,-34 18 1,17-53 0,-88 18-1,18 71-15,-18-72 16,18 89 0</inkml:trace>
  <inkml:trace contextRef="#ctx0" brushRef="#br0" timeOffset="616.73">1817 2328 0,'35'71'31,"18"-36"-15,18-35-1,-19-17 1,37-36 0</inkml:trace>
  <inkml:trace contextRef="#ctx0" brushRef="#br0" timeOffset="1464.17">3933 2117 0</inkml:trace>
  <inkml:trace contextRef="#ctx0" brushRef="#br0" timeOffset="1916.64">4410 2099 0,'0'0'0,"-36"0"15,19 0 16</inkml:trace>
  <inkml:trace contextRef="#ctx0" brushRef="#br0" timeOffset="2605.23">4498 2117 0,'18'17'32</inkml:trace>
  <inkml:trace contextRef="#ctx0" brushRef="#br0" timeOffset="3163.4">5186 1923 0,'0'0'0,"0"-36"15,0-17 1,-18 53 0</inkml:trace>
  <inkml:trace contextRef="#ctx0" brushRef="#br0" timeOffset="18215.37">3828 1464 0,'0'0'0,"0"-18"16,0 1-16,0-36 16,0 18-1,0 17 1,0 36-1,-18 34 1,-35 142 0,0-35-1,36 53 1,-19-71 0,19-35-1,17-53 1,0-71 31,-18-52-32,18-1 1,18-35 0,35 18-1,88-18 1,-53 89-1,35 34 1,-52 54 0,-36 35-1,-35-1 1,-70 19 0,34-71-1,19-36 1,17-34 31,0-1-32,0 0-15</inkml:trace>
  <inkml:trace contextRef="#ctx0" brushRef="#br0" timeOffset="18648.25">4251 1993 0,'0'0'0,"-35"-35"16,17 17 0,18 1-1,18 17 1,88 17 15,-71 1-31,35 52 16,-17 19-1,-53-1 1,-53-35 0,0-18-1,18-35 1,35-35-1,0-18 1,35-35 0,1 52-1,34 1 1,1 0 0,-18 17-1,-36 18 1</inkml:trace>
  <inkml:trace contextRef="#ctx0" brushRef="#br0" timeOffset="19015.62">4674 2152 0,'0'0'0,"-17"18"16,17-1-1,17-17 1,36-17-1,35-36 1,-35 17 0,-53 19-16,18-36 15,-18 18 1,-53 35 0,-35 35-1,35 18 1,0 53 15,53-36-15,0-17-1,35-53 1,53 0 0,18-18-1,0-17 1</inkml:trace>
  <inkml:trace contextRef="#ctx0" brushRef="#br0" timeOffset="19282.24">5397 1746 0,'0'0'0,"0"-17"0,0-19 15,-17 19 16,-18 34-15,17 72 0,0 16-1,18-69-15,-70 158 16,17-53 0,0 35-1,-53 106 1</inkml:trace>
  <inkml:trace contextRef="#ctx0" brushRef="#br0" timeOffset="19314.99">4833 3404 0,'0'36'0</inkml:trace>
  <inkml:trace contextRef="#ctx0" brushRef="#br0" timeOffset="19598.53">4904 3634 0,'17'0'0,"36"-18"16,88-88 15,-53 18-31,-387 300 0,704-548 31,-387 301-31,70-141 16,-88 35 0,-53-71-1,-70 53 1,52 89 0,18 34-1,36 19 1,17-1 15,70-35-15,1-17-1,-18 34 1</inkml:trace>
  <inkml:trace contextRef="#ctx0" brushRef="#br0" timeOffset="20047.41">5821 2011 0,'0'0'0,"0"17"15,17-17 17,1 0-32,0 0 15,52-17 1,-17 17 0,-18-18-1,-17 18 1,0 0-1</inkml:trace>
  <inkml:trace contextRef="#ctx0" brushRef="#br0" timeOffset="20248.9">5856 2152 0,'0'0'16,"-18"0"-16,18 18 0,0-1 31,0 1-15,36-18-1,52 0 1,0-35 0,-53-1-1</inkml:trace>
  <inkml:trace contextRef="#ctx0" brushRef="#br0" timeOffset="20998.01">5098 2575 0,'0'0'15,"0"-17"1,35 17 15,-53 17-15,1 1 0,-19 17-16,-17 71 15,1 17 1,34-105-1,-53 88 1,18 35 0,36 0-1,17-35 1,0-71 0</inkml:trace>
  <inkml:trace contextRef="#ctx0" brushRef="#br0" timeOffset="21047.25">5115 3387 0,'36'-18'15,"-19"18"-15</inkml:trace>
  <inkml:trace contextRef="#ctx0" brushRef="#br0" timeOffset="22013.73">7003 952 0,'-18'0'31,"0"0"16,18-17 0,0-1-32,0 1 1,0-1 0,-17 18 15,-1 0-15,18 18-1,-18-1 1,36-34 62,-18-1-78,0 0 47,0 36-16,-18 0-31,18 17 16,-17 53-1,-18-17 1,17-1 0,18-52-1</inkml:trace>
  <inkml:trace contextRef="#ctx0" brushRef="#br0" timeOffset="22448.65">7214 988 0,'0'0'15,"0"-18"1,0 0-16,-17 36 47,-1 0-47,0 52 16,1 1-1,17-18 1,0-36 15,35-17-15</inkml:trace>
  <inkml:trace contextRef="#ctx0" brushRef="#br0" timeOffset="24063.89">7567 1482 0,'18'0'16,"-18"-18"-16,17 18 15,1-18 1,-18 1-16,0-1 15,0 0 1,-18 18 0,-35 53-1,-35 88 1,18 71 0,34-35-1,36-72 1,0-16 15,89-89-15,16-18-1,125-106 1,-107 19 0,1-72-1,-107 36 1,-34 0-1,-72 70 1,-105 36 0,89 88-1,34 88 1,71 0 0,88 18-1,53-18 1,-52-70 15,-37 17-15,-69-53-1,-107 18 1,1-18 0,-1-35-1,89 0 1,53-17-1,88-71 1,-71 70-16</inkml:trace>
  <inkml:trace contextRef="#ctx0" brushRef="#br0" timeOffset="24464.11">8414 1746 0,'0'0'15,"0"-17"-15,0-1 16,0 0 0,-53 18-1,0 0 1,0 36 0,53-1-1,0 0 1,71-17-1,-19 17 1,-34-35-16,0 35 16,-1-17-16,-17 17 15,-35 1 1,-35-19 0,-54 18-1,54-35 1,34 0 15,36-17-15,53-18-1,-35 35-15</inkml:trace>
  <inkml:trace contextRef="#ctx0" brushRef="#br0" timeOffset="24781.08">8731 1676 0,'-17'0'31,"17"17"-31,0 1 0,-18 53 16,-17 87 0,-1-34-1,36-71-15,-70 211 31,17-17-15,-35 35 0,35-52-1,35-124 1,18-71-16,0-18 16,0-69-1,35-37 1,18-52-1</inkml:trace>
  <inkml:trace contextRef="#ctx0" brushRef="#br0" timeOffset="25081.49">8625 2064 0,'0'-36'0,"0"72"0,0-177 16,0 35-1,0 53 1,106-18 15,-70 71-31,52 0 16,18 0-1,-71 106 1,-70-18 0,-89 18-1,1-53 1,17-18-1,123-35 17,72-53-17</inkml:trace>
  <inkml:trace contextRef="#ctx0" brushRef="#br0" timeOffset="25298.09">9190 1746 0,'0'0'0,"0"18"32,0 52-17,-18 19 1,-17-36 0,35-36-16,0 1 15,0-71 16,0 35-31</inkml:trace>
  <inkml:trace contextRef="#ctx0" brushRef="#br0" timeOffset="25447.52">9119 4357 0,'0'17'31,"18"-17"-31,0 36 16,-1-36-16</inkml:trace>
  <inkml:trace contextRef="#ctx0" brushRef="#br0" timeOffset="26047.32">9666 1764 0,'0'0'0,"0"-18"0,0-17 16,0-18-1,-35 0 1,-36 53 0,-35 35-1,54 18 1,16 71-1,36-36 17,0-35-17,18-18 1,35-35 0,17-35-1,-34-36 1,-1-34-1,-17-19 1,-18 36 0,0 70-16,0-52 15,0 34 1,0-17 0,0 36-1,0 70 32,0-18-47,0 106 16,0-17-1,0 34 1,0-69 0,0-54-1,52-35 1,-34 0-16,17 0 15,1-18-15</inkml:trace>
  <inkml:trace contextRef="#ctx0" brushRef="#br0" timeOffset="26380.43">9984 1764 0,'-36'0'31,"54"0"-15,0 0-1,35-18 1,-1-35 0,-52 36-16,18-19 15,-18 1 1,-35 35-1,-18 18 1,0 52 0,35 54-1,18-71 1,-35 0 0</inkml:trace>
  <inkml:trace contextRef="#ctx0" brushRef="#br0" timeOffset="26431">10037 1976 0,'17'0'31,"54"-36"-15,-159 72-16,211-72 0</inkml:trace>
  <inkml:trace contextRef="#ctx0" brushRef="#br0" timeOffset="26830.64">10372 1729 0,'0'0'0,"0"-18"15,-18 0 1,18-17-1,18 0 1,17 35 0,18 0-1,-36 35 1,1 36 0,0 17-1,-18 0 1,-36-35 15,19-35-15,17-36 15,0 0-31,0 1 16,17-89-1,19 35 1,-1 1-1,0 34 1,18 19 0</inkml:trace>
  <inkml:trace contextRef="#ctx0" brushRef="#br0" timeOffset="27397.37">10989 1693 0,'18'0'0,"-18"-17"16,17-1-16,1 18 16,0-35-1,-18-1 1,0 19 0,-36 17-1,19 0-15,-72 17 16,37 36-1,34 18 17,18-18-17,35-35 1,36 17 0,-36 0-1,-17 18 1,-18-18-1,-53-17 1,-35-18 0,35 0-1,35 0-15,-35 0 16,53-18 15,18 18-15</inkml:trace>
  <inkml:trace contextRef="#ctx0" brushRef="#br0" timeOffset="27730.86">11271 1852 0,'53'0'16,"-35"0"15,-18-35-31,0 17 16,-18 18 0,1 0-1,-19 18 1,1 17-1,17-17 17,18-1-17,18-17 1,0-17-16</inkml:trace>
  <inkml:trace contextRef="#ctx0" brushRef="#br0" timeOffset="28197.26">12065 1570 0,'0'-18'15,"-18"18"1,18-17-16,-17 17 0,-1-18 16,-35 18-1,0 0 1,-17 35-1,52-17-15,-35 70 16,18 36 0,35-36-1,0 0 1,53-53 0,17-35-1,-34 0-15,105-17 16,-18-36-1,1-53 17,-89 88-32</inkml:trace>
  <inkml:trace contextRef="#ctx0" brushRef="#br0" timeOffset="29079.98">12330 1764 0,'35'-53'15,"0"0"1,-35 35 0,-53 71 15,36 18-31,17-71 15,-36 88 1,36-35 0,18-18-1,-18-17-15,53-18 16,17 0 0,-34-53-1,-36-18 1,0-17-1,0 18 17,-18-19-17,53 54 1,18 35 0,35 0-1,-35 53 1,-17 35-1,-36-17 1,0-1 0,0-34-1,0-19 1,-18-17 0,0 0-1,18-88 16,0 35-15,18-53 0,53 36-1,-1 52 1,18 18 0,-35 53-1,-35 18 1,-18-1-1,0 1 1,0-36 0,-35-53 15,35-17-15,0-35-1,88-54 1,18 54-1,52 34 17,-52 36-17,-71 88 1,-35 18 0,0-17-1,-35-19 1,18-52-1,-36-1 1,35-17 0,18-17-16</inkml:trace>
  <inkml:trace contextRef="#ctx0" brushRef="#br0" timeOffset="29332.62">13688 1217 0,'0'0'0,"0"-35"16,0 52 15,0 19-16,-18 17 1,-17-36 0</inkml:trace>
  <inkml:trace contextRef="#ctx0" brushRef="#br0" timeOffset="29546.65">13776 1164 0,'0'0'0,"0"-17"0,53 17 31,-35 0-15,-18 52 0,0 1-1,0 0 1,-18-17-1,0-36 1</inkml:trace>
  <inkml:trace contextRef="#ctx0" brushRef="#br0" timeOffset="31464.14">15575 1341 0,'0'0'0,"18"0"0,-1-18 0,36 18 16,-35-18 0,-18 36 15,0 17-31,-124 71 15,1-18 1,-71 18 15,53-35-15,0-36 0,70-17-1,54-18 1,52-53-1,35 17 1,72 36 0,-19 0-1,53 89 1,-140-72-16,69 54 16,19-1-1,-71-34 1,-35-19-1,-1-17 17,1 0-17,-18-17-15,17-54 16</inkml:trace>
  <inkml:trace contextRef="#ctx0" brushRef="#br0" timeOffset="31812.89">16351 1288 0,'0'0'0,"36"-36"0,-19 1 0,36-53 15,-35 17 1,-54 195 15,-52 17-15,53-88-16,-53 123 15,-53 106 1,52-105 15,-34 52-15,17-35 0,71-106-1,35-70-15,0 0 16,35-36-1,36-88 1,-36 89-16</inkml:trace>
  <inkml:trace contextRef="#ctx0" brushRef="#br0" timeOffset="32362.85">17057 1676 0,'0'0'0,"0"-18"0,0 0 15,0 1-15,0-71 16,-18 35 0,-52 0-1,17 53 1,-53 53-1,18 35 1,52-53-16,-52 124 16,71-53-1,17-53 1,70-53 0,-17 0-1,35-53 1,0-53-1,-17-18 17,-36 54-17,-35 52 1,0 36 0,0 88-1,0 0 1,0-36-1,53 1 1,0-71 0,18 0-1,17-18 1,-35-35 0</inkml:trace>
  <inkml:trace contextRef="#ctx0" brushRef="#br0" timeOffset="32829.03">17657 1147 0,'0'0'16,"-18"0"-16,0-18 16,1 53-1,-1 36 1,18 35-1,53-18 1,-18-71-16,89 54 16,-36-36-1,35-35 1,-52 0 0,-36-17-16,0-19 15,-35-17 1,-17 36-1,-36 34 17,-53 107-17,-35 17 1,53-35 0,-18 0-1,88-89-15,1 19 16,17-1-1</inkml:trace>
  <inkml:trace contextRef="#ctx0" brushRef="#br0" timeOffset="32991.97">17727 2099 0,'0'0'0,"0"18"16,-18-18-16,18 17 31</inkml:trace>
  <inkml:trace contextRef="#ctx0" brushRef="#br1" timeOffset="128152.77">1217 3810 0,'0'18'16,"-18"-18"15,1 0 79,-1 0-95,1 0 1,-1 0-16,0 0 15,1 0-15,-1 0 16,-53 0 0,18 0-1,1 17 1,-37-17 0,19 0-1,35 18 1,17-18-1,0 0 1,36 0 78,0 0-79,-1 0-15,18 0 0,-17 0 16,70-18 0,-52 18-16,140-17 15,-17 17 1,141-18 0,-71 0-1,-17 1 1,-124 17-1,-53 0 1,-35-18 78</inkml:trace>
  <inkml:trace contextRef="#ctx0" brushRef="#br1" timeOffset="128900.3">635 5045 0,'0'0'0,"18"-36"0,-1 1 15,1-18 1,-18 0 0,0 36-1,0 34 1,0 72 0,-35 69-1,-18 19 1,35-89-1,18 18 1,53-71 0,0-35-1,70-18 1,-70-17 15,-17-18-15,-36 18-16</inkml:trace>
  <inkml:trace contextRef="#ctx0" brushRef="#br1" timeOffset="129100.98">512 5239 0,'0'0'0,"-18"0"0,18 17 15,18-17 1,34 0-1,54 0 1,35-35 0,-70-18-1,-18 36 1</inkml:trace>
  <inkml:trace contextRef="#ctx0" brushRef="#br1" timeOffset="129735.09">1570 5221 0,'0'0'0,"17"0"16,1 0-1,-18-18 1,18-17-1,-18-35 1,0 17 0,-71-18-1,1 54 1,52 17-16,-53 17 31,-34 89-15,52-18-1,0 36 1,53-36 0,0-35-1,35-18 1,36-35 0,52-35-1,-35-36 1,18-17-1,-53-18 1,-35 53 0,-18 71 15,-36 70 0,19 18-15,17-53-1,0 17 1,70-70 0,19 0-1,-1 0 1,18-53 0</inkml:trace>
  <inkml:trace contextRef="#ctx0" brushRef="#br1" timeOffset="130600.55">2399 5098 0,'0'-18'0,"0"36"0,0-89 16,-53 53-1,-53 36 1,0 53 15,53-1-15,18 18-1,17-35 1,18-17 0,71-36-1,0-18 1,17-35 0,-18-18-1,-34 19 1,-19 16-1,-17 54 32,0 0-31,0 17-16,0 71 31,36 35-15,16 53-1,-34-18 1,-18 71 0,0-18-1,0-52 1,0-107-16,-18 89 16,1 53-1,-18-18 1,-1-71-1,-17 1 1,-17-89 0,52-35-16,-17-18 15,-89-158 17,71 0-17,18-160 1,35 72-1,35-54 1,18 107 0,-35 140-16,88-140 15,17 87 1,18 18 0,-52 53-1,-54 36 1,-17 17-1,-36 0 17,-17 0-17,17 0 1</inkml:trace>
  <inkml:trace contextRef="#ctx0" brushRef="#br1" timeOffset="133450.74">3881 3616 0,'-18'0'62,"36"0"63,-1 0-125,1 0 16,-1 0-16,36 0 15,18 0 1,-18-18 0,53 18-1,-18 0 1,88 0 15,36 0-15,17-17-1,-70-1 1,88-17 0,-18 17-1,177-17 1,-141 0 0,87 17-1,-69 18 1,52-35-1,-88 17 1,-159 18-16,282-35 16,-88-1-1,71 1 1,-88 35 15,88-35-15,-106 0-1,264-1 1,-211 19 0,70-1-1,-17 0 1,-106 1 0,71-1-1,17 1 1,35 17-1,-70-18 1,-124 0 0,36 1-1,-177-1 1,18 18 15,-53-18 0,-53 18-15,-35 0 0,35 0-16</inkml:trace>
  <inkml:trace contextRef="#ctx0" brushRef="#br1" timeOffset="134733.18">8237 4604 0,'0'0'0,"0"-18"62,0 0-62,0 1 16,0-1-16,0-17 16,0-18-1,-70-88 1,-36 88 15,-70 35-15,-18 89-1,88 35 1,0 35 0,71 18-1,35-71 1,0-71-16,70 36 16,54-53-1,-1-53 1,53-35-1,-70-18 1,-70 1 0,-36-19-1,0 71 1,-18 106 31,18 71-32,0-1 1,35 0 0,36-70-1,-18-53 1,53-17 0,-36-54-1,36-70 1,-88 35-1,-1-70 1,-17 35 0,0 105-1,0 72 1,-17 105 15,-1 35-15,18-70-1,0 35 1,35-88 0,36-18-1,35-70 1,-1-35 0,-16-54-1,-54 1 1,0-54-1,-35 54 1,0 105-16,0-17 16,-17 52-1,-19 125 1,19 34 15,17-53-15,0 1-1,53-36 1,-1-88 0,19-18-1,-18-34 1,-35-37 0</inkml:trace>
  <inkml:trace contextRef="#ctx0" brushRef="#br1" timeOffset="135016.81">8608 4445 0,'0'0'0,"-88"35"31,105-35 0,18 0-31,54-35 16,17 17 0,70 1-1,-88-1 1,-53 18-16,71 0 16,-53 0-1,-35 0-15</inkml:trace>
  <inkml:trace contextRef="#ctx0" brushRef="#br1" timeOffset="135534.01">9331 4463 0,'0'-18'47,"18"0"-31,17-17-1,18 17 1,17 1 0,19 17-1,-37 53 1,-16 35 0,-36 0-1,-53-17 1,18-36-1,35-53 17,52-17-17,37-53 17,-1 0-17,-18 52 1,1 36-1,-36 18 1,-35 53 0,0-1-1,0-52-15,0 17 16,-17-17 0,-1-18-1,18-36 16</inkml:trace>
  <inkml:trace contextRef="#ctx0" brushRef="#br1" timeOffset="135716.65">9966 4198 0,'0'0'16,"0"-18"-16,0 1 31,-35 17-16,52 0 17,19 0-17</inkml:trace>
  <inkml:trace contextRef="#ctx0" brushRef="#br1" timeOffset="136249.91">10442 4057 0,'0'70'32,"-17"-52"-32,17 0 15,0 35-15,-18 70 16,18 1 15,-18-19-31,1-52 31,-1-17-15,0-19 0,18-34 15,0-36-15,0-18-1,53 1 1,18 17-1,35 17 1,17 54 0,-88 0-16,36 35 15,-53 35 1,-36-18 15,-70 1-15,-18-36-1,35-17 1,18-18 0,36 0-1,17-53 1,17 18 0,1 17-16</inkml:trace>
  <inkml:trace contextRef="#ctx0" brushRef="#br1" timeOffset="136949.34">10866 4357 0,'0'0'0,"35"-18"0,-18 1 15,-17 34 1,0 36 0,0-18-1,0 36 1,0 17-1,0-17 1,18-36 0,70-17-1,18-18 1,-71-18-16,36-17 16,0-54-1,-54 1 1,-17 0-1,0 53 1,-17 105 15,17 1-15,-18 17 0,18-17-1,53-54 16,35-17-15,-70 0-16,87-53 16,-52 0-1,0-70 1,-35-18 0,17-53-1,-17 53 1,-18 123-1,0 89 1,-18 34 0,1 90-1,-1-54 1,18-36 15,0-52-15,35-53-1,18 0 1,18-35 0,-18 0-1</inkml:trace>
  <inkml:trace contextRef="#ctx0" brushRef="#br1" timeOffset="137616.98">11959 4463 0,'18'0'15,"-1"0"1,19 0 0,-19-18-16,36-17 15,0-18 1,-35-18 0,-18 36 15,-18 17-16,-70 54 1,35 52 0,18 18-1,35-36 1,0 1 0,53-54-1,70-17 1,18 0-1,-17-53 1,-18-35 0,-36-18-1,-52 18 1,-18 18 15,-18 70-15,-35 53-1,53 17 1,0 18 0,0-17-1,18-36 1,-18-17-16,18 17 16,-18-17-1,-18-1 1,-53 1-1,36 0 1,0-18 0,35-18-1,0-17 1,0-36 0</inkml:trace>
  <inkml:trace contextRef="#ctx0" brushRef="#br1" timeOffset="137882.73">11677 4092 0,'0'0'0,"-18"0"0,1 0 0,34 0 31,1 0-31,105 0 16,-70 0-16,159 0 15,35-17 1,-106 17 0,-35 0-1,-71 0 1,-88 0 15</inkml:trace>
  <inkml:trace contextRef="#ctx0" brushRef="#br0" timeOffset="144798.92">1693 8537 0,'0'18'15,"-17"-1"-15,-1 1 16,-70 70 0,-89 36-1,-17-1 1,71-52-1,-18-18 1,88-53 0,35-36-1,18-16 1,36-1 0,34 35-1,-17 18 16,71 71-15,-36-1 0,-71-35-16,89 54 15,-35-19 1,-18 1 0,-36-71-1,1 17 1,0-17-1,34 0 1</inkml:trace>
  <inkml:trace contextRef="#ctx0" brushRef="#br0" timeOffset="145027">1976 8908 0,'0'35'31,"0"-17"-31,0-1 16,0 54-1,-18 17 1,0-53 0,18 0-1,0-52 16</inkml:trace>
  <inkml:trace contextRef="#ctx0" brushRef="#br0" timeOffset="145220.66">2046 8731 0,'0'0'0,"0"-17"0,0-19 15,0 19 1,0 34 46,0 1-46,18-18-16</inkml:trace>
  <inkml:trace contextRef="#ctx0" brushRef="#br0" timeOffset="145765.14">2346 8890 0,'0'0'0,"0"18"15,-18 35 1,1-18-1,17-18-15,0 72 16,-18-19 0,18 1-1,-18-36 1,1-35 15,17-18-15,0-52-1,17-18 1,72-36 0,-1 36-1,141 17 1,-105 89 0,-36 70-1,-88 36 16,-18-36-15,-52 0 0,52-70-16,0-1 15,18 1 1,0-53 15,18 17-31</inkml:trace>
  <inkml:trace contextRef="#ctx0" brushRef="#br0" timeOffset="146166.47">3246 8837 0,'0'0'0,"-18"0"31,0 0-31,1 35 16,-1 89 0,0-18-1,1 52 1,-36 19 0,0 52-1,-18 36 1,36-71-1,0 70 1,17 1 0,18-124-1,0-18 1,0-105-16,18-53 31,17-124-15,-17 106-1</inkml:trace>
  <inkml:trace contextRef="#ctx0" brushRef="#br0" timeOffset="146549">3263 9119 0,'0'0'0,"0"-17"0,-17-1 0,17-35 15,0-53 1,52 18 0,72 18-1,-1 52 1,-17 36 0,-18 70-1,-70 0 16,-71 53-15,-88-53 0,35-53-1,-17 1 1,105-1 0,0-35-1,36-18 1,53 1-1,-36-1-15</inkml:trace>
  <inkml:trace contextRef="#ctx0" brushRef="#br0" timeOffset="147315.01">3969 8819 0,'0'0'0,"0"-17"0,0 34 31,-18 19-15,-17 34-1,35-34-15,-18 69 16,18-34 0,0-1-1,71-70 1,-18 0-1,17-35 1,-35 18-16,1-54 16,-1-70-1,0 35 1,-35 53 0,0 71 15,0 35-16,-17 70 1,17-17 0,0 0-1,17-53 1,36-53 0,71 0-1,-89-18-15,88-70 16,-34-18-1,-1-70 1,-35 17 0,17-17-1,-70 70 1,53 88-16,-17 18 16,-107 88-1,18 36 16,35 17-15,-70 53 0,88-35-1,0-124-15,35 35 16,36-34 0,17-19-1,-35-34 1,35-54-1,-17-52 1</inkml:trace>
  <inkml:trace contextRef="#ctx0" brushRef="#br0" timeOffset="147415.24">4762 8784 0,'0'0'0,"-35"-17"15</inkml:trace>
  <inkml:trace contextRef="#ctx0" brushRef="#br0" timeOffset="147555.87">5203 8678 0,'53'0'16</inkml:trace>
  <inkml:trace contextRef="#ctx0" brushRef="#br0" timeOffset="148383.87">4710 8802 0,'0'0'15,"17"0"17,1-18-32,35 18 15,70-35 1,18 17-1,-70 1 1,17 17 0,-53 0-1,-17 0 32,0 0-47</inkml:trace>
  <inkml:trace contextRef="#ctx0" brushRef="#br0" timeOffset="149448.88">6967 8467 0,'0'0'0,"18"-18"16,-18 0-16,0 1 16,0-19-1,0 54 16,0 53-15,0-36-16,-35 124 16,17-18-1,0 0 1,18-35 0,36-89 15,17-17-16,17-53 1,-35-17 0,-17 52-16</inkml:trace>
  <inkml:trace contextRef="#ctx0" brushRef="#br0" timeOffset="150198.03">6756 8749 0,'0'0'0,"0"-18"16,0 54-16,17-54 16,54-17-1,52-1 1,36 1 0,-71 0-1,0 17 1,-35 18 15,-53 18-15,0-1-1,0 54 1,0 17 0,-17 18-1,17-71 1,35 18-1,89-53 1,-89 0-16,71-35 16,52-36-1,-69-34 1,-72 34 0,-17 0-1,-17 36 16,-1 35-15,0 35 0,18 71-1,0 0 1,-35 53 0,17 52-1,1-87 1,-19 70-1,-52-18 1,18-70 0,-54-18-1,1-88 1,-18 0 0,17-35-1,71-18 16,53-17-15,53-1 0,18-35-16</inkml:trace>
  <inkml:trace contextRef="#ctx0" brushRef="#br0" timeOffset="150531.76">8167 8608 0,'0'17'32,"0"1"-32,0 70 15,0 36 1,0 140 15,-53-70-15,-18-17-1,18-71 1,0-1 0,36-69-1,17-54 1,35-53-1</inkml:trace>
  <inkml:trace contextRef="#ctx0" brushRef="#br0" timeOffset="150864.85">8167 8802 0,'0'0'0,"0"-35"0,0 17 0,0 0 0,0-70 16,17 53 15,54-18-15,35 53-1,-18 0 1,-53 0-16,53 70 16,-88 19-1,-35-19 1,-71 18-1,1-17 1,34-53 0,53-18-1,36-36 1,17 1 0</inkml:trace>
  <inkml:trace contextRef="#ctx0" brushRef="#br0" timeOffset="151232.42">8661 8731 0,'17'0'0,"1"0"0,0 0 16,35-35-1,35-18 1,-18 0-1,-52-17 1,-18 34 0,-71 19-1,-17 52 1,18 53 0,52 36-1,18-36 1,18 0 15,70-53-15,35-35-1,-17-53 1,-18 18-16</inkml:trace>
  <inkml:trace contextRef="#ctx0" brushRef="#br0" timeOffset="151515.94">9596 8572 0,'0'0'0,"17"0"47,1 0-47,-1 0 16,36 0-1,18 0 1,-36 0 0,-35 18-1,-70 0 1</inkml:trace>
  <inkml:trace contextRef="#ctx0" brushRef="#br0" timeOffset="151665.54">9560 8731 0,'0'0'15,"0"18"-15,71-18 32,-18 0-17,0 0 1,17-53 15</inkml:trace>
  <inkml:trace contextRef="#ctx0" brushRef="#br0" timeOffset="152247.66">10266 8149 0,'0'0'0,"0"18"62,0-1-46,17-17 31,-17-17-47,18 17 0,-18-18 0,0-17 16,0-18-1,-35 53 1,-18 0 15,18 71-15,-18 87-1,53-52 1,0-88-16,0 52 16,70-52-1</inkml:trace>
  <inkml:trace contextRef="#ctx0" brushRef="#br0" timeOffset="152580.84">10777 8396 0,'0'0'0,"-35"-35"15,0 35 1,17 0-16,-17 0 16,-18 70-1,18 36 1,-18 18 0,17-36-1,36 35 1,0-105-1,53 0 1,36-54 0,-36 1-1</inkml:trace>
  <inkml:trace contextRef="#ctx0" brushRef="#br0" timeOffset="152781.84">10442 8643 0,'0'0'0,"-17"0"0,34 0 16,-34 0-1,34 0 1,18 0 0,54 0-1,52-53 1,-35 35-1</inkml:trace>
  <inkml:trace contextRef="#ctx0" brushRef="#br0" timeOffset="153147.12">10971 8572 0,'0'0'15,"0"18"-15,18-18 31,35 0-15,-35 0-16,52-35 16,36 0-1,-53-18 1,-53 35 0,-35 0-1,-89 54 1,54 17-1,-19 35 1,72 18 0,17-36-1,53-17 1,70-35 0,-88-18-16,71 0 15,-18-53 1</inkml:trace>
  <inkml:trace contextRef="#ctx0" brushRef="#br0" timeOffset="153398.15">11501 8502 0,'0'-18'0,"0"36"47,0 0-47,52 52 15,1 18 1,0-35 0,-35 18-1,0-54 1,-1-17 0,-17-17-1,18-1 1</inkml:trace>
  <inkml:trace contextRef="#ctx0" brushRef="#br0" timeOffset="153614.14">11853 8520 0,'0'0'0,"0"-18"16,-17 0 0,-54 71-1,1 0 1,52-35-16,-70 88 15,17-18 1,36-18 0,35-52-1,18-18 1,52-35 0</inkml:trace>
  <inkml:trace contextRef="#ctx0" brushRef="#br0" timeOffset="153931.03">12259 8167 0,'0'0'0,"0"-18"16,0 1 0,0 34-1,-53 54 1,35 35-1,-17 35 1,0-36 0,17-69-16,1 34 15,-1 1 1,36-18 0,35-53-1,35 0 1,0-53 15,-70 35-31,17-35 0</inkml:trace>
  <inkml:trace contextRef="#ctx0" brushRef="#br0" timeOffset="154131.28">12083 8502 0,'0'0'0,"-18"0"16,36 0 0,-1 0-16,36 0 15,35-35 1,18-1 0,-88 19-16</inkml:trace>
  <inkml:trace contextRef="#ctx0" brushRef="#br0" timeOffset="154480.89">12771 8132 0,'0'-18'31,"0"0"-15,0 1-1,0-1 1,0 0-16,0 1 16,17 17-16,1 0 15,-1 35 1,-17 53-1,-17 0 17,-71-17-17,35-36 1,17-35-16</inkml:trace>
  <inkml:trace contextRef="#ctx0" brushRef="#br0" timeOffset="155114.65">14005 8484 0,'0'0'0,"18"-17"16,-18-1-16,0 0 15,0 36 17,0 0-32,-18 35 15,18 17 1,-35 36-1,17-88-15,18 35 16,-17-18 0,17-53 15,0 1-15</inkml:trace>
  <inkml:trace contextRef="#ctx0" brushRef="#br0" timeOffset="155481.1">14041 8096 0,'0'0'0,"-53"36"15,35-1 1,18 18-1,0-36 1,53-17 0,0 0-1,-36 0-15,36-53 16,-53 1 0,0-1-1,-17 17 1,-54 36 15,18 106-15,53-35-1,0 17 1,0-18-16</inkml:trace>
  <inkml:trace contextRef="#ctx0" brushRef="#br0" timeOffset="156130.68">14693 8502 0,'0'0'0,"0"-18"0,0 1 0,0-19 16,-17 1 15,-54 0-15,0 35-1,1 17 1,-54 89 0,89-18-1,17 1 1,18-19-1,53-52 1,36-18 0,52-71-1,-88 1 1,35-36 0,-53-70-1,0 34 16,-35-34-31,0 70 32,0 89-17,-17 105 1,17 35 0,0 54-1,0-36 1,0-18-1,35-17 1,-17-71 0,35-35-1,-1 0 1,1-53 0,-17 18-1</inkml:trace>
  <inkml:trace contextRef="#ctx0" brushRef="#br0" timeOffset="156396.78">15346 8290 0,'17'0'31,"1"0"-31,17 0 16,18 0-1,-35 0-15,52 0 16,-52 0 0,-53 0 15</inkml:trace>
  <inkml:trace contextRef="#ctx0" brushRef="#br0" timeOffset="156563.89">15293 8449 0,'0'0'16,"0"35"0,53-35 15,17-17-16,-34 17-15,69-53 16,-87 35-16</inkml:trace>
  <inkml:trace contextRef="#ctx0" brushRef="#br0" timeOffset="156947.7">16104 7796 0,'0'0'0,"-17"0"0,-1-17 15,-17 17 1,17 0 0,36 0 15,-1 0-16,1 0 1,0 0 0,-18-18-1,-18 18 1,-35 18 0,18 17-1,0 71 1,35 0 15,17-36-15,1-52-16</inkml:trace>
  <inkml:trace contextRef="#ctx0" brushRef="#br0" timeOffset="157548.19">16633 8378 0,'0'0'0,"0"-17"0,0-1 0,0-35 16,0-35-1,-35 0 1,-18 88-1,-35 0 17,-53 123-17,70-52 1,-34 70 0,87-106-16,18 71 15,18-53 1,105-53-1,1 0 1,-36-18 0,35-70-1,-70 0 1,-18-35 0,-35-19-1,0 72 1,0 140 31,-17 72-32,17-1 1,0-71 0,17 1-1,36-54 1,0-17-1,-35 0-15,35-17 16</inkml:trace>
  <inkml:trace contextRef="#ctx0" brushRef="#br0" timeOffset="158113.12">17145 7920 0,'0'0'0,"0"-18"0,0 1 15,-18 34 1,18 1 0,0 52-1,0 72 1,0-37 0,0-69-16,-17 87 15,-1-52 1,18-36-1,-18-35 1,-17 0 0,35-53 15,35 0-15,54-17-1,16 34 1,-34 36-1,0 36 17,-54-19-32,1 54 15,-18-1 1,-88 1 0,17-54-1,-52 19 1,-1-36-1,107 0 1,17-36 0,35 1-1,18 0 1</inkml:trace>
  <inkml:trace contextRef="#ctx0" brushRef="#br0" timeOffset="158413.51">17815 8096 0,'0'0'0,"-17"-35"16,-1 35-1,-53 18 1,19 87-1,34-16 1,0 34 0,18-52-1,0-54-15,18 19 16,52-19 0,-17-17-1,36-35 1,-72 17-1</inkml:trace>
  <inkml:trace contextRef="#ctx0" brushRef="#br0" timeOffset="158697.49">18115 7708 0,'0'0'0,"18"-17"15,-18 34 17,0 1-32,17 17 15,-17-17-15,0 17 16,0 0 15,-17-17-15,-54 17-1</inkml:trace>
  <inkml:trace contextRef="#ctx0" brushRef="#br0" timeOffset="159632.42">8132 10354 0,'0'0'0,"0"-35"15,0 17 1,17 18-1,-17 35 1,18 36 0,-18 52-1,-35 1 1,-18-36 0,35-70-1,18-36 16,0 0-31,18-52 32,52-18-17,1-36 1,-1 71 0,36 0-1,0 71 1,-71 53-1,-17-54-15,-18 107 16,-35-18 0,-18-18-1,17-35 1,36-36 0,36-34-1</inkml:trace>
  <inkml:trace contextRef="#ctx0" brushRef="#br0" timeOffset="160964.35">9190 10530 0,'0'0'0,"0"-17"16,0-1-16,0-35 15,-53-35 1,-35 53-1,17 35 1,-17 70 0,0 54-1,35 17 1,53-35 0,18-71-1,87-17 1,19-36-1,-1-35 17,-52-35-17,-36-18 1,-17 18 0,-18 53-1,0 105 16,0-35-31,0 71 16,17 0 0,19-53-1,52-53 1,35 0 0,-34-53-1,16-70 1,-87 17 15,0 53-15,-18 35-1,0 71 1,0 35 0,-18 53-1,18-52 1,0-54-1,0-17 1,0-54 15,18-34-15,-1 34-16,71-69 16,-35 16-1,36 36 1,-54 53-1,-17 53 17,17 71-17,-18-36 1,1-35 0,35-35-1,-35-18 1,35-36-1,-1-34 1,-34 52-16,35-105 16,0 52-1,-35 18 1,-18 88 15,0 54-15,0-72-16,17 72 31,18-19-15,18-17-1,36-53 1,-1 0 0,53-71-1,-71-34 1,-52 16-1,-18-16 1,-35 87 0,-18 36-1,18 123 1,35-35 0,0-36-1,53-35 1,35-17 15,-35-18-15,-18-18-16,35-35 15</inkml:trace>
  <inkml:trace contextRef="#ctx0" brushRef="#br0" timeOffset="161429.92">11765 10407 0,'-18'0'32,"36"0"-17,0 0-15,35 0 16,35 0 0,-18-18-1,-34 18 1,-54 0-1,-35 0 1</inkml:trace>
  <inkml:trace contextRef="#ctx0" brushRef="#br0" timeOffset="161564.47">11800 10495 0,'0'18'16,"0"-36"-16,0 53 15,0-17 1,36-18-1,87-18 1,1-35 0</inkml:trace>
  <inkml:trace contextRef="#ctx0" brushRef="#br0" timeOffset="161945.73">12682 10001 0,'0'0'0,"0"-17"0,-53-1 31,18 18-15,18 18 0,-1 17-1,18-17-15,18-1 31,34-17-15,1-35 0,-17-18-1,-36 18 1,-18 35 15,-17 35-31,-1 71 16,19-18-1,17 35 17,-35-87-32,52 34 0</inkml:trace>
  <inkml:trace contextRef="#ctx0" brushRef="#br0" timeOffset="162280.6">13229 10248 0,'-17'0'31,"-1"18"-31,18-1 16,-18 36-16,-17 53 15,17 53 1,18-106-16,-35 141 31,0-35-31,-1 70 31,-16-53-15,34-87 0,18-72-1,18-70 1,34-70-1</inkml:trace>
  <inkml:trace contextRef="#ctx0" brushRef="#br0" timeOffset="162480.14">13159 10601 0,'-18'-106'0,"36"212"0,-36-371 16,18 177-1,18 53 1,70 0-1,53 35 1,106 17 15,-230 54-15</inkml:trace>
  <inkml:trace contextRef="#ctx0" brushRef="#br0" timeOffset="162562.73">13547 10442 0,'-53'18'15,"-71"17"1,301-88-16,-512 141 15,317-70-15,-53-18 16,18 0-16</inkml:trace>
  <inkml:trace contextRef="#ctx0" brushRef="#br0" timeOffset="162613.12">13317 10495 0,'18'0'0,"53"-18"16</inkml:trace>
  <inkml:trace contextRef="#ctx0" brushRef="#br0" timeOffset="163146">13899 10178 0,'-123'17'32,"105"1"-32,-35 17 15,0 53 1,53 1-1,0-37 1,71-34 0,0-18-1,-36 0-15,35-35 16,19-36 0,-36-17-1,-36 35 1,1 36 15,-36 69 0,18-16-31,-17 122 16,-1 19 0,0-36-1,-35 53 1,18 18-1,-71-1 1,106-17 0,-35-88-1,-18-18 1,18-70 0,88-71-1,17-17 1</inkml:trace>
  <inkml:trace contextRef="#ctx0" brushRef="#br0" timeOffset="163246.16">14076 10989 0,'0'0'16,"194"-159"-1,-53 1 1,-35-1 0,-89 123-16</inkml:trace>
  <inkml:trace contextRef="#ctx0" brushRef="#br0" timeOffset="163312.46">14570 10407 0,'0'0'16,"-18"0"-1,0 18 1</inkml:trace>
  <inkml:trace contextRef="#ctx0" brushRef="#br0" timeOffset="163729.5">14605 10195 0,'0'0'0,"0"-70"31,0 52-31,18 18 16,35-18-1,17 36 1,-35 17-1,1 71 1,-19 18 0,-17-89-16,0 53 15,-17-53 1,17-17 0,0-36-1,0-52 1,35-54-1,18 1 17,-18 35-17,0 52 1</inkml:trace>
  <inkml:trace contextRef="#ctx0" brushRef="#br0" timeOffset="163747.26">15028 10037 0</inkml:trace>
  <inkml:trace contextRef="#ctx0" brushRef="#br0" timeOffset="164397.28">15381 9719 0,'0'0'0,"0"-18"0,-18 18 31,1 0-15,17 18-1,-18-18 1,1 0-1,-19 0 1,36-18 0,0-17-1,53-18 1,0 36 0,-18 17-1,1 0 1,-19 17-16,-17 18 15,0 1 17,0-1-17,-17-35 1,-1 0 0,18-53 15,0 35-16,0 1 1,0 34 0,0 1-1,18 70 1,-18 36 0,-18-1-1,-17-70 1</inkml:trace>
  <inkml:trace contextRef="#ctx0" brushRef="#br0" timeOffset="167646.18">1076 10407 0,'0'0'0,"18"-18"0,-18-17 0,17-18 16,-17 18 15,-53 35-15,18 0-16,-53 0 16,-36 88-1,36 18 1,18 70-1,70-17 1,0-106 0,17-18-16,89 36 15,-35-54 1,52-17 0,-17-17-1,-71-19 1</inkml:trace>
  <inkml:trace contextRef="#ctx0" brushRef="#br0" timeOffset="167896.42">1535 10319 0,'0'-36'0,"0"72"0,0-89 16,-18 88 15,18 0-31,-18 89 15,-17 70 1,17-71 0,18 1-1,0-54 1,18-34 0,0-36-16,52 0 15</inkml:trace>
  <inkml:trace contextRef="#ctx0" brushRef="#br0" timeOffset="169079.35">2117 10513 0,'0'0'0,"-18"-53"16,-35 35-1,-17 36 1,17 70 0,35-70-16,-53 140 15,54-52 1,-1-18 0,18-35-1,53-35 1,18-18-1,-54-18 1,71-52 0,-52-18-1,-1-18 1,-35 35 0,0 36-1,0 53 1,0 70-1,0 0 1,0 0 0,0-17-1,53-54 1,0-17 0,-36 0-16,89-35 15,53-53 1,-35 0-1,-19-53 1,-87 70 15,-106 106 1,53 54-17,35-19 1,35 18-1,0-35 1,18 0 0,-35-35-1,-54-18 17,19-18-17,-1 0-15,-52-17 16,34 35-1,1 0 1,35 18 0,0 35 15,35-36-15,36-17-1,17 0 1,35-53-1,-17-17 1,-17 17 0,-72-35-1,-17 17 1,-17 71 0,-36 36-1,53 34 1,-18 18-1,53-35 1,18 0 15,-35-35-15,-18-1 0,-18-17-1,-52 0 1,34 0-1,36-17 1,0-19 0,18 19-16</inkml:trace>
  <inkml:trace contextRef="#ctx0" brushRef="#br0" timeOffset="169328.6">3475 10654 0,'53'0'31,"-36"0"-31,19-18 16,-19 18-16,19 0 15,-19 0 1</inkml:trace>
  <inkml:trace contextRef="#ctx0" brushRef="#br0" timeOffset="169412.31">3440 10777 0,'0'0'0,"-18"0"0,0 0 15</inkml:trace>
  <inkml:trace contextRef="#ctx0" brushRef="#br0" timeOffset="169445.37">3422 10813 0,'0'0'16</inkml:trace>
  <inkml:trace contextRef="#ctx0" brushRef="#br0" timeOffset="169496.24">3475 10795 0,'17'0'0,"1"0"16,53-53 0,-177 106-16,229-124 0</inkml:trace>
  <inkml:trace contextRef="#ctx0" brushRef="#br0" timeOffset="169896.32">4075 10195 0,'0'0'0,"17"-53"15,1 36 1,-18 34 15,0 1-31,-18 35 16,18 17 0,0-52-16,0 53 15,0-1 1</inkml:trace>
  <inkml:trace contextRef="#ctx0" brushRef="#br0" timeOffset="170344.98">4427 10389 0,'0'0'0,"0"-35"15,-17 35 1,-19 0 0,1 88-1,35 53 1,0-35 0,0 18-1,0-71 1,53-36-1,-18-17-15,71 0 16,-35-53 15,35-35-15,-71-35 0,-18 34-1,-17 1 1,0 71-1,0 34 17,18 18-17,0 1-15</inkml:trace>
  <inkml:trace contextRef="#ctx0" brushRef="#br0" timeOffset="170729.77">5062 10530 0,'18'-53'16,"-18"36"-1,-18 34 17,-17 19-17,-18 52 1,36-17-1,17-36 1,70 0 0,-17-17-1,-53-1-15,53 1 16,-53 17 0,0-17-1,-71-18 1,-34 35-1,34-35 1,53 0 15,36 0-15,70-53 0</inkml:trace>
  <inkml:trace contextRef="#ctx0" brushRef="#br0" timeOffset="171061.81">5362 10760 0,'0'0'0,"35"-36"16,-17 36-16,17-52 16,18 16-1,-53 19-15,18-36 16,-18 17-1,-53 36 1,0 36 15,18 34-15,0 18 0,35-17-1,0-53 1,70-18-1,18 0 1,-17 0 0</inkml:trace>
  <inkml:trace contextRef="#ctx0" brushRef="#br0" timeOffset="171479.38">5786 10601 0,'0'-35'16,"0"17"-16,0 0 16,0 1-1,70 17 1,1 17 0,-1 54-1,-52-53-15,17 35 16,-17 35-1,-18-18 1,-18-52 0,-17-18-1,17 0 1,1-35 0,17-54-1,0-16 1,35 52-1,18-18 1,0 18 15,-36 18-15,1 35-16</inkml:trace>
  <inkml:trace contextRef="#ctx0" brushRef="#br0" timeOffset="171588.41">6385 10160 0,'-17'-18'16</inkml:trace>
  <inkml:trace contextRef="#ctx0" brushRef="#br0" timeOffset="171711.82">6350 10160 0,'18'71'31,"-18"-36"-31,0 0 16,0-17 15</inkml:trace>
  <inkml:trace contextRef="#ctx0" brushRef="#br0" timeOffset="172728.54">17321 10001 0,'0'-17'16,"0"-1"-16,36-17 16,34-18-1,-52 17 1,-36 54 15,1 0-31,-89 52 31,-71 54-15,1-18 0,141-71-16,-36 0 15,18 0 1,53-70 15,0 0-15,53 35-1,-35 0-15,52 0 16,19 53 0,34 17-1,-17-34 1,-18-19-1,0 1 1,-35-18 15,0-35-15</inkml:trace>
  <inkml:trace contextRef="#ctx0" brushRef="#br0" timeOffset="173011.77">18080 9754 0,'0'0'0,"0"-17"0,-18 34 31,-17 54-15,17-36-16,-52 124 15,-1-18 1,-52 53-1,-1-18 1,54-87 15,34-1-15,36-71 0,53-34-1</inkml:trace>
  <inkml:trace contextRef="#ctx0" brushRef="#br0" timeOffset="173245.46">18256 10195 0,'0'0'0,"0"36"15,-17-19-15,-36 54 16,0 17-1,53-70-15,-36 34 16,1 1 15,35-35-15,-17-18 0,17-71-1</inkml:trace>
  <inkml:trace contextRef="#ctx0" brushRef="#br0" timeOffset="173411.67">18168 10072 0,'0'0'0,"0"-35"15,-18 35 32,18 17-47,18 1 16,53-18-1</inkml:trace>
  <inkml:trace contextRef="#ctx0" brushRef="#br0" timeOffset="173878.37">18662 10089 0,'0'18'16,"0"0"-16,0 17 15,-18 0 1,1 36 0,-1-1-1,18-52-15,0 0 16,-18-1 0,1-17-1,-1-17 1,18-1-16,0-17 15,18-53 17,52-1-17,18 36 1,18 18 0,0 53-1,-35 35 1,-54 35-1,-17-53-15,0 18 16,-17 18 0,-1-54-1,18-34 17,18-1-32,-1 0 15</inkml:trace>
  <inkml:trace contextRef="#ctx0" brushRef="#br0" timeOffset="174211.42">19544 10054 0,'0'18'16,"-18"-1"-16,18 1 15,-35 53 1,0 52-1,35 1 1,-36 70 0,-17 17-1,36-175-15,-54 122 16,-17 72 0,0-54-1,53-88 1,17-70-1,18-36 1,71-88 15,-36 18-31</inkml:trace>
  <inkml:trace contextRef="#ctx0" brushRef="#br0" timeOffset="174561.93">19597 10213 0,'0'0'0,"0"-71"16,-53-34 0,35 52-1,18 17 1,88 36 0,18 0-1,35 53 1,-105 18-1,-19 17 1,-105 0 15,-18-35-15,-17-18 0,105-35-16,1 18 15,34-36 1,71-17-1,1 0 1,-37 0-16</inkml:trace>
  <inkml:trace contextRef="#ctx0" brushRef="#br0" timeOffset="175278.56">20091 10019 0,'0'0'0,"0"-18"15,0 71 16,0 18-15,0 35 0,0-89-1,0 36 1,17-18 0,72-35-1,-19-17 1,36-54-1,-18-35 1,-17 18 0,-54 35-1,-34 89 17,-1 34-17,0-52-15,18 70 16,0-35-1,36-18 1,52-17 15,-18-18-15,72-71 0,-54-17-1,-35-18 1,-18-53-1,-35 36 1,0-1 0,0 89-1,0 70 1,0 124 0,-18-35-1,1 17 1,17-35-1,0-36 1,0-35 15,35-35-15,18 0 0,0-52-1,0 16 1,-36 19-16</inkml:trace>
  <inkml:trace contextRef="#ctx0" brushRef="#br0" timeOffset="175395.69">20902 9948 0,'0'0'0,"-18"0"0,-17 0 16</inkml:trace>
  <inkml:trace contextRef="#ctx0" brushRef="#br0" timeOffset="175495.33">20814 9966 0,'18'0'0,"-36"0"0,71-18 16,35 18 15,0 0-15,18-35 0,-88 17-16</inkml:trace>
  <inkml:trace contextRef="#ctx0" brushRef="#br0" timeOffset="175611.24">21467 9507 0,'0'0'0,"-18"-17"0</inkml:trace>
  <inkml:trace contextRef="#ctx0" brushRef="#br0" timeOffset="175877.67">21467 9737 0,'17'0'16,"107"35"-1,-89-35-15,106 18 32,-35-18-17,-53-18 1,-36 0-1,-34 18 1,-89 53 0,0 53-1,-17-18 1,-18 36 0,105-124-1</inkml:trace>
  <inkml:trace contextRef="#ctx0" brushRef="#br0" timeOffset="176000.4">21608 10266 0,'35'0'15</inkml:trace>
  <inkml:trace contextRef="#ctx0" brushRef="#br1" timeOffset="182194.08">1852 9402 0,'0'0'0,"-18"0"16,1 0-16,-36 17 16,18 1-1,35-1 1,17-17 15,1 0-31,88 0 16,-18 0-1,-35 0-15,176 0 16,0 0 0,124 0 15,-71 0-15,124-17-1,-300 17-15,282-18 16,-106-17-1,36 17 1,-124 1 0,0-19-1,-71 36 1,-70-17 0,-35 17-1,-1 0 1,-17-18-1,-52 0 1,16 1 0</inkml:trace>
  <inkml:trace contextRef="#ctx0" brushRef="#br1" timeOffset="182743.92">3104 7902 0,'0'0'0,"0"-17"0,0-1 15,0-17 1,0-1 0,0 19-1,-35 158 17,18-18-17,-1 36 1,0-71-1,18-17 1,18-71 0,52 0-1,-52 0 1,35-53 0,-18 18-16</inkml:trace>
  <inkml:trace contextRef="#ctx0" brushRef="#br1" timeOffset="182961.99">2963 8079 0,'18'0'31,"0"0"-31,-1 0 15,19 0-15,-19 0 0,54-18 16,17-17 0,-18 17 15</inkml:trace>
  <inkml:trace contextRef="#ctx0" brushRef="#br1" timeOffset="183511.63">3810 8079 0,'0'0'0,"18"-18"16,-18 0-16,0-35 15,0 18 1,-18 17-1,-17 1 1,-53 34 0,-1 36-1,54-35 1,-53 88 0,88-18-1,-18-35 1,53-53-1,36 0 1,53-71 0,-36 1-1,-35-18 1,-36 52 0,-17 1-1,0 53 1,-17 52-1,-19 19 1,36-37 0,18 19 15,17-53-15,36-18-1,-1 0-15</inkml:trace>
  <inkml:trace contextRef="#ctx0" brushRef="#br1" timeOffset="184194.72">4286 7990 0,'0'0'0,"0"-17"0,0-36 16,-17 53-1,-36 0 1,0 17-1,0 72 1,35-36 0,1 0-1,17-36 1,35 1 0,18-18-1,35-35 1,-35-18-1,-35 0 1,-1 17 0,-17 54 31,0 0-47,0 35 15,0 17 1,0 36-1,0-88-15,-17 105 16,-1-17 0,18-53-1,53 70 17,-36-70-17,1 18 1,-53-71 15,-18-18-15,18-70-1,35 17 1,0-87 0,0 122-16,53-87 15,17-36 1,18 71-1,-35 35 1,18 18 0</inkml:trace>
  <inkml:trace contextRef="#ctx0" brushRef="#br1" timeOffset="187446.17">7073 9472 0,'0'0'0,"-35"0"0,17 0 0,-17 0 16,17 0-1,36 0 64,0 0-79,17 0 15,53 0 1,88-18-1,1 1 1,-18-1 0,70 18-1,36-35 1,-36 35 0,177-35-1,-301 35-15,213-18 16,140 0-1,1-35 1,-159 36 0,123-19 15,-17 1-15,-89-18-1,-34 0 1,-107 36-1,71-19 1,-106 19 0,36-1-1,-125 1 1,-34 17 0,-36 0 62,1 0-78</inkml:trace>
  <inkml:trace contextRef="#ctx0" brushRef="#br1" timeOffset="188515.63">14376 9172 0,'0'0'0,"-18"0"0,0 0 16,-70 0-1,18 0 1,17 0 0,35 0-1,0 0 1,71 0 31,0 0-47,71 0 15,105 0 1,-17-17 0,141-1-1,52-17 17,-317 17-32,248-17 15,140-1 1,-141 1-1,159-18 1,-141 18 0,140 0-1,-246 35 1,-17-18 0,-124 0-1,-71 1 1,-18 17-1,-17-18 64,-17 18-64,-18 0 1,-1 0-16</inkml:trace>
  <inkml:trace contextRef="#ctx0" brushRef="#br1" timeOffset="189659.71">1288 11465 0,'0'0'0,"-53"18"16,-124 0-1,71-1 1,18-17-1,88 18 1,0-1 15,88-17-15,36 0 0,176-35-1,-36 18 1,54-19-1,-54 19 1,-158 17-16,300-36 16,-88 19-1,175-36 17,-34 18-17,-159 17 1,70 0-1,-246 18 1,-71 0 0,-36 0-1,-17-17 17,0-1-17,0 0 1</inkml:trace>
  <inkml:trace contextRef="#ctx0" brushRef="#br1" timeOffset="190826.46">8396 11377 0,'0'0'0,"-35"0"0,17 0 16,-35 0-16,-35 0 15,53 0 1,17 0 15,36 18 0,-1-18-15,36 0 0,53 0-1,-88 0-15,123 0 16,88 0 0,36-18-1,-71 18 1,123-18-1,89 1 1,35-1 0,0 18-1,-106-17 17,88 17-17,-87-18 1,140-17-1,124 35 1,-248 0 0,19 0-1,-124 0 1,35 0 0,-17 0-1,-1 0 1,-35-36-1,-87 36 1,-54-17 0,-53 17-1,-17 0 17,-1 0-17,-17-18 16,-17 18-15,-54 0 0,53 0-16</inkml:trace>
  <inkml:trace contextRef="#ctx0" brushRef="#br1" timeOffset="190942.48">15064 11236 0,'-18'0'31,"0"18"-15,1-18-16,-1 0 16</inkml:trace>
  <inkml:trace contextRef="#ctx0" brushRef="#br1" timeOffset="193093.77">8026 12330 0,'0'0'0,"17"-18"0,-17 0 16,36-17-1,-19 35 1,1 0-16,-18 18 16,0 105-1,-18 54 1,-17-36 0,-18 35-1,0-35 1,35-106-1,18-52 1,36-71 0,34-71-1,-52 35 17,0 71-32,-1-123 15,-17 70 1,0 53-1,-53 106 1,-17 35 0,-71 54-1,0 16 1,35-34 0,88-107-1,18-34 1,0-71-1,53-1 1,70 1 0,-17 88-1,18 18 17,-36 70-17,-35-35 1,0-18-1,-18-35 1,18-17 0,-18-36-1,-17 17-15</inkml:trace>
  <inkml:trace contextRef="#ctx0" brushRef="#br1" timeOffset="194259.69">9437 12947 0,'0'0'0,"-18"0"16,18-18 0,0 1-16,0-36 15,18-18 1,-1 36-16,-17-71 16,0 18-1,-52 0 1,-37 52-1,19 36 1,-71 89 0,105-54-16,-69 106 15,16 35 1,89-17 15,53-106-15,88-53-1,0-71 1,1-52 0,-72-18-1,-52 35 1,-18 18 0,0 70-1,0 36 1,0 0-16,0 87 15,0-16 1,0 34 0,35-52-1,53-54 17,18-34-17,0-54 1,0-70-1,-53 35 1,-18-53 0,-17 53-1,-18 71 1,-53 88 0,17 18-1,19 87 1,17 1-1,17-53 1,89-18 0,-35-88-1,35-35 17,-18-71-17,-35 0 1,-18-52-1,-35 52 1,0 70-16,0-52 16,0 53-1,0 53 1,0 87 0,-18 37-1,18-19 1,0-88-16,0 89 15,18-54 1,0-52 0,35-18-1,-18-53 1,-18-35 0,-17 70-1</inkml:trace>
  <inkml:trace contextRef="#ctx0" brushRef="#br1" timeOffset="194466.75">9860 12682 0,'0'0'0,"-35"0"0,0 0 16,793-158 93</inkml:trace>
  <inkml:trace contextRef="#ctx0" brushRef="#br1" timeOffset="194842.61">10672 12718 0,'0'0'0,"-36"-18"31,36 0-31,0-17 15,53-18 1,35 36 0,-17 17-1,17 0 1,-17 52 15,-71-34-31,17 53 16,-52 34-1,0-52 1,-1-35 0</inkml:trace>
  <inkml:trace contextRef="#ctx0" brushRef="#br1" timeOffset="195025.82">10989 12823 0,'18'-35'16,"-1"18"-16,-52 69 0,141-175 15,-18 52 1,-35 54-1,0-1 1,-53 89 0,0-54-16,0 54 15,0-1 17,-18-17-17,1-17 1,-19-36-16</inkml:trace>
  <inkml:trace contextRef="#ctx0" brushRef="#br1" timeOffset="195060.59">11112 12682 0,'71'18'16</inkml:trace>
  <inkml:trace contextRef="#ctx0" brushRef="#br1" timeOffset="195312.33">11271 12400 0,'0'0'0,"459"-35"188</inkml:trace>
  <inkml:trace contextRef="#ctx0" brushRef="#br1" timeOffset="195825.86">11712 12347 0,'0'0'0,"-17"-17"16,-36-19 0,35 19-1,0 17 1,1 70-1,17 18 1,0 36 0,0 17-1,0-35 1,0-18 15,0-70-15,-18-18-1,18-53 1,0-35 0,0-1-1,35 19 1,54 17 0,16 35-1,-16 18 1,34 53-1,-70 18 1,-53-1 0,-88 18-1,-53-17 17,35-36-17,0-35 1,106-17 15,18-1-15,17 0-16</inkml:trace>
  <inkml:trace contextRef="#ctx0" brushRef="#br1" timeOffset="196576.02">12206 12577 0,'0'0'0,"0"-18"0,0 0 16,0 36 31,-18 35-47,18 0 31,0 35-15,0-18-1,0-34 1,89-36 0,-1-36-1,-35-16 1,0-37 0,-18 19-1,0-18 1,-35 105 31,0 19-47,-17 52 15,17-18 1,0-17 15,0-35-31,70-18 16,-17 0-1,35-53 1,-17 0 0,17-70-1,-35-36 1,-18 18 0,-17 70-1,-53 124 16,-18 70-15,35-34 0,0 34-1,18-35 1,0-52 15,71-19-15,-1-17-1,1-35 1,0 0 0,-71 17-16,17-17 0</inkml:trace>
  <inkml:trace contextRef="#ctx0" brushRef="#br1" timeOffset="196792.5">12735 12400 0,'-17'18'31,"34"-18"-31,1 0 0,17 0 16,36 0 15,17 0-15,-18-18-1,-34 18-15</inkml:trace>
  <inkml:trace contextRef="#ctx0" brushRef="#br1" timeOffset="197542.25">13282 12506 0,'0'0'0,"35"18"16,1-18-1,52-18 1,-53 0 0,18-35-1,-35 36-15,-1-36 16,-17 18 0,-35 35 15,-18 17-16,0 54 1,0 17 0,53-35-1,0 0 1,0-36 0,71 1-1,17-18 1,18-18-1,0-52 1,0-18 0,-36-1-1,-35-34 1,-35 70 15,-17 88 0,17 18-15,-53 35 0,53-17-1,0-18 1,0-35-16,35-1 16,-17 19-1,17-19 1,-35 1-1,0-1 1,-71 1 0,54-18-16,-36 35 15,18-35 1</inkml:trace>
  <inkml:trace contextRef="#ctx0" brushRef="#br1" timeOffset="197729.71">14252 12806 0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1:20:56.0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1429 2893 0,'0'-18'47,"0"0"-47,17 18 15</inkml:trace>
  <inkml:trace contextRef="#ctx0" brushRef="#br0" timeOffset="2054.38">1676 2734 0,'0'-18'15,"0"1"-15,0-1 16,0-17 0,0 0-1,-18-1 1,18 19 0,0-1-16,-18 0 15,18 1 1,0-1-1,0 36 32,0 35-31,0 17 0,0 36 15,18-35-16,-18-1 1,0 1 0,18-18-1,-18-36-15,0 89 16,0-35 0,0 52-1,17-35 1,1 36-1,0-1 1,-18-17 0,0 70-1,0-17 1,0 53 0,0-53 15,0-106-31,0 141 15,0-36 1,17 54 0,-17-53-1,0-106-15,18 88 16,-18 0 0,18 35-1,-18 18 1,17-70-1,-17 52 1,18 1 0,-18-36-1,0 35 1,0 0 0,0-70 15,0 88-16,0 0 1,0-35 0,0 88-1,0-106 1,0 71 0,-18-53-1,18 35 1,-17-53-1,17 106 1,-18-124 0,18 36-1,-18-53 1,18 17 0,0-52 15,-17 87-16,17-69 1,-18 52 0,18-35-1,-18 17 1,18-35 0,-17-17-1,17-54 1,0-69 15</inkml:trace>
  <inkml:trace contextRef="#ctx0" brushRef="#br0" timeOffset="3768.87">1658 2628 0,'0'0'16,"0"-17"-16,18-1 31,-1 18 32,1 0-48,0 0 1,-1 0 0,1 0-1,0 0-15,-1 0 16,18 0-1,36 0 1,-18 0 0,53 0-1,-36-18 1,36 18 0,71 0-1,-19-17 1,54-1-1,-71 18 1,-106 0-16,124 0 16,-35 0-1,122 0 1,1 0 0,89 0 15,52-35-16,35 17 1,-123 0 0,106-17-1,-18 18 1,-124 17 0,142-18-1,0 0 1,-71 18-1,-106 0 1,71 0 0,-106 0-1,53 0 1,-124-17 0,18 17 15,-52 0-16,-54 0 1,-17 0 0,-18-18 46</inkml:trace>
  <inkml:trace contextRef="#ctx0" brushRef="#br0" timeOffset="6785.57">8802 2522 0,'0'-17'0,"0"-1"31,0 0 1,17 18-32,-17-17 31,18 17-16,-18 17 220,0 1-235,0 0 15,0-1-15,0 54 16,0 17 0,-18-17-1,18-18 1,0 17 0,0-17-1,0 0 16,0-35-31,0 35 16,0 17 0,0-17-1,0 0 1,0 0 0,0 0-1,0-36-15,0 36 16,0 18-1,0-18 1,0 35 0,0-35-1,-17 17 1,-18 1 0,17-18 15,18 17-16,-35 19 1,17-19 0,0 36-1,18-18 1,-17 0 0,17-17-1,0 0 1,0-1-1,0 18 1,-18 0 0,18 18-1,-18-17 1,18 16 0,0 1 15,0-88-31,0 35 15,0-36-15,-17 72 16,17-1 0,0-18-1,0 19 1,0 16 0,-18-34-1,18 52 1,0-34-1,0-19 1,0 36 0,0-18-1,-18 0 1,18-70-16,0 123 16,0-35 15,0 17-16,0 1 1,0-18 0,0 35-1,0-18 1,0-17 0,0 18-1,0-36 1,0 35-1,0 1 1,0-71 0,0 52-1,0 1 1,0-17 0,0 16 15,0 1-16,0-18 1,0 1 0,0-1-1,0 0 1,0-17 0,0 17-1,0 18 1,0-36-1,0 1 1,0-18 0,0-1-1,0 1 1,0 18 0,0-18-1,0-18 16,0 0-15,0 1 0,0 17-1,0 0 1,0-1 0,0-16-1,0-1 1,0 18-1,0-18 1,0 18 0,-17-35-1,17 17 1,0-17 0,0-1 15,-18 19-16,18-19 1,0 19 0,0-19-1,0 1 1,0-1 0,0 1-1,0 0-15,0-1 16,0 1 15,0 0 0,0-1-15,0 1 0,0 0 30,0-1-30,18-17 15,-18 18-15,0-36 31,0 1-47,0-19 0</inkml:trace>
  <inkml:trace contextRef="#ctx0" brushRef="#br0" timeOffset="11234.7">1782 10248 0,'0'18'31,"-18"-18"-15,18 17 0,18-17 15,-1 0-15,18 0-1,71 0 1,-35 0-1,35 0 1,-1 0 0,54 0-1,-18 0 1,71-17 0,-159 17-16,159-18 15,-18 18 16,70 0-15,-70 0 0,-141 0-16,106 0 15,88 0 1,-124 0 0,54 0-1,-54 0 1,36 0-1,0 0 1,-53 0 0,52 0-1,-34 0 1,-36 0 0,35 18-1,1-18 16,-36 0-15,53 0 0,-17 0-1,-36 0 1,18 0 0,17 0-1,-17 0 1,-18 0-1,18 0 1,-53 0 0,35 17-1,0-17 1,-17 0 0,-53 0-16,70 0 31,-18 0-16,1 0 1,-1 0 0,1 0-1,-18 0 1,17 0 0,-17 0-1,0 0 1,0 0-1,18 0 1,-36 0 0,-17 0-16,35 0 15,-1 0 1,1 0 0,-17 0-1,17 0 16,17 0-15,18 0 0,-17 0-1,-1 0 1,-17 0 0,18 0-1,17 0 1,-17-17-1,-36 17 1,18 0 0,-36 0-1,1 0 1,0-18 0,-1 18 15,-34 0 47,-1 0-78,0 0 16</inkml:trace>
  <inkml:trace contextRef="#ctx0" brushRef="#br1" timeOffset="21099.65">2417 3334 0,'0'-18'0,"0"0"16,0 1-1,0-1 1,0 1-1,0-1 1,0-17 0,0 17-1,0 36 32,0-1-47,-18 36 16,0 35 15,18-17-15,0 52-1,-17-52 1,-1 35 0,18-36-1,0 1 1,71-36-1,-36-35 1,71 0 0,-18 0-1,18-53 1,-71 36-16,35-19 16,1-52-1,-36-18 1,-35 18 15,0-18-15,0 53-1,0 36 1,0-1 0,0 0-1,18 18 63,-18 18-78,18-18 16,-18 18-16</inkml:trace>
  <inkml:trace contextRef="#ctx0" brushRef="#br1" timeOffset="21750.34">3545 3422 0,'0'0'0,"18"0"0,-18-18 0,18 1 16,-18-1-1,0 0 1,-36 18 0,19 0-16,-54 0 15,1 36 1,34-19-16,-52 36 16,71-18-1,-1 1 1,18-19 15,18 19-15,52-19-1,1 1 1,-1 0 0,-17-1-1,0 19 1,-53-19-1,0 18 1,0-17-16,-53 17 16,-17-17-1,-36 0 1,35-1 0,1-17-1,17 0 1,17 0 15,19-17-15,17-1 15,53 0-15,-36 1-16</inkml:trace>
  <inkml:trace contextRef="#ctx0" brushRef="#br1" timeOffset="22183.89">4057 3440 0,'-18'0'16,"1"0"15,17 17-15,17-17 15,1 0-15,-18-17-1,0-1 1,0 0 0,-18 18-1,1 0 1,17 18 15,0 0-15,0-1 15</inkml:trace>
  <inkml:trace contextRef="#ctx0" brushRef="#br1" timeOffset="22512.08">4057 3739 0,'-18'0'94,"1"0"-78,-1 0-1,36 0 32,-1 0-31</inkml:trace>
  <inkml:trace contextRef="#ctx0" brushRef="#br1" timeOffset="23050.22">4974 3351 0,'0'0'0,"0"-17"0,0-1 15,0-17 1,0 17 15,0 36-15,0 52-1,0-34-15</inkml:trace>
  <inkml:trace contextRef="#ctx0" brushRef="#br1" timeOffset="23216.87">4974 3616 0,'0'18'0,"0"52"15,0-158-15,0 229 16,-17-141 0,17 88 30,0-105-14,0-1-32,0 0 15,17-17-15</inkml:trace>
  <inkml:trace contextRef="#ctx0" brushRef="#br1" timeOffset="23451.14">5009 3246 0,'0'0'0,"-17"0"31,34 0 32,1 0-63</inkml:trace>
  <inkml:trace contextRef="#ctx0" brushRef="#br1" timeOffset="23650.07">6209 5962 0,'18'0'0,"17"0"0,-18 0 0,107 0 16,35 0 0,52 0-1,1 0 1</inkml:trace>
  <inkml:trace contextRef="#ctx0" brushRef="#br1" timeOffset="24007.9">7056 3069 0,'0'-17'0</inkml:trace>
  <inkml:trace contextRef="#ctx0" brushRef="#br1" timeOffset="25184.09">5080 3281 0,'0'-18'0,"0"1"31,0-1-31,0 0 32,0 1-32,0-1 31,-18 18-31,1 0 31,-1 0-15,0 18-1,18-1 1,0 36 0,0 0-1,0 53 1,0-71-16,0 71 16,0-53-1,0 35 1,0-17-1,0-18 1,0-18 0,0-53 77,0 1-93,0-1 16,0 0 0</inkml:trace>
  <inkml:trace contextRef="#ctx0" brushRef="#br1" timeOffset="27332.35">5115 3140 0,'0'17'15,"-17"-17"1,-1 0 0,0 0 15,18 18-15,18-18 15,0 0-31,17 0 15,53 0 17,0 0-17,18 0 1,-71 0-16,124 0 16,-18-18-1,53 18 1,-35 0-1,-35-17 1,70 17 0,-18 0-1,-17 0 1,17 0 0,-35-18-1,-53 18 1,1-18-1,-19 18 17,-35 0-17,1 0 1,-19 0 0,1 0 15</inkml:trace>
  <inkml:trace contextRef="#ctx0" brushRef="#br1" timeOffset="27790.02">7444 3104 0,'0'18'78,"0"0"-78,0-1 15,0 1-15,0 0 0,0 17 16,0 53 0,0 0-1,-18 18 1,18-35 0,-18 17-1,18 0 1,0-35-1,-17-35-15,17 35 32,0-36-17,0 1 1,0-36 31,0 1-47</inkml:trace>
  <inkml:trace contextRef="#ctx0" brushRef="#br1" timeOffset="28828.24">5221 3916 0,'0'0'0,"-18"0"0,1 0 16,-54 0-1,36 0 1,-18 0 0,18 0-1,17 0 16,36 0 16,-1 0-31,19 0-16,52 0 16,-18 0-1,-34 0-15,105 0 16,-35 0-1,88 0 17,-18-18-17,-35 18 1,71 0 0,-89 0-1,54-17 1,-36 17-1,0 0 1,-53 0 0,53 0-1,-53 0 1,-35 0 0,0 0-1,0-18 1,-35 18-1,35 0 17,-18 0-17,-17 0 17,-1 0-17,-34 0 48,-1 0-48</inkml:trace>
  <inkml:trace contextRef="#ctx0" brushRef="#br1" timeOffset="29799.67">2275 4851 0,'0'-18'0,"18"18"0,-18-18 31,0 36 1,-18 17-17,18 54 1,0 34 0,-17-17-1,-1 0 1,0-36-1,18-35 1,0 1 0,0-19-16,0 1 15,0 0 1,0-36 15,0 0-15,0 1-16,0-36 15,0 35-15</inkml:trace>
  <inkml:trace contextRef="#ctx0" brushRef="#br1" timeOffset="30232.86">2152 4904 0,'0'0'0,"0"-36"31,0 19-15,0-19-1,70 1 1,36 17 0,18 18-1,-36 0 1,18 53-1,-71 36 1,-35-1 0,-123 35-1,34-70 1,1-18 0,35-17-1,18-18 1,35-18 46,18 1-62,-1 17 16,19-18-16</inkml:trace>
  <inkml:trace contextRef="#ctx0" brushRef="#br1" timeOffset="30555.34">2805 4921 0,'0'0'0,"17"0"16,-17-17-16,0 34 46,0 36-46,0 18 16,0 17 15,0-18-15,-17 1 0,17-53-16,-18-1 15,18 1 1</inkml:trace>
  <inkml:trace contextRef="#ctx0" brushRef="#br1" timeOffset="30849.43">2981 5115 0,'0'18'32,"0"0"-32,0 17 15,-71 35 1,18-17 0,18 0-1,0-53 1,35 18-1,0-36 1,0-17 0,53-36-1,-36 36 1</inkml:trace>
  <inkml:trace contextRef="#ctx0" brushRef="#br1" timeOffset="31065.75">2946 5133 0,'17'0'0,"19"0"15,-19 18 17,19 34-17,-19-16 1,1 17 0,-18-18-1,17-35 1,1 0-1,0-18 1,-18 1 0</inkml:trace>
  <inkml:trace contextRef="#ctx0" brushRef="#br1" timeOffset="31339.72">3246 4868 0,'0'0'0,"0"-17"15,0 34 17,0 1-17,0 35 1,0 53 0,0 0-1,-18-54 1,18 19-1,0-53 1,0-1 0,0-34 15</inkml:trace>
  <inkml:trace contextRef="#ctx0" brushRef="#br1" timeOffset="31632.61">3492 4886 0,'0'18'32,"0"-1"-32,0 19 15,0 34 1,0 36-1,-17-36 1,17-17 0,0-35-1,0 0 1,17-18 0,1-18-1</inkml:trace>
  <inkml:trace contextRef="#ctx0" brushRef="#br1" timeOffset="32066.24">3457 4921 0,'0'0'0,"-35"-35"16,35 17-1,0 1 1,70-36-1,19 53 1,-1 0 0,88-18-1,-70 89 1,-53-1 0,-35-17-1,-36 106 1,0-141-16,54 17 15,-160 53 1,-52-70 15,52 17-15,36-17 0,53-1-1,35 1 1,-35-36-1,105-35 1,-35 36-16</inkml:trace>
  <inkml:trace contextRef="#ctx0" brushRef="#br1" timeOffset="32415.86">4357 4957 0,'0'0'16,"0"17"-16,-18-17 15,89 18 1,-54-53-1,1-1 1,-18 19 0,0-19-1,-18 36 17,18 18-17,-17-18-15,-1 18 16,18-1-1</inkml:trace>
  <inkml:trace contextRef="#ctx0" brushRef="#br1" timeOffset="32748.82">4410 5256 0,'0'18'0,"17"-18"31,1 0-15,-18-18 15,-18-17-31,1 35 31,34 0-31,-17 18 32,-17-18-17,17 0 1,0-18 0</inkml:trace>
  <inkml:trace contextRef="#ctx0" brushRef="#br1" timeOffset="33298.19">5062 4957 0,'-17'-36'31,"34"89"-31,-17-35 31,0-1-15,0 72 0,0 34-1,0-35 1,0 18-1</inkml:trace>
  <inkml:trace contextRef="#ctx0" brushRef="#br1" timeOffset="33549.01">5098 4992 0,'-36'0'47</inkml:trace>
  <inkml:trace contextRef="#ctx0" brushRef="#br1" timeOffset="33699.47">5062 4992 0,'18'0'15,"0"0"1,-1 0-16,54 0 16,17-18-1,53 1 1,53-19-1,18 19 1,-124 17 0</inkml:trace>
  <inkml:trace contextRef="#ctx0" brushRef="#br1" timeOffset="33900.04">7444 4833 0,'17'0'0,"1"0"15,0-18 1</inkml:trace>
  <inkml:trace contextRef="#ctx0" brushRef="#br1" timeOffset="34048.3">7602 4833 0,'36'-18'32,"-54"18"14</inkml:trace>
  <inkml:trace contextRef="#ctx0" brushRef="#br1" timeOffset="34136.4">7426 4886 0</inkml:trace>
  <inkml:trace contextRef="#ctx0" brushRef="#br1" timeOffset="36748.28">5662 4868 0,'0'0'0,"-18"0"31,1 0-16,34 0 48,1 0-63,0 0 16,17 0-16,36 0 15,70 0 1,17 0-1,-69 0 1,52 0 15,-106 0-31,53-17 16,71 17 0,-18 0-1,18 0 1,-18-18-1,-71 18 1,-52 0-16,70-18 16,-35 18-1,18 0 1,-18 0 0,17 0-1,-34 0 1,-1 0-1,18 0 1,-36 0 15,54-17-15,-53 17 0,-1 0 15,1 0-16,-1 0 1,-17 17 15,0 1-15,0 17 0,0 18-1,0-17 1,0-1-1,0 18 1,0-36 0,0 36-1,0-35-15,0 52 16,0-17 0,0 0-1,0 18 1,0-36-1,0 18 1,0 0 0,0-18-1,0 18 1,-17-18 0,-1 1-1,18-1 1,0-17-1,0-1 1,-17 1 15,17 0 1,-18-1-17,0-17 1,1 0-1,-36 18 1,17-18 0,-16 0-1,-1 17 1,-18-17 0,18 0-1,0 0 1,-17 0-1,-19 0 1,19 0 15,52 18-31,-88-18 16,18 0 0,0 0-1,0 18 1,-18-18-1,35 0 1,36 0-16,-71 17 16,36-17-1,-36 0 1,0 0 0,18 0-1,-36 0 1,19 0-1,16 0 1,-16 0 15,-1 0-15,35 0 0,1 0-1,52 0 1,-35 0-1,0 0 1,36 0 0,-19 0-1,19 0 17,-1 0-1,18-17 31,18 17-62,-18-18 16,35-52 0,-17 17-16</inkml:trace>
  <inkml:trace contextRef="#ctx0" brushRef="#br1" timeOffset="37997.36">5239 5133 0,'0'-18'32,"0"1"-17,0 34 48,0 1-48,0 0-15,0-1 0,0 18 16,0 54 0,-18 16-1,18-34 1,-18 17-1,1 0 1,17-17 15,0 0-15,0-54 0,0 1 15,-18-18 47,1 0 47,-1 0-94,18-18-31,0 1 16,-18-1-1,18-35 1,0-35 0,0 17-1,0-17 1,0 0 0,0 35-1,0-18 1,0 54-1,0-1 1,0-17 15,18 35-15,-18-18 0,0 1-1,18-1 1,-18 0-1,0 1 1,0-1 31,0 0-16,17 18-15,1-17-1,-1 17 32,-17 17-15,0 1-32</inkml:trace>
  <inkml:trace contextRef="#ctx0" brushRef="#br1" timeOffset="38897.83">2910 6544 0,'0'0'0,"0"-18"16,0 1-1,-17 17-15,-1 0 31,0 17-31,18 54 16,0 17 15,0-53-31,0 124 16,-52-53 0,-1 70-1,35-70 1,0 18-1,18-71 1,0-36 0,-35-17-1,35-17 1,0-19 0,0-70-1,0 54 1</inkml:trace>
  <inkml:trace contextRef="#ctx0" brushRef="#br1" timeOffset="40397.83">2805 6650 0,'35'-18'31,"-18"18"-15,1 0-1,53-17 1,-54 17-16,54 0 16,52-18-1,18 18 1,71 0-1,35-35 1,-71 35 0,177-36 15,-106 36-15,71 0-1,-124 0 1,53 0-1,0 0 1,-53 0 0,-141 0-16,158-17 15,-70 17 1,36 0 0,17-18-1,-36 18 1,37-18-1,-125 1 1,-17 17 0,-18 0 15,-17 0 16,-18 17-16,0 1-15,0 17-1,0 1 1,0-19-16,0 54 16,0 17-1,0-35 1,0 35-1,0-35 1,0 0 15,0 0-15,0-35-16,0 34 16,0-16-1,0-1 1,0 0-1,0-17 1,-18 17 0,-17-17-1,-18-1 1,0-17 0,-35 18-1,17-18 1,-105 18-1,53-1 1,-19 1 0,-16-18 15,-1 18-15,-88-18-1,-106 17 1,159 1-1,-53 0 1,-17 17 0,87-17-1,-34-1 1,17 1 0,-18-1-1,0 1 1,53-18-1,-35 0 1,36 0 15,17 0-15,52 0 0,1 18-1,-18-18 1,53 0-1,18 35 1,0-17 0,35-36-1,0-17 17,35-18-17,-17 53-15</inkml:trace>
  <inkml:trace contextRef="#ctx0" brushRef="#br1" timeOffset="40780.83">3634 6932 0,'0'0'0,"17"-18"31,-17 1-31,0 34 32,-17 36-17,-19 0 1,36 53-1,-35 18 1,35-54 15,-18-52-31,18 52 16,18-70 15,0 0-15,35-35-1</inkml:trace>
  <inkml:trace contextRef="#ctx0" brushRef="#br1" timeOffset="41281.57">4004 7073 0,'0'0'0,"-18"18"47,1-1-31,-1 1-16,18 0 0,-35 70 31,17 18-15,18-53-1,0-36-15,35 1 16,1-18-1,34-18 1,1-35 0,-18-17-1,-18-18 1,-35-18 0,0 71-1,-71 17 1,19 18-1,16 18 1,1 17 0,0 18 15,35-36-15,0 1-1,53-18 1</inkml:trace>
  <inkml:trace contextRef="#ctx0" brushRef="#br1" timeOffset="42064.71">4710 7038 0,'0'0'0,"0"-18"16,-18 1-1,0 17-15,-52 0 16,17 35 0,-18 18 15,18-18-15,53 0-1,0-17 1,36-18-1,17 0 1,35-53 0,-35 35-1,0 1 1,-36-1 0,-17 1-1,0 34 16,0 1-15,0 17-16,0 0 16,-17 124 15,17-141-31,0 52 16,0 54-1,17-18 1,-17-18-1,-17 18 1,17-89-16,0 54 16,0-54-16,0 72 15,-53-19 1,-18-17 0,-35-35-1,-17-18 1,17-35-1,71 17-15,-106-53 16,88-35 0,35 36 15,18 17-15,53-18-1,-18 19 1,-17 34-16,70-53 15,-17 18 1,-36 36-16</inkml:trace>
  <inkml:trace contextRef="#ctx0" brushRef="#br1" timeOffset="42353.4">5098 7091 0,'0'0'0,"0"17"32,0 1-17,0 35 1,-18 0-1,-17-18 1,35-17 0,0-36-1</inkml:trace>
  <inkml:trace contextRef="#ctx0" brushRef="#br1" timeOffset="42730.93">5151 6932 0,'-18'0'31,"18"-18"16,18 1-31,-1 17-1,-17-18 1,-17 18 15,-1 0-15,0 0-1,18 18 1,0-1 0,0 1-1,18-18 1,17 18 0</inkml:trace>
  <inkml:trace contextRef="#ctx0" brushRef="#br1" timeOffset="43248.43">5433 7003 0,'0'0'0,"0"35"32,0-17-32,0 17 15,17 18 1,-17 0-1,0 0 1,0-36 0,0 1 15,0-36 0,0 1-15,0-72-1,36 1 1,17 35 0,52-17-1,1 52 1,-35 18 0,-1 71-1,-34-1 1,-36-17-1,0 18 1,-36-18 0,1-53-1,0 35 17,-36-35-17</inkml:trace>
  <inkml:trace contextRef="#ctx0" brushRef="#br1" timeOffset="44180.93">3193 7867 0,'0'0'0,"-18"0"47,-17 18-32,-1 34 1,1 37 0,0 52-1,17-71 1,18 19 0,0-37-1,36-34 1,-1 0-1,53-18 1,-35-36 0,53-34 15,0-1-15,-89 1-1,1-54 1,-36 1-1,-17 52 1,-36 54 0,1 17-1,-1 0 1,36 35 0,17-35-16,1 35 15,-1 18 1,18 0-1,0-35 1</inkml:trace>
  <inkml:trace contextRef="#ctx0" brushRef="#br1" timeOffset="44597.98">3298 8608 0,'0'17'16,"0"1"-16,0 0 16,0-1-16,0 19 31,0 17-15,-17-1-1,-1 1 1,18-35-1,-17-18 17,17-35-17,0 17-15</inkml:trace>
  <inkml:trace contextRef="#ctx0" brushRef="#br1" timeOffset="44879.92">3263 8572 0,'18'0'15,"-1"0"1,36 18 0,18 17-1,-53 1 1,17-1-1,-18-17 1,-17-1 0,0-34 31</inkml:trace>
  <inkml:trace contextRef="#ctx0" brushRef="#br1" timeOffset="45414.45">3687 8555 0,'-18'17'31,"0"-17"-31,1 18 16,-1 0-16,-35 17 15,18-17 1,-1-1 0,54-34 31,53-19-32,-18 1 1,17-18-1,-35 18 1,1 35 0,-19-18 15,1 18-15,-18 18-1,0 35 1,0 0-1,0 17 1,0 1 0,0-18-1,0-36 1,0-34 31,0-1-32,0 1-15</inkml:trace>
  <inkml:trace contextRef="#ctx0" brushRef="#br1" timeOffset="46513.69">5292 8096 0,'0'18'16,"0"0"-16,17-1 16,-17 18-1,53 18 1,-53-35-16,35 17 15,18-35 1,18 18 0,17-18-1,0-35 1,-17-1 0,17-17-1,-70 36-15,-1-71 16,19-18-1,-36 18 1,-18 17 0,-53 36 15,-70 17-15,18 18-1,35 0 1,-18 53-1,53 0 1,53 70 0,18-52-1,17 35 1,18-53 0,-36-36-1,-17 1 1,53 17-1,0-17 1,-17 0 0,-1-18 15,18-18-15,-18 0-1,0 1 1</inkml:trace>
  <inkml:trace contextRef="#ctx0" brushRef="#br1" timeOffset="47015.05">6191 8308 0,'18'-35'16,"-18"52"15,0 1-15,0 0-16,0 34 15,0 37 1,0-19-1,-18-17 1,18-35-16,0 52 16,0-34 31,18-36-32</inkml:trace>
  <inkml:trace contextRef="#ctx0" brushRef="#br1" timeOffset="47079.72">6262 8555 0,'17'-35'0</inkml:trace>
  <inkml:trace contextRef="#ctx0" brushRef="#br1" timeOffset="47463.85">6227 8273 0,'0'0'0,"17"0"31,1 0-31,-1 0 16,19 0 0,17 0-1,-36 0-15,36 0 16,-35 0 0,-1 0 15,-34 0 0,-18 0-15</inkml:trace>
  <inkml:trace contextRef="#ctx0" brushRef="#br1" timeOffset="47779.66">6244 8484 0,'0'18'0,"18"-18"31,-1 0-31,1 0 0,17 0 16,18 0-1,0-18 17,-18 18-17,-17-17 1</inkml:trace>
  <inkml:trace contextRef="#ctx0" brushRef="#br1" timeOffset="47813.7">6456 8467 0</inkml:trace>
  <inkml:trace contextRef="#ctx0" brushRef="#br1" timeOffset="52329.65">3616 9613 0,'18'0'63,"-1"0"-63,1 0 0,0-17 0,17-1 15,53-35 1,-17-18 0,-19 1-1,-52-1 1,0 18 15,-17 0-15,-1 36-1,1 17 1,-1 0-16,0 70 16,1 36-1,17 0 1,0 53 0,0-18-1,0-88-15,-18 70 16,18 54-1,0-89 1,0-18 0,18-34-1,17-36 17,18-36-17,-18-34 1,18-18-1,-53-18 1,-35-18 0,-89-34-1,71 122 1,-52-34 0,87 35-1,53 52 1,18-17-1,35-35 1,18-36 0,-88 71-16,88-70 15,-71 35 17,0 17-17,-35-17 1,0 52-1,-18 19 1,-17 34 0,35 1-1,0 17 1,0-53 0,53-17-1,18-36 1,-18-35-1,0 0 1,-53-35 0,0 35-1,-71-17 1,0 70 15,54 0-15,-1 35-1,18-17 1,0 17 0,0-18-1</inkml:trace>
  <inkml:trace contextRef="#ctx0" brushRef="#br1" timeOffset="52779.88">4357 9402 0,'35'0'32,"-17"0"-32,-1 0 15,36 0 1,-17 17-1,-1 1 1,-35-1-16,35 54 16,-35 17-1,0-53 1,-18-35 0,18-17 15,0-1-31,0-35 15,0-17 1,18 34 0,17 19-1,18-1 1,0 18 15,0 0-15,-35 0-16</inkml:trace>
  <inkml:trace contextRef="#ctx0" brushRef="#br1" timeOffset="53546.72">5062 9402 0,'0'0'0,"0"-18"0,-17 18 31,-19 0-31,-16 0 16,34 0-16,-35 35 31,-18 0-15,36 18-1,35 0 1,0 0-1,35-53 1,36 0 0,0-53-1,-36 18 1,-18 0 0,1 17-1,-18 0 1,0 36 15,0 0-15,0 88-1,0-18 1,0 53 15,0 18-15,-18-36-1,18 18 1,18 18 0,-18-53-1,0 0 1,-18-89-16,1 1 16,-54-18-1,-17-35 1,-35-36-1,-1-70 1,71 53 0,18-71-1,35 53 17,35 36-17,53-1 1,36 0-1,-107 36-15</inkml:trace>
  <inkml:trace contextRef="#ctx0" brushRef="#br1" timeOffset="54012.75">5256 9384 0,'0'0'0,"-17"0"16,-1 0 0,0 0-16,-17 18 31,0 34-15,35-16-1,0-19-15,0 36 16,0-17-1,18-36 1,52 0 0,-17-53-1,-35 17 1,-1 19-16,-17-19 16,0-34-1,-35 17 1,17 53-1,-35 0 1,18 0 0,18 35-1,17 1 1,17-36 15,1 0-31</inkml:trace>
  <inkml:trace contextRef="#ctx0" brushRef="#br1" timeOffset="54330.78">5521 9225 0,'18'0'31,"-18"18"-16,0-1-15,-18 36 16,-17 36 0,35-37-1,0 19 1,0-18 15,0-35-15,17-18-1,36-18 1,-35-17 0,0-1-16</inkml:trace>
  <inkml:trace contextRef="#ctx0" brushRef="#br1" timeOffset="54563.1">5397 9402 0,'18'0'16,"0"0"-16,35 0 31,17-18-15,-17 0-1,-35 18 1,-1 0-16</inkml:trace>
  <inkml:trace contextRef="#ctx0" brushRef="#br1" timeOffset="55128.75">6244 9137 0,'0'0'0,"0"-18"0,-17 18 16,17 18-1,0 0 1,-18 17-16,0 35 31,18 36-15,0 0-1,0-35 1,0-36 0,0-17-1,0-36 1,0-17 0,0 17-16</inkml:trace>
  <inkml:trace contextRef="#ctx0" brushRef="#br1" timeOffset="55463.14">6138 9260 0,'0'0'0,"-35"-35"16,35 0-1,0 17 17,53 1-17,35-19 1,0 36-1,1 36 1,-72-1 0,1 35-1,-106 1 1,-18-18 0,35-35-1,36-1 1,53-17 31,-1 0-47,36 0 15</inkml:trace>
  <inkml:trace contextRef="#ctx0" brushRef="#br1" timeOffset="55980.62">6667 9384 0,'0'0'0,"0"-18"16,0 1-1,-17 17 1,-18-18 0,-36 18-1,18 18 1,-35 52-1,70 1 1,1-36 0,17 0-1,17-35 17,19 0-17,34-35 1,18-36-1,-52 36 1,16-18 0,-34 36-1,-18 34 17,0 1-32,0 17 15,0 0 1,18 18-1,17-35 1,-17 0 0,17-18-1,36-36 17</inkml:trace>
  <inkml:trace contextRef="#ctx0" brushRef="#br1" timeOffset="56400.8">7073 9313 0,'0'0'0,"0"-17"15,-17 17 1,-19 0 0,-34 35-1,17 0 1,53-17-1,0 0 1,53-18 0,17 17-1,-34-17 1,-1 35 15,-18-35-15,-17 18-1,-70 0 1,-18-1 0,35 1-1,18 0 1,35-36 31,0 0-47</inkml:trace>
  <inkml:trace contextRef="#ctx0" brushRef="#br1" timeOffset="56862.97">7285 9331 0,'0'-18'32,"-18"18"-17,1 0-15,-36 0 16,17 18 0,19 17-1,17-17 1,0 0-1,35 17 1,18-35 0,-18 17-1,-17-17 1,-18 18 15,-35 0-15,17-1-16,-35-17 15,-18 36 1,54-36 0,17-18 31,17 18-47</inkml:trace>
  <inkml:trace contextRef="#ctx0" brushRef="#br1" timeOffset="57478.72">7408 9349 0,'0'-18'31,"0"36"16,0-1-47,0 1 0,0 0 16,0 17-1,-17 0 1,34-53 46,-17 1-46,18 17-16,0-18 0,-1 1 16,19-1-1,-36 36 17,0-1-17,0 1 1,0-1-1,35-17 1,-18 0 0,19 0-1,-19-17 1,-17-18 0,0-1-1,0 19 1,0-1-1</inkml:trace>
  <inkml:trace contextRef="#ctx0" brushRef="#br1" timeOffset="57886.97">7691 9278 0,'-18'0'31,"18"18"-15,-18-18-16,1 53 15,17-18 1,-18 18-1,18-18 1,18-35 15,-1 0-31,19 0 16,-1-35 15,-18 0-15,-17 17-16,0-17 15,0 17 1,0 0 0,-35 18-1,0 0 1</inkml:trace>
  <inkml:trace contextRef="#ctx0" brushRef="#br1" timeOffset="58329.61">7743 9313 0,'18'0'31,"0"0"-31,-1 0 16,1 0 0,-18 18-1,0 0-15,18 17 16,-18 0 0,0-17-1,0-1 1,0-34 46,0-1-62,0 1 16,0-1-16,0 0 31,35 1-15,-17-1-1,-1 18 1,1 0 0,-1 0-16</inkml:trace>
  <inkml:trace contextRef="#ctx0" brushRef="#br1" timeOffset="59013.34">8167 9260 0,'0'0'0,"-18"0"47,1 18-47,-1-18 15,-35 35 1,18 18-1,-1 0 1,19 0 0,34-53 15,36 0-15,-35 0-1,35-53 1,-18 0-1,-17-17 1,-18-19 0,0 1-1,0 35 1,0 36 0,0 34 30,0 1-30,0 53 0,0 17-1,0-35 1,0 17 0,0 1-1,0-36 1,35-17-1,0-1 1,1-17 0,17 0-1,-1-17 17,-16-19-17,-19 36-15</inkml:trace>
  <inkml:trace contextRef="#ctx0" brushRef="#br1" timeOffset="60879.31">3404 9860 0,'0'0'0,"-123"0"16,105 18-1,-35-18-15,36 0 16,-1 17 0,36-17 46,-1 0-62,1 0 16,52 0-1,1 0 1,35 0 0,17 0-1,-87 0-15,69 0 16,37-17-1,-37-1 1,19 18 0,-1 0-1,36 0 1,17-18 15,1 18-15,-36-17-1,0-1 1,-17 18 0,-1 0-1,-17-17 1,0 17 0,35 0-1,18-18 1,-54 18-1,54-18 1,-35 18 0,-36 0-1,18 0 1,35 0 15,-53 0-15,71-17-1,-36 17 1,-52 0 0,35 0-1,-1 0 1,-52-18 0,35 0-1,-17 18 1,0 0-1,-1 0 1,18 0 0,-17-17-1,35 17 17,-18 0-17,-35 0 1,17 0-1,1 0 1,-36 0 0,36-18-1,-36 18 1,0 0 0,1 0-1,-1 0 1,-17 0-1,17 0 1,-18-18 31,1 18-16,0 0-15,-36 0 62,0 0-78,1 0 16,-1 0-16,-35 0 0</inkml:trace>
  <inkml:trace contextRef="#ctx0" brushRef="#br1" timeOffset="64695.25">5133 5274 0,'0'-18'31,"0"1"0,0-1-15,0 0-16,0-17 31,0 18-15,0-1-1,0 0 1,0 1 0,0-1-1,0 0 17,0 1-17,0 34 79,0 1-78,0 0 15,0-1-31,0 1 15,0 0 1,18 34 0,-18 1-1,0 0 1,0 0 0,0 0-1,0 18 1,0-18-1,0 17 1,0-35 0,0-17-1,0-36 32,0 1-31,0-36-1,0 0 1,0 0 0,0 0-1,0-17 1,0-1 0,0 18-1,0 0 1,0 18-1,0 17 1,0-17 0,0 17 15,17 18 125,-17 18-156,0 0 0,0 17 16,18 35-1,-18 19 1,0-1 0,0-18-1,0 1 1,0 17 15,0 0-15,0-35-1,0-17 1,0-19 0,0 1-1,0-1 1,0-34 46,0-1-62,0 1 16,0-1-16,0-70 16</inkml:trace>
  <inkml:trace contextRef="#ctx0" brushRef="#br1" timeOffset="66560.82">5221 5009 0,'0'0'0,"0"-17"15,-18 17 1,18-18-1,-17 18 1,-1 0 0,1 0-1,34 0 95,1 0-110,-1 0 15,19 0-15,17 0 16,17-17 0,36 17 15,-18-18-16,36 0 1,-36 1 0,35-1-1,-52 0 1,35 1 0,-18-1-1,0 0 1,0 18-1,1 0 1,34-17 0,0-1-1,-17 18 1,-88 0 0,105-18-1,-52 18 1,-18 0-1,17-17 1,-17 17 0,0 0-1,18-18 1,-36 18 0,0 0-1,1 0 1,17 0-1,17 0 1,-35 0 0,1 0-1,-19 0 1,1 0 46,0 18 173,-18-1-220,17-17-15,-17 18 16,0 0 0,0-1-1,0 1 1,0 17 0,0 18-1,18-17 1,0 34-1,-18-17 1,17 0 0,-17 17-1,0-34 1,0 17 0,0 0 15,0-36-16,0 36 1,0-18 0,0-17-1,0 17 1,0-17 0,0 0-1,0 17 1,0 0-1,0-17 1,0-1 0,0 1 15,0-36 31,-17 18-62,-1 0 16,18-17-16</inkml:trace>
  <inkml:trace contextRef="#ctx0" brushRef="#br1" timeOffset="68127.19">5750 5821 0,'-17'0'31,"-1"0"-15,0 0-16,1 0 31,-1 0-31,0 0 0,1 0 16,-18 0-16,-18 17 16,35-17-1,-70 18 1,35-18-1,18 0 1,-18 0 0,35 0 15,36 0 31,-1 0-46,1 0-16,0 0 0,34 0 16,19 0-1,17 0 1,-17 0 15,52-18-15,1 18-1,-36 0 1,-70 0-16,87-17 16,-16 17-1,-1 0 1,18 0 0,-1 0-1,-34-18 1,52 18-1,1-17 1,-18-1 0,-18 18-1,0-35 1,18 17 15,-35 18-15,-1-18-1,1 1 1,-36 17 0,36 0-1,-19-18 1,1 18 0,-17 0-1,-1 0 1,0 0-1,-17 0 1,-1 0 0,1 0 46,-36 0 48,18 18-48,-17-18-15,-1 0-31,1 0-16,17 17 15,-18-17-15,0 0 16,1 0-1,-1 0 1,-35 18 0,18-18-1,0 18 1,17-18-16,-35 0 16,18 0-16</inkml:trace>
  <inkml:trace contextRef="#ctx0" brushRef="#br1" timeOffset="69227.77">7179 5821 0,'0'0'0,"-18"0"16,1 17-16,-1 1 15,36-18 48,-1 0-48,1 0-15,17 0 16,53-35 0,-35 35-1,36-18 1,-72 18-16,36-17 15,0-1 1,-18 18 0,1-18-1,-19 18 1,1 0 46,0-17-46,-1 17 0,1 0 31,-1 0-32,1 0 16,-36 0 16,1 0-31,-1 0-16,-35 0 0</inkml:trace>
  <inkml:trace contextRef="#ctx0" brushRef="#br2" timeOffset="78059.66">8079 3351 0,'0'0'0,"-18"0"0,18-17 16,18 17 62,-1 0-63,1 17-15,0-17 0,-1 0 16,18 18 0,36 0-1,-53-1-15,52-17 16,36 36-1,0-19 1,53 1 0,-1 35-1,-105-53-15,18 17 16,140 36 0,-16-17-1,-37-1 16,89 0-15,0 0 0,-194-35-16,71 0 15,-72 18-15,178 0 16,-19-18 0,-69 17-1,16 1 1,-34 0-1,-54-18 1,-52 17-16,53-17 16,-36 0-1,-53 0 48,1 0-48,-36 0 1,35 0-16</inkml:trace>
  <inkml:trace contextRef="#ctx0" brushRef="#br2" timeOffset="80359.52">8184 5239 0,'-17'0'0,"34"0"0,-69 17 16,16 1-1,19-18 1,17-18 78,17 18-94,1 0 0,0 0 15,34-35-15,1 17 16,18 1 15,-1-36-15,-52 35-16,53 1 15,17-36 1,18 0 0,0 18-1,-36-1 1,36 1-1,-18-18 1,18 18 0,-18-1-1,0 1 1,-35 18 0,18-19-1,-1 19 1,1-19 15,35 19-15,0-19-1,-36 19 1,36-1 0,-18-35-1,0 36 1,1-19-1,-19 19 1,-35-1 0,18 0-1,18 1 1,-71-1-16,35 18 16,0-17-1,1-1 16,-1 0-15,18 1 0,17-19-1,-34 36 1,17-17 0,-36-1-1,1 18 1,17-18-1,-17 18 1,17-17 0,0-1-1,-17 0 1,0 18 0,17-17-1,0-1 16,-17 18-31,-1 0 16,1-17 0,0 17-1,-1 0 1,-17-18 0,18 0-1,0 18 1,-1-17-1,1 17 1,0-18 15,-1 18-15,1-18 0,0 18-1,-18-17 16,17 17 16,1 0-15,-18-18-32,17 18 31,-17-18 16,0 1 62,0-1 0,-17 18 1,-1 0-63,1 0-32,-1 0-15,0 0 0,1 0 16</inkml:trace>
  <inkml:trace contextRef="#ctx0" brushRef="#br2" timeOffset="88007.46">12100 3651 0,'-35'0'0,"17"0"0,-35 18 16,1 0 0,16-1-1,19-17-15,-1 0 16,36 0 31,35 0-32,88-17 1,-18-1 0,89-35-1,-106 35 1,-1 1-1,-52-1 1,-53 36 31,-17-18-31,-19 17-16,1 1 15</inkml:trace>
  <inkml:trace contextRef="#ctx0" brushRef="#br2" timeOffset="88408.67">12435 3704 0,'-17'0'47,"17"18"-31,0-1 0,0 1-16,0 88 15,0-71-15,0 124 16,0-36 15,0-17-15,0-53-1,0 0 1,0-71 31,0 1-47,0-1 0</inkml:trace>
  <inkml:trace contextRef="#ctx0" brushRef="#br2" timeOffset="89209.58">12647 3951 0,'18'0'16,"-18"18"-16,0-1 16,0 1-16,0 17 15,0 71 1,0-35 0,0-18-1,17-18 1,19-35-1,-19 0-15,54-18 16,-1-35 0,-17-17-1,0-18 1,-18 17 0,-17 36-1,-18 17 1,0 36 31,0-1-32,0 36 1,0 53 0,0 0-1,0-18 1,18 18-1,-18 0 1,17-18 0,-17 35-1,0-87-15,0 70 16,0 17 0,-17-35-1,-36-35 1,-35-18-1,-36-35 17,89 0-32,-71 0 15,0-35 1,0-53 0,71 17-1,0-34 1,35 16-1,0 19 1,70-1 0,1 1-1</inkml:trace>
  <inkml:trace contextRef="#ctx0" brushRef="#br2" timeOffset="89775.56">13370 3933 0,'-17'-17'31,"17"34"16,0 1-47,0 70 15,0 18 1,0 53 0,0 0-1,0-54 1,0 19-1,0-1 1,0-52 0,0-36-1,0-52 17,0-1-32,0-35 15,0 35-15</inkml:trace>
  <inkml:trace contextRef="#ctx0" brushRef="#br2" timeOffset="90192.16">13300 4075 0,'0'0'0,"-18"-89"31,18 72-15,0-1-16,53 0 15,-35 18-15,52-17 16,18 17 0,1 0-1,-37 35 1,-34 53 15,-36 36-15,-34-54-1,-54-17 1,53-17 0,-18-19-1,36-17 1,53-17 15,35-36-15</inkml:trace>
  <inkml:trace contextRef="#ctx0" brushRef="#br2" timeOffset="90496.5">13899 3881 0,'0'17'0,"0"1"16,0-1-16,0 19 15,0 52 1,0-53 0,0 0-1,0-17 1</inkml:trace>
  <inkml:trace contextRef="#ctx0" brushRef="#br2" timeOffset="90958.12">13794 3757 0,'17'0'16,"1"0"-16,17 0 15,-17 0-15,17-18 16,0-34 15,-35 16-15,0-17-1,-35 18 1,-18 17 0,0 36-1,36 17 1,17 36-1,0-18 1,17-18 0,36 0-1</inkml:trace>
  <inkml:trace contextRef="#ctx0" brushRef="#br2" timeOffset="91607.28">14199 3881 0,'18'17'16,"-18"1"-1,0-1-15,0 19 16,0 17 0,0 17-1,0 1 1,0-54 0,0 1-1,-18-18 16,18-53 1,0 18-17,0-53 1,18 17 0,35 18-1,-36 36-15,72-19 16,-1 19-1,-18 17 1,-34 35 0,-1 18-1,-35 17 1,0 1 0,0-1-1,0-34 1,-18-1-1,1-17 17,17-36-1</inkml:trace>
  <inkml:trace contextRef="#ctx0" brushRef="#br2" timeOffset="92797.29">15258 3881 0,'0'-36'15,"0"19"-15,-18-1 16,-17 0 0,-36 1-1,1 17 1,-19 35 0,-16 18-1,87-35-15,-35 52 16,35 18-1,18-35 1,0-18 0,71-35-1,35-17 1,0-36 0,-36-18-1,-35 18 1,1 1 15,-19 34-15,1 0-1,-18 36 32,0 0-47,-18 17 16,18 53-1,0 18 1,18 53 0,35 17-1,0-53 1,17 71 0,-52 1-1,0-1 1,-18-36-1,0-17 1,-18-17 15,-17-54-15,-1-17 0,19-35-1,-18-18 1,-1-88-1,-17-18 1,-17-18 0,17 1-1,-18-53 1,71 123-16,-17-141 16,17 35-1,0 0 1,70 0-1,-17 71 17,71-18-17,-71 71 1,17-18 0,-35 36-1,-35-1 1,18 18 78,-18 18-48,0-1-30</inkml:trace>
  <inkml:trace contextRef="#ctx0" brushRef="#br2" timeOffset="92940.69">15416 4251 0,'0'0'0,"-17"0"31</inkml:trace>
  <inkml:trace contextRef="#ctx0" brushRef="#br2" timeOffset="94657.62">7302 6950 0,'-17'0'16,"-1"0"-16,1 0 0,-36 0 31,17 0-15,-17 0 0,18 0-1,0 0 1,53 0 78,-1 0-94,1 0 15,-1 0-15,72 0 16,52 0 15,-35 0-15,88 0-1,17-18 1,-52 0 0,70 1-1,-176 17-15,212 0 16,-53-18-1,87 1 1,-52-19 0,-17 19-1,-72 17 1,54-36 0,-71 36-1,-88-17 1,-18 17-1,-17 0 1,-36 0 47,1 0-48,-1-18 1</inkml:trace>
  <inkml:trace contextRef="#ctx0" brushRef="#br2" timeOffset="95319.71">9878 6509 0,'0'0'16,"-18"0"-16,18 17 47,0 1-47,18 17 15,17 1 1,36-1 0,-54-35-16,54 17 15,17 1 1,0-18 0,-17 0-1,-18 0 1,-36 0-1,-34 0 32,-1 0-31,-17 18 0,-36 35-1,1-18 1,-36 18-1,-18 35 1,1-17 0,105-54-16,-52 19 15,34-1 1,1 0 0,17-35 15,18-18 16</inkml:trace>
  <inkml:trace contextRef="#ctx0" brushRef="#br2" timeOffset="101089.92">11412 6385 0,'18'0'16,"0"-17"-16,-1-1 15,-17-17 1,0 17-1,-35 0 1,17 18 0,-35 0-1,-17 36 1,-18 34 0,17 18-1,1 54 1,34-1-1,19-18 1,17-35 0,70-35-1,1-35 1,52-18 0,54-71-1,-89 18 1,35-70-1,-35-18 1,-35 0 15,-17 0-15,-36 52 0,0 54-1,0 18 1,-18 17-1,0 52 1,-17 54 0,0 88-1,17-88 1,1 18 0,17-19-1,17-69 1,54-36-1,35 0 1,-36-36 15,1-34-15,-18-18 0,-36 17-1,1 18 1,-18 71 15,0 70-15,0 0-1,0-35 1,35 0 0,18-18-1,-18-35 1,36 0-1,-18-35 1,0-35 15,-36 34-31</inkml:trace>
  <inkml:trace contextRef="#ctx0" brushRef="#br2" timeOffset="101507.26">12347 6315 0,'0'0'0,"-17"0"0,-1 35 16,0 18-1,18-18 1,0-17-1,36-18 1,-1-18 15,0-35-15,-35 0 0,0 18-1,-18 35 1,1 0-16,-18 0 15,17 18 1,0 17 0,18 18-1,0-18 1,18 0 0,0-35-16</inkml:trace>
  <inkml:trace contextRef="#ctx0" brushRef="#br2" timeOffset="102729.06">12735 6438 0,'0'0'0,"0"-17"0,-17 17 31,-1 0-15,-17 35-1,35-18-15,-36 36 16,19 71 0,-1-18-1,18-18 1,0-35-1,35-18 17,36-35-17,0 0 1,52-70 0,-17-1-1,-18-70 1,-70-36-1,-1 36 1,-17 71 0,0 35-1,-17 52 17,-1 71-17,18 36 1,0-1-1,0-35 1,0 1 15,-18-19-15,18-34 0,0-19-1,0-34 1,0-1-1,0-35 1,0 35-16,0-35 16,18-35-1,53 0 1,-1 53 0,18 17-1,-52 0 1,17 18-1,-53 36 1,-18-1 15,-53-17-15,1 17 0,17-35-1,0 18 1,35-18-1,1 0 1,17 35 0,0 0-1,0 0 1,35 18 0,0 0-1,1-35 1,16 17-1,37-17 1,16-18 15,-52 0-15,-17 0-16,34 0 16,-17-35-1,-35-1 16,-18 19 16</inkml:trace>
  <inkml:trace contextRef="#ctx0" brushRef="#br2" timeOffset="102927.6">13723 6826 0,'0'18'16,"0"0"15</inkml:trace>
  <inkml:trace contextRef="#ctx0" brushRef="#br2" timeOffset="105073.56">3316 8096 0,'18'0'0,"-1"0"16,1 0 0,17-17-1,1-1 1,-1-17 0,18 17-1,-36 18-15,72-53 16,16 18-1,-16 0 17,34-18-17,18 0 1,36 17 0,52-34-1,-17 17 1,52 0-1,36-17 1,-53 34 0,159-17-1,-124 36 1,-35-1 0,88 18-1,-53 0 1,-88 0-1,88 0 1,-211 0-16,229 18 31,-88-18-15,17 35 0,0 18-1,-52-18 1,52 18-1,-176-53-15,123 53 16,-35 0 0,-70-18-1,-1 0 1,-34 1 0,-19-36-1,-34 0 32,-1 0-31,-35 0-1</inkml:trace>
  <inkml:trace contextRef="#ctx0" brushRef="#br2" timeOffset="106707.87">5697 8096 0,'18'0'46,"0"0"-30,-18-17-16,17-1 16,1 18-16,35-18 15,-36 1-15,19-1 16,34 0 0,1-17-1,-18 0 1,17 17-1,1-17 1,17 17 0,0-17 15,36 17-15,-36 1-1,35-19 1,1 19-1,-89 17-15,53-18 16,18 1 0,-18 17-1,18-18 1,-35 0 0,17 18-1,71-17 1,-71-1-1,35 0 1,-17 18 15,-35 0-15,70 0 0,-53 0-1,-17-17 1,17 17-1,18 0 1,-71 0 0,35 0-1,-52 0-15,70 0 16,-17 0 0,17 0-1,0 0 1,-35 17-1,18-17 1,-18 0 15,0 0-15,-18 18 0,-18-18-1,19 0 1,-1 18-1,-17-18 1,17 17 0,-17-17-1,17 0 1,-35 18 0,18-18-1,-1 0 16,1 0-15</inkml:trace>
  <inkml:trace contextRef="#ctx0" brushRef="#br2" timeOffset="107906.46">9878 7585 0,'-18'0'16,"0"0"15,18 17 0,0 1-31,0 0 16,53 17-1,18 0 1,52-17 0,1-18-1,-36 17 1,-70-17-16,70 0 15,-53 0 1,-17 0 15,-36 0 16,-17 18-31,-18 0-1,0-1 1,-17 36 0,-19 0-1,19 35 1,52-70-16,-35 35 16,-17 18-1,-1-1 1,36-17-1,17-35 1,1 17 0,34-35 46,1-35-46,-1 17-16</inkml:trace>
  <inkml:trace contextRef="#ctx0" brushRef="#br2" timeOffset="108955.35">11677 7849 0,'18'0'0,"-1"0"0,1-17 16,35-1-1,0-17 1,-18-1 0,0 1-1,-35 18 1,-53 17-1,-35 0 1,0 52 0,35-16 15,18-1-15,35 0-1,17-17 1,72 17-1,-19-17 1,36 17 0,-35 0-1,-36 1 1,-35-19-16,-18 54 16,-88 17-1,0-35 1,18-35-1,18-18 1,17-71 0,35 53-1,-17-34 1,0-1 0,35 17-1,0 19 1,53-1-1,-18 18 1,0 0-16,18-18 16,0 1-16</inkml:trace>
  <inkml:trace contextRef="#ctx0" brushRef="#br2" timeOffset="109405.36">12153 7955 0,'0'0'0,"53"0"31,-35 0-31,17-18 16,36-17 0,-36 0-1,-18 35-15,19-53 16,-36 35-1,0 1 1,-36 17 0,-16 0-1,-37 53 1,72-36-16,-19 36 16,1 53-1,35-18 1,18-35-1,35 0 1,17-35 0,-52-18-1,17 0 1,36 0 0,-18-53-1,17-35 1,-52 70-16</inkml:trace>
  <inkml:trace contextRef="#ctx0" brushRef="#br2" timeOffset="109721.96">12823 7497 0,'0'0'0,"-17"0"31,-1 0-31,-17 52 16,17 37 0,1 16 15,17-16-15,-18 52-1,0-35 1,18-53-1,0-18 1,18-18 0,0-17-1,35-70 1</inkml:trace>
  <inkml:trace contextRef="#ctx0" brushRef="#br2" timeOffset="110206.91">13035 7937 0,'18'0'31,"-1"0"-31,19-17 16,17-18-1,0-1 1,-53 19-16,35-19 16,-35 1-1,-35 35 1,-36 0 0,-17 18-1,70-1-15,-35 19 16,36-19-16,-19 36 15,19 18 1,17-1 0,0-34 15,53-1-15,17-17-1,18-1 1,-17-17-1,-1-53 1,19 0 0</inkml:trace>
  <inkml:trace contextRef="#ctx0" brushRef="#br2" timeOffset="110923.55">13688 7743 0,'0'0'15,"0"-17"-15,0-1 0,0-17 16,0 17 0,-36 18 15,1 53-15,18 0-1,-1 0 1,18 35-1,0-17 1,0-18 0,35-36-1,18-17 1,18 0 0,-1-35-1,18-18 1,-70 35-16,70-87 15,-35 16 1,18-34 0,-18-18 15,-18 53-15,-35 70-1,0 0-15,0 54 31,-35 17-15,35 52 0,-36 1-1,19-18 1,17-70-16,-18 70 16,18-17-1,0-18 1,35-18-1,36-17 1,-18-1 0,-36-17-16,36 0 31,0-35-15,-17-18-1,-1 0 1,-35 18-1,18 0-15</inkml:trace>
  <inkml:trace contextRef="#ctx0" brushRef="#br2" timeOffset="111267.8">14076 7585 0,'0'0'0,"17"17"16,1-17-1,53 0-15,34 0 32,-34-17-17,53-1 1,-36-17-1,-71 35 1,19-18 0,-19 18-1,-34 0 48</inkml:trace>
  <inkml:trace contextRef="#ctx0" brushRef="#br2" timeOffset="112305.47">8696 9560 0,'-18'0'0,"1"0"16,17-17 0,17 17 15,1 0-31,0 0 16,140-18-1,-105 18-15,177 0 16,-54-18-1,106 1 1,0-1 0,-123 0-1,-18 1 1,-53 17 0,-88-18 15,0 1-16,0-1 1</inkml:trace>
  <inkml:trace contextRef="#ctx0" brushRef="#br2" timeOffset="112772.7">10019 9190 0,'0'53'15,"0"-36"1,0 1-16,70 17 16,19-17-1,-1-18 1,-18 0-1,-52 0-15,53 0 16,-54 0 0,-34 0 31,-36 35-32,35-17-15,-35 35 16,-35 35-1,-18 0 1,71-17 0,17-54-1,18 1 1,18-18 15,-1-18-31</inkml:trace>
  <inkml:trace contextRef="#ctx0" brushRef="#br2" timeOffset="113922.11">11448 9313 0,'0'0'0,"0"-17"0,17 17 16,-17-36-1,0 1 1,0 0-1,-17 35 1,-36 0 0,-18 53-1,-17 35 1,35 18 0,35 17-1,36-17 1,35-53-1,18-18 1,17-17 0,35-36 15,-70-35-15,35-52-1,0-1 1,-52 18-1,-1-54 1,0 1 0,-35 106-1,0 0 1,0 70 15,0 53-15,0 36-1,0-89-15,-17 53 16,17 36 0,0-54 15,53-35-15,0-17-1,35-18 1,-18-53-1,-17 0 1,18-35 0,-54 18-1,19 34 1,-36 19 0,0 70 15,17-18-16,-17 18 1,18-18 0,0-17-1,17-1 17,0-17-17,-17-17 1,35-36-1,-36 35-15</inkml:trace>
  <inkml:trace contextRef="#ctx0" brushRef="#br2" timeOffset="114305.36">12453 9102 0,'0'0'0,"-53"0"31,35 35-31,18-17 16,0-1-1,36-17 17,17 0-17,-18-35 1,-35 0-1,0-18 1,-18 53 0,-35 0-1,36 0 1,-1 35 0,18-17-16,0 35 15,18-18 1,17-18-1,0 1 1</inkml:trace>
  <inkml:trace contextRef="#ctx0" brushRef="#br2" timeOffset="115505.09">13088 9225 0,'-18'0'16,"1"-18"-16,-54 18 15,-17 18 1,53 17 0,-18 18-1,35 36 1,1-19-1,17 54 1,88-72 0,-18-34 15,36 0-15,35-18-1,-123 0-15,70-53 16,18-18-1,-36-35 1,-34-17 0,-1 35-1,0-36 1,-35 36 0,0 53-1,0 70 16,0 36-15,-17 17 0,17 0-1,0-53-15,-18 54 32,18-19-17,0-17 1,0 0-1,0-35 1,0-36 15,0-17-15,0-18 0,35 0-1,1-18 1,34 1-1,-17 17 1,0 53 0,-35 0-1,-36 17 17,0 1-17,-17-18 1,17 18-16,-17-1 15,0-17 1,-18 0 0,35 0-1,1 0 1,17 18 15,0 0-15,0 17-1,0 0 1,17 18 0,19-18-1,16 1 17,1-19-17,0-17 1,-35 0-1,35 0 1,0-35 0,-18 17-1,-35 1 1,18 17 0</inkml:trace>
  <inkml:trace contextRef="#ctx0" brushRef="#br2" timeOffset="115689.26">13970 9490 0,'-18'0'93,"1"0"-77,-1 0-16,0 0 0,1 0 16</inkml:trace>
  <inkml:trace contextRef="#ctx0" brushRef="#br2" timeOffset="170047.39">811 11589 0,'18'0'0,"0"0"16,-1 0 15,1 17-15,0-17-1,-1 0 1,-17 18-16,0-36 31,0 1-15,0-19-1,-17 19 1,-19 17 0,-17 35 15,18 36-15,17-18-1,18-36-15,0 18 16,0 36-1,18-71-15</inkml:trace>
  <inkml:trace contextRef="#ctx0" brushRef="#br2" timeOffset="170497.1">1288 11589 0,'-53'17'16,"35"1"0,0 0-16,18-1 15,0 1 1,0 0-1,18-18 1,35 0 0,-18-53-1,-35 17 1,0 1 0,-17 35 15,-1 18-31,0-1 15,1 1-15,-1 35 16,18 17 0,0-34 15,35-19-15,1-17-16</inkml:trace>
  <inkml:trace contextRef="#ctx0" brushRef="#br2" timeOffset="171031.11">2187 11642 0,'-17'-18'0,"17"0"16,0 1-16,-18 17 15,18-18 1,-18 18 0,1 71-1,17-1 1,0 54-1,0-89-15,-18 71 16,0 17 0,18-52 15,0-18-15,0-36-1,0-87 16</inkml:trace>
  <inkml:trace contextRef="#ctx0" brushRef="#br2" timeOffset="171731.09">1993 11747 0,'0'0'16,"0"-17"-16,-17-1 0,-19 1 15,36-36 1,0 17 0,106 1 15,-18 17-15,36 18-1,-36 0 1,-53 53-1,-35 36 1,0-72-16,-17 36 16,-1-35-16,-53 52 15,36-52 1,17 0 0,18-36 30,18 0-30,17 18-16,36-17 16,35 17 15,-36 0-15,19 53-1,-54 17 1,-35 54-1,-53-19 1,-18-69 0,-34-1-1,-1-35 1,-35 0 0,105 0-16,-34 0 15,17-35 1,35 17-1,18 0 1,53-17 0,18 0 15</inkml:trace>
  <inkml:trace contextRef="#ctx0" brushRef="#br2" timeOffset="172147.07">2628 12030 0,'0'0'0,"18"0"31,-1 0-31,36 0 16,18-18-1,-1-35 1,-17 0-1,-35 36-15,-18-19 16,-71 36 31,19 18-31,-37 35-1,36 53 1,36-18-1,17-18 1,17-17 0,72-53-1,-36 0 1,35-35 0,-71 17-16,72-70 15</inkml:trace>
  <inkml:trace contextRef="#ctx0" brushRef="#br2" timeOffset="173147.99">3281 11536 0,'0'0'0,"-18"0"16,-17 0-1,0 17 1,17 36-1,18 36 1,0 52 0,0-88-16,0 88 15,-18 70 1,1-34 0,-1 87-1,-17 36 1,17-106-1,18-141-15,0 106 16,0-89 0,0-34 15,53-36-15,0-53-1,88-88 1,-35-18-1,-36 18 1,-70-106 0,-17 71-1,-107-36 1,36 124 0,0 35-1,35 35 1,35 0-1,18 1 1,36-18 0,34-18 15,-52 53-31,105-71 16,-34 18-1,16-17 1,-69 34-1,-19 1 1,-34 35 15,-1 18-31,-35 52 16,35 18 0,18-17-1,0 0 1,71-36-1,35-35 1,-18-71 15,-35 18-15,-18-52 0,-35 16-1,-70 19 1,-18 70-1,17 0 1,0 53 0,54 0-1,17 17 1,53-17 0,0-35-1,0-18 1</inkml:trace>
  <inkml:trace contextRef="#ctx0" brushRef="#br2" timeOffset="173597.36">3969 11924 0,'0'0'0,"0"-18"0,0-35 31,0 36-15,17-1 0,54 18-1,-18 0 1,17 71 0,-34 17-1,-36-18 1,0 1-1,-36-1 1,19-70-16,-1 0 47,18-35-31,0-35-1,0-19 1,0 72-16,18-36 15,17 18 1,18-1 0,0 19-1,0 17 1</inkml:trace>
  <inkml:trace contextRef="#ctx0" brushRef="#br2" timeOffset="173980.45">4463 11959 0,'0'0'0,"17"18"31,1-18-15,0 0-16,52-35 16,-17-1-1,0-34 1,-35 17-1,-18 17 1,-53 36 0,-53 53-1,53 18 1,18 52 0,17-52-1,18 0 1,71-54-1,34-17 1,-16-53 0,-19 0 15</inkml:trace>
  <inkml:trace contextRef="#ctx0" brushRef="#br2" timeOffset="174581.1">6032 11695 0,'0'0'0,"0"-18"0,18 0 16,-18-35 0,0 36-1,0 70 32,0 0-47,0 88 16,0 17-1,0-87-15,-18 194 16,-17-18 0,18-53 15,-1 0-15,18-71-1,0-88 1,0-105 15,18-36-15,-18-35-1</inkml:trace>
  <inkml:trace contextRef="#ctx0" brushRef="#br2" timeOffset="174947.58">5927 12012 0,'-18'-35'0,"36"70"0,-107-176 15,54 35 1,35 53 0,53-17 15,88-1-15,0 53-1,0 36 1,-88 35-1,-53 70 1,-70-17 0,-36-35-1,35-18 1,54-36 0,34-34 30,-17-1-46,53-17 16,0 0 0</inkml:trace>
  <inkml:trace contextRef="#ctx0" brushRef="#br2" timeOffset="175314.22">6350 11853 0,'0'0'0,"18"0"16,52 0 15,-35 0-15,54-53-1,-36 18 1,-18-18 0,-35 0-1,-35 53 1,-18 18-1,0 52 1,17 1 0,36 17 15,0-70-31,0 35 16,71 0-1,0-53 1,-19 0-1,37-36 1,-19-34 0</inkml:trace>
  <inkml:trace contextRef="#ctx0" brushRef="#br2" timeOffset="175697.3">6879 11765 0,'0'-18'0,"0"36"0,0-53 16,18 0-1,-1 17-15,36 0 16,-35 18-16,35 0 16,53 18 15,-36 35-15,-52 17-1,-18 54 1,-53-71-1,35-36-15,-17 19 16,35-54 15,0-70-15,53 17 0,-53 54-16,53-54 15,-35 36-15,52-18 16,-35 35-1,1 1 1</inkml:trace>
  <inkml:trace contextRef="#ctx0" brushRef="#br2" timeOffset="176764.32">7479 11889 0,'88'-18'31,"-70"0"-31,52-17 16,18-36 0,-17-34-1,-53 34 1,-18-17-1,-18 35 1,-17 53 0,-1 53-1,-16 53 17,34 0-17,0 88 1,18 17-1,0-158-15,0 194 16,-35-53 0,-18 71-1,18-18 1,35-106 0,0-18-1,0-105-15,17 17 16,72-70-1,16-36 1,54-70 0,18-88 15,-54-36-15,-105 36-1,-89 17 1,-52 54-1,17 87 1,0 36 0,53 0-1,71-1 17,88-17-17,-18 0 1,53-35-1,-35 0 1,-89 70-16,1 1 16,-18-1 15,0 53 0,-18 54-15,18-1-1,0-71-15,0 36 16,53-17 0,18-36-1,17-36 1,-35-17 0,-18-35-1,-35-53 1,-35 88-1,-36 36 1,-34 34 0,52 18 15,35 18-15,0 0-1,18-35-15</inkml:trace>
  <inkml:trace contextRef="#ctx0" brushRef="#br2" timeOffset="178063.47">8678 11606 0,'-17'-17'15,"17"-1"1,0 0-16,0 1 16,17-1-1,1 1-15,70 17 16,-17 17-1,17 54 1,-35 17 0,-53 0-1,-35-35 17,17-35-32,-53 17 15,36-17 1,0-18-1,35-36 1,35-52 0,18 35-1,53-35 1,-36 35 0,36 35-1,-18 1 1,-35 17-1,-17 0 1,-36 53 0,0 0 15,0 17-15,0 18-1,0-17 1,0-36-1,-18-17-15,18 0 16,-18-1 0,18-87 15,0 52-31,0-53 16,0 1-1,71-18 1,-18 35-1,35 35 1,-17 18 0,-36 71 15,0-1-15,-35 18-1,0-35 1,0-35-1,-18-18 1,1 0 0,17-18-1,0-70 1,70 0 0,-17 17-1,71 18 1,-18 53-1,-36 18 1,-17 70 0,-35 0-1,-18-35 17,0 0-17,-18-35 1,0-18 15,18-18-31</inkml:trace>
  <inkml:trace contextRef="#ctx0" brushRef="#br2" timeOffset="178296.9">10389 11606 0,'0'0'0,"18"0"16,-18 18-1,0 35 1,-18 17 0,1-17 15,17-35-31,-18 0 16,18-36 15,0 0-16</inkml:trace>
  <inkml:trace contextRef="#ctx0" brushRef="#br2" timeOffset="178463.55">10389 11448 0,'-17'-18'0,"34"36"0,-70-54 15,36 36 1,17 18 15,17 0-15,1-1-1</inkml:trace>
  <inkml:trace contextRef="#ctx0" brushRef="#br2" timeOffset="178963.92">10601 11571 0,'0'88'31,"0"-70"-31,0 0 0,0-1 16,0 54-1,0-54-15,-18 36 16,18-35-1,-17 0 1,17-36 31,0-17-31,0-18-1,0 35-15,0-52 16,70-1-1,18 18 1,1 53 0,16 0-1,-87 0-15,53 71 16,-71-1 0,0 1-1,-18-18 1,-17-36-1,35 1 1,0-36 15</inkml:trace>
  <inkml:trace contextRef="#ctx0" brushRef="#br2" timeOffset="179813.79">11642 11624 0,'0'0'0,"0"-18"0,0 1 15,-18-1 1,-35 0 0,-17 18-1,-36 36 1,18 34-1,35-17 1,17 0 0,36-18 15,71-17-15,35-18-1,-18-35 1,-18-18-1,-34 0 1,-1 0 0,-17 35-1,-1 18 1,-17 18 15,0 17-15,0 53-1,-17 36 1,17-71-16,0 159 16,0-36-1,35 89 17,35 34-17,19-69 1,34 17-1,1 35 1,-107-141 0,-52-88-1,-53-35 1,0-71 0,-18-89-1,35-16 1,36 105-16,-53-212 15,35-35 1,53 124 0,35-18 15,71-18-15,-18 124-1,18-18 1,-35 36-1,-71 34 1,0 19-16</inkml:trace>
  <inkml:trace contextRef="#ctx0" brushRef="#br2" timeOffset="181080">13441 11659 0,'0'0'0,"17"0"0,19-35 15,-1-36 1,0 1 0,-35-54-1,-53 19 17,-17 69-17,35 36-15,-107 18 16,1 70-1,53 18 1,18 35 0,70-17-1,0-72 1,17-52-16,89 0 16,35 0-1,-17-52 1,-1-37-1,-52-16 1,-54-1 0,-17 53-1,0 106 32,-17 35-31,17 18-1,0-18 1,53-53 0,17-35-1,36-35 1,-35 0 0,-19-54-1,-52 1 1,0 18-1,0 87 17,0 1-32,-17 35 15,-1 35 17,18-70-32,-17 52 15,-1 1 1,18-89 31,0 1-32,0-72 1,0 72-16,70-107 16,-17 54-1,53 17 1,-18 53-1,-17 53 1,-18 35 0,-53-53-16,0 53 31,-35-35-15,-1 0-1,19-35 1,17-36 15,17 1-31,54-54 16</inkml:trace>
  <inkml:trace contextRef="#ctx0" brushRef="#br2" timeOffset="181829.83">14517 11377 0,'17'-18'15,"-34"36"-15,34-53 16,-17 17-16,0 53 31,-35 18-15,18 53-1,17 0 17,0-88-17,0-1-15,70 1 16,36-18-1,-18 0 1,0-53 0,-35-35-1,-35 17 1,-18 54-16,0-36 16,0 35-1,0 36 16,0 52-15,0 1 0,-18-54-16,18 107 15,0 17 17,0-17-17,-17 87 1,-1 18-1,0 18 1,18 36 0,0-72-1,-17-70 1,-1-105 0,-35-54-1,-53-123 1,18-71-1,53 36 1,17-106 0,71 17-1,35 71 17,71-18-17,-53 124 1,-71 71-1,-17-1 1,-18 0 0,0-17-16</inkml:trace>
  <inkml:trace contextRef="#ctx0" brushRef="#br2" timeOffset="182564.09">16722 10989 0,'0'0'0,"35"-35"31,-35 17-31,-18 18 16,-35 18-1,0 52 1,-35 54 0,0 52-1,70-52 17,18-89-32,0 71 15,0-71-15,53 36 16,36-71-1,52 0 1,53-89 0,-71 1-1,-17-53 1,-106-71 0,-53 89-1,-35 35 1,-18 52-1,18 54 1,-36 70 0,1 106-1,88-70 17,35 17-17,17-35 1,36-71-1,-18-35-15,54 18 16,87-54 0</inkml:trace>
  <inkml:trace contextRef="#ctx0" brushRef="#br2" timeOffset="182913.25">17286 11359 0,'0'0'0,"18"-17"15,-18-18 1,0 70 15,-18 53-15,0 53-1,1-17 1,17 70 15,0-124-31,0 177 16,0-18-1,0-87 1,0-37 0,0-69-1,0-125 17,35-34-17,0-106 1,-35 158-16</inkml:trace>
  <inkml:trace contextRef="#ctx0" brushRef="#br2" timeOffset="183196.56">17321 11677 0,'0'-141'0,"0"282"0,-17-388 15,17 141 1,17 36 15,72 52-15,34 18-1,1 35 1,-54 71 0,-70 0-1,-106-36 1,36-17 0,-36-17-1,71-19 1,35-34 15,35-19-31,18-17 16</inkml:trace>
  <inkml:trace contextRef="#ctx0" brushRef="#br2" timeOffset="183545.66">17727 11448 0,'35'0'31,"-17"0"-31,0-18 16,35-17-1,17-18 1,-52 35-16,35-52 16,-53 34-1,-18 36 1,-53 18-1,19 35 1,16 35 0,36 18-1,18-53 17,52-18-17,1-35 1,-18 0-1,17-53 1</inkml:trace>
  <inkml:trace contextRef="#ctx0" brushRef="#br2" timeOffset="183963.36">18203 11324 0,'0'0'0,"0"-35"16,-17 17-1,17-35 1,53 36-1,0 17 1,35 17 0,-18 54-1,-52-1 17,-18 19-17,-53-1 1,35-71-1,1-17 1,17-17 0,0-36-1,0-18 1,53-52 0,-18 52-1,18 18 1,-36 53-1,1 0 1,17 0 0</inkml:trace>
  <inkml:trace contextRef="#ctx0" brushRef="#br2" timeOffset="184514.26">18979 11324 0,'0'0'0,"18"0"0,0 0 16,-1-17-16,19-36 15,-19-18 1,-17 18 0,-53-17-1,-17 70 1,-36 17-1,18 71 1,17 36 0,54-36-1,17 18 1,52-71 15,19-17-15,0-53-1,17-36 1,-53 0 0,0-52-1,-17 17 1,-18 88-16,0 36 31,0 70-15,0 1-1,0-1 1,0 0 0,35-70-1,-17-1-15,52-17 32,19-17-17,-19-36 1</inkml:trace>
  <inkml:trace contextRef="#ctx0" brushRef="#br2" timeOffset="184812.8">19544 10883 0,'0'0'0,"0"-17"0,0-1 16,-18 18-1,1 18 1,-36 105-1,35-17 1,-17 35 0,35-35-1,0-36 17,0-34-17,35-19 1,18-17-1,35-70 1,-70 52-16</inkml:trace>
  <inkml:trace contextRef="#ctx0" brushRef="#br2" timeOffset="185079.63">19950 11024 0,'0'0'15,"-18"0"16,0 18-31,-17 52 16,35-52-16,-18 35 16,-17 71-1,35-54 1,0-35 15,0-17-15,53-18-1,0 0 1,53-71 0</inkml:trace>
  <inkml:trace contextRef="#ctx0" brushRef="#br2" timeOffset="185862.37">20302 11112 0,'18'-35'15,"-36"70"-15,18-70 31,-17 35-31,-36 88 16,18-17 0,-1 17-1,36 0 1,0-52 15,71-19-15,-36-17-1,0-17 1,-17-36 0,-18-53-1,0 35 1,0-35 0,18 54-1,35 16 1,52 36-1,1 0 1,-35 36 0,-54 69-1,-17 37 17,18-54-17,0 18 1,-18-54-1,-18-52 17,-17-52-17,35-1 1,17-71 0,72-17-1,34 18 1,-17 70-1,-71 35-15,71 18 16,-35 18 0,-36 87-1,-35 1 17,0-17-17,0-1 1,-18-71-16,1 19 15,-1-36 1,0 0 0,1-71 15,-19 18-15</inkml:trace>
  <inkml:trace contextRef="#ctx0" brushRef="#br2" timeOffset="186079.88">20443 10583 0,'0'0'0,"-17"-17"16,-36-1-1,53 36 16,-18-18-15,1 17 0,-1-17-16,0 18 0</inkml:trace>
  <inkml:trace contextRef="#ctx0" brushRef="#br2" timeOffset="186312.84">19244 10989 0,'0'0'0,"0"18"0,53-18 31,-18 0-31,0 0 16,107 0-1,16-18 1,-69 0-1,-54 18 1</inkml:trace>
  <inkml:trace contextRef="#ctx0" brushRef="#br2" timeOffset="188112.27">1658 13776 0,'0'0'0,"0"18"16,18-36 15,-1 0-31,36-35 16,35-52 0,-17 34-1,-53 18 1,-18 35-1,-106 18 1,0 36 0,35 17-1,36 52 1,35-52 15,71 36-15,-36-72-16,36 36 15,34 18 1,-34-18 0,-36 17-1,-35-17 1,-106 18 0,71-54-16,-71 1 15,-17-18 1,35-18-1,-18-52 1,35-1 0,1-35-1,34 36 1,36 87 31,53 54-32,35 52 1,-17-52 0,-53-53-16,87 35 15,-34-53 1,53 0 0,-36-18-1,18-70 1,-36 0-1,-52-18 1,-18 53 0,0 35-1,0 71 32,0 35-31,0 0-1,0-17 1,0-18 0,17-35-1,54-18 1,-1 0 0,-52-18-16,70-53 15,-17 1 1,-36-18-1,-35 17 1,0 53 0,0 89 15,0 17-15,0-35 15,0 18-16,18-54 1,52-17 0,-52 0-16,70-17 15,0-36 1</inkml:trace>
  <inkml:trace contextRef="#ctx0" brushRef="#br2" timeOffset="188828.9">2893 13882 0,'0'0'0,"0"-18"0,0-35 15,-18 36 1,-17 17 0,-18 70-1,18 1 17,35 52-17,0-105-15,0 52 16,35-17-1,18-35 1,17-18 0,19-35-1,-1-18 1,-18-53 0,-52-53-1,0 0 1,-18 89-1,0 35 1,0 52 0,0 71-1,0-52-15,0 70 16,0 35 15,-18-36-15,18-34-1,0-36 1,0-52 15,0-19-15,0-34 0,35-36-1,36 35 1,70-17-1,-35 88 1,-71 0-16,89 36 16,-72 34-1,-34 18 1,-53-17 15,0-18-15,-1-18-1,36-53 17,0 1-32</inkml:trace>
  <inkml:trace contextRef="#ctx0" brushRef="#br2" timeOffset="189829.46">5256 13988 0,'0'0'0,"0"-18"0,0-35 16,18 18 0,-18-53-1,-35-1 1,-18 36-1,-53 36 1,35 34 0,1 54-1,35 17 1,17 53 15,18-35-15,0-35-1,71-71 1,-19 0 0,37-36-1,16-52 1,-52 18 0,-17-54-1,-36 89 1,0 17-1,0 54 1,0 17 0,0 52-1,0-16 17,17-19-17,54-70 1,17 0-1,71-35 1,-18-18 0,-35-53-1,-106 18 1,0 17 0,-18 54-1,-17 34 1,35 36-1,17 53 1,36-53 0,0 18-1,-35-36 1,-53-18 31,-36-17-32,53 0-15,-17 0 16,35-35 0,0 0-16</inkml:trace>
  <inkml:trace contextRef="#ctx0" brushRef="#br2" timeOffset="190379.17">7056 13423 0,'0'0'0,"17"-17"0,-17-1 15,18 18-15,-18-18 16,-35 71 15,-36 71-15,18-1 15,0 36-15,18-18-1,35-123-15,0 35 16,35-36 0,36-17-1,-1-35 1,1-36 0,-54 36-16</inkml:trace>
  <inkml:trace contextRef="#ctx0" brushRef="#br2" timeOffset="191112.03">6791 13794 0,'0'0'0,"-18"0"0,1 0 15,-1 0 1,89 0 31,52-36-32,-17 19 1,17-19 0,-70 36-1,-53 18 1,0 17 0,-35 36-1,17-1 1,18 1-1,18-36 1,35-35 0,35-17-1,-35-19 1,35-34 15,-35-1-15,-53 1-1,0 34 1,0 54 0,0 0-1,0 70 1,0 0 0,0 36-1,0-89-15,0 124 16,0-18-1,-17 35 1,-36-35 0,0-53-1,-18-52 1,53-36-16,-87-18 31,34-17-15,-17-53-1,35-1 1,53 19 0,35-54-1,53 18 1,-52 89-16</inkml:trace>
  <inkml:trace contextRef="#ctx0" brushRef="#br2" timeOffset="191429.17">7743 13741 0,'0'0'0,"0"-18"31,0 36-15,0 17-16,0 88 31,0 54-16,0-142-15,0 124 16,-52 70 0,-19 0-1,36-105 1,17-36 0,36-88-1,35-53 1,17-88-1,-35 53 1</inkml:trace>
  <inkml:trace contextRef="#ctx0" brushRef="#br2" timeOffset="191778.52">7849 14023 0,'0'0'16,"0"-18"-16,-35-70 15,17 18 1,18-19-1,53 19 1,35 17 0,54 53-1,-107 0-15,53 35 16,-53 71 0,-35-18-1,-53-17 1,-52-18-1,-54-18 1,88-17 0,54-18-1,34 0 32,54-36-31,-1-17-16</inkml:trace>
  <inkml:trace contextRef="#ctx0" brushRef="#br2" timeOffset="191995.3">8361 13705 0,'0'0'0,"17"0"0,-17 53 31,0 18-15,0-1-1,0-34 1,0-19 0,-17 1-1,-1-36 17,18-17-32</inkml:trace>
  <inkml:trace contextRef="#ctx0" brushRef="#br2" timeOffset="192178.36">8361 13582 0,'0'0'0,"0"-18"15,-18 18 1,18 18 31,18-18-32,-18 18-15,17-1 0</inkml:trace>
  <inkml:trace contextRef="#ctx0" brushRef="#br2" timeOffset="192677.97">8714 13688 0,'0'17'15,"0"1"-15,0 0 16,0 17 0,0 36-1,-18-1 1,18-35 0,-18 1-1,-17-1 1,17-35-1,18-18 17,0-17-32,0-18 15,36-35 1,52-18 15,18 35-15,17 71-1,-52 36 1,-54 70 0,-17-18-1,-35-18 1,-18-17 0,36-35-1,-1-18 1,36 0-1,-1 0-15,18-35 16</inkml:trace>
  <inkml:trace contextRef="#ctx0" brushRef="#br2" timeOffset="193446.33">9596 13741 0,'0'0'0,"0"-89"31,-18 72-15,0 17-16,-52-18 16,-18 53-1,17 18 1,0 53 0,54-88-16,-1 35 15,18 17 1,53-52-1,18-18 1,17-35 0,0-18-1,-35 0 1,-35-35 0,-1 52 15,-17 54 0,0 0-15,-17 70-1,17-70-15,-18 105 16,0-17 0,1 70-1,17 36 1,0-36-1,0 106 1,17-52 0,-17-89-1,0-35 1,0-71 0,0-53 15,-17-70-16,-54-53 1,53-53 0,18 35-1,0-70 1,71 35 0,-18 88-1,-18 71-15,53-53 16,1 17-1,34 18 1</inkml:trace>
  <inkml:trace contextRef="#ctx0" brushRef="#br2" timeOffset="193762.07">10442 13970 0,'0'18'32,"18"-18"-17,-1 0 1,1 0 0,0-18-1,-18 36 16,0 17-31,0 18 16,0 0 0,-88 35-1,-1-53 1,19-17 0,52-18-1</inkml:trace>
  <inkml:trace contextRef="#ctx0" brushRef="#br2" timeOffset="194712.67">12171 13829 0,'0'0'0,"0"-18"0,0 1 15,0-54 1,-35 53 0,-18 18-1,-18 71 1,-17 52-1,53-17 1,35 35 0,0-88-1,105-53 1,37 0 15,-19-35-15,53-53-1,-34-53 1,-107 35 0,-18-53-1,-17 71 1,0 35 0,-17 124 15,-1 70-16,1-18 1,17 1 0,0-54-1,17-35 1,-17-17-16,71-18 31,-1-18-15,-17-17-1,-18-35 1,-17 17 0,-18 70 15,0 36-15,-18 18-1,18-36 1,0-17-1,18-36 17,-18 0-32,35-17 15</inkml:trace>
  <inkml:trace contextRef="#ctx0" brushRef="#br2" timeOffset="194895.43">13035 13723 0,'0'0'0,"-18"0"16,-17-18 0,18 18-1,-1 0 1,18 18 15,18-18-15</inkml:trace>
  <inkml:trace contextRef="#ctx0" brushRef="#br2" timeOffset="195977.48">13247 13705 0,'0'0'0,"-18"0"62,1 0-62,-36 53 16,17 36 0,1-1-1,35 0 1,0-53-16,0 0 16,88 1-1,18-36 1,-18-18-1,53-35 1,-17-88 0,-89 18-1,-17-36 1,-18 53 0,0 53 15,0 141 0,0 53-15,-18-35-1,0 18 1,1-54 0,17-34-1,0-54 32,0-17-47,53-36 16,0 1-1,0 17 1,17 53 0,-52 0-1,-1 0 16,-34 0-15,-54 35 0,18-35-1,36 0-15,17 18 16,0-1 15,0 18-15,0 18-1,0-17 1,35-1 0,-17-35-16,52 18 15,-17-18 1,71 0 15,-19-36-15,-16-17-1,-19-52 1,-70 69 0,0 19-1,0 52 1,-35 18 0,17 17-1,1-17 1,17-17-1,0-54 32,17 0-47,-17 1 16</inkml:trace>
  <inkml:trace contextRef="#ctx0" brushRef="#br2" timeOffset="196160.9">14323 13652 0,'0'0'16,"-36"-35"0,1 35-1,53 0 32,-18 18-47,35-18 16</inkml:trace>
  <inkml:trace contextRef="#ctx0" brushRef="#br2" timeOffset="196644.65">14605 13723 0,'0'0'15,"0"35"1,0 18-1,0 35 1,0-70-16,-18 35 16,1 0-1,-1-18 1,18-17 0,0-36 15,0-17-16,0-36 1,18 1 0,52-36-1,18 18 1,1 70 0,-72 18-16,54 18 31,-1 52-16,-52 1 1,-18-1 0,0 1-1,-35-36 1,17-17 0,0-18-1</inkml:trace>
  <inkml:trace contextRef="#ctx0" brushRef="#br2" timeOffset="197427.83">15593 13829 0,'0'0'15,"0"-18"-15,0 1 0,0-1 16,0-35-1,-53 18 1,0 35 0,-53 53-1,0 17 1,36 1 0,17-1-1,53-17 1,35-35-1,71-18 1,0-18 0,-36-35-1,1-17 1,-54 52-16,19-35 16,-19 18 15,-17 53 0,0-1-15,0 71-1,-17-17 1,-1-53-16,-17 105 16,17 36-1,18 0 1,18 52-1,17 1 1,-17-71 0,-18-35-1,-53-106 1,-18 0 0,-35-53-1,18-18 16,71-52-15,17-53 0,70-54-1,1 89 1,-1 0 0,18 35-1,-35 71 1,53-36-1,-70 54-15</inkml:trace>
  <inkml:trace contextRef="#ctx0" brushRef="#br2" timeOffset="197677.45">16263 13882 0,'18'0'32,"-1"0"-17,-17 35 1,0 18 0,-35 18-1,-88-19 1,-1-34-1,89-18-15</inkml:trace>
  <inkml:trace contextRef="#ctx0" brushRef="#br2" timeOffset="198494.85">17268 13564 0,'0'0'0,"0"18"16,18-18 15,0 0-31,35-35 16,-36 35-16,71-53 16,-35 0-1,-35 0 1,-53 53-1,-89 0 1,-17 18 0,53 34-1,88 19 1,18-18 0,87 17 15,19 19-16,-54-19 1,-52-52-16,0 70 16,-89-35-1,-35-18 1,-35-17 0,18-18-1,70-18 1,53-52-1,0 34 1,0 1 0,70 0-1,1 35 1,17-18 0</inkml:trace>
  <inkml:trace contextRef="#ctx0" brushRef="#br2" timeOffset="199126.97">17568 13811 0,'36'0'0,"-72"0"0,107 0 16,-1-17-1,1-19 1,0-17 0,-36 0-1,-18-17 1,-17 17-1,-52 53 1,34 0-16,-17 0 16,17 18-16,-53 52 15,36 36 1,35-18 15,0 0-15,53-35-1,0-53 1,-35 0-16,70 0 16,-18-17-1,19-54 1,-1-52 0,-35-1-1,-36-17 1,19 0-1,-19 70 1,1 54 0,-18 34-1,-18 89 1,-17 35 0,-18 36 15,18-36-16,17-71 1,0 1 0,54-71 15,-19 0-31,36-53 16,-17 18-16</inkml:trace>
  <inkml:trace contextRef="#ctx0" brushRef="#br2" timeOffset="199527.31">18415 13741 0,'0'0'15,"-18"0"-15,36 0 47,0 0-31,70-36-1,-71 19-15,36-1 16,-35 0-16,53-34 16,-54-19-1,-17 53 1,-53 18 0,0 0-1,-52 106 1,69 0-1,19-35 1,17-1 0,35-35-1,35-35 1,72 0 15,-54-35-15,-18 18-16</inkml:trace>
  <inkml:trace contextRef="#ctx0" brushRef="#br2" timeOffset="200112.3">19032 13617 0,'0'0'15,"18"-70"-15,-18 52 16,0 0-16,0 1 16,-18 17-1,-17 35 1,-18 53-1,18 36 1,35-54 0,0 18-1,18-70 1,70-18 0,18 0-1,-36-35 16,36-53-15,-18-71 0,-35-18-1,-18 36 1,-35 71 0,0 35-1,-35 35 1,17 17-16,-17 18 15,17-17-15,1 88 16,-1 0 0,18 35-1,0 0 1,0-70 0,35 17 15,36-53-16,-18-35 1,53 0 0,0-53-1,-89 18 1,54-89 0</inkml:trace>
  <inkml:trace contextRef="#ctx0" brushRef="#br2" timeOffset="200344.5">19456 13441 0,'0'0'0,"-18"0"0,0 0 0,1 0 16,34 0 0,72 0 15,-1-18-16,18 18 1,-71-17 0,-17 17-1</inkml:trace>
  <inkml:trace contextRef="#ctx0" brushRef="#br2" timeOffset="201510.48">20867 13847 0,'17'0'16,"1"0"-16,17-36 15,36-52 1,-53 17 0,-18-34-1,0 69-15,0-52 16,-53 53 0,-53 35 15,-18 70-16,36 19 1,0 87 0,88-88-1,35-35 1,89-35 0,-18-36-1,17-52 1,-35-19-1,-70 54-15,-1-53 16,1 0 0,0 52-1,-18 54 1,0 70 0,0 36 15,0-71-16,17-18 1,54-35 0,17-35-1,18-36 1,-53-35 0,-53 18-1,0 53 1,0 70 15,-18 53-15,-17 18-1,0-35 1,17-36 0,18-17-1,0-36 16,0-17-15,0 17-16,0-53 16,71-34-1,34 16 1,1 72 0,0 17-1,-53 53 1,-18 35-1,-35-53-15,0 53 16,0-52 0,-35 17-1,17-53 1,1 0 0,17-53-1</inkml:trace>
  <inkml:trace contextRef="#ctx0" brushRef="#br2" timeOffset="202077.18">22331 13511 0,'0'0'0,"17"-35"16,1 17-16,-18 1 15,-18-36 1,-17 35-1,-35 18 1,-36 36 0,35 34-1,-35 71 1,106-35 0,18-71 15,53-17-16,34-18 1,-52-35 0,-17 17-16,34-88 15,-35-35 1,1 18 0,-1-36-1,-17 71 1,-1-1-1,-17 125 1,-35 52 0,0 71-1,35-1 1,0-69 0,0-72-1,35 54 1,36-54-1,17-17 1,18-17 0,-53-36-16</inkml:trace>
  <inkml:trace contextRef="#ctx0" brushRef="#br2" timeOffset="204507.37">23707 13458 0,'53'0'31,"-36"0"-31,18 0 16,18-35-1,0-18 1,-53 0-1,0 36-15,0-71 16,-70 35 0,-18 53-1,-36 53 1,18 52 0,53 1 15,36 18-16,52-89 1,53-17 0,53-36-1,-35-17 1,35-89 0,-70 36-1,-36-71 1,-17 0-1,-1 71 1,-17 35 0,0 71-1,-35 123 1,35 18 0,0-53-1,0 17 16,35-52-15,18-71 0,88 0-1,-70-53 1,-1 0 0,-52-35-1,-18 17 1,-18 36-1,-34 35 1,-1 70 0,17 19-1,36-1 1,0 0 0,71-17 15,35-71-16,17 0 1,-35-53 0,1-36-1,-36-16 1,-36-1 0,1-53-1,-1 106 1,-17 35-1,0 54 1,-35 34 0,0 36-1,35 18 1,0-19 0,53-34-1,-18-36 16,53-17-15,-17-18 0,-36 0-16,71-53 15,-35-18 1,-54 1 0,-17-1-1,0 54 1,-35-1-1,17 18-15,-35 18 16,18 35 0,17 17-1,18 1 1,18-18 0,35-18 15,-35-17-31,35-18 15,52 0 1,1-36 0,-35-34-1,17-36 1,-70 0 0,-1-70-1,-17 87 1,0 54-1,-17 35 1,-1 35 0,-17 71-1,17 35 1,18-52 0,0-1-1,35-18 16,18-17-15,53-53 0,-71 0-16,54 0 15,16-53 1,-52 0 0,0-35-1,-35 53 1,-18 17-1,-18 36 1,-17 35 0,17 0-1,18 17 1,0-34 0,53-19-1,35-17 16,-17 0-15,17-53 0,-35-35-1,-35 35 1,-1 0 0,-34 71 15,-1 35-16,18 0 1,-18 0 0,18-18-1,0-17 1,0-36 15,0 0-15,0-17-1,18-35 1,17-1 0,-17 53-16,70-52 15,-17 52 1,17 18 0,-53 35-1,-17 18 1,-18 18-1,-18 17 1,1-35 0,17-35-1,17-36 32</inkml:trace>
  <inkml:trace contextRef="#ctx0" brushRef="#br2" timeOffset="205193.59">27376 13353 0,'0'0'0,"0"-18"0,17 0 16,-17 1 0,0-1-16,-17 0 15,-36 1 1,-53 34-1,-18 54 1,71-18 0,18 17-1,35-52-15,0 17 16,53 1 0,35-36-1,-17 0 16,-1-53-15,-17 0 0,-17-18-1,-1 54 1,-35-1 0,0 36 15,-18 17-16,-17 53 1,35-70-16,-35 105 16,-1 1-1,1 52 1,35 36 0,0-36-1,0-105 1,0 158-1,-18-53 1,-52-87 0,-36-37-1,0-34 1,53-18 0,36 0-1,17-53 1,17 0-1,36-88 1,-35 88-16</inkml:trace>
  <inkml:trace contextRef="#ctx0" brushRef="#br2" timeOffset="205419.57">26582 13194 0,'0'0'0,"-71"-35"16</inkml:trace>
  <inkml:trace contextRef="#ctx0" brushRef="#br2" timeOffset="205659.65">25400 13282 0,'0'0'0,"-18"18"16,36-18 15,17 0-15,71 0 0,70-18-1,-52 18 1</inkml:trace>
  <inkml:trace contextRef="#ctx0" brushRef="#br2" timeOffset="206843.35">28840 13264 0,'0'0'16,"0"-88"0,0 71-16,17-19 15,-17 19 1,0 34 15,-17 1-31,-1 53 16,18-36-1,-53 106 1,35-35 0,1 17-1,-1-52 1,71-89 15,-35 0-31,17-34 16,35-72-1,-34 18 1,-1 53 0,-17 53-1,-18 18 1,17 70 0,19-17-1,-1-18 16,35-18-15,36-35 0,18-18-1,-36-35 1,-18-52 0,-34-19-1,-36 36 1,0-18-1,17 88 1,-17 36 0,-35 70-1,0 36 1,17-1 0,18-35-1,53 1 16,0-72-15,35-17 0,0-35-1,36-36 1,-71 1 0,-36-36-1,-17 71-15,0-18 16,-35 53-1,-35 35 1,34 36 0,36 17-1,36 0 1,52-17 0,35-36-1,-17-35 16,-18-18-15,-35-35 0,-35 0-1,0 36-15</inkml:trace>
  <inkml:trace contextRef="#ctx0" brushRef="#br2" timeOffset="208743.53">794 15557 0,'0'0'0,"0"-17"31,0-1-15,0-17-1,53-18 1,-18 0 0,18 53-1,-18 0 1,0 88-1,1 18 1,-36 35 0,-18 0-1,18-70 1,0-36 0,0-52 15,0-36-31,18-53 31,35 0-15,17-18-1,18 54 1,-17 52 0,-36 36-1,-35 0-15,18 70 16,-18 35-1,0-17 1,53 53 0,0-89-1,52-52 1,1-53 0,0-53-1,0-18 16,-71 0-15,-17 0 0,-18 18-1,-18 88 1,-17 0 0,-36 88-1,36-17 1,35 34-1,0-16 1,53 16 0,35-87-1,36-36 1,-18-34 0,35-54-1,-71 35 1,-52-52 15,-36 70-15,-52 53-1,17 17 1,17 72 0,19-1-1,52 35 1,18-70-1,53-18 1,-18-35 0,36-17-1,-1-18 1,-52-1 0</inkml:trace>
  <inkml:trace contextRef="#ctx0" brushRef="#br2" timeOffset="209259.18">3228 15752 0,'18'-18'16,"-36"36"-16,53-71 16,-35 35-16,0-17 15,-70 17 1,-19 18 0,37 18-1,-37 70 1,36-18-1,0 54 1,53-18 0,18-53-1,53-53 1,35-53 0,-18-18-1,0-52 16,-70 87-31,34-122 16,-52 34 0,0-17-1,0 88 1,-17 71 0,-18 70-1,35 106 1,0-70-1,0-1 1,0-52 0,35-19-1,18-52 1,-18 0-16,71-17 16,-53-18-1</inkml:trace>
  <inkml:trace contextRef="#ctx0" brushRef="#br2" timeOffset="210143.14">4322 16016 0,'0'18'15,"0"-36"17,0 0-17,35-17-15,18-71 16,0 18 0,17-53-1,-35 18 16,-35 105-31,0-70 16,-17 123 15,-36 88-15,35 1 0,1 35-1,17-124-15,0 71 16,70-18-1,18-88 1,36 0 0,-1-53-1,-52-17 1,-1-72 0,-52 72-1,-18 35 16,-18 70 1,-34 53-17,52-53-15,-18 54 16,18-1 0,0-35-1,70-53 1,19 0-1,-19-36 1,-17-69 0,-53 34-1,0-35 1,-35 36 0,-18 70-1,0 0 1,-35 53 15,17-1-15,18-34-1,36-18 1,17-35 15,0 17-31</inkml:trace>
  <inkml:trace contextRef="#ctx0" brushRef="#br2" timeOffset="210360.68">4374 15593 0,'-52'0'0,"104"0"0,-122 0 16,88 0 0,52 0-1,71-18 1,36 18 15,-72 0-15,1 0-1,-88-18-15,17 18 16,-17-17 0</inkml:trace>
  <inkml:trace contextRef="#ctx0" brushRef="#br2" timeOffset="212309">6544 15822 0,'0'0'0,"18"-18"15,-18 1-15,53-36 16,-53 0-1,0-18 1,0 54 0,-18 17-1,-70 35 1,70-17-16,-35 70 16,18 53-1,35-18 1,0 19 15,35-72-15,53-52-1,18-36 1,-71 0-16,89-52 16,17-71-1,-35 0 1,-71 35-1,-17-35 1,-18 123 0,0 89 15,0 17-15,-35 53-1,17-18 1,0-17 15,18-88-31,0 35 16,18-71 15,17-52-15,36-19-1,-18-16 1,-36 87-16,19-17 15,-1 35 1,-35 35 0,0 53-1,35 0 1,0-17 0,36-36-1,0-35 16,34-17-15,1-54 0,-53 0-1,-35-70 1,-18 71 0,-18 52-1,-35 18 1,0 35-1,36 71 1,-1 0 0,18 0-1,35-53 1,36-36 0,35-17-1,-1-17 16,54-71-15,-53-18 0,-88 18-1,-1-18 1,-17 53 0,-53 71 15,36-1-31,-1 36 15,1 71 1,17-19 0,0-34-1,35-36 1,88-17 0,-35-53-1,18-36 16,-35 0-15,-36-70 0,-35 18-1,0 35 1,0 70 0,0 36-1,-35 52 1,17 36-1,1 0 1,-19 17 0,36-87-1,0-54 17,0-17-17,53-36 1,35 1 15,1-1-15,16 53-1,-69 18 1,-19 0 0,-52 0-1,0 0-15,-18 18 16,-35 17-1,52 18 1,36-17 0,0 16-1,53-16 1,0-1 0,0-17-1,-35-18 32,17-18-47</inkml:trace>
  <inkml:trace contextRef="#ctx0" brushRef="#br2" timeOffset="213475.67">10213 16016 0,'0'0'0,"-35"18"0,-1-18 0,-52 17 15,35-17 1,177-53 31,-18 1-32,-1-19 1,1-35 0,-53 0-1,-53 36 1,0 52-16,-18-35 15,-34 53 1,-1 88 0,0 71-1,0 18 1,-18 87 0,-35 107-1,36-107 1,-54 107 15,54-125-15,52-16-1,36-107 1,88-123 0,88-123-1,-36-18 1,72-106-1,-124 35 1,-71-88 0,-159-17-1,19 193 1,-37 36 0,72 70-1,52-17 1,36 0 15,88-53-15,35-1-1,-35 1 1,35-18 0,-35 36-1,-89 52-15,1 18 16,-18-17-16,18 17 15,-18 17 1,-36 36 0,19 18-1,17-1 1,17 1 0,1-54-16,70-17 15,-17 0 1,52-70 15,-70-1-15,-35-17-1,-54 0 1,19 88-16,-54-18 16,-35 18-1,53 18 1,36 35-1,52 0 1,36-36 0,-36-17-16,88 0 15,-52 0 1</inkml:trace>
  <inkml:trace contextRef="#ctx0" brushRef="#br2" timeOffset="213841.62">11448 15769 0,'0'-35'15,"-18"0"17,18-18-17,18 35 1,52 18 0,-17 0-1,18 53 1,-71-35-16,35 70 15,-35-18 1,-18 19 0,-17-72-1,17 1-15,1-18 16,17-35 0,0-18-1,0-18 16,17 18-15,72 0 0,16 18-1,-87 17-15</inkml:trace>
  <inkml:trace contextRef="#ctx0" brushRef="#br2" timeOffset="214275.7">13247 15663 0,'0'0'0,"0"-17"0,0-19 16,-18-17-1,1 53 1,-19 53 0,19 89-1,-1 87 1,-17 35-1,-18-17 1,0-70 0,18-19-1,17-105 1,18-70 0,0-1-1,0-17-15,0-18 0,0-71 16</inkml:trace>
  <inkml:trace contextRef="#ctx0" brushRef="#br2" timeOffset="214625.4">12982 15910 0,'0'0'0,"0"-35"16,-17 0-16,-1-89 16,18 54-1,18-36 1,105 35-1,36 36 1,35 35 0,-53 88-1,-88 18 1,-71-18 0,-70-35-1,-53 0 1,35-35 15,53-18-15,88 0 15,36-36-15,35 19-16</inkml:trace>
  <inkml:trace contextRef="#ctx0" brushRef="#br2" timeOffset="-214455.4">13776 15699 0,'0'-18'0,"0"36"0,0-54 31,0 19-31,0-36 16,0 35-16,35-35 15,53 18 1,-17 35 15,17 0-15,0 88-1,-70-17 1,-18-36-16,-35 71 16,-18-53-1,0-18 1,18-35-1,35-53 17,17 35-32,54-52 15,-18-1 1,35 1 0,-18 34-1,36 36 1,-35 0-1</inkml:trace>
  <inkml:trace contextRef="#ctx0" brushRef="#br2" timeOffset="-212471.45">14587 15716 0,'0'0'0,"0"18"15,36-18 1,17-18-1,17-35 1,-35-17 0,1-18-1,-36 35 1,-53 88 15,0 35-15,0 36-1,18-17 17,35-37-17,35 1 1,53-53 0,18-17-1,35-54 1,-17 18-1,17-35 1,-88 17 0,-53 54-1,-71 17 1,36 35 0,35 36-1,0-1 16,0-52-31,17 0 16,19 34 0,-19-34-1,-34-53 17,-54 17-17,36-17 1,-18 35-1,35 18 1,18 34 0,18-34-1,52 17 1,54-35 0,52 0-1,-123 0-15,53-17 16,-18-54 15,-52 18-15,-19-35-1,-17 53 1,-35 35 0,0 53-1,-1 17 1,36-17-1,18 0 1,35-35 0,-35-18-16,70 0 15,18 0 1,-36-53 0,1-18-1,-18-17 1,-53 17 15,0 54-15,-36 34-1,1 54 1,0 0 0,-1-18-1,19-1 1,17-34-1,17-36 32,1-17-47,35-18 16,18-35 0,-1 17-1,-17 71 1,-53 18 15,18 35-15,35 18-1,17-1 1,-17-52 0,-18-1-16,36-17 15,-1 0 1,-34-35-1,17-35 1,-18-1 0,53-52-1,-70 87 1,-1 36 0,-17 18-1,0 17 1,0-17 15,0-1-15,18-34 15,0-1-15,-18-17-1,0 17 1,-18 18-1,0 0-15,-52 36 16,17 52 0,35-35-1,18 17 1,0-17 0,88-35-1,1-18 1,-19 0-1,36-35 17,18-36-17,-54 0 1,-35-17 0,-35 71-16,0-1 15,-70 36 1,17 52-1,18 1 1,35-1 0,0 1-1,35-54 1,35-17 0,19-17-1,16-18 1</inkml:trace>
  <inkml:trace contextRef="#ctx0" brushRef="#br2" timeOffset="-211538.6">19050 15399 0,'0'0'0,"0"-36"0,18 1 15,-18-18 1,0 18 0,-53 70-1,0 36 1,-35 35-1,52-18 1,19 18 0,52-71-1,-17-35-15,35 0 16,52-18 0,-34-52-1,-53-1 1,-18-35 15,0 18-15,0 53-16,-18-36 15,18 36 1,70 0 0,19 35-1,-1 0 1,-53 88-1,-35 35 1,-18 1 0,-34 35-1,16-1 1,1 72 0,0 17-1,17-124 1,18-17 15,0-88-15,0-36-1,-35-53 1,17-70 0,18 88-16,0-105 15,35-72 1,54 36-1,16 88 1,19-17 0,-18 52-1</inkml:trace>
  <inkml:trace contextRef="#ctx0" brushRef="#br2" timeOffset="-210355.13">20479 15487 0,'0'0'0,"17"0"0,-17 35 16,18-17-1,0-18 1,-1 0 0,54-53-1,17-53 1,-35 18 0,18-88-1,-54 140-15,1-70 16,-1 18 15,-52 123 0,-53 71-15,53 35 0,35-105-16,-18 140 15,36-35 1,52-106-1,54-35 1,-1-35 0,-35-71-1,-35-52 1,-17 34 0,-19 18-1,-17 71 1,-53 141 31,18 0-32,35-71-15,-35 88 16,17 19 0,18-125-16,0 18 15,0 1 1,18-54 15,35-52-15,-18-1-1,35-17 1,-34 35 0,-19 53-1,-17 53 1,18 17-1,-18 1 17,71-18-17,17-18 1,0-35 0,-70 0-16,105 0 15,-35-53 1,-17-53-1,-36 1 1,-35 34 0,0 36-1,-18 35-15,-34 35 16,-1 71 0,35 0-1,18-53 1,18-1 15,52-34-15,18-18-1,1-35 1,-36-18 0,-53-35-1,0 70-15</inkml:trace>
  <inkml:trace contextRef="#ctx0" brushRef="#br2" timeOffset="-210119.55">20567 15099 0,'0'0'0,"-106"35"15,124-35 17,123 0-17,53-17 1,-71-1 0,-52 0-16</inkml:trace>
  <inkml:trace contextRef="#ctx0" brushRef="#br2" timeOffset="-207205.14">23477 15134 0,'18'0'0,"0"0"16,-1 0-1,1-17-15,52-36 16,1 17 0,17-17-1,-88 36-15,0-19 16,-35 36-1,-53 0 17,0 53-17,35 0 1,35 36 0,18-37-1,88-16 1,18-36-1,-18 0 1,-53 0 0,-105 0 15,-36 35-15,18 36-1,0 17 16,70-53-31,18 36 16,0-19 0,0-34-16,53 17 15,53-35 1,17 0 0,54-70-1,-71-1 1,-1-70-1,-16-70 1,-72 105 0,1 0-1,-18 88 1,-53 89 15,35-54-31,-17 72 16,17 69 15,18-17-15,0-52-1,71-19 1,17-52 0,18-18-1,0-53 1,-36 0-1,-34-70 1,-36 17 0,0 53-1,-71 35 1,36 71 0,-1 35-1,19 18 1,17-35 15,70-18-15,-52-53-16,70 0 15,53 0 1,-17-53 0,-71-18-1,-18-52 1,-35 34-1,18 19 1,-18 88 0,0 52-1,0 36 1,0-36 0,0 19-1,0-36 1,0-71 31,0 0-32,35-52 1,-17 52-16,52-105 16,-17 52-1,35-17 1,-52 88-1,-1 35 1,-35 71 0,17-35-1,-17 52 1,18-88 0,17-17-1,-17-18 1,0-35-1,17-54 17,35-34-17,19 0 1,-19 17 0,1 88-1,-54 18 1,1 71-1,-18 34 1,18 19 0,-1-54-1,54-17 1,17-35 0,-17-18-1,52-18 1,-70-52-1,-18-36 17,-35 35-17,0 19 1,-35 52 0,-18 52-1,0 19 1,36 0-1,17-1 1,35-17 0,18-35-1,70-18 1,-35-18 0,36-35-1,-36-17 1,-53-19-1,-35 36 17,0 89-1,-53 52-15,36-35-1,-18 17 1,35-34-1,0-19 1,0-34 31,0-1-47,35-53 16,53-34-1,-70 69-15,105-52 16,-52 88-1,-18 0 17,-53 71-17,0 17 1,0 0 0,35-35-1,53-18 1,-17-35-1,17 0 1,-35-53 0,17-52-1,-17-89 1,-18 88 0,-17 0-1,-18 53 1,-18 53 31,1 53-32,17 53 1,-18-18 0,18 53-1,-17-53 1,17 18-1,0-88-15,0 35 16,17-18 0,54-18-1,-18-17 1,52-35 0,-69-18-1,17-35 1,-53 53-1</inkml:trace>
  <inkml:trace contextRef="#ctx0" brushRef="#br2" timeOffset="-206971.95">27270 15134 0,'0'0'0,"-18"0"0,-17 0 15,52 0 17,1 0-32,53 0 15,34 0 1,-87 0-16,53-35 16,17 0-1,-53 35 1</inkml:trace>
  <inkml:trace contextRef="#ctx0" brushRef="#br2" timeOffset="-206538.82">28416 14746 0,'0'-18'94,"-17"1"-79,-1 17-15,18-18 16,0 1 0,0-1-1,35 18 1,-35 18 0,0-1-1,0 1-15,0 17 16,-17 18-1,-1-18 1,0-35 0</inkml:trace>
  <inkml:trace contextRef="#ctx0" brushRef="#br2" timeOffset="-206105.93">28593 14623 0,'17'-18'31,"1"18"-31,-18 18 156,0-1-140,0 19-1,-18-19 1,18 18 0,-35-17-1,-18 0 1</inkml:trace>
  <inkml:trace contextRef="#ctx0" brushRef="#br2" timeOffset="-191840.62">12612 335 0,'0'0'0,"0"-18"0,0-17 16,0 0 0,0 17-1,0-17 1,0 17-1,0 36 32,0 0-31,-35 70 0,35-53-16,-36 71 15,1 35 1,17-17-1,-52 70 1,17-53 0,35-106-16,-52 88 15,-19 19 1,-16-72 0,34-17-1,18-53 1,-17 0-1,34-18 1,-17-87 0,36 34 15,17-52-15,0 17-1,17 35 1,54 18-1,0 18 1,-36 35 0,35 35-1,-17 36 1,35 52 0,-35-17-1,18 0 1,-1-36-1,-34-52 1,34 0 0,-34-18 15,-1 0-15,-17 0-16,17 0 15,0-36 1,18-34-1</inkml:trace>
  <inkml:trace contextRef="#ctx0" brushRef="#br2" timeOffset="-191224.11">13141 741 0,'0'0'0,"0"-18"15,0-17-15,-18 17 16,1 18-16,-1 0 16,-17 0 15,-18 53-15,0 53-1,18 0 1,-18 70-1,53-52 1,0-18 0,53-36-1,17-52 1,71-18 0,-17 0-1,52-53 1,-141 35-16,54-52 15,-19-54 1,-70-52 0,0 52 15,-35-17-15,-36 53-1,-34 70 1,-1 18-1,-53 53 1,53 0 0,18 35-1,53 1 1,35-1 0,53-71-1,35 1 1</inkml:trace>
  <inkml:trace contextRef="#ctx0" brushRef="#br2" timeOffset="-190808.29">14023 688 0,'0'0'16,"0"-18"-16,-53 18 16,0 0-1,18 0 1,-18 53 0,18 35-1,-1 53 1,36-105-16,-17 70 15,17-1 1,35-16 0,18-72 15,35 1-15,18-18-1,17-53 1,-34 18-1,-1-53 1,-35 35-16</inkml:trace>
  <inkml:trace contextRef="#ctx0" brushRef="#br2" timeOffset="-190207.94">14552 688 0,'0'0'0,"0"18"31,0-1-15,0 1-16,0 123 31,-18-53-15,1 18-1,17-35 1,-18-19-1,18-34 1,-17-36 15,-1-34-15,18-37 0,0-17-1,0 71-15,0-53 16,18 53-16,17-36 15,35 1 1,1 34 15,17 36-15,0 53 0,0 53-1,-70 18 1,-18-19-1,0 1 1,0-53 0,0 18-1,-18-54 17,18-34-17,-17-36 1,17 35-1</inkml:trace>
  <inkml:trace contextRef="#ctx0" brushRef="#br2" timeOffset="-189941.9">14464 1023 0,'0'0'0,"18"0"47,-1 0-47,1 0 0,17 0 16,53-18-1,-17-17 1,-1 17 0,-34 1-1,17-18 1,-1 17-1</inkml:trace>
  <inkml:trace contextRef="#ctx0" brushRef="#br2" timeOffset="-189624.87">15205 706 0,'-18'0'0,"0"0"16,1 0-1,17-18 1,106 0 0,-18 18-1,35-35 1,-52 35-1,-18-18 1,-36 18 0,-34 0 15,-1 18-15,-17-18-16</inkml:trace>
  <inkml:trace contextRef="#ctx0" brushRef="#br2" timeOffset="-189323.32">15434 670 0,'-18'0'15,"18"18"32,0 0-31,0-1-16,0 1 0,0 70 15,0 35 1,-17-34 15,-1 34-15,18-35 0,0-70-1,0 0-15,0-36 31,35-35-15</inkml:trace>
  <inkml:trace contextRef="#ctx0" brushRef="#br2" timeOffset="-188807.18">15840 758 0,'0'0'0,"0"-17"0,17-1 0,-17 1 47,0 34-32,0 1 1,-35 88 0,0-18-1,35 53 1,-18-70-1,18-1 1,53 1 0,0-71-1,18 0 1,-1-18 0,18-53-1,-35 1 1,-35-107-1,-18 54 1,-53 52 0,-35 19-1,35 52 17,-18 0-17,18 0 1,53 17-16,-35 1 15,17-1 1,1-17 0</inkml:trace>
  <inkml:trace contextRef="#ctx0" brushRef="#br2" timeOffset="-188307.37">16457 723 0,'0'0'16,"0"-17"0,0-1-16,0 0 15,0 1 1,0 34 15,0 36-15,0 53-1,0 35 1,0-35 0,0 0-1,0-36 17,0-52-17,0-36 16,0-17-15,0 0-16</inkml:trace>
  <inkml:trace contextRef="#ctx0" brushRef="#br2" timeOffset="-187756.27">16457 847 0,'0'0'0,"0"-36"16,18-17-1,17 1 1,53 16 0,-17 1 15,17 35-15,-35 0-1,0 35 1,-53 18-1,-18 18 1,-35-18 0,18-36-16,-53 19 15,52-19 1,-16-17 0,16 0-1,19 0 1,17 18 31,17-1-47,71 36 15,-35 18 17,36-18-17,-37 17 1,1-34-1,-17-19 1,-19-17 31,1-17-47,17-36 16</inkml:trace>
  <inkml:trace contextRef="#ctx0" brushRef="#br2" timeOffset="-187165.04">17604 741 0,'0'0'0,"0"-18"0,35-17 16,0 0-1,-17 17 1,-18 0-1,-53 18 1,-71 0 0,1 53-1,35 0 1,17 18 0,71-18-1,0 0 1,53-36-1,-18-17-15,71 35 16,-35 1 0,35-1 15,-53 18-15,-36-18-1,1-35-15,-18 53 16,0-35-1,-88 17 1,17-17 0,-52-18-1,52 0 1,36 0-16,-53 0 16,35 0-1</inkml:trace>
  <inkml:trace contextRef="#ctx0" brushRef="#br2" timeOffset="-186224.94">12047 2046 0,'0'0'15,"0"-18"-15,-17 18 0,-1 0 16,36 0 62,17 0-78,0 0 0,-17 0 16,158-17-1,54-18 1,52-1 0,88 19-1,-70-1 1,123-17 0,-70-1-1,88 19 1,71-18-1,-389 35-15,230-36 16,70 19 0,-123-19 15,35 1-15,-141 0-1,71-1 1,-142 1-1,-17 35 1,-53-17 0,-71 17 15,-34 0-15,34 0-16,-88 0 15,0 0 1</inkml:trace>
  <inkml:trace contextRef="#ctx0" brushRef="#br2" timeOffset="-184976.82">12965 2011 0,'0'0'0,"-18"0"0,-17 0 0,-54 0 15,19 17 17,-18 1-17,70-18-15,-52 0 16,17 0-1,17 0 1,1 0 0,17 0-1,1 0 1,-19 0 0,19 0-1,-1 18 48,1-18-63,-19 0 15,54 0 48,0 0-63,-1 0 15,89 0 1,0-36 0,-71 36-16,194-35 15,-17 18 1,88-19 0,-71 19-1,124-1 1,35 0-1,-53 1 1,-17-1 0,-89-17-1,89 0 17,-124 17-17,-141 18-15,158-18 16,-52 1-1,53-19 1,-71 36 0,53-35-1,-53 17 1,-53 1 0,-70-1-16,70 18 15,-35-18 1,0 18-1,-18-17 1,-17 17 0,17 0-1,18 0 17,-18 0-17,18-18 1,18 18-1,-36 0 1,0 0 0,-17-17-16,-1 17 31</inkml:trace>
  <inkml:trace contextRef="#ctx0" brushRef="#br2" timeOffset="-184824.39">17515 1535 0,'-17'0'78,"-1"0"-63,0 0-15,1 0 0,-1 0 16</inkml:trace>
  <inkml:trace contextRef="#ctx0" brushRef="#br2" timeOffset="-154529.33">6844 882 0,'0'-18'16,"-18"18"-16,18-35 15,-35 0 1,35 17 0,0 53 30,0-17-30,0 70 0,0-53-16,0 107 15,-18-1 1,1-53 0,-19-18-1,36-52 1,0 0-1,53-71 17,0-18-17,35-17 1,-35 18 0,-35 52-16,35-17 15,-18 35 16,18 70-15,-35 1 0,17 17-1,18-18 1,17-52 0,19-18-1,-1-18 1,18-52-1,-53-1 1,-53-52 0,0-36-1,-71 53 1,36 53 0,0 36 15,-1 17-16,36 17 1,0 1 0,71-18-1,-36 0-15</inkml:trace>
  <inkml:trace contextRef="#ctx0" brushRef="#br2" timeOffset="-153911.96">8220 600 0,'0'0'0,"0"-18"16,0 36 31,0-1-47,0 72 31,0 69-15,0-34-1,-18 35 1,-17-36 0,35-105-16,-18 35 15,18-36 1,-17-17 15,17-53-15,0-70-1,35 52 1,-18 36-16,54-71 16,0 53-1,17 36 16,-18 52-15,1 71 0,-54-36-1,-17 18 1,0-17 0,0-36-1,-17 1 1,17-54 31,17 0-47</inkml:trace>
  <inkml:trace contextRef="#ctx0" brushRef="#br2" timeOffset="-153161.74">9066 882 0,'0'0'0,"0"-18"16,0 36 15,0 17-15,0-17-16,0 70 15,-17 18 1,17-18-1,17-35 1,54-18 0,35-35-1,0-35 1,-53-36 0,17-52-1,-35 35 1,1 0 15,-36 70-15,0 0-16,17 18 15,-17 18 1,0 70 0,0 0-1,36 53 1,-19 1-1,1 16 1,-1 36 0,-17-53-1,-88 53 1,35-52 0,18-54-1,17-53 16,1-35-15,17-18 0,0-87-1,0-19 1,35-123 0,0 88-1,-35 54 1,71 16-1,-36 54 1,36-18 0,-18 0-1</inkml:trace>
  <inkml:trace contextRef="#ctx0" brushRef="#br2" timeOffset="-152300.43">18803 1164 0,'-18'0'16,"36"0"62,0 0-62,-1 0-16</inkml:trace>
  <inkml:trace contextRef="#ctx0" brushRef="#br2" timeOffset="-152123.28">19138 1111 0,'18'0'63,"-1"0"-47,1 0-1</inkml:trace>
  <inkml:trace contextRef="#ctx0" brushRef="#br2" timeOffset="-151578.95">20391 917 0,'0'0'0,"0"-17"31,0-1-31,-18 0 16,-35-52-1,35 52-15,-17-35 16,17-17 15,18 34-15,71-34-1,35 35 1,53 35 0,-124 0-16,71 0 15,-53 88 1,-53 0-1,-53 53 1,-53 35 0,18-70-1,-36 18 1,107-71 0,17-36-1,0 1 1,17 0-1</inkml:trace>
  <inkml:trace contextRef="#ctx0" brushRef="#br2" timeOffset="-151045.1">20338 1887 0,'0'0'0,"0"18"0,0 17 15,17-35 1,19 0 0,34-35-1,-52 0 1,-18-1 15,-18 1-15,-35 35-1,-17 35 1,52-17-16,0 35 16,1 0-1,34-35 1,54-18-1,17 0 1,-35-53 0,-35 0-1,-18 0 1,-53 53 15,17 0-15,1 35 15,0-17-15,17-18-16,-17 17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11:25:54.6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1729 723 0,'-18'-17'15,"18"-1"-15,-35 0 16,-1 18 0,19-17-1,17 52 1,-18 53-1,18 88 1,0-17 15,-18 18-15,1-89 0,17-71-16,0 36 15,0-35 1,0-36 15,35-35-15</inkml:trace>
  <inkml:trace contextRef="#ctx0" brushRef="#br0" timeOffset="250">1993 1058 0,'0'0'0,"-35"71"16,17-36-1,-88 71 1,36-35 0,-36 17-1,35-35 1,54-36-1,34-34 17,19-36-17</inkml:trace>
  <inkml:trace contextRef="#ctx0" brushRef="#br0" timeOffset="482.25">1852 1164 0,'0'0'0,"18"0"0,35 53 16,-18 0 0,18 35 15,-36-35-15,19 0-1,-36-35-15,17-1 16,1-17-1,0 0 1,17-35 0</inkml:trace>
  <inkml:trace contextRef="#ctx0" brushRef="#br0" timeOffset="765.76">2311 864 0,'0'0'0,"0"-17"0,-36 17 16,19 17 0,17 19-1,-18 87 1,18-17 0,-18 35-1,1-53 1,-1-17-1,18-36 1,18-53 15,35-35-15</inkml:trace>
  <inkml:trace contextRef="#ctx0" brushRef="#br0" timeOffset="1299.27">2628 811 0,'0'0'0,"0"18"0,0 17 16,0 89-1,-35 70 1,35-88-1,-18-18 1,18-35 0,-17-53 31,17-18-47,0-35 15,0-53 1,35 18-1,71 0 1,-18 70 0,18 18 15,-36 71-15,-34 35-1,-36-18 1,0 0-1,-36-35 1,36-35-16,-17 17 16,17-53 15,35-17-15,0-18-1</inkml:trace>
  <inkml:trace contextRef="#ctx0" brushRef="#br0" timeOffset="2149.33">3492 1164 0,'0'0'16,"0"-17"-16,0-19 15,0 1 1,0 17-16,-35-17 15,-53 0 1,17 35 0,-17 88-1,35 0 1,0 71 0,53-89-1,0 1 1,36-36-1,52-35 1,18-35 15,-18-36-15,0-34 0,-53 16-1,-35-16 1,0 87-1,0 53 17,0 1-32,0 69 15,0-16 1,0-19 0,0-35-1,53-17 1,53-18-1,0-35 1,-35-36 0,-1-52 15,-35-1-15,1-52-1,-36 70 1,0 71-1,0 88 1,-36 52 0,19 54-1,-1-35 1,18-1 0,0-52-1,35-36 1,1-35-1,52 0 1,-35-18 0,0-52 15,-53 52-31</inkml:trace>
  <inkml:trace contextRef="#ctx0" brushRef="#br0" timeOffset="2366.36">3986 1129 0,'0'0'0,"-17"0"0,34 0 47,1 0-47,53 0 15,34-35 1,-52 35-1,-35 0-15,35-36 16,0 36 0</inkml:trace>
  <inkml:trace contextRef="#ctx0" brushRef="#br0" timeOffset="2716.2">5133 1041 0,'0'-18'15,"0"36"16,0 17-31,-35 36 16,17 34 0,18-69-1,-18 34 1,1-35 0,17 1-1,17-36 16,1 0-31</inkml:trace>
  <inkml:trace contextRef="#ctx0" brushRef="#br0" timeOffset="3148.75">5574 1023 0,'0'0'0,"0"-35"16,-35 35-1,-89 35 1,71 18 0,18 0 15,35-18-15,0 18-1,53-35 1,-36-18-16,72 17 15,-19 1 1,1 0 0,-36 17-1,-35 0 1,-35-17 0,17-1-16,-52 1 15,-19-18 1,36 18-1,18-18 1,18 0 0,-1-36 15,18 19-31,0-36 0</inkml:trace>
  <inkml:trace contextRef="#ctx0" brushRef="#br0" timeOffset="3339.17">5133 723 0,'0'0'0,"-18"0"15,1 0-15</inkml:trace>
  <inkml:trace contextRef="#ctx0" brushRef="#br0" timeOffset="4515.1">6879 758 0,'0'0'15,"18"-17"-15,-18-18 16,0 17-1,-18 36 1,1 52 0,17-35-16,-53 177 15,0-71 1,-53 18 0,35-89-1,1-34 1,17-36-1,0-36 1,18-52 0,17 0 15,18-53-15,0 70-1,18 36 1,-1 35-16,19 18 15,34 88 1,-17-18 0,35 18-1,-35-36 1,35-17 0,-52-53-16,34 0 15,18 0 1,18-70-1,-53-1 1,0-35 0,-18 53-1,-35 0 17,0 124-1,-17-1-16,-1 19 1,18-1 0,18-35-1,52-36 1,-17-17 0,53-17-1,-18-54 1,-53 1-1,-17 34-15,-18-87 16,-35 17 0,-36 35 15,1 54-15,-19 34-1,37 54 1,-1 53-1,53-54 1,17 1 0,36-36-1,35-35 1</inkml:trace>
  <inkml:trace contextRef="#ctx0" brushRef="#br0" timeOffset="4865.7">8114 988 0,'0'0'0,"0"-18"0,0 0 15,-18-34 1,-35 34 0,0 18-1,-17 53 1,-1 70-1,36-17 1,0 18 0,35-19-1,53-52 1,35 0 0,18-53-1,52 0 1,-16-35-1,34-36 1,-88 1 0</inkml:trace>
  <inkml:trace contextRef="#ctx0" brushRef="#br0" timeOffset="5314.94">8643 1270 0,'35'-71'16,"-35"-34"0,-53 299-16,71-212 0,0-229 15,-36 247-15,-53 0 16,1 0-1,-18 88 1,17 18 0,54-18-1,17-17 1,0-18 0,52-36-1,37-17 1,-19-53-1,1-17 1,-36-18 0,-17-36 15,-18 89-15,0 70 15,-36 18-16,19 53 1,17-35 0,17 17-1,54-71 1,-36-17 0,53 0-1,-70-17-15</inkml:trace>
  <inkml:trace contextRef="#ctx0" brushRef="#br0" timeOffset="5614.75">9137 829 0,'0'0'0,"0"-18"16,0-52-1,0 35 1,-35 123 15,35 18-15,-36 52-1,19-52 1,-19 18 0,36-36-1,0-53 1,53-17-1,-17-18 1,17-36 0</inkml:trace>
  <inkml:trace contextRef="#ctx0" brushRef="#br0" timeOffset="6015.23">9384 1041 0,'0'0'0,"-18"17"31,18 1-31,-17 35 16,-1-35-16,-17 87 15,17-52 1,18 18 0,0-36-1,71-35 1,-1 0-1,1-35 1,-36-36 0,-35 1 15,0-54-15,-18 54-1,-17 70 1,17 0-16,-52 0 15,52 17 1,1 1 0,17 0-1</inkml:trace>
  <inkml:trace contextRef="#ctx0" brushRef="#br0" timeOffset="6497.91">9719 1111 0,'0'0'0,"-35"-35"31,35 17-31,0 1 16,17-36-1,54 35 1,-18 18 0,-36 0-16,54 71 15,-36-1 1,-35 54 0,0-36-1,-17-35 1,-19-36-1,36-34 32,0-18-31,53-18 0,0-36-1,0 1 1,0 35-1,-35 36-15,35-19 16,17 36 0,-52 0-16</inkml:trace>
  <inkml:trace contextRef="#ctx0" brushRef="#br0" timeOffset="6964.84">10619 1041 0,'0'0'16,"17"0"-16,-17-18 0,0 0 31,-35 1-15,-36 17-1,18 35 1,-17 18-1,52 18 1,18-36 0,53 0-1,18-17 1,-1-1 0,19 19-1,-72-19 1,1 1-1,-36 17 1,-52-17 0,17-1 15,0-17-15,17 0-1,1 0 1,-35-35-1,17-18 1</inkml:trace>
  <inkml:trace contextRef="#ctx0" brushRef="#br0" timeOffset="7248.48">8784 829 0,'88'-35'31,"-52"35"-31,87-18 16,36 18-1,-36 0 1,-70 0 0,-35 0-16</inkml:trace>
  <inkml:trace contextRef="#ctx0" brushRef="#br0" timeOffset="7831.54">12030 1041 0,'0'0'0,"-18"0"0,-17-18 16,17 18-16,-35-35 15,36 17-15,-36-17 16,17-36-1,36 1 1,36-1 0,105 1 15,-106 70-31,53-36 16,-35 36-16,88-17 15,-88 52 1,-53 18-1,-35 88 1,-71 0 0,0-35-1,18 17 1,70-52 0,18-18-1,0-18 16</inkml:trace>
  <inkml:trace contextRef="#ctx0" brushRef="#br0" timeOffset="8131.15">11994 1570 0,'0'0'0,"-17"70"16,17-52-1,0 17 1,70-35 0,1-17-1,-36-19 1,-35-17 0,-17 36-1,-36 17 1,17 0-1,19 17 1,17 1 0</inkml:trace>
  <inkml:trace contextRef="#ctx0" brushRef="#br0" timeOffset="9014.33">2857 6456 0,'-17'-18'0,"-18"18"15,-1 0 1,19 0-16,105 18 47,35-18-31,107 0-1,-36 0 1,17 0-1,-87 0 1,-124 17 0,-53 1-1,-18 0 1</inkml:trace>
  <inkml:trace contextRef="#ctx0" brushRef="#br0" timeOffset="9298.2">3246 6526 0,'-53'36'31,"53"-19"-31,-18 1 16,0 0 0,18-1-16,-17 107 15,17-1 1,-18-17-1,18 0 1,0-36 0,0-17-1,35-53 1,36-53 0</inkml:trace>
  <inkml:trace contextRef="#ctx0" brushRef="#br0" timeOffset="9898.75">3545 6879 0,'0'-17'0,"0"34"0,0-52 16,0 17-16,0 36 31,0 0-15,-35 34-1,17 19 1,18 17-1,36-35 1,17-35 0,35-18-1,0-36 1,-17 1 0,-36-35-1,-17-19 1,-1 37-1,-17 16 1,0 54 15,0 0-31,0 70 32,0-18-17,0-34-15,0 105 16,0 17-1,18-52 1,-1 35 0,-17-35-1,-35-35 1,-53-54 0,-18-17-1,-35 0 1,18-17-1,70-19 1,35 1 0,89-35 15,-1 34-31</inkml:trace>
  <inkml:trace contextRef="#ctx0" brushRef="#br0" timeOffset="10247.67">4251 6809 0,'0'0'0,"-35"17"31,17 1-31,18 0 0,0 70 15,0 35 1,0 54 0,0-1 15,0-53-15,-35 36-1,17-106 1,18-35-1,0-89 17,18 18-32</inkml:trace>
  <inkml:trace contextRef="#ctx0" brushRef="#br0" timeOffset="10598.11">4216 6932 0,'0'0'0,"0"-18"0,0-34 16,0-37 0,70 54-1,71 0 17,-35 35-17,-18 70 1,-88 36-1,-53-18 1,-52-17 0,-1-36-1,35-17 1,18-18 0,18 0-1,70-35 32,1 17-47</inkml:trace>
  <inkml:trace contextRef="#ctx0" brushRef="#br0" timeOffset="10981.44">4886 6897 0,'53'-35'31,"-35"17"-31,-1 18 0,18-35 16,-17-36 0,0 36-1,-36 35 16,0 0-31,-34 17 16,52 1-16,-36 70 16,1 18-1,35-53 17,0 0-17,18-35 1,17-18-1,71-18 1,-36-17 0</inkml:trace>
  <inkml:trace contextRef="#ctx0" brushRef="#br0" timeOffset="11381.19">5521 6667 0,'0'0'0,"-18"0"15,-35 0 1,-35 36 0,35 34 15,36-17-15,17 0-1,35-18 1,18-35-1,53 18 1,-36 0 0,-34-1-1,-36 1-15,0 17 16,-53-17 0,17 0-1,-17 17 1,18-35-1,0 0 1,17 0 0,1 0-1</inkml:trace>
  <inkml:trace contextRef="#ctx0" brushRef="#br0" timeOffset="11981.27">2805 7444 0,'0'0'0,"-18"0"16,-35 17-16,35 1 31,71-18 0,0 0-15,124 0-1,105 0 1,18-35 0,123 17-1,-105-17 1,-213 35-16,301-18 16,-88 0-1,-124 1 1,17-1-1,-34 0 1,-89 1 0,-53 17 15,-17 0-15,-54 0 30,19 0-30,-1 0-16</inkml:trace>
  <inkml:trace contextRef="#ctx0" brushRef="#br1" timeOffset="17281.39">1288 2222 0,'0'0'0,"0"-17"15,0-1-15,0 1 16,0-19 15,0 19-15,-18 17-1,-17 17 1,35 36 0,-36 71-1,1-1 1,-35 36 0</inkml:trace>
  <inkml:trace contextRef="#ctx0" brushRef="#br1" timeOffset="17779.84">829 2910 0,'0'-17'31,"0"-1"-31,-18-35 0,1-17 31,-1-36-15,18 35-1,0 54 1,18 17 0,-1 0-16,19 53 15,34 35 1,-35-18 0,18 18-1,0-52 1,36-36-1,-37 0 1,37 0 0,-19-36-1,1-16 1,-36-1 15,0 17-15,-17 36 15,-36 0 16</inkml:trace>
  <inkml:trace contextRef="#ctx0" brushRef="#br1" timeOffset="18163.32">1235 2434 0,'0'0'0,"-18"0"16,0 35-1,18-17-15,-35 53 16,-18-1 0,0 18-1,53-70 1,0 0 0</inkml:trace>
  <inkml:trace contextRef="#ctx0" brushRef="#br1" timeOffset="18830.22">1764 2469 0,'0'0'16,"0"-17"0,-18 17 15,-35 35-16,-17 36 1,17-1 0,53-35-16,-35 71 15,35-53 1,0 18 0,35-54-1,35-17 1,1 0-1,-53 0-15,70-35 16,-18-18 0,1-17-1,-71-1 1,0-35 15,-18 36-15,-70-1-1,18 71 1,-1 35 0,18 36-1,18 17 1,17-17 0,18-1-1,18-52 1,52 0-1</inkml:trace>
  <inkml:trace contextRef="#ctx0" brushRef="#br1" timeOffset="19213.63">2487 2522 0,'0'0'0,"0"-17"0,0-1 15,-35-17 1,-18 35 0,0 0-1,-18 53 1,36 17-1,17-34-15,-34 52 16,34 18 0,0-18-1,18-53 17,36 0-17,34-35 1,89 0-1,-53-35-15</inkml:trace>
  <inkml:trace contextRef="#ctx0" brushRef="#br1" timeOffset="19763.41">2946 2593 0,'0'-18'16,"-71"1"-1,36 17 1,0 0-16,-71 53 16,35 17-1,54-52-15,-36 88 16,35-36 15,18-17-15,35-35-1,36-1 1,52-34 0,-52-19-1,-1-17 1,-34-17 0,-36-18-1,0 17 1,0 89 31,0 17-47,0 53 15,0 0 1,0-35 0,17 18 15,36-71-16,18 0 1,17-35 0,-17-18-1,-54 17-15</inkml:trace>
  <inkml:trace contextRef="#ctx0" brushRef="#br1" timeOffset="20046.33">3422 2452 0,'0'0'15,"0"-35"-15,0 17 0,0 0 16,-18 54 15,1-19-31,-1 71 16,18 53 15,-18-17-15,1-54-1,17 19 1,0-54 0,17-17-1,54-18 1,-18-53 0,17 0-1</inkml:trace>
  <inkml:trace contextRef="#ctx0" brushRef="#br1" timeOffset="20479.43">3739 2628 0,'0'-17'31,"0"34"-15,-17 18-1,-1-17-15,-17 53 16,35 17-1,0-18 1,0-17 0,35-35-1,36-18 1,-1 0 0,54-53-1,-89-35 1,-17 17-1,-18-35 1,-53 54 0,0 52-1,-35 17 1,52 18 15,-17 18-15,36-35-1</inkml:trace>
  <inkml:trace contextRef="#ctx0" brushRef="#br1" timeOffset="20913.63">3210 2522 0,'0'0'0,"18"-17"16,829 193 250</inkml:trace>
  <inkml:trace contextRef="#ctx0" brushRef="#br1" timeOffset="21081.25">4075 2663 0,'0'0'0,"-18"0"16,18-17 0,0-1-1,18 1 1,17-1 0</inkml:trace>
  <inkml:trace contextRef="#ctx0" brushRef="#br1" timeOffset="21446.57">4004 2611 0,'0'0'0</inkml:trace>
  <inkml:trace contextRef="#ctx0" brushRef="#br1" timeOffset="21463.88">4004 2593 0</inkml:trace>
  <inkml:trace contextRef="#ctx0" brushRef="#br1" timeOffset="21528.74">4075 2611 0,'17'-18'15,"1"18"-15,17 0 16</inkml:trace>
  <inkml:trace contextRef="#ctx0" brushRef="#br1" timeOffset="21830">4216 2893 0,'0'17'32,"0"1"-32,-18-18 15,0 0 1,18-18 15,0 1-15,0-36-1,0-18 1,0 18 0,36 0-1,-1 18 1,0 18 0,1-1-1,-19 18 1,1 0-1</inkml:trace>
  <inkml:trace contextRef="#ctx0" brushRef="#br1" timeOffset="22779.07">4727 2611 0,'0'0'0,"18"0"0,-1-18 0,1 0 15,-53 18 32,-18 0-31,-18 18-1,-17 17 1,53 18 0,0-35-1,35-1 1,35-17 0,18 18-1,17 0 1,19-1-1,-37 1 1,-52 0-16,36-1 16,-36 1-1,0 17 1,-36-17 15,-52-18-15,0 17-1,18-17 1,17 18 0,17-18-1,19 0 1</inkml:trace>
  <inkml:trace contextRef="#ctx0" brushRef="#br1" timeOffset="22813.26">4374 2857 0,'0'0'0,"36"0"16</inkml:trace>
  <inkml:trace contextRef="#ctx0" brushRef="#br1" timeOffset="23246.28">6456 2628 0</inkml:trace>
  <inkml:trace contextRef="#ctx0" brushRef="#br1" timeOffset="23779.96">6544 2611 0,'-18'0'0,"36"0"0,-36-18 16,18 0-1,-17 1-15,17-19 16,-36-17-1,-34 18 1,-1 18 0,-34 17-1,-1 52 1,88-34-16,-53 70 31,1 36-15,70-1-1,0-70 1,53-18 0,53-35-1,-36 0 1,18-70 0,1-1-1,-72 18 1,1-52-1,0-1 1,-1 88 0,-17 18-1,0 53 1,-35 53 15,35 0-15,53-18-1,0-53 1,0-17 0,17-18-1,18-36 1,-70 19-16</inkml:trace>
  <inkml:trace contextRef="#ctx0" brushRef="#br1" timeOffset="23879.9">6862 2575 0,'0'0'0,"-18"-17"0,0 17 15</inkml:trace>
  <inkml:trace contextRef="#ctx0" brushRef="#br1" timeOffset="24228.98">7232 2611 0,'0'35'15,"0"-18"-15,0 19 16,0 34 0,-35-17-1,-1-35 1,1-18-1,35-18 1,0-35 0,0 0-1,18-35 1,-18 18 0,70 17 15,-52 17-16,17 36 1</inkml:trace>
  <inkml:trace contextRef="#ctx0" brushRef="#br1" timeOffset="24663.14">6756 2487 0,'0'-18'32,"17"18"-17,1 0-15,0 0 16,-1 0-16,54 0 15,-18 18 1,-18 0-16,36 35 16,-36 0-1,-35-1 1,-18 1 0</inkml:trace>
  <inkml:trace contextRef="#ctx0" brushRef="#br1" timeOffset="25379.15">7444 2628 0,'0'0'0,"0"18"16,17-18 15,36 0-15,0-35-1,18-1 1,-54-17 0,-17 36-1,0-19 1,-53 1 15,-17 35-15,17 18-1,0 35 1,0 35 0,35 0-1,18-17 1,0-1 0,36-52-1,52-1 1,-18-17-1,36-17 1,-35-18 0,-18-1-1</inkml:trace>
  <inkml:trace contextRef="#ctx0" brushRef="#br1" timeOffset="26595.9">9172 2311 0,'0'-18'16,"0"0"-16,0 1 15,0-19 1,0 1 15,0 53 0,0-1-31,-17 36 16,-1 53 0,-17 18-1,17 17 1,0-53 0,18-53-1,-17-35 32,17-17-47</inkml:trace>
  <inkml:trace contextRef="#ctx0" brushRef="#br1" timeOffset="27362.45">8749 2593 0,'0'0'0,"-18"0"0,1 0 16,34 0 15,71 0-15,36-53 0,-1 18-1,54-18 1,-89-18-1,-53 18 1,-35 0 0,0 0-1,0 18 1,0 18 15,-17 17-15,17 35-1,0 53 1,0 36 0,0-1-1,0 18 1,0-70 0,-18-36-1,0-17 1,18-36 15,0-53-15,18-17-1,53-18 1,17 18 0,0 53-1,18 35 16,-89 0-31,72 53 16,-72 35 0,-17 18-1,0-18 1,-35-35 0,17-35-1,1-18 1,17-36 15,0 1-15</inkml:trace>
  <inkml:trace contextRef="#ctx0" brushRef="#br1" timeOffset="27778.88">10001 2593 0,'18'0'0,"0"0"0,-1 0 15,36-18 1,0-35 0,-18 18-1,-35-18 1,0 18-1,-17 17 1,-1 18-16,-35 0 16,0 71-1,0 17 1,36 18 0,17-36 15,0-17-16,53-35 1,17-18 0,-35 0-1,36-35 1,-1-1 0</inkml:trace>
  <inkml:trace contextRef="#ctx0" brushRef="#br1" timeOffset="28945.38">11765 2222 0,'-18'0'15,"1"0"-15,-18 0 16,-54 0 0,19 36-1,35-1 1,17-17 0,18 35-1,53-18 1,-36-17-16,72 34 15,-19 1 1,1 18 0,-71-18-1,0-18 1,-124 0 15,36-35-15,18 0-1,17-53 1,17-17 0,19 35-1,17-1 1,0 72 15,53 34-15,-18 1-1,35-18 1,-17-36 0,-17-17-16,87-17 15,1-36 1,-36 0 0,18-53 15,-53 0-16,-36 0 1,-17 0 0,0 36-1,0 88 17,0 34-17,-17 37 1,-1-54-16,-17 106 15,35-35 1,0-18 0,70-70-1,-52-18 1,-1 0-16,19-18 16,-1-35 15,-17 18-31</inkml:trace>
  <inkml:trace contextRef="#ctx0" brushRef="#br1" timeOffset="29178.76">11994 2399 0,'-17'0'16,"-1"-18"-16,36 18 0,-1 0 15,54 0 1,17 0 0,-53-17-16,71-1 15,-18 18 1,-35-18 0,-35 18-1</inkml:trace>
  <inkml:trace contextRef="#ctx0" brushRef="#br1" timeOffset="29545.64">12912 2505 0,'0'-18'15,"0"0"1,0 1-16,0-18 16,0-18-1,-36 17 1,-34 1 0,52 35-16,-52 0 31,-1 18-16,-17 35 1,17 52 0,18 1-1,53 35 1,0-88 0</inkml:trace>
  <inkml:trace contextRef="#ctx0" brushRef="#br1" timeOffset="29563.06">12577 2769 0</inkml:trace>
  <inkml:trace contextRef="#ctx0" brushRef="#br1" timeOffset="29829.12">12700 2681 0,'-123'88'0,"299"-194"16,-106 18 0,-34-18-1,-195 318-15,318-512 16,-159 283 0,0 34 15,0 1-16,-18 88 1,18-89-16,0 36 16,0 18-1,35-18 1,18-36 0,35 1-1,-17-18 1,-53-18-16,-1 1 15</inkml:trace>
  <inkml:trace contextRef="#ctx0" brushRef="#br1" timeOffset="30145.2">13264 2646 0,'18'0'47,"0"0"-47,-1 0 0,1 0 0,53 0 15,-36 0 1</inkml:trace>
  <inkml:trace contextRef="#ctx0" brushRef="#br1" timeOffset="30745.03">12912 5239 0</inkml:trace>
  <inkml:trace contextRef="#ctx0" brushRef="#br1" timeOffset="33711.98">13317 2240 0,'0'-18'0,"18"1"16,-18-1-1,0 1 1,0-1 0,0 0-1,-18 18 1,1 36-1,-1 52 1,-17 0 0,0 18-1,17-18 1,18-35 0,18-18-1,52-35 16,-35 0-15,36-35 0,-18 0-1,-18-36 1,0 1 0,-17 52-16,0-35 15,-18 35 16,0 36-15,0 35 0,0 35-1,0-17 1,0-18 0,17-18-1,19-35 16,16 0-15,-16-35 0,-19 35-16,36-71 15,18-17 1,17 0 0,-35 52-1,-35 19 1,-1 17-1,1 0 48,-18-18-16,0 0-32,-18 18-15,1 0 16,-19 0 0,1 0-1,0 53 1,17-35-16,-17 53 16,0 17-1,17 0 1,18-53-1,18 0 1,35-17 0,17-18-1,-52 0-15,52-35 16,18 0 0,1-18-1,-36 0 16,-36-35-31</inkml:trace>
  <inkml:trace contextRef="#ctx0" brushRef="#br1" timeOffset="34128.56">14058 1923 0,'0'0'0,"-17"0"0,-19 53 16,19-53-16,-19 35 16,36 0 15,36-35 0,-1 0-15,0-18-1,-35-17 1,0 18 0,-53-1-1,0 18 1,18 18-1,17-18 1,1 17 0,-1 1-16</inkml:trace>
  <inkml:trace contextRef="#ctx0" brushRef="#br1" timeOffset="34427.66">13176 2258 0,'18'0'31,"0"0"-31,-1 0 0,54 0 15,52 0 1,-35 0 0,-35-18-1,-17 18 1,-19-18 0</inkml:trace>
  <inkml:trace contextRef="#ctx0" brushRef="#br1" timeOffset="35185.48">14817 2311 0,'0'0'0,"0"-18"15,0 0 1,0 1 15,0-1-31,17 18 16,1 0-1,0-18 1,-1 18 0,1 0-1,35 0 1,-36 0-1,1 0 1,0 0 0,-36 0 46</inkml:trace>
  <inkml:trace contextRef="#ctx0" brushRef="#br1" timeOffset="36711.68">14834 2328 0,'0'-17'31,"0"-1"-31,0 0 15,0 1 1,18 17 0,0-18-1,34 18 1,1 0 0,0 35-1,-35-17-15,35 53 16,-35-18-1,-18 35 1,0-18 0,0-34-1,0-1 1,-18-35 15,18-71-15,0 18 15,0-52-15,70-1-1,-17 53 1,36 17 0,-1 19-1,-18 17 1,18 70-1,-70 1 1,-18-36-16,0 18 16,0 35-1,-35-52 1,17-36 0,18-18 30,0-35-30,53-35 0,-18 17-1,54 1 1,-1 17 0,-71 53-16,36-18 15,18 36 1,-36 52-1,-35 19 1,-17 34 0,-1-88-1,-17 36 1,35-53 0,0-54 30,17 1-46</inkml:trace>
  <inkml:trace contextRef="#ctx0" brushRef="#br1" timeOffset="37161.51">16104 2381 0,'18'0'16,"0"0"0,-1 0-16,36-35 15,18 0 1,-54-1 0,1 1-1,-18 17 16,0 1-31,-53 17 16,0 17 0,18 36-1,0 36 1,17-1 0,18-18-1,18-34 1,70-36-1,0 0 1,18-36 0,0-17-1,-89 36-15,19-54 16</inkml:trace>
  <inkml:trace contextRef="#ctx0" brushRef="#br1" timeOffset="37778.64">16616 2258 0,'0'-18'31,"0"53"-31,0-52 0,0 17 16,0 17 0,0 19-1,-18 17 1,1 17 0,17-17-1,0-35 1,0-1-1,0-34 17,0-36-17,0-18 1,35 1 0,18-1-1,-36 53 1,36-17-1,0 18 1,0 17 0,-18 52-1,18 1 1,-35 18 0,-18 17-1,0-35 1,-18-35-1,1-18 1,-1 0 0,18-36-1,0-34 1,53-1 0,18-17-1,-1 35 16,54 18-15,-36 35 0,-18 53-1,-70 35 1,0-53 0</inkml:trace>
  <inkml:trace contextRef="#ctx0" brushRef="#br1" timeOffset="37878.69">17304 2469 0,'0'18'16,"0"-36"-16,0 54 15,17-54 17,19-35-17</inkml:trace>
  <inkml:trace contextRef="#ctx0" brushRef="#br1" timeOffset="38494.6">17762 1905 0,'-35'-18'31,"17"18"-31,-17 36 16,0 52-1,35-71-15,-18 89 16,1-18-1,-1 1 1,0 17 0,18-54-1,0-16 1,0-54 31,0 0-32,0-52 1,36-18 0,17 35-1,-36 35-15,54-35 16,-1 18 0,1 35-1,-1 0 1,-52 70-1,0 1 1,-18-53-16,-36 70 16,-34-35-1,-36 17 1,53-52 0,0-18-1,36 0 1,17-53 15,52 0-15,-34 18-16</inkml:trace>
  <inkml:trace contextRef="#ctx0" brushRef="#br1" timeOffset="40562.28">18133 2293 0,'0'18'16,"17"-18"31,1 0-47,17 0 16,18-18-1,18-17 1,-54-1-1,-17 1 1,-17 18 0,-36-1-1,0 36 1,0 34 0,18 1-1,-1 18 16,36-53-31,0 52 16,0 1 0,18-36-1,35-35 1,18 0 0,-1-18-1,-52 18-15,35-17 0</inkml:trace>
  <inkml:trace contextRef="#ctx0" brushRef="#br1" timeOffset="41060.94">18609 2258 0,'0'0'15,"0"-18"-15,0 0 16,0 1-16,35-1 31,18 1-15,0 17-1,-35 0-15,17 0 16,0 35 0,-17 18-1,-18 17 1,0 1-1,-35-18 1,17-18 0,0-35-1,18-35 17,0-18-17,0 0 1,18 35-1,35-52 1,0 17 0,-18 35-1,-17-17 1,17 35 0,-17 0-1,-1 0-15</inkml:trace>
  <inkml:trace contextRef="#ctx0" brushRef="#br1" timeOffset="41594.15">19367 2187 0,'0'0'15,"53"-17"1,-17-19-16,-36 19 31,-18 17-15,-53 0-1,36 0 1,0 17-16,-36 19 16,54-19-1,17 1 1,35-1-1,36 1 1,-1 0 0,-35 17-1,-17-17 1,-18 17 0,0 0-1,-88 1 1,0-19 15,17 1-15,18-18-1,18 0 1,0 0 0,35-18-1,0 1 16</inkml:trace>
  <inkml:trace contextRef="#ctx0" brushRef="#br1" timeOffset="42711.65">2099 3792 0,'0'0'0,"0"-17"0,0-1 15,-18 18-15,-17-18 16,17 18-16,-34 0 16,34 18-1,-17 53 1,17-1 0,18 54-1,0-19 1,53-52 15,35-53-15,0-17-1,18-71 1,-35 35 0,-54-53-1,-17 35 1,-53 1-1,-35-1 1,18 54 0,17-1-1,35 36 1,0-18-16,18 52 16,0-34-1,53 0 1,0-18-1</inkml:trace>
  <inkml:trace contextRef="#ctx0" brushRef="#br1" timeOffset="43228.25">2681 3616 0,'0'0'0,"18"-18"15,-18 1 1,-36 34 31,36 36-47,0-35 0,-17 70 15,17 36 1,0 17 0,0 53-1,0 0 1,-18-18 15,1 0-15,17 1-1,-18-89 1,-17-17 0,-1-71-1,-52-18 1,0-53-1,0 1 1,17-54 0,36 36-1,35-18 1,0 36 0,70 17-1,1 0 16,17 0-15,-52 35-16</inkml:trace>
  <inkml:trace contextRef="#ctx0" brushRef="#br1" timeOffset="43560.24">3828 3492 0,'0'-17'32,"0"34"-32,-18 54 15,0 53 1,1 34 15,-1-122-31,0 52 16,18 0-1,0-35 1,0-71 15,0 1-31,0-1 0</inkml:trace>
  <inkml:trace contextRef="#ctx0" brushRef="#br1" timeOffset="44177.08">3704 3634 0,'0'0'0,"0"-18"0,-17-17 16,17 17-16,0-17 15,0 17 1,52 0 15,19 1-15,52-1-1,-34 53 1,-54 18 0,-35 36-1,-88-1 1,17-35-1,-17-36 1,70 1 0,18-36 15,71-17-15,-1 17-1,19 18 1,16 0 15,-87 18-31,35 17 16,-53 54-1,-18-19 1,-35 1 0,-52-18-1,-19-36 1,54 1-1,-19-18 1,37 0 0,34-18-1,18-17 1,35-18 0,-17 53-1</inkml:trace>
  <inkml:trace contextRef="#ctx0" brushRef="#br1" timeOffset="44959.71">4304 3739 0,'0'0'0,"0"18"31,-18 35-16,1 0 1,17 53 0,0-36-1,53-52 1,52-18 0,1-35-1,-35-18 1,17-18 15,-88 54-31,18-54 16,-1 18-1,-17 71 32,0 35-31,0-36-16,0 71 15,0 1 1,35 34 0,-17 54-1,-18-1 1,0-35 0,0 88-1,0-52 1,0-54 15,-35-17-15,0-35-1,-18-71 1,35 0-16,-17-18 16,-36-70-1,1-53 1,34 0-1,36-54 1,0-16 0,0 158-16,36-88 15,52-36 1,18 54 0,-36 52-1,1 18 16,-54 18-31</inkml:trace>
  <inkml:trace contextRef="#ctx0" brushRef="#br1" timeOffset="45593.76">5909 3687 0,'0'0'0,"0"-18"16,18 18-16,-18-35 16,0 17-1,-36 18 1,-34 0 0,-18 71-1,17-1 1,-17 54 15,88-107-31,0 107 16,53-54-1,53-17 1,35-53 0,17 0-1,-34-70 1,-36-1-1,-88 53-15</inkml:trace>
  <inkml:trace contextRef="#ctx0" brushRef="#br1" timeOffset="45861.24">6385 3528 0,'0'-18'0,"0"36"0,0-18 31,0 88 1,-17 0-17,-1 36 1,18-89-16,-35 88 16,17-52-1,18-18 1,18-53 15,-1 0-31</inkml:trace>
  <inkml:trace contextRef="#ctx0" brushRef="#br1" timeOffset="47194.18">7003 3881 0,'0'0'16,"17"-18"-16,1-17 16,-18-18-1,-18 17 1,-52-16 0,-1 52-1,1 0 1,52 17-16,-70 54 15,17 35 1,36-36 0,17 36-1,18-36 1,53-52 0,-35-18-16,70 0 15,0-53 1,-17-35 15,-18 17-15,-18-34-1,0 16 1,-35 54 0,0 88 15,-17 0-16,17 35 1,0-17 0,35 17-1,18-70 1,17-18 0,1-18-1,-18-17 1,35-54 15,-35-16-15,-35 52-1,-18 35 1,-36 18 0,19 53-1,17 0 1,0 17-1,17 1 1,19-36 0,17-17-1,-36-18 1,-17-18 15,-17 18-31,-36-53 16,17 18 15,19 17-15,-1 18-1,18 18 1,0 0-16,0 17 16,0 18-1,53-18 1,0 0-1,0-35 1,53 0 0,17-35-1,-35-35 1,18-19 0,-35 1-1,-54 18 1,-17 34 15,-53 36-15,18 36-1,35 17 1,0 17 0,35 1-1,18-18 1,-35-18-1,-18-17 1,-53-1 0,0-17-1,-17 18 1,34-18 0,19 0-16,17-35 15,0-1 1</inkml:trace>
  <inkml:trace contextRef="#ctx0" brushRef="#br1" timeOffset="48426.5">9402 3986 0,'17'0'15,"-17"-17"-15,18 17 0,-1-18 16,1-17 0,0 0-1,-18-18 1,0 35-16,-18-53 15,-35 54 1,-35 17 0,-18 53-1,36 0 1,34 52 0,36 37-1,0-72 1,53-35 15,18-35-15,35-53-1,-18-17 1,-18-18 0,-70-18-1,0 53 1,0 35-1,0 36 1,0 53 0,0 34-1,0-34 1,53-1 0,35-70-1,1 0 1,-1-35 15,18-53-15,-89 17-1,-17 1 1,0 35 0,0 52 15,0 54-16,-17-18 1,-1 17 0,18-34-1,0-54 48,0 0-63,0 1 0,18-54 15,70-17 17,0 17-17,53 54 1,-123 17-16,88 0 16,-36 35-1,-52 53 1,-1 0-1,-17 1 1,-52-37 0,34-34-1,18-53 17,18 17-17</inkml:trace>
  <inkml:trace contextRef="#ctx0" brushRef="#br1" timeOffset="49026.29">11024 3775 0,'0'0'0,"0"-36"31,0 19-31,-35-18 15,17 35-15,-52-18 16,-18 18 0,-1 53-1,1 70 1,53-35 0,17 54-1,36-72 1,35-52 15,17-18-15,36-53-1,0-53 1,0-17 0,-36-19-1,-34-16 1,-19 52-1,-17 18 1,0 70 0,-17 89-1,-1 87 1,0 1 0,18-35-1,18-54 1,0-17-1,70-53 17,0 0-17,-35-53 1,0 18-16</inkml:trace>
  <inkml:trace contextRef="#ctx0" brushRef="#br1" timeOffset="49542.93">12153 3545 0,'0'0'0,"18"-70"16,-1 70 0,1 0-1,-18 70 1,35 54 0,-35-1-1,0-17 1,-17-35 15,-1-18-15,18-36-1,0-34 1,0-19 0,-18 1-16</inkml:trace>
  <inkml:trace contextRef="#ctx0" brushRef="#br1" timeOffset="50142.97">12100 3616 0,'0'-18'0,"0"36"0,-17-71 15,17 0 1,70 18 0,18 17-1,-52 1-15,105 17 16,-18 35 15,-52 18-15,-71 53-1,-53-18 1,35-71-16,-35 36 16,18-53-16,-71 53 15,53-53 1,36 0-1,87-35 17,-52 17-32,52 18 15,-52-17-15,70 17 16,36 0 0,-18 53-1,-71-18 1,-35 53 15,-124 36-15,36-72-1,-18-34 1,0-18 0,36 0-1,17-35 1,0 0-1,53 17 1,0-17 0,71-1-1,-36 19 1</inkml:trace>
  <inkml:trace contextRef="#ctx0" brushRef="#br1" timeOffset="50926.23">12894 3739 0,'0'0'0,"0"18"47,0 0-47,-18 35 16,18 0-1,0-1 1,18 1 0,53-35-1,17-18 1,0-18 0,-17-17-1,-19-18 1,-34 0-1,0 0 1,-18 36 15,0 34 1,0 19-17,0 52 1,17 35-1,-17-70-15,18 71 16,-18 70 0,0 17-1,0 19 1,0-89 0,-53 18-1,-35-36 1,0-52-1,17-54 17,-17-17-17,-36-53 1,19-123 0,105 17-1,0-88 1,88 18-1,0 88 1,18-18 0,17 71-1,18 0 1,-70 88 0,-53-18-1</inkml:trace>
  <inkml:trace contextRef="#ctx0" brushRef="#br1" timeOffset="51225.33">14340 3757 0,'0'0'0,"0"-18"31,0 36 0,0 0-31,0 70 16,-17-18 0,17-17-1,-18-17 1</inkml:trace>
  <inkml:trace contextRef="#ctx0" brushRef="#br1" timeOffset="51642.65">14676 3722 0,'0'0'0,"0"-18"0,17 1 31,-70 17-15,18 35-1,17-35-15,1 17 16,52 1 15,18 0-15,17-1-1,-17 36 17,-17-17-17,-36 16 1,-18 1 0,-53-35-1,36 0 1,-18-18-1,0-18 1,36-17 0,-1-18-1,0 18 1</inkml:trace>
  <inkml:trace contextRef="#ctx0" brushRef="#br1" timeOffset="51826.7">14164 3528 0,'0'0'0,"0"-18"31,18 18-15,-1 0 15,-17-18-16,18 18-15</inkml:trace>
  <inkml:trace contextRef="#ctx0" brushRef="#br1" timeOffset="52342.2">16051 3898 0,'0'0'16,"18"0"-16,0 0 0,35-17 15,-1-19 1,-52 19-16,36-36 15,-36-18 17,0 18-17,-71 0 1,-52 53 0,-18 36-1,35 69 1,18 19-1,52-89 1</inkml:trace>
  <inkml:trace contextRef="#ctx0" brushRef="#br1" timeOffset="52574.92">15681 4110 0,'35'0'15,"-17"0"-15,-71 0 0,212-35 16,-36-18 0,1-18-1,-36-17 1,-53 0-1,-35 17 17,0 18-17,0 89 1,-18 34 0,1 18-1,17-17 1</inkml:trace>
  <inkml:trace contextRef="#ctx0" brushRef="#br1" timeOffset="52642.92">16210 4092 0,'0'0'0,"18"0"16,17 0 0,36-53-1,-18 18 1</inkml:trace>
  <inkml:trace contextRef="#ctx0" brushRef="#br1" timeOffset="53226.17">16633 3457 0,'0'0'0,"0"-53"31,-17 53-15,-1 18 0,18 0-16,0 70 15,0 35 1,0-35-1,0 36 1,-17-36 0,-1-17-1,18-54 1,-18-17 15,1-53-15,17-17-1,17-18 17,71-1-17,1 37 1,-19 52 0,36 17-1,-18 54 1,-52 17-1,-36-35 1,0-36-16,-89 54 16,19-18-1,-54-18 1,18-17 0,18-18-1,35-35 1,18-1 15,17 19-31</inkml:trace>
  <inkml:trace contextRef="#ctx0" brushRef="#br1" timeOffset="53659.73">16104 3722 0,'0'-18'32,"-17"18"-32,-1 0 15,0 0-15,-35 0 16,-17 35 0,-1 36-1,54 0 1,-19 34-1,36 1 1,18-71 0,88-17-1,35-18 1,-53-35 0</inkml:trace>
  <inkml:trace contextRef="#ctx0" brushRef="#br1" timeOffset="54243.5">17462 3651 0,'0'0'16,"0"-17"-16,18 17 0,0-36 15,-1 19 1,-17-1-16,-35 18 31,-35 18-15,-1 35-1,36 0 17,35-1-17,17-34 1,72 0 0,-1-1-1,-35 1 1,0 17-1,-53 1 1,-36-1 0,-70 0-1,18-17 1,18-18 0,-1 0-1,54-18 1,-1-17-1,18 17 17,35-17-32</inkml:trace>
  <inkml:trace contextRef="#ctx0" brushRef="#br1" timeOffset="54575.04">17815 3440 0,'0'0'0,"18"-18"0,-18 36 47,-18-1-32,1 54-15,-1 35 16,18-18-1,0 18 1,-18-36 15,18-52-31,0 17 16,36-35 0,-1 0-1,0-18 1,0-17-16</inkml:trace>
  <inkml:trace contextRef="#ctx0" brushRef="#br1" timeOffset="54792.9">17639 3704 0,'0'0'16,"-18"0"-16,36 0 31,52 0 0,1 0-15,17-17 0,0-1-1</inkml:trace>
  <inkml:trace contextRef="#ctx0" brushRef="#br1" timeOffset="55309.6">18150 3669 0,'-35'0'15,"35"-18"1,0 1-1,0-1-15,0 0 32,53 18-17,35 0 1,-35 0 0,18 53-1,-36-17 1,-17 34-1,-18 1 1,0-18 0,-53-36-1,17 1 1,1-18 0,35-18-1,0-35 1,53-17-1,-18 17 17,18-18-17,35 18 1,-17 18 0,17 35-1,-70 0-15,-1 0 0</inkml:trace>
  <inkml:trace contextRef="#ctx0" brushRef="#br1" timeOffset="55941.79">19156 3669 0,'0'-18'31,"0"1"-31,0-1 16,0-17-16,0 17 31,-18 18-31,-52-35 16,17 35 0,-35 17-1,17 54 1,36 0-1,-1 17 1,36-71-16,0 36 16,0-17-1,53-19 1,18-17 0,-18 0-1,53-70 1,-71-19-1,-17 37 17,-1-19-17,-17 53 1,0 36 15,-17 35-15,-1 17-1,18 1 1,0-36 0,53-17-1,17 0 1,-52-18-16,35 0 16,35-18-1</inkml:trace>
  <inkml:trace contextRef="#ctx0" brushRef="#br1" timeOffset="56526.14">19808 3563 0,'0'-35'16,"0"70"-16,-35-88 16,-18 35-1,-17 18 1,17 36-1,0 52 1,35-53-16,1 53 16,17-35-1,0 0 1,53-35 0,17-18-1,71 0 1,-53-35-1,-17-36 17,-1-35-17,-17-17 1,-17 17 0,-36 0-1,0 71-15,0 0 16,0 52 15,-18 54-15,0 52-1,1 1 1,17-18 0,0-36-1,0 1 1,35-54-1,18-17 17,18 0-17,-1-17 1,18-36 0</inkml:trace>
  <inkml:trace contextRef="#ctx0" brushRef="#br1" timeOffset="56791.48">20002 3475 0,'0'0'0,"-17"0"32,34 0-32,36 0 15,53-35 1,-70 35-16,69-18 31,1 0-15,-53 18-1,-35 0 1,-36 0 0</inkml:trace>
  <inkml:trace contextRef="#ctx0" brushRef="#br1" timeOffset="57374.81">16016 4957 0,'0'0'0,"0"-18"16,18-17-16,-18-36 16,-18 53-1,-70 1 1,0 87-1,35 19 17,-18 69-17,36-17 1,35-35 0,53-35-1,35-54 1,53-17-1,0-35 1,0-35 0</inkml:trace>
  <inkml:trace contextRef="#ctx0" brushRef="#br1" timeOffset="57608.79">16492 4833 0,'0'0'0,"0"-18"0,0 36 31,0 17-15,-17 36-1,-1 105 1,0-35 0,1-52-1,-1-19 1,36-70 15,-1 0-31</inkml:trace>
  <inkml:trace contextRef="#ctx0" brushRef="#br1" timeOffset="57842.44">16969 5098 0,'0'0'0,"0"-18"0,0-53 16,-18 19 15,-17 16-15,-18 36 0,-18 36-1,-17 87 1,35 0-1,18-105 1</inkml:trace>
  <inkml:trace contextRef="#ctx0" brushRef="#br1" timeOffset="58925.95">16598 5397 0,'53'0'15,"-106"0"-15,124 0 0,-36 0 16,71-17 0,-18-36-1,-35-18 1,-18-34-1,-35-1 17,18 53-17,-18 35-15,0 1 16,0 34 0,-18 36-1,1 71 1,-1-36-1,18-18 1,0-17 0,53-35-1,0-18 1,35-18 0,18-35-1,-18 0 1,0-70-1,-70 52 1,-18 54 15,-18 17-15,-17 17 0,17 36-1,18 53 1,0-35-1,0-36 1,36-17 0,-19-1-1,-34-34 17,-36-19-17,0 1 1,35 17-1,0 18 17,18 18-17,0 0 1,0-1-16,0 19 16,53-19-1,18-17 1,-18 0-1,35 0 1,71-53 0,-71 0-1,0-35 1,-70-18 0,-18 53-1,0 18 1,-35 35-1,-1 35 17,36 36-17,0 17 1,0-35 0,18 18-1,-18-18 1,0-36-1,0 1 1,-53-18 0,0 0-1,18 0 1,-18-35 0,35 17-16</inkml:trace>
  <inkml:trace contextRef="#ctx0" brushRef="#br1" timeOffset="59358.24">16704 5080 0,'-18'0'15,"1"0"-15,-1 0 16,-35 53 0,53 0-1,0-36-15,0 36 16,53-17-1,18-19 1</inkml:trace>
  <inkml:trace contextRef="#ctx0" brushRef="#br1" timeOffset="59665.89">18697 5292 0,'35'-18'16</inkml:trace>
  <inkml:trace contextRef="#ctx0" brushRef="#br1" timeOffset="86738.59">1623 8467 0,'0'-18'0,"0"0"16,0 1-1,0-1-15,0 0 16,0 1 0,0-1-1,0 53 1,0 36 15,0 17-15,0 18-1,0-71-15,0 36 16,0-53-16,-18 87 16,0-34-1,18-36 1,0-17 0,0-1-1,-17-17 1,17-35-1,0 0 1</inkml:trace>
  <inkml:trace contextRef="#ctx0" brushRef="#br1" timeOffset="87103.54">1940 8802 0,'18'0'0,"-18"17"16,18-17 15,-1-17-31,-17-1 15,0 1 1,0-1 0,0 0-1,-17 18 17,17 18-17,0 0 1</inkml:trace>
  <inkml:trace contextRef="#ctx0" brushRef="#br1" timeOffset="87521.46">2946 8625 0,'0'18'47,"0"0"-47,0-1 15,-36 54 1,19 17 0,17 0-1,0-52 1,17-19-1,36-17 1,-17 0 0,17-53-1,-36 53-15,1-17 16</inkml:trace>
  <inkml:trace contextRef="#ctx0" brushRef="#br1" timeOffset="87939.26">3034 8184 0,'0'0'0,"-18"0"16,1 0-16,-1 36 15,0-19-15,1 36 16,17-35 0,17 17-1,36-35 1,-35-17 15,17-36-15,-35 17-1,0 1 1,-17 0 0,-19 35-1,19 0 1,-1 70 0,18-34-1,0 34 1</inkml:trace>
  <inkml:trace contextRef="#ctx0" brushRef="#br1" timeOffset="88821.46">3845 8661 0,'0'0'0,"-35"-18"0,17 0 15,-35-35 1,1 53-1,34 0-15,-35 0 16,-18 18 0,18 17-1,-17 54 1,17 16 0,53 1 15,0-18-16,18-52 1,35-19 0,35-17-1,18-53 1,-18-17 0,-18-18-1,-17-53 1,-17 35-1,16-35 1,-52 17 0,18 18-1,-18 53 17,0 36-17,0 34 1,-35 72-1,17-1 1,-17 88 0,17-52-1,18-18 1,0-18 0,53-18-1,18-34 1,-18-19-1,-36-17-15,71 0 16,1-35 0,-36-18-1,0 0 1,-18 0 0,-18 36 15,-17-1-31</inkml:trace>
  <inkml:trace contextRef="#ctx0" brushRef="#br1" timeOffset="89804.07">1182 10019 0,'-18'-18'47,"18"1"-47,-17-1 16,17 0-1,17-35 1,36 18 0,35 17-1,-35 18 1,18 89-1,-36-1 1,-35 35 0,-88 1-1,53-89-15,-107 89 16,54-54 15,-18-70-15,53 0-1,36-70 1,17 52-16,0-53 16,0-17-1,0 35 1,70 18 0,1 35-1,35 0 1,0 71-1,-36 17 1,-52-35 0,-1 0-1,1-36 1,-18-34 15,18 17-31</inkml:trace>
  <inkml:trace contextRef="#ctx0" brushRef="#br1" timeOffset="89980.7">1782 10248 0,'0'0'0,"17"0"31,-17-17 32</inkml:trace>
  <inkml:trace contextRef="#ctx0" brushRef="#br1" timeOffset="90737.42">2752 9931 0,'0'0'0,"0"-18"16,0 0-16,0 1 31,0 34-16,0 36 1,0 18 0,0 35-1,0 0 1,0-54 0,0-16-16,0-1 15,0-17 1,-18-18-1,18-53 1,0 0 0,0-53-1,18 18 1,70-18 15,18 18-15,35 88-1,-88 17 1,70 107 0,-88-18-1,-35-18 1,-35-35 0,0 0-1,17-53 1,18-36 15,0 19-15</inkml:trace>
  <inkml:trace contextRef="#ctx0" brushRef="#br1" timeOffset="92070.41">4004 10107 0,'18'-35'15,"-18"17"-15,0 1 16,0-36 0,0 35-16,0-35 15,-53 0 1,-35 53-1,17 0 1,-52 88 0,-1 18-1,106-71-15,-35 71 16,36 0 0,17-35 15,70-36-16,36-35 1,71-71 0,-54 1-1,-35-1 1,-70-17 0,-18 0-1,0 70 1,0 71 15,0 35-15,0-17-1,35-1 1,-17-34 0,35-19 15,-36-17-31,72-17 15,-1-19 1,-35-16 0,-18-19-1,-17-17 1,-18 35 0,0 71 15,0 17-16,0 35 1,-18-17 0,18 0-1,0-35-15,0-1 16,-18 1 0,1-18 15,-1 0-16,18-53 1,-18-17 0,18-1-1,53-17 1,53 53 0,0 17-1,35 36 1,-17 70-1,-89-35 1,-35 17 0,0 1-1,-35-18 1,-1-36 31,19-34-32,17-19 1,0-34 0,70-18-1,1 0 1,52 17 0,-87 53-16,69 18 15,-52 36 1,-17 34-1,-36 18 1,-18-17 0,-17-18-1,17-36 1,18-34 31,0-1-47</inkml:trace>
  <inkml:trace contextRef="#ctx0" brushRef="#br1" timeOffset="92503.71">5592 10072 0,'17'0'15,"1"0"1,-1 0-16,54 0 16,-18-53-1,0 0 1,-36 0 15,-17 18-15,-52 35-1,-37 53 1,1 35 0,35-18-1,36 19 1,17-19 0,0-52-16,88-1 15,-18-17 1,36 0-1,0-17 1,-35-54 0,-54 36-1</inkml:trace>
  <inkml:trace contextRef="#ctx0" brushRef="#br1" timeOffset="93571.1">1517 11501 0,'-53'-18'31,"35"18"-31,1 0 15,17-18 1,0 1 0,0-1-1,53 18 1,0 0 0,-18 71-1,-35-19 1,-71 37-1,36-72-15,-53 36 16,-36 0 0,71-53-1,36 18 1,52-36 31,53 18-32,0 0 1,54 18 0,-37 35-1,-87 0 1,-36 35 0,-70-18-1,53-52-15,-141 35 16,87-35-1,-16-18 1,52-18 0,0-35-1,35 18 1,18-1 0,18 1 15,17 35-31</inkml:trace>
  <inkml:trace contextRef="#ctx0" brushRef="#br1" timeOffset="93753.7">1817 11836 0,'0'0'15,"17"0"-15,1 0 31,0 0-15,-1 0 0</inkml:trace>
  <inkml:trace contextRef="#ctx0" brushRef="#br1" timeOffset="94654.32">3281 11430 0,'0'0'0,"0"-18"0,0-35 0,0 1 31,0 16-16,0 124 17,-53 71-17,-18 18 1,-17-19 0,0-52-1,17-18 1,18-70-1,1-36 1,34-70 0,0 18-1,18-54 1,0 18 0,0 71 15,36 35-16,-19 0-15,36 53 16,18 53 0,-18-18-1,0-17 1,17-19 0,18-52-1,36-17 1,-1-54-1,-52 1 1,-18-36 0,-36 53-1,-17 35 1,0 54 15,0 34-15,0 1-1,0-1 1,0-17 0,0-70 15,18-36-15</inkml:trace>
  <inkml:trace contextRef="#ctx0" brushRef="#br1" timeOffset="94837.18">3687 11606 0,'0'0'0,"0"-53"16,0 36 0,0-1-1,0 53 17,35-17-1,0-18-16,-17 0-15</inkml:trace>
  <inkml:trace contextRef="#ctx0" brushRef="#br1" timeOffset="95269.92">4039 11553 0,'0'18'31,"0"17"-15,0 54-1,0-19 1,0 18 0,0-35-1,0-17 1,0-54 15,0-35 0,0-35-15,36 0 0,52-36-1,18 89 1,-18 35 0,0 88-1,-53 0 1,-35-17-1,0-54-15,0 54 16,0-36 0</inkml:trace>
  <inkml:trace contextRef="#ctx0" brushRef="#br1" timeOffset="95870.85">4851 11307 0,'0'0'0,"0"-18"0,0 0 15,0 71 17,0 71-17,0-89-15,0 124 16,0-54-1,-36-16 1,19-19 0,17-87 31,17-19-47,19-34 31,-1-18-16,36-1 1,-19 36 0,-16 53-1,-19 0-15,-17 18 16,0 17 0,-53-17-1,-17 17 1,35-17-1,17 0 1,18 34 0,18 19-1,-1-36 1,19 1 0,16-19 15,-16-17-16,34 18 1,18-36 0,-35 1-16</inkml:trace>
  <inkml:trace contextRef="#ctx0" brushRef="#br1" timeOffset="96120.44">5380 11342 0,'0'0'0,"-18"0"31,18-18-31,71 18 16,-54 0-16,72-35 16,34 17 15,18 18-16,-70 0 1</inkml:trace>
  <inkml:trace contextRef="#ctx0" brushRef="#br1" timeOffset="96353.93">5556 11271 0,'0'0'0,"-17"18"0,-1 0 15,18 34 1,0-34-16,0 88 16,-18-18-1,1 36 1,-19-19 0,36-52-1,0-17 16,18-36-15</inkml:trace>
  <inkml:trace contextRef="#ctx0" brushRef="#br1" timeOffset="96754.09">5662 11747 0,'18'0'32,"-1"0"-32,1 0 0,35-17 15,35-18 1,18-18 0,-71 0-1,-35 17 16,-17 36-15,-36 0 0,-36 53-1,72-17-15,-36 17 16,53 35 0,0-18-1,35-34 1,36-1-1,17-35 1,-70 0-16,52 0 16,36-53-1</inkml:trace>
  <inkml:trace contextRef="#ctx0" brushRef="#br1" timeOffset="97003.47">6279 11589 0,'0'0'0,"0"-18"15,0 0-15,0 36 32,18 0-17,17 52 1,18 1 0,0-18-1,0 0 1,-18-53-1,-17 0 1,-18-18 0,0 0-1</inkml:trace>
  <inkml:trace contextRef="#ctx0" brushRef="#br1" timeOffset="97236.94">6615 11518 0,'0'0'15,"-71"35"17,18 1-17,35-1-15,-70 53 16,18-17 0,-1 17-1,54-35 1,17-35-1,70-54 17</inkml:trace>
  <inkml:trace contextRef="#ctx0" brushRef="#br1" timeOffset="97587.47">6985 11165 0,'0'0'0,"0"-17"0,0-1 16,0 36 15,0-1-31,-35 54 16,35 70-1,-18-35 1,18-71-16,-35 89 15,17-19 1,18-52 0,0 0-1,53-35 1,-35-18-16,52 0 16,1-35 15,-18-18-16,-18 0-15</inkml:trace>
  <inkml:trace contextRef="#ctx0" brushRef="#br1" timeOffset="97836.47">6879 11412 0,'0'0'16,"-17"0"-16,34 0 31,1 0-31,-1 0 0,107-17 16,-18-1-1,-36 18 1,18-18 0,-70 18 15</inkml:trace>
  <inkml:trace contextRef="#ctx0" brushRef="#br1" timeOffset="98854.21">1482 13035 0,'0'0'0,"0"-18"0,0 1 16,-18 34 15,-17 36-15,-53 53-1,-1-35 1,1 17 0,53-70-1,53-36 17,34 0-17,37 1 16,-1 17-15,0-18 0,0 18-1,-35-35 1,-35 0 0,35-18-1,-53 0 1,0 35-1,0 36 17,-18 17-32,-17 36 15,-1 17 1,1-18 0,0-17-1,35-35 16,18-18-15,17-18-16</inkml:trace>
  <inkml:trace contextRef="#ctx0" brushRef="#br1" timeOffset="99022.01">1958 13229 0,'0'35'15,"0"-52"1,18 17 15,17 0-31,0 0 16</inkml:trace>
  <inkml:trace contextRef="#ctx0" brushRef="#br1" timeOffset="99519.45">3210 13247 0,'0'0'0,"-17"-18"16,-1-17-16,-17 0 31,17 35-16,-17 53 1,17 35 0,-17 106-1,35 0 1,-18 70 0,1-17-1,-1-53 1,18-88-1,0-88 1,0-36 0,-18-105-1,18 105 1</inkml:trace>
  <inkml:trace contextRef="#ctx0" brushRef="#br1" timeOffset="99870.34">2928 13423 0,'0'-35'0,"0"70"0,0-141 16,0 36-1,0 35-15,35-54 16,54 19 0,69 17-1,-17 53 1,36 53-1,-142 53 1,-123-1 0,-89 1-1,72-53 1,16-35 0,72-18 15,52-18 0,36-17-15</inkml:trace>
  <inkml:trace contextRef="#ctx0" brushRef="#br1" timeOffset="101103.45">4022 13106 0,'0'0'0,"17"-71"16,-17 53-16,0 1 16,-53-36-1,-35 35 1,-18 54 0,18 69-1,53-16 16,35 34-15,0-88-16,18 18 16,17-17-1,-18-36-15,54 0 16,0 0 0,-1-71-1,-35-17 1,1 17-1,-19-52 1,-17 70 0,0 88 15,0 36-15,-17 35-1,17-1 16,0-69-15,0-19-16,53 1 16,-1-18-1,37-18 1,-1-52 0,-18-1-1,-52 36-15,35-89 16,-53 54-1,-71 52 1,1 53 0,52 36-1,18 17 1,0-70-16,53 35 16,18 0 15,-1 0-16,-17-36 1,18-17 0,-1 0-1,-52 0-15,52-35 16,1-36 0,-36 1-1,1-71 1,-19-18-1,19 71 1,-36 70 0,0 71-1,0 35 1,-18 71 0,0-53 15,18 17-16,36-52 1,-1-71 0,35 18-1,1-54 1,-18 1 0,17-53-1,-34-18 1,-36 71-1,0 52 1,0 54 0,0-1-1,0-17 1,0-17 0,53-36 15,-18 0-16,0-18 1,18-35-16</inkml:trace>
  <inkml:trace contextRef="#ctx0" brushRef="#br1" timeOffset="101280.66">5503 12841 0,'0'0'0,"-17"0"0,-36 0 15,35 0 1,18 35 31</inkml:trace>
  <inkml:trace contextRef="#ctx0" brushRef="#br1" timeOffset="101486.38">4798 13088 0,'0'0'0,"-18"0"0,0 18 16,18-1-1,71-17 1,53 0-1,-19-17 1,-52-1 0</inkml:trace>
  <inkml:trace contextRef="#ctx0" brushRef="#br1" timeOffset="102386.25">6068 13159 0,'0'0'0,"17"-18"0,1 0 16,-18-35-1,0 0 1,-53 36 0,-17 17-1,-36 35 1,18 53 0,35-17-1,53 17 16,0-70-31,0 17 16,53-17 0,17-18-1,18-18 1,-35-35 0,18-17-1,-36-36 1,-35 88-16,18-53 15,-18 36 1,0 70 15,-36 71-15,36 0 0,0-35-1,0-18 16,71-53-15,-18 0 0,35-18-1,0-53 1,-70 54-16,52-89 16,-34-35-1,-19 0 1,-17 53-1,-17 52 1,-19 72 0,19-19-16,-1 71 15,1 71 1,17-18 0,0-70-1,35-1 16,35-70-15,1 0 0,52-35-1,-105 17-15</inkml:trace>
  <inkml:trace contextRef="#ctx0" brushRef="#br1" timeOffset="103286.84">7426 12753 0,'0'-18'0,"0"36"0,0-71 16,0 35-1,0 36 1,0 35 0,-35 88-1,-18 0 1,-18 0 0,1-70-1,-36-18 1,35-53 15,54 0-31,-36 0 16,35-71-1,0-35 1,1 18 0,17-18-1,0 71 1,35 53-1,0 87 1,36 1 0,-36-17-1,53-19 1,18-52 0,0-18 15,18-36-16,-19-34 1,-52-1 0,-35-17-1,-18 18 1,-18 140 15,1 18-15,-1-17-1,18-18 1,0-36 0,18-34 15,17-18-15</inkml:trace>
  <inkml:trace contextRef="#ctx0" brushRef="#br1" timeOffset="103454.07">7779 12859 0,'0'0'0,"0"-18"16,-18 0-1,-35 18 1,36 0 0,34 18-1,1 0 1,-1-18-16,72 35 15</inkml:trace>
  <inkml:trace contextRef="#ctx0" brushRef="#br1" timeOffset="103919.23">8096 12912 0,'0'17'15,"0"1"-15,0 0 0,0 52 31,0 1-15,-17 17 0,17-35-1,0-36-15,0 1 32,0-36-17,0 1 1,0-71-1,35-1 1,18 1 0,-36 53-16,72-36 15,16 71 1,-69 53 0,-19 53-1,-17 18 16,0-54-15,-17-17 0,17-35-1,0-71 17,17 53-32</inkml:trace>
  <inkml:trace contextRef="#ctx0" brushRef="#br1" timeOffset="104503.6">8714 12753 0,'0'-35'0,"0"70"0,0-88 15,0 159 17,0-18-17,-18 53 1,0-53 15,-17 1-15,17-72-1,18-34 17,0-19-17,53-70 1,18 18-1,-18 18 1,17 70 0,-17 0-1,-53 17 1,-35 1 0,-36 17-1,19-35 16,16 18-15,36 17 0,0 0-1,0 18 1,18 0 0,17-35-1,0 0 1,1-18-1,-1 0 1,18-18 0,35-53-1</inkml:trace>
  <inkml:trace contextRef="#ctx0" brushRef="#br1" timeOffset="104770.66">9331 12665 0,'0'0'0,"-35"0"31,52 0-15,19 0 0,69-18-1,1 18 1,0 0-1,-35 0 1,-54 0 0,-34 0-1,-1 0-15,-53 0 16</inkml:trace>
  <inkml:trace contextRef="#ctx0" brushRef="#br1" timeOffset="105018.73">9507 12647 0,'-17'18'16,"17"52"-1,-18 18 1,0 54 0,-17-37-1,35-16 1,-17-36-1,17-36 1,17-17 15,1-17-31</inkml:trace>
  <inkml:trace contextRef="#ctx0" brushRef="#br1" timeOffset="105419.4">9648 13053 0,'18'0'15,"0"0"1,-1 0-16,-17-18 0,36 18 16,34-35-1,-35 0 1,1-36-1,-36 18 1,-18 53 15,-35 0-31,-17 71 16,34 17 0,19 0 15,17 0-31,0-52 31,53-19-15,-36-17-16,71 0 15,18 0 1,-35-35 0,-18 17-16</inkml:trace>
  <inkml:trace contextRef="#ctx0" brushRef="#br1" timeOffset="105668.74">10266 12876 0,'0'-17'0,"0"34"0,17-17 47,-17 18-47,36 53 16,-1 17-1,18-18 1,0-17 15,-18-35-15,0-18-1,-35-18 1,0 1 0,0-1-16</inkml:trace>
  <inkml:trace contextRef="#ctx0" brushRef="#br1" timeOffset="105885.75">10583 12912 0,'0'-18'0,"0"36"0,0-54 16,-35 36-1,17 0-15,-35 71 16,-17 17 0,17 0-1,18-17 1,17-18 15,18-36-15,53-17-1,18-35 1</inkml:trace>
  <inkml:trace contextRef="#ctx0" brushRef="#br1" timeOffset="106203.13">10795 12682 0,'0'0'0,"0"-17"0,0-19 16,0 19-1,0 34 1,0 54 0,0 70 15,-18 0-16,1-35 1,17-53 0,0 0-1,53-35 1,17-18 0,18 0-1,1-53 1,-72 35-16</inkml:trace>
  <inkml:trace contextRef="#ctx0" brushRef="#br1" timeOffset="106452.53">10760 12841 0,'0'0'0,"-18"0"0,36 0 31,-1 0-15,54 0 0,70-18-1,18 1 1,-18-1 0,-71 1-1,-105 17 16,18 0-31</inkml:trace>
  <inkml:trace contextRef="#ctx0" brushRef="#br1" timeOffset="107153.39">1305 14605 0,'0'0'0,"18"0"16,0 0 0,-1 0-16,71 0 15,-52 0-15,52 0 31,0-18-15,-53 18 0,-88 0 15,18 0-31</inkml:trace>
  <inkml:trace contextRef="#ctx0" brushRef="#br1" timeOffset="107586.35">1305 14623 0,'-17'17'0,"34"-34"0,-87 70 16,52-36-16,-17 18 15,-18 1 1,35-19 0,36-17 30,0 0-30,123 0 0,-36 0-1,37 0 1,-54 0 0,-35 71-1,-53-18 1,-53 35-1,17-70-15,-34 17 16,-1-17 0,1-18-1,35 0 1,17 0 0,0 0-1,36-36 16,35 1-15</inkml:trace>
  <inkml:trace contextRef="#ctx0" brushRef="#br1" timeOffset="107773.65">2064 14905 0,'0'0'0,"17"0"78</inkml:trace>
  <inkml:trace contextRef="#ctx0" brushRef="#br1" timeOffset="108235.13">3281 14587 0,'0'0'0,"-18"0"16,-17-17 0,53 17-1,87-36 1,89 19 0,18-1-1,-36 1 1,-105 17-1,-53 0 1,-54 0 0</inkml:trace>
  <inkml:trace contextRef="#ctx0" brushRef="#br1" timeOffset="108502.63">3669 14499 0,'0'0'15,"0"18"-15,0-1 16,0 89 0,0 0-1,0-71-15,0 106 16,-18-52 0,18-1-1,-17-35 1,17-36-1,17-17 1,54-17 0</inkml:trace>
  <inkml:trace contextRef="#ctx0" brushRef="#br1" timeOffset="109018.29">4269 14905 0,'0'0'0,"17"-35"16,19-18 0,-36 0-1,0 35-15,-36-17 16,-34 17 0,52 18-16,-53 18 15,-17 70 1,35-17-1,18 17 1,35-18 0,53-52-1,53-18 1,-53-35 0,53-36-1,-36 1 1,-52-1 15,-1 18-15,-17 106 15,0 18-15,0 17-1,0-18 1,53-34-1,-35-36-15,105 17 16,-17-17 0,71-53-1,-36 18 1</inkml:trace>
  <inkml:trace contextRef="#ctx0" brushRef="#br1" timeOffset="109668.28">5203 14834 0,'0'-17'0,"0"34"0,0-105 31,0 53-15,-70 35 0,-1 0-1,-17 70 1,35 19 0,36-72-16,17 36 15,0 0 1,53-35-1,17-18 1,18-18 0,-17-17-1,-54 17-15,19-35 16,-1-17 0,-35 52-1,0 36 32,0 35-31,0 70-1,0-17 1,0 53 0,0 17-1,35-53 1,-17 36-1,-18-123-15,0 122 16,0-70 0,-53 1-1,-18-54 1,-17-35 0,-123-71-1,87-17 1,1-35 15,52 17-15,71 35-1,0-35 1,106-35 0</inkml:trace>
  <inkml:trace contextRef="#ctx0" brushRef="#br1" timeOffset="110352.2">5574 14676 0,'0'0'0,"0"-18"15,0 0 1,-18 18-1,1 36 1,17-19-16,0 18 16,-18 36-1,0-18 1,1-18 0,-1-35 15,18-17 0,0-36-15,18-18-1,35 1 1,52-1 0,19 36-1,-1 35 1,-17 70-1,-71 1 1,-17 17 0,-18-17-1,-18-36 1,18-18 0,18-34 30,0-1-30,-1 18-16</inkml:trace>
  <inkml:trace contextRef="#ctx0" brushRef="#br1" timeOffset="111817.97">6703 14693 0,'0'0'0,"17"-70"31,-17 34-31,-35-17 16,-35 36-1,-19 17 1,19 53 0,52-36-16,-35 72 15,0 34 1,53-35 15,18-17-15,35-71-1,35 0 1,18-18 0,-18-35-1,-70 36-15,70-72 16,-70-16-1,-18 52 1,0 17 0,-18 72-1,18-19-15,0 19 16,0-1-16,0 53 16,18-17-1,52-36 16,36-18-15,70-17 0,-87-35-1,-1-35 1,-71-36 0,-17 18-1,0 17 1,0 106 15,-17-17-31,-19 70 16,19-17-1,-1 17 1,18-70-16,0 17 16,0-53 46,18-35-46,-1 0-1,19-35 1,17 18 0,17 17-1,-52 53-15,17 17 16,0 19-1,-17 52 1,0-18 0,-18-17-1,0-35 1,17-18 0,1 0-1,17-35 1,18-54 15,0 1-15,53-35-1,-36 88 1,-34 17 0,-19 53-1,-17 36 1,0-1-1,0 36 1,53-71 0,36-17-1,16-18 1,-34 0 0,17-53-1,-17-35 1,-71 0 15,0 0-15,0 70-1,-53 18 1,17 70 0,1 1-1,18 70 1,17-70-1,52-36 1,37-17 0,16-18-1,-16 0 1,-1-53 0,-35 0-1,-53 35 1</inkml:trace>
  <inkml:trace contextRef="#ctx0" brushRef="#br1" timeOffset="112684.87">1429 16316 0,'0'0'0,"70"-88"31,-70 70-31,-17 18 15,-19 0-15,-105 53 32,35 35-17,89-52-15,-54 69 16,36 72 0,35-54-1,53-35 1,88-52-1,-35-36 1,-71 0-16,106-71 16,-70 1-1,-71-19 1,-53 54 0,-53 17-1,-17 18 1,34 53 15,36 36-15,53-37-1,0 1 1,53-35 0,53-36-1</inkml:trace>
  <inkml:trace contextRef="#ctx0" brushRef="#br1" timeOffset="112851.73">1852 16616 0,'0'0'0,"18"0"16,-18-18 0,0 1 30,17-1-46,1 18 16</inkml:trace>
  <inkml:trace contextRef="#ctx0" brushRef="#br1" timeOffset="114717.84">3510 16422 0,'0'0'0,"0"-18"0,0 1 16,0-72-1,0 72-15,0-36 16,-35 53-1,-18 17 1,-53 72 0,36 16-1,34 89 1,36-70 0,88-18-1,-17-53 1,70-53 15,-35-36-15,35-69-1,18-54 1,-89 35 0,-17-34-1,-53 52 1,0 18-1,0 70 1,0 88 0,0 36-1,0 53 1,0 0 0,0-36-1,36-70 1,34-53 15,18 0-15,-17-53-1,35-35 1,-71 18 0,-17-19-1,-71 1 1,0 88-1,-35 18 1,35 52 0,0 36-1,35-18 1,18 1 0,0-54-1,71-35 1,-18-35 15,35-36-15,-18-17-1,-52 0 1,0 52 0,-1 36-1,-17 18 1,0 17-1,0 71 1,36-35 0,16-18-1,37-36 1,-19-17 0,36-53-1,-71 36 1,18-19-16,53-87 15,-71 70 17,-35 0-17,0 71 17,-17 52-17,17-52-15,0 52 16,0-17-1,35-17 1,-17-19 0,-18-34 31,-18-1-47,-35-17 15,18 35 1,0 0-1,35 17 17,0 36-17,0-35-15,35 0 16,35-1 0,1-17-1,35-17 1,0-19-1,17-34 1,1-18 0,-107 35-1,-17 0 1,-35 35 0,-18 18-1,18 53 1,17 0 15,18 17-15,35-34-1,-17-1 1,-18-17 0,-18-1-1,-35-17 1,18 0-1,35-53 1</inkml:trace>
  <inkml:trace contextRef="#ctx0" brushRef="#br1" timeOffset="115201.68">5821 16245 0,'0'0'0,"0"-17"0,0-1 16,0 71 30,0 0-46,0-18 16,0 89 0,17-36-1,-17 18 1,18-71 0,0-35-1,-18-18 1</inkml:trace>
  <inkml:trace contextRef="#ctx0" brushRef="#br1" timeOffset="115651.17">5838 16334 0,'0'0'0,"0"-18"0,0-70 16,0 52-1,89 1 1,-19 35 15,54 71-15,-36 52-1,-35 18 1,-53-17 0,0-54-1,0-34 1,17-72 15,-17 19-31,0-54 16,18-52-1,17-36 1,1 35 0,34-17-1,-17 88 1,-53 36-16,35 17 31,1 17-15,-19 36-1,-17 18 1,36-36-16</inkml:trace>
  <inkml:trace contextRef="#ctx0" brushRef="#br1" timeOffset="117134.64">6862 16475 0,'0'0'0,"0"17"0,35-17 15,18 0 1,35-53 0,-53-17-1,-35-18 1,-35-1-1,-18 54 17,-35 35-17,-18 88 1,18 36 0,70-1-1,18-34 1,35-37-1,18-34 1,71-36 0,-1-52-1,-52-1 1,-18-34 0,-36 16-1,-17 36 1,0 159 31,0-70-32,0 34 1,71 1 0,17-36-1,-17-35 1,-54 0-16,89-35 15,-71-1 1,-17-52 0,-18-18-1,0 53 1,0 36 0,0 52-1,0 53 1,0 0 15,-18-35-15,18-17-1,0-19-15,0-34 47,0-36-31,0-35-1,53 17 1,-35 53-16,35-52 16,17 70-1,-52 17 1,17 72 0,-17-36-1,0 35 1,-18-53-1,0-17 17,17-18-17,1 0 1,52-71 0,19-17-1,-1-36 1,0 36-1,-53 71 1,-17 17 0,-18 52-1,0 54 1,0-35 0,0 17-1,35-53 1,36-17-1,-1-18 17,19 0-17,16-71 1,-87 54-16,53-54 16,-54-35-1,-17 1 1,-35 87-1,-36 0 1,36 106 0,17 18-1,18-17 1,18-37 0,35-34-1,35-18 1,-35 0-1,-35 0-15,52-18 32,-17-34-17,-17-1-15</inkml:trace>
  <inkml:trace contextRef="#ctx0" brushRef="#br1" timeOffset="118301.9">11589 7920 0,'0'17'31,"0"1"-15,0 0-16,0-1 0,0 36 16,53-17-1,17-36 1,54-18 0,17-35-1,-71 18 1,-17-18-1,-53 35 1,0-17 0,-17 35 15,-1 35-15,0 53-1,-17 89 1,-18 17-1,36-88 1,17-36 0,0-35-1,-18-35 1,0 0 0,-17 0-1</inkml:trace>
  <inkml:trace contextRef="#ctx0" brushRef="#br1" timeOffset="118550.69">11571 8467 0,'18'0'46,"17"0"-46,-17 0 0,70 0 16,53-18 0,-53 0-1,-70 1 1,17 17 0,-17 0-1</inkml:trace>
  <inkml:trace contextRef="#ctx0" brushRef="#br1" timeOffset="118851.44">12312 8326 0,'0'0'0,"35"17"31,-17-17-31,-1 0 16,1 0-16,35 0 15,-35-35 1,-1 35 0,-17-18-1,-53 18 1,0 0 0,53 18 15,18-18 0,0 0-31</inkml:trace>
  <inkml:trace contextRef="#ctx0" brushRef="#br1" timeOffset="119301.99">13811 7955 0,'0'0'0,"18"0"0,0-53 31,-18 36-31,0-19 16,0 19-1,0-1 1,-53 18 0,-36 0-1,1 53 1,-18 53 0,36 0-1,52 52 1,18-52-1,71-18 1,35-52 0,-18-36-1,-18 0 1,19-18 0,-1-53-1</inkml:trace>
  <inkml:trace contextRef="#ctx0" brushRef="#br1" timeOffset="119818.67">14640 7937 0,'0'0'0,"36"-52"15,-36 34 1,0 0-1,-53 18 1,-36 0 0,-52 53-1,71 0 1,34 18 0,36-18-1,18-18 1,70-17-1,-70-18 1,88 35 0,-36-18-1,1 1 1,-36 17 0,-35 1-1,-35-1 1,-71 18-1,0-36 1,53 1 0,-17-18-1,-1 0 1,54 0 0,17-18-16,0 1 15,17-54 1</inkml:trace>
  <inkml:trace contextRef="#ctx0" brushRef="#br1" timeOffset="120333.55">15187 7920 0,'0'0'0,"35"-88"16,-35 70-1,-88 18 1,-18 0 0,36 35-1,-1 18 1,71 35-1,0-70 1,0 35 0,53-18-1,35 1 1,1-36 0,-1 35-1,-18 18 1,-70-36-16,0 19 15,-35-1 1,-53 0 0,17-17-1,-17-1 1,17-17 0,36 0-1,18-52 16,-1 34-31</inkml:trace>
  <inkml:trace contextRef="#ctx0" brushRef="#br1" timeOffset="121117.94">16404 7885 0,'0'0'0,"18"0"16,52-36-1,1 1 1,17 0 0,-35-1-1,-53 1 1,-71 18 0,-123 17-1,89 17 1,-1 36-1,106 35 17,35-17-17,71 35 1,0-18 0,-18-18-1,-70-17 1,-89-17-1,-123 17 1,-35-53 0,105 0-1,89 0-15,-36-36 16,71-34 0,0 34-1,71 1 1,52 18-1,54-19 17,-142 36-32</inkml:trace>
  <inkml:trace contextRef="#ctx0" brushRef="#br1" timeOffset="121466.86">16616 8132 0,'0'0'16,"35"17"-16,18-17 15,18-17 1,34-36 0,-52 17-1,-17-17 1,-36 0 0,-89 36-1,-16 34 1,34 36-1,36 53 17,35 0-17,0-35 1,70-18 0,1-53-1,-1 0 1,36-71-1,-18 0 1</inkml:trace>
  <inkml:trace contextRef="#ctx0" brushRef="#br1" timeOffset="121733.71">17427 7585 0,'0'0'0,"0"-18"0,0 53 31,-17-17-31,17 88 32,-36 53-17,1-36 1,-18 1 0,53-19-1,0-69 1,53-72 15,-35 19-31</inkml:trace>
  <inkml:trace contextRef="#ctx0" brushRef="#br1" timeOffset="122133.63">17551 8079 0,'-18'0'15,"36"0"17,-1 0-17,72-18 1,-37-35 0,-34 53-16,35-53 15,-53 0 1,0 36-1,-71 17 1,1 17 0,-1 71-1,36 36 1,35-36 0,0-35-1,53-35 1,35-1-1,18-34 17,17-36-17,-105 35-15</inkml:trace>
  <inkml:trace contextRef="#ctx0" brushRef="#br1" timeOffset="122383.07">18221 7920 0,'0'0'0,"0"-18"15,-18 1 1,-35 34 0,18 54-1,-18 35 1,53-1 0,0-16-1,18-54 1,52-17-1,-17-18 17,53-36-17,-18-17-15</inkml:trace>
  <inkml:trace contextRef="#ctx0" brushRef="#br1" timeOffset="122665.96">18609 7761 0,'0'-18'15,"0"36"-15,0-141 16,0 105 0,-18 18-1,18 71 1,0 52 0,-17-17-1,-19 35 1,19-18-1,17-70 1,0-35 0,0 0-1,35-18 1,18-18 0,-35 0-16</inkml:trace>
  <inkml:trace contextRef="#ctx0" brushRef="#br1" timeOffset="123067.14">18962 7937 0,'-18'0'31,"1"0"-31,-19 89 16,19-36-1,17 52 1,0-52-1,35-53 17,35 0-17,1-17 1,-18-19 0,-53 19-16,35-71 15,-35-18 1,0 35-1,-35 54 1,-36 17 0,36 17-1,-18 54 1,53-36 0,0-17-1,35-18 1</inkml:trace>
  <inkml:trace contextRef="#ctx0" brushRef="#br1" timeOffset="123500.71">19403 7902 0,'0'-17'16,"0"-1"-16,35 0 15,-35 1-15,71-1 16,-18 18 0,17 0-1,-17 71 1,-53 17 0,0 18-1,0-71-15,-18 18 16,-17 17-1,17-70 1,18-17 31,18-36-31,0 18-16,17-36 15,36-35 1,-1 36-1,-35 17 1,-35 35 0,0 0-16</inkml:trace>
  <inkml:trace contextRef="#ctx0" brushRef="#br1" timeOffset="123817.13">18486 7673 0,'88'0'15,"-53"0"1,0 0-16,89 0 15,-89 0-15,106-18 16,18 1 0,-53 17-1,-71 0 1,-53 17 15,-52 19-15</inkml:trace>
  <inkml:trace contextRef="#ctx0" brushRef="#br1" timeOffset="124816.43">12435 9701 0,'0'0'16,"-123"-53"0,105 53-16,-35-52 31,36-1-15,17-18-1,70 18 1,36 18-1,-35 17 1,17 18 0,-88 36-1,0 34 1,-18-35-16,-88 106 16,-17 18-1,52-53 1,36 0-1,53-53 17,35-36-17,52-17 1,1-70 0,-35 17-1,-71-35 1,-35 0-1,-54 35 1,1 35 0,18 53-1,70 18 1,-18 0 0,18-35-1,35-18 1</inkml:trace>
  <inkml:trace contextRef="#ctx0" brushRef="#br1" timeOffset="124983.5">12771 9807 0,'0'0'16,"35"-17"-16,-18 17 16,1-18-1,-18-17 1,0 17 15,0 0-15</inkml:trace>
  <inkml:trace contextRef="#ctx0" brushRef="#br1" timeOffset="125483.05">13794 9419 0,'0'0'0,"0"-53"15,0 36-15,0-1 16,35 36-1,18 52 1,88 89 15,-53-36-15,18 18 0,-53-35-1,-53-70 1,0-54 15,0-35-15</inkml:trace>
  <inkml:trace contextRef="#ctx0" brushRef="#br1" timeOffset="125766.65">14393 9402 0,'0'-18'0,"0"36"0,0-54 15,0 19-15,0-1 16,-17 36 15,-72 87-15,-52 89 0,36-52-1,-37-1 1,54-53-1,88-53 1,18-35 0,88-35-1,-36 0 1</inkml:trace>
  <inkml:trace contextRef="#ctx0" brushRef="#br1" timeOffset="126083.61">14676 9543 0,'0'-18'16,"0"36"-1,0-1 1,0 89 0,-36 106-1,19-71 1,-36 71-1,17 52 1,-16-17 0,34-71-1,18 36 1,0-124 0,0-70-1,0-53 1,18-18-1</inkml:trace>
  <inkml:trace contextRef="#ctx0" brushRef="#br1" timeOffset="126433.48">14570 9984 0,'17'-53'0,"-17"17"0,0-17 16,18-105-1,35 52 1,35 35 0,0 71-1,89 18 1,-71 88 0,-106 0-1,0-89-15,-124 89 16,1-35-1,52-36 1,18-17 15,35-18-15,71-36 15,-35 19-31</inkml:trace>
  <inkml:trace contextRef="#ctx0" brushRef="#br1" timeOffset="126982.98">15646 9613 0,'0'0'0,"0"-17"0,0-36 15,-18 17 1,-53 1-1,-17 35 1,18 53 15,34-35-31,-34 105 16,35 1 0,35-36-1,35-18 1,18-70-1,35 0 1,0-35 0,-53-18-1,1-70 1,-1-1 0,-17 54-1,-18 52-15,0 0 16,0 36-1,0 53 1,0 52 15,0-17-15,17-53 0,-17-36-16,53 1 15,-17-18 1,16-18-1,19-52 1,-53 52-16</inkml:trace>
  <inkml:trace contextRef="#ctx0" brushRef="#br1" timeOffset="127233.41">16034 9366 0,'0'0'0,"0"-53"15,0 71 16,-36 70-15,19 36 15,17-89-31,-18 88 16,18-17 0,0-18-1,0-70 1,35 0-1,18-36 1,-35 0-16,0 1 0</inkml:trace>
  <inkml:trace contextRef="#ctx0" brushRef="#br1" timeOffset="127733.64">16369 9402 0,'18'-53'0,"-36"106"0,36-124 16,-18 89 15,0-1-31,0 71 16,0 18 15,0 18-15,-36-18-1,36-18 1,-17-53-1,17-53 32,0 1-47,0-54 16,53-35 0,52-35-1,1 71 1,18 52-1,-36 36 1,-53 52 15,-35-52-31,0 105 16,-53-17 0,36-53-1,-19-18 1,19-35 15,-1-17-31</inkml:trace>
  <inkml:trace contextRef="#ctx0" brushRef="#br1" timeOffset="127966.52">15875 9490 0,'0'-18'16,"18"18"-16,-1 0 16,71 0-1,-52 0-15,34-18 16,18 1-1,-52 17-15</inkml:trace>
  <inkml:trace contextRef="#ctx0" brushRef="#br1" timeOffset="128241.92">17815 9807 0,'0'0'0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20E6-DB0E-CD10-13E5-DB571BCD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5C491-716F-D157-D21D-136F7D5C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2CE9-3F88-198B-ABEF-11F69697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6A2C-4D6C-4B23-8B7A-05B386DECD0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644F-BEB9-370D-99CD-D8693F01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FD06-1040-6938-275A-ACE0CA6D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5F36-A132-4C91-8DE9-7A48E612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2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BA93-3767-F8F2-2523-9EA7432A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660F5-F0BB-1016-0FFF-C5F37C6CC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6AFB3-529A-7303-6002-37F6808E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6A2C-4D6C-4B23-8B7A-05B386DECD0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76E1A-FFAD-F4E5-5AB9-A87C6B17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A034-161E-6AE7-3F1C-D7D4ADB5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5F36-A132-4C91-8DE9-7A48E612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8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877E9-905F-CBDC-9DA1-7B29A0273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9FA9A-8182-853E-3619-A4D6DED3B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C4A2-02C8-42B9-B608-CEBCC673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6A2C-4D6C-4B23-8B7A-05B386DECD0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80C22-4ABA-8698-0387-1A140C37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68D4-DF39-3F8D-D1C5-6844B298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5F36-A132-4C91-8DE9-7A48E612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8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F098-45FA-96A8-CFA9-58FEA1CF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5776-BAB8-C6EA-7A4F-FCE27E88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40E8-5A58-EF48-D7C4-EB5988E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6A2C-4D6C-4B23-8B7A-05B386DECD0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087D1-9F2E-F375-4F28-4B91EAFB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3F301-5C35-8498-8B78-BE5DA1A9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5F36-A132-4C91-8DE9-7A48E612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1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53AB-B8D2-A4FF-4F03-297BB615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60A89-C3FF-D965-7522-5A3474A7E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0CC0-4536-D7BC-3C83-D394B2BA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6A2C-4D6C-4B23-8B7A-05B386DECD0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67C9-D076-F1E3-B733-A5D64605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D58E8-B06A-3EB2-719F-EF2D99B3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5F36-A132-4C91-8DE9-7A48E612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8876-9EC3-9060-CCE9-D03DF453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D5F0-DBB7-6C42-9BBA-0DBC3316B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6CFCB-53D5-49BD-81E2-CACE0A1D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D759C-8723-E583-CCE8-57AA7456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6A2C-4D6C-4B23-8B7A-05B386DECD0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923A9-5C1E-BB8E-DFC4-482C9B63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49813-CFCF-B61A-7C20-AC2E8D5B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5F36-A132-4C91-8DE9-7A48E612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71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07FC-2EE8-F9F1-659A-65AF2D93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5B3DE-3E53-8D8B-FB5E-01C534A40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28C5D-B98C-C51C-F609-4063DB128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F15BD-4037-2B3F-FAF9-8BAAA76A4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EB24F-4C79-A8EF-829D-9D57D5599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7ED91-08DA-3C9B-DB25-27464B67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6A2C-4D6C-4B23-8B7A-05B386DECD0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8CCF9-E444-38D3-ADD8-ABA1EFE7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731D6-2FBD-D2BD-23A7-32E49F6F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5F36-A132-4C91-8DE9-7A48E612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5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3821-3CA9-9D56-732E-A2BCDDAA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CE36F-8297-DA94-448A-2BFEB2F6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6A2C-4D6C-4B23-8B7A-05B386DECD0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4CC19-644D-AA15-F644-0867DC87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FAB0C-9FD9-6F78-3516-A7697C41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5F36-A132-4C91-8DE9-7A48E612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1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D375B-877C-5FDE-587A-C87C5C63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6A2C-4D6C-4B23-8B7A-05B386DECD0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DAF2B-D748-BEC6-523B-35A8D52D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81E2-F314-9866-C3E7-6205D61A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5F36-A132-4C91-8DE9-7A48E612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77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B7F3-A880-6D0F-195B-491BE03A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565F-8CFA-5455-5B53-2FBAC9649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6269D-AE44-A457-75C1-A6F9E247C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77FA-67F5-E9CC-5416-2BA700C0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6A2C-4D6C-4B23-8B7A-05B386DECD0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D4C58-4BB8-FDBA-61BF-9E8257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37F69-CCB5-E40E-FDDE-5347473B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5F36-A132-4C91-8DE9-7A48E612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6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29E3-3057-AF52-B3B6-C1B0ED40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1F416-F133-4A78-4A00-89610BDBC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B308-23FC-ABEA-9BBB-E4A4FA949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9FF7C-5F41-A1A8-1C89-A8F74B3B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6A2C-4D6C-4B23-8B7A-05B386DECD0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F18DB-D59B-D8CD-7005-3B848C0E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24737-69DE-B1D6-797D-22318356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5F36-A132-4C91-8DE9-7A48E612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1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C3155-AFF8-33BF-AEC2-664D2C85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B7216-BEF4-1D73-2D2E-98B102DC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B5C3-311B-8544-D5AF-55C36143C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6A2C-4D6C-4B23-8B7A-05B386DECD0A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55C4-7E2F-343D-828C-4D6B7E12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5CEAC-7E65-ABA1-1982-4989B74D7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5F36-A132-4C91-8DE9-7A48E612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B279-DF13-64C6-3608-AA8F5D27C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1F43-761C-79A1-15F8-B562C1B89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02C740-341A-DC47-191B-3CE1674EE686}"/>
                  </a:ext>
                </a:extLst>
              </p14:cNvPr>
              <p14:cNvContentPartPr/>
              <p14:nvPr/>
            </p14:nvContentPartPr>
            <p14:xfrm>
              <a:off x="184320" y="69840"/>
              <a:ext cx="7461360" cy="3169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02C740-341A-DC47-191B-3CE1674EE6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60480"/>
                <a:ext cx="7480080" cy="31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85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B279-DF13-64C6-3608-AA8F5D27C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1F43-761C-79A1-15F8-B562C1B89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546172-DA48-36E7-B08D-150A98E9A924}"/>
                  </a:ext>
                </a:extLst>
              </p14:cNvPr>
              <p14:cNvContentPartPr/>
              <p14:nvPr/>
            </p14:nvContentPartPr>
            <p14:xfrm>
              <a:off x="730080" y="622440"/>
              <a:ext cx="4852080" cy="443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546172-DA48-36E7-B08D-150A98E9A9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720" y="613080"/>
                <a:ext cx="4870800" cy="44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62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FFB45D-4400-D0C3-3822-24474F9EAD3E}"/>
                  </a:ext>
                </a:extLst>
              </p14:cNvPr>
              <p14:cNvContentPartPr/>
              <p14:nvPr/>
            </p14:nvContentPartPr>
            <p14:xfrm>
              <a:off x="266760" y="324000"/>
              <a:ext cx="8026560" cy="500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FFB45D-4400-D0C3-3822-24474F9EA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314640"/>
                <a:ext cx="8045280" cy="50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82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559664-976E-ECDD-9B16-70CC8236BC8D}"/>
                  </a:ext>
                </a:extLst>
              </p14:cNvPr>
              <p14:cNvContentPartPr/>
              <p14:nvPr/>
            </p14:nvContentPartPr>
            <p14:xfrm>
              <a:off x="0" y="285840"/>
              <a:ext cx="7652160" cy="429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559664-976E-ECDD-9B16-70CC8236BC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76480"/>
                <a:ext cx="7670880" cy="43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41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D10199-D893-89C9-40CC-A2BB43A22675}"/>
                  </a:ext>
                </a:extLst>
              </p14:cNvPr>
              <p14:cNvContentPartPr/>
              <p14:nvPr/>
            </p14:nvContentPartPr>
            <p14:xfrm>
              <a:off x="222120" y="615960"/>
              <a:ext cx="11658960" cy="594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D10199-D893-89C9-40CC-A2BB43A226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606600"/>
                <a:ext cx="1167768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1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AF03DF-16A7-9226-05B0-1CE2C887DF26}"/>
                  </a:ext>
                </a:extLst>
              </p14:cNvPr>
              <p14:cNvContentPartPr/>
              <p14:nvPr/>
            </p14:nvContentPartPr>
            <p14:xfrm>
              <a:off x="304920" y="158760"/>
              <a:ext cx="8344080" cy="241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AF03DF-16A7-9226-05B0-1CE2C887D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49400"/>
                <a:ext cx="8362800" cy="24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991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B279-DF13-64C6-3608-AA8F5D27C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1F43-761C-79A1-15F8-B562C1B89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A68274-D098-6843-8BCC-3B29C65882BD}"/>
                  </a:ext>
                </a:extLst>
              </p14:cNvPr>
              <p14:cNvContentPartPr/>
              <p14:nvPr/>
            </p14:nvContentPartPr>
            <p14:xfrm>
              <a:off x="958680" y="177840"/>
              <a:ext cx="5791680" cy="252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A68274-D098-6843-8BCC-3B29C6588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168480"/>
                <a:ext cx="5810400" cy="25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08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B279-DF13-64C6-3608-AA8F5D27C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1F43-761C-79A1-15F8-B562C1B89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82C161-85C5-08F8-52B8-184CD3C3019C}"/>
                  </a:ext>
                </a:extLst>
              </p14:cNvPr>
              <p14:cNvContentPartPr/>
              <p14:nvPr/>
            </p14:nvContentPartPr>
            <p14:xfrm>
              <a:off x="279360" y="304920"/>
              <a:ext cx="7036200" cy="415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82C161-85C5-08F8-52B8-184CD3C30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295560"/>
                <a:ext cx="7054920" cy="41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777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B279-DF13-64C6-3608-AA8F5D27C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1F43-761C-79A1-15F8-B562C1B89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FFB3FC-2A3C-CABC-9592-BD37DDD7BE99}"/>
                  </a:ext>
                </a:extLst>
              </p14:cNvPr>
              <p14:cNvContentPartPr/>
              <p14:nvPr/>
            </p14:nvContentPartPr>
            <p14:xfrm>
              <a:off x="133200" y="266760"/>
              <a:ext cx="7290360" cy="542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FFB3FC-2A3C-CABC-9592-BD37DDD7BE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" y="257400"/>
                <a:ext cx="7309080" cy="54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23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B279-DF13-64C6-3608-AA8F5D27C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1F43-761C-79A1-15F8-B562C1B89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BBAB33-B3A0-93B1-4F12-DB73E581CD60}"/>
                  </a:ext>
                </a:extLst>
              </p14:cNvPr>
              <p14:cNvContentPartPr/>
              <p14:nvPr/>
            </p14:nvContentPartPr>
            <p14:xfrm>
              <a:off x="235080" y="324000"/>
              <a:ext cx="8217000" cy="525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BBAB33-B3A0-93B1-4F12-DB73E581CD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314640"/>
                <a:ext cx="8235720" cy="52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63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B279-DF13-64C6-3608-AA8F5D27C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1F43-761C-79A1-15F8-B562C1B89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CABD6E-BCF8-9A9C-8BC7-E80CCB8F3CE4}"/>
                  </a:ext>
                </a:extLst>
              </p14:cNvPr>
              <p14:cNvContentPartPr/>
              <p14:nvPr/>
            </p14:nvContentPartPr>
            <p14:xfrm>
              <a:off x="0" y="361800"/>
              <a:ext cx="873144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CABD6E-BCF8-9A9C-8BC7-E80CCB8F3C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52440"/>
                <a:ext cx="87501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66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B279-DF13-64C6-3608-AA8F5D27C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1F43-761C-79A1-15F8-B562C1B89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6C673E-6D83-EBEF-6FA6-3B8C77997563}"/>
                  </a:ext>
                </a:extLst>
              </p14:cNvPr>
              <p14:cNvContentPartPr/>
              <p14:nvPr/>
            </p14:nvContentPartPr>
            <p14:xfrm>
              <a:off x="114120" y="311040"/>
              <a:ext cx="7791840" cy="440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6C673E-6D83-EBEF-6FA6-3B8C779975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301680"/>
                <a:ext cx="7810560" cy="44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28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B279-DF13-64C6-3608-AA8F5D27C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1F43-761C-79A1-15F8-B562C1B89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F732BB-06DC-A45A-84EB-DDF0E9B3FF44}"/>
                  </a:ext>
                </a:extLst>
              </p14:cNvPr>
              <p14:cNvContentPartPr/>
              <p14:nvPr/>
            </p14:nvContentPartPr>
            <p14:xfrm>
              <a:off x="272880" y="63360"/>
              <a:ext cx="10656000" cy="635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F732BB-06DC-A45A-84EB-DDF0E9B3F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54000"/>
                <a:ext cx="10674720" cy="63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53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B279-DF13-64C6-3608-AA8F5D27C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1F43-761C-79A1-15F8-B562C1B89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9ED251-D463-7401-CD2E-0ED301F377C6}"/>
                  </a:ext>
                </a:extLst>
              </p14:cNvPr>
              <p14:cNvContentPartPr/>
              <p14:nvPr/>
            </p14:nvContentPartPr>
            <p14:xfrm>
              <a:off x="279360" y="216000"/>
              <a:ext cx="7093440" cy="587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9ED251-D463-7401-CD2E-0ED301F377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206640"/>
                <a:ext cx="7112160" cy="58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24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2022-09-30T12:28:18Z</dcterms:created>
  <dcterms:modified xsi:type="dcterms:W3CDTF">2022-09-30T12:29:51Z</dcterms:modified>
</cp:coreProperties>
</file>