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0:42:24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564 0,'17'0'0</inkml:trace>
  <inkml:trace contextRef="#ctx0" brushRef="#br0" timeOffset="5372.45">2469 1305 0,'0'0'0,"0"-17"0,0-1 15,0-70 1,0 70 0,0 1-16,0-1 15,0 0 16,0 1-15,-17 17 0,17 17-1,-18 89 1,36-53 0,-18 35-1,17 53 1,-17-17-1,-17-71-15,-1 70 16,18-70-16,0 53 16,0 0-1,0-71 1,0-17 0,0-36 15,0 0-16,0-17 1,18-53 0</inkml:trace>
  <inkml:trace contextRef="#ctx0" brushRef="#br0" timeOffset="5839.95">2540 1235 0,'0'0'0,"0"-18"0,0 0 16,0 1-16,-18 17 0,18-18 15,0 1 1,36 52 31,-19-18-47,36 54 15,35 52 1,-35 36 0,-17-35-1,16 52 1,-52-88-1,53 0 1,-53-70-16,36 17 16,-19-35 15,-17-17 0,0-19-31,0-16 16,0 34-1,0-35-15</inkml:trace>
  <inkml:trace contextRef="#ctx0" brushRef="#br0" timeOffset="6256.18">3087 1235 0,'0'0'0,"0"-18"15,0 0-15,0-17 16,0 18 0,0 34-1,-18 36 1,-17 53 15,-18 53-15,18 17-1,-1-17 1,19-89-16,17 36 16,-18-53-1,18-35 1,-18-18-1,36-36 17,-18 19-32,18-1 0</inkml:trace>
  <inkml:trace contextRef="#ctx0" brushRef="#br0" timeOffset="6822.81">3246 1640 0,'0'-35'31,"0"17"-31,0 36 32,-36 35-17,19 0 1,-19 53 0,36-18-1,18-17 1,35-36 15,0-35-15,0 0-1,35-18 1,-18-35 0,-34-35-1,-1 0 1,-35-18-1,0 88-15,0-52 16,-88 17 0,0 53-1,35 0 1,0 35 0,18-17-1,70-18 1</inkml:trace>
  <inkml:trace contextRef="#ctx0" brushRef="#br0" timeOffset="8406.17">4374 1411 0,'18'0'0,"53"-35"32,-54 35-32,36-53 15,0 18 1,-35 17-16,17-35 15,-35 18 1,0 17 0,-88 18-1,17 35 1,-52 36 0,70-18-1,0 0 16,35 0-15,18-18 0,18 0-1,70 1 1,36 16 0,-19-16-1,-16 52 1,-72-17-1,-17 34 1,-70-34 0,34-53-16,-52 17 15,-53 0 1,53-35 0,0-70-1,35 17 1,0-36 15,53 72-31,-18-18 16,18-1-1,71 36 1,35-35 0</inkml:trace>
  <inkml:trace contextRef="#ctx0" brushRef="#br0" timeOffset="8905.91">4974 1517 0,'18'0'31,"-18"-18"-31,0 36 15,0 0 1,0 34 0,0 37-1,0-1 1,0-53-16,0 53 16,0-52-1,53-19 1,-18-17-1,36-70 1,-19-1 0,-16-35-1,-1 0 1,-35 54 0,0 16-1,-18 36 32,1 18-31,17 17-1,0 0 1,35-35-16</inkml:trace>
  <inkml:trace contextRef="#ctx0" brushRef="#br0" timeOffset="9755.43">5592 1517 0,'-18'-18'16,"0"18"0,-17 0-16,17 0 0,-17 36 15,-18 34 1,35 1 15,18 52-15,0-35-1,53 1 1,-35-72-16,35 36 16,53-53-1,17 0 1,-35-53-1,36-53 1,-54 1 0,-34 69-16,17-140 15,-18 35 1,-35 53 0,0 17-1,0 53 1,0 54 15,-18 34-15,-17 54-1,17-1 1,-17 36 0,35-71-1,0 36 1,0-89-1,0-53 32,0-17-47,0-36 16,71-52 0,17-1-1,-18 89 1,1 35 15,-18 18-15,-35 105-1,-18-35 1,0-52-16,-36 87 16,1-70-1,17 0 1,1-53-1,17-71 17,0 54-32</inkml:trace>
  <inkml:trace contextRef="#ctx0" brushRef="#br0" timeOffset="10606.1">7003 1376 0,'0'0'0,"-18"0"31,36 0 1,-1 0-17,19-18 1,69-52 0,-52 17-1,-53 0 1,0 18-1,-106 35 1,-17 17 0,-106 107-1,140-54 1,89 1 0,36-18-1,87-36 1,-17-17-1,35 0 17,-106-17-17,-52 17 1,-36 17 0,-88 54-1,17 17 1,107-53-16,-54 124 15,53-35 1,54-19 0,52-52-1,35-35 1,19-18 0,-19-71-1,-17-34 1,-36-1 15,1-35-31</inkml:trace>
  <inkml:trace contextRef="#ctx0" brushRef="#br0" timeOffset="10872.34">7726 1094 0,'-18'17'0,"-17"1"15,17 0-15,-17 105 16,0 18 0,35 0-1,-18-106-15,18 142 16,0-71 0,0-18-1,0-35 1,35-88 31,1-1-47</inkml:trace>
  <inkml:trace contextRef="#ctx0" brushRef="#br0" timeOffset="12972.09">7796 1764 0,'0'0'0,"36"0"0,-36 35 16,0-17 0,53-18-1,17-35 1,1-18 0,-54 35-16,36-35 15,-35-18 1,-36 36 15,-35 35-15,-70 0-1,52 53 1,18 53 0,36 17-1,34-34 1,72-19-1,-1-52 1,53-18 0,0-53-1,-18-53 1,-52 18 0,-36-18-1,-35 35 1,0 54 15,0 87 0,0 1-15,0 35 0,0-36-1,0-17 1,0-35-1,0-36 17,0 1-32,18-54 15,17-17 1,18-18 0,-35 71-16,17-1 15,36 19 1,-18 34 15,17 54-15,-17 35-1,-35-53 1,17 17 0,-17-52-1,-1-18 1,18-35-1,18-53 1,0-1 0,35-34-1,-35 70 1,-35 53 0,0 0-1,-18 35 1,17 53 15,-17 18-15,0 18-1,18-71 1,53-18 0,-1-35-1,71-18 1,0-70-1,-70 0 1,17-18 0,-70 18-1,-1 17 1,-17 54 0,-70 34-1,17 54 1,18 35 15,17-18-15,36 0-1,70-35 1,35-53 0,18-18-1,-35-35 1,0-35-1,-53-18 1,-35 18 0,-18 53-1,0 70 17,-36 89-17,19-36 1,17 18 15,0-89-31,0 54 16,0-89 15,17 1-15,19-72-1,16-16 1,-34 69-16,35-70 15,-18 54 1,18 34 0,0 18-1,-18 35 1,1 53 0,34 36-1,-17-36 1,18-17 15,-1-54-15,1-17-1,-18-35 1,0-71 0,0-17-1,-36-18 1,19-36-1,-36 71 1,0 1 0,0 52-1,52 88 1,-122 88 0,35 1-1,-1 70 1,19-53 15,17 53-15,53-123-1,35-19 1,0-52 0,-17-35-1,17-53 1,-18-35-1,-70 70-15</inkml:trace>
  <inkml:trace contextRef="#ctx0" brushRef="#br0" timeOffset="13205.23">11165 1482 0,'0'0'0,"-17"0"0,-1 0 15,71 0 17,35 0-17,-70 0-15,52 0 16,19 0 0,-19-18-1,-52-17 1</inkml:trace>
  <inkml:trace contextRef="#ctx0" brushRef="#br0" timeOffset="14022.19">12224 1411 0,'0'0'0,"-18"0"0,53 35 31,-17-35-31,17 0 16,71 0 0,-53 0-16,35-35 15,0-18 1,-88 0 15,0-35-15,-52 35-1,-54 53 1,17 0 0,54 18-16,-35 35 15,17 53 1,53-1-1,53-16 1,52-37 0,-69-52-16,34 0 15,36 0 1,-71 0 0,-140 36 15,-1-1 0,53-17-31,-53 35 16,53-18-16,-53 71 15,89-18 1,17-18 0,105-17-1,19-35 1,-71-18-16,123 0 15,-17-71 1,-36 19 0,1-37-1,-89 36 1</inkml:trace>
  <inkml:trace contextRef="#ctx0" brushRef="#br0" timeOffset="14271.9">13053 1535 0,'17'17'32,"1"1"-17,17 35 1,54 35 0,-54-70-16,35 52 15,19 1 1,-72-36-1,1-35 1,-1-35 15,-17 17-31,0-17 16</inkml:trace>
  <inkml:trace contextRef="#ctx0" brushRef="#br0" timeOffset="14504.76">13547 1535 0,'0'0'0,"-18"-18"16,-35 18 0,-17 35-1,-36 71 1,35-18 0,-17 18-1,53-18 1,35-35-1,88-35 1,-18-36 0</inkml:trace>
  <inkml:trace contextRef="#ctx0" brushRef="#br0" timeOffset="14905.09">13899 1482 0,'0'0'0,"0"-18"16,0 36 15,0-1-15,0 19-16,0 16 15,0 107 1,0 18-1,0-19 1,0 72 0,0-19-1,0-140-15,0 193 16,-52-52 0,-1-88-1,0-36 1,35-71-1,18-34 17,0-18-32,0-71 15,53-35 1,-35 88-16</inkml:trace>
  <inkml:trace contextRef="#ctx0" brushRef="#br0" timeOffset="15238.27">13935 1446 0,'0'0'0,"-71"-88"16,71 71-1,0-1-15,88-17 16,36 35-1,52 17 17,-52 71-17,-107-17 1,-70 35 0,18-71-16,-71 36 15,-52-1 1,52-52-1,35-18 1,1 18-16</inkml:trace>
  <inkml:trace contextRef="#ctx0" brushRef="#br0" timeOffset="16421.77">653 1852 0,'0'0'0,"-36"0"0,-17 18 16,36-18-16,17 53 15,17-18 1,19-35-16,87 18 16,89-18-1,-18 0 1,0 0-1,-35-18 17,-106 18-17,-53-35 1,-71-1 0</inkml:trace>
  <inkml:trace contextRef="#ctx0" brushRef="#br0" timeOffset="16721.82">1094 1711 0,'-18'0'16,"36"0"-16,-54 0 15,1 71 1,123-19 0,18 1-1,53-35 1,-36-18-1,-35 0 17,-70 35-32,-18-17 15,-35 52 1,-36-17 0,54-35-16,-124 53 15,52-19 1,36-16-1,18-1 1</inkml:trace>
  <inkml:trace contextRef="#ctx0" brushRef="#br0" timeOffset="17438.09">0 3845 0,'0'0'0,"0"18"31,0 0-31,0-1 16,53 1-16,141-1 15,106 36 17,-36-88-17,-105 17 1,-35-17 0,-107 18-16,-17 34 15,-17-70 1,-54 18-1,-17-18 1,53 18 0,17 17-1,53 18 17,36 0-17,-1 18 1,-70 35-1,0 35 17,-17-53-32,-54 89 15,36-71-15,-106 105 16,0-34 0,105-107-1</inkml:trace>
  <inkml:trace contextRef="#ctx0" brushRef="#br0" timeOffset="20405.04">2558 3510 0,'0'0'0,"0"18"32,0-1-32,0 1 15,17 0 1,54-18 0,-1 0-1,54-71 1,-54 18-1,-17-35 17,-53 70-32,0-17 15,-70 17 1,-18 36 0,-54 53-1,54-1 1,35 54-1,53-36 1,89-18 0,-19-70-1,18 0 1,-17 0 0,-54-17-1,-69 17 16,-19 35 1,-17 36-17,53-1 1,35 54 0,35-36-1,71-53 1,17-53-1,-35-34 1,36-72 0,-36 36-1,0-88 1,-70 140-16,-1-123 16,-17 1-1,0 70 1,0 35-1,-17 88 17,-36 71-17,18 35 1,35 35 0,0-52-1,35-1 1,35-35-1,-52-70-15,70 0 16,53-18 0,-35-36-1,35-34 1,-17-36 0,-89 35-1,-17 54-15,-18-18 16,-18 17-1,-52 36 17,34 34-17,19 37 1,17-19 0,35 54-1,35-89 1,19-35-1,-1-18 1,35-52 0,-52-1-1,35-70 1,-89 71 0,-17-1-1,0 106 16,0-17-15,0 52 0,18 54-1,-53-36 1,17-17 0,18-18-1,18-89 16,-18-52-15,35 0 0,0 0-1,18 17 1,0 36 0,0 35-1,-18 35 1,-17-17-16,17 52 15,-17 1 17,35-1-17,-18-17 1,0-35 0,18-18-1,18-71 1,-36 1-1,36-18 1,-18 0 0,-1-1-1,-16 89 1,-19 18 0,-17 53-1,0 17 1,0 0-1,0-18 17,89 19-17,34-54 1,-17-35 0,17-53-1,-17-35 1,-53 0-1,-18-53 1,-35 88 0,-35 17-1,-18 36 1,0 53 0,36 53-1,17-71-15,0 36 16,53 17-1,-1-53 17,37-35-17,-1 0 1,35-70 0,-70-18-1,-35 17 1,-18-35-1,0 53 1,0 89 15,0-19-31,-35 54 16,35-18 0,0 35-1,0-53 1,0-17-1,0-36 32,17 1-47,36-54 16,18 0 0,-1-34-1,1 69 1,35 1-1,-89 70 1,1 54 0,-18 16-1,35-52 1,36 18 0,-18-36-1,35-35 1,-53 0-16,53-70 15,-17 17 17,-1-71-17,-34 1 1,-19-89 0,19 18-1,-19 141 1,-17 35-1,-17 54 1,-19 122 0,19 54-1,17-35 1,0-36 0,53-71-1,17-35 1,1-35-1,-1-17 17,1-54-17,-71 1 1,0 34-16</inkml:trace>
  <inkml:trace contextRef="#ctx0" brushRef="#br0" timeOffset="20638.07">6985 3598 0,'0'0'0,"-35"0"0,17 0 0,36 0 16,70 0 0,71-35-1,-54 17 1,-69 1-16,87-1 15,-70 0 17,-35-17-17</inkml:trace>
  <inkml:trace contextRef="#ctx0" brushRef="#br0" timeOffset="21471.26">8361 3775 0,'-35'0'31,"17"-18"-31,18-17 16,0-18-1,18-53 1,34 53 0,37 0-1,-19 53 1,-35 0-16,71 88 15,-35 1 17,-53 34-17,-18-17 1,-18-53 0,0-36-1,1-17 1,-1-17-1,18-54 1,35-35 0,89-35-1,-18 35 1,-54 71-16,90-35 16,-54 70-1,-18 70 1,-70 54-1,0-1 17,0-35-17,0 1 1,0-54 0,18-35 15,17-35-16,-17-1-15</inkml:trace>
  <inkml:trace contextRef="#ctx0" brushRef="#br0" timeOffset="21970.88">9754 3404 0,'0'0'0,"0"-17"0,36-19 16,-36 19-1,-71 70 17,0 35-17,1 53 1,52-18 0,1-52-1,17-53-15,17 70 16,36-53-1,53-35 1,53-18 0,-124 1-16,36-18 15,70-89 1,-106 18 0,-17-35-1,-54 35 1,-69 53-1,-37 36 17,54 70-17,71-18-15,-72 71 16,54-36 0,35 1-1,71-71 1,70-18-1,-88 1-15</inkml:trace>
  <inkml:trace contextRef="#ctx0" brushRef="#br0" timeOffset="22270.63">10777 3069 0,'0'-17'15,"0"34"-15,0-52 0,-53 17 31,53 36-31,-52 70 32,34 36-17,-17 70 1,17-36 0,18-69-1,0 34 1,35-105-1,36-18 1,17-18 0,-35-53-1,-18 36-15</inkml:trace>
  <inkml:trace contextRef="#ctx0" brushRef="#br0" timeOffset="22487.65">10477 3334 0,'-35'0'16,"70"0"-16,-52 0 31,70 0-15,106-36-1,-18 19 1,17-1-1,-52-17 1,-88 35-16</inkml:trace>
  <inkml:trace contextRef="#ctx0" brushRef="#br0" timeOffset="23454.15">12206 3351 0,'0'0'0,"18"-35"0,-36-88 31,-105 70 0,70 53-31,-71 35 16,18 88 15,53 1-15,53-71-16,-17 123 16,17-35-1,106-52 1,17-72-1,124-17 1,-123-53 0,34-35-1,-52-53 1,-35-18 0,17-70-1,-18 53 1,-34 87-1,-36 142 32,-53 71-31,0 70 0,0 35-1,53-158 1,0-36-16,18 53 15,52-70 1,54-18 0,17-36-1,-53-16 1,18-37 0,-89 72-16,1-19 15,-18 54 16,-18 35-15,18-35 0,0 17-1,0 0 1,18-35 15,0-53-15,-18 36-16</inkml:trace>
  <inkml:trace contextRef="#ctx0" brushRef="#br0" timeOffset="23536.69">13335 3175 0,'-18'-18'16,"36"36"-16,-71-53 16</inkml:trace>
  <inkml:trace contextRef="#ctx0" brushRef="#br0" timeOffset="23644.81">13564 3316 0,'71'0'16</inkml:trace>
  <inkml:trace contextRef="#ctx0" brushRef="#br0" timeOffset="26070.11">13935 3175 0,'0'0'0,"-18"-18"0,0 18 16,-52-17-1,-1 17 1,-17 88 0,53 18-1,0 35 1,35-53-1,35 0 17,-18-70-32,36 17 15,106-35 1,-35 0 0,52-70-1,-35-72 1,-70-16-1,-18-54 1,-36 36 0,-17 87-1,-70 142 17,34 53-17,1 88 1,17-35-1,18-124-15,-17 124 16,17-71 15,0-70-15,0-36 0,0-52-1,70-36 1,1 0-1,-36 88-15,36-70 16,-36 71-16,-17-1 16,52 0-1,-52 36 1,-18 35 0,-18-18-1,-52 18 1,-18-18-1,35 1 1,17-1 15,36-18-31,0 1 16,0 0-16,36 35 16,52-18-1,35 18 1,1-35-1,87-1 1,1-17 0,-159 0-16,106-17 15,-1-54 1,-105-17 0,-35-36-1,-18 36 1,-53 35-1,-35 53 1,-36 53 15,1 35-15,70 0 0,53 18-1,0-53 1,71-17-1,17-36 1,18-36 0,-18-17-1,0-53 1,-17 1 0,-36 34-1,-17 53 1,-18 54-1,0 52 1,0 0 15,52 0-15,-34-70-16,35 17 16,53-17-1,-18-18 1,35-71-1,-17-52 1,-35-71 0,-36 17-1,-35 89 1,18 53 0,-53 106 15,17-36-31,0 53 15,18 53 1,0-35 15,0 0-15,0-53 0,0-71 30,0 0-46,53-70 16,18 18 0,-54 34-16,124-52 15,-17 53 1,-54 53 0,-17 52-1,-35 18 1,-18 0-1,-35 1 1,-1-54 15,-52-35-15,71 0-16,-36 0 16,-18-18-1,1 1 1,17-1-1,35 18 1,18 35 0,88 1 15,-35-19-15,-35-17-16,88 18 0,-1-18 15,37-18 1,-19-52-1,-35-36 17,0-88-17,-70 141-15,-18-88 16,18 35 0,-18 0-1,-18 106 1,0 0-16,-34 35 15,16 89 1,1 17 0,35-18-1,53 54 1,0-124 0,88 35-1,0-88 1,-35 0-1,-18-71 1,-35 1 15,-53 52-31,53-70 16,-53 35 0,-53 53-1,-18 88 1,36 0-1,18 1 1,17-19 0,88-34-1,-35-36 1,35-18 0,-18-70-1,-34 52-15</inkml:trace>
  <inkml:trace contextRef="#ctx0" brushRef="#br0" timeOffset="26820.02">18344 2999 0,'0'0'0,"-17"17"0,52 19 16,0-36-1,54 0 1,34 0 15,-17-53-15,-89 35-16,36-53 16,-35-17-1,-36 0 1,-70 70-1,18 18 1,-19 89 0,37-1-1,52-18 1,70 1 0,18-36-1,-17-17 1,-18-18-1,-89 0 32,-52 0-31,-53 35 0,124-17-16,-54 17 15,-35 88 1,89-105-16,17 88 15,17 0 1,107-36 0,17-34-1,70-36 1,-17-71 0,-52-35-1,-54 18 1</inkml:trace>
  <inkml:trace contextRef="#ctx0" brushRef="#br0" timeOffset="27053.41">19262 3104 0,'0'18'16,"0"17"-1,35 36 1,106 70-1,-88-70 1,35-19 0,-53-34-1,-17-18-15,17 0 16,1-35 0,-19 17-1</inkml:trace>
  <inkml:trace contextRef="#ctx0" brushRef="#br0" timeOffset="27270.51">19773 3246 0,'0'-71'16,"0"142"-16,0-160 16,-17 72 15,-36 87-15,-36 18-1,-34 1 1,88 16-1,35-69 1,17-19 0,72-17-1,16 0 1</inkml:trace>
  <inkml:trace contextRef="#ctx0" brushRef="#br0" timeOffset="27635.77">20249 3228 0,'-17'-18'15,"-1"36"17,18 0-32,-35 34 15,35 72 1,0 52-1,0-35 1,0-88-16,-53 212 16,18-53-1,-36 70 1,36-18 0,17-87-1,1-36 1,17-106-1,-18-35 1,18-88 15,0-35-31</inkml:trace>
  <inkml:trace contextRef="#ctx0" brushRef="#br0" timeOffset="27970.06">20144 3387 0,'0'0'0,"0"-36"0,-18-87 16,53 52 0,-17 54-16,52-19 15,54 36 1,-54 0-1,-17 71 1,-53 35 15,-105 0-15,16-18 0,1-53-1,18-35 1,-36 35-1</inkml:trace>
  <inkml:trace contextRef="#ctx0" brushRef="#br0" timeOffset="28803.35">388 6085 0,'-35'0'0,"70"0"0,-123 0 15,-89-17 1,142 17-16,18 0 16,52 0 15,141 17-15,124 19-1,-88-19 1,52 1-1,-87-18 1,-36 0 0,-124 0-1,-34-18 1,-71-17 0,17 17-1</inkml:trace>
  <inkml:trace contextRef="#ctx0" brushRef="#br0" timeOffset="29052.81">1005 5909 0,'0'0'15,"18"0"1,17 0 0,71 35-1,0 1 1,-18 16-1,-53 54 1,-70-17 0,-124 34-1,-17-35 1,88-53 0</inkml:trace>
  <inkml:trace contextRef="#ctx0" brushRef="#br0" timeOffset="31935.59">2822 5556 0,'0'0'15,"-70"0"1,52 0-16,18 18 31,0 17-15,88-17 15,-70-18-31,17 0 16,0 0-16,54-53 15,-19 0 1,-17-18-1,-53 18 1,-70 1 0,-36 52-1,-18 35 1,36 35 0,53 36-1,35 35 1,35-70-1,106-1 17,-53-70-17,-17 0 1,-53-35 0,-36 35-1,-53 0 1,-123 71-1,88 17 1,18 53 0,88-35-1,71 0 1,35-53 0,17-53-1,18-71 1,-17-17-1,70-71 1,-36 0 15,1-70-15,-123 176-16,-1-88 16,-70 35-1,-89 106 1,36 88-1,0 71 1,88 0 0,0 35-1,88-53 1,18-53 0,-18-70-1,53-18 1,-53-35-1,36-54 1,-36-34 15,-53-1-15,-35 54 0,0 52-1,-53 36 1,0 70-1,53-53-15,-17 54 16,17 16 0,17-34-1,54-36 1,35-17 0,0-36-1,88-88 1,-106 18-1,0-53 1,-70 53 0,-1 17 15,-17 160 0,0-1-15,0 18-1,0-36 1,0-17 0,35-53 15,-17-53-15,17-35-1,18-36 1,0 36-1,-35 71-15,52-19 16,-52 36-16,17 0 31,18 53-15,-35 35 0,-18 18-1,0-18 1,18-52-1,-1-19-15,1-17 16,-1-17 0,72-89 15,-36 18-15,52-53-1,-87 105-15,35-17 0,0 18 16,-18 35-1,-17 18 17,-18 88-32,0-1 31,35-16-15,-17-72-16,35 54 15,35-36 1,0-17-1,53-36 1,-35-52 0,0-36-1,-53-35 1,-53 52 0,-18 37-1,-35 52 1,-35 70-1,70 54 1,36 17 0,53-53 15,34-35-15,-16-53-1,52-53 1,0-35-1,-18-36 1,-52 36 0,-71-35-1,17 123 1,-34 17 0,-18 71-1,17 36 1,0-36-1,18-17 1,0-54 15,0-34 1,18-1-32,0-35 15,-1 35-15,54-105 16,-1 35-1,1 0 1,-36 88-16,-17 0 16,17 52-1,-35 19 1,0 35 0,0-18-1,35-35 1,18-35-1,0-18 1,-35 0-16,88-36 31,-36-52-15,54-88 0,-36-18-1,-53 53 1,-35 105-16,18-70 15,-18 89-15,0-1 16,-53 53 0,35 107-1,1-37 1,-36 72 0,88-36-1,35-35 1,1-53-1,17-53 1,-17-36 0,17-34 15,-17-18-15,-71-18-1,0 88-15</inkml:trace>
  <inkml:trace contextRef="#ctx0" brushRef="#br0" timeOffset="32163.68">7532 5468 0,'0'0'0,"-53"18"16,35 35 0,89-53-1,-1-36 1,71 19-1,-17-1 1,17-17 15</inkml:trace>
  <inkml:trace contextRef="#ctx0" brushRef="#br0" timeOffset="32952.69">9207 5380 0,'18'-18'16,"0"1"-16,17-1 16,-17 18-16,17 0 15,18 18 1,-35 70-1,-18 18 1,0-1 0,0-87-16,0 70 31,-18-70-15,-17 0-1,70-71 1,-35-18-1,0 36-15,70-53 16,36-36 0,35 54-1,-52 52 1,-1 53 0,-53 53-1,-35 18 1,-18 0-1,1-35 1,-1-36 15,18-17-15,53-71 15,-35 17-31,70-34 16</inkml:trace>
  <inkml:trace contextRef="#ctx0" brushRef="#br0" timeOffset="33086.05">10407 5327 0,'35'-71'15,"-70"142"-15,70-159 16,-70 88 0,70 53-1,-123 52 1,35-34-1</inkml:trace>
  <inkml:trace contextRef="#ctx0" brushRef="#br0" timeOffset="33369.4">10266 5786 0,'17'17'16,"-34"-34"-16,105 52 31,18-35-15,-36-18-1,19-70 1,-19-18-1,-70 0 1,0 71-16,-35-124 16,-18 89-1,-35 70 1,-53 53 0,35 35-1,53 0 1,71-53-1,87-35 1,-16-35 0</inkml:trace>
  <inkml:trace contextRef="#ctx0" brushRef="#br0" timeOffset="33451.81">11218 4939 0,'0'0'0,"18"-53"0</inkml:trace>
  <inkml:trace contextRef="#ctx0" brushRef="#br0" timeOffset="33687.1">11183 4992 0,'0'35'0,"-35"71"16,-18 53 0,18-18-1,35-18 1,0-17-1,52-71 1,19-17 0,17-71 15,-17-17-15,-36-36-1,-35 70-15</inkml:trace>
  <inkml:trace contextRef="#ctx0" brushRef="#br0" timeOffset="33919.33">11042 5168 0,'0'0'0,"-35"0"16,35 18 0,35-18-1,-17 0-15,123 0 16,-18 0-1,18-35 1,-35 17 15,-124 18 1,-34 0-32</inkml:trace>
  <inkml:trace contextRef="#ctx0" brushRef="#br0" timeOffset="34337.14">10513 5345 0,'0'0'0,"-18"0"15,0 0 1,1 17-1,-36 18 1,35-17-16,-52 70 16,34-17-1,36 52 1,53-52 0,36-36-1,-54-35-15,88 0 16,-87-17-16</inkml:trace>
  <inkml:trace contextRef="#ctx0" brushRef="#br0" timeOffset="36652.21">12647 5468 0,'0'0'0,"-18"18"32,36-18-17,53 0 1,34-36-1,19-34 1,-89 35-16,124-89 16,-71 1-1,-70-54 1,-36 18 0,-35 107-1,-17 34 1,34 36-16,-34 70 15,-18 123 1,35-17 0,17 89 15,1 52-15,0 0-1,17 35 1,18-105-1,0 17 1,36-88 0,34-123-1,54-89 1,17-105 0,-35-18-1,17-106 1,-52-71-1,-71 106 1,-124-123 15,-52 141-15,17 106 0,-35 53-1,88 17 1,88 18-1,36 0 1,0 0-16,123-35 16,53-36-1,-18 18 1,18-35 0,-88 35-1,-53 0 1,-35 53-16,-18-35 15,-36 123 17,1 18-1,35-71-31,0 18 16,0 71-1,18-107-15,52 19 16,1-36-1,35-18 1,-18-52 0,0-19-1,-88 54-15,0-71 16,-18-17 0,-70 17-1,0 71 1,-18 35-1,0 70 1,71 36 0,17 17 15,36-17-15,17-53-1,71 0 1,18-53-1,17-53 1,18-35 0,-71 17-1,0-34 1,-88 34 0,0 36-1,-18 35 1,-17 35-1,0 71 1,35-18 15,0-17-15,53-1 0,17-70-1,89 0 1,-71-53-1,-17-17 1,-18-18 0,-36-18-1,36 18 1,-70 123 15,-1 53-15,18 18-1,0 0 1,0-89-16,53 36 16,-36-35-16,54 17 31,52-35-15,-17-53-1,0-35 1,-18-35-1,-35-19 1,-53 90 0,-35 52-1,0 70 1,-1 1 0,19 34-1,-1 1 1,36-88-1,-1-18 1,36-18 0,-17-35 15,17-35-15,17-18-1,1 36 1,17 52-1,-71 36 1,19 70 0,-1-35-1,18 35 1,18-35 0,-19-35-1,19-18 1,-18-53-1,53-18 1,52-52 0,1-18 15</inkml:trace>
  <inkml:trace contextRef="#ctx0" brushRef="#br0" timeOffset="37368.03">16616 5009 0,'0'71'31,"0"-142"-31,0 213 15,0-125-15,0 54 16,0-54-16,17 36 16,1-17-1,0-36 1,-1 0 0,-17-53-1,0 0 1,-17-53-1,-36 35 1,-18 54 0,-35 34 15,18 54-15,-35 52-1,87 18 1,36-70-1,18 17 1,53-70 0,17-18-1,0-18 1,18-70 0,-18-35-1,-35-1 1,0-88-1,17-17 1,-52 88 0,-18 70 15,-18 160 0,-34 52-15,34 53-1,18-159-15,-18 89 16,71 70 0,35-124-1,54-17 1,-1-53 0,17-35-1,-34-18 1,-18-35-1,-106 17 1,0 53 0</inkml:trace>
  <inkml:trace contextRef="#ctx0" brushRef="#br0" timeOffset="38235.76">529 8361 0,'-35'0'0,"70"0"0,-105 0 15,-107 0 1,142 35 0,88 0-1,141-17 1,0 17-1,106-35 1,-53 0 0,70 0-1,-123-17 17,-106-1-17,-70-35 1,-36 35-1,-87-52 1,34 35-16</inkml:trace>
  <inkml:trace contextRef="#ctx0" brushRef="#br0" timeOffset="38652.35">1446 8043 0,'0'0'0,"0"18"0,18 35 0,35 17 16,88 1-1,-17-18 17,17-53-17,17-18 1,-87-17-1,-71 0 1,-18 17 0,-88 36-1,18 52 1,-88 124 0,88-53-1,-1 53 1,54-88-1,18-35 1,34-54 0,54-52 15,-54 0-31</inkml:trace>
  <inkml:trace contextRef="#ctx0" brushRef="#br0" timeOffset="41552.28">2875 8026 0,'0'0'0,"0"17"0,35 54 31,-17-53-31,35 34 15,0-52 1,17-17 0,1-71-1,0 17 1,-54 36-16,1-53 16,-18 35-1,-71 53 1,1 0-1,-36 88 1,35 0 0,54 71-1,17-124 1,0 53 0,53 0-1,0-52 1,17-36-1,-17 0 1,-35 0 0,-18-36-1,-53 36 1,0 0 0,35 18-16,-52 35 15,17 18 1,53-36-16,-18 88 15,53-34 1,54-1 0,-1-71 15,88-34-15,18-89-1,-17-35 1,-36-18-1,-71-17 1,-52 123-16,17-124 16,-17 36-1,-1 35 1,-34 159 15,-19 53-15,1 106-1,18-1 1,-1-69 0,36-19-1,-1-105 1,54 35 0,35-36-1,-1-34 1,54-54-1,-18-35 1,-53-17 0,-88-18-1,-17 88 1,-54 53 0,-17 88-1,53 0 1,17 71-1,36-89 1,105 1 0,36-71 15,-36 0-15,54-53-1,-54-35 1,-87 70-16,17-70 15,-36-18 1,-17 36 0,0 105 15,0-17-31,0 52 16,0-35-16,0 36 15,0 17 1,0-17-1,0-54 1,0-34 15,0-1-15,35-35 0,18-53-1,18 0 1,-18 36-1,17 52 1,-34 36 0,-19 0-16,19 34 15,-19 37 1,19-19 0,16-17-1,-34-53 1,17 0-1,-17 0-15,53-53 16,17-35 0,-18-18 15,18 0-15,-35 53-1,-35 53 1,-18 53-1,0 0 1,0 71 0,0-36-1,53 0 1,-18-70 0,-17-18-16,52 0 15,1-18 1,52-52-1,-34-19 1,-1-16 0,-35-54 15,-53 106-15,-71 53-1,-17 88 1,35 18-1,35 17 1,18-34 0,71-37-1,52-34 1,-17-18 0,35-53-1,-17-35 1,-54 17-1,-52 36-15,17-53 16,1 53 0,-36 70 31,-18 36-32,0-19 1,18-34-16,-17 53 15,-1-54 1,18 1 0,0-53 15,53-36-15,-35 36-16,70-89 15,-18 54 1,19 17-1,-1 71 1,-71 34 0,-17 54 15,0-35-15,36-1-1,17-52 1,0-18-1,35 0 1,35-106 0,-52 18-1,-18-71 1,-18-17 0,-17 52-1,-18 19 1,0 157 15,-36 72-15,19-1-1,17 36 1,0-35 15,0-54-15,17-52-16,36 17 15,0-35 1,0 0 0,-18-35-1,-17-18 1,-18-18 0,0 54-16</inkml:trace>
  <inkml:trace contextRef="#ctx0" brushRef="#br0" timeOffset="41769.65">7832 8043 0,'0'0'0,"0"18"15,0 0-15,70-18 32,71-18-17,0-17 1,-52 17-1,-36-17 1,-71 35 15,0 0-15</inkml:trace>
  <inkml:trace contextRef="#ctx0" brushRef="#br0" timeOffset="42602.71">8731 8114 0,'0'0'0,"-17"0"0,-1-53 15,18 35 1,0-35 0,0 36-16,71-71 15,-1 35 1,54 35-1,-36 18 1,-18 53 0,-17 88-1,-53-17 1,0-1 0,-17-35-1,17-70 1,-53-18-1,17-35 1,36-71 0,53-53-1,35 35 17,36 1-17,17 70 1,-53 53-1,0 88 1,-88 0 0,0 54-1,-17-37 1,-18-34 0,17-53-1,53-54 16,0-34-15</inkml:trace>
  <inkml:trace contextRef="#ctx0" brushRef="#br0" timeOffset="43068.25">10072 7796 0,'17'-17'0,"-17"-1"16,-17 36 15,-54 52-15,18 89-1,36-71 1,17 18 0,70-35-1,1-71 1,70 0-1,-18-89 1,-34-16 0,-72-19-1,-17 18 17,-70-17-17,-19 70 1,72 53-16,-54 18 15,1 52 1,17 1 0,53-18-1,0-1 1,70-52 0,71-35-1,-105 18-15</inkml:trace>
  <inkml:trace contextRef="#ctx0" brushRef="#br0" timeOffset="43367.42">10989 7497 0,'35'-36'0,"-70"72"0,88-89 16,-53 0 0,-35 106 15,-18 70-16,0 1 1,53-89-16,-18 71 16,1 70-1,34-70 1,18-53 0,18-36-1,18-17 1,-18-17-1,-18-54 1,-17 1 0</inkml:trace>
  <inkml:trace contextRef="#ctx0" brushRef="#br0" timeOffset="43584.41">10866 7832 0,'0'0'16,"-71"0"-16,0 0 15,54 0 1,87 0 0,54 0-1,17-36 1,-18 19 0,-105 17-16,70-18 15,-88 0 1</inkml:trace>
  <inkml:trace contextRef="#ctx0" brushRef="#br0" timeOffset="44051.49">12030 7761 0,'0'0'0,"0"-18"16,17-17-1,-17 53 17,-17 17-17,-1 36 1,18-36-16,-18 71 15,-17-18 1,18-35 0,17-71 15,0-52-15,0 52-16</inkml:trace>
  <inkml:trace contextRef="#ctx0" brushRef="#br0" timeOffset="44218.09">11959 7479 0,'0'0'0,"-70"-35"15,52 17 1,0 18 0,1 0-1,17 35 1,53 18-1,17-18 1</inkml:trace>
  <inkml:trace contextRef="#ctx0" brushRef="#br0" timeOffset="44984.38">12418 7620 0,'0'18'16,"0"-36"-16,0 53 0,0 1 15,0 34 1,0-52-16,0 35 16,0 35-1,-18 0 17,0-35-17,18-35 1,0-54 15,18-52-15,35 0-1,0-36 1,35 19 0,-17 69-1,-36 54 1,0 70-1,-17-17 1,17 35 0,18-18-1,88-35 17,-17-53-17,-36-18 1,35-70-1,-34-36 1,-72 1 0,1-124-1,-18 123 1,0 36 0,-35 88-1,17 106 1,-17 35-1,35-17 1,0-71-16,0 88 16,0-35-1,0-36 17,35-17-17,18-53 1,17-35-1,-17-36 1,-53 54-16</inkml:trace>
  <inkml:trace contextRef="#ctx0" brushRef="#br0" timeOffset="45201.1">13335 7691 0,'0'0'0,"-18"0"0,36 0 31,70 0-15,0-18-1,53-17 1,-105 35 0,34-18-1,19-17 1</inkml:trace>
  <inkml:trace contextRef="#ctx0" brushRef="#br0" timeOffset="45918.41">13847 7743 0,'0'18'0,"0"-36"0,-18 54 16,18-19-1,88-17 1,18-17-1,-18-36 1,-70 53-16,17-53 16,-17 0-1,-71 35 17,-18 18-17,1 36 1,17 52-1,17 0 1,36 0 0,53-35-1,71-35 1,70-18 0,-124-18-1,-52 18-15,35-70 16,-53-1-1,0 18 1,0-35 0,71 17-1,17 36 17,18 35-17,-18 35 1,0 54-1,-35-1 1,-53-18 0,-18 36-1,-17-88 1,17-36 15,18-52-15,18 52-16,-18-35 15,70-70 1,-17 34 0,-17 36-1,17 1 17,-36 34-32</inkml:trace>
  <inkml:trace contextRef="#ctx0" brushRef="#br0" timeOffset="46668.71">15752 7902 0,'0'0'0,"17"0"0,36-53 31,-53 36-31,0-1 16,0-35-1,0 35-15,0-34 16,-88-37 0,17 19-1,-35 52 1,18 36-1,18 52 1,-1 107 0,71-54-1,0-35 17,71-17-17,35-53 1,-18-36-1,53-88 1,-35 18 0,-53 0-1,-36-36 1,-17 54 0,0 123 15,-17 35-16,17 0 1,0 0 0,0-17-1,53-54 1,70-34 15</inkml:trace>
  <inkml:trace contextRef="#ctx0" brushRef="#br0" timeOffset="47233.94">16669 7585 0,'0'0'0,"0"-18"0,0-17 16,-71 17 0,1 18-1,-19 71 1,19 35-1,52-18 1,36 35 0,70-52-1,0-54 1,71-17 15,-18-53-15,-53-17-1,18-54 1,-88 89-16,52-159 16,-52 35-1,0 1 1,-18 105 0,-53 194 15,35 0-16,-35 35 1,53-35 0,0-35-1,35-53 1,-17-35 0,53-1-1,-1-17 1,1-35-1,-1-35 1,-70 34-16</inkml:trace>
  <inkml:trace contextRef="#ctx0" brushRef="#br0" timeOffset="47433.89">17092 7549 0,'-35'18'0,"70"-36"16,-88 36-16,71-18 31,-1 0-31,1 0 0,88-18 16,53 1-1,-18-1 1,-18-17 15,-87 35-31</inkml:trace>
  <inkml:trace contextRef="#ctx0" brushRef="#br0" timeOffset="49134.45">18045 7779 0,'17'0'0,"-34"0"0,52 0 16,-18 0-16,19 0 15,17-18 1,-36-35-1,-17-35 1,-17 0 0,-54 0-1,-35 52 1,71 36 0,-71 36-1,0 69 1,89-16-1,-19 52 1,36-53 0,71-18-1,-53-70-15,70 0 16,0 0 0,0-70-1,-17-18 1,-36 0-1,0-18 1,-17 35 0,-18 89-1,-18 35 17,-17 53-17,35-1 1,0-52-1,124 35 1,-1-88 0,-17 0-1,53-52 1,-36-54 0,-52-18-1,17-123 1,-71 71-1,-17 123 1,0 88 0,-17 53-1,-18 71 1,17 18 15,0-72-15,1-34-1,17-36 1,0-17 0,35-89 15,-17 54-31,52-89 16,18 18-1,18 17 1,35 71-1,18 53 1,-106 0 0,-35 35-1,-36-17 1,-70-36 15,-36-17-15,-35-1-1,107-52 1,-1 17 0,35 18-1,36 0 17,52 18-17,-35-18-15,71 0 16,35 0-1,18 0 1,0-35 0,-18-53-1,-18-124 17,-52 53-17,-53 0 1,-18 71-1,-71 106 17,18 88-17,53-71-15,-35 88 16,35 19 0,0-1-1,70-53 1,-17-53-1,53-17 1,71-18 0,-19-53-1,-52 0 1,-35-53 15,-71 18-15,-18 70-1,-88 71 1,53 53 0,36-35-1,17-1 1,70-35 0,18-35-1,36 0 1,-36-17-1,-70-19 1,-18-34 0</inkml:trace>
  <inkml:trace contextRef="#ctx0" brushRef="#br0" timeOffset="49933.95">16157 9049 0,'0'17'15,"0"1"1,18-18 0,17 0-1,53 0 1,-35-35 0,-17-18-1,-36 35-15,-18-35 16,-70 36-1,-53 17 1,35 53 0,35 35-1,71 0 17,35-35-17,-17-36-15,106 1 16,-19 0-1,19-18 1,-106 0 0,-36 0-1,-159 35 1,19 18 0,52 0-1,53 35 1,53-17-1,71-36 1,123-35 0,0-18-1,-18-35 1,-53-17 15,-52-1-31</inkml:trace>
  <inkml:trace contextRef="#ctx0" brushRef="#br0" timeOffset="50152.21">16775 9155 0,'0'17'32,"0"1"-32,35 35 15,-18-53-15,72 53 16,52 0-1,-35-36 1,-36-17 0,-52 0-1,-1 0 1</inkml:trace>
  <inkml:trace contextRef="#ctx0" brushRef="#br0" timeOffset="50367.1">17339 9155 0,'-18'-18'16,"36"36"-16,-71-54 16,-35 36-1,70 0-15,-52 36 16,-36 52 0,0-18-1,53-17 1,18 18-1,35-54 1,70-17 0</inkml:trace>
  <inkml:trace contextRef="#ctx0" brushRef="#br0" timeOffset="50750.43">17674 9066 0,'0'0'0,"0"-35"0,0 17 16,0 1-16,0-1 16,-35 89 15,17 35-15,18-1-1,0 107 1,0 0-1,0-54 1,-17 37 0,-54-37-1,36-70 1,-1-17 15,36-53-15,18-54-1,53-52 1,17-71 0,-35 71-16</inkml:trace>
  <inkml:trace contextRef="#ctx0" brushRef="#br0" timeOffset="51083.81">17798 9137 0,'-36'-35'0,"72"70"0,-125-141 15,72 18 1,52 0 0,124-18-1,0 88 1,-36 18 0,-17 106 15,-124 35-16,-70-53 1,70-70-16,-123 88 16,18-53-1,70-36 1,71-17 15,34 0-15,-34 0-16</inkml:trace>
  <inkml:trace contextRef="#ctx0" brushRef="#br0" timeOffset="51283.83">18803 9296 0,'0'0'0,"0"35"31,-18-35-31,18 18 16,-17-18 0,-1 0-1,-17 0 1,0 0-16,-18 0 0</inkml:trace>
  <inkml:trace contextRef="#ctx0" brushRef="#br0" timeOffset="52316.84">564 11465 0,'0'0'0,"-17"0"15,-89-17 1,88 17-16,-17 0 15,17 0-15,1 0 16,176 53 15,35-36-15,105 1 15,37-18-15,-107-18-1,0-17 1,-105 17 0,-107 18-1,-17-17 1,-17 17-16,-72-53 16,19 0-1</inkml:trace>
  <inkml:trace contextRef="#ctx0" brushRef="#br0" timeOffset="52733.49">1464 10971 0,'0'0'0,"-18"0"0,1 36 16,52 69 15,36-16-16,52 17 1,18-71 0,0-35-1,-17-35 1,-54-18 0,-34 0-1,-36 35 1,-18 18-16,-70 18 15,0 52 1,-54 89 0,54-18-1,-35 35 1,70-52 15,53-1-15,0-105-1,70-18 1,-52-35-16</inkml:trace>
  <inkml:trace contextRef="#ctx0" brushRef="#br0" timeOffset="56083">3193 11042 0,'-18'0'32,"36"0"30,-1 18-46,1-18-16,0 0 0,34 0 15,-34 0-15,88 0 16,-18-18 0,36-35-1,-71 0 1,-1-17 15,-52-19-15,-88 36-1,-35 53 1,17 53 0,-35 53-1,88 0 1,53 70 0,53-105-1,88-36 1,-35-35-1,35-17 1,-88-1 0,-71 0-1,-52 18 1,-89 71 15,53-1-15,0 72-1,89-19 1,69 18 0,37-123-1,87-18 1,0-53 0,1-88-1,-71 17 1,-1-105-1,1 0 1,-53 17 0,-35 124-1,-18 53 1,-35 52 15,-36 107-15,53-89-16,1 88 15,-36 71 1,53 0 0,0-88-1,70-35 1,72-71 0,-19-35-1,53-71 1,-52-18-1,-54 18 1,-70 1 0,-53 87-1,1 18 1,-37 88 15,36 53-15,53-53-1,36 18 1,105-88 0,18-18-1,-18-71 1,-35-17 0,-18-35-1,-71-1 1,-17 107-16,0-19 15,-35 107 17,17 17-17,18 36 1,-17-36 0,17 0 15,0-70-31,17-18 31,1-53-15,0-18-1,35-70 1,-53 106-16,35-71 16,-17 88-16,34-35 15,19 53 1,-18 53-1,-18 35 1,18 1 0,-35-72-16,17 71 15,-17-70-15,35 17 16,0-35 15,17-35-15,-17-35-1,18-72 1,-19 54 0,-34 53-16,35-36 15,-35 18 1,-18 89 15,0 52-15,0-53-16,0 53 15,17-52-15,19 52 16,17 0 0,17-35-1,71-53 1,18-35 15,-36-36-15,-87 54-16,87-107 15,-105 1 1,-18 52 0,-35 18-1,-54 53 1,36 71 0,53-36-16,0 88 15,0-34 1,89-1-1,34-88 1,-17-18 0,35-52-1,-106 52-15,71-88 16,-53 18 15,-18 0-15,-35 52-1,0 89 17,-17 18-17,17-1 1,0 1 0,0-36-1,0-52 16,70-54-15,-34 18 0,52-17-1,-35 52 1,-18 18 0,-35 18-1,35 70 1,-35-18-1,18 1 1,70-36 0,18-17-1,0-18 1,52-106 0,-69 35-1,16-70 1,-69-53-1,-36 53 1,0-18 0,-18 159-1,0 89 1,-34 87 0,34 0 15,18-70-16,0 18 1,35-54 0,-17-52-16,17-18 15,18 0 1,18-53 0,-19 0-1,-16-53 1,-36 36-1</inkml:trace>
  <inkml:trace contextRef="#ctx0" brushRef="#br0" timeOffset="56283">8043 10830 0,'0'0'0,"-106"36"0,71-19 31,88 1-15,124-36-1,-54-17 1,0-18 0,1 18-1,-106 35 1,-1-36 0</inkml:trace>
  <inkml:trace contextRef="#ctx0" brushRef="#br0" timeOffset="57033.48">9296 11024 0,'-53'-53'15,"53"36"-15,0-1 16,0-52-1,0 52-15,0-35 16,17 18 0,36 17-1,0 18 1,0 53 0,-18 70 15,-17 36-16,-18-18 1,-18-70 0,1-36-1,17-70 17,0 17-32,53-105 15,17 17 1,71-53-1,36 18 1,-54 106 0,1 70-1,-107 71 1,-17-36 0,0 54 15,-17-36-16,17-53 1,0-17 0,70-89 15,18 1-15</inkml:trace>
  <inkml:trace contextRef="#ctx0" brushRef="#br0" timeOffset="57466.68">10601 10760 0,'35'-36'16,"-70"72"-16,70-89 16,-70 53-1,-18 53 1,-35 53 0,53-1 15,35-69-31,-18 34 15,36 18 1,70-52 0,0-36-1,71-36 1,-18-17 0,-71-35-1,-70-18 1,-53 18-1,-70 0 1,0 70 0,34 36-1,19 70 1,70-35 0,106-53 30,-71-17-46</inkml:trace>
  <inkml:trace contextRef="#ctx0" brushRef="#br0" timeOffset="57765.61">11377 10389 0,'18'-35'0,"-36"70"0,53-105 15,-35 52 1,0 71-1,0-18-15,-53 89 16,18 87 0,35-34-1,0-89 1,53-17 15,18-54-15,-36-17-16,35 0 15,19-53 1,-36 0 0,-36-17-1,-17 35-15</inkml:trace>
  <inkml:trace contextRef="#ctx0" brushRef="#br0" timeOffset="57966.25">11342 10724 0,'-35'18'0,"70"-36"0,-176 71 16,123-17 0,53-36-1,71 0 1,53-36 0,-36 1 15,18-35-16</inkml:trace>
  <inkml:trace contextRef="#ctx0" brushRef="#br0" timeOffset="58366.25">12647 10777 0,'0'0'0,"0"-17"0,-35-54 31,17 54-31,1 17 16,-19 17-1,1 54 1,35 17 0,0-18-1,0-52-15,0 53 16,18-71 31,-1-36-47</inkml:trace>
  <inkml:trace contextRef="#ctx0" brushRef="#br0" timeOffset="58582.61">12735 10407 0,'0'0'0,"-17"-18"0,-1 1 16,-35-1-1,35 18 1,18 53 0,18 0-1,35-18 1,0 18-1</inkml:trace>
  <inkml:trace contextRef="#ctx0" brushRef="#br0" timeOffset="59032.82">13194 10583 0,'0'18'16,"0"17"15,-18-35-31,-17 71 15,35-1 1,-18 19 0,1-19-1,-1-35 1,0-17 0,18-53 15,18-53-16,88-36 1,-18 36 0,36 0-1,-19 88 1,-52 106 0,-53-1 15,0 1-16,0-35 1,0-36 0,53-35-1,0 0 1,-18-53 0</inkml:trace>
  <inkml:trace contextRef="#ctx0" brushRef="#br0" timeOffset="59316.26">14076 10266 0,'0'0'0,"-18"0"15,18-18-15,-35 18 16,-18 53 0,18 71 15,-1 87-16,19-52 1,17-88 0,0-1-1,53-52 1,0-18 0,0-36-1,-36-16 1</inkml:trace>
  <inkml:trace contextRef="#ctx0" brushRef="#br0" timeOffset="59516.55">13829 10636 0,'0'0'0,"-18"0"31,36 0-15,17 0-1,36 0 1,35 0 0,-18-35-1,-71 35-15,19-18 16</inkml:trace>
  <inkml:trace contextRef="#ctx0" brushRef="#br0" timeOffset="59885.2">14429 10795 0,'0'0'15,"0"18"-15,35-18 32,-17 0-17,34-36 1,-16-34-1,-19 52-15,-17-17 16,0 0 0,-17 35-1,-36 35 1,35 35 0,1-34-16,17 52 15,0-18 1,0-34-1,52-19 1,37-17 0,-72 0-16,54-17 15</inkml:trace>
  <inkml:trace contextRef="#ctx0" brushRef="#br0" timeOffset="60267">14870 10830 0,'0'-53'15,"0"106"-15,-18-159 16,18 54 0,0 34-16,53-35 15,35 53 1,-17 0 0,34 88-1,-105 18 1,18-18-1,-53-17 1,17-36 0,1-35-1,34-71 17,18 1-17,36-36 16,-53 88-31,17-52 16,18-1 0,0 18-1,-18 36-15</inkml:trace>
  <inkml:trace contextRef="#ctx0" brushRef="#br0" timeOffset="60849.52">15769 10724 0,'18'0'16,"52"-35"-1,19-18 1,-1-17 0,-88 17-1,-53 53 1,-53 0-1,18 35 1,70-17-16,1 52 16,52 1-1,35-18 1,71 0 0,1 0 15,-107-18-16,-123 0 1,-36-17 0,-52-18-1,35 0 1,88 0 0,35 0-1,71-18 1,71-17-1</inkml:trace>
  <inkml:trace contextRef="#ctx0" brushRef="#br0" timeOffset="61199.12">16492 10636 0,'0'0'15,"0"-53"-15,0 36 31,0 34-15,0 1 0,0 53-1,0-36-15,18 106 16,0-18 0,-18 107-1,0 52 1,-53-35-1,0-71 1,18-123-16,-18 106 16,17-106-1,36-71 1,36-70 0,34-88-1,1-1 1</inkml:trace>
  <inkml:trace contextRef="#ctx0" brushRef="#br0" timeOffset="62449.16">16598 10866 0,'-17'-36'0,"34"72"0,-87-142 16,17-18 0,35 54-1,18 52-15,35-17 16,71-1-1,18 36 1,-1 36 0,-70 17-1,-53 53 1,0-89-16,-71 71 16,-17-35 15,0-17-16,53-36 1,35 17 0,35-17-1,36 0 1,34-35 0,37-18-1,-1 0 1,17-35-1,-52 17 1,-88 36 0,-53 17-1,-36 18 1,1 71 0,52 0 15,18-54-31,0 36 15,70 0 1,1-35 0,17-18-1,18-18 1,-35-35 0,-54 35-16,36-52 15,35-89 1,-52 106-1,-1 0 1,-17 53 0,-18 18-1,0 0 1,0-1-16,0 1 16,0-1-1,-18-34 32,0-1-31,1 18-1,-1 0-15,-17 0 16,-1 53 0,19 18-1,-1 35 1,18-18-1,53-18 1,35-52 0,0-18-1,1-18 1,16-70 0,-52-18 15,18-70-16,-36-53 1,-17 123 0,-18 70-1,0 54 1,-18 70 0,18 36-1,-53 34 1,53-16-1,0-37 1,53-52 0,0-35-1,18-18 1,-54 0-16,54-71 31,-53 19-31,-18-1 16</inkml:trace>
  <inkml:trace contextRef="#ctx0" brushRef="#br0" timeOffset="62632.32">18168 10495 0,'0'0'0,"-71"0"16,36 0 0,141 0 15,-18 0-16,-52 0-15,105-35 16,106 0 0</inkml:trace>
  <inkml:trace contextRef="#ctx0" brushRef="#br0" timeOffset="64216.77">19191 10460 0,'-18'0'15,"1"-18"1,-36-35 0,0-17-1,0 52 1,-35 18 0,17 35-1,-17 71 1,35 18-1,36-18 1,17-54 0,88-16-1,0-36 1,-70 0-16,70-36 16,0-16-1,0-72 16,-17 1-15,-54 52 0,-34 159 15,-1 0-15,18 18-1,53-18 1,18-52-1,52-19 1,18-34 0,-106-1-16,89-35 15,-71-35 1,0-88 0,-18-18 15,-35 70-16,-18 89 1,-35 70 0,18 36-1,0 52 1,35 18 0,0-17-1,0-54 1,0-52-1,0-36 17,35-52-17,-17 52-15,35-35 16,53-35 0,-1 88 15,-16 0-16,-19 53 1,-52 35 0,-18 0-1,-71-17 1,-17-36 0,0-35-1,35 0 1,35 0-1,1 0 1,52 18 15,35-18-15,-17 0 0,53 0-1,-88 0 1,88 0-1,35-88 1,35-36 0,-52-70-1,-36 53 1,-53 0 0,-35 70-1,-53 54 1,0 34-1,36 71 1,17 1 0,0 34-1,17 1 1,19-19 0,17-16-1,-1-72 16,1-17-15,36-17 0,-19-36-1,-35-53 1,-35 35 0,-35 107 15,-18 69-16,53-34 1,0 17 0,71-53-1,-18-35 1,52 0 0,1-17-1,-35-18 16,-71-54-15,-18 72-16</inkml:trace>
  <inkml:trace contextRef="#ctx0" brushRef="#br0" timeOffset="65148.5">7691 12753 0,'0'0'0,"-18"0"0,-17 53 31,35-36-15,17-17-1,1 0-15,105-35 31,-87 18-31,87-54 16,18-35 0,-105 36-1,-54-19 1,-88 72 0,-53 17-1,1 88 1,105 18-1,53 17 1,53-17 0,52-71-1,36-35 1,1-17 0,-89-36 15,-53 18-16,-89 35 1,-87 17 0,17 54-1,0 87 1,142-52 0,34 18-1,72-89 1,87-17-1,18-36 1,-18-52 0,-52-36-1</inkml:trace>
  <inkml:trace contextRef="#ctx0" brushRef="#br0" timeOffset="65365">8378 12771 0,'0'-18'15,"0"36"-15,0-18 16,0 52 0,18 1-1,35 36 1,-35-37 0,35 19-1,-36-71-15,18 18 16,-17-18-16,17 0 15,18-18 1,-17-17 0</inkml:trace>
  <inkml:trace contextRef="#ctx0" brushRef="#br0" timeOffset="65548.8">8767 12823 0,'-18'0'15,"36"0"-15,-107 0 16,19 36-1,-18 34 1,35 18 0,35 1-1,18-72-15,-18 36 16,18-35 0,36-18-16</inkml:trace>
  <inkml:trace contextRef="#ctx0" brushRef="#br0" timeOffset="65965.12">9190 12718 0,'0'0'15,"-18"0"1,1 35-16,17-17 15,0 87 1,0 1 0,70 71-1,-35 17 1,-17-18 0,-18 89-1,-18-18 1,-35-1-1,1-34 1,34-88 0,18-36-1,0-106 17,0-17-32,70-106 15,-17-89 16</inkml:trace>
  <inkml:trace contextRef="#ctx0" brushRef="#br0" timeOffset="66348.5">9296 13282 0,'-36'-70'16,"72"140"-16,-125-282 15,72 107 1,17-19-1,70 18 1,54 36 0,-89 52-16,89 0 15,52 18 1,-17 71 0,-142-18-1,-70 53 16,-35-36-15,35-52-16,-88 70 16,53-53-1,0 18 1,53-35 0,17 0-1,36-18 1,-1 0-16,36 0 15,-35 0-15</inkml:trace>
  <inkml:trace contextRef="#ctx0" brushRef="#br0" timeOffset="66565">10460 13247 0,'0'0'0,"17"0"16,-34 17 0,-1-17-1,1 0 1,-1 0 0,-17 0-1,-1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50:02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2240 0,'-17'0'140,"-1"0"-124,0 0-16</inkml:trace>
  <inkml:trace contextRef="#ctx0" brushRef="#br0" timeOffset="879.35">3510 1799 0,'-18'0'0,"-17"-35"31,35 17-31,-17 18 16,17-17 0,-18 17 46</inkml:trace>
  <inkml:trace contextRef="#ctx0" brushRef="#br0" timeOffset="5948.12">3210 1111 0,'0'0'0,"-17"0"16,-1 0-16,-35 18 16,35 17-1,1-17-15,-1 17 16,18 36-1,0-36 1,53-35 0,35 0 15,-17 0-15,35-71-1,-89 54-15,54-36 16,-54-35-1,-17 52 1,-52 19 0,-19 17-1,-17 35 1,-71 106 0,71-35-1,35 17 1,53-34-1,0 16 17,35-69-17,53-36 1,-17 0 0,0-53-1,-36 0 1,-18 18-1,-34 35 1,-1 0-16,-35 17 16,18 1-16,-18 52 15,-35 72 1,88-19 0,0 18-1,0-70 1,53-36-1,-36-35 1,36 0 0,71-71-1,-18-34 1,35-89 0,-53 17-1,-17-52 1,-71 123-1,0 35 1,-18 107 15,0 34-15,1-34-16,-1 69 16,0-52-16,1 88 15,17 71 1,0-88-1,53-1 1,35-52 15,18-71-15,-1-18 0,-16-35-1,-1-53 1,-53 0-1,-17-35 1,-18 88 0,0 36-16,-18 17 15,-35 53 1,0 70 0,36-35-1,17 36 1,0-36-1,70-70 17,36-18-17,0-53 1,35-36 0,-53-16-1,0-36 1,-70 88-1,-18 35 1,0 53 0,0 18-1,0 35 1,0 18 0,0-35-1,18-54 1,17-17-1,-17-17 1,-1-36 15,1-53-15,-1 0 0,19 18-1,-1 70 1,18 18-1,-35 36 1,17 52 0,-35-53-16,35 71 15,-17-36 1,35-34 0,0-19-1,35-34 1,0-71-1,-17-36 1,-1-17 15,-35 70-15,1 54 0,-19 17-1,-17 88 1,0 0-1,0 36 1,71-36 0,-18-18-1,70-34 1,-17-19 0,-71-17-16,106-17 15,-35-54 1,-35 1-1,-53-36 17,-18 88-32,0-35 15,0-17 1,-36 70 0,-34 53-1,34 52 1,19 1-1,17 0 1,0-35 0,17-71-16,54 17 15,17-17 1,-17-35 0,35-71-1,-1-35 1,-105 35-1,18 0 1,-18 89 15,-18 70 1,18 17-17,-35 18 1,17-52-16,1 34 15,17 1 1,0-54 0,0-34 15,17-36-15,1 18-16,0-54 15,-1 19 1,19 17-1,-19 53 1,-17 53 31,0-36-47,0 19 16,0-19-1,-17-17 32,-1 0-31,-53 0-1,1 0 1,-18 0 0</inkml:trace>
  <inkml:trace contextRef="#ctx0" brushRef="#br0" timeOffset="6581.73">7497 2205 0,'0'0'0,"-18"-18"15,-35-17 1</inkml:trace>
  <inkml:trace contextRef="#ctx0" brushRef="#br0" timeOffset="7698.57">6438 1746 0,'0'0'0,"18"0"0,-1-35 15,-17 17-15,0 1 16,0-1 0,0 36 15,0-1-15,0 107-1,0-18 1,-17 52-1,-1-105 1,18-17 0,0-19-1,0-34 1,0-36 0,18-53-1,52-35 1,1 70-1,35 18 1,-36 53 0,1 71 15,-36 35-15,-17-89-16,35 107 15,0-36 1,-18-53-1,35-35 1,1-17 0,35-89-1,-71 0 1,0-88 0,-17 0-1,-18 88 1,0 71-1,-35 35 1,-1 88 15,1 53-15,35 53 0,0-53-1,18-17 1,52-36-1,-17-88 1,18 0 0,-18-35-1,0-36 1,-18-35 0,-35 71-1</inkml:trace>
  <inkml:trace contextRef="#ctx0" brushRef="#br0" timeOffset="7964.84">7285 1834 0,'0'0'0,"0"18"0,17-18 31,1 0-31,70-35 15,18-18 1,35 0 0,-88 35-1,-35 18-15,-18 18 47,0 0-47</inkml:trace>
  <inkml:trace contextRef="#ctx0" brushRef="#br0" timeOffset="8965.03">8590 2028 0,'0'0'0,"-18"-17"15,-17-54 1,35 36-16,0-36 16,0-34 15,53 16-15,53 36-1,0 53 1,-18 53-1,-70-17-15,70 122 16,-53-52 0,-35 35-1,0-70 1,-18-36 0,-17-35-1,18-35 1,17-71-1,35-17 1,53-36 15,18 35-15,-18 89 0,-70 35-16,70 18 15,-53 52 1,0 71-1,-35-52 1,0 16 0,0-52-1,0-35 1,0-36 15,18 1-15</inkml:trace>
  <inkml:trace contextRef="#ctx0" brushRef="#br0" timeOffset="9465.09">10001 1517 0,'0'0'0,"0"-18"15,-17 18-15,-1 0 16,-53 36-1,54-19-15,-36 71 16,-35 89 0,35-18-1,53-54 1,35-34 0,71-53-1,17-54 1,1-34-1,-54-1 1,-17-70 0,-53-18 15,-53 53-15,-70 18-1,35 88 1,-36 88-1,54 18 1,34 53 0,36-35-1,89-54 1,52-70 0,-18-35-1,-88 17-15</inkml:trace>
  <inkml:trace contextRef="#ctx0" brushRef="#br0" timeOffset="9764.66">10707 1341 0,'0'-18'16,"0"36"-16,0-89 16,0 53-16,-35 18 15,-18 0 1,17 71-1,-17 88 1,36-36 0,17 54-1,0-54 1,0-17 0,53-53-1,0-53 1,0-18-1,-1-35 1,-16 0 0</inkml:trace>
  <inkml:trace contextRef="#ctx0" brushRef="#br0" timeOffset="10014.03">10513 1570 0,'0'0'0,"-36"17"16,1-17-16,0 18 16,53-18-1,-1 0-15,107-18 16,17-17 0,35 0-1,-105 17 1,-18 18-1</inkml:trace>
  <inkml:trace contextRef="#ctx0" brushRef="#br0" timeOffset="10998.37">12700 1358 0,'-18'0'31,"1"18"-15,-1-1-16,-35 36 16,0 53-1,0 106 1,53-36 0,18-70-1,70-35 1,18-54-1,0-34 1,53-72 0,-124 72-16,71-89 31,17-88-15,-70 35-1,-35-35 1,-18 53-1,0 88 1,-36 88 0,-16 54-1,-1 69 1,35-17 0,0 71-1,18-177-15,0 89 16,71-54-1,17-70 1,18-17 0,-36-54 15,-52 54-31,53-89 16,-18-35-1,-53 52 1,0 160 15,0 35-15,0-71-16,0 18 15,0 35 1,0-70 0,17-18-1,1 0 1,-1-71-1,1 18 1</inkml:trace>
  <inkml:trace contextRef="#ctx0" brushRef="#br0" timeOffset="11164.98">13864 1464 0,'-35'-18'0,"0"1"31,17-1-15,36 18 15,35 35-15</inkml:trace>
  <inkml:trace contextRef="#ctx0" brushRef="#br0" timeOffset="12999.47">14305 1482 0,'0'-18'15,"-18"18"1,-34 0 0,-1 35-1,35-17-15,-53 70 16,36 18-1,35 35 1,0-35 0,53-53-1,88-36 1,-53-17 0,54-70-1,-19-71 1,-52 0-1,-36-53 1,-18 0 0,-17 70 15,0 107-15,0 52-1,-35 106 1,18 35-1,-1 1 1,0-54 0,18-70-1,0-71 17,36-52-17,-36 35-15,70-89 16,-17 54-1,35 34 1,-35 36 15,-35 0-15,-18 36 0,-36-36-1,-16 35 1,-1-18-1,35 19 1,-35 17 0,35 17-1,18-52-15,0 52 16,36 19 0,52-54-1,88 0 1,36-35-1,-36 0 1,54-70 15,-142-1-15,0-70 0,-70 17-1,-18 72 1,-18 52-1,-17 0-15,-36 17 16,-35 71 0,-17 18-1,70-18 1,35 1 0,18-72-16,18 1 15,0-18-15,35 0 16,35-18-1,-18-52 1,19-54 15,-37 18-15,-34 53 0,-18 36-16,18 17 15,-36 53 1,0 17-1,1 19 1,17-19 0,0 1-1,106-36 1,-18-35 0,18-35-1,-1-71 1,-34 0-1,-53 71-15,35-106 16,-36-1 0,-17 72 15,-35 123 0,17 35-15,18-53-16,-17 18 15,17 141 1,-18-70 0,18-71-1,0 0 1,0-71 15,35-35-15,-17 35-16,35-52 15,35-18 1,18 17 0,-18 71 15,0 0-15,-17 53-1,-54 18 1,-17-1-1,-17-17 1,-71 0 0,-18-35-1,18-18 1,70 0-16,-53 0 16,54 0-1,-1-36 1,53-17-1,-17 36-15</inkml:trace>
  <inkml:trace contextRef="#ctx0" brushRef="#br0" timeOffset="13297.79">17216 1111 0,'0'0'0,"-18"0"0,0 0 16,1 0-16,-19 53 16,19 35-1,-1 36 1,0-1 0,-17 54-1,0-54 1,-18-52-1,18-18 1,35-36 0</inkml:trace>
  <inkml:trace contextRef="#ctx0" brushRef="#br0" timeOffset="13715.06">17321 1729 0,'18'0'16,"0"0"-16,-1 0 16,1 0-16,88-53 15,0 0 1,-36-18-1,-35 1 1,-35 34 0,-52 36 15,-72 36-15,36 52-1,17 35 1,54 18-1,17-70 1,0-53-16,70 17 16,36-17-1,-35-18 1,17-36 0,-35-34-1,-53 52 1</inkml:trace>
  <inkml:trace contextRef="#ctx0" brushRef="#br0" timeOffset="14398.51">8308 3157 0,'0'0'0,"0"-17"0,0-54 16,0 54-16,0-54 15,0 36 1,0 17-1,0 89 1,0 52 0,-18 142-1,-17 35 17,17-89-17,18-158-15,0 141 16,0-106-1,0-52 1,0-72 0,0 19-16</inkml:trace>
  <inkml:trace contextRef="#ctx0" brushRef="#br0" timeOffset="14664.61">8484 3052 0,'0'-18'0,"0"36"0,-17-54 0,17 19 0,-36-1 16,36 71 15,0 123-15,0 36-1,0 53 1,0 17-1,0-124 1,-17-105-16,-19 89 16,19-72-1,-1-52 1</inkml:trace>
  <inkml:trace contextRef="#ctx0" brushRef="#br0" timeOffset="14964.5">7691 3986 0,'0'0'0,"0"-17"0,-18 17 0,36 0 32,-1 0-17,18 0-15,89 106 16,-36 17-1,18 18 1,-53-17 0,-35-71-1,-1-18 1,36-35 0,-18-35-1</inkml:trace>
  <inkml:trace contextRef="#ctx0" brushRef="#br0" timeOffset="15148.29">8872 3986 0,'0'0'0,"-70"53"31,-18 35-15,-18 36-1,18 17 1,-18-17 0,88-107-16</inkml:trace>
  <inkml:trace contextRef="#ctx0" brushRef="#br0" timeOffset="16697.66">5415 5944 0,'0'0'0,"0"-17"0,-70-124 31,52 105-31,-35-34 16,18 52-1,-18 53 1,35 106 0,1 1-1,17-107 1,0 177 0,35-54-1,53-17 1,35-105-1,1-54 1,70-158 0,-106 52-1,-35-70 1,-53-35 0,-18 123-1,1 88-15,-18 1 16,-1 87-1,36 89 1,0 17 0,0-52 15,18 35-15,-18-124-16,18 35 15,-1-34 1,1-54-1,17-52 1,18-54 0,-18 54-1,1 52 1,-19 18-16,36 35 16,0 71-1,-18-18 1,36 0-1,17-52 1,0-36 0,106-71 15,-88-17-15,0-36-1,-88 19 1,-54 52-1,-87 35 1,105 18-16,-70 35 16,0 54-1,88 34 1,0-52 0,53-1-1,35-70 1,-18-53-1,19-35 1,-36 17 0,-36 1 15,1 52-15,-18 36-1,0 70 1,0 18-1,18-36 1,34-17 0,37-53-1,34-53 1,-17-52 0,-18-36-1,-70 52 1,-18 1-1,0 141 17,0-18-32,0 89 31,0 87-15,0-34-1,0 52 1,-18-17-1,18-18 1,0-71 0,18-105-1,52-36 1,1-70 0,-18 0-16</inkml:trace>
  <inkml:trace contextRef="#ctx0" brushRef="#br0" timeOffset="17014.03">7497 6262 0,'0'0'0,"-18"-35"0,-35-18 0,35-53 32,18 53-17,141 35 1,-35 36-1,18 52 1,-107 36 0,-70 0-1,-88 35 1,-17-53 0,140-88-1,18-17 1,88-71-1,0-1 1,1 36 0</inkml:trace>
  <inkml:trace contextRef="#ctx0" brushRef="#br0" timeOffset="17266.9">8220 5574 0,'17'-18'0,"-34"36"0,34-18 15,-17 18 1,0 17-16,0 0 0,0 159 31,0-159-31,0 71 0,0-18 16,18 71 0,0-53-1,17-88 1,0-18 15,18-71-15,-53 53-16</inkml:trace>
  <inkml:trace contextRef="#ctx0" brushRef="#br0" timeOffset="17447.73">8132 6085 0,'-18'0'16,"36"0"-16,-107 18 15,107-18 1,53 0 0,70-35-1,-53-1 1,18 1 0,-71 35-16,18-17 15</inkml:trace>
  <inkml:trace contextRef="#ctx0" brushRef="#br0" timeOffset="18114.5">8625 6156 0,'0'0'0,"0"18"0,18-18 32,17-18-17,18-35 1,35-35-1,-52 0 1,-36 35 0,-53 53-1,35 17-15,-52 72 16,34-1 15,19-53-31,17 89 16,17-19-1,1-87-15,0 0 0,87-1 32,19-34-17,-18-36 1,-89 17-16,19 1 16,-1-88-1,-35 105-15,18-105 16,17 70-1,18 0 1,17 53 0,-17 53-1,-17 35 1,-19-53-16,18 71 16,-17 0-1,-18-53 1,0-18-1,0-88 17,0 35-32,18-52 15,-18 35 1,70-107 0,-17 54-1,0 0 1,18 70-1,-36 18-15</inkml:trace>
  <inkml:trace contextRef="#ctx0" brushRef="#br0" timeOffset="18686.05">10283 6279 0,'0'-52'32,"18"34"-32,0 18 15,52-18 1,36 1-1,-35 17 1,-36 0 0,-17 0 31</inkml:trace>
  <inkml:trace contextRef="#ctx0" brushRef="#br0" timeOffset="19297.34">11659 5962 0,'-17'0'0,"-19"18"15,19-18-15,-19 0 16,-34 0-1,17-53 1,53-18 0,0-35-1,88 0 1,18 54 0,-71 52-16,89 17 15,-36 89 1,-70 17-1,-54 54 1,-105-1 0,18-52-1,70-89 1,-124 88 0,36-105-1,106-36 1,35-87-1,106-1 1,-88 88-16,52-17 16,-52 17-16,88 18 15,-1 88 1,-16 18 0,-19-18-1,1-17 1,-1-71-1,-52 0-15,52-35 16,19-36 0,-1-17 15,-35 53-31</inkml:trace>
  <inkml:trace contextRef="#ctx0" brushRef="#br0" timeOffset="19448">12453 6227 0,'-106'0'31,"71"0"-31,-18 0 16,-53 35 0,89-35-16,-72 35 15</inkml:trace>
  <inkml:trace contextRef="#ctx0" brushRef="#br0" timeOffset="28346.1">2699 2681 0,'0'0'0,"17"-18"0,-17 1 16,18-54 0,-18 54-16,18-36 15,-18 35-15,0-17 16,0 17 0,35 36-1,18 105 1,0 1-1,53 52 1,88-52 0,123-54-1,36-70 1,-53-17 15,211-89-15,36-71-1,35-17 1,18 53 0,-141 124-1,176 69 1,-53 72 0,-18-1-1,-70-34 1,-35-72-1,-107-52 1,107-106 0,0-36-1,-124 36 17,194 53-17,-212 88 1,71 124-1,-35 70 1,18 0 0,-107-89-1,195-34 1,-106-89 0,-89-70-1,71-106 1,-17-17-1,-89 122 1,18 36 0,-159 71-1,-52 53 17,-36 17-17,0-18 1,-18-34-16</inkml:trace>
  <inkml:trace contextRef="#ctx0" brushRef="#br0" timeOffset="29295.99">582 3863 0,'0'0'0,"-35"18"0,-71 105 31,88-105-15,18-1-16,-17 1 15,17 0 1,70-89 15,160-88-15,-19 1-1,19-19 1,-142 124-16,141-106 16,-123 71-1,-53 53 1,-53 53 31,0-1-47,-18 1 0,-52 17 15,17 0 1</inkml:trace>
  <inkml:trace contextRef="#ctx0" brushRef="#br0" timeOffset="29696.53">300 4145 0,'-18'18'0,"36"-36"0,-53 36 0,17-1 16,0-17-1,36 0 1,158-105 0,18-1-1,124-71 1,-54 54 0,-175 70-1,140-71 1,-17 1-1,-142 88 1,-35-1 0,-52 36 31,-18 0-32</inkml:trace>
  <inkml:trace contextRef="#ctx0" brushRef="#br0" timeOffset="30245.32">1111 2963 0,'0'0'0,"-17"0"0,-1 0 16,18 18 0,0 0-1,35 17 1,71 0 0,18 0-1,105-35 1,-176 0-16,88 0 15,-18-17 1,-70-1 0,-17-17-1,-36 17 1,0 71 31,-53 71-32,17 17 1,-52 53 0,53-71-1,35-105-15,-35 70 16,17-53 0,18-52 30,18 17-30</inkml:trace>
  <inkml:trace contextRef="#ctx0" brushRef="#br0" timeOffset="30411.75">1817 3757 0,'0'0'16,"0"18"-16,0-1 31,0 1 16,17-18-32</inkml:trace>
  <inkml:trace contextRef="#ctx0" brushRef="#br0" timeOffset="36311.81">13582 6227 0,'0'17'31,"0"1"-15,0-1-16,0 1 15,0 0-15,0 35 16,53 52 0,-36-69-16,36 105 15,18-35 1,52 70 0,36 0 15,53-17-16,-18-35 1,88-1 0,159-52-1,-35-71 1,-71-36 0,159-52-1,-36-35 1,-334 87-16,211-87 15,-229 70-15,300-141 16,-124 0 0,53-106-1,-71-17 1,-87-71 15,-142 299-31,36-228 16,-71-142-1,-88 18 1,-71 36 0,-18 158-1,-87-36 1,-71 1 0,158 159-1,-52-18 1,17 70-1,89 36 1,-18 35 0,70 0-1</inkml:trace>
  <inkml:trace contextRef="#ctx0" brushRef="#br0" timeOffset="36795">18027 2046 0,'0'0'0,"-18"0"31,1 0-16,-1 0-15,-17 18 16,35-1-16,-71 19 16,-17 17-1,-18-18 1,-70 0 0,-18 0 15,35-17-16,71 0 1,88-1 0,17 54-1,89 52 1,18 18 0,-89-88-16,141 159 15,-52-18 1,-54-70-1,-52-19 1,-18-34 0,-18-53-1,-17-18-15</inkml:trace>
  <inkml:trace contextRef="#ctx0" brushRef="#br0" timeOffset="48077.19">6385 7250 0,'0'0'0,"-17"-18"0,-54-70 31,71 70-31,-35 18 16,17-18 0,18 107-1,35 34 1,71 54-1,35-19 1,-17-87 0,-71-54-16,123 1 15,-35-36 1,36-87 0,-19-36-1,1 17 16,141 1-15,-141 123 0,35 52-1,-53 54 1,-53-35 0,18-1-1,-18-70 1,0-52-1,1-37 1,34-69 0,18 34-1,-35 71 1,70 71 0,-52 70-1,-18 0 16,35 36-15,53-36 0,-106-88-1,71-18 1,-124 1-16,71-54 16,0-70-1,-18 35 1,-53 71-1,18 35 1,-18 35 0,-35 36-1,-17 17 1,-72 0 0,54-70-1</inkml:trace>
  <inkml:trace contextRef="#ctx0" brushRef="#br0" timeOffset="50393.42">8361 10460 0,'0'0'0,"17"-18"0,72-141 32,-72 124-32,1-88 15,-18 70 1,-53 18 0,-70 52-1,-1 36 1,-17 53 15,106 0-15,88-18-1,105-18 1,1-17 0,53 36-1,-159-72-15,53 54 16,-106 35-1,-124-1 1,-70-52 0,53-35-1,-18-18 1,18-53 0,70 0-1,71 0 1,53 36 15,71-19-15</inkml:trace>
  <inkml:trace contextRef="#ctx0" brushRef="#br0" timeOffset="50826.67">8978 10495 0,'35'-18'0,"-70"36"0,70-71 15,-35 0 1,-17 53 0,-54 53-1,54-35-15,-36 105 16,17 36 0,36-53-1,53 0 1,53-53 15,18-71-15,-19-70-1,-16-36 1,-89 19 0,-36-37-1,-69 37 1,16 105-1,-87 105 1,105 37 0,71-37-1,53 19 1,71-89 0,-54-35-1</inkml:trace>
  <inkml:trace contextRef="#ctx0" brushRef="#br0" timeOffset="52009.78">9648 10407 0,'0'-18'0,"0"36"0,0-106 16,0 70-16,-70 71 31,35 106-15,-1-36-1,36 54 1,53-72 0,18-52-1,-36-53-15,141 0 16,19-88 0,-72 0-1,-17-106 1,-89-18 15,-17 71-15,0 106-1,-17 53 1,-1 87 0,18 72-1,0-1 1,0-35-1,0-88 1,0-88 15,18-53-15,35-18 0,0-18-1,-18 71 1,-17 36-16,-18 34 47,-18 54-32,-35 17 1,18-17 0,17-1-1,18 1 1,35-36-1,36-35 1,52 0 0,19-70-1,-107 52-15,53-53 16,0-34 0,-70-1-1,-18 88 16,-35 18-15,-36 71 0,36 35-1,35 17 1,0-52 0,70-54-1,54-17 1,70-53-1,-88-35 1,17-53 0,-52-53-1,-54 53 1,-17 106-16,0-54 16,0 54-1,-35 53 16,0 88-15,-1 70 0,1-35-1,35 35 1,0-70 0,0-88-16,18 17 15,17-35 1,36-53-1,-1-35 1,-52-18 0</inkml:trace>
  <inkml:trace contextRef="#ctx0" brushRef="#br0" timeOffset="52194.24">11201 10477 0,'0'0'16,"17"18"0,72-53-1,34-36 1,-52 18 0,34-35-1</inkml:trace>
  <inkml:trace contextRef="#ctx0" brushRef="#br0" timeOffset="52960.36">12312 10460 0,'0'17'16,"18"-17"0,-1 0-1,1-17-15,-1 17 0,54-71 16,-18 1 0,-53 17-1,-18 18 1,-88 17 15,18 18-15,-88 123-1,105 1 1,71-36 0,53 0-1,53-88 1,-53 0-1,-35 0 1,-54 0 0,-122 18-1,-36 52 1,70 19 0,54 16-1,87 1 1,71-53 15,71-35-15,35-18-1,-88-53 1,53-35 0,-71-18-1,-88 53-15</inkml:trace>
  <inkml:trace contextRef="#ctx0" brushRef="#br0" timeOffset="53160.37">12506 10619 0,'0'35'15,"0"-17"-15,35 70 16,36-18 0,-1-17-1,19-35 16,-1-1-15,-18-17 0,-52-35-1,0 0-15</inkml:trace>
  <inkml:trace contextRef="#ctx0" brushRef="#br0" timeOffset="53359.57">12965 10636 0,'-18'0'0,"-53"53"16,1 0 0,-36 35-1,18 0 1,35-17 0,53 0-1,0-36 1,18-35-16,-1 0 15</inkml:trace>
  <inkml:trace contextRef="#ctx0" brushRef="#br0" timeOffset="53693.06">13458 10566 0,'0'0'15,"18"-18"-15,0 0 0,-18-35 16,0 124 15,0 35-15,0 17-1,17 124 1,19 71 0,-36-71-1,-53 123 1,-18-88 15,36-105-15,17-124-1,18-89 1,0-87 0,0-36-16</inkml:trace>
  <inkml:trace contextRef="#ctx0" brushRef="#br0" timeOffset="54008.95">13476 10989 0,'0'-53'0,"0"106"0,0-300 15,0 141 1,71 0 0,34 71-1,-69 35-15,87 0 16,18 71 15,-52 35-15,-107 17-1,-70-52 1,-124 34 0,-53-52-1,160-35 1,34-53-1,106-71 1</inkml:trace>
  <inkml:trace contextRef="#ctx0" brushRef="#br0" timeOffset="54759.66">14658 9895 0,'0'-35'0,"0"70"0,-18-88 0,1 18 16,-107-53 0,-123-71-1,177 124-15,-213-88 16,-193-36 0,-124 0-1,-52 53 1,140 89-1,-264 34 1,600 1-16,-583 88 16,213 35-1,-125 106 1,124 88 0,248-53-1,210-176-15,-105 335 16,177 17 15,140-122-15,195 69-1,140-52 1,177-88 0,-458-230-16,211 53 15,-194-53-15,670 54 16,53-72-1,-194-87 1,195-89 0,105-194-1,-353 0 1,-300 54 0,-52-142-1,-230-36 1,-229 1 15,-124 159-15,-228-1-1,351 265-15,-510-106 16,87 124 0,-140 70-1,87 89 1,213 70-1,193 18 1,194-71 0</inkml:trace>
  <inkml:trace contextRef="#ctx0" brushRef="#br0" timeOffset="55392.69">15064 9437 0,'0'0'0,"17"0"0,19-35 16,-36 17-1,17 18 17,1 0-17,-1 18-15,72 34 16,87 90 0,53 87-1,71 18 1,-35-36-1,211 142 1,-88-106 0,0-70-1,-141-54 1,18-17 0,-142-88-1,-105-54 1,-71-52 15,-88-71-15,70 71-16</inkml:trace>
  <inkml:trace contextRef="#ctx0" brushRef="#br0" timeOffset="55809.23">17057 9119 0,'0'0'0,"-18"0"0,1 0 16,17 36 0,-36 34-1,-70 107 1,-105 105-1,-89 88 17,35-52-17,159-195-15,-246 336 16,-36 17 0,52-53-1,125-158 1,-1-18-1,53-124 1,124-123 0,35-17-1,0-72 1,0 54 0</inkml:trace>
  <inkml:trace contextRef="#ctx0" brushRef="#br0" timeOffset="65597.05">10178 2999 0,'0'35'16,"-18"-35"-1,36 0 48,-1 0-63,1 0 15</inkml:trace>
  <inkml:trace contextRef="#ctx0" brushRef="#br0" timeOffset="65865.75">12224 3034 0,'0'0'16,"17"35"-1,1-35 16</inkml:trace>
  <inkml:trace contextRef="#ctx0" brushRef="#br0" timeOffset="66490.99">17145 1729 0,'35'17'32,"-17"-17"-17,-18 18 79,0 0-78,-18-18-16,1 17 0,17 1 15,-36-1 1,19-17-1</inkml:trace>
  <inkml:trace contextRef="#ctx0" brushRef="#br0" timeOffset="76440.05">17480 14570 0,'0'-18'47,"0"0"-47,0 1 0,18-1 0,-18-17 15,35-53 1,-35-1 0,-35 37-1,17 34 1,-105 0 0,-71 18-1,70 71 1,71-54-16,-35 89 15,53 0 1,17-71-16,18 89 16,71-54-1,17-70 1,71-52 0,-1-72-1,-52 36 1,-18-18-1,-52 53 1,-19 35 0,-17 54 15,0 34-15,18 107-1,53 52 1,-36-106-1,18 54 1,-53-18 0,0-54-1,-18-16 1,-123-36 0,17-53-1,-52-36 1,17-52-1,54 18 1,69-19 0,72 1 15,-19 71-31,89-72 16</inkml:trace>
  <inkml:trace contextRef="#ctx0" brushRef="#br0" timeOffset="76990">18097 14252 0,'-52'-17'31,"34"17"-31,0 0 0,-17 35 15,0 88 1,35 54 0,0-19 15,35 36-15,53-35-1,36-35 1,17-89-1,18-35 1,-36-88 0,-52 0-1,-19-54 1,-52-34 0,0 141-16,-52-124 15,-72-35 1,-17 71-1,35 70 1,-17 53 0,17 70 15,88-35-31,1 89 16,17 52-1,0-70 1,0-71-16,52 36 15</inkml:trace>
  <inkml:trace contextRef="#ctx0" brushRef="#br0" timeOffset="77340.95">19138 14552 0,'0'0'0,"0"18"0,0 17 16,0-17 0,18-18 15,-1 0-15,36-71-1,-53 18 1,0-17-1,-17 34 1,-54 36 0,54 36-1,-36 34 1,35 1 0,18-18-1</inkml:trace>
  <inkml:trace contextRef="#ctx0" brushRef="#br0" timeOffset="77706.49">19844 13811 0,'0'0'0,"0"-17"15,0 34 1,0 1 0,0 0-16,0 87 15,0 54 1,-18 17 0,-52 107-1,17-1 1,0-17-1,0-36 1,35-70 0,18-89 15,0-35-15,0-52-1,35-71-15</inkml:trace>
  <inkml:trace contextRef="#ctx0" brushRef="#br0" timeOffset="78072.25">20091 14993 0,'0'0'0,"0"18"0,0-1 0,0 19 16,0-19 15,53-17-15,-18-53-1,-35 0 1,0 0-1,0 18 1,-18 18 0,1 17-16,-1 0 15,18 35 1,0 18 0,0-36-1</inkml:trace>
  <inkml:trace contextRef="#ctx0" brushRef="#br0" timeOffset="107686.37">19756 16245 0,'-18'0'62,"36"0"-31,-1 0-31,1 0 16,105 0 0,-17-35-1,53-18 1,-124 53-16,71-17 15,-18-1 1,-70 18 0,-53 0 15,-54 35-15</inkml:trace>
  <inkml:trace contextRef="#ctx0" brushRef="#br0" timeOffset="108318.59">19914 16192 0,'-17'0'0,"34"0"0,-52 18 0,17-18 16,-70 53 0,53-18-1,0 1 1,17 34-1,18 1 1,0-18 0,0 35-1,0-71-15,0 19 16,18-36 0,-18-18 30,17 0-30,54-34 0,-54 52-16,36-36 15,53 1 1,18 17 0,-36 18-1,35 53 1,-52 53-1,-71 0 1,-53 0 0,-70 0-1,34-36 1,-52-35 0,0-35 15,53 0-16,35 0 1,35 0 15,18-17-15,36-1 0</inkml:trace>
  <inkml:trace contextRef="#ctx0" brushRef="#br0" timeOffset="109658.63">21220 17039 0,'0'18'0,"-18"-18"47,0 0 31</inkml:trace>
  <inkml:trace contextRef="#ctx0" brushRef="#br0" timeOffset="110935.72">21343 17004 0,'18'-18'0,"52"-88"16,-52 89 0,17-124-1,-35 105-15,0-34 16,0-18-1,-35 88 1,-18 17 0,0 89-1,18 141 1,35-106 0,17 18-1,54-89 16,35-70-15,53-52 0,-54-37-1,1-52 1,-88-18 0,-18 54-1,-88-1 1,-36 53-1,89 53-15,-71 0 16,0 70 0,53 72-1,53-19 1,0 36 0,89-36-1,34-87 16,18-54-15,-35-35 0,0-88-1,-18-18 1,-53 53 0,-17 18-1,0 88 1,-1 35-1,-17 71 1,18 18 0,-18-36-1,35 0 1,18-88 0,-18-18-1,36-105 16,-36-1-15,0 19 0,1 34-1,-19 71 1,-17 53 0,0 53-1,0 17 1,18-17-1,52-71 1,1-35 0,-18-52-1,35-72 1,-35-35 0,-35 36-1,-18-71 16,-18 88-15,0 88 0,1 36-1,17 70 1,0 36 0,0 87-1,35-52 1,-17-88-1,35-18 1,17-53 0,-17-53-1,-18-89 1</inkml:trace>
  <inkml:trace contextRef="#ctx0" brushRef="#br0" timeOffset="111151.86">22737 16633 0,'-18'18'0,"36"-36"0,-54 54 0,19-1 16,34-35 0,1 0-1,105-18 1,1-35-1,-54 1 1,-34 52-16,34-36 16,-17 1-1</inkml:trace>
  <inkml:trace contextRef="#ctx0" brushRef="#br0" timeOffset="111585.81">23795 16651 0,'0'0'0,"-18"-18"0,-35 1 15,18-1-15,-53-17 16,35 17-1,35 18 1,18 71 0,36 70-1,16 18 1,-34-106-16,35 176 16,-18 18-1,-35-53 16,0 35-15,0-123 0,0-53-1,0-106 1,0-53 0,0-105-1,0 140-15</inkml:trace>
  <inkml:trace contextRef="#ctx0" brushRef="#br0" timeOffset="112602.08">23548 16898 0,'0'0'0,"-53"-71"15,-18 1 1,54-1 0,17 18-1,123-17 16,36 70-15,-36 18 0,-34 52-1,-89 36 1,-53-18 0,-71 36-1,54-89 1,52-35-1,18-18 1,71-35 0,-1 0-1,-52 36-15,88-54 16,-18 54 0,-53 17-1,0 35 16,-17 35-15,0-17 0,17-17-1,18-36 1,-35-36 0,17-52-1,-18-35 1,-17 34-1,18-16 1,0 122 15,-18 71-15,17 36 0,1-36-1,35 18 16,-53-88-31,53-18 16,17-18 0,36-88-1,0-53 1,-53 18 0,-35 106-16,-18-124 15,0 106-15,0-141 16,-36 106-1,1 53 1,0 105 0,17 71-1,18 36 1,0-1 0,35-70-1,18 18 16,18-54-15,-1-52 0,-17-18-1,18-71 1,-36-17 0,-17 17-1,-18 1 1,0 35-16</inkml:trace>
  <inkml:trace contextRef="#ctx0" brushRef="#br0" timeOffset="112852.2">24483 16475 0,'0'0'0,"-18"35"0,36-35 31,17 0-31,0 0 15,106-53 1,-17 0 0,35-17-1,-54 34 1,-87 1 0,-71 35 15,0 0-31</inkml:trace>
  <inkml:trace contextRef="#ctx0" brushRef="#br0" timeOffset="113751.52">10125 15328 0,'0'0'0,"0"-35"16,0-36 0,0 54-16,0-71 15,0 52 1,0 54 15,0 0-31,0 87 16,35 89-1,-17 18 1,-1-71 0,19 18-1,-19-71 1,18-88 15,-17-35-31</inkml:trace>
  <inkml:trace contextRef="#ctx0" brushRef="#br0" timeOffset="114251.64">10742 15099 0,'-35'35'32,"35"-17"-32,-18 35 15,18 105 1,0-105-16,0 124 16,0-54-1,53 18 1,35-70 15,36-71-15,-1-53-1,-88 18-15,36-53 16,0-54 0,-71-16-1,-18 34 1,-106 1-1,-17 35 1,36 70 0,69 18-16,-87 53 15,70 35 1,18 71 0,35 17-1,70-70 16,54-88-15,-89-18-16</inkml:trace>
  <inkml:trace contextRef="#ctx0" brushRef="#br0" timeOffset="114618.27">11589 15134 0,'0'0'0,"0"18"0,0-1 16,17 72 0,19-19-1,17-70 1,-36-17 0,1-54 15,-18 0-31,-35 19 31,-18 16-15,0 36-1,17 88 1,19-35 0,17 36-1,0-72 1,35-17-1,0-35-15</inkml:trace>
  <inkml:trace contextRef="#ctx0" brushRef="#br0" timeOffset="115018.53">12294 14446 0,'0'0'0,"-17"0"16,-1 0-16,0 0 16,-17 18-1,0 17 1,35 71 0,0 35-1,17 53 1,19 35-1,-1 18 1,-17-88 0,-1 18-1,-17-36 1,0-106-16,18 35 16,0-17-1,-18-70 32,0-36-31,0 35-16,0-35 0</inkml:trace>
  <inkml:trace contextRef="#ctx0" brushRef="#br0" timeOffset="115401.6">12771 15311 0,'0'35'15,"0"-18"-15,0 54 16,35-18 0,18-53-1,0 0 1,-18-35 15,-35 17-31,18-35 16,-18-17-1,-36 34 1,1 36 0,17 0-1,1 88 1,17-35-1,0-35 17,0-36-17</inkml:trace>
  <inkml:trace contextRef="#ctx0" brushRef="#br0" timeOffset="116034.15">10089 17180 0,'0'0'0,"-17"18"15,-36 0 1,53-1-1,18-17 17,87-17-17,1-19 1,123-52 0,-158 70-16,299-140 15,-34 17 1,157-89-1,37-17 1,-160 53 0,89 0-1,-142 71 1,-264 105-16,88 1 16,-176 52 15,-71 18 0,-17-36-15,-54 19-1,107-36-15,17 17 0</inkml:trace>
  <inkml:trace contextRef="#ctx0" brushRef="#br0" timeOffset="116584.92">10301 17515 0,'0'18'0,"0"-36"0,0 54 16,-18-1-1,18 0 1,0-17 0,18-18-1,106-53 1,34-18-1,160-70 1,70-17 0,-35-1-1,-248 106-15,266-124 16,158-87 0,-264 105-1,-1 18 1,-105 53 15,-124 70-15,-70 36 15,0-1-31,-71 19 16,0-19-1,71-17-15</inkml:trace>
  <inkml:trace contextRef="#ctx0" brushRef="#br0" timeOffset="117629.06">10918 16775 0,'0'0'15,"0"17"-15,0 18 16,-17-17-16,-54 35 15,-70 35 1,35-35 0,-52 35-1,-19-17 1,18-18 0,89-36-16,-177 54 15,-18-53 1,36-18 15,-124 0-15,-35-53-1,-35-35 1,-53-36 0,-36-88-1,106 1 1,-123-124-1,-53-71 1,459 300-16,-142-88 16,142 88-16,-265-247 15,141 54 1,158 105 0,72-53-1,17-18 16,0 212-31,0-176 16,-18-106 0,1-53-1,-1 35 1,-35-141 0,0-53-1,-35-53 1,0-17-1,-1 0 1,37 140 0,34-175-1,53-36 1,71 18 0,53 52-1,52 89 1,19 88 15,-107 194-15,1 35-1,-71 124 1,-53 53 0,-18 53 15,0-1-16,1 1-15,-19 17 16,-17-17-16</inkml:trace>
  <inkml:trace contextRef="#ctx0" brushRef="#br0" timeOffset="118050.76">4092 5080 0,'0'0'0,"-17"0"0,-19 35 16,19 18 0,34 53-1,89-35 1,-71-71-16,89 0 15,88-18 1,-89-35 0,36-88-1,-124 35 1,-35 18 0,0 70-16,-18-35 15,-35 53 1,36 159 15,17 88-15,17-35-1,36 52 1,-53-193-16,36 35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52:27.5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670 0,'0'0'0,"0"-17"0,18-36 31,-18 35-15,0 0-16,0 1 31,0 34 0,-35 36-31,-36 71 16,-35 123-1,-17-53 17,88-124-32,-71 89 15,0 17 1,53-87-1,18-89 1,17-71 0,18 1-1,0 34-15,0-70 16,18 71-16,35-53 16,0 17-1,17 54 1,1 34-1,-1 72 1,-17-19 0,35 71 15,-35-53-15,18-17-1,-18-71 1,53-35-1,-36-53 1,54-106 0,-54 35-1,-52-71 1,-36 89 0,-88 0-1,0 88 1,-158 71-1,87 70 1,36 106 0,124-53 15,34-17-15,107-18-1,-89-89-15,71-17 16,17 0-1,-52-35 1,-18 0 0,-35 17-1</inkml:trace>
  <inkml:trace contextRef="#ctx0" brushRef="#br0" timeOffset="832.22">3228 1429 0,'0'0'0,"0"-18"16,0 0 15,0 1-15,0-1-1,0-17 1,0 17-16,35-35 16,18 18-1,35 35 1,0 0-1,18 88 1,-70 0 0,-19 71 15,-34-71-15,-36-35-1,17-53 1,36-17-1,0-19-15,0 1 16,53-106 0,0 53-1,53 0 1,-53 70 0,35 18-1,-70 18 1,17 52-1,-17-35 1</inkml:trace>
  <inkml:trace contextRef="#ctx0" brushRef="#br0" timeOffset="1467.01">4374 1605 0,'0'0'0,"36"-18"0,17 1 15,35-54 1,-53 1 0,-35-1-1,-88 1 1,-18 70-1,-35 0 1,0 70 0,53 18-1,52-35 1,-34 106 0,70-35-1,0-1 1,53-88-1,53-35 1,-1-53 0,19-52-1,-36-1 1,-17-35 0,-54 70-1,-17 36 1,0 105 15,-17 1-15,17 52-1,0-34 17,70-19-17,18-52 1,1-18-1,-1-88 1,-71 52-16</inkml:trace>
  <inkml:trace contextRef="#ctx0" brushRef="#br0" timeOffset="2016.29">5045 1393 0,'0'18'16,"-36"53"-1,1 17 1,18 35 0,17-34-1,0-72 1,0 36 0,35-53-1,35-70 1,-17-36-1,-17 35 1,-1 1 0,-18 105 15,-17 35-15,36 36-1,-1-35 1,36-18-1,-54-53-15,124 0 16,-35-36 0,18-52-1,-71-18 17,-53-35-17,-53 18 1,-53 52-1,18 71 1,-1 18 0,54 35-1,35-36 1,18 1-16</inkml:trace>
  <inkml:trace contextRef="#ctx0" brushRef="#br0" timeOffset="2949.41">6227 1005 0,'0'-35'16,"0"70"-16,0-88 0,0-123 31,0 158-31,0 1 16,0 34-1,-18 36 1,18-17-16,-35 193 16,17-53-1,18 54 1,0-89-1,0 18 1,0-107 0,0-104 31,0-19-32,0-70 1,0 53-1,71-1 1,17 54 0,-53 35-16,159 0 15,-53 35 1,-17 54 0,-124 34-1,-106-35 1,70-52-16,-158 52 15,89-53 1,-1-17 0,88-18 15,18-53-15,0 18-1,71 17 1,52-17-1</inkml:trace>
  <inkml:trace contextRef="#ctx0" brushRef="#br0" timeOffset="3482.78">7232 1499 0,'0'0'0,"70"-70"15,-52-18 1,-18 17-1,-35 36 1,-53 17 0,-36 89-1,18 52 17,53-17-17,53 17 1,0-34-1,89-36 1,-36-53 0,-18 0-16,53-71 15,0 0 1,-17-52 0,-18 17-1,-53 53 1,0 18-1,0 70 1,-18 53 0,0 1-1,18 16 17,0-34-17,71 0 1,35-71-1,-18-36 1,71-52 0</inkml:trace>
  <inkml:trace contextRef="#ctx0" brushRef="#br0" timeOffset="3733.44">8132 1288 0,'0'0'0,"0"-53"16,-18 53-1,-53 17 1,-17 54 0,18 35-1,52-89 1,-35 142 0,53-71-1,35 18 1,53-88-1,36-18 1,17-88 0,18-54-1</inkml:trace>
  <inkml:trace contextRef="#ctx0" brushRef="#br0" timeOffset="4348.63">8661 988 0,'0'-53'16,"0"106"-16,0-124 0,-36 36 15,-17 53 1,1 123 0,16 35-1,19-35 17,17 36-17,0-19 1,0-69-1,0-72 1,0-123 15,35 18-15,53-53 0,-70 123-16,88-52 15,17 35 1,-35 35-1,-70 52 1,-18 19 0,-71-18-1,-70-18 17,53-35-17,0 0 1,35-17-1,53 34 17,35 36-17,18 53 1,18-18 0,-18-35-1,17-18 1,1-35-1,-36 0-15,36-35 16,-1-35 0</inkml:trace>
  <inkml:trace contextRef="#ctx0" brushRef="#br0" timeOffset="4532.64">10936 1376 0,'-18'0'32,"1"0"-32</inkml:trace>
  <inkml:trace contextRef="#ctx0" brushRef="#br0" timeOffset="5432.58">10389 1288 0,'0'0'0,"0"-36"16,0-17-16,0 36 16,0-54-1,0 36 1,-53 53-1,0 52 1,-35 71 0,53-105-16,-18 87 15,53 36 1,88-53 0,0-89-1,54-34 1,-37-54-1,-69 36-15,105-89 16,-106 18 0,-35-70-1,-123 17 17,-1 89-17,-105 87 1,141 54-1,70 17 1,53-17 0,124-54-1,17-17 1,212-105 0,-123-19-1,-141 18 1,-89 18-1,-35 35 1,-88 53 0,-36 106 15,18 106-15,18 17-1,70-17 1,18 123-1,53 0 1,18-71 0,-71-175-16,18 210 15,-36-69 1,-88-107 0,18-87-1,-71-89 1,18-124-1,35-123 1,106-105 0,88-19-1,54 177 17,104 36-17,-87 123 1,35 35-16</inkml:trace>
  <inkml:trace contextRef="#ctx0" brushRef="#br0" timeOffset="7166.34">13194 935 0,'0'0'0,"-53"-18"31,35 18-31,1 53 16,17 53 0,17 53-1,54-71 1,70-53-1,-106-35-15,71-17 16,35-89 0,-53-53-1,-70 18 17,-18-36-17,-35 89 1,35 71-16,-71 34 15,36 54 1,-18 158 0,35 36-1,18-89 1,0 53 0,0-176-16,-17 71 15,-1-36 1,-35-70-1,-17-36 1,-54-88 0,36 18-1,-36-36 17,124 177-1,89 71-16,-19-36 1,36 0 0,-71-88-16,89 18 15,-36-18 1,18-71 0,-53-17-1,-36-35 1,1-1-1,-18 177 17,0 35-17,0 36 1,0-18 15,18-71-15,17-35-1,-17 0-15,17-18 16,35-70 0,1-35-1,-18 34 1,17 36 0,-70 71-1,18 53 1,-18 35-1,0-18 1,35 0 0,54-53 15,-54-35-31,53 0 16,18-35-1,-18-18 1,-35-53-1,-18 0 1,-35 71 0,0 106 15,-17 52-15,17 1-1,17-54 1,1-52-16,52 17 15,89-17 1,-35-71 0,-1-53-1,-52-35 17,-54 35-17,-17 18 1,-35 70-1,0 106 1,0 71 0,17-18-1,0 88 1,-17 54 0,-18 17-1,-18-71 1,1-70-1,52-89 1,18-123 15,88-70 1,18-107-17,-70 160-15</inkml:trace>
  <inkml:trace contextRef="#ctx0" brushRef="#br0" timeOffset="7465.73">15169 1852 0,'0'0'0,"-52"-106"15,34 71-15,18-53 16,35 35 0,106 35-1,-17 18 1,17 88-1,-88 36 1,-89-18 0,-122 0-1,17-71 17,0 0-17,105-35 1,54-70-1,105-36 1</inkml:trace>
  <inkml:trace contextRef="#ctx0" brushRef="#br0" timeOffset="7898.86">15840 1305 0,'17'-53'0,"-34"106"0,52-194 16,-53 159 15,1-1-31,-36 107 16,35-1-1,1-70-15,-1 159 32,18-71-17,35-35 1,53-71-1,-17-35 1,35-70 0,-89 52-16,36-53 15,-35 54-15,17-107 16,-35 107 0,0 34-1,0 72 1,-17-19-1,17-35-15,0 36 16,0-53-16,0 17 16,52-18-1,19-34 17,-18-54-32</inkml:trace>
  <inkml:trace contextRef="#ctx0" brushRef="#br0" timeOffset="8082.23">16281 1464 0,'-18'0'0,"36"0"0,-54 0 16,19-18-16,-1 18 16,0 0-1,36 0 16,17 0-31,1 0 16</inkml:trace>
  <inkml:trace contextRef="#ctx0" brushRef="#br0" timeOffset="8866.42">17057 1605 0,'0'0'0,"0"-70"31,0 52-31,0-17 16,-53-1-1,-18 19 1,-17 34 0,18 36-1,52-17-15,-35 122 16,35-34-1,36 17 1,53-53 0,-1-88-1,54 0 17,-19-53-17,19-53 1,-71 18-1,0-18 1,-53 142 15,-36 52-15,36-53-16,-35 53 16,35-17-1,18-36 1,17-35-1,71-35 1,-71-36 0,-17 18-1</inkml:trace>
  <inkml:trace contextRef="#ctx0" brushRef="#br0" timeOffset="9009.42">17515 1464 0,'0'0'15,"-17"0"1,-19 0 0,125-35 31</inkml:trace>
  <inkml:trace contextRef="#ctx0" brushRef="#br0" timeOffset="9298.75">17974 1094 0,'0'-18'0,"0"36"0,0-54 15,0 19-15,-18 34 32,-17 54-17,0 52 1,-18 89-1,-18-36 1,1 71 0,35-88-1,35-124-15,0 18 16,17-35 0,54-36-1,17-70 1</inkml:trace>
  <inkml:trace contextRef="#ctx0" brushRef="#br0" timeOffset="10065.78">18362 1323 0,'0'-35'0,"0"70"0,0-229 32,0 141-17,-18 53 1,-17 106-1,18-71-15,-36 106 16,0 53 0,17-17-1,19-124-15,-19 70 16,36-35 0,0-17-1,53-71 1,18-53-1,17-18 1,-35 1 0,-18 34-1,-35 19 1,-17 70 15,-19 35-15,19-18-1,17-17 1,88-35 0,0-18-1,-53 0-15,89-71 16,-36 19 0,-17-54-1,-54 35 1,-17 36-1,0 17 1,0 71 0,-53 71-1,18-19 1,0 89 15,0 71-15,-1 0-1,-17-54 1,-17-52 0,35-88-1,17-71 1,-17 0 0,17-89-1,18-34 1,0-1-1</inkml:trace>
  <inkml:trace contextRef="#ctx0" brushRef="#br0" timeOffset="10298.73">17709 1711 0,'0'-18'16,"0"1"0,71-1-1,-36 0-15,71 1 16,53-19 0,-53 1-1,-71 18-15</inkml:trace>
  <inkml:trace contextRef="#ctx0" brushRef="#br0" timeOffset="10731.59">19597 1164 0,'0'0'0,"0"-35"0,35-53 31,-35 105-15,0 36 0,-18 88-1,1-17 1,17-71 0,-53 123-1,35-70 1,1-18-1,17-53 1,53-35 0,35-70-1</inkml:trace>
  <inkml:trace contextRef="#ctx0" brushRef="#br0" timeOffset="11149.08">19914 1517 0,'36'-53'15,"-72"106"-15,107-159 16,-89 124 15,-35-1-31,18 19 0,-71 69 16,18-16-1,17-1 17,36-35-17,18-53 1,52-18-1,53-88 1,53-35 0,-70 53-1,17 53 1,-53 35 0,-35 88-1,0-70-15,0 70 16,18 18-1,17-36 1,18-52 0,35-18-1,0-35 1,-52-1 0,69-87-1</inkml:trace>
  <inkml:trace contextRef="#ctx0" brushRef="#br0" timeOffset="11381.97">20532 1199 0,'0'-105'16,"0"210"-16,0-316 16,-18 175-1,-35 72 1,35-19-16,-52 160 16,17-36-1,0 35 1,35-52-1,18-1 1,18-87 0,70-36-1,0-36 1</inkml:trace>
  <inkml:trace contextRef="#ctx0" brushRef="#br0" timeOffset="12048.97">20902 1464 0,'0'0'0,"53"-53"16,-35 18 0,-18 0-1,-71-1 1,1 36 0,-54 88-1,36 1 1,-18 52-1,88-53 1,18-17 0,53-71-1,18-18 17,-36 0-32,71-70 15,-35 17 1,-1-34-1,-35 69 1,-17 36 0,-18 36-1,-18 69 1,18 1 0,0-53-1,36-35 1,17-18-1,17-35 1,18-36 0,-17-35-1,-36 18 1,-17 70 15,-18 89 0,0-53-31,-18 87 16,18-16 0,0-54-1,53-35 1,0 0 0,35-71-1,-70 54-15</inkml:trace>
  <inkml:trace contextRef="#ctx0" brushRef="#br0" timeOffset="12231.84">21555 1094 0,'0'0'0,"-36"0"0,19 0 16,-54 0-1,36 0 1,17 0-1,36 0 17,35 0-17</inkml:trace>
  <inkml:trace contextRef="#ctx0" brushRef="#br0" timeOffset="12531.09">21907 811 0,'0'0'0,"0"-17"0,18-19 16,-18 54 15,-35 35-31,17 53 16,-35 70 15,0 18-15,18-70-1,17-71-15,1 88 16,17-71 0,0-17-1,0-35 1,70-53 0,-34-1-16</inkml:trace>
  <inkml:trace contextRef="#ctx0" brushRef="#br0" timeOffset="12765.79">21572 1341 0,'0'0'0,"-17"0"0,34 0 31,36 0-15,88 0-1,-17-18 1,-1 0 0,-87 18-1,-19-17-15,-34-1 16,-19 18-16</inkml:trace>
  <inkml:trace contextRef="#ctx0" brushRef="#br0" timeOffset="13931.34">3792 2593 0,'36'18'16,"-19"-18"-16,54 17 16,35 1-1,123 17 1,-158-17-16,246 17 15,212-17 1,124-1 0,-106-17-1,-336 0 1,424 18-16,283 0 31,105-1-15,70-17-1,-229 18 1,318-18 0,53 0-1,17 0 1,1 0 0,-389 0-1,230 17 1,-142 1-1,-352-18 1,0 0 0,-477 0-16,124 0 15,-88 0 1,-212 0 15,-106-18-15,89 18-16</inkml:trace>
  <inkml:trace contextRef="#ctx0" brushRef="#br0" timeOffset="15514.42">3228 4163 0,'-71'35'31,"71"-17"-31,-17 17 16,17-17-16,0 52 16,53 1-1,17-54 1,71-17-1,-35-35 1,35-71 0,-53-35-1,-88 18 1,0 70 15,-52 53-15,-1 70-1,-18 107 1,53 34 0,1 1-1,17-71 1,0 0 0,0-105-1,-18-36 1,0-18-16,-70-53 15,0-17 1,-35 0 0,52 35-1,18 53 1,53 18 15,0 17-31,53 88 16,35 1-1,53-1 1,-17-70 0,35-35-1,-54-71 1,54-123 0,-53-18-1,-35 52 1,-36-69-1,-18 87 1,1 71 0,-18 71-1,-35 123 1,0 53 15,17-53-15,18 18-1,0-88 1,53-54 0,0-52-1,0-71 1</inkml:trace>
  <inkml:trace contextRef="#ctx0" brushRef="#br0" timeOffset="15765.11">3969 4568 0,'0'0'15,"-18"18"-15,0-18 0,36 0 32,0-18-32,105-34 31,-35-1-16,36 0 1,-54 35 0,1 0-1,-53 18 1,-1 0-16,1 0 0</inkml:trace>
  <inkml:trace contextRef="#ctx0" brushRef="#br0" timeOffset="16863.75">5539 4710 0,'0'0'16,"0"-36"-16,-18-34 15,18 52-15,0-17 32,-18 35-32,1 17 15,17 36 1,-36 88 15,36-88-31,-17 71 16,-36 17-1,18-88 1,-1-53 0,36-35-1,0-36 1,0 36-16,0-71 16,53-18-1,35 72 1,-52 52-1,34 70 1,-17 36 0,-53-71-16,53 89 15,0-54 1,18-17 15,-1-53-15,1-53-1,17-53 1,-18-52 0,-34 17-1,-36 52 1,0 107 15,-18 53-15,18-54-16,0 107 15,0-1 1,35-52 0,36-18-1,17-53 1,-35-53 15,53-71-15,-53 36-1,-53-18 1,0 71 0,-18 88 15,18-36-31,-35 72 16,35-1-1,0-18 1,0-52-1,53-18 1,-36-53 0,1 0-1</inkml:trace>
  <inkml:trace contextRef="#ctx0" brushRef="#br0" timeOffset="17248.88">6562 4374 0,'0'0'0,"-18"-35"16,-35 35 0,35 35-1,-17 54 1,35-19 0,0 1-1,35-36 1,18-35-1,18-53 1,-18-35 0,-53 17-1,-18-17 1,-35 53 15,18 35-31,-53 18 16,17 52-1,36 54 1,35-36 0,35-35-1,71-36 1</inkml:trace>
  <inkml:trace contextRef="#ctx0" brushRef="#br0" timeOffset="17780.5">7020 4445 0,'0'0'0,"0"-18"0,0 1 0,0-19 15,0 19 1,0 34 0,-35 89 15,-18-18-16,0 89 1,36 17 0,17-159-16,0 71 15,70-53 1,1-53 0,34-53-1,-16-88 1,-1-18-1,-18-17 1,-34-1 0,-19 89-1,-17 53 1,-17 70 15,-72 159-15,37 0-1,52-35 1,0 17 0,52-70-1,37-106 1,105-70 0,-124 52-16</inkml:trace>
  <inkml:trace contextRef="#ctx0" brushRef="#br0" timeOffset="18630.12">9384 4410 0,'0'0'0,"0"-18"0,-18-70 31,18 70-31,-17 18 16,17 18 0,-18 88 15,18-71-31,-18 88 15,-35 71 1,18-35 0,0-71-1,35-70 1,0-71 0,17-17-1,54-89 1,-18 53-1,18 18 1,-36 70 0,0 89-1,-17 70 1,35 0 15,-18-53-15,71-35-1,17-53 1,1-70 0,-1-89-1,-70 53 1,-35-70 0,-36 52-1,-35 71 1,0 53-1,36 35 1,-1 36 0,18-18-1</inkml:trace>
  <inkml:trace contextRef="#ctx0" brushRef="#br0" timeOffset="19064.77">10513 4533 0,'0'0'16,"0"-17"-16,17-1 15,-70 88 17,36-52-17,-18 123 1,35 0-1,0-35 1,0-88-16,52 35 16,54-53-1,-35-36 1,-1-69 0,-34-19 15,-36 36-16,-36-18 1,-34 36 0,52 70-16,-52 0 15,-19 35 1,37 35 0,34-17-1,18-35 1,18-18-16</inkml:trace>
  <inkml:trace contextRef="#ctx0" brushRef="#br0" timeOffset="19481.11">10989 4639 0,'0'0'0,"0"-18"0,0 1 15,-35-19 1,35 1 0,35 18-1,71 17 1,17 52 0,-70 19-1,-53 35 1,0 0-1,-35-53 1,17-18 0,18-53 15,0-52-31,0-19 16,36 19 15,17-18-16,35 0 1,-35 35 0,-18 35-16,35-53 15</inkml:trace>
  <inkml:trace contextRef="#ctx0" brushRef="#br0" timeOffset="20013.88">11747 4216 0,'36'-53'15,"-72"106"-15,72-89 31,-72 160-15,19-36 0,-1 71-1,1-36 1,17-17 0,-18-18 15,18-70-16,-18-18 1,18-88 0,0 17-1,71-35 1,-54 71-16,89-35 16,-35 34-1,-1 36 1,-87 18 15,-89 17-15,88-17-16,-70-1 15,70 1-15,-52 35 16,70 0 0,35 35 15,53-35-16,71 18 1,-88-54 0,17 19-1,-70-36 1,-1-36-16</inkml:trace>
  <inkml:trace contextRef="#ctx0" brushRef="#br0" timeOffset="21980.85">13705 4322 0,'0'0'0,"0"-18"0,0-88 16,0 88-16,-17-70 15,-54 18 1,-17 70 0,0 53 15,-36 123-16,54-17 1,52 88 0,18-194-16,53 176 15,35-141 1,36-35 0,17-71-1,-35-52 1,70-89-1,-141 124-15,71-106 16,-53-71 0,-106-17-1,-53 105 1,-88 54 0,53 105 15,-106 159-16,159 35 1,88-70 0,88 17-1,18-70 1,70-53 0,54-88-1,-89-36 1,18-35-1,-71 1 1,-53 52 0,-17 35-1,-18 36 1,0 88 0,-36 17 15,19-35-16,17-17 1,0-36 0,17-53-1,54-70 1,-18 0 0,0-18-1,-18 53 1,-17 53-16,-1 53 31,-17 53-15,18-18-1,35-17 1,18-36 15,-1-35-15,-52 0-16,123-88 15,-35 0 1,0-89 0,-54 1-1,-52 52 1,0 19 0,-17 87-1,-18 89 1,-1 70-1,1-36 1,0 54 0,17 0-1,18-36 1,71-87 0,-1-36 15,1-53-16,17-53 1,-35 35 0,-36 36-16,19 0 15,-19 17 1,-17 53 0,0 54-1,0-1 1,18-35-1,0-53-15,52 17 16,1-17 0,35-70-1,-18-18 1,-71-1 0,19 19 15,-36 52-16,0 36 17,-18 35-17,0 17 1,1 107 0,17-124-16,0 158 15,-35-34 1,-18 52-1,-18-17 1,18-89 0,-17-35-1,-54-52 1,18-36 15,18-53-15,-18-35-1,89 17 1,17 0 0,0 54-16,105-89 15</inkml:trace>
  <inkml:trace contextRef="#ctx0" brushRef="#br0" timeOffset="23246.88">17286 4851 0,'0'0'16,"-53"0"-16,-176 0 31,211 0-31,1 0 16,34 0 0,71-36-1,-52 19-15,158-71 16,-36-18-1,19-88 1,-89 17 0,-53-52-1,-35 53 1,-53 140 0,-52 72 15,16 87-16,-16 177 1,16 106 0,72 52-1,-54 36 1,18-35 0,18-142-1,35 1 1,53-124-1,-35-159-15,34 18 16,-34-53-16,88-18 16,35-105-1,18-71 1,-53-53 0,-71 35 15,-70-193-16,-71 105 1,-35 106 0,-36 35-1,19 106 1,122 35 0,54-17-1,70 0 1,88-53-1,36-36 1,-88 36 0,17-18-1,-53 36 1,-53 52 0,-35 36 30,-35 87-30,17-69-16,1 52 16,17 18-1,53-53 1,-1-53 0,54-36-1,-17-52 1,-54 18-1,-18 52-15,-17-106 16,-52 54 0,-37 17-1,19 53 1,52 18 0,18 70 15,18-35-16,70-18 1,53-17 0,-35-18-1</inkml:trace>
  <inkml:trace contextRef="#ctx0" brushRef="#br0" timeOffset="23597.03">18680 4621 0,'0'-17'0,"0"-1"16,0-17-1,0-36 1,88 18 0,-18 36-1,54 52 1,-89 71 0,-35 0 15,0-1-16,0-34 1,-35-53 0,35-36-1,0-53 1,0-17 0,53-53-1,0 35 1,0 18-1,-53 53 1,-18 35 0</inkml:trace>
  <inkml:trace contextRef="#ctx0" brushRef="#br0" timeOffset="24879.9">4762 6738 0,'0'0'0,"0"-18"0,18-52 31,0 52-15,-1 18-16,54 0 15,-18 18 1,-18-18-16,71 0 16,35-35-1,-35-54 1,70-52 0,-87 35 15,-54-35-16,-35 106-15,-18-71 16,-88 18 0,-35 70-1,35 89 1,-70 158 0,70 71-1,71-194-15,-18 405 16,35 19-1,18-125 1,18 89 0,-18-53-1,18-123 1,35-124 0,-1-159 15,37-106-16,-36-52 1,35-106 0,-71 140-16,54-140 15,-53-141 1,-36-1 0,-106 89-1,1 123 1,-106 36-1,-18 105 1,159 36 0,70 17-1,71-35 1,123-35 0,89-124 15,-159 89-16,105-89 1,-140 106 0,-71 35-1,0 36 17,-18 0-17,1-1-15,17 36 16,-18-18-1,18 1 1,0-54 15,35-17-15</inkml:trace>
  <inkml:trace contextRef="#ctx0" brushRef="#br0" timeOffset="25063.36">5503 6844 0,'0'0'0,"0"-18"0,-35 18 31,35 18 1,18 0-17,52-1 1,-17 18-1</inkml:trace>
  <inkml:trace contextRef="#ctx0" brushRef="#br0" timeOffset="25863.32">5786 7073 0,'0'18'0,"0"-36"0,0 89 16,0-54-1,-36 1 1,19 0-1,17-71 17,35-18-17,53 1 1,-17 52 0,52 0-1,-35 54 1,-52 17-1,-1 35 1,18-18 0,-18-34-1,53-36 1,-70 0-16,105-71 16,-34 0 15,16-52-16,-69 17 1,-36 18 0,-71 17-1,-17 71 1,-53 71 0,53 35-1,52-18 1,36 35-1,36-34 1,52-72 0,0-34-1,18-72 1,-36 19 0,1-71-1,-36-36 16,-35 142-31,18-106 16,-18 0 0,0 194 15,0 106-15,0-1-1,-18 54 1,18-71-1,18-88 1,52-35 0,1-18-1</inkml:trace>
  <inkml:trace contextRef="#ctx0" brushRef="#br0" timeOffset="28462.94">7214 6756 0,'0'0'15,"0"17"-15,-17 19 31,34-36-15,36-18 0,71-53-1,-1-17 1,-17-18 0,-106 89-16,0-36 15,-71 35 1,-70 53-1,53 36 1,0 52 0,70-34-1,18-1 1,18-70-16,52 34 16,1-52-1,17 0 16,-88-17-15,0-1 0,-70 18-1,-19 18 1,19 52 0,35 36-1,35 0 1,53 17-1,52-70 1,37-53 0,16-53-1,36-52 1,-53-1 0,1-71-1,-54-17 16,-71-17-15,-17 70 0,0 105-1,-35 72 1,-35 158 0,17-18-1,17 89 1,36-89-1,36-53 1,69-52 0,19-71-1,35-71 1,-1-52 0,-34 0 15,-71 17-16,-53 18 1,0 52 0,-35 36-1,17 18-15,-70 52 16,35 36 0,53-35-1,0 17 1,35-53-1,18-35 1,-18 0-16,71-53 16,0-17-1,-18 17 1,0-35 0,-70 35-1,0 53 16,-1 0-31,-17 17 16,0 54 0,0 0-1,0 17 1,0-35 0,0-36-1,18-34 1,35-36-1,-18-18 1,0-17 0,1 17-1,-1 36 1,0 35 0,-17 53-1,-18 35 16,35-17-15,18-1 0,0-52-1,35-18 1,0-53 0,0-17-1,-17-19 1,-36 36-1,1 1 1,-36 69 15,0 71-15,-18 1 0,18-19-1,0-35 1,18 18-1,105-17 1,-17-36 0,35-36-1,-18-52 1,-34-18 0,-54 36-1,-35-36 1,-35 88-1,-18 18 1,-35 71 0,35 35-1,53-36 1,0 36 0,88-71-1,0-17 16,-17-36-15,34-35 0,-16-35-1,-19 0 1,-35 17 0,-17 71-1,-36 53 16,-17 18-15,35 17 0,0-70-16,0 35 15,18-18 1,88-35 0,-36-35-1,54-36 16,-89 36-31,53-89 16,-17-70 0,-54 18-1,1-18 1,-18 88 0,0 88-1,-53 124 1,35 88-1,1-53 1,-1 36 0,18-36-1,0-71 1,18 1 0,-1-71-16,54 0 31,0-35-16,-1-53 1,-35 17-16</inkml:trace>
  <inkml:trace contextRef="#ctx0" brushRef="#br0" timeOffset="28678.69">11112 6720 0,'0'0'0,"-17"18"15,-1 0-15,18-1 16,18-17-16,88 0 16,70 0-1,-35-17 1,0-19 0,-35 1 15,-71 17-31</inkml:trace>
  <inkml:trace contextRef="#ctx0" brushRef="#br0" timeOffset="29513.47">13723 6509 0,'0'0'0,"0"-18"0,18-70 31,-18 53-31,0-1 16,-71 19-1,-17 17 1,-36 88-1,36 53 1,71-18 0,17-87-16,35 70 15,71-71 1,0-35 0,-1 0-1,-52-35 16,-53-1-15,-106 36 0,-17 53-1,17 18 1,0 17 0,71-17-1,53-36 1,17-35-16,88 0 15,36-53 1,-53 0 0,-18 18-1,-70 17 1,-53 106 0,-1 0-1,-52 89 16,18-36-15,52-53 0,-17-17-1,-1-54 1,1-17-16</inkml:trace>
  <inkml:trace contextRef="#ctx0" brushRef="#br0" timeOffset="31596.23">7814 9207 0,'0'0'0,"0"36"16,0-19 0,18-17-16,70 0 15,53-35 16,0-35-15,18-72 0,0-52-1,-71 53 1,-71 106-16,1-141 16,-18 70-1,-53 18 1,-53 105-1,18 71 1,-53 106 0,123-105-16,-52 299 15,70-18 1,35 124 0,18-18-1,-35-17 16,-18-71-15,0-123 0,53-142-1,-1-105 1,54-89 0,18-105-1,52-142 1,-105 71-1,-54-106 1,-105 18 0,-88 53-1,-1 123 1,-105 54 0,123 105-1,54 70 16,140 1-15,106-36 0,0-53-1,141-140 1,-88 52 0,0-18-1,-88 1 1,-106 70-1,0 35 1,0 71 0,0 35-1,0 36 1,53-18 0,0-53-1,35-36 16,36-70-15,-71-17 0,17-36-1,-52 18 1,-1 70 0,-17 71 15,0-35-31,0-1 0,0 36 15,0 0 1,0 0 0,18-53-1,17 0 1,18-71 0,35-17-1,-70 71 16,35-1-15,-18 53 0,18 18-1,0 0 1,-35-35-16,88 70 16,35-35-1,-35-53 1,52-18-1,1-52 1,-88-1 0,-54 53-16,1-105 15,-18-1 1,-53 72 0,-35 34-1,-18 71 16,35 17-15,54-52-16,-36 106 16,53-1-1,53-35 1,0-70 0,52-18-1,1-71 1,18-52-1,-36-36 1,-35-70 0,-53 52-1,0-17 1,-18 106 0,-17 88-1,0 106 16,17 106-15,18-36 0,0 71-1,53-71 1,-35-140-16,52 52 16,71-71-1,0-52 1,1-53-1,-72-18 1,-35 0 0</inkml:trace>
  <inkml:trace contextRef="#ctx0" brushRef="#br0" timeOffset="31829.21">9543 8908 0,'0'0'0,"-18"0"0,-35 17 16,71-17 30,17 0-46,-17 0 0</inkml:trace>
  <inkml:trace contextRef="#ctx0" brushRef="#br0" timeOffset="34395.19">11836 9031 0,'0'18'31,"17"-18"-15,1 0-16,0 0 15,35-18-15,17-17 16,36-53 15,-18-53-15,-88 70-1,-106 36 1,-52 35 0,16 53-1,19 70 1,88 89-1,35-124 1,88-18 0,35-34-1,-17-36 1,-18 0 0,-70 0-16,-89 0 31,-34 17 0,-19 72-15,36 16-1,70 1 1,54 35 0,69-105-1,19-36 1,70-71-1,-141 53-15,88-87 16,-18-1 0,-87 71-16,70-177 15,-54-35 1,-34 71 0,-18 17-1,0 106 16,0 70-15,-53 125 0,36-89-16,-36 193 15,35-69 1,18 17 0,0-35-1,71-71 1,52-71-1,18-69 1,18-54 0,-53 0-1,-18-35 1,-88 17 0,-35 71-1,-71 89 16,0 52-15,53 35 0,53-34-1,53-1 1,106-18 0,-18-70-1,35-17 1,1-72-1,-72-16 1,-87 16 0,0 54-16,-18-53 15,0 70 1,0 36 0,0 52-1,0 36 16,0-17-15,0-1 0,0-53-1,35-35 1,0-35 0,1-36-1,16-52 1,-34 87-16,17-69 15,36 16 1,-18 72 0,-18 52-1,-17 53 1,-1 18 0,1-88-16,17 70 15,-17-53 16,52-35-15,1-17 0,0-72-1,-1 1 1,18-88 0,-17 88-1,-53 70 1,-1 36-1,-17 87 1,0-16 0,0 34-1,18-35 1,35-35 0,35-35-1,35-18 1,19-53 15,-54-35-15,-35-18-1,-36-18 1,-34 71 0,-54 36-1,-17 70 1,17 53-1,36 17 1,35-35 0,35 0-1,36-70 1,70-18 0,71-18 15,-107-52-16,19-54 1,-71-34 0,-53 69-1,0 19 1,0 105 0,-35 36-1,17 70 1,0-35-1,1 0 1,17-89 0,0-34 15,0-54-15,53-35-1,35-35 1,-53 106-1,18-53 1,88-18 0,-88 88-16,106 0 15,-71 71 1,-17 71 0,-71 17-1,0 0 1,-36-53-1,36-52-15,-35 34 16,17-52 0,54-54 15,-19 19-31,19-36 16</inkml:trace>
  <inkml:trace contextRef="#ctx0" brushRef="#br0" timeOffset="34695.9">16810 8290 0,'0'0'0,"0"-17"0,0-1 16,0 53-1,0 53 1,0 89-1,-18 52 1,-17 18 0,17-194-16,1 35 15,-1-53-15,-35 89 16,0-53 0,53-54-1</inkml:trace>
  <inkml:trace contextRef="#ctx0" brushRef="#br0" timeOffset="35212.44">17321 9031 0,'0'0'0,"71"-141"31,-53 123-31,-18-52 16,0 35 0,-53 35-1,-53 70 1,0 36 0,18 0-1,88-89-15,0 54 16,17-36 15,72-17-15,-1-18-1,53 0 1,-53 0 0,-70 0-16,17 35 15,-35 0 1,-71 1-1,-17 17 1,0-36 0,-35 1-1,105 0-15,-70-18 16,70 0 0,18-18-1,0-17 16,0-18-15,0 35-16</inkml:trace>
  <inkml:trace contextRef="#ctx0" brushRef="#br0" timeOffset="35495.35">16669 8572 0,'0'0'0,"17"-17"15,19 17-15,-19 0 16,36-18-16,53 18 16,70 0-1,-70 0 1,-53 0 15,-35 18-15,-18-1-1,0 1 1</inkml:trace>
  <inkml:trace contextRef="#ctx0" brushRef="#br0" timeOffset="35785.74">18062 9331 0,'0'0'0,"18"0"16,-18 18-1,0-1 32</inkml:trace>
  <inkml:trace contextRef="#ctx0" brushRef="#br1" timeOffset="101260.54">0 7108 0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53:33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600 0,'0'0'0,"-18"0"0,18-18 15,-17 0 1,-19 18 0,19 0-1,17 53 1,0 18-1,0-36 1,53 36 0,35-54-1,-71-17-15,72 0 16,-1-35 0,0-35-1,-17-1 1,-54-17-1,-34 17 1,-54 36 0,-53 70 15,19 18-15,-36 71-1,70-1 1,71 36-1,35-71 1,71-53 0,0-35-1,0 0 1,-36-17 0,-70-19-1,-53 36 1,-88 53-1,-35 36 1,17 16 15,124-87-31,-18 70 0,35 0 32,54-17-17,87-36 1,18-35-1,18-17 1,-36-36 0,-17-18-1,-53 18 1,-35 36-16</inkml:trace>
  <inkml:trace contextRef="#ctx0" brushRef="#br0" timeOffset="232.66">3157 1058 0,'0'0'0,"0"-17"0,18 17 16,-18-36 0,35 54 15,18 17-15,0 36-1,-18 17 1,-17 0-1,-18-70-15,35 17 16,1-17 0,-1-18-1,18-53 1</inkml:trace>
  <inkml:trace contextRef="#ctx0" brushRef="#br0" timeOffset="465.97">3669 970 0,'0'0'0,"-18"0"47,-17 35-31,17 1-16,-70 34 16,70-34-16,-105 69 15,52-16 1,19-1-1,52-71 1,70-34 0,-35-1-16</inkml:trace>
  <inkml:trace contextRef="#ctx0" brushRef="#br0" timeOffset="815.89">3881 1005 0,'0'0'0,"0"-17"0,0-1 0,0 0 16,-18 89 15,0 35 1,1 70-17,-1 18 1,18 53-1,0-176-15,0 246 16,0-70 0,0-53-1,0-53 1,0-88 0,0-70-1,0-72 1,35-105-1,1 53 1</inkml:trace>
  <inkml:trace contextRef="#ctx0" brushRef="#br0" timeOffset="1165.61">3951 1199 0,'0'0'0,"-18"-17"0,1-54 15,-1 1 1,18-1 0,0 53-16,88-34 15,1 52 1,-1 35 0,-35 53-1,-53 36 1,-89-36-1,-16 0 1,-19-53 0,71-35 15,36 0-15,34-17-1,54-36 1,17-18-16</inkml:trace>
  <inkml:trace contextRef="#ctx0" brushRef="#br0" timeOffset="1649.42">4480 688 0,'0'0'16,"0"-18"-16,0-17 15,-17 53 16,17-1-31,-18 89 16,0 0 0,1 88-1,-1-35 17,18-124-32,0 53 15,53-53 1,18-35-1,-1-35 1,18-53 0,-17-35-1,-36 34 1,-35 54 0,0 88-1,0 35 1,0 0-1,0 1 1,0-37 0,35-34-1,18-53 17,0-36-17,-35 54-15</inkml:trace>
  <inkml:trace contextRef="#ctx0" brushRef="#br0" timeOffset="1750.07">4904 811 0,'-18'0'0,"-17"0"16</inkml:trace>
  <inkml:trace contextRef="#ctx0" brushRef="#br0" timeOffset="1872.42">5115 811 0,'53'0'16</inkml:trace>
  <inkml:trace contextRef="#ctx0" brushRef="#br0" timeOffset="2665.74">5433 1023 0,'0'0'0,"0"-18"0,17-35 16,-17 36-16,0-18 15,-70 17 1,-1 0-1,1 54 1,-1 69 0,54 1-1,-1 35 17,18-105-32,0 52 15,70-18 1,36-70-1,0-17 1,35-54 0,0-35-1,-88 1 1,-53 52 0,0 17-1,-17 89 16,17 53-15,0-88-16,0 70 16,35-35 15,18-36-15,0-17-1,-18-35 1,0 0-16</inkml:trace>
  <inkml:trace contextRef="#ctx0" brushRef="#br0" timeOffset="3031.91">5909 758 0,'-18'0'0,"36"0"0,-53 0 0,-36 53 16,71-35-16,-17 53 15,17-54 1,70 1 0,18-53-1,-35-18 17,-35-18-17,-18 18 1,-53 18-1,-18 35 1,-52 70 0,70-17-1,53 53 1,35-53 0,71-53-1</inkml:trace>
  <inkml:trace contextRef="#ctx0" brushRef="#br0" timeOffset="3332.37">6421 547 0,'0'-18'0,"0"36"0,0-53 0,-18-1 15,-17 36 1,-1 18-1,19 17-15,17 89 16,-18 17 0,0 88-1,18-17 1,0-106 0,18-18-1,17-71 1,1-17-1,34-105 1,-17 16 0</inkml:trace>
  <inkml:trace contextRef="#ctx0" brushRef="#br0" timeOffset="3865.59">6809 547 0,'0'0'16,"0"-18"-1,-18 18 1,0 35 0,-17 71-1,0 18 1,35-89-16,-18 159 16,0-35-1,18-36 1,0-35-1,36-88 1,34-17 0,36-54 15,0-17-15,-71 18-1,-17 34 1,-36 54 15,1 52-15,17 19-1,0-19 1,17-35 0,89-35-1,-35 0 1,-36-17-16,53-71 15,-53-1 1,-17-16 0,-18 34-1,0 53 1</inkml:trace>
  <inkml:trace contextRef="#ctx0" brushRef="#br0" timeOffset="4132.18">7320 1094 0,'0'53'16,"0"-106"-16,0 211 15,0-34 1,0 87 0,0-16-1,0-143-15,18 72 16,-18 52 0,0-35-1,-18 1 1,-35-37-1,-17-52 1,17-70 0,35-36-1,0-53 17,18 71-32</inkml:trace>
  <inkml:trace contextRef="#ctx0" brushRef="#br0" timeOffset="4398.85">6121 1094 0,'70'-36'31,"-52"19"-31,52-19 16,36-17-1,-88 53 1,52-35 0,19 18-1</inkml:trace>
  <inkml:trace contextRef="#ctx0" brushRef="#br0" timeOffset="4814.85">8431 512 0,'0'0'15,"-17"-36"-15,-1 19 16,0 17-16,-17 0 15</inkml:trace>
  <inkml:trace contextRef="#ctx0" brushRef="#br0" timeOffset="4948.51">8290 1094 0,'0'70'15,"0"-52"1,18-18-1,35-35 1,-18 17-16</inkml:trace>
  <inkml:trace contextRef="#ctx0" brushRef="#br0" timeOffset="5365.52">8696 811 0,'0'0'0,"-18"0"16,-17 36-16,0 17 15,-71 105 1,88-140-16,-35 70 16,36-70-16,-19 35 15,19-36 17,17-52-1,0 17-31,35-34 15,-17-37 1,-1 54-16,1-18 16,35 35-1,35 36 1,0 35 0,-17 18-1,17 17 1,-70-88-16,70 17 15,-18-17 1,19-52 0,-54-19-1,-17-35 1</inkml:trace>
  <inkml:trace contextRef="#ctx0" brushRef="#br0" timeOffset="5615.55">8414 423 0,'0'0'0,"-18"0"15,0 0-15,1 18 16,-1 35 0,1-18-16,-1 71 15,0-35 1</inkml:trace>
  <inkml:trace contextRef="#ctx0" brushRef="#br0" timeOffset="5706.85">8520 1147 0,'52'0'0</inkml:trace>
  <inkml:trace contextRef="#ctx0" brushRef="#br0" timeOffset="6148.71">9119 564 0,'0'0'0,"0"-17"0,0-54 31,-17 71-31,-1-17 16,-35 34 0,53 71-1,-35 54 1,17 52-1,1-53 1,17 0 0,0-124-16,0 36 15,35-35 17,0-18-17,0-35-15</inkml:trace>
  <inkml:trace contextRef="#ctx0" brushRef="#br0" timeOffset="6998">9790 1005 0,'0'0'0,"0"-17"0,0-1 0,0-35 15,0 0 17,-36 18-32,-17 0 15,36 17-15,-89 18 16,18 0-1,17 35 1,18 106 0,36 18-1,17-88 1,0-18-16,0 17 16,35-52-1,18-18 1,17-35-1,54-71 1,-54 35 0,-52 36-16,17-89 15,-17 54 17,0 70-17,-18 70 16,0-52-31,0 53 16,0-54-16,0 89 16,0-35-1,52-18 1,19-53 0,0-18-1,17-35 1,0-70-1,-17-1 1,-54 54 0,-17 122 31,0-34-47,0 35 15,0 53 1,0-36-1,0-34 1,0-19 0,18-17-1,17-88 1,-35 71-16</inkml:trace>
  <inkml:trace contextRef="#ctx0" brushRef="#br0" timeOffset="7348.49">10301 529 0,'0'0'0,"-18"0"16,-34 35-1,34-17-15,0 0 16,18 35-1,0 0 1,53-53 0,0 0-1,-18-18 1,1-35 0,-36 0-1,-18 18 1,-35 17-1,-17 18 1,-1 35 0</inkml:trace>
  <inkml:trace contextRef="#ctx0" brushRef="#br0" timeOffset="7454.9">10742 635 0,'18'-18'16</inkml:trace>
  <inkml:trace contextRef="#ctx0" brushRef="#br0" timeOffset="7815.31">10883 459 0,'0'0'0,"0"-18"0,-17 18 47,-1 18-32,18-1-15,-18 19 0,1 69 16,-1-16 15,0 52-15,1 0-1,17-106-15,-18 53 16,18 18 0,18-53-1,17-35 1,18-18 0,17 0-1,-17-36 1,36-34-1</inkml:trace>
  <inkml:trace contextRef="#ctx0" brushRef="#br0" timeOffset="8098.44">10724 864 0,'0'0'0,"0"-17"0,18 17 16,17 0-1,54-36 1,-72 36-16,124-17 16,-17-1-1,-71 18 1,-36 0-1,1 0 1,-36 0 15</inkml:trace>
  <inkml:trace contextRef="#ctx0" brushRef="#br0" timeOffset="9164.11">1923 2134 0,'0'0'0,"-53"0"32,70 0-1,1 0-15,0 0-16,87 0 15,72 18 1,105 0-1,36-1 1,52-17 0,142 0-1,52 0 1,-405 0 0,335 0-1,229 0 1,-547-17-16,565-1 15,-177 0 1,195-17 0,-36 17-1,-35 1 1,106-19 0,-265 36-1,-212 0 1,19 0-1,-142 0 1,-141 0 0,-36 0-1,-52 0 17,-36-35-17,1 0 1,52 17-16</inkml:trace>
  <inkml:trace contextRef="#ctx0" brushRef="#br0" timeOffset="10014.95">8237 547 0,'0'17'16,"0"1"-16,0 0 16,0 35-1,0 35 1,0-53-16,0 124 15,0-53 1,0 0 0,36-54-1,-1-16 1,-17-36 0,-18-18-1</inkml:trace>
  <inkml:trace contextRef="#ctx0" brushRef="#br0" timeOffset="15315.24">2628 2946 0,'0'0'0,"0"17"15,0 1-15,18-18 47,-1 0-31,19 0-16,17-53 16,0 0 15,-53 35-31,0-52 15,-36 35 1,-70 35 0,-88 53-1,-17 35 1,87-18 0,36 36-1,88-35 1,35-18-1,54-18 1,69 18 0,1 17-1,-35 36 1,-89-35 15,-53 35-15,-105-18-1,-54-35 1,54-53 0,-54-18-1,89-35 1,35-17 0,53 34-1,0 19 1,18-1-1,35 0 1</inkml:trace>
  <inkml:trace contextRef="#ctx0" brushRef="#br0" timeOffset="16414.09">3052 3369 0,'0'-35'32,"0"17"-32,-18 18 46,0 0-46,1 35 16,17-17-16,-36 70 16,19 18-1,17-18 1,0-35 15,17-35-15,54-18-1,-1-53 1,19 0 0,-19-35-1,-35 0 1,-17 35 0,-18 35-1,-18 89 16,-34 17-15,34 53 0,-17 18-1,35-124-15,-36 177 16,36-1 15,0-17-15,0 0-1,-35 0 1,-18-35 0,-53-18-1,-35-88 1,-35-53 0,52-53-1,-34-70 1,52-54-1,70-17 1,36 141-16,0-123 16,71 17-1,35 36 1,17-1 15,18 36-15,-105 70-16</inkml:trace>
  <inkml:trace contextRef="#ctx0" brushRef="#br0" timeOffset="17213.79">3651 3422 0,'0'0'0,"-17"18"31,-1-18-31,-35 88 16,0 18-1,53-36 1,-18-17 0,18-18 15,-17-35-16,17-17 1,0-1-16,0-17 16,35-53-1,53-36 1,1 36 0,-19 53-1,1 35 1,-36 70-1,-17 18 1,-18 1 0,0-19-1,17-35 1,54-35 15,-18-17-15,17-54-1,18-52 1,-17-36 0,-36 18-1,-35 17 1,0 72 0,-35 104 15,17 54-16,1 53 1,17-18 0,0-35-1,0-35 1,0-54-16,17 18 31,36-35-15,0 0-1,18-17 1,-1-54 0</inkml:trace>
  <inkml:trace contextRef="#ctx0" brushRef="#br0" timeOffset="17480.59">4145 3404 0,'0'0'15,"18"0"17,17 0-32,53-17 31,0-1-16,-70 18-15,0-18 16,-1 18 0,1 0-1,-18 18-15</inkml:trace>
  <inkml:trace contextRef="#ctx0" brushRef="#br0" timeOffset="18097.2">4939 3634 0,'0'0'0,"53"-18"16,-53 0-1,0-17 1,17-18-1,-17-17 1,0-1 0,-35 36-1,18 35-15,-72 17 16,-34 54 0,-18 35-1,35 17 1,106-35-1,0-35 1,88-53 0,18 0-1,0-53 1,0-35 15,-36 0-15,-52-18-1,-18 71 1,-18 88 15,1 35-15,17 0 0,0 0-1,0-70-15,17 17 16,18-35-1,36 0 1,-18-35 0,-35 17-1</inkml:trace>
  <inkml:trace contextRef="#ctx0" brushRef="#br0" timeOffset="18696.13">5397 3387 0,'0'-18'16,"0"0"-1,0 1 1,18 17-16,17-18 16,36 18-1,-36 18 1,1 52-1,-36 1 1,0-54-16,-53 89 16,-18-35-1,0-1 1,36-52 0,35-36 30,53-52-30,35-1 0,-17 1-1,17-18 1,-35 52 0,-53 19-1,0 34 1,-18 36-1,18 35 1,-17-17 0,-1 0-1,18-19 1,18-34 0,35-18 15,17 0-16,-17-18 1</inkml:trace>
  <inkml:trace contextRef="#ctx0" brushRef="#br0" timeOffset="19513.75">935 4145 0,'0'0'0,"-18"0"0,1 0 16,-1-18-16,-17 1 15,17 17 16,36 0 1,-1 0-32,71 0 15,71 0 1,-106 17-16,159 1 16,123 17-1,106 1 1,88-19-1,71 1 1,-441-18-16,458 18 16,53-1-1,-194 1 1,142 0 15,-71-18-15,-71 17-1,-388-17-15,194 0 16,-123 18 0,-106-18-1,-35 0 1,-1 0 0,-17-18-1</inkml:trace>
  <inkml:trace contextRef="#ctx0" brushRef="#br0" timeOffset="19663.77">7338 4392 0,'0'0'15,"0"18"-15,17-18 47,19 0-31,17-18-16</inkml:trace>
  <inkml:trace contextRef="#ctx0" brushRef="#br0" timeOffset="27929.32">12682 882 0,'0'0'0,"-17"0"0,-19 0 16,19 0-1,17 18 17,0-1-17,0 1-15,0-1 31,-18 1-31</inkml:trace>
  <inkml:trace contextRef="#ctx0" brushRef="#br0" timeOffset="28245.32">12224 988 0,'0'0'0,"-18"0"0,-17 0 15,17 0-15,1 0 16,34 35 15,71 0-15,106-17 0,-35-18-1,-88 0 1,193 0-1,-70 0 1,0 0 0,-88-18-1,-106 1 1,0-36 0</inkml:trace>
  <inkml:trace contextRef="#ctx0" brushRef="#br0" timeOffset="28646.5">13159 758 0,'0'0'0,"-53"0"16,17-17-1,36 34 1,36 36 0,52 18 15,53-18-31,-53-36 31,-53-17-31,54 0 16,-72 0-16,36-17 15,-35-18 1,-89 35 15,-35 70-15,71-52-16,-53 70 15,-71 124 1,71-71 0,70-53-1,18-35 1,36-53 0,34-35-1</inkml:trace>
  <inkml:trace contextRef="#ctx0" brushRef="#br0" timeOffset="29561.46">14905 864 0,'0'0'0,"-18"-17"0,1-1 0,-1 0 16,0-52-1,18 35 1,0 52 15,0 71-15,-17 71-1,-1-35 1,0-1 0,18-52 15,0-54-16,0-34 1,0-19 0,53-69-1,-17 16 1,34 1 0,-35 70-1,-17 18-15,17 36 16,1 70-1,-1-18 1,18 18 0,35-18-1,18-71 1,0-34 0,-1-54-1,-52-17 1,-53-71 15,0 36-15,-53-54-1,1 142 1,52 53 15,0 35-15,52-18-1,1 18 1</inkml:trace>
  <inkml:trace contextRef="#ctx0" brushRef="#br0" timeOffset="29928.65">15787 1111 0,'0'0'0,"0"18"0,17-18 16,-17 18-1,18-18 1,53-36 0,-1-17-1,-35-17 1,-17 52-16,-18-35 16,0-17-1,-70 52 1,-1 53-1,0 71 1,36 53 0,18-53-1,17 0 1,52-71 0,19-35-1,52-35 16,54-54-31</inkml:trace>
  <inkml:trace contextRef="#ctx0" brushRef="#br0" timeOffset="31011.77">16969 1041 0,'0'0'0,"0"-18"16,0 0-16,0-35 15,0 1 1,0-19 0,70 36-1,-17 35 1,0 35 15,-18 53-15,-35 36-1,0-36 1,-35 18 0,35-36-1,-18-70-15,18 18 16,18-71 15,35-35-15,0-36-1,0 54 1,-36 34-16,36-16 16,-17 52-1,-1 17 16,-35 71-15,0 1 0,0-72-16,17 54 15,-17-54-15,53 36 16,36-35 0,16-18-1,-16-35 1,16-53-1,-87 70-15,17-35 16,-35 18-16,18-89 16,-18 36-1,0 53 1,-35 35 0,17 17-1,-17 107 16,35-36-15,0 0 0,53-17-1,0-54 1,70-17 0,18-17-1,-17-54 1,-36-35-1,-53 18 1,-17 0 0,-36 70-1,-52 36 1,52-18-16,-35 88 16,53 0-1,0 1 16,53-19-15,18 1 0,70-54-1,-36-17 1,37-35 0,-107 17-16</inkml:trace>
  <inkml:trace contextRef="#ctx0" brushRef="#br0" timeOffset="31561.76">19650 864 0,'0'0'16,"-18"-17"-16,-17-1 0,-71 0 16,0 18-1,-17 18 1,87 0-1,-52 52 1,18 54 0,52-18-1,18-36 1,35-35 0,36-35-1,35-17 1,-1-89-1,-16 0 1,17-106 0,-54 36-1,-52 70 1,0 89-16,0-19 16,-17 54-1,-36 88 1,18 17 15,17 71-15,0-35-1,18-124-15,0 36 16,53-18 0,35-53-1,-17 0 1,17-53-1,-53 18-15</inkml:trace>
  <inkml:trace contextRef="#ctx0" brushRef="#br0" timeOffset="32095.61">21325 741 0,'0'0'0,"0"-35"0,-17-89 16,17 106-1,0-17 1,-18 18 0,0 17-1,18 17-15,-17 89 16,-1 17 0,1 71-1,17-52 1,0-72-1,0-52 1,17-18 0,-17-18-1</inkml:trace>
  <inkml:trace contextRef="#ctx0" brushRef="#br0" timeOffset="32495.52">21008 864 0,'0'0'16,"18"0"0,-1 0-1,54-17 1,87-36 0,-34 35-1,-89 18-15,71 0 16,-106 18-1,0 70 1,-18 35 0,1-34-1,17 34 1,53-88 0,17-17-1,36-36 16,35-70-15,-70 0 0,-36-88-1,-88 52 1,-35 89-16</inkml:trace>
  <inkml:trace contextRef="#ctx0" brushRef="#br0" timeOffset="32595.44">21467 1058 0,'17'0'0,"54"18"16,-1-18-1</inkml:trace>
  <inkml:trace contextRef="#ctx0" brushRef="#br0" timeOffset="33594.87">21343 829 0,'0'-18'0,"0"1"32,35-1-32,18 0 15,53-17 1,0 35 0,-53 18-1,-36 52 1,-17 36-1,-35-18 1,18-52 0</inkml:trace>
  <inkml:trace contextRef="#ctx0" brushRef="#br0" timeOffset="34578.47">23248 1341 0,'0'0'15,"0"17"-15,18-34 47,-1-1-47,19 0 16,-19 1-16,1-1 0,52-88 16,-34 18-1,-36-53 16,0 70-15,-53 36 0,-18 53-1,36-1-15,-53 89 16,17 0 0,71 35-1,0-35 1,53-53-1,18-53 1,35 0 0,-18-53-1,18-53 1,-18 18 0,35-53-1,-35 88 1,1 35 15,-54 71-15,0 71-1,-35-36 1,0 0 0,0-35-1,-35-35 1,35-71 15,35-53-15,18-18-1,0 36 1,-35 70-16,17-52 16,-35 52-1,0 54 16,-35 34-15,-18 89 0,35-71-1,18 0 1,53-52 0,0-19-1,53-17 1,0-35-1,-18-36 1,18-17 0</inkml:trace>
  <inkml:trace contextRef="#ctx0" brushRef="#br0" timeOffset="34913.12">24747 900 0,'0'-18'0,"0"36"0,-17-36 16,-1 36-1,18-1 1,-53 54 0,53 35-1,-53 35 1,0 17 0,18-16-1,-18 140 1,0-53-1,36-88 1,-1 0 0,18-70-1,53-106 17,35-89-17,-17 1 1</inkml:trace>
  <inkml:trace contextRef="#ctx0" brushRef="#br0" timeOffset="35245.03">24659 1252 0,'0'0'0,"-17"-35"0,-36-18 16,-18-35-1,36 0 1,52 35-1,72 35 1,-36 18-16,123 18 16,-53 35-1,-52 35 1,-106 18 0,-71-53-1,-71 0 1,36-53 15,106 0-15,88-18 15,-18 0-31,53-17 16</inkml:trace>
  <inkml:trace contextRef="#ctx0" brushRef="#br0" timeOffset="35744.58">25418 653 0,'0'0'0,"0"-18"0,0 0 16,-18 18-16,-35 0 15,18 18 1,0 70 15,-1 71-15,1-18-1,17 18 1,18-124-16,0 53 16,53-70-1,18-18 1,17-53-1,-35 0 1,17-53 0,-70 89-16,36-19 15,-36 72 17,-36 17-17,1 17 1,35-35 15,-17-17-31,17-36 31,52-17-15</inkml:trace>
  <inkml:trace contextRef="#ctx0" brushRef="#br0" timeOffset="35911.86">25682 829 0,'-70'0'31,"52"0"-31,0 0 0,18 18 32,0-1-32,36-17 15,-1 18 1</inkml:trace>
  <inkml:trace contextRef="#ctx0" brushRef="#br0" timeOffset="36411.66">26088 900 0,'0'-36'15,"0"72"-15,-18-72 16,-35 36-1,-35 53 1,18 35 0,70-52-16,-18 52 15,18 0 1,35-35 0,18-35-1,71-18 1,17-71 15,-71 18-15,1-53-1,-54 18 1,-17 70 0,0 36-1,-35 106 1,35-54-1,0 18 1,0-52 0,53-36-1,18 0 1,35-53 0,-89 17-16,54-34 15</inkml:trace>
  <inkml:trace contextRef="#ctx0" brushRef="#br0" timeOffset="36728.69">26494 688 0,'0'0'0,"-18"18"0,-35 70 15,35-35 1,18-36-1,71 1 1,-53-18-16,-1-35 16,1 17-16,17-53 15,-35 1 1,-35 35 0,0 17-1,-18 18 16,53 18-31,-36 35 16,36 17 0,18 1-1,17-71-15</inkml:trace>
  <inkml:trace contextRef="#ctx0" brushRef="#br0" timeOffset="37043.62">27058 600 0,'0'0'0,"0"-18"0,0 0 16,0 1-1,-18 34 1,1 19 0,-1-19-16,-17 124 15,0 18 1,17-53 15,0 18-15,18-72-1,0-34 1,88-18 0,-35 0-1,53-88 1,-18-18-1</inkml:trace>
  <inkml:trace contextRef="#ctx0" brushRef="#br0" timeOffset="37811.33">27464 564 0,'0'-17'0,"0"34"0,0-122 16,-18 122 15,0 1-15,-17 70-16,-18 53 31,18 36-15,17-36-1,18-53 1,0-18 0,71-34-1,17-36 1,0-53-1,-17 0 1,-18-35 0,-36 17-1,-17 89 17,0-1-32,-35 36 15,35 36 1,0-37 15,35-34-15,71-18-1,18-18 1,-18-70 0,-18-18-1,-71 18 1,-17 35-1,0 71 17,-17 0-32,-36 87 15,0-16 1,-53 87 0,53-35-1,18 106 1,35-18 15,0-176-31,18 71 16,-18-36-1,0-53 1,-18-17 0,18-53 15,0 17-31,18-70 15,-1 35 1</inkml:trace>
  <inkml:trace contextRef="#ctx0" brushRef="#br0" timeOffset="38061.01">27040 1023 0,'0'0'0,"-35"0"16,17-53-1,71 35 1,124-17 0,-71 18-1,-1 17 1,-69 0-1</inkml:trace>
  <inkml:trace contextRef="#ctx0" brushRef="#br0" timeOffset="38826.98">29545 1199 0,'0'-35'15,"0"18"-15,0-54 32,0 0-17,-35-34 1,-53 16 0,-36 89-1,1 36 1,-18 105-1,70-35 1,53 17 0,54-52-1,52-71 1,0-18 0,36-53-1,-36-17 1,-53-18 15,-35 89-31,0-36 16,0 123 15,0 54-15,0-89-16,0 18 15,88 35 1,-35-88-1,88-17 1,-105-1-16</inkml:trace>
  <inkml:trace contextRef="#ctx0" brushRef="#br0" timeOffset="39076.96">30074 864 0,'0'-35'0,"0"70"16,-35-70-16,-18 141 15,0 35 17,36-106-32,-1 124 15,0 70 1,-35 18 0,18-70-1,35-107 1,0-52-1,35-89 1,1-17 0</inkml:trace>
  <inkml:trace contextRef="#ctx0" brushRef="#br0" timeOffset="39377.64">29951 1199 0,'0'0'15,"0"-123"-15,0 105 0,0-70 16,0 35-1,53-35 17,35 88-17,53 35 1,-106 53 0,-35 36-1,-123-36 1,-18-35-1,35-53 1,141-18 15,53-34-15,-52 52-16,-1-18 16</inkml:trace>
  <inkml:trace contextRef="#ctx0" brushRef="#br0" timeOffset="39661.15">30568 882 0,'0'0'0,"-17"18"15,-1-1 1,-53 160 0,36-36-1,-18 70 1,0 54-1,18-89 1,17-17 0,18-106-1,18-71 1,17-35 0,1-70-1,-19 17 1</inkml:trace>
  <inkml:trace contextRef="#ctx0" brushRef="#br0" timeOffset="39945.06">30462 1341 0,'36'-106'16,"-72"212"-16,125-389 15,-37 195 1,19 0 0,0 88-1,52 0 1,-35 106-1,-105 35 1,-72-71 0,-52 19-1,53-72 1,0 1 0,70-18-16,1 0 15,17-53 1,105-35 15,-16 17-31</inkml:trace>
  <inkml:trace contextRef="#ctx0" brushRef="#br0" timeOffset="40661.42">31380 529 0,'0'0'0,"-18"0"16,-17 0-1,-54 71 1,1 70 0,71-106-16,17 106 15,0 18 1,17-88 0,71-19-1,1-52 1,34-35 15,-35-53-15,-35-18-1,-35 53 1,-18 71 15,-53 70-15,53-17-1,0-54-15,18 19 16,35-19 0,35-34-1,-18-36 1,-17-36 0,-35-16-1,-1 34 1,-17 53-1,0 36 17,0 70-17,0 0 1,-35 124 0,35-71-1,-53 53 1,18 18-1,0-71 1,-18-35 0,-35-53-1,-18-36 1,0-17 0,35 0-1,-34 0 1</inkml:trace>
  <inkml:trace contextRef="#ctx0" brushRef="#br0" timeOffset="41412.21">16404 2469 0,'0'-17'0,"0"-18"0,0-1 16,-53-34 0,18 52-1,17 18 1,1 71-1,17-36-15,0 106 16,-18 35 0,0-17-1,1-88 1,17 17 0,-18-88 15</inkml:trace>
  <inkml:trace contextRef="#ctx0" brushRef="#br0" timeOffset="42244.27">15928 2875 0,'-71'-18'16,"142"36"-16,-159-36 0,70 18 16,36 0 15,70 0-16,159-52 1,-35-19 0,52-35-1,-211 71-15,70-53 16,-52-36 0,-71 36-1,-35 53 1,-36 35-1,-17 123 17,70 36-17,-17 35 1,35-71 0,0 1-1,0-53 1,0-54-1,18-34 1,35-36 0,-18 0-1,-17-36 1,34 54 0,-34 35-1,17 53 1,-17 35 15,17-52-15,1 17-1,34-53 1,54 0 0,-1-71-1,1-17 1,-72-18-1,-52-18 1,0 72 0,-35 34-1,18 36-15,-54 70 16,53 0 0,18 35-1,36-34 1,34-72-1,54 1 17,-107-18-32,124-35 15,-52-36 1,-36 18-16</inkml:trace>
  <inkml:trace contextRef="#ctx0" brushRef="#br0" timeOffset="43076.64">19226 2222 0,'0'0'0,"0"18"16,-53 88 0,36-71-16,-1 71 15,1-53-15,-19 123 16,19-70 0,17-53-1,35-88 16,-35 17-15,53-70 0,17-35-1,-34-1 1,-1 106 0,-17 54-1,-18 70 1,35 52-1,-18-122-15,72 69 16,-1-52 0,71-53-1,-36-17 1,36-89 0,-36-71-1,-87-34 1,-54 17-1,-53 88 17,-52 53-17,-53 71 1,52 35 0,89-36-16,-18 89 15,53 0 1,70 17-1,54-70 1,-1-17 0</inkml:trace>
  <inkml:trace contextRef="#ctx0" brushRef="#br0" timeOffset="43760.57">20637 2487 0,'0'0'0,"0"-70"0,0 17 15,-105 35 17,34 18-17,-35 88 1,18 53 0,53-35-1,17 35 1,18-53-1,35-70 1,71-36 0,-18-35-1,1-52 1,-36-36 0,-36 17-1,-17 89 1,0 52 15,0 89-15,0 0-1,18 0 1,52 0 0,-17-106-1,36 0 1,-1-36-1,-35-34 1,17-54 0,-35 36-1,-35 71-15,18-36 16,-18 141 15,0 18-15,0-18-1,0 0 17,0-35-17,18-53 1,-1-35 0,19-1-16</inkml:trace>
  <inkml:trace contextRef="#ctx0" brushRef="#br0" timeOffset="44127.05">21167 2205 0,'0'0'0,"-18"-18"0,-35 18 16,18 53 0,35-18-1,0-17-15,0 0 16,70-18-1,-17-18 17,-17-17-17,-36-36 1,-18 18 0,0 36-16,-52-19 15,17 36 1,-18 53-1,54 35 1,17 1 0,35-1-1,71-35 1,-71-53-16</inkml:trace>
  <inkml:trace contextRef="#ctx0" brushRef="#br0" timeOffset="45511.64">21590 2240 0,'0'-35'16,"0"70"-16,0-88 0,0 0 15,0 0 1,0 71 0,-18 35-1,-35 123 1,36-70-1,-1-53-15,-17 123 16,35-34 0,0-90-1,53-16 1,35-36 0,-17-18-1,52-105 1,-70 17-1,-18 0 17,-17 53-17,-18 141 17,0-70-32,-18 70 15,18 0 1,35-35-1,18-35 1,53-18 0,-35-35-1,52-54 1,-70-34 0,-35 52-1,-18 36 1,0 53-1,-18 52 17,-17 71-17,35-88 1,0 0 0,0-35-1,53-71 16,-36 35-31,36-52 16,36-36 0,-37 18-1,-16 70 1,-1 36 0,-35 52-1,0-52-15,0 52 16,0-52-16,53 53 31,0-36-15,53-17-1,0-18 1,52-71 0,-87 0-1,-54 36-15,19-71 16,-19 1-1,-17 52 1,-70 53 0,-36 70-1,35 36 1,54 0 0,17-71-1,35-17 1,36-18-1,-18-53 17,-18 18-17,-35 17-15,17 0 16,-17 36 15,-17 70-15,-36 18-1,53-71-15,0 89 16,0 70 0,18 70-1,17-70 1,18 18 0,-53-53-1,-53-71 1,-35-70-1,17-36 17,71-53-17,0 1 1,0-54 0,35-17-16</inkml:trace>
  <inkml:trace contextRef="#ctx0" brushRef="#br0" timeOffset="45693.82">22684 1993 0,'0'0'0,"-36"-17"0,36-1 31,0 0-31,0 1 16</inkml:trace>
  <inkml:trace contextRef="#ctx0" brushRef="#br0" timeOffset="45744.64">22684 1958 0,'0'0'31,"-71"0"-15</inkml:trace>
  <inkml:trace contextRef="#ctx0" brushRef="#br0" timeOffset="45960.39">21431 2293 0,'0'0'0,"-35"0"0,35 18 0,-18-18 16,107 0-1,69 17 1,-105-34-16,159-1 15,-71 0 17,-53 1-32</inkml:trace>
  <inkml:trace contextRef="#ctx0" brushRef="#br0" timeOffset="47860.4">25259 2205 0,'0'0'0,"18"0"0,-1-35 16,-17 17-1,0-17-15,-17-1 16,-36 1 15,-36 35-15,-52 88 0,18 18-1,88-53-15,-124 176 16,106 1-1,71-72 1,70-87 0,88-36-1,18-35 1,-17-35 0,-54-71-1,-52-17 1,-54 34-1,-17 19 1,-53 123 31,18 53-31,0-18-1,35 0 1,0-53-16,35 18 15,-17-53-15,52 0 16,71 0 0,-53-35-1,1-36 1,-72-34 0,-17-1-1,-53-18 1,-70 71-1,35 106 17,-18 53-17,53 53 1,53-53 0,141-36-1,0-70 1,18 0-1,-36-53 1,-17-35 0,-70 0-1,-19 17 1,-17 142 15,0-53-15,-17 52-16,-1 1 15,18-36 17,-18 0-17,54-70 1,34-18 0,1-18-1,-18-17 1,-1 35-1,-34 53 1,17 53 0,1 18-1,17-1 1,52-34 0,37-19-1,34-17 1,-141 0-16,71-17 15,-53-36 17,0-53-17,-53-18 1,0 54 0,-53 52-1,35 18-15,-70 36 16,-18 52-1,36 18 1,52-1 0,36-52-1,70-35 1,-70-18-16,70 0 16,-18-18-1,1-52 1,17-71-1,-53-36 17,-17 124-32,0-52 15,-1-72 1,-17 177 0,-70 53-1,34 88 1,-52 88-1,88-105 1,0-89-16,36 71 16,-1-71-1,-18-35 1</inkml:trace>
  <inkml:trace contextRef="#ctx0" brushRef="#br0" timeOffset="49493.02">27481 2963 0,'36'-35'15,"-19"17"-15,54-70 16,-54 0-1,19 35 17,-213 335-17,336-493 1,-194 264 0,35 17-1,0-52-15,17 17 16,54-35-1,17 0 1,36-18 0,-36-52-1,35-54 1,-105 89-16,70-177 16,-35 36-1,-35 88 1,-18 70-1,-53 53 1,-18 107 15,54 34-15,-1 0 0,36-52-1,35-71 1,17-36-1,18-17 1,1-35 0,-37-71-1,54 0 1,-53 36 0,-53 52-1,-17 89 1,-1-18-1,0 17 17,18 1-17,18-36 1,35-17 0,17-18-1,71-36 1,-70-52-1,-36 18 1,1-1 0,-36 54-1,0 34 1,0 36 0,-18 35-1,18-17 1,0-36-1,71-17 1,-1-18 15,36-18-15,-36-52 0,-52-19-1,0-52 1,-18 53-1,-18 70-15,-70 1 16,-36 87 0,36 1-1,35 52 1,53-52 0,18-1-1,70-17 1,0-35 15,36-18-31,-36-35 31,0-53-15,-17-36 0,-36 71-1,-35 36-15,0-1 16,0 53-1,0 53 1,-18-35 0,18 35-1,0-52 1,0-19-16,0-34 62,0-36-62,36-18 16,34-52 15,-52 88-31,35-36 16,53-17 0,-89 105-1,-17 89 1,0 0-1,18 18 1,17-36 0,71-35-1,-18-36 1,0-17 0,18-35-1,-18-36 1,-17-17-1,-53-18 17,-18 54-17,-89-37 1</inkml:trace>
  <inkml:trace contextRef="#ctx0" brushRef="#br0" timeOffset="49726.56">29316 2134 0,'0'0'0,"-35"-17"31,35-1-31,-18 18 16,0 0 15,1 0-31,-19 0 31,19 0-31,-1 0 0</inkml:trace>
  <inkml:trace contextRef="#ctx0" brushRef="#br0" timeOffset="49993">28134 2575 0,'0'0'0,"0"18"16,18-18 0,35 0-16,35 0 15,35-18 1,-87 1-16,52 17 15,0-18 1,-88 0 15,0-17-15</inkml:trace>
  <inkml:trace contextRef="#ctx0" brushRef="#br0" timeOffset="50209.76">27887 2328 0,'0'0'0,"-18"-17"0,1-1 15,-1 0 1,1 18 31,17 18-47</inkml:trace>
  <inkml:trace contextRef="#ctx0" brushRef="#br0" timeOffset="50664.21">27446 2981 0</inkml:trace>
  <inkml:trace contextRef="#ctx0" brushRef="#br0" timeOffset="55725.95">529 5715 0,'0'0'0,"0"18"46,0-1-46,0 19 0,0 34 16,0 89 0,0-53-1,0 0 1,0-18 0,18-71-1,-18 1-15,0-36 31,17-17-15,-17 0 0,18 0-1</inkml:trace>
  <inkml:trace contextRef="#ctx0" brushRef="#br0" timeOffset="56476">864 6032 0,'0'0'0,"18"0"16,-18 36 15,0-1-31,-71 18 16,1 53-1,-1-53 1,1 17-1,34-52 1,19-18 15,17-53-15,0 0 0,70-17-1,1-19 1,-53 72-16,34-36 15,-16 17 1,-1 36 0,0 36-1,1 52 1,-1-35 0,0 17-1,18-34 1,-18-19-1,18-17 1,-17-70 0,-1 17 15,-35 18-31,0-54 16,0-69-1,0 34 1,-35 18-1,-1 89 1,36 34 0,0 107-1,0 17 1,0 18 0,0-53-1,0-18 1,0-35-1,18-53 1,35-18 15,-53 0-31</inkml:trace>
  <inkml:trace contextRef="#ctx0" brushRef="#br0" timeOffset="56875.2">1358 6156 0,'35'35'15,"-17"-35"-15,17 0 16,36-35 0,-1-18-1,-34 0 1,-36-17-1,0 34 1,-71 36 15,18 36-15,36-19-16,-19 54 16,19 52-1,17-35 1,17 18-1,54-70 1,-1-36 0,72-53-1,-54-18 1,-35 18 0</inkml:trace>
  <inkml:trace contextRef="#ctx0" brushRef="#br0" timeOffset="57375.5">1993 5768 0,'0'-35'0,"0"70"0,-17-70 31,-1 70-15,18 71 0,0-18-1,0 35 1,18-87-16,-18 34 15,17 18 1,-17-70 0,0-36 15,0 1-15,0-54-1,0 54-15,35-54 16,36 0-1,0 36 1,34 35 15,1 53-15,-70 0 0,-36 35-1,-53-35 1,-53 18-1,35-18 1,-17-53 0,70 0-16,1 0 15,-36-18 1,53 0 0</inkml:trace>
  <inkml:trace contextRef="#ctx0" brushRef="#br0" timeOffset="59207.96">3052 6138 0,'17'0'16,"-17"-17"0,18-1-16,-18-17 15,0-36 1,-35-17-1,-54 35 1,-17 35 0,1 54-1,87-19-15,-88 72 16,53 52 0,53-35-1,18-1 1,35-69-1,53-36 1,-89 0-16,71-53 31,18-35-15,-35-1 0,-1-69-1,-34-1 1,-36-18-1,0 72 1,0 69 0,-18 125 15,18 87-15,0-141-16,-18 71 15,18 88 1,0-106-1,53-17 1,-17-71 0,87-18 15,-17-35-15,-88 36-16,70-54 15,-35-52 1,-36 52-1,-52 18 1,-36 53 0,19 53-1,34 35 1,36-53 0,52 36-1,-17-36 1,18 18-1,-54-17 1,1-36-16,0 17 16,34-17 15,-16-17-15,52-36-1,-18-36 1,-52 19-1,0-1 1,-18 142 15,-18-1-15,18 1 0,0-18-1,0-35 1,0-36 15,0-35-15</inkml:trace>
  <inkml:trace contextRef="#ctx0" brushRef="#br0" timeOffset="59375.84">3845 5733 0,'0'0'0,"-17"0"15,-1-18 1,18 53 15,0-17-15,53 35 0</inkml:trace>
  <inkml:trace contextRef="#ctx0" brushRef="#br0" timeOffset="59808.41">4057 5874 0,'0'0'0,"18"0"32,-1 0-17,-17 17-15,18 1 16,35 70-1,-53-53-15,17 36 16,1 35 0,-18-53-1,0-36 1,53-17 0,-35-52-1,35-37 1,-18 1-1,0 0 1,0 17 0,-17 71 15,0 0-15,-18 36-1,0 17 1,0-18-1,0-18-15</inkml:trace>
  <inkml:trace contextRef="#ctx0" brushRef="#br0" timeOffset="60475.28">4480 6103 0,'18'18'15,"0"-18"-15,-1 0 16,54 0 0,-18-36-1,17-34 1,-35 35-1,-17-18 1,-18 35 15,-53 36-15,-35 52 0,88 18-1,-18 1 1,18-36-1,0-36-15,36 1 16,34-18 0,36 0-1,0-53 1,-53 18 0,-36-36-1,-17 53-15,0-17 16,0-35-1,0 17 1,36 0 0,34 35 15,-17 18-15,53 88-1,-53-17 1,-18 17-1,-35-17 1,-17-1 0,-19-70-1,1 0 1,35-53 0,0-17-1,18-54 1,52 1-1,-17 70 1,53 35 0,-53 18-1</inkml:trace>
  <inkml:trace contextRef="#ctx0" brushRef="#br0" timeOffset="61024.28">5803 5627 0,'0'0'0,"0"-18"0,0-70 31,0 70-15,0 54-1,0-19-15,0 107 16,0 52-1,0-123-15,0 35 16,-17-53-16,17 71 16,-18-53 15,53-53-15,18 0-1,18-53-15</inkml:trace>
  <inkml:trace contextRef="#ctx0" brushRef="#br0" timeOffset="61674.95">6121 5909 0,'0'0'15,"17"0"-15,-17-18 16,-17 54 0,-54 34-1,-17 18 1,17-35-1,18-17 1,53-54 31,0 0-47,18-17 16,53-53-1,-36 53 1,35-1-1,-34 36 1,52 53 0,0 0-1,-17-18 1,17-17 0,-18-18-1,19 0 1,-36-53-1,-36 35-15,1-52 16,-18-18 0,0 52-1,-53-140-15,0 53 32,-18 34-17,36 89 1,18 71-1,-1 52 1,18-70-16,0 124 16,0-54-1,0-17 1,18-71 0,52-35-1,18-17 1,-52-1-1</inkml:trace>
  <inkml:trace contextRef="#ctx0" brushRef="#br0" timeOffset="62358.05">7197 5874 0,'0'0'0,"17"-18"15,-17 0-15,18-34 16,-18-1-1,-53 17 1,-53 54 0,18 35-1,-53 106 1,70-54 0,71 1-1,0-53 1,106-35-1,0-36 1,-18-35 0,-53 36-16,54-72 31,-72 19-15,-17-36-1,0 88 1,0 71 15,0 36-15,18-1-1,0-35 1,17-36 0,18-17-1,17-35 1,-34-18-1,17-17 1,-36 34 0,1 36 15,-18 36-15,0-19-16,0 36 15,0 0 1,0-18-1,53-35 17,-18-53-17,-17 18-15</inkml:trace>
  <inkml:trace contextRef="#ctx0" brushRef="#br0" timeOffset="62724.16">7638 5503 0,'-18'-17'0,"36"34"0,-107-34 16,72 17-16,-36 53 16,35 52 15,18-34-15,53-18-1,35-53 1,1 0-1,-19-53 1,-52-35 0,-36-18-1,-35 35 1,-35 54 0,17 17-1,19 53 1,52-36-16,0 72 15,35 16 1,53-69 0,-53-36-1</inkml:trace>
  <inkml:trace contextRef="#ctx0" brushRef="#br0" timeOffset="63024.42">8237 5486 0,'0'-18'0,"0"36"0,0-54 16,0 1 0,-35 35-1,0 88 1,35-52-16,-35 87 16,17 53-1,0-52 1,18-1-1,18-52 1,35-71 15,17-18-15,-17-35 0,-17-35-1,-36 71-15</inkml:trace>
  <inkml:trace contextRef="#ctx0" brushRef="#br0" timeOffset="63224.03">8026 5821 0,'0'0'0,"-18"0"0,0 17 16,18 1 0,71-18-1,52-18 1,-87 18-16,70-17 15,-54 17 1</inkml:trace>
  <inkml:trace contextRef="#ctx0" brushRef="#br0" timeOffset="63757.9">10072 5503 0,'0'0'15,"17"-17"-15,-17-54 16,0 89 15,0-1-31,-52 89 16,34-70-16,-53 140 15,54-53 1,17-17 0,17-71 15,36-35-15,53-52-16</inkml:trace>
  <inkml:trace contextRef="#ctx0" brushRef="#br0" timeOffset="63991.78">10477 5786 0,'0'0'0,"18"0"15,-36 17 1,1 1-16,-107 52 16,-17 19-1,53-37 1,18-16-1,52-36 1,18-18 0,70-52 15,1-1-31</inkml:trace>
  <inkml:trace contextRef="#ctx0" brushRef="#br0" timeOffset="64174.62">10372 5821 0,'53'0'15,"-106"0"-15,123 35 16,-52-35-16,17 71 16,-17-18-1,35-36 1,0-17 0,17 0-1,18-88 1,-52 53-1</inkml:trace>
  <inkml:trace contextRef="#ctx0" brushRef="#br0" timeOffset="64391.3">10848 5503 0,'0'-35'16,"0"70"-16,-18-105 16,-35 105-1,36 53 1,-19 71-1,19-53 1,17 17 0,0-35-1,53-88 1,-36 0-16,72-17 16</inkml:trace>
  <inkml:trace contextRef="#ctx0" brushRef="#br0" timeOffset="64526.45">11730 5644 0,'0'0'0,"-35"0"16</inkml:trace>
  <inkml:trace contextRef="#ctx0" brushRef="#br0" timeOffset="64641.06">11800 8396 0,'36'0'16,"70"0"-1,-36 0 1,-52 0 0</inkml:trace>
  <inkml:trace contextRef="#ctx0" brushRef="#br0" timeOffset="64807.55">11677 5874 0,'0'0'0,"-18"17"0,36-17 32,0 0-17,-1 0-15,89 0 16,0-35-1,-53 17-15</inkml:trace>
  <inkml:trace contextRef="#ctx0" brushRef="#br0" timeOffset="65525.02">11642 5627 0,'-18'0'16,"0"0"-16,36 0 31,35 0-16,35 0 1,36 17 0,-71-17-1,-36 0 1,-17 18 0,-17-18 15</inkml:trace>
  <inkml:trace contextRef="#ctx0" brushRef="#br0" timeOffset="66208.2">12682 5680 0,'-53'17'32,"36"-17"-17,-1-17 1,18-36 0,0-35-1,71 17 1,-18 36-1,52 35 1,-34 0 0,0 106-1,-54 35 1,-17-35 0,0-71-16,0 71 15,0-53 1,-17-36-1,17-87 17,0-19-17,0 54 1,17-71 0,71-35-1,1 71 1,34 52-1,-17 18 1,-18 124 0,-88-19-1,0 19 1,-18-18 0,1-71-1,-1-17 1,18-36-1,35-53 1</inkml:trace>
  <inkml:trace contextRef="#ctx0" brushRef="#br0" timeOffset="67157.11">13652 5733 0,'0'0'0,"-17"0"16,34 0 15,1 0-31,53-36 16,-1-17 0,-52 36-16,52-71 15,-70 35 1,0 17-1,-70 19 1,-1 34 0,-17 107 15,53-18-15,35 17-1,0-52 1,70-1-1,1-70 1,52 0 0,19-35-1,-37-18 1,19-53 0,-54 0-1,-17 1 1,-35 69-1,-18 54 1,-35 70 0,-18 0 15,17 36-15,19-54-1,17-17 1,35-53-1,36-17 1,17-72 0,0 19-1,-17-18 1,-18 52 0,-53 89 15,0 18-16,0-1 1,35-17 0,-18-35-1,36-18 1,53 0 0,0-53-1,-53 0 1,-18-70-1,-35 17 1,0 71-16,-70-54 16,-1 72-1,36 17 1,17 35 0,18 0-1,0-17 1</inkml:trace>
  <inkml:trace contextRef="#ctx0" brushRef="#br0" timeOffset="67657.41">16087 5168 0,'0'0'15,"0"-17"-15,0-107 16,0 106 0,-18 1-1,0 70 1,18 123-1,0-35 1,0 71 0,0-177-16,0 89 15,0-36 1,53-71 0,18-34-1,-18-36 1</inkml:trace>
  <inkml:trace contextRef="#ctx0" brushRef="#br0" timeOffset="68125.37">16581 5415 0,'35'-18'16,"-70"36"-16,52-18 16,-70 35-1,-53 89 1,71-106-16,-53 87 15,-18 1 1,53-53 0,36-35-1,52-54 17,-18 1-32,54-35 15,17-36 1,-17 0-1,-1 88 1,-17 18 0,0 71 15,-18 35-15,1-18-1,17 0 1,-18-35-1,35-53 1,54-53 0,-71-35-1,-18-71 1,-35 106-16</inkml:trace>
  <inkml:trace contextRef="#ctx0" brushRef="#br0" timeOffset="68374.6">17039 5221 0,'0'-141'16,"0"282"-16,-17-335 15,-1 229 1,-35 124 0,35-18-1,-35 53 17,36-53-17,17-17 1,0-89-16,0 0 15,17-17 1,36-36 0,18-35-1,17-52 1,-53 69-16</inkml:trace>
  <inkml:trace contextRef="#ctx0" brushRef="#br0" timeOffset="68773.97">17233 5556 0,'-17'53'16,"-1"-18"0,18 1-1,0-19-15,53-17 32,53-17-17,-18-36 1,0-35-1,-53 35 1,-35-18 0,0 53-16,-70 1 15,-1 34 1,-35 72 0,36-1-1,70 35 1,0-17-1,53-35 1,17-71 0,36 0-1,53-36 17,-53-52-17,-53 71-15</inkml:trace>
  <inkml:trace contextRef="#ctx0" brushRef="#br0" timeOffset="69240.78">18045 5186 0,'0'0'0,"0"-35"0,-18-54 15,-17 89 1,-1 89 0,1 69-1,35-34 1,-18 35-1,1-71 1,-1 0 0,18-53 15,-17-35-15,17-53-1,0-53 1,17 1-1,54 34 1,35 36 0,-89 35-16,89 0 15,0 53 1,-88 17 0,-36 18-1,-106-17 1,19-18-1,69-53-15,-70 35 16,71-35 0,18-17 15,17-1-31</inkml:trace>
  <inkml:trace contextRef="#ctx0" brushRef="#br0" timeOffset="69740.56">18256 5203 0,'0'0'0,"36"-70"31,-19 52-31,1 18 16,-18 18-1,17 70 1,-17 18 0,0 53-1,-17-36 1,-18-17-1,35-53 1,0-35-16,17-36 31,1-35-15</inkml:trace>
  <inkml:trace contextRef="#ctx0" brushRef="#br0" timeOffset="70123.72">18256 5186 0,'0'0'0,"-35"-35"16,0-18-1,35 35 1,106-17 0,-71 35-16,124 0 15,70 88 1,-106 53-1,-52-53 1,-71 53 0,-124-35-1,-70 0 17,-17-35-17,70-36 1,105-18-1,19-17 1,123-35 0,-1 18-1,54-36 1</inkml:trace>
  <inkml:trace contextRef="#ctx0" brushRef="#br0" timeOffset="70673.67">18997 5592 0,'-18'-18'0,"36"36"0,-53-54 0,17 19 16,1-36-16,17 0 31,0 0-15,17 53-16,54-18 15,35 18 1,-1 18 0,1 52-1,-106 89 17,-17-106-32,-72 18 15,54-36 1,17-35-1,18-53 1,53 0 0,71-70-1,-1 34 17,-17 72-17,-18 17 1,-52 35-1,-19 71 1,-17-71 0,0 0-16,-17 36 15,17-36 1,-18-17 0,18-36 15,0-35-16</inkml:trace>
  <inkml:trace contextRef="#ctx0" brushRef="#br0" timeOffset="70857.05">19773 5239 0,'0'0'0,"-17"0"15,-54-36 1,53 36-1,1 0-15,17 18 32,35 35-17,0-35-15</inkml:trace>
  <inkml:trace contextRef="#ctx0" brushRef="#br0" timeOffset="71273.23">19932 5397 0,'0'0'0,"18"0"0,-18 18 31,0 0-31,0 35 16,17 17 15,18 36-15,-35-35-1,18-18 1,0-53-16,-18 17 16,17-17-1,19-70 1,-1-1 0,18-52-1,-18 52 1,0-17-1,36 70 1,-71 53 15,-18 18-15,36-17 15</inkml:trace>
  <inkml:trace contextRef="#ctx0" brushRef="#br0" timeOffset="71873.67">20391 5592 0,'17'0'16,"-34"0"-16,52 0 16,53-18-1,-35-17 1,35-36 0,-70 18-1,-18 0 1,-18 53-1,-52 35 1,-1 54 0,36-1-1,35-18 1,0-34 0,35 17-1,18-36 1,17-17-1,-17-17 1,-35-19 0,17-87-1,18 52 1,35-17 0,18 53-1,-35 35 1,-1 35-1,-52 53 1,-18 18 0,0-18-1,0-52 17,0-19-17,-18-17 1,18-53-1,0-35 1,0 18 0,53-1-1,35 18 1,18 35 0</inkml:trace>
  <inkml:trace contextRef="#ctx0" brushRef="#br0" timeOffset="72872.69">21907 5115 0,'0'0'0,"-17"-70"31,-1 70-31,-17-18 16,0 53 0,-1 89-1,36-71-15,-53 88 16,-17 53-1,52-88 1,1 0 0,34-124 15,1 0-15,17-35-1,36-70 1,17-18-1,-18 88 1,-17 35 0,-35 71-1,-18-35-15,35 88 16,1-18 0,17 0-1,-1-70 1,107-18-1,-53-53 1,17-53 0,-87-35-1,-36 17 17,-53-52-17,0 105 1,35 36-16,-35 35 15,36 53 1,-36 53 0,70-18-1,72 0 1,-54-70-16</inkml:trace>
  <inkml:trace contextRef="#ctx0" brushRef="#br0" timeOffset="73008.12">23054 5433 0,'18'-18'0,"-36"36"0,53-89 16,-35 1-1,0 52-15,-17-35 32,-36 35-17</inkml:trace>
  <inkml:trace contextRef="#ctx0" brushRef="#br0" timeOffset="73540">22825 5292 0,'-53'53'15,"106"-106"-15,-212 229 16,141-158-16,-17 52 16,35 54-1,53-89 1,35-35 0,18-71-1,-35 1 1,17-36-1,-35 35 1,-53 54-16,17-36 16,-17 123 15,-35 19 0,35-1-15,0 18-1,0-89-15,53 1 16,35-18 0,-35-18-1,35-70 1,-35 18 0,0-36-1,-35 88 1,-18 36-1,0 35 1,-36 35 0,36-35-1,0-18 17,53-35-17,-35-35 1,17 0-16</inkml:trace>
  <inkml:trace contextRef="#ctx0" brushRef="#br0" timeOffset="73656.46">23636 5062 0,'0'0'0,"-18"-17"0,-70-1 15</inkml:trace>
  <inkml:trace contextRef="#ctx0" brushRef="#br0" timeOffset="73823.17">23372 5151 0,'0'17'15,"0"-34"-15,52 69 16,19-34 0,0-18-1,-1-18 1,-70-34 15,0-19-15,-70 0-1,52 54-15,-17-1 16</inkml:trace>
  <inkml:trace contextRef="#ctx0" brushRef="#br0" timeOffset="73874.32">23354 5133 0,'0'18'15,"0"-36"-15,18 71 16,70 0 0</inkml:trace>
  <inkml:trace contextRef="#ctx0" brushRef="#br0" timeOffset="74190.14">23989 5080 0,'0'0'0,"18"-18"0,-18 1 0,0-1 0,0-17 16,17 35 0,-17 35 15,0 71-16,-35-18 1,-18 53 0,35-106-16,1 71 15,-1 0 1,18-18 0,0-70-1,18-18 1,35 0-1,17-88 1</inkml:trace>
  <inkml:trace contextRef="#ctx0" brushRef="#br0" timeOffset="74423.55">23777 5345 0,'0'0'15,"-17"0"-15,-54 0 16,106 0 0,1 0-1,69 0 1,19 0 0,-54 0-1,1-36 1,-53 36-16,17-35 15</inkml:trace>
  <inkml:trace contextRef="#ctx0" brushRef="#br0" timeOffset="74872.57">25047 4710 0,'0'0'0,"53"-71"32,-35 53-32,-18-17 15,0 17 1,-18 1-1,-88 52 1,-35 53 0,-53 124-1,35 0 1,-17 70 15,105-53-15,54-141-16,17 159 15,70-106 1,19-88 0,34-35-1,-17-36 1,-18 1-16</inkml:trace>
  <inkml:trace contextRef="#ctx0" brushRef="#br0" timeOffset="77322.78">25171 5486 0,'0'0'0,"0"17"0,17-17 15,-17 36 1,18-36-16,17 0 16,1 0-1,16-36 17,1-17-17,-53 0 1,0-17-1,0 52-15,-17-35 16,-71 36 0,-18 17-1,17 53 1,-52 52 0,53 19-1,71-18 1,52-18-1,71-70 1,-1-18 0,37-89-1,-37-16 1,1-37 15,-35-16-15,-36 34-1,-35 1 1,18 88 0,-18 52-1,-71 124 1,36-35 0,-18 53-1,53-18 1,0-53-1,0-17 1,106-54 0,-18-52-1,18-53 1,-36 0 15,-52 17-15,-18 1-1,-18 105 17,-17 53-17,0 0 1,35-17 0,0-1-1,53-70 1,-36 0-16,54 0 15,35-70 1,-53-1 0,0 1-1,-36-1 17,-17 89-1,-17 52-16,-1 1 1,0 17 0,36-17-1,0-54-15,17-17 16,53 0 0,0-70-1,-17-1 1,-1-17-1,-70 0 1,-17 52 0,-54 36-1,18 53 1,36 0 15,17 53-15,70-18-1,18 1 1,18-54 0,35-18-1,-35-17 1,35-52 0,-70-1-1,-36-88 1,-35 35-1,0 35 1,-53 53 0,-35 18-1,35 53 1,35-35 0,-52 88-1,52 0 1,18-36-1,53-34 1,35-36 0,-17-18-1,-1-88 1,-52 18 0,0-18-1,-18 53 1,0 88 15,0 1-31,-18 52 16,18 0-1,0-17 17,53-36-17,-18-35 1,36-18-1,17-52 1,-70 34-16,17-16 16</inkml:trace>
  <inkml:trace contextRef="#ctx0" brushRef="#br0" timeOffset="77589.03">27499 5133 0,'0'-106'16,"0"212"-16,0-282 15,0 140-15,-53 36 16,0 36-1,18 52 1,0 70 0,-18-16-1,53-1 1,0 35 15,0-88-15,0-70-1,35-18 1,36-35 0,-71 17-16</inkml:trace>
  <inkml:trace contextRef="#ctx0" brushRef="#br0" timeOffset="78507.44">27728 5397 0,'0'-17'16,"0"34"-16,-17-17 31,-1 18-31,-70 70 16,70-70-16,-17 88 15,17 0 1,18-53 0,36-18 15,34-35-16,-52 0-15,52-18 16,-52 1-16,70-72 16,-17 1-1,-18-18 1,-53 89 0,-36 105 15,1 0-16,0 0 1,17-35 0,18-35-1,71-18 1,-36 0 15,-17 0-31,-1-71 16,-17-17-1,0-18 1,36 18 0,16 35-1,37 53 1,-36 0 0,-18 53-1,-35 35 1,0 18-1,0-35 1,0-1 0,-18-35-1,1-35 1,17-70 31,0-18-32,0 70-15,88-105 16,18-1 0,-1 71-1,-34 53 1,0 53 0,-54 53-1,-17 53 1,0-89-1,-35 18 1,17-70 0,1-18-1,-1 0 1,18-53 0</inkml:trace>
  <inkml:trace contextRef="#ctx0" brushRef="#br0" timeOffset="78722.42">28434 4974 0,'-18'0'0,"36"0"0,-53 0 0,17-17 15,-17 17 1,-1-18-1,19 36 17,-1-1-17</inkml:trace>
  <inkml:trace contextRef="#ctx0" brushRef="#br0" timeOffset="78922.14">27129 5221 0,'0'0'0,"17"0"16,54 0 0,35 0-1,-71 0-15,106-18 16,-18 1-1</inkml:trace>
  <inkml:trace contextRef="#ctx0" brushRef="#br0" timeOffset="79446.55">29016 5433 0,'-18'0'0,"18"-18"31,-17 18-15,17 18 46,17-18-62,1 0 16</inkml:trace>
  <inkml:trace contextRef="#ctx0" brushRef="#br0" timeOffset="80255.31">29563 5309 0,'0'0'0,"0"-17"0,17-19 15,-17-17 1,-17 53 0,-1 0-1,0 0-15,-52 89 16,17-19 0,35 18-1,18-35 1,36-17-1,34-36 1,18-18 0,1-35-1,-89-35 1,0 0 0,-53-1 15,17 1-16,36 71 1,53-1 0,53 18-1,53-35 1,-53 17 0,0-17-1,-89 17 1,-70 53 15,-17 71-15,17 0-1,-35 106 1,17 70 15,53-211-31,-52 140 16,-1 107-1,18-107 1,-17 36 0,-1-88-1,36-88 1,-36-54 0,19-17-1,-1-53 1,17-88-1,19-53 1,34 35 0,1 107-16,88-142 15,0 52 1,-18 37 0</inkml:trace>
  <inkml:trace contextRef="#ctx0" brushRef="#br0" timeOffset="80705.78">30357 5327 0,'0'0'0,"17"0"0,1-35 16,35-1-1,-18 1 1,-35 17-16,-35 18 31,-36 36-15,-17-1-1,70 0 1,18-17 0,18 0-1,35-1 1,35 18-1,-35 18 1,-35-35 0,-36 17-1,-53 1 1,-87-36 0,87 0-1,36 0 1,35-36-1,53 1 1,0 0 0</inkml:trace>
  <inkml:trace contextRef="#ctx0" brushRef="#br0" timeOffset="81072">30621 5362 0,'18'0'47,"-1"-17"-47,1 17 0,17-36 16,-17 1-1,-18 0 1,-18 17-1,-35 18 1,0 53 0,1 18-1,34-1 1,0 1 15,36-36-15,70-35-1,-17 0 1,-54 0-16</inkml:trace>
  <inkml:trace contextRef="#ctx0" brushRef="#br0" timeOffset="81305.6">31133 5256 0,'0'-17'0,"0"34"0,0-70 16,-36 53-1,-34 18 1,-1 53 0,54-54-16,-36 71 15,53-35 1,0 0 15,17-53-15,72 0-1,-19 0-15</inkml:trace>
  <inkml:trace contextRef="#ctx0" brushRef="#br0" timeOffset="81940.64">31327 5362 0,'17'0'0,"-34"0"0,34-17 16,-34 17 15,-1 17-31,-53 36 15,19 0 1,34-18 0,18 1-1,18-36 1,17 0 0,-18-36 15,1 1-16,17-36 1,1 19 0,34-1-1,-35 35 1,-17 18-16,17 35 16,-35 1-1,0 34 1,-17-17-1,-19-18 1,19-35 0,17 18-1,0-36 1,0-35 15,35 0-15,36 1-1,17 16 1,-53 36 0,-35 36-1,0 34 1,0-35 0,-17 1-1,-1-1 1,36-35 15</inkml:trace>
  <inkml:trace contextRef="#ctx0" brushRef="#br0" timeOffset="82721.85">32032 5327 0,'0'0'0,"-35"-53"31,0 35-15,-18 18-1,-35 18 1,70 0-16,-35 35 16,18 17-1,35-17 1,0-35-1,53-18 1,17 0 0,-17-53-1,18-35 1,-18-1 0,17-69 15,-70 87-16,18 36 1,-18 52 0,0 1-16,-71 88 15,36-18 1,17 18 0,18-36-1,0-17 1,18-53-1,0 0-15,34 0 16,1-35 0,18 0-1,17-36 1,-35 18 15,-35 53-15,-36 53 15,18 0-15,0 0-1,0-18 1,0-17-16,0 0 16,-53-1-1,-17-17 1,52 0-1,0-35 1,36 0 0,53-36-1</inkml:trace>
  <inkml:trace contextRef="#ctx0" brushRef="#br0" timeOffset="83039.59">33038 4710 0,'0'0'0,"-18"-18"0,-17-53 15,-1 54 1,-34 17 0,17 53-1,0 52 1,-35 178-1,35-125 1,18 36 0,35-88-1,0 0 1,0-35 0,35-54 15,35-52-16</inkml:trace>
  <inkml:trace contextRef="#ctx0" brushRef="#br0" timeOffset="83521.57">32985 5115 0,'0'0'0,"-18"-17"15,0 17-15,1-53 16,17 35 0,53 0-1,17 18 1,-52 36 0,-18 34-1,-18-17 16,-70-35-15,70-1-16,-17-17 16,18 18-16,-1-18 15,36 0 17,52 0-17,-52 35 1,-1-17-16,1 35 15,-18-18 1,-71-17 0,1-1-1,17-17 1,35 0 0,36-35-1</inkml:trace>
  <inkml:trace contextRef="#ctx0" brushRef="#br0" timeOffset="83854.77">33267 4798 0,'0'0'0,"-18"-18"0,18 0 16,18 18-1,35 0 1,35 89 0,-70-1-1,-18-53-15,0 89 32,-36 34-32,-17-69 31,36-54-31,-18 0 15,-54 18 1,72-53-16,17-18 31,0 1-31</inkml:trace>
  <inkml:trace contextRef="#ctx0" brushRef="#br0" timeOffset="84271.77">33390 4357 0,'0'0'16,"0"-18"0,36 18-1,17 18 1,-36-1-16,71 36 15,-17 53 1,-18 88 0,-53 0-1,-53 88 1,0-88 0,-35 36-1,-36-71 1,19-71-1,-54-35 1,53-53 0,35 17-1,54 1 1,34-18 0,1-18-1</inkml:trace>
  <inkml:trace contextRef="#ctx0" brushRef="#br0" timeOffset="84587.9">33549 5962 0,'0'-18'31,"0"1"-31,0-1 31,0 36 0,0-1-15,0 1 0</inkml:trace>
  <inkml:trace contextRef="#ctx0" brushRef="#br0" timeOffset="84838.78">33514 6227 0,'0'17'16,"0"1"-1,0-1-15,0 1 16,0 17 0,-71 36 15,-17-18-16,-71 0 1,124-53-16,-71 0 16,36 0-16</inkml:trace>
  <inkml:trace contextRef="#ctx0" brushRef="#br0" timeOffset="86871.5">1358 7108 0,'0'-17'15,"0"-18"16,0 17-31,0 0 16,0 1 0,0 34 15,0 71-15,0 106-1,-35-35 1,35-123-16,-35 87 15,17-35 1,18-70 0,35-89 15,36-35-15,-54 71-1,19-35-15,34-54 31,1 89-15,-36 52 0,18 89-1,-18-17 1,1 16 0,34-34-1,-17-71 1,0 0-1,18-71 1,-1-17 0,-35-88-1,-35-1 1,-35 54 0,0 70-1,0 53 16,-1 0-15,36 53 0,0 17-1,36 1 1</inkml:trace>
  <inkml:trace contextRef="#ctx0" brushRef="#br0" timeOffset="87190.28">2505 7461 0,'0'0'16,"0"53"0,17-53-1,19 0 1,17 0-1,-36-53 1,-17 18 0,0 0-1,-35 35 1,-36 0 0,36 17-1,35 19 1,0-19-1,53-17 1</inkml:trace>
  <inkml:trace contextRef="#ctx0" brushRef="#br0" timeOffset="88920.96">3210 7320 0,'0'0'0,"0"-35"0,0-71 15,0 88 1,36-70-1,-36 53 1,0 53 15,0 17-15,0 71 0,0-71-16,-18 141 15,18-52 1,0-18-1,18-53 1,52-36 0,1-34-1,52-89 1,-35 0 0,1-53 15,-89 36-16,0 17 1,-18 71 0,-17 35-1,17 0-15,-17 123 16,35-17 0,0 70-1,17-88 1,54 1-1,17-54 1,18-35 0,0-71-1,-36 1 1,-17-71 0,-35 35 15,-18 0-16,0 88-15,0 54 32,-18 87-17,1-17 1,17 35 0,0-123-16,0 52 15,0-34 1,0-54 15,0-53-15,35 1-1,-18 35-15,36-89 16,-35 71 15,35 53-15,-35 35-1,-1 54 1,19-1 0,16 0-1,1-53 1,0-17 0,35-36-1,-17-17 1,0-53-1,-1-89 1,-70 72 0,18-37-1,-18 54 1,0 35 0,0 89 30,-18 69-30,18 19 0,0 35-1,0-53 1,0-18 0,18-71-16,35 19 15,0-19 1,17-17-1,1-53 1,-18-17 0,0-36-1,-18-18 1,-18 89 0,-17 106 30,0 35-30,0-36 0,0 1-1,0-54-15,36 19 16,-19-36 0,54-36-1,-36-17 1,18-35-1</inkml:trace>
  <inkml:trace contextRef="#ctx0" brushRef="#br0" timeOffset="89254.17">5397 7038 0,'0'0'0,"-17"0"0,-1 18 16,1 17 0,34-35-1,18 0 1,1-35 0,-19 35-16,-17-18 15,0-17 1,-70 17-1,35 18 1,-1 18 0,19 17-1,17 0 1</inkml:trace>
  <inkml:trace contextRef="#ctx0" brushRef="#br0" timeOffset="89521.61">4551 7302 0,'0'0'0,"-35"0"0,17 0 16,36 0 15,52-17-15,54-18-1,-54 17 1,36 18 0</inkml:trace>
  <inkml:trace contextRef="#ctx0" brushRef="#br0" timeOffset="90172.06">5697 7126 0,'0'0'15,"0"-18"-15,18 1 0,0-18 16,-18-36-1,0 53 1,0 1 0,-18 52-1,18-17-15,-35 17 16,-36 141 15,18-35-15,18 1-1,35-37 1,18-52 0,52-35-1,-52-18-15,88-18 16,-18-35 0,18-52-1,-36-1 1,-35-53-1,-35 18 1,0 106-16,0-36 16,0 36-1,-17 35 1,-1 35 0,18 71-1,-17 53 16,17-1-15,0-69 0,35-19-1,18-52 1,17-18 0,19-36-1,-37-34 1</inkml:trace>
  <inkml:trace contextRef="#ctx0" brushRef="#br0" timeOffset="90787.3">7302 6615 0,'0'0'0,"0"-18"0,0-35 32,-17 18-17,-36 35 1,-35 123 0,52-88-16,-16 89 15,16-53-15,-105 264 16,53 17-1,53-105 1,35 36 0,53-125-1,88-34 1,53-71 0,-71-53 15,18-71-31</inkml:trace>
  <inkml:trace contextRef="#ctx0" brushRef="#br0" timeOffset="94403.72">7497 7038 0,'-18'0'15,"-17"0"1,17 0-1,0 0 1,36 0 15,0 0-15,35-35 0,70-18-1,-105 35-15,52-35 16,-35 0-1,-35 36 1,-123 17 0,-18 35-1,35 18 1,88-18-16,-70 53 16,71 0-1,17 1 16,17-54-15,71-35 0,1 0-1,-36 0 1,-36 0 0,-70 0-1,-53 70 1,36 19-1,-1 69 1,54-69 0,17-72-16,0 36 15,70-35 1,-17-18 0,35-35-1,-17-36 16,-18 0-15,35-52 0,-17 35-1,34 35 1,-34 53 0,-1 17-1,-52 107 1,-18-36-1,-18-17 1,1-18 0,17-71 15,0-17-15,17 17-1,36-88-15,-17 36 31,-19-1-15,-17 89 15,0 35-15,-17-18-16,17 53 16,0 18-1,53-35 1,0-54-1,17-17 1,54-53 0,-72 0-1,19-52 1,-18 16 0,-18-17 15,0 71-16,1 35 1,-19 53 0,-17 0-1,0-35 1,0-36 15,0-17-15,0-36-1,0 36 1,-53 35 0,1 0-1,-1 35 1,53-17-16,-36 70 16,19-53-16,17 54 31,0 16-16,35-34 1,36-53 0,52-18-1,1-18 1,-72 0-16,107-52 16,-53-36-1,-106 18 1,0-1-1,0 72 1,-53 52 0,35-17-16,-34 105 15,34-35 1,18 1 0,35-19-1,36-70 16,70 0-15,0-53 0,-35-17-1,-53-36 1,-36 35 0,-17 1-1,-17 123 16,17 70-15,-36 36 0,19 0-1,-18 105 1,17-176-16,0 124 16,-17-124-16,0 124 15,-54 53 16,19-71-15,35-124 0,35-52-1,17-124 1,54-18 0,35-122-1,-53 122-15</inkml:trace>
  <inkml:trace contextRef="#ctx0" brushRef="#br0" timeOffset="95786.87">9437 7602 0,'0'0'0,"-18"-35"0,-17 0 16,-18-53 0,53 17-1,35 36 1,71 17 15,-71 18-31,106 0 16,-52 71-1,-36 17 1,-53-35 0,-106 17-1,-18-52 1,107-18-16,-54 0 15,53 0 1,18 18 0,0-1-1,89-17 1,52 0 0,0-35-1,18-53 1,-71 0 15,-18-89-15,-17 18-1,-53 36 1,0 88 0,-35 70 15,-18 88-16,18 1 1,35-89-16,0 124 16,53-53-1,0-53 1,52-36 0,1-17-1,-35-35 16,52-71-15,-87-17 0,-36 70-1,0 0 1,-53 106 15,17 53-15,36-71-16,0 53 15,0-17 1,124-1 0,-1-70-1,71 0 1,-123 0-16,141-53 16,-89-17-1,-17-36 16,-88-35-15,-18 70 0,-53 18-1,-36 53 1,-52 89 0,35 34-1,71-35 1,35 0-1,35-35 1,36-35 0,53-36-1,-36-70 1,-18 0 0,-34-106-1,-1 0 16,-35 70-15,0-34 0,0 140-1,-35 36 1,17 105 0,0-17-1,18 88 1,36 35-1,-1-123 1,18-18 0,17-70-1,1-18 1,17-71 0,-17-34 15,-71 52-31</inkml:trace>
  <inkml:trace contextRef="#ctx0" brushRef="#br0" timeOffset="96053.64">10054 7126 0,'-53'0'0,"106"0"0,-176 0 16,140 0 0,89 0-1,71-35 1,-54 17 0,-17 1-1,-53 17 1,-36 0-1</inkml:trace>
  <inkml:trace contextRef="#ctx0" brushRef="#br0" timeOffset="98252.67">12418 6932 0,'0'0'0,"17"-18"0,-17-52 16,0 17 0,-17-18-1,-36 36 1,35 35-1,-70 0 1,-71 106 0,71 0-1,0 70 1,53 53 0,35-87-1,35-1 1,53-88-1,36-53 1,-1-36 0,-17-34-1,-18-54 1,-35 1 0,-35 52-1,-18 54 16,0 52-15,-18 53 0,18 36-1,0-1 1,35-35 0,18-52-1,18-36 1,35-36-1,35-34 1,-124 34-16,36-16 16,-53-107-1,-53 18 1,-35 70 0,-53 53-1,35 54 16,53 52-15,36 106 0,17-106-1,88-17 1,53-54 0,-18-34-1,54-54 1,-36-52-1,-88 34 1,-53 19 0,0 52-1,0 36 1,0 70 0,-18-17-1,18-36-15,0 53 31,-17-35-15,34-71 15,18-17-15,-17 18-16,17-54 16,54-53-1,-72 72 1,18 52-1,1 52 1,-19 19 0,-17-36-16,36 54 15,17-37 1,52-16 0,19-36-1,-1-18 1,18-52 15,-105 52-31,34-53 16,-52 36-16,0-53 15,-18-36 1,-89 54 0,19 52-1,-89 53 1,106 18-1,-35 124 1,70-54 0,18-52-1,71-36 1,35-35 0,17-35-1,1-53 16,-54-18-15,-17-53 0,-53 0-1,0 71 1,0 18 0,-18 140 15,-17 54-16,35-89-15,0 35 16,0 107 0,18-54-1,35-35 1,35-70 0,18-36-1,-36-34 1,1-37 15,-36-34-15,-35 35-1,0 70 1,0 36 0,-17 70-1,-1 18 1,18-36-1,0 18 1,35-88 0,0 0-1,-17-52 1,0 34-16</inkml:trace>
  <inkml:trace contextRef="#ctx0" brushRef="#br0" timeOffset="98603.4">14764 6897 0,'0'0'0,"-53"35"32,35-17-32,18-1 15,0 19 1,35-36-1,36 0 1,-53 0-16,-1-36 16,-17-17-1,-17 1 1,-19 34 0,-34 18-1,35 18 16,17 34-15,18 19 0,53-18-1,-18-53-15</inkml:trace>
  <inkml:trace contextRef="#ctx0" brushRef="#br0" timeOffset="100386.94">15222 6844 0,'0'0'0,"0"-35"0,0-1 16,0-17-1,-17 53 1,-19 18 0,-16 88-1,34-88 1,-17 140-1,-1-17 1,19 18 0,17-71-1,53-17 1,-36-71-16,54 18 16,17-36-1,0-70 1,0-36-1,-52 18 1,-1 1 0,-35 87-16,0 0 15,-18 71 17,1 35-17,17-70 1,0 70-16,17 18 31,36-35-15,71-54-1,-36-17 1,-18-53 0,1-53-1,0-17 1,-36 35-1,0 17 1,-35 107 15,-35 52-15,35-71-16,-18 36 16,18 53-1,53 0 16,0-88-15,18-1 0,34-34-1,-52-36 1,0-106 0,-53 35-1,0 36 1,-88 18-1,0 52 1,-18 36 0,18 88-1,88-1 1,0 19 0,70-54-1,19-34 16,16-36-15,19-36 0,-18-34-1,-18-54 1,-35 54 0,-18 17-1,-17 53 1,-18 35-1,-36 53 1,1 1 0,35-19-1,0-17 1,-17-35 0,17-36 30,0 0-30,17-70 0,54-18-1,-18 36 1,-36 52-16,36-17 16,-35 35-16,52-18 15,-70 36 1,18 52-1,-18 19 1,0-19 0,0 18-1,35-52 1,18-1 0,35-35-1,-17-18 16,52-52-15,19-71 0,-72 52-1,1-34 1,-71 52 0,-18 54-1,-53 34 1,19 36-1,52-35-15,0 53 16,17-1 0,36 1-1,-18-1 1,-17-17 0,-18-35-1,0-1-15,-71 1 16,19-18-1,-1 0 17,17 0-17,1 0 1,0-35 0,35 17-16</inkml:trace>
  <inkml:trace contextRef="#ctx0" brushRef="#br0" timeOffset="100742.95">15946 6579 0,'-18'0'0,"0"0"0,1 0 31,17 18 63</inkml:trace>
  <inkml:trace contextRef="#ctx0" brushRef="#br0" timeOffset="101086.18">15046 6967 0,'35'0'31,"-17"0"-31,0 0 0,-1 0 0,71 0 16,-35 0-1,-17 0 16,-19 0-15,1 0 0</inkml:trace>
  <inkml:trace contextRef="#ctx0" brushRef="#br0" timeOffset="102952.59">18080 7091 0,'-18'0'62,"1"17"-46,-1 1-16,18 0 0,-18 17 15,18 0 1,0 1 0,0-19-1,18-17-15,35 0 16,0-35 0,-53 0-1,17-36 16,-17 36-31,-17 17 32,-19 18-17,1 18 1,0 52 0,17-34-1,18 34 1,36-52-1,34-18 1,-35-18 0,-17-17-1,-18-18 1,0 18 0,0-1-1,-18 36-15,1 0 16,-36 0 15,35 71-15,1-18-1,17 0 1,0-36 0,52-17-1,-16-35 1,-1 0-1,-35-18 1,0 0 0,0 18-1,0 17-15,-35 18 16,-1 18 0,19 35-1,-1 0 1,18 0 15,35-53 0,1 0-15,-19-36 0,1-17-1,-18 18 1,0 0-1,-18 35-15,-17 0 16,17 0 0,1 53-1,17-18 1,0-17 0,17-18-1,1 0 16,0-18-15,-18-17 0,0 17-1,0 0 1,-18 18 15,18 18-15,0 0-1,0-1 1,0 1-16</inkml:trace>
  <inkml:trace contextRef="#ctx0" brushRef="#br0" timeOffset="112752.21">11994 8961 0,'-17'0'16,"-36"0"15,35 0-31,1 0 16,17-18-1,0-53 1,35-17 0,0 18-1,-17 34-15,35-70 16,-53 18 0,0 71-1,0-1 1,-36 106 15,36-70-15,-35 141-1,0-36 1,17 53 0,18-17-1,-17-71 1,-1 36-1,0-54 1,-17-34 0,0-1-1,-1-35 1,-34 0 0,-36-18-1,36 1 1,17-1-1,35 18 17,71 0-1,-35 0-31,87 0 16,19 0-1,-36-18 1,18 18-1,-53-17 1,-36 17 0,1 0 15,0-18-15</inkml:trace>
  <inkml:trace contextRef="#ctx0" brushRef="#br0" timeOffset="113100.64">12400 9243 0,'18'0'16,"-18"17"-16,17-17 0,1 0 15,0 0 1,17-17 0,-35-1-1,0 0 1,0 1-16,-18-1 16,-17 18-1,0 0 1,35 18-1,-18-1 1,36-17 15</inkml:trace>
  <inkml:trace contextRef="#ctx0" brushRef="#br0" timeOffset="113850.8">13705 8819 0,'0'0'0,"-70"-52"31,70 34-31,0-17 16,0-18 0,35 17-1,-17 36-15,35-17 16,17 34-1,18 107 17,-52 70-17,-36-18 1,-18-17 0,18-106-1,0-18 1,18-35-1,70-70 1,0-36 0,-53 71-16,89-142 15,-54 36 1,-17 18 0,-53 87-1,-17 36 16,17 18-15,0 35-16,-18-35 16,18 52-1,0-17-15</inkml:trace>
  <inkml:trace contextRef="#ctx0" brushRef="#br0" timeOffset="114118.52">14587 8996 0,'0'17'31,"0"1"-31,0 0 16,-17-1-16,17 54 16,-18-18-1,18-36-15,-18 54 16,18-53-1,0-1 17,0-52-1,0 17-31,0 1 0</inkml:trace>
  <inkml:trace contextRef="#ctx0" brushRef="#br0" timeOffset="114317.7">14658 8784 0,'0'0'0,"0"-17"0,0-1 16,0 0 15,0 36-15,0 0-1,0-1 1,35 36-1</inkml:trace>
  <inkml:trace contextRef="#ctx0" brushRef="#br0" timeOffset="115167.64">15152 8978 0,'0'0'0,"0"-17"0,35-89 63,-53 106-48,1 0-15,-1 17 16,-52 1-16,-19 35 15,72-18 1,-1 0 15,18-17-31,53 17 16,18 18 0,-1 0-1,-52 0 1,-18 18-1,-88-18 1,-1-36 0,-34 1-1,52-36 1,54-17 0,-1-53-1,18 17 1,0 18-1,18 53 17,-18 36-17,17 34 1,1 1 0,17-18-1,18-18 1,88-17-1,-52-36 1,52-35 0,-18-35-1,-52 35 1,-18-35 0,-53 70-1,0 36 1,-36 35-1,19-1 1,-1 19 15,18-18-15,18-53 15,17-18-15,-17 1-16</inkml:trace>
  <inkml:trace contextRef="#ctx0" brushRef="#br0" timeOffset="115358.2">15575 8802 0,'0'0'0,"-53"-18"31,71 18 16,-1 0-31,1 0-16</inkml:trace>
  <inkml:trace contextRef="#ctx0" brushRef="#br0" timeOffset="117835.37">16069 8784 0,'0'0'0,"0"-17"0,0-36 16,18 53 0,-18-18-1,0 53 1,0 18-1,-53 71 1,35-89 0,-52 124-1,17-71 1,17 18 0,1-53-1,17-53 1,18-36 15,18-52-15,35 0-1,0 17 1,53 18 0,-36 53-1,71 36 1,-70 52-1,-71-18 1,0 36 0,-88-53 15,17-17-15,54-36-16,-72 0 15,36 0 1,18-53-1,18 17 1,17 19 0,17 52 15,18 0-15,36-17-1,35-18 1,0 0-1,52 0 1,-122-18 0,70-17-1,-18-53 1,-53-18 0,-35 53-1,0 18 1,0 52-1,-18 36 1,1 35 0,17-35-1,17 0 1,36-17 0,-35-36-16,35 0 15,35-36 1,0-34-1,-35-18 17,0-54-17,-18-34 1,-17 53 0,-18 70-1,-35 159 16,-1 35-15,19-18 0,17 1-1,0-89-15,0 18 16,53-18 0,17-35-1,18-18 1,18-52-1,-18-1 17,-70 1-17,0 70 1,-36 53 15,0 17-15,18-52-16,0 35 15,18-18 1,53-35 0,-1 0-1,54-18 1,-18-87 0,-54-1-1,19-141 1,-53 123-1,-18 36 1,0 70 15,-18 36-15,0 106 0,1-1-1,17 36 1,0-18-1,0-71 1,53 1 0,17-36-1,1-35 1,-1-53 0,1-17-1,-53-1 1,-1 1-1,-17 87 32,0 1-47,-17 53 16,17-19 0,0 19-1,52-53 1,37-18-1,52-18 1,-35-53 0,-54 1-1,-34-36 1,0 18 0,-18 70-1,-18 71 16,-35 53-15,18 35 15,0 0-15,-18 71 0,0 35-1,53-177-15,-18 107 16,-17 87-1,0-34 1,-1-89 0,-17-35-1,1-89 1,16-34 0,1-36-1,35-35 1,0-36-1,0 18 1,0 36 0</inkml:trace>
  <inkml:trace contextRef="#ctx0" brushRef="#br0" timeOffset="118135.13">17868 8855 0,'0'0'15,"0"-18"-15,35 0 0,-17 1 0,35-1 16,35-17-1,0 35 1,-52-18 15,-54 18 1,-17 0-17,17 0-15</inkml:trace>
  <inkml:trace contextRef="#ctx0" brushRef="#br0" timeOffset="118334.54">17674 8731 0,'0'0'0,"-17"0"0,-19 0 31,19 0 0,-1 0-15,-17 0-16</inkml:trace>
  <inkml:trace contextRef="#ctx0" brushRef="#br0" timeOffset="118534.77">16810 8767 0,'-18'0'0,"36"0"0,-53 0 15,35-18 1,17 18 15,1 0-15</inkml:trace>
  <inkml:trace contextRef="#ctx0" brushRef="#br0" timeOffset="119950.42">19367 8872 0,'0'0'15,"18"-17"-15,0-54 16,-18 54-16,17-54 16,-17 36-1,-70 17 1,-18 18 0,35 53-1,17-18-15,-16 106 16,34 36-1,18-71 1,35-36 15,71-52-15,53-18 0,52-71-1,-105 1 1,-18-36-1,-88-35 1,0 53 0,-105-18-1,-54 53 1,-18 53 0,54 35-1,105 18 1,36 18-1,123-36 1,88-35 15,18-71-15,-70 18 0,-18-35-1,-89 0 1,-70 17-1,0 54-15,-18-19 16,1 19-16,-36-1 16,0 36-1,18 70 1,17 0 0,-17 89-1,-1 70 1,19-1-1,-18 37 1,-1-54 15,-17 71-15,18 0 0,0 17-1,17-176 1,18-35-1,0-71 1,0-52 15,0-18-15,0 17-16,-70-70 16,17-36-1,17-105 1,19-36-1,17 71 1,70-35 15,-34 194-31,87-124 16,-35 71 0,18 17-1,-53 36 1,-53 17-1,-35 18 1,-1 0-16</inkml:trace>
  <inkml:trace contextRef="#ctx0" brushRef="#br0" timeOffset="121283.37">11677 10707 0,'-18'0'15,"1"0"1,-1 0-16,0 0 16,1 0-1,17-53 1,0-18-1,17 18 1,36 18 0,-53 17-1,88 18 1,-17 18 0,17 88-1,-88 0 1,0 35-1,-35 0 1,0-106-16,-54 106 16,19-52-1,-18-1 1,17-71 0,-17-34-1,53-54 1,17-52-1,18-1 1,71 18 15,17 71-15,-18 18 0,19 52-1,-72-18-15,36 54 16,0 35-1,-18-36 1,18 19 0,0-54-1,-35-17-15,35-18 16,0-18 0,17-35-1</inkml:trace>
  <inkml:trace contextRef="#ctx0" brushRef="#br0" timeOffset="121600.11">12594 10989 0,'0'0'0,"18"0"47,-1 0-32,1 0-15,-18-35 16,0 17 0,-18 18-1,1 0 1,-1 18-1,1-1 1,-1 1 0</inkml:trace>
  <inkml:trace contextRef="#ctx0" brushRef="#br0" timeOffset="138597.63">13335 10707 0,'0'0'0,"-18"0"0,-35-18 31,53 36 16,18-18-47,0 0 0,52 0 16,18 0-1,1-18 1,16-52-1,-34 17 1,-53 35-16,-1-35 16,-17 35-16,0-17 15,-70 35 17,-36 35-17,18 36 1,-18 53-1,71-19 1,52-16 0,54-54-1,-1-35 1,19 0 0,-37 0-1,-34-18 1,-18 1-1,-35 17 1,-36 70 0,1 18-1,34 0 17,36 54-17,0-72 1,53-52-1,53-18 1,-18-71 0,36-52-1,35-18 1,-54-18 0,-52-17-1,-53 52 1,0 36-1,-17 70 1,-19 36 0,-16 141 15,34-36-15,18 36-1,0-36 1,70-52-1,36-1 1,-88-70-16,70 0 16,36-17-1,-36-54 1,-35 1 0,-36-19-1,-17 37 1,0-19-1,-35 124 17,0 17-17,35-52 1,0 53-16,0-1 31,0-52-31,53 52 16,0-52-1,35-18 1,0-53 0,18-17-1,-18-19 1,-70 54-16,-1-35 16,-17 17-1,0 70 16,0 54-15,0-54-16,0 36 16,0 36-1,0-37 17,0-16-17,0-54 16,0-17-15,18 17-16,0-52 16,17-19-1,0 1 1,18 53 0,-18 35-1,18 35 1,-35 36-1,17-1 1,0-17 0,18 0-1,18-53 17,17 0-17,-17-53 1,-1-17-1,-52-1 1,0-35 0,-1 36-1,-17 52 1,0 36 0,-17 35-1,-1 53 1,18-18-1,0-35 1,70 17 0,36-52-1,71-18 1,-1-35 15,-70-18-15,-18-36-1,-53-34 1,-35 52 0,-35 36-1,-18 35 1,-17 71 0,52 17-1,18-18 1,71 19-1,-19-54 1,72-17 0,-1-18-1,-34-18 17,16-53-17,-52-34 1,-53 34-1,36-17 1,-36 105 15,0 54-15,0-53-16,0 52 16,-18 18-1,18-35 1,0-17-1,18-36 1,35 0 0,17-89-1,-17 1 17,-18 0-17,-17 35 1,-18 71 15,0-1-31,0 54 16,0-1-1,35-17 1,36-17 0,-1-36-1,54 0 1,-18-53-1,-53-18 1,-18-52 0,-18-54-1,-17 36 1,0 18 15,0 87-15,-17 89-1,-1 88 1,18-17 0,0 35-1,0-53 1,18-36 0,-18-52-16,53 17 15,0-17 1,-18-18-1,18-36 1,-18-34 0,-17 35-1</inkml:trace>
  <inkml:trace contextRef="#ctx0" brushRef="#br0" timeOffset="138831.16">17498 10689 0,'-18'0'0,"36"0"0,-18 0 31,35 0-15,89 0 0,-54 0-1,-52 0-15,52-17 16,-34 17-1,-19-18 1,18 0 0</inkml:trace>
  <inkml:trace contextRef="#ctx0" brushRef="#br0" timeOffset="139398.74">18697 10460 0,'0'0'0,"0"-141"31,0 123-31,0 0 16,0-17 0,0 70 15,0 54-15,-53 87-1,53-141-15,-35 54 16,0 52-1,17-124-15,18 54 16,0-36 0,35-35-1,36-18 17,17-52-17,-70 52-15</inkml:trace>
  <inkml:trace contextRef="#ctx0" brushRef="#br0" timeOffset="139764.89">18979 10530 0,'0'0'16,"0"-17"-16,0-1 15,0 36 1,-35 52 0,18-52-16,-19 88 15,36-36 1,0 1-1,53-36 1,0-35 0,71-70-1,-54 17 17,-35-71-17,-52 18 1,-36 53-1,-53 36 1,35 52 0,19 18-1,16-18 1,36-17 0</inkml:trace>
  <inkml:trace contextRef="#ctx0" brushRef="#br0" timeOffset="140014.17">18433 10442 0,'0'0'0,"-36"18"31,54-18-31,88-18 15,35-17 1,53-18 0,-71 35-1,1 1 1,-36 17 0,-70 0-16,-1 0 15</inkml:trace>
  <inkml:trace contextRef="#ctx0" brushRef="#br0" timeOffset="141148.31">20161 10354 0,'0'0'0,"0"-18"0,-17-87 31,-1 87-31,18-35 16,-18 18-1,18 17-15,-17 18 16,-19 71 0,36 17-1,-17 88 17,17-17-17,0 35 1,0-88-1,0-71 1,0-17 0,0-36-1,0-17 1,0-36 0,0 54-16,0-72 15,17-16 1,72 16-1,-1 89 1,18 0 0,-18 89-1,-71 16 1,-17-16 15,-70-36-15,-36-1-1,18-52 1,17 0 0,36-17-1,17-1 1,36 18 15,0 0-15,-1 0-16,72 35 15,34-17 1,0-18 0,71 0-1,-52-35 1,34-36 15,-123 54-31,35-72 16,-70 54-16,35-71 15,-53 0 1,0 71 0,-71 53-1,-17 105 1,70-87-16,-17 69 16,35 37-1,71-72 1,17-35-1,70-35 1,1-35 0,-18-18-1,-70 0 17,-53-17-17</inkml:trace>
  <inkml:trace contextRef="#ctx0" brushRef="#br0" timeOffset="142263.79">15399 11800 0,'0'0'0,"0"-17"0,0-36 15,0 35-15,0-35 16,-53 36 15,-35 17-15,-18 70-1,18 18 1,52-52-16,-34 140 16,70-35-1,17 0 1,54-70 0,88-54-1,35-34 1,-18-71-1,-52-53 1,-36-1 0,-53-16-1,-35 17 1,0 70 15,-18 53-15,1 54-1,-1 87 1,18 36 0,0-36-1,0 18 1,35-52 0,71-89-1,0-36 1,0-34-1,0-54 1,-53 1 0,-36 70-1,-17 88 32,0 71-31,0 0-1,0-53 1,18-18 0,0-35-16,35 0 15,-18-53 1,18-35 0</inkml:trace>
  <inkml:trace contextRef="#ctx0" brushRef="#br0" timeOffset="142447.66">16475 11695 0,'0'0'0,"-18"0"0,-52 0 16,34 17 15,36 1 0,53-18-15,0 0-16</inkml:trace>
  <inkml:trace contextRef="#ctx0" brushRef="#br0" timeOffset="145096.32">17039 11730 0,'0'0'16,"-35"-35"0,35 17-16,-53 0 15,35 18-15,-35 0 16,0 36 15,18 52-15,35 0-1,0 53 1,18-17 0,-1-107-16,54 36 15,35-35 1,0-18 0,35-71-1,-18-52 1,-35-36-1,-70 0 1,-18 53 0,0 18-1,0 53 1,-18 53 15,1 105-15,17 0-1,0 19 1,0-19 0,0-70-1,0 0 1,0-88 15,17-54-15,19 19-1,34-18 1,-52 52-16,35 1 16,0 17-1,-18 18 17,-35 36-17,-18-1 1,-52 0-1,-1-35 1,18 0 0,53 18 15,-17 35-15,17 0-1,0 17 1,17-52-16,19 35 15,70-18 1,35-17 0,17-18-1,-17-18 1,18-52 15,-53-19-15,-88-16-1,-36-1 1,-35 53 0,-35 35-1,-18 18 1,53 53 0,18-35-16,0 105 15,17-17 1,18-18-1,18-35 1,35-35 0,35-18-1,18-53 1,-71 18-16,35-36 31,1-70-15,-53 35-1,-18 71 1,0 88 15,-18 35-15,18 18 0,0-36-1,71 1 1,34-71-1,-69 0-15,69-18 16,19-70 0,-36 0-1,-35-53 17,-35 0-17,-18 52 1,0 37-1,-36 87 1,36 35 0,-17 36-1,17-18 1,-18 18 0,18-88-16,0 52 15,0-52 1,18-71 15,-1 0-15,19-35-1,-19 70-15,19-35 16,34 1 15,1 34-15,-36 18-1,0 53 1,-17 17 0,-18-17-1,0 18 1,-53-36 0,18-17-1,-18-18 1,-18 0-1,18 0 1,18 0 0,17 0-1,18 17 32,18 1-31,53 17-1,-1-35 1,18 0 0,1-53-1,-19 1 1,-52 34-16,52-53 16,-52 36-16,0-53 15,17-71 1,0 36-1,-35 70 1,0 35 0,0 71 15,0-18-15,0 89-1,0-36 1,0 18-1,0 0 1,35-53 0,71-1-1,-18-52 1,-17 0 0,17-52-1,-35-19 1,-18 0-1,-35 54-15,18-71 16,0 35 0,-89 53 15,71 17-15,-35 1-1,17 52 1,1 19-1,17-36 1,0 0 0,52-36-1,1-17 1,0-17 0,-35 17-16,17-18 15,1-17 1,-19 17-1,-17 0 17</inkml:trace>
  <inkml:trace contextRef="#ctx0" brushRef="#br0" timeOffset="145282.04">20426 11977 0,'0'0'0,"-18"0"16,1 0 0,-1 0 15</inkml:trace>
  <inkml:trace contextRef="#ctx0" brushRef="#br0" timeOffset="146814.29">11430 13123 0,'-18'0'32,"1"0"-32,-1 0 15,-17 0 1,35-17 15,0-1-15,0 0-1,53 1-15,0-1 16,-18 18 0,-17 18-1,-1 17 1,1 36-1,-53 52 1,-54-35 0,1-35-1,18-18 1,34-35 0,54-17 15,53-18-16,34 35 1,-34 0 0,17 52-1,-88 37 1,0 34 15,-70-17-15,-1-53-1,0-35 1,1-18 0,17-36-1,35 36-15,-17-70 16,0 34 0,17 1-1,18 17 1,35 18-1,1-17 1</inkml:trace>
  <inkml:trace contextRef="#ctx0" brushRef="#br0" timeOffset="147146.65">11871 13476 0,'35'0'31,"-17"0"32,0 0-48,-18-18-15,0 1 16,0-1-1,-36 18 1,19 0 0,-1 0-1,18 18 1,18-18 15</inkml:trace>
  <inkml:trace contextRef="#ctx0" brushRef="#br0" timeOffset="155162.29">12682 13776 0,'0'0'0,"0"18"0,0 35 31,0-71 16,18 0-32,70-141 1,-70 124 0,52-124-1,-52 36 1,0 88-16,-1-89 16,-17 1-1,0 87 1,0 160 15,-53-18-15,36-53-16,-19 141 15,36-71 1,0 18 0,53-70-1,36-53 16,-19-36-15,89-70 0,-53-18-1,-71 35 1,0 1 0,-35 105 15,0-17-31,0 52 15,0 36 1,0-18 0,0-70-1,36 0 1,-1-36 0,35-106-1,-52 107 1</inkml:trace>
  <inkml:trace contextRef="#ctx0" brushRef="#br0" timeOffset="155479.72">13600 13229 0,'0'0'0,"-36"0"16,1 0-1,0 35 1,35 1-1,53-36 17,-18 0-17,-35-18-15,0-17 16,0 0 0,-35 35-1,-36 0 16,53 0-15,1 0-16,-1 35 16,18-18-16,-17-17 15,17 36 1</inkml:trace>
  <inkml:trace contextRef="#ctx0" brushRef="#br0" timeOffset="155729.54">12735 13458 0,'0'0'16,"0"18"-16,18-18 15,0 0-15,52-18 31,18 1-15,18-1 0,-35-17-1,17 35-15</inkml:trace>
  <inkml:trace contextRef="#ctx0" brushRef="#br0" timeOffset="156062.48">13899 13194 0,'0'0'0,"0"-53"31,0 35-31,0 1 16,0 34 15,0 1-16,-17 53 1,17-36-16,0 106 16,-18-18-1,18 18 1,0-52 0,0-107 15,0 0-16,0 1-15</inkml:trace>
  <inkml:trace contextRef="#ctx0" brushRef="#br0" timeOffset="156729.32">13635 13547 0,'-35'0'0,"70"0"15,-88 17-15,71-17 31,70 0-15,106-70 0,-35 17-1,35-35 1,-159 70-16,53-35 16,-53-35-1,-35 17 1,-35 54-1,-18 17 1,35 35 0,-17 71-1,35-71-15,-35 71 16,0 35 0,35 0 15,0-70-16,53-1 1,-36-70-16,36 0 16,53-17-1,0-54 1,-36 18 0,-17-53-1,-35 53 1,-18 18-16,0 0 15,0 17-15,0 1 16,-35 34 0,-18 89-1,17 17 1,19-34 0,17-1-1,17-70 1,36-1-1,36 1 1,52-36 0,-36-17-1,1-18-15</inkml:trace>
  <inkml:trace contextRef="#ctx0" brushRef="#br0" timeOffset="158544.96">15522 13388 0,'0'0'0,"18"-18"0,-1-52 31,-17 52-31,0 0 0,0-17 16,-35-18-1,-71 36 1,-52 52 0,-1 53-1,53 36 1,35 87-1,71-52 1,53 0 0,89-89-1,52-70 1,-53-17 0,17-54-1,-52-35 16,-53 36-15,-35-36 0,-18 35-1,0 54 1,0 34 0,0 71-1,0 1 1,0 17-1,0-89-15,35 54 16,36-54 0,34-17-1,1-17 1,0-54 0,-35 1-1,-71 34 1,17-70-1,-105 1 1,-18 34 0,-52 71-1,69 18 1,-16 70 0,87 35-1,18-17 1,53-35-1,53-36 1,35-35 0,-35-35-1,52-53 1,-105 17 0,-35-17-1,0 53 16,-18 87 1,0 37-17,0-1 1,0-35 0,0-36-1,17-17 1,1 0-16,-1-35 15,1 35-15,17-70 16,-17 17 0,0-18-1,17 53 1,0 18 0,0 53-1,-17 36 16,35-19-15,-18-35 0,36-35-1,-1 0 1,36-52 0,18-72-1,-71 18 1,-53-35-1,0 53 1,0 0 0,-18 35-1,-17 53 1,17 88 0,0 0-1,18 71 16,0-53-15,0 35 0,36-71-1,34-34 1,1-36 0,-18-36-1,17-34 1,-34 17-16</inkml:trace>
  <inkml:trace contextRef="#ctx0" brushRef="#br0" timeOffset="158780.21">16898 13582 0,'0'0'0,"0"18"0,18-18 31,52 0-15,54-53-1,-36 35 1,-18 0 0,-52 18-16,17 0 15,1 0-15</inkml:trace>
  <inkml:trace contextRef="#ctx0" brushRef="#br0" timeOffset="159797.21">18045 13882 0,'0'-35'15,"0"17"-15,17 0 16,-17-17-16,18-53 16,-18 35-1,0 18 1,-53-36-1,0 36 1,-35 35 0,-18 35-1,18 36 1,0 70 0,70-106-16,0 53 15,18 0 1,53-70-1,18 0 1,35-36 0,-53-35-1,52-53 1,-87 18 0,17 0 15,-17 35-31,-18 18 31,0 52-15,0 71-1,0 1 1,0-19 0,35-17-1,18-35 1,53-18-1,-88 0-15,105-53 16,-35-18 0,-17-17-1,-54 0 1,-17 17 0,0 107 30,-17 52-30,-1-18 0,18 36-1,0-70 1,53-19 0,0-17-1,-18-35 1,18-53-1</inkml:trace>
  <inkml:trace contextRef="#ctx0" brushRef="#br0" timeOffset="160178.81">18433 13229 0,'0'0'0,"-18"18"0,0-18 16,1 35 0,-1-17-16,18-1 15,71-17 1,17 0 0,0-35-1,-53 0 1,-35-18-1,-53 18 1,-52 17 0,16 18-1,54 35 1,17 36 0,36-1 15,70-17-16</inkml:trace>
  <inkml:trace contextRef="#ctx0" brushRef="#br0" timeOffset="160711.92">18944 13406 0,'-17'0'0,"-1"17"15,18 1 1,0-1-16,0 1 16,0 70-1,0-17 1,0-54-16,0 72 16,0-36-1,0-71 32,0 0-31,0-35-1,0 36-15,0-71 16,70-36 0,36 36-1,-18 53 1,18 17-1,-18 89 1,-70 17 0,-18 35-1,0-52 1,0-1 0,-18-34-1,36-72 32,17-17-31</inkml:trace>
  <inkml:trace contextRef="#ctx0" brushRef="#br0" timeOffset="161179.43">19879 13406 0,'0'-18'0,"0"36"0,0-54 16,0 19 0,0-1-16,-18 18 15,-17 0 1,17 0-16,-52 35 16,17 18 15,18 18-16,35-18 1,35-36 0,53 19-1,-70-36-15,52 17 16,-17 18 0,-35 1-1,-18-1 1,-35 0-1,-36-17 1,18 0 0,0-18-1,18 0 1,0 0 0,17 0-1,0 0 16,-17 0-31</inkml:trace>
  <inkml:trace contextRef="#ctx0" brushRef="#br0" timeOffset="164194.32">2857 14605 0,'0'0'0,"0"-18"0,18 1 16,-18-19-1,0-16 1,0 34-1,-18 18 17,1 18-32,-1 52 15,18 71 1,0 124 0,0-18-1,0-177 1,0 177-16,0-176 15,0 123 1,0-88-16</inkml:trace>
  <inkml:trace contextRef="#ctx0" brushRef="#br0" timeOffset="165144.13">3052 14534 0,'-18'-17'0,"36"34"0,-54-52 0,-17-18 31,36 53-31,34-17 32,1 17-17,105-18 1,1 0-1,140 18 1,-193 0-16,176-17 16,70-1-1,54 18 1,-107-18 0,19 18-1,-89 0 1,17 0 15,-175 0-15,-36 18-1,0 53 1,-18-18 0,0 88-1,1 0 1,17-35-1,0 35 1,0-18 0,17 54-1,-17 52 1,18-141 0,-18-53-16,0 124 15,-35-18 1,-18-70 15,35-54-31,-52 36 16,-54-17-1,-123-19 1,-106 1 0,89-1-1,-71 36 1,35 18-1,106-36 1,17 1 0,125-36-1,34-36 1,36-52 0,17 53-1</inkml:trace>
  <inkml:trace contextRef="#ctx0" brushRef="#br0" timeOffset="165894.32">3828 13741 0,'0'0'0,"0"-18"16,0 0-16,0-35 16,-18 53-16,18-17 15,-18 34 1,1 36-1,17-35-15,-18 70 16,-52 124 0,-1-106-1,0 0 1,18-89 0,1-17-1,34-17 1,18-54 15,0 0-15,0 19-1,18 34 1,52 18 0,36 70-1,-53-34 1,-35-19-16,52 36 15,-35-17 1,1-36 0,17 0-1,-1-18 1,1-35 0,-35 35-1</inkml:trace>
  <inkml:trace contextRef="#ctx0" brushRef="#br0" timeOffset="166161.07">4198 13829 0,'0'-18'15,"0"36"-15,0-71 16,0 35-16,0 54 31,0 34-15,0 36-1,0-88-15,0 35 16,0-36-16,0 71 16,0-35-1,0-35 1,0-36 31,0-17-47</inkml:trace>
  <inkml:trace contextRef="#ctx0" brushRef="#br0" timeOffset="166494.42">4163 13882 0,'0'0'0,"0"-18"0,-18 18 15,18-53 1,0 0-1,88 0 1,36 53 0,-18 0-1,-1 53 1,-87 18 0,-18-53-16,-70 105 15,-19-52 1,-34-1 15,35-17-15,70-53-1,53-18 17</inkml:trace>
  <inkml:trace contextRef="#ctx0" brushRef="#br0" timeOffset="167328.38">4851 14393 0,'0'0'0,"-36"0"32,19 0-32,-1-35 15,18 0 1,0 17-16,0-52 16,18 17-1,70-53 1,35-18-1,1 36 1,176-53 0,-71 70-1,71 36 1,-88 18 0,52 52-1,-70 71 16,-106 0-15,-70-71-16,17 88 16,-35-35-1,0 18 1,0-35 0,0-36-1,-17-17 1,-19-18-1,-17 0 1,18-36 0</inkml:trace>
  <inkml:trace contextRef="#ctx0" brushRef="#br0" timeOffset="167580.35">6297 14182 0,'0'0'15,"-18"0"1,18 17 0,0 1-1,18 0-15,35 17 16,-18-18-16,36 19 16,-1 17-1,-17-18 1,-35-35-1,17-35 17,-17 17-32</inkml:trace>
  <inkml:trace contextRef="#ctx0" brushRef="#br0" timeOffset="167794.68">6932 14129 0,'0'0'0,"0"-18"0,0 36 32,-35 17-17,-18 36 1,0-36 0,18 18-1,17-36-15,18 1 16,0 0-16</inkml:trace>
  <inkml:trace contextRef="#ctx0" brushRef="#br0" timeOffset="168310.88">7214 14975 0,'0'0'0,"-35"-123"31,35 105-31,-18-52 16,18 52-16,-17-35 15,-19 18 1,1 35 0,0 70-1,0 89 1,17 18-1,0 140 17,18-88-17,-17-105 1,17-1 0,0-87-1,0-142 16,0 35-31</inkml:trace>
  <inkml:trace contextRef="#ctx0" brushRef="#br0" timeOffset="168961.25">6985 14993 0,'0'0'0,"-35"-88"15,35 35 1,0 35 15,35-17-15,53 17-1,89-17 1,-142 35-16,159-18 16,88 1-1,-17 17 1,-89 0-1,18 0 1,-159 0-16,54 17 16,-19 1-1,-35 17 1,-35 1 0,18 34-1,-18 1 1,0 17-1,0 88 17,0 1-17,0-36 1,0 18 0,0-36-1,-18-35 1,-35 36-1,-52-54 1,-19-17 0,-123 0-1,-53-35 1,89-18 0,-54-18-1,177-17 1,17-36 15,54-52-15</inkml:trace>
  <inkml:trace contextRef="#ctx0" brushRef="#br0" timeOffset="169529.32">7285 14182 0,'0'0'0,"0"-18"0,17-17 16,-17 17-1,18-17 1,-18 52 31,0 19-47,0 87 15,-18 18 17,1-52-17,17-72-15,-18 36 16,1-18 0,52-105 15</inkml:trace>
  <inkml:trace contextRef="#ctx0" brushRef="#br0" timeOffset="169794.21">7479 14199 0,'0'0'0,"18"-17"0,-1 17 16,-17 17 15,0 1-31,0 35 15,0-36 1,0 54 0,0-18-1,0 0 1,-35-18 0,17-35-1,1 0 1</inkml:trace>
  <inkml:trace contextRef="#ctx0" brushRef="#br0" timeOffset="170027.79">7214 14393 0,'-17'0'15,"34"-17"-15,54-1 16,35-17-1,35-1 17,-35 1-17,-89 35-15,71-35 16,-52 17-16,17-17 16,0 0-1</inkml:trace>
  <inkml:trace contextRef="#ctx0" brushRef="#br0" timeOffset="170477.33">7920 14111 0,'0'0'16,"0"18"0,0 17-1,-35 18 1,35 17 0,0 19-1,0-19 1,0-17-1,0-35 17,0-36-1,0-35-15,0 0-1,0 18-15,0-36 16,-18-34-1,18 52 1,0 17 0,88 1-1,-17 35 1,-1 18 0,-34 70-1,-36-35 1,-71 53-1,0-53 17,-34 0-17,16-18-15</inkml:trace>
  <inkml:trace contextRef="#ctx0" brushRef="#br0" timeOffset="171410.19">2999 15981 0,'0'-18'0,"0"36"46,0-1-30,0 1-16,0 0 0,0-1 16,0 1-16,0 35 15,0 17 1,0-17 0,17 0-1,19-17 16,-19-19-15,36-17 0,0 0-1,88 0 1,-17 0 0,-72 0-16,90-35 15,-107 17-15,0 18 16</inkml:trace>
  <inkml:trace contextRef="#ctx0" brushRef="#br0" timeOffset="182493.39">7355 14905 0,'-17'0'47,"17"-18"-15,-18 18-32,-17-35 31,17 17-31,1 1 15,-36 17 1,0 0 0,0 17-1,18 19 1,-36 34 0,36 18-1,17 1 1,0-72-16,18 36 15,36 18 17,34-36-17,1 0 1,-1-35 0,19 0-1,-72-17-15,36-36 16,-35 35-16,35-53 15,-53 19 1,0-19 0,0 0-1,-53 18 1,-35 18 0,70 35-16,-70 0 15,-18 53 1,35 0-1,36 18 1,35 17 15,35-18-15,54-17 0,-19-53-1,1 18 1,-1-89-1,-52 18 1,-18-17 0,0 52-16,-35-17 15,-36 17 1,18 18 0,0 18-1,53 88 16,0-53-31,35-36 16,36-17 15,-53-17-15</inkml:trace>
  <inkml:trace contextRef="#ctx0" brushRef="#br0" timeOffset="182641.97">7267 15081 0,'-35'0'31,"17"-17"-16,1 17 1,87 17-16,-176 1 16,89 17-1,17 0 1,0 1 0</inkml:trace>
  <inkml:trace contextRef="#ctx0" brushRef="#br1" timeOffset="-56895.21">12083 2205 0,'0'-18'0,"-53"18"31,35 0-31,0 0 15,36 0 32,0-17-47,88 17 16,52-18 0,-122 18-16,87-18 31,-35 18-16,-70 0 1,-36 0 15,-35 0-31</inkml:trace>
  <inkml:trace contextRef="#ctx0" brushRef="#br1" timeOffset="-56295.63">12153 2170 0,'0'0'16,"-17"0"-16,-19 17 15,19 1 1,-1 17 0,0 18-1,18 0 1,0-35-16,0 35 15,0-18 17,18-35-1,0 0-15,35-35-1,17-1 1,-52 36-16,52 0 15,18-17 1,1 34 0,-36 19-1,0 34 1,-53-17 0,-36 53-1,-34-53 1,-36-18 15,18-35-15,-53 0-1,70 0 1,18 0 0,35 0-1,36 0 16,53-35-15,-54 35-16</inkml:trace>
  <inkml:trace contextRef="#ctx0" brushRef="#br1" timeOffset="-55912.33">12753 2469 0,'18'0'31,"-1"0"-15,1 0 0,-1 0-1,19 0 1,-19-17-16,-17-18 15,0 17 1,-53 0 0,36 1-1,-36 17 1,35 35 0,18 18-1,0-18 1,0-17-1,71-36 17</inkml:trace>
  <inkml:trace contextRef="#ctx0" brushRef="#br1" timeOffset="-55529.14">13406 2152 0,'-18'0'31,"0"0"-31,-17 35 16,17 18-1,-35 18 1,53-36-16,-70 106 15,17-35 17,-18 35-17,36-35 1,0-18 0,17-17-1,18-36 1,18-53 31,17 1-47,-35-1 0</inkml:trace>
  <inkml:trace contextRef="#ctx0" brushRef="#br1" timeOffset="-55226.02">13441 2787 0,'0'18'16,"0"-1"-16,17-17 15,1 0 1,0-17 0,-18-1-1,0 0 1,0 36 46,0 0-62,-18-18 16,18 17 0,-18-17-16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57:07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8996 1111 0,'0'-17'0,"-18"-72"31,18 72-31,0-1 16,-17 0 0,-1 18-1,18 36 1,-18 70 0,18-18 15,-17 71-16,17 52 1,0 36 0,53 35-1,-18-70 1,-18 70 0,1 0-1,-18-52 1,0-142-16,0 212 15,0-53 1,0-124 0,-18-70-1,18-70 1,0-89 0,18 18-1</inkml:trace>
  <inkml:trace contextRef="#ctx0" brushRef="#br0" timeOffset="1500.62">8943 1199 0,'0'-52'31,"0"34"-16,0 0 1,-18-17 0,1 0-1,17 17 1,-18 0 0,18 1-1,18 17 32,-1 0-47,71 0 16,1 0-1,-54 0-15,106 0 16,0 35 0,141 0 15,18 1-16,18-1 1,211 18 0,-388-53-16,282 17 15,248 19 1,-142-19 0,212 1-1,-177-18 1,195 0-1,-565 0-15,335 0 16,123 18 0,-193-18-1,53 0 1,-142 0 15,-264 0-31,176 0 16,35 0-1,-87 0 1,52 0 0,-123 0-1,0 0 1,-89 0 0,-35 0-1,-17 0 1,-18 17 93,0 1-109,18 0 0,-18-1 0,17 54 31,1 70-15,-18-88-16,0 35 16,0-17-16,0 158 15,0-53 1,0 89 0,18-54-1,17 19 1,-35-89-1,0-106-15,0 106 16,0-88 0,-35-18-1,-1-35 1,-17-70 0,-17-1-1</inkml:trace>
  <inkml:trace contextRef="#ctx0" brushRef="#br0" timeOffset="2883.18">8731 3739 0,'0'0'0,"106"36"31,-88-36-15,105 17 0,-17-17-1,88 36 1,88-19 0,106 1-1,36 0 1,-36-18-1,159 0 1,-107 0 0,195 0-1,-458 0-15,334-36 16,160 19 0,-19-19 15,-193 19-16,123-1 1,-194 0 0,229 18-1,-317 0 1,35 0 0,-141 0-1,0 0 1,-88 0-1,-53-17 1,-17 17 0,-1 0-1,18 0 1,0 0 0,35-18 15,-71 18-31,54 0 15,35-17 1,-18 17 0,18-18-1,-36 18 1,1 0 0,-18-18-1,-18 18 1,18 0-1,-18 0 1,18 0 0,-17 0-1,-1-17 1,0-19 0,-17 1-1,-1-36 16,19-34-15,-19 16 0,-17 54-16,18-53 15,-18 0 1,-53 53 0,-70 35-1,-1 0-15</inkml:trace>
  <inkml:trace contextRef="#ctx0" brushRef="#br0" timeOffset="3684.06">2011 6050 0,'0'0'0,"17"-18"0,1-52 32,-18 52-32,0 36 31,0 17-31,0 89 16,0 176-1,0 123 16,35 18-15,89-159 0,52 53-1,-123-123 1,-35-142-16,-1 54 16,-17-36-1,0-106 1,0-52-1,0-142 1,0 142 0</inkml:trace>
  <inkml:trace contextRef="#ctx0" brushRef="#br0" timeOffset="5167.12">2152 6068 0,'-18'0'31,"36"0"-15,0 0-16,-1 0 15,142 0 1,17 0-1,124 0 1,-53 0 0,-141 0-16,264 0 15,142 17 1,123 19 0,-124-19-1,266-17 16,-178 0-15,160 0 0,-54 0-1,-140 0 1,-142 0 0,-211 0-1,-71 0 1,-106 0-1,-17 18 1,-18 17 0,0 18-1,17 35 1,-17 18 0,36 71-1,-1 34 16,0 36-15,-17-18 0,17 71-1,-17 0 1,-18-88 0,-35 70-1,-1-158 1,-17-19-1,18-34 1,-18-53 0,0-18-1,-106 0 1,18-18 0,-141 0 15,-106 18-16,18 0 1,-212 53 0,-89 18-1,-34-1 1,-1 1 0,195-36-1,-71-35 1,194 0-1,-124-17 1,300-19 0,54 1-1,87 17 1,36-17 0,17 35-1,0-18 16,1 1-15,-54 17 0,1 0-1,-71 0 1,35 0 0,-18-18-1,142-17 1,194-71-1</inkml:trace>
  <inkml:trace contextRef="#ctx0" brushRef="#br0" timeOffset="5816.51">14146 6209 0,'18'-18'0,"-36"36"0,36-106 31,-18 70-31,-18 18 16,-17 0-1,17 18-15,1 70 16,17 106-1,0 141 1,35 35 0,-17-70-1,-18 18 1,0-248-16,0 107 16,-18-36 15,-17-88-16,35-71 1,-18-123 0,18 53-16</inkml:trace>
  <inkml:trace contextRef="#ctx0" brushRef="#br0" timeOffset="6765.94">14199 6403 0,'0'-35'0,"0"70"0,0-141 16,0 88-16,-17 1 16,17-1-1,35 18 1,177 0 0,52-17 15,424-19-16,-194 19 1,212-19 0,34 19-1,-210-19 1,122 36 0,-264-17-1,-282-1-15,282 18 16,-194 0-1,-35-18 1,-106 18 0,-53 36-1,0 34 1,-35 19 0,35 34 15,-18 106-16,18-35 1,18 71 0,17 52-1,0-17 1,-35-35 0,0-71-1,0 0 1,-18-88-1,-34-18 1,34-70-16,-53-1 16,1-17-1,-107 0 1,1 0 0,-141 0 15,-283 0-16,212 0 1,-194 35 0,158-35-1,-193 36 1,0-1 0,176-35-1,317 18-15,-299-18 16,176 0-1,18 0 1,70 0 0,88 0-1,18 0 1,36 0 0,17 17 15,0 1-31</inkml:trace>
  <inkml:trace contextRef="#ctx0" brushRef="#br0" timeOffset="7283.48">9172 10848 0,'-53'53'16,"53"-18"-16,-17 0 16,17 230-1,0-177-15,0 212 16,53 141-1,-1-124 1,1 72 0,-17-125-1,-1-140 1,0-71 0,-35-89 15,0-140-16,0 123-15</inkml:trace>
  <inkml:trace contextRef="#ctx0" brushRef="#br0" timeOffset="8216.27">9278 11201 0,'0'0'0,"-18"-106"31,36 106-15,70 0 0,177-18-1,158 1 1,-17-1 0,282-17-1,-71-1 16,-405 19-31,705-36 16,0-35 0,-246 17-1,158-17 1,-300 35 0,70 18-1,-475 35-15,176 0 16,-18 53-1,-123 0 1,-1 52 0,-87 19-1,-53 17 1,-18 176 0,0-105 15,0 70-16,17 18 1,1-106 0,0 36-1,-18-36 1,0-18 0,-71-53-1,18-52 1,-53 0-1,0-71 1,-193 0 0,-72 0-1,18 0 1,-229 0 0,-106 0-1,89 0 16,-513 52-15,425-34 0,-160 0-1,88-1 1,265-17 0,-88 0-1,106 0 1,317 0-1,89 0 1,70-53 0,70-17-1,19-36 1</inkml:trace>
  <inkml:trace contextRef="#ctx0" brushRef="#br0" timeOffset="8866.04">14146 8096 0,'0'18'32,"-17"0"-32,-1 70 15,0-53-15,-34 124 16,16 35 0,36-141-16</inkml:trace>
  <inkml:trace contextRef="#ctx0" brushRef="#br0" timeOffset="9533.39">21414 3193 0,'0'0'0,"0"-18"31,-18 18-31,18 53 16,0 159-1,0-36 1,0-105-16,0 123 16,0 70-1,0-87 1,-18-107 0,18-35 15,0-52-31,0-36 15</inkml:trace>
  <inkml:trace contextRef="#ctx0" brushRef="#br0" timeOffset="10551.53">21378 3545 0,'-17'-35'0,"34"70"0,-34-140 15,-1 52 1,18 35-1,71 18 1,176 0 0,17-18-1,-176 18-15,318-17 16,211-1 0,-123-17-1,53-18 16,-229 18-15,34-1 0,-158 19-1,18 17 1,-141 0 0,-18 53-1,-53 0 1,0 70-1,0-35 1,-36 71 0,1-71-1,0 36 1,17-36 0,18 71-1,0-18 16,0-35-15,0-89-16,35 71 16,-17-35-1,-18 0 1,0-18 0,0-17-1,-88 0 1,-36 17-1,-70-35 1,0 0 0,-123 0-1,-107-35 1,89 35 0,229-18-16,-335 0 15,106 18 16,-35-17-15,141-1 0,-54 1-1,230-1-15,-88 0 16,-17-17 0,34 17-1,54 1 1,17 17-1,17-18 1,19 18 0,-1 0 77,18-18-93,-18 1 0,18-1 16,-17 18-16,17-17 0</inkml:trace>
  <inkml:trace contextRef="#ctx0" brushRef="#br1" timeOffset="19848.66">9507 1693 0,'0'0'0,"18"-17"0,-18-1 15,18 0-15,17-17 16,-35 0 0,0 0-1,-35 35 1,-54 0-1,37 52 17,34-16-32,-70 140 15,52-35 1,36 18 0,0-71-1,71 0 1,0-88-1,-36 0-15,88-17 16,1-36 0,17-71-1,-53 19 1,-53-72 0,-35 54-1,0 87 1,-17 125 31,17 69-32,0-17 1,0-35 0,0-35-1,0-54 1,17-34 15,-17-1-31,36-52 16,-1-19-1,0 37 1,-35 34-16,18 18 16,17 18-1,0 17 1,1 53 15,-1-35-15,35-18-1,-52-35-15,35 0 16,35-17 0,-35-36-1,-18-36 1,-17 37-1,-18-37 1,0 72-16,-35-1 16,-1 36-1,1 52 1,18 36 0,17-53-1,35 35 1,-18-70 15,54-18-15,0 0-1,34-53 1,-87 35-16</inkml:trace>
  <inkml:trace contextRef="#ctx0" brushRef="#br1" timeOffset="20682.25">11024 1817 0,'0'0'16,"0"-18"-16,-17 18 16,-36 18-1,-18 70 1,36 18 0,35-36-1,0 19 1,70-37 15,19-34-15,34-18-1,18-35 1,-53-18 0,1-71-1,-54-17 1,-17 18-1,-18 88-15,0-54 16,0 72 0,0 123 15,0-18-15,0 53-1,0-106 1,0 36-16,0-18 31,-18-36-15,18-52 15,0 17-31,0-17 16,35-53-1,18 17 1,0 18-1,-18 53 1,-35 18 15,-53 0-15,53-1-16,-53-17 16,18 0-1,35 18 1,0 0 15,0 17-15,0 35-1,35-17 1,1 0 0,-1-17-1,0-36 1,18 0-1,-35-18 1,52-53 0</inkml:trace>
  <inkml:trace contextRef="#ctx0" brushRef="#br1" timeOffset="21947.84">12682 1958 0,'0'18'0,"0"-1"16,18-17-1,0-17 1,35-19 0,-18 19-16,53-72 15,-70 72-15,52-107 16,-35-17 0,-35 71-1,-52-1 1,-1 71-1,-36 35 1,72 89 0,-1 123-1,18-36 1,0 142 0,18 35-1,-18-53 1,0-70 15,53-124-15,17-70-1,18-89 1,1-53 0,52-158-1,-71 70 1,-70-88-1,-53 71 1,-105 0 0,-19 70-1,36 71 1,88 17 0,53 0-1,53-17 1,35-18 15,89-53-15,-36-17-1,-53 17 1,-70 18 0,-36 105 15,0 19-16,18 70 1,0-71-16,0 53 16,53-17-1,0-54 1,18-17 0,17-35-1,-35-36 1,-53 54-1,0-107 1,0 18 0,-88 1-1,17 87 1,-52 36 0,52 52-1,54 36 1,17-53-1,88-18 1,-18-35 0,54 0-1</inkml:trace>
  <inkml:trace contextRef="#ctx0" brushRef="#br1" timeOffset="22347.17">13758 1923 0,'0'-18'15,"0"0"1,-17 1 0,17-19-1,17 1 1,36 18 0,35 34-1,-17 36 1,-18 53-1,-53-71-15,0 18 16,-35 53 0,17-88-1,0-18 1,18-53 0,0 0-1,0 35-15,0-52 16,36-36 15,34 53-15,-17 18-1,71 17 1</inkml:trace>
  <inkml:trace contextRef="#ctx0" brushRef="#br1" timeOffset="23431.54">14975 2011 0,'0'17'0,"18"-34"32,0-1-17,-1 1-15,-17-1 0,53-88 16,-17 0 15,-19-53-15,-17 142-16,0-54 15,0 54 1,-17 34 0,-1 54-1,-17 70 1,35-18-1,0 1 1,53-54 0,35-70-1,0 0 1,35-35 0,-87 0-16,34-36 15,1-87 16,-54-1-15,-17 88 0,0 36-1,-17 35 1,-1 88 0,0 36-1,-17 17 1,35-18-1,0-70 1,0-35 0,18-53 15,-18 17-31,35-53 16,18-17-1,-18 0 1,1 70-1,-1 18 17,-17 53-17,-18-35-15,0 70 16,17-35 0,18 18-1,18-71 1,36 0-1,-19 0 1,71-89 0,-70 19-1,-18-36 1,-53 18 0,0 52-1,-71 36 1,36 71 15,0 35-15,35-18-1,0-17 1,52-36 0,19-35-1,35 0 1,-18-53-1,-17 0 1,-71 35-16</inkml:trace>
  <inkml:trace contextRef="#ctx0" brushRef="#br1" timeOffset="23714.78">14940 1887 0,'0'0'16,"-18"0"-16,36 0 15,53-17 1,87-36-1,-34 18 1,-1-1 0,-105 36-16,0-17 15</inkml:trace>
  <inkml:trace contextRef="#ctx0" brushRef="#br1" timeOffset="27446.9">13705 2893 0,'0'0'0,"18"0"16,17-53-1,-17 35-15,0 1 16,-18-1-16,0-17 16,0-18-1,-36 35 1,-17 18 0,-17 88-1,-1 0 1,18 107-1,53-54 17,0 17-17,71-69 1,17-89 0,18-36-1,17-52 1,-34-35-1,-54 34 1,-17 19 0,-18 52-1,-36 71 17,36-35-32,0 70 15,0 18 1,18-36-1,52 1 17,36-71-17,0-53 1,-88 35-16,88-87 16,-71 16-1,-35 1 1,-53 0-1,-18 88 1,-87 18 0,69 35-1,1 52 1,88-16 0,18 16-1,105-52 1,36-53 15,-18-35-15,-53-36-1,1-17 1,-72 18 0,-17 52-1,18 18 1,-18 18-1,0 52 1,0 1 0,0-1-1,0-34 1,35-54 15,-35-35-15,53-35-1,-18 17 17,1 36-17,-36 17-15,35 18 16,0 18 0,-17 53-1,17-18 1,36-1-1,17-34 1,18-18 0,-53 0-16,105-53 15,-52 0 1,-18-35 0,-88 18-1,0-1 1,-70 36-1,-18 35 17,-1 53-17,37 17 1,16 54 0,36-36-1,36-35 1,-19-53-16,71 0 15,-17-18 1,35-70 0,-53 0-1,-18-36 1,-35-17 0,0 0-1,0 70 1,0 107 15,0-1-15,0 18-1,0 88 1,0-106-16,0 71 16,18 0-1,35-35 1,-1-54-1,19-34 1,17-36 0,-35-36-1,-18 19 1,-17 17 0,-18 35-1,0 71 16,0 0 1,0 18-17,0-18 1,53-18 0,0-35-1,17-18 1,-52 18-16,70-70 15,-35-1 1,-18-52 0,1 17-1,-19-18 1,-17 54 0,0 105 15,-17 89-16,-1 17 1,0-53 15,18-53-31,0 53 16,0-35 0,71-35-1,-18-18 1,35-18-1,-17-52 1,-36-36 0,0 18-1,-35 52 1,0 19 0,0 34-1,0 36 1,0 36-1,0-1 17,0-18-17,0-52 1,71-18 0,17 0-1,0-71 1,-17 1-1,-36-1 1,0 1 0,-35 52-1,0 36 32,0-1-47,-17 54 16,17-18-1,0 17 1,0-34 15,17-19-15,1-17-16,70 0 16,-17-17-1,34-36 1,-34 0-1,-71-35 1,0 17 0,-53-35-1,-17 89 1,-1 17 0,0 88-1,19-18 1,34 36-1,0-18 17,54-35-17,34-35 1,54-18 0,17-53-1,-35 0 1,-1-35-1,-69 35 1,-1 18 0,-35 17-1,0 53 17,0 18-17,0-35-15,-18 35 16,18 0-1,-17-18 17,17-17-17,0-36 17,17-35-17,1 0 1,17-53-1,0 18 1,1 18 0,17 70-1,-36 0-15,19 35 16,-36 53 0,0 0-1,0 0 1,0-17-1,17-53 1,54-18 15,-1-18-15,19-35 0,-37 0-1,-16-35 1,-36 35-1,-36 0 1,-52-17 0,71 52-16</inkml:trace>
  <inkml:trace contextRef="#ctx0" brushRef="#br1" timeOffset="27663.89">17533 2487 0,'0'0'16,"-18"0"-16,1 0 15,-1 0 1,0 0-1,1 0 1</inkml:trace>
  <inkml:trace contextRef="#ctx0" brushRef="#br1" timeOffset="27964.46">16369 2875 0,'18'0'16,"-1"0"-1,1 0-15,52 0 16,36-18-1,-35 1 1,-54 17 0,-17-18-1,0 1 1</inkml:trace>
  <inkml:trace contextRef="#ctx0" brushRef="#br1" timeOffset="28198.79">15893 2663 0,'0'0'0,"-18"0"0,-17 0 16,17 0-1,0 0 1,1 0 15</inkml:trace>
  <inkml:trace contextRef="#ctx0" brushRef="#br1" timeOffset="29097.8">10178 4374 0,'0'0'16,"17"-17"-16,54-107 15,-71 107 1,17-36 0,-17 70 15,-70 72-15,-18 34-1,52-70-15,-122 123 16,105-105-16,-177 282 15,54-106 1,-53 88 0,88-124-1,-36 1 1,19-18 0,105-123-1,-18-18 1,36-53-1,-1 0 17,36-36-17,0-17 1,0 1-16</inkml:trace>
  <inkml:trace contextRef="#ctx0" brushRef="#br1" timeOffset="29513.95">8784 5838 0,'-17'0'16,"-1"0"-16,0 36 16,-17-1-1,17 36 1,1-1-1,-1-52-15,-17 70 32,17-53-17,0-17 1,1-18 0,34 0 15,1 0-31,106 0 15,-19 0 1,54 0 0,-18 0-1,-70 0 1,-54 0 0,-17-35-1,-17-18 1</inkml:trace>
  <inkml:trace contextRef="#ctx0" brushRef="#br1" timeOffset="30497.77">7179 4745 0,'0'0'0,"-18"0"0,1-18 31,17 1-31,0-54 16,0 18 0,70-17-1,-52 70 1,35 0 0,-36 0-16,1 70 15,-18 54 1,0 17-1,18-53 1,-18-35 15,35-53-15,53-88 0,-35-1-1,18-34 1,-18 35-1,-53 52 1,0 54 15,0 70-15,0 18 0,17 71-1,1-36 1,17 17-1,-35-122 1,0 87 0,0-70-1,0-18 1,-53-17 0,-35-18-1,-35-53 1,52-18-1,36-17 1,35 35 0,35-52-1,36 16 1,-1 19 0,36-36-1</inkml:trace>
  <inkml:trace contextRef="#ctx0" brushRef="#br1" timeOffset="31197.98">8043 4727 0,'18'-17'31,"-18"-1"-31,18 0 15,17-52 1,0 17 0,-17 35-16,-1-35 15,-17 36 1,-70 52 15,52 18-15,-17 53-1,35-1 1,0 1 15,0-53-15,71-17 0,-1-54-1,-17-35 1,-35 35-16,70-70 15,-35 0 1,-36-18 0,1 36-1,-18 34 1,-18 36 0,-17 71-1,35 35 1,0-36-1,71 18 1,-1-52 15,18-1-15,-88-17 0,-53-1-1,-35 19 1,53-36-1,17 0 1</inkml:trace>
  <inkml:trace contextRef="#ctx0" brushRef="#br1" timeOffset="32396.39">2840 7479 0,'-18'-18'16,"-17"-52"-1,35 52-15,-18-17 16,1-71 0,17 88-16,17-35 15,36 18 1,18 35-1,17 106 1,-35 35 15,-35 53-15,-18-88 0,0-71-16,-36 53 15,36-70 1,0-36-1,0-52 1,0-71 0,53-36-1,18 36 1,-18 71 0,35 87-1,-35 54 1,-18 88-1,-35-18 1,18-18 15,-1-70-15,1-35 0,0-18-1,34-53 1,-34 18-16</inkml:trace>
  <inkml:trace contextRef="#ctx0" brushRef="#br1" timeOffset="32763.07">3704 7497 0,'-17'35'15,"17"-53"16,17-17-31,36-36 16,-18-17 0,-17 18 15,-36 70-15,1 0-16,-54 88 15,18 18 1,36 35-1,17-71 1,70 1 0,1-54-1,52-34 1,-52-36 0,-36 0-1,-35 35-15</inkml:trace>
  <inkml:trace contextRef="#ctx0" brushRef="#br1" timeOffset="33496.48">4039 7373 0,'0'-53'15,"0"-17"1,0 193-16,53-299 16,0 158-1,18 36 1,-1 35-1,-52-36-15,-18 89 16,0 0 0,-53 0-1,18-36 1,17-70 0,18-53-1,35-35 1,54-71-1,16 54 1,1-1 15,-71 70-15,-35 54 0,0 0-16,-52 88 15,-1 17 1,17 18-1,36-53 1,36-35 0,87-53-1,-35-53 1,36-52 0,-54-1-1,-17-53 1,-17 18-1,-36 70 17,17 18-17,-17 124 17,0 35-17,0 52 1,0-122-16,0 87 15,0-87-15,0 34 16,0-17 0,53-35-1,-18-54 1,-17-52 0,-18 35-1</inkml:trace>
  <inkml:trace contextRef="#ctx0" brushRef="#br1" timeOffset="33714.3">4762 7285 0,'0'0'0,"-17"0"0,-1 35 32,36-35-17,52 0 1,36-53-1,0 0 1,-18 36 0,-70-19-1,0 36 1</inkml:trace>
  <inkml:trace contextRef="#ctx0" brushRef="#br1" timeOffset="35346.79">6174 7056 0,'0'35'0,"0"-70"0,0 17 0,0-106 31,0 107-31,-18-1 16,0 36 15,18 52-15,0 107 0,0-124-16,-17 105 15,-19 19 1,-34-54-1,17-70 1,-53-53 0,-17-35-1,34-71 1,1-70 0,53 70-1,35 0 1,0 88-1,71 54 1,34 69 15,-16 19-15,16-1 0,-34-70-1,17-17 1,-17-36-1,17-36 1,-35-52 0,-18 0-1,-35-53 1,0 70 0,0 54-1,0 70 1,0 35-1,0 35 1,35-52 15,36 17-15,17-88 0,36-18-1,-1-52 1,-35-1-1,-17-52 1,-71 17 0,0 53-1,0 71 1,-35 35 0,17 70-1,18-17 1,0-18-1,-18-35 1,18-35 15,0-36-15,53-70 0,-18 0-1,36-36 1,-18 54-1,-53 52-15,53-17 16,0 52 0,-53 36-1,35 35 1,-17-17 0,17 17-1,53-53 1,-17-35-1,52-52 1,-35-1 15,36-53-15,-89-18 0,-17 89-16,-18-36 15,0 1 1,-36 70-1,-16 18 1,16 87 0,19-16-1,17 52 1,0-71 0,88-34-1,18-36 1,-1-18-1,19-53 1,-18-87 15,-89 69-15,-17 54-16</inkml:trace>
  <inkml:trace contextRef="#ctx0" brushRef="#br1" timeOffset="35762.41">6597 6791 0,'0'0'0,"-18"0"0,1 35 0,17 36 31,17-54-15,1-17-16,35 0 15,0-17 1,-36-36-1,-17 0 1,-70 18 0,-36 35-1,53 0 1,35 53 0,54 0-1,-1-18 1</inkml:trace>
  <inkml:trace contextRef="#ctx0" brushRef="#br1" timeOffset="36996.33">3757 8343 0,'0'0'0,"-18"-70"31,1 70-16,-1 0-15,-35 53 16,36-18 0,-1 53-1,0 35 1,18-52 0,53 0-1,18-71 1,35-36-1,-53-34 1,-1-36 0,-34 0-1,-18 36 1,-106 34 0,36 36-1,52 0-15,-35 36 16,36 16-1,34-34 1,36-18 15,53-35-15,-18-36 0,0 1-1,-52-1 1,-19 36-1,1 35 1,-18 35 0,0 71-1,17-71-15,-17 71 16,53 70 0,18 36-1,-18-18 1,35 53-1,-35-53 17,-35-123-32,17 158 15,-35-88 1,0-88 0,-53-71-1,-53-87 1,36-37-1,-19-175 1,72 70 0,17-18-1,35 124 1,71 0 0,88 35-1</inkml:trace>
  <inkml:trace contextRef="#ctx0" brushRef="#br1" timeOffset="37479.22">5397 8343 0,'0'-70'31,"0"52"-31,0 0 0,0-52 15,-35 35 1,0 17 0,0 36 15,-1 87-15,19 1-1,-1 53 1,18-36-1,0-105-15,35 17 16,106-17 0,-17-36-1,35-70 1,-71 18 0</inkml:trace>
  <inkml:trace contextRef="#ctx0" brushRef="#br1" timeOffset="37862.69">5927 8273 0,'0'-36'15,"0"72"-15,0-54 32,-18 36-32,-17 35 31,17 52-15,18-69-16,0-1 15,35 53 1,36-70-1,-18-18 1,17-36 0,-34-34-1,-19-1 1,-17-52 0,-53 52-1,-17 36 1,-36 53-1,35 35 1,19 17 15,52 18-15,70-52 0,36-36-16</inkml:trace>
  <inkml:trace contextRef="#ctx0" brushRef="#br1" timeOffset="38429.47">6667 8255 0,'0'0'15,"0"-18"-15,0-35 16,-70 1 0,-1 34-1,-17 18 1,18 53-1,-1 53 1,53 17 15,18-35-15,18 0 0,70-88-1,36-35 1,-1-53-1,-52-18 1,-18-53 0,-53 1-1,0 69 1,0 54-16,-36-18 16,36 89 15,0 87-16,0 1 1,36 52 0,-36-141-1,17 53 1,19-17 0,-1-53-1,0-18 1,18-18-1,18-70 1,-71 70-16</inkml:trace>
  <inkml:trace contextRef="#ctx0" brushRef="#br1" timeOffset="38847.37">7091 8361 0,'0'0'0,"0"17"31,17-17-15,1 0-16,17-35 31,1-35-15,-36 52-16,17-35 15,-17 35-15,0-17 16,-17 18-1,-19 34 1,1 54 0,0 35-1,35-18 1,0-71-16,0 54 16,53-36-1,-18-35 1,53-17-1,-35-36 1,-18 17 15,-17 36-31,0-35 16,-18 17 0</inkml:trace>
  <inkml:trace contextRef="#ctx0" brushRef="#br1" timeOffset="39027.05">7461 8431 0,'0'0'0,"0"18"31,-17-18-15,17-18 46,17 1-62</inkml:trace>
  <inkml:trace contextRef="#ctx0" brushRef="#br1" timeOffset="42795.35">8661 5838 0,'0'-17'32,"0"-1"-17,0 1 1,0-1-1,0 36 64,17-1-79,-17 36 15,0 53 1,0-18-1,0-53-15,0 36 16,0 0 0,0-36-1,0-18 1,18-17 78,0 0-94,-1 0 0,1 0 15,35-17 1,17-18 0,71-1-1,18 1 1,-124 17-16,71 1 15,0-1 1,-88 18 0,-1 0-1,-34 0 17,17 18-32,-53-18 15,0 17 1,-18 1-1,-52 17 1,17-17 15,-53 0-15,71-1 0,18 1-1,34-18 1,19 17-1,17-34 110,0-1-125,17 1 16,1-19-16,-18-34 16,35-54 15,-17 18-15,0 89-16,-18-54 15,0 36 1,17 70 15,-17 71-15,0 17-1,0-34 1,-17-54-16,-19 71 16,19-36-1,-19 1 1,36-89 31,0-17-47,18-18 31,-18 35-31,18-87 16,17-1-1,-35-18 1,18 54-1,-18 34 1,0 89 15,-18 36-15,-17-1 0,-18 35-1,17-52 1,19-36-1,17-17-15,0-36 32,0-52-1,0-1-15,0-70-1,0 53 1,0 52-16,0-17 15,0 71 17,17 70-17,-17 0 1,0 36 0,0-89-16,0 36 15,-17 17 1,17-53-1,0-17 1,0-53 15,0 17 1,0 0-17,17-17 1,36 35-1,53-35 1,-71 35-16,71-35 16,53 17-1,-53 0 1,-36 18 0,-87 0 46,-19 0-62,-34 18 16,-71 17 15,-18 18-15,36 0-1,105-53-15,-53 35 16,89-35 15,53-17-15,52-36-1,18 0 1,-123 53-16,35 0 16,-53-18-1,0 1 16</inkml:trace>
  <inkml:trace contextRef="#ctx0" brushRef="#br1" timeOffset="44161.65">16122 3863 0,'0'0'0,"18"0"0,-1-35 16,-17 17 0,0 0-16,0 1 15,0-1 1,0 53 15,0 54-15,0 87-1,0-123-15,0 123 16,18 54 0,-18-54 15,0 53-15,17-17-1,-17-53 1,0 17-1,0-105 1,0-36 0,0-53 31,0 1-32,0 34 126,0 1-126,0 0-15,0-1 32,0 1-17,0-1-15,0 1 32,0 0-32,0-1 15,0 19 1,0-1-1,-17-53 95,17 1-110,0-1 15,0 0-15</inkml:trace>
  <inkml:trace contextRef="#ctx0" brushRef="#br1" timeOffset="44545.11">15804 5397 0,'0'0'0,"-35"-52"31,35 34-31,0 36 47,35 17-31,54 53-1,16 18 1,-34-18-1,-53-70-15,35 52 16,-36-17 0,1-18-1,-1-35 1,-17-17 15,0-18-15,36-54-1,-19 72-15,19-36 16</inkml:trace>
  <inkml:trace contextRef="#ctx0" brushRef="#br1" timeOffset="44828.09">16563 5345 0,'35'-18'16,"-70"36"-16,88-54 0,-36 19 15,1-19 1,-53 107 15,-53 35-15,17 0-1,-17 35 1,17-53 0,54-70-16,-1 34 15,18-34 1,-18-18 31,18-35-47</inkml:trace>
  <inkml:trace contextRef="#ctx0" brushRef="#br1" timeOffset="46561.65">17339 4621 0,'0'0'0,"0"-17"16,0-1-16,0 0 15,0 1 1,-18 17 15,1 0-15,17 17-16,-18 19 15,0 87 1,1 1 0,-1-89-16,18 141 15,0-87 1,0-1 0,0-71-1,0 1 1,0-89 15,0 36-15</inkml:trace>
  <inkml:trace contextRef="#ctx0" brushRef="#br1" timeOffset="46877.95">17304 4639 0,'0'0'0,"-36"-53"15,36 35 1,0 1 0,71 34-1,70 89 1,18 35 0,-71-17-1,-70-89-15,17 106 16,-17-70-1,-1-36 1,-17-17 0,0-54 15,0-52 0,0 0-31</inkml:trace>
  <inkml:trace contextRef="#ctx0" brushRef="#br1" timeOffset="47162.15">17974 4480 0,'0'0'0,"0"-53"16,0 36 0,-18 140 30,1-52-46,-1-18 0,0 35 16,-17 141 0,0-88-1,17-70 17,18-36-17,0-70 16,18 17-31,52-52 16</inkml:trace>
  <inkml:trace contextRef="#ctx0" brushRef="#br1" timeOffset="47878.94">18274 4727 0,'0'0'0,"0"-17"0,0 34 63,0 1-63,-18 17 15,-17 71 1,17-53 0,18-18-16,-17 89 15,17-54 1,0-17-1,35-53 1,53 0 0,18-53-1,-88 36-15,52-36 16,-17-53 0,-53 18-1,0-36 1,-53 71-1,-17 53 1,-36 0 0,0 88-1,35 1 17,36 34-17,35-17 1,18-36-1,-1-52-15,72 0 16,-19-18 0,54-36-1,-36 1 1,-35-53 0,-36-53-1,-34 53 1,-54 17-1,36 53 1,-36 18 0,36 18-1,17 35 17,1-35-32,17 17 15,0-17-15</inkml:trace>
  <inkml:trace contextRef="#ctx0" brushRef="#br1" timeOffset="48994.27">14693 6844 0,'-17'0'0,"34"0"0,-105 35 15,70-35-15,18 18 16,-17-18 0,34 0 15,19 0-31,-1 0 16,106-18-1,-18-17 1,54 35-1,-89-18 1,-53 18 0,-35 18-1,-17-18-15,-71 35 16,-18-17 0,88-1-1</inkml:trace>
  <inkml:trace contextRef="#ctx0" brushRef="#br1" timeOffset="49310.98">14870 6932 0,'0'0'0,"-18"0"15,0 0 17,1 18-17,17 88 1,0 17-1,0-88-15,0 159 16,0-70 0,0-1-1,0-70 1,17-70 31,1-1-47,17-35 15,0 0 1,1 18 0</inkml:trace>
  <inkml:trace contextRef="#ctx0" brushRef="#br1" timeOffset="49511.87">15099 7391 0,'0'0'0,"18"-18"15,-1 18-15,-17 18 16,0 35-1,0 35 1,0-35 0,0 17-1,0-52 1,0 0 0,0-36-1,0-17 1</inkml:trace>
  <inkml:trace contextRef="#ctx0" brushRef="#br1" timeOffset="49677.51">15169 7267 0,'0'0'0,"0"-17"16,-17-1-1,34 18 32,1 0-47,0 18 16</inkml:trace>
  <inkml:trace contextRef="#ctx0" brushRef="#br1" timeOffset="50396.38">15505 7338 0,'0'0'0,"-36"88"15,36-70-15,0 70 32,0-18-17,0-52-15,0 53 16,0-36-1,0-18 1,0-34 15,0-1-31,0-35 16,0-17 0,18-18-1,35-1 1,-36 72-1,36 17 1,18 53 0,-53 35 15,17 0-31,-35-35 31,0-18-15,0-17-1,0-36 1,0-52 0,35-1-1,0-52 1,36 34 0,0 72-1,52 52 1,-70 36-1,-35 17 1,-18-18 0,0 1-1,0-53 17,17-36-1,1-35-16</inkml:trace>
  <inkml:trace contextRef="#ctx0" brushRef="#br1" timeOffset="50762.51">16245 7532 0,'18'0'16,"0"0"-16,17 0 15,53-35 1,0-18-1,1-18 1,-72 36-16,1-18 16,-18 35-16,0-17 15,-88 35 17,17 18-17,-52 87 1,70 19-1,35-89-15,18 53 16,35 1 0,36-54-1,17-35 1,36 0 0,-36-35-1,70-54 1</inkml:trace>
  <inkml:trace contextRef="#ctx0" brushRef="#br1" timeOffset="51244.72">17374 7020 0,'0'0'16,"0"-17"-16,0-19 15,0 19-15,-17-19 16,-36 36-1,0 71 1,0 52 0,35 1-1,-35 105 1,53-123 0,18 0-1,70-88 1,36-18-1,52-53 1,-35-36 0,-88-52-1,-53-17 17,-35 34-17,-71-17 1,-18 53-1,19 88 1,69 0-16,-69 70 16,69-17-1,36 53 1,0-35 0,36-36-1</inkml:trace>
  <inkml:trace contextRef="#ctx0" brushRef="#br1" timeOffset="51893.88">17851 7232 0,'0'0'0,"0"-53"31,0 71 0,0-1-31,17 54 16,-17-54-16,18 72 15,-1 17 1,1-36 0,-18-35-1,18-35 17,-1 0-17,19-53 1,-19 18-16</inkml:trace>
  <inkml:trace contextRef="#ctx0" brushRef="#br1" timeOffset="52127.24">18133 7214 0,'17'-17'0,"-34"34"0,34-52 16,-17 53 15,-17 17-31,-19 0 16,-16 89-1,-1-1 1,35-52 0,18-54-16,0 19 31,0-19-15,35-34-1,1-19-15</inkml:trace>
  <inkml:trace contextRef="#ctx0" brushRef="#br1" timeOffset="52544.11">18239 7444 0,'-18'0'0,"0"35"31,54-35 0,-19 0-31,54-35 16,-1-18 0,-34 17-1,-36 1 17,-18 35-17,-53 18 1,19 52-1,16 1 1,36 17 0,0-70-16,0 17 15,36 0 1,-19-35-16,71 0 16,-17-17-1,17-19 1,-53 1-1,-35 17-15</inkml:trace>
  <inkml:trace contextRef="#ctx0" brushRef="#br1" timeOffset="52944.27">18591 7426 0,'-17'-35'16,"34"70"-16,-52-70 15,35-1 1,0 19-16,18-19 31,-1 36-31,36 0 16,18 18-1,-18 53 1,-18-18 0,-17 17-1,-18 1 1,-18-54-1,0-17 1,1 0 0,17-53-1,0 1 17,0-1-17,0 35-15,17-35 16,1 35-1,17 1 1,1 17 0,-19 0-16</inkml:trace>
  <inkml:trace contextRef="#ctx0" brushRef="#br1" timeOffset="53147.57">19032 7479 0,'-17'0'16,"17"-18"77</inkml:trace>
  <inkml:trace contextRef="#ctx0" brushRef="#br1" timeOffset="53309.82">19085 7461 0,'18'0'78,"0"-17"-78,-1 17 16</inkml:trace>
  <inkml:trace contextRef="#ctx0" brushRef="#br1" timeOffset="53719.44">19509 7232 0,'0'0'0,"-18"-18"0,-17 1 15,-36-36 1,71 35-16,-35-52 16,35-19-1,17 36 1,89-17-1,-17 70 1,34 70 0,-105 19-1,-18 52 17,-89 17-17,19-69 1,17-1-1,35-53 1,18 0 0,0-17 15</inkml:trace>
  <inkml:trace contextRef="#ctx0" brushRef="#br1" timeOffset="54443.87">19579 7867 0,'0'18'0,"0"-1"31,18-17-15,-1 0 0,1 0-1,-18-35 1,0 0 0,-18 35 15,-17 17-16,0 36 1,17-18 0,18-17-16,0 0 15,18-18 17,35 0-17,-18-18 1,0-35-1,-35 36 1,0-19 0,-17 36-1,-19 0 1,1 36 0,35 34-1,0-52 1,18-18-1,17 0 1,0-36 0,-17 1-1,-18 18 17,0-19-17,-35 36 1,-1 0-1,36 36 1,-35-1 0,18-18-1</inkml:trace>
  <inkml:trace contextRef="#ctx0" brushRef="#br1" timeOffset="56893.92">14834 8925 0,'0'0'0,"0"-17"0,0-89 31,0 88-31,0-17 16,0 17-16,0-17 15,0 70 17,0 53-1,-17 89-16,17-124-15,0 123 16,-18 89 0,18 17-1,0-88 1,0 35 0,0-52-1,0 34 1,0-52-1,0-88 1,0-36 0,0-53 31,0 1-32,0-1 1,0 0-16,0 1 0</inkml:trace>
  <inkml:trace contextRef="#ctx0" brushRef="#br1" timeOffset="57260.09">14376 10477 0,'0'0'0,"0"-35"31,0 18-31,0-1 0,35-35 16,53 35-1,36 36 17,-54 35-17,36 35 1,-35 18-1,-36-35 1,-18-19 0,1-34-1,-18-36 17,0-34-17,0-37 1</inkml:trace>
  <inkml:trace contextRef="#ctx0" brushRef="#br1" timeOffset="57560.34">15275 10125 0,'18'0'16,"-36"0"-16,36-18 0,0 0 15,-18 36 1,-18 0-1,-53 70 1,1 0 0,-1 71-1,1-53 1,-1 17 0,71-105-16,-35 17 15,35-17 1,35-71 15,0 18-15</inkml:trace>
  <inkml:trace contextRef="#ctx0" brushRef="#br1" timeOffset="58826.74">15804 9596 0,'-17'0'31,"-1"0"-15,1-18 0,17-17-1,0-1 1,0-17 0,17 1-1,36 16 1,0 36-1,0 36 1,-35 87 0,-18-17-1,0 53 1,0-71 15,0-35-15,52-53-1,37-36 1,16-69 0,-34 16-1,17-87 1,-88 123 0,0 35-16,0-17 15,0 18 1,0 52-1,0 53 1,0 18 0,0 70-1,0-88 1,0 1 15,0-1-15,18-53-1,0 18 1,-18-18 0,-36-17-1,-52-18 1,35 0 0,-17 0-1,34-18 1,19 1-1,17-1 1,17-35 0,1 53-1</inkml:trace>
  <inkml:trace contextRef="#ctx0" brushRef="#br1" timeOffset="59610.44">16757 9737 0,'0'-18'16,"0"0"0,18-35-1,17-17 1,0 17-1,-35-18 1,0 54 0,0-1-1,-18 36 1,-17 35 0,18 53 15,-1-36-16,18-35-15,0 36 16,0-1 0,18-52-1,52-18 1,-17-18 0,35-34-1,-17-19 1,17-35-1,-70-17 1,-18 87 0,0 19-1,-18 17 1,-53 35 15,54 36-15,17-1-1,0 1 1,53-36 0,-18 0-1,-35-17 1,0 17 0,-18 0-1,-17-35 1,-18 36-1,36-36 17,17-18-1,17 18-15</inkml:trace>
  <inkml:trace contextRef="#ctx0" brushRef="#br1" timeOffset="59785.67">17233 9825 0,'-17'0'0,"-1"17"0,0 1 16,1-18 0,-1 18-1</inkml:trace>
  <inkml:trace contextRef="#ctx0" brushRef="#br1" timeOffset="60593.15">9472 11624 0,'0'0'0,"-18"0"0,-17 0 15,18 0 1,34 0 0,71-18-1,159-35 1,-35 1 0,17-19-1,-105 53 1,-160 71 15,-52-17-15,-35 16-1,105-34-15,1 0 16</inkml:trace>
  <inkml:trace contextRef="#ctx0" brushRef="#br1" timeOffset="60860.41">9966 11624 0,'0'18'31,"0"-1"-15,0 1-16,0 17 15,0 0-15,0 54 16,18 87 0,-1-17-1,-17 0 1,18-54-1,0-52 1,-1-53 0,36-17-1,0-72 1,-35 54 0</inkml:trace>
  <inkml:trace contextRef="#ctx0" brushRef="#br1" timeOffset="61076.51">10372 11994 0,'0'-17'16,"0"34"-16,17-69 16,-17 69-1,0 71 1,0-70-16,0 70 16,0 36-1,0-36 1,0-71-1,0 1 1,0-53 0,18-18-1</inkml:trace>
  <inkml:trace contextRef="#ctx0" brushRef="#br1" timeOffset="61259.91">10407 11818 0,'-18'0'16,"18"-18"-16,-17 18 31,17 18-15,0 0 0,35-18-1,-35 17-15</inkml:trace>
  <inkml:trace contextRef="#ctx0" brushRef="#br1" timeOffset="61978.86">10813 11871 0,'0'0'0,"0"18"0,0-1 15,0 19 1,-18-19-16,18 71 15,0 1 1,0-19 0,0 1-1,18-18 1,-18-36 0,0-34 15,0-36-16,0-18 1,35-35 0,18 18-1,-36 70-15,54-34 16,-53 52 0,70 17-1,-53 36 1,0 53-1,-17-36 1,-18 19 0,0-36-1,0-71 32,0 0-47,0-70 16,0-18-1,35 18 1,-17 53-16,53-36 16,-19 71-1,1 53 1,-17 18 15,-1 35-15,-35 17-1,0-52 1,0-36 0,0-53 15,0-52-15,0 52-16</inkml:trace>
  <inkml:trace contextRef="#ctx0" brushRef="#br1" timeOffset="62359.09">11642 12065 0,'17'18'31,"1"-18"-31,35-18 16,17-17 15,19-53-16,-1-1 1,-71 54 0,-17 17-16,0 1 15,-70 17 1,-1 53 0,1 53-1,34-18 1,36 35-1,18-52 1,0-54-16,35 1 16,53-18-1,-18-18 1,35-35 0</inkml:trace>
  <inkml:trace contextRef="#ctx0" brushRef="#br1" timeOffset="63110.73">12841 11553 0,'0'0'0,"-18"-17"0,-17-54 31,35 54-31,-17-19 16,-36 19 0,0 17-1,35 17-15,-35 89 16,-17 53 0,34 0-1,19 70 1,17-88-1,88 0 1,35-123 0,-17-36-1,71-70 1,-54-18 15,-17-53-15,-88-52-1,-54 70 1,-87 0 0,17 70-1,-35 71 1,35 71 0,35 70-1,71-106-15,0 88 16,0-70-16,0 88 15,71 18 1,0-88 0,52-36-1,36-35 1,-36-71 0</inkml:trace>
  <inkml:trace contextRef="#ctx0" brushRef="#br1" timeOffset="63826.3">13441 11942 0,'0'-18'16,"0"36"-16,17-54 0,1 1 16,-18 17-1,0 36 1,0 53 0,0-1-1,0 36 1,0-18-1,18-53 1,35-35 0,-18-35-1,18-35 1,-18-54 0,-17 54 15,-1-1-16,-17 89 17,0 87-17,18-34 1,0 35 0,35-36-1,35-70 1,18-17-1,-36-54 1,36-52 0,-53-54-1,-35 71 1,-18 54 0,0-90-1,0 90 1,0 34-1,0 53 1,-18 71 0,18 53-1,0-18 1,0 0 0,0-53-1,35-53 1,18-35-1,0-52 1,0-72 0</inkml:trace>
  <inkml:trace contextRef="#ctx0" brushRef="#br1" timeOffset="64026.1">14129 11747 0,'0'0'0,"-36"0"15,-105 53 1,124-35 0,193-18 15,-105-35-15,17-1-1,-71 36-15,54-35 16,-71 18-1</inkml:trace>
  <inkml:trace contextRef="#ctx0" brushRef="#br1" timeOffset="64809.1">15064 11642 0,'0'0'0,"-18"0"0,0 17 15,36-34 32,0-1-47,17 18 16,0-35-1,-17-1-15,70-52 16,-88 0 0,-18 35-1,-87 36 1,-1 34 0,-71 107-1,107-36 1,70 53-1,0-53 1,88-35 0,35-35-1,-17-18 1,-18-18 15,-140 36 0,-72 52-15,36 1 0,17 52-1,71-87-15,0 34 16,0 18 0,53-70-1,53 0 1,0-36-1,-36-17 1,-52 17-16,53-35 16</inkml:trace>
  <inkml:trace contextRef="#ctx0" brushRef="#br1" timeOffset="65925.6">15540 11906 0,'0'0'0,"-18"0"16,-17 0-1,17-17-15,18-1 16,0 0 0,18-35-1,0 53-15,52-17 16,1 17 0,-18 70-1,-36 1 1,-17 52-1,-53-34 1,18-37 0,35-87 15,71-53-15,17-35-1,-18 34 16,-52 36-15,-18 36 0,-18 34-1,-35 54 1,18 0 0,35 52-1,0-52 1,0-54-16,35 36 15,36-53 1,17 0 0,36-70-1,-1-19 1,-17-16 0,-71-1 15,-35 53-16,0 17 1,0 72 15,0-19-31,0 89 16,0 18 0,0 70-1,0 53 1,0-36-1,0 72 1,-17-231-16,-1 125 16,0-1-1,1-70 1,17-53 0,0-141 30,0 70-46,35-105 16,-17 70-16</inkml:trace>
  <inkml:trace contextRef="#ctx0" brushRef="#br1" timeOffset="66291.84">16351 12083 0,'-17'-36'15,"34"72"-15,-52-89 0,17 17 0,-17-16 16,35-19 0,53 18-1,35 35 1,-35 18-16,88-17 16,0 52 15,-88 18-16,-53 35 1,-70 18 0,-1-35-1,-52-1 1,87-52 0,19-1-1,34-17 16</inkml:trace>
  <inkml:trace contextRef="#ctx0" brushRef="#br1" timeOffset="66426.11">16739 12400 0,'-53'35'15,"36"-35"-15,-19 0 16,-16 0-16</inkml:trace>
  <inkml:trace contextRef="#ctx0" brushRef="#br1" timeOffset="71158.91">19826 7638 0,'0'0'0,"-35"0"0,-36 0 16,54 0-16,-19 0 16,1 0-1,53 0 17,35 0-32,70 0 15,106 0 16,124 0-15,-247 0-16,229 0 16,194-53-1,-70 17 1,211-16 0,-194 16-1,89-34 1,-177 17-1,-141 0 1,-141 18 0,-89 35-1,-17-18 1,-35 0 31,0-17-32,17-18-15</inkml:trace>
  <inkml:trace contextRef="#ctx0" brushRef="#br1" timeOffset="71758.02">24007 5045 0,'-18'-36'0,"18"19"0,-18-36 31,1 18-15,17 17 0,-18 18-1,18 18 1,0 52-1,0 107 1,0-1 0,35 124-1,1-36 1,34 89 0,1 0-1,-54-265 1,19 141-1,-36 36 1,0-106 0,0-18-1,0-88 1,-18-159 15,0 35-31</inkml:trace>
  <inkml:trace contextRef="#ctx0" brushRef="#br1" timeOffset="72858.06">19315 2328 0,'0'0'0,"-36"-17"16,19 17 0,34-18 15,1 18-16,52 0 1,-34 0-16,123-18 16,87 1-1,-16-1 1,175 18 0,-69 0-1,122-18 1,-87 18-1,-266 0-15,266-17 16,-159 17 0,-1-18-1,-123 18 1,-17 0 0,-53 0-1,-1 0-15,-17 18 47,0 52-31,18 19-1,-18 105 1,0-141-16,18 52 16,-18-69-16,35 122 15,0-52 1,-17-35-1,17-36 1,-53-53 31,-17-17-47</inkml:trace>
  <inkml:trace contextRef="#ctx0" brushRef="#br1" timeOffset="73724.17">19650 2011 0,'53'-35'15,"-36"35"1,-17-18-1,0 36 17,-70 34-17,-18 1 1,-107 53 0,72-53-1,-18 18 1,88-71-1,35 0 1,36 17 15,0-17-31,123 71 16,-18-18 0,18 35-1,-52-35 16,-72-53-31,36 18 16,-18-1 0,-35-34 15</inkml:trace>
  <inkml:trace contextRef="#ctx0" brushRef="#br1" timeOffset="74557.75">25382 5627 0,'0'0'0,"0"-18"0,0-17 16,0 17-16,0-35 16,0 36-1,0 34 16,0 1-15,0 123 0,0-88-16,-17 88 15,-36 71 1,18-18 0,-1-88-1,36-18 1,0-71-1,0-52 1,18-18 0</inkml:trace>
  <inkml:trace contextRef="#ctx0" brushRef="#br1" timeOffset="74876.48">25312 5715 0,'0'0'0,"0"-18"0,0-17 15,-18-35 1,18 52 0,0 36-1,71 70 1,52 70 0,54 1-1,-36-18 1,-35-52-1,-71-37 1,-35-34 0,0-36 15,0-70-15,0 0-1</inkml:trace>
  <inkml:trace contextRef="#ctx0" brushRef="#br1" timeOffset="75124.37">26106 5627 0,'17'-35'16,"-34"70"-16,34-141 15,-17 88-15,0-17 16,-17 53 0,-36 70-1,17 124 1,-17-1-1,18-70 1,18-105-16,-1 87 16,18-70-1,0-35 1,35-36 0,0-17-1</inkml:trace>
  <inkml:trace contextRef="#ctx0" brushRef="#br1" timeOffset="75508.48">26370 6015 0,'0'0'0,"0"17"32,0 1-32,0 0 15,-18 52 1,18 19-1,0-37 1,18 19 0,53-71-1,17-35 1,18-53 0,-53 17-1,-36-35 16,-17 18-15,-70 35 0,52 35-16,-88 18 15,18 53 1,0-17 0,0-36-1,52 0-15</inkml:trace>
  <inkml:trace contextRef="#ctx0" brushRef="#br1" timeOffset="76341.09">21960 3898 0,'0'0'0,"0"-17"0,0-1 15,0-88 17,0 88-17,-17 36 1,-1 53 0,18-36-16,-18 88 15,1 71 1,17-70-1,0-18 1,0-89 0,0 1-1,35-53 1</inkml:trace>
  <inkml:trace contextRef="#ctx0" brushRef="#br1" timeOffset="76691.5">21872 3951 0,'0'0'0,"-17"-18"16,-54-34-1,18-1 1,53-18 0,88 18-1,36 18 1,52 35-1,-70 53 1,-106 17 0,-53 54-1,-35-18 1,-36-1 0,54-69-1,52-36 16,53 0-15,54-36 0,-19-16-16</inkml:trace>
  <inkml:trace contextRef="#ctx0" brushRef="#br1" timeOffset="77107.14">22490 3951 0,'-18'18'31,"0"-1"-31,-35 36 16,18 18-1,35 35 1,18-53 0,70-53-1,-18 0 1,36-71 15,-53 18-15,-35-35-1,-18 53-15,-35-18 16,-71 0 0,18 53-1,-36 0 1,71 53-1,36 70 1,52-52 0,71-36-1,-1-35 1,-34-35 0</inkml:trace>
  <inkml:trace contextRef="#ctx0" brushRef="#br1" timeOffset="77776">22948 3898 0,'0'-17'16,"0"34"-16,18-158 16,-18 123-16,0-52 15,0 35 1,0 52 0,-18 89-1,-35 53 1,53-36-1,0 36 1,0-88 0,53-54-1,18-52 1,35-53 0,-36-18-1,1-35 1,-54 35 15,1 0-15,-18 89-1,-35 52 1,-1 35 0,36 71-1,0-17 1,0-1-1,0-52 1,71-53 0,17-54-1,-17-34 1,-1-18 0,-34 17-1,-19 53 16,-17 36-15,0 53 0,0-19-1,18 19 1,-1-53 0,19-18-1,-19 0-15,19-36 16,-1-52-1</inkml:trace>
  <inkml:trace contextRef="#ctx0" brushRef="#br1" timeOffset="77940.95">23724 3845 0,'-53'0'16,"18"0"-1,35 18 16,18-18-15,17 0 0,0 0-16,-17 18 0</inkml:trace>
  <inkml:trace contextRef="#ctx0" brushRef="#br1" timeOffset="78374.25">23989 3898 0,'0'0'0,"0"18"15,0 35 1,0-36-16,-18 36 16,1 35-1,17-17 1,0-18 0,-18-53-1,0 0 16,18-53-15,0-18 0,36-34-1,34 34 1,36 36 0,-18 35-1,-53 70 1,-17 1-1,-18 17 1,-18 0 0,1-52-1,34-36 32,1 0-47</inkml:trace>
  <inkml:trace contextRef="#ctx0" brushRef="#br1" timeOffset="78924.74">24659 3986 0,'0'0'0,"18"-35"15,-18 0 1,-18 17 0,-17 18-1,-36 35 1,36 18-1,17-35-15,1 35 16,17-35-16,0 34 16,0-34-1,53-18 1,35-35 0,0-36-1,-53 1 16,-17 34-15,-18 54 15,0 17-15,0 89 0,0-107-16,0 107 15,0 35 1,-35 17-1,17-35 1,-17 36 0,-36-54-1,-17-70 1,-35-53 0,52-18-1,36-52 16,35-54-15,53 54-16</inkml:trace>
  <inkml:trace contextRef="#ctx0" brushRef="#br1" timeOffset="79475">25224 3704 0,'0'-35'16,"-18"35"-16,18-18 16,0 1-1,0 70 1,0-36-16,0 142 16,0 0-1,0 35 1,0-88 15,0-36-15,18-70-1,35-53 1,-18-35 0</inkml:trace>
  <inkml:trace contextRef="#ctx0" brushRef="#br1" timeOffset="79807.1">25224 3757 0,'-36'-35'0,"72"70"0,-142-141 16,88 71-1,18-36 1,53 36 0,71 35-1,17 35 16,-53 89-15,-88-36 0,-88 18-1,-1-36 1,1 1 0,71-71-1,34 0 1,36-18-1,18-17 1</inkml:trace>
  <inkml:trace contextRef="#ctx0" brushRef="#br1" timeOffset="80158.09">25559 4057 0,'0'0'0,"0"35"31,0-52-15,70-36-1,-52 35-15,70-35 16,-35-17 0,-53 34-1,-35 36 1,-71 36-1,35 34 1,36 89 0,35-89-1,71-34 1,34-19 0,1-17-1,-70-17 1,52-36-1,-53 35-15,0 0 0</inkml:trace>
  <inkml:trace contextRef="#ctx0" brushRef="#br1" timeOffset="80656.82">26088 4004 0,'-18'-35'16,"1"-1"0,-1 19-1,18-1-15,53 1 16,0 17-1,53 0 1,-53 35 0,-36 35-1,-17-52-15,0 35 16,-17 17 0,-19-70 15,36-52 0,0 34-31,36-35 16,34-35-1,-17 35 1,35 18 0,-52 35-1,-1 0 1,-35 70-1,0-52-15,0 35 16,0 35 0,-18-53-1,18-17 1,0-36 15,0 1-15,0-72-1</inkml:trace>
  <inkml:trace contextRef="#ctx0" brushRef="#br1" timeOffset="80807.94">26582 3687 0,'0'0'16,"0"-36"-16,-18 36 0,1-17 16,17 34 15,0 19-16,0-19-15,35 1 16,0-1 0</inkml:trace>
  <inkml:trace contextRef="#ctx0" brushRef="#br1" timeOffset="81690.16">27023 3775 0,'-36'17'16,"19"1"0,-1 0-16,-35 17 15,36-17-15,-36 52 16,53 18 0,0-35-1,70-18 1,-34-35-16,34 0 15,-17-35 1,0-35 0,-35-1-1,-54 1 1,-34 34 0,-18 19-1,105 17 32,107-18-31,-1 0-1,54-17 1,-54 17 0,-17 1-1,-89 17 1,-69 17-1,-1 36 1,-36 18 0,37 17-1,52-17 1,0-54-16,0 54 16,35-71-1,53 0 16,-17-35-15,17-54 0,-71 72-16,19-36 15,17-124 1,-36 54 0,-17-18-1,0 70 1,0 107-1,0-19-15,0 36 16,0 141 0,0-70-1,0-36 1,18 0 0,17-70-1,36-1 1,-18-17 15,-36 0-31,54-35 16</inkml:trace>
  <inkml:trace contextRef="#ctx0" brushRef="#br1" timeOffset="81823.73">28152 3986 0,'0'0'0,"0"18"15,-18-18 16,0 0-15,-52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2:08:43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494 3334 0,'0'-18'15,"-18"18"1,1 0-16,-1 0 0,-35 0 16,53 35 31,88 1-32,89-1 1,34-17-1,-140-18-15,211 17 16,88 1 0,-140-18-1,-19 0 1,-105 0 0,-70 0-1,-36-35 16,-36-1-15,1 1 0</inkml:trace>
  <inkml:trace contextRef="#ctx0" brushRef="#br0" timeOffset="417.22">1852 3069 0,'0'0'15,"-18"0"-15,18 18 32,0 35-17,36 35 1,17 0 0,70 18-1,53-53 1,-17-36-1,-106-17-15,71 0 16,-89 0-16,35 0 16,-34 0-1,-54 0 17,-105 89-17,-18-1 1,-54 53-1,160-106-15,-88 71 16,35 0 0,52-71-1,36-52 1</inkml:trace>
  <inkml:trace contextRef="#ctx0" brushRef="#br0" timeOffset="1516.06">3845 2857 0,'0'0'0,"0"18"16,0 35 0,0-35-1,0-1 1,18-17 0,70-17-1,-35-36 1,35-18-1,-53 18 1,-35 0 0,0 36-16,-52 17 15,-72 35 1,-35 53 0,71-17-1,0 35 1,88-36-1,53 1 1,17-54 0,36-17 15,-35-17-15,-18-1-1,-53 0 1,-53 18-1,-53 36 1,0 34 0,-17 54-1,87-36 1,19 35 0,87-17-1,19-106 1,52 0-1,-53-17 1,18-36 0,-18-18-1</inkml:trace>
  <inkml:trace contextRef="#ctx0" brushRef="#br0" timeOffset="1783.21">4339 3157 0,'0'0'0,"18"18"31,17 53-15,18-1-1,0-17 1,0 18-1,-36-54-15,1-17 16,35 18 0,-35-36-1,17-35 1</inkml:trace>
  <inkml:trace contextRef="#ctx0" brushRef="#br0" timeOffset="2032.74">4780 3157 0,'0'0'0,"-18"0"31,1 0-31,-54 71 16,-35 17 0,71-53-16,-71 54 15,1 16 1,52-52-1,35-17 1,53-54 31,-17 18-47,0-18 0</inkml:trace>
  <inkml:trace contextRef="#ctx0" brushRef="#br0" timeOffset="2432.42">5080 3157 0,'0'0'0,"0"36"31,0-19-31,-18 19 0,-17 105 16,-35 53-1,17-18 1,35-105-16,-53 281 16,18-52 15,18 106-15,18-71-1,-1-141 1,18-17-1,0-89 1,0-159 15,53-105-15,-18-36 0,18-158-1</inkml:trace>
  <inkml:trace contextRef="#ctx0" brushRef="#br0" timeOffset="2815.93">4939 3563 0,'0'-18'16,"0"36"-16,0-71 0,0 18 16,0-71-1,70 18 1,19 17-1,52 36 1,-35 35 0,-1 71-1,-87-54-15,-18 107 16,-53-1 0,-106 1-1,36-54 1,-1-35-1,54-35 1,52 0 0,71-17 31,18-36-32</inkml:trace>
  <inkml:trace contextRef="#ctx0" brushRef="#br0" timeOffset="3382.76">5962 2963 0,'0'0'16,"0"-17"-16,0-1 0,0 0 15,-18 18 17,1 18-32,-19 53 15,-17 34 17,36-52-32,-36 124 15,18-54 1,35 18-1,0-70 1,35-36 0,35-35-1,-34-17-15,52-19 16,18-70 0,-18 1-1,-70 34 1,17 36-1,-35 88 17,-35 52-17,17-34 17,18 17-17,0-52 1,0-19-16,35-17 15,18-17 1,0-54 0,-35 36-1</inkml:trace>
  <inkml:trace contextRef="#ctx0" brushRef="#br0" timeOffset="3717.14">6332 3104 0,'-35'53'31,"35"-35"-31,0 0 16,18-18 15,17-53-16,-17 17 1,-18 1 0,-18 18-1,0 17-15,-35 0 16,1 52 0,34-16-1,18 17 1,18-36-1</inkml:trace>
  <inkml:trace contextRef="#ctx0" brushRef="#br0" timeOffset="4401.43">6932 3281 0,'0'0'16,"0"-35"-1,-18 35 17,1 0-17,-1 17-15,-35 54 16,-17 35-1,34-1 1,36-34 0,18 0-1,53-54 1,34-17 0,19-53-1,-36 0 1,-17-53-1,-18-17 1,-53 88 0,0 70 15,0 53 0,0-70-31,-18 52 16,18 19-1,53-89 17,-18-36-17,18-34 1</inkml:trace>
  <inkml:trace contextRef="#ctx0" brushRef="#br0" timeOffset="4782.58">7391 2946 0,'0'0'0,"-18"0"0,0 0 15,-35 35-15,53-17 16,-35 35 0,18-1-1,17-16 1,17-36-1,71 0 1,1-53 0,-54 18-1,-35-36 1,-35 36 0,-36 35-1,-17 35 1,0 36-1,88-19 1,0 72 0,17-71 15,19-36-31</inkml:trace>
  <inkml:trace contextRef="#ctx0" brushRef="#br0" timeOffset="5099.14">7937 2963 0,'-17'0'16,"-18"0"-1,-18 71 1,17 52-1,1 1 1,0 35 0,17-18 15,18-124-31,0 19 16,53 17-1,18-53 1,-1-36-1</inkml:trace>
  <inkml:trace contextRef="#ctx0" brushRef="#br0" timeOffset="5949.52">8343 2963 0,'0'0'15,"0"-17"-15,0-1 0,0 36 47,-35 17-47,35 0 0,-35 53 16,-18 71 15,17 18-15,1-89-1,35 18 1,35-71-1,18-35 1,36-35 0,-1-36-1,-35 0 1,0 19 0,-53 34-1,-18 71 16,-17 17-15,35-17 0,0 0-1,35-53 17,53 0-17,36-53 1,-54-17-1,18-36 1,-52 35 0,-19 36-1,-17 53 17,-17 35-17,-36 52 1,17 37-1,36 34 1,-17 0 0,17-105-16,0 211 31,0 0-15,0-88-1,17 18 1,-17-88-1,-70-54 1,-1-70 0,-17-70-1,35-54 1,36-17 0,-19-88-1,19 88 1</inkml:trace>
  <inkml:trace contextRef="#ctx0" brushRef="#br0" timeOffset="6199.23">7726 3351 0,'0'-53'15,"0"36"-15,17 17 16,89 0 0,0-35-1,-71 35-15,107-36 16,-72 36 0,-52 0-1</inkml:trace>
  <inkml:trace contextRef="#ctx0" brushRef="#br0" timeOffset="7082.35">10072 2857 0,'0'-17'0,"0"34"0,0-52 15,0 0 1,-18 35 0,1 18-1,-1 52 1,18 124-1,-53-35 1,18 0 0,-1-54-1,36-87-15,0 0 16,0-36 0,0-52-1,53-36 1,18-35-1,17 52 1,-35 54 0,-35 35-16,35 35 15,-36 71 17,18 53-17,1-53 1,17 0-1,52-71 1,-69-35-16,52-18 16,71-88-1,-1-70 1,-69 17 0,-54-52-1,-35 158-15,-18-88 16,-123 35-1,-18 106 1,36 53 0,-1 70-1,72 18 17,52-52-17,70 16 1,1-87-16</inkml:trace>
  <inkml:trace contextRef="#ctx0" brushRef="#br0" timeOffset="7782.92">11536 3034 0,'0'0'0,"0"-18"0,-18 1 16,-35 17-1,-53 35 1,71-35-16,-53 70 16,-36 72-1,36-1 1,88-53 15,18-18-15,70-52-1,0-18 1,-52-18-16,69-70 16,-16-18-1,-36 1 1,-36-1 0,-17 70-1,0 19 1,0 70-1,0 53 1,0-36 0,0 36-1,53-36 17,18-70-17,17 0 1,18-52-1,-36-19 1,1-35 0,-36 18-1,-35 53 1,0 105 15,0 18-15,0-17-1,0 0 1,18-71-16,17 0 16,0 0-1,18-36 1</inkml:trace>
  <inkml:trace contextRef="#ctx0" brushRef="#br0" timeOffset="8182.69">12224 2805 0,'-18'0'0,"36"0"0,-106 0 16,17 88 0,53-18-1,18 1 1,36-36-1,-19-35-15,54 0 16,17-53 0,0-17-1,-70-1 17,-18-52-17,-88 52 1,-1 71-1,-52 88 1,53 18 0,71-18-1,69 18 1,54-88 0</inkml:trace>
  <inkml:trace contextRef="#ctx0" brushRef="#br0" timeOffset="8465.31">12859 2699 0,'0'0'0,"0"-18"0,-18 18 16,0 18-1,-52 70 1,-1 35-1,54-87-15,-1 34 16,18-17-16,-53 106 16,53-18-1,0-70 1,71-36 0,-1-35-1,-52 0-15,17-35 16,36-36-1</inkml:trace>
  <inkml:trace contextRef="#ctx0" brushRef="#br0" timeOffset="8665.04">12559 3104 0,'0'0'0,"-18"18"15,18 0 1,88-18 0,1 0-1,-54 0-15,71-36 16,-89 19-16,36-1 16</inkml:trace>
  <inkml:trace contextRef="#ctx0" brushRef="#br0" timeOffset="9465.49">14623 2946 0,'0'0'0,"17"0"31,1 0-15,17-18-16,71-53 31,-88 36-31,70-35 16,-18-71-1,-70 35 1,-70 35 0,-89 71-1,18 35 1,53 54 0,88 16-1,17 1 1,72 0-1,16 18 1,-16-1 0,-72-17-1,-70 0 17,-52-53-17,-54-53 1,-18-18-1,72-53 1,16-87 0,89 52-1,36 53 1,69 0 0,37 53-1,-37 0 1,-69 18-16</inkml:trace>
  <inkml:trace contextRef="#ctx0" brushRef="#br0" timeOffset="10182.17">15205 3016 0,'0'0'0,"17"0"15,-87 36 16,52-19-31,-35 18 16,18 54 0,17-19-1,18 18 1,106-70 0,35-36-1,18-52 1,-53-1-1,-36-17 1,-34 18 0,-36 34-1,0 89 32,-36 35-31,19 18-1,17-53-15,0 123 16,0 160 0,0-107-1,0 106 1,35 0 0,0-105-1,1 34 1,-36-52-1,-89-106 1,-16-89 0,-125-34-1,-34-142 17,52-123-17,124-89 1,88 18-1,88 36 1,35 123 0,89-18-1,-18 36 1,-53 70 0,-70 35-16</inkml:trace>
  <inkml:trace contextRef="#ctx0" brushRef="#br0" timeOffset="10648.45">15998 2928 0,'0'0'0,"0"-18"15,0 89 32,-35 0-31,35 34-1,0-87-15,-17 35 16,-1 35 0,0-70-1,1-18 1,17-88 0,0 17-1,35-35 1,53 0-1,36 36 1,34 70 0,-34 35-1,-36 53 1,-88 53 15,-35-70-15,-36-1-1,36-34 1,17-36 0,18-36-1,53-16-15</inkml:trace>
  <inkml:trace contextRef="#ctx0" brushRef="#br0" timeOffset="10915.36">16916 2875 0,'0'-18'0,"-36"1"15,19 17 1,-1 0-16,-35 35 16,-53 89-1,53-36 1,18 71-1,35-54 1,88-52 0,18-53-1,-18-35 1,54-36 0</inkml:trace>
  <inkml:trace contextRef="#ctx0" brushRef="#br0" timeOffset="11382.98">17462 2611 0,'0'-18'0,"0"36"0,-17-36 0,-54 53 15,1 71 1,17 17 0,35-70-1,-17 53 1,35-53-16,0 53 15,-18 17 1,18-70 0,0-70 15,0-54-15,0 54-16,18-72 15,70-16 1,36 16-1,-36 72 1,0 52 0,-70 53-1,-1 36 1,-52-19 15,17-52-15,1-17-1,17-54 17,17-35-17</inkml:trace>
  <inkml:trace contextRef="#ctx0" brushRef="#br0" timeOffset="11814.94">17851 3122 0,'0'0'0,"0"-53"15,0 36 1,0-1-16,35-17 16,-18 35-1,54 0 1,-18 17-1,17 54 1,-34-1 0,-36 19-1,0-19 1,-18-70 0,0 0-1,18-53 1,0 0-1,0-35 1,53 18 0,18 34-1,-18 19 1,0-1 15,0 18-31</inkml:trace>
  <inkml:trace contextRef="#ctx0" brushRef="#br0" timeOffset="12665.4">18750 2875 0,'-18'0'16,"1"0"-16,-36 18 15,18-1-15,-18 19 16,-71 87-1,89-52 1,17 17 0,71-35-1,18-53 1,35 0 15,-18-53-15,-35-35-1,-36 0 1,-17 17 0,-53 36-1,-17 35 1,88 0 15,52 0-15,1-18-1,35 0 1,-36 1 0,-17 34-1,-53 1-15,0 35 16,0 35 15,0 0-15,0-17-1,0-1 1,0-34 0,-18-36-1,1 0 1,17-36 0,0-52-1,17-18 1,89 1-1,53 16 1,-36 72 0,36 34-1,-71 72 17,-88-1-17,-17 35 1,-36-35-1,18-52 1,17-19 0,0-17-1,18-35 1,36 0-16</inkml:trace>
  <inkml:trace contextRef="#ctx0" brushRef="#br0" timeOffset="12899.96">19950 2981 0,'0'18'31,"0"-1"-31,-18 36 0,-17 0 16,-1 35 15,19 0-16,17-52 1,-18-19 0,18-34 15</inkml:trace>
  <inkml:trace contextRef="#ctx0" brushRef="#br0" timeOffset="13097.81">19914 2805 0,'0'0'0,"0"-18"16,0-35-16,-35 35 15,17 18 1,1-17 15,17 34 0</inkml:trace>
  <inkml:trace contextRef="#ctx0" brushRef="#br0" timeOffset="14082.04">20267 3087 0,'0'-18'16,"0"1"-1,0-1 1,0 0 0,0 1-16,0-1 31,0 0-31,88 1 15,0 17 1,-17 0 0,-18 35-1,-35 53 1,-107 18 0,36-71-16,-105 53 15,-1 1 1,88-54-1,89-35 32,17-18-47,-17 18 0,53-17 16,52 34 15,0 54-15,1 17-1,-54 53 1,-52 0 0,-53 89-1,-142-54 1,-17-53 0,18-70-1,0-53 1,-18-88-1,105 0 1,54-53 0,53 0-1,70 35 17,18 35-17,35-52 1,-106 105-16</inkml:trace>
  <inkml:trace contextRef="#ctx0" brushRef="#br0" timeOffset="14681.9">20849 3228 0,'0'-18'16,"0"1"-1,0-1 1,18-17-16,35-1 16,-36 19-16,1-1 15,0-17 1,-71 35 31,-18 70-32,1 1 1,34 0 0,36-54-16,0 54 15,71-71 1,17 0 0,0-18-1,0-70 1,18 0-1,-18-18 1,-88 53 0,-17 53 31,17 53-32,0-35-15,0 52 16,0 36-1,17-18 1,-17-17 0,-35-54-1,-35-17 1,34-17 0,19-36-1</inkml:trace>
  <inkml:trace contextRef="#ctx0" brushRef="#br0" timeOffset="15848.13">22842 3369 0,'0'-18'31,"0"1"-16,18-1-15,0 0 0,-1-52 16,1 35-16,-18-54 16,-18-16-1,-52 34 1,-36 71 15,-35 0-15,0 106-1,35 53 1,106-1 0,0-69-1,88-37 1,35-52 0,19-52-1,-37-37 1,-69-16-1,-19 16 1,1 1 0,-18 71-1,0 52 1,0 53 15,0 0-15,0 18-1,18-18 1,70-88 0,-71 0-16,54-35 15,35-53 1,0-53 0,-36-18-1,-34 35 1,-36 19-1,0 69 1,-36 89 0,-34 71-1,17 34 1,35-16 15,18 16-15,35-70-1,-17-88-15,70 0 16,53-35 0,0-71-1,-35 1 1,0-54 0,-35-35-1,-54 123 1,-17 54-1,-70 122 1,34 1 0,19 53-1,17 0 17,17-89-17,54-52 1,0-18-1,-1-35-15</inkml:trace>
  <inkml:trace contextRef="#ctx0" brushRef="#br0" timeOffset="16947.75">24818 3316 0,'35'18'32,"-17"-18"-32,-1-18 15,19-17-15,34-53 16,1-36 0,-54 89-1,19-53 1,-36 52-16,35-87 15,-35 70 1,-53 124 15,35-36-31,-34 71 16,16 0 0,19 70-1,17-141-15,53 106 16,-1-88-1,37-35 1,17-53 0,-36-36-1,54-123 1,-54 71 15,-17-54-15,-35 89-1,-71 123 17,53 0-32,-71 71 15,36 0 1,0 35 0,17-53-1,18 1 1,0-72-1,53-70 17,17-52-17,-17 34 1,0 18 0,-35 35 15,-18 54-16,0-19-15,0 72 16,35-1 0,18-35-1,18-18 1,52-17 0,1-54-1,-1-34 1,-17-54-1,-71 36 1,-35 0 0,0 70-1,-70 71 1,17 71 15,35 17-15,18-71-1,0 1 1,53-71 0,0 0-1,35-53 1,-17-18 0,-1-34-1,-34 69-15</inkml:trace>
  <inkml:trace contextRef="#ctx0" brushRef="#br0" timeOffset="17181.91">24800 2999 0,'0'0'0,"-35"0"0,17 0 15,1 0 1,34 0 0,142 0-1,-35 0 1,17-18 0,-106 0-16</inkml:trace>
  <inkml:trace contextRef="#ctx0" brushRef="#br0" timeOffset="18163.93">27093 3193 0,'0'0'0,"36"-71"31,-19 53-31,36-52 16,0 17 0,18 18 15,-36 35-31,53 0 15,-17 70 1,-36 54 0,-35-1-1,-53 36 1,18-71 0,17-53-1,0-35 1,18-53-1,18-52 1,53-36 0,17 35-1,71 0 1,-106 71 0,70 17-1,-17 36 1,-71 70-1,-35 18 1,0 35 0,-35-53-1,-18-35 1,18-53 0,17-35-1,18-54 1,71-52-1,34 35 1,89-17 0,-88 105-1,0 71 1,-71 18 15,-35 70-15,-17 0-1,-1-123-15,-35 52 16,18-35 0,35-52 15,18-1-31,-18 1 0</inkml:trace>
  <inkml:trace contextRef="#ctx0" brushRef="#br0" timeOffset="18564.09">28840 3193 0,'-18'0'15,"18"17"-15,18-17 32,17 0-32,88-35 31,-34 0-16,-1-36 1,-88 1 0,0 52-16,-53 0 15,-71 36 1,36 35 0,-18 70-1,89 36 1,17-71-1,123 0 1,-35-70 0,71-18-1,0-70 1,-53-1 0,-71 36-1</inkml:trace>
  <inkml:trace contextRef="#ctx0" brushRef="#br0" timeOffset="18813.91">29863 2752 0,'0'0'0,"0"-18"15,-53 36 1,-18 70 0,18 18-1,36-71-15,-1 124 16,18-36-1,0 1 1,0-54 0,0-52-1,53-18 1,35-71 15,-53 54-31</inkml:trace>
  <inkml:trace contextRef="#ctx0" brushRef="#br0" timeOffset="19297.29">30304 2769 0,'0'0'0,"-18"18"16,0 17 0,-52 89-1,34-18 1,-16 70-1,16-17 1,19-124-16,17 35 16,0-34-1,0-72 17,17-87-1,54 17-16,-54 71-15,125-106 16,-37 88 0,1 35-1,-35 54 1,-54 69 0,-17-16-1,-35 69 1,-18-105-1,0-18 1,36-35 0,-1 0-1,-17-70 1,35 52-16</inkml:trace>
  <inkml:trace contextRef="#ctx0" brushRef="#br0" timeOffset="19498.27">29492 2999 0,'0'0'0,"-17"0"0,-72 0 16,125 0 15,69 0-15,-16 0-1,87 0 1,-141 0-16,18 0 16</inkml:trace>
  <inkml:trace contextRef="#ctx0" brushRef="#br0" timeOffset="19930.66">30956 3104 0,'-35'0'31,"17"0"-31,-70 53 16,18 18 0,34 52-1,36-105-15,0 70 16,36-17-1,34-36 1,54-35 0,-89 0-16,18 0 15,88-88 1,-123 70 0,52-105-1,-52-36 1,-36 71-1,-105 53 1,-36 35 0,71 35-1,70-18-15,-17 72 16,52-36 0,72-1-1</inkml:trace>
  <inkml:trace contextRef="#ctx0" brushRef="#br0" timeOffset="20780.86">32032 3016 0,'0'0'0,"-17"-17"0,-1 17 16,-70-18-1,52 18-15,-87 18 16,17 35 0,0 52-1,71 1 1,35 18 0,53-36-1,53-53 1,0-35-1,-18-70 1,18-72 0,-36 1-1,36-70 1,-53 34 15,-35 89-15,-18 53-1,-18 70 1,-70 89 0,35-1-1,35 106 1,18-105 0,35 17-1,18-71 1,36-52-1,16-18 1,89-106 0,-70 0-1,17-35 1,-123 53 0,-36 53 15,-70 35-16,-18 35 1,71 71 0,35-35-1,88 34 1,-35-34 0,0-18-1,-53-18 1,-36-35-1,-34 18 1,-18-18 0,-36 0-1,89 0-15</inkml:trace>
  <inkml:trace contextRef="#ctx0" brushRef="#br0" timeOffset="21713.77">2011 5274 0,'0'-18'0,"0"36"31,0 0-15,0-1-16,0 71 16,-18 18-1,18 0 1,-17-35 0,17-54-1,-18-17 1,0-17-1</inkml:trace>
  <inkml:trace contextRef="#ctx0" brushRef="#br0" timeOffset="21913.59">2011 5080 0,'0'0'0,"-18"-18"0,36 18 16,-36 0-1,1 0 1,-1 36 0,18-19-16,0 1 15,53 17 1,0-17-16</inkml:trace>
  <inkml:trace contextRef="#ctx0" brushRef="#br0" timeOffset="22380.49">2593 5256 0,'0'0'0,"-18"18"16,-17 35-16,0 17 16,-18 19 15,35 17-16,1-89-15,-1 36 16,18-18 0,-18-35-1,18-17 1,0-54 0,18 1-1,88-72 1,-18 72-1,35 35 1,1 52 0,-54 54-1,-70-1 1,0 19 0,-17-54-1,-1 18 1,-35-18-1,36-17 1,34-54 0</inkml:trace>
  <inkml:trace contextRef="#ctx0" brushRef="#br0" timeOffset="23313.33">3387 5256 0,'-18'-53'32,"0"53"-32,-87 18 15,34 35 1,0 53 0,36 17-1,35-17 16,0-71-31,0 71 16,18-88-16,88 52 16,-1-70-1,72-17 1,35-71 0,-89-18-1,-70 71-15,35-89 16,-53 89-16,36-142 15,-71 54 1,0 35 0,-35 88-1,-18 70 1,0 89 0,53-106-16,-18 123 15,18-35 16,18-17-15,35-54 0,53-70-1,17-70 1,1-36 0,-54 18-1,-35 0 1,-17 35-1,-18 70 17,-18 54-17,18 0 1,0 34 0,0-87-1,18 17 1,0-35-16,35 18 15,35-36 1,18-52 0,-36 17-1,1-35 1,-54 52 0,1 19-16,-18 52 31,0-17-31,-18 35 15,18 17 1,-17 1 0,17-36-1,70-17 1,18-18 15,1-18-31</inkml:trace>
  <inkml:trace contextRef="#ctx0" brushRef="#br0" timeOffset="24080.42">5556 5450 0,'0'0'0,"0"-17"0,18-36 16,-36 0 0,-52 18-1,-19 17 1,1 36-1,18 52 1,17 54 0,35-1-1,18-17 1,53-35 0,18-54-1,34-17 16,19-70-15,-106 52-16,70-70 16,0-71-1,-35-17 1,-18 35 0,-17-1-1,-18 107-15,0 18 16,0 52-1,-35 106 1,-1 18 0,36-54-1,0 54 1,36-71 0,16-70 15,37 0-16,-1-54 1,-18-34 0,-34 17-1,-19-18 1,-17 36 0,0 106 15,0 17-16,0-70-15,0 17 16,0 35 0,18-52-16,35-18 15,0 0 1,0-35 0,17-36-1,-34 1 1</inkml:trace>
  <inkml:trace contextRef="#ctx0" brushRef="#br0" timeOffset="24279.54">6350 5168 0,'0'0'0,"-18"0"15,1 0-15,-19 35 16,1 1-1,35-1 1,0-17 0,18-18-1</inkml:trace>
  <inkml:trace contextRef="#ctx0" brushRef="#br0" timeOffset="24796.53">6756 5362 0,'0'18'16,"-36"-18"-16,36 17 16,-35 19-1,17 17 1,18 35-1,0-35 1,0 17 0,0-52-16,0 17 15,-17-35 17,-1-53-17,18-17 16,0-36-15,18 71-16,88-71 16,17 0-1,-17 88 1,0 18 0,-36 71-1,-52-1 1,-18-34-16,0 52 15,-18 0 1,-17-35 0,17-35-1,36-36 17</inkml:trace>
  <inkml:trace contextRef="#ctx0" brushRef="#br0" timeOffset="25563.65">7814 5309 0,'0'0'0,"0"-17"0,-35-1 16,-53 0-1,17 18 1,-17 36-1,0 52 1,70-71-16,0 54 16,1 53-1,34-72 1,54-34 0,70-36 15,-18-34-16,-87 34-15,17-53 16,-18-17 0,-17 18-1,-18 34 1,0 89 15,0-35-31,-36 52 16,-17 54-1,53 52 1,0 36 0,0 0-1,0-18 1,53 53 0,0 52 15,-35-87-16,-18-71 1,-35 0 0,-54-70-1,-16-71 1,69-18-16,-52-52 16,18-124-1,52-71 1,18 36-1,70-106 1,54 88 0,-106 194-16,70-88 15,0 0 1,-53 35 0</inkml:trace>
  <inkml:trace contextRef="#ctx0" brushRef="#br0" timeOffset="26646.2">9560 5345 0,'0'0'0,"0"17"15,18-17 1,35 0 0,106-70-1,17-54 1,-70 18 0,-71 71-16,36-159 15,-71 35 1,-36 71-1,-52 35 1,-18 71 0,-17 88-1,70 123 1,53 53 0,0-53-1,0 89 16,0-1-15,0 36 0,0 0-1,18-71 1,52-105 0,18-124-1,1-71 1,87-123-1,0-71 1,-52-35 0,-89 36-1,-53-36 1,-123 0 0,-70 70 15,-36 89-16,35 70 1,124 18 0,194 0 15,70-52-15,53-54-1,-52 0 1,-89 18-1,-35-1 1,-53 54 0,0 53 15,0-1-31,0 54 16,0 17-1,0-35 16,0 0-15,0-35 0,0-36-1,0-17 1</inkml:trace>
  <inkml:trace contextRef="#ctx0" brushRef="#br0" timeOffset="26830.37">10530 5009 0,'-53'-35'32,"36"35"-32,-1 0 15,1 18 1,17 17 0,52 0 15,-34-17-31</inkml:trace>
  <inkml:trace contextRef="#ctx0" brushRef="#br0" timeOffset="27262.32">10883 5115 0,'0'0'0,"18"36"16,-18 34-1,0 18 1,-18-35-1,18-18 1,-17-17 0,-1-18-1,0 0 1,18-70 0,0-1 15,0 53-31,36-70 15,69-18 1,-87 71-16,53 17 16,-36 18-16,88 0 15,-34 89 1,-89 34 0,0-35-1,-18 0 1,-35-17-1,71-71 17,-1-18-17</inkml:trace>
  <inkml:trace contextRef="#ctx0" brushRef="#br0" timeOffset="27813.53">11977 5133 0,'0'0'0,"17"0"16,-17-35 0,-70-1-1,-54 1 1,-17 35 0,71 53-1,17 53 1,35 17-1,18-17 1,18-35 0,-1-71-16,72 17 15,16-34 1,-16-19 0,17-69 15,-18-54-16,-35 18 1,0-142 0,-36 160-1,1 70 1,-18 71 0,-35 105-1,-18 54 1,17 52-1,19-194-15,17 124 16,0-53 0,35-89-1,71-17 1,0-53 0,-53 18-1</inkml:trace>
  <inkml:trace contextRef="#ctx0" brushRef="#br0" timeOffset="30562.65">12612 4939 0,'0'0'0,"-18"0"0,18 18 0,-17-1 16,34-17 30,36-53-30,88-17 0,-106 52-16,36-35 15,-36-17 1,-70 52 0,-53 18-1,-53 35 1,35 71-1,35 0 1,71-18 0,36-35-1,52-53 1,18 0 0,-18 0-1,-71-35 16,-87 35-15,-18 35 0,-18 53-1,0 18 1,53-18 0,53-53-16,0 54 15,35-19 1,36-52-1,52-18 1,54-71 0,17-17-1,-35-53 1,-36-71 0,-52 36-1,-54 0 16,-17 87-15,-17 89 0,-1 0-16,-53 71 15,54 70 1,-1 0 0,18 53-1,0-53 1,35-53-1,-17-70-15,88 17 16,17-35 0,-17-17-1,18-54 1,-18-35 0,-89 36-1,-17-1 16,-70 71-15,17 18 0,0 70-1,53 0 1,0-17 0,53-36-1,35-17 1,35-18-1,-17-53 1,0 0 0,-35-53-1,-36 36 1,-18 52 0,-17 71 30,0-36-46,-17 54 16,17 35 0,0-89-16,0 36 15,0-17 1,17-54 15,19-35-15,17-35-1,-36 53-15,36-54 16,18-16 0,-1 87-1,-52 18 1,17 71 0,-17 34-1,-18-87 1,0 53-1,35 17 1,18-53 0,-18-35-1,18 0 1,35-71 0,18-52-1,-35 35 1,-1 0-1,-70 52 1,0 107 15,-17-36-31,-18 53 16,35-17 0,0 17-1,17-35 16,89-53-15,-18 0 0,-53 0-16,124-53 15,-35-17 1,-54-1 0,-52-35-1,-18 36 1,-18 52-1,-70 71 1,35 35 0,35 0-1,18 0 1,36-35 0,34-35-1,54-18 16,-18-35-15,-18-18 0,-18-53-1,-52 18 1,-18 35 0,-18 123 15,-17 19-16,17-36 1,-17-1 0,35-16-1,0-54 17,0 0-32,71-34 15,-1-19 1,36-52 15,0 52-15,-88 53-16,35 18 15,-1 53 1,-52 35 0,0-17-1,18 17 1,35-35-1,35-35 1,0-18 0,-17-36-1,-1-69 1,-34-1 0,17-71-1,-36 125 1,1-90-1,17 37 1,-35 87 0,0 36-1,-35 105 1,-36 71 0,54-141-16,-1 70 15,18 19 1,0-54-1,53-53 1,0-35 0,88-35-1,-53-18 1,-70 35-16,52-35 16</inkml:trace>
  <inkml:trace contextRef="#ctx0" brushRef="#br0" timeOffset="30780.08">16757 5062 0,'0'0'0,"-35"0"16,17 0-16,18-17 16,35-1-1,71 0 1,35 1-1,-35-1 1,-88 18 0,-18-17-1</inkml:trace>
  <inkml:trace contextRef="#ctx0" brushRef="#br0" timeOffset="32579.27">18380 5274 0,'0'0'0,"0"18"0,35-1 16,-17-17-1,17 0-15,18-17 16,17-36 15,-52-71-15,-18 89-16,0-88 15,-88-36 1,-53 71 0,17 88-1,-17 52 1,35 107-1,53 35 1,36-35 0,17-71-1,53-53 1,70-17 0,18-53-1,-53-18 1,-52 18-1,34-71 1,-52-35 0,-18 53-1,0 70 1,0 53 0,-18 124-1,18-36 1,53-52-1,35-18 1,36-53 0,-1-53-1,-52-35 1,-53-36 0,-18 18-1,0 1 16,-18 175 1,18-52-32,-18 105 15,1-17 1,17-53 0,0-18-1,0-52 16,0-1-31,35-70 16,0-18 0,18 35-1,0 36 1,18 53 0,-19 52-1,54 71 16,-18-70-15,-35-36 0,0-35-1,0-17 1,-17-36 0,34-53-1,-52 71-15,88-124 16,-1 53-1,19 53 1,-1 88 0,-52 36-1,-53 52 1,-18-87-16,17 52 16,-17-53-1,0-17 16,0-71 1,0 35-32,-17-52 15,-36-71 1,0 52 0,-18 36-1,-17 53 1,17 53-1,-34 124 1,69-36 0,36-53-1,0 0 1,88-52 0,-17-36-1,52-53 16,-17-53-15,-53-18 0,18-87-1,-36 17 1,-35 88 0,0 18-1,0 105 1,0 107-1,0 87 1,0-69 0,53 16-1,123-52 1,-70-88 0,0-36-1,-35-35 1</inkml:trace>
  <inkml:trace contextRef="#ctx0" brushRef="#br0" timeOffset="33678.69">21731 5027 0,'0'0'0,"-18"0"0,18 35 32,18-35-17,17 0 1,89-70 0,-89 52-16,71-88 15,17-35 1,-52-18-1,-71 18 1,-18 0 0,-52 71-1,-1 105 1,1 124 0,-1 105-1,36-17 16,0 71-15,-36 158 0,18-194-1,35-194-15,1 195 16,-18 16 0,35-104-1,88-125 1,0-88-1,106-123 1,-35-53 0,-71 18-1,-18-89 1,-122 1 0,-72 17-1,-70 88 16,-18 106-15,36 35 0,105 54-1,71-19 1,124-17 0,88-35-1,-54-18 1,72-70-1,-36-1 1,-106 18 0,-71 18-1,1 53 1,-18 70 0,0 53-1,0-17 16,0 17-15,0-53 0,0-52 15,0-54-15</inkml:trace>
  <inkml:trace contextRef="#ctx0" brushRef="#br0" timeOffset="33829.26">22666 4727 0,'0'0'0,"-18"0"0,-17 0 15,0 35 1,35 1 0,35-1-1,53-17 1</inkml:trace>
  <inkml:trace contextRef="#ctx0" brushRef="#br0" timeOffset="34279.25">23072 4868 0,'0'0'0,"0"18"16,0 53-1,-53 34 1,53-16-1,-36-19 1,36-35 0,-17-17-1,17-53 32,0 17-47,0-52 0,53-54 31,17 18-15,36 18 0,-71 70-16,71 18 15,-88 0-15,70 71 16,-17 52 0,-71 1-1,-18-54 1,-35-17-1,18-35 1,88-53 15,17-18-15</inkml:trace>
  <inkml:trace contextRef="#ctx0" brushRef="#br0" timeOffset="34812.47">24095 4904 0,'0'0'0,"17"-18"0,1-35 16,-18-18-1,-53 36 1,-53 18 0,0 34-1,1 89 1,16 53-1,54-18 1,35-53 0,71-35-1,52-53 1,1-35 0,-19-71-1,-34-53 1,-18 18 15,-35-71-15,17 36-1,-35 141-15,0-36 16,0 89 0,0 123-1,-35 0 1,17 71-1,18-18 1,18-88 0,52-36-1,1-70 1,-1-18 0,1-34-1</inkml:trace>
  <inkml:trace contextRef="#ctx0" brushRef="#br0" timeOffset="37360.83">24836 4674 0,'0'0'0,"-18"0"0,-17 18 15,35 0 1,17-18-1,1 0 1,35 0 0,-18 0-16,89-53 15,-89 53-15,88-53 16,-87 0 0,-36 0-1,-106 35 1,-35 18-1,-36 71 1,71 52 0,106-52-1,71 17 1,52-53 0,-17-17-1,18-18 16,-71-35-15,-53 17 0,-106 18-1,0 35 1,-35 54 0,35 34-1,88 18 1,18-35-1,89-71 1,52-17 0,-18-36-1,71-70 1,18-88 0,-106 17-1,17-53 16,-70 89-15,-35-1 0,-18 89-1,-53 70 1,-35 89 0,52 52-1,1-17 1,35 0-1,18-36 1,70-70 0,71-35-1,17-36 1,-52-17 0,34-71-1,-70-18 16,-88 19-15,-35 87 0,-53 18-1,17 53 1,36 35 0,35 18-1,53-36 1,35-34-1,36-36 1,-18 0 0,35-53-1,-53-35 1,-53 52-16,-17-34 16,-18 52-16,35-70 15,-35 70 1,0 36 15,-18 70-15,1 18-1,17-18 1,0-35 0,0-18-1,0-52 16,17-19-15,1-34 0,0 52-16,35-105 15,17 52 1,1 1 0,-18 70-1,-18 35 1,18 88 15,-18-17-15,-35-53-1,35 0 1,-35-35 0,18-18-1,0-53 1,35-18-1,-18-17 1,53-53 0,18 53-1,-36 52 1,-17 72 0,-35 70-1,-18-18 16,0 35-15,35-52 0,36-18-1,88-36 1,-1-17 0,-52-35-1,0-35 1,-53-54-1,-35 36 1,-18 0 0,-53 88-1,-18 70 1,18 36 0,53-35-1,0-1 1,88-17 15,1-53-15,34 0-1,1-35 1,-36-36 0,0-52-1,-53-1 1,-35 89-1,-17 53 1,-19 52 0,1 54-1,17-36 1,18 0 0,36-53-1,-19-17 1,19-18 15,-1-53-15,0-35-1,18-18 1,-18 71-16,89-106 16,-18 88-1,-1 35 1,-16 71-1,-72 35 1,-17-52-16,0 105 16,0-36-1,-17-52 1,-1-17 0,18-54 30,0 0-46,0 1 16,18-1-16</inkml:trace>
  <inkml:trace contextRef="#ctx0" brushRef="#br0" timeOffset="37661.51">29916 4498 0,'-18'0'15,"18"-18"-15,-18 18 0,1 0 16,-1 36 0,0 52-1,-17 53 1,35-88-16,-35 53 16,35-71-16,-35 124 15,35-54 1,0-52 15,0-35-15,17-18-1,54-35 1,-18 17-16</inkml:trace>
  <inkml:trace contextRef="#ctx0" brushRef="#br0" timeOffset="38062.55">30339 4886 0,'0'0'16,"0"-35"-16,0-1 16,-53 36-1,-18 18 1,-52 53 0,70-18-1,35 17 1,71-17 15,18-35-15,35-1-1,-36 1 1,-17 35 0,-53-18-1,-70 0 1,-36-17-1,53 0 1,-18-18 0,36 0-1,17 0 1,1-53 0,17-18-1</inkml:trace>
  <inkml:trace contextRef="#ctx0" brushRef="#br0" timeOffset="38354.78">29686 4621 0,'71'-17'31,"-36"17"-31,36 0 16,-36 0-16,106 0 15,-53 0 1,-17 0 0</inkml:trace>
  <inkml:trace contextRef="#ctx0" brushRef="#br0" timeOffset="38614.51">30886 5221 0,'0'18'0,"-18"-18"31,0 0-15,1 0 0</inkml:trace>
  <inkml:trace contextRef="#ctx0" brushRef="#br0" timeOffset="54293.71">952 7973 0,'0'0'0,"-35"0"0,-88 0 15,87 0-15,-69 0 16,52-18-1,70 18 17,1 18-17,105 17 1,89 0 0,-141-17-16,87 0 15,142 35 1,-229-36-16,105 18 15,-35-17 1,-88-18 0,-17 0-1,-36-70 1,-18 17 0</inkml:trace>
  <inkml:trace contextRef="#ctx0" brushRef="#br0" timeOffset="54660.07">1729 7832 0,'0'0'0,"-71"0"16,36 35 15,35 18-15,70-18-1,54-17 1,-18 17-1,52 18 1,-69-18 0,-54 53-1,-106 36 1,-52-18 0,-89 35-1,71-71 1,0 1-1,106-53 1,17-18-16,36 0 31,52-53-15</inkml:trace>
  <inkml:trace contextRef="#ctx0" brushRef="#br0" timeOffset="55809.33">3034 7691 0,'18'0'31,"-1"17"-31,1 54 16,-1-1-1,19-34 1,-19-36-16,36 0 15,53-36 1,-35-17 15,34-52-15,-69-19 0,-36 36-1,0 35 1,-36 106-1,-16 70 1,16 54 0,19-19-1,17 37 1,0-72 0,0-105-16,17 70 15,-34-88 32,-54-53-47,1 0 31,-19-35-15,72 88 0,-1 17-1,18 54 1,35-18-1,54 0 1,-72-36-16,71-17 16,71-17-1,35-54 1,-70-35 0,-1-52-1,-52-36 1,-71 70-1,17-17 1,-17 123 15,0 142 1,-53-18-17,18 70 1,35-123-16,-35 106 15,35-89 1,0-34 0,53-36-1,35-71 1,-18-70 0,-70 123-1</inkml:trace>
  <inkml:trace contextRef="#ctx0" brushRef="#br0" timeOffset="56010.8">3810 7885 0,'0'0'0,"-35"0"0,17 0 32,53 0-17,54-18 1,-1 0-1,18-17 1,-71 35-16,35-35 16,-34 35-1</inkml:trace>
  <inkml:trace contextRef="#ctx0" brushRef="#br0" timeOffset="57108.71">5203 7832 0,'0'0'0,"0"-18"0,18 0 0,0-17 15,-18 17 1,-18 1 0,0 17-16,-34 35 15,-1 18 1,-18 106-1,71 0 1,0-54 0,35-16 15,89-72-15,35-52-1,-36-36 1,18-70-1,-35-35 1,-106 52 0,0-34-1,-18 158 1,-17 35 0,0 88-1,17 1 1,1 52-1,17 1 1,0-107 15,0-52-15,52-36 0,1-35-1,36-53 1,-54 89-16,35-89 15,-34 88 1,-1 18 0,-35 71-1,0-1 1,0 19 0,35-36-1,-17-53-15,35 17 16,35-17-1,35-53 1,-34-17 15,-1-54-15,-71 18 0,-17 71-16,0 0 15,-17 17 1,-54 53-1,36 54 1,17 17 0,18-71-16,0 53 15,0-35 1,71-35 0,35-1-1,17-34 1,36-54-1,-106 53 1,-18-17-16</inkml:trace>
  <inkml:trace contextRef="#ctx0" brushRef="#br0" timeOffset="58125.52">7161 7902 0,'0'-17'16,"0"34"-16,0-52 0,-17 35 15,-54 0 1,1 106-1,52-18 1,0 18 0,18-18-1,53-17 1,18-71 0,70 0-1,-53-71 1,-17-35-1,-18-70 1,0 17 15,-36 71-15,1 53 0,-18 87-1,0 19 1,-35 88-1,17-18 1,-17-71 0,35-34-16,-18-1 15,18-70 17,18-53-17,52-18 1,1 35-1,-54 53-15,54-17 16,35 18 0,-106 69 31,-71-34-32,36 0-15,0-1 16,17-17-16,-53 0 15,54 18 1,17 17 0,0 18-1,53 0 1,-18 0 0,36 0-1,17-35 1,0-18-1,53-18 1,18-70 15,-53-36-15,-36 1 0,-52 52-1,-36 54 1,-52 52-1,52 35 1,18 19 0,0-1-1,18-35 1,-1-18 0,-17-17-1,-35-1 1,-53-17-1,17 0 1,54 0-16</inkml:trace>
  <inkml:trace contextRef="#ctx0" brushRef="#br0" timeOffset="58675.14">9825 7691 0,'0'-36'16,"0"72"-16,0-89 0,0-36 16,-18 72-16,-17-36 15,35 71 1,0 17 0,-53 159-1,0-35 1,53-1-1,0-34 17,0-71-17,-18-71 17,1-35-32</inkml:trace>
  <inkml:trace contextRef="#ctx0" brushRef="#br0" timeOffset="59259.23">9278 7867 0,'-35'0'0,"70"0"0,-88 0 15,35 35 1,18 36 0,89-18-1,-54-53-15,71 0 16,105-18-1,19-53 1,-71 19 0,-54-1 15,-87 35-31,-18-17 31,-35 35-15,17 0-1,18 17 1,0 1 0,18-18 62,-1 0-47,-17 18 0,0-1 47,-17-17-62,-1 0-16,0 0 16,1 0-16,-18 0 0</inkml:trace>
  <inkml:trace contextRef="#ctx0" brushRef="#br0" timeOffset="62224.98">9701 7708 0,'0'0'0,"0"-17"0,-17 17 16,-1-18 0,18 0-16,-18 18 31,18 36-16,0 69 1,0-16 0,-17-54-16,-1 106 15,18-35 1,-17-53 0,17-36-1,17-34 1,36-54-1,18-52 1,-1 52 0,18-17 15,1 35-15,-36 35-1,-18 18 1,-35 36-1,0 17 1,-18 35 0,18 0-1,0-35 1,18-18 0,52-35-1,-52 0-15,35-17 16,17-54-1,1-53 1,-53 36 0,-1-35 15,-17 17-15,0 88-16,0-17 15,-35 70 16,35 71-15,0 0 0,0 17-1,0-87-15,0 34 16,35 1 0,36-53-1,-1-18 1,36-36-1,18-34 1,-36-71 0,-70 35 15,-18-35-15,0 35-1,-36 88 1,19 36-1,-1-1-15,-17 107 16,-1-1 0,19 1-1,-1-36 1,18-17 0,53-71 15,18-71-16,-18 18 1,-1 0 0,-34 53 15,0 0-15,-1 18-16,1 52 15,0-17 1,35 18-1,70-36 1,18-17 0,0-36-1,0-52 1,-88-19 0,0-16-1,-53-1 1,0 70-1,-17 36 1,-36 53 15,0 36-15,53-19 0,0 36-1,70-35 1,36-19-1,53-52 1,35-52 0,-53-19-1,-70-17 1,-36-18 0,-35 0-1,-18 71 1,-70 35-1,-18 70 1,18 19 0,70-19 15,18 54-15,53-89-1,0-35 1,53-18-1,0-70 1,-71 17 0,-17 54-16,17-71 15,-35 17 1,-18 89 15,18-1-31,-35 36 16,17 53-1,18-88-15,0 52 32,18 1-17,53-36 1,-18-35 0,35-35-1,0-53 1,0-36-1,-53-17 1,1 53 0,-36 35-1,0 124 17,-18-54-32,18 54 15,0 52 1,0-17-1,35-18 1,36-70 15,70 0-15,-53-54 0,18-70-1,0-17 1,-53-18-1,-36 35 1,-17 71 0,-17 35-1,17 17-15,-53 72 16,35-1 0,1 18-1,17 17 1,0-70-1,0 18 1,70-71 0,-35-18 15,18-53-15,0-17-1,0 18 1,-35 52-1,-1 36 1,-17 34 0,0 1-1,18 0 1,35 0 0,0-53-1,18 18 1,17-53-1,0-54 1,-35 1 0,17 18 15,-52 52-15,-18 36-1,0 52 1,-18 18-1,18-35 1,0-17 0,71-36-1,-36 0-15,53-53 16,-17 0 0,35-18-1,-36 54 1,-70 52 15,0-18-15,0 54-16,0-36 31,0-17-15,53-18-1,18-35 1,-1-18-1,-52 35-15,0-17 0</inkml:trace>
  <inkml:trace contextRef="#ctx0" brushRef="#br0" timeOffset="62475.54">12541 7691 0,'-35'0'0,"70"0"0,-88 0 16,36 17-16,34-17 31,1 0-31,70 0 16,89-17-1,-19-1 1,-34 0-1,-89 1-15</inkml:trace>
  <inkml:trace contextRef="#ctx0" brushRef="#br0" timeOffset="65875.6">15893 7514 0,'0'0'16,"17"-35"-16,19-53 15,-36 70-15,0-70 16,-18 53-16,-35-36 15,-35 53 1,-18 54 0,18 105 15,-18 70-15,71-140-16,17 123 15,18-53 1,53 18-1,70-89 1,1-70 0,70-52-1,35-90 1,-141 37 0,-35-19-1,-35 54 1,-53 105 15,17-18-15,-17 89-1,17 0 1,18 0 0,53-35-1,18-71 1,34 0-1,-69-18-15,34-35 16,1-53 0,-71-17-1,-35 17 1,-36 35 0,-70 71-1,106 0-15,-71 36 16,0 69-1,71 19 1,35-36 15,53 0-15,88-70 0,35-18-1,-17-71 1,-36-35-1,-70 36 1,-35-1 0,-1 71-1,-17 36 1,-17 34 0,-1 36-1,1-53 1,17-18-1,0-70 17,35-36-1,0-17-15,18 35-1,0 18 1,-18 35-1,-17 0-15,17 53 16,0 17 0,36 19-1,0-36 1,70-36 0,17-17-1,-16-35 1,-54-53-1,-53-18 1,-35 35 0,-53-17-1,-35 88 17,-18 0-17,0 88 1,53 36-1,53-36 1,18-17 0,70-36-1,36-35 1,-1-71 0,-17-35-1,-71 1 1,-17-54-1,-18 0 1,0 71 0,-18 176 31,-17 18-32,35 70 1,0-123-16,0 53 15,35 0 1,-17-88-16,70 52 16,18-70-1,-18-17 1,0-72 0,-17-17-1,-36 18 1,-17 71-1,-18 34 1,-18 36 0,0 35 15,18 18-15,36-53-1,52-18 1,18-52-1,-18-36 1,18-53 0,-18-53-1,-35 36 1,-35 88-16,-18-107 16,0 72-1,0 88 1,-71 87-1,0 36 1,54 18 0,17-18 15,35-17-15,18-89-1,35-17 1,18-54-1,-18-34 1,0-54 0,-17 36-1,-71 53 1,0 88 15,-18-36-31,1 54 16,17-53-16,-18 52 15,18 1 1,53-36 0,0-35 15,53 0-15,35-106-1,-71 36 1,1-19-1,-53 72 1,-1-1 0,-17 36-1,0 70 1,-17-17 0,17-1-1,52-52 1,1-1-1,53-34 1,0-54 15,-53 1-15,-35-71 0,-18 35-1,-71 35 1,-52 54-1,-36 87 1,106 18 0,53 53-1,35-17 1,18-71 0,53-18-1,35-35 1,-53-35-1,18-71 1,-18-18 0,-52 54 15,-36 17-15,0 106 15,-18 17-16,0 19 1,1-1 0,17-53-1,17-52 17,19-36-17,16-36 1,54-34-1,0 52 1,0 36 0,-71 35-16,36 18 15,-71 52 17,0 36-17,17 18 1,1-54-1,53-17 1,-54-35-16,36-1 16,53-17-1,-18-53 1,18-35 0,-18-18-1,0 1 1,-70 69-16,-18-34 15,-18 17 1,-70 18 0</inkml:trace>
  <inkml:trace contextRef="#ctx0" brushRef="#br0" timeOffset="66090.92">19985 7338 0,'-35'0'0,"70"0"0,-106-18 0,18 18 16,36 0 15,-1 0-31,-52 0 16,34 0-16</inkml:trace>
  <inkml:trace contextRef="#ctx0" brushRef="#br0" timeOffset="66307.8">18591 7532 0,'0'0'0,"0"17"31,18-17-31,70 0 16,36-35-1,-18 18 1,-89 17 0,-17-18-16,0 0 15</inkml:trace>
  <inkml:trace contextRef="#ctx0" brushRef="#br0" timeOffset="66492.75">18150 7355 0,'0'0'0,"-17"0"0,-19 0 15,19 0 1,-1 0 15,-17 0-31</inkml:trace>
  <inkml:trace contextRef="#ctx0" brushRef="#br0" timeOffset="67241.88">2064 9525 0,'0'-18'0,"-18"1"31,0-1-31,18 36 16,0 88 0,0-71-1,0 53-15,0 35 32,0-52-17,0-36 1,53-35-1,36-35 1,-1-36 0</inkml:trace>
  <inkml:trace contextRef="#ctx0" brushRef="#br0" timeOffset="67607.52">2681 9507 0,'0'0'0,"35"-53"15,-35 71-15,-105 0 31,16 17-15,1 36 0,71-19-1,34-34 17,54-18-17,-36 0-15,53 35 16,18 1-1,-53 17 1,-53-18 0,-53 0-1,-18-17 1,54-18-16,-89 0 16,35 0-1,36-36 1,18-34-1,-1 52-15</inkml:trace>
  <inkml:trace contextRef="#ctx0" brushRef="#br0" timeOffset="67775.8">2099 9243 0,'18'0'0,"-36"0"0,0 0 15,1 0 1,34 0 15,72 17-15</inkml:trace>
  <inkml:trace contextRef="#ctx0" brushRef="#br0" timeOffset="69507.94">4886 9507 0,'0'0'0,"18"-17"15,17-19-15,18 1 16,17-35 0,1-1-1,-53 36 1,17-71 0,-35 35-1,-88 36 1,-36 53-1,18 35 1,0 35 0,124 0-1,88 0 1,0-17 0,17 52-1,-70 1 1,-70-18-1,-107-18 1,-88-71 0,18-17-1,36-70 17,69-54-17,72-52 1,17 88-1,88 35 1,0 53 0,-17 35-1,-1 89 1,36 70 0,-53-89-1,35-16 1,36-54-1,-18-35 1,70-53 0,89-106 15,-124 36-15,-71-36-1,-87 53 1,-89 71-1,0 35 1,-88 106 0,123 0-1,36 52 1,35-34 0,0-71-1,88-36 1,53-70-1,-52-17 1,-1-71 0,-53 17 15,-35 36-15,0 106 15,0 70-16,0 18 1,0 35 0,53-53-1,0-53 1,-18-17-16,53-18 16,36-71-1,-54-17 1,19-53-1,-54-18 1,-35-17 15,17 88-31,-17 53 32,0 52-17,0 71 1,-17 54-1,-1 52 1,18-18 0,18-106-1,35-70 1,70-17 0,18-71-1,-53 17 1,-17-52-1,-18 70 1,-53 123 15,-18 36 1,-17-35-17,35-54-15,-18 36 16,18-70 15,36-19-15,-36 19-16</inkml:trace>
  <inkml:trace contextRef="#ctx0" brushRef="#br0" timeOffset="69624.14">6914 9243 0,'-17'0'15,"-1"-18"-15,-17 0 16</inkml:trace>
  <inkml:trace contextRef="#ctx0" brushRef="#br0" timeOffset="69670.25">6756 9278 0,'0'0'31</inkml:trace>
  <inkml:trace contextRef="#ctx0" brushRef="#br0" timeOffset="69890.92">6068 9402 0,'0'0'0,"-18"0"0,0 17 15,18 1 1,36-18-1,-1 0-15,89-35 16,34-1 0,-122 36-1</inkml:trace>
  <inkml:trace contextRef="#ctx0" brushRef="#br0" timeOffset="70558.09">7285 9507 0,'0'-17'0,"35"-19"31,-17 19-31,17-1 15,36-35 1,-54 18 0,-70 17-1,-35 18 1,0 36 0,53 17-1,35-18 1,0-18-16,70 36 15,-52-35-15,70 35 16,36 17 0,-72 1 15,-52-18-15,-88-35-1,53-1-15,-53-17 16,-71 0-1,106 0 1,35-35 0,36 17-1,35-17 1,53-18 0,-89 53-16</inkml:trace>
  <inkml:trace contextRef="#ctx0" brushRef="#br0" timeOffset="72174.1">7761 9701 0,'0'0'0,"18"0"0,-1 0 16,36 0 0,35-53-1,18-52 1,-35 16-1,17-52 1,-53 0 0,-35 35-1,-35 71 1,-35 70 0,52 54-1,0 87 1,-17 36-1,17-142-15,-17 124 16,0 88 0,-1 54 15,19 16-15,17-140-1,0 53 1,88-177-1,18-106 1,0-88 0,35-70-1,-18-71 1,-87-18 0,-89 18-1,-88 71 1,-18 70-1,53 53 1,0 53 0,88-35 15,71 0-15,89-18-1,34-53 1,-35 0-1,18-17 1,-53 52 0,-89 54-16,1-1 15,-36 36 17,1 52-17,17 1 1,0 17-1,35 0 1,-17-70-16,34-1 16,37-17-1,34-17 1,-17-36 15,17-71-15,-52-17-1,-53 88 1,-18 18 0,-53 35-1,-18 35 1,18 36 0,36 52-1,69-17 1,19-53-1,53-18 1,52-35 0,0-17-1,71-89 17,-106 0-17,-105 0 1,-36 53-1,-89 18 1,-52 35 0,106 0-16,-71 35 15,18 71 1,53 0 0,35 0-1,53-53 1,35-53-1,71-18 1,-71-53 0,35-34-1,-52-54 17,-36 35-17,-17-70 1,-18 159-16,0-53 15,0 158 17,0-34-32,-36 70 15,1 70 1,35-53 0,0 19-1,18-107-15,52 71 16,1-89-1,35 1 1,35-71 0,-53-35-1,0-53 17,-88 123-32</inkml:trace>
  <inkml:trace contextRef="#ctx0" brushRef="#br0" timeOffset="72375.66">9102 9155 0,'0'0'0,"-53"0"0,35 0 0,36 0 47,-1 0-47,1 0 0,70 0 16</inkml:trace>
  <inkml:trace contextRef="#ctx0" brushRef="#br0" timeOffset="72823.89">12206 9437 0,'0'-18'0,"0"36"0,0-106 16,0 70 0,18 0-1,17 18 1,-17 36-1,-18 52 1,-18 18 0,-17-18-1,17-53 1,18-53 0,0-17-1,0 18 1</inkml:trace>
  <inkml:trace contextRef="#ctx0" brushRef="#br0" timeOffset="72991">12259 9137 0,'0'0'0,"0"-35"0,-35 35 32,-18 0-17,35 17 1,18 1-1,88-18 1,-52 0-16</inkml:trace>
  <inkml:trace contextRef="#ctx0" brushRef="#br0" timeOffset="73523.6">12859 8943 0,'0'-35'16,"0"70"-16,0-106 0,-36 71 15,19 0-15,-36 36 16,35 69 0,-17 89-1,0 106 17,17-88-17,-17 88 1,-18 0-1,18-36 1,17-105 0,18-18-1,71-123 1,52-71 0,18-35-1,35-89 1,-52-34-1,-124 158-15,-18-141 16,-88 35 0,-88 0-1,36 89 17,70 34-17,105 36 16,107 0-15,52-17 0,-17-36-1,-53 35-15</inkml:trace>
  <inkml:trace contextRef="#ctx0" brushRef="#br0" timeOffset="73757.14">14023 9260 0,'0'0'0,"0"-17"0,0 34 31,0 1-31,-35 35 16,17 18 15,18-1-15,0-17-1,0-71 17,0-17-17</inkml:trace>
  <inkml:trace contextRef="#ctx0" brushRef="#br0" timeOffset="73923.46">14058 9137 0,'0'-18'0,"0"1"15,-53 17 1,18 0 0,35 17-1,53 1 17,-18-18-32</inkml:trace>
  <inkml:trace contextRef="#ctx0" brushRef="#br0" timeOffset="74206.91">14534 8996 0,'0'-18'16,"0"36"-16,-17 17 16,-1-17-16,1 35 15,17-18-15,-53 88 16,17 1-1,36-18 1,0-36 0,18-34-1,70-36 17,-17-53-17,-36 0 1</inkml:trace>
  <inkml:trace contextRef="#ctx0" brushRef="#br0" timeOffset="74392">14323 9296 0,'0'0'0,"-71"0"16,106 0 30,1 0-46,70 0 16,-1 0 0,-52-18-1</inkml:trace>
  <inkml:trace contextRef="#ctx0" brushRef="#br0" timeOffset="75874.91">16475 9331 0,'0'0'0,"17"-18"0,89-123 32,-88 106-32,17 0 0,-17-36 15,-18-35 1,-53 53-1,-53 53 1,53 18-16,-141 88 16,88 17-1,106-17 17,88-18-17,71 1 1,35 34-1,-123-35 1,-124-17 0,-53-71-1,-106 17 1,1-70 0,175 36-16,-69-36 15,87 35-15,-17-35 16,17 53-1,36 0 1,70 71 0,-18-1-1,107 19 17,-1-54-17,18-35 1,18-53-1,-71-18 1,18-34 0,-124-1-1,-35 71-15,0-36 16,-106 18 0,0 53-1,-17 88 1,52 0-1,18 54 1,53-37 0,71-87-1,-1-18 1,19-71 15,17-17-15,-36-18-1,-35 18 1,-17 124 15,-36 52-15,1-71-16,-1 72 16,18 16-1,53-52 1,35-53-1,18-70 1,-35-1 0,34-70-1,-34-71 17,-18 71-17,-18 18 1,-35 88-1,0 87 1,-17 72 0,-54 88-1,53-54 1,18-34 0,0-71-1,89-18 1,-1-53-1,18-70 1,-36-18 0</inkml:trace>
  <inkml:trace contextRef="#ctx0" brushRef="#br0" timeOffset="76274.24">17410 9296 0,'0'0'0,"-18"17"0,-35 1 16,35-18 0,71 0-1,88 0 1,53 0 0,-17-18-1,-142 1-15,124-1 16,-53 0-1,-89 18 1,-17 53 0,-17 18-1,-19 52 17,19-34-17,-1-54 1,18-18-1,-18-17 1,18-70 0,18-18-1,-18 70-15</inkml:trace>
  <inkml:trace contextRef="#ctx0" brushRef="#br0" timeOffset="76423.24">18186 9066 0,'0'0'0,"-18"-17"15,-17 17 1,17 0-16,0 35 16,18 0-1,36-17 17,34 17-32</inkml:trace>
  <inkml:trace contextRef="#ctx0" brushRef="#br0" timeOffset="76823.89">18785 9296 0,'0'-18'16,"-17"18"0,-1 0-16,-35 0 15,36 0-15,-36 0 16,35 35-1,36 1 1,87-1 0,1 18-1,-35 0 1,-71-36 0,18 19-1,-54 17 1,-87-18-1,-18-35 1,35 0 0,53 0-1,53-18 1,88-17 0,-17 0-1</inkml:trace>
  <inkml:trace contextRef="#ctx0" brushRef="#br0" timeOffset="78340.64">19121 9313 0,'0'0'16,"0"-88"-16,0 35 0,0-35 31,0 53-31,0-18 16,0 35-1,-36 71 1,1 53 0,17 70-1,-17 36 1,17 53 0,1-54-1,-1-140-15,-70 229 16,17 0-1,36-71 1,70-53 0,36-105-1,70-36 17,-88-35-32,106-71 15,-1-34 1,-87-19-1,-89-123 1,-140-35 0,-54 35-1,-53 71 1,160 105 0,87 18-1,71-17 1,88-1-1,0 1 1,-88 52-16,159-70 16,-54 35-1,-69-18 1,-72 18 15,-17 36-15,-17 34 15,-1 36-15,18 18-1,18-36 1,52-17 0,18-1-1,-52-17-15,52 0 16,35-17-1,-17-36 1,-71 0 0,-35-18-1,0 18 17,-53 36-17,36 52 1,-18 36-1,35 17 1,0-18 0,70 1-1,54-36 1,87-35 0,36-35-1,-35-36 1,-89-34-1,-105 34 1,-18 0 0,-18 71-16,-105-17 15,-18 17 1,17 53 15,36 35-15,70 0-1,18-70-15,18 52 16,70-34 0,18-36-1,0-53 1,-18-18 0,0-70-1,18-106 1,-71 106-1,-17 0 1,-18 106 0,0 87-1,-70 90 1,-1 104 15,53-69-15,18-71-1,89 0 1,34-54 0,-35-52-1,-53 0-15,107-70 16,-37-18 0,-105 0-1,0-18 1,-17 88-16</inkml:trace>
  <inkml:trace contextRef="#ctx0" brushRef="#br0" timeOffset="78555.97">19685 9049 0,'0'0'0,"-35"0"15,17 0-15,0 0 16,18 17 15,-17-17-15,-54 36 0</inkml:trace>
  <inkml:trace contextRef="#ctx0" brushRef="#br0" timeOffset="79490.7">758 11395 0,'18'-18'31,"-18"36"0,0-1-31,0 54 16,0-53-16,-35 105 15,17-35 1,18-35 15,0-35-15,0-54 15,0 1-31,0 18 0</inkml:trace>
  <inkml:trace contextRef="#ctx0" brushRef="#br0" timeOffset="79673.55">794 11077 0,'0'0'0,"0"-17"0,-18-1 0,0 0 16,-17 18-1,18 0 1,17 18 0,70 17-1,1-17 1,-54-18 0</inkml:trace>
  <inkml:trace contextRef="#ctx0" brushRef="#br0" timeOffset="79956.21">1358 10971 0,'0'-17'16,"0"34"-16,-17-34 15,-1 17 1,-17 88 0,-18 71-1,17-18 1,1 53-1,35-106 1,0-53-16,18 36 16,35-71-1,35-18 1,0-52 15,-35-19-15</inkml:trace>
  <inkml:trace contextRef="#ctx0" brushRef="#br0" timeOffset="80139.27">1076 11377 0,'-71'35'16,"142"-70"-16,-159 88 16,105-53 15,1 0-31,123-35 15,-17-1 1,52-34 0,-141 52-16</inkml:trace>
  <inkml:trace contextRef="#ctx0" brushRef="#br0" timeOffset="81206.62">2928 11271 0,'0'0'0,"0"-17"0,0-19 0,0-17 16,0 0 15,-35 89-15,-1 34-1,1 89 1,0-106-16,0 88 16,35-53-1,0-35 1,35-53 0,18-70-1,17-36 1,-70 88-16,71-105 15,-36 52 1,1 54 0,-1 34-1,-18 71 1,19 1 15,-36-54-31,70 88 16,1-52-1,-18-36 1,53-35 0,17-53-1,-17-17 1,-71 34-16,36-87 16,-54-36-1,19 53 1,-36 71-1,0 53 1,0 52 0,-18 89-1,18-53 1,0-18 15,35-35-15,36-35-1,-1-36 1,-52 18-16,70-88 16,-35-18-1,0 0 1,-35 0 0,-1 89-1,-17 34 1,0 89-1,-17 0 1,17 0 0,0-89-1,35 1 1,0-53 15,-17 35-31,35-53 16</inkml:trace>
  <inkml:trace contextRef="#ctx0" brushRef="#br0" timeOffset="81574.75">4339 10901 0,'0'0'16,"-53"0"-16,-17 0 15,-1 70 1,36 1-1,17 35 1,53-36 0,36-52-1,53-53 1,-19-36 15,-52-17-15,-53 17-1,-53 1 1,-52 70 0,16 0-1,36 70 1,53 1 0,0 52-1,36-52 1</inkml:trace>
  <inkml:trace contextRef="#ctx0" brushRef="#br0" timeOffset="82123.91">4921 11024 0,'0'0'0,"0"-17"15,0-19 1,-35 36-1,0 0 1,-18 106 0,17 18-1,36-89-15,-17 71 16,17 53 0,0-54-1,53-69 1,53-36-1,-1-71 1,1-17 0,0-88-1,-71-36 1,-35 88 15,0 54-15,-17 123 15,-1-36-31,-17 124 16,35 36-1,0 35 1,35-107 0,89-87-1,17 0 1,17-54-1,-34-52 1,-71 35 0</inkml:trace>
  <inkml:trace contextRef="#ctx0" brushRef="#br0" timeOffset="84039.28">7338 11412 0,'17'-17'0,"1"-1"16,0 0-16,35-34 16,-36-1-1,-17-36 1,-17 19 0,-1 52-1,-53-17 1,-34 35-1,-37 70 1,19 54 0,52-18-1,71 17 1,106-70 0,0-53-1,70-53 1,1-35-1,-89 18 1,-35 17 0,-53 17-1,-18 36 1,-17 89 15,0 52-15,35-18-1,0 89 1,0-159-16,17 211 16,19-52-1,-1 53 1,-35-19 0,-18-69-1,-17-107 1,17-70-16,-52 0 15,52-17-15,-70-89 16,17-53 0,54-88-1,17-53 1,106 1 15,70 69-15,53 1-1,-52 70 1,-107 89 0,-52 52-1,-36 71 1,-35 70 0,36 1-1,17-54 1,35-52-1,53-18 1,18-53 0,18-88-1,-124 35 1,0-35 0,-71 53 15,18 70-16,-70 36 1,105-1-16,-35 89 16,53-17-1,53 16 1,18-52 0</inkml:trace>
  <inkml:trace contextRef="#ctx0" brushRef="#br0" timeOffset="84421.87">9666 10901 0,'0'0'0,"0"-18"16,0-52-1,-18 17 1,-17 17 0,0 19-1,17 87 1,18-34-16,-17 69 16,-19 54-1,19 35 1,-1-35-1,18-88 1,0-36 0,35-53-1,1-52 1</inkml:trace>
  <inkml:trace contextRef="#ctx0" brushRef="#br0" timeOffset="84905.43">9437 11183 0,'-53'-18'16,"106"36"-16,-124-36 0,36 18 16,88 0 15,70 0-15,71-53-1,-17 18 1,-124 35-16,35-17 15,-70 17 1,-18 70 0,-36 1-1,-34 52 1,52 1 0,18-54 15,71-52-16,52-53 1,18-54 0,-70 1-1,-54 53-15,1-71 16,-71-35 0,-35 88-1,-53 53 1,17 18-1,36 52 1,88 1 0,18-18-1,-1-36-15,19-17 16</inkml:trace>
  <inkml:trace contextRef="#ctx0" brushRef="#br0" timeOffset="86622.14">11606 11324 0,'0'0'0,"-17"0"0,-36-53 31,53 36-31,0-1 0,0-53 16,0 18-1,88-35 1,-53 71-16,53-36 16,54 35-1,-19 36 1,-52 88-1,-71-18 1,-18 53 0,-53-35-1,36-36 1,35-105 31,35-71-32,36 0 1,-36 71-16,36-53 16,-36 53-16,71-18 15,-53 35 1,-18 36 0,-35 52-1,0 54 1,0-18-1,53 17 1,0-52 0,35-71-1,0-18 1,36-53 0,-1-34 15,-87 69-31,-1-70 15,-35 1 1,-35 69 0,-18 36-1,-36 18 1,72 88 0,17-89-16,0 89 15,0 0 1,70-35-1,-17-71 1,35 0 0,18-71-1,-53 1 1,18-54 15,35 18-31,17 18 31,-35 88-15,18 18 0,-88 52-1,-18 54 1,-18-54 0,-35 18-1,53-52 1,-17-36-1,17-53 1,35-18 0,18-52-1,-18 35 1,0 17 0,1 36 15,-36 52-16,-18 36 1,0 53 0,1 0-1,17-35 1,17-19 0,72-52-1,16-17 1,-34-36-1,52-71 1,-52-34 0,-36-1-1,-35 53 1,0 71 0,-35 52 15,0 54-16,-1 70 1,1 0 0,35 0-1,18-35 1,35-35 0,35-54-1,-35-17 1,17-70-1,-52 35-15,17-71 16</inkml:trace>
  <inkml:trace contextRef="#ctx0" brushRef="#br0" timeOffset="86721.62">14076 10971 0,'0'0'0,"-53"0"0</inkml:trace>
  <inkml:trace contextRef="#ctx0" brushRef="#br0" timeOffset="86821.42">14393 10936 0,'71'0'16,"-1"-18"-1</inkml:trace>
  <inkml:trace contextRef="#ctx0" brushRef="#br0" timeOffset="88405.1">15187 10777 0,'0'-17'0,"0"34"0,0-52 0,0-53 31,0 70-15,0 36 0,0 0-16,0 52 15,-35 71 1,-36 18 0,18-18 15,18-88-31,-53 106 15,17-89 1,54-52 0,-19-53-1,19-71 1,17-53 0,0 0-1,0 89 1,0 17-1,53 88 1,-18 36 0,0 34-1,-35-69-15,53 87 16,18-17 15,-1-53-15,54-35-1,17-18 1,-18-53 0,-87 35-16,69-88 15,-52-35 1,-35 71 0,-18 34-1,-18 72 16,-17 52-15,35 18 0,0-36-1,35-17 1,36-53 0,17-18 15,-70 18-31,52-52 15,18-54 1,-70 0 0,0 53-1,-18 35 1,-18 54 0,0-19-16,-17 36 15,0 53 1,0-35-1,35-19 1,-18-52 0,53-52 15,18-19-15,18-35 15,-54 88-31,54-17 15,-1 18 1,1 17 0,-53 70-1,-1 1 1,1 17 0,35-18-1,0-17 1,-36-53-16,72 18 15,-54-18-15,71 0 16,17-71 0,-52 1-1,-1-71 1,-70 105 0,18-52-1,-18 53-15,0 0 0,0-1 31,-71 72-15,18 34 0,36 54-1,-1-1 1,18-35 0,53-52-1,-35-36-15,70 0 16,0-36-1,0-16 1,1-54 0,-54-18-1,-35 71 1</inkml:trace>
  <inkml:trace contextRef="#ctx0" brushRef="#br0" timeOffset="88657.1">16263 10707 0,'0'0'0,"-18"0"0,1 0 15,-19 0 1,19 0-1,-1 0 17,-17 17-17,-53 1 1</inkml:trace>
  <inkml:trace contextRef="#ctx0" brushRef="#br0" timeOffset="89037.98">14287 10936 0,'-17'0'31,"34"0"32,19 0-63,-19 0 15,1 0-15,88 0 16,-88 0-16,87 0 16,19 0-1,-71-18 1,-18 18-16</inkml:trace>
  <inkml:trace contextRef="#ctx0" brushRef="#br0" timeOffset="90090.37">17992 10918 0,'0'0'0,"0"-17"0,-18 17 31,0 0-15,1 0-16,17 17 0,-53 54 16,0 52 15,53-34-16,0 17 1,18-71 0,52-35-1,18-18 1,0-70 0,-52 17-1,-36-17 1,-71 0-1,-17 53 1,88 17 0,53 18 15,53-18-15,-71 18-1,89-17-15,70-18 31,-142 35-15,-34 17 0,-18 36-1,-53 18 1,0 70 0,18 35-1,17 89 1,1-71-1,-19 88 1,1-17 0,18-54-1,-1-70 1,0-105 0,-35-72-1,18-34 16,0-89-15,17-70 0,18 158-16,53-140 15,71-36 1,34 53 0,19 70-1,-36 36 1,-106 70-16</inkml:trace>
  <inkml:trace contextRef="#ctx0" brushRef="#br0" timeOffset="91171.94">19756 11430 0,'0'0'0,"17"0"31,-17-18-15,71-52 0,-1-54-1,1 18 1,-1-52 0,-34 17-1,-36 105-15,0-17 16,-36 53-1,-34 89 1,17 16 0,35 37-1,18-1 1,36-35 0,52-36 15,18-70-16,17-53 1,-17-35 0,35-106-1,-53 35 1,-88 71 0,0 35-1,-35 71 1,-18 52-1,-35 89 1,70-36 0,1-17-1,17-17 1,0-37 0,88-104 30,-18-54-30,1 35 0,-1-17-1,-17 70 1,-35 18 0,-18 53-1,0-35-15,0 52 16,53 1-1,17-18 1,54-35 0,-1-18-1,1-53 1,-54-53 0,-17 0 15,-53 53-16,-35 18 1,-53 52 0,17 54-1,36 35 1,35-18 0,71 0-1,-1-70 1,36-1-1,-18-34 1,-70-1-16,35-35 16,-18-35-1,-35 0 1,-18 53 0</inkml:trace>
  <inkml:trace contextRef="#ctx0" brushRef="#br0" timeOffset="91421.99">19720 10989 0,'0'0'0,"-35"0"0,-18 18 15,71-18 1,88 0-1,70-18 1,0 0 0,-87 1-1,-54 17-15,-18 0 16,-52 0 0</inkml:trace>
  <inkml:trace contextRef="#ctx0" brushRef="#br0" timeOffset="92171.19">5838 12612 0,'0'0'0,"0"-18"0,36-35 31,-36 71-15,-36 17-1,1 71 1,18-53-16,-1 123 16,0 89-1,18-18 1,-35-71-1,0 1 1,17-160-16,18 36 16,0-70-1,0-72 1,0 54 0</inkml:trace>
  <inkml:trace contextRef="#ctx0" brushRef="#br0" timeOffset="92504.46">5592 12947 0,'-18'-53'16,"36"106"-16,-71-212 15,35 53 1,71 18 0,70 18-1,160 34 1,-89 54-1,-124 53 1,-52 52 0,-89 0-1,-35-52 1,71-53-16,-106 35 16,70-53-1,107-18 32,-19 0-47,72-17 16,34-18-16</inkml:trace>
  <inkml:trace contextRef="#ctx0" brushRef="#br0" timeOffset="92904.66">6509 12718 0,'0'0'0,"-18"0"0,0-36 16,18 19-16,0-19 16,36-16-1,52 34 1,18 18 0,17 35 15,-17 71-31,-106 17 31,-70-17-15,-1-70-1,36-36 1,17-18 0,18-106-1,53 54 1,53-18-1,17 52 1,-35 19 0,1 17-1</inkml:trace>
  <inkml:trace contextRef="#ctx0" brushRef="#br0" timeOffset="93304.13">7426 12612 0,'0'17'16,"-35"19"0,-1 17-1,19-36-15,-1 71 16,18 1 0,0-1-1,18-53 1,52-17-1,1-36 1,70-70 0,-88 0-1,-53-18 1,-35 0 0,-36 71 15,-35 35-16,-17 35 1,87 36 0,19 34-1,52-34 1,53-36 0,-17-35-16</inkml:trace>
  <inkml:trace contextRef="#ctx0" brushRef="#br0" timeOffset="93987.96">8220 12718 0,'0'-36'0,"0"72"0,17-89 0,-17 17 15,-53 1 1,-52 35 0,-19 53 15,18 35-16,71 0 1,17 18 0,54-53-1,69-53 1,1-35 0,0-36-1,-53 1 1,-35-1-1,-18 36 1,0 88 15,0 70-15,0 18 0,17 54 15,-17-143-31,0 195 15,0 36 1,0-72 0,0 36-1,0-35 1,-35-106 0,-18-53-1,18-53-15,-53-36 16,-36-105-1,54-18 1,52-105 0,53-54-1,71 71 1,0 89 0,-71 122-16,89-122 31,-18 34-16,-36 54 1,-52 52-16</inkml:trace>
  <inkml:trace contextRef="#ctx0" brushRef="#br0" timeOffset="94403.7">8502 12771 0,'0'0'0,"-18"-18"0,-52-35 15,52 0 1,18 0 0,35 0-1,71 18 1,-18 35 0,54 53-1,-54 35 16,-71-70-31,-17 70 16,-17 18 0,-54-71-1,36-35 1,17-18 0,18-70-1,0 53-15,53-36 16,18-17-1,35 18 1,-36 70 0,18 0-1,-35 0 1</inkml:trace>
  <inkml:trace contextRef="#ctx0" brushRef="#br0" timeOffset="95538.14">9648 12700 0,'0'0'0,"18"0"0,0 0 16,17-53-1,-17-17 1,-18-1 0,-53 18-1,-71 53 1,-17 53-1,35 18 1,18 105 0,70-53-1,36-52 1,88-53 0,0-18-1,-18-36 16,53-70-15,-70-35 0,-36 53-1,-17 0 1,-18 70 0,-18 36-1,-17 105 1,35-17-1,17-18 1,89-35 0,53-35-1,0-53 1,-36-53 0,-35-18-1,-35-18 16,-35 54-15,-18 52 0,0 36-1,0-1-15,-18 54 16,1 35 0,-1-18-1,18-35 1,0-18-1,0-70 17,35-36-17,36-35 1,17 1 0,-17 52-1,17 35 16,-18 71-15,-34 0 0,-36 35-1,0 0 1,0-17 0,0-54-1,-18-17 1,0-52-1,36-1 1,52-53 0,72-18-1,-19 36 1,-70 70-16,35 1 16,-53 17-16,36 53 31,-53 70-31,-18-17 31,0 53-15,-18-18-1,0-123-15,-105 52 16</inkml:trace>
  <inkml:trace contextRef="#ctx0" brushRef="#br0" timeOffset="96270.7">547 14587 0,'-35'0'0,"70"0"0,-106 0 0,-140 0 31,175 0-31,1 0 16,53 53 0,123 0-1,176-18 1,71-17 0,-176 0-1,0-18 16,-124-18-15,-71 0-16,-17 1 16,-52-71-1,34 70-15</inkml:trace>
  <inkml:trace contextRef="#ctx0" brushRef="#br0" timeOffset="96520.77">1252 14358 0,'36'53'31,"52"0"-15,-18 0-1,-52-53-15,70 35 16,-17 36 0,-71 17-1,-18-18 16,-88 36-15,0-35 0,-35-36-1,124-35 1</inkml:trace>
  <inkml:trace contextRef="#ctx0" brushRef="#br0" timeOffset="97721.68">2716 14464 0,'0'0'0,"0"-18"0,89-70 31,-72 70-31,18-70 16,-35 71-16,0-54 15,-35 36 1,-35 52 0,34 72-1,36 105 1,0-36 0,18 72-1,-18-142 16,0 0-15,0-70 0,-35-18-1,-53-71 1,-36-17 0,18 17-1,71 54 1,35 34-1,35 72 1,36-19 0,-54-52-16,72 52 15,52-34 1,-35-36 0,70-71-1,18-52 16,-53-19-15,18-104 0,-124 122-1,-17 18 1,-71 141 15,35 1-31,-17 87 16,0 107-1,-1 34 1,1-17 0,17 106-1,18-89 1,0 19 0,71-72-1,0-175 16,52-72-15,36-105 0,-18-88-1,-71 53 1,-70 123-16,-17-124 16,-124-34-1,-53 52 1,35 106-1,18 35 1,123 1 0,18-1-16,35 0 15,71-17 1,71-18 0,-19 0-1,-52 0 16,-70 36-31</inkml:trace>
  <inkml:trace contextRef="#ctx0" brushRef="#br0" timeOffset="101120.69">5327 14270 0,'0'0'0,"0"-18"0,0-52 15,0 52 1,-18 0-16,18 1 16,-35-1-1,-36 36 1,54-1-16,-36 72 16,-18 87-1,36 53 1,35-52-1,0-1 1,88-52 0,-70-89-16,70-18 15,71-34 1,35-71 0,-53-1-1,0-34 16,-88 35-15,-35 52 0,-36 36-1,-53 71 1,54 0 0,-1 17-1,18 0 1,71-53-1,52-35 1,1-35 0,-18-36-1,-1-17 1,-69-35 0,-72-1-1,-52 18 16,-35 89-15,17 52 0,0 106-1,71 0 1,35-35 0,0-88-16,70 52 15,54-70 1,-18 0-1,52-53 1,-17-35 0,-35 0-1,-70 17 1,-19 71 0,-17 53 15,-17-35-16,-1 53 1,18-19 0,-18 1-1,89-70 32,-54-1-47,54-52 16,-18 17-1,0 35 1,0 18 0,0 35-1,-18 18 1,36 18 0,17-18-1,18-36 16,35-17-15,0-35 0,-18-18-1,18-70 1,-123-1 0,-18 54-1,-71-1 1,-52 71-1,17 53 1,18 53 0,70-18-1,1-70-15,17 87 16,0-52 0,70-17-1,18-36 1,1-18 15,-72 0-31,107-52 16,-18-54-1,-54 1 1,-34-71 0,-18 53-1,0 88 1,-18 159 15,1 17-15,17 36-1,0-36 1,0-34 0,0-72-16,70 18 15,19-17 16,34-36-15,-35-34 0,18-37-1,-53-16 1,-35 16 0,-1 89-1,-34 89 16,17-1-15,0-71-16,0 36 16,17 0-1,54-35 1,52-18 0,-34-18-1,34-52 16,-88 34-31,18-69 16,0-72 0,-35 1-1,-18 70 1,0 88 0,-36 106 15,36-52-31,-35 70 15,35 70 1,-17-35 0,17-53-1,52-17 1,72-54 0,-106-17-16,158 0 15,-88-52 16,36-19-15,-54-52 0,-52-1-1,-18 71 1,0 106 15,0 53-15,0-18-1,0 0 1,17-70-16,1 0 16,70-1-1,18-17 1,-18-17 0,1-54-1,-37-35 1,-16 36 15,-36 34-15,0 54-1,0 53 1,0-19 0,0 1-1,35-17 1,-17-19-16,52-17 15,-17 0 1,35-53 0,0-35-1,-52-35 1,-36 17 0,0-18-1,-18 107-15,-88-19 31,36 54-15,-36 70 0,53 53-1,35-70 1,36 17 0,0-70-16,52 17 15,36-17 1,-35-18-1,34-53 1,-16-35 0,-54-36-1,0 54 1,-17 52 0,-18 36-1,0 52 1,0 1 15,-18 35-15,1-71-1,-1 0 1,18-53 15,0 1-15,35-71-1,-17 52-15,88-87 16,17 17 0,-17 53-1,-18 53 1,-35 88 0,-53 71-1,0-53 1,0-53 15,53 0-15,18-36-1,17-17 1,18-53 0,-54-17-1,19-36 1,-53 0-1,-18 36 1,-89-1 0</inkml:trace>
  <inkml:trace contextRef="#ctx0" brushRef="#br0" timeOffset="101345.51">10389 13899 0,'0'0'0,"-17"0"0,-36-17 15,-18 17 1,71 17 31</inkml:trace>
  <inkml:trace contextRef="#ctx0" brushRef="#br0" timeOffset="101569.84">9013 14287 0,'0'0'0,"0"-17"16,18 17-16,17 0 16,54 0-1,52-18 1,-106 18-16,53-17 16,0-19-1</inkml:trace>
  <inkml:trace contextRef="#ctx0" brushRef="#br0" timeOffset="101753.53">8625 14076 0,'0'0'0,"-17"0"0,-19-18 0,19 18 16,17 18 15,0-1-15,53-17-16</inkml:trace>
  <inkml:trace contextRef="#ctx0" brushRef="#br0" timeOffset="103255.52">12735 14270 0,'0'-35'16,"0"70"-16,18-70 15,-18 17 1,18 0-16,-1 18 31,-17-17 47,0-1-47,0 0-31,0 1 0,0-1 0,0 0 16,18 1-16,-1-18 16,1-18-1,-18 35 1,0 36 31,0-1-47,-18 1 0,-52 70 31,17 71-15,35-18-1,-17 18 1,35-53 0,0-89-1,0-70 16,18-35-15,-1 0 0,19-53-1,-19 105-15,54-52 16,-1 53 0,1 17-1,-1 36 1,-34 70 15,-1 53-15,-35-70-1,-18 17 1,-35-53 0,36-17-1,-1-18 1,18-18-1,18-87 1,52 34 0,36-35-1,18 18 1,-36 70 0,-53 18-1,-35 71 16,-53 52-15,18-34 0,0-1-1,35-18 1,-18-34 0,53-36 15,-17 0-16,-18-18 17,0 0-17,0 1 1,0-1 15,0 0 0,0 1-15,0-1 0,0-35-1</inkml:trace>
  <inkml:trace contextRef="#ctx0" brushRef="#br0" timeOffset="103786.28">13441 14252 0,'0'0'0,"0"-17"0,0-1 16,0 0-16,0 36 47,-18 0-47,1 52 15,-1-52-15,-17 105 16,35-17 15,0-35-15,17-36-1,71-35 1,1 0 0,34-53-1,-88 18-15,36-36 16,-53-52-1,-36-18 1,-53 52 0,-87 54-1,34 35 1,1 88 0,70-17-1,35 52 16,36-34-15,52-37 0,-34-52-16,87 0 15,1-52 1</inkml:trace>
  <inkml:trace contextRef="#ctx0" brushRef="#br0" timeOffset="104053.87">14217 13935 0,'0'0'0,"18"-71"16,-1 54-1,-17 34 1,0 18-16,-53 36 16,18 70-1,17-106 1,-35 124-16,36-53 31,17 0-15,0-53-1,35-53 1,18-18 0,35-52-1</inkml:trace>
  <inkml:trace contextRef="#ctx0" brushRef="#br0" timeOffset="104270.04">14041 14199 0,'0'0'0,"-53"0"31,53-17-31,53 17 16,70-36-1,-35 36 17,-70-17-32,70-1 15,-53 18-15</inkml:trace>
  <inkml:trace contextRef="#ctx0" brushRef="#br0" timeOffset="105936.07">16122 14005 0,'53'0'31,"-18"-17"-31,89-36 16,-36 0-1,18-18 1,-106 1 0,-36 52-1,1 18-15,-53 0 16,53 0-16,-71 18 16,18 35-1,88 35 1,35 0 15,88 18-15,1 0-1,-107-71-15,1 35 16,-88 36 0,-107-53-1,36-53 1,-35-17-1,52-72 1,89 72-16,-18-71 16,35-54-1,18 1 1,0 88 0,36 36-1,-1 87 1,0 54 15,36 17-15,-1-18-1,54 19 1,87-54 0,-69-88-1,87-36 1,-35-69-1,-71-1 1,-34-18 0,-89 1-1,0 105-15,-36-35 16,-52 53 0,-35 53-1,34 35 1,19 1 15,52 16-15,36-69-1,70-19 1,0-52 0,-17-18-1,-1-17 1,-34-19-1,-19 54 1,-17 70 15,0 36-15,0-36-16,0 53 16,0-17-1,53 17 1,35-70-1,18-36 17,35-35-17,0-70 1,-70 17 0,17-106-1,-70 54 1,-1 105-1,-17 35 1,-70 124 0,17 0-1,18 70 1,35-35 0,0-70 15,35-1-31,71-52 31,-18-18-15,53-106-1,-53 0 1,-70 36 0,0 52-1,-18 36 1,0 52-1,-18 18 1,18-17 0,0-53-1,35-54 17,0-17-17</inkml:trace>
  <inkml:trace contextRef="#ctx0" brushRef="#br0" timeOffset="106104.5">18168 13970 0,'0'0'0,"0"-18"0,0 1 15,-18-1 1,1 18 0,-1 0-1,18 35 1,-18-17 15</inkml:trace>
  <inkml:trace contextRef="#ctx0" brushRef="#br0" timeOffset="106304.73">17357 14041 0,'0'0'0,"-18"0"0,-17 17 0,17 1 32,36-18-17,70 0 1,88 0 0,1-35-1</inkml:trace>
  <inkml:trace contextRef="#ctx0" brushRef="#br0" timeOffset="106870.02">18450 14111 0,'0'0'0,"0"18"0,0-1 0,18-17 15,0 0 1,52 0 0,54 0-1,-19-35 1,-34-18 0,-71 18-1,0 17-15,-106 1 16,-70 17-1,35 35 1,105 0 0,36 36-1,89-18 1,105 35 0,-36-18-1,-105-17 1,-53-35 15,-106 0-15,-88-18-1,159 0-15,-141 0 16,88-18 0,52 18-1,107-18 1,88-17-1,-18 0 1,-88 17-16,-1 0 0</inkml:trace>
  <inkml:trace contextRef="#ctx0" brushRef="#br0" timeOffset="108387.2">19367 13829 0,'18'-35'0,"-36"70"0,36-159 16,-18 107-1,0-36-15,0 35 32,-70 106-17,17 71 1,0-18 0,17-88-16,-34 194 15,17 53 1,-18 17-1,-17 19 1,18-89 0,34-18-1,89-17 1,53-177 0,18-88-1,17-18 1,35-70 15,-52-53-15,-124-70-1,-18 193-15,-106-158 16,-17 105 0,0 18-1,88 36 1,53 17-1,18 0 1,141-70 0,52-1-1,1 18 1,-88 53 0,-36-17-1,-88 52 1,-18 36 31,-17 70-32,17-17 1,18-19 0,35 1-1,-17-53-15,70 0 16,18-35-1,0-18 1,17-35 0,-17 17-1,-88 54-15,17-1 16,-52 36 31,-19 35-47,36 0 31,-17 35-15,17-71-16,53 36 15,123-17 1,-17-36 0,52 0-1,-17-53 1,-70-35-1,-71 17 1,-53-35 0,-71 53-1,-35 53 1,36 18 0,-36 70-1,106 0 1,35 18 15,36-53-15,17-53-1,0 0 1,-17-53 0,17-53-1,0-70 1,-35-18-1,-18 70 1,1-17 0,-19 53-1,-17 70 1,-53 18 0,-35 89-1,53 34 1,0 71 15,35-17-15,53-1-1,-1-88 1,37-17 0,16-71-1,-16-36 1,16-34-1,-52-54 1,-88 19 0</inkml:trace>
  <inkml:trace contextRef="#ctx0" brushRef="#br0" timeOffset="108586.66">20355 13494 0,'0'0'0,"-17"0"0,-36 0 16,0 0 0,53 17-1,0 1 1,0 0-16,-35-1 0</inkml:trace>
  <inkml:trace contextRef="#ctx0" brushRef="#br0" timeOffset="109852.42">4463 16034 0,'0'17'0,"0"-34"0,105 52 31,-87-35-31,53-18 16,-36 18-16,35-53 16,-17-17-1,-35 17 1,-18 18 15,-53 35-15,18 53-1,17 141 1,1-53 0,-1 35-1,18-35 1,0-53-1,0-17 1,-53-71 0,-35-35-1,-36-36 1,19 18 0,16 18-1,72 35 1,17 35-1,17 18 17,36 18-17,53-1 1,0-34 0,35-36-1,18-71 1,-18-35-1,-18-53 1,-70 36 0,-17-71-1,-19 123 1,-17 71 0,0 106-1,-35 0 1,17 35-1,1-35 17,17-18-17,35-53 1,0-35 0,0-35-1,-17-18 1,-18-17-1,0 52-15</inkml:trace>
  <inkml:trace contextRef="#ctx0" brushRef="#br0" timeOffset="110019.07">4921 16387 0,'0'0'0,"-17"17"16,34-17-1,54 0 1,-54 0-16,72-17 15,34-19 17,1-17-17,-72 36-15</inkml:trace>
  <inkml:trace contextRef="#ctx0" brushRef="#br0" timeOffset="110702.23">6791 16210 0,'0'0'0,"0"-18"0,0-34 31,0 34-15,0 0 0,0 36-1,0 0-15,-18 52 16,1 71-1,-19 0 1,19-70 0,-1 17-1,36-106 17,-1 1-32,54-71 15,-36 17 1</inkml:trace>
  <inkml:trace contextRef="#ctx0" brushRef="#br0" timeOffset="111735.31">6844 16140 0,'0'-18'15,"-35"18"1,17 18-1,-17 17-15,17 0 16,-17 36 0,-1 70-1,1-18 1,18-52 0,17-18-1,52-89 16,37-34-15,-1-36 0,18 18-1,-53 53 1,-36 35-16,1 17 16,-18 1-16,18 52 15,-18-17 1,35 18-1,0-18 17,0-36-17,54-17 1,-1-52 0,-18-1-1,1-71 1,-53 18-1,-18 36 1,0 52 0,0 71-1,-36 35 1,19 0 0,17 1-1,17-19 1,36-52-1,-18-18 1,71 0 0,-35-35-1,52-36 1,-17-35 0,-71 18-1,-35 70 1,0 36-1,-35 70 1,35-17 0,-18-1-1,18-34 1,36-19 0,17-17-1,-18-53 1,0 0 15,-17 0-31</inkml:trace>
  <inkml:trace contextRef="#ctx0" brushRef="#br0" timeOffset="112068.41">7990 15963 0,'0'0'0,"-17"0"0,-19 18 16,1 35-1,35-18 1,18-17 0,70-18-1,-35-36 1,-35-17 0,-18-35-1,-36 35 1,-34 53-1,-36 18 17,88 88-17,18 0 1,18-36 0,70-17-1,-70-53-15,35 0 0</inkml:trace>
  <inkml:trace contextRef="#ctx0" brushRef="#br0" timeOffset="112619.1">8484 15928 0,'0'0'0,"0"-18"0,0 1 0,18-1 0,-18 0 16,0 1-1,-35 70 1,-1 52 15,19 37-15,-19-37-1,36 37 1,0-125-16,0 89 16,53-53-1,18-35 1,70-18-1,35-36 1,-17-52 0,-53-53-1,-71-35 1,-35 70 0,0 53-1,-53 88 1,0 71-1,53-71 1,-17 106 0,17-52-1,17-19 1,36-17 0,0-53-1,18 0 1,-54-18-16,72-35 15,-19-17 1</inkml:trace>
  <inkml:trace contextRef="#ctx0" brushRef="#br0" timeOffset="113701.92">10389 16104 0,'0'0'0,"0"-17"0,53-89 32,-53 88-32,18-17 15,-18 17-15,0-17 16,-35 53 0,-36 70-1,18 35 1,35 54-1,18-19 17,53-105-17,71-17 1,-18-36 0,88-53-1,-18-71 1,-17-52-1,-89-36 1,-52 53 0,-18 107-1,0 69 1,-53 89 0,-17 123-1,17-105 1,0-1-1,53-35 17,35-88-1,-17-17-31,52-36 16,18-53-1,1 18 1,-36 70-1,17 18 1,-52 35 0,-1-17-16,19 53 15,17-1 1,-1 1 0,37-36-1,-1-35 1,53-35-1,0-53 17,-53-36-17,-70 36 1,-53 53 0,-18 52-1,-53 54 1,88-36-16,-35 71 15,36-35 1,17-1 0,88-35-1,0-35 1,53 0 0,-88 0-16,106-53 15,-89 36 1</inkml:trace>
  <inkml:trace contextRef="#ctx0" brushRef="#br0" timeOffset="114452.65">12700 16157 0,'0'-53'15,"0"106"-15,0-159 16,0 89-16,-35 17 16,-36 53-1,36 17 1,0 54-1,35-18 1,17-36 0,71-35-1,36-35 1,-36-17 0,36-54-1,-54-70 1,-52 0-1,-18 88-15,17-141 32,-17 106-17,18 88 1,-18 70 0,0 71-1,0 1 1,0-107-16,-18 35 15,1 19 1,17-72 0,0-52 15,17 35-31,54-71 16,35-17-1,-18 18 1,-35 52-1,-88 36 32,17-18-47,-70 35 16,70-17-16,-88 34 16,71-16-1,17 17 1,54 17-1,34-17 1,1-35 0,-54-1-16,54-17 15,-36 0 1,-17 0 0,17-17-1,18-36 1</inkml:trace>
  <inkml:trace contextRef="#ctx0" brushRef="#br0" timeOffset="115467.94">14799 15787 0,'0'0'0,"18"0"0,-1-35 31,-17 17-31,0 0 16,0 1-16,0-19 16,0 1-1,-17 35 1,-1 18-1,-17 105 1,17 36 0,0-106-16,-34 88 15,34-53 1,18-17 0,0-89 15,0 0-16,-18-17-15</inkml:trace>
  <inkml:trace contextRef="#ctx0" brushRef="#br0" timeOffset="116251.95">14270 16016 0,'0'0'0,"-35"53"15,35-18 1,141-17-1,-18-18 1,106-71 0,36-17-1,-106 0 1,0-35 0,-124-19-1,-53 125 1,-70 34-1,0 107 17,35 52-17,35 1 1,18-36 0,18-71-1,35-52 1,17-36-1,-17-35 1,35-70 0,18-36-1,-53 106 1,-18 53 0,-35 71-1,18 17 1,35 18-1,53-36 17,-36-70-17,72 0 1,16-70 0,-52-18-1,-71-18 1,-35-35-1,-35 123 1,-53 53 0,35 89-1,18-18 1,35-1 0,53-34-1,52-71 1,54-18-1,-18-17 1,-88 17 0</inkml:trace>
  <inkml:trace contextRef="#ctx0" brushRef="#br0" timeOffset="117001.55">17868 16069 0,'0'0'15,"0"18"1,18-18 15,-1-18-31,19-35 16,-1-17-1,-35 52 1,0-88 0,-53 36-1,-17 70 1,-54 17 0,1 71-1,52 1 1,36 52-1,52-106 1,89-17 0,-18-36-1,54-35 1,-54-35 0,-71 35-1,-17 35 1,0 54-1,0 34 1,-17 71 15,17 36-15,0-19 0,0-122-16,0 105 15,0 35 1,-71-35-1,-17-53 1,-35-70 0,-36-36-1,-18-87 1,107-1 0,70 18-1,70-36 1,71 18-1,36-17 1,-89 52 0</inkml:trace>
  <inkml:trace contextRef="#ctx0" brushRef="#br0" timeOffset="117203.23">18221 15928 0,'53'-35'15,"-106"70"-15,141-88 16,-70 53-16,-18 71 31,0 17-15,0-35-1,0 0 1,0-71 31,0-17-47</inkml:trace>
  <inkml:trace contextRef="#ctx0" brushRef="#br0" timeOffset="117385.06">18292 15646 0,'0'0'0,"-18"0"16,-35 17-1,35 19 1,18 34-1,18-17 1,70 0 0,-53-53-16</inkml:trace>
  <inkml:trace contextRef="#ctx0" brushRef="#br0" timeOffset="118401.45">18697 15910 0,'0'18'0,"0"-36"0,18 54 0,-18-1 16,0 0-1,0 36 1,35 34 15,-17-52-15,35-35 0,17-18-1,1-18 1,17-35-1,0-70 1,-53 52 0,-35 19-1,-35 104 17,35-34-32,-53 70 15,53 18 1,0-53-1,71 0 17,52-53-17,18-18 1,-52-35 0,-54 36-16,35-54 15,-34-52 1,-36 35-1,-36 70 1,-52 53 0,35 89-1,36-36 1,17 0 0,70-53-1,18-17 1,71-18-1,-18-71 1,-35-34 15,-35-1-15,-54 53 0,-17 35-1,-17 71 1,-19 18-1,1 34 1,35-34 0,0-36-1,-18-17 1,1-71 15,17-53-15,70-17-1,19 17 1,87 53 15,-141 53-31,106 18 16,-52 70 0,-37 88-1,-69-52 1,-36-54-1,-53 1 1,-17-36 0,-18 0-1,88-35-15</inkml:trace>
  <inkml:trace contextRef="#ctx0" brushRef="#br0" timeOffset="120336.03">8378 17410 0,'0'0'0,"-105"0"32,87 0-32,0 52 15,18 1 1,71 0-1,52-53 1,18-17 0,-105-1-16,105-35 15,0-35 1,-141 35 0,-35-18-1,-53 54 1,17 34-1,18 107 1,18 52 15,35 1-15,0-54 0,0-35-1,-18-52 1,-35-36-1,36 0-15,-89-36 16,-35-69 0,35 34-1,-18 18 1,54 53 0,70 71-1,35 52 1,36-52-1,70-18 1,-18-53 15,106 0-15,1-71 0,-54-35-1,-105-17 1,-54 52-1,-17 36 1,-35 53 0,17 52-1,18 54 1,0-54 0,36 1-1,70-71 1,-18-18-1,18-53 1,-18-34 15,-53-19-15,-17 36 0,-18 159 15,0 52-16,0-52 1,0-36-16,0 18 16,0-18-1,17-53 17,1 1-32,17-36 15,-35 18-15,53-54 16,18-16-1,-1 87 1,-52 18 15,35 53-15,-53 17 0,35 54-1,18-71 1,0-18-1,53-35 1,-36 0 0,54-88-1,-36-36 1,-17 19 0,-54 69-1,1 36 1,-18 18-1,0 70 1,0 18 15,0-18-15,17-35 0,89-35-1,18-18 1,-18-36-1,-71 19-15,71-89 16,-71 0 0,-17-17-1,-36 70 1,-35 70 0,35 1-16,-17 70 15,35-53-15,0 54 16,0 16-1,35-52 17,54-17-17,34-36 1,-35-53 0,18-35-1,-88-36 1,-18 71-16</inkml:trace>
  <inkml:trace contextRef="#ctx0" brushRef="#br0" timeOffset="120551.53">9842 17304 0,'-17'0'0,"34"0"0,-69 0 16,16 0-16,19 0 31,34 0-15,54 0 0</inkml:trace>
  <inkml:trace contextRef="#ctx0" brushRef="#br0" timeOffset="120951.48">12506 17639 0,'0'-35'0,"0"70"0,0-88 15,0-18 1,0 36 0,0 17-16,18 89 31,-18 53-16,0-19 1,0 1 0,0-88-16,0-1 15,35 1 1,35-36 0,54-52-1,-89 52 1</inkml:trace>
  <inkml:trace contextRef="#ctx0" brushRef="#br0" timeOffset="121284.78">13123 17568 0,'0'0'16,"18"-17"-16,0-19 15,-54 19 1,-87 17 0,17 53-1,53 0 1,53-18-1,18-17-15,88 17 16,17 18 0,1 0-1,-72 0 1,-52-1 0,-123-34-1,105-18-15,-88 0 16,1 0-1,87-35 1,0-18 15,18-18-15,0 54-16</inkml:trace>
  <inkml:trace contextRef="#ctx0" brushRef="#br0" timeOffset="121450.49">12682 17198 0,'0'0'15,"-35"0"1,53 0 15,-1 0-31,36 0 16</inkml:trace>
  <inkml:trace contextRef="#ctx0" brushRef="#br0" timeOffset="122418.5">14640 17304 0,'0'0'0,"18"0"0,-18-18 0,0 0 0,0-17 15,-18-18 1,-35 18 0,0 35-1,36 0-15,-71 71 16,35 17-1,-36 106 1,37-35 15,34 17-15,53-70 0,89-18-1,-89-70-15,106-18 16,35-36-1,-52-52 1,-1-53 0,-105-71-1,-36 71 1,1 88-16,-107-70 16,18 88-1,-52 52 1,34 54-1,18 105 1,106-141 0,-17 107-1,70-1 1,53-71 0,52-17-1,-17-53 1,18-35-1,-35-53 1,-36-18 0,-18 0-1,-17 88 1,0 18 0,-18 53-1,18 88 1,-17-52-1,-19-1 1,19-53 15,16-17-15,-34-18 0,35-89-1,-35 1 1,52-18-1,-34 36 1,-19 52 0,18 18-1,-17 0 1,0 36 0</inkml:trace>
  <inkml:trace contextRef="#ctx0" brushRef="#br0" timeOffset="123083.93">15963 17780 0,'0'35'31,"18"-35"-15,35-35 0,35-18-1,18-17 1,-36 17-1,-70 0 1,-35 53 0,-71 70-1,36 1 1,34 35 0,36-18-1,53-18 1,-17-52-16,52 0 15,18-18 1,-36 0 15,-35-71-15,18-35 0,0 18-1,-35 53-15,70-53 16,-17 52-1,17 36 1,-18 53 0,1 53-1,-71 0 1,0-36 0,-18-34-1,1-36 1,-1-18-1,18-52 1,0 52 0,35-53-1,54-17 1,-19 18 0,-17 52-1,53 0 1,-36 18-16</inkml:trace>
  <inkml:trace contextRef="#ctx0" brushRef="#br0" timeOffset="123238">17639 17798 0,'0'17'31,"0"-34"16,0-1-31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2:10:49.0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1782 882 0,'0'-18'16,"0"36"-1,0 0 1,0 52 0,0-52-1,0 35 1,52 0 0,1-53-1,53-36 1,0-52-1,17-71 1,-52 71 0,-71 53-16,0-36 15,-18 36 1,-35 53 0,-17 70-1,52 53 1,1 124-1,17-124 1,0 35 0,0-88 15,-18 0-15,0-88-1,-35 0 1,1-70-1,-1-1 1,0 18 0,35 36-1,0 52 1,18 18 0,18 18-1,35-36 1,35-18-1,0-34 1,71-54 15,-124 36-31,54-18 16,-36 18-16,105-106 16,-70 17-1,-35 1 1,-53 105-1,-70 53 1,35 36 0,-36 176-1,53-71 1,-17 159 0,0-70-1,-36 123 1,54-300-16,-1 71 15,18 141 1,53-212 0,53-106 15,70-70-15,-52-35-1,52-142 1,-158 54-1,-71 69 1,-106 19 0,-35 17-1,70 88 1,54-34 0,70 16-1,106-34 1,35-1-1,-71 18 1</inkml:trace>
  <inkml:trace contextRef="#ctx0" brushRef="#br0" timeOffset="867.08">4251 1517 0,'0'0'0,"18"0"0,-1 0 0,19 0 16,-19 0-16,54-53 16,-18 0 15,0-53-15,-36 18-1,-34-35 1,-1 105-16,-35-35 15,-53 71 1,0 70 0,0 53-1,71-53 1,35-70-16,0 35 16,71-36-1,52-52 1,36-35-1,-53-1 1,-18 36 0,-70 17 15,-18 71-15,-18 35-1,0 106 1,18 18-1,0 105 1,0-246-16,53 176 16,-53-159-16,36 124 15,-19 17 1,-34-105 0,-54-72-1,-70-52 1,-106-123-1,123 17 1,19-88 0,105-18 15,35 71-15,124-35-1,70-53 1,0 17-1,-105 124-15</inkml:trace>
  <inkml:trace contextRef="#ctx0" brushRef="#br0" timeOffset="1083.99">5115 1323 0,'0'0'0,"0"-35"0,18-1 16,-18 1 0,0 106 15,0-1-16,-18 18 1,18-35 0,0-35 15,0-36-15,0-17-1,18 0-15</inkml:trace>
  <inkml:trace contextRef="#ctx0" brushRef="#br0" timeOffset="1450.9">5168 864 0,'0'0'0,"-17"0"0,-36 18 16,35 35-1,0 35 1,18-53-1,53-35 1,18-17 0,-18-54 15,-36 1-15,-17-19-1,-88 54 1,0 35-1,35 106 1,35-18 0,36 53-1,0-105-15,35 16 16,88 19 0</inkml:trace>
  <inkml:trace contextRef="#ctx0" brushRef="#br0" timeOffset="2500.64">5521 1217 0,'0'-18'15,"-18"71"17,18-35-17,0 88 1,18-18-1,35-35 1,-53-35-16,53-18 16,-36 0-16,36 0 15,36-36 1,-19-34 0,-17-18-1,-35-18 1,-18 88-16,17-35 15,-17 71 17,-17 70-1,17 0-15,0 0-1,35 18 1,18-88-1,35-18 1,0-18 0,36-52-1,-107 52-15,36-53 16,-53-17 0,0-18-1,-53 106 1,0 18-1,36 53 1,17 70 15,17-71-15,-17-52-16,71 35 16,35-53-1,17 0 1,18-71-1,-52-17 1,-72-18 0,-17 18-1,0 70 1,-17 18 0,-1 89-1,0-1 1,-17 0-1,35-70-15,-18 17 16,1-17 0,-1-18 15,18-53-15,35-18-1,36-52 1,52-1-1,19 71 1,-54 53 0,18 106-1,-71 0 1,-35-36 0,-35 36-1,-18-70 1,17-36-1</inkml:trace>
  <inkml:trace contextRef="#ctx0" brushRef="#br0" timeOffset="3251.99">9119 952 0,'0'0'16,"0"-35"-16,0-53 16,0 70-16,0-17 15,0 70 17,0 1-32,0-1 0,-17 124 15,-36 52 1,17-17-1,36-88 1,18-18 0,53-70-1,17-36 17,18-70-17,-36 0 1,1 0-1,-54 17 1,1 71 0,-18 53-1,0 18 1,0-1 0,0-34-1,18-19 1,17-17-1,18-53 1</inkml:trace>
  <inkml:trace contextRef="#ctx0" brushRef="#br0" timeOffset="3415.46">9666 1023 0,'0'0'0,"-18"-18"0,-17 18 15,-18 0 1,18 0 0,17 0-1</inkml:trace>
  <inkml:trace contextRef="#ctx0" brushRef="#br0" timeOffset="3616.83">8872 1288 0,'0'0'0,"-17"0"15,-1 35 1,53-35 15,71 0-15,53 0-1,17-18 1</inkml:trace>
  <inkml:trace contextRef="#ctx0" brushRef="#br0" timeOffset="4316.92">9948 1288 0,'-53'17'31,"53"1"-31,-35 0 0,17 52 16,1 1-1,17-18 17,0-1-17,0-69 32,0-1-47,0-52 16,0 17-1,17 17-15,36-34 16,53-1 0,18 54-1,-18 52 1,-54 36-1,-16 34 1,-36-16 0,0-37 15,0-34-31,-36 0 16,1-18-1,35-36 1,0-34-1,35-1 1,54-52 0,52-1-1,-53 124 1,18 71 0,-71 35-1,-35-18 1,-35 18-1,17-89-15,-17 36 16,17-35 0,36-36 15,52-17-15,-52 17-16</inkml:trace>
  <inkml:trace contextRef="#ctx0" brushRef="#br0" timeOffset="4667.62">11165 1411 0,'0'0'0,"0"18"0,-17-18 16,34 0 15,19-18-31,70-52 16,-71 17-1,-35-18 1,-35 36 0,-36 52 15,53 1-31,-105 70 16,35 18-1,88-35 1,35 34-1,35-52 1,89-17 0,0-36-1,-18-36 1</inkml:trace>
  <inkml:trace contextRef="#ctx0" brushRef="#br0" timeOffset="4934.08">12541 1235 0,'0'0'0,"0"-18"0,0 36 47,0-1-47,0 19 16,0 34-1,0-35-15,0 18 16,-17 0 0,17-17-1,17-36 1,36 0 0</inkml:trace>
  <inkml:trace contextRef="#ctx0" brushRef="#br0" timeOffset="5333.49">13106 1199 0,'17'-17'16,"-34"34"-16,52-87 0,-53 70 31,-17 0-15,17 0-16,-87 35 15,-1 18 1,88 18-1,18-36 1,71-17 0,87-1-1,-87 18 1,0 18 0,-71-17-1,-36-1 1,-70 0-1,-52 0 1,105-17 0,0-18 15,35-35-15,18-18-1</inkml:trace>
  <inkml:trace contextRef="#ctx0" brushRef="#br0" timeOffset="5516.93">12365 864 0,'-18'0'0,"36"0"0,-53 0 16,17-17-16,-17-1 15,17 18 1,36 0 15,17 18-31,-17-18 0</inkml:trace>
  <inkml:trace contextRef="#ctx0" brushRef="#br0" timeOffset="5599.34">13317 917 0,'106'18'0,"-212"-36"0,547 71 0</inkml:trace>
  <inkml:trace contextRef="#ctx0" brushRef="#br0" timeOffset="7133.11">14958 935 0,'0'0'16,"0"-18"-16,0 1 0,0-19 0,0-34 31,-18 70-15,0 0-16,-87 53 15,-1 88 1,35 0 0,-17 53-1,70-35 1,54-54 0,105-16-1,70-72 1,54-70-1,-36-35 1,-105 0 0,-54-71 15,-70-35-15,-123 0-1,-106 88 1,17 124-1,-17 105 1,123 19 0,71 52-1,35-159-15,17 106 16,54-53 0,87-35-1,89-53 1,-70-18-1,17-70 1,-53 0 0,-53-35 15,-53 70-15,-35 123 15,-17 18-16,17-70-15,-18 53 16,18 17 0,0-35-1,53-36 1,53-34 0,-18-36-1,53-53 1,-70 0-1,-36 36 1,-35 34 0,-18 107 31,1-36-47,-36 53 15,53-35 1,0 35-1,70-52 1,1-19 0,88-34-1,-71-36 1,0-18 0,-53-35-1,-17 18 1,-18 18-1,-35 52 1,-18 53 0,0 54 15,18-19-15,35 18-1,0-17 1,70-36-1,36-35 1,-35-35 0,52-18-1,1-53 1,-54 0 0,-35-17-1,-35 105 1,-35 18-1,35 53 1,0 35 0,0 0 15,0 1-15,-18-19-1,18-17 1,0-71 15,36 1-15</inkml:trace>
  <inkml:trace contextRef="#ctx0" brushRef="#br0" timeOffset="7466.21">18115 1270 0,'0'0'0,"18"-18"0,-18 1 15,0-1-15,0 36 32,0-1-32,0 54 15,0-53-15,0 17 16</inkml:trace>
  <inkml:trace contextRef="#ctx0" brushRef="#br0" timeOffset="7575.76">18239 1341 0,'35'-36'15</inkml:trace>
  <inkml:trace contextRef="#ctx0" brushRef="#br0" timeOffset="7899.15">18062 1023 0,'106'0'31,"-71"0"-31,54-18 15,-1-52 1,-88-1 0,0 54-16,-71-72 15,1 72 17,-1 17-17,36 53 1,35 70-1,0-88-15,0 54 16,106-19 0</inkml:trace>
  <inkml:trace contextRef="#ctx0" brushRef="#br0" timeOffset="8182.97">18927 794 0,'0'0'0,"0"-18"16,-18 53 15,0-17-31,1 17 0,-36 124 32,0 17-17,17-70 1,1 18-1,35-54 1,35-52 0,36-18-1,-18-35 1,-35-1 0</inkml:trace>
  <inkml:trace contextRef="#ctx0" brushRef="#br0" timeOffset="8399.69">18680 1182 0,'0'0'15,"-18"0"-15,-53 0 0,89 0 47,53 0-31,52 0-1,-105 0-15,70 0 16,0-18 0,-88 1-16</inkml:trace>
  <inkml:trace contextRef="#ctx0" brushRef="#br0" timeOffset="9582.57">20443 1164 0,'0'0'0,"0"-106"16,0 71-16,0-18 15,0 18 17,-17 52-17,-1 36 1,-17 89-1,35-107-15,-18 71 16,-17-1 0,35-52-1,0-35 1,18-53 15,-1 17-31,19-70 16,-1 17-1,18-17 1,-18 71 0,-17 52-1,17 71 17,0-18-17,18-18 1,0-52-1,53-18 1,0 0 0,-18-53-1,0-70 1,-70 34 0,-18-34-1,0 52 1,0 54-1,0 87 1,-18 71 0,18-52-1,0 16 17,35-34-17,18-71 1,53 0-1,0-35 1,-18-53 0,-35-18-1,-18 18 1,-35 17 0,0 89-1,0 52 1,0-52-16,-35 70 15,0 18 1,17-53 15,18-36-31,35-17 32,18-53-17</inkml:trace>
  <inkml:trace contextRef="#ctx0" brushRef="#br0" timeOffset="9999.49">21678 741 0,'0'0'0,"-17"0"0,-89-18 16,18 53-1,52 18 1,36 53-1,18-53 1,105-18 0,-34-35-1,16-70 17,-34-1-17,-53-35 1,-18 1-1,-89 52 1,-16 53 0,-1 35-1,18 71 1,17 0 0,53 35-1,18-18 1,89-52-1,34-71 1</inkml:trace>
  <inkml:trace contextRef="#ctx0" brushRef="#br0" timeOffset="10531.99">22296 776 0,'0'0'0,"0"-35"0,17 0 15,-17-1 1,0 54 0,-17 35-1,-54 141 1,18-53 0,-17 18-1,70-53 1,0-18-1,35-71 1,18-17 0,-18 0-16,71-35 15,-18-35 17,18-54-17,-53 1 1,17-71-1,-34 70 1,-36 106-16,0 54 31,-18-1-31,-17 36 16,-36 87 0,18-34-1,18-1 1,35-105-16,0 70 15,53-70 1,35-1 0,0-17-1</inkml:trace>
  <inkml:trace contextRef="#ctx0" brushRef="#br0" timeOffset="10864.81">24201 741 0,'0'0'0,"-18"0"16,18 17-16,0 19 15,-35 105 1,17-88-16,-17 70 16,-36 18 15,18-17-15,36-54-1,17-52 1,35-18 15</inkml:trace>
  <inkml:trace contextRef="#ctx0" brushRef="#br0" timeOffset="11498.74">23689 1199 0,'0'0'0,"-18"0"0,1 0 16,70 0-1,70 0 1,71 0 0,0-52-1,-88-1 1,-18-106 15,-70 71-15,-18-1-1,-18 107 1,1 35 0,-19 106-1,19-36 1,17-87-16,-18 87 16,18-52-1,-18-1 1,1-70-1,17-18 17,0-34-17,53-37 17,70-34-17,-17 70 1,35 35-1,-123 18-15,52 53 16,-52 53 0,-18-35-1,-53-18 1,0-1 0,35-34-1,36-18 16,35-35-15</inkml:trace>
  <inkml:trace contextRef="#ctx0" brushRef="#br0" timeOffset="11931.81">25100 1235 0,'0'0'15,"-18"0"-15,-34-53 16,34 0 0,53 18-1,-17 35-15,35-18 16,17 18 0,-17 53-1,-35 0 1,0 53-1,-18-36 1,0-17 0,0-35-1,0-36 32,0-17-31,35-36-1,-18 36-15,19-18 16,17-17 0,17 52-1,-17 0 1,0 18 0</inkml:trace>
  <inkml:trace contextRef="#ctx0" brushRef="#br0" timeOffset="12982.18">26176 1058 0,'-18'0'16,"36"0"-16,-88-17 16,-1 17-1,53 0-15,-87 70 16,16 1-1,-17 35 1,89-36 0,17 18-1,53-52 1,-18-19-16,71-17 16,35 0-1,-35-53 1,0-35-1,-89 0 1,1-53 0,-71 53-1,-70 70 17,-36 71-17,35 53 1,36 17-1,88-35 1,0-70-16,71 70 16,52-70-1,-17-18 1,35-18 0,-35-17-1,17-53 1,-105 70-16,53-52 15,-54-1 1,-34 124 15,-36 35 1,35-70-32,0 35 15,18 17 1,0-52-1,53-18 1,18 0 0,-18-35-1,53-54 1,-71 54 0,-17 35-1,-18 18 1,-18 35-1,0 0 1,18 0 0,106-53-1,35 17 1,-35-34 15,18-54-15,-54 0-1,-17-52 1,-53 88-16,0-18 16,-18 53-1,-52 0 1,17 17 0,-18 19-1,1-19 1,-1 1-16</inkml:trace>
  <inkml:trace contextRef="#ctx0" brushRef="#br0" timeOffset="13882.18">7814 2593 0,'0'0'0,"0"-18"0,-18-52 16,18 52-16,0-17 15,-17 35 1,-1 35-1,-17 141 1,17 18 0,18-141-16,-17 89 15,17-1 1,0-88 15,0-18-15,17-35-1,18-53 1,1-18 0</inkml:trace>
  <inkml:trace contextRef="#ctx0" brushRef="#br0" timeOffset="14281.42">7444 2963 0,'0'0'0,"-36"18"0,-17 17 15,36-35-15,17 18 16,70-18 0,36-18-1,123-35 1,1-17 15,-54-1-15,-123 54-1,-35-1 1,-18 53 0,-36 53-1,1 18 1,35-53 0,0-18-1,0-17 1,0-36 31,0 1-47,0-1 0</inkml:trace>
  <inkml:trace contextRef="#ctx0" brushRef="#br0" timeOffset="14451.13">8184 2611 0,'-17'0'32,"-1"0"-17,36 0 1,17 0 0,36 35-1,-54-18-15</inkml:trace>
  <inkml:trace contextRef="#ctx0" brushRef="#br0" timeOffset="15114.49">8537 2787 0,'0'18'16,"0"-1"-16,0 1 16,-35 35-1,35-36-15,-18 54 16,1-18-1,17 17 1,0-52 0,-18-18 15,18-35-15,0-53-1,0-18 1,53 35-1,70 1 1,1 70 0,-89 0-16,53 53 15,1 35 1,-37 0 15,-52-35-15,0 0-1,-35-36 1,0-17 0,17-35-1,18-35 1,36-19 0,69 1-1,-16 35 1,52 53-1,-71 71 1,-70-1 0,0 36-1,-35-35 17,0-18-17,52-71 16,1 18-31</inkml:trace>
  <inkml:trace contextRef="#ctx0" brushRef="#br0" timeOffset="15482.6">9631 2963 0,'17'0'31,"1"0"-31,53-35 16,-1 0 0,-35 17-16,54-52 15,-54-1 17,-35 0-17,-106 54 1,71 17-16,-36 35 15,36 0-15,-53 54 16,70-54-16,-17 88 16,35-52-1,53-1 1,70-70 0,1 0-1,70-52 1,-159 34-16</inkml:trace>
  <inkml:trace contextRef="#ctx0" brushRef="#br0" timeOffset="16881.77">11412 2628 0,'0'0'0,"-123"-159"31,105 142-15,-35-36-16,18 35 0,-71-17 15,0 35 17,1 123-17,34 89 1,53-53-1,1 35 1,70-53 0,35-106-1,71-35 1,17-70 0,-70-1-1,17-70 1,-87-106-1,-36 106 1,-106-18 0,-88 124-1,35 53 17,-35 140-17,88 72 1,106-36-1,88-53 1,36-88 0,70-36-1,0-34 1,-35-54 0,-36-17-1,-52-18 1,-54 53-1,-17 36 1,0 52 0,0 53-1,-17 0 17,17-17-17,0-54 1,70-17-1,36-17 1,-35-18 0,-36 17-16,53-88 15,-53 0 1,-17 53 0,-18 36-1,0 52 1,-18 53-1,1 36 1,17-19 0,70-52-1,54-17 1,17-36 15,-53-53-15,-53 35-16,53-70 15,-35-18 1,-17-70 0,-19-36-1,1 106 1,0 53 0,-18 159-1,0 18 1,-36 52-1,19-17 1,-1-53 0,18-18-1,53-88 17,17 0-17,19-36 1,16-34-1,-52-1 1,-35 18-16</inkml:trace>
  <inkml:trace contextRef="#ctx0" brushRef="#br0" timeOffset="17082.37">12559 2769 0,'0'0'16,"-53"0"-16,18 18 15,52-18 1,72 0 0,16-18-1,36 1 1,-17-19 15,-89 19-31,0 17 0</inkml:trace>
  <inkml:trace contextRef="#ctx0" brushRef="#br0" timeOffset="19264.16">13970 2787 0,'-35'0'0,"70"0"0,-141 0 32,89 0-32,34 0 31,1 0-31,52-53 16,54 18-1,35-71 1,-36 0-1,-105-17 1,-89 52 0,-70 71-1,-53 18 1,35 88 15,106 52-15,53 1-1,89-53 1,34-53 0,71-53-1,-71 0 1,-34-18 0,-142-17-1,-53 35 1,-88 17-1,35 54 1,89 0 0,70 34-1,70 1 17,18-70-17,89-36 1,-19-53-1,-52-18 1,0-17 0,-18-18-1,18-17 1,0 87 0,-53 36-1,-18 71 1,-35 52-1,-53-52 1,0 17 0,18-53-1,17-35 1,18-17 15,0-1-31,0-35 16,89-35-1,-1 0 1,18 0 0,-71 88-1,-17 0 1,-18 70 0,-53 18-1,53 18 1,0-18-1,70-52 1,54-36 0,-107 0-16,72 0 15,69-89 17,-70 1-17,-17 0 1,0-18-1,-18 53 1,-18 53 0,-18 0-16,1 36 15,-18 34 1,0-35 0,0 1-1,35-36 16,-17-53-15,-18 35-16,0-35 16,0-17-1,-35 34 1,-1 36 0,-34 36 15,52-19-31,-35 71 15,0 36 1,36-1 0,17-52-1,88 0 1,71-54 0,35-34-1,0-54 1,-71 0-1,-70-34 1,-53-1 0,-53 53-1,-35 53 1,17 70 15,36 19-15,35 16-1,71-34 1,-1-53 0,142-18-1,-89-53 1,1-18 0,-54-35-1,-52 36 1,-18-18-1,0 140 17,0 54-17,-35 35 1,0 1 0,35-90-1,-36 107 1,19-106-16,-36 194 15,0-53 1,-18 88 0,36-70-1,35-89 1,0-87 0,35-54-1,36-88 1,-1 0-1,36-105 1,-53 87 0</inkml:trace>
  <inkml:trace contextRef="#ctx0" brushRef="#br0" timeOffset="19580.91">16916 2999 0,'0'0'0,"0"-36"0,0 1 15,0-36 1,0 19 0,106 34-1,-18 18 1,0 35 0,-70 53-1,-36-17 1,-106 0-1,-17-1 1,35-52 0,71-18-1,70-53 32,-17 53-47,0-18 0</inkml:trace>
  <inkml:trace contextRef="#ctx0" brushRef="#br0" timeOffset="20947.28">17498 2469 0,'0'0'0,"0"-35"16,0 18-16,-18 52 31,-35 88-15,0 54-1,36-54 1,-1 18 0,18-123-16,35 52 15,36-17 1,-36-53-16,89 0 16,17-35 15,-53-18-16,0-70 1,0 17 0,-70 35-1,-18 107 17,-53 52-17,53 18 1,-18-53-1,18-18-15,0 18 16,36-53 0,69 0-1,19-36 1,-18 1 15,0-53-15,-53 0-1,-36 88 1,-52 17 0,0 19-1,17 34 1,18 18 0,53-70-1,35-18 1,18 0-1,-36-53 1,1-35 0,-53-18-1,-36-17 1,-53 70 15,-34 53-15,-19 70-1,54 18 1,70-17 0,105-53-1,1-18 1,71-53 0,-1-35-1,-70 35 1,-18 0-1,-70 53-15,-18 88 32,-36 18-17,19-18 1,-1-17 0,18-19 15,0-69 0,0-1-15,71-70-1,-1 0 1,89-71 0,-124 124-16,106-53 15,-70 88 1,-71 70-1,0 36 1,0 17 0,0-34-1,88-36 1,36-36 15,-19-34-15,-52-36-1,0-36 1,0-52 0,-53 0-1,0 18 1,-70 52 0,-36 18-1</inkml:trace>
  <inkml:trace contextRef="#ctx0" brushRef="#br0" timeOffset="21151.51">18821 2222 0,'0'0'0,"-106"-17"31,88 17 16,1 0-47,-1 0 15,0 0-15</inkml:trace>
  <inkml:trace contextRef="#ctx0" brushRef="#br0" timeOffset="21382.85">17357 2611 0,'0'0'0,"-53"35"31,70-35-31,1 0 0,70 0 31,71 0-31,-36-18 31,-87 18-15,-54 0 0,0 0-16</inkml:trace>
  <inkml:trace contextRef="#ctx0" brushRef="#br0" timeOffset="22380.94">1305 5151 0,'0'0'16,"-35"0"-16,-71 17 15,124 18 1,123 1 15,53-19-15,-124-17-16,177 18 15,-88-18 1,-18 0 0,-88 0-1,-53-35 1,-17 17 0,-36-35-1,35 36-15,18-36 16,-18 0-1,18 70 32,0 1-47,36 53 16,-36-54-16,0 71 31,0 18-15,-36-18-1,1-35 1,17-53-16</inkml:trace>
  <inkml:trace contextRef="#ctx0" brushRef="#br0" timeOffset="23480.5">3140 4904 0,'0'0'15,"0"17"-15,-36 1 0,1 35 16,35-71 15,18 1-15,35-72-1,-18 72-15,36-89 16,17-18 0,-53 36-1,-35 35 1,-35 53 0,-36 106-1,36 88 1,17 53-1,18-53 1,0-88 0,36-18-1,-36-70 1,-18-36 0,-35-35 15,-35-17-16,17 17 1,-35 53 0,71 17-1,35 1-15,0 35 16,53 0 0,18-53-1,70 17 1,17-69-1,107-54 1,0-88 0,-177 53-1,-71-1 1,-17 72 15,0 35-15,-17 52-1,17 1-15,-18 105 16,-17 89 0,0-18-1,17 88 1,0 53 0,1-105-1,-1 140 1,36-158-1,35-124 1,35-70 0,18-124-1,-18-18 1,53-140 15,-141 52-15,-88 71-1,-89-35 1,36 87 0,0 37-1,124 52-15,-1-36 16,36 1 0,87-18-1,36 0 1,-123 18-16</inkml:trace>
  <inkml:trace contextRef="#ctx0" brushRef="#br0" timeOffset="24580.7">5891 5380 0,'0'0'0,"18"0"0,0 0 15,-18-18-15,35-35 16,18-53 0,-36 18-1,-17-70 1,0 122 0,-70-87-1,-1 87 1,-70 54-1,18 70 1,17 71 0,88 0-1,54-53 1,69-89 0,37-17-1,-37-53 1,19-52-1,-54 16 1,-52 54 0,-18 88 15,0 88-15,0-88-1,0 70 1,0 107-1,0 34 1,53 19 0,-18-19-1,1-70 1,-36 0 0,-36-88-1,19-88-15,-72 17 16,-69-35-1,17-106 1,-18-88 0,88-35-1,89 17 1,123-17 0,71-36 15,-54 89-16,19 17 1,-54 36 0,-87 52-1,-36 53-15,0-17 16,0 18 0,0 87 15,0 1-16,0-36-15,0 18 16,0 17 0,17-105 31,1-53-32</inkml:trace>
  <inkml:trace contextRef="#ctx0" brushRef="#br0" timeOffset="24779.95">6456 4851 0,'0'-18'0,"0"36"0,-18-36 0,1 18 16,-1-18-1,0 18-15,36 18 47,35 17-31,0-17-1</inkml:trace>
  <inkml:trace contextRef="#ctx0" brushRef="#br0" timeOffset="25813.5">6932 4921 0,'18'0'0,"-18"36"16,0 16 0,0 72-1,0-36 1,0-35 0,53-18-1,0-17 1,-1-18-1,1-53 1,0-18 0,-17-52-1,-19 52 1,-17 36 0,0 159 30,0-54-30,0 18 0,35 1-1,18-37 1,36-52 0,16 0-1,-69-17-15,70-36 16,-71 35-16,71-88 15,-71 18 1,-35-18 0,-35 89-1,-36 17 1,-17 106 0,70-18 15,18 0-16,18-17 1,88-71 0,-18 0-1,88-89 1,-87 1 0,-72 18-1,-17-19 1,-35 107 15,35 0-31,-18 52 16,1 18-1,17-17 1,-18-36 0,18-17 15,0-89 0,0 54-31,53-89 16,17-18-1,54-17 1,17 71 0,-53 70-1,0 88 1,-88-53-16,0 106 15,-53-52 1,-17-1 0,52-35-1</inkml:trace>
  <inkml:trace contextRef="#ctx0" brushRef="#br0" timeOffset="27347.31">9613 4568 0,'0'0'0,"18"-35"0,-18-53 16,0 70-1,-18 18 1,1 0-1,-1 18-15,-17 88 16,-1 35 0,19 71-1,-1-1 1,18-105 0,71-35-1,52-89 1,1-53-1,34-52 1,-34-53 0,-71 87-1,-53 19 1,-18 70 15,-35 70-15,-17 54-1,17-1 1,53-52 0,53-18-1,88-53 1,-53-35 0,35-54-1,-34-34 1,-72 17-1,-17 0 1,0 89 0,0 34-1,0 89 1,-17 35 0,-19-35-1,19-53 16,17-18-15,0-52 0,53-36-1,-18-36 1,18-34 0,-18 52-1,-35 54-15,53-1 16,-18 18-1,1 53 1,-1 53 0,0 0-1,-17-53 1,-1-36-16,-17 19 16,18-36-16,-18-18 46,18-35-30,17-53 0,35 0-1,19-17 1,-72 105-16,71-17 16,-35 35-1,-35 70 1,0 54-1,17-36 1,36 36 0,-1-89-1,18-17 1,18-36 0,0-53-1,-53-17 16,0-53-15,-53 0 0,-18 106-1,-35 35 1,0 88 0,36 18-1,17 35 1,35-35-1,35-89 1,36-17 0,18-53-1,-54-17 1,-52 52-16,17-70 16,-35 70-1,0-105 1</inkml:trace>
  <inkml:trace contextRef="#ctx0" brushRef="#br0" timeOffset="27546.92">10901 4339 0,'-35'0'0,"70"0"0,-159 0 16,89 0-1,17 0 32,1 0-47,-1 0 16</inkml:trace>
  <inkml:trace contextRef="#ctx0" brushRef="#br0" timeOffset="27747.73">9437 4692 0,'0'0'15,"-18"18"-15,1-1 16,34-17 0,71 0-1,177-17 1,-89-19-1,-17 36 1</inkml:trace>
  <inkml:trace contextRef="#ctx0" brushRef="#br0" timeOffset="28212.94">13335 4604 0,'0'0'0,"18"-18"0,-1-17 16,-34 35 15,-1 17-16,-17 54 1,-1 35 0,1-18-1,0 18 1,35-53 0,18-53-1,52-18 1</inkml:trace>
  <inkml:trace contextRef="#ctx0" brushRef="#br0" timeOffset="28598.37">13794 4586 0,'0'0'16,"0"-35"-16,17 17 16,-70 18 15,0 18-16,0 17 1,36 18 0,17-35-1,88 35 1,0-18 0,-35 18-1,-35 0 1,-36-18-1,-70-17 1,-18-1 0,18-17-1,53 0 1,35-70 0,0 17 15,0 17-31</inkml:trace>
  <inkml:trace contextRef="#ctx0" brushRef="#br0" timeOffset="28763.3">13264 4374 0,'0'0'0,"-17"-17"0,-54-1 15,54 18 1,34 0-1,36 0 1,0 35 0</inkml:trace>
  <inkml:trace contextRef="#ctx0" brushRef="#br0" timeOffset="29512.92">15187 4516 0,'141'-36'31,"-123"36"-31,17 0 16,71 18 0,-18 88-1,-70-18 1,-18 71 0,-53-36-1,35-52 1,1-71-16,17 17 15,0-52 1,0-18 0,35-70-1,53-36 1,0 53 0,-70 88-1,123-52 1,-70 70-1,34 70 1,-87 36 0,-18 18-1,0-89-15,-53 106 16,18-53 0,0-35-1,52-70 16,36-54-15,-18 53-16</inkml:trace>
  <inkml:trace contextRef="#ctx0" brushRef="#br0" timeOffset="29946.22">16581 4621 0,'0'-17'0,"0"34"0,17-70 0,-17 36 31,-35 17-15,17 0-16,-88 53 16,36 35-1,-36 53 1,71 0 0,35-53-1,70-35 1,-52-53-16,88 0 15,53-53 1,-36-35 0,-105 0-1,-18-53 1,-18 35 0,-88 53 15,-17 35-16,-18 71 1,70 18 0,36 35-1,35-36 1,106-52 0,-36-18-16</inkml:trace>
  <inkml:trace contextRef="#ctx0" brushRef="#br0" timeOffset="30263.34">17233 4410 0,'0'0'0,"18"-18"0,17-52 16,-17 52 0,-36 53-1,-52 71 16,52-71-31,-35 89 16,18 17 0,35-106-16,0 142 15,0-72 1,53-52 0,35-53-1,-18 0 1,71-106-1,-88 1 1,-53 69-16</inkml:trace>
  <inkml:trace contextRef="#ctx0" brushRef="#br0" timeOffset="30430.22">16951 4657 0,'-18'0'15,"18"17"1,71-17 0,35 0-1,35-35 1,-106 35-16,36-18 0</inkml:trace>
  <inkml:trace contextRef="#ctx0" brushRef="#br0" timeOffset="32062.83">18997 4233 0,'0'0'16,"0"-35"-16,-18-36 15,1 54-15,-18-18 16,-18 35-1,0 88 1,-36 71 0,37-18-1,-1 53 1,53-18 0,17-141-1,54 36 1,88-18-1,-18-53 1,70-71 0,19-52-1,-124 17 1,-89 71-16,1-89 16,-18 71-16,-71-141 15,-35 71 1,-88 35-1,53 88 1,-17 70 0,16 159-1,142-87 1,0 34 0,53-53 15,36-17-16,52-88 1,35-36 0,18-70-1,-35-35 1,-89 34 0,-17-16-1,-35 52 1,-18 123 15,0 1-15,-18 17-1,18 18 1,0-89-16,0 19 16,124-19 15,-18-34-16,-18-36 1,18-18 0,-53-35-1,-36 53 1,-17 18 0,-17 53 15,-36 52-16,17 36 1,19-18 0,17-70-16,0 70 15,70-17 1,36-54 0,35-17 15,-17-52-16,17-19 1,-53-53 0,-70 89-16,-1-35 15,-17-19 1,-17 89 0,-54 0-1,0 53 1,54-35-16,-18 53 15,35-54-15,0 71 16,0 1 0,52-54-1,19-17 1,53-18 0,-107 0-1,71-36-15,1-52 31,-19-18-15,-52 0 0,17 53-1,0 18 1,-35 70 0,0 36-1,18 35 1,17 0-1,-35-71 1,18 0 0,17-35-1,18-17 1,-35-1 0</inkml:trace>
  <inkml:trace contextRef="#ctx0" brushRef="#br0" timeOffset="32681.73">22419 4586 0,'0'0'0,"0"-18"0,0 1 31,0-1 16,0 1-31,0-1-16,18 18 15,-18-18 1,0 36 15,0 35-31,-18 53 31,0-36-15,1-52-16,17 52 16,0-34-1,35-89 17</inkml:trace>
  <inkml:trace contextRef="#ctx0" brushRef="#br0" timeOffset="32811.86">22560 4322 0,'-70'-36'32,"70"19"-32</inkml:trace>
  <inkml:trace contextRef="#ctx0" brushRef="#br0" timeOffset="32879.82">22437 4286 0,'70'36'15,"1"-19"1,-18 18-16</inkml:trace>
  <inkml:trace contextRef="#ctx0" brushRef="#br0" timeOffset="33562.25">23125 4445 0,'-18'0'15,"0"18"-15,1-1 0,-19 1 16,-17 52 0,36 1-1,17-36-15,-18 1 16,1 16 0,-1-34-1,18-71 32,0 0-31,0 36-16,53-107 15,17 36 1,54 0 0,17 88-1,-53 35 1,-17 71-1,-71-71-15,0 89 16,0-54 0,0-17-1,53-53 1,52-18 15,-34-17-15,-36 18-16,18-72 15,0-52 1,-35-35 0,-18 52-1,0 54 1,0 176 15,-18-71-31,0 106 16,18-35-1,0 17 1,18-52 0,-18-53-1,18-18-15,17 0 16,-17 0 0</inkml:trace>
  <inkml:trace contextRef="#ctx0" brushRef="#br0" timeOffset="33762.61">23724 4516 0,'0'0'0,"-35"0"0,17-18 16,54 18 15,34 0-15,54 0-1,-89 0-15,53-18 16,-35 18 0</inkml:trace>
  <inkml:trace contextRef="#ctx0" brushRef="#br0" timeOffset="34146.4">24183 4568 0,'-18'0'0,"36"0"0,-36 18 0,36-18 47,0 0-32,34-18 1,-34 1-16,53-36 16,-36-18-1,-35 36 1,-18 35-1,-52 35 1,-1 36 0,18 35-1,53-89-15,0 72 16,18-37 0,70-16-1,18-36 16,35 0-15,-35-71 0,-71 36-16</inkml:trace>
  <inkml:trace contextRef="#ctx0" brushRef="#br0" timeOffset="34495.74">24659 4533 0,'0'-35'16,"0"70"-16,0-105 15,0 17 1,53 35-1,18 18 1,34 53 0,-16 18-1,-36 34 1,-53-16 0,-36-37-1,19-34 1,-36-18-1,17 0 1,36-53 0,0-17-1,36-1 1,52 1 0,-18 34-1,1 36 1,17 0-1,-70 0-15</inkml:trace>
  <inkml:trace contextRef="#ctx0" brushRef="#br0" timeOffset="34962.64">25523 4480 0,'-17'18'31,"-18"0"-31,-1 34 31,1 1-15,35 18 0,0-36-16,0 18 15,0-18 1,0-17 0,0-53 15,0-36-16,0 36-15,18-36 16,87-52 0,1 35-1,88 17 1,-17 89 0,-71 52-1,-54 89 16,-104-53-15,-19-36 0,-17-17-1,53-53 1,52 0 15,1-17-31,17-1 16</inkml:trace>
  <inkml:trace contextRef="#ctx0" brushRef="#br0" timeOffset="36262.97">26670 4551 0,'0'0'0,"18"0"0,-18-71 16,0 18-1,-53 18 16,0 17-15,-88 71 0,35 36-1,35-1 1,54 0 0,52-18-1,35-52 1,19-18-1,17-53 1,-36-35 0,1-18-1,-54 18 1,-17 53 0,-17 52-1,-36 54 16,35 17-15,18-17 0,18-18-1,52-18 1,36-35 0,70-53-1,-52-53 1,-36 0-1,0-52 1,-70 52 0,-18 53-1,-53 70 1,-35 89 0,35 53-1,35-71 16,18 0-15,71-17 0,-36-71-16,36 0 15,70 0 1,0-71 0,-53-17-1,0-88 1,-52 35-1,-36 0 1,0 123 0,-89 53-1,19 89 1,52-18 0,18 35-1,18 0 16,35-88-15,53-36 0,-18-17-1,0-35 1,0-36 0,-53 19-1,-35 34 1,0 36-1,-35 17 1,35 18 0,0-18-1,124-17 1,34-18 0,-34 0-1,-1-36 1,-34-34 15,-89-1-15,0 36-1,-18 35 1,-17 35 0,-18 36-1,0 17 1,-18 53-1,18 88 1</inkml:trace>
  <inkml:trace contextRef="#ctx0" brushRef="#br0" timeOffset="38845.07">28504 4692 0,'0'0'0,"18"0"47,-36 18-32,18-1-15,-17 1 0,-1 70 16,1-70-16,-1 123 16,0-35-1,-17 35 1,35-18 15,0-35-15,-35 1-1,-1-89 1,-34 0 0,17-71-1,-18-52 1,71 34-1,18-87 1,0 123-16,105-123 16,-35 105-1,36 1 1,-36 52 0,0 0-1,-35 1 1</inkml:trace>
  <inkml:trace contextRef="#ctx0" brushRef="#br0" timeOffset="39162.62">29651 4427 0,'0'0'0,"18"-17"0,-1-19 16,1 36 0,-36 53 15,18-35-15,-17 35-16,-1 0 15,-17 17 16,17-52-15,0 0 0,18-36-1</inkml:trace>
  <inkml:trace contextRef="#ctx0" brushRef="#br0" timeOffset="39544.85">29810 3986 0,'0'0'16,"0"-17"-16,-18-1 0,-35 18 15,-17 18 1,52 17 0,18 0-1,35-17 1,-17-18-1,70 0 1,-35-35 0,0-36-1,-35 1 1,-54 17 0,-17 17-1,-88 54 1,88 35-1,36 35 1,34-17 0,54-18-1,-18-36 1</inkml:trace>
  <inkml:trace contextRef="#ctx0" brushRef="#br0" timeOffset="39845.54">30409 3969 0,'0'0'0,"18"-18"0,0-35 16,-1 36-1,-52 69 17,-71 90-17,0 16 1,53-34-1,18-1 1,35-87-16,0 16 16,0-34-16,35 0 15,18-1 1,36-34 0,-54-19-1,0 1 1</inkml:trace>
  <inkml:trace contextRef="#ctx0" brushRef="#br0" timeOffset="40079.04">29986 4322 0,'0'0'0,"-53"-18"16,36 53-1,52-70 1,106 35-1,35 0 1,1 0 0,-107-18-1,-211 36 32,71 0-47,-1-18 0</inkml:trace>
  <inkml:trace contextRef="#ctx0" brushRef="#br0" timeOffset="40994.93">7161 6191 0,'0'0'0,"0"-17"0,-17-19 16,-1-70-1,0 106 1,18-17-16,-35 34 31,0 72-15,17 69-1,1 19 1,17-36 0,0-53-1,0-70-15,17-1 16,36-34-1,0-36 1</inkml:trace>
  <inkml:trace contextRef="#ctx0" brushRef="#br0" timeOffset="41211.93">7373 6297 0,'0'0'0,"0"-18"15,-35 54 1,-53 70 15,-1-1-15,-16 19-1,87-107-15,0 36 16,71-88 15,-35 17-31</inkml:trace>
  <inkml:trace contextRef="#ctx0" brushRef="#br0" timeOffset="41478.94">7355 6350 0,'0'0'0,"18"-18"15,-18 54 1,0 52 0,0 18-1,18-18 1,35-18 15,17-17-15,1-53-1,17-17 1,-18-54 0,-34-70-1,-36 106-15,17-124 16</inkml:trace>
  <inkml:trace contextRef="#ctx0" brushRef="#br0" timeOffset="41662.24">7796 6279 0,'0'-123'31,"0"70"-31,0 0 16,0 282-1,-17-370 1,-1 159-16,-17 123 16,17 18-1,1-18 1,17-53 15,0-35-15,17-53-1,36 0-15</inkml:trace>
  <inkml:trace contextRef="#ctx0" brushRef="#br0" timeOffset="42344.81">8361 6438 0,'0'-53'16,"0"36"-16,0-36 16,-35 35-1,-36 0 1,-17 36 0,17 70-1,36 36 1,17-1 15,18-88-31,0 54 16,18-36-1,70-53 1,-17-36 0,-1-52-1,1-53 1,-36 18-1,-17 70 1,-18 123 15,0 18-15,0 18 0,0-18-1,53-70 16,0-18-31,35-18 32,0-52-17,0-54 1,-70 107-16,17-36 16,-35 106 15,0 53-16,0-89-15,-18 36 16,18 0 0,0-35-1,36-18 1,17-71 0,0-17-1</inkml:trace>
  <inkml:trace contextRef="#ctx0" brushRef="#br0" timeOffset="42646.09">8943 6138 0,'-53'0'15,"106"0"-15,-177 0 16,72 36 0,34-1-1,36-17 1,-1-18-16,71 0 15,1-36 1,-37-34 0,-52 17-1,-52-18 1,-19 71 0,0 18-1,54 35 1,-1 35 15,71-35-15,18-53-16</inkml:trace>
  <inkml:trace contextRef="#ctx0" brushRef="#br0" timeOffset="43194.76">9366 6032 0,'0'0'0,"0"-35"15,0 18 1,0 34 0,-17 54-1,-1 52 1,-17-17 0,17 18-1,18-36 1,0-71-1,0 36-15,53-35 32,35-53-17,18-18 1,0-53 0,0 18-1,-36 17 1,-70 54-1,-70 34 1,-19 54 0,89-1-1,0 1 1,36-36 0,-19-35-16,72 35 15,-54-17 1,-35 17 15,-53-35 0,35 0-31,-35 0 16,0-35 0,1-18-1</inkml:trace>
  <inkml:trace contextRef="#ctx0" brushRef="#br0" timeOffset="43429.14">9331 6103 0,'0'0'16,"0"-18"0,0 1-16,53 17 15,53-18 1,52 0 15,-122 18-31,140 0 16,-123 0-1,-35 0 1</inkml:trace>
  <inkml:trace contextRef="#ctx0" brushRef="#br0" timeOffset="44177.49">11412 6227 0,'0'-18'0,"0"36"0,0-54 16,18-52 0,-18 70-16,18-35 15,-18 36 1,0 34 0,-71 36-1,1 53 1,-1 53-1,36 0 17,35-36-17,70-70 1,54-53 0,-36-35-1,-53 0-15,71-54 16,0-87-1,-106 70 1,-18-35 0,-88 53-1,18 70 1,-35 53 0,-1 107-1,107-37 1,17 54 15,35-53-15,35-71-1,1-35 1,-36 0-16,18-17 0</inkml:trace>
  <inkml:trace contextRef="#ctx0" brushRef="#br0" timeOffset="44510.58">12118 6244 0,'-18'0'32,"1"0"-32,-1 18 0,0-18 15,1 0 1,17-18 15,0 1-15,17 17-16,-17-18 15,-35 18 17,35 18-17,0-1 1,0 1-16,35-18 15,54 0 1</inkml:trace>
  <inkml:trace contextRef="#ctx0" brushRef="#br0" timeOffset="44744.94">12647 6015 0,'0'0'0,"-18"0"0,1 0 16,34 0 15,1 0-15,0 0-16,105-18 16,-35 18-1,-17 0 1,-89 18 15</inkml:trace>
  <inkml:trace contextRef="#ctx0" brushRef="#br0" timeOffset="45227.45">12682 6015 0,'-53'0'16,"36"17"-1,-18 19-15,-1 17 32,19-36-32,-19 54 15,1-18 1,17-36 0,36-17 15,0 0-31,35-35 15,-18 35 1,18 0 0,35 0-1,-17 35 1,-19 36 0,-34 52-1,-124-17 1,18-53 15,-53-18-15,35-35-1,36 0 1,34-35 0,72-35-1,69-1 1</inkml:trace>
  <inkml:trace contextRef="#ctx0" brushRef="#br0" timeOffset="45895.13">14235 6156 0,'0'-35'31,"0"17"-31,52-17 16,37-18 0,-36 0-1,-36-18 1,-70 54 0,-35 17-1,35 0-15,-88 53 16,53 17-1,70 1 17,36 17-17,88-17 1,0 17 0,-54 18-1,-52-18 1,-105-35-1,-54-36 1,-17-34 0,70-36-1,17-71 1,72 18 0,17 71-1,70 0 1,36 35 15,35 0-15,-88 0-16</inkml:trace>
  <inkml:trace contextRef="#ctx0" brushRef="#br0" timeOffset="46944.14">14411 6332 0,'0'0'16,"53"0"-16,-35 0 0,34 0 15,37-35 1,16-18 0,-52 0-1,-35 0 1,-53 18 0,-36 35-1,-35 35 1,36 36-1,52 35 17,18-36-17,88 1 1,71-71 0,-53 0-1,35-71 1,-53-17-1,-35 18 1,18-36 0,17 17-1,-35 72 1,-18 17 0,-17 53-1,-18 0 1,0-18-1,0-17 1,0-54 31,0-17-31,-18 18-1,-17 0 1,0 17-1,17 18-15,-35 18 16,0 52 0,0 19-1,18-1 1,35 0 0,70 0-1,19-70 1,52-18 15,17-71-15,-52 1-1,0-36 1,0 0 0,-106 53-1,-18 53 1,-52 18-1,-1 35 1,36 35 0,53 18-1,35-36 1,17 1 0,-35-36-1,-17-17 1,-36-18 15,-70 17-15,35 1-1,-35 17 1,-53 1 0</inkml:trace>
  <inkml:trace contextRef="#ctx0" brushRef="#br0" timeOffset="47694.47">653 8079 0,'0'0'0,"-36"0"0,-140 17 31,176 1-31,35 0 16,-17-1-16,123 18 15,71 1 1,52-36-1,-70 17 17,-35-17-17,-88 0 1,-71-17 0</inkml:trace>
  <inkml:trace contextRef="#ctx0" brushRef="#br0" timeOffset="47994.86">1376 8043 0,'0'0'0,"-18"0"0,1 0 15,122 18 17,-16 35-17,34 35 1,-88 0-1,-35-52 1,-53 87 0,-88-35-1,-70 18 1,87-71 0,54-35-1,228-106 16,-52 36-15</inkml:trace>
  <inkml:trace contextRef="#ctx0" brushRef="#br0" timeOffset="48277.52">2275 7779 0,'0'0'0,"-35"0"0,-18 17 0,36-52 31,52 35-15,71 0 0,123 0-1,18-18 1,-124 18-1,-52 0 1,-89 0 0,1 18-16</inkml:trace>
  <inkml:trace contextRef="#ctx0" brushRef="#br0" timeOffset="48510.05">2469 7796 0,'-17'0'16,"-1"0"-16,53 0 0,-87 0 15,52 18 1,0 35 0,0-35-16,0 87 15,35 72 1,-35-1 0,0-70-1,0-18 1,17-70-1,1-18-15,53-18 16,-1-52 0</inkml:trace>
  <inkml:trace contextRef="#ctx0" brushRef="#br0" timeOffset="48961.1">2928 7902 0,'18'-70'15,"-36"140"-15,36-158 16,-18 141-1,0 88 1,0 35 15,-18-52-15,0-18 0,18-53-1,-17-53 1,17-18-1,0-70 1,35 0 0,53-53-1,-70 123-15,88-53 16,17 54 0,-35 105-1,-88 0 1,0 36-1,-53-19 17,53-52-17,0-35 1,71-71 15,0 0-31</inkml:trace>
  <inkml:trace contextRef="#ctx0" brushRef="#br0" timeOffset="49160.28">3704 8096 0,'0'0'15,"0"18"1,0 17-16,-17 18 16,-1 53-1,18-88-15,-18 52 16,18-17-1,0-18 17,18-88-17</inkml:trace>
  <inkml:trace contextRef="#ctx0" brushRef="#br0" timeOffset="49343.32">3792 7920 0,'0'0'0,"-17"-53"16,-36 35 0,35 18-1,18 18 1,0 0 0,18 34-1</inkml:trace>
  <inkml:trace contextRef="#ctx0" brushRef="#br0" timeOffset="49727.21">4286 7990 0,'-17'-35'31,"-1"35"-31,-17 0 0,-1 0 15,19 0-15,-71 71 16,35-1 0,53-17-1,53-18 1,35-17 0,0 0-1,53 35 1,-123 0-1,-18-18 17,-88 18-17,-71 17 1,88-70 0,36 0-16,-36 18 15,36-18 1,35-18-16</inkml:trace>
  <inkml:trace contextRef="#ctx0" brushRef="#br0" timeOffset="50660.39">5980 7691 0,'0'0'0,"0"-36"31,0 54-15,0 17-1,0 106 1,0-105-16,0 122 16,-18 19-1,-17-54 1,35-88-1,0-105 17,35-71-17,-17 106-15,17-89 16,35 1 0,1 87-1,-36 72 1,1 87-1,-19 36 17,-17-124-32,35 53 15,36 0 1,70-88 0,35-88-1,-52 0 1,-1-88-1,-105 123-15,-18-124 16,-35 72 0,-124-19-1,-17 106 1,70 18 0,18 36-1,88 70 1,35-36-1,71 1 17,52-18-17</inkml:trace>
  <inkml:trace contextRef="#ctx0" brushRef="#br0" timeOffset="51277.48">7232 7885 0,'0'0'0,"70"-36"15,-70 1 1,0 0 0,-35 35-1,-35 17 1,52 1-16,-53 88 16,36 0-1,0 52 1,17-34 15,36-71-15,70-71-1,18-70 1,-18-53 0,-53 35-1,1 0 1,-36 71-1,0 53 1,0 70 0,17 35-1,1-35 1,35-17 0,0-53-1,53-18 1,-18-71-1,-18-17 17,-70 17-17,18 54 1,-18 34 0,0 54-1,-18 17 1,18-17-1,18-71 17,-18-36-17</inkml:trace>
  <inkml:trace contextRef="#ctx0" brushRef="#br0" timeOffset="51460.39">8008 7691 0,'0'0'0,"0"-18"16,-18 18 0,-52-18-1,35 18 1,35 18 15,0 0-31,17-18 0</inkml:trace>
  <inkml:trace contextRef="#ctx0" brushRef="#br0" timeOffset="52876.84">8343 7567 0,'0'0'16,"-17"0"-1,-1 0 1,18 35-16,-18-17 0,-17 88 15,17 35 17,1 35-17,17-70 1,0 0 0,53-53-1,-36-53-15,71 0 16,36-53-1,-18-53 1,-71 18 0,-17-36-1,-18 107-15,0-18 16,-36 87 15,1 54-15,17-70-1,1 52-15,17-18 32,0-52-32,35 17 15,-17-35-15,105 0 16,-35 0 0,54-70-1,-19-18 1,-70-18-1,-53 17 1,0 72-16,-18 70 31,-17 17-15,0 36 0,17-18-1,18-70 1,0 0-16,0-54 31,0-17 0,35-35-15,36 0 0,-1 0-1,1 88 1,-18 17-1,-35 54 1,-18 0 0,35 17-1,-35-71-15,70 36 16,1-35 0,88 0-1,35-18 1,-18-71-1,-70 1 17,-53-89-17,-53 71 1,-71 70 0,-52 18-1,-1 70 1,54 54-1,35-53 1,35-36-16,0 18 16,52-36-1,19-17 1,17-35 0,-52-18-1,-1 0 1,-18 18-1,1 141 32,-18 35-31,0 88 0,-53 18-1,36-176-15,-19 158 16,19-70-1,-19 0 1,-17-18 0,-35-18-1,18-88 1,52-35 0,18-88-1,18-71 1,17-88-1</inkml:trace>
  <inkml:trace contextRef="#ctx0" brushRef="#br0" timeOffset="53063.47">9278 7461 0,'0'0'0,"0"-17"0,-18 17 16,-35-18 0,36 18-1,-1 0 17</inkml:trace>
  <inkml:trace contextRef="#ctx0" brushRef="#br0" timeOffset="53193.3">7920 7796 0,'0'0'0</inkml:trace>
  <inkml:trace contextRef="#ctx0" brushRef="#br0" timeOffset="53271.16">8714 7691 0,'35'0'15</inkml:trace>
  <inkml:trace contextRef="#ctx0" brushRef="#br0" timeOffset="53960">11395 7814 0,'0'0'0,"17"-18"0,54-105 31,-71 105-31,0 1 16,0 52-1,0 106 1,0-88-16,0 159 16,0 105-1,0 1 1,-35-1-1,-1-123 17,1-17-17,17-160-15,18 18 16,0-87 0,53-54-1,-17 0-15</inkml:trace>
  <inkml:trace contextRef="#ctx0" brushRef="#br0" timeOffset="54292.77">11483 8008 0,'0'0'0,"-35"-71"0,-1-34 16,36 16-1,124 1 1,140 18-1,-87 70 1,-1 70 15,-158 36-15,-124-18 0,-17-35-1,70-35-15,-89 35 16,72-36-1,123-34 17,88-36-17,-70 35 1</inkml:trace>
  <inkml:trace contextRef="#ctx0" brushRef="#br0" timeOffset="54643.88">12241 7867 0,'0'0'0,"18"0"15,-18 18-15,18-18 32,17 0-17,-17-18-15,70-35 16,-35 0 0,-18-35-1,-35 53 1,-53 35-1,-88 70 1,53 36 0,70-18-1,18 0 1,88-17 0,36-53-1,-18-18 1,-18-53-1,-53-18 17</inkml:trace>
  <inkml:trace contextRef="#ctx0" brushRef="#br0" timeOffset="55093.1">12647 7867 0,'0'-35'16,"0"-18"0,0 17-1,53 19 1,-106 176-16,53-177 0,141-141 15,-17 159 1,-19 35 0,1 36-1,-88-36-15,-18 53 16,-71-17 0,-17-36-1,18-17 16,70-36-31,35-70 32,18 18-17,53-19 1,35 36 0,-18 36-1,-35 34 1,-52 19-1,-36 34 1,-53 18 0,18-35-1,35-35 1,-18-18 0,18-35-1,0-36 1</inkml:trace>
  <inkml:trace contextRef="#ctx0" brushRef="#br0" timeOffset="55277.27">13547 7444 0,'0'0'0,"-18"0"31,-17 17-15,35 1-16,0 35 15,0 0 1,35 0 0,-17-36-16</inkml:trace>
  <inkml:trace contextRef="#ctx0" brushRef="#br0" timeOffset="56142.98">14023 7673 0,'-18'0'0,"1"0"16,-54 35-16,-17 18 31,35 18-15,35-36-16,-17 53 16,35-17-1,35-18 1,71-53-1,0-18 1,-18-53 0,-88 1-1,0-18 1,-70 17 0,-19 36-1,54 17 1,176 1 15,53 17 0,-35-18-15,53 0 0,-71 18-1,-141 18 1,-35 0-1,-71 34 1,-18 19 0,18 35-1,89-36 1,17-52-16,17 53 16,72-54-1,-1-17 1,18-53-1,-36-35 1,-17 18 15,0-107-15,-18-17 0,1 88-1,-36 18 1,0 106-1,-36 88 1,-17 35 0,53 17-1,0-34 1,18-54 0,70 19-1,-35-72 1,35-17-1,1-53 17,-54 36-32</inkml:trace>
  <inkml:trace contextRef="#ctx0" brushRef="#br0" timeOffset="56376.04">15928 7620 0,'0'0'0,"0"18"32,0-1-32,-18 36 15,-17 18 1,-18 17 0,35-35-1,18-36 1,18-17 15,0 0-31</inkml:trace>
  <inkml:trace contextRef="#ctx0" brushRef="#br0" timeOffset="56742.56">16316 7673 0,'35'-53'15,"-70"106"-15,70-141 16,-35 70-1,-70 18 1,-19 53 0,72-35-16,-1 17 15,36 18 1,70-36 0,0 1-1,0 17 1,-52-35-16,-19 36 15,-17-19 17,-35 19-17,-71-19 1,18 1 0,17-1-1,36-17 1,18-35-1,-1 18-15</inkml:trace>
  <inkml:trace contextRef="#ctx0" brushRef="#br0" timeOffset="56942.95">15787 7426 0,'0'-18'16,"0"36"-16,0-53 0,-18 35 0,18-18 15,0 36 32,0-1-15</inkml:trace>
  <inkml:trace contextRef="#ctx0" brushRef="#br0" timeOffset="59059.66">17921 7426 0,'0'0'0,"0"-18"0,0-158 31,0 141-31,-70-54 16,-1 72-1,-52 34 1,87 1-16,-105 158 16,71-17-1,17 35 1,53-53-1,105-35 17,37-71-32,140-35 31,-53-35-15,-70-35-1,0-19 1,-106-52-1,-53 36 1,-89 34 0,-34 71-1,17 53 1,-17 70 0,70 1-1,35-36 1,53-35-1,89-53 1,17-35 15,-53-1-15,18-52 0,-53-35-1,-53 52 1,0 54-16,0-1 15,-53 71 1,0 17 0,35 54-1,18-36 1,36-17 0,69-71-1,19 0 1,-1-53-1,-52-18 1,0-70 0,-19-124 15,-16 124-15,-19 18-1,-17 105 1,-17 89-1,-36 105 1,18 71 0,35-141-1,17 0 1,54-53 0,-1-53-1,36-18 1,0-53-1,0-70 17,-18-53-17,-70 18 1,-18 105 0,0 36-1,-18 35-15,-17 53 16,17-18-16,-35 71 15,35 71 1,18-36 0,18-53-1,106 0 1,-36-70 0,-35-18-16,88 0 15,-35-36 1,17-52-1,-70-18 1,-53 36 15,0 35-15,-53 35 0,0 52-1,36 37 1,17-1-1,35-18 1,53-17 0,106-53-1,-53 0 1,53-53 0,-53-35-1,-70-18 1,-71-17-1,-35 52 1,-54 71 0,-52 71 15,18 52-15,70-17-1,53-35 1,70-18-1,36-36 1,-18-17 0,18-70-1,-17-54 1,-37-17 0,-34 88-16,17-194 15,1 71 1,-36 105-1,-18 142 17,-53 123-1,54-18-15,-1 54-1,18-125 1,71-34-1,35-53 1,-18-18 0,-53 0-16,106-53 15,-53-18 1,-88 54-16</inkml:trace>
  <inkml:trace contextRef="#ctx0" brushRef="#br0" timeOffset="60242.23">5203 9472 0,'18'0'47,"-18"-18"-47,18 1 0,35-36 16,-36-35-1,-34 35 1,-72-18-1,-34 54 1,-18 69 0,35 72 15,53 105-15,35-70-1,36 0 1,0-142-16,52 36 15,36-53 1,0-88 0,-18-35-1,-70-1 1,17-35 0,-35 124-16,0-71 15,0 71 1,0 123 15,0 0-15,18 71 15,-1-124-31,19 71 16,17-53-1,52-53 1,19-53-1,-1-17 1,36-89 0,-71 18-1,-88 70 1,0 54 0,-70 34-1,17 72 1,35 16-1,36-16 1,17-1 15,-17-53-15,-18 0 0,-88 1-1,-54-36 1,90 0-1,52-36 1</inkml:trace>
  <inkml:trace contextRef="#ctx0" brushRef="#br0" timeOffset="60759.29">7832 9454 0,'0'0'0,"0"-17"0,-18-54 31,0 54-31,-35 17 16,-17 17 0,52 89-1,1 123 1,-19 54-1,19 34 17,-36 1-32,35-36 31,1-88-15,17-124-1,0-52-15,17-106 31,-17 53-31,18-142 16,-18 71-16</inkml:trace>
  <inkml:trace contextRef="#ctx0" brushRef="#br0" timeOffset="61041.9">7444 10160 0,'-36'-247'16,"72"494"-16,-89-600 15,53 300-15,0-123 16,123 52-1,54 36 1,-19 53 15,-17 53-15,-88 105 0,-123-35-1,-89 36 1,18-36-1,88-70 1,53-1 0,71-34-1,34-36 1</inkml:trace>
  <inkml:trace contextRef="#ctx0" brushRef="#br0" timeOffset="61476.26">8378 9437 0,'18'-18'0,"-36"36"0,54-36 0,-36 1 16,-18 17 15,-52 35-15,17 53 0,17 53-1,36 0 1,53-53-1,53-70 1,18-53 0,-1-53-1,-52-1 1,-54-34 0,-17 88-16,-53-89 15,-70 54 1,35 70-1,-1 35 1,54 71 0,18 52 15,34-34-15,71-71-1,36-53 1</inkml:trace>
  <inkml:trace contextRef="#ctx0" brushRef="#br0" timeOffset="62159.03">9243 9225 0,'0'0'0,"17"-106"16,-34 89-1,-36 34 1,-18 89-1,-17 53 1,70-124-16,1 106 16,17 18 15,53-53-15,53-53-1,-18-53 1,71-88-1,-36-36 1,-17-35 0,-53 36-1,-18-36 1,-35 89 0,0 140 15,-53 54-16,18-1 1,17 36 0,18-36 15,53-87-15,-18-36-16,71 0 15,53-71 1,-18-17-1,-53-18 1,-52 35 0,-36 54-1,0 70 1,-18 17 0,18 18-1,0-17 1,70-36-1,1-35 1,-18-70 15,-35 17-31</inkml:trace>
  <inkml:trace contextRef="#ctx0" brushRef="#br0" timeOffset="62309">10425 9225 0,'0'0'16,"-18"0"-16,0 0 0,-35 18 16,53-1-1,0 19 1,53-19 0</inkml:trace>
  <inkml:trace contextRef="#ctx0" brushRef="#br0" timeOffset="62725.54">10742 9384 0,'0'0'0,"0"18"0,-18-1 16,-34 54 0,16 52-1,19-52 1,17-18-1,0-71 17,0 0-32,0-35 15,70-88 1,36 36 0,-35 34-1,52 53 1,-35 36-1,-70 53 1,-1 34 15,-17 1-15,-52-35 0,52-36-1,0-17 1,70-36-1</inkml:trace>
  <inkml:trace contextRef="#ctx0" brushRef="#br0" timeOffset="63343.52">11747 9366 0,'0'0'16,"18"-17"-16,-18-19 15,-70 1 1,17 35-1,-53 53 1,18 35 15,35 18-15,53-18 0,35-35-1,53-53 1,18-70-1,-35 17 1,-1-36 0,-52-16-1,-18 87 1,0 71 15,-36 70-15,-34 54-1,17 34 1,53-158 0,0 194-1,0-35 1,0 70 0,18-53-1,-18-52 1,-36-89-1,-34-88 1,-71-35 0,-18-36-1,53-70 1,36 18 0,70-36-1,17 106-15,107-141 16</inkml:trace>
  <inkml:trace contextRef="#ctx0" brushRef="#br0" timeOffset="63725.39">12965 8837 0,'0'0'0,"0"-18"0,0-17 0,0-53 16,-18 88 15,18 35-31,0 124 15,0 70 1,-18-17 0,-35-18-1,18-71 17,35-105-17,0-36 1,0-52-1</inkml:trace>
  <inkml:trace contextRef="#ctx0" brushRef="#br0" timeOffset="64041.86">12735 9084 0,'0'0'16,"-35"-88"-16,17-36 16,18 36-1,18 71-15,105-54 16,89 36-1,-35 35 1,-1 106 15,-123 17-15,-71-17 0,-141 35-1,1-71 1,52-34-1,141-36 17,71 0-17,-71 0-15,36 0 16</inkml:trace>
  <inkml:trace contextRef="#ctx0" brushRef="#br0" timeOffset="64891.75">13529 9331 0,'0'18'0,"0"-36"0,18 36 0,-18-1 16,17-17 15,36 0-15,18-53 0,-18 18-1,-53-53 1,0 35-1,-36 53 1,-52 35 0,18 71-1,52 0 1,18-36 0,88 1-1,71-53 1,-53-18-1,0-53 1,-18 0 0,-88-35 15,17 17-15,19-35-1,17 36 1,0 52-1,35 0 1,18 71 0,-53 18-1,-36-54-15,1 89 16,-18-17 0,-71-37-1,36-52 1,17 0-1,18-35 1,0 18-16,18-54 16,35 18 15,17-35-15,36 35-1,-35 35 1,-1 18-1,1 36 1,-71 34 0,0 1-1,0 17 1,-18-35 0,18-36-1,0-34 16,36-36-15,-19 0 0</inkml:trace>
  <inkml:trace contextRef="#ctx0" brushRef="#br0" timeOffset="65058.17">14958 8925 0,'0'0'16,"0"-17"-16,0-19 15,-18 36 1,18 36 0,0 34-1,53 1 1,-35-54-16</inkml:trace>
  <inkml:trace contextRef="#ctx0" brushRef="#br0" timeOffset="65925.13">15452 9102 0,'-18'17'15,"0"1"-15,1 0 0,-89 52 32,35-17-17,36 35 1,35-35-1,0-35-15,53-1 16,53-17 0,-18-35-1,-17-18 1,-71-17 0,-18-19-1,-88 1 1,53 53-1,36 35 1,34 0 0,71 0 15,71 0-15,88-35-1,-106 17 1,0 18-1,-123 0 1,-71 0 0,-35 53-1,-53 53 1,70-18 0,71-17-1,0-1 1,71-35-1,17-35 1,18-17 0,0-54 15,-1-52-15,-34-18-1,17-89 1,-70 54-1,-18 141 1,-35 70 0,-36 106-1,18 35 1,53-52 0,0 17-1,88-70 1,-35-36-1,35-35 1,-17 0 15,-36 0-15</inkml:trace>
  <inkml:trace contextRef="#ctx0" brushRef="#br0" timeOffset="66058.27">16616 9402 0,'0'17'16,"-18"-17"62,1 0-78,-1 0 0,-35 0 16</inkml:trace>
  <inkml:trace contextRef="#ctx0" brushRef="#br0" timeOffset="66908.39">370 10936 0,'0'0'0,"-17"0"0,-19 35 31,54-17-31,53-18 16,158 0-1,-17 0 1,123 0 0,-53-18-1,-88 1 1,-123 17-1,-71-18 17,-36 18-32,19 0 15</inkml:trace>
  <inkml:trace contextRef="#ctx0" brushRef="#br0" timeOffset="67175.05">1393 10742 0,'-17'0'0,"17"18"16,17-18 0,89 35-1,18 0 1,-18 36 0,-89 35-1,-70-18 1,-123 71-1,0-54 1,123-69-16,-106 52 31,124-88-15</inkml:trace>
  <inkml:trace contextRef="#ctx0" brushRef="#br0" timeOffset="67559.67">2381 10760 0,'0'0'0,"-17"0"0,-72 0 31,107 0-15,158-18-1,36 18 1,53 0 0,-71 0-1,-159 0-15,18 18 16,-71 17 0</inkml:trace>
  <inkml:trace contextRef="#ctx0" brushRef="#br0" timeOffset="67824.27">2857 10795 0,'0'0'0,"-17"-18"0,-1 1 31,1 17-15,-1 53-1,0 52 1,-17 37-1,-36 87 1,36-123 0,35 17-1,0-105 1,53-36 0,-18 1-16</inkml:trace>
  <inkml:trace contextRef="#ctx0" brushRef="#br0" timeOffset="68741.64">3157 10901 0,'0'-18'0,"0"36"0,0-18 47,0 17-47,0 72 15,-17 16 1,17 37-1,0-19 1,0-70 0,0-18-1,0-52 1,0-54 0,35-17-1,18-36 1,0 54-1,17 35 1,-17 52 0,-53 54 15,0 35-15,0 17-1,0-70 1,53-18-1,35-35 1,-70 0-16,70-53 16,18-17-1,-18-36 1,-52 0 0,-1 36-1,-35 52-15,17 0 16,-17 71 15,-35 71-15,0-1-1,35-52 17,0-36-32,70 0 15,19-35 1,-1-35-1,53-53 1,0-18 0,-35-18-1,-106 107-15,0-36 16,0 35 0,-71 36-1,18 35 1,36 53-1,17 0 1,17-36 0,1-17 15,-18-35-15,-18-36 15,1 0-31,-36-35 15,53 18-15</inkml:trace>
  <inkml:trace contextRef="#ctx0" brushRef="#br0" timeOffset="68924.17">3933 10883 0,'0'0'0,"0"-17"31,-17 17-31,17-18 16,17 18 0,19 0-1</inkml:trace>
  <inkml:trace contextRef="#ctx0" brushRef="#br0" timeOffset="69425.62">5697 10989 0,'0'0'0,"36"-18"0,17-17 31,-53 70 1,0 1-32,0-1 0,0 177 15,-18 70 1,-35-35 0,-35 106-1,17-36 1,1-70-1,17-71 1,17-105 0,36-124 15,0 0-31</inkml:trace>
  <inkml:trace contextRef="#ctx0" brushRef="#br0" timeOffset="69791.57">5539 11395 0,'0'0'0,"-36"-36"0,19-16 0,-36-37 16,35 54-16,0-124 16,36 71-1,141 0 1,53 53-1,-1 105 1,-105 18 0,-88 142 15,-159-72-15,17-87-1,-17-18 1,88-53-1,53-18 1,71-52 0,70-1-1,-88 36-15</inkml:trace>
  <inkml:trace contextRef="#ctx0" brushRef="#br0" timeOffset="70175.17">6209 11165 0,'0'-53'16,"0"36"-1,0-36-15,35 0 32,36 18-17,-1 35 1,-34 0-16,69 53 15,-87 70 1,-18-17 0,-88 17-1,35-70 1,35-53 0,1-70-1,34-54 1,36 1-1,18 35 1,17 35 0,-53 35-1,71 18-15,-53 0 16</inkml:trace>
  <inkml:trace contextRef="#ctx0" brushRef="#br0" timeOffset="70640.48">7285 10883 0,'0'0'0,"0"-17"0,0-1 15,-18 0 1,-52 18 0,-36 88-1,18 1 1,70-54-16,-70 124 15,88-18 1,17-53 0,107-35 15,17-53-15,0-71-1,-35-34 1,-88-37-1,-18 1 1,-71 53 0,-17 35-1,-18 53 1,-35 88 0,88-17-1,53 52 1,35-34-1,71-54 1,-53-35 0</inkml:trace>
  <inkml:trace contextRef="#ctx0" brushRef="#br0" timeOffset="70924.5">8079 10936 0,'0'0'0,"0"-18"0,0 1 16,-106-1 0,0 36-1,35 35 1,1 70 0,35 1-1,35-36 1,0-53-16,70 36 15,54-54 1,17-17 0,-53-53 15,0 1-31</inkml:trace>
  <inkml:trace contextRef="#ctx0" brushRef="#br0" timeOffset="71923.97">8308 11165 0,'18'0'16,"-1"0"-1,1 0 1,-1 0-16,1 0 0,53-53 16,-1 1-1,-52-19 1,-18 18-1,0 18 1,-71 35 0,1 70-1,52 36 17,-17 53-17,35-36 1,17-70-1,72-35 1,69-36 0,1-52-1,-18-18 1,0-36 0,-70 36-1,-71 53 1,-53 35-1,35 17-15,-70 54 16,53 17 0,17 0-1,18-17 1,53-1 15,-35-70-31,-1 0 16,19 0-1,-36-17 1,0-54 0,-53 18-1,-18 53 1,54 0 0,-1 71-1,18-18 1,35-18-1,71-17 1,35-18 0,-106-18-16,71-35 31,53-35-15,-35-36-1,-36 19 1,-88 52-1,-88 35 1,35 36 0,35-1-16,0 71 15,18-17 1,53 0 0,0-1-1,-35-17 1,-36-18-1,-70-17 1,0-18 0,35 0-1</inkml:trace>
  <inkml:trace contextRef="#ctx0" brushRef="#br0" timeOffset="75256.89">11042 10707 0,'0'0'0,"35"-18"0,18-123 31,-53 123-31,0 1 16,-123-1 0,-18 89-1,35 35 1,-18 88 0,71 17-1,53-34 1,89-54-1,87-70 1,36-53 0,-71-53-1,35-70 17,-52-1-17,-107-35 1,-17 106-1,-53 106 17,18 53-17,35-18 1,0 36 0,0-106-16,53 70 15,0-71 1,53-17-1,35-88 1,-18-35 0,-70 17-1,-53 71 1,0-89 0,-53 36-1,-35 70 1,-35 54-1,-1 52 1,71 35 0,53-88-16,0 71 15,53-17 1,71-54 0,52-35-1,-17-53 1,52-35-1,-175 52-15,87-69 16,-70 34 0,-53 53-1,-35 36 17,-18 53-17,0 34 1,53-69-16,-35 34 15,35-17 1,17-53 0,36-35-1,0-18 1,35-71 0,-35 36-1,-35 71 1,0 17-1,-18 53 1,0 17 0,35 18-1,-18-70 1,36 35 0,53-35-1,18-18 1,-19-36-1,19-70 1,-36-35 0,-70 88-16,35-123 15,-36 70 1,-17 0 0,-53 195 15,18-1-16,18-35-15,-19 88 16,36 0 0,0-35 15,36-36-15,52-34-1,35-36 1,1-53-1,-19-53 1,-34 0 0,-53 53-1,-18 35 1,0 36 0,-18 0-16,-17 52 15,17 18 1,18 1-1,0-36 1,71-36 0,35-17-1,17-53 17,-35-17-17,18-54 1,-71 36-1,-35 70 1,-35 71 15,17-35-31,-17 70 16,0-17 0,17-18-1,1-53-15,17 17 16,52-70 15,1-17-15,18-18-1,-1 17 17,-52 71-17,-18 18 1,0 52-1,0-17 1,0 0 0,53-18-1,71-35 1,34 0 0,-122 0-16,69-53 15,19-17 1,-54-18-1,-52 52 1,-36 36 15,1 18-15,-19 53 0,19-19-1,17 19 1,0 0-1,106-36 1,0-35 0,88 0-1,-89-71 1,-52-35 0,-53 1-1,-35-19 1,-88 54-1,87 70-15,-52 0 16,-35 70 0,34 18 15,72 18-15,17-18-1,70-17 1,-34-53-16,69 17 15,54-35 1,-71-18 0,36-52-1,-18-36 1,-53 35 0,0-35-1,-18 71 1,-35 88 15,-18 35-15,1-70-1,-1 52-15,0 36 32,18-88-17,71 0 1,17-36-1,0-53 1,-35 1 0,-35 52-16,52-70 15,-17 70 1,-35 18 0,-18 18-1,-35 53 1,-1-1-1,36 18 1,0-52 0,53-19-1,35-17 17,1-53-17,52-53 1,-18 1-1,1-72 1,-107 107 0,-17 52-1,-88 53 1,35 54 0,36 16-1,17-16 1,35-19-1,0-17 1,-35-18 0,-35-17-1,-106-18 17,53 0-17,17 0 1,53 0-1,1-71 1,-1 54-16</inkml:trace>
  <inkml:trace contextRef="#ctx0" brushRef="#br0" timeOffset="75490.53">14676 10319 0,'0'0'0,"-36"0"0,19 0 0,-36-18 15,35 18 32,-17 0-31,-18 0-1,35 0-15,1 0 0</inkml:trace>
  <inkml:trace contextRef="#ctx0" brushRef="#br0" timeOffset="75740.31">13017 10742 0,'0'0'15,"-17"18"-15,-1-1 0,36-17 16,88 0 0,88 0-1,-141 0 1,141-35 0,-71 35-1,-52 0 1,-89 0-1</inkml:trace>
  <inkml:trace contextRef="#ctx0" brushRef="#br0" timeOffset="76624.3">1905 12894 0,'0'0'16,"0"-18"-16,-18-140 31,18 140-31,0 0 16,0 177 15,18-53-15,-18 70-1,0-140-15,0 34 16,0 36 0,18-88-1,-18-1 1,0-34-1,17-19 1</inkml:trace>
  <inkml:trace contextRef="#ctx0" brushRef="#br0" timeOffset="76806.58">2346 13123 0,'0'0'0,"-18"0"63,18 18-63,0 0 15,18-18 1,0 0-16</inkml:trace>
  <inkml:trace contextRef="#ctx0" brushRef="#br0" timeOffset="78857.27">3104 13264 0,'0'0'0,"18"0"16,-18-35-1,35-18 1,-35 18-16,18-89 15,0 19 1,-18-72 0,0 54-1,0 70 1,-36 123 15,19 124-15,-1 18-1,18-71 1,0 0 0,35-70-1,-17-71-15,88 0 32,53-53-17,-36-35 1,36-71-1,-53-35 1,-89 35 0,-17 1-1,-35 122 1,-18 54 0,18 123-1,0 18 1,17 52-1,36-52 1,-1-124-16,54 36 16,70-53-1,0-18 17,-35-36-17,35-52 1,-88-53-1,-36 123-15,-17-70 16,0 53 0,-35 70-1,18 18 1,-19 53 0,19-18-1,17-17 1,0-54-1,53-34 17,-36-1-32,36-52 15,0-1 1,-35 53 0,70-35-1,-53 53 1,-17 0-1,-18 71 1,17 0 0,1-54-16,0 18 15,-18-17-15,88 35 16,0-35 0,-17-18-1,52-36 1,1-105-1,-72 35 1,-16-88 0,-1 36-1,-35 105 17,-18 106-1,1-18-31,-19 124 15,19-36 1,17 18 0,17-53-1,19-35 1,52-35 0,35-36-1,-87 1-15,70-36 16,-1-53-1,-16-18 1,-72 54 0,-17 105 31,0-17-47,-17 70 15,17 0 1,0 0-1,52-35 1,37-53 0,34 0-1,36-88 1,-53-53 0,-53 18-1,-36-54 1,1 18-1,-18 54 1,0 140 15,0 35-15,-18-17 0,1 71-1,-1 35 1,18-18-1,0-53 1,88-35 0,0-53-1,1 0 1,34-71 0,1-88-1,-54 1 1,-17-36-1,-53 70 1,0 107 0,-35 52-1,-36 88 1,54-87 0,-1 140-1,18-53 1,18 1-1,34-36 1,54-53 0,35-35-1,-17-35 1,-18-35 0,-71-19-1,-35 1 1,0 0-1</inkml:trace>
  <inkml:trace contextRef="#ctx0" brushRef="#br0" timeOffset="79064.23">6068 12629 0,'0'0'0,"-53"-35"32,35 35 15,1 0-47</inkml:trace>
  <inkml:trace contextRef="#ctx0" brushRef="#br0" timeOffset="79273.08">4939 12947 0,'-18'0'15,"18"18"-15,18-18 16,70-18-1,0 0 1,71-35 0,-106 36-16,88 17 15</inkml:trace>
  <inkml:trace contextRef="#ctx0" brushRef="#br0" timeOffset="79741.08">8661 12382 0,'0'0'0,"53"-105"31,-53 140-16,0 0-15,-36 71 16,-34 70 0,-1 36-1,54-106 1,17-71 0,0 53-1,0-105 16,0-19-31</inkml:trace>
  <inkml:trace contextRef="#ctx0" brushRef="#br0" timeOffset="80556.99">8255 12735 0,'-35'-17'0,"70"34"0,-106-52 16,71 53-1,36-1 1,-1 1-16,53 0 15,89-18 1,-107 0-16,124-36 16,35-52-1,-70 0 1,-124-36 15,-35 36-15,-52 18-1,-19 87 1,18 71 0,18 71-1,0 18 1,35-54 0,0 18-1,17-106 1,18-35-1,36-35 1,0-71 0,-19 18-1,37-18 1,-19 71 15,-34 35-15,-19 53-1,1 35 1,-1 18 0,36-53-1,36-35 1,34-36 0,0-17-1,19-71 1,-37-18-1,-105 19 1,-35 52 0,-53 53-1,17 88 1,54 18 0,17 17 15,17-88-31,54 36 15,52-18 1,36-53 0,0-18-1,-18-70 1,-70 17-16</inkml:trace>
  <inkml:trace contextRef="#ctx0" brushRef="#br0" timeOffset="83322.14">11465 12418 0,'0'0'0,"-35"17"31,53-17-15,35 0-1,70-35 1,-88 17-16,89-17 16,-18-35-1,-106-1 1,-53 53 15,-88 18-15,-1 53-1,37 71 1,105-54 0,35 1-1,71-53 1,17-18 0,89 0-1,-124 0 1,-106 0-1,-70 0 1,-88 53 0,35 35-1,88 18 17,53-71-32,0 88 15,35-52 1,53-36-1,89-53 1,34-70 0,19-35-1,-107-1 1,-88 89-16,71-159 16,-70 18-1,-36 70 1,0 18-1,-18 105 1,-35 124 0,18-17-1,-1 52 1,19-17 15,17-53-15,53-18-1,-36-70-15,72-1 16,-72-17-16,142-17 16,-53-54-1,52-35 1,-52 0 0,-106 36-1,-17 17 1,-72 53-1,1 53 1,53 0 0,35 35-1,35 0 1,53-35 15,36-53-15,35-18-1,-53-34 1,-1-54 0,-52 0-1,-35 0 1,-36 141 15,-17 71-15,17-35-1,18-36-15,0 36 16,0-19 0,0-34-1,18-36 1,17-52 0,-17-36 15,17 18-16,-17 53-15,35-54 16,0 54 0,0 35-1,-18 53 1,0 35 0,0 18-1,-17-18 1,17 0-1,1-70 1,-1-18 0,35-70-1,1-36 1,-18 18 0,17-36 15,-34 71-16,-19 35 1,1 54 0,-18 52-1,0 35 1,0-52 0,71 35-1,17-53 1,-18-36-1,54-17 1,17-70 0,-71-36-1,-52 35 1,0-17 15,-54 53-15,1 35-1,-18 53 1,53 35 0,0 0-1,18-17 1,70-36 0,36-35-1,-107 0-15,89-35 16,0-53-1,-18-1 1,-53-34 0,-17 70-1,-18 18 17,-18 70-17,1-17-15,-36 52 16,18 36-1,-1-18 1,36-17 0,0-54-1,36-17 1,16-52 0,1-19-1,18-35 1,17 0-1,-17 36 1,17 52 0,-70 71-1,-1 53 1,-17-36 15,35 19-15,54-19-1,16-35 1,19-35 0,-36-70-1,-17-36 1,-18-17 0,0-54-1,-18-17 1,-18 141-1,-17 71 1,-35 88 0,0 0-1,-18 52 1,18 1 15,35-71-15,0 0-1,70-52 1,18-36 0,-17-18-1,35-52 1,-89 52-16,1-88 16,-18 53-16</inkml:trace>
  <inkml:trace contextRef="#ctx0" brushRef="#br0" timeOffset="83506.37">16140 12400 0,'-18'0'0,"36"0"0,-54 18 15,89-18 1,71 0 15,-1-18-15,36-17-1,-124 35-15,53-35 16,-70 35-16,0-18 0</inkml:trace>
  <inkml:trace contextRef="#ctx0" brushRef="#br0" timeOffset="84006.81">18045 12453 0,'0'0'0,"17"0"0,71-123 31,-88 87-31,0 54 47,-17 0-47,-36 70 16,0 0-1,18 0 1,35-35 0,0-35 15,53-18-16,17-18 1,-35 0-16</inkml:trace>
  <inkml:trace contextRef="#ctx0" brushRef="#br0" timeOffset="84389.52">18821 12259 0,'17'-18'0,"-34"36"0,70-89 15,-53 54-15,0-1 16,-18 18-16,-70 0 15,-53 53 1,17 35 0,107-35-1,52 0 1,106-18 0,53 1 15,-88-19-16,-36 36 1,-70 0 0,-70-35-1,-107-1 1,19-17 0,52 0-1,71 0 1,17-17-1,18-36 1,0 0 0</inkml:trace>
  <inkml:trace contextRef="#ctx0" brushRef="#br0" timeOffset="84806.04">18450 11712 0,'0'0'0,"-17"-17"0,-1 17 15,-35 0 1,-35 52 0,53 19-1,35-18 1,17-53-16,54 0 15,35 0 1,-1-71 0,-52 18-1,-53-35 1,-35 0 15,-53 88-15,0 35-1,0 54 1,52 16 0,36-34-1,0 0 1,18-54-16,0 1 0</inkml:trace>
  <inkml:trace contextRef="#ctx0" brushRef="#br0" timeOffset="87606.37">10654 13829 0,'0'0'0,"-53"70"0,35-52 15,18 17-15,0 1 16,53-19 0,88-52-1,-105 17-15,175-87 16,-87-1 15,-36-53-15,-70 35-1,-18 54 1,-71 70 0,-17 106-1,0 88 1,17 53 0,18-36-1,18 177 1,17-88-1,18-17 1,18-107 0,88 36-1,-36-142 1,18-52 15,-52-18-31,87-88 16,1-54-1,-36-52 1,-88 36 0,-53-72-1,-106 36 1,-70 18 0,105 105-1,107 71 1,34-17-1,107-19 1,70-16 0,88-90-1,-105 19 1,-89 52 15,-53 1-15,-106 105 15,71 0-31,-52 89 16,34-1-1,18-34 1,53 16 0,35-69-1,18-36 1,70-106-1,-70 0 1,-71 0 0,-35-35-1,-70 35 1,-54 89 15,-70 70-15,71 70-1,88-35 1,17 18 0,71-18-1,70-35 1,71-53 0,0-53-1,-88 0 1,0-35-1,-53 18 1,-35 17 0,-54 123 15,1 18-15,35-35 15,0 35-16,53-52 1,-35-36-16,70 0 16,35-53-1,1-18 1,-18-17 0,-54 0-1,1 17 1,-106 142 15,1 17-15,34 0-1,18-17 1,53-54 15,-18-17-31,71 0 16,35-35-1,-17-35 1,-54-19 0,-17 1-1,-53 71 1,-18 87 15,-17 1-15,17-18-1,1-36 1,34-17 15,36-17-31,-17-19 16,34-34 0,-17 17 15,0 35-16,-18 54 1,-35-1 0,0-18-16,0 19 15,36 34 1,34-52 0,36-18-1,53 0 1,-124 0-16,88-35 15,-87 17-15,70-53 16,-71-34 0,-35 34-1,-18-17 1,-52 70 0,-54 36 15,89 0-31,-53 87 15,17 1 1,54-18 0,17-35-1,52-35 1,72-18 0,-36-53-1,0-18 1,1-70-1,-19-35 1,1-18 0,-18 53-1,-36 88 1,-17 88 0,-70 106 15,17 36-16,17 17 1,19-36 0,52-105-1,36-17 1,70-36 0,35 0-1,-17-71 1,-124 18-1</inkml:trace>
  <inkml:trace contextRef="#ctx0" brushRef="#br0" timeOffset="88655.05">1323 15117 0,'0'0'0,"-18"0"15,1 0-15,-1 0 16,-35 0-1,-17-36 1,17-17 0,35 0-1,36-17 1,70 17 0,-53 53-16,124 18 15,-36 70 1,-35 123-1,-123-34 1,-141 34 0,-18-69-1,53-89 1,35-53 15,53-53-15,35-71-1,18 18 1,36 71 0,52 70-1,-18 36 1,1 35 0,-1 0-1,-52-89-15,17 18 16,71-17-1,-18-18 1,-17-53 0,-53 36-16</inkml:trace>
  <inkml:trace contextRef="#ctx0" brushRef="#br0" timeOffset="88823.29">2028 15399 0,'0'0'0,"0"0"32,-52 0-17,16 0 1,54 0 15</inkml:trace>
  <inkml:trace contextRef="#ctx0" brushRef="#br0" timeOffset="89572.36">3863 15011 0,'0'0'0,"0"-36"0,-53-140 31,35 158-31,-17-17 16,-53 35-1,70 18-15,-88 52 16,-17 107 0,17 34-1,53 72 1,71-89 15,52-106-15,160-35-1,-89-53 1,18-53 0,-89-35-1,-70 35 1,-70-36 0,52 72-16,-88-71 15,36 52 1,70 54 15,105 88-15,-87-71-16,53 71 15,-54-53-15,-17 88 16,0 124 0,-70-1 15,-1-70-16,1 0 1,52-106 0,0-105-1,54-107 1,16-17 0,19-35-1</inkml:trace>
  <inkml:trace contextRef="#ctx0" brushRef="#br0" timeOffset="89788.39">4339 15416 0,'0'0'0,"0"18"16,0 0-16,-17 35 16,-19 35 15,36-71-31,-17 54 15,17-53 1,0-71 15,17 35-31</inkml:trace>
  <inkml:trace contextRef="#ctx0" brushRef="#br0" timeOffset="89955.83">4374 15064 0,'0'0'0,"-88"-18"16,88 36 0,0 17-1,0 35 1,53-52 15,0 0-31</inkml:trace>
  <inkml:trace contextRef="#ctx0" brushRef="#br0" timeOffset="90988.13">4727 15258 0,'0'0'0,"0"17"16,0 54 0,-17-1-1,17 36 1,0 0-1,35-71 1,18 1 0,0-36-1,35-53 1,-18 0 0,19-53 15,-72 88-31,36-70 15,-53 70 1,-17 107 15,17-19-15,-18 36 0,18-71-16,0 36 15,53-36 1,70-35-1,18-35 1,-17-18 0,-1-35-1,-70-36 1,-53 107-16,0-89 16,-53 88-1,-17 53 16,17 54-15,35-1 0,36 35-1,70-87 1,0-36 0,71 0-1,-53-71 1,-53-17-1,-36-18 1,-17 53 0,0 106 15,-17 35-15,-1 18 15,-17-18-16,17-52 1,1-36 0,17-36-1,52-34 1,1-19 0,89-87-1,-1 88 1,0 70-1,-18 71 1,-88 53 0,-35-18-1,-52 36 1,-19-54 15,53-52-15</inkml:trace>
  <inkml:trace contextRef="#ctx0" brushRef="#br0" timeOffset="92555.18">7479 15628 0,'0'0'0,"-18"0"0,1 18 16,-1-18 0,36-18-1,-1 0 1,54-52-1,35-71 1,-1-53 0,-87 35-1,0 0 1,-18 53 0,-71 230 15,1 105-16,-1-52 1,71-125-16,-18 90 16,18-19-1,0-105-15,71 35 16,35-53 0,53-53-1,-18-71 16,-53 18-15,-53-52 0,-35 140-16,0-35 15,0 71 1,-17 52 0,17 18-1,0 36 1,0-36-1,70-53 1,-52-35-16,52 0 16,18-53-1,1-35 1,-72-18 0,1 1 15,-18 69-16,0 54 1,0 70 0,0 18-1,0-35 1,-18-1 0,18-17-1,0-88 16,71-53-15,-18-1 0,-36 54-16,54-53 15,-36 53-15,71-18 16,-53 53 0,0 70 15,-18 18-16,-35 1 1,0-19 0,35-17-1,36-35 1,0-36 0,-19-35-1,37-35 1,-19-18-1,-17 36 1,-18 34 0,-35 125 15,0-37-15,0 37 15,0-72-31,53 54 15,18-36 1,-1-35 0,36 0-1,0-35 1,-18-53 0,-52-18-1,-36 71-15,35-107 16,-35 54-1,0 71 1,-35 52 0,-1 88-1,19 18 1,-1-35 0,36-18 15,52-52-16,36-36 1,-18-18 0,53-88-1,-70-17 1,-53 17 0</inkml:trace>
  <inkml:trace contextRef="#ctx0" brushRef="#br0" timeOffset="92779.18">9225 14587 0,'0'0'0,"-18"18"0,-17 0 0,-18-1 15,36 1 1,17 0 15</inkml:trace>
  <inkml:trace contextRef="#ctx0" brushRef="#br0" timeOffset="92987.93">7567 15099 0,'0'0'0,"-35"0"16,70 0 0,18 0-16,159-35 15,-1-1 16,-158 19-31</inkml:trace>
  <inkml:trace contextRef="#ctx0" brushRef="#br0" timeOffset="93471.88">12382 15258 0,'18'-18'0,"-36"36"0,54-36 0,-19 18 31,-17 18-31,0 70 16,0 18-1,-70 17 1,52-35 0,18-17-1,18-71 17,-1 0-32,54-35 15,-36-1 1</inkml:trace>
  <inkml:trace contextRef="#ctx0" brushRef="#br0" timeOffset="93838.86">12982 15240 0,'0'-18'16,"0"36"-16,-17-36 16,-36 18-1,-53 71 1,18-18-1,70 17 1,36-52 0,70 0-1,71-1 1,-36 36 0,-52-18-1,-71 18 16,-18-53-31,-106 36 16,-34-19 0,52-17-1,35 0 1,54-17 0,17-36-1,0 0 1</inkml:trace>
  <inkml:trace contextRef="#ctx0" brushRef="#br0" timeOffset="94022.65">12488 14975 0,'0'0'0,"0"-17"0,-17 17 0,-1 0 31,18 17-15,18-17 0,-1 0-16</inkml:trace>
  <inkml:trace contextRef="#ctx0" brushRef="#br0" timeOffset="95737.75">15152 15028 0,'0'0'0,"0"-17"0,88-124 31,-35 52-15,-35 54 0,-36 53-1,-35 17 1,-70 106-1,-36 71 1,71-36 0,35 36-1,53-71 1,105-53 0,54-88 15,53-35-16,-53-36 1,35-87 0,-159 122-16,36-175 15,-71-1 1,-53 71 0,-89 35-1,-69 88 1,34 36-1,-17 123 1,141-106-16,-17 195 16,70-72-1,88 1 1,53-71 0,0-52 15,36-36-16,-124-18-15,123-53 16,-70-17 0,0-53-1,-36 35 1,-70 89 0,18 17-1,-18 88 1,0-18-1,0 54 1,70-36 0,-17-53-1,18-17 1,-36-18-16,71-18 16,0-52 15,-53-1-16,0-35 1,-53 18 0,0 106 15,0 52-15,0 19-1,0-19 1,0 1-1,17-18 1,1-53-16,35 0 16,35 0-1,36-53 1,-36-18 0,-35-17 15,-53-18-16,0 18 1,-18 106 15,-17 52-15,-1 1 0,36 35-1,0-89-15,0 54 16,18-18-1,35-53 1,35 0 0,53 0-1,-17-53 1,-89 35-16,89-88 16,-36-17 15,-88 52-16,-18 18 1,-52 53 0,52 36-1,18 34 1,35 18 0,0 1-1,-17-37 1,-18 1-1,0-17 1,35-36 15,18 0-15,18-18 0,-36 0-1,-17 1 16,-1-1-31</inkml:trace>
  <inkml:trace contextRef="#ctx0" brushRef="#br0" timeOffset="96021.31">18150 15734 0,'-17'0'32,"17"18"46,-18-18-78,0 17 0,1-17 15</inkml:trace>
  <inkml:trace contextRef="#ctx0" brushRef="#br0" timeOffset="-202367.19">0 11236 0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2:28:47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882 476 0,'-18'0'31,"1"0"-31,17 18 16,-18 52 0,0-17-1,18-35-15,0 70 16,0-53-1,53-17 1,18-18 0,-1 0-1,36-70 1,-18-19 0,-88 19-1,0 17 1,-35 35 15,18 18-15,-19 71-1,19-54-15,17 72 16,0 34 0,0 71-1,35-53 1,-17-53-1,-18 1 1,0-72-16,-18 1 16,-35 0-1,-35-36 1,17-35 0,-35-53 15,71 53-16,35 36 1,0 34 0,0 36-1,18 18 1,35-36 0,70 18-1,-35-53 1,18 0-1,53-71 1,-71 1 0,-35-54-1,-35 54 1,-18 34-16,0 19 16,0 52 15,0 89 0,0-1-15,0-105-16,0 35 15,0 0 1,0-36 0,0-70 15,17 0-16,36-70 1,-35 88-16,52-54 16,19 1-1,-19 88 1,1 18 0,-36 88-1,-35-18 1,0-70-1,0 87 1,0-69 0,0-19-1,0-34 17,0-54-17,0 53-15,53-70 16,17-18-1,1 53 1,17 53 0,-17 36-1,-36 52 1,-35 0 0,0-17-1,-35-18 1,17-36 15,0-17-15,18-53 15</inkml:trace>
  <inkml:trace contextRef="#ctx0" brushRef="#br0" timeOffset="415.58">2716 864 0,'0'0'0,"0"-17"15,-35 17 1,17 17 0,1 71-1,-1 1 1,18-36-1,-35 123 1,0-17 0,-18 123-1,0-35 1,-35 70 0,17-87-1,-52 52 1,87-176-1,1-53 1,53-124 15,17-35-15,-17 53-16,52-176 16</inkml:trace>
  <inkml:trace contextRef="#ctx0" brushRef="#br0" timeOffset="799.33">2487 1252 0,'0'0'0,"-18"-105"31,18 87-31,0-17 16,36-18-1,-1 35-15,53-53 16,53 54 0,-53 17-1,1 88 1,-89 0 0,-106 53-1,71-105 1,-54 17-1,36-36-15,-88 54 16,53-54 0,53-17-1,53-17 17,17-1-32,0-17 15,36-18-15</inkml:trace>
  <inkml:trace contextRef="#ctx0" brushRef="#br0" timeOffset="1299.31">3369 653 0,'0'0'16,"0"-18"-16,0 0 0,0-17 15,-18 35 1,-35 35 15,1 36-15,-1 88-1,53-106-15,-36 70 16,36 36 0,0-89-1,36-34 1,34-36-1,54-36 1,-1-52 0,-70 0-1,0 0 1,-35 70 0,-18 36-1,0 88 16,0-18-15,0-35 0,0-18-1,0-17 1,17-18 0,36-71-1</inkml:trace>
  <inkml:trace contextRef="#ctx0" brushRef="#br0" timeOffset="1475.5">3881 794 0,'-18'0'15,"0"0"1,18 17-16,0 1 15,0 0 1,0-1 0</inkml:trace>
  <inkml:trace contextRef="#ctx0" brushRef="#br0" timeOffset="2032.79">4286 847 0,'0'0'0,"0"-18"16,-35 0-1,0 1 1,-18 17 0,17 35-1,1 71 1,18-71-16,-19 53 31,36 36-15,0-54-1,53-34 1,53-36 0,18-18-1,-19-35 1,-16-53-1,-54 36 1,-18-19 0,-17 107 15,-35 88-15,18-18-1,17 0 1,52-52 15,37-19-15,-1-17-1,-71 0-15,54 0 16,-53-53 0,17 36-16</inkml:trace>
  <inkml:trace contextRef="#ctx0" brushRef="#br0" timeOffset="2365.59">4886 670 0,'0'0'16,"-18"0"-16,-35 0 0,-35 0 16,-18 36-1,71 34 1,35-35 15,18-17-31,35 0 16,52-18-1,-52-18 1,-53-35 0,-17 0-1,-54 18 1,-35 35-1,89 0 1,-1 0 0</inkml:trace>
  <inkml:trace contextRef="#ctx0" brushRef="#br0" timeOffset="2849.12">5186 653 0,'0'0'0,"70"-106"32,-70 88-32,36-17 0,-36 17 15,0 36 16,0 88-15,-53 88 0,0-18-1,35-35 1,-17 0 0,35-70-1,18-53 1,34-36-1,37-70 1,-19-18 0</inkml:trace>
  <inkml:trace contextRef="#ctx0" brushRef="#br0" timeOffset="3699.23">5750 653 0,'18'-36'0,"-36"72"0,89-160 15,-54 89 1,-17 53 15,0-1-15,-35 89-1,-18 70 1,0 18 0,36-52-1,17-72 1,0-17-1,53-53 1,88-53 0,-71-35-1,36 0 1,-71 35 0,-35 35-1,0 36 1,0 52 15,0-52-31,-17 70 16,17-35-1,17 0 1,72-53 0,-19 0-1,18-71 1,-17-17-1,-36 0 1,-17 17 0,-18 54-1,0 34 17,0 1-32,-18 35 15,1 53 1,-1 0 15,-17 35-15,-18 18-1,35 17 1,18 36 0,0-54-1,0 1 1,0-35-1,0-71 1,-35-89 15,0 1-15,-1-18 0,36-18-1,0 1 1,0 35-16</inkml:trace>
  <inkml:trace contextRef="#ctx0" brushRef="#br0" timeOffset="3933.12">5239 970 0,'-18'0'0,"36"0"0,-36-18 0,18 1 16,0-1 0,71-35-1,-1 36 1,-35-1-16,107 0 16,-54 1-1,-35 17 1</inkml:trace>
  <inkml:trace contextRef="#ctx0" brushRef="#br0" timeOffset="4481.78">6914 600 0,'0'0'0,"-17"-71"32,17 54-17,0 34 1,0 18-1,0 89 1,-18 17 0,-35 53-1,36-70 1,-1-107-16,0 89 16,18-88-1,0-1 1,0-34-1,36-54 17,-19 53-32</inkml:trace>
  <inkml:trace contextRef="#ctx0" brushRef="#br0" timeOffset="4733.16">7179 847 0,'0'0'0,"18"0"16,-36 53 15,0-18-31,-52 35 16,-18 54-1,35-71 1,17 0 0,36-36-1,18-105 32,0 71-47,35-54 16,-36 36-16</inkml:trace>
  <inkml:trace contextRef="#ctx0" brushRef="#br0" timeOffset="4932.27">7214 829 0,'0'0'15,"18"0"-15,0 18 16,-1-1-16,18 54 15,1 52 1,-1-52 0,18 17-1,-18-53 1,-17-35 0,35-53-1,-53 36 1</inkml:trace>
  <inkml:trace contextRef="#ctx0" brushRef="#br0" timeOffset="5182.03">7691 388 0,'0'-18'0,"0"36"0,0-71 16,-36 53-1,19 71 1,-1 52-1,18 54 1,0-19 0,0-122-16,0 122 15,0-69 1,0-19 0</inkml:trace>
  <inkml:trace contextRef="#ctx0" brushRef="#br0" timeOffset="5898.84">8114 935 0,'0'0'15,"18"-18"-15,-18 1 0,0-1 16,0 0-16,0-35 15,-71 18 1,18 35 0,-35 18-1,35 35 1,35-36-16,-52 124 16,34-35-1,36 0 1,0-71 15,53-17-15,36-53-1,-54 17-15,0-17 16,0 17-16,54-88 16,-72 18-1,19 35 1,-19 106 15,-17-35-31,0 70 16,0-17-1,35-1 1,1-52 0,52-18-1,0-53 1,-35-18 15,-18 54-31,1-107 16,-1 71-1,-35 88 17,0 54-17,-18-72-15,18 36 16,0-35-16,0 52 15,18-52 1,17-18 0,18-18-1,-18-34 1,-17 34-16</inkml:trace>
  <inkml:trace contextRef="#ctx0" brushRef="#br0" timeOffset="6247.78">8767 617 0,'-18'-35'16,"36"70"-16,-89-123 16,-35 88-1,36 35 1,52-17-16,-35 53 16,35-1-1,18 1 1,53-54-1,35-17 1,36-88 0,-89 18-1,-35-19 1,-53 37 0,-35 34-1,35 18 1,36 70-1,17-17 17,0 0-17,52-53-15</inkml:trace>
  <inkml:trace contextRef="#ctx0" brushRef="#br0" timeOffset="6581.31">9172 494 0,'0'0'0,"35"-35"16,-35 52 15,0 36-15,-35 71-1,18-1 1,-19 36-1,36-36 17,0-52-17,0-36 1,18-35-16,17 0 16,36-17-1,-36-36 1,18-36-1</inkml:trace>
  <inkml:trace contextRef="#ctx0" brushRef="#br0" timeOffset="6816.15">9155 794 0,'0'0'16,"-18"0"-16,-17 0 0,17 0 15,36 0 17,70-18-17,-18 18 1,19-35 0,-54 17-1,-17 1 1</inkml:trace>
  <inkml:trace contextRef="#ctx0" brushRef="#br0" timeOffset="9115.76">12277 141 0,'0'0'0,"17"0"15,-17 18 1,0-1 62,0 1-62,0 0-16,0-1 15,0 1-15,0 17 16,0 53-1,0-70-15,0 35 16,0 35 0,-17 53-1,-19-53 1,1 71 0,35-53-1,-35 53 1,17-18-1,1 0 17,17-18-17,-18 36 1,0-35 0,1 34-1,-1 1 1,18-18-1,-18 36 1,18-19 0,0-34-1,-17 35 1,17-18 0,0 0-1,0 35 1,0-17-1,17-53 17,1 35-17,-18 0 1,0 18 0,18 0-1,-18-1 1,17-52-1,1 53 1,-18-18 0,18 71-1,-1-106 1,-17 52 0,0 1-1,0-35 1,18 34-1,-18 36 17,0-70-17,0 17 1,0 35 0,0 1-1,0-36 1,0 88-1,0-53 1,0 18 0,0-52-1,0 52 1,17 0 0,-17-141-16,0 105 15,0 72 1,0-19-1,0 19 17,0-1-17,0-53 1,-35 71 0,35-194-16,-17 212 15,-19-1 1,19-70-1,-1 71 1,18 17 0,-35 53-1,17-123 1,-17 70 0,17-17-1,1-1 1,-1-52-1,0 88 17,1-53-17,-1 0 1,0-71 0,1 36-1,-19 35 1,1 53-1,17-142 1,18 89 0,0-17-1,0-54 1,0 53 0,0 54-1,0-37 1,-17-87-1,17 53 17,0 17-17,0-70 1,0 106 0,0-54-1,0-52 1,0 53-1,0-1 1,17-70 0,-17 18-1</inkml:trace>
  <inkml:trace contextRef="#ctx0" brushRef="#br0" timeOffset="10665.06">12735 600 0,'0'17'15,"0"1"1,0 0 0,0-1-16,0 1 15,18 0 1,70-18-1,-70 0 1,70-36 0,-53 36-16,142-70 15,-89 17 1,-53-18 0,-53 54-1,-158 17 1,-18 88-1,35 0 1,124 35 0,35-34-1,88-1 1,53-35 0,106-53-1,-123-18 1,-71 0-1,-89 18 17,-122 0-17,-72 71 1,54 17 0,88 18-1,88-53 1,35 18-1,36-54 1,87-17 0,54-17-1,-106-19 1,0-52 0,-71 70-16</inkml:trace>
  <inkml:trace contextRef="#ctx0" brushRef="#br0" timeOffset="10865.03">13582 794 0,'0'0'0,"0"17"31,35 54-15,18 17-1,-18-17 1,54 35-1,-19-71 1,-17-35 0,-18 0-1</inkml:trace>
  <inkml:trace contextRef="#ctx0" brushRef="#br0" timeOffset="11098.07">14023 847 0,'0'0'0,"-18"0"16,1 0 0,-36 53-1,-53 52 1,35-16 0,36-54-16,-36 106 15,36-70 1,35-1-1,18-70 1,17-18-16</inkml:trace>
  <inkml:trace contextRef="#ctx0" brushRef="#br0" timeOffset="11448.03">14323 917 0,'0'0'0,"0"-17"0,-18 34 47,0 36-32,1 53 1,17 88 0,0 35-1,0-17 1,0 105-1,0-228-15,-35 175 16,-1-105 0,19-36-1,-1-105 1,18-88 0,18-142-1,52-53 1</inkml:trace>
  <inkml:trace contextRef="#ctx0" brushRef="#br0" timeOffset="11764.74">14376 1252 0,'0'-141'16,"0"282"-16,-18-405 16,18 228-16,0-69 15,18 34 1,88 36-1,-36 35 1,36 17 0,-71 54-1,-70 105 1,-71-34 0,0-90-1,0 1 1,71-53-1,17-35 17,18 17-32,53-87 15,18-1 1,-53 70-16</inkml:trace>
  <inkml:trace contextRef="#ctx0" brushRef="#br0" timeOffset="12181.07">14887 547 0,'18'-18'0,"-36"36"0,53-53 16,-52 52 15,-18 71-15,17 36 0,18-18-1,0-53-15,0 70 16,53-52-1,17-54 17,-17-17-17,36-35 1,-19-36 0,-52 36-16,17-71 15,-35 71 1,18 35-1,-18 53 1,0 35 0,0 18-1,0-71 1,0-17 0,0-36-1,17 1-15</inkml:trace>
  <inkml:trace contextRef="#ctx0" brushRef="#br0" timeOffset="12363.74">15452 688 0,'-71'0'31,"53"0"-31,18 18 47,18-18-47,17 17 16,-17-17-16</inkml:trace>
  <inkml:trace contextRef="#ctx0" brushRef="#br0" timeOffset="12831.99">15840 688 0,'-18'0'31,"0"0"-15,-34 35-1,-1 36 1,17 87 0,36-69-1,18-19 1,70-17-1,-17-53 1,35-35 0,-36-18-1,-35 18-15,36-71 16,-53 18 0,-1-1-1,-17 107 16,0 88 1,0-88-32,0 70 15,18 0 1,17-53 0,0-35-1,36-17 1,-18-54-1,-35 53-15</inkml:trace>
  <inkml:trace contextRef="#ctx0" brushRef="#br0" timeOffset="13164.4">16387 494 0,'0'0'0,"-71"0"15,53 0-15,-52 35 16,34 36-1,36-36 17,36-35-17,87 0 1,-70-18 0,53-70-1,-106 18 1,-35 17-1,-36 53 1,-70 53 0,53 35-1,70 0 1,18-17 0,53-54-1</inkml:trace>
  <inkml:trace contextRef="#ctx0" brushRef="#br0" timeOffset="13448">16969 388 0,'0'0'0,"-18"-35"31,0 35-31,1 0 16,-1 53-1,-35 70 1,53-88-16,-35 107 16,17-19-1,18 18 1,0-70 0,0-36-1,53-35 1,0-53-1</inkml:trace>
  <inkml:trace contextRef="#ctx0" brushRef="#br0" timeOffset="14213.91">17392 388 0,'0'0'0,"0"-35"15,-35 17 1,-36 18-1,18 71 1,18 52 0,17 18-1,1-35 1,17-53-16,0 53 16,17 0-1,54-71 1,-1-35-1,36-35 17,-35-36-17,-18-17 1,-36 35 0,-17 35-1,0 36 1,-17 53-1,17 17 1,0-18 0,35-34-1,36-36 1,52-18 0,-35-35-1,-70 35-15,52-87 16,-52 16-1,-18 72 17,0 34-1,-35 89-15,-1 71-1,36 17 1,0 35-1,0-53 1,0 36 0,-17-71-1,-36-70 1,53-54-16,-88 19 16,17-36-1,54-36 1,-1-52-1,18-88 1</inkml:trace>
  <inkml:trace contextRef="#ctx0" brushRef="#br0" timeOffset="14447.8">17039 829 0,'0'0'0,"-35"-18"0,-71 18 16,53-17 0,53-1-1,88 0 1,53 1 0,-88 17-16,88-18 15,53-17 1,-141 35-1</inkml:trace>
  <inkml:trace contextRef="#ctx0" brushRef="#br0" timeOffset="14931.05">18962 706 0,'0'0'0,"17"-106"16,-17 88-1,0-35 1,0 36 0,0 34-1,-17 54 1,17 17-1,-35 106 1,17-141-16,0 88 16,-17-18-1,35-52 1,53-89 15,-35 1-31,17-19 16</inkml:trace>
  <inkml:trace contextRef="#ctx0" brushRef="#br0" timeOffset="15348.29">19315 882 0,'17'-18'0,"1"18"16,-71 36 0,71-54-16,-124 88 15,70-34-15,-69 52 16,-19 35-1,54-52 1,34-36 0,54-70 15,0 17-31,70-70 16,0-18-1,35-17 1,-52 88-1,-18 35 17,-18 70-17,0 36 1,18-18 0,0-17-1,0-18 1,-17-53-1,34-18 1,-35-17 0</inkml:trace>
  <inkml:trace contextRef="#ctx0" brushRef="#br0" timeOffset="15597.19">19844 635 0,'0'0'0,"0"-106"16,0 89-1,0 52 17,-36 35-17,-16 89 1,16-18 0,-17 53-1,36-106 1,17-35-1,35-53 17</inkml:trace>
  <inkml:trace contextRef="#ctx0" brushRef="#br0" timeOffset="16314.04">20320 970 0,'0'0'0,"35"0"15,-17-53-15,-18 36 16,-35-36 15,17 35-31,-53 0 16,-34 18 0,34 36-1,-35 69 1,36 37-1,52-37 1,18-87-16,0 70 16,53-70-1,35-18 1,0-18 0,18-70-1,0-35 1,-35-19-1,-54 72 17,-17 105-1,-35 36-15,35-36-16,-35 53 15,35-70-15,0 70 16,17 0-1,71-52 1,-17-36 0,88-36-1,-124 1 1,0 0-16,36-71 16,-36 0-1,-35 53 1,0 71-1,0 35 1,0 35 15,0-18-15,0-34 0,35-19-1,1-17 1,-1-53-1</inkml:trace>
  <inkml:trace contextRef="#ctx0" brushRef="#br0" timeOffset="16696.77">20990 670 0,'0'0'0,"-88"0"31,18 0-31,34 36 32,36-1-17,36 0 1,16-35 0,-34 0-16,70 0 15,-52-53 1,-36 0-1,-53 0 1,0 36 0,0 17-1,18 53 1,35 0 0,0-18-1,88 0 1</inkml:trace>
  <inkml:trace contextRef="#ctx0" brushRef="#br0" timeOffset="17014.07">21643 529 0,'0'0'0,"0"-17"31,0 34-15,-71 36 0,36 35-1,-18 53 1,18-17 0,0 35-1,35-54 1,17-52-1,1-35-15,70-18 16,-17 0 15,17-53-15,-18 0-16</inkml:trace>
  <inkml:trace contextRef="#ctx0" brushRef="#br0" timeOffset="17297.41">21449 900 0,'0'0'0,"-35"0"0,17 0 0,-17 0 16,52 0 0,36 0-1,88-18 1,0 0-1,1 1 1,-107-1 0,18 18-1,-36-18 1,-70 18 15,-17 0-31</inkml:trace>
  <inkml:trace contextRef="#ctx0" brushRef="#br0" timeOffset="18515.5">1005 1993 0,'0'0'0,"-105"-17"31,87 17-31,-35-18 16,35 18 0,36 0 31,35 18-47,53-1 15,53 1 1,158-1-1,-52-17 1,193 0 15,-299 0-31,282 0 16,247 0 0,35 0-1,-159 0 1,124-35-1,-88 0 1,-18 0 0,-53 17-1,-141 0 1,89 18 0,-160 0-1,-158 18 1,-36-18-1,-105 0 1</inkml:trace>
  <inkml:trace contextRef="#ctx0" brushRef="#br0" timeOffset="19729.93">13370 1676 0,'0'0'0,"-35"0"0,-177 17 31,89 1 0,52-18-31,54 0 16,34 0 47,1 0-63,70-18 15,36 18 1,123 0-1,70 0 1,-17 0 0,-194 0-16,370 0 15,-53-35 1,177 17 0,-106 1-1,159-1 1,34 0-1,-16 1 17,-54 17-17,-194-18 1,107 18 0,-178 0-1,160 0 1,-195 18-1,-158-18 1,-18 0 0,-53 0-1,1 0 1,-36 0 0,-18 0-1,-35-18 1,0 1-1,-35-1 1,17 0 0</inkml:trace>
  <inkml:trace contextRef="#ctx0" brushRef="#br0" timeOffset="19863.75">21414 1517 0,'0'18'16,"-18"-18"-1,0 0 1,1 0 0,-36 0-16</inkml:trace>
  <inkml:trace contextRef="#ctx0" brushRef="#br1" timeOffset="37844.39">864 3387 0,'-17'0'94,"17"17"-94,-18-17 0,0 0 16,1 18-16,-54 0 15,54-18-15,-54 0 32,-17 17-17,-18 1 1,35-18-1,1 0 1,52 0 0,1 17-1,69-17 17,72 0-17,70-52 1,-35 34-1,-106 0-15,123 1 16,-52 17 0,-19 0-1,-52 0 17,-35 0-17,0 0 1,-54 0 15,19-18-31</inkml:trace>
  <inkml:trace contextRef="#ctx0" brushRef="#br1" timeOffset="38378.01">1182 3087 0,'0'0'15,"-18"0"-15,1 0 16,-1 0 0,18 17 15,35 36-16,18 0 1,35 0 0,18-18-1,-18-17 1,36 0 0,-54-54-1,19 19 1,-89-1-16,-18 18 31,-53 35-15,-17 36-1,-35 70 17,34-53-17,-16 18 1,87-71-16,-35 1 15,18-19 1,35 1 0,-18-18-1,18-18 1</inkml:trace>
  <inkml:trace contextRef="#ctx0" brushRef="#br1" timeOffset="39345.74">3281 2999 0,'0'0'0,"17"0"16,1 0-1,0 0-15,17-18 16,36-53 0,-36 54-16,18-54 15,17-52 1,-70 35-1,-35 35 1,-88 53 15,70 17-31,-106 71 16,88-17 0,-34 35-1,69-36 1,36 1-1,53-36 1,88 1 0,71-1-1,-18 18 1,-106 0 0,-70 52-1,-142 19 1,-17-54-1,-88-17 1,123-53 0,-17-53-1,52-17 1,36-18 15,35 52-15,70-34-1,19 35 1,16-1-16</inkml:trace>
  <inkml:trace contextRef="#ctx0" brushRef="#br1" timeOffset="40077.62">3916 3052 0,'0'0'15,"35"0"1,-35 17 0,0 36-1,0 0 1,0-35 0,0 70-1,18-35 1,35-36-1,0-17 1,17-53 0,36-52-1,-71 34 1,-17 18 0,-18 36-1,0 34 16,0 36-15,0-18-16,0 71 16,18 106-1,34 52 1,-16 1 15,-1 211-15,-35-211-1,18 35 1,-1-89 0,-52-87-1,-36-71 1,-52-53 0,17-88-1,-35-142 1,35-87-1,71 52 1,35-52 0,70 34 15,54 72-31,-1 70 31,-34 52-15,16 19-1,-69 35-15</inkml:trace>
  <inkml:trace contextRef="#ctx0" brushRef="#br1" timeOffset="40577.29">4762 3016 0,'0'-17'16,"0"34"-16,18-52 15,-18 17 1,0 71 15,0-17-31,0 52 16,0 18-1,35-1 1,-35-34 15,0-53-15,0-36-1,-35-35 1,17-53 0,18 18-1,53-18 1,71 36 0,17 34-1,-18 54 1,-52 53-1,-71 34 1,0 19 0,0-54-1,-35-17 17,35-70-1,35-54-16,0 53-15</inkml:trace>
  <inkml:trace contextRef="#ctx0" brushRef="#br1" timeOffset="40844.31">5733 2999 0,'17'0'0,"-34"0"0,34-36 16,-52 36-1,-71 0 1,36 36-1,17 105 1,53 0 0,0-53-1,70 0 1,18-53 15,54-17-15,69-141-1,-123-1 1,-35 36-16</inkml:trace>
  <inkml:trace contextRef="#ctx0" brushRef="#br1" timeOffset="41311.04">6227 2681 0,'0'-53'16,"0"106"-16,-18-106 15,-17 124 1,35 17-1,-18 53 1,18 0 0,0-35-1,0 17 1,0-105 0,0 53-1,-18-18 1,-17-53 15,35-89-15,0 1-1,0 53-15,71-71 16,34 36 0,-16 70-1,16 0 1,-34 35-1,-71 0-15,18 71 16,-71 0 0,0-36-1,18 1 1,17-71 15,18-18-15,18 1-16,52-36 0</inkml:trace>
  <inkml:trace contextRef="#ctx0" brushRef="#br1" timeOffset="41727.51">6809 3122 0,'-53'-53'16,"53"36"-1,0-1-15,35-17 16,53 35 0,0 0-1,-70 0 1,70 35-16,-35 35 31,-53 1-15,0 35-1,-53-36 1,18-34 0,17-36-1,18-53 1,36-71 0,34 18-1,-17 18 1,0 35-1,0 0 1,-36 36-16</inkml:trace>
  <inkml:trace contextRef="#ctx0" brushRef="#br1" timeOffset="42827.35">7796 3157 0,'0'0'0,"-123"0"31,123-17-15,0-1-16,0-35 15,35 18 1,0-18-1,-17 18 1,-18 17 0,-53 18-1,-17 53 17,-19 35-17,37 0 1,52 36-1,0-36 1,52-70 0,72-18-1,-89 0-15,89-36 16,17-69 0,-71-1-1,-70 18 1,-70-1-1,-107 72 1,142 17-16,-106 17 16,18 54-1,70 17 1,53 18 15,35-18-15,53-70-1,-35-18-15,123 0 16,-35-53 0,18-35-1,-53-1 1,-88 37 0,-1-1-1,-17 35 1,0 53 15,0 18-15,0-35-16,0 52 15,0 1 1,18-1 15,-18-87 0,0-1-15,0-52 0,0 34-16,0 1 15,0 0-15,18-53 16,70 35 0,0 35-1,35 18 1,-17 71-1,-53-18 1,-53-18-16,0 35 16,0-17-1,-35-17 1,17-36 0,18-53 30,18 35-46,35-17 0</inkml:trace>
  <inkml:trace contextRef="#ctx0" brushRef="#br1" timeOffset="43044.05">8943 2946 0,'18'-18'16,"-36"36"-16,53-36 16,-35 36-1,0 35 1,0 17-1,0 1 1,0-36 0,0-17-1,-17-18 1,17-18 15,0 0-31</inkml:trace>
  <inkml:trace contextRef="#ctx0" brushRef="#br1" timeOffset="43227.31">8978 2716 0,'-53'-17'32,"18"17"-32,0 0 15,52 0 32,19 17-47,-19-17 0,19 18 16</inkml:trace>
  <inkml:trace contextRef="#ctx0" brushRef="#br1" timeOffset="43860.52">9260 2857 0,'18'0'78,"0"0"-78,-1 0 0,19 0 16,52 36-1,-53 17 1,-17-36-16,-18 54 15,-53 35 1,-88 35 0,35-71-1,-18-17 17,89-53-17,88-35 16,18 35-15,52 0 0,1 35-1,-89-17-15,35 52 16,-17 54 0,-17 52-1,-36-17 1,-89 70-1,-52-70 1,-53-71 0,53-88-1,0 0 1,53-88 15,70 0-15,18-18-1,0 71-15,88-106 16,1 17 0,52-17-1</inkml:trace>
  <inkml:trace contextRef="#ctx0" brushRef="#br1" timeOffset="44260.59">9966 3087 0,'0'0'16,"0"-18"-16,0 1 0,0-19 16,0 1-1,18-18 1,35 18 0,-53 17 15,-53 18-16,-36 18 1,-16 70 0,34 35-1,71 19 1,53-37 0,88-105-1,-17 0 1,-1-53-1,-105 36-15,17-1 16,-35 1 0,-71 17-1,-17 35 1</inkml:trace>
  <inkml:trace contextRef="#ctx0" brushRef="#br1" timeOffset="46460.08">1217 4904 0,'0'0'0,"18"-18"0,-18-70 15,0 52-15,0 19 16,0-36-16,-53-35 31,0 52-15,-53 36-1,71 18-15,-71 70 16,18 71 0,35 106-1,53-89 1,0-123-16,53 70 16,35-34-1,159-54 1,-71-88-1,71-53 1,-123 0 0,-89-52-1,-53 16 1,-123-34 15,-70 53-15,34 87-1,18 54 1,71 70 0,53 124-1,53 17 1,34-88 0,90-17-1,-1-71 1,70-53-1,-52-53 1,18-71 0,-125 54-1,-52-19 1,0 72 15,0 52-15,0 36-1,0 52 1,0-70 0,0-18-1,36-70 17,-36 17-32,0-17 15,53-106 1,-18 88-1,-17 18 1,17 52 0,18 54-1,-36 0 1,54 34 15,-18-69-15,53-36-1,17-36 1,-35-17 0,18-105-1,-71-72 1,-35 1 0,0 123-1,0 18 1,-17 141 15,17 53-15,0-53-16,-18 158 15,18 1 1,0-106 15,53-18-15,18-88-1,34-18 1,-34-34 0,17-37-1,-17 19 1,-54 52 0,1 18-1,-18 18 1,0-1-16,0 54 15,0-18 1,35 0 0,54-36-1,-1-17 1,88-88 15,-105 18-15,-54-18-1,-17 17 1,0 53 0,0 36-1,0 53 1,0 52 0,0 53-1,0 1 1,0 105-1,71 88 17,-53-281-32,-18-19 0,17 18 0,1 177 15,-18-71 1,-35-88 15,-18-106-15,-71-88-1,1-142 1,34 1 0,54-124-1,35 89 1,71-36 0,52 106-1,36 35 1,-36 71-1,-87 70-15</inkml:trace>
  <inkml:trace contextRef="#ctx0" brushRef="#br1" timeOffset="47509.77">5203 4974 0,'0'0'0,"-17"18"16,17-1-16,-18-17 0,36-52 31,88-54-15,-18 0 15,35-53-16,-87 18 1,-36 35 0,-89 106-1,1 0 1,0 106 0,53 35-1,17 159 1,18-212-16,0 300 15,0-53 1,71 124 0,-18-18-1,-18-88 1,0-71 15,0-106-15,36-123-1,35-106 1,-18-70 0,71-106-1,-18-177 1,-124 141 0,-69-52-1,-125 52 1,-17 106-1,-70 54 1,105 69 0,141 36-16,1-17 15,34-19 1,107-52 15,17 0-15,70-53-1,-52 0 1,-88 70 0,-71 54-1,0 34 1,0 54 0,0 17-1,0-35 1,0-35-16,0 17 15,0-18 1,0-87 15,0 52-31</inkml:trace>
  <inkml:trace contextRef="#ctx0" brushRef="#br1" timeOffset="47659.91">5962 4727 0,'0'-17'15,"0"34"-15,0-52 16,0 17 0,18 18-1,17 18 1,18 0 0</inkml:trace>
  <inkml:trace contextRef="#ctx0" brushRef="#br1" timeOffset="48043.52">6315 4815 0,'17'18'0,"-34"-36"0,34 89 16,-17-53-16,0 105 15,0-35 1,0-35 0,0-18 15,0-52 0,0-1-31,0-70 16,0-18-1,53-17 1,88 52 0,-17 71-1,17 35 1,-88 107-1,-53-37 1,-18-16 0,1-54-1,17-18 1,35-52 0,18-18-1</inkml:trace>
  <inkml:trace contextRef="#ctx0" brushRef="#br1" timeOffset="48543.57">7391 4798 0,'0'0'0,"0"-53"16,-36 0 0,-52 35-1,35 18 1,-35 88-1,53 54 1,17-37 0,18-69-16,0 87 15,71-88 1,-18-35 15,35-17-15,-18-89-1,-17-17 1,-35 70-16,0-159 16,-18 53-1,0 0 1,0 107 0,0 87-1,0 159 1,0 0-1,0-35 1,17 17 0,36-88-1,-35-70 1,52-36 15,-52 1-31,17-36 0</inkml:trace>
  <inkml:trace contextRef="#ctx0" brushRef="#br1" timeOffset="51176.43">8361 4639 0,'0'0'0,"-18"0"16,-70 0-1,106-18 32,17 1-31,-17-1-16,17 0 15,88-52 1,-70 17 0,-53-18-1,-17 71-15,-72 0 16,-69 36-1,17 70 1,70-36 0,71 36-1,35-36 1,53-52 0,36-18 15,-54-18-16,-52 1 1,-71 17 0,-35 70-1,-53 54 1,123-89-16,-52 106 16,52-53-1,71 1 1,53-72-1,0-17 1,52-88 0,89-88-1,-106 17 1,-35-35 0,-88 35 15,-18 89-16,0 52 1,-35 53 0,-36 89-1,1 52 1,52-17 0,18 0-1,53-54 1,-18-87-16,53 17 15,53-35 1,18-88 0,-53 18-1,-18-71 1,-88 35 15,-35 106-15,-53 17-1,-1 89 1,89-18 0,0 36-1,53-54 1,53-52 0,18-36-1,-18-52 1,35-54-1,-71 1 1,-52 52 0,-18 54-16,0-1 15,0 71 1,0 18 0,0 34 15,-18 1-16,1-35 1,17-18 0,-18-36-1,18-34 1,35-72 0,36-16-1,-18-1 1,53 18-1,-36 88 1,-35 35 0,-17 53-1,0 0 1,-18-35 0,17 0 15,19-53-16,-19 0 1,18-88 0,36-18-1,-53 71-15,17-36 16,35-35 0,-34 89-1,-19 17 1,-17 88-1,18 18 1,0-18 0,17 0-1,36-53 1,-19-35 15,37-35-15,-19-53-1,-52 35 1,-18-70 0,-18 87-1,-17 36 1,0 53 0,35 35-1,0-17 1,0-53-16,17 52 15,36-35 1,0-35 0,35-17-1,0-54 1,-52-17 15,-19 0-15,-17 35-1,0 71 17,0 35-17,0-36-15,0 18 16,0 36 0,36-53-1,-19-18 1,36-53-1,-17-18 1,-1-35 0,-18 53-1,1 53 1,-18 53 0,0 36 15,0-19-16,35 1 1,18-54 0,0-34-1,18-54 1,-18-17 0,-18-89-1,0-17 1,-35 0-1,0 89 1,0 87 0,0 89-1,-17 52 1,-1 0 0,18 71 15,0-70-16,0-53 1,35-19 0,0-52-1,36-17 1,-36-54 0,-17-17-1</inkml:trace>
  <inkml:trace contextRef="#ctx0" brushRef="#br1" timeOffset="51426.26">11342 4621 0,'0'0'0,"17"0"31,54 0-31,35 0 31,35 0-15,18-35 0,-106 35-1,-71 0 17,-35 0-17,35 0-15</inkml:trace>
  <inkml:trace contextRef="#ctx0" brushRef="#br1" timeOffset="53143.62">900 7426 0,'17'0'16,"1"-18"-1,35-35 1,-36 36-16,36-71 16,-53 17-1,-35 18 1,-88-17-1,87 70-15,-87 0 16,-71 35 0,70 71-1,54 123 1,70-70 0,35-53-1,106-36 16,-53-88-15,36-70 0,-54-18-1,-17-70 1,-53 53 0,0 17-1,0 212 16,0 17-15,53 36 0,18-89-1,-54-52-15,125 17 16,-37-52 0,36-89 15,-52 0-16,-54-53 1,-35 71 0,0 70-16,-18 1 15,-35 105 1,36 18 0,-1 53-1,18-54 1,0-87-1,53-18 1,0-88 0,0-36-1,0 18 1,0 18 0,0 71 15,17 105-16,-35-18 1,36 54 0,0-54-1,87-17 1,-17-35 0,-88-18-16,141-18 15,0-52 1,-105-1-1,-54-70 1,-53 53 0,-88-18-1,71 106-15,-71 0 16,-52 35 0,34 89 15,89-18-16,35 17 1,70-35 0,19-88-1,16-35 1,-16-35 0,34-107-1,-52 18 1,-1-140-1,-52 140 1,-18 88 0,-71 106-1,18 89 1,18 70 0,35 35 15,53-35-16,35-88 1,0-71 0,18-35-1,-35-70 1,17-1-16</inkml:trace>
  <inkml:trace contextRef="#ctx0" brushRef="#br1" timeOffset="54126.11">3933 7391 0,'0'0'0,"18"0"0,53 0 31,-54-18-31,54-70 16,-1-18-1,1-123 1,-53 88 0,-36-1-1,-53 72 1,18 88 0,1 123-1,16 176 16,19-52-15,17 105 0,0 36-1,0-124 1,53 36 0,-53-248-16,70 159 15,-17-105 1,18-36-1,17-106 1,18-87 0,-18-54-1,-53 106-15,36-212 16,-89-17 0,-70 71 15,-124 16-16,18 90 1,159 87-16,-18 18 16,0-35-1,71-1 1,52-16 0,89-72-1,53-35 1,-89 53-1,-17-35 1,-106 124 0,0 70 15,0 17-15,0-35-1,0 36 1,0 17-1,0-70 1,0-89 15,0 18-31</inkml:trace>
  <inkml:trace contextRef="#ctx0" brushRef="#br1" timeOffset="54309.26">4692 7003 0,'-18'0'32,"18"17"-17,0 1-15,0 0 16,0-1-16,53-17 16,18 18 15,-54-18-31</inkml:trace>
  <inkml:trace contextRef="#ctx0" brushRef="#br1" timeOffset="54692.09">5027 7144 0,'18'35'15,"-36"-70"-15,36 105 0,-18-34 16,0 69 0,0-16-1,0-36 1,0-36-1,0-70 17,0-35-17,0 53-15,17-71 16,36 35 0,53-17 15,18 88-16,-36 71 1,-35 35 0,-53 17-1,-36-35 1,1-17 0,88-89 15,-35 1-31</inkml:trace>
  <inkml:trace contextRef="#ctx0" brushRef="#br1" timeOffset="55209.25">6209 7179 0,'-35'-106'31,"17"89"-31,0 17 15,-70-18 1,-18 36 0,18 87-1,0 54 1,70-18 0,18-53-1,53-70 1,35-18-1,18-88 1,-71 53-16,54-71 16,17-106-1,-36 0 1,-52 54 0,-18 34 15,-36 142-16,-16 105 1,16 89 0,36-53-1,0 52 1,53-87 0,35-71-1,-17-53 1,17-88-1</inkml:trace>
  <inkml:trace contextRef="#ctx0" brushRef="#br1" timeOffset="57725.61">7250 6879 0,'0'0'0,"-89"18"16,72-18-16,-1 0 16,18 17-1,18-17 1,35-35 0,52-18-1,1-17 16,-88 17-15,-36 35 0,-52 18-1,-54 35 1,89 1-16,-36 17 16,54 52-1,17-34 1,53-36-1,35-17 1,18-18 0,-36-35-1,-70 17 1,-70 18 0,-54 35-1,18 36 16,1 52-15,105 18 0,17-52-1,71-36 1,36-71 0,-18-35-1,70-71 1,1-52-1,-54-36 1,-52-17 0,-54 35-1,-17 106 1,-17 70 0,-54 106 15,36 106-16,-1 36 1,36-71 0,36 52-1,34-105 1,54-53 0,17-53-1,0-88 1,-18-36-1,-70 18 1,-53-17 0,-17 70-1,-71 53 1,-1 53 0,54 53 15,35-18-16,18 53 1,52-106 0,36-35-1,35-17 1,-17-89 0,-36 18-1,0-36 1,-88 54-1,0 52 1,0 36 0,-35 52-1,17 36 1,18-35 0,0 34 15,0-87-31,0 17 15,0-70 17,0-53-17,18 17 1,-1 36-16,36-53 16,0 35-1,0 53 1,-18 18-1,1 70 1,-36-53 0,17 71-1,1-53 1,0-53 15,-1-18 0,19-70-15,16 0 0,1-18-1,-35 88-15,17-17 16,1 35 0,-19 18-1,-17 52 1,0 18-1,18 18 1,17-35 0,36-18-1,-18-53 1,35-18 0,0-70-1,-53 0 16,-17 52-31,-18-34 16,0-1 0,-53 54-1,0 17 1,0 53 0,36 52-1,17-87-15,0 88 16,52-36-1,19-34 1,0-19 0,-1-34-1,54-71 1,-54-18 0,-52 18 15,-1 35-16,-17 70 17,0 1-17,0 0-15,-17 52 16,17 18 0,0-17-1,0-18 1,0-36-1,-18-17 1,18-35 0,0-35-1,53-36 1,35 18 0,53-18-1,0 70 16,-105 36-31,70 18 16,-89 35 0,-17 53-1,-53 0 1,18-36 0,0-17-1,17-35 1,18-36-1,0-52 1,35-1 0</inkml:trace>
  <inkml:trace contextRef="#ctx0" brushRef="#br1" timeOffset="58009.17">10989 6421 0,'0'0'0,"0"-18"15,0 36 1,0-1 0,-18 1-16,1 88 15,-1 52 1,-17 1 0,-18-18-1,35-35 1,18-53-1,0-35-15,0-1 16,0 1 0,36-36-1,-19 1 1</inkml:trace>
  <inkml:trace contextRef="#ctx0" brushRef="#br1" timeOffset="58425.44">11377 6862 0,'18'0'16,"-36"0"-16,53-36 16,-52 36-1,-1 18 1,0 0 0,-17 17-1,18 35 1,34-52-1,54 0 1,-1 17 0,-34-17-1,-19-1-15,18 18 16,-35 18 0,-70 0 15,-18-35-16,-36 0 1,36-18 0,53 0-1,17-18 1,18-35 0,18 0-1,-1 18-15</inkml:trace>
  <inkml:trace contextRef="#ctx0" brushRef="#br1" timeOffset="58519.49">10724 6632 0</inkml:trace>
  <inkml:trace contextRef="#ctx0" brushRef="#br1" timeOffset="58674.44">10619 6632 0,'17'0'16,"54"0"-1,-159 0-15,317 0 16,-106 0 0,18-17-1,-52 17 1,-89-18 15,-53 0-15</inkml:trace>
  <inkml:trace contextRef="#ctx0" brushRef="#br1" timeOffset="59491.97">12259 2963 0,'0'0'0,"-18"0"0,1-17 32,34 17-17,19 17 1,122 1 0,54 17-1,-36-35 1,18 0-1,-105 0 1,-125 0 0,-17 0-1</inkml:trace>
  <inkml:trace contextRef="#ctx0" brushRef="#br1" timeOffset="59775.06">12859 2805 0,'0'0'0,"0"-18"16,0 36 15,17-1-15,54 36 0,17 35-1,-70 18 1,-106 18-1,-54-54 1,-34 18 0,70-52-1,106-54 1,0-17 0</inkml:trace>
  <inkml:trace contextRef="#ctx0" brushRef="#br1" timeOffset="61192.26">14429 2769 0,'0'-17'16,"0"-1"-16,0 0 0,17 1 15,19-19 1,-19 1-16,71-71 16,-17 18-1,-71 18 1,-35 52 0,-89 18-1,-123 88 1,141-35-1,71 0 1,70 35 0,71-17-1,88 52 1,-70-17 0,-89-88-16,36 105 15,-89-35 16,-106-35-15,-87-35 0,-19-53-1,36-36 1,71-52 0,105 17-1,18 0 1,71 53-1,35 71 1,0 105 0,-54-35-1,1 36 1,0-36 0,18-17-1,35-71 16,17-36-15,1-34 0,17-54-1,-71 36 1,1 0 0,-54 70-1,-17 36 1,0 52-1,0-17 1,0 18 0,53-53-1,-35-18-15,70 0 16,71-53 0,-71 0-1,-17-18 16,-71 18-15,0 36 0,0 69 15,-18-34-31,0 123 16,18 71-1,0 0 1,0 105-1,0 36 1,36-36 0,-36-105-1,-53-71 1,-53-88 0,-88-53-1,-35-71 16,35-87-15,70-89 0,124-53-1,71 88 1,87-35 0,72 0-1,-160 194-15,124-88 16,-141 106-16</inkml:trace>
  <inkml:trace contextRef="#ctx0" brushRef="#br1" timeOffset="61641.59">15699 2769 0,'0'-53'16,"0"106"-16,0-141 16,17 88-16,-17 53 31,0 70 0,0-17-15,0-35-1,0-18 1,-17-53 0,-1 0-1,0-71 1,18-17-1,53-35 1,35 34 0,-35 54-16,141-18 15,0 71 1,-88 52 0,-70 36-1,-72-18 16,-87 1-15,52-54 0,71-53 15,71-35-31</inkml:trace>
  <inkml:trace contextRef="#ctx0" brushRef="#br1" timeOffset="61924.92">16880 2611 0,'18'0'16,"-36"0"-16,54-36 0,-72-34 15,-52 52 1,-35 71 0,87-35-16,-52 87 15,35 54 16,53-18-15,36-70 0,87-53-1,18-18 1,18-71 0,0-70-1,-124 106-15</inkml:trace>
  <inkml:trace contextRef="#ctx0" brushRef="#br1" timeOffset="63591.38">17286 2381 0,'18'-53'0,"-36"106"0,36-141 0,-18-18 16,0 89-1,-18 52 1,-35 106 0,18 71 15,17-71-16,1 0 1,-1-53 0,18-70-1,0-71 17,0 35-32,0-35 15,88-70 1,-53 87-16,107-87 15,-37 70 1,19 71 0,-54 52-1,-52 54 1,-18-1 0,0-88-16,-35 18 15,35 0 1,70-53 31,-34-17-47,34-36 15,18-53 1,1-35 0,-89 53-1,-18-1 1,-35 89-1,0 36 1,53 52 0,18-18-1,52 1 1,-17-18 0,-18 17-1,1-34 1,-19-36 15,54 0-15,-18 0-1,53-88 1,0-36 0,-71 18-1,-35 71 1,-53 106 15,35 17-15,1-71-16,17 54 15,17-1 1,54-52 0,17-18-1,-35-18 16,-18-52-15,-35-18 0,-70 0-1,-36 17 1,71 53-16,-18 1 16,88 17 15,88-18-16,18 0 1,-52 18 0,-54 0-16,53 18 15,-53 35 1,-17 35 0,-18-17-1,0 17 1,0 0 15,0-70-15,0-36 15,0-70-15,35-53-1,36 35 1,-53 71-16,158-71 15,-35 71 1,35 52 0,-87 36-1,-19 88 1,-70-17 0,0-107-16,-53 54 15,36-1 1,17-52 15,35-18-15,53-35-1,0-36 1,-17-35 0,-36 36-1,-17-1 1,-36 107 15,-17 52-15,17-53-16,-17 36 15,17-1 1,18-35 0,0-17-1,18-71 32,0 36-47</inkml:trace>
  <inkml:trace contextRef="#ctx0" brushRef="#br1" timeOffset="63674.22">20073 2311 0,'0'-36'15,"0"72"-15</inkml:trace>
  <inkml:trace contextRef="#ctx0" brushRef="#br1" timeOffset="63826.35">20408 2487 0,'0'18'16</inkml:trace>
  <inkml:trace contextRef="#ctx0" brushRef="#br1" timeOffset="64424.04">20373 2558 0,'-18'0'0,"36"0"0,-89 17 16,54-17-16,-36-17 16,53-1-1,17 0 1,89 1-1,35 17 1,-52 35 0,-72 0-16,1 71 15,-53 0 1,-107 35 0,-52-17-1,71-54 16,-1-35-15,160-52 15,87-19-15,-17 36 0,35-17-1,-106 17-15,107 70 16,-1 36-1,-88 0 1,-36 53 0,-52-53-1,-141 17 1,-71-35 0,0-35-1,35-53 1,71-35 15,53-36-15,88 18-1,35-35 1,71-18 0,53-35-1,-107 106-15</inkml:trace>
  <inkml:trace contextRef="#ctx0" brushRef="#br1" timeOffset="64824.43">21114 2822 0,'0'0'15,"-18"0"-15,18-17 16,0-19-16,18-17 31,70-35-15,-35 18-1,-36-1 1,-34 71 0,-54 18-1,-52 88 1,88-71-16,-36 53 15,71 35 1,0-70 0,106-17-1,17-36 1,1 0 0,-36-36-1,-53 19 16</inkml:trace>
  <inkml:trace contextRef="#ctx0" brushRef="#br1" timeOffset="64995.41">21449 2910 0,'0'18'16</inkml:trace>
  <inkml:trace contextRef="#ctx0" brushRef="#br1" timeOffset="67607.78">13070 4639 0,'0'0'0,"-17"0"0,-1 0 16,0 18-1,18-1 1,0 1 0,36-18-1,-1 0 1,0 0 0,-17 0-1,-18-18 32,18 18 203,-18-17-250,17 17 16,-17-18-16,18 18 0,0-35 15,17-18 1,18-35 0,-18-36-1,-35 18 1,0 89-1,0-72 1,0 54 0,0 0-1,-18 35 1,1 0 578,17-18-594,-36 18 15,1 0 1,-53 0 0,0 36-1,52-36-15,-87 123 16,35 1 15,35 70-15,53-18-1,35-70 1,89-36 0,-19-70-1,37-53 1,-19-70-1,-70 17 1,0-53 0,-53 36-1,0 70 1,0 106 15,0 70-15,0-17-1,0 35 17,18-53-17,34-70 1,37-36 0,-19-52-1,1-1 1,-1-70-1,-70 88-15,36-70 16,-19 17 0,-17 88-1,0 71 1,-17 88 0,-1-35-1,18-70-15,0 87 16,0-70 15,71-35-15,34-18-1,-16-53 1,16-53 0,-69 71-16,34-142 15,-70 36 1,0 0-1,0 123 1,-53 71 0,18 177-1,35-107 1,35 18 0,18-53-1,35-52 1,18-19 15,-18-70-15,-35 18-16</inkml:trace>
  <inkml:trace contextRef="#ctx0" brushRef="#br1" timeOffset="68673.23">15434 4639 0,'0'0'0,"0"18"0,0-1 15,18-17 1,-1-17 0,19-19-16,-19 19 0,54-54 15,35-88 1,-53-52 15,-53 87-15,0 36-1,-36 106 1,-52 105 0,35 54-1,35-54 1,18 18-1,71-70 1,0-54 0,34-17-1,-69-17-15,87-54 16,-35-17 0,1-88-1,-72 34 1,-17 37 15,-70 228 0,52 36-15,0-36 0,1-17-1,17-35 1,35-71-1,0 0 1,36-88 0,-18 17-1,17-52 1,-17 70 0,-17 53-1,-36 88 1,0-35-1,0 35 17,52-18-17,19-52 1,-36-18-16,71 18 16,0-54-1,17-16 1,-34-54-1,-54 18 1,-35-1 0,-53 89-1,-18 36 1,18 69 0,53-34-1,0 17 1,89-35 15,-19-53-15,-34 0-16,87 0 15,0-70 1,-70 17 0,-53-53-1</inkml:trace>
  <inkml:trace contextRef="#ctx0" brushRef="#br1" timeOffset="68890.72">15363 4145 0,'0'0'0,"-141"53"16,177-53-1,-19 0-15,177 0 32,-17-53-17,-1 18 1,-35 0 0</inkml:trace>
  <inkml:trace contextRef="#ctx0" brushRef="#br1" timeOffset="69807.44">17903 4216 0,'0'0'0,"-17"0"0,17-71 31,0 53-31,0-52 16,53-1 0,53 71-1,-36 18 1,1 88 0,-54 17-1,-17-70-15,0 88 16,0-70 15,-17-18-15,17-88 15,0-54-15,0 72-16,35-89 15,71-35 1,17 70-1,-35 71 1,18 71 0,-88 17-1,-18 88 1,0-70 0,-18-53-1,1-53 1,17-88 31,0 70-47,17-88 15,71-52 1,54 34 0,-19 89-1,18 88 1,-70 70-1,-71 18 1,-53-17 0,18-71-1,17-18 1,36-70 15,-1 17-31</inkml:trace>
  <inkml:trace contextRef="#ctx0" brushRef="#br1" timeOffset="70173.69">19544 4374 0,'0'18'16,"18"-18"-1,17 0 1,35-35-1,1-53 1,-36-1 0,-35 1-1,-88 71 1,-18 52 0,0 106-1,53-35 1,53 35-1,36-53 17,52-53-17,-53-35-15,106 0 16,-17 0 0,17-88-1,-35-35 1</inkml:trace>
  <inkml:trace contextRef="#ctx0" brushRef="#br1" timeOffset="70406.6">20232 4110 0,'17'-88'0,"-34"176"0,52-265 16,-35 160-16,0-1 15,0 53 1,-18 71 0,-17 71-1,35-124-15,-17 52 16,-1 19 15,18-54-15,0-52-1,18-18 1,52-35 0,-52 0-16,17 17 0</inkml:trace>
  <inkml:trace contextRef="#ctx0" brushRef="#br1" timeOffset="70840.45">20708 3969 0,'0'-36'0,"0"72"0,0-89 16,0 70-1,-35 54 1,17-36-16,-17 142 16,0-54-1,17 18 1,0-35-1,18-71 17,-17-35-17,17-17 1,17-54 0,71-70-1,18 35 1,35 18-1,-35 88 1,-35 88 0,-54 36-1,-17-36 1,0-18 0,0-34-1,-17-36 1,-54-18 15,36 0-31</inkml:trace>
  <inkml:trace contextRef="#ctx0" brushRef="#br1" timeOffset="71024.42">20108 4374 0,'0'0'0,"-106"0"16,124 0 15,17 0-31,107 0 16,16 0-1,-105-17-15,176-36 16</inkml:trace>
  <inkml:trace contextRef="#ctx0" brushRef="#br1" timeOffset="71407.03">21414 4216 0,'0'0'16,"0"-18"-1,-18 18 1,-70 35 0,35 18-1,35 53 1,1-18-1,17-35 1,0-35-16,70 17 16,18-35-1,18-35 1,-18-36 0,-70-17-1,-18-71 1,-53 89-1,-35 52 17,0 53-17,70 36 1,36 0 0,52-71-16</inkml:trace>
  <inkml:trace contextRef="#ctx0" brushRef="#br1" timeOffset="72206.2">22331 4163 0,'0'0'0,"17"-18"0,-17-88 16,-35 53 0,-35 36-1,-19 17 1,-16 88 15,16 18-15,36 70-1,53-88 1,71-35 0,35-53-1,-36 0 1,19-53-1,-19-70 1,18-106 0,-17-1-1,-18 89 1,-53 18 0,0 105-1,-35 71 1,-18 53 15,0 88-15,35 17-1,18-69 1,18-1 0,52-71-1,36-70 1,35-17-1,-17-36 1,17-53 0,-35-35-1,-106 53 1,-89 70 0,1 53-1,18 71 1,70-35-1,88 17 17,18 18-17,-89-71 1,-17-17 0,-70-1-1,17-17 1,-106 0-1,0 0 1</inkml:trace>
  <inkml:trace contextRef="#ctx0" brushRef="#br1" timeOffset="72873.89">12753 6209 0,'0'0'0,"0"-18"16,0 36 31,0 0-47,0-1 0,0 71 15,0-17 1,-18-53-16,18 34 15,-17-34 17,17-53-17</inkml:trace>
  <inkml:trace contextRef="#ctx0" brushRef="#br1" timeOffset="73040.72">12753 6068 0,'18'-18'0,"-36"36"0,18-36 16,-18 18 0,18 18-1,18-1 17,17 1-32,0-18 15</inkml:trace>
  <inkml:trace contextRef="#ctx0" brushRef="#br1" timeOffset="73456.6">13159 6174 0,'0'17'15,"0"-34"-15,0 70 16,0-18 0,17 18-1,-17 0 1,0-18-1,0 0 1,0-17 0,-17-18-1,-1-53 1,18-18 0,35-17-1,71 0 1,-71 88-16,71-18 15,53 36 17,-71 35-17,-88 17 1,0 19 0,-35-19-1,35-52-15,-18-18 16,53-35-1</inkml:trace>
  <inkml:trace contextRef="#ctx0" brushRef="#br1" timeOffset="74340.23">14199 6068 0,'0'0'0,"0"-18"16,-17 18-1,-36 0-15,-53 53 32,0 53-17,88-71-15,-17 53 16,35 18 0,88-35-1,36-54 1,70-34-1,-159-1-15,106-52 16,-17-36 0,-71-35-1,-18-1 1,-35 37 0,0 16-1,0 107 1,-35 70 15,-1 53-15,36-52-1,0 34 1,71-17 0,-36-71-1,-17-35-15,88 0 16,17-70-1,-52 17 1,-1-53 0,-70 53-1,0 35 1,0 36 0,-35 53-1,17-19 1,18 19-1,36-36 17,17-35-17,88-17 1,-53-54 0,-18 1-1,-17-19 1,-35 36-1,-18 106 17,0-35-32,-18 35 15,18 17 1,0 1 0,53-36-1,106-35 1,17-35-1</inkml:trace>
  <inkml:trace contextRef="#ctx0" brushRef="#br1" timeOffset="75006.63">16192 6191 0,'18'-17'16,"-36"34"-16,54-52 0,-36-18 16,-18-18-1,-70 54 1,0 17-1,-53 35 1,52 53 0,54-17-1,35 52 1,35-34 0,18-72-1,36-17 1,16-70 15,-34-1-15,17-52-1,-88 87-15,18-105 16,-18-18 0,0 71-1,-18 124 16,18-1-31,0 88 16,0-17 0,0 0-1,53-18 1,0-70 0,35-18-1,0-18 1,1-35-1,-37-17 17,-34 17-17,-18 88 17,0-17-32,0 35 15,18 0 1,35-18-1,-18-35 1,0 0 0,0-53-1,-17 18 1</inkml:trace>
  <inkml:trace contextRef="#ctx0" brushRef="#br1" timeOffset="75191.89">16775 5856 0,'0'0'0,"-18"-18"0,-17 18 31,-1 0-15,36 36 0,0-19-1,18-17 1,0 0-1</inkml:trace>
  <inkml:trace contextRef="#ctx0" brushRef="#br1" timeOffset="75706.98">16986 5980 0,'0'0'0,"0"17"15,0 1-15,0-1 16,18 36-1,-18 18 1,0-36 15,-18 36-15,18-54 0,0 1-1,-17-18 1,17-18-1,-18-17 1,18-53 0,71-18-1,17 36 1,35-1 0,-70 53-16,53 18 15,17 18 1,-52 70-1,-71 0 17,-18 1-17,-70-19 1,53-35 0,17-35-1,53 0 16,36-52-15</inkml:trace>
  <inkml:trace contextRef="#ctx0" brushRef="#br1" timeOffset="76422.34">18168 5980 0,'0'0'0,"-18"-18"16,71-17-16,-106 17 15,18 18 1,-35 0 0,-54 18-1,18 52 1,53 1 0,18 17-1,35-17 1,35-71-1,36 0 1,-1-18 0,-17-35-1,0-35 1,-53 70-16,36-52 16,-36 17-1,0 70 32,-18 36-31,0 35-1,18-52-15,0 52 16,0 53 0,0 53-1,0-35 1,0 52-1,-53 19 1,-17-89 0,52-106-16,-35 36 15,-17-1 1,34-52 0,1-36-1,18-70 1,17-124 15,17 1-15,36 34-1,0-70 1,18 71 0,-19 88-1,-34 53-15,17-36 0</inkml:trace>
  <inkml:trace contextRef="#ctx0" brushRef="#br1" timeOffset="77423.06">18609 6032 0,'88'18'16,"-53"-18"-16,54-18 16,52-34-1,35-72 1,-70 18 0,-71-52-1,-35 122-15,0-52 16,-88 53-1,0 52 17,35 72-17,-18 140 1,19 0 0,34 106-1,18 71 1,0 17-1,35-87 1,18-160 0,18-53-1,52-105 1,-17-53 0,-53-1-16,106-87 15,-54-89 1,-87 36-1,-71-89 17,-141-17-17,0 106 1,141 140-16,-141-69 16,141 69-1,53 19 1,71-19-1,105-34 1,89-18 0,-18-36-1,-124 1 1,-105 70 0,-18 35-1,0 36 1,0-1-16,-35 54 15,35 0 17,-18-19-17,18-16 1,0-54 15,0 0-31,0-17 16</inkml:trace>
  <inkml:trace contextRef="#ctx0" brushRef="#br1" timeOffset="77607.31">19897 5592 0,'0'17'31,"-18"1"-31,18-1 0,0 54 16,0-18 15,0-35-31,35-1 16</inkml:trace>
  <inkml:trace contextRef="#ctx0" brushRef="#br1" timeOffset="77989.69">20055 5856 0,'0'18'0,"0"-36"0,0 71 16,0 18-1,0-19 1,0-16 0,0-19-1,-17-52 17,17-18-17,35-53 1,53-17-1,36 70 1,-1 71 15,-52 52-15,-54 36 0,-17-35-1,-17-1 1,17-52-16,0-1 15,35-17 1,71-17 0,-71-1-16</inkml:trace>
  <inkml:trace contextRef="#ctx0" brushRef="#br1" timeOffset="78472.62">21131 5856 0,'0'0'0,"0"-88"16,0 35-1,-88 18 1,0 35 15,-88 106-15,87-18 0,36 35-1,53-52 1,89-18-1,34-53 1,-17-18 0,-88 0-16,105-87 15,-52-19 1,-36-88 0,0 36-1,-35 88 1,0 70 15,-35 106-15,17 18-1,1 88 1,17-35 0,0-88-1,17-1 1,36-70-1,53-53 1</inkml:trace>
  <inkml:trace contextRef="#ctx0" brushRef="#br1" timeOffset="79006.31">21749 5627 0,'0'0'0,"-18"0"16,0 0-1,89-18 32,-36 18-31,-17-17-16,52-19 16,-17 1-1,-53 17 1,-88 18-1,-88 36 1,35 52 0,105 18-1,36-53 1,106-18 0,0-18-1,0-17 1,-71 0-16,0-17 15,-35-1 17,-70 36-17,-18 17 1,0 71 0,52-36-1,36 19 1,36-54-1,52-35 1,35-53 0,-17 0-1,-35-17-15</inkml:trace>
  <inkml:trace contextRef="#ctx0" brushRef="#br1" timeOffset="79222.92">22260 5450 0,'0'-70'0,"0"140"0,0-211 15,0 159 17,-17 70-17,-19 89 1,19-1 0,-1-17-1,18-89 1,0-17-1,18-53 1,17 0 0</inkml:trace>
  <inkml:trace contextRef="#ctx0" brushRef="#br1" timeOffset="80555.95">22419 5856 0,'-18'0'31,"18"18"-15,18-18 0,17 0-1,36-18 1,-1-35 0,-70-17-1,0-1 1,0 53-16,-35 18 15,-35 53 1,17 36 0,35-1-1,18-18 1,0-52-16,53 17 16,35-35-1,0-17 1,1-54-1,-19-35 17,-70 53-17,0 18 1,0 53 0,-35 70-1,17-35 1,-17 53-1,35-89 1,0 1 0,35-53 15,18-36-15,0 18-1,0 0 1,-35 36-1,-1 17 1,-17 52-16,0-16 31,0 34-15,18-34 0,17-19-1,0-17 1,18-35-1,-17-53 1,-19 17 0,18 36-1,-17 53 1,-18 17 0,0-18-16,0 54 15,0-18 1,0-35-1,53-18 17,0 0-17,0-18 1,-35 0-16,-1-52 16,1-1-1,-18 54 1,-18 52 15,18-18-31,0 54 16,0 0-1,0-36 1,71-18 0,-1-17-1,18-88 1,1 0-1,34-141 17,-70 88-17,-18 0 1,-35 123 0,-70 71-1,17 35 1,35-53-16,1 106 15,-1 36 1,18-89 0,35 0-1,18-88 1,0 0 0,-35 0-16,52-53 15,-52 18 1</inkml:trace>
  <inkml:trace contextRef="#ctx0" brushRef="#br1" timeOffset="80739.3">23407 5592 0,'-35'0'0,"70"0"0,-88 0 0,53 17 15,53-17 1,123 0-1,-17-17 1,-106 17-16,0-18 16,-18 0-1</inkml:trace>
  <inkml:trace contextRef="#ctx0" brushRef="#br1" timeOffset="80790.53">23319 8273 0,'0'0'0,"-177"-1182"15</inkml:trace>
  <inkml:trace contextRef="#ctx0" brushRef="#br1" timeOffset="81655.8">12682 7726 0,'0'0'15,"-17"0"-15,-1-35 16,18 17-16,0 36 78,-18-18-78,18 17 16,-17-17-16,-36 53 15,18 18 1,35-36-1,17-35 1,1 0 0,35 0-1,53 0 1,-36-18 0,-52 18-1,-36 0 1,1 0-16,-54 18 15,-17 35 1,70-18 0,18 0-1,35-35 1,18 18 0,-17-18-16,69 53 15,-52 35 1,-53 0-1,-105 36 1,34-54 15,18-17-15,35-53 0,54-35-16</inkml:trace>
  <inkml:trace contextRef="#ctx0" brushRef="#br1" timeOffset="82605.66">14323 7990 0,'0'0'0,"-18"18"16,0-18 0,36-18-1,17-17 1,142-88-1,-18-18 1,-71-1 0,-71-34-1,-17 70 1,-70 53 0,-36 106-1,0 141 1,53 0-1,-35 141 1,35 18 15,53-247-31,-18 88 16,1 265 0,17-177-1,17-141 1,54-53-1,17-123 1,18-53 0,88-142-1,-88-17 1,-106 71 0,-88-53-1,-89 35 1,19 88-1,-36 53 17,176 35-17,36-17 1,105-35 0,18-1-1,88-88 1,-35 36-1,-123 52 1,-89 89 15,-17 52-15,35-17 0,0 0-1,0-35-15,0-1 16,35-17-1,-35-35 1,18 18 0</inkml:trace>
  <inkml:trace contextRef="#ctx0" brushRef="#br1" timeOffset="82772.17">15205 7479 0,'0'0'0,"0"-18"15,17 18 17,-17 18-17,18 0-15,0-1 16,17 1 0</inkml:trace>
  <inkml:trace contextRef="#ctx0" brushRef="#br1" timeOffset="83606.17">15469 7620 0,'18'18'16,"-36"-36"-16,36 89 0,-18-54 16,0 54-1,0 17 1,0 0 0,-18-70-1,18-1 1,0-52-1,18-53 1,35 17 0,53-34-1,0 52 1,-36 53 0,1 88-1,-54-18 1,1 19-1,52-1 1,1-71 15,70-17-15,36-53 0,-19-35-1,-87 0 1,-54-35-1,-69 34 1,-19 72 0,-105 70-1,87 17 1,19 54 0,70-54-1,0 1 1,88-71-1,53-18 17,18-70-17,-71 0 1,-35-89 0,-35 19-1,-18-19 1,0 107-1,0 105 1,0 106 0,-18 18-1,0 17 1,18-35 0,0-52-1,71-89 1,-18 0-1,53-53 1</inkml:trace>
  <inkml:trace contextRef="#ctx0" brushRef="#br1" timeOffset="86406">17410 7461 0,'-36'0'0,"19"18"15,-19-18 1,125 0 15,52-53-15,-35 0 0,-36 0-1,-88 53 1,-70 0-1,-88 35 1,141 1-16,-89 34 31,54 54-15,70-71 0,105 0-1,36-53 1,-35 0-1,-70 0-15,17 0 16,-53-18 0,-53 18-1,-89 35 1,19 0 0,-18 54-1,123-72-15,1 54 16,34 17-1,89-35 1,53-53 15,70-35-15,-141-1 0,-52 19-16,105-107 15,-71 18 1,1-88-1,-54 36 1,1 87 0,-18 71-1,-53 53 1,0 88 0,36-35-1,-1 35 1,36 18 15,17-106-31,-17-36 0,87 19 31,1-36-15,53-36 0,-18-52-1,-70 0 1,-54 70-16,-17-52 15,0 52-15,-35-17 16,-53 35 0,35 70-1,53-17 1,18 53 0,34-53-1,54 18 1,0-71-1,35-36 1,-35-52 15,-53 18-15,-35-36 0,-18 71-1,-18 87 16,18 1-15,-18-17-16,18 17 16,-17 35-1,17-18 1,0-34 0,35-36-1,18-36 1,0-17-1,53-88 1,-18 35 15,-35 71-15,0 35 0,-53 18-1,17 70 1,-17-17-1,0-36-15,36 18 16,34 0 0,1-53-1,17 0 1,0-89 0,-35 19-1,35-54 1,-35 72-1,-18 52 1,-35 17 15,0 54-15,0-1 0,0-52-16,0 52 15,18-17 1,35-35-1,35-18 1,36-35 0,-36-36-1,-53 54-15,53-107 16,-52 54 0,-36-1-1,-53 71 1,0 35-1,35-17-15,-35 70 16,53-17 15,0 17-15,71-35 0,17-53-1,53 0 1,-106 0-16,36-36 15,-53 19-15,105-71 16,-70-1 0,-18 1-1,-35 71 1,0 87 15,-17-52-31,-1 52 16,18 1-1,-18-18 1,18-71 47,36-52-48,16 17 1,37-53-1,16 18 1,-34 88 0,0 17-1,-54 1-15,1 35 16,0 35 0,34-35-1,1-35 1,18-1-1,17-17 1,0-35 15,0-88-15,-35-19 0,36-105-1,-36 89 1,-18 34-1,-35 107 1,-35 52 0,-18 53-1,-18 106 1,36-17 0,35-19-1,17-52 1,36-53-1,18-35 1,-1-18 15,19-36-15,16-34 0,-69 35-16,34-36 15,-52-35 1,-18 89-1,-18 34 1,18 36 0,0 18-1,88 34 1,-52-69 0,-36 17-1,-53-18 16,35-35-31,-17 0 16,17 0-16,1 0 31,17-53 1,0 0-17</inkml:trace>
  <inkml:trace contextRef="#ctx0" brushRef="#br1" timeOffset="86657.88">21837 7267 0,'0'0'16,"-35"0"-16,17 0 0,0-17 16,124-1-1,159 0 1,-106 1-1,52-19 1,-87 36 15,-71 0-15,-212 18 15</inkml:trace>
  <inkml:trace contextRef="#ctx0" brushRef="#br1" timeOffset="87621.95">53 10160 0,'-35'0'0,"70"0"0,-88 0 0,88 0 32,18 18-17,212-1 1,-18-17 0,0 0-1,-194 0-15,35 0 16,-53 0-1,-53-17 17,1-19-17</inkml:trace>
  <inkml:trace contextRef="#ctx0" brushRef="#br1" timeOffset="87955.51">917 9895 0,'0'0'0,"-17"0"15,-1 0 1,18 36 0,0-1-1,53 36 1,17-36 0,19 0-1,16 18 1,-87 0-1,-71 17 1,18-52-16,-71 53 31,-17-18-15,87-36 0,19-17-1,70-17 1,35-54-1,-53 36-15</inkml:trace>
  <inkml:trace contextRef="#ctx0" brushRef="#br1" timeOffset="89037.95">1993 9931 0,'-17'0'31,"17"-18"1,0 0-17,0 1-15,0-19 16,35-52 0,-35-18-1,0 54 1,0 69 15,-18 107-15,18-1-1,18 36 1,-18-124-16,17 53 16,-17 1-1,0-54 1,-52-35-1,-1 0 1,-71-53 15,71 18-15,18 35 0,35 53 15,53-18-16,35 0 1,18-35 0,0 0-1,52-70 1,-16-1 0,-1-52-1,-124 87-15,54-70 16,-53-17-1,-18 70 1,-71 53 15,18 71-15,18 70 0,17 17-1,1 89 1,-1-17-1,-35 105 1,18 35 0,-1 1-1,36-36 1,0-141 0,53-71-1,36-123 1,105-123-1,-18-36 1,36-176 15,-177 53-15,-123 88 0,-142-18-1,19 89 1,-19-19-1,142 54 1,88 35 0,53 0-1,71-17 1,-36-1 0,-53 36-16</inkml:trace>
  <inkml:trace contextRef="#ctx0" brushRef="#br1" timeOffset="91688.08">3634 9842 0,'0'0'0,"-18"18"0,0 0 15,1-1 1,34-17 15,54-53-15,52-35 0,-52 0-1,-36 0 1,-52 70-1,-107 18 1,89 18-16,-89 35 16,18 53-1,89-36 1,34 1 0,54-71-1,70 0 1,-53 0-1,-70 0 1,-53 0 15,-36 17-15,-52 89 0,70-18-1,35 71 1,18-88-1,71-18 1,52-36 0,-17-70-1,106-88 1,-89 0 0,-17-71-1,-71 36 1,-17 0-1,-18 123 1,-71 70 15,-17 107-15,70 17 0,1 71-1,17-71 1,35-18-1,53-70 1,-52-53-16,69 0 16,37-53-1,-1-17 1,-18-36 0,-88 0-1,-35 53 1,-70 53-1,35 53 1,17 35 15,18-17-15,18-1 0,87-52-1,-16-18 1,52-35-1,-18-36 1,-70 1 0,-18-19-1,-17 54 1,-18 106 15,-18-1-15,1 1-1,-1-18 1,18-36 0,0-34 15,0-1-15,53-52-1,0-1 1,17-17-1,1 52 1,-53 36-16,35 0 16,0 53-1,-18 36 1,0-36 0,18-1-1,-18-34 1,18-18-1,0-35 1,18-36 0,17-35 15,-18 1-15,-17 69-1,-53 89 16,0 35-15,0 1 0,0-54-16,18 0 15,70 18 1,0-35 0,18-18-1,35-53 1,-53 0-1,-35-35 1,-53-18 0,-17 88-1,-54-17 1,-17 35 0,70 88-1,18-17 1,36 17-1,69-35 1,19-53 0,-1 0-1,-52-35 1,0-36 0,-36-35-1,-18 53 1,1 18-1,-18 53 1,0 70 15,0 0-15,-18-17 0,1-19-1,17-34 1,0-53 15,88-71-15,-17 18-1,34-53 1,37 70 0,-54 71-1,-88 88 1,0-17-1,0 52 1,0-52 0,0-53-1,35-1 1,36-17 0,17-35-1,0-18 1,0-71-1,-17 1 1,-54-89 0,-17 107-1,-17 69 1,-19 54 0,1 105-1,17 1 1,1-89-16,-1 124 15,18-53 1,0-36 0,88-34 15,1-36-15,69-53-1,-87-36 1</inkml:trace>
  <inkml:trace contextRef="#ctx0" brushRef="#br1" timeOffset="91871.21">7673 9719 0,'0'0'0,"-18"18"0,1-18 15,34 0 1,124 0-1,-17-18 1,17-35 0,-106 53-1,36-35-15</inkml:trace>
  <inkml:trace contextRef="#ctx0" brushRef="#br1" timeOffset="92621.19">9402 9772 0,'0'0'16,"-18"-18"-16,-35-17 31,53 17-31,-18-35 15,18 1 1,36-1 0,69 17-1,-16 36 1,-54 0-16,71 36 16,-71 34-1,-17 71 1,-54-35-1,-34-18 1,35-35 0,17-53 15,18-53-15,70-70-1,1 17 1,70-35-1,-35 70 1,-71 54-16,89 17 16,-89 53-1,-35 70 1,-18 18 0,1-53-1,-19-17 1,36-53-1,71-89 32,-18 18-47</inkml:trace>
  <inkml:trace contextRef="#ctx0" brushRef="#br1" timeOffset="93037.52">10724 9490 0,'0'0'0,"-17"0"16,-36 17 0,-35 54-1,-1 52 1,54-17 0,35-71-16,0 89 15,88-71 1,18-53-1,53 0 1,-18-71 0,-88-52 15,-71-18-15,-52 53-1,-71-1 1,35 89-1,0 18 1,71 70 0,35-35-1,70-18 1,19-35 0</inkml:trace>
  <inkml:trace contextRef="#ctx0" brushRef="#br1" timeOffset="93321.6">11448 9278 0,'53'-88'15,"-106"176"-15,123-229 0,-70 123 32,-53 106-17,-17 18 1,52-70-16,-35 158 15,53-71 1,0 18 0,71-53-1,-1-52 1,-17-36 0,-35 0-16,35-53 15,-36-18 1,1 1-1</inkml:trace>
  <inkml:trace contextRef="#ctx0" brushRef="#br1" timeOffset="93537.59">11060 9437 0,'0'0'0,"-53"0"15,35 17 1,141-17-1,142-35 1,-159 35 0,-53 0-16,106-17 15,-124 17 1,-70 0 0,-36 17-1</inkml:trace>
  <inkml:trace contextRef="#ctx0" brushRef="#br1" timeOffset="96237.2">3510 11359 0,'-18'18'0,"36"-36"0,-53 54 0,-18 17 31,35-36-31,18 19 16,36-36 0,87 0-1,1-71 1,70-52 0,-89 17-1,-69 70-15,17-87 16,-71-18-1,-35 70 1,-70 71 15,17 71-15,35 123 0,36 35-1,-36 230 1,71-159-1,-17 88 1,-1-36 0,18-140-1,18-53 1,52-106 0,36-106-1,53-106 1,-53-35-1,-36-70 1,-87-36 0,-142 17 15,-70 89-15,70 124-1,18 70 1,105 0-1,54 17 1,158-34 0,-17-36-1,53-71 1,-89 36 0,-35-53-1,-70 71 1,-18 17-1,0 70 17,0 72-1,0-1-15,0 18-1,71-54 1,17-52-1,0-52 1,0-19 0,-35-52-1,-53 34 1,-35-17 0,0 89-16,-71-1 15,0 18 1,18 53-1,52 53 1,19 35 15,17-123-31,17 70 16,54-35 0,53-53-1,-1-18 1,36-70-1,-71 0 1,0-71 0,-70 88-1,-18 36 1,0 106 15,0 52-15,0 1-1,0-89-15,53 36 16,35-36 0,-18-35 15,19-18-15,16-70-1,-34-18 1,-53-17-1,-18 70 1,-18 53 0,0 53-1,18 17 1,0 71 0,53-70-1,35-36 1,36-35-1,-18-53 1,17-17 0,-87-36 15,-36 0-15,0 71-1,-18 35 1,0 88-1,1 18 1,17-36 0,-18-34-16,18 17 15,0-36 1,71-87 15,-36-1-15,35-35-1,-52 89-15,35-36 16,0 53 0,-18 35 15,0 18-15,-17 35-1,35-17 1,-35-54-16,35 19 15,52-36 1,-16 0 0,52-53-1,17-71 1,-87 18 0,-53 71-16,-1-88 15,-70 87 1,-17 19-1,-36 52 1,0 71 0,71 17 15,35-17-15,0-71-1,53 1 1,35-36-1,-35-53 1,53-18 0,-89 36-16,72-106 15,-37 17 1,-34-52 0,-18 52-1,0 107 1,0 52-1,-18-17-15,1 88 16,17 52 0,0-17 15,35-35-15,36-18-1,34-52 1,1-36-1,18-36 1,-36 1 0,18-35-1</inkml:trace>
  <inkml:trace contextRef="#ctx0" brushRef="#br1" timeOffset="96487.35">8061 10971 0,'0'0'0,"0"18"31,0 0-31,0-1 16,0 36 0,0 18-1,0-36 1,0-17-1,-18-18 1,18-18 0,0-17-16</inkml:trace>
  <inkml:trace contextRef="#ctx0" brushRef="#br1" timeOffset="96639.3">8008 10795 0,'-53'-53'0,"106"106"0,-124-106 31,54 53-15,34 0 15,19 0-15</inkml:trace>
  <inkml:trace contextRef="#ctx0" brushRef="#br1" timeOffset="96920.48">8502 10583 0,'-18'0'16,"18"18"0,0 0-16,0-1 0,0 89 15,0 0 1,0 0-1,0-18 1,0-35 0,-17 0 15,17-36-15,35-17-1,-35-17-15</inkml:trace>
  <inkml:trace contextRef="#ctx0" brushRef="#br1" timeOffset="97137.11">8290 11007 0,'0'0'0,"-35"0"0,17 0 16,36 0 0,53-18-1,87-17 1,-52-1-1,18 19 1,-89 17-16,-17 0 16,-36 0-1</inkml:trace>
  <inkml:trace contextRef="#ctx0" brushRef="#br1" timeOffset="97770.53">71 12929 0,'0'0'0,"17"-35"0,1-36 15,-1 36-15,1-35 16,0 34 0,-1 19 15,-17 87-15,18 71-1,0 18 1,-18 70-1,0-158 1,0-18 0,35-53-1,-17-35 1,-18-1-16</inkml:trace>
  <inkml:trace contextRef="#ctx0" brushRef="#br1" timeOffset="98372.81">0 12982 0,'0'18'16,"0"-1"-1,0 1 17,141-18-17,106-35 1,-88-18-1,-53-18 1,-71-17 0,-35 71-16,-18-54 15,-17 36 1,0 35 0,35 35-1,0 106 1,0-17-1,17-1 1,-17-70-16,0 70 16,0-70 15,-17-35-15,-1-18-1,18-18 1,0-70-1,53-35 1,35 52 0,36 36-1,-36 52 1,-35 89 0,-36 0-1,-17-18 1,0-35-1,0-35 1,0-71 15,0 35-15</inkml:trace>
  <inkml:trace contextRef="#ctx0" brushRef="#br1" timeOffset="98787.1">1217 13106 0,'0'0'0,"-18"0"16,1-18-16,-18-17 15,17-18 1,36 0 0,87 18-1,-16 35 1,52 70-1,-88 18 1,-53-52-16,0 52 16,-18 18-1,-17-71 17,17-35-17,18-18 1,35-52-1,18-54 1,-18 36 0,18 0-1,0 53 1,0-1 0,-35 36-16</inkml:trace>
  <inkml:trace contextRef="#ctx0" brushRef="#br1" timeOffset="100153.57">2011 12859 0,'0'17'15,"-71"36"17,54 18-17,-19 17 1,36-17-1,0-1 1,36-35 0,69-35-1,-34-17 1,52-54 0,-70 1-1,-35-36 1,-36 18-1,1 52-15,-124-34 16,35 70 0,-18 53 15,54 17-15,70 18-1,35 18 1,18-35-1,-18-71-15,71 18 16,0-18 0,35-18-1,-53-35 1,18-35 0,-53-36-1,-35 54 1,-18 52-1,0 53 1,-18 36 0,18 17-1,0 0 17,35-52-17,18-36 1,18 0-1,-18-18 1,17-35 0,-35-53-1,-17 18 1,-18 53 0,0 52 15,0 36-16,0 35 1,18-17 0,17-36-1,18-35 17,0-17-17,-18-19 1,18-52-1,-53 53-15,18-53 16,-1 0 0,-17 52-1,0 72 17,0-19-32,0 54 15,0-36-15,0 36 16,0 17-1,36-53 1,17-17 0,17-18-1,54-53 17,-36 0-17,0-71 1,-70 1-1,-18 70 1,-71 53 0,0 35-1,54-17-15,-1 88 16,18-18 0,35 0-1,1-53 1,-19 1-1,-17-19 1,-53-17 0,-17 0-1,35-35 17</inkml:trace>
  <inkml:trace contextRef="#ctx0" brushRef="#br1" timeOffset="100803.75">1288 14111 0,'0'0'15,"0"-18"-15,53-123 32,-53 88-17,0 71 1,-18 0-1,0-1-15,1 72 16,-19 105 0,19-36-1,-1 1 1,18-88 0,0-54-1,18-17-15,35-70 16</inkml:trace>
  <inkml:trace contextRef="#ctx0" brushRef="#br1" timeOffset="101053.32">1323 14076 0,'-18'-53'16,"36"106"-16,-36-141 0,1-1 16,17 72-16,0-1 15,70 71 1,54 88-1,-36-35 1,-35 53 0,-18-71-1,-17-17 1,-1-71 0,1-36-1,17-52 1</inkml:trace>
  <inkml:trace contextRef="#ctx0" brushRef="#br1" timeOffset="101270.71">1817 13776 0,'0'-53'0,"0"106"0,0-124 32,0 124-17,-35 159 1,17-124-1,0-53-15,1 89 16,17 17 0,0-70-1,17-71 1,36-36 0</inkml:trace>
  <inkml:trace contextRef="#ctx0" brushRef="#br1" timeOffset="101636.65">1958 14182 0,'0'0'0,"18"0"16,-36 70 31,18-17-31,-18-35-16,18 88 15,0-53 1,71-53-1,-1-18 1,36-70 0,-53 17-1,-53 53-15,0-105 16,-70 52 0,-1 19-1,-17 52 1,35 17-1,35 54 1,18-1 0,88-34-1,-52-36 1</inkml:trace>
  <inkml:trace contextRef="#ctx0" brushRef="#br1" timeOffset="102571.1">3016 13882 0,'0'0'0,"36"-18"0,-19 1 16,1-72-1,-18 72 1,-88 17 0,17 35-1,36-17-15,-53 70 16,70-18-1,18 19 1,70-54 0,36 35-1,0-17 17,-88 18-17,-18-36 1,-88 0-1,-1-35 1,-34-17 0,35-36-1,52 35-15,-34-52 16,52 52 0,18 53 15,53 53-16,0-35 1,-35-35-16,88 53 16,-36-71-1,36 0 17,-35-53-17,34-53 1,-52 18-1,-35 70-15,0-88 16,-18 71 0,-18 70 15,18 36-15,0-1-1,0-52-15,0 17 16,53 0-1,17-35 1,1-17 0,17-36-1,-35-18 17,-18-34-17,-35 87 1,0 0-1,0 54 1,0 52 0,0-35-1,0-36-15,0 36 16,0-18 0,53-35-1,0 0 1,18-52-1</inkml:trace>
  <inkml:trace contextRef="#ctx0" brushRef="#br1" timeOffset="103269.83">4057 13899 0,'18'-35'16,"-36"70"-16,36-123 0,-54 88 31,19 0-31,-19 18 15,-17 88 1,18 17 0,35-17-1,53-53 1,18-35 0,17-18-1,53-36 1,-70-34-1,-1-71 1,-35-71 0,-35 53-1,0 36 17,0 87-17,-17 89 1,-19 53-1,19 71 1,17-54 0,0 1-1,0-36 1,0-71 0,0-52 15,17-53-16,36 0 1,-35 52-16,88-69 16,-18 52-1,18 53 17,-18 70-17,-88 18 1,-18 36-1,-17-54 1,-18-34 0,36-19-1,17-34 1,0-1-16</inkml:trace>
  <inkml:trace contextRef="#ctx0" brushRef="#br1" timeOffset="105736.08">5239 13547 0,'0'0'0,"-18"0"15,-35 35 1,53-17-16,0-1 16,18-17 15,35 0-15,70-53-1,1-17 1,-1-18-1,-123 35 1,-123 53 0,-36 17-1,53 36 1,18 35 0,88-17-1,18 17 1,-1-70-16,71 35 15,36-36 1,-36-17 0,-53-17-1,-35-1 1,-106 18 15,18 35-15,-18 36-1,71 35 1,18-36 0,-1 18-1,53-17 1,36-71 0,-1 0-1,89-53 1,35-35-1,-70-18 1,-1-141 0,-123 106-1,0 0 17,0 88-17,-35 53 1,-1 88-1,36 106 1,0 18 0,0-89-1,18 1 1,35-89 0,53-35-1,-71 0-15,53-18 16,-70 1-16,53-36 15,-19-53 1,-34 18 0,-18 35-1,-18 71 32,1-18-47,-1 70 16,18 1-1,18-1 1,35-34 0,70-36-1,-35 0 1,1-36 0,-19-52-1,-35 18 1,-35-19-1,18 36 1,-18 106 15,0 18-15,0 17 15,0-35-15,0 0-1,18-53 17,17-53-17,0-18 1,18-34 0,0 34-1,0 53 1,-18 36-1,-17 35 1,0 35 0,17-17-1,-18-36 1,36-35 15,-35 0-31,35 0 16,17-35-1,-34-18 1,17-35 0,-53 17-1,17 53 1,-17 36 0,0 35-1,0 18 1,0-1-1,18-35 1,88-17 0,-18-18-1,0-35 17,-17-18-17,-71-53 1,0 53-1,0 0 1,-18 53-16,-17 0 16,0 88-1,35-35 1,0 35 0,0-52-1,70-1 1,-35-35-16,18 0 15,53 0 1,-35 0 0,-36-18-1,-35 1 1,18 17 15,-18-36 0,17 1-15,19-53 0,-19 0-1,18-53 1,-17 105-16,0-122 16,-1 87-1,-17 36 1,-17 35-1,-36 106 1,18 35 0,35-106-16,0 88 15,0 19 1,35-89 15,35-1-15,1-52-1,-53-17 1,17-71 0,-35 35-16</inkml:trace>
  <inkml:trace contextRef="#ctx0" brushRef="#br1" timeOffset="105919.2">8061 13476 0,'0'0'0,"-53"0"15,71 0 17,-1 0-32,72 0 15,34-35 1,-17 0 15,-89 17-31,19 0 0</inkml:trace>
  <inkml:trace contextRef="#ctx0" brushRef="#br1" timeOffset="106485.93">8855 13282 0,'0'0'0,"0"18"16,17-1 0,1-17-16,53 0 15,17 0 1,53-35-1,-53 0 1,-53-36 0,-88 71-1,-105 0 17,-19 36-17,71 16 1,71 37-1,53-19 1,88 1 0,-18-54-1,35-17 1,-70 0 0,-88 0 15,-53 18-16,70-18-15,-123 71 16,35 17 0,53 18-1,53-18 1,71-18 15,52-34-15,-17-36-1,35-18 1,-17-53 0,-71 1-1</inkml:trace>
  <inkml:trace contextRef="#ctx0" brushRef="#br1" timeOffset="106702.71">9419 13529 0,'0'0'0,"0"18"31,0-1-31,0 36 16,0 53 0,18-88-16,17 52 15,0-17 17,1-18-17,-1-35 1,0 0-1,-35-17-15</inkml:trace>
  <inkml:trace contextRef="#ctx0" brushRef="#br1" timeOffset="106902.69">9754 13564 0,'0'0'16,"-70"0"-1,52 0-15,-17 18 16,-53 105-1,-1 1 1,19-36 0,35-17-1,35-36 1</inkml:trace>
  <inkml:trace contextRef="#ctx0" brushRef="#br1" timeOffset="107253.06">10195 13600 0,'0'0'0,"-17"-36"31,-1 36-15,0 36-16,-17 52 15,-18 71 1,-17-1 0,-36 36-1,18 36 1,17-54 15,0 0-15,54-52-1,-1-54 1,36-70 15,-1-17-31,36-54 16</inkml:trace>
  <inkml:trace contextRef="#ctx0" brushRef="#br1" timeOffset="107569.19">10195 13670 0,'0'0'15,"0"-35"-15,-17-18 0,17-18 16,53 18 15,-18 53-31,88 0 16,-35 0-1,1 89 1,-89 34 0,-53-35-1,-88 1 1,105-72-16,-69 36 16,52-53-1,53-18 1,17-17-1</inkml:trace>
  <inkml:trace contextRef="#ctx0" brushRef="#br1" timeOffset="108335.65">12841 10089 0,'0'0'16,"-35"0"-16,-124 0 31,194 18-16,1-18 1,158 0 0,88 0-1,-70 0 1,-36 0 0,-141 0-1,-52 0 1,-36 0-1,0-18 1</inkml:trace>
  <inkml:trace contextRef="#ctx0" brushRef="#br1" timeOffset="108568.94">13458 9860 0,'0'0'0,"18"0"16,-18 18-1,18 17 1,-1 18 0,1 18-1,-18-36-15,0 18 16,-53 17 0,-70-17-1,52-35 1</inkml:trace>
  <inkml:trace contextRef="#ctx0" brushRef="#br1" timeOffset="109652.87">14252 9895 0,'0'0'0,"0"36"31,0-19-31,0 19 16,0-19-1,35-17 1,54-70 0,-19-1-1,-34-52 1,-36-1-1,-71 71 1,-17 89 0,35 52-1,35 88 1,18-35 15,0-88-31,18 124 16,17-1-1,-35-70 1,0-36 0,-70-52-1,-1-71 1,-17-35 0,53 17-1,-1 18 1,36 71 15,36 53-15,-19-54-16,89 1 15,70-1 17,18-69-17,-52-19 1,16-52-1,-87-19 1,-54-34 0,-17 17-1,0 106 1,0 71 0,0 88-1,0 70 1,-52 106-1,-1-70 1,0 88 0,17-53-1,-16 88 1,34-70 15,18-124-15,70-106-1,36-88 1,88-106 0,-53-17-1,-17-71 1,-106 18 0,-107 52-1,-105 54 1,53 70-1,18 18 1,105 17 0,36-35-1,123-35 1,-53 17 0</inkml:trace>
  <inkml:trace contextRef="#ctx0" brushRef="#br1" timeOffset="112385.8">16369 9578 0,'0'0'0,"-106"70"31,88-70-31,18 18 15,18-18 1,70-18 0,89-52-1,-54-1 1,-17-17 0,-106 71-16,0-36 15,-106 0 1,-70 53-1,17 70 1,18 54 0,106 52-1,87-70 1,54-71 15,71-35-15,-36-35-1,-106 0 1,-88 17 0,-53 18-1,-70 71 1,52 17 0,36 71-1,88-18 1,0-124-16,18 36 15,0-35-15,123-1 16,53-34 0,-36-54-1,36-52 1,-70-1 15,-89 71-31,89-158 16,-71 87-1,-36 18 1,-34 89 0,-54 52-1,1 124 1,17 0 0,53-107-16,-18 143 15,18-72 1,53-35-1,70-88 1,1-17 0,52-54-1,1-70 1,-124 53 15,-53-36-15,0 71-1,-18 53 1,-53 53 0,18 71-1,53 17 1,53-53 0,53-17-1,35-71 1,18-18-1,-36-53 1,-52 1 0,-36-54-1,-17 1 1,-18 105 15,0 71-15,-18 18-1,1 52 1,17-35 0,0-52-1,0-19 1,17-34 15,1-54-15,35-17-1,17 0 1,1 17 0,-53 53-1,17 71 1,-35 0 15,18 36-15,-18-19-1,35-52 1,0-1 0,-17-17-16,35 0 15,17-53 1,36-35 0,-53 0-1,18 0 1,-54 70-1,-17 89 17,0-1-17,0 36 1,0-35 15,53-36-15,-35-35-16,70 18 15,0-18 1,36-53 0,-36-18-1,-53-17 1,-17-36 0,-18 107-16,-18-36 15,-53 53 1,36 70-1,18 1 1,17 53 0,52-54-1,54-17 1,0-53 15,-18 0-15,18-71-1,-18-52 1,-70 52 0,17-70-1,-35 124 1,0 34 0,0 89-1,0-18 1,0 18-1,0-53 1,0-35 0,18-18-1,0-53 1,34-35 15,19-54-15,17 1-1,-17 106 1,-71 141 15,0 17-15,0-34 0,0-72-16,53 54 15,0-36 1,35-35-1,18-53 1,-36-17 0,36-89-1,-35-53 1,17 36 0,-35 70 15,-53 141 0,-71 53-15,1 71-1,52-106-15,-17 106 16,35-53 0,53 0-1,17-89 1,54-17-1,-1-17 1,-70-36 0,-35-36-1,-18 72 1</inkml:trace>
  <inkml:trace contextRef="#ctx0" brushRef="#br1" timeOffset="112601.97">20620 9666 0,'0'0'16,"-18"0"-16,18 18 15,35-18 1,54 0 0,-54 0-16,106-18 15,-53-17 1,-17 17-1,-36 1 1</inkml:trace>
  <inkml:trace contextRef="#ctx0" brushRef="#br1" timeOffset="113185.18">21572 9790 0,'0'0'0,"-53"-53"31,53 35-31,0-35 16,53 35-1,53 18 1,-18 18-1,-52 53 1,-36 34 0,0-16-1,-53-1 1,17-53 0,19 0 15,-1-35-16,18-35 1,35-53 0,36 17-1,88-34 1,-18 34 0,-18 53-1,-70 54 1,-53 34-1,0 36 1,-53 0 0,18-53-1,17-18 1,36-35 31,0-18-47</inkml:trace>
  <inkml:trace contextRef="#ctx0" brushRef="#br1" timeOffset="113601.7">22542 9860 0,'18'-35'0,"-36"70"0,36-123 16,-18 53 0,0 17-1,-35 36 1,-36 52-1,54 18 1,17-52-16,-18 52 16,18-18-1,35-34 1,71-36 15,-18 0-15,36-71-1,-71-52 1,-53 34 0,-71 1-1,-17 88 1,-18 0 0,36 71-1,52-18 1,18-36-1,53-17 1,-18 0-16</inkml:trace>
  <inkml:trace contextRef="#ctx0" brushRef="#br1" timeOffset="113901.7">23072 9454 0,'17'-35'0,"-34"70"0,70-158 15,-18 70 1,-18 53 0,-17 18-16,0 52 15,-17 89 1,-1-18 0,-17 35-1,17-52 1,18-71-1,0-35-15,18-18 16,35 0 0,0-18-1,0-70 1</inkml:trace>
  <inkml:trace contextRef="#ctx0" brushRef="#br1" timeOffset="114101.65">22895 9613 0,'0'0'0,"-53"0"0,36 0 15,140 0 17,1 0-17,-89 0-15,106-35 16,-88 35-1,-53-18 1</inkml:trace>
  <inkml:trace contextRef="#ctx0" brushRef="#br1" timeOffset="114135.24">22542 9684 0,'-176'35'16</inkml:trace>
  <inkml:trace contextRef="#ctx0" brushRef="#br1" timeOffset="116885.03">11871 11977 0,'0'17'31,"0"1"-15,18 0-16,52-1 15,54-17 1,70-53 0,-53-17-1,35-36 1,-141 71-16,18-71 31,-53-70-15,0 52-1,-70 36 1,-18 123 0,17 142-1,0 105 1,19-18 0,-37 107-1,19 17 1,17-124-1,35-175-15,-17 193 16,17-71 0,36-122-1,70-89 1,71-71 15,-18-35-15,53-105-1,-106 17 1,-88 35 0,-35-70-1,-106 35 1,17 105 0,-52 36-1,141 53 1,52-17-1,107-19 1,-1-16 0,-70 34-16,124-70 15,-124 52-15,123-87 16,-35-18 15,-70 70-15,-71 36-1,-18 35 1,-53 0 0,36 88-1,35 36 1,0-36 0,35 0-1,54-70 1,-1-18-1,71-71 1,-71 1 0,-71-54-1,-17 1 1,-35 70 15,-106 17-15,35 36-1,-17 89 1,70 34 0,53-17-1,70 17 1,54-52 0,17-71-1,-18-18 1,-34-35-1,-1-52 1,-71-19 0,1 71-1,-18 36-15,0-1 16,0 89 31,-18 34-32,18-16 1,18-1 0,0-88-16,52 35 15,36-35 1,35-35 0,-70-18-1,17-53 1,-70 35-1,-18 36-15,0 0 16,0 17 0,0 71-1,0 35 1,0-17 0,35-1 15,71-52-16,-36-18 1,36-18 0,-53-34-1,-18-54 1,-17 0 0,-18 88-16,0 1 15,0 34 1,0 36-1,0 53 1,0 0 0,-18-53-1,18-36 1,53-52 31,35-53-32,-35 17 1,53 1 0,-53 70-1,-35 0-15,-1 35 16,19 36 0,-1-1-1,35-17 1,36-35-1,71-18 1,-19-18 0,-52-17-1,0-71 1,-71 0 0,-35-35 15,-70 106-16,17 17 1,-53 53 0,0 71-1,36-18 1,17 36 0,53-106-16,0 52 15,70-35 1,18-35-1,1-17 1,-1-71 0,-35-36-1,35-141 1,-17 19 15,-54 87-15,18 35-1,-17 107 1,-18 123 0,-18-54-16,-34 90 15,16 69 1,36-34 0,0-72-1,53-16 1,53-54-1,0-35 1,0-53 0,-53-18-1,-18 19 1</inkml:trace>
  <inkml:trace contextRef="#ctx0" brushRef="#br1" timeOffset="117335.15">17092 11730 0,'0'0'0,"0"-18"0,0-35 15,0 71 16,0 0-15,0 52 0,-35 54-1,35-107-15,-18 54 16,18-1 0,18-87 15,17-71-16,-35 52-15</inkml:trace>
  <inkml:trace contextRef="#ctx0" brushRef="#br1" timeOffset="117503.47">17216 11342 0,'-18'0'0,"36"0"0,-54-18 0,36 1 15,-17 17 1,-1 0 0,0 0-1,18 17 1</inkml:trace>
  <inkml:trace contextRef="#ctx0" brushRef="#br1" timeOffset="117817.96">17586 11130 0,'0'0'0,"0"-18"0,0 1 16,0 34 15,0 19-15,-18 123-1,1-1 1,17 19 0,0-124-16,0-1 15,0-16-15,0 70 16,17-71 0,19-35-1,-1-18 1,-35-17-16</inkml:trace>
  <inkml:trace contextRef="#ctx0" brushRef="#br1" timeOffset="118001.38">17410 11606 0,'35'0'31,"-18"0"-31,1-17 15,17 17-15,107 0 16,-19-36 0,0 1-1,-52 18-15</inkml:trace>
  <inkml:trace contextRef="#ctx0" brushRef="#br1" timeOffset="118435.84">19367 11112 0,'0'0'0,"-17"-35"16,-18-53-1,17 70-15,0 18 16,1 0-1,-19 53 1,19-17-16,-1 105 16,-17 53-1,35-71 1,0-17 15,0-88-15</inkml:trace>
  <inkml:trace contextRef="#ctx0" brushRef="#br1" timeOffset="119052.4">18874 11412 0,'-18'0'16,"36"0"-16,-36-17 0,0-1 16,1 18-1,52 0 1,88 0-1,124 0 1,-35-35 0,35-53-1,-141 17 1,-71-88 0,-70 89 15,-18 52-16,0 53 1,53 71 0,0 71-1,0-19 1,0-17 0,0-70-1,0-53 1,-18-18-1,1-36 1,34-52 0,54-18-1,17 18 1,36 35 0,-36 53 15,0 71-16,-88 35 1,0-1 0,-53-34-1,18-53 1,35-54 15,35-34-15,-17 52-16</inkml:trace>
  <inkml:trace contextRef="#ctx0" brushRef="#br1" timeOffset="119467.76">20285 11342 0,'0'0'0,"0"-18"0,0-35 16,0 0 15,17 36-16,72-1 1,-19 36 0,54 70-1,-19 35 1,-87-34 0,-36-19-1,-35-52 1,-35-18-1,71 0 1,17-53 0,17-71-1,54 19 1,17-1 0,18 35 15,-36 71-16,19 0 1,-54 0-16</inkml:trace>
  <inkml:trace contextRef="#ctx0" brushRef="#br1" timeOffset="120901.5">21308 11218 0,'0'-17'0,"-18"17"47,0 17-47,1-17 0,-54 141 16,54-88 0,17-35-16,0 88 31,0-36-16,88-34 1,53-19 0,-35-17-1,-71-17-15,89-54 16,-72-17 0,-52-53-1,-52 0 1,-54 70-1,-35 53 1,17 71 0,36 71-1,70-18 1,18 35 0,88-53 15,-17-53-16,105-35 1,-34-17 0,-37-36-1,1-71 1,-35 18 0,-18 18-1,-36 53 1,-17 70-1,-17 53 1,-1 1 0,18-1-1,0-18 1,53-34 0,0-36 15,0-53-16,-18-35 1,0-18 0,-17 0-1,-18 35 1,0 124 15,0 18-15,0 52-1,0-52 1,0-1 0,18-52-16,52 0 15,-17-18 1,18-18 0,-1-53-1,-17-34 16,0-19-15,-35 71 0,-1 36-1,-17 34 1,0 71 0,-17 1-1,17-1 1,35-35-1,36-36 1,52-17 0,36-53-1,-71-35 1,0-35 0,-70 88-16,-18-36 31,-53 36-16,-18 52 1,36 72 0,35 16-1,71-16 1,-19-1 0,-34-35-1,-18-18 1,-18 0-1,-70-35 1,0 0 0,53 0-1,-36 18 1</inkml:trace>
  <inkml:trace contextRef="#ctx0" brushRef="#br1" timeOffset="121584.22">14323 13123 0,'0'0'0,"0"-17"0,0-36 15,0 35-15,0-35 16,-18 53 0,-35 18-1,-17 88 16,17 17-15,53-88-16,-36 159 16,19-70-1,17-1 1,70-70 0,36-53-1,0-35 1,-18-36-1,-70 19 1</inkml:trace>
  <inkml:trace contextRef="#ctx0" brushRef="#br1" timeOffset="121917.19">14146 13494 0,'-17'0'15,"34"0"-15,-105 0 0,71 0 0,34 0 47,124-18-31,-17-17-1,52 0 1,-158 35-16,52-18 16,-52 18-1,-18 70 1,-18-17-1,-17 36 1,17-37 0,18-34-1,0-53 17,0-53-17</inkml:trace>
  <inkml:trace contextRef="#ctx0" brushRef="#br1" timeOffset="122083.84">14570 13247 0,'-18'0'16,"0"0"0,-17 17-1,35 1 1,18 0-1,17-1 1</inkml:trace>
  <inkml:trace contextRef="#ctx0" brushRef="#br1" timeOffset="122750.7">14764 13353 0,'0'0'0,"0"17"0,0 36 31,0 18-15,0-1 0,0 18-1,0-17 1,0-53-16,0 17 16,0-53 15,0-52-16,0-18 1,70-36 0,-52 89-16,35-18 15,70 0 1,-34 53 0,-1 18-1,-35 105 16,-53-70-15,0 88 0,-36-88-1,1-35 1,35-36 0,0-35-1,18-53 1,70-35-1,53 53 1,-18 53 0,36 35-1,-71 53 1,-88 17 0,-35 54 15,-35-36-16,34-18 1,19-52 0,70-71 15</inkml:trace>
  <inkml:trace contextRef="#ctx0" brushRef="#br1" timeOffset="123133.77">16034 13511 0,'17'0'31,"1"-17"-15,0 17-16,17-18 0,35-17 16,36-18-1,-53-35 16,-53 35-15,-106 53 0,1 17-1,-19 72 1,89 16 0,35-16-1,53-19 1,-36-52-16,72-1 15,34-17 1,18-35 0,-53-18-1</inkml:trace>
  <inkml:trace contextRef="#ctx0" brushRef="#br1" timeOffset="123217.04">17198 13176 0,'159'0'16,"-318"0"-16,371 0 0</inkml:trace>
  <inkml:trace contextRef="#ctx0" brushRef="#br1" timeOffset="124550.38">17286 13141 0,'0'0'0,"0"-18"0,0-88 16,0 36 0,0-54-1,-18 54 16,-70 35-15,-53 105 0,18 71-1,52 18 1,36 53 0,52-36-1,72-88 1,-54-52-16,141-1 15,1-35 1,52-88 0,-88 17-1,-35-70 1,-88-35 0,-54-1 15,-87 71-16,-1 71 1,-34 53 0,52 52-1,0 89 1,106-106-16,0 106 16,18-71-1,87 18 1,1-71-1,71-35 1,-54-18 0,36-87-1,-71 16 1,-53 1 0,1 0-1,-36 70 16,0 71 1,0-17-32,0 52 15,0 0 1,0-35 0,70-18-1,-17-35 1,53-18-1,-88 1-15,52-18 16,1-54 0,-36 36-1,-17 18 1,-18 70 15,0-17-31,0 53 31,0 17-15,17-35 0,54-18-1,17-35 1,35-35 0,-17-18-1,-17-71 1,-37-87-1,-16 52 1,-36-53 0,0 142-1,-36 158 17,1 88-17,18 1 16,17-54-15,0-88-16,0 71 16,35-70-1,35-36 1,-17 0 0,35-71-1,-52 18 1</inkml:trace>
  <inkml:trace contextRef="#ctx0" brushRef="#br1" timeOffset="124767.29">18768 13053 0,'0'0'16,"0"17"-16,17-17 15,1 0 1,70 0 0,36-35-1,-36 0 1,0 17-16</inkml:trace>
  <inkml:trace contextRef="#ctx0" brushRef="#br1" timeOffset="125516.81">19861 12929 0,'18'-17'31,"0"-1"-15,-1 0-16,1 18 0,52-53 15,36-17 1,-35-1 0,-36-17-1,-52 53 1,-72 17 0,-34 36-1,105 0 1,-70 52-1,53 54 1,52-36 0,89 0-1,-18-70 1,71-18 0,-124 0-16,36 0 15,-71-18 1,-106 18-1,-17 18 1,-54 34 0,54 19-1,88-53-15,-18 105 16,53-52 0,70-18-1,89-18 16,0-35-15,52-35 0,-158 35-16,71-53 15,-36-35 1</inkml:trace>
  <inkml:trace contextRef="#ctx0" brushRef="#br1" timeOffset="125717.4">20549 12912 0,'0'0'15,"18"17"1,35 54 0,35 52-1,0-17 1,-17-53 0,-54-35-16,54 17 15,-53-17 16,-1-54-15</inkml:trace>
  <inkml:trace contextRef="#ctx0" brushRef="#br1" timeOffset="125933.73">21096 12982 0,'0'0'15,"0"0"-15,-18-17 16,-34 17-1,-72 70 1,18 18 0,71-52-16,-53 52 15,52-53-15,-52 71 16,88-53 0,53 0-1,35-53 1</inkml:trace>
  <inkml:trace contextRef="#ctx0" brushRef="#br1" timeOffset="126316.82">21502 13053 0,'0'0'0,"-18"0"31,18 17-31,-17 1 0,-1 53 16,-17 87-1,-1 19 1,19-1 0,-19 71-1,19-194-15,-1 141 31,0 71-15,18-36 0,71-70-1,-18-106 1,53-36 0,-36-87-1,19-71 1</inkml:trace>
  <inkml:trace contextRef="#ctx0" brushRef="#br1" timeOffset="126666.4">21519 13388 0,'-52'-35'0,"104"70"0,-140-106 0,71 36 0,-1-53 31,18-36-15,159 1 0,-18 105-1,53 18 1,-106 36 0,-70 69-1,-71-16 1,-88 16-1,105-87-15,-87 53 16,-1-36 0,72-17-1,52-36 17</inkml:trace>
  <inkml:trace contextRef="#ctx0" brushRef="#br1" timeOffset="126783.29">21537 13406 0,'0'17'31,"0"1"-31,-18-18 16,-17 0 0,18-18-16</inkml:trace>
  <inkml:trace contextRef="#ctx0" brushRef="#br1" timeOffset="127817.18">582 15663 0,'0'0'0,"-70"36"0,-36-19 16,88-17-16,-17 0 15,52 0 16,72 0-15,175 0 0,-35 0-1,36-17 1,-18 17 0,-212 0-16,36 0 15,-142-18 16</inkml:trace>
  <inkml:trace contextRef="#ctx0" brushRef="#br1" timeOffset="128049.94">1341 15452 0,'17'-18'15,"-34"36"-15,52-36 0,18 18 0,-36 0 16,1 71 15,-36 34-15,1-69-16,-71 70 15,-1-1 1,19-16 0,52-72-1,36-17-15</inkml:trace>
  <inkml:trace contextRef="#ctx0" brushRef="#br1" timeOffset="128916.5">2011 15575 0,'0'0'0,"0"18"16,0-1-16,-18 36 15,18-35-15,-35 88 31,0 35-15,17-35 0,18 0-1,0-89 1,35-34 0,1-72-1,-1 1 1,0-18-1,-35 71 1,18 35 0,-18 18-16,17 17 15,-17 0-15,18 53 16,35 18 0,-18-35-1,36-36 16,-1-35-15,36-70 0,-71 52-16,36-88 15,0-17 1,-54-36 0,-17 88-1,0 18 1,-17 159 15,17-18-15,17 54-1,1-107-15,17 35 16,53 36 0,0-88-1,71-36 16,-53-52-15,0-19 0,-53-52-1,-53 36 1,-18 69 0,-52 36-1,17 88 1,35 18-1,18 0 1,35-35 0,71-54-1,-18-34 1,18-54 0,-53 18-1</inkml:trace>
  <inkml:trace contextRef="#ctx0" brushRef="#br1" timeOffset="130666.8">4815 15875 0,'18'0'15,"0"0"-15,35-18 16,-36-35 0,1-52-1,-18 69 1,-18-52-16,-88-53 31,1 70-15,-54 54-1,53 87 1,-35 124 0,141-52-1,35-1 1,53-71-1,71-70 1,-124 0-16,54-17 16,34-89-1,-88 70-15,36-122 16,-36-1 0,-17-70-1,-18 88 16,0 52-15,-35 89 0,17 194-1,18-17 1,18 52 0,17-105-1,35 17 1,1-88-1,35-71 1,-18-53 0,-18-17-1,-17-35 1,-53 52 0,0 36-1,0 105 32,0 36-31,0-35-1,36 35 1,34-71 0,89-35-1,-124 0-15,89-18 16,17-70-1,-106-18 1,-35 18 0,-106-18-1,-70 53 1,-18 71 0,88 52-1,71 19 1,70-1 15,53-35-15,159-36-1,-123-17 1,34-70 0,-87 17-1,-18-35 1,-53 35-1,0 88 17,0 36-17,0-1 1,0-17 0,18-53 30,17-35-30,18-36 0,17-17-1,-17 35 1,-35 36 0,-1 17-16,-17 52 15,18 19 1,-18 0-1,35-18 1,36-18 0,-18-35-1,70-35 1,-52-18 0,17-89-1,-35-69 16,-18 52-15,-17 18 0,-18 88-1,-18 53 1,-17 124 0,17-1-1,18 53 1,0-52-1,0-107-15,0 89 16,71-70 0,-18-36-1,17-18 1,-52-35 0,-18-18-1</inkml:trace>
  <inkml:trace contextRef="#ctx0" brushRef="#br1" timeOffset="130735.22">6826 15346 0,'-35'-18'15</inkml:trace>
  <inkml:trace contextRef="#ctx0" brushRef="#br1" timeOffset="130833.6">6650 15381 0,'176'-35'0,"-335"70"16,177-35-16,53 0 15,70-35 1,-18 0-1,-493 105-15,881-211 16</inkml:trace>
  <inkml:trace contextRef="#ctx0" brushRef="#br1" timeOffset="131465.85">8378 15311 0,'0'0'0,"18"-18"0,158-106 31,-123 19 1,-53 69-32,-53-17 15,-52 53 1,87 0-1,-105 71 1,70-18 0,88 53-1,35-18 1,72 18 0,-1 0-1,-71-36 1,-123 1-1,-53-36 1,-88-17 0,71-18-1,35-53 1,88 35-16,0-35 16,70 0-1,19 18 1,69-18 15,-122 35-31</inkml:trace>
  <inkml:trace contextRef="#ctx0" brushRef="#br1" timeOffset="131733.56">8978 15293 0,'0'0'0,"0"35"15,-53 71 1,53 17-1,-17 89 1,17-159-16,-18 159 16,-17 88-1,-1-89 1,-16 36 0,34-106-1,18-105 1,53-125 15,0-34-15,-18 17-16</inkml:trace>
  <inkml:trace contextRef="#ctx0" brushRef="#br1" timeOffset="132782.6">8908 15769 0,'0'-106'15,"0"212"-15,0-335 16,35 123-1,35 71 1,36 17 0,18 36-1,-89-1-15,0 19 16,-35-19-16,0 36 16,-88 0-1,-53-35 1,0 17 15,106-17-15,35 35-1,88-36 1,53 1 0,-18-18-1,54-53 1,-18-35-1,-124 52-15,0-34 16,-17 35-16,-1-124 16,-17 71-1,-53 88 1,53 17 0,-35 89-1,35 18 1,0-107-1,53 36 1,35 0 0,-17-53-1,17-18 1,0-70 0,-17 18-1,-54 34-15,54-69 16,-36 52-1,1 53 1,-36 35 15,0-17-31,0-1 16,17-17 0,-17-35 15,0 17 0,-17 18-15,-19 53-1,1 18 1,17 35 0,18-53-1,53-36 1,35-17-1,-17-17 1,-18-36 0,-35 0-1,-18 17 1,0 54 15,0 0-31,0 35 16,0-36-1,0 36 1,0 0 0,0-18-1,17-88 17,1 18-32</inkml:trace>
  <inkml:trace contextRef="#ctx0" brushRef="#br1" timeOffset="132932.63">10548 14922 0,'0'-17'0,"0"34"0,-18-87 15,18 52-15,-17 18 16,-1 0 0,36 0-1</inkml:trace>
  <inkml:trace contextRef="#ctx0" brushRef="#br1" timeOffset="133849.48">11007 14728 0,'0'0'16,"-18"18"-1,0-18-15,-35 106 16,1 35-1,-19 106 1,53-176-16,-52 211 16,17-88-1,18 70 1,17-105 0,18-35-1,35-107 1,71-34 15,35-72-15,-17-16-1,-36-72 1,-88 18 0,-88 54-1,52 69-15,-140 1 16,105 17-1,36 18 1,53 0 0,70-17-1,-53 17-15,142-71 16,-36 1 0,-18-19-1,-87 19 16,-54 88 1,0 17-17,18-18-15,0 54 16,36-18 0,34-18-1,1-35 1,-18-35-1,-36-36 1,1-34 0,-18 16-1,17 72 1,-17 34 0,18 89-1,-18 18 1,0-89-1,0 159 1,-35-53 0,-36 71-1,18-54 1,18-69 0,-53-1-1,17-88 1,36 0-1,35-71 1</inkml:trace>
  <inkml:trace contextRef="#ctx0" brushRef="#br1" timeOffset="134632.66">3986 5168 0,'-53'0'31,"36"0"-31,-1 0 0,1 0 16,-19 0 0,1 0-1,17 0 1,1 18 15,17-1-15,0 1-1,-18-18 1,-52 0 0,-36 0-1,-53 0 1,-17 0-1,87 0 1,36 0 0,53-18-1,0 1 1,36 17 0,-19 0-16,89 0 15,-18 0 1,18 0 15,0 35-15,-53-35-1,-35 0 1,-1 0 0,1 0 15,0 0-16,-1 0 1,1 0 0,-1 0-1</inkml:trace>
  <inkml:trace contextRef="#ctx0" brushRef="#br1" timeOffset="137281.93">2399 17057 0,'0'0'16,"-18"0"-16,18 17 15,0 1-15,0 0 16,-17 35-1,17 0 1,17-53 15,1 0-15,-18-18-16,0-35 16,0 35-16,-71-87 15,-17 34 1,-53 18 15,53 53-15,-18 71-1,-17 87 1,105-34 0,18 17-1,70-71 1,36-70-1,53-35 1,53-71 0,-54-17-1,-87 17 1,-71 0 0,-18 89-1,1 17-15,-36 35 16,35 88 15,18 18-15,18-70-1,52-18 1,36-53 0,0-35-1,17-36 1,-87 36-16,17-36 15,-18-35 1,-35 54 0,0 34-1,-35 71 1,-1 17 0,36-34-16,-17 17 15,-1-1 1,18-69 31,18-1-32,35-35 1,-36 18-16,54-36 16,-53 54-1,17 17 1,-18 17-1,1 72 1,-18-19 0,18 18-1,35-70 1,0-18 0,35-35-1,18-53 1,-71 52-16,35-17 31,-52 18-31,35-71 16,-35 89-1,-18 34 1,0 36 0,-18-35-16,18 52 15,0-52-15,0 35 16,18 0-1,52-53 1,54-35 0,17-54-1,-53 19 1,-70 52-16,17-35 16,-18 18-1,-17 53 32,-17 52-31,17 36-1,0-53-15,0 88 16,0 124 0,53 34-1,0-87 1,17 70-1,-52-88 1,-18 0 0,0-158-16,-53 34 15,-53-52 1,0-71 0,0-176-1,71-18 1,18-88-1,105-1 17,18 89-17,17 106 1,71 0 0</inkml:trace>
  <inkml:trace contextRef="#ctx0" brushRef="#br1" timeOffset="140381.75">5503 16757 0,'0'0'0,"0"-35"0,0-71 31,-70 0-16,17 88 1,-35 18 0,70 0-16,-88 89 15,36 69 1,34 89 0,36-70-1,0-124 1,36 35-16,52-18 31,-71-70-31,142 0 16,-18-53-1,53-52 1,-88 34 0,-35-35-1,-71 89 1,0 34-1,-18 89 1,0-35 0,18 17-1,53-71 1,71 1 0,-89-18-16,71-35 15,17-18 1,-87-18-1,-36-35 17,-36 18-17,-87 35 1,-1 71 0,1 88-1,105 53 1,18-71-1,106-18 1,0-52 0,88-36-1,-53-17 1,18-71 0,-89 36-1,-34-19 1,-89 142 31,35 18-32,1 17 1,17-53 0,17-35-1,1-17 1,70-36-1,0-18 1,-17 36 0,-18 0-1,-18 52 1,-17 1-16,17 35 16,-17-35-16,17 52 15,53 1 1,-17-36-1,87-35 17,54-18-17,-89-35 1,19-52 0,-142 16-1,-53 1 1,-53 35-1,-35 53 1,35 71 0,71 35-1,35-36 1,35 1 0,35-18-1,1-53 1,52-18-1,-17-70 17,-35-53-17,-36 0 1,0-53 0,-35 88-1,-17 70 1,-1 36-16,-35 53 15,18 71 1,17 52 0,18-17-1,53-71 1,53-17 0,-35-54-1,17-34 1,-53-36-1,18-35 17,-18-18-17,-35 71 1,0 52 0,0 36-1,0 35 1,0-35-1,36 0 1,16-35 0,37-18-1,16-53 1,-16-18 0,-1-87-1,-70-1 1,-18 0 15,0 88-15,-18 142 15,18 52-15,0 36-1,0-35 1,18-54-1,-1-52-15,54 35 16,-18-53 0,35-35-1,0-54 1,-35 1 0,17-18-1,-52 89 1,-18 34 15,0 54-15,0 17-1,0-17 1,35-18 0,36-36-1,-18-17 1,53-35-1,-18-36 1,-18 1 0,1-1-1,-53 89 17,-18 35-17,0-18 1,17 0-1,19-17 17,-19-18-32,54 0 15,-18 0 1,0-71 0,-53-34-1,0 34 1,-89-17-1,19 88 1,-1 53 0,18 53-1,36-18 1,17-18 0,70-34-1,18-36 1,18 0-1,-17-53 17,-1-35-17,-18 17 1,-17 36 0,-53 88 15,0 17-16,0-17 1,0-35 0,0-1-16,0 1 15,35-18 1,18-18 0,18-52-1,-1-36 1,-17 53 15,-35 35-31,17 18 16,-35 53-1,0 36 1,0-37 0,0 1-1,53-35 1,-35-18-16,70 0 15,0-53 1,-17 0 0,-1-70-1,-34 34 1</inkml:trace>
  <inkml:trace contextRef="#ctx0" brushRef="#br1" timeOffset="140597.97">9807 16651 0,'0'0'0,"-35"0"0,-18-18 16,35 1-16,1 17 15,52-35 1,18 35-1</inkml:trace>
  <inkml:trace contextRef="#ctx0" brushRef="#br1" timeOffset="140782.26">8661 16916 0,'0'0'16,"-36"0"-16,1 0 16,176-18 15,-88-17-15,18-18-1</inkml:trace>
  <inkml:trace contextRef="#ctx0" brushRef="#br1" timeOffset="140948.82">8202 16722 0,'0'0'0,"-35"0"0,0 0 0,-18 17 16,70-17 15,36 0-31,35-35 15</inkml:trace>
  <inkml:trace contextRef="#ctx0" brushRef="#br1" timeOffset="142181.35">13617 15222 0,'0'0'0,"0"-35"0,-17-53 31,-1 106-15,18-1-16,-35 142 15,-1 0 17,1 52-17,17-34 1,18-142-16,0 53 16,0-70-1,18-36 1,53-88-1,-1-35 1,-17 35 0,-18 1-1,18 122 1,-17 71 0,17 18-1,-1-35 1,54-1 15,-18-52-15,36-53-1,-1-71 1,-70 0 0,0-70-1,-53-36 1,0 89-1,0 105 1,0 53 0,0 89-1,0 52 1,0-53 0,0 19-1,18-125-15,35 36 16,35-53-1,18-35 17,-18-36-17,0-70 1,-88 18 0,0 70-1,-70 70 1,34 54-1,1 35 1,35 0 0,35-53-1,-17-36-15,105 1 16,-17-18 0,53-35-1,-53-1 1</inkml:trace>
  <inkml:trace contextRef="#ctx0" brushRef="#br1" timeOffset="143065">16722 15187 0,'0'0'15,"-18"-18"-15,0 1 0,-70-18 16,-71 35 0,36 52-1,-36 90 1,89-1 0,52-36-1,89-34 1,52-71 15,-17 0-15,88-106-1,-106-17 1,0-107 0,-70 1-1,-18 106 1,0 34-1,-53 125 1,18 52 0,-1 159-1,36-88 1,36 17 0,34-70-1,18-71 1,18-35-1,35-53 17,-105 18-32,52-53 15,-18-36 1,-52 54 0,-36 70-1,-52 53 1,35 35-1,35-53-15,0 53 16,88-17 0,-18-54-1,71-17 1,18-35 0,-71-71-1,-88-52 1,-52 17-1,-37 88 17,-52 53-17,18 53 1,70 17 0,35-52-16,1 52 15,17-52 1</inkml:trace>
  <inkml:trace contextRef="#ctx0" brushRef="#br1" timeOffset="143815.07">19509 14781 0,'17'-17'47,"-17"-1"-47,18 18 16,17-35-16,-17 17 0,70-52 15,-53-1 17,-17 1-17,-142 52 1,-70 18 0,36 88-1,87-17 1,89 34-1,140-16 1,1-36 0,88 35-1,-212-18 1,-70 1 0,-176-1-1,-72-34 1,89-36-1,36-88 17,140 35-17,36-36 1,105 36 0,0 36-1,54-1 1,-124 1-16</inkml:trace>
  <inkml:trace contextRef="#ctx0" brushRef="#br1" timeOffset="144131.21">20108 14746 0,'0'0'0,"-17"0"0,-36 0 15,35 53 1,18-18-16,-18 142 31,18 17-31,0 123 31,-35-87-15,0 105 0,-18 35-1,35-211 1,1-71-1,17-176 17,17-36-17,-17 71-15</inkml:trace>
  <inkml:trace contextRef="#ctx0" brushRef="#br1" timeOffset="145248.1">19985 15169 0,'0'-52'0,"0"104"0,0-157 16,0 52 0,0-18-1,35 71 1,53 0 0,106 18-1,-105 35 1,-54 17-1,-35-52-15,-141 52 16,0-17 0,-1 0-1,54 0 1,88-18 0,18 1-1,0-19-15,70-17 16,106-53-1,70-52 17,-123-1-17,-17-35 1,-106 35 0,-54 71-1,-52 52 1,53 71-1,17 18 1,36 18 0,35-36-1,53-18 1,17-70 0,-52-35-1,17-53 1,0-35 15,-35 34-15,35 19-1,-35 70 1,-53 53 15,0-36-15,0 1-1,18-18 1,-18-35 0,0-18-1,0 17 1,-18 36 0,-17 0-1,17 0-15,-35 89 16,18-19-1,0 54 17,35-18-17,17-36 1,89-52 0,-71-18-16,107 0 15,52-71 1,-71-52-1,-52 35 1,-19-1 0,-52 72-1,0 70 1,-17 35 0,17-18-1,0-17 1,17-17-1,19-19 17,-1-34-17,-17-36-15</inkml:trace>
  <inkml:trace contextRef="#ctx0" brushRef="#br1" timeOffset="145431.04">22084 14781 0,'-18'0'16,"36"0"-16,-53 0 0,17 0 0,-17 0 16,-1 0-1,54 0 17,53 0-17,-36 0-15</inkml:trace>
  <inkml:trace contextRef="#ctx0" brushRef="#br1" timeOffset="146531.16">22666 14429 0,'0'-53'16,"0"106"-16,0-124 0,-18 18 16,-52 53-1,-18 106 1,-1 88-1,36 0 1,1 106 0,16-71-1,1 89 1,35-124 0,0-88-1,35-1 1,89-69-1,-18-54 17,70-105-17,-105-36 1,-71 35 0,-106-52-1,-53 70 1,35 71-1,36 17 1,194 18 15,106-70-15,-36 17 0,36-35-1,-106 17 1,-89 36-1,-17 17 17,0 36-17,-17 35 1,17 52 0,35-16-1,-17-89-15,52 35 16,71-35-1,0-18 1,-35-52 0,-35-18-1,-36-18 1,-35 123 15,0 89-15,0 18-1,-71 52 1,-34 18 15,87-141-31,-88 88 16,-35 88 0,53 1-1,70-72 1,18 19-1,88-18 1,-70-124 0,-18-53-1,-53-70 1,0-53 0,36-106-1,34-71 1,1 230-16,70-141 15,71-53 1,52 88 15,-52 123-15,0 54 0,-141 17-16,-1 0 15</inkml:trace>
  <inkml:trace contextRef="#ctx0" brushRef="#br1" timeOffset="148614.07">13458 16775 0,'0'0'0,"0"-53"16,0 35-16,0-35 15,0 0 1,-17 36 15,-71 17-15,-1 17 0,-87 89-1,141-53-15,-89 106 16,54 70-1,70-88 1,106 0 0,35-35-1,-18-106 1,-88 0-16,124-18 16,-88-35-1,17-35 1,-70 0-1,-1-18 1,-17 89 15,0 70-15,0 17 0,-17 54-1,34-19 1,36-34-1,88-71 1,-35-18 0,0-52-1,-71 17 1,-35-71 0,-70 1-1,-19 52 1,72 54-16,-107 34 15,36 54 17,0 52-17,70-17 1,36 0 0,52-35-1,54-71 1,-18 0-1,35-53 1,-53-18 0,-17 18-1,-54 18 1,1 35 0,-18 18-1,0 17 1,0 35-1,-18-17 17,18-35-17,18-18 1,35-18 0,17-17-1,-17 35 1,36 0-1,-1 0 1,0 53 0,-18 18-1,1-36 1,35-18 0,-18-17-1,88-35 1,-123 18-16,71-54 15,-18-35 1,-89 0 15,-17 36-15,-141 34 0,35 36-1,-52 53 1,34 53-1,106-18 1,18 1 0,71-54-1,88-35 1,-124 0-16,106-35 16,0-71-1,-53 0 1,-70-18-1,-18-52 1,0 88 15,0 17-15,-35 71 0,0 106-1,-1 53 1,36-53-1,0 70 1,53-105 0,18-18-1,-1-53 1,19-36 0,-1-52-1,-53 18 1,-35 34-16,35-52 15,-17 70 17,-18 36-17,0 35 1,0 18 0,0-1-1,35-52 1,18-18-1,0 0 1,-18-36 0</inkml:trace>
  <inkml:trace contextRef="#ctx0" brushRef="#br1" timeOffset="148964.01">15998 16898 0,'-35'18'16,"70"-36"-16,-87 53 0,-19 36 15,36-18 1,17 0 0,53-36-1,71-17 1,0-53-1,-71 1 1,-35 16-16,-17-34 16,-36 34-1,-35 54 1,17 35 0,36 35-1,35-17 1,17-54-1</inkml:trace>
  <inkml:trace contextRef="#ctx0" brushRef="#br1" timeOffset="150597.07">16545 16704 0,'0'-18'0,"0"36"0,0-53 15,0 52 1,-35 54 0,-36 88-1,36-18 1,35 53 0,0-106-1,35 0 1,18-70-1,36-18 1,-1-18 15,0-52-15,-35-19 0,-36 37-1,1 52 1,-18 17-1,0 1-15,-35 17 16,17-17-16,1 52 16,17-52-1,0 0 1,70-1 0,18-34-1,18-19 1,-71 19-16,107-89 15,-37 18 1,-52 35 15,-53 70 1,-17 1-32,-36 35 15,35-18-15,-17 18 16,35 18-1,17-18 1,54-53 0,52 0-1,-17 0 1,35-53 0,-70-36-1,-53 1 1,-18-35-1,-53 52 1,-53 54 15,0 70-15,53 52 0,35 1-1,18-53 1,53 18-1,36-36 1,34-17 0,1-36-1,-19-17 1,1-54 0,-18 1-1,-17 0 1,-53 88-1,-18 71 17,-18-36-1,0 35-15,18-34-1,0-19 1,0-34 15,18-36-15,53-35-1,-1-1 1,54 19 0,-107 52-16,71 18 15,-35 36 1,-35 52-1,-18-35 1,-35 35 15,35-71-31,0 19 16,0-19 0,70-17-1,18 0 1,36-53-1,35-52 1,-54-19 0,-87 36-1,-36 35 1,-70 53 0,53 71-1,35-18 1,18 52-1,17-52 1,0 18 15,-35-36-15,0-17 0,-17-1-1,-54-17 1,18 0-1,-17-35 1,17-18 0</inkml:trace>
  <inkml:trace contextRef="#ctx0" brushRef="#br1" timeOffset="150847.46">17851 16351 0,'0'0'15,"-18"-17"-15,0 17 16,1 0 0,-1 0 15,0 17-16,-35 19 1,1-19-16</inkml:trace>
  <inkml:trace contextRef="#ctx0" brushRef="#br1" timeOffset="151064.09">16316 16792 0,'0'0'0,"-18"0"0,-17 0 16,70 0 15,54 0-15,16-17 0,1-1-1,-18 0 1,-17 18-1</inkml:trace>
  <inkml:trace contextRef="#ctx0" brushRef="#br1" timeOffset="151399.73">20443 17216 0,'0'0'0,"0"17"32,18-17-17,-36 0 17</inkml:trace>
  <inkml:trace contextRef="#ctx0" brushRef="#br1" timeOffset="-178166.18">14676 16228 0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0:45:40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1923 1341 0,'0'-18'47,"0"0"-31,0 1-1,0 34 48,0 36-47,0-35-16,0-1 0,0 54 15,0 17 16,0-53-31,0 71 16,0 53 0,0-35-1,17 34 1,1-34 0,0 70-1,17 0 1,-18-53-1,1 18 1,0-71 0,-18 53-1,0-18 1,0 54 0,0-142-1,17 106 1,-17-17-1,0 87 1,18-17 0,0 53-1,-1-17 1,19 34 0,-19-70-1,18 53 1,-35-106-1,0 0 1,0-105-16,0-1 16,0-17-1,0-124 17,0 71-17</inkml:trace>
  <inkml:trace contextRef="#ctx0" brushRef="#br0" timeOffset="1179.95">2011 1358 0,'0'0'0,"0"-35"31,-18 35 0,1 0-15,-1 0-16,0 0 16,1 18-1,34-18 32,19 0-31,16 0-1,19 0 1,105 0 0,1 0-1,105 0 1,-211 0-16,158 0 16,35 0-1,107 0 1,-89 0-1,106 0 1,-70 0 0,-213 0-16,266 0 15,-71 0 1,88 0 0,-124 0-1,54 0 16,-71 0-15,-159 0-16,106-18 16,-18 18-1,-105 0 1,-53 0 0,-36 0 30,0 0-46,1 0 16</inkml:trace>
  <inkml:trace contextRef="#ctx0" brushRef="#br0" timeOffset="2396.67">7126 1411 0,'0'-18'31,"18"18"32,-18 18-63,0 0 15,17-1-15,1 36 16,-18-17-16,35 87 16,-17 1-1,-18 52 16,0-35-15,-18 88 0,-17-35-1,-36 159 1,19-159 0,16 88-1,1-35 1,17-35-1,1-53 1,-1-1 0,0-105-16,18 124 15,-17-54 1,-18 18 0,17 0-1,18-52 16,0-1-15,0-70-16,0 34 16,0-16-1,0-1 1,0-17 0,0 17-1,0-17 1,0-1-1,0 1 17,18-1-17,-18 1 1,17-18-16,-17 18 16,18-18-1,-18 17 16,17 1-15,1-18 15,-18-18-15,-18 1 0,-70-54-1</inkml:trace>
  <inkml:trace contextRef="#ctx0" brushRef="#br0" timeOffset="3563.69">2258 5874 0,'-18'0'0,"0"0"16,1 0-1,-1 0 1,36 0 31,-1 0-47,36 0 15,71 0 1,-71 0-16,123-18 16,1 0-1,87 18 1,54-35-1,52 18 1,-88-19 0,159 1-1,-141 17 1,35-17 0,-35 35-1,-35-18 16,-71 18-15,-18 0 0,-70 0-1,0 18 1,0 0 0,-1-18-1,-34 0 1,17-18-1,-17 18 1,-18-18 0,-18 18-1,-17 0 1,-1 0 0,-17-17 30,-17-1-30,-1 1-16,0-1 0</inkml:trace>
  <inkml:trace contextRef="#ctx0" brushRef="#br0" timeOffset="4012.92">6914 5168 0,'0'0'0,"0"-17"15,18 17 1,-18 17 15,0 1-15,0 35 0,0 35-1,0 0 1,0-17-1,0 17 1,0-35 0,0-36-16,0 1 15,-18-18 32,1 0-47</inkml:trace>
  <inkml:trace contextRef="#ctx0" brushRef="#br0" timeOffset="5046.67">2910 2011 0,'0'0'0,"-17"-18"0,-54-17 31,36 17-31,-36 1 16,-17 17 0,0 0-1,17 0 1,177 17 31,-70 1-47,140-18 15,36 0 1,211-18 0,-70-17-1,52 0 1,-263 35-16,404-36 16,-211 36-1,54-17 1,-160 17-1,-53 0 1,-123 0 0,-35 0-1,-36 0 32,-17 0-47,-142 0 16,107 17-1</inkml:trace>
  <inkml:trace contextRef="#ctx0" brushRef="#br0" timeOffset="5564.32">3069 2575 0,'0'0'0,"-17"18"0,-19-18 0,1 18 16,35-1-16,-35 1 15,35-1 16,17-17-15,54 0 0,70 0-1,194-35 1,88 0 0,107-18-1,-89 18 1,70-1-1,-211 1 1,0 18 0,-177 17-1,-17 0 1,-123 0 31,-1 0-32,0 17-15,-35-17 16,-35 18-16</inkml:trace>
  <inkml:trace contextRef="#ctx0" brushRef="#br0" timeOffset="6080.47">3193 3387 0,'0'0'0,"-18"0"0,0 35 15,1-35-15,-1 35 31,53-35 1,89 0-17,-54 0-15,195-53 16,141 0 0,88 36-1,-124-1 1,53 18-1,-158 0 1,52 0 0,-140 0-1,-142 0-15,53 0 16,-35 0 0,-88 0 30,0 0-30,-54 0 0,72 0-16,-124 18 0</inkml:trace>
  <inkml:trace contextRef="#ctx0" brushRef="#br0" timeOffset="6563.47">3510 4075 0,'0'0'16,"-53"35"-16,-53 0 0,-35 18 16,35-18-1,89-35-15,-18 18 16,70-18 31,159 0-32,53 0 1,158-18 0,-281 1-16,246 17 15,124 0 1,-194 0-1,35-18 1,-158 18 0,-36 0-1,-106 0-15,-17 0 16,-1-18 0,-34 18-1,-36 0 16,-71 0-15,36 0-16</inkml:trace>
  <inkml:trace contextRef="#ctx0" brushRef="#br0" timeOffset="7011.92">3228 5133 0,'0'0'15,"-18"18"-15,1-1 0,140-17 47,89 0-31,17 0-1,-141 0-15,177-17 16,17-19 0,230 1-1,-230 0 1,53-1-1,-88 19 1,-141 17 0,-36-18-1,-70 1 1,-123-19 0,88 19-1</inkml:trace>
  <inkml:trace contextRef="#ctx0" brushRef="#br0" timeOffset="19544.95">16545 1358 0,'0'-17'16,"0"-1"-16,0-17 15,0-1 17,-17 36-17,-1 0 17,18 36-17,0 34 1,0 54-1,-35 52 1,35-123-16,35 106 16,-35-106-16,35 105 15,-35 107 1,18-36 0,17 106-1,0 36 1,1-36 15,-36-53-15,17-53-1,1 54 1,0-1 0,-18-70-1,17 52 1,36 1-1,-18-124 1,-17 0 0,0-35-1,-18-89 1,0-105 15,0 35-31,35-176 16</inkml:trace>
  <inkml:trace contextRef="#ctx0" brushRef="#br0" timeOffset="20528.93">16616 1393 0,'0'0'0,"-18"-17"31,18-1 1,-17 18-32,34 0 62,1 0-62,-1 0 0,36 0 31,-35 0-31,88 0 16,88 0 0,106 0-1,-36 0 1,142 18-1,-36-18 1,124 0 0,-88 0-1,-265 0-15,388 17 16,-105-17 0,70 18-1,-195-18 1,1 0-1,-106 0 17,-106 0-17,-52 0 1,-19 0 0,-17 18-1,0 17 1,0 18-1,0 17 1,-17 54 0,-1-1-1,-17 54 1,17-1 0,-17 54-1,35-89 1</inkml:trace>
  <inkml:trace contextRef="#ctx0" brushRef="#br0" timeOffset="21377.32">21519 3581 0,'0'17'15,"0"142"1,-35 106 0,-18 17-1,18-88 1,-36 53-1,-17 0 1,35-71 0,0 89-1,0-71 1,36-53 0,-18 18-1,17-36 1,0-52-1,18-36 17,0 0-17,0-17 1,-17 0 46,-1-18-46,0 0 0,1 0-16,-19 0 31,19 0-31,-71 0 16,52 0-16,-140 0 15,-18 0 1,-88 0-1,-1 0 17,54 0-17,-88 0 1,-124-18 0,141 18-1,-18-18 1,71 1-1,89-1 1,-89 0 0,0 1-1,194 17-15,-88 0 16,-18-18 0,88 18-1,36 0 1,-18 0-1,18 0 17,17 0-1,54 0-15</inkml:trace>
  <inkml:trace contextRef="#ctx0" brushRef="#br0" timeOffset="22593.69">21590 2593 0,'0'0'0,"0"-18"0,18-35 31,-18 36-16,0-1-15,17 18 32,-17-18-17,0 36 17,0 17-17,0 54 1,18-54-16,-18 71 15,0 52 1,0 19 0,0-18-1,-35 87 1,-1-69 0,-34 87-1,35-87 1,17-89-1,18 0 17,0-70-17</inkml:trace>
  <inkml:trace contextRef="#ctx0" brushRef="#br0" timeOffset="25310.82">7003 423 0,'0'-17'0,"-18"17"16,18-18-16,0 0 31,-18 18-31,18 18 31,0 0-15,0 52 0,0-52-16,0 105 15,0-17 1,18 53-1,-18-36 1,0 1 0,0-54-1,0-34 1,0-54 15,0 0-15,0-87-1,0 16 1</inkml:trace>
  <inkml:trace contextRef="#ctx0" brushRef="#br0" timeOffset="25909.93">7003 406 0,'0'0'0,"-18"-18"15,0 18 1,18-18 0,18 36 15,0 0-31,35 35 15,35 17 1,-18-17 0,54 18 15,17-36-15,-35-17-1,-71-18-15,53 17 16,0 1-1,-52-1 1,-36 19 0,-53 17-1,-35 17 1,-1 1 0,-52 35-1,71-36 1,-36-17-1,53 0 1,-18-35 15,54-18 16,17-18-31,0 0-16,0-17 15</inkml:trace>
  <inkml:trace contextRef="#ctx0" brushRef="#br0" timeOffset="33011.05">7020 635 0,'0'0'0,"-17"0"0,17-18 16,0 1 0,0 34 15,0 19-16,17 87 1,1-88-16,-18 36 16,0 88-1,0-124-15,0 36 16,0-1 0,0-52-1,0-36 16,0-35-15,0-17 0,0 34-1,0-122 1,0 52 0,0 0-1,0 53 1,0 35-1,0 107 17,0-1-17,0 70 1,0-52 0,0 18-1,0-71 1,0-36-1,0-34 17,0-1-17,0-35 1,35-70 0,-35-1-1,0 89-15,18-71 16,-18 0-1,0 71 1,0 53 15,0 52-15,0-52-16,0 88 16,0 52-1,0-16 1,-18-90-1,18 1 1,0-70 31,0-19-31,0-69-1,35-1 1,-17-35-1,0 52 1,-1 37 0,1 52-1,-18 17 1,0 89 0,0 0-1,-53 35 1,53-106-16,-35 36 15,35-1 1,0-52 31,0-36-31,0-52-1,53-1 1,17-70-1,-17 53 1,35-18 0,-70 88-16,17 1 15,-17 17 1,-18 17 0,-53 54-1,0 17 1,-35 36-1,17-54 1,1 36 15,35-88-15,35-1 0,17-34 15,18-19-16,36-34 1,-36 35-16,53-54 16,36-34-1,-36 52 1,0 36 0,-105 88 15,-89 53-16,35-18 17,-35 18-17,1 0 1,52-71 0,17 0-1,36-17 1,0-36 15,0 1-31,53-19 16,18-52-1,-53 71-15,87-107 16,37-35 0,-19 71-1,-17 18 1,-89 70-1,-34 17 1,-71 36 15,-71 53-15,53-18 0,-17 0-1,52-35 1,53-53-1,36-35 17,53-18-17,34-35 1,1 17 0,-18 1-1,-70 52-15,-18 0 16,-53-17-1,-35 18 1,-53 17 15,70-18-15,-17 18 0,70-18-1,36 18 16,17 18-15,18 17 0,71 0-1,-107-35-15,72 18 16,16 0 0,-69-1-1,-54-17 16,-52-17-15,-1-19 15,36 19-31,-54-36 16,19 0 0,-1 0-1,54 18 1,-1 35-1,53 35 17,54 18-17,-37 0 1,37 0 0,-72-36-16,36-17 15,0 18 1,-70-18 15,-36-18 0,-36-34-15,19 16 0,-54-17-1,107 36-15,-54-19 16,18 36-1,53-17 1,0 34 0,36 19-1,52 34 1,-71-52-16,54 35 16,17 0-1,-35-18 1,-71-53 46,-17 1-46,-18-19 0,-17-16-1,52 52 1,18 17 15,18 36-15,-18 0-1,35 35 1,-17-35 0,-1-18-1,-17-52 32,0-1-31,0-17-16,0 0 31,0-54-15,0 36-1,0 36-15,0-18 16,0 87 15,0 19-15,0 35-1,-35-36 1,35-52-16,-35 35 16,35-35-1,0-1 1,17-52 15,54-36-15,-54 36-1,72-18 1,34-35 0,-35 53-1,-35 35 1,-35 0-1,-71 53 1,-70 52 0,17 1-1,35-35 1,18-18 0,36-36-1,-1-17 1,36-35 15,34-18-15,19-35 15,17 0-15,-52 70-16,52-35 15,-18 18 1,-52 35-16,0 0 31,-54 53-15,-70 35-1,18 0 1,53-70-16,-53 70 16,52-35-1,1-35 1,35-36 31,0 0-32,35-34 1,1 16-16,34-52 16,71-35-1,-35 34 1,0 19-1,-53 70 1,-71 35 15,-105 53-15,17 0 0,-70 54-1,70-54 1,71-71-16,-18 36 15,0 0 1,70-70 31,19-1-31,34-35-1,-52 35-15,70-52 16,36-36-1,-54 53 1,-35 53 0,-140 53 15,87-35-31,-70 52 16,-18 1-1,53-36 1,0-17-1,18-18 1,17 17 0,0-17 46,1 0 1,17 18-48,0 0-15,-18-18 16,18 17 31,-17-17 15,17-17-46,0-1-16,0 0 16,0 1-16,0-19 15,0 19-15,0-71 16,0-54-1,0 37 1,0-19 0,0 54-1,-36 17 1,19 17 0,-1 36-16,18-17 203,0-1-172,18 18 0,-1 0 0,-17 18-31,18-18 0,0 17 32,-18-34 15,0-1-47,0 1 15,0-1 1,0 0-1,0-17 1,-18 35 0,18 18 15,0 35-15,0-18-1,18 0 1,-1-35-1,1 0 32,-18 18 16,0-1-63,0 1 0,0 0 15,17 35 1,-17-18-16,0 106 16,0-18-1,0 1 1,0-36 0,0 0-1,0-35 1,0-35-16,0-1 15,0 19 1,0-54 78,0 0-63,0 1 0,0-1-15,0 1-16,0-1 16,0 0-16,18-35 15,0 18 1,-18 53 46,-18-18-62,18 17 16,-18 1 0,1 0-1,-1-36 32,18 0-31,-17 1-16,-1-19 15,-17 1 1,17 18 0,18 34 15,0 1-31,18 17 15,-18-17-15,35 52 16,-17-34 0,-1 16 15,-17-34 0,0-36 0,0 1-15,0-18 0,0-18-1,-17 17 1,17 54 31,0 0-47,0 35 15,0-18 1,0 0 0,0-17 15,0-36 0,0 0-15,52-52-1,1-1 1,36-52 0,34-54-1,-88 160 1,-17-18-16,88-36 16,-71 53-1,-88 54 16,-35 34-15,17 1 0,-34 17 15,52-53-15,35-17-16,0-18 15,1 0 1,34-35 15,36-18-15,-17 0-1,-19 35-15,18 0 16,-35 1-16,36-18 16,-19 35-16,-17-18 15,0 0 1,-35 89 15,17-36-15,1-35 15,17 18-15,0-36 15,35-17-16,-17 17 1,-1 1 0,1 17-1,-36 0 17</inkml:trace>
  <inkml:trace contextRef="#ctx0" brushRef="#br0" timeOffset="43496.06">7232 3263 0,'0'18'31</inkml:trace>
  <inkml:trace contextRef="#ctx0" brushRef="#br0" timeOffset="46041.48">17903 600 0,'0'-18'0,"0"0"15,0-34 1,0 34 0,0 0-1,-17 18 17,17 18-17,-18 35 1,1-18-16,-1 53 15,-17 53 1,-1-17 0,1 35-1,17-89 1,18-17 0,0-88 15,18-18-16</inkml:trace>
  <inkml:trace contextRef="#ctx0" brushRef="#br0" timeOffset="46374.43">17798 653 0,'0'0'0,"0"-18"0,0 0 15,35 1 1,-17-19-1,17 19 1,18 17 0,17 17-1,18 72 1,-35 16 0,-88 37-1,35-37 1,-18 37-1,18-125 1,-17-34 15,-1-36-15,18 35 0</inkml:trace>
  <inkml:trace contextRef="#ctx0" brushRef="#br0" timeOffset="46608.62">17780 952 0,'-18'0'0,"36"0"0,-71 0 15,53 18 1,0 0 0,53-18-1,88-36 1,-35 1-1,70-35 1,-17 17 0,-53 17-1</inkml:trace>
  <inkml:trace contextRef="#ctx0" brushRef="#br0" timeOffset="46873.84">18521 741 0,'0'17'31,"0"1"-15,0 0-16,0 52 16,0 54-1,-18-1 1,18 18 0,0 18-1,0-71 1,0-70-16,-17 52 15,17-34 1,0-89 15,0 35-15,0-17-16,0-36 16</inkml:trace>
  <inkml:trace contextRef="#ctx0" brushRef="#br0" timeOffset="47208.35">18397 917 0,'0'0'0,"0"-17"15,0-36 1,0 17 0,18 19-16,35-1 15,35 0 1,53 18-1,-70 18 1,-54 70 0,-17-70-16,-17 52 15,-71 1 17,-1 0-17,36-71 1,18 17-1,35-34 17,18-1-32,52-17 15</inkml:trace>
  <inkml:trace contextRef="#ctx0" brushRef="#br0" timeOffset="47573.96">18979 723 0,'0'0'0,"-17"0"31,-1 0-15,18 18-16,0-1 16,0 36-16,0-35 15,0 123 1,18-35-1,-18 53 1,0-53 0,0-1-1,0-34 1,0-36 0,0-52 15,0-19-16,0-52 1,0 18 0</inkml:trace>
  <inkml:trace contextRef="#ctx0" brushRef="#br0" timeOffset="47924.24">18979 900 0,'0'0'0,"0"-36"0,0 1 15,0-18 1,0 0 0,53 18-1,36 17 1,-19 18 0,18 18-1,-52 52 1,-36 1-1,-124 35 1,36-53 0,0-18-1,52-17 17,19-18-17,17-18 1,17-17-1,36-18-15</inkml:trace>
  <inkml:trace contextRef="#ctx0" brushRef="#br0" timeOffset="48307.9">19526 494 0,'0'0'0,"0"-18"16,0 1-16,-17 17 31,-1 70-15,0 1 0,18 52 15,0-35-16,-17-70-15,17 70 16,0-17 0,53-71-1,17 0 1,-17-36 0,0-52-1,-35 18 1,17-1-1,-35 36 1</inkml:trace>
  <inkml:trace contextRef="#ctx0" brushRef="#br0" timeOffset="48474.39">19703 917 0,'0'35'15,"0"-17"1,17-18-1,1 0 1,0-35 0,17-18-1,-18-18-15</inkml:trace>
  <inkml:trace contextRef="#ctx0" brushRef="#br0" timeOffset="48660.94">19773 529 0,'0'0'0,"-35"0"31,35-17-31,0 34 63,18 1-48</inkml:trace>
  <inkml:trace contextRef="#ctx0" brushRef="#br0" timeOffset="49573.45">20055 617 0,'0'-17'0,"0"-1"31,0 0-31,0 1 16,-17 17-1,-1 0 1,0 35 15,1-17-31,-1 52 16,18 18-1,0-17 1,0 0 0,53-36-1,18-18 1,52-17 0,36-35-1,-36-35 1,-52-1-1,-18 1 1,-53 17 0,0 17-1,-53 36 17,-18 0-17,18 18 1,-17 35-1,17 35 1,53-17 0,-18 34-1,36-87 1,35-18 0,35-35-1,-17-36 1,-1-17-1,-52 70-15,-18-70 16,35 35 0,0 18-1,-52 35 32,17 18-47,-18 17 16,18 106-1,35-53 1,1-35 0,34-35-1,-17-18 1,53-35 0,-35-18-1,-19-53 1,1 0-1,-35 18 1</inkml:trace>
  <inkml:trace contextRef="#ctx0" brushRef="#br0" timeOffset="49840.58">21149 459 0,'0'-53'15,"0"17"-15,0-17 16,0 195-16,-35-284 31,35 178-15,0 52-1,-18 0 1,18-53-16,0 18 16,0 53-1,0-35 1,0-54 0,18 1-1,52-36 16,-70 1-31,53-36 16,-53 0 0</inkml:trace>
  <inkml:trace contextRef="#ctx0" brushRef="#br0" timeOffset="49941.27">21414 512 0,'17'0'16,"-17"-36"15</inkml:trace>
  <inkml:trace contextRef="#ctx0" brushRef="#br0" timeOffset="50090.86">21396 635 0,'0'35'16,"0"-17"-16,0 0 16,-18 52-1,18-52 1,0-1-1,18-17 1,35 0 0,17-35-1</inkml:trace>
  <inkml:trace contextRef="#ctx0" brushRef="#br0" timeOffset="50974.1">21907 529 0,'-17'0'15,"-1"0"1,1 0-16,-19 35 16,1 1-1,0 34 1,17 1-1,18-36 1,0-17-16,0-1 16,18 1-1,35-18 1,-18-18 15,-17-17-15,-18-35-1,-18 17 1,0 0 0,18 17-1,36 36 1,52-35 0,0 35-1,-17 0 1,-36 35-1,-18 36 1,-17 0 0,0-19-1,0-34-15,-17 35 16,17-35 15,-18-1-15,1-17-1,-1-17 1,18-36 0,0 35-16,0-35 15,53-35 1,0 0 0,17 35-1,54 18 1,-1 17-1,-52 53 1,-1 53 0,-52 18-1,-36-35 1,-17-18 15,0 0-15,-1-36-1,1-17 1,0-17 0,17-19-1,18 19-15</inkml:trace>
  <inkml:trace contextRef="#ctx0" brushRef="#br0" timeOffset="51426.31">21784 212 0,'0'0'0,"-18"0"16,1 17-16,-19 1 15,19 0 1,17-1 0,17-17 15,-17-17-16,0-1-15,0-17 16,0 17 0,-35 18-1,18 0 1,17 18 0,-18 17-1,18 0 1,0-17 15</inkml:trace>
  <inkml:trace contextRef="#ctx0" brushRef="#br0" timeOffset="51723.96">21043 529 0,'-35'18'31,"53"-18"-15,17 0-1,0 0 1,-17 0-16,52 0 16,1-18-1,-18 18-15</inkml:trace>
  <inkml:trace contextRef="#ctx0" brushRef="#br0" timeOffset="52340.4">21431 529 0,'0'18'47,"0"-1"-47,0 1 16,0 0-16,0-1 16,0 36-1,0 0 1,0-18-1,0-17-15,0 0 16,18-18 0</inkml:trace>
  <inkml:trace contextRef="#ctx0" brushRef="#br0" timeOffset="72171.2">2875 564 0,'0'0'0,"18"0"15,17-17 17,-17-1-32,-1-17 15,36-18 1,-35 18 0,-18-18-1,0 35-15,-18 18 16,-70 0-1,-35 53 1,-1 0 0,18 18-1,71-19 1,17-52-16,18 18 16,0 0-16,36-1 15,17 19 1,52-1 15,-16 0-15,-37 0-1,-34 71 1,-71-35 0,-70-1-1,17-34 1,0-36-1,0 0 1,18-36 0,70 19-16,-52-36 15,35-18 1,35 54 0,70-19-1,36 36 1,-71 0-1</inkml:trace>
  <inkml:trace contextRef="#ctx0" brushRef="#br0" timeOffset="72588.8">3069 847 0,'0'0'0,"18"0"16,-1 0-16,54-53 16,0 17-1,-19-34 1,-34 35 0,-18 17-1,-106 18 1,36 18 15,-18 52-15,70-52-16,-17 70 15,35 0 1,0-53-16,0 18 16,53-17-1,-18-19 1,35-17-1,19-53 1,-72 36 0,36-19-16,18-52 15</inkml:trace>
  <inkml:trace contextRef="#ctx0" brushRef="#br0" timeOffset="72871.57">3739 300 0,'-52'53'15,"34"-18"-15,18-17 16,-35 88 0,17-1-1,18-69-15,-18 87 16,18-35-1,0-17 1,-17-36 0,17-53 15,17 1-31,-17-1 16</inkml:trace>
  <inkml:trace contextRef="#ctx0" brushRef="#br0" timeOffset="73772.85">3757 758 0,'0'18'16,"18"-18"0,-1 0-1,54-18 1,-36-17-1,18-18 1,-35 53-16,-18-35 16,-18 35-1,-35 0 1,-35 35 0,35 18-1,18 18 1,17 52 15,18-70-15,53-35-1,18-18 1,17-18 0,0-35-1,18-17 1,0-19-1,-71 37 1,-17 16 0,-18 19-1,-18 52 17,0 18-17,18 17 1,-17-17 15,17 0-15,0-35-16,0-36 62,0 1-62,0-36 16,0 0-1,70-53 1,-52 88-16,70-35 16,53 53-1,-53 0 1,18 53 0,-88 0-1,-18 53 16,-35-18-15,-1-35 0,19-18-1,-1-35 1,18-35 15,0 17-31,53-52 16</inkml:trace>
  <inkml:trace contextRef="#ctx0" brushRef="#br0" timeOffset="74023.03">4957 670 0,'0'36'31,"0"-19"-31,0 18 0,0 18 31,-18 18-15,18-36-1,0-17 1,0-36 15,0-52-15</inkml:trace>
  <inkml:trace contextRef="#ctx0" brushRef="#br0" timeOffset="74423.23">4992 476 0,'-71'18'31,"71"0"-31,-17-1 0,17 36 31,0-35-15,35-18-1,18 0 1,17-53 0,-52 18-1,-18 17-15,0-35 16,-35 18-1,-18 35 1,-18 0 0,36 35-1,17 18 1,18 0 0,0-18 15,36-17-16</inkml:trace>
  <inkml:trace contextRef="#ctx0" brushRef="#br0" timeOffset="74832.89">5221 653 0,'0'17'31,"0"1"-15,0 0-16,0 17 15,0 18 1,0-18 0,0 36-1,18-19 1,-1-52-16,36 36 15,0-36 1,-18-18 0,18-17-1,0-53 1,-35 35 0,0-18-1,-18 18 1,0 36-1</inkml:trace>
  <inkml:trace contextRef="#ctx0" brushRef="#br0" timeOffset="75553.89">5750 670 0,'-17'18'0,"34"-36"0,-52 36 16,35 35 0,0 0-1,0 0 1,0 17-1,0-17 1,0-35-16,0-1 16,-35-17 15,17-53 0,0 36-31,18-1 0,0-17 16,0-36-1,0 54-15,36-71 16,52 35 0,-35 35-1,35 18 1,-35 35 0,0 53-1,-53-35 1,0-35-16,0 53 15,0-19 1,0-34 0,-18-18-1,1 0 1,17-53 0,0 36-16,0-89 15,35 35 1,53-17 15,-35 70-15,35 36-1,-53 35 1,-35 53 0,0-36-1,0 1 1,-17-36-1,-1-35 1</inkml:trace>
  <inkml:trace contextRef="#ctx0" brushRef="#br0" timeOffset="77037.24">2699 6809 0,'0'0'16,"-36"0"-16,19 35 16,-1-17 15,36-1-15,17-17-16,53 0 15,-17-17 1,35-36 15,0-18-15,-106 36-16,17-1 15,-17-34 1,-17-1 0,-54 54-1,36 17 1,-18 35-1,35 53 1,0 53 0,18 53-1,0 71 1,0-53 0,-17 70-1,17 18 1,0-71 15,17 71-15,1-177-1,35-34 1,0-72 0,18-70-1,-1-70 1,36-107-1,-18-69 1,-70 87 0,-71-17-1,-53 105 1,-53 18 0,-17 71-1,88 35 1,70 0 15,53-53 0,53 0-15,-17 0 0,-36 36-16,54-36 15,-19 0 1</inkml:trace>
  <inkml:trace contextRef="#ctx0" brushRef="#br0" timeOffset="77587.58">3739 6879 0,'0'0'0,"18"-17"0,-18-1 16,0 0-16,-53 1 15,-35-19 17,-18 36-17,36 36 1,-19 52 0,36 18-1,36-18 1,17-53-16,0 36 15,35-18 1,53-53 0,-17-18-1,35-53 1,-53 1 0,17-36-1,-52 53 1,-1 18 15,-17 70 0,0 18-15,0-35-16,0 70 16,0 0-1,0-53 1,36 1-1,-19-36 1,36-36 0,-35 36-16</inkml:trace>
  <inkml:trace contextRef="#ctx0" brushRef="#br0" timeOffset="78070.14">4251 6914 0,'0'0'0,"0"-17"16,-35 17 15,-1 0-15,-34 53 0,17 0-1,35-18 1,18 0-1,18-35 1,52 18 0,1-18-1,-18 17 1,18 19 0,-71-19-16,17 19 15,-34 17 1,-72-1 15,19-34-15,-18-18-1,35 0 1,35 0-16,-35 0 16,35-53-1,18 36 1,0-19-1,53-17 1,0 18 0</inkml:trace>
  <inkml:trace contextRef="#ctx0" brushRef="#br0" timeOffset="78405.87">4639 6650 0,'0'0'0,"0"-88"32,0 70-32,0 36 31,0 17-15,0 71-1,0-71-15,-18 53 16,-17 18-1,35-88-15,-18 88 16,18-54 0,36 1-1,17-53 1,0 0 0,17-53-1,-52 18 1</inkml:trace>
  <inkml:trace contextRef="#ctx0" brushRef="#br0" timeOffset="78604.34">4516 6932 0,'-18'18'31,"36"-18"-31,17 0 16,35 0 0,1 0-1,-53 0-15,34-36 16</inkml:trace>
  <inkml:trace contextRef="#ctx0" brushRef="#br0" timeOffset="79036.62">5027 6932 0,'0'0'16,"0"18"-16,18-18 31,17 0-15,-17 0-1,-1-18-15,19 0 16,-19-34 0,-17 16-1,-35 36 17,17 18-32,-17 17 15,0 36 1,17-1 15,18-17-15,0 0-1,18-18 1,52 1 0,-52-36-16,35 0 15,35-18 1,-53 18-16</inkml:trace>
  <inkml:trace contextRef="#ctx0" brushRef="#br0" timeOffset="79454.37">5380 6985 0,'0'0'0,"-18"-18"16,18-17-16,0 17 15,35-34 1,36 34-1,70 0 17,36 36-17,-107 17 1,-17 36 0,-53-18-1,0 35 1,-88-18-1,70-52 1,1-18 0,17-53-1,17-17 1,54-36 0,-1-35-1,36 52 1,-35 19 15,-36 70-15,0-18-16</inkml:trace>
  <inkml:trace contextRef="#ctx0" brushRef="#br0" timeOffset="80719.57">17974 6967 0,'18'0'31,"-1"-17"-31,19-19 15,-19 19-15,36-18 16,-18-18 0,-35 0-1,-17 17 1,-89 36 0,0 18-1,-35 70 1,70-52-1,71 34 17,18-35-17,35-17 1,53 17 0,-71-17-16,89 17 15,-36-17 1,-35 35-1,-53 17 1,-89-17 0,-69-18-1,122-35-15,-87 0 16,-18-17 0,53-54-1,52 18 1,36-35-1,18 18 17,70 34-17,0 1-15</inkml:trace>
  <inkml:trace contextRef="#ctx0" brushRef="#br0" timeOffset="81053.95">18556 6615 0,'0'0'0,"0"-18"16,0 0-16,-18 36 31,1 52-15,-1-34-16,1 52 15,-1 35 17,0-17-17,1-35 1,-1-1 0,18-52-1,18-18 16,35-35-15</inkml:trace>
  <inkml:trace contextRef="#ctx0" brushRef="#br0" timeOffset="81568.97">18874 6862 0,'0'0'0,"0"-18"0,-18 18 31,0 0-15,18 18-16,-53 34 15,0 19 1,18 0 0,18-1-1,34 1 1,54-36-1,-54-35-15,107 0 16,-36-18 0,0-52-1,-35-18 1,-53 17 0,-17-17-1,-19 53-15,-34-1 16,-18 19-1,-1 52 17,36 18-17,36 35 1,17-17 0,0 17-1,0-35 1,35-36-1,36-17 1,-54 0-16</inkml:trace>
  <inkml:trace contextRef="#ctx0" brushRef="#br0" timeOffset="81903.25">19367 6844 0,'0'0'0,"0"-18"16,0 36 31,0 0-47,0 52 15,0 1 1,-35 17-1,35-71-15,-17 54 16,17-18 0,-18-53-1,18 18 1,18-36 15,-1 18-31,36-35 16</inkml:trace>
  <inkml:trace contextRef="#ctx0" brushRef="#br0" timeOffset="82536.41">19720 7003 0,'0'0'0,"-17"0"16,-19 0-1,-34 53 1,-36-1-1,53 1 1,-35 18 0,53-36-1,35-17-15,17-36 47,36-17-47,35-36 16,-17 18-1,-1 1 17,-52 52-32,17-18 15,1 18 1,-19 18 0,1 17-1,17 0 1,0 18-1,18-35 1,-17-18 0,-1 0-1,0-53 1,-17 0 0,-1-18-1,1-17 1,-18 53 15,35 35 0,-52 53-15,17 0 0,-36 0-1,1-36 1</inkml:trace>
  <inkml:trace contextRef="#ctx0" brushRef="#br0" timeOffset="85519.58">15152 9013 0,'0'0'0,"-18"0"0,-35 0 32,36 0-32,-54 0 15,-17 0 1,17 0-1,54 0 1,52 0 15,18 0-31,106 0 16,-1 0 0,89 0-1,18 0 1,-195 0-16,195 0 15,-106-17 17,-18-1-17,-88 18 1,-53-35 15,0 17-31</inkml:trace>
  <inkml:trace contextRef="#ctx0" brushRef="#br0" timeOffset="86010.73">16104 8590 0,'0'0'0,"-17"0"15,-19 0-15,1 0 16,35 53 15,18 18-15,35-18 0,52-1-1,37-16 1,-54-36-1,53 0 1,-123 0-16,34 0 16,-69 0 15,-54 17-15,1 36-1,-54 53 1,107-88-16,-107 123 15,36-71 17,0 19-17,52-36 1,54-71 15</inkml:trace>
  <inkml:trace contextRef="#ctx0" brushRef="#br0" timeOffset="87502.34">17145 8661 0,'0'0'0,"-18"0"0,-70 0 15,71 0-15,-1 35 16,18 18 0,0 17 15,18-52-31,52 17 16,1-35-1,-36 0-15,88 0 16,1-70-1,-54 17 1,-17-35 0,-53 35-1,0 0 1,-17 53-16,-36 0 16,17 35-1,36 18 1,0 88-1,0 18 17,0-53-17,0-53-15,0 70 16,0-17 0,0-35-1,-35-54 1,-35-17-1,-71-35 1,88 17 0,17 1-16,-105-54 15,53 18 1,88 35 0,-18 18-1,18 53 1,0-35-16,53 35 15,-35-35-15,35 17 16,17 18 15,36-36-15,-35-17 0,35 0-1,-89-17-15,71-36 16,-70 35-16,53-35 15,-1-53 1,-34 36 0,-36 52-1,0 54 17,0-19-32,0 18 15,0 36 1,0 0-1,0-54 1,0 1 15,0-36-15,0 1 0,0-36-1,0-18 1,35 1-1,35-19 1,-52 72-16,53 17 16,-19 17-1,-34 54 1,-18 17 0,0-35-1,0 18 1,0-36-1,35-35 32,18-35-31,-17-18 0,-19 17-16</inkml:trace>
  <inkml:trace contextRef="#ctx0" brushRef="#br0" timeOffset="87769.18">18327 8678 0,'0'0'0,"-18"0"31,-35 89-15,18 16-1,0 54 1,-1-18-1,19-53 17,17-17-17,0-53-15,17-1 16,1-17 0,35-17-1,-18-19-15</inkml:trace>
  <inkml:trace contextRef="#ctx0" brushRef="#br0" timeOffset="88002.48">18115 9102 0,'0'0'0,"-18"17"31,36-17-31,0 0 0,35 0 32,35 0-17,-35-17 1,17-1 0,-52 0-16</inkml:trace>
  <inkml:trace contextRef="#ctx0" brushRef="#br0" timeOffset="88485.37">18468 9207 0,'0'18'15,"18"-18"32,-1-18-47,1 18 16,17-35 0,18-18-1,-53 18 1,0 17-1,-18 18 1,-17 18 0,17 0-16,-17 35 15,0-1 1,17 1 0,18-17-1,36-19 1,16-17-1,1 0 17,0 0-17,35-53 1,-70 53-16</inkml:trace>
  <inkml:trace contextRef="#ctx0" brushRef="#br0" timeOffset="88885.77">18856 9137 0,'0'0'0,"-18"0"0,18-18 32,0 1-32,0-19 15,18 36 1,35-17 0,0 17-1,17 35 1,-52 36-1,-18-19 1,0 37 15,-18-72-31,1 19 16,-19-36 0,19 0-1,17-18 1,0-53-1,53 18 1,-18-17 0,36 17-1,-1 35 1,1 1 0</inkml:trace>
  <inkml:trace contextRef="#ctx0" brushRef="#br0" timeOffset="89402.67">19544 8996 0,'0'0'16,"-18"0"15,18 35-15,-17 18-1,17-35-15,-18 35 16,18-36-16,0 36 15,-18 0 1,18-18 0,-17-35-1,17-17 32,0-1-47,0-53 16,0 1-1,53-1 1,35-17 15,-71 71-31,72-19 16,-54 36-16,35 0 16,19 53-1,-72 35 1,-17-17-1,0 17 1,0-17 0,-35-54-1,17 1 1,18-53 15,0 17-15</inkml:trace>
  <inkml:trace contextRef="#ctx0" brushRef="#br0" timeOffset="90135.23">20055 9119 0,'0'18'0,"18"-18"31,0 0-15,-1 0-16,36 0 16,35-35-1,-35-36 1,-35 71-16,-18-35 16,0 17-16,-18-17 15,-70 35 1,35 0-1,0 70 1,18 19 15,35-19-15,0 1 0,71-54-1,-1 1 1,36-18-1,-18 0 1,36-35 0,-107 17-16,89-70 15,-35 0 1,-18-53 0,-36 0-1,-17 52 1,-17 19-1,-19 70 1,1 35 15,0 53-15,17 18 0,18 53-1,0-36 1,0-35-1,18-17 1,35-53 0,-18-18-1,18 0 1,17-53 0,-17 17-1</inkml:trace>
  <inkml:trace contextRef="#ctx0" brushRef="#br0" timeOffset="90486.79">20637 8819 0,'18'0'32,"17"0"-32,1 0 0,52 0 15,71-35 1,-36 0 0,-35 17-1,0 1 1,-70 17-1,-18-18-15,-18 18 79</inkml:trace>
  <inkml:trace contextRef="#ctx0" brushRef="#br0" timeOffset="91650.98">14711 10724 0,'-18'0'0,"-52"18"31,52-18-15,0 0-16,1 0 31,34 0-15,19 18-1,-1-18-15,35 0 16,107 0 0,123 0-1,-18 0 1,-53 0-1,-52 0 1,-89 0 0,-35-18-1,-36 18 1,-17-18 15</inkml:trace>
  <inkml:trace contextRef="#ctx0" brushRef="#br0" timeOffset="92234.71">15716 10372 0,'0'17'16,"0"1"-16,0 0 0,0 34 15,53 1 1,-35-35-16,35 17 15,35 1 17,35-19-17,1-17 1,-36 0 0,-35 0-1,-88 0 16,17 0-31,-70 36 16,17-1 0,-35 53-1,36 0 1,-18 0 0,17 18-1,36-71 1,17-17-1,18 0 1,0-36 31</inkml:trace>
  <inkml:trace contextRef="#ctx0" brushRef="#br0" timeOffset="92852.36">17074 10813 0,'0'0'0,"-17"-18"0,-1-17 16,18 17-16,0-17 16,-17 17-16,-1 18 15,0 0 1,18 53-1,-17 71 1,-1 70 15,-17 0-15,35-124-16,-36 212 16,19-17-1,-19-106 1,1 17-1,35-158-15,0 17 16,0-53 0,0-105-1,0 35 1</inkml:trace>
  <inkml:trace contextRef="#ctx0" brushRef="#br0" timeOffset="93186.34">16704 11236 0,'0'-35'0,"0"70"0,0-194 16,0 124 0,0-106-1,35 53 1,71-1 0,53 37-1,-18 69 1,-18 71-1,-105-52-15,-18 52 16,-70 35 0,-72-35-1,54-35 1,35-17 0,53-54 15,53-35-16,18 18 1</inkml:trace>
  <inkml:trace contextRef="#ctx0" brushRef="#br0" timeOffset="93551.46">17445 10971 0,'0'0'16,"35"-17"-1,-17-19 1,35-16 0,-36 52-16,19-53 15,-19 17 1,-17 19 0,-17 17-1,-72 88 1,72-35-1,17 17 1,0 1 15,53-53-15,17-18 0,-17 0-1,-18-18 1,1-17-1,-19 17-15</inkml:trace>
  <inkml:trace contextRef="#ctx0" brushRef="#br0" timeOffset="93901.58">17851 10795 0,'0'-18'0,"0"36"0,0-89 16,17 71 0,-17-17-16,35 17 15,-17 0-15,35 0 16,35 0-1,18 70 1,-53-17 15,-35 18-15,-54-1 0,-17-70-1,18 0 1,17 0-1,18-53 1,0 1 0,53-19-1,18 18 1,17 18 0,-35 17-1,0 18 1</inkml:trace>
  <inkml:trace contextRef="#ctx0" brushRef="#br0" timeOffset="95001.02">18486 10813 0,'0'17'0,"0"-34"0,17 34 0,36 1 32,0-18-17,35-35 1,-17-18-1,-54 35-15,19-88 16,-36 18 0,0-18-1,-53 53 1,0 53 0,-18 88-1,54-52-15,-19 70 16,-17 70-1,36 36 1,-1-18 0,-35 123 15,-17 54-15,52-266-16,-35 195 15,-17 106 1,34-89-1,36-158 1,18-35 0,70-107-1,71-122 1,-36-72 0,54-70-1,-71-53 1,-89-35-1,-70-18 1,-105 142 15,-36 70-15,17 52 0,89 54-1,88-18 1,35 0-1,-17 36-15,88-72 16,17 19 0,36-1-1,-53 1 1,-71 17 0,0 18-1,-35 17 1,0 36-1,0 52 1,0-17 15,0 18-15,18-18 0,35-53-1,0 0 1,17-36-1,1-17 1,-18-35 0,-71 0-1,-52 53 1,-19 35 0,1 17-1,53 36 1,35 0-1,0-35-15,0 35 16,53-36 0,35-17 15,-17 0-15,-18 0-16</inkml:trace>
  <inkml:trace contextRef="#ctx0" brushRef="#br0" timeOffset="96051.84">19297 10883 0,'0'-17'16,"0"34"-16,0-70 16,0 18-1,18 17 1,34-35 0,-34 53-16,53 0 15,35 18 1,-18 35-1,-71 18 1,-17-1 15,-35-17-15,0-53 0,17 0-16,-17 0 15,17-35 1,18-1-1,0-34 1,53-1 0,0 1-1,18 17 1,-1 18 0,18 35-1,-35 0 1,-35 35-1,-18 18 1,0 35 0,0-17 15,-18-19-15,18-16-1,0-19 1,-35-17 15,17-17-15,18-54-1,0-17 1,53 35 0,-35 18-16,35-18 15,35 18 1,-17 35-1,-1 70 1,18 1 15,-35-1-15,-53-17 0,0-35-16,-17 17 15,-36-35 1,17 0-1,1 0 1,35-70 0,18-1-1,-1 36-15,54-36 16,70 1 0,35 70-1,-70 35 1,18 53-1,-107 18 1,-34-36 0,-54-17 15,1-35-15,52 0-1,0-18 1,36-36-1,17 1-15</inkml:trace>
  <inkml:trace contextRef="#ctx0" brushRef="#br0" timeOffset="97668.24">21325 10672 0,'0'0'0,"-35"-53"16,0 35-16,-53 18 16,17 0-1,-17 53 17,53-35-32,-18 52 15,0 18 1,35-17-1,18-18 1,71-36 0,-1-17-1,36-17 1,-18-54 0,-35 1-1,-18-36 1,-35 35-1,-35 107 17,35 34-17,0 18 17,35-35-17,54-18 1,17-17-1,-71-18-15,88-18 16,-35-17 0,1-35-1,-54-36 1,35 0 0,-105 71-1,0 35 1,0 53-1,-18 52 1,53-52 0,0 18 15,0-36-15,0-17-1,0-53 16,53-18-15,17-36 0,-17 19-1,-35 70-15,-1-18 16,19 18 0,-1 53-1,0 0 1,1 0-1,34-18 1,-35-35 15,1 0-15,17-53 0,17 0-1,18-70 1,-17 35-1,-54 70-15,54-35 16,-36 36 0,-35 52-1,0 18 1,0 0 0,0-18-1,36-35 1,-19-18 15,-17-17-15,0-18 15,-17 18-15,-19 17-1,-17 53 1,0 36-1,1 17 1,16 0 0,36 18-1,53-70 1,53-19 0,35-17-1,-53-17 1,53-36-1,-52-36 1,-72 54 0,19-35-1,-36-1 1,0 53 0,-71 36-1,18 88 1,18-18-1,35-70-15,0 35 16,53-36 0,17 1-1,18 0 1,-17-54 0,0-17-1,-18-35 1,-53 71-16</inkml:trace>
  <inkml:trace contextRef="#ctx0" brushRef="#br0" timeOffset="98370.24">20426 11747 0,'0'-35'31,"0"53"0,0-1-31,0 36 16,0 53-1,0-18 1,-18 1 0,18-72-16,0 36 15,18-70 17</inkml:trace>
  <inkml:trace contextRef="#ctx0" brushRef="#br0" timeOffset="98817.99">20955 11747 0,'0'-17'16,"-18"17"-1,1 0-15,-54 0 16,1 17-1,-1 36 1,71-17 0,18-19-1,52 1 1,1 0 0,35 35-1,-71-18 1,-35 0-1,-18 18 1,-88 0 0,18-53 15,0 0-15,70 0-16,-17 0 15,17 0 1,18-35-1,71 17 1,-36 0-16</inkml:trace>
  <inkml:trace contextRef="#ctx0" brushRef="#br0" timeOffset="100284.58">21537 11818 0,'0'0'0,"18"-18"0,-1-17 16,-34 17 0,-1 18-16,-52 0 31,-36 18-15,53 17-1,35-17 1,18 17-1,71 1 1,35-1 0,-1 0-1,-87 0 1,-18 1 0,-18-19-1,-123 1 1,18 0-1,52-18 1,18-18 0,18 0 15,35 36 0,0 0-31,53 17 16,17-17-1,54-1 1,-1-17 0,-17-35-1,0-18 1,0-35 0,-71 0-1,-17 17 1,-18 18-1,0 71 32,-18 35-47,1 35 32,17-35-17,0 0 1,35-36-1,0-17 1,-17 0-16,35-53 16,0 18-1,-18-53 1,-17 17 0,-18 18-1,0 36 1,0 52 15,0 36-15,0-1-1,17-17 17,1-35-32,52-1 15,1-17 1,35-17-1,17-36 1,-70 0 0,-35-18-1,-18 18 1,0 36-16,-18-1 16,-35 18-1,18 53 1,35 0-1,-18 35 1,18-70-16,0 17 16,0-17-1,53-1 1,18-17 0,17-17-1,18-36 1,-18-35-1,-53-1 1,-35 1 0,0 71-1,-53-1 1,18 53 0,17 18-1,18 35 1,53 18-1,-17-53 1,-1 0 0,-35-18 15,-35-35-15,-36 0-1,53 0-15,-70 0 16,53 0-16</inkml:trace>
  <inkml:trace contextRef="#ctx0" brushRef="#br0" timeOffset="100934.31">14852 13952 0,'0'0'0,"-18"0"0,-35 18 31,71-18-16,105 18 1,89-1 0,0-17-1,-142 0-15,142 0 16,35 0 0,-71 0-1,-105-17 1,-71-1-1</inkml:trace>
  <inkml:trace contextRef="#ctx0" brushRef="#br0" timeOffset="101199.96">15928 13723 0,'0'0'0,"-18"0"0,1 53 31,52-18-15,35 1-1,36 34 1,-35 1 0,-71-18-1,0-36-15,-53 36 16,-123 35-1,70-35 1,35-35 0</inkml:trace>
  <inkml:trace contextRef="#ctx0" brushRef="#br0" timeOffset="103367.79">17551 13511 0,'0'0'0,"0"-70"31,0 52-15,-18 18-16,18 18 31,-18 105-15,-17 1-1,17-71-15,-34 105 16,-72 1-1,1-35 1,-1-71 0,54-53 15,17-36-15,53-70-1,0-52 1,35 17-1,0 70 1,1 36 0,16 70-1,19 71 1,17 17 0,0-34-1,1-19 1,-1-52-1,18-1 1,17-34 0,-52-36 15,17-18-15,-71-17-1,1 35 1,-18 36-1,0 69 17,-18-34-32,18 53 15,0 17 1,18-35 0,35-36-1,106-34 1,-18-54-1,-53 18 1,-35-53 0,-53 36 15,-18-36-15,-70 35-1,53 71-15,-53 0 16,-36 53-1,54 0 1,34 53 0,36 0-1,0-35 1,141-1 0,-17-52-1,70-18 1,0-53-1,-53 0 1,-17-35 0,-89-18 15,-35 35-15,-53 36-1,0 35 1,-35 53-1,17 35 1,54 0 0,-1 1-1,18-54 1,53-35 0,0 0-1,0-18 1,17-70-1,-52 35 1,17-17 0,-35 52-1,0 53 32,0-17-47,0 35 16,36 17-1,16-17 1,1-18 0,71-35-1,52 0 1,1-52 0,-54-1-1,-88-18 1,-35-17-1,-70 17 1,-1 71 0,36 0-1,-106 53-15,53 0 32,17 53-17,71-18 1,0-35-1,88-35 1,-70-18-16,105 0 16,-34-36-1,16-52 1,-34 18 0,-18-89-1,-35-35 1,-1 159-16,1-71 15,-18 18 1,0 70 0,0 36 15,-53 87-15,18 37-1,17 87 1,18-123-1,53-18 1,35-53 0,-35-35-1,88-35 1</inkml:trace>
  <inkml:trace contextRef="#ctx0" brushRef="#br0" timeOffset="104450">21114 13476 0,'0'0'0,"0"-18"0,0-17 15,0-35 1,0 17 0,-53 35-1,-35 18 1,70 18-16,-70 52 15,-18 71 1,53 36 0,35-54 15,18 18-15,0-105-16,71 17 15,52-53 1,19-36-1,-37-34 1,-16-54 0,-72-17-1,-17-18 1,-17 124-16,-72-71 16,19 89-1,-71 17 1,53 70-1,-18 124 17,106-70-32,17-1 31,72-52-15,-1-36-1,53-35 1,-18-35-1,1-53 1,-89 70-16,53-70 16,-70 17-1,0 71 1,-1 0 0,-17 71-1,0 17 1,0-70-16,0 34 15,0 1 1,-17-35 0,-19-18 15,36-35-15,0-18-1,53-88 1,35 52-1,36 1 1,17 71 0,-71 52-1,-17 71 1,-35 17 0,-18-52-1,-35-36 1,35-17-1,17-36 17</inkml:trace>
  <inkml:trace contextRef="#ctx0" brushRef="#br0" timeOffset="105582.83">22490 13829 0,'-18'18'16,"18"-36"15,18 0-31,52-52 16,-17-1-1,18-70 1,-71 106-16,17-18 15,-17 18-15,0-54 16,-17 72 0,-36 17 15,-36 88-15,54 18-1,35 52 1,0-122-16,53 52 15,53-17 1,17-54 0,-34-17-1,16-53 1,-34-35 0,-18-53-1,-18 0 1,-35 35-1,0 35 1,0 107 15,0-19-15,-17 89 0,-19 0-1,19 17 1,17-52-1,-18 0 1,18-54 0,0-52 15,53-18-15,0-35-1,0 35 1,-36 35-16,19 18 15,-19 0 1,-17 53 0,36 35-1,-19-35 17,54 0-17,17-17 1,53-36-1,0-18 1,-53-35 0,1-71-1,-89 72 1,0-72 0,-18 89-1,-17 35 1,-18 70-1,35 19 1,0 16 0,18 1 15,18-70-15,53-19-1,-1-17 1,18-53-1,1-17 1,-36-1 0,-36 18-1</inkml:trace>
  <inkml:trace contextRef="#ctx0" brushRef="#br0" timeOffset="105916.71">22137 13705 0,'0'0'0,"-18"18"0,53-18 31,36-35-15,105-1 0,-17 1-1,53 0 1,-106 17 0,-89 18-16,-70 53 31,18-35-31</inkml:trace>
  <inkml:trace contextRef="#ctx0" brushRef="#br0" timeOffset="106699.72">20637 14993 0,'0'0'0,"18"-18"0,88-105 31,-106 105-31,0-17 16,-18-18-1,-70 35 1,-71 18 0,106 18-16,-88 17 15,36 36 1,105-18-1,70 17 1,36-17 0,88 36-1,-141-72 1,53 54 0,-71 17-1,-123 0 1,-53-35-1,-71-35 1,53-18 0,89-71-1,52 1 1,18-19 0,18 19-1,70 17 1,0 35-1,-53 1-15,142 17 16,-142 0 0</inkml:trace>
  <inkml:trace contextRef="#ctx0" brushRef="#br0" timeOffset="107049.81">20884 15240 0,'0'0'16,"0"18"-16,18-18 31,35-18-15,0-35-1,-35 35-15,17-34 16,-35-1 0,0 35-16,0 0 15,-71 18 1,18 36-1,0 69 1,36 1 0,17-35-1,53-1 17,0-70-17,35 0 1,-18-17-1,-34-1-15</inkml:trace>
  <inkml:trace contextRef="#ctx0" brushRef="#br0" timeOffset="107451.81">21325 15169 0,'0'0'0,"-17"-17"15,-1-1-15,18-17 16,0-18-1,18 35-15,52 1 16,36 17 0,0 17 15,-53 54-15,-53 35-1,0-18 1,0-70-16,-71 52 15,36-52 1,0-18 0,17-18-1,18-35 1,35-35 0,71-35-1,-35 70 1,17 17-1,-35 1 1,17 35 0</inkml:trace>
  <inkml:trace contextRef="#ctx0" brushRef="#br0" timeOffset="107716.58">22031 14975 0,'-18'0'0,"1"0"16,17 18 15,0 0-31,35 17 16,18 36 0,-18-1-1,0 1 1,-35-54-16,0 19 15,0-19 1,0 1 0</inkml:trace>
  <inkml:trace contextRef="#ctx0" brushRef="#br0" timeOffset="107966.9">22419 15011 0,'0'-18'16,"-18"18"15,1 0-31,-54 35 16,18 36 0,36-53-16,-19 87 15,19-34 1,17-36-1,0-17 1,35-18 15</inkml:trace>
  <inkml:trace contextRef="#ctx0" brushRef="#br0" timeOffset="108283.24">22472 15240 0,'0'0'0,"0"-18"15,18 1 1,70-19 0,0-16-1,0-19 1,-70 18 0,-18 18-1,-35 35 1,-36 0-1,53 17-15,-52 54 16,34 0 0,19 34-1,17-34 17,17-53-17,54-1 1,35-17-16</inkml:trace>
  <inkml:trace contextRef="#ctx0" brushRef="#br0" timeOffset="108716.83">22948 15081 0,'0'0'0,"0"-53"15,35 18 1,18 17-1,18 1 1,-1 17 0,-52 0-1,17 17-15,36 54 32,-53 0-17,-1-19 1,-17 1-1,-35-17 1,17-36 0,18-36 15,0-52-15,53 0-1,0 17 1,53-17-1,-88 71-15,70-1 16,-71 0 0</inkml:trace>
  <inkml:trace contextRef="#ctx0" brushRef="#br0" timeOffset="127447.45">16863 5574 0,'0'0'0,"0"-18"0,0 1 31,-18 17-16,0 0 48,1 0-32,17 17 0,-18-17-31,18 18 79,0 0-64,0-1 1,0 18-1,0 18 1,0-17 0,0 17-1,0-1 1,0-34-16,0 17 16,0 18-1,0-17 1,0-19-1,0-34 64,0-1-64,0 0 1,0 1-1,18-1 1,-1-35 0,-17 18-1,0 0 1,0 17 0,0 36 15,0-1-16,0 18 1,0-17-16,-17 0 16</inkml:trace>
  <inkml:trace contextRef="#ctx0" brushRef="#br0" timeOffset="134240.32">7161 3034 0,'18'0'16,"-36"0"78,1 0-79,17 18 16,-18-18-31,0 0 16,1 17-16,-1-17 16,18 18-1</inkml:trace>
  <inkml:trace contextRef="#ctx0" brushRef="#br1" timeOffset="141396.07">7197 3069 0,'-18'0'16,"0"0"15,1 0-15,-1 0 0,0 0-1,1 0-15,-18 0 16,-1 0 15,1 0-15,17 0-1,36 0 32,17 0-31,36 0-1,-18-17 1,35 17 0,18 0-1,-89 0-15,125 0 16,16-18 0,-34 0-1,87 1 1,19-1 15,34-35-15,-34 18-1,175-18 1,-87 18 0,17-18-1,18 17 1,-124 1-1,-141 35-15,212-35 16,-18 0 0,1 17-1,-107 0 1,71-17 0,17 17-1,1-17 1,-18 17 15,0 1-15,35-18-1,0 17 1,-105 0 0,-124 18-16,176-35 15,18 17 1,0-17-1,-18 0 1,-35 17 0,-70 0-1,87-17 1,-87 35 0,-36-17-1,-35 17 1,-18-18 15,36 18-15,17-18-1,-70 18-15,87-17 16,-16 17 0,-1-18-1,-18 18 1,-17 0-1,-17 0 1,-1-18 0,18 18-1,-18-17 1,18 17 0,-18 0-1,18-18 16,-35 18-15,-36 0 31,0 0-31,18-18-1,0 1-15</inkml:trace>
  <inkml:trace contextRef="#ctx0" brushRef="#br1" timeOffset="143672.82">15628 1764 0,'0'0'0,"0"-18"16,-18 18-1,1 0-15,-1-17 16,0-1 0,1 18-1,-1 0 1,18 18 15,0-1-15,0 1-1,53 0-15,18 17 32,17 0-17,0 0 1,-17-35 0,17 18-1,-53-18-15,36 0 16,-1 0-1,-52 18 1,-1-18 0,1 0-1,-18 17 48,0 1-32,-18-18-31,1 0 16,-36 35-1,35-35-15,-35 53 16,-17 18 0,-1-1-1,1 1 1,-18 17-1,-1 0 1,72-70-16,-54 52 16,1 1-1,34-36 1,19-17 0,17-1-1,35-69 32,35-1-31,-52 17-16,35 1 15,35-71 1,36 18 0,-107 70-16,89-52 15,-18-1 1,1 18-1,-1 0 1,-18 18 0,-34 0-1,-19 35 1,1 0 0,-36 0 109,1 0-110,-1 0 1,0 0-16,1 0 15,-54 0 1,53 0-16,-34-18 16,-37 1-1,19 17 1,-1-18 0,1 18-1,-1 0 1,18-35 15,36 35-15,-1 0-1,18-18 17,18 18 93,-1 0-110,1 0-15,17 0 0,36 18 16,35-1-1,-1 1 17,-69 0-32,17-18 15,70 0 1,-35 0 0,-52 0-1,-19 17 1,-17 1 15,0 0-15,-53-1-1,-35 18 1,0 1 0,0 17-1,-18 0 1,18-1 15,35-16-15,35-1-1,-35 0 1,0 1 0,0-1-1,36-35-15,-36 35 16,35 0-1,0-17 1,36-36 47,-18 1-63,18 17 0,52-53 15,-17 0 1,35-35-1,1 17 17,-19 18-17,-17 36 1</inkml:trace>
  <inkml:trace contextRef="#ctx0" brushRef="#br1" timeOffset="155087.68">16969 917 0,'0'0'0,"0"-17"0,17 17 31,-17-18-15,0 0-16,18 18 15,-18-17 16,-18 17 1,1 0-17,-1 0 1,0-18 0,-35 18-1,0 18 1,36-18-16,-54 17 15,18 1 1,0 35 0,18-18-1,-18 18 1,18 0 0,0 18-1,-1-1 1,36-17-1,0 35 17,0-17-17,18-18 1,17 17 0,18 18-1,-35-35 1,52 0-1,-17 0 1,0-35 0,0-1-1,35-17 1,1 0 0,-19 0-1,18 0 1,1-35-1,-37 35 1,-34-17 0,70-1-1,-35-17 1,0-1 0,0-17-1,-18-17 1,1 35-1,-36 17-15,35-53 16,-17 18 0,-18-17-1,0 35 1,0-36 0,-18 1-1,-35 17 1,18 17-1,-36-17 17,18 18-17,0 0 1,0 17 0,36 18-16,-54-17 15,36-1 1,-53 18-1,35 0 1,18 0 0,-36 0-1,53 0-15,1 18 16,-54 17 0,36 0-1,-18 18 1,18-18-1,17 36 17,0-18-17,1 0 1,17 0 0,0 17-1,0-17 1,0 0-1,17 18 1,19-36 0,-1 18-1,0-18 1,18 0 0,0 1-1,35-19 1,-35-17-1,18 0 1,17-17 15,-35-1-15,53-35 0,-36-18-1,1 1 1,-18 35-1,-18-18 1,-17-18 0,-18 36-1,0-53 1,0 35 0,-53 0-1,0 18 1,0 17-1,0-17 1,-53 17 15,53 18-15,-35 0 0,17 0-1,1 0 1,52 18-1,-52-1 1,52 1 0,-17 35-1,17-18 1,0 0 0,18 1-1,0 34 1,0-17-1,0 0 17,18-18-17,17 18 1,1-35 0,-1 17-1,18 0 1,0-17-1,0-18 1,0 0 0,17 0-1,1 0 1,-1-35 0,-34 0-1,-1-18 1,0 17-1,-17 1 1,-18-18 15,0 18-15,0 0 0,-36 17-1,-34 0 1,52 18-1,-35-17 1,0 17 0,-17 0-1,17 0 1,18 17 0,-1 19-1,1-1 1,35 0-1,0 0 1,0 1 15,0-1-15,0 0 0,35-17-1,1-18 1,-1 0-1,18 0 1,-18 0 0,0 0-1,-35-18-15,36 1 16,-36-19 0,0 19-1,-18-19 1,-52 19-1,-1-1 1,-35 18 15,71 0-15,0 53 0,35-18-1,0-17 1,0 0-1,0-1 1,17-17 31,-17-17-16,0-1-31,18 18 78,0 0-78</inkml:trace>
  <inkml:trace contextRef="#ctx0" brushRef="#br1" timeOffset="-206226.99">10178 3440 0,'0'17'0,"0"1"31,0-1 0,17-34 1,-17-1-17,18 1-15,-18-1 16,53-17 0,-36-36-1,1-17 1,-18 53-1,-53-1 1,-17 36 0,-107 36-1,89-1 1,-88 88 0,87-70-1,37 18 1,52-18-1,17 0 1,71-36 0,36 19 15,35 17-15,-54-18-1,19 35 1,-71 19-1,-71 16 1,-70-16 0,-88-1-1,34-53 1,-52-35 0,53-18-1,53-70 1,53 0-1,35 35 1,0-17 15,18 52-15,87 0 0,-34 1-1,35 17-15</inkml:trace>
  <inkml:trace contextRef="#ctx0" brushRef="#br1" timeOffset="-205276.14">10425 3828 0,'0'0'0,"17"0"32,-17 17-1,-17 1-15,-19 52-1,36 1 1,0 0-1,0-19 1,53-52 0,-35 0-16,52-17 15,-17-18 1,-35 17-16,53-35 16,-19-18-1,-16 36 1,-36 18-1,17 17 1,-17 52 31,0-34-47,-35 53 16,0 87-1,17 36 1,-17-35-1,-18 123 1,18-52 0,17-142-16,-17 247 15,-18 35 1,0-70 0,18-88-1,-18-18 1,35-123-1,-35-71 1,-35-89 15,-35-34-15,-107-71 0,19-88-1,105-1 1,88-16-1,53 87 1,89-70 0,52 70-1,-17 89 1,88-54 0,-159 107-1,-17 34 1,-54 19-1,1 17 17,52-36-1,-34 19-31</inkml:trace>
  <inkml:trace contextRef="#ctx0" brushRef="#br1" timeOffset="-204528.3">10777 4180 0,'0'71'16,"0"-53"-16,-17 17 16,17 0 15,0-52-15,0-1-1,0-17 1,0-71-1,35 35 1,-35 36-16,53-36 16,-35 54-16,34-36 15,19 18 1,0 17 0,-1 18-1,-17 0 1,-35 0-1,-18 18 1,0-1 15</inkml:trace>
  <inkml:trace contextRef="#ctx0" brushRef="#br1" timeOffset="-203360.09">11148 3863 0,'-18'0'31,"0"0"-15,36 0 30,0 0-30,-1 0-16,-17-18 0,71 18 16,-36 0 15,18 53-15,-35 18-1,-18-18 1,0-18-16,-53 53 15,18-35 1,17-35 0,0-1-1,18 1 1,0-71 15,18 53-31</inkml:trace>
  <inkml:trace contextRef="#ctx0" brushRef="#br1" timeOffset="-202978.2">11765 3810 0,'0'0'0,"0"-35"31,-18 35-31,1 0 16,-36 0-1,35 0-15,-52 35 16,17 36 0,18 34-1,17 1 1,18-53-1,18 18 1,52-71 0,36-18 15,17-35-15,-17-17-1,-35 17-15</inkml:trace>
  <inkml:trace contextRef="#ctx0" brushRef="#br1" timeOffset="-202461.61">12136 3669 0,'0'-18'0,"0"36"0,0-89 15,-53 71 1,17 0 0,19 53-1,17-35-15,0 88 16,0-18-1,0 35 1,0 1 0,-18-54 15,18-52-31,0 35 16,-18-53-1,1 0 1,-1-53-1,18-35 1,35-18 0,89-17-1,-36 87 1,36 36 0,-36 18-1,-53 52 1,-17 36-1,-18 0 1,-36-53 15,19-18-15,17-52 15,0-36-15,0 35-16,17 0 15</inkml:trace>
  <inkml:trace contextRef="#ctx0" brushRef="#br1" timeOffset="-202012.26">12524 3951 0,'0'-18'16,"0"1"-1,0-1-15,35-17 16,0 17 0,36 1-1,-71-1 1,70 18 0,-34 53-1,-1 35 1,-18-17-1,-17 34 1,-35-34 0,0-71-1,17 0 1,18-53 0,0-17-1,0-19 1,18 36-1,35 1 1,-36 34-16,36 0 16,18 18 15</inkml:trace>
  <inkml:trace contextRef="#ctx0" brushRef="#br1" timeOffset="-201545.32">13229 3828 0,'-17'0'47,"-1"0"-47,-17 0 16,-36 53-1,53-36-15,-35 89 16,18-35-1,35 17 1,0-35 0,53-36 15,71-17-15,34-53-1,-87 0 1,-18-35-1,-53-18 1,-35 54 0,-54 34-1,-16 18 1,-19 35 0,53 53-1,54-35 1,17 18-1,53-36 1,35-35 0</inkml:trace>
  <inkml:trace contextRef="#ctx0" brushRef="#br1" timeOffset="-201162.79">13600 4180 0,'0'71'31,"0"-53"-31,-18-18 0,18-18 47,0 0-31,0-105-1,0 35 1,53-18-1,17 35 1,19 71 0,-1 0-1</inkml:trace>
  <inkml:trace contextRef="#ctx0" brushRef="#br1" timeOffset="-200995.36">13970 4180 0,'-71'71'31,"54"-71"-31,-1 18 16,1-18 15,17-18-15,0 0 0,0-17-16</inkml:trace>
  <inkml:trace contextRef="#ctx0" brushRef="#br1" timeOffset="-200245.99">13794 3845 0,'0'-17'16,"17"17"-1,1 0-15,17 0 16,18 0 0,0 17-1,-35 1-15,35 17 16,-36 36-1,-34 17 1,-54 0 0,-17-17-1,35-18 17,35-53-32</inkml:trace>
  <inkml:trace contextRef="#ctx0" brushRef="#br1" timeOffset="-199712.05">14305 3898 0,'-18'0'31,"1"0"-31,17 18 0,-18-1 16,18 1-16,-35 70 15,17-35 1,18 0 0,0-35 15,0-36 0,0-17-15,36 17-16</inkml:trace>
  <inkml:trace contextRef="#ctx0" brushRef="#br1" timeOffset="-199312.34">14323 3634 0,'0'0'0,"-18"0"0,-35 0 16,18 53-1,0-1 1,35-16 0,0-19-16,17 1 31,36-18-15,0 0-1,-18-18 1,-35-17-1,0-18 1,0 18 0,-53 35-1,18 0 1,-18 35 0,53 36-1,0-36 1,0-17-16,53 17 15</inkml:trace>
  <inkml:trace contextRef="#ctx0" brushRef="#br1" timeOffset="-198628.79">14587 3969 0,'0'-18'47,"18"18"-47,0-18 16,-1 18-16,36 0 15,-18 36 1,-17 34-1,-18-17 1,-18-18-16,-52 18 16,52-17-16,-70 17 31,-35 0-15,52-18-1,53-35 1,36 0 15,0 0-31,70 0 16,-18 0-1,36 35 1,-18 0 0,-35 18-1,-17 35 1,-36 54-1,-36 34 1,-87 0 0,-1-70 15,-52 0-15,-18-88-1,0-18 1,18-89-1,87-16 1,19-54 0,70 0-1,-35 124 1</inkml:trace>
  <inkml:trace contextRef="#ctx0" brushRef="#br1" timeOffset="-198612.29">13811 4498 0,'36'-18'15,"-1"1"-15</inkml:trace>
  <inkml:trace contextRef="#ctx0" brushRef="#br1" timeOffset="-197946.22">15099 3951 0,'0'0'0,"0"-18"0,0-17 16,0 0 0,-35 0-1,-18 35 1,-36 0-1,19 53 1,-18 35 0,52 0 15,19 18-15,17-71-1,35-17 1,53-36-1,-17-17 1,35-53 0,-36-1-1,1 1 1,-71 53 0,-53 88 30,53-18-46,-18-17 0,1 88 16,17-18 15,0-18-15,53-70 0,52 0-1,1-35 1,-18-36-1,-35 19-15</inkml:trace>
  <inkml:trace contextRef="#ctx0" brushRef="#br1" timeOffset="-197646.72">15646 3634 0,'0'0'0,"-18"0"0,0 0 16,-35 35-1,18 35 1,0 1 0,17 52-1,-17-34 17,35-72-32,-18 89 15,1-53 1,17-18-1,17-17 1,36-18 0,18-53-1,-36 18-15</inkml:trace>
  <inkml:trace contextRef="#ctx0" brushRef="#br1" timeOffset="-197395.12">15787 3898 0,'0'-17'16,"0"34"-16,-18-34 31,-17 52-15,0 35 0,-1 19-1,1-19 1,35 1-1,0-54-15,0 1 16,0 0 0,35-18-1,-35-18-15</inkml:trace>
  <inkml:trace contextRef="#ctx0" brushRef="#br1" timeOffset="-197362.61">15857 4145 0,'36'-18'15</inkml:trace>
  <inkml:trace contextRef="#ctx0" brushRef="#br1" timeOffset="-196846.09">16122 3933 0,'0'0'0,"-35"0"15,17 0 1,-17 0 0,-18 71-1,35-53-15,1 35 16,-19 35-1,36-35 1,0-36 0,18 1-1,17-18 1,-17-18 0,-18-52-1,0-1 1,0-17-1,17 35 1,36 18 0,36 0 15,-1 35-15,-18 0-1,-52 52 1,-18 37-1,0 16 1,-35-16 0,35-54-1,-18-17 1,-17-18 0,-1 0-1,19-36 1</inkml:trace>
  <inkml:trace contextRef="#ctx0" brushRef="#br1" timeOffset="-196562.78">16192 4075 0,'36'-71'16,"-72"142"-16,142-195 16,18 54-1,35 52 17,-71 18-17,-71 18-15,36 52 16,-35 1-1,-18 52 1,-18-52 0,-17-18-1,0-18 1,17-35 0,-17 18-1,0-18 1,35-36-1,0 1 1</inkml:trace>
  <inkml:trace contextRef="#ctx0" brushRef="#br1" timeOffset="-196396.42">16369 3545 0,'0'0'15,"-35"-17"-15,17 17 0,0 0 16</inkml:trace>
  <inkml:trace contextRef="#ctx0" brushRef="#br1" timeOffset="-196294.95">16263 3528 0,'-18'0'47</inkml:trace>
  <inkml:trace contextRef="#ctx0" brushRef="#br1" timeOffset="-195996.04">15399 3792 0,'0'0'0,"-18"0"0,36 0 32,35 0-17,70 0 1,-35 0-1,18 0 1,-88 0 0,-36 0 31,1 0-47</inkml:trace>
  <inkml:trace contextRef="#ctx0" brushRef="#br1" timeOffset="-195246.31">8731 4621 0,'0'0'15,"-35"0"-15,-53 0 16,70 0 0,18-17-1,18 17 1,17 17-1,0-17-15,89 18 16,17-18 0,106 0-1,35 0 17,-106 0-32</inkml:trace>
  <inkml:trace contextRef="#ctx0" brushRef="#br1" timeOffset="-194746.72">17692 4586 0,'-18'0'47,"1"0"-47,-1 0 16,-35 0-16</inkml:trace>
  <inkml:trace contextRef="#ctx0" brushRef="#br1" timeOffset="-193191.87">9119 4727 0,'-35'0'31,"53"0"16,-1 0-47,1 0 15,52 0-15,1 0 32,53-17-17,-89 17-15,71 0 16,229 0-1,-18 0 1,-70 0 0,71 0-1,-36 0 1,124 0 0,-54 0-1,-87 0 1,88 0-1,-89 0 1,142 17 0,-36-17-1,-299 0 1,194 18 0,70-18-1,-88 0 1,17 17-1,1-17 1,-89 0 0,-105 0-16,176 18 15,-53-18 1,-35 0 0,70 0-1,-70 0 1,52 0-1,-175 0-15,87 0 16,0 0 0,-52 0 15,-53 0-15,-1-18-1</inkml:trace>
  <inkml:trace contextRef="#ctx0" brushRef="#br1" timeOffset="-193046.72">16722 4780 0,'-18'0'0,"36"0"0,-89 0 15,53 0-15,1 0 16,-1 0-1,1 0 1,-19 0-16,-17 18 16</inkml:trace>
  <inkml:trace contextRef="#ctx0" brushRef="#br1" timeOffset="-191079.61">1429 14958 0,'-36'0'62</inkml:trace>
  <inkml:trace contextRef="#ctx0" brushRef="#br1" timeOffset="-190347.05">1429 14975 0,'0'0'31,"0"18"-15,17-18 31,1 0-32,-18-18 1,0-17 0,0 0-1,-35 35 1,-1 0 0,19 0-1,-1 17 1,18 1-16,-17-18 15,17 35 17,17-35-32,1 36 15,52-89 17,-34 17-17,-19 1 1,-17 18-1,0-1 1,-17 18 0,-19 0-1,1 35 1,-35 53 0,70-70-1,17-18 16,1-18-15,35-35 0,-36 1-1,1 52-15,-53-53 32,-1 88-1,1 18-16,18 17 1,17 36 0,0-70-16,0 34 15,52-17 1,19-53 0,17-18-1,-70 18-15</inkml:trace>
  <inkml:trace contextRef="#ctx0" brushRef="#br1" timeOffset="-189696.22">1976 14852 0,'0'0'0,"-18"0"0,18 18 15,-18-1 1,18 1 0,18-18 31,-18-18-32,0 1-15,0-1 16,0 0-1,0 1 1,0-1 0,-53 18-1,18 35 1,17-17 0,-17 35-1,35-18 1,0-17-1,0-1 1,17-17 0,36-17-1,-35-19 1,-18 1 0,0 53-1,0-36 1,-35 18-1,-1 53 1,19 18 0,17-1-1,0 36 17,17-71-17,54-17 1,17-36-1</inkml:trace>
  <inkml:trace contextRef="#ctx0" brushRef="#br1" timeOffset="-188830.09">3140 14464 0,'0'0'0,"-18"0"0,0-18 31,36 18-31,35 0 16,70 0-1,54 0 1,-1 0 0,-70-35-1,-71 35-15,36 0 16,-53 0 0,-54 0 15,1 0-16</inkml:trace>
  <inkml:trace contextRef="#ctx0" brushRef="#br1" timeOffset="-188543.29">3545 14446 0,'0'0'0,"-35"18"15,0 0 1,35-1-16,-18 18 15,1 1-15,-1 34 16,0 54 0,1-36-1,-19 35 1,-17-34 0,18-1-1,35-71 1,53-87 15,18-1-15,-36 36-1</inkml:trace>
  <inkml:trace contextRef="#ctx0" brushRef="#br1" timeOffset="-188164.42">3722 14517 0,'0'0'0,"35"0"15,-53 17 1,18 1 0,-17 106-1,17-89-15,0 53 16,-35 35 0,17-34-1,0-1 1,18-53-1,-35-35 1,35-17 0,0-54-1,0 18 17,0-70-17,71 52 1,17 0-1,18 71 1,-54 36 0</inkml:trace>
  <inkml:trace contextRef="#ctx0" brushRef="#br1" timeOffset="-188014.44">4004 14940 0,'0'35'16,"0"-70"-16,0 88 0,-18-18 16,1-17-16,-19 17 15,1 18 1,35-35-1,0-53 17,0-1-17,18 1-15,-1 17 0</inkml:trace>
  <inkml:trace contextRef="#ctx0" brushRef="#br1" timeOffset="-187630.86">4092 14922 0,'0'18'16,"18"-18"15,-1 0-15,36-35 0,-17-18-1,-19 18 1,-17-1-1,-17 19 1,-1 17-16,-35 17 16,0 36-1,36 53 17,-1-18-17,18-17 1,35-1-1,18-70 1,18 0 0,-18-35-1,17-35 1,-52 34 0</inkml:trace>
  <inkml:trace contextRef="#ctx0" brushRef="#br1" timeOffset="-186980.19">5239 14799 0,'0'0'16,"17"-18"-16,-17-35 16,0 36-1,0 34 16,0 1-31,0 53 16,-17 34 0,-1 107-1,-17 53 1,35-212 0,-35 141-1,-18-88-15</inkml:trace>
  <inkml:trace contextRef="#ctx0" brushRef="#br1" timeOffset="-186848.2">4992 16422 0,'0'53'16,"0"0"0,0-71 15,17 0-31,19-140 16,17-54-1,-36 124-15</inkml:trace>
  <inkml:trace contextRef="#ctx0" brushRef="#br1" timeOffset="-186414.14">5292 15028 0,'-18'-17'0,"36"34"0,-71-70 0,17-17 31,36 52-31,0-17 16,0-36-1,36 18 1,52 18 0,53 18-1,-35 17 1,35 70 0,-106 54-1,-70-1 1,-71-17-1,-35 0 1,53-71 0,70-35-1,-17 18-15,0-18 32,17-18-17,18-17 1,0-1 15,0 19-15,18 17-16</inkml:trace>
  <inkml:trace contextRef="#ctx0" brushRef="#br1" timeOffset="-185945.85">5186 15117 0,'-18'0'16,"1"0"0,17 17-1,-18 54 1,18 35 0,0-18-1,0-53-15,0 124 16,0-53-1,0 35 1,-18-18 0,-17 1-1,17-19 1,1-69 15,17-72 0,53-87-15</inkml:trace>
  <inkml:trace contextRef="#ctx0" brushRef="#br1" timeOffset="-185231.49">5891 14799 0,'0'0'0,"-17"0"0,-1 0 15,0-35 1,18 17-1,0-17 1,18 17 0,17 18-1,36 0 1,-53 0 0,17 18-1,18 70 1,-36-17-1,-17 17 1,-17-18 0,-19-52-1,19 0-15,-1-18 16,1 0 0,17-36-1,0-17 1,0-17-1,52-1 1,-34 18 0,0 36-16,35-1 15,-36 0 1,19 18 15,-1 0-31</inkml:trace>
  <inkml:trace contextRef="#ctx0" brushRef="#br1" timeOffset="-184647.7">6632 14693 0,'0'-35'31,"0"17"-31,-53 18 16,-17 0 0,-36 18-1,53 52 1,18 1 0,35-36-1,-36 36 1,36 17-1,18-53 1,35 1 0,18-36-1,34 0 1,-34-18 0,17-35-1,-17-35 1,-71 35-1,0-35 1,-89 17 0,1 54-1,-35 17 17,52 17-17,1 18 1,52 1-1,18 17 1,0-36 0,53 1-1,-35 0-15</inkml:trace>
  <inkml:trace contextRef="#ctx0" brushRef="#br1" timeOffset="-184297.86">7161 14640 0,'0'-17'16,"-35"-1"-16,17 18 0,1 0 31,-1 0-31,-35 0 16,18 71-1,0-19 1,17 19 0,18 0-1,0-1 1,53-35 0,18-17-1,-1-18 1,18-18-1,0-35 1,-52 18 0</inkml:trace>
  <inkml:trace contextRef="#ctx0" brushRef="#br1" timeOffset="-183108.52">7514 14728 0,'0'0'0,"-35"18"31,17 0-15,36-18 15,17 0-15,0-53-1,18 18 1,-53-18-1,0 35 1,-17 18 0,-36 0-1,18 35 1,17-17 0,-17 52-1,-1 19 1,36-19-1,0-17 1,36-35 0,52-18-1,0 0 1,-53 0-16,53-36 16,1-34-1,-36 17 1,-1-53-1,-52 53 1,0 36 0,-52-1-1,34 53 1,18 18 15,0 0-15,18 0-1,34 0 1,-34-53-16,0 35 16,-1-35-1,-17 18 1,0-36 15,-17 18-15,-1 0-16,0-17 15,-17 17 1,-18 0 0,53 35-1,0-18 1,0 19 15,18-36-31,35 0 16,35 0-1,18-18 1,-18-17 0,0-36-1,0-35 1,-70 1 0,-18 34-1,0 36 1,-35 35-1,0 53 1,17 35 0,18-53-16,0 18 15,0 18 17,53-36-17,-36 0 1,-17 0-1,-17-17 17,-1-18-17,-17 0 1,17 0 0</inkml:trace>
  <inkml:trace contextRef="#ctx0" brushRef="#br1" timeOffset="-181581.99">9384 14870 0,'0'0'0,"0"17"0,-18-17 31,18-17-15,0-1-16,0-17 31,53-54-15,0-52-1,-35 106-15,-1-35 16,1 52-16,-18-70 16,0 52-1,0 54 1,-18 35 0,-35 53-1,36-71-15,-1 71 16,18-71-16,0 53 15,18-17 1,17-18 0,53-53-1,0 0 1,1-18 15,34-88-15,-88-17-1,-35 35 1,-35-18 0,-71 18-1,-17 88 1,17 17 0,35 36-1,71 18 1,0-1-1,53-34 1,18-19 0,123-17-1,-35-53 1,35-17 15,-71 17-15,-35-53-1,-52 35 1,-36 36 0,0 18-1,-18 52 17,0 53-17,1-70-15,17 35 16,-18 70-1,18-88-15,0 71 16,-18 53 0,-17 17-1,0-17 1,35 88 15,0-176-31,-18 176 16,1-53-1,-19 52 1,19-51 0,-19-107-1,19-53 1,-54-35 0,1-88-1,34-89 1,19-122-1,34 69 1,89-175 0,0 158-1,-18 105 17,18 19-17,0 35 1,-53 53-1,0-1 1,-53 19 0,35 17-1,-35 17 17,0 1-17,35 0 1,-52 17-1</inkml:trace>
  <inkml:trace contextRef="#ctx0" brushRef="#br1" timeOffset="-180282.29">1764 16545 0,'0'0'0,"0"-17"0,0-1 0,-18-53 31,1 71-31,-1 0 16,0 18 0,1 70-1,-1 0 1,0 36-1,18-36 1,0-70-16,0-1 16,-17 1-1,17-36 1,-18-35 15,18-52-15,0 16-1,53 1 1,35-35 0,-17 105-1,17 53 1,-17 18 0,-19 36-1,-34 16 1,-18-87-16,0 35 15,0-18 1,0-70 15,0-53-15,18 17 0,-1 36-1,36-36 1,106-17-1,-35 53 1,17 70 0,-71 18-1,-70 53 1,-53 0 0,0-36-1,36-34 1,34-72 15,1 19-31,17-19 16,18-17-1</inkml:trace>
  <inkml:trace contextRef="#ctx0" brushRef="#br1" timeOffset="-179390.94">3228 16528 0,'0'-18'31,"-18"0"-15,1 1 0,-19-1-1,-17-17 1,-17 35-1,52 0-15,-52 0 16,-19 70 0,19-17-1,35 71 1,35-36 15,0 0-15,53-53-1,17-35 1,18-35 0,-17-35-1,17-36 1,-53 0 0,-17 35-1,-18 54 1,-18 52 15,1 36-15,17-54-16,0 107 15,0-54 1,17 1 15,36-54-15,18-17-1,-18-53 1,53-70 0,-36-18-1,1 17 1,-18-34 0,-36 52-1,-17 88-15,0-17 16,0 70-1,-17 89 1,-19-1 0,1 36-1,35-53 1,0 17 0,53-88 15,18-35-16,-19-52 1,-34 34-16,53-70 16,-54 0-1,-17 35 1</inkml:trace>
  <inkml:trace contextRef="#ctx0" brushRef="#br1" timeOffset="-179181.69">3510 16439 0,'-18'0'16,"54"0"-16,-54 0 0,18 0 31,88-17-15,-17-1 15,17-17-16,-35 0 1,-35 35-16,-1 0 0</inkml:trace>
  <inkml:trace contextRef="#ctx0" brushRef="#br1" timeOffset="-178133.02">4233 16387 0,'0'0'0,"0"-18"31,0 0-31,-17-17 16,-19 35 0,19 0-1,-1 18 1,-35 70-1,36-18 1,17 54 0,0-54-1,52 19 1,19-89 0,70-18-1,-35-17 1,35-71-1,-88 18 1,-18-53 0,-35 17-1,0 106-15,0-70 16,0 71 15,-17 69-15,-1 37-1,-17 34 1,-1 1 0,1-1-1,35-70 1,0-18 0,0-17-1,18-36 1,52-52-1,1-18 1,-18 35 0,17 17-1,-34 36 1,-19 36 0,1 34 15,-18-52-31,18 52 15,35 1 1,-18-36 0,35-35-1,-17 0 1,53-88 0,-53 35-1,0-35 1,-35 35-1,-18 18 1,-18 70 15,18-17-31,0 35 16,-18 17 15,18-17-15,18-18-1,35-35 1,17-17 0,-52-1-16,35-17 15,-18-36 1,-17 18-16</inkml:trace>
  <inkml:trace contextRef="#ctx0" brushRef="#br1" timeOffset="-177731.6">5397 16175 0,'0'0'0,"-52"0"0,-19 17 15,0 54 1,54-18 0,17 0 15,35-35-16,18-18 1,35 0 0,-35-53-1,-35 0 1,-18 0 0,0 35-16,-71-35 15,18 53 1,0 18-1,36 35 1,-1 17 0,18-17-1,0 0 1,35-35 0,1-18-1</inkml:trace>
  <inkml:trace contextRef="#ctx0" brushRef="#br1" timeOffset="-177148.76">5944 16439 0,'-17'0'0,"-1"0"0,0 0 16,-35 0-1,36 0-15,-1 0 16,1 36 0,-1 17-1,0-18 1,1 35 0,-1-34 15,18-19-16,0-34 17,0-36-17,53-18 1,0 1 0,-18 52-16,71-52 15,-18 34 1,-17 36-1,-18 53 1,-36 18 0,-17 17-1,0-70-15,0 34 16,0-34-16,0 35 16,0-18 15,-17-17-16,-1-18 1,36-53 15,-1 35-31,1 1 0</inkml:trace>
  <inkml:trace contextRef="#ctx0" brushRef="#br1" timeOffset="-176316.06">6720 16439 0,'-35'-35'31,"17"35"-31,-34 0 0,-37 0 16,-34 35 15,105-17-31,-70 53 15,35 17 1,36-35 0,17 0-1,88-36 1,35-34 0,18-54-1,-53 18 1,-17-17-1,-36 17 1,-35 35 0,0 0-1,0 54 1,0 34 0,0 1-1,0 88 16,0-36-15,18 71 0,0 71-1,-18-89 1,0 36 0,-18-54-1,-53 1 1,36-71-1,17-52-15,-52 17 16,52-53 0,-52-18-1,17-70 1,0-89 0,35-34-1,18-124 16,18 246-31,52-140 16,72 0 0,16 88-1,-52 88 1,-18 35 0,-70 0-1,-18-34 16,0 34-31</inkml:trace>
  <inkml:trace contextRef="#ctx0" brushRef="#br1" timeOffset="-174982">8572 16245 0,'0'-17'31,"0"-1"-31,18 0 0,35-52 16,35-36-1,-70 71 1,0-53-1,-54 17 1,-70 71 0,-52 0-1,52 71 1,71-1 0,35 71-1,35-53 1,53 36-1,-17-53 1,-36-1 0,-53-17-1,-88-35 1,1-18 15,16 0-15,1-53-1,71-18 1,-19-17 0,36 53-16,0-1 15,0 19 1,0 52 0,53 36-1,0 17 1,0-18-1,53 1 1,-36-53 0,54-18-1,-18-18 1,70-53 0,-52-17 15,-72 0-16,-52 17 1,-35 71 0,-18 18-1,18 35 1,17-35-16,18 52 16,36 36-1,17-53 1,70-35-1,-35-18 1,36-18 0,-18-53-1,-18-52 1,-18-36 0,-52 18 15,-18 18-16,0 70 1,-35 53 0,-18 88-1,17 53 1,36 18 0,0-53-1,0-18 1,18-71-16,17 19 15,89-19 1,-1-34 0,-35-36-1,36-35 1,-71 17 15,-53 0-31</inkml:trace>
  <inkml:trace contextRef="#ctx0" brushRef="#br1" timeOffset="-174344.52">9948 4868 0,'0'0'0,"-17"-617"16,-1 194-1,18 317 1,0 35 0,35 54-1,-17 17-15,53 0 16,17 0-1,35 0 1,-35 0 0,1 0-1,-54 0 1,0 0 0,-53 0 46,1 0-46,-18 0-1,17 0 1,36 0 31,17 0-32,18 0 1,-36 0-16,36 0 16,36 0-1,-54 0 1,-18 0 0,-34 0 46,-1 0 32</inkml:trace>
  <inkml:trace contextRef="#ctx0" brushRef="#br1" timeOffset="-172498.62">10142 16387 0,'0'0'0,"0"17"15,0 1 1,18-18 15,0 0-31,52-35 31,-35-18-15,18-18 0,-53 53-16,18-35 15,-18-17 1,-35 52 0,-18 18-1,-18 18 1,1 70-1,17 36 1,18-19 0,35-16-1,17-54 1,71-17 0,-17-18 15,70-71-16,-18 0 1,-34 19 0,-54-19-1,18 0 1,-35 36 0,-18 17-1,-36 89 16,1 0-15,17 17 0,1-35-1,-1-36 1,18-34 31,0-19-32,53-16 1,18-19 0,-1 18-1,-52 35-15,88 1 16,-71 17 0,35 35-1,-52 53 1,-36-17-1,18-18 1,0-36-16,36 1 16,34-18-1,18 0 1,-52-35 0</inkml:trace>
  <inkml:trace contextRef="#ctx0" brushRef="#br1" timeOffset="-172249.4">11430 16334 0,'0'-36'31,"18"-17"-15,-36 142-16,36-195 16,-18 123-1,0 19 1,0 34 0,0 1-1,0-36 1,35-17-1,-17-18 1,34-18 0,-16-52-1,-19 17 1,1 17-16,0 19 16</inkml:trace>
  <inkml:trace contextRef="#ctx0" brushRef="#br1" timeOffset="-171866.64">11642 15804 0,'-18'0'16,"36"0"-16,-54 0 0,-52-17 15,18 34 1,-1 72 0,53-19-1,18 1 1,18-18-1,53-53 1,-1 0 0,1-53-1,-54-18 1,-17 1 0,0 17-1,-35 17 16,-18 36-15,18 0 0,17 71-1,18 0 1,0-1 0,0-17-16</inkml:trace>
  <inkml:trace contextRef="#ctx0" brushRef="#br1" timeOffset="-170683.69">11924 16192 0,'0'0'15,"-18"0"1,1 0-1,-19 18 1,19 35 0,-1-35-16,18 52 15,0-52-15,-18 35 16,18 0 0,36-36-1,34-17 1,18-17-1,-17-36 1,17-18 0,-70 1-1,-1 17 1,1 35 0,-18 36 15,-18 17-16,18-17-15,-17 70 16,17-35 0,0 0-1,70-36 1,19-17 0,-19-17-1,1-36 1,-54-35-1,1 17 1,-18 0 0,0 36-1,0 70 17,0 36-17,-18 17 16,18-35-15,-17-18 0,17-17-1,0-36 1,0-17 0,0-18-1,53-35 1,0 0-1,-36 53-15,71-36 16,-70 53-16,53 1 16,17 52-1,-71 36 1,-17 34 0,0 1-1,-35-35 16,17-54-31,-17 19 16,35-54 15,0 0-15,53-70 0,-35 71-16,52-89 15,54 0 1,-1 53-1,-52 53 1,-1 71 0,-52 17-1,0 18 1,-18-71-16,0 18 16,-36 17 15,19-70-16</inkml:trace>
  <inkml:trace contextRef="#ctx0" brushRef="#br1" timeOffset="-169883.3">15081 16051 0,'18'0'31,"0"0"-31,-1 0 16,36-35-1,-18 17-15,89-52 16,-36 17-1,0-35 1,-70 17 0,-53 1-1,-107 34 1,-16 36 0,-1 36 15,88 17-16,54 17 1,17 1 0,88 35-1,35-1 1,-17 19 0,-70-36-1,-72 18 1,-122-18-1,-19-53 1,-105-35 0,158-35-1,19-71 1,105 0 0,35-88 15,35 71-16,72 17 1,-54 88 0,0 18-1,0 53 1,-35-17 0</inkml:trace>
  <inkml:trace contextRef="#ctx0" brushRef="#br1" timeOffset="-169498.76">15752 15963 0,'0'0'16,"-18"0"0,0 0-1,-17 35-15,-36 89 31,36 52-15,0-17 0,0 106-1,17-177-15,-17 159 16,-18 53 0,0-89-1,0 1 1,18-124-1,17-53 1,36-176 15,52 0-15,1-53 0</inkml:trace>
  <inkml:trace contextRef="#ctx0" brushRef="#br1" timeOffset="-168266.85">15752 16228 0,'0'0'0,"0"-18"0,0-17 0,0-18 16,0-35 0,0 35-1,35 18 1,-18 35-16,36 0 15,36 52 1,-54 19 0,-35 35-1,-53-36 1,35-52-16,-52 17 16,-54-17 15,71-18-16,18-18 1,35 36 15,18 17-15,-1-35-16,19 36 16,52-19-1,-18-17 1,54 0-1,17-35 1,-18-18 0,36-88-1,-106 53 1,-53-1 0,0 72-1,-70 17 16,-1 70-15,53 1 0,18 17-1,36-35 1,52-18 0,-18-17-1,89-18 1,-35-53-1,-54 0 1,-17-35 0,-53 17-1,-53 424 95,71-353-95,-1 0 1,19 0-16,87 0 16,89-35-1,35-18 1,-177-35-1,-34 0 1,-36 17 0,-18 71-16,-17-53 15,-54 53 1,-34 53 0,88 0-1,-53 70 16,70-34-15,36-19 0,70-52-1,-18-18 1,36-35 0,-35-71-1,17-35 1,-18-71-1,-17 18 1,-35 141 0,-18-53-1</inkml:trace>
  <inkml:trace contextRef="#ctx0" brushRef="#br1" timeOffset="-168083.42">17921 15522 0,'-53'71'0,"-70"70"31,317-370-31,-476 617 15,546-759-15,-493 900 16,229-476-16,-18 88 16,1-70-1,34-36 1,1-35-16,105 0 16,-17-17-1,-35-36 1,-54 35-1</inkml:trace>
  <inkml:trace contextRef="#ctx0" brushRef="#br1" timeOffset="-167615.16">16898 16210 0,'35'0'16,"-17"0"0,0 0-16,17 0 15,-17-53 1,-18 0 0,17 0-1</inkml:trace>
  <inkml:trace contextRef="#ctx0" brushRef="#br1" timeOffset="-167466.83">17039 15946 0,'-35'0'15,"70"0"-15,-88 0 0,0 17 16,18 36 0,17-35-16,-52 88 15,35-18 1,17 0 0,18-53-1,35-17 1</inkml:trace>
  <inkml:trace contextRef="#ctx0" brushRef="#br1" timeOffset="-166150.58">18909 15963 0,'0'0'0,"18"-35"15,-18 53 16,0-1-15,-18 71 0,18-52-16,-35 69 15,17-16 1,-17-19 0,35-52-1,0 0 1,70-71 15,-17 0-15,-18 0-1,18 17 1,-35 36 0,-18 18-1,18 35 16,17 0-15,0 0 0,18-18-1,35-35 1,0 0 0,36-35-1,-53-18 1,-1-35-1,-35 0 1,-17 70-16,0-35 16,-18 18-1,-18 105 17,-17 36-17,17 0 16,0-35-15,18-54-16,18 54 16,35-71-1,35 0 1,-17 0 0,17-71-1,-18-17 1,-34-18-1,-1 18 1,-17 88 0,-18 35-1,0 36 1,-18 52 0,18-87-1,0-1 16,18-35 1,17-35-17,-17-18 1</inkml:trace>
  <inkml:trace contextRef="#ctx0" brushRef="#br1" timeOffset="-165766.2">20108 15769 0,'0'0'0,"-17"0"0,-1 0 16,-35 18-16,18 52 16,35-17-1,0-17 1,53-19 15,0-17-15,0-53-1,-53 0 1,-18 0 0,-35 36-1,-35 17 1,53 0-1,-1 53 1,36 17 0,0 1-1,53-1 1</inkml:trace>
  <inkml:trace contextRef="#ctx0" brushRef="#br1" timeOffset="-165467.25">20496 15875 0,'-17'0'16,"17"18"-1,-18-1-15,-17 54 16,-18 52-1,18 1 1,17-36 0,18 18-1,0-89-15,0 19 16,53-19 0,0-34-1,17-19 1</inkml:trace>
  <inkml:trace contextRef="#ctx0" brushRef="#br1" timeOffset="-164950.95">20920 15893 0,'0'0'16,"-18"-18"-1,-17 71 1,17-18-16,-17 89 15,0-19 1,-1 37 0,36-72-1,0 18 1,0-52 0,18-54 30,17-53-30,18 1 0,18 17-1,-54 18 1,1 52 0,0 54-1,-18-18 1,35 17-1,35-17 1,-52-53 0,0 0-16,52 0 15,-52 0-15,52-35 16,-17-18 0,-35-17-1,-53 17 16,35 17-31</inkml:trace>
  <inkml:trace contextRef="#ctx0" brushRef="#br1" timeOffset="-164715.92">20161 16157 0,'0'0'0,"-17"0"0,-19 18 0,1-1 16,88-17 0,88-17-1,53-1 1,18-17 0,-177 35-16,18-35 15,-35 52-15,-1-17 16</inkml:trace>
  <inkml:trace contextRef="#ctx0" brushRef="#br1" timeOffset="-163983.56">23107 16598 0,'0'0'0,"-18"0"0,-17 0 31,35-17-15,18 17-1,52-53 1,-52 0 0,-18-53-1,-18 35 1,1 36-16,-89-36 15,-18 71 1,-52 18 0,35 88-1,88-35 1,35 34 0,18-52-1,18-35-15,88-18 31,0 0-15,35-53 0,-18-35-1,-52 17 1,-71 54-16,0-54 16,0 53-1,0 107 16,-18-1-15,18-53-16,18 18 16,52 18-1,1-54 1,17-17 0,18-53-1</inkml:trace>
  <inkml:trace contextRef="#ctx0" brushRef="#br1" timeOffset="-163667.75">23671 16192 0,'0'-17'0,"0"34"0,18-52 15,-18 0 1,-35 53 0,-18 70-1,18 53 1,17-88-16,-53 88 15,18 141 1,18-88 0,-18 71-1,36-107 1,-1 19 0,0-124-1,18-71 16,0-70-15,36-88 0,-19 123-16</inkml:trace>
  <inkml:trace contextRef="#ctx0" brushRef="#br1" timeOffset="-163367.24">23495 16457 0,'0'0'0,"18"-176"16,35 52-1,-1 71 1,37 53 0,-54 0-16,35 18 15,-52 0-15,53 70 16,-89 0 0,-123 18-1,-18-53 16,36-36-15,35 1 0,140-18 15,37-18-15,-19 1-16</inkml:trace>
  <inkml:trace contextRef="#ctx0" brushRef="#br1" timeOffset="-163033.04">24236 16122 0,'0'0'0,"-71"35"47,71-17-47,-17-1 0,-36 142 15,17-18 1,36 106 15,-35 36-15,0-89-1,0 17 1,-1-105 0,19 18-1,-1-124 1,0-18-1,18-53 1,0-87 0,18 105-16</inkml:trace>
  <inkml:trace contextRef="#ctx0" brushRef="#br1" timeOffset="-162966.95">24148 16351 0,'0'0'0,"0"-35"0</inkml:trace>
  <inkml:trace contextRef="#ctx0" brushRef="#br1" timeOffset="-162716.86">24218 16087 0,'18'-18'32,"-36"36"-32,53-54 0,36 19 15,0 17 1,-1 88 0,-35 0-1,-123 71 1,0-71-1,0-53 1,-89 1 0,107-36-1,88-18 32,52-35-47,-52 18 16</inkml:trace>
  <inkml:trace contextRef="#ctx0" brushRef="#br1" timeOffset="-162565.53">25188 15557 0,'-17'0'16,"-1"0"-1,0 0-15,-35 0 16</inkml:trace>
  <inkml:trace contextRef="#ctx0" brushRef="#br1" timeOffset="-162515.78">24941 15769 0,'0'0'31,"-88"124"-31,71-71 0</inkml:trace>
  <inkml:trace contextRef="#ctx0" brushRef="#br1" timeOffset="-162449.08">24765 16316 0,'0'35'15,"0"-70"-15,18 106 31</inkml:trace>
  <inkml:trace contextRef="#ctx0" brushRef="#br1" timeOffset="-162199.95">24994 16422 0,'18'-18'16,"0"18"-16,52-53 15,-176 124-15,265-195 16,-124 18 0,-35 89-16,18-1 15,-53-17 1,35 105-1,-18-17 1,18 18 0,0-18-1,35-53 17,-17 0-17,0 0-15,-18-71 16,17 18-1</inkml:trace>
  <inkml:trace contextRef="#ctx0" brushRef="#br1" timeOffset="-162033.52">25259 15946 0,'-18'0'16,"1"-18"-1,17 18 1,-36 18-1,36-1 1,18 1 0,0-18-1</inkml:trace>
  <inkml:trace contextRef="#ctx0" brushRef="#br1" timeOffset="-161133.83">24589 16192 0,'17'0'16,"1"-17"-16,0 17 16,-1 0-16,54-71 15,-54 54-15,72-54 16,16-35 0,1-17-1,-53 17 16,-35 35-15,-18 18 0,-18 36-1,0 17 1,1 0 0,-54 53-1,1 17 1,-18 36-1,-1 18 1,19 17 0,35-18-1,17 1 1,18-36 0,35-35-1,-17-53 1,52 17-16,36-17 31,0-17-15,35-54-1,-70-17 1</inkml:trace>
  <inkml:trace contextRef="#ctx0" brushRef="#br1" timeOffset="-160551.47">25206 16175 0,'0'17'46,"0"1"-46,0 0 16,-35 52 0,35-17-1,-18 35 1,36-70 0,-1-18-16,19 0 15,34 0 1,-35-18-1,18-52 1,-35 52-16</inkml:trace>
  <inkml:trace contextRef="#ctx0" brushRef="#br1" timeOffset="-160151.06">25700 16122 0,'0'0'15,"0"-88"1,17 52 0,-52 19-1,18-1 1,-72-17-1,54 53-15,0 34 16,-53 72 0,35-18-1,53 0 1,0-36 0,35-17-1,88-35 16,19-18-15,-54 0 0,53-53-1,-123 35-15</inkml:trace>
  <inkml:trace contextRef="#ctx0" brushRef="#br1" timeOffset="-159484.18">26123 16210 0,'0'-35'16,"0"70"-16,0-88 15,-17 18 1,-36 17 0,0 18-1,17 0-15,-34 53 16,35 18 0,-1 17-1,36-17 1,0-36 15,36 0-15,52-35-1,-18-35 1,-17-18 0,18-53-1,-54 18 1,-17 35-1,18 35-15,-36 18 32,18 88-17,0-17 1,0-18 0,0 18-1,36-19 1,52-52 15,-35 0-15,-18-35-1,18-71 1,-35 0 0,-1 71-16,107-194 15,-107 88 1,-34 88-1,34 35 1,-105 36 0,35 35-1,18 88 1,35-35 0</inkml:trace>
  <inkml:trace contextRef="#ctx0" brushRef="#br1" timeOffset="-158284.77">26441 16316 0,'0'35'0,"0"-70"0,35 106 31,36-54-15,-36-17-1,-18 0-15,54 0 16,-36-53 0,36-17-1,-18 17 1,-36 17-1,-17 72 17,0 17-17,0 0 1,0-18 0,18-17-1,0-18-15,52 17 31,1-34-15,35-36 0,-18-36-1,-53 19 1,-35 17 0,35 53-1,-70 70 1,17-34-1,1 34 1,87-34 0,-70 17-1,18-53 17,0-18-17,-1-35 1,-17-53-1,0 36 17,0 52-32,-53-17 15,36 35 1,17-18 0,17 18-1,19-18 1,52-17-1,-35 35 1,-36 0-16,54 18 16,-18 35-1,-36-18 1,-17 35 0,0 1-1,-17-18 1,-1 0 15,1-35-15,-1-1-1,18-34 17,0-19-17,0 19-15,35-36 16,36-53-1,-1 35 1,36 1 0,-18 34-1,-52 54 1,-36 88 0,0-18-1,0 18 1,0-35 15,0-36-15,70 0-1,1-35 1,35-18 0,-18-52-1,-35-1 1,0-17-1,-18-18 1,-35 0 0,0 54-1</inkml:trace>
  <inkml:trace contextRef="#ctx0" brushRef="#br1" timeOffset="-157867.11">27587 15522 0,'0'0'0,"-17"0"0,-1 0 16,-53 35-1,54 1 1,17-1 0,17-35-1,1 0-15,35 0 16,-18-18 0,-17-17-1,-18 0 1,-35 17-1,-1 18 17,19 0-17,-1 18-15,0-1 16,18 19 0,-17-36-16</inkml:trace>
  <inkml:trace contextRef="#ctx0" brushRef="#br1" timeOffset="-157384.64">26441 15946 0,'-18'0'31,"0"0"-31,1 0 16,34 0 15,1 0-15,35 0-16,-35 0 0,105 0 15,-35-18 1,0 0-1,-88 1 32,0-1-31</inkml:trace>
  <inkml:trace contextRef="#ctx0" brushRef="#br1" timeOffset="-157001.96">26476 15822 0,'0'-18'15,"0"36"48,-18 0-63,18-1 0,-17 36 15,17 18 1,0 35 0,0-89-16,0 19 15,17 16 1,19-34 0</inkml:trace>
  <inkml:trace contextRef="#ctx0" brushRef="#br1" timeOffset="-155451.62">29492 15769 0,'0'18'16,"18"-18"15,-1 0-31,1 0 16,35 0-1,-18-18-15,36 1 16,35-36 0,-71 17-1,-35-17 1,-35 36-1,-71-1 1,18 18 0,17 35-1,53 1 1,1 17 0,17 17-1,35 1 1,18-18 15,18 35-15,-18 0-1,-36-53 1,-70 18 0,-70-18-1,-18-35 1,17 0-1,18-35 1,89-18 0,17-17-1,17 17 1,36 35 0,-35 1-16,52 17 15,54-18 1,-106 18-1</inkml:trace>
  <inkml:trace contextRef="#ctx0" brushRef="#br1" timeOffset="-155101.11">30110 15857 0,'0'0'0,"0"18"46,-18 35-30,0-18-16,1 71 16,-36 88-1,0-35 1,-18 52 0,1 36-1,17-88 1,-18 18 15,18-72-15,36-52-1,34-88 17,36-53-17,-35 53-15,17-54 0</inkml:trace>
  <inkml:trace contextRef="#ctx0" brushRef="#br1" timeOffset="-153651.95">30039 16069 0,'0'0'0,"0"-71"0,0-17 16,0 0-1,53 70 1,53 1-1,-18 17 17,0 70-17,-70-52-15,-1 53 16,-34 17 0,-54-35-1,-70-18 1,53-35-1,0 0 1,70 18 0,18-1-1,88-17 17,0 0-17,54 0 1,-107-17-1,88-19 1,1-34 0,-36 17-1,-17-53 1,-36 53 0,-35 18-1,-35 17 1,-18 36-1,17 35 1,1 17 0,35 1-1,0 17 1,35-53 0,-17-17-16,70 0 15,0-18 1,36-18 15,-36-53-15,0-34-1,-35 16 1,-53 54 0,-17 17-1,-36 18 1,0 18-1,17 53 1,36 17 0,0-35-1,71-18 1,17-17 0,36-18-1,-1 0 1,-88 0-16,71-53 31,-35 0-15,-18-35-1,-36 52 1,-17 19 0,-17-1-1,-54 18 1,1 35-1,34 18 1,19 18 0,17-18-1,0-36 1,35-17 0,18-17-1,0-19 1,0-69-1,0 34 17,17-52-17,-35 34 1,-35 54-16,0-18 16,0 0-1,-35 89 16,18-1-31,-1 18 16,-17 70 0,35-87-16,0 52 15,0 35 1,0-35 0,53-52-1,52-19 1,-16-17-1,-19-53 17,-17 0-17,-18 18-15</inkml:trace>
  <inkml:trace contextRef="#ctx0" brushRef="#br1" timeOffset="-153184.33">32773 15363 0,'0'-17'16,"-18"17"31,1 17-32,-1-17-15,0 18 16,1-18 0,-1 0-1,18-18 16,0 1-31,0-1 16,18 1 0,-1 17-1,-17 17 17,0 36-17,-52 18 1,52-54-1,-36 1 1,19 0-16,-1-18 0</inkml:trace>
  <inkml:trace contextRef="#ctx0" brushRef="#br1" timeOffset="-152769.46">32949 15363 0,'-17'0'31,"-1"0"-15,18-17 31,0-1-32,0 1-15,18 17 16,-1-36 0,1 36-1,0 0 1,-1 36-1,-17 16 1,-17-34-16,-36 35 16,-35 0-1,17-18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0:54:29.4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4004 1147 0,'71'0'16,"-71"0"0,0-18 15</inkml:trace>
  <inkml:trace contextRef="#ctx0" brushRef="#br0" timeOffset="1067.74">4163 935 0,'0'0'0,"0"-18"0,0-35 32,0-17-1,0 52-31,0 0 31,-18-17-15,0 35-1,1 0 1,-1 0 0,18 35-1,0 1-15,0 52 16,0 18-1,0-53-15,0 105 16,0 1 0,0-71-1,0 1 1,0-37 0,0-34-1,0-36 32,0 1-31,0-36-1,35 0-15</inkml:trace>
  <inkml:trace contextRef="#ctx0" brushRef="#br0" timeOffset="1433.57">4480 1199 0,'0'-17'32,"0"-1"-32,-17 18 31,-1 18-31,-53 70 15,19-17 17,-37 34-17,19 1 1,34-53 0,19-18-1,17-52 16,0-19-15,0 19-16,70-54 16</inkml:trace>
  <inkml:trace contextRef="#ctx0" brushRef="#br0" timeOffset="1733.44">4357 1235 0,'0'0'0,"17"-36"16,-17 1-1,18 18 17,17 17-17,18 35 1,-17 35 0,16 19-1,-34-72-15,0 54 16,-1 17-1,1-53 1,0 0 0,17-35-1,0-70 17,0 35-17</inkml:trace>
  <inkml:trace contextRef="#ctx0" brushRef="#br0" timeOffset="2066.39">4939 829 0,'0'-35'0,"0"70"0,0-88 0,0 18 16,-18 0-1,18 52 16,0 54-15,0-36-16,-17 141 16,-1-34-1,0 34 1,1-88 0,-19 0-1,36-35 1,0-35 15,0-53 0</inkml:trace>
  <inkml:trace contextRef="#ctx0" brushRef="#br0" timeOffset="3149.33">5486 1429 0,'0'0'0,"17"0"0,19-36 31,-36 19-31,17-18 16,-17-18-1,-17-18 1,-1 53-16,-35-34 16,-18 52-1,-17 0 1,0 70 0,35 18-1,18 53 16,35-52-15,0 16 0,0-52-1,53-35 1,0-18 0,-36 0-16,54-71 15,35-17 1,-53 0-1,17-35 1,-52 52 0,0 18-1,-18 35 1,0 36 0,0 35-1,0 53 1,0-53 15,0 53-15,0-54-1,70-16 1,-35-19 0,54-34-1,-37-19 1,19-34-1,-18-18 1,-35 17 0,-18 54-1,17-1 1,-17 53 15,0-17-15,0 17-16,0-17 0,0 52 31,18-34-15,-1-1-1,-17-18 1,18-17 0,0 0-16,17-35 31,-17-18-16,17-17 1</inkml:trace>
  <inkml:trace contextRef="#ctx0" brushRef="#br0" timeOffset="3549.66">6156 952 0,'0'0'0,"-18"0"0,1-17 15,-36 17-15,0 17 32,53 1-32,-35 35 15,35 18 1,0-36 0,35-17-1,18-18 1,17-36-1,-52 1 1,0-71 0,-18 53-1,-18 36 1,0 17 0,-35 35-1,36 0 1,17-17-16,-36 35 15,36-36 17,18-17-32</inkml:trace>
  <inkml:trace contextRef="#ctx0" brushRef="#br0" timeOffset="4384.95">6562 952 0,'0'0'0,"17"-17"0,1-71 31,-18 70-31,0-17 15,0 17 1,-18 18 15,1 18-31,-1 88 16,0-1 0,18 54-1,-17-53 1,17-71-1,0 89-15,0-36 32,0-53-17,35-17 1,18-18 0,35-35-1,0-54 1,-35 19-1,0-1 1,-18 18 0,-35 36-1,0 70 17,0 0-17,0 35 1,0-35-1,18 0 1,35-36 15,0-17-15,-18 0 0,0-53-1,1 0 1,-36-35-1,17 71-15</inkml:trace>
  <inkml:trace contextRef="#ctx0" brushRef="#br0" timeOffset="4599.64">7197 988 0,'0'0'16,"-18"-18"-1,0 18 1,1 0 0,-1 0 15,18 18-15,-18-18-1</inkml:trace>
  <inkml:trace contextRef="#ctx0" brushRef="#br0" timeOffset="4849.33">6350 1270 0,'0'0'0,"-18"0"0,36 0 47,0 0-32,87 0 1,1-18 0,-70 1-16</inkml:trace>
  <inkml:trace contextRef="#ctx0" brushRef="#br0" timeOffset="5500.78">7426 1217 0,'0'0'0,"-18"0"16,1 0-1,-1 18 1,18 35 0,-18 0-1,18-36-15,0 36 16,0-35-16,0 35 15,0-18 1,0-17 0,-17-36 31,17 0-47,0-35 15,0-35 1,53 18-1,70-36 17,18 53-17,-88 35-15,159 1 16,-106 52 0,-53 71-1,-53 17 1,-36-52-1,-34 17 1,52-70-16,0 17 16,1-35-1,34 0 32,1-35-47,17 17 16</inkml:trace>
  <inkml:trace contextRef="#ctx0" brushRef="#br0" timeOffset="6415.41">8731 1235 0,'0'0'0,"0"-18"0,0-35 15,0 18 1,-53 17 0,0 18-1,36 0-15,-89 36 16,35 16 0,-34 72-1,34-54 1,53 19-1,18-54 17,53-17-17,71-36 1,17-35 0,-18-35-1,-34 17 1,-54 1-1,-18 34 1,-17 54 15,-17 35-15,-1 0 0,1 53-1,17 17 1,52 142-1,19-1 17,-18-34-17,-35 70 1,-18-106 0,0-142-16,-71 90 15,-105 34 1,105-105-1,0-71 1,1-36 0,-1-52-1,54 53-15,-36-106 16,18-124 0,35-70-1,52 70 1,72-34-1,70 69 1,-53 124 15,18 18-15,-124 71 0,-17 17-1,-36 0 16,18 17-15,-18-17-16</inkml:trace>
  <inkml:trace contextRef="#ctx0" brushRef="#br0" timeOffset="7182.24">10636 1270 0,'-17'35'0,"34"-35"16,54-53 0,-54 53-16,107-88 15,-36 18 1,0-36 15,-88 18-15,-53 17-1,-52 71 1,52 0-16,-124 35 16,89 18-1,35 53 1,53-53-1,18 18 1,88-1 0,52 1-1,-34-18 1,-54-1 0,-70 37-1,-70-36 1,-177-1 15,123-34-15,-17-36-1,71-34 1,17-19 0,35 0-1,18 36 1,53 0-1,18 35 1,17-35 0,-53 35-16</inkml:trace>
  <inkml:trace contextRef="#ctx0" brushRef="#br0" timeOffset="7515.59">11324 935 0,'0'0'0,"0"-18"0,35-35 32,-17 18-17,-18 53 17,0 70-17,-70 53 1,34 0-1,-17 0 1,36-106-16,-1 71 16,18-70-1,53-36 1,0 0 0,17-36-1,-17-17 1,-35 36-1</inkml:trace>
  <inkml:trace contextRef="#ctx0" brushRef="#br0" timeOffset="7732.79">11148 1235 0,'0'0'15,"-88"0"1,105 0 15,54 0-15,35-18-1,-1-17 1,-34 35 0,-53 0-16,17 0 15</inkml:trace>
  <inkml:trace contextRef="#ctx0" brushRef="#br0" timeOffset="8665.71">12030 1323 0,'70'-18'16,"-70"1"-1,18 17-15,0-53 16,-18 0 0,0 35-16,-53-35 15,-36 0 1,19 53 0,-36 0-1,35 71 1,-34 52-1,52 36 17,35-88-17,18-1 1,35-52 0,54-18-1,-19-35 1,89-71-1,-89 35 1,1-70 0,-53 71-1,-1 34 1,-17 89 15,-17 18-15,-1 35-1,18-18 17,53-35-17,-35-36-15,34 1 16,54-18 0,0-35-1,-35-18 1,-1-71-1,1-70 1,-36 53 0,-17 106-16,17-36 15,-35 36 1,0 53 0,-18 87-1,-52 37 1,52-19-1,18-88 1,-17 89 0,17-71-1,35 17 1,18-70 0,17 0-1,18-17 1,1-36-1,-54-35 1,-35 70-16</inkml:trace>
  <inkml:trace contextRef="#ctx0" brushRef="#br0" timeOffset="8915.19">12506 1147 0,'0'0'0,"-35"35"15,52-35 1,1-18 0,35 1-1,-18 17-15,53-18 16,1 0 0,-37 1-1,-16 17 1,-19 0-1</inkml:trace>
  <inkml:trace contextRef="#ctx0" brushRef="#br0" timeOffset="10249.2">13335 1270 0,'0'0'0,"-35"18"16,17-18-1,18 17-15,-18-17 16,36 0 15,35-17-31,18-36 31,-54 35-31,36-35 16,-35-17 0,-18-1-1,-71 71 1,-35 18-1,36 52 1,-1 36 0,54 0-1,17-18 1,70-17 0,1-54-1,70-17 1,-18-17-1,54-89 17,-71 18-17,-54-53 1,-34 70 0,-18 18-1,-18 53 1,-34 106-1,16-18 1,19 36 0,-1-36-1,18-53 1,0-17 0,53-71 15,-18 0-16,18-53 17,0 35-17,-35 36-15,35-18 16,17 36 0,-17 17-1,-18 53 1,1 52-1,-19-16 1,-17-19 0,18-52-1,-1-36 17,36-35-17,0-35 1,18-18-1,-53 71 1,70-71 0,-35 88-1,17 18 1,-52 89 0,-1-1-1,-17 18 1,0-71-16,0 18 15,0-18 1,18-17 0,0-18-1,-1-18 1,54-35 0,-18-17-1</inkml:trace>
  <inkml:trace contextRef="#ctx0" brushRef="#br0" timeOffset="11098.81">14993 1252 0,'18'0'47,"-1"0"-32,72-35 1,-19-18-1,36-17 1,-36 17 0,-52 35-16,-18-35 15,-18 53 1,-70 35 0,35 36-1,0 35 1,18-18-1,35-53 1,0 18 0,71 0-1,-1-53 1,54 0 0,17-35-1,-53-18 1,18-88-1,-71 53 1,-17-1 0,-1 72-1,-17 34 1,0 36 0,-17 88-1,-1-52 1,1-19 15,-1-17-15,18-35-1,0-36 17,0-70-17,70-36 1,-17 36-1,53-18 1,-18 71 0,-52 35-16,69 53 15,-52 18 1,-35 52 0,-18-52-1,0 17 1,-18-53-1,1-17 17,17-1-17,0-52 17,0 17-32</inkml:trace>
  <inkml:trace contextRef="#ctx0" brushRef="#br0" timeOffset="11432.34">16792 635 0,'0'0'0,"0"-18"16,0 1-16,0-1 15,0 0-15,-70 18 16,52 71-1,0 52 1,1 19 15,-36 87-15,35-123 0,1 0-1,17-54 1,0-34-1,35-18 1,18-35 0,17-18-1</inkml:trace>
  <inkml:trace contextRef="#ctx0" brushRef="#br0" timeOffset="11914.6">17092 1094 0,'35'-53'16,"-70"106"-16,88-124 0,-35 36 15,-1-1 17,-34 36-1,-54 36-15,18 17-1,0 17 1,53-52-16,0 17 15,0 0 1,71 1 0,17-1-1,0-17 1,0 17 0,-35-17-1,-53 17 1,-17-18-1,-89-17 17,0 0-17,35 0 1,36 0-16,-35 0 16,34 0-1,1-17 1,35-18-1,18-18 1</inkml:trace>
  <inkml:trace contextRef="#ctx0" brushRef="#br0" timeOffset="12265.76">16510 706 0,'0'0'0,"-18"0"0,-17 0 0,0 0 16,-18-18-1,53 0 1,70 1 0,107-1-1,34 0 1,-16 18-1,-72 0 1,-88 0 0,-17 0-1,-36 0 17,18 18-17,-35-18-15,-36 18 16</inkml:trace>
  <inkml:trace contextRef="#ctx0" brushRef="#br0" timeOffset="13298.67">3881 2311 0,'0'0'0,"-36"-18"0,-122 0 31,140 1-31,-17 17 16,17 0-1,0 0-15,54 0 32,34 0-17,71 0 1,71 0-1,0 17 1,-124-17 0,300 0-1,-71 18 1,142-18 0,-106 0-1,105 18 1,19-1-1,-107-17 1,-158 0 0,-1 0-1,-105-17 1,-71 17 0,-35-18-1,0 0 16,36-17-15</inkml:trace>
  <inkml:trace contextRef="#ctx0" brushRef="#br0" timeOffset="14283.29">10689 2064 0,'0'0'0,"-159"17"31,142-17-31,-36 0 16,0 0 0,35 0-1,36 18 16,70-18-15,-53 0-16,54 0 16,-36 0-16,229 0 15,-18 0 1,142 0 0,106-35-1,-89 35 1,335-18 15,-299 18-15,176 0-1,-124 0 1,142 0 0,-177 0-1,71-18 1,-106 1-1,-141-1 1,-141 18 0,-106-17-1,-71 17 63,0 0-78</inkml:trace>
  <inkml:trace contextRef="#ctx0" brushRef="#br0" timeOffset="14398.1">17586 1958 0,'-18'0'62,"18"-18"-62,-17 18 16</inkml:trace>
  <inkml:trace contextRef="#ctx0" brushRef="#br0" timeOffset="16147.97">1182 3969 0,'-18'0'16,"18"-18"31,0 0-47,0 1 15,18-1 1,35-35-16,17-17 31,-52-1-15,-18 36 0,18 17-1,-18 54 16,-18-19-31,0 36 16,18 18 0,0 87-1,0-34 1,0-1 0,36 1-1,-36-36 1,0-35-1,0-35 1,-36-1 15,-70 1-15,18-18 0,-35 0-1,52 0 1,54 0-1,-1 0 1,71 0 15,-36 0-31,54 0 16,88-18 0,-36 1-1,18 17 1,-70 0-1,-36 0 17,-17 0-1,-18-18 0,0 0-15,0 1-1,0-1-15</inkml:trace>
  <inkml:trace contextRef="#ctx0" brushRef="#br0" timeOffset="16622.24">1852 4057 0,'0'0'0,"-18"0"16,1 18 0,17-1-16,-18 1 15,18 17 1,18-35 15,-1-18-15,1-17-1,-18 18 1,0-1-16,-35 18 31,17 0-15,1 18-1,-1 17 1,18-18 15,18-17 32</inkml:trace>
  <inkml:trace contextRef="#ctx0" brushRef="#br0" timeOffset="18064.13">3281 3598 0,'0'0'0,"-18"0"0,-88 0 31,89 0-31,-1 0 16,0 0-1,36 0 1,88 0 0,53-35-1,-106 35-15,211-35 16,-105 35 0,0 0-1,-106 0 1,-36 0-1,-17 17 1,-88 1 15,35-18-31</inkml:trace>
  <inkml:trace contextRef="#ctx0" brushRef="#br0" timeOffset="18382.68">3687 3598 0,'0'0'0,"-36"0"16,1 0 0,-18 36-1,35-1 1,-17 53 0,17 0-1,-34 124 1,34-89-1,-17 19 1,-1-72 15,36-35-15,0-52 15,36-71-15,17-1-1</inkml:trace>
  <inkml:trace contextRef="#ctx0" brushRef="#br0" timeOffset="18946.86">3775 3757 0,'0'0'0,"35"-70"16,-17 52-1,-18 36 32,-18 34-47,18-34 16,-18 35-1,18-18-15,-35 106 16,35 0 0,-18 1-1,1-72 1,17-17-1,-18-53 1,1-18 0,17-52-1,0-36 1,17 0 0,71-35-1,-17 88 1,52 36-1,-70 17 1,0 88 15,-35 18-15,-18 17 0,-18-52-1,18-54-15,-35 19 16,17-36-1,18-18 32,0 0-47,36-17 16</inkml:trace>
  <inkml:trace contextRef="#ctx0" brushRef="#br0" timeOffset="19430.18">4286 4075 0,'-35'-53'16,"35"35"0,-18-17-1,18-1 1,18 19-16,17-1 15,53 1 1,-70 17-16,53 0 16,17 52-1,-71 19 1,1 52 0,-18-52-1,0-18 1,-18-35-1,18-54 17,0-34-1,18-1-15,0 36-16,35-36 15,-18 36 1,-17 17-1,17 18 1,0 0 0,0 18-1</inkml:trace>
  <inkml:trace contextRef="#ctx0" brushRef="#br0" timeOffset="19847.89">4974 4110 0,'0'0'15,"18"17"-15,-1-17 16,1 0 0,0-17-1,17-36 1,0 0 0,-17 0-1,-18 0 1,0 36-1,-18 17 1,1 0-16,-36 17 16,35 36-1,-17 35 1,17 18 0,18-35-1,0 17 1,53-53-1,18-35 1,17 0 15,18-17-15,-18-19 0,-35 1-16</inkml:trace>
  <inkml:trace contextRef="#ctx0" brushRef="#br0" timeOffset="20930.91">5856 3933 0,'0'0'0,"0"-17"0,0-18 15,-18 35 1,1 0-16,-71 0 16,35 0-1,-35 70 1,17 1-1,18 52 1,53-35 15,18-35-15,35-35 0,17-18-1,18-35 1,-35-36-1,18-35 1,-71 89-16,17-54 16,1 0-1,-18 89 17,0 17-17,0-17-15,0 53 16,0-54-16,0 71 15,18-17 1,52 0 15,1-54-15,35-17 0,0 0-1,-71 0-15,71-35 16,-18-36-1,-18-35 1,-70 1 0,0 52-1,-70 0 1,-1 53 0,54 0-16,-72 0 15,54 53 1,0 35-1,35 18 1,0-36 0,0-52-1,18 53 1,17-54 0,0-17-1,18 0 1,0-70-1,-18-36 1,-17 70-16,17-140 16,-17 53-1,-1 17 1,-17 53 0,-17 53-1,-36 18 1,35 34-1,18 54 17,0 0-32,0 35 31,18-35-15,17-18-1,18-52 1,0-36-1,0-18 1,-18-17 0,36-18-1</inkml:trace>
  <inkml:trace contextRef="#ctx0" brushRef="#br0" timeOffset="21173.49">7038 4022 0,'0'-18'47</inkml:trace>
  <inkml:trace contextRef="#ctx0" brushRef="#br0" timeOffset="22030">8079 3969 0,'17'0'31,"1"-18"-31,0 0 16,-1 1-16,1-1 15,35-52 1,-36-1-1,-17 36 1,-105 35 0,-19 17-1,-35 36 1,71 18 0,35-1-1,53-34 1,18-36-16,123 35 15,-18-17 1,36 35 0,-88-1 15,-54 19-15,-52 17-1,-141-17 1,-18-54-1,70-17 1,18-52 0,53-19-1,18-17 1,35 70-16,0 0 16,0 1-16,35-1 15,36 18 1,52 0-1,-52-17 1</inkml:trace>
  <inkml:trace contextRef="#ctx0" brushRef="#br0" timeOffset="22364.46">8537 3704 0,'0'0'0,"0"-17"0,0-1 0,0 0 16,0 1 0,-17 17-16,-1 0 15,0 53 1,-17 17 0,0 89-1,17 17 1,0-52-1,1-36 1,17-70 0,17-18 31,1-18-47,0-35 15,-1 35-15,1 1 0</inkml:trace>
  <inkml:trace contextRef="#ctx0" brushRef="#br0" timeOffset="23265.54">8625 4057 0,'-17'0'16,"17"18"-16,-18-1 16,18 1-1,18-18 16,17 0-31,18-35 16,35-36 0,-35 18 15,-35 0-15,-18 36-1,-53 17 1,-35 17-1,35 18 1,17-17-16,-17 70 16,36-17-1,17 17 1,0-35 0,70-18-1,19-35 1,122-17-1,-52-54 1,-71 18 15,0-35-15,-35 17 0,-53 54-1,0-1 1,-17 18-1,-1 0 1,18 18 15,18-18 16,-1 0-47,19 0 16,-1 0-1,-17-36 1,-1-16 0,-17 34 15,0 0-15,-17 18-1,-19 36 1,-17 34-1,36 1 1,17-36-16,-18 35 16,18 1-1,53-36 1,0-17 0,35-18-1,0-53 1,36-18-1</inkml:trace>
  <inkml:trace contextRef="#ctx0" brushRef="#br0" timeOffset="23630.56">9966 3845 0,'0'-17'16,"0"34"-16,0-52 15,-18 35 1,-17 0-1,-18 71 1,53-1 0,-18 106-1,-17 19 1,0-37 0,-53 160-1,52-142 1,19 18-1,-1-70 1,18-89 15,0-53 1,0-35-17,35-88 1,18 18-16</inkml:trace>
  <inkml:trace contextRef="#ctx0" brushRef="#br0" timeOffset="23998.43">9948 4216 0,'0'-53'0,"0"106"0,18-247 16,0 105-1,70 1 1,0 53-1,0 17 1,0 18 15,-35 36-15,-35 34 0,-36 36-1,-70-35 1,53-36-16,-106 53 15,35-53 1,0-17 0,71 0-1,17-18 1,18-36 0,53-17-1,-18 36-15</inkml:trace>
  <inkml:trace contextRef="#ctx0" brushRef="#br0" timeOffset="24313.96">11112 3651 0,'0'-17'0,"0"34"0,-17-34 31,-18 17-15,-54 53 0,19 35-1,-1 18 1,71-18 0,0 18-1,0-54 1,71 1-1,-54-53-15,54 18 16,-18-18 0,-18-35-1</inkml:trace>
  <inkml:trace contextRef="#ctx0" brushRef="#br0" timeOffset="24631.93">11642 3634 0,'0'0'0,"0"-18"0,-18 0 31,36 18-15,52 18-1,1 53 1,17 34-1,-88 19 1,-18 17 0,-70-53 15,-18 36-15,53-107-1,18 1 1,0-18-1</inkml:trace>
  <inkml:trace contextRef="#ctx0" brushRef="#br0" timeOffset="25730.18">1517 5856 0,'0'0'0,"-18"-53"31,18 36-16,0-1-15,0 0 0,0-35 16,18-17 15,35 35-15,0-1 0,17 36-1,-17 124 1,-53 17-1,-35 70 1,-89-69 0,-70 34-1,36-105 1,-1-19 0,71-87-1,52-18 1,36-53-1,0-17 1,36 52 0,52 54 15,35 34-15,-52 54-1,35 17 1,-71 0-1,0-17 1,-17-18 0,0-36-1,-1-17 1,19 0 0</inkml:trace>
  <inkml:trace contextRef="#ctx0" brushRef="#br0" timeOffset="25898.15">1870 6227 0,'0'0'0,"17"0"32,1 0-1,0 0-16</inkml:trace>
  <inkml:trace contextRef="#ctx0" brushRef="#br0" timeOffset="27830.96">3034 5609 0,'0'0'0,"-18"0"0,-88 18 31,89 17-31,-36 36 16,53-1-1,0-35-15,0 36 16,70-53 15,36-18-15,0-36 0,35-52-1,0-35 1,-105-1-1,-54 71 1,-70 18 0,35 53-1,-18 52 1,71 160 0,0-72-1,0 19 1,0-54-1,-17 1 1,-1-71 0,-17-18 15,-18-53-15,-18-52-1,18-1 1,-35-17-1,70 70 1,18 1 0,0 34-1,18 19 1,35 52 0,0-35-1,35 17 1,18-52-1,35-36 1,-53-52 15,36-19-15,-54 19 0,-34-18-1,-36 35 1,0 70 15,0 36-15,0 18-1,0 17 1,-18-17 0,18-54-16,0 19 15,0-54 16,18-35-15,17-35 0,18 0 15,0 17-15,-53 53-16,53-17 15,17 35 1,-52 35-1,17 18 1,-17 53 0,-18-53-1,0-18 1,17-35 0,36-17-1,-17-19 1,16-52-1,1 18 17,36 34-32,-72 19 31,19 34-15,-19 36-1,-17 18 1,0-53-16,0 34 15,35 19 1,36-71 0,0 0-1,34-35 1,-16-18 0,-72 18-16,54-18 15,-71 35-15,17-35 16,-17-18-1,-17 71 32,17 18-31,0 53 0,0-54-16,0 72 15,0 69 1,-36 72-1,1-36 1,35 70 0,-35 36-1,17-53 1,18-71 0,0-87-1,0-54 1,0-53-1,0 1-15,0-54 16,36-105 0,-19-36 15,-17 53-31</inkml:trace>
  <inkml:trace contextRef="#ctx0" brushRef="#br0" timeOffset="28145.86">4833 6332 0,'0'-53'0,"0"106"0,0-247 16,0 106 0,53 0-1,18 35 1,34 18 0,-69 35-16,52 17 15,-35 72 1,-53-19-1,-71 18 1,-52-17 0,17-18 15,88-53-31,-88 17 16,53-17-1,36 0 1,17-35-1</inkml:trace>
  <inkml:trace contextRef="#ctx0" brushRef="#br0" timeOffset="28979.24">5380 6315 0,'0'0'0,"17"0"47,1-18-47,0 0 0,70-34 16,71-72-1,-71 1 1,-35-36 0,-53 53-1,-35 18 17,17 70-32,-53 18 15,-34 88 1,52 18-1,35 88 1,18-70 0,71 52-1,17-141 1,0-35 0,18-17-1,-18-36 1,-53 35-16,36-52 15,-18-1 17,-53 18-17,0 71 17,0-1-32,0 72 15,0-36 1,0-36-16,0 54 15,0-36 1,53-35 0,0-18-1,-36-35 1,-17 36-16,18-36 16,-1-18-1</inkml:trace>
  <inkml:trace contextRef="#ctx0" brushRef="#br0" timeOffset="29162.54">6368 5891 0,'0'0'0,"-18"0"0,0 0 32,1 0-17,34 0 16,1 0-15,0 0-16</inkml:trace>
  <inkml:trace contextRef="#ctx0" brushRef="#br0" timeOffset="30813.56">6791 5909 0,'0'0'0,"18"-18"16,-89 18 31,36 18-47,-53 53 15,70-1 17,0 54-17,36-36 1,35-35-1,-18-53-15,89 17 16,-19-17 0,19-53-1,-36-17 1,0-18 0,-52-36-1,-19 107-15,1-36 16,-18 17-1,-18 107 17,18-53-17,-35 52 1,35 1 0,0-54-16,0 72 15,70-37 1,19-34-1,-19-18 1,54-35 0,-18-53-1,-54-1 1,19-52 0,-53 18-1,17-1 1,-35 71-1,-18 106 17,-17 71-17,17 17 1,18-35 15,0 17-15,0-87-16,53 16 15,35-16 1,18-36 0,-17-36-1,-1-52 1,-35 18 0,17-142-1,-35 53 1,-35 71-1,0 18 1,-35 105 15,18 35 1,17-34-32,-18 105 15,0 0 1,18-35-1,0-18 1,53-18 0,18-52-1,52-18 1,-70-35 0,35-36-1,-52-17 1,-19 35-1,-17 0 1,0 88 15,-17 36-15,17 0 15,0-1-15,35-17-1,-17-53-15,70 0 16,18 0 0,-1-53-1,-52 0 1,-35-35 0,0 17-1,-18 36 1,0 18-1,0 69 17,-18 37-1,18-54-31,-18 18 16,18 176-1,0 18 1,18-53-1,17 53 1,18-18 0,-35-87-1,-18-90-15,0 72 16,-36-54 0,1-34-1,-18-36 1,-35-53-1,53-18 1,17 36-16,-17-71 16,17 53-1</inkml:trace>
  <inkml:trace contextRef="#ctx0" brushRef="#br0" timeOffset="31079.04">7814 5874 0,'0'-18'15,"18"18"1,-1 0-16,107-35 15,-18 0 1,17 17 0,-70-17-1,-53-1 1</inkml:trace>
  <inkml:trace contextRef="#ctx0" brushRef="#br0" timeOffset="31295.87">7408 5574 0,'0'0'0,"-17"0"16,-1 0-16,0 0 15,18-18 1,0 36-1,18-18 1,-18 18-16,18-1 16</inkml:trace>
  <inkml:trace contextRef="#ctx0" brushRef="#br0" timeOffset="31529.49">9666 6085 0,'-35'0'0,"70"0"0,-88 0 16,18 0-16,17 0 0,-17-17 15,35-19 1</inkml:trace>
  <inkml:trace contextRef="#ctx0" brushRef="#br0" timeOffset="31796.44">9560 5803 0,'36'-17'15,"-72"34"-15,72-70 16,-36 89 15,0 34-15,0 54-1,0-107-15,0 71 16,0 18 0,-18-35-1,0-54 1,71-34 15,0-36-15</inkml:trace>
  <inkml:trace contextRef="#ctx0" brushRef="#br0" timeOffset="32228.97">9984 5927 0,'17'-18'15,"-34"36"-15,70-71 16,-53 70-1,-36 19 1,1-19-16,-53 36 16,-36 35-1,18-17 1,54-53 0,52-36 15,105-35-16,1-53 1,-53 53 0,35 36-1,-52 34 1,-36 1 0,35 52-1,-17-52-15,34 70 16,1-35-1,0-17 1,18-36 0,-36 0-1,18-53 1,-18 0 0,1-36-1</inkml:trace>
  <inkml:trace contextRef="#ctx0" brushRef="#br0" timeOffset="32446.83">10442 5680 0,'0'-71'16,"0"142"-16,0-159 0,0 70 16,-53 36 15,36 70-15,-1 35-1,0 18 1,18-53-1,0 18 1,0-70 0,18-36-1,17 0 1</inkml:trace>
  <inkml:trace contextRef="#ctx0" brushRef="#br0" timeOffset="33197.22">10954 5821 0,'0'0'0,"0"-18"15,0 1-15,0-1 32,-18 18-32,-70-18 15,17 18 1,-34 53-1,34 18 1,0 35 0,54 17-1,17-52 1,0-54-16,35 19 16,36-36-1,-1-18 1,18-53-1,-35-17 1,-35-18 0,17 0 15,-35 71-15,0 70 15,0 54-16,18 16 1,35-16 0,17-19-1,-17-52 1,18-18 0,17-18-1,-70 1-15,35-19 16,17-34-1,-52 17 1,-1 18 0,1 35-1,-18 52 17,0 37-17,0-36 1,18-18-1,-1-35 1,19 0 0,16-35-1,-16-54 1</inkml:trace>
  <inkml:trace contextRef="#ctx0" brushRef="#br0" timeOffset="33595.29">11624 5556 0,'0'0'0,"-18"0"0,-70 18 15,-18 52 17,71 19-17,17-36 1,54-18-1,-19-35-15,36 0 16,35 0 0,-35-53-1,-35-35 1,-18 0 0,-18 35-1,-35 35 1,-17 36-1,-1 52 1,54-17 0,17 18-1,88-54 17,-53-17-32</inkml:trace>
  <inkml:trace contextRef="#ctx0" brushRef="#br0" timeOffset="33979.29">12047 5503 0,'0'0'15,"53"-70"1,-70 70 15,-1 17-15,18 19-16,-35 34 15,17 54 1,0-89-16,18 71 16,-35 35-1,35-35 17,0-36-17,0-52 1,53 0-1,-18-18 1,-17 0-16,53-36 16,-1-17-1,-17 0 1,-18-17 0</inkml:trace>
  <inkml:trace contextRef="#ctx0" brushRef="#br0" timeOffset="34195.04">11924 5874 0,'0'0'0,"-71"0"15,54 0 17,70 0-17,-36-18-15,107 0 16,-36-17-1,-18 18 1,-34 17 0,-19-18 15</inkml:trace>
  <inkml:trace contextRef="#ctx0" brushRef="#br0" timeOffset="34545.82">12876 5503 0,'0'0'0,"-35"-35"16,17 35-1,1 0 1,-18 0-1,17 53 1,0-35-16,1 87 16,-19 37-1,19-1 1,17-71 0,35 1-1,36-54 1,17-17-1,18-35 1</inkml:trace>
  <inkml:trace contextRef="#ctx0" brushRef="#br0" timeOffset="34845.62">13423 5468 0,'0'0'16,"18"0"-16,-1 0 16,1 0-16,0 0 15,70 53 1,-70-35-16,34 70 16,-34 53-1,-18 0 1,-18-53-1,-34 18 1,16-53 0,-34-35-1,-18 17 17,35-35-32</inkml:trace>
  <inkml:trace contextRef="#ctx0" brushRef="#br0" timeOffset="35945.29">900 8237 0,'0'0'0,"-36"-35"15,36 17 1,0-17 0,0-35-1,53 34 1,-35 36-16,35 0 15,17 53 1,-17 35 0,-53 71-1,-35-35 17,-53-19-17,0-69 1,52-19-1,-17-34 1,53-19 0,0-34-1,18 35 1,88 35 0,17 17-1,-17 36 1,-53 53-1,-71 0 1,-105 17 0,-18-17-1,35-71 17,-17-35-17,52-17 1,18-54-1,53 18 1,18 0 0,52 1-1,-52 34-15</inkml:trace>
  <inkml:trace contextRef="#ctx0" brushRef="#br0" timeOffset="36147.23">1658 8520 0,'0'0'0,"0"-18"62,18 18-31</inkml:trace>
  <inkml:trace contextRef="#ctx0" brushRef="#br0" timeOffset="36994.75">2716 8255 0,'18'0'31,"0"0"-15,-1 0-16,1-18 0,35-35 15,53-35 1,-36 0 0,-17-18-1,-53 36 1,-88 70 15,-88 17-15,-18 89-1,70 71 1,106-54 0,36 0-1,70-52 1,-70-53-16,70-1 16,36-17-1,-54 0 1,-70-35-1,-35 35 1,-53 0 0,-89 35-1,71 36 1,18 35 15,88 0-15,18-1-1,35-34 1,53-53 0,35-18-1,17-53 1,-52-36 0,0-16-1,-71 69-15</inkml:trace>
  <inkml:trace contextRef="#ctx0" brushRef="#br0" timeOffset="37212.55">3228 8431 0,'0'-17'16,"0"34"-16,0 19 31,18-19-15,-1 19-1,71 69 1,-17-34-1,-53-18 1,17-18 0,0-35-1,18-35 1,-18 0-16</inkml:trace>
  <inkml:trace contextRef="#ctx0" brushRef="#br0" timeOffset="37414.55">3775 8467 0,'0'0'16,"-18"0"0,0 0-16,-87 53 15,69-36-15,-105 54 32,53-18-17,-18 35 1,71-35-1,35-36 1,88-34 0</inkml:trace>
  <inkml:trace contextRef="#ctx0" brushRef="#br0" timeOffset="37778.58">4110 8449 0,'0'-18'0,"0"36"47,0 0-47,0 70 16,0-53-16,0 106 31,0-88-31,0 124 16,-18 87-1,-17 54 1,17-71 0,-17 52-1,35-69 1,-18-107 0,18-105-1,0-89 1,0-105-1,0 52 1</inkml:trace>
  <inkml:trace contextRef="#ctx0" brushRef="#br0" timeOffset="38144.8">4022 8625 0,'0'-35'0,"0"70"0,0-88 0,0 18 15,0-71 1,17 18 0,1 71-16,52-36 15,72 17 1,-37 36 0,19 71-1,-89 17 1,-52 18-1,-1-88-15,-88 52 16,-35 1 0,35-54-1,53 1 17,36-18-17,34-53 16,54 18-31</inkml:trace>
  <inkml:trace contextRef="#ctx0" brushRef="#br0" timeOffset="38661.32">5098 8008 0,'0'0'0,"0"-18"0,0 1 0,0-1 15,-18 0 1,-35 36 0,35 0-16,-17 88 31,18 70-15,-1-53-1,18 36 1,0-71-1,53-52 1,-36-36-16,54 0 16,17-36-1,18-34 1,-35-18 0,-36 17-1,-35 36 1,-18 105 15,18 36-15,0-53-1,0 0 1,18-53 0,17 0-16,18 0 31,-18-35-16,1-18 1,-36 0-16</inkml:trace>
  <inkml:trace contextRef="#ctx0" brushRef="#br0" timeOffset="38828.58">5574 8079 0,'0'0'0,"-71"0"16,36 0-1,0 0 1,17 17 0,36-17-1,-1 0 1</inkml:trace>
  <inkml:trace contextRef="#ctx0" brushRef="#br0" timeOffset="40710.86">6085 8343 0,'18'-88'31,"-18"70"-31,0-52 16,-35 52 0,-36 18-1,-17 53 1,35 35 0,35-52-16,18 105 15,0-53 1,36 18-1,52-53 1,0-53 0,71-18-1,-71-35 1,36-53 15,-19-17-15,-87 52-1,0 18 1,-36 124 15,0 35-15,18-36 0,0 18-1,53-52 1,-35-19-16,88-17 15,17-17 1,-35-19 0,36-52-1,-36-53 17,-35 0-17,-18-88 1,-17 140-1,-18 54 1,-18 106 15,-35 105-15,53-123-16,-17 106 16,17-53-1,35-1 1,36-52-1,-19-35 1,54-18 0,18-53-1,-1-53 17,-35-70-17,-35 17 1,-17-53-1,-1 89 1,-35 52 0,0 54-1,-35 34 1,-18 89 0,35 35-1,0 53 1,18 36-1,0-142 1,53 0 0,36-53-1,-19-35 1,54-17 15,-19-71-15,-87 70-16,35-53 15,0-34 1,-53 69 0,0 19-1,0 52 1,0 35 0,0 19-1,0-1 1,0-35-1,70-36 1,36-17 0,-35-17-1,52-71 17,-87-18-17,-36 35 1,0-17-1,0 70 1,0 36 0,0 53-1,0-1 1,-36 71 0,36 36-1,0-1 1,0 71-1,36 88 1,-1-123 0,18 17-1,-36-70 1,-34-89 15,-36-34-15,35-36-16,-70 0 15,17 0 1,19-53 0,16-35-1,19-54 1,17 107-16,-36-71 16</inkml:trace>
  <inkml:trace contextRef="#ctx0" brushRef="#br0" timeOffset="41028.51">7285 8255 0,'0'-18'0,"0"36"0,0-53 31,53 17-15,-53 0-16,141-34 15,-18 16 1,18 1 0,-105 17-1,-19-17 1,-122 35-1,69-18-15</inkml:trace>
  <inkml:trace contextRef="#ctx0" brushRef="#br0" timeOffset="41218.83">6950 7885 0,'0'-18'0,"-36"36"0,19-18 16,34 0 31,1 0-31</inkml:trace>
  <inkml:trace contextRef="#ctx0" brushRef="#br0" timeOffset="41745.07">9278 8132 0,'0'0'0,"35"-71"16,-35 53-16,18-52 15,-18 34 1,0 54 15,0 53-15,0-36-16,-18 88 15,1 19 1,-1-37 0,18-16-1,0-54 1,0-18 0,0-52-1,0 18-15</inkml:trace>
  <inkml:trace contextRef="#ctx0" brushRef="#br0" timeOffset="42194.16">9490 8237 0,'17'-17'0,"-34"34"0,34-52 0,1 0 15,-18 52 17,-35 54-1,-36 35-16,1-18 1,-19-17 0,72-54-16,-1 1 15,36-36 17,35-70-17,-18 17 1,-17 54-16,35-54 15,-18 36 1,35 53 0,-17 35 15,0 17-31,53 1 31,-18-36-15,18-17-1,-53-18 1,-18-36 0,-17-17-1,17-17 1</inkml:trace>
  <inkml:trace contextRef="#ctx0" brushRef="#br0" timeOffset="42477.81">10195 7902 0,'0'-35'0,"0"70"0,0-88 16,-17 53-16,-19 0 16,1 18-1,0 88 1,17-71 0,18 71-16,-17 35 31,-1-18-16,18-70 1,0-17 0,18-36 15,34-53-15,-34 35-16</inkml:trace>
  <inkml:trace contextRef="#ctx0" brushRef="#br0" timeOffset="43277.84">10636 8202 0,'18'0'0,"-36"0"0,36-18 0,0-17 16,-18-18 15,0 36-31,0-54 15,0 36 1,-53 17 0,0 53-1,-18 18 1,1 88 0,52-123-16,0 88 15,18-36 1,0 1-1,18-71 1,17 0 0,36 0-1,17-88 1,-35 0 15,35-53-15,-35 70-1,-35 36 1,-18 52 0,0 54-1,0 35 1,0-18 0,0-35-1,53 0 1,17-36-1,36 1 1,0-53 0,-18-18-1,-35 0 1,-18-18 15,-17 36-15,-18 17-1,0 54 1,0 17 0,17 35-1,1-35 1,0-36 0,17 1-1,0-18 1,18-18-1,-18-17 1</inkml:trace>
  <inkml:trace contextRef="#ctx0" brushRef="#br0" timeOffset="43661.06">11624 7832 0,'0'0'0,"-35"0"0,-53 0 16,17 35 0,53-17-16,-17 34 15,35-34 1,53 0 0,35-18-1,-35-18 1,0-35-1,-53-17 1,0 34 0,-71 19-1,1 17 1,17 35 15,35 0-15,18 1-1,0-19-15,71-17 16,-36 0-16</inkml:trace>
  <inkml:trace contextRef="#ctx0" brushRef="#br0" timeOffset="44011.65">12171 7691 0,'0'-36'16,"-18"54"15,1 0-31,-19 70 16,36-53 0,-35 88-16,17 1 31,1 35-16,17-18 1,0-71 0,0-17-1,0-35-15,0 0 16,70-18 0,-17-53-1,0 17 1,-18-52-1</inkml:trace>
  <inkml:trace contextRef="#ctx0" brushRef="#br0" timeOffset="44244.29">12083 8096 0,'0'0'15,"-18"0"-15,-17 0 16,17 0-16,36-17 31,52-1-15,36 0-1,-35 1 1,-1-1 0,-70 0-16,35 1 15,-17 17-15,0-18 0</inkml:trace>
  <inkml:trace contextRef="#ctx0" brushRef="#br0" timeOffset="44594.2">13176 7691 0,'0'0'0,"-17"-18"0,-1 18 15,-17 0 1,17 0 0,-17 0-16,-18 53 15,-18 35 1,18 0 0,18 53-1,35-35 1,0 18-1,71-36 1,-18-71 0,52-17-1,19 0 1,-106-17 0</inkml:trace>
  <inkml:trace contextRef="#ctx0" brushRef="#br0" timeOffset="44960.72">13882 7673 0,'0'0'0,"-18"0"15,53 0 1,36 35 0,17 36-1,-70-36-15,-1 53 16,-17 53 15,-52 0-15,-19-70-1,0 0 1,54-54-16,-18 18 16,17-35-1</inkml:trace>
  <inkml:trace contextRef="#ctx0" brushRef="#br0" timeOffset="82912.22">7479 8502 0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0:55:57.7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2840 864 0</inkml:trace>
  <inkml:trace contextRef="#ctx0" brushRef="#br0" timeOffset="1301.24">4075 370 0,'0'0'0,"0"36"15,0-19-15</inkml:trace>
  <inkml:trace contextRef="#ctx0" brushRef="#br0" timeOffset="2151.09">3775 582 0,'-18'0'0,"-70"0"31,53 0-31,-1 0 15,-34 0 1,34-18 0,19 18 15,52 0-15,18 0-1,141-17 1,-123 17-16,52 0 15,212-18 1,-141 18 0,-17 0-1,-19 0 1,-105 0 0,-70 0 30,-19 0-46,-17 18 16,36-18 0</inkml:trace>
  <inkml:trace contextRef="#ctx0" brushRef="#br0" timeOffset="2534.48">4145 635 0,'0'0'0,"-18"-18"31,18 1-31,-17-1 15,-1 18 17,18 18-32,0 35 31,0 70-15,0 1-1,-17 70 1,-1-53-1,18-106-15,-35 71 16,17-89 0</inkml:trace>
  <inkml:trace contextRef="#ctx0" brushRef="#br0" timeOffset="2617.81">3986 1411 0,'18'-106'31,"0"71"-31</inkml:trace>
  <inkml:trace contextRef="#ctx0" brushRef="#br0" timeOffset="3217.66">4322 723 0,'0'0'15,"17"-17"-15,-17-19 16,0 19-1,0 34 17,0 1-32,0 52 15,0-34-15,0 87 16,0 54 0,0-72-1,-35 19 1,17-54-1,1-34 1,17-54 31,0-17-31,0-18-1,0-53 1,17 36-1,19 34-15,34-34 16,71-1 0,-35 71-1,0 53 1,-36 18 0,-52 34-1,-18 1 1,-35-53-1,17-18 1,0-35 0,18-17 31,0-1-32,18-35-15</inkml:trace>
  <inkml:trace contextRef="#ctx0" brushRef="#br0" timeOffset="3751.47">5009 1129 0,'-17'0'16,"17"-18"-16,0 1 0,-18-36 16,18 0 15,35 17-15,36 19-1,-18-1 1,17 36-1,-17 52 1,-35-52-16,17 106 16,-17-19-1,-18-16 1,-18-54 0,1-35-1,17-35 16,0-18-15,0-18 15,17 36-31,19-36 16,16-17 0,19 53-1,-18 35 1,0 0-1,-35 17-15</inkml:trace>
  <inkml:trace contextRef="#ctx0" brushRef="#br0" timeOffset="4201.02">5786 1235 0,'0'0'0,"0"17"16,17-17 15,18 0-31,18-17 32,0-36-17,-17 0 1,-19-18-1,-17 54-15,0-19 16,-53 19 0,-17 17-1,-36 70 1,35 19 0,18 34-1,36-17 1,34-36-1,54-34 1,52-19 0,-17-17 15,35-17-15,-52-19-16</inkml:trace>
  <inkml:trace contextRef="#ctx0" brushRef="#br0" timeOffset="4733.89">6579 1217 0,'0'0'0,"18"-35"15,-18-18 1,0 35-16,-53-17 16,-18 17-1,19 18 1,-19 36-1,36 34 1,-18 36 0,35-18 15,18-35-15,35-18-1,36-35 1,-18 0-1,53-70 1,-89 52-16,54-35 16,-36-35-1,-17 35 1,-18 18 0,0 88 15,0-36-31,0 36 15,0 18 1,0-18 0,70 0-1,1-36 17,70-17-17,18 0 1,-124 0-16</inkml:trace>
  <inkml:trace contextRef="#ctx0" brushRef="#br0" timeOffset="5350.22">7479 1164 0,'0'0'0,"0"-17"0,0-1 0,-18-35 15,-52 18 1,17 35-1,-35 17 1,-1 72 15,19-1-15,35-18 0,35 18-1,0-52 1,52-1-1,-34-35-15,17 0 16,89-18 0,-54-35-1,19-52 1,-36-1 0,-1-71-1,-34 54 1,-18-1-1,0 89 1,-18 106 15,-17 17 1,18 71-17,17-53 1,0-71-16,0 88 15,52-70 1,19 0 0,-18-35-1,35-18 1,0 0 0,-17-53-1,-36 35-15</inkml:trace>
  <inkml:trace contextRef="#ctx0" brushRef="#br0" timeOffset="5701.67">8467 1129 0,'-18'18'0,"0"-1"15,1 1-15,-1-1 16,18 1 0,18-18 15,-18-18-15,17-17-1,-17 18-15,0-1 16,0 0-1,-17 18 1,-19 0 0,36 18 15,-17-18-15</inkml:trace>
  <inkml:trace contextRef="#ctx0" brushRef="#br0" timeOffset="6534.62">9701 1111 0,'18'-17'15,"70"-72"1,-53 72-16,18-54 15,-35 54-15,17-89 16,-35 53 0,-106 35 15,-35 18-15,-35 71-1,53-1 1,105 18-1,18-35 1,123 18 0,-17-18-1,53 17 1,-36 1 0,-105 0-1,-71-19 1,-123 1-1,-18-17 1,88-36 0,-18-18 15,89-35-15,17-35-1,18 35 1,18 0-1,17 35 1,89-34 0</inkml:trace>
  <inkml:trace contextRef="#ctx0" brushRef="#br0" timeOffset="6850.68">10301 794 0,'0'0'0,"18"-18"0,-18 0 0,0 1 0,0-18 16,-18 35 15,0 0-15,1 52-1,-1 107 1,18-124-16,-35 107 15,0 16 1,-1-69 0,19-19-1,17-52 1,17-54 15</inkml:trace>
  <inkml:trace contextRef="#ctx0" brushRef="#br0" timeOffset="7267.53">10389 1235 0,'0'0'0,"0"17"0,0 1 15,18-18 1,17 0-1,18 0 1,-35 0-16,52-35 16,-17-18-1,-35 0 1,-18 0 0,-18 18-1,-35 35 1,36 0-16,-54 35 15,18 18 1,36 53 0,17-36 15,0 18-15,17-52-1,54-19 1,17-17-1,-17-35 1,-1 0-16</inkml:trace>
  <inkml:trace contextRef="#ctx0" brushRef="#br0" timeOffset="7717.82">11183 1164 0,'0'0'0,"-18"0"0,1 35 16,52-35 31,-17 0-31,35-35-1,0 0 1,-36-18-1,-17 0 1,-53 35 0,-35 18-1,0 18 1,0 70 0,52 0-1,19 1 1,17-54-16,0 18 15,53-18 1,70-35 0,-17 0-1,53-35 17,-36-18-17,-88 0-15</inkml:trace>
  <inkml:trace contextRef="#ctx0" brushRef="#br0" timeOffset="7900.5">11747 1058 0,'18'0'0,"-36"0"0,36-17 15,-18-19 1,0 54 31,0 17-47,18 54 15,17 34 1,-17-52 0</inkml:trace>
  <inkml:trace contextRef="#ctx0" brushRef="#br0" timeOffset="8083.35">11818 1940 0,'0'53'16,"-35"141"-1,-18 53 1,18-88-1,17-36 1,18-105 0,0-71-1,18-88 1,34-71 0,-34 159-16</inkml:trace>
  <inkml:trace contextRef="#ctx0" brushRef="#br0" timeOffset="8466.35">11836 1182 0,'-18'-18'0,"36"36"0,-36-71 0,0-35 31,18 70-31,0-35 16,36 0-1,52 18 1,35 35 0,-34 0-1,16 70 1,-69 19 0,-19-54-16,-34 71 15,-54-36 1,-88-17-1,1-35 1,69-18 15,36 0-15,36 0 0</inkml:trace>
  <inkml:trace contextRef="#ctx0" brushRef="#br0" timeOffset="8866.52">11783 1199 0,'0'18'63,"0"0"-48,0-1-15,0 1 0,0 70 16,-18 18 15,18-71-31,0 89 16,0 70-1,-18-53 1,-17 18 0,18-36-1,17-70 1,0-18 0,52-70 15,-16 0-16</inkml:trace>
  <inkml:trace contextRef="#ctx0" brushRef="#br0" timeOffset="9299.71">12823 882 0,'0'-18'31,"-17"18"-15,-18 0-16,-18 53 15,35 18 17,-17 52-17,17-17 1,18-71-16,0 36 15,0-18 1,53-36 0,18-17-1,-36 0 1</inkml:trace>
  <inkml:trace contextRef="#ctx0" brushRef="#br0" timeOffset="9634.58">13247 776 0,'0'0'0,"17"0"47,1 0-47,17 18 15,36 35 1,-53-36-16,34 89 16,-16 53-1,-36-53 1,-36 0 0,-16-54-1,16-34 1,19 0-1,-1-18 1</inkml:trace>
  <inkml:trace contextRef="#ctx0" brushRef="#br0" timeOffset="11223.85">4939 1711 0,'0'0'0,"0"18"0,-1164 387 125</inkml:trace>
  <inkml:trace contextRef="#ctx0" brushRef="#br0" timeOffset="12534.37">3351 1905 0,'18'0'94,"0"0"-78,-1 0-16,1 0 0,35 0 15,35 0 1,3863 123 140,-3916-123-140,18 0-16,194 0 15,53 18 1,123-18 0,-299 0-16,335 35 15,-18-17 1,-89-18 0,72 18-1,17-1 1,-18 1-1,71 0 1,-106-18 0,-124 17-1,19-17 17,-1 18-17,-35-18 1,-18 0-1,-105 0 1,-54 0 0,-52 0-1,-1 0 1,-17-18 0,18 18-1,-36 0 173,-17 0-188,18 0 15,-19 0-15</inkml:trace>
  <inkml:trace contextRef="#ctx0" brushRef="#br0" timeOffset="13700.47">1570 4145 0,'0'0'0,"0"-18"0,0 1 15,0-36 1,0 35 0,0-17-1,0 0 1,0 17-1,0 36 17,0-1-32,0 54 15,0 35 1,0 53 0,0-36-1,0 18 1,0-53-1,0-35 1,0-35-16,0-1 16,0-34 31,35-18-47</inkml:trace>
  <inkml:trace contextRef="#ctx0" brushRef="#br0" timeOffset="14099.77">1940 4427 0,'0'18'0,"0"0"15,0-1 1,18-17 0,0 0-16,-1 0 15,1-35 1,-1 0 15,-17-1-15,0 19-1,-17 17 1,-1 0 0,1 35-1,17-17-15,0 35 16,0-36 0</inkml:trace>
  <inkml:trace contextRef="#ctx0" brushRef="#br0" timeOffset="14899.91">3210 3775 0,'0'0'0,"-35"0"31,53 0-15,-1 17-1,19-17-15,105 0 16,106 0 0,-71 0-1,36 0 1,-107 0 0,-52 0-1,-35 0-15,-53 0 31,-18 0-15,-18 0 0</inkml:trace>
  <inkml:trace contextRef="#ctx0" brushRef="#br0" timeOffset="15333.21">3863 3810 0,'-18'0'16,"1"0"15,-1 35-15,18 1-1,0-19-15,0 71 16,18 53 0,-18-17-1,0 35 1,0-18-1,0-71 1,0-34-16,0 17 16,-36-18-1,-17-18 1,-52-17 15,-37-52-15,19-1-1,52 0 1,36 17 0,70 36 15,36-17-15,52-1-1</inkml:trace>
  <inkml:trace contextRef="#ctx0" brushRef="#br0" timeOffset="15949.25">4498 4374 0,'0'0'0,"0"-17"0,18 17 16,-18-53-1,0 18 1,-71-1 0,-35 36-1,89 0-15,-72 18 16,19 70 0,17 36-1,53-1 16,0-70-31,0 0 16,70-18 0,-17-35-1,36-35 1,-19 0 15,1-54-15,-36 19-1,-35 35-15,0-71 16,18 53 0,-18 35-1,0 89 17,0-36-32,17 18 15,18 70 1,1-70-1,34 18 1,1-71 0,-18 0-1,17-18 1,-34-35 0</inkml:trace>
  <inkml:trace contextRef="#ctx0" brushRef="#br0" timeOffset="16232.78">5009 4216 0,'0'0'0,"0"-18"15,0 0 1,0 54 15,53 52-15,-35 0-1,17 0 1,-17-52-16,0 16 16,-1 19-1,-17-53 1,18-36 31,17 0-47</inkml:trace>
  <inkml:trace contextRef="#ctx0" brushRef="#br0" timeOffset="16516">5556 4269 0,'0'0'0,"0"-18"31,0 0-31,-70 18 15,34 36 1,-52 52 0,18 18-1,17-36 1,53-52 0,-36 52-1,36-52 1,18-18 15,35-18-31</inkml:trace>
  <inkml:trace contextRef="#ctx0" brushRef="#br0" timeOffset="17168.52">6103 4339 0,'0'0'0,"0"-17"0,0-1 0,0-35 31,0-18-31,-53 18 31,18 18-15,-36 18-1,54 17-15,-54 35 16,1 71 0,34-18-1,19 35 1,17-34 0,17-19-1,89-17 1,-35-35-1,17-18 1,-35-36 0,17-17-1,-17-52 1,-53 16 15,18 54-31,-18-71 16,18 53-1,-18 36 1,0 34 0,0 72-1,0 16 1,0-87-16,0 88 16,17-36-1,18-34 1,18-19-1,0-17 1,-17 0 0,-1-17-1</inkml:trace>
  <inkml:trace contextRef="#ctx0" brushRef="#br0" timeOffset="17346.95">6473 4551 0,'0'-18'110</inkml:trace>
  <inkml:trace contextRef="#ctx0" brushRef="#br0" timeOffset="17949.22">7497 3863 0,'0'0'0,"-18"-18"0,-17-52 31,17 52-31,0 18 15,1 0 1,-1 53 0,0 35-1,18 106 1,0-53 0,0 36-1,0-124-15,0 52 16,0-52-1,18-53 1,0 0 0,17-17-1,0-36 17,-17 35-32</inkml:trace>
  <inkml:trace contextRef="#ctx0" brushRef="#br0" timeOffset="18250.89">7920 4180 0,'0'0'16,"17"0"-1,-122 106 32,52-70-47,-18 34 16,-35 18-1,36-35 1,52-53-16,-17 18 16,53-18 31,-1 0-32,36-53 1,35-18-1,-52 54-15,52-54 16</inkml:trace>
  <inkml:trace contextRef="#ctx0" brushRef="#br0" timeOffset="18482.59">7955 4180 0,'0'0'16,"53"-35"-16,-35 35 16,-18 18-16,17 35 15,19 35 1,17 18-1,17-18 1,-17-35 0,0-18-1,-18-17 1,0-18 15,-17-53-15,0 35-16</inkml:trace>
  <inkml:trace contextRef="#ctx0" brushRef="#br0" timeOffset="18815.36">8555 3845 0,'0'0'15,"0"-17"-15,0-1 0,-18 0 16,1 18-1,-1 0-15,0 36 16,-17 87 0,17 53-1,1-52 1,-1 35 15,0-36-15,1-70-1,17-35 1,17-36 15,19-17-15,-19 0-16</inkml:trace>
  <inkml:trace contextRef="#ctx0" brushRef="#br0" timeOffset="19699.02">9119 4322 0,'0'0'0,"18"-53"16,-18 35-1,0-53 1,-35 1-1,-36 17 1,1 53 0,-54 18-1,18 52 1,36 54 0,52-1-1,18-35 1,35-17-1,36-54 1,-53-17-16,52 18 16,-52-18-16,88-35 15,-36-18 1,18-35 15,-35 17-15,-35-35-1,-18 89-15,17-19 16,-17 19 0,0 70 15,0-36-31,0 36 16,0 18-1,0-36-15,0 18 16,0-35-16,0 35 15,53-36 1,0-17 0,0 0-1,18-35 17,-36-18-17,-35 35-15,53-70 16,-35 18-1,-18 34 1,0 19 0,0 34-1,0 54 1,0-36-16,0 18 16,0 18-1,0-18 1,17-18-1,19-35 1,16 0 0,1-35-1,0-18 1</inkml:trace>
  <inkml:trace contextRef="#ctx0" brushRef="#br0" timeOffset="20148.23">9790 3863 0,'0'0'0,"-18"0"0,0-18 0,-35 18 16,-17 0-1,52 0-15,-17 53 16,0 0-1,35 35 1,0-52 0,35-1-1,-17-18 1,34-17-16,1 0 31,-35 0-31,53-52 16,-54-1-1,-17-36 1,0 19 0,-17 35-1,-54 35 1,-17 0 0,35 53-1,35-18 1,1 0-1,87-35 17</inkml:trace>
  <inkml:trace contextRef="#ctx0" brushRef="#br0" timeOffset="20549.06">10319 3792 0,'0'0'0,"0"-17"0,-18 17 16,0 0 0,1 0-1,-1 17 1,18 1-16,-35 53 15,0 34 1,-1 54 0,19 0-1,17-71 1,0-70 0,0 52-1,70 1 1,1-54-1,17-17 1,-35 0 0,17-52-1,-34-19 1</inkml:trace>
  <inkml:trace contextRef="#ctx0" brushRef="#br0" timeOffset="20859.78">10178 4127 0,'0'0'0,"-18"0"0,53-17 31,18-1-15,53 18-1,17-35 1,-87 35-16,34 0 16,-17-18-1</inkml:trace>
  <inkml:trace contextRef="#ctx0" brushRef="#br0" timeOffset="44206.94">1729 5962 0,'17'0'16,"1"-18"109</inkml:trace>
  <inkml:trace contextRef="#ctx0" brushRef="#br0" timeOffset="44347.03">1870 5980 0,'-36'0'0,"72"0"0</inkml:trace>
  <inkml:trace contextRef="#ctx0" brushRef="#br0" timeOffset="44895.7">1605 5856 0,'71'35'16,"-142"-70"-16,177 70 16,-106-88-1,35 53-15,-35-52 16,36 16 0,281 124 46,-317-70-46,0 35-1,0-35-15,0 87 16,-53 19 0,-17-18-1,-36 0 1,0-36-1,-18-52 1,36-1 0,88-105-1,0 0 1,18 18 0,17 34-1,71 36 1,0 18 15,-36 35-15,1 17-1,-18-17 1,0-35 0,0 0-1,-36-18-15,19 0 16,-1-18-1,0-35 1,18 18 0</inkml:trace>
  <inkml:trace contextRef="#ctx0" brushRef="#br0" timeOffset="45045.69">2628 6156 0,'-17'0'16,"69"0"-1,-52-18-15</inkml:trace>
  <inkml:trace contextRef="#ctx0" brushRef="#br0" timeOffset="45079.26">2540 6103 0</inkml:trace>
  <inkml:trace contextRef="#ctx0" brushRef="#br0" timeOffset="45128.77">2611 6121 0,'0'-36'31</inkml:trace>
  <inkml:trace contextRef="#ctx0" brushRef="#br0" timeOffset="45762.56">3775 5838 0,'0'0'16,"0"-17"-16,0-1 0,0-52 31,0 52-31,-18 18 31,18 35-15,0 89-1,0-71-15,35 17 16,-35 142 0,0-106-1,-17 17 1,17-70 0,-18-53 15,18-18-31,-18-34 31,18-19-31</inkml:trace>
  <inkml:trace contextRef="#ctx0" brushRef="#br0" timeOffset="46562.69">3528 5821 0,'-18'0'0,"36"0"0,-36-18 16,0 18-1,18-17-15,0-1 16,18 0 15,0 1-31,17 17 16,53-36-1,-52 36-15,52 0 16,35 0 0,-52 36-1,-1 52 1,-70 35-1,-53-35 1,36-70-16,-107 88 16,36-71-1,-18-17 1,53-18 0,53-18 15,18 18-16,70-53 1,0 18 0,53 17-1,-35 18 1,0 0 0,-35 36-1,-36-36-15,36 70 16,-71 1-1,-36 17 1,-70 18 0,18-36-1,-71-17 1,1-53 0,17 0-1,52-53 1,19-17 15,70 17-15,0 0-1,70 0 1,-34 35-16</inkml:trace>
  <inkml:trace contextRef="#ctx0" brushRef="#br0" timeOffset="46895.02">4692 5786 0,'0'-18'16,"0"0"-16,-18 18 31,1 18-15,17 17 0,-53 89-1,35-89-15,0 88 16,1 19-1,-1-54 1,18-35 0</inkml:trace>
  <inkml:trace contextRef="#ctx0" brushRef="#br0" timeOffset="47212.63">4604 6562 0,'53'0'16,"-106"0"-16,123 0 0,-17-36 16,-35 36-16,70-88 15,-17 35 1,-18-35-1,-1 18 17,-52 34-17,0 19-15,0 34 32,-17 19-17,-1 16 1,18 72-1,18-71 1,-1-53 0,54 0-1,-36-35 1,-17-36 0,0 36-1</inkml:trace>
  <inkml:trace contextRef="#ctx0" brushRef="#br0" timeOffset="47579.14">5115 5927 0,'0'0'0,"-17"0"15,-19 17 1,36 1-1,18 17 1,17-35 0,18 0-1,-53-17-15,53-1 16,-35-35 0,-36 35-1,-35-17 1,36 35 15,-19 35-15,1 1-1,17 17 1,1-18 0,17-18-16</inkml:trace>
  <inkml:trace contextRef="#ctx0" brushRef="#br0" timeOffset="48128.01">4586 6174 0,'0'17'31,"0"1"-31,0 0 0,-18-1 16,18 18-1,-17 36 1,17-53-16,0 35 16,17 17-1,36-52 1,18-18-1,-53 0-15</inkml:trace>
  <inkml:trace contextRef="#ctx0" brushRef="#br0" timeOffset="48811.68">5450 6138 0,'0'18'15,"0"0"1,0-1-16,0 1 16,0 35-1,0 0 1,-17 17 0,-1-17-1,0-35 1,1-1-1,17-34 17,0-18-17,0-1 1,0 19-16,0-54 16,17 1-1,54-1 1,17 18-1,18 35 1,35 18 0,-70 36-1,-18 34 1,-36 18 0,-17-35-1,-35 36 1,17-54-1,1-35 17,17-18-1,17-35-15</inkml:trace>
  <inkml:trace contextRef="#ctx0" brushRef="#br0" timeOffset="49478.32">6562 6191 0,'0'-53'31,"-18"36"-31,-35-19 32,35 36-32,-17 0 15,-35 0 1,34 0 0,-17 71-1,36 35 1,-18-36-1,17 36 1,18-53 0,53-53-1,35-18 1,-17-52 0,52-18-1,-52-18 1,-36-35 15,-35 35-15,-18 35-1,1 18 1,-19 53 0,19 36-1,17 70 1,0-89-16,0 142 15,0-36 1,35-34 0,35-1-1,-17-71 1,53-17 0,0-52-1,-35-1 1</inkml:trace>
  <inkml:trace contextRef="#ctx0" brushRef="#br0" timeOffset="50078.4">7937 5838 0,'0'0'16,"0"-35"0,-17 35-16,17-17 15,0 52 1,0 35 0,0-52-16,0 123 15,0-53 1,0 18-1,0-53 17,0-18-17,17-35 17,19-35-32</inkml:trace>
  <inkml:trace contextRef="#ctx0" brushRef="#br0" timeOffset="50662.45">8237 6050 0,'18'0'0,"-36"0"0,54-18 16,-1 1-1,-53 34 17,-70 54-17,0 0 1,17-1-1,54-52 1,-36 17 0,35-17-1,18-36 17,71-35-17,-54 53-15,36-53 16,18-17-1,-1 34 1,-17 36 0,0 18-1,18 35 1,-36 18 0,18-19-1,17-34 1,-17-18-1,18 0 17,-18-35-17,-35-18 1,-1-71 0,-17 1-1,0 17 1,-17 18-1,-19 53 1,-17 35 0</inkml:trace>
  <inkml:trace contextRef="#ctx0" brushRef="#br0" timeOffset="50795.6">8625 5962 0,'0'18'0,"0"34"16,0 37 0,0-248-16,-17 424 15,17-213 1,0-34-16,35 35 15,-17-53-15,35 0 32,0 0-17,-36-18-15</inkml:trace>
  <inkml:trace contextRef="#ctx0" brushRef="#br0" timeOffset="51128.83">9384 5909 0,'0'0'0,"-18"-18"16,1 18-16,-36-17 15,0 17 1,-35 53-1,-1 52 1,54-16 15,0-72-31,35 72 16,88-1 0,-35-53-1,35-35 1,-53 0-1</inkml:trace>
  <inkml:trace contextRef="#ctx0" brushRef="#br0" timeOffset="51594.56">9472 6032 0,'0'-17'0,"0"-18"16,18-18 0,-36 53-1,18 123 16,35-105-15,-35 35 0,0 35-1,0-18 1,18-52 0,88 0-1,17-18 1,-17-71-1,0 1 1,-35-1 0,-36-17-1,-35 70 1,0 71 15,0-35-31,0 35 16,17 17-1,19-34 17,-19-19-17,36-17 1,-35 0-16,17 0 16,0-35-1,1-18-15</inkml:trace>
  <inkml:trace contextRef="#ctx0" brushRef="#br0" timeOffset="52096.74">9860 5644 0,'0'0'16,"53"36"0,-35-36-16,105 17 15,-105-17 1,35-17 0,-36-36-1,-34 0 1,-36 35-1,-18 1 17,36 34-17,-18 36 1,53 0 0,0-18-1,-18-17 1</inkml:trace>
  <inkml:trace contextRef="#ctx0" brushRef="#br0" timeOffset="52779.36">9349 6015 0,'0'-18'15,"0"1"1,0-1-1,0 0 1,-18 18 15,-17 0-15,-18 18 0,17 35-1,1 0 1,-18 17-1,36-17 1,17 0 0,0-35-16,0 17 15,0 0 1,53-17 0,-1 0-1,-16-18 1,17-18-1,-36 0 1,36-17 0,-53 17-16</inkml:trace>
  <inkml:trace contextRef="#ctx0" brushRef="#br0" timeOffset="53544.28">10619 5556 0,'0'0'15,"0"-17"-15,0-1 16,0 0-16,0 1 31,0 34 16,0 72-31,-36-1-1,19 53 1,17-88-16,-36 35 15,1 35 1,0-34 0,35-36-1,-18-18 1,71-18 0,0-17-1,18 0 1,-1-17 15,-52-1-15,35-35-1,-53 36-15</inkml:trace>
  <inkml:trace contextRef="#ctx0" brushRef="#br0" timeOffset="53917.8">10442 5874 0,'0'0'0,"0"17"16,18-17 0,35-17-1,70 17 1,54 0 0,-72-18-1,-16 18 1,-72 0-1,-34 0 32</inkml:trace>
  <inkml:trace contextRef="#ctx0" brushRef="#br0" timeOffset="61827.15">4339 7514 0,'0'0'0,"-17"0"31,-1 0-31,0 0 0,1 0 31,-1 18-15,18-1 0,0 1-1,0 0-15,18-1 16,70-17 0,0 0-1,18-53 1,-36 1-1,-52-37 1,-71 54 0,-70 17-1,17 18 1,-18 53 0,54 18-1,34 35 1,36-89-16,0 89 15,0-71 1,71 1 15,0-36-15,17 0 0,-35 0-1,0 0 1,-53-36-1,-53 36 1,-53 0 0,35 36-1,-17 52 1,35 18 0,53 0-1,0-36 1,53-35-1,0-17 17,-35-18-32,70 0 15,-53 0-15,53-35 16,36-36 0,-54 36-16</inkml:trace>
  <inkml:trace contextRef="#ctx0" brushRef="#br0" timeOffset="62626.63">5256 7726 0,'0'0'0,"0"-18"16,-53 18-1,36 0-15,-71 0 16,52 0-16,-69 53 15,-19 18 1,71-1 15,53 18-15,0-35 0,88-35-1,36-18 1,-18-53-1,-18-35 1,-35 35 0,-36 0-1,-17 18 1,0 52 31,0 1-47,0 70 15,0 18 1,0 53 0,0-106-1,0 88 1,0 53 0,36 35-1,-36-17 1,0 17-1,0-17 1,-36-71 0,-17-53-1,1-53 1,-19-35 0,0-105-1,36-37 1,35 90-16,-17-231 15,17-52 1,35 123 0,53 1 15,-35 87-15,53 1-1,0 35 1,-36 35-1,-35 35 1</inkml:trace>
  <inkml:trace contextRef="#ctx0" brushRef="#br0" timeOffset="62854.19">5821 7867 0,'-18'0'32,"18"-18"-17,0 36 32,0 0-47,0-1 16,-17 1-16</inkml:trace>
  <inkml:trace contextRef="#ctx0" brushRef="#br0" timeOffset="63043.54">5768 8308 0,'0'0'0,"-18"18"16,1-18-1,17-18 17,0 0-32</inkml:trace>
  <inkml:trace contextRef="#ctx0" brushRef="#br0" timeOffset="63577.07">7214 7620 0,'-17'0'0,"34"0"31,19 0-31,-19 0 0,89 0 16,-53 0-16,106 0 15,70-18 1,-70 1 15,-124 17-15,-53 0 0,1 0-16</inkml:trace>
  <inkml:trace contextRef="#ctx0" brushRef="#br0" timeOffset="63877.59">7497 7638 0,'0'0'0,"-18"0"0,-17 17 15,35 19 1,0 16-1,0 54 1,0 0 0,0-71-1,0 107 1,0-54 0,0-18-1,0-52 1,0-36-1</inkml:trace>
  <inkml:trace contextRef="#ctx0" brushRef="#br0" timeOffset="64410.58">7796 7708 0,'0'0'0,"18"0"16,-18 18 15,0 35-31,0 88 16,0-35 15,0 35-15,0-53-1,0-70-15,0 17 16,0-53 15,0-52-15,0-1-1,35-52 1,-17 87-16,52-69 16,19 52-1,17 53 1,-36 17-1,1 71 1,-54 54 0,-17-19 15,0-52-15,-17-54-1,-1-17 1,18-17 15,0-1-31,0-53 16,0 54-16</inkml:trace>
  <inkml:trace contextRef="#ctx0" brushRef="#br0" timeOffset="64859.8">8484 8026 0,'0'-18'16,"-17"0"-16,17 1 15,-18-19 1,0 1 0,18 0-1,18 17-15,35 1 16,53 17-1,-18 35 1,-17 35 0,-19 36-1,-52 18 1,0-71 0,0-18-1,-17-35 1,17-71-1,0-17 1,0 18 15,53-19-15,-36 72-16,1-36 16,35 53-1,-18 0 1,-17 0-16</inkml:trace>
  <inkml:trace contextRef="#ctx0" brushRef="#br0" timeOffset="65277.16">9260 8184 0,'18'0'16,"-18"-17"-1,18-1-15,-18 1 16,17-36-16,19 0 16,-19-18 15,-17 18-15,-17 53-1,-54 0 1,53 0-16,-52 71 15,52-1 1,18 36 0,0-35-1,53-1 1,18-52 0,-54-18-16,72 0 15,34 0 1,0-35-1,19-54 1</inkml:trace>
  <inkml:trace contextRef="#ctx0" brushRef="#br0" timeOffset="66259.81">10054 7955 0,'0'-35'16,"0"70"-16,0-105 15,-53 52 1,-35 18-1,0 18 1,17 34 0,54-34-16,-19 70 15,19 1 1,17-1 0,35-71-1,36 1 1,17-18-1,0-53 1,-53-17 0,1-1 15,-19-35-15,-17 71-1,0 17 1,0 53-1,0 36 1,0 35 0,53 0-1,18-53 1,52-18 0,71-35-1,-70-35 1,-1-36-1,-35-17 1,-52 0 0,-36-18 15,-89 71-15,19 35-1,-36 35 1,18 53-1,52-17 1,36 34 0,0-87-16,53 17 15,36-17 1,-1-18 0,-18-35-1,1-36 1,-18-70-1,-36 106-15,1-71 16,0-53 15,-18 36-15,0 87 0,-36 89 15,19-17-31,-1 87 15,18 18 1,0-35 0,18 0-1,52-36 1,-52-52-16,17-18 16,-17 0-16,52 0 15,19-53 1,-19 0-1</inkml:trace>
  <inkml:trace contextRef="#ctx0" brushRef="#br0" timeOffset="66451.28">11642 7867 0</inkml:trace>
  <inkml:trace contextRef="#ctx0" brushRef="#br0" timeOffset="67144.28">12647 7779 0,'18'0'16,"105"-71"0,-105 54-1,35-19 1,-53 19-16,0-36 16,-18 17-1,-88 36 1,0 0-1,1 53 1,52 0 0,53 18-1,88-18 1,0-18 0,53 18-1,-35 0 1,-106 0-1,0-36-15,-88 54 16,-53-36 0,-36 1 15,36-36-15,88-53-1,36-36 1,34 19-1,71-18 1,36 17 0</inkml:trace>
  <inkml:trace contextRef="#ctx0" brushRef="#br0" timeOffset="67425.97">13212 7373 0,'0'0'0,"0"-18"0,0 1 0,0 34 32,-18 1-17,18 70 1,0-52-16,-18 87 16,1 36-1,-1-71 1,18 35-1,0-70 1,18-53 0,-1 0-16,36-17 15,-18-36 1</inkml:trace>
  <inkml:trace contextRef="#ctx0" brushRef="#br0" timeOffset="67842.85">13370 7796 0,'0'0'0,"-17"18"16,17 0-16,17-18 31,1 0-15,70-18-1,-35-17 1,-35 17-16,52-35 15,-52 18 1,-18 0 0,-35 35-1,-18 0 1,-36 70 0,72-35-16,-36 54 15,35-19 1,18 18-1,18-52 1,52-19 0,36-17 15,18-53-15,-1-17-1</inkml:trace>
  <inkml:trace contextRef="#ctx0" brushRef="#br0" timeOffset="68561.39">14023 7761 0,'-18'0'16,"-35"0"-1,18 0 1,106 0 31,-18 0-47,-1-18 15,-16 18-15,52-52 16,-53 16 0,-35 19 15,-53-1-15,-35 18-1,-35 35 1,87-17-16,-52 70 15,88-35 1,0 18 0,71-36-1,70-18 1,53-17 0,-53-52-1,-35-1 1,-53-18-1,-18 18 1,-35 0 0,0 36 15,-18 34 0,1 36-15,17 35-1,0 53 1,0 1 0,0-107-16,-36 177 15,-34-18 1,35-18 0,-36 36-1,18-71 1,35-88-1,54-106 17,34-53-1,19-70-15</inkml:trace>
  <inkml:trace contextRef="#ctx0" brushRef="#br0" timeOffset="68875.91">14658 7796 0,'0'0'0,"0"-35"0,-18-35 15,18 34 1,71 1 0,-54 35-16,89-18 15,18 36 1,-54 53-1,-70-1 1,-53 54 0,-105-1-1,-19-35 17,36-52-17,88-36 1,53-36-1</inkml:trace>
  <inkml:trace contextRef="#ctx0" brushRef="#br0" timeOffset="69426.21">15734 6950 0,'-18'0'0,"-105"0"31,87 17-31,-16 19 15,-54 87 1,0 106 0,53-35 15,53-141-31,-18 159 16,36-71-1,88-17 1,53-89-1,-36-17 1,1-54 0,-89 19-16,71-89 15</inkml:trace>
  <inkml:trace contextRef="#ctx0" brushRef="#br0" timeOffset="69642.75">15946 7391 0,'-18'-36'31,"36"36"-15,52 0-1,-35-17-15,71 17 16,-71 0-16,36 0 15,-53 0 1</inkml:trace>
  <inkml:trace contextRef="#ctx0" brushRef="#br0" timeOffset="70142.77">15804 7391 0,'-17'17'0,"34"-34"0,-52 52 16,18 36-16,-19-1 31,19-52-31,17-1 16,-18 1-16,18 0 15,18-18 16,-1 0-15,36-18 0,0 18-1,-18 0-15,36 0 16,35 0 0,0 53-1,-89 0 1,1 35-1,-71-53 1,-53 18 15,-17-18-15,52-35 0,-17 0-1,35 0 1,35-35-1,54 0 1,-1 17-16</inkml:trace>
  <inkml:trace contextRef="#ctx0" brushRef="#br0" timeOffset="71326.25">16704 7514 0,'0'0'0,"0"-17"31,-35-1-15,17 18-16,-52 18 16,52-1-16,-53 54 15,1 35 1,52-18-1,18-18 1,53 1 0,35-71-1,18 0 1,-53-35 0,-18-18-1,-35-18 1,-53 18-1,-35-35 1,71 35 0,17 18 15,88 0-15,0 17-1,18 18 1,0 18-1,-36 34 1,-70 54 0,0-35-1,-35 17 1,17-17 0,18-19-1,36-34 1,16-18-1,19-18 1,-18-34 0,-35-1-1,-18-18 17,0 53-32,-36-52 15,-52 17 1,53 18-1,17 17 1,53-17 15,1 35-31,105-18 16,-18 1 0,18 17-1,-52 35 1,-72 0-1,-17 18 1,-17-35-16,-36 35 16,0 17 15,53 1-15,0-36-1,70-17 1,19-18-1,-54 0-15,35 0 16,36-36 0,-35-34-1,-71-1 1,0-52 0,-36 52-1,-87 1 1,35 52-1,-18 36 1,53 17 0,124-17 31,-54-18-47,54-18 0</inkml:trace>
  <inkml:trace contextRef="#ctx0" brushRef="#br0" timeOffset="71759.12">18150 6897 0,'0'0'0,"-35"0"0,17 0 16,18-18-1,18 18-15,70 0 16,106 53 0,18 53-1,-71 17 17,-35 107-17,-71-54 1,-35 18-1,-17-159-15,-125 106 16,-16-35 0,-54-17-1,53-19 1,89-35 0,-1-35-1,54 0 1,-1-35-1,0 17 1</inkml:trace>
  <inkml:trace contextRef="#ctx0" brushRef="#br0" timeOffset="72726.34">11624 7902 0,'-18'0'16,"1"0"0,-1 0-1,18 18 32,0-1-47,0 1 16,0 0-1,18-18 1,-1 0-16,19 0 31,-1-36-31,-35 1 32,0 18-17,0-1 1,-35 18-1,17 18 1,0 17 0,18 0-1,18-35 17,0 0-17,-18-18-15</inkml:trace>
  <inkml:trace contextRef="#ctx0" brushRef="#br0" timeOffset="106904.08">1640 9560 0,'0'0'0,"0"-17"15,-17 17-15,-1 0 16,18-18-16,-35 0 31,35 1-15,0-1-1,17 0 1,1 18-16,35 0 16,35 0-1,-52 36 1,-19 52-1,-52-18 1,-53 36 0,17-35-1,36-36 1,35-53 31,17 1-32,1 17 1,0 0-16,35 0 16,53 0-1,-36 35 1,1 36 0,-71-1-1,0 36 1,-18-88-16,-53 52 15,-17-34 1,0-19 0,-18-17-1,36-35 1,52 17-16,-17-17 16,-18 0-1,70 17 32,1 0-31,17 18-16</inkml:trace>
  <inkml:trace contextRef="#ctx0" brushRef="#br0" timeOffset="107104.14">2346 9860 0,'-18'0'63,"18"-35"-63</inkml:trace>
  <inkml:trace contextRef="#ctx0" brushRef="#br0" timeOffset="107138.49">2328 9842 0,'18'0'0</inkml:trace>
  <inkml:trace contextRef="#ctx0" brushRef="#br0" timeOffset="107971.49">3828 9543 0,'0'0'0,"0"-36"31,0 19-15,-18 17 0,0 53-1,-17 70 1,-35 89-1,34-159 1,-34 88 0,-19 0-1,37-71 1,16-34 0,19-36-1,17-71 1,0 36-16,0-53 15,35-89 1,18 36 0,53-18-1,0 124 1,-18 53 0,-71-1-16,54 89 15,-18 53 1,-36-35 15,-17 17-15,0-53-1,0-35 1,-35-36 0,0-17-1,-36-35 1</inkml:trace>
  <inkml:trace contextRef="#ctx0" brushRef="#br0" timeOffset="108070.92">3334 10178 0,'0'0'0</inkml:trace>
  <inkml:trace contextRef="#ctx0" brushRef="#br0" timeOffset="108404.32">3440 10213 0,'17'0'16,"71"-18"-16,71-35 31,35-17-15,-35-1-1,-36 1 1,-17 17 0,-70 53-1,-36-18 1,-53 53-1,0 54 1,53 16 0,0 72-1,-18 17 1,0 18 0,1-54-1,17-87 1,0-36 15,0-53-15,0-70-16</inkml:trace>
  <inkml:trace contextRef="#ctx0" brushRef="#br0" timeOffset="108520.76">4198 10089 0,'0'0'0,"-18"-17"0,18-18 16,-35 17-16</inkml:trace>
  <inkml:trace contextRef="#ctx0" brushRef="#br0" timeOffset="108737.39">4357 9948 0,'53'0'0,"35"0"16,-18 36-1,-87 34 1,-124 18 15,-18 1-15,71-19-1,52-35 1,89-70 15,18-18-15,-36 36-16,18-1 0</inkml:trace>
  <inkml:trace contextRef="#ctx0" brushRef="#br0" timeOffset="109037.64">4851 9948 0,'35'-17'16,"-70"34"-16,70-17 31,-35 18-31,0 53 16,0 70-1,-18 0 17,-17 88-17,17-176-15,-17 123 16,0 1 0,17-71-1,1-89 1,17-105 15,0 53-31,17-53 16,1-54-1</inkml:trace>
  <inkml:trace contextRef="#ctx0" brushRef="#br0" timeOffset="109837.4">4762 10195 0,'0'-53'0,"0"106"0,0-159 16,0 54 15,18 34-31,53-35 16,35 18-1,-18 35 1,18 35 0,-71 36-1,-70-1 1,-71 18-1,18-52 1,-1 16 0,54 1-1,35-35 1,71-18 0,52-35-1,18-18 1,36-35 15,-54-1-15,1-52-1,-89 18 1,-18 88-16,-17-71 16,0 70-1,-35 36 1,0 71-1,0 70 1,17 0 0,18-105-16,0 52 15,18 0 1,35-53 0,52-35-1,1-17 1,0-36 15,-35-18-15,-36 1-1,-35 34 1,0 89 15,0-35-31,0 35 16,0 17-1,0-52 1,0 0 0,35-18-1,-17-18 1,-1-35 0,-17 35-16,18-17 15</inkml:trace>
  <inkml:trace contextRef="#ctx0" brushRef="#br0" timeOffset="110011.81">6174 9895 0,'-36'0'32,"54"0"30,0 0-62,-1 0 0,1 18 0</inkml:trace>
  <inkml:trace contextRef="#ctx0" brushRef="#br0" timeOffset="110620.73">6615 10072 0,'0'0'0,"17"0"0,1 0 0,-1 0 15,1 0 1,53-18 0,-36-35-1,-35 0 1,-18-35 0,-70 35-1,0 53 1,-53 71-1,70 35 1,36 35 0,35-35-1,0-36 1,53-52 0,53-18-1,0-53 1,-1-18 15,-52 1-15,-17-36-1,-36 53 1,0 88 15,0 18-15,0 35-1,17-17 1,54-36 0,-54-35-16,36 18 15,36-18 1,-1-53 0,0-18-1,-18-17 1,-52 18-1</inkml:trace>
  <inkml:trace contextRef="#ctx0" brushRef="#br0" timeOffset="111120.67">7338 9701 0,'0'-70'15,"0"140"-15,-18-175 16,-17 122 0,35 1-16,-35 70 15,17 53 1,18-106-16,0 71 15,0 0 1,0-35 0,0-54-1,0-34 32,0-1-47,0-53 16,70-17 15,1 18-15,35 34-1,-71 36-15,36 0 16,17 53 0,-70 36-1,-36-19 1,-53 1-1,-52-18 1,35-18 0,-1-18-1,72-17 1,-1-17 0,18-18-1,53-36 1</inkml:trace>
  <inkml:trace contextRef="#ctx0" brushRef="#br0" timeOffset="111272.7">8096 9701 0,'0'18'16</inkml:trace>
  <inkml:trace contextRef="#ctx0" brushRef="#br0" timeOffset="111404.81">8096 10001 0,'0'0'0,"0"36"16,0 34 0,0 18-1,0-70 1,71-36 31,-54-17-47</inkml:trace>
  <inkml:trace contextRef="#ctx0" brushRef="#br0" timeOffset="111787.45">8326 10037 0,'17'0'31,"1"0"-15,35-18 0,-36 18-16,36-35 15,-17-18 1,-19 0 0,-17 17-1,-53 19 1,0 17-1,-17 88 17,52-70-32,-35 88 15,53-36 1,0-17 0,36-35-1,34-18 1,54-18-1,-89 0-15,71-35 16,-53 18 0,-36 18-1</inkml:trace>
  <inkml:trace contextRef="#ctx0" brushRef="#br0" timeOffset="112255.86">8132 9719 0,'0'0'0,"0"-18"0,17 1 15,-17-54 1,18 1-1,-1 34 17,-17 19-32,0-1 15,-52 89 17,52-36-32,-53 88 15,17 1 1,-34 35-1</inkml:trace>
  <inkml:trace contextRef="#ctx0" brushRef="#br0" timeOffset="112319.54">8043 10178 0,'18'0'16,"-36"0"-16,107 0 15,-19 0 1,-52-18 0</inkml:trace>
  <inkml:trace contextRef="#ctx0" brushRef="#br0" timeOffset="112968.99">9578 9984 0,'0'0'0,"18"0"0,-1 0 0,36 17 31</inkml:trace>
  <inkml:trace contextRef="#ctx0" brushRef="#br0" timeOffset="113019.64">9772 10001 0,'18'-17'16</inkml:trace>
  <inkml:trace contextRef="#ctx0" brushRef="#br0" timeOffset="114138.2">8008 9948 0,'0'18'62,"0"0"-62,0-1 0,0 54 16,0-18 0,18 17-1,35-70 1,17 0-1,-35 0 1</inkml:trace>
  <inkml:trace contextRef="#ctx0" brushRef="#br0" timeOffset="115537.17">9754 9931 0,'-70'35'16,"52"-17"-16,0-18 15,1 35 1,17-17-1,17-18 1,72-18 0,16-35-1,-52 35-15,106-70 16,-35 0 0,-19-36-1,-69 19 1,-36 34-1,-36 1 17,19 70-32,-54-18 15,18 53 1,-17 106 0,35 18-1,-18 106 1,17 70-1,1 70 1,0 1 0,17-18-1,18-159 1,0 1 0,35-89-1,18-106 1,53-123-1,18-106 17,17-106-17,-53 53 1,-70-88 0,-18 264-16,-106-228 15,-18 122 1,-70 54-1,18 87 1,88 36 0,52 0-1,107-35 1,70-18 0,71-35-1,-1-35 1,-70 17-1,-17 0 17,-106 88-32,-1-35 15,-17 18 1,-70 70 15,34 71-15,19-18-1,17-52-15,0 70 16,17-54 0,54-34-1,35-18 1,0-18 0,52-70-1,-105-18 1,-53 18 15,-70-18-31,-36 71 31,-53 17-15,36 89 0,70 0-1,53 17 1,0-35-1,88-53 1,53 0 0,-88 0-16</inkml:trace>
  <inkml:trace contextRef="#ctx0" brushRef="#br0" timeOffset="115954.29">11201 9878 0,'-18'0'16,"0"-18"0,18 0-16,0-34 15,0 16 1,53 1 0,36 17-1,-1 36 1,-18 35-1,-17 88 1,-53-35 0,-35-53-1,17-18 1,18-53 15,0 1-31,18-71 16,17-18-1,0 35 17,18-17-17,0 53 1,-17 17 0,-19 0-16</inkml:trace>
  <inkml:trace contextRef="#ctx0" brushRef="#br0" timeOffset="118019.75">13476 9402 0,'0'0'0,"0"-36"0,0 19 15,0-72 1,-18 89-16,1 0 16,-89 36-1,71-19-15,-124 124 16,35 18-1,-17 88 17,124-106-17,70-17 1,105-71 0,-16-53-1,87-36 1,-70-69-1,-89-1 1,-35-53 0,-35 18-1,-17 88-15,-54-71 16,36 89-16,-124-88 16,0 87-1,-70 72 1,70 52-1,36 106 17,105 53-17,106-71 1,106-52 0,-17-89-1,52-35 1,36-88-1,-124 17 1,-18-52 0,-87 17-1,-36 18 1,0 105 0,0 54-1,-18 52 1,0-17 15,1-18-15,17-52-1,0-54 17,35-35-17,-17-35 1,35-18-1,-18 71 1,18 35 0,-36 0-16,1 53 15,17 35 1,-35-70-16,53 70 16,-18-53-1,36-17 1,17-18-1,-17-18 17,-54 0-32,72-70 15,-19-18 1,-52-88 0,-1 18-1,-17 53 1,0 52-1,-17 89 1,-1 52 0,18 89-1,-17 0 1,17 17 0,0-52-1,35-72 1,18-34-1,0-18 17,35-53-17,-18-17 1,-34 34 0,-19 19-1,-17 87 16,0-17-15,0-18 0,53-17-1,53-18 1,18-53 0,-19-35-1,-34 35 1,-71-18-1,0 36 17,0 53-17,0 35 1,0 53 0,0 52-1,0 72 1,0-19-1,0 89 1,0-229-16,0 246 16,0-87-1,0-19 1,-53-70 0,-18-88-1,-34-53 1,87-17-16,-70-107 15,53-35 17,35-158-17,105-36 1,54-17 0,-18 158-1,-106 159-15,107-88 16,-107 70-1,-17 19 1</inkml:trace>
  <inkml:trace contextRef="#ctx0" brushRef="#br0" timeOffset="119386.07">17533 9384 0,'0'0'0,"18"-177"32,-18 160-32,0-36 15,-36 35 1,-105 71-1,0 106 17,53 35-17,0 88 1,70-88 0,71-88-1,-35-88-15,140-1 16,36-34-1,-17-71 1,-54-18 0,-52-71-1,-71-34 1,0 175-16,-88-158 16,0 106-1,-54 35 1,-16 106-1,52 106 17,71 88-17,35-18 1,88-88 0,18-70-1,-1-71 1,37-18-1,52-105 1,-71-1 0,-35 18-1,-53 71 1,-35 17 0,0 71-1,0 88 1,-35-70-1,0 17 17,35-35-17,0-35 1,35-71 15,-17 18-31,35-54 16,0 1-1,17 53 1,-34 35 0,-1 70-1,18 19 1,-53-72-16,35 54 16,36-18-1,-1-36 1,18-17-1,18 0 17,18-88-17,-107 71-15,36-72 16,18 1 0,-107-18-1,-16 89 1,-1 17-1,-18 141 1,53-35 0,18 0-1,53-54 1,36-34 0,-1-18-1,53-18 1,-53-34-1,-17 16 1</inkml:trace>
  <inkml:trace contextRef="#ctx0" brushRef="#br0" timeOffset="120836.74">20673 9349 0,'0'0'0,"0"-18"0,0-17 16,-18 35-1,-17 53 1,35-36-16,-35 142 16,-1 53-1,-17-54 1,0 1-1,-35-35 17,0-71-17,70-53-15,-34 0 16,16-53 0,19-36-1,17-69 1,35-1-1,18 35 1,-18 89 0,36 53-1,-1 105 1,1 18 0,35-17-1,-54-54 1,72-17-1,-18-53 1,0-35 15,-18-35-15,-18-36 0,-34 17-1,-19 54-15,1-18 16,-18 36-16,0 52 31,0 71-15,0-36-1,0 19 1,0-72-16,70 18 16,19-17-1,17-18 1,-36-35-1,18-53 17,-35-54-17,-18 37 1,-17 69 0,-18 125 15,0 34-16,-35-17 1,17-88-16,18 52 16,0-52-1,0-36 17,53-52-17,18-36 1,-54 88-16,36-70 15,18 0 17,-18 70-17,0 18 1,-36 71 0,1 34-1,17 1 1,0-35-1,18-36 1,36-35 0,34 0-1,-17-35 1,-71 17-16,71-70 16,-18-36-1,-88 19 1,-17 52-1,-36 53 1,-18 70 15,0 54-15,71-18 0,0-18-1,53-53 1,36-17-1,16-18 1,19-36 0,-106 36-16,70-70 15,-18-36 1,-70 0 0,0 36-1</inkml:trace>
  <inkml:trace contextRef="#ctx0" brushRef="#br0" timeOffset="120930.35">22013 9243 0,'0'0'0</inkml:trace>
  <inkml:trace contextRef="#ctx0" brushRef="#br0" timeOffset="121036.16">21766 9243 0,'-17'0'16,"17"17"15,35-17-15</inkml:trace>
  <inkml:trace contextRef="#ctx0" brushRef="#br0" timeOffset="122386.25">6209 11395 0,'0'0'16,"0"-18"-16,-53-52 15,18 87 1,-36 124-1,53 89 1,1-54 15,17-123-31,17 123 16,36-105 0,36-36-1,16-70 1,-16-36-1,-1-52 1,-88-18 0,-71 17-1,-52 1 1,-1 105 0,1 53-1,52 36 1,89 52-1,88-87 1,0-36 15,70-36-15,71-69 0,-71-1-1,-17-35 1,-141 123-16,17-70 15,-35 53 1,-35 70 0,-1 53-1,19 88 1,17 18 0,0 89-1,70 16 1,-17-52-1,-17 106 17,16-53-17,-52-229-15,0 158 16,0-106 0,-88-34-1,-18-107 1,18-88-1,-18-158 1,36-213 0,70 177-1,35-35 1,89 106 0,-19 123-1,37 18 1,-19 53-1,0 35 1</inkml:trace>
  <inkml:trace contextRef="#ctx0" brushRef="#br0" timeOffset="123452.5">7814 12100 0,'0'0'0,"0"18"0,18-18 15,35 18 1,-1-36 0,19-53-1,0-17 1,-36 53-16,53-106 16,-70-36-1,-18 54 1,-18 17-1,-35 124 1,0 52 15,18 142-15,35-18 0,18-71-1,70 1 1,18-89-1,-1-35 1,-87-17-16,88-36 16,-71 17-16,71-105 15,-35 18 1,-36-54 0,-35 72-1,0 16 1,0 125-1,0 52 17,-18 53-17,1 18 1,17-53 0,0-1-1,0-69 1,53-36-1,-53-36 1,17-52 0,36 35-1,0-35 1,-18 70 0,1 18-1,-1 53 1,-18 36-1,36-19 1,0-17 15,53-35-15,-53-18 0,35-71-1,-17-17 1,-54 17-1,-17-17 1,0 18 0,-17 70-1,-36 52 1,35 54 0,18-35-1,0-1 1,71-17-1,17-53 1,18-17 15,-36-36-15,-52 0 0,-18-18-1</inkml:trace>
  <inkml:trace contextRef="#ctx0" brushRef="#br0" timeOffset="123719.19">7726 11712 0,'0'0'0,"-53"35"31,88-35-31,0 0 0,159-17 31,-123 17-31,105-35 16,36-18 0,-53 35-1,-106-17-15</inkml:trace>
  <inkml:trace contextRef="#ctx0" brushRef="#br0" timeOffset="124286.15">10954 11448 0,'0'0'15,"53"-159"1,-53 141-16,-18-70 16,0 70-16,-70-35 15,-18 71 1,1 53-1,16 105 1,54 18 15,17 35-15,36-123 0,53 0-1,34-53 1,54-35-1,-53-54 1,35-52 0,-53 18-1</inkml:trace>
  <inkml:trace contextRef="#ctx0" brushRef="#br0" timeOffset="124685.7">11359 11677 0,'0'-18'0,"0"36"0,-17-36 31,-18 71-15,17-18 0,-17 54-1,35 34 1,0-52 0,35-1-1,35-52 1,36-53-1,-88 35-15,88-71 16,-36-17 0,-70 0-1,-35 17 1,-53-17 0,53 70-16,-71 1 15,0 17 1,35 70-1,71 1 1,36-18 0,69 0 15,72-36-31</inkml:trace>
  <inkml:trace contextRef="#ctx0" brushRef="#br0" timeOffset="125502.26">12435 11783 0,'0'0'0,"18"-18"0,17-52 16,-35 17-1,-53 0 1,-35 53 0,-18 17-1,18 72 1,18 34-1,52-35 1,18 0 15,71-35-15,-1-53 0,18-17-1,0-54 1,1-52-1,-19-36 1,-17-53 0,-18 18-1,-35 53 1,0 88 0,0 88-1,-17 54 1,-1 105-1,1-18 1,17-17 15,35-53-15,71-18 0,-1-88-1,37 0 1,16-35-1,-34-36 1,-71-17 0,-36-36-1,-52 71 1,-18 53 0,-17 53-1,34 36 1,36-1-1,36 18 17,34-53-17,18-53 1,-17 0 0,17 0-1,-53-18 1,-17-35-1,-18 0 1</inkml:trace>
  <inkml:trace contextRef="#ctx0" brushRef="#br0" timeOffset="149264.99">7602 9684 0,'0'0'0,"0"-18"0,-35-88 16</inkml:trace>
  <inkml:trace contextRef="#ctx0" brushRef="#br0" timeOffset="164630.1">15434 900 0,'0'0'0,"-18"0"31,1 0-31,-1 0 0,-35 0 16,0 0-1,0 0 1,-17 0-1,52 0 1,36 0 31,35 17-31,88-17-1,0 35 16,88-35-15,-105 18 0,17-18-1,-53 0 1,18 0 0,-71 0-1,-53-18 32</inkml:trace>
  <inkml:trace contextRef="#ctx0" brushRef="#br0" timeOffset="164680.45">16157 970 0,'-17'0'15,"-1"0"1</inkml:trace>
  <inkml:trace contextRef="#ctx0" brushRef="#br0" timeOffset="164897.81">15275 1023 0,'0'0'0,"-17"0"0,-1 0 0,0 0 16,-35 0 0</inkml:trace>
  <inkml:trace contextRef="#ctx0" brushRef="#br0" timeOffset="165148.34">15187 1023 0,'0'0'0,"18"0"32,52 0-32,36 0 15,53 0 1,-106 0-1,70 0 1,18 0 0,-70 0-1,-1 0 1,-52 0 0,0-18-1,-1 18 1,-17-17-1,0-1 1,0-17 0</inkml:trace>
  <inkml:trace contextRef="#ctx0" brushRef="#br0" timeOffset="165530.82">16104 617 0,'0'0'0,"-17"0"0,17-17 16,0 34 30,0 1-46,0 17 16,0 18 0,17-35-16,36 52 15,18-34 1,17-1 0,0-35-1,36 18 16,-54-18-15,-70-18 0</inkml:trace>
  <inkml:trace contextRef="#ctx0" brushRef="#br0" timeOffset="165747.25">16263 1076 0,'-18'0'16,"-52"71"-1,-36 17 1,35-35 0,-17 0-1,53-36 1,17 1-16,18-1 16,0-52 30,53 18-46</inkml:trace>
  <inkml:trace contextRef="#ctx0" brushRef="#br0" timeOffset="166029.26">17604 758 0,'0'0'0,"-36"-17"0</inkml:trace>
  <inkml:trace contextRef="#ctx0" brushRef="#br0" timeOffset="166564.01">17127 952 0,'0'0'0,"36"18"16,69 70-1,-105-70-15,0 0 16,18-18 15,0 0 0,-18-18 1,17 18-17,-17-18 1</inkml:trace>
  <inkml:trace contextRef="#ctx0" brushRef="#br0" timeOffset="167779.96">17445 794 0,'-18'0'16,"1"0"-16,34 0 62,1 0-62,35 0 16,17 0-1,-34 0-15,34 0 16,1 0 0,-54 0-1,-34 0 32,-1 0-47,0 0 0,-34 0 16,-19 0 15,36 0-15,-1 0-16</inkml:trace>
  <inkml:trace contextRef="#ctx0" brushRef="#br0" timeOffset="169096.76">17498 794 0,'-36'0'16,"19"0"0,70 0-16,-124 0 0,36 0 15,0 0 1,-1 17-1,1 36 1,17 0 0,1 0-1,-1 35 1,1-35 0,-1-17-1,18-19 1,0 1 15,0-36 0,0 1-15,18 17 0,17-18-1,18 0 1,-36 18-16,54 0 15,17 0 1,-17 0 0,17 36-1,-53-1 1,-17 18 0,-18 0-1,-18 0 1,-17-18 15,-71 18-15,-17-36-1,17-17 1,70 0-16,-34 0 16,35 0-16,-18 0 15,17 0 1,19 0-1,34 0 17,36 0-17,-35 0-15,35 0 16,17 18 0,54-18-1,-36 0 16,18-35-15,-18-1 0,-70 19-16,35-36 15,-53 18 1,0-18 0,-53 35-1,-35 0 1,17 1-1,18-1 1,18 1 0,35-1-1,-18 18 1,1-18 0,-1 1-1,-17 17 1,17 0 15,0 0-15,-17 0-1,17 0 1,18-18 31,0 0-32,0-17 1,0 17-16,0-35 16,0 18-1,0 0 1,0 17 31,18 18-16,53 0-15,-54-17-16,71 17 15,18-18 1,-88 18 0</inkml:trace>
  <inkml:trace contextRef="#ctx0" brushRef="#br0" timeOffset="169613.88">18309 1111 0,'0'0'16,"-35"36"-1,35-19-15,-18 1 16,36-18 15,17 0-15,-17 0-16,-1-35 15,1 35-15,0-36 16,-18-17 0,-18 53-1,-52-17 1,17 17 15,0 53-15,35-53-16,0 35 15,36-35 17,0 0-17,52-18 1,-52 1-16</inkml:trace>
  <inkml:trace contextRef="#ctx0" brushRef="#br0" timeOffset="170082.65">19068 723 0,'-18'0'0,"0"0"16,1 35-1,-1-17-15,0 17 16,-17 36 0,18-53-16,-89 105 15,0 18 1,0-35 0,-70 17-1,35 1 16,105-89-31,-17 0 16,-17 36 0,70-36-16,0-17 15,0-53 17,106 17-17,-71 0-15</inkml:trace>
  <inkml:trace contextRef="#ctx0" brushRef="#br0" timeOffset="170715.86">18874 1464 0,'0'0'0,"0"18"31,0-1-15,0 1 15,0-36 31,0 1-62,0-1 32,-18 18-1,0 0-31,1 0 16,17 18-1,17-18 32,1 0-31,-18-18-1,0 0 1,0 1 0,-18 17-1,-17-18 1,35 36 15,0-1-31,0 1 31,0-36 16</inkml:trace>
  <inkml:trace contextRef="#ctx0" brushRef="#br1" timeOffset="-71680.49">0 13000 0</inkml:trace>
  <inkml:trace contextRef="#ctx0" brushRef="#br1" timeOffset="-61990.73">0 11889 0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0:59:42.2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317 0,'0'0'0,"0"18"16,0 17 0,0-17-16,0 17 15,71 36 1,-19-1 0,1-34-1,0-36 1,-17 0-16,69 0 15,-16-18 1,-19-35 0,18-17-1,-70-1 1,-18 18 0,0 35 15,-35 18-16,-1 0 1,1 18 0,17 53-1,1 35 1,17-36 0,-18 71-1,18-35 1,-17 17-1,-1 19 1,18-54 0,-18-18-1,1-52 1,-19-18 0,-34-18 15,17 1-16,35-19 1,-17 19 0,17-1-1,18 1 1,0-1 0,0-53-1</inkml:trace>
  <inkml:trace contextRef="#ctx0" brushRef="#br0" timeOffset="3733.31">1764 970 0,'0'-18'0,"-18"1"32,18-1-32,0 1 15,0-19 1,0 1 0,36-18-1,16 18 1,-34 35-16,17 0 15,18 17 1,-35 54 0,0 52-1,-18-17 1,0-17 0,0 16-1,0-87 1,0 17-1,0-52 32,0-1-47,0-35 16,0-17 0,0 34-16,17-52 15,54-18 1,-1 53-1,1 36 1,35 17 0,-36 53-1,-52-36-15,17 89 16,-35-35 0,0-1-1,-17 1 16,-1-54-15,0 1 0,1-36-1,17-35 1,0-35 0,53 18-1,52-19 1,-34 37-1,-36 52-15,53 0 16,1 70 0,-37 1-1,-52 35 1,0-36 0,-17 18-1,-1-35 16,18-35-15,0-36 15,0-17-15,35 0-16</inkml:trace>
  <inkml:trace contextRef="#ctx0" brushRef="#br0" timeOffset="4131.67">3193 882 0,'-18'-18'0,"0"18"16,1 0-16,17 18 15,-18 35 16,0 88-15,1 0 0,17-88-16,-18 106 15,1 123 1,-19-35 0,-17 53-1,18-106 1,-18 0-1,35-88 1,18-89 0,0-52-1,18-106 1,53-88 0,-36 105-1</inkml:trace>
  <inkml:trace contextRef="#ctx0" brushRef="#br0" timeOffset="4531.93">3052 1058 0,'0'0'16,"0"-17"-16,-36-72 15,36 19 1,18-1-1,88 18 1,0 18 0,35 35-1,-106 18-15,53 52 16,-53 54 0,-52-36-1,-71 0 16,-54 18-15,37-53 0,69-53-16,-52 18 15,71-18 1,17-36 15,52 1-15,-16 17-16</inkml:trace>
  <inkml:trace contextRef="#ctx0" brushRef="#br0" timeOffset="5082.35">3969 512 0,'0'0'0,"-36"0"16,19 0 0,-18 17-1,-1 54 1,19-1 0,-19 89-1,1 0 1,35-53-1,0-1 1,18-69 0,-1-36-16,54 0 15,-36 0-15,53-36 16,18-34 0,-53-1-1,-35 1 16,-18 52-15,0 36 0,0 70-1,-36-17 1,36-1 0,0-17-1,36-35 1,34-18-1,1-53 1,-18 0 0,-18 18-1</inkml:trace>
  <inkml:trace contextRef="#ctx0" brushRef="#br0" timeOffset="5415.34">4322 741 0,'0'0'0,"-18"0"0,0 17 15,1 1 1,17 0 0,17-18-1,19 0 1,-1-36-1,-35 19 1,0-18 0,-53 35-1,35 0-15,-17 0 16,17 35 0,18 0-1,0-17 16</inkml:trace>
  <inkml:trace contextRef="#ctx0" brushRef="#br0" timeOffset="6348.71">4762 758 0,'0'0'0,"-17"-17"31,17-1-31,-18 18 16,-17-17 0,17 17-16,-35 0 15,0 52 1,1 54 0,16 0-1,19 35 1,17-53-1,17-17 1,1-53-16,88-1 16,0-17-1,17-35 1,-17-18 0,0-35-1,-89 53-15,19-1 31,-36 1-31,17-53 16,-17 70 0,0 53 15,0-17-31,0 70 16,0 18-1,0-18 1,36-52-1,16-36 1,1-18 0,18-35-1,-36-35 1</inkml:trace>
  <inkml:trace contextRef="#ctx0" brushRef="#br0" timeOffset="6782.69">5274 582 0,'0'0'0,"-18"0"0,-17 0 16,17 18-1,-17 35 1,35-36-16,0 19 15,18-1 1,-1-18-16,19-17 16,34 0-1,-34-17 1,16-36 0,-34 0-1,-18-18 16,-35 19-15,-18 52 0,-18 17-1,54 36 1,-1 18 0,18 17-1,0-35 1,18-53-1</inkml:trace>
  <inkml:trace contextRef="#ctx0" brushRef="#br0" timeOffset="7132.42">5980 459 0,'0'0'0,"0"-18"0,0 36 47,-18-1-47,0 36 16,-35 71 0,36-1-1,-1 53 1,0-52-1,18-1 1,36-87 0,-1-36-1,18 0 1,17-88 0,-34 35-1</inkml:trace>
  <inkml:trace contextRef="#ctx0" brushRef="#br0" timeOffset="7881.71">6332 459 0,'0'-18'0,"0"36"0,0-18 47,0 17-47,0 36 15,-35 88 1,0-17 0,17 34-1,1-122-15,17 70 16,0-36 0,35-70-1,35 0 16,1-17-15,-1-54 0,-52 53-16,35-35 15,0-52 1,-35 105 0,-18 17 15,0 89-16,0-71 1,0-17-16,0 53 16,52-54-1,19 1 1,0-18 0,34-53-1,-52-18 16,-35 54-31,17-72 16,-17 37 0,-18 16-1,0 19 1,0 70 15,0-18-31,-18 35 16,18-34-16,-17 87 15,17 54 1,0-36 0,0 106-1,0 17 1,0 1 0,0-212-1</inkml:trace>
  <inkml:trace contextRef="#ctx0" brushRef="#br0" timeOffset="8131.53">6967 2699 0,'-17'17'31,"34"-34"-31,-52 34 0,0-17 16,-18-35-1,0-106 1,35-18 0,18-88-1,18 36 1,70-54-1,18 71 1,-18 18 0,-35 70-1,-18 0 1,-35 35 0,-17 54-1</inkml:trace>
  <inkml:trace contextRef="#ctx0" brushRef="#br0" timeOffset="8431.2">5927 758 0,'0'0'0,"17"0"31,19 0-31,16-35 16,-16 35-16,87-17 16,-17-1-1,0 18 16,-53 0-15,-36 0-16</inkml:trace>
  <inkml:trace contextRef="#ctx0" brushRef="#br0" timeOffset="9831.9">6967 2328 0,'0'18'62,"0"0"-46,0-1-16,0 1 16,0 0-16,0-1 15,18 54 1,0-36 0,-18-17-16,0 35 15,-18-1 1,-53-16-1,19-36 1,-19-18 0,18-52-1</inkml:trace>
  <inkml:trace contextRef="#ctx0" brushRef="#br0" timeOffset="10547.82">7849 600 0,'0'0'0,"0"-18"16,0-17 0,0 17-16,0 36 62,0 70-62,0 35 16,0 71 15,-17-70-15,17-89-16,-18 89 15,18-89 1,0-17 0,18-54 15,17-17-16,-17 36-15</inkml:trace>
  <inkml:trace contextRef="#ctx0" brushRef="#br0" timeOffset="11032.09">8220 882 0,'0'0'16,"17"-18"-16,-52 89 46,0-36-46,17-17 16,-70 88 0,35-36-1,-18 1 1,54-54 0,17-34 15,70-54-16,1 1 1,17-72 0,0 72-1,-17 17 1,-53 53 0,-1 18-16,1 52 15,17 36 1,0-18 15,1 0-15,17-52-1,-1-19 1,-16-34 0,34-54-1,-17-52 1,-35 87-16</inkml:trace>
  <inkml:trace contextRef="#ctx0" brushRef="#br0" timeOffset="11281.97">8837 600 0,'0'0'0,"0"-36"16,-35 36 0,-18 36-1,18 70 1,17-71-1,0 71 1,1 52 0,17-87-1,0 0 1,0-54 0,53-17-1,17-53 1</inkml:trace>
  <inkml:trace contextRef="#ctx0" brushRef="#br0" timeOffset="12064.78">9260 758 0,'0'0'15,"0"-35"1,-53 35 0,18 0-1,-53 35 1,70-17-16,-52 70 16,-1 36-1,54-36 1,17 0-1,35-70 1,53-1 0,-17-34-1,17-54 1,-18-17 0,-52 0-1,17-18 16,-17 53-15,-18 71 15,0 52-15,0 18 0,0-52-16,0 34 15,0 1 1,35-53-1,18-18 1,0-36 0,18-34-1,-1-19 1,-17 1 0,-18 53-1,-35 70 32,0 36-31,0 17-1,0-70-15,0 17 16,36 18 0,17-35-1,-1-18 1,1-36-1,-17-34 1,-36 52-16,0-35 16</inkml:trace>
  <inkml:trace contextRef="#ctx0" brushRef="#br0" timeOffset="12481.26">9860 476 0,'0'0'0,"-18"0"0,1 0 16,-54 0 0,18 18-1,0 52 1,18 1 0,35-36-1,0-17-15,53 17 16,0-35-1,18 0 1,-19-35 0,1-18-1,-35-18 1,-18-17 0,-53 53-1,-17 35 1,34 35 15,19 18-15,-1 0-1,53-18 1,-17-35-16</inkml:trace>
  <inkml:trace contextRef="#ctx0" brushRef="#br0" timeOffset="12881.42">10460 247 0,'-18'18'31,"18"-1"-16,-17 1-15,-1 35 16,-17 53 0,17-1-1,0 37 1,18-54 0,0-53-16,0 71 15,0-18 1,18-35-1,0-35 1,35-18 0,-18-18-1,18-35 1,-18-18 0,0 36-1</inkml:trace>
  <inkml:trace contextRef="#ctx0" brushRef="#br0" timeOffset="13181.88">10354 653 0,'0'0'0,"-35"0"31,52 0-16,1 0-15,53 0 16,87-18 0,-105 18-16,88-35 15,0 35 1,-123 0 0,-88 0 15,-19 0 0,72 0-31</inkml:trace>
  <inkml:trace contextRef="#ctx0" brushRef="#br0" timeOffset="14764.47">1041 1711 0,'0'0'0,"-18"0"0,0 0 31,36 0 16,35 0-31,35 18-1,53-18 1,0 17 0,-88 1-16,106-18 15,53 18 1,-54-18 0,89 35-1,-53-35 1,159 17 15,-123-17-15,105 0-1,-53 0 1,106 0 0,-71 0-1,142 0 1,-353 0-16,211-17 15,124 17 1,-35 0 0,-106 0-1,123 0 1,-141 0 0,159 0-1,-176 0 1,70-18-1,-53 18 17,-70-17-17,53-1 1,-195 18-16,89-18 16,0 1-1,-53 17 1,-1 0-1,19-18 1,-18 18 0,52-18-1,-52 18 1,0 0 0,-35 0-1,17 0 1,-35 0 15,-18-17-15,-17 17-1,17 0 1,-35-36 15</inkml:trace>
  <inkml:trace contextRef="#ctx0" brushRef="#br0" timeOffset="14914.21">10389 1658 0,'0'0'0,"-17"0"16,-1 0 0,0 0-1,1 0 1,-1 0-16,-17-35 15</inkml:trace>
  <inkml:trace contextRef="#ctx0" brushRef="#br0" timeOffset="18181.04">864 2893 0,'0'-18'31,"0"0"-31,0 1 16,0-1-16,18 1 15,0-36 1,-18 17 0,0 19-1,-36 17 1,-34 17 0,34 1-16,-87 53 15,52-1 1,36-35-1,53 1 17,52-19-17,71 36 1,1-17 0,-72-1-1,-35 35 1,-52-17-1,-54 0 1,-35 0 0,-17-53-1,70 0 1,35-53 0,18 0-1,18 0 1,35 18 15,0 17-31</inkml:trace>
  <inkml:trace contextRef="#ctx0" brushRef="#br0" timeOffset="18847.43">1182 2963 0,'0'0'0,"17"0"16,-17 36 15,0-19-15,0 19-16,0 16 15,0 1 1,36 18 0,-1-53-1,53-18 1,0-53 15,-17-18-15,-1 1-1,-52 17 1,-18 0 0,0 88 30,-18 36-30,18 52 0,0 53-1,0-17 1,0 53 0,0-71-1,0 71 1,-17-89-1,-1-88 1,-52 71 0,-71-35-1,-1-71 1,-34-53 0,88-53-1,53 53-15,-18-106 16,53-17-1,53 70 1,70-53 0,1 53-1,17 18 1</inkml:trace>
  <inkml:trace contextRef="#ctx0" brushRef="#br0" timeOffset="19347.59">1870 2981 0,'0'0'0,"0"-35"31,0 52 1,0 54-17,0-18 1,0 53-1,0-53 1,0-18 0,0-53 15,0-52-15,0-1-1,53-17 1,17 35-1,18 0 17,-17 53-17,-18 53 1,-36 35 0,-17 0-1,0 1 1,18-54-1,0-18 1,-1-17 0,1-35-1,17 0 1</inkml:trace>
  <inkml:trace contextRef="#ctx0" brushRef="#br0" timeOffset="19614.86">2628 2716 0,'0'0'0,"0"-35"0,0 17 31,0 36-15,0 17 0,-17-17-16,-1 88 15,0 35 1,1-53-1,-1 18 1,18-53 0,0-35-1,35-54 1,-35-17 0</inkml:trace>
  <inkml:trace contextRef="#ctx0" brushRef="#br0" timeOffset="19848.59">2399 2946 0,'0'0'0,"0"17"16,18-17 0,17 0-1,71-17 1,-71 17-16,53-18 15,-17 0 1</inkml:trace>
  <inkml:trace contextRef="#ctx0" brushRef="#br0" timeOffset="20430.91">3228 3052 0,'0'0'0,"18"-36"15,-18 1 1,-36 0-1,-17-1 1,-17 36 0,52 0-16,-17 18 15,17 0-15,-52 52 16,52 1 0,0 52-1,18-52 1,36-18-1,17-53 17,17-18-17,-17-35 1,-18-35 0,-17 17-1,0 1 1,-18 35-1,0 88 17,0 17-17,0 1 1,0-1 0,0-52-16,35 17 15,18-17 1,35-36-1,-35-17 1</inkml:trace>
  <inkml:trace contextRef="#ctx0" brushRef="#br0" timeOffset="20980.76">3563 3034 0,'0'0'0,"0"-18"16,0-17-1,18-18 1,35 35 0,52 18-1,-69 0 1,-36 18-16,35 53 16,-35-1-1,0 36 1,-35-35-1,-1 17 17,19-53-17,52-106 17,18 1-17,18-54 1,-54 107-16,18-36 15,-35 35-15,36-52 16,-36 87 15,-18 54-15,0 17 0,18-53-16,0 36 15,0 17 1,71-35-1,-18-53 17,35 0-17,-53 0 1,-35-18-16</inkml:trace>
  <inkml:trace contextRef="#ctx0" brushRef="#br0" timeOffset="21613.43">476 3951 0,'0'0'0,"-159"0"32,107 0-32,16 0 15,89 0 1,88 0 0,-70 0-16,176 0 15,-159 0-15,265 0 16,211 0-1,-105 0 17,211 0-17,-176 0 1,123 0 0,-70 0-1,-141 0 1,-194-18-1,-160 18 1,-52-17 15,-35-18-15,35-18 0</inkml:trace>
  <inkml:trace contextRef="#ctx0" brushRef="#br0" timeOffset="22062.64">5750 3052 0,'0'0'0,"0"17"32,0 1-32,0-36 62,0 1-46,-17 17-1,-1 0 1,0 0 0,1 0-1,17 17 1,0 1-1,0-1 1</inkml:trace>
  <inkml:trace contextRef="#ctx0" brushRef="#br0" timeOffset="22838.36">5662 3510 0,'18'0'31,"-1"0"-31,1 0 16,-18-18 15,-18 18 32,18 18-63,0 0 31,18-18 0,0 0-15,-1 0-16,-17-18 15,0 0 1,0 1 0,-35 17-1,17 0-15,-17 0 16,17 17 0,18 1-1,0 17 1,0-17-1,36-18 1,-19 0 0,1 0-1,-18-18-15,0-17 16,0 17 0,0 1-1,0-1 1,0 36 31</inkml:trace>
  <inkml:trace contextRef="#ctx0" brushRef="#br0" timeOffset="23350.55">5750 3087 0,'0'0'0,"-17"0"15,-1 17 173</inkml:trace>
  <inkml:trace contextRef="#ctx0" brushRef="#br0" timeOffset="24463.27">706 5874 0,'0'0'0,"52"-53"32,-34 35-32,0-35 15,-18 36-15,0-54 16,-18 18-1,-105 36 1,17 17 0,-18 35-1,-34 88 1,52 18 0,88-52-1,53-1 1,36-71-1,70-17 17,-17-70-17,-89 52-15,71-70 16,-1-53 0,-87 17-1,0-17 1,-18 53-1,0 35 1,0 71 0,0 52-1,0 19 1,0 69 0,0-52-1,0 35 1,0-123-16,0 17 15,17-17 17,36-36-17</inkml:trace>
  <inkml:trace contextRef="#ctx0" brushRef="#br0" timeOffset="25029.24">1041 5803 0,'0'0'0,"-18"-17"0,0-1 15,-17-35 1,35-18 0,71 36-1,-1 18 1,54 34-1,-54 36 1,1 35 15,-71 18-15,0-53 0,-53 0-1,18-53 1,35-18-1,0 1 1,17-72 0,71-34-1,1 52 1,16 1 0,-16 52-1,-54 18 1,-35 18-16,18 70 15,-18 0 17,-18 0-17,0-35 1,18-35 0,0-36 15,0-35-16</inkml:trace>
  <inkml:trace contextRef="#ctx0" brushRef="#br0" timeOffset="25363.13">1746 5345 0,'-53'17'31,"53"1"-31,0-1 16,0 1 0,18-18-1,0 0-15,17-18 16,-35-34 0,0 34-1,-53 0 1,18 18-1,-1 36 1,36 16 0,0-16-1,18 17 1,0-36-16</inkml:trace>
  <inkml:trace contextRef="#ctx0" brushRef="#br0" timeOffset="25646.75">1905 5556 0,'0'18'47,"0"0"-47,18 34 15,17 1 1,-17 36 0,-18-37-1,0-16 1,17-36 15,1 0-31,-1-18 16</inkml:trace>
  <inkml:trace contextRef="#ctx0" brushRef="#br0" timeOffset="25879.25">2240 5539 0,'0'-18'0,"-18"18"16,-17 18-1,-18 35 1,18 17-1,0 1 1,17-54-16,18 36 16,0-18-1,18-35 17</inkml:trace>
  <inkml:trace contextRef="#ctx0" brushRef="#br0" timeOffset="26246.31">2311 5680 0,'0'-18'16,"17"18"-16,1-18 0,0 18 15,52-35 1,-17-18-1,-18 18 1,-35 0 0,-17 35-1,-36 0 1,18 0-16,-36 53 16,36 17-1,17 36 1,18-35-1,35-36 1,18-18 15,-35-17-31,52 0 16,54-52 0,-71 34-16</inkml:trace>
  <inkml:trace contextRef="#ctx0" brushRef="#br0" timeOffset="26630.79">2716 5539 0,'0'-71'16,"18"53"0,35 1-1,0 17 1,35 70-1,-70 1 1,17 17 15,-35-17-15,0-1 0,-53-52-1,35-18 1,18-35-1,0-36 1,18-17 0,35 17-1,0 1 1,-35 52-16,34 0 16,1 1-1</inkml:trace>
  <inkml:trace contextRef="#ctx0" brushRef="#br0" timeOffset="26920.41">3351 5627 0,'0'0'0,"0"17"0,0 1 16,0 0-1,18-18 1,17 0-1,1-18 1,-36-35 0,-18 36-1,-17 17 1,-1 0 0,19 35-1,17-18 1</inkml:trace>
  <inkml:trace contextRef="#ctx0" brushRef="#br0" timeOffset="27929.14">3845 5397 0,'0'0'15,"0"-17"1,0 34 0,0 1-16,0 35 15,0 35 1,0-52-16,-17 16 15,-1 19 17,18-89-1,0 1-15,0-54-1,35-17 1,18 17-1,35 1 1,-35 52 0,53 18-1,-35 35 1,-36 18 0,-17-17-16,-18 34 15,0 18 1,-18-52-1,0-19 1,-17-34 15,35-54-15,18-17 0,35 0-1,52 17 1,1 18-1,35 53 1,-123 18-16,70 35 16,-70-36-16,-1 72 15,-17 17 1,-52-36 0,-1-35-1,35-17 1,18-36-1,0 1-15,53-1 16</inkml:trace>
  <inkml:trace contextRef="#ctx0" brushRef="#br0" timeOffset="29912.55">5362 5380 0,'0'0'0,"18"-35"15,-18 17 1,-88-17 0,17 35-1,-52 35 1,87-17-16,-34 52 16,-18 54-1,88-19 1,0-34-1,105-53 17,-16-18-17,52-89 1,-88 19 0,-18-36-1,-17 18 1,-18 35-1,-18 35 1,-17 54 0,17 52-1,18 0 1,0 0 0,35-35-1,53-53 1,71-18 15,-53-34-15,18-19-1,-89 0 1,-35-17 0,0 53-1,-35 35 1,-18 53-1,53 17 1,-18 19 0,18-1-1,0-53 1,0-17 0,18-36-1,35-52 1,-1-1-1,1 0 1,36 18 15,-72 36-31,36 17 16,0 0 0,-18 53-1,1 0 1,-1 17-1,35-17 1,19-35 0,52-18-1,-35-18 1,-1-52 0,-52-19-1,-53 36 1,0 18-16,-53-18 15,-52 18 17,-19 35-17,36 71 1,17 34 0,54 1-1,17-53 1,17-35-16,72-1 15,-1-17 1,35-35 0,-35-35-1,-35-1 1,-53 18 0,0 35-16,0-17 15,-17 35 1,-19 53-1,36 0 17,0 18-17,18 17 1,53-71 0,34 1-1,1-18 1,18-53-1,-1-17 1,-52-1 0,-71-35-1,-18 53 1,-52 36 0,-19 34-1,1 71 1,18-17-1,52 35 1,18-88 15,71-18-15,17-18 0,-18-35-1,-17 0 1,-18 18-1,-35 52 17,-17 19-17,-1 52 1,1 53 0,17-106-16,0 106 15,17 71 1,1 35-1,-18 0 17,-35-71-17,-107 18 1,19-88 0,35-88-1,-18-36 1,35-105-1,71-18 1,0-159 0,0 229-16,89-193 15,-19 70 1,36-18 0,-35 88-1,34-17 1,-52 106-1</inkml:trace>
  <inkml:trace contextRef="#ctx0" brushRef="#br0" timeOffset="30296.18">7532 5415 0,'0'0'0,"17"0"46,36-35-30,36-18 0,-37 0-1,-16-18 1,-36 36 0,-71 35-1,-17 53 1,17 18-1,19 52 1,52-52 15,0 17-15,0-70-16,88-18 16,-18 0-1,36-36 1,0-17-1,-71 36-15</inkml:trace>
  <inkml:trace contextRef="#ctx0" brushRef="#br0" timeOffset="30562.57">8343 5027 0,'-35'0'15,"17"0"-15,-17 0 0,-53 88 16,70 0 0,-17 36 15,35-18-15,0-53-1,53-18 1,0-17-1,17-36 1,-34 0-16</inkml:trace>
  <inkml:trace contextRef="#ctx0" brushRef="#br0" timeOffset="30862.7">8608 4939 0,'35'0'16,"-17"0"-16,52 0 16,-34 0-1,-1 18 1,0 17-16,36 71 16,-36-18-1,-35 18 1,-53 17-1,-18-35 1,1-52 0,52-36-1,18-18 1</inkml:trace>
  <inkml:trace contextRef="#ctx0" brushRef="#br0" timeOffset="31154.34">9243 5380 0,'0'17'16,"17"-17"-1,1 0 1,0 0-1,-1-17-15,-17-1 16,0 1 0,-17 17-1,-54 0 1,36 35 0</inkml:trace>
  <inkml:trace contextRef="#ctx0" brushRef="#br0" timeOffset="32046.06">10283 4780 0,'0'0'0,"0"-53"15,0 36-15,-17 17 32,-36 35-32,0 53 31,35-53-31,-70 142 16,18-36-1,34 0 1,36-71-1,53-17 1,53-35 0,18-53-1,-19-18 1,-34-18 0,-53 18-1,-18 18 1,0 70 15,-18-17-15,18 53-1,0-19 1,0-16 0,35-36-1,0 0 1,1-36-1,-36 19-15,17 17 0</inkml:trace>
  <inkml:trace contextRef="#ctx0" brushRef="#br0" timeOffset="32211.66">10548 4974 0,'0'0'0,"-18"0"0,-17 0 16,0 0-1,17 18 1,1-18 0</inkml:trace>
  <inkml:trace contextRef="#ctx0" brushRef="#br0" timeOffset="32412.11">9578 5168 0,'0'0'0,"0"18"15,70-18 17,1 0-32,52 0 15,89-35 1,-88 35-1</inkml:trace>
  <inkml:trace contextRef="#ctx0" brushRef="#br0" timeOffset="33128.62">10760 5168 0,'-18'18'31,"18"-1"-31,-35 19 16,35 34-1,0-17 1,0 18 0,0-54-16,0 1 15,0 0 1,0-36 15,0-35 0,0 0-15,0 36-16,70-72 16,36 19-1,-18 35 1,18 35-1,-53 52 1,-18 37 0,-35 16-1,0-52 1,-17-17 0,-19-36-1,19 0 1,-1-18-1,18-53 1,0 54-16,18-54 31,70-17-15,0 35 0,18 36-1,18 52 1,-72 18-1,-34-36-15,-18 72 16,0-37 0,-70 19-1,17-53 1</inkml:trace>
  <inkml:trace contextRef="#ctx0" brushRef="#br0" timeOffset="33528.47">11747 5292 0,'0'17'15,"18"-17"1,17 0-1,36-17 1,35-19 0,-89 19-16,54-19 15,-71-16 1,-35 16 0,-53 36-1,-36 53 1,36 18-1,35 35 1,53-89 0,0 54-1,53-36 1,70-17 0,18-18-1,-17-36 1,-71 19-16</inkml:trace>
  <inkml:trace contextRef="#ctx0" brushRef="#br0" timeOffset="34512.18">12612 4868 0,'0'-35'0,"0"70"0,0-123 16,-35 70-1,-36 36 1,18 70-1,-18 71 17,1 0-32,52-53 31,18-71-31,18 71 16,52-53-1,36-18 1,35-35-1,-35-18 1,35-52 0,-52-54-1,-72-52 1,-52-18 0,-36 106-1,-70 52 1,-35 107-1,70 0 1,-17 123 0,105-53 15,18-53-15,88-18-1,0-17 1,106-53-1,-35 0 1,-35-35 0,34-36-1,-52-17 1,-71 18 0,-17-1-1,-36 89 16,-17 52-15,35 1 15,0-53-31,0 52 16,35-17 0,36-35-1,0-18 1,-1-36-1,-17-34 1,0-36 0,0 18-1,-53 70 1,0 71 15,0 35-15,-18-52-16,18-1 15,-17 53 1,17-53 0,35-35 15,18 0-15,17-53-1,-17 0 1</inkml:trace>
  <inkml:trace contextRef="#ctx0" brushRef="#br0" timeOffset="34795.37">14129 4710 0,'0'0'16,"0"-36"-16,35 1 16,-53 35-16,-17 0 15,17 18-15,-34 87 16,16 37-1,-17 34 1,18 0 0,17-87 15,18-1-15,18-88-1,35 0 1,35-18-1,-53 0-15</inkml:trace>
  <inkml:trace contextRef="#ctx0" brushRef="#br0" timeOffset="35178.86">14570 5151 0,'53'-18'0,"-106"36"0,106-71 15,-89 35 1,19 18-1,-54 18-15,-70 52 16,123-52 0,-52 35-1,70 0 1,35-18 0,36-35-1,17 35 1,0-17-1,-70-1 1,-18 1 0,-36 0-1,-34-1 1,-1-17 0,18 0-1,36 0-15,-36-17 16,18-19-1,35 19 1</inkml:trace>
  <inkml:trace contextRef="#ctx0" brushRef="#br0" timeOffset="35443.37">13882 4992 0,'0'0'0,"35"-18"31,0 1-31,71-1 16,-53 36-16,71-18 16,34-36-1,-69 36 1,-107 0 31</inkml:trace>
  <inkml:trace contextRef="#ctx0" brushRef="#br0" timeOffset="36194.99">15152 4921 0,'0'0'0,"0"-17"0,0-36 31,0 35-31,-18 18 16,-17 0-1,17 0-15,-35 53 16,-53 53 0,36 35-1,35-35 1,35 0 0,0-36-1,53-35 1,35-35-1,0-17 1,0-19 0</inkml:trace>
  <inkml:trace contextRef="#ctx0" brushRef="#br0" timeOffset="36529.17">15416 4904 0,'0'-18'16,"0"36"-16,0-54 0,18 36 16,0 0-1,52 0 1,-35 0-16,18 71 16,0 35-1,-35 35 1,-36-53-1,-88 0 1,1-17 0,69-71-1,-17 17 1,36-17 0,34-35 15,1 17-31,35-17 0</inkml:trace>
  <inkml:trace contextRef="#ctx0" brushRef="#br0" timeOffset="36814.33">15875 5239 0,'0'35'31,"0"-17"-31,0-1 15,53-17 1,-35-17 15,17-19-15,-35 1 0,-53 35-1,18 0 1,-1 0-1</inkml:trace>
  <inkml:trace contextRef="#ctx0" brushRef="#br0" timeOffset="37329.49">16404 5133 0,'0'0'0,"0"-18"15,18 1 1,-1 17 0,-34 0-1,17 17 1,0 19 0,-18-19-16,1 71 15,-1-17 1,-17-18-1,52-71 32,-17 1-47</inkml:trace>
  <inkml:trace contextRef="#ctx0" brushRef="#br0" timeOffset="37711.23">16457 4745 0,'0'0'0,"-18"-18"0,18 1 0,-52-19 16,16 36-1,-34 0 1,52 53 0,18 0-1,35-35 1,36-18-1,17-18 1,-17-17 0,-71-18-1,-53 0 1,-53 53 0,-18 0-1,36 53 1,71 17-1,69 19 1,90 17 0,-125-89-1</inkml:trace>
  <inkml:trace contextRef="#ctx0" brushRef="#br0" timeOffset="38394.69">16810 5045 0,'0'0'0,"-18"0"0,18 17 15,0 19 1,0-19-16,0 54 16,0-18-1,-17 17 1,-1-52-1,18 0 1,-35-18 15,17-36-15,18-17 0,0-35-1,88-18 1,-17 36-1,17 70 1,-53 0-16,53 35 16,-52 36-1,-36 17 1,0-18 0,0-34-1,0-19-15,-18-17 16,0 0-1,-17-17 1,35-36 0,35-18 15,54-17-15,52 0-1,-106 88-15,71 0 16,-18 70-1,-53 1 1,-35 17 0,-35-17-1,-53-18 1,53-36 0,17-17-1</inkml:trace>
  <inkml:trace contextRef="#ctx0" brushRef="#br0" timeOffset="39028.51">17903 4992 0,'0'0'0,"0"-18"31,0 36-15,0-1-1,0 89 1,-35 53 0,-18 53-1,18 17 1,17-158-16,-87 228 16,-1-52-1,-35 71 1,35-106-1,70-142 1,19-35 0,34-105 15,54-36-15,35-159-1,0-52 1</inkml:trace>
  <inkml:trace contextRef="#ctx0" brushRef="#br0" timeOffset="39377.75">17639 5151 0,'0'0'16,"-18"-18"-16,18 0 0,-53-70 16,53 18-1,53 17 1,-35 35-16,105-53 15,89 36 1,-53 53 15,-36 70-31,-140 71 32,-72-53-17,-34-18 1,-1-35-1,72-53 1,16 0 0,54-53-1,0 35-15,52-35 16,36-35 0</inkml:trace>
  <inkml:trace contextRef="#ctx0" brushRef="#br0" timeOffset="39860.98">18750 4657 0,'0'0'0,"18"-36"16,-18 1 0,0 0-1,-53 35 1,0 70-1,-18 1 1,54-36-16,-36 124 16,0 35-1,53-106 1,0-17 0,70-54-1,19-17 1,16-70-1,-34-1 1,-36-17 0,-35 35 15,0 71 0,0-1-31,-35 54 16,17 0-1,18-19 1,0-16 0,71-54 15,-53 0-15</inkml:trace>
  <inkml:trace contextRef="#ctx0" brushRef="#br0" timeOffset="40111.92">18962 4815 0,'0'0'0,"-18"-17"15,18-1 48,0 0-48,-17 18 17,17 18-1,0 0-15</inkml:trace>
  <inkml:trace contextRef="#ctx0" brushRef="#br0" timeOffset="40645.4">19262 4868 0,'-18'0'16,"0"0"-1,1 0-15,-1 0 16,0 0-16,-52 36 15,35 34 1,-18 36 0,35 0-1,18-36 1,53-34 0,18-36-1,52 0 1,0-53-1,1-18 1,-36 1 0,-88 34-1,18-17 1,-18 18 0,-18 35-1,-17 71 1,0-1-1,35 1 1,0-54-16,35 36 16,18-35-1,0-18 1,0-18 0,0-35-1,-18 1 1</inkml:trace>
  <inkml:trace contextRef="#ctx0" brushRef="#br0" timeOffset="40993.62">19879 4745 0,'0'0'16,"-18"0"-16,-17 0 15,17 0-15,-34 35 16,-1 18-1,53-35 1,17-18 0,54 0-1,-54-36 1,19-17 0,-36 1-1,-18 34 1,-52 18-1,-1 0 1,36 53 0,17 0 15,18-36-15</inkml:trace>
  <inkml:trace contextRef="#ctx0" brushRef="#br0" timeOffset="41293.46">20338 4639 0,'0'0'0,"17"0"0,-17-53 16,0 35 0,-53 18-1,-52 71 1,52 17-1,-36 106 1,72-35 0,-1-71-1,18-35 17,0-35-32,0-1 15,53-17 1,35-88-1</inkml:trace>
  <inkml:trace contextRef="#ctx0" brushRef="#br0" timeOffset="42127.58">20761 4568 0,'0'0'0,"0"-35"15,-18 35 16,-17 35-31,-53 71 16,0 18 0,70-89-16,-70 124 31,53-36-15,35-35-1,0-52 1,88-36-1,-18 0 1,18-71 0,-52 36-1,-1 0 1,-35 17 0,0 36-1,0-1-15,-35 36 16,17 18-1,18-18 1,35-36 0,36-17 15,35 0-15,0-53-1,-36-35 1,-35 0-1,-35 35 1,0 35 0,0 36-1,-17 17 1,-18 71 0,-1 18-1,1-19 1,-18 54-1,0 18 1,0-36 0,-17 35-1,52-141 1,-70 107 0,35-72-1,0-52 1,0-18-1,35 0 1,1-18-16,-1-35 16,18-17-1,0-1 1,0-70 0</inkml:trace>
  <inkml:trace contextRef="#ctx0" brushRef="#br0" timeOffset="42361.15">19914 4851 0,'18'0'16,"0"0"-16,17-18 15,88 18 1,1 0 0,17 0-1,-88 0 1,-36 0 0</inkml:trace>
  <inkml:trace contextRef="#ctx0" brushRef="#br0" timeOffset="42961.27">21343 4762 0,'0'-52'16,"0"34"-1,0 36 17,0 17-32,-18 35 15,-17 54 1,17-89-16,-34 36 16,-1 17-1,35-53 1,0-35-1,18-17 17,53-36-17</inkml:trace>
  <inkml:trace contextRef="#ctx0" brushRef="#br0" timeOffset="43227.19">21519 4904 0,'0'0'0,"18"0"16,-53 35 0,-18 18-1,-53 17 1,35 1 0,19-18-1,34-36 1,0-17-1,18-35 1,71-18 0,-18-17-1</inkml:trace>
  <inkml:trace contextRef="#ctx0" brushRef="#br0" timeOffset="43410.92">21449 4904 0,'18'0'16,"-1"35"-1,1 18 1,17 17 0,-17 1-1,35-36 1,0-17 0,-1-18-1,-16-71 1,-1 1-1</inkml:trace>
  <inkml:trace contextRef="#ctx0" brushRef="#br0" timeOffset="43644.32">21925 4639 0,'0'0'0,"-18"0"15,1 18 1,-36 52-1,0 54 1,18 17 0,17-124-16,0 54 15,1-18 1,17-35 0,53-36 15</inkml:trace>
  <inkml:trace contextRef="#ctx0" brushRef="#br0" timeOffset="44377.25">22260 4904 0,'18'-18'15,"-36"36"-15,36-71 16,-18 35-16,0-53 15,-53 54 1,-18-1 0,1 71-1,-1 18 1,18 70 0,36-35-1,17-53 1,17-36-1,54-17 1,0-17 0,-1-54-1,1-35 17,-18 0-17,-1 36 1,-69 87 15,17 1-31,-53 88 16,53-36-1,0 19 1,0-19 0,53-70-1,0 0 1,53-17-1,-18-54 1,0 0 0,-35 19 15,-35 34-15,-18 36-1,-18 52 1,0 1-1,18-1 1,0-52 0,18-18-1,52 0 1,-34-53 0,-19 35-16</inkml:trace>
  <inkml:trace contextRef="#ctx0" brushRef="#br0" timeOffset="44744.48">22895 4604 0,'-17'0'0,"34"0"0,-52 0 0,17 0 16,-52 17-1,-18 54 1,70-1-1,36-34 1,52-36 0,18-18-1,-17-35 1,-53 0 0,-18-17-1,-53 34 1,-18 36-1,53 0-15,-52 18 16,35 17 0,35 36-1,17-36 17,36-35-32</inkml:trace>
  <inkml:trace contextRef="#ctx0" brushRef="#br0" timeOffset="45076.83">23248 4533 0,'0'0'0,"0"-17"16,0 34 15,0 1-31,0 35 15,-18 35 1,-35 35 0,53-87-16,-35 70 31,35-1-15,0-34-1,0-18 1,35-53-1,-17 0 1,17-35 0,1-1-16</inkml:trace>
  <inkml:trace contextRef="#ctx0" brushRef="#br0" timeOffset="45343.09">23125 4815 0,'-18'0'32,"36"0"-17,34 0 1,-34 0-16,35 0 15,0-17 1,-18-1 0,-35 0-1,18 18 1</inkml:trace>
  <inkml:trace contextRef="#ctx0" brushRef="#br0" timeOffset="48294.09">24359 4057 0,'0'0'0,"18"-18"0,0-52 31,-18 52-31,35-17 15,-53 52 17,1-17-32,-36 71 15,-53 88 1,-53 52 0,36-52-1,-54 123 1,89-70-1,70-159-15,18 176 16,71-52 0,17-89-1,71 0 17,-53-70-17,-18-18 1,-18-88-1,-34 52-15</inkml:trace>
  <inkml:trace contextRef="#ctx0" brushRef="#br0" timeOffset="52906.01">24447 4868 0,'18'0'47,"0"0"-16</inkml:trace>
  <inkml:trace contextRef="#ctx0" brushRef="#br0" timeOffset="56959.17">24518 4939 0,'18'0'16,"-1"0"-1,1 0 1,0 0-1,17-53 1,-35 18 0,18-36-1,-18 53-15,-36-17 16,-52 0 0,35 35-1,-35 18 1,17 34-1,-17 54 1,53 35 0,35-70-1,0 0 1,53-54 15,35-17-15,35-70-1,36-19 1,0-52 0,-88 35-1,-19-35 1,-34 36 0,-18-19-1,0 106 1,-35 36-1,-18 53 1,-18 52 0,1 53-1,35-34 1,17 16 15,53-69-15,53-54-1,1-35 1,34-53 0,-17-35-1,-89 70-15,36-70 16,-17-18 0,-19 53-1,-17 71 16,0-1-31,-17 54 16,-19 35 0,19 0-1,17-36 1,35-52 15,36-18-15,-1-35-1,1-1 1,-71 19-16,53-89 16,-18 18-1,-35-1 1,0 72 0,0 87 15,-18 19-16,1 34 1,17-70 0,0 0-1,17-53 1,71 0 0,-70 0-1,88-35 1,-18-36-1,-17-35 1,-54 36 0,-17-1-1,-17 71 1,17 18 0,0 52-1,0 1 1,35-1-1,0-17 1,36 0 0,-54-53-16,54 18 15,35-18 1,35 0 0,-53-35 15,0-36-16,-35-17 1,-35-71 0,-36 88-1,-35 54 1,-53 17 0,18 70-1,-35 72 1,123-54-1,0 0 1,53-35 0,17-53-1,18-18 1,-17-35 15,-53 36-31,35-89 16,-36 18-1,-17-1 1,0 72 0,0 34-1,-17 107 1,17-36 0,0 0-1,17-52 1,54-36-1,17 0 1,0-18 0,18-106-1,-35 1 1,-36-36 15,-18 53-15,1 1-1,-71 122 17,36 1-32,-54 88 15,36-1 1,-1 37 0,36-1-1,36-88 1,70 0-1,-36-53 1,36 0 0,-35-53-1,-1-36 1,-17 1 0,-35 35 15,-18 71 0,-18 70-15,0-17-1,1-1 1,17-52-16,17 0 16,54-1-1,-1-17 1,1-35-1,0-36 1,-19 1 0,-16-36-1,-36 88 1,0 36 15,-18 53-15,-17-19-1,35 37 1,0-19 0,17-52-1,36-18 1,-17 0 0,-19-35-1,-17-18 1,0-53-1,-17 35 1,-1 18 0,18 36-1,35-1 1,54 0 0,-1 18 15,18 0-16,-36 53 1,1 18 0,-71-1-1,0 19 1,-36-1 0,1-53-1,17 0 1,1-35-1,17-35 17,0-18-17,0 18-15,70-71 16,1 36 15,88-36-15,-53 70-1,17 36 1,-105 18-16,17 35 16,-35-35-16,18 105 15,-18-35 1,-53 0 0,35-35-1,18-35 1,-18-18-1,-17-18 1,17-52 0,1 52-16</inkml:trace>
  <inkml:trace contextRef="#ctx0" brushRef="#br0" timeOffset="57175.31">28063 4516 0,'0'0'0,"-17"0"0,-36-36 31,35 19-31,1-1 16,-1 18 31,0 0-32,-17 0-15,-18 0 16</inkml:trace>
  <inkml:trace contextRef="#ctx0" brushRef="#br0" timeOffset="57408.9">26758 4674 0,'0'0'0,"-17"0"0,34 0 31,18 0-31,54 0 16,69 0 0,-34 0-1,17-17 1,-123 17-16,17 0 15</inkml:trace>
  <inkml:trace contextRef="#ctx0" brushRef="#br0" timeOffset="58208.45">28945 4992 0,'0'0'0,"0"-18"15,18 18-15,-18-17 16,0 34 31,0 1-47,-18-1 16,36-17 15,17 0-16,36 0 1,-18-52 0,-36 34-1,-17-17 1,-52 35 0,-1 0-1,35 35 1,0 0-1,18-17 1,18-18 0,0 0-16,17 0 15</inkml:trace>
  <inkml:trace contextRef="#ctx0" brushRef="#br0" timeOffset="59091.53">29722 4674 0,'0'0'0,"0"-17"0,0-1 16,0 0-1,0 1 1,-36 34 0,-17 54-1,0 52 1,36-17-1,17-88-15,0 88 16,35-71 0,53-35-1,-17 0 1,52-71 15,-105 19-15,-18 34-16,0-106 15,-53 36 1,-35 18 0,53 34-1,52 36 17,124 0-17,36-17 1,-36 17-1,18-36 1,-107 19 0,-34-1-1,-36 18 17,1 0-17,-1 18 1,-35 70-1,18 18 1,35-53-16,-53 158 16,18-52-1,17 70 1,-35-17 0,-17 70-1,-36-52 1,35-89-1,54-106-15,-36 89 16,17-54 0,-16-52-1,-19-18 1,0-18 0,54-70 15,17 0-16,0 17 1,70-52 0,19-36-1,-54 106-15</inkml:trace>
  <inkml:trace contextRef="#ctx0" brushRef="#br0" timeOffset="59808.75">30939 4727 0,'-18'0'16,"36"-17"15,17 17-31,0-36 16,18 1 0,-53 17 15,0 1-31,-53 17 15,-17 0 1,-54 0 0,71 35-1,36 18 1,17 0 0,105 53-1,-52-53 1,-17 17-1,-36-52 1,-71-1 0,0 1-1,54-18-15,-71 0 16,70 0 0,18-35 15,0 17-16,18-35 1,35 36 0</inkml:trace>
  <inkml:trace contextRef="#ctx0" brushRef="#br0" timeOffset="60158.52">31080 4868 0,'17'-17'15,"1"17"1,0 0-16,-1-36 16,54 1-1,-36 0 1,-17 0 0,-18 17-1,-18 18 1,-88 0-1,36 18 1,-1 34 0,54 19-1,17 0 1,0-36 0,52-17-1,1-18 1,0-18-1</inkml:trace>
  <inkml:trace contextRef="#ctx0" brushRef="#br0" timeOffset="60442.29">31538 4674 0,'18'-35'31,"-36"35"-16,1 0 1,-54 53 0,18 0-1,-17 70 1,52-52 0,18-36-1,0-17 1,71-18-1,17-35 1,-71 17 0</inkml:trace>
  <inkml:trace contextRef="#ctx0" brushRef="#br0" timeOffset="61142.7">31697 4780 0,'0'0'15,"-18"0"16,1 18-15,-36 35 0,18 0-1,35 17 1,0-35 0,35-35-1,-17 0 1,-1-17-1,-17-36 1,0 0 0,0-18-1,0 54-15,0-19 16,53 19 0,-18 17 15,18 0-16,-35 35 1,17 36 0,-35-54-16,0 36 15,0 0 1,0-18 0,-17-35-1,-1-17 16,18-1-31,0-17 16,0-18 0,53-18-1,0 36 1,35 17 15,-18 36-15,-34 53-1,-36-1 1,0 1 0,-36-54-1,1 1 1,18-18 0,17-18-1,0 1 1</inkml:trace>
  <inkml:trace contextRef="#ctx0" brushRef="#br0" timeOffset="61974.12">32385 4851 0,'0'0'0,"0"-18"0,18-53 16,-18 36-1,-36 0 16,1 35-15,-53 35 0,70-17-16,-52 52 15,34 19 1,19-1 0,17-53-1,17-17 1,36-18-1,36-53 1,-19-18 0,1-52-1,-18 17 1,-1 18 0,-16 0 15,-36 70-31,0 0 15,-36 71 17,-16 18-17,16 35 1,19-71-16,17 18 16,0-18-16,-18 53 15,18-35 1,18-35-1,17-18 1,18 0 0,35-53-1,-35 0 1,-35 0 0,-1 0 15,-34 71 0,17 17-15,0-17-16,0 35 15,0 17 1,0-17 0,0-35-1,-36-18 1,-17 0-1,36 0 1,17-36 0,0-16-1,17 16 1</inkml:trace>
  <inkml:trace contextRef="#ctx0" brushRef="#br0" timeOffset="62358.35">33249 4339 0,'0'-17'0,"0"34"0,-17-70 16,-1 53-1,0 0-15,-17 0 16,-35 53-1,-1 18 1,0 52 0,-17 36-1,0 35 1,35-35 0,53-53 15,0-36-16,18-35 1,17-35 0,36 0-1,-36-17 1</inkml:trace>
  <inkml:trace contextRef="#ctx0" brushRef="#br0" timeOffset="63741.44">33143 4604 0,'-17'0'31,"-1"0"-15,36 0 78,-1 0-94,1 0 0,0 0 15,52 0 1,-17 0 0,-35 0-1,-1 0-15,-17 17 16,0 19 0,-70-1-1,-36 18 1,36-36-1,17 1 1,35-18 0,36-18 15,17 18-15,35 0-1,-17 0 16,-35 0-31,35 0 16,0 53 0,-36 0-1,-17-17 1,-70 17 0,-18-36-1,17-17 1,18 0-1,18 0 1,17 0 0,18-17-1,53-54 1</inkml:trace>
  <inkml:trace contextRef="#ctx0" brushRef="#br0" timeOffset="64193">33532 4180 0,'0'0'0,"0"-17"0,-18 17 15,18 17 32,18 1-47,34 53 16,-16 17 0,-19 0-1,-17-53 1,0 71-1,0 70 1,-53-70 0,-35 35-1,0-52 1,-35-1 0,17-35-1,70-53 1,19 0-1,17-71 17</inkml:trace>
  <inkml:trace contextRef="#ctx0" brushRef="#br0" timeOffset="64808.21">33285 3810 0,'17'0'47,"18"0"-47,-17 0 0,70 0 16,36 53 0,-36 35-1,-53-70 1,36 105-1,-18 89 1,-36-53 0,-17-1-1,0 72 1,0-72 0,-88 89-1,0-141 1,-53 0-1,-106 35 1,35-35 0,-52 17-1,87-70 1,-17 0 0,141-35 15,53-36 0,71-52-31</inkml:trace>
  <inkml:trace contextRef="#ctx0" brushRef="#br0" timeOffset="65974.53">33637 5821 0,'0'-18'16,"-17"18"-16,17-17 16,0-1-1,0 0 1,0 1-1,-18 34 32,0 1-31,1 0-16</inkml:trace>
  <inkml:trace contextRef="#ctx0" brushRef="#br0" timeOffset="66324.89">33567 6156 0,'0'-18'46,"17"18"-14,1 0-17,-18 18-15,0 0 16,18-1-16,-18 36 16,-53-18-1,-88 18 16,0-17-15,-89-1 0</inkml:trace>
  <inkml:trace contextRef="#ctx0" brushRef="#br1" timeOffset="191925.12">32544 5468 0,'0'0'0,"-18"0"0,-158-35 31,158 35-31,-52 0 15,34 0 1,19 0 0,34 0 15,36 0-31,124 0 16,-36 17 15,70 1-16,-70-18 1,-17 18 0,-89-18-1,-52 0 17,-1 0-17,-35 0 1,35 0-16,-17 0 15,17 0-15</inkml:trace>
  <inkml:trace contextRef="#ctx0" brushRef="#br1" timeOffset="192274.2">32297 5486 0,'0'0'0,"-35"0"0,-36 17 16,53-17 0,107 0 15,34 18-15,-70-18-16,88 18 15,-18-18 1,36 0-1,-53 0 1,-53 0 0,-35 0-1,-36 0 48,0 0-63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00:57.0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970 0,'0'-18'0,"-17"18"31,-1 18 1,18 0-17,0-1-15,0 19 16,0-1-1,18-35-15,17 18 16,53-1 0,-17-17-1,52-70 1,-35 17 0,107-106-1,-178 106 1,-17-53 15,-35 71-31</inkml:trace>
  <inkml:trace contextRef="#ctx0" brushRef="#br0" timeOffset="782.54">2981 582 0,'0'18'16,"0"-36"-16,0 53 0,-18 36 16,-35 35-1,0 70 1,1 1-1,-19 87 1,36-35 0,-1 177-1,19-177 1,17 36 0,0-106-1,53-18 16,0-106-15,17-53 0,-52-17-16,88-106 15,-18-18 1,0-70 0,-70 53-1,-71-54 1,-53 89-1,71 106-15,-142-53 16,71 52 0,18 36-1,88-17 1,18 17 0,88-18-1,105-52 16,-69 17-15,34-53 0,-70 18-1,0-36 1,-71 36 0,-18 53-16,-17-18 15,0 18 1,-35 87 15,35-34-31,-70 88 16,52 35-1,18-123-15,-18 88 16,18-18 0,0-53-1,0-17 1,71-18 31,-36-53-32,-17 53-15</inkml:trace>
  <inkml:trace contextRef="#ctx0" brushRef="#br0" timeOffset="1316.45">3916 1147 0,'-18'0'47,"1"0"-47,17 17 0,-36 36 15,1 18 1,35-1-1,0 1 17,18-18-17,17-36 1,-17-17-16,52 0 16,1-35-1,17-18 1,-35 0-1,-53-35 1,0 17 0,-36-17-1,-34 71 1,17 17 0,-18 53-1,36 35 1,0-35 15,17 17-15,18-35-1,36-35 1,16 0 0</inkml:trace>
  <inkml:trace contextRef="#ctx0" brushRef="#br0" timeOffset="1982.41">4445 1094 0,'0'0'0,"0"-36"31,-18 54 0,1-18-31,17 18 16,-18 52 0,-17 36-1,17-35 1,1-1 0,17-52-16,17-18 31,18 0-16,18-53 1,18-18 0,-36 36-1,-17 17-15,-1 1 16,1 17 0,0 35-1,-18 18 1,0 0 15,35-18-15,18 0-1,-35-35-15,52 0 16,1-35 0,-36 0-1,36-18 1,-54-35-1,-17 0 1,-53 52 0,0 19-1,36 17 1,-1 17 0,0 1-1</inkml:trace>
  <inkml:trace contextRef="#ctx0" brushRef="#br0" timeOffset="3184.09">6491 776 0,'0'0'16,"-18"18"0,1-1-1,17 19-15,-35 34 16,-1 36-1,36-53-15,-53 106 16,18-53 0,-18-18-1,36-53 1,-1-35 0,0-18-1,1-52 1,17-18 15,0 17-15,17 1-1,19 70 1,-1 35 0,0 53-1,18 0 1,0-17-1,35-18 1,0-36 0,36-17-1,-89 0-15,53-35 16,36-53 0,-89-36-1,-35 1 16,-71-54-15,-17 54 0,53 105-16,-71-52 15,-35 52 1,18 36 0,52 70-1,53 53 1,1 36-1,52-19 1,36-70 0,70-35-1,-36-53 1,54-35 0,-35-18-1,34-70 1,-105 35 15,-35 35-15,0 17-1,-18 89 1,0 35 0,0 18-1,0-35 1,0-36-1,17-35 1,19 0 0,-1-35-1,-18-36 1,-17-17 0</inkml:trace>
  <inkml:trace contextRef="#ctx0" brushRef="#br0" timeOffset="3299.16">7302 829 0,'0'0'0,"-35"-18"0</inkml:trace>
  <inkml:trace contextRef="#ctx0" brushRef="#br0" timeOffset="3396.04">7373 1041 0,'35'17'15</inkml:trace>
  <inkml:trace contextRef="#ctx0" brushRef="#br0" timeOffset="3998.74">7902 1305 0,'0'0'0,"18"0"15,-18-17 1,0-36 0,0 0-1,0 35-15,-53-70 16,-18 53-1,-17 35 1,0 53 0,0 52-1,35 19 1,35-36 0,18-35-1,53-35 1,0-18 15,53-36-15,17-34-1,-34-18 1,-72-1 0,-17 54-1,0 0 1,0 105 15,0-52-31,-17 35 16,17 35-1,17-53 1,36-17 0,18-18-1,-54 0-15,72 0 16,-54-18-1,53-17 1,0-18-16</inkml:trace>
  <inkml:trace contextRef="#ctx0" brushRef="#br0" timeOffset="4533.06">8520 1164 0,'17'-17'16,"-34"34"-16,52-52 0,-18-18 16,-34 18-1,-71 35 1,17 35-1,-17 53 1,17-17 0,36 17-1,35-70-15,0 17 16,35-35 0,36 0-1,17-35 1,-17-36 15,-36 18-15,-35-35-1,18 70 1,-18 1 0,0 70 15,0 17-16,0-35-15,0 54 16,0-54-16,-18 106 16,18 71-1,0 52 1,0-70 0,0 71-1,0-1 1,53-52 15,-194-106-15,53-36-1</inkml:trace>
  <inkml:trace contextRef="#ctx0" brushRef="#br0" timeOffset="4733.08">8061 2981 0,'0'-18'16,"-35"-123"-1,17-141 1,36 35-1,17 935-15,18-1693 16,53 740 0,-89 212-16,36-53 15,71-88 1,-107 141 0,1 0-1,0 36 1</inkml:trace>
  <inkml:trace contextRef="#ctx0" brushRef="#br0" timeOffset="5399.02">8749 1182 0,'0'-18'0,"0"1"16,0-1 0,0 0-1,0 1-15,0-36 16,70 17-1,19 1 1,16 35 0,-34 53-1,-36 88 1,-35-53 0,-35 1-1,17-54 1,-17-18 15,35-87 0,0 52-31,35-52 16,1-36 0,17 18-1,-1 35 1,-16 0-1,-1 53 1,-17 17-16,17 36 16,0-17-1</inkml:trace>
  <inkml:trace contextRef="#ctx0" brushRef="#br0" timeOffset="6615.71">9860 1199 0,'18'0'0,"-1"0"16,1-17-1,0-18 1,-18-36 0,0 53-16,0-17 15,0 17-15,-71-70 16,18 88-1,-35 18 1,-18 70 0,53 18-1,36 17 1,17-34 0,17-54-1,36-35 1,35-18 15,1-17-15,16-89-1,-105 54 1,0-18 0,0 70-1,-17 36 1,17 70-1,0-18 1,0 19 0,35-36-1,53-53 1,-17 0 0,35-36-1,17-70 1,-88 18 15,-17 0-15,-18 53-1,0 17 1,0 71 0,-18 71-1,1-54 1,-1 18-1,18-52 1,0-19 0,0-34 15,0-1-31,0-53 16,18 1-1,35-36 1,-18 35 15,35 18-15,-17 53-1,18 89 1,-36-36 0,-17 35-1,0-35 1,-18-18-1,-36-35 17,19-53-17,17-17 1,35-54 0,35 18-1,-34 71-15,87-18 16,124 18 15,-194 141-15,-53 35-1,-18-18 1,-70 1 0,18-54-1,-36 1 1,18-54-1,70 1-15</inkml:trace>
  <inkml:trace contextRef="#ctx0" brushRef="#br0" timeOffset="7348.81">8008 2999 0,'0'17'31,"0"1"-15,0 0 0,0-1-16,35-17 15,18 18 1,18-1 0,-1-17-1,1-17 1,-36-18-16</inkml:trace>
  <inkml:trace contextRef="#ctx0" brushRef="#br0" timeOffset="8648.36">13106 617 0,'0'0'0,"-18"0"0,-53 0 31,54 0-31,-18 0 16,-54 71-1,19-1 1,52-34-1,1 87-15,17-88 16,0 71 0,17 0-1,71-71 1,-17-17 0,70-53-1,-17-36 1,-36-35-1,-53 1 1,-53-19 0,-52 36-1,-71 17 1,-18 71 0,35 18-1,107 53 1,-18-19-1,87 1 17,90-17-17,69-36 1,19-71 0,-89 1-1,-18-19 1,-105 19-1,-18-1 1,-53 36 0,-18 35-1,36 18 1,-18 105 0,35 1-1,18 105 1,0 18 15,0-18-15,0 18-1,0-53 1,0 53 0,-35-18-1,-18-88 1,-70-17-1,-1-124 1,54-18 0,-89-70-16</inkml:trace>
  <inkml:trace contextRef="#ctx0" brushRef="#br0" timeOffset="8716.83">12753 2170 0,'70'-89'15,"-17"19"1</inkml:trace>
  <inkml:trace contextRef="#ctx0" brushRef="#br0" timeOffset="10365.09">14975 494 0,'0'0'0,"-88"0"31,71 0-31,-1 0 15,0 53 1,18 35 0,18-17-1,52-1 1,36-52 0,-17-18-1,16-36 1,-34-34-1,-53 17 17,-18-18-17,0 54-15,0-1 16,-36 18 0,19 0-1,17 35 1,-18-17 15,0-18 63,1 18-79,-1-1 1,0 36-16,1 71 31,-18-1-15,-18 54 0,35-72-1,0 54 1,1-106-1,-19-18 1,1-35 0,-18-17-1,36-1-15,-19-17 16,-34-53 0,34-1-1,36 72 1,-17-1-1,17 53 17,35 36-17,36 35 1,-1-71 0,36-17-1,-18-18 1,89-36-1,-54-16 1,18-72 0,-88 18-1,-35 18 1,-18 70 0,0 89 15,-18 17-16,0-70 1,1 88 0,17-53-1,-18-18 1,18-53 15,0-35-15,0 36-16,18-36 15,35-53 1,-18 53 0,36 18-1,-18 35 1,-1 35 0,-52-17-16,36 35 15,-19 35 1,-17-18-1,0-34 17,36-36-1,-1-53-15,18-18-1,0-35 1,17 18-1,-52 53 1</inkml:trace>
  <inkml:trace contextRef="#ctx0" brushRef="#br0" timeOffset="10881.46">16175 1094 0,'0'35'15,"0"18"1,0 35 0,0-17-1,53-54 1,35 1-1,-53-18 1,53 0 0,36-53-1,-71-18 1,-18-17 0,-35-18-1,0 53 1,0 36-1,0 87 17,-18 19-17,1 52 1,-1 0 0,18-88-16,0 194 15,0-71 1,0 36-1,-35-18 17,0-88-17,17-1 1,0-69 0,18-107 15,53-52-16,-35-1 1,17-17 0</inkml:trace>
  <inkml:trace contextRef="#ctx0" brushRef="#br0" timeOffset="11215.91">16598 1235 0,'0'0'0,"-17"-88"31,17 70-31,0-53 16,70 1-1,1 17 1,17 18 0,35 52-1,-17 71 1,-106 18-1,-35-18 1,-71 1 0,0-36-1,53-53 1,18 0 0,35-36-1,0 1 1</inkml:trace>
  <inkml:trace contextRef="#ctx0" brushRef="#br0" timeOffset="12548.05">17180 811 0,'0'-17'16,"0"-36"-1,0 35-15,36-17 16,-19-18 0,1 35-1,-18 36 17,0 17-32,0 71 15,-35 35 1,-1-17-1,19 17 1,17-53 15,0-17-15,53-71 0,35-18-1,0-35 1,0-35-1,-35 17 1,-53 54-16,35-36 16,-17 35-1,-18 71 17,0 18-17,0-19 1,0-34-16,0 35 15,18-53 17,-1 0-17,1 0 1,0-53-16</inkml:trace>
  <inkml:trace contextRef="#ctx0" brushRef="#br0" timeOffset="12848.17">17709 794 0,'-17'17'31,"34"-17"-31,19 0 16,-36-35-1,0 17 17,-18 18-17,0 0 1,1 18 0,17 17-1,0 1 1,17-1-1</inkml:trace>
  <inkml:trace contextRef="#ctx0" brushRef="#br0" timeOffset="14498.61">18115 952 0,'0'0'0,"0"-88"31,0 71-31,-18 17 31,-34 35-15,-1 18 0,17 70-1,19-34 1,17-54-16,0 71 15,17-71 1,72 0 0,-1-35-1,71-17 1,-54-36 0,19-53-1,-107 18 1,-17 17-1,0 53 17,-17 18-17,-18 53 1,17 36 0,18-1-1,0-18 1,35-34-1,53-19 1,1-17 0,52-53-1,-71-17 1,1-71 0,-36 17-1,-17 18 1,-18 0-1,0 89 17,-18 34-17,-17 36 1,0 88 0,17-35-1,18 18 1,0-18-1,35-71 1,18-35 0,35 0-1,18-71 1,-18-17 0,-52 53-16,34-89 15,18-52 1,-70 88-1,-18 0 1,0 70 15,-35 89 1,35-54-32,-36 142 15,1-36 1,17 36-1,18-71 1,18-17 0,70-53-1,18-18 1,-35-36 0,17-17-1,-53-35 1,-17 53-1,-18 17 17,0 36-17,0 17 1,-18 53 0,18-35-1,18-35 1,52-18-1,19 0 1,-1-71 0,-71 18-1,19-52 1,-19 52 0,-17 17-1,0 72 16,-35 52-15,0 18 15,-1 35-15,19-88-16,-1 88 16,18 88-1,0 0 1,0-70-1,-17 18 1,-36-72 0,-36 1-1,37-88 1,16-36 0,19-52-1,17-18 1,0-18-1,0 35 1</inkml:trace>
  <inkml:trace contextRef="#ctx0" brushRef="#br0" timeOffset="14798.52">19173 952 0,'0'0'0,"159"-52"16,-124 52 0,1-18-1,-36 0 1</inkml:trace>
  <inkml:trace contextRef="#ctx0" brushRef="#br0" timeOffset="15007.34">18803 688 0,'0'0'16,"-35"-18"-1,17 1 1,36 17 31</inkml:trace>
  <inkml:trace contextRef="#ctx0" brushRef="#br0" timeOffset="15548.04">20796 706 0,'0'-18'16,"-17"18"15,17 18-31,-36 52 16,36 124-1,-17-70 1,-1 17-1,0-71 1,18-52 0,0 0-1,36-36 1</inkml:trace>
  <inkml:trace contextRef="#ctx0" brushRef="#br0" timeOffset="15999.16">21008 970 0,'0'0'0,"-53"88"47,18-70-47,-53 88 16,52-71-16,-17 18 15,0 18 1,71-89 31,0 0-47,35-52 31,17-1-15,-52 54-16,52-72 15,-52 72 1,17 17-1,1 35 1,-19 53 0,1-17-1,-1-18 1,19-36 0,17-17-1,0-17 1,-1-36-1,-16-18 1</inkml:trace>
  <inkml:trace contextRef="#ctx0" brushRef="#br0" timeOffset="16214.04">21361 758 0,'0'0'16,"0"-17"-16,0-18 15,-36 123 16,19-53-31,-19 106 16,1 18 0,0-36-1,35-34 1,0-37 0,35-52-1,-17 0-15,52-35 16</inkml:trace>
  <inkml:trace contextRef="#ctx0" brushRef="#br0" timeOffset="16930.87">21960 1094 0,'0'0'16,"0"-18"-16,18-17 15,-18-18 1,-35 17-1,-36 19 1,1 34 0,-71 72-1,123-54-15,-88 71 16,36 17 0,70-70-1,17 0 1,54-53-1,35 0 1,-71-18 0,53-34-1,-17-37 1,-36 19 0,0-18-1,-35 70 1,0 36-1,0-1-15,0 54 16,0 52 0,0-70-1,35 0 1,1-53 0,52 0-1,-18-35 1,1-36-1,-18-17 17,-18 0-17,-17 53 1,-18 52 0,0 36-1,0 35 1,0-52-1,17 17 1,36-53 0,0 0-1,-17-53 1,-36 35 0</inkml:trace>
  <inkml:trace contextRef="#ctx0" brushRef="#br0" timeOffset="17281.13">22507 723 0,'0'0'0,"-17"0"0,-54 0 31,-17 18-15,70 35-1,18 0 1,35-53-1,36 0 1,0-36 0,-54-17-1,-17 1 1,-17 16 0,-54 36-1,53 0-15,-35 0 16,1 53-1,52 0 1,-18 18 15,36-71-31</inkml:trace>
  <inkml:trace contextRef="#ctx0" brushRef="#br0" timeOffset="17613.58">22983 653 0,'0'0'16,"0"-18"-16,0 0 0,0 36 47,0 0-47,-35 52 15,0 36 1,-18 70-1,35-52 1,18-89 0,0 71-1,18-53 1,35-18 0,0-35-1,0 0 1,-18-70-1,-17 17-15</inkml:trace>
  <inkml:trace contextRef="#ctx0" brushRef="#br0" timeOffset="17864.74">22807 970 0,'0'0'0,"-35"0"0,-18 0 16,106 0 15,70-18 0,1 1-15,-1-1 0,-105 18-16,17-17 15,-141 34 16,0 1-31</inkml:trace>
  <inkml:trace contextRef="#ctx0" brushRef="#br0" timeOffset="19714.87">2734 2011 0,'0'0'0,"-18"-18"0,1 18 16,-1-17 15,53 17-15,71 17 0,35 18-1,0-17 1,89 0-1,-1-1 1,89-17 0,-54 0-1,-176 0-15,318 0 16,-106 0 0,141 0-1,17 0 1,-140 0-1,158 0 1,-17 0 15,35 0-15,-142 0 0,142 18-1,-123-18 1,123 18-1,35-1 1,-18 1 0,1-18-1,-124 18 1,123-1 0,-122 1-1,263-1 1,-246-17-1,105 18 1,36 0 15,-159-18-15,159 17 0,-35-17-1,34 0 1,-158 0-1,106 0 1,0 0 0,-123 0-1,264 0 1,-247 0 0,159 0-1,-159-17 1,141-1-1,-124 18 1,248 0 15,-265 0-15,106 0 0,-35 0-1,-195 0 1,18 0-1,-105-18 1,-71 18 0,-106-17-1,0-1 1,-18 18 0,0 0-1</inkml:trace>
  <inkml:trace contextRef="#ctx0" brushRef="#br0" timeOffset="23532.81">9596 3775 0,'0'0'0,"0"-18"0,0-35 16,0 36-16,0-19 15,-18 19 1,18 34 31,0 19-31,0-1-16,0 53 15,0-53-15,0 124 16,0 123-1,0-88 1,0 106 0,0 0-1,0-88 1,-53 123 0,18-141-1,17-18 1,18-70-1,-18-88 1,1-124 31,17 71-47</inkml:trace>
  <inkml:trace contextRef="#ctx0" brushRef="#br0" timeOffset="24362.69">9631 3616 0,'-18'-18'15,"1"18"1,-1 0-1,18 18 1,0 0 0,0-1-1,53-17 1,-18 0-16,141 18 16,19-18-1,104 0 1,1 0-1,353 0 1,-177 0 0,212 0-1,35 18 1,-194-18 0,124 17-1,-230 1 1,142-18-1,-354 0 1,-52 17 0,-123-17 15,-54 0 16,-35 0-32</inkml:trace>
  <inkml:trace contextRef="#ctx0" brushRef="#br0" timeOffset="24896.08">15804 3722 0,'0'-18'31,"18"18"-31,-18 18 62,0-1-62,0 1 0,0 35 16,0 53 0,18 88-1,-18-124-15,0 124 16,0 71-1,0 53 1,0-89 15,-36 18-15,-34-53 0,35-71-1,-18 18 1,35-105-1,0-72 17,1 19-32</inkml:trace>
  <inkml:trace contextRef="#ctx0" brushRef="#br0" timeOffset="25996.94">9437 6032 0,'0'0'0,"0"-17"47,17 17-47,1 0 16,0 0-16,52-18 15,54 1 1,17 17 0,88 0 15,-158 0-31,158 0 16,124-18-1,-36 18 1,195 0-1,229 0 1,-424 0 0,-158 0-16,476 18 15,-176-1 1,87-17 0,-105 0-1,-53 18 1,-194-18-1,-158 0-15,69 0 16,-52 0 0,-35 0-1,0 0 32,-1 0-31,1-18-1,0 18 1,17 0 0,-17 0-1,17 0 1,-18 0 0,1 0-16,-36 0 31,-52 0-16,-18 0 1</inkml:trace>
  <inkml:trace contextRef="#ctx0" brushRef="#br0" timeOffset="26879.41">1393 7885 0,'0'0'0,"0"-71"31,0 53-31,0 1 16,-17 17-1,-1 17 1,1 54 0,-19 88-1,36 141 1,0-212-16,0 70 15,-35 213 1,17-36 15,1-123-15,-1-18 0,18-88-1,0-159 16,0-106-15,18 124-16</inkml:trace>
  <inkml:trace contextRef="#ctx0" brushRef="#br0" timeOffset="28429.32">1411 7973 0,'0'0'0,"-18"-18"0,18 0 16,-35 1 0,18-1-1,34 18 1,1 0-1,70 0 1,106 0 0,71 35-1,34-35 1,248 0 0,176 0-1,-140 0 1,-372-17-16,407 17 15,193 0 1,-70 17 0,-124 19 15,-264-36-15,0 17-1,-177-17 1,-70 0-1,-88 0 1,-18-17 0,-18-1-1,0 0 1,1 1 0,17 34 46,0 19-62,35 70 16,-17-1 15,-18-69-31,0 158 16,0-53-1,-36 106 1,-17 17-1,0-87 1,-35 123 0,0-71-1,18-88 1,-1-17 0,18-36-1,18-71 1,0 1-1,-18-18 1,0-18 0,-36-17 15,-105 0-15,0 0-1,-141 35 1,-17-18-1,-89 18 1,-71 0 0,106 0-1,-123 0 1,71 0 0,-1 0-1,71 0 1,141 18-1,-18-18 1,124 0 0,18 0 15,87 0-31,-16 0 16,16-18-1,-17 0 1,0 1-1,-35 17 1,-35 0 0,-18 0-1,17 0 1,54 0 0,52 0-1,0 0 1,18-36-1,-17 19 1,-1-1 0,-17 0 15,17 1-15,-35-1-1,-17 0 1,-1 1-1,36 17 1,35-18 15,35-35-15,0 36-16</inkml:trace>
  <inkml:trace contextRef="#ctx0" brushRef="#br0" timeOffset="29229.32">13106 7990 0,'0'0'16,"-18"-17"-16,-53-54 15,71 54-15,-35 17 16,35-18 0,-17 18 15,17 18-31,-18 87 16,-17 160-1,17 70 1,0-53-1,1 71 1,17-124 0,-18 107-1,18-142 1,0-124 0,0-52-1,0-36 1,-18-105-1</inkml:trace>
  <inkml:trace contextRef="#ctx0" brushRef="#br0" timeOffset="30763.29">12982 8026 0,'0'0'0,"-17"0"0,17-18 0,-36 18 15,54 0 32,0 0-31,87 0-16,72 0 15,211-35 17,-53 17-17,194-17 1,-70 35-1,193-35 1,-493 35-16,370 0 16,124 0-1,-18 0 1,-212 0 0,54 0-1,-195 0 1,-18 0-1,-34 17 1,-36-17 0,-36 0 15,-34 0-15,17 0-1,-70 0 1,-1 0-1,-35 0 1,-17 0 0,17 0-1,-17 18 1,17-1 0,-35 19-1,0 17 1,0 0-1,0 35 1,0 18 0,-53 52-1,18-34 17,17-71-32,-35 158 15,18 1 1,18-53-1,-19 17 1,36-35 0,-35 53-1,-18-53 1,0-88 0,18 18-1,-36-36 1,18-17-1,-70-18 1,88 0-16,-106 0 16,-71 0-1,-53 0 17,18 0-17,-229-18 1,35 1-1,88-1 1,-123 0 0,106 1-1,-124 17 1,18-36 0,35 36-1,88-17 1,124 17-1,-89 0 1,36 0 0,105 0-1,-87 0 17,140 0-17,-52 0 1,17 0-1,53 0 1,-17 17 0,-1 1-1,36 0 1,0-18 0,35 17-1,35-17 1,36 0-1,35-35 1,71-18 0</inkml:trace>
  <inkml:trace contextRef="#ctx0" brushRef="#br0" timeOffset="31612.37">17551 5168 0,'0'0'0,"0"-17"16,0-19-1,-18 36 1,0 0-16,18 36 16,-17 52-1,17-53-15,-18 141 16,18 1-1,-35 52 1,17-105 0,-17-1 15,35-70-15,0-71 15,0-35-16,0 0-15</inkml:trace>
  <inkml:trace contextRef="#ctx0" brushRef="#br0" timeOffset="32662.85">17568 5115 0,'0'0'0,"0"-17"0,0-1 15,-17 18 1,34 0 31,1 0-47,141 18 31,-18-18-15,194 0-1,-229 0-15,211-18 16,212 0 0,-105 1-1,140 17 1,-176 0 0,106 0-1,-265 0 1,-17 0-1,-88 0 1,-1 0 0,-52 0-1,-36 17 17,-17 19-17,-18 34 1,-18 18-1,-17 36 1,-1-18 0,19 17-1,17 89 1,0-89 0,-18 1-1,-17-18 1,0-36-1,-1-17 1,19-53-16,-72 18 16,19-18 15,-54 0-15,1 0-1,-106 0 1,-89-18-1,230 0-15,-194 18 16,-124-35 0,-17 0-1,88 17 1,-89 1 0,124 17-1,-70 0 1,194 0-1,70 0 1,-18 17 0,71-17-1,0 0 17,18 0-17,17 0 16</inkml:trace>
  <inkml:trace contextRef="#ctx0" brushRef="#br0" timeOffset="33579.23">9825 12682 0,'0'0'0,"-18"-17"16,-52-19 15,70 19-31,-36 17 15,36 35 1,0 89 0,0 17-1,36 106 1,-36-194-16,0 158 16,-18 54-1,-17-18 1,17-106-1,-17 0 1,35-71 0,0-34-1,-18-54 17,18-70-17,0 70-15</inkml:trace>
  <inkml:trace contextRef="#ctx0" brushRef="#br0" timeOffset="35128.97">9754 12647 0,'0'0'16,"0"-18"-16,-17 18 16,-1 0-16,0 0 0,1 0 31,70 0 0,52 0-15,54 18-1,-18 17 1,-70-35-16,229 0 16,141 0-1,-71-35 1,212 35 0,-123 0-1,388 0 1,-301 18-1,178-1 1,16 1 0,-228 17 15,158-35-15,-88 18-1,-53-18 1,-229 18-1,-18-18 1,-140 0 0,-72 0-1,-87 0 32,-1 17-31,0 36-1,18 18 1,0-54-16,0 89 16,0 0-1,0 17 17,0 36-17,0-35 1,-53 52-1,-17 36 1,34-106 0,-34-1-1,35-34 1,-36-18 0,-17-18-1,0 0 1,-18-35-1,0 0 1,-106 0 0,-35 0-1,18 0 17,141 0-32,-318-17 15,53 17 1,-158 0-1,-54 0 1,125 0 0,-160 0-1,0 0 1,36-18 0,17 18-1,212 0 1,-36 0-1,71 0 1,124 0 0,70 0-1,89 0 17,-36 0-17,17 0 1,-69 0-1,69 0-15,-87 18 16,-107 17 0,1-17-1,70-1 1,124-17-16,-71 0 16,53 18-1,36-18 1,-1 0-1,0 0 48,1 0-47,17 18-1,-18-18 1,1 0-1,-19 0 1,36-18-16</inkml:trace>
  <inkml:trace contextRef="#ctx0" brushRef="#br1" timeOffset="42677.79">688 4233 0,'-18'0'0,"-52"18"31,52-18-15,0 18-16,1 17 16,17 35-1,0-34 1,53-19 15,17 1-15,1-18-1,-36-18-15,53-17 16,18-53 0,-53 0-1,-18-1 1,-35-34 0,0 70-1,-35 18 1,0 35-1,-1 35 1,1 53 0,18 89-1,17-19 1,-36 72 15,19-19-15,-1-140-16,18 123 15,-18 53 1,18-124 0,0-17-1,36-18 1,17-88 0,17-52-1,1-37 1,-1-17-1,-17-88 1,-35 36 0,-36-1-1,-123-17 17,53 123-17,17 35 1,-17 18-1,159 0 32,-1-35-31,18-18 0,54-18-1,-54-17 1,-71 70-16,36-34 15,-53 16 1,-17 54 31,-1 17-47,18 36 31,-18-1-15,18-52-16,-17 35 15,17-36 1,0-34 15,17-18-15,-17 17-16,0-35 16</inkml:trace>
  <inkml:trace contextRef="#ctx0" brushRef="#br1" timeOffset="42878.86">1305 4039 0,'0'0'16,"-35"0"0,35 18 30,0 0-46,0-1 16,18 18 0,-1-17-16</inkml:trace>
  <inkml:trace contextRef="#ctx0" brushRef="#br1" timeOffset="43393.73">1605 4251 0,'0'18'16,"0"-1"-16,0 1 0,-18 0 15,18-1-15,-17 36 16,17 18 15,0-36-15,-18-17-16,18 52 15,-17-52 1,17-1 0,-36-17-1,36-17 1,0-54 0,36 1-1,16-1 1,54 18-1,-17 36 1,-19 17 0,-35 52-1,-17 19 17,-18 0-17,0-36 1,-35-18-1,35 1 1,0-36 0</inkml:trace>
  <inkml:trace contextRef="#ctx0" brushRef="#br1" timeOffset="43994.53">2399 4304 0,'0'0'0,"0"-18"0,-35-35 15,-18 18 1,-18 35 15,18 0-15,36 18-16,-36 35 15,0 52 1,35-34 0,18 0-1,0-19 1,35-52 0,54 0-1,-1-35 1,18-53-1,-36-18 1,1-53 0,-71 36-1,0-18 17,-18 70-17,-17 71 1,-18 36-1,18 87 1,35 71 0,0 0-1,35-70 1,35-72 0,-17-52-1,53 0 1,-18-17-1,18-36 1</inkml:trace>
  <inkml:trace contextRef="#ctx0" brushRef="#br1" timeOffset="45193.96">3016 4145 0,'0'0'0,"0"18"16,18-18 15,0 0-31,34 0 16,54-71-1,-70 54-15,52-36 16,-35 0 0,-36 0-1,-17 0 1,-88 35 15,0 18-15,-18 36-1,53-1 1,36 71 0,17-36-1,0-17 1,70 0 0,1-35-1,-18-18 1,-36 0-1,-52 0 17,-53 0-17,17 35 1,54-17-16,-54 52 31,53 36-15,18-18-1,18-17 1,53-71 0,70 0-1,-36-36 1,54-69 0,-53 34-1,-18-88 1,-52 36-1,-19-54 1,-17 107 0,-17 35-1,-36 35 1,17 53 15,36 35-15,0 70-1,0 1 1,0-71 0,0 1-1,0-54 1,18-70 15</inkml:trace>
  <inkml:trace contextRef="#ctx0" brushRef="#br1" timeOffset="45643.96">3863 4357 0,'0'0'0,"0"17"31,18-17-15,17 0 0,0-52-1,-17 34-15,35-53 16,-36 18 0,-17-17-1,-35 70 1,-36 0-1,54 17-15,-18 36 16,-1 53 0,36-35-1,0 17 1,18-53 15,52-17-15,-52-18-16,17 0 15,-17 0-15,70-18 16,-17-35 0,-1-17-16</inkml:trace>
  <inkml:trace contextRef="#ctx0" brushRef="#br1" timeOffset="47326.71">4322 4092 0,'0'0'0,"-18"0"16,0 18-1,1 52 1,17 19 0,-18-19-1,18-35-15,0 18 16,0-17 15,0-19-15,0-52 15,0-36-15,0 54-16,0-89 15,35 18 1,1 35 0,-1 53-1,18 0 1,-18 53-1,0 35 1,-17-17 0,0-19-1,-1-52 17,1 0-1,-1-35-16,-17 18-15,53-54 16,18-35 0,17 36-1,0-1 1,-52 71 0,-1 35-1,-35 18 1,0 53-1,18-35 1,-1 17 0,18-53-1,54-35 1,-36 0 15,35-53-15,-35-17-1,0-36 1,-36 18 0,-17 17-1,-35 53 1,-18 54 0,35 17-1,1 52 1,17 1-1,0-53 1,88 0 0,0-53-1,36-18 1,-36-17 15,0-53-15,-35-18-1,-18 18 1,-35 70 0,0 1-1,0 52 1,-35 53 0,17 0-1,1 1 1,17-37-1,0-69 32,17-1-31,19-35-16,-19 36 0,18-54 31,18-17-15,0 53-1,-17 35 1,-1 35 0,-18 53-1,1 0 1,17-52 0,36-19-1,-18-17 1,35 0-1,0-88 1,-17-36 0,-18-34-1,-53 52 1,0 18 15,0 35-15,-18 88 15,0 53-15,1 18-1,-1 35 1,1-17 0,17-18-1,0-89-15,35 54 16,18-71-1,35 0 1,-18-36 0,19-16-1,-54-19 1,-17 0 15,-18 36-31</inkml:trace>
  <inkml:trace contextRef="#ctx0" brushRef="#br1" timeOffset="47593.98">6385 3951 0,'0'0'16,"0"18"-16,-17-18 0,34 0 15,19 0 1,52-18-1,18 18 1,-89-18-16,107 18 16,-107 0-1,-52 0 17,-106 71-1</inkml:trace>
  <inkml:trace contextRef="#ctx0" brushRef="#br1" timeOffset="48443.29">2258 5186 0,'-36'0'16,"19"0"0,34 0 46,1 0-62,70 0 16,36 35-1,123-35 1,17 18 0,213-18-1,-336 0-15,317 0 16,248 0-1,-124 0 1,176 0 0,-564 0-16,371 0 15,123 0 1,-141 0 0,-248 0 15,-34 0-16,-141 0 1,-107-18 0,-17-17-1,0-18 1,-53 18 0,36-1-16</inkml:trace>
  <inkml:trace contextRef="#ctx0" brushRef="#br1" timeOffset="48926.29">8502 4780 0,'0'0'0,"-18"-18"15,18 36 17,0 0-17,18 35 1,52 0 0,1 0-1,-53-36-15,88 36 16,-18-35-1,18-1 1,-89 1 0,-17 0-1,-17 17 1,-1-17-16,-53 17 31,-52 35-15,35 1-1,-36-1 1,36-17 0,35-35-1,-17 0 1,34-18-16</inkml:trace>
  <inkml:trace contextRef="#ctx0" brushRef="#br1" timeOffset="50176.25">970 6315 0,'0'0'0,"18"0"16,35 0-1,-36 0-15,36-18 16,-35 0-16,123-34 16,-35-19-1,0 0 1,-1-52-1,-87 35 1,-18 52-16,0-34 16,-70-1-1,17 71 1,0 36 0,35 69 15,0 37-16,1 105 1,17-71 0,0 71-1,35-88 1,0-18 0,-17-71-1,53-34 1,-1-72-1,1-34 1,17-54 0,-53 18-1,-17-52 1,-106-1 15,-36 88-15,-70 1-1,71 70 1,70 0 0,123 17 15,-34-17-31,122 0 16,-34-52-1,35-19 1,-71 0-1,-35 1 1,-36 52 0,-17 36 15,0 35-15,0 17 15,0-34-16,0-19 1,0 1 0,18-36-1,-18-35 1</inkml:trace>
  <inkml:trace contextRef="#ctx0" brushRef="#br1" timeOffset="50360.04">2011 5733 0,'-18'0'15,"1"0"-15,-19 17 16,36 1 0,0 0 15,36-1-16,-19-17-15</inkml:trace>
  <inkml:trace contextRef="#ctx0" brushRef="#br1" timeOffset="50795.7">2258 5944 0,'0'0'15,"0"18"-15,-36 52 16,36-17-1,-17 18 1,17-36 0,0-17-16,0 17 15,0 0 1,-18-35 0,1 0 15,-1-52-16,18-37 1,0 72-16,70-72 16,36 1-1,0 88 1,0 53 0,-71 0-1,-17-18-15,-18 54 16,0-54-1,-18 0 1,36-52 15,35-36-15</inkml:trace>
  <inkml:trace contextRef="#ctx0" brushRef="#br1" timeOffset="51326.28">3087 6015 0,'0'0'0,"17"-18"0,-17 1 16,0-19 0,-35 19-1,-18-1 1,18 18-1,-53 71 1,70-54-16,-17 36 16,17-35-16,-17 88 15,35-53 1,0-18 0,53-35 15,35-18-16,0-52 1,0-54 0,-35 1-1,-35-54 1,-18 71 0,0 54-1,0 104 1,-18 54-1,18 71 1,0-72 0,0 19-1,0-71 1,18-35-16,35-1 16,17-17-1</inkml:trace>
  <inkml:trace contextRef="#ctx0" brushRef="#br1" timeOffset="52392.42">3492 5944 0,'18'0'0,"53"0"16,-54 0-16,54-17 15,17-54 1,-17 18 0,-71-17-1,0 34 1,-18 36-16,-53 0 16,54 0-1,-89 36 1,18 69-1,88-34 1,0 17 0,35-53-1,71-35 1,-71 0-16,36 0 16,-18 0-1,-36 0 1,-34 0-1,-36 0 1,-71 71 0,71-18-1,53 35 1,0-53 15,53 18-31,53-53 31,-35 0-15,-36-17-16,53-19 16,0-52-1,-17-18 1,-54 1 0,19-54-1,-36 35 1,0 107-1,0 34 1,17 107 0,-17-18-1,0 35 1,0-53 15,0 0-15,0-70-1,36-18 1,-1-35 0,18-18-16</inkml:trace>
  <inkml:trace contextRef="#ctx0" brushRef="#br1" timeOffset="52809.76">4480 6103 0,'0'0'31,"-17"18"-31,34-18 16,1 0-16,35-18 16,35-35-1,-35 0 16,-53 36-31,0-36 16,-35 53 0,-54 17-1,19 19 1,52 52 0,1 0-1,34-35 1,54-35-1,17-18 1,35-36 0,-17 1-1,0-53 1,-53 17 0</inkml:trace>
  <inkml:trace contextRef="#ctx0" brushRef="#br1" timeOffset="53428.59">5045 5856 0,'0'18'31,"0"35"-15,-18 17-1,18-52-15,0 52 16,-18 1 0,18-36-1,0-17 1,0-36 31,0-17-47,0 17 0,0-70 15,53 0 1,0 0 0,-17 70 15,-1 36-16,0 35 1,18 52 0,-53-34-1,18 0 1,-18-54 0,0-34 15,17-19-16,36-70 1,0 18 0,53 0-1,-53 53 1,-18 35-16,0 35 16,1 53 15,-36 0-16,0 1 1,-18-54 0,18-17-1,71-54 17</inkml:trace>
  <inkml:trace contextRef="#ctx0" brushRef="#br1" timeOffset="54276.52">5856 6050 0,'18'0'0,"-18"18"15,17-18-15,1 0 16,53-18 0,-1-17-1,1-18 16,-18-18-15,-53 36 0,-53 35-1,-18 18 1,-17 52 0,53 1-1,17 17 1,18-70-16,18 17 15,52-17 1,36-18 0,-18 0-1,18-36 1,-18-17 0,-17-70-1,-71 52 16,0 36-15,0 17 0,0 54-1,0 52 1,-18-18 0,1 1-1,17-36 1,-18-17-1,0 0 1,1-36 0,17-35-1,0-18 1,70-17 0,54-35 15,-1 52-16,71 71 1,-123 53 0,-36 71-1,-35-19 1,-53-34 0,18-18-1,17-35 1,53-54 15,18-17-15,-35 18-16</inkml:trace>
  <inkml:trace contextRef="#ctx0" brushRef="#br1" timeOffset="54542.28">7302 5486 0,'0'0'0,"0"17"31,0 1-15,0 0-16,0 35 16,0-18-16,-17 106 15,-1-53 1,1 36-1,-19-54 1,36-35 0,36-35 15</inkml:trace>
  <inkml:trace contextRef="#ctx0" brushRef="#br1" timeOffset="55025.14">7849 5750 0,'0'0'0,"0"-17"0,-70-1 31,52 18-15,0 0-16,-70 53 15,35 17 1,53-17 0,0-17-1,18-36 1,0 17 0,52-17-16,18 18 31,-17 0-16,-53-1 1,-18 1 0,-36 17-1,-34 0 1,-54 1 0,18-36-1,54 17 1,16-17-1,19 0 1,17-17 0,0-36-1</inkml:trace>
  <inkml:trace contextRef="#ctx0" brushRef="#br1" timeOffset="55338.87">7108 5644 0,'0'0'0,"36"0"15,-19-17-15,36-1 16,-17 18-16,69-17 15,19-1 1,-71 18 0</inkml:trace>
  <inkml:trace contextRef="#ctx0" brushRef="#br1" timeOffset="61025.76">10125 4269 0,'17'-18'31,"-17"0"-15,18 18-16,35-70 16,0 17-1,-18-35 16,-35 52-15,-35 19 0,-53 17-1,-36 53 1,54 0 0,52-36-16,0 71 15,36-52 1,70 34-1,53-17 1,-53 0 0,-35 18-1,-53-1 1,-70-17 0,-1-53-1,-35 0 1,18 0 15,35-53-15,36 18-1,-1 17 1,18 54 15,35 16-15,36-16-1,70-1 1,0-35 0,-35-18-1,35-52 1,-35-1 0,-18-35-1,-88 71 1,18-35-1,-54 17 1,-16 53 0,-19 70-1,53 1 1,18 35 0,0-18-1,71-53 1,35-35-1,0 0 1,35-53 0,-106 36-16</inkml:trace>
  <inkml:trace contextRef="#ctx0" brushRef="#br1" timeOffset="61493.36">11359 4286 0,'0'0'0,"0"-17"15,0-1 1,-70-17 0,17 17-1,18 18-15,-36 18 16,18 52 0,0 36-1,36-18 1,17-17-1,17-36 1,54-35 0,17-18-1,-35-34 1,0-37 0,-35 19 15,-18 17-31,-18 106 47,18 17-32,0 1 1,18-18 0,-18-36-16,52 1 15,1-18 1,0-18-1</inkml:trace>
  <inkml:trace contextRef="#ctx0" brushRef="#br1" timeOffset="61891.91">11553 4374 0,'0'0'0,"-17"-17"0,-1-1 16,1-35 15,17 18-15,0 17-16,88 1 15,-35 17 1,35 53 0,-35 35-1,-53-18 1,0 19-1,-36-37 1,1-52 0,35-52 15,18 16-15,17-52-1,-17 70 1,17-17-1,18 0 1,0 0 0,-18 35-16</inkml:trace>
  <inkml:trace contextRef="#ctx0" brushRef="#br1" timeOffset="62191.52">12294 4233 0,'0'0'16,"-17"-17"-16,-1-1 16,0 18-16,-35 0 15,36 0-15,-36 0 16,-18 88 0,54 18-1,-1-35 16,18-1-15,53-35 0,53-17-1,-18-18 1,18-53 0,-53 18-16</inkml:trace>
  <inkml:trace contextRef="#ctx0" brushRef="#br1" timeOffset="62641.79">12647 3986 0,'0'0'0,"0"-17"0,-53 17 16,36 35 0,-1 71-1,18-71 1,0 53-1,0 36 1,0-36 0,0-35-1,0-35 1,0-36 15,0 0-31,0-35 16,0-35-1,53 0 1,17 35 0,36 35-1,-71 18-15,1 18 16,-19 17-16,19 54 16,-36-19-1,0 1 16,-36-36-15,19-17 0</inkml:trace>
  <inkml:trace contextRef="#ctx0" brushRef="#br1" timeOffset="63858.91">13758 4392 0,'0'0'0,"0"18"16,0-1-1,18-17 1,0 0-1,70-53 1,-18-17 0,-17-36-1,-35 18 1,-18 53-16,-18-71 16,-17 53-1,-36 53 16,54 35-15,-18 106 0,-1 71-1,19-18 1,-1-35 0,0 52-1,18-17 1,0-88-1,18-18 1,17-88 0,53-35-1,1-35 1,-1-89 0,-71 0-1,-87 18 16,-54 70-15,19 36 0,16 17-1,72 18 1,17-17 0,70-36-1,-34 35-15,69-35 16,54-17-1,-71 17 1,1 18 0,-72 35-1,-34 35 17,-1-17-32,0 52 15,18-17 1,18 18 15,52-54-15,-52-17-16,53 0 15,-1-17 1,-17-19 0,-18-52-1,-35 18 1,-35-36-1,-71 35 1,0 71 0,18 35-1,53 18 1,35 0 0,18-17-1,17-36 1,35 0-1,-17 0-15</inkml:trace>
  <inkml:trace contextRef="#ctx0" brushRef="#br1" timeOffset="64258.47">14693 4251 0,'0'0'0,"0"-18"0,0 1 16,-17-1-16,17-17 15,0 17 1,17-17 0,36 35-1,-35 0-15,35 0 16,17 88 0,-52 0-1,-18 18 1,-18-53 15,-17-35-15,35-54 15,18-17-15,34-35-1,1 0 1,18 0-1,-71 70-15,18 18 16</inkml:trace>
  <inkml:trace contextRef="#ctx0" brushRef="#br1" timeOffset="64940.68">9790 4957 0,'0'0'0,"0"17"16,0 1-16,0-1 0,0 72 15,0 16 1,0-69-1,-36 70 1,19-36 0,-19 1-1,36-89 17,0 0-17</inkml:trace>
  <inkml:trace contextRef="#ctx0" brushRef="#br1" timeOffset="65541.53">9507 5274 0,'0'18'16,"0"-1"-16,36-17 16,-1 0-16,106 0 15,0-35 1,53-36 15,-88 19-15,-35-19-1,-71-17 1,-89 53 0,19 35-1,35 35 1,17 88-1,0-35 1,18 54 0,-17-90-1,17 1 1,-18-53 0,18-17 15,0-1-16,18-35 1,52-35 0,1 35-1,35 35 1,-36 54 0,-52 17-1,-18 52 1,-18-69-1,18 17 1,0-71 15,18 0-31,-1 1 16</inkml:trace>
  <inkml:trace contextRef="#ctx0" brushRef="#br1" timeOffset="65907.44">10442 5292 0,'0'0'0,"0"17"0,18-17 15,-1 0 1,36 0 0,0-35-1,0 0 1,-35-18-1,-18 35 1,-18 1 0,1 17-16,-72 17 15,19 71 1,70-17 0,0-1-1,0-17 1,70-35 15,-52-18-31,35 0 16,53-35-1,-71 17-15</inkml:trace>
  <inkml:trace contextRef="#ctx0" brushRef="#br1" timeOffset="66641.58">11448 5080 0,'0'0'0,"-36"0"32,54 0-1,0 0-31,17-18 15,35 1 1,-52-1-16,35-17 16,-53 17-1,0 1 1,-88 17 0,17 52-1,1 1 1,52 36 15,18-37-15,35-16-1,54-36 1,-19 0 0,-17-36-1,-71 36 16,-70 0-15,18 53 0,17 36-1,35-37 1,18 19 0,53-53-1,35-18 1,18-18 15,-18-35-15,18-17-16</inkml:trace>
  <inkml:trace contextRef="#ctx0" brushRef="#br1" timeOffset="66893.02">12136 4833 0,'0'0'0,"0"-18"0,0 1 15,-18 17 1,-17 123 0,-1 1-1,-17 17 1,36-35 0,-1-18-1,18-53 1,35-17 15,36-36-15,-18-35-1</inkml:trace>
  <inkml:trace contextRef="#ctx0" brushRef="#br1" timeOffset="67907.5">12277 5239 0,'0'0'0,"-18"0"0,0 35 16,36-35 15,35 0-15,-35-18-16,34 1 16,1-36-1,-53 35 1,0-17 15,-53 35-15,1 0-1,16 88 1,19-17 0,17-1-1,17-17 1,36-35-1,35-18 1,1-18 0,-1-35-1,-53 0 1,0-17 0,-35 34-1,0 54 32,0 0-47,-17 35 16,-1 0-1,18-18 1,-18 0 0,1-35 15,17-18-16,0-34 1,0-1 0,35-36-1,0 54 1,18 35 0,0 0-1,-18 71 1,1-18 15,-36 17-15,17-35-1,1-35 1,0 0 0,17-52-1,0-1 1,18 0-1,0-18 1,-53 54-16,53 17 16,-35 17-1,-18 54 1,0-18 0,0 0-1,0-18 1,17-35 15,36 0-15,-18-18-1,18-17-15</inkml:trace>
  <inkml:trace contextRef="#ctx0" brushRef="#br1" timeOffset="68956.78">13370 5256 0,'18'0'47,"0"0"-47,34 0 15,-16-35 1,17-18 0,-36 36-1,-17-1 16,-70 18-15,34 35 0,1 36-1,35-18 1,0-18-16,0 18 16,18-36-1,70 1 1,0-18-1,-35-35 1,18-36 0,-71 18-1,17 0 1,-17 36 0,0 70 15,0-18 0,0-17-31,-17 52 16,17-17-1,0-35 1,0-36 15,17-17-15,1 17-16,35-35 15,0-35 1,0 35 0,17 53-1,-52 0 1,-18 71 0,18-1-1,-1-17 1,54-18 15,-18-17-15,52-18-1,-87 0-15,53-35 16,-36 17-16,18-35 16,35-53-1,-35 1 1,0-54-1,-35 71 1,-18 52 0,-18 72-1,-35 70 1,0 35 0,53-53-1,0 0 1,35-35 15,36-18-15,-1-35-1,-17-17 1,-17-19 0,-19-17-1,-17 36-15</inkml:trace>
  <inkml:trace contextRef="#ctx0" brushRef="#br1" timeOffset="69158.19">14534 5045 0,'18'0'32,"0"0"-32,88 0 15,-36-18 1,18 0-1,-35-17 17,-35 18-17,-18-1-15</inkml:trace>
  <inkml:trace contextRef="#ctx0" brushRef="#br1" timeOffset="71408.3">10795 5768 0,'0'0'0,"0"-18"0,0 1 32,-18 17-32,1 0 31,17 53-15,0-1-1,-18 1 1,-17-35-1,35 0 1,-18-18 0,18-36-1</inkml:trace>
  <inkml:trace contextRef="#ctx0" brushRef="#br1" timeOffset="71606.2">10795 5592 0,'-18'0'0,"1"0"15,17-18-15,-18 18 16,0 0 0,36 0 15,0 0-31</inkml:trace>
  <inkml:trace contextRef="#ctx0" brushRef="#br1" timeOffset="72090.87">11148 5750 0,'0'71'31,"0"-54"-31,-18 1 0,18 17 16,-18 1 0,1-36 15,17-18 0,0-17-15,0 17-16,0-35 15,17-35 1,54 35 0,17 18-1,-17 35 1,-1 70-1,-70 1 1,0-18 0,0-18-1,0-17 1,0-1 0,0-34-1,36-19 1</inkml:trace>
  <inkml:trace contextRef="#ctx0" brushRef="#br1" timeOffset="72373.85">12012 5574 0,'0'-35'15,"-18"35"1,18 17 0,-17 36-1,17-35-15,-18 52 16,1 19 0,17-37-1,0-34 1,35-36 15</inkml:trace>
  <inkml:trace contextRef="#ctx0" brushRef="#br1" timeOffset="72623.59">12259 5539 0,'0'0'16,"0"17"-1,0 36 1,0 18 0,0-1-1,-18 1 1,18-54 0,0 1-16,-17-36 46,17 1-46</inkml:trace>
  <inkml:trace contextRef="#ctx0" brushRef="#br1" timeOffset="72808.42">12012 5680 0,'0'0'0,"-18"0"0,1 0 16,34 0 15,36 0-15,-35 0-16,17 0 15,-17 0-15,52-18 16,-34 0 0</inkml:trace>
  <inkml:trace contextRef="#ctx0" brushRef="#br1" timeOffset="73041.75">12365 5609 0,'0'-17'31,"17"-1"-15,1 18-1,0 0-15,52-18 16,-17 18 0,-17-17-1,-19 17 1</inkml:trace>
  <inkml:trace contextRef="#ctx0" brushRef="#br1" timeOffset="73290.19">12559 5539 0,'-18'0'0,"1"35"15,17 0 1,0-17-16,0 35 16,-18 17-1,0 1 1,1-36-1,17-17 1,0-36 15,17 0-31</inkml:trace>
  <inkml:trace contextRef="#ctx0" brushRef="#br1" timeOffset="73507.71">12718 5644 0,'0'18'31,"0"0"-31,0 17 16,-18 36-1,0-36 1,18-18-16,0 1 15</inkml:trace>
  <inkml:trace contextRef="#ctx0" brushRef="#br1" timeOffset="73740.49">12718 5609 0,'0'0'0,"17"0"62,-17 18-62,0 17 16,18-17-16,-18-1 16,0 1-16,18 17 15,-1-35 1,18 0-1,1 0 1</inkml:trace>
  <inkml:trace contextRef="#ctx0" brushRef="#br1" timeOffset="74190.35">13053 5644 0,'-18'0'0,"0"0"15,1 18-15,-1 0 0,-70 35 32,70-36-17,-17 1 1,53-18 15,35-35-15,17-1-1,-70 19-15,35-19 16,1 1 0,-36 53 31,0-1-47,-18 36 15,0-35-15,1 35 16,-1 35-1,1-53 17,17-17-17,17-18 17,1 0-32,17-35 15</inkml:trace>
  <inkml:trace contextRef="#ctx0" brushRef="#br1" timeOffset="74456.39">13282 5592 0,'18'0'32,"-18"17"-17,0 18-15,-53 36 16,18 35-1,35-89 1,-18 36-16,18 18 31,18-53-15,52-18 0,-17 0-1,18-53 1</inkml:trace>
  <inkml:trace contextRef="#ctx0" brushRef="#br1" timeOffset="75041.78">13829 5574 0,'0'0'0,"-18"0"0,18-18 31,18 18-15,88-17-1,-18-1 1,-53 18-16,53 0 15,-70 0-15,17 0 16,-70 18 15,0-1-15</inkml:trace>
  <inkml:trace contextRef="#ctx0" brushRef="#br1" timeOffset="75289.95">14041 5574 0,'-18'0'0,"0"0"16,1 18-1,-1 34 1,18 37 0,0-54-16,-18 35 15,1 19 1,17-54-1,0-17 1,53-36 15,-36 18-31</inkml:trace>
  <inkml:trace contextRef="#ctx0" brushRef="#br1" timeOffset="75706.96">14199 5838 0,'0'-35'31,"0"18"-31,0-1 16,18 0-1,52-17 1,-17 35-1,-35 0-15,17 35 16,-17 18 0,-18 18-1,0-18 1,0-18 0,0-53 30,0-17-46,0-18 32,35 0-17,1 18 1,-19 17 0,1 1-1,17 17 1</inkml:trace>
  <inkml:trace contextRef="#ctx0" brushRef="#br1" timeOffset="76290.34">14658 5856 0,'18'18'31,"-1"-18"-15,1-36-16,35-16 15,-18 16 17,-35 19-32,0-19 15,0 19 1,-18 17 0,-35 17-1,1 54 1,34-18-1,18-36-15,0 36 16,0-17 0,70-36-1,19 0 1,-19 0 0,18-53-1,-70 53-15,17-53 16,-17 0-1,-18 18 17,0 17-17,-35 18 1,17 0 0,0 71-1,18-1 1,0-35-1,18-17 1,0 0 0,52-18-1,-52-18 1</inkml:trace>
  <inkml:trace contextRef="#ctx0" brushRef="#br1" timeOffset="76723.92">15505 5609 0,'0'0'0,"0"-17"15,0-1 1,-36 0 0,-52 18-1,53 0 1,17 18-16,-17 17 15,35 36 1,18-18 0,17 0-1,53-18 1,-17 18 0,-54-18-1,-17 0 1,-53-35-1,-35 0 17,35 0-17,0 0 1,18 0 0,35-35-1,18 17 1,52-17-1</inkml:trace>
  <inkml:trace contextRef="#ctx0" brushRef="#br1" timeOffset="77022.61">15769 5486 0,'0'0'0,"-17"0"31,-1 17-15,18 1 0,-35 0-16,35 35 15,0-36-15,-18 71 16,0 18 0,18-35-1,0-36 1,18-35-1,17 0 1,1-35 0,-19 17-16</inkml:trace>
  <inkml:trace contextRef="#ctx0" brushRef="#br1" timeOffset="77222.5">15575 5750 0,'0'0'16,"-18"0"-16,36 0 47,0 0-47,-1 0 16,54 0-1,0-35 1,-54 35-16</inkml:trace>
  <inkml:trace contextRef="#ctx0" brushRef="#br1" timeOffset="77656">15787 5768 0,'-18'-18'31,"18"1"-15,0-1 0,0 0-1,35 18 1,1 18 0,-1 35-1,-35 0 1,0 0-1,0-36-15,0 19 16,0-54 31,0 0-31,0 1-16,0-19 15,0-16 1,18 34-16,-1 0 15,1 18 1,0-17 15,-1 17-31</inkml:trace>
  <inkml:trace contextRef="#ctx0" brushRef="#br1" timeOffset="78123.33">16104 5680 0,'-17'0'32,"-1"0"-32,-35 35 15,35 18 1,18-35-16,0 34 16,-17 1-1,17-17 1,17-36-1,36 0 17,18 0-17,-18-53 1,-36 17 0,1-16-1,-18-1 1,0 35-1,0 53 17,-18 18-17,1 0 1,17 0 0,0-35-1,0-1 1,35-17-1,18-35 1</inkml:trace>
  <inkml:trace contextRef="#ctx0" brushRef="#br1" timeOffset="78389.23">16404 5715 0,'-17'0'15,"-1"0"1,0 0-16,-17 18 16,0 52-1,35-17 1,-18 0 0,18-18-1,18-35 1,35 0-1,0-17 1,-18-19 0</inkml:trace>
  <inkml:trace contextRef="#ctx0" brushRef="#br1" timeOffset="78690.14">16581 5503 0,'0'0'15,"-18"-17"1,0 17-16,1 0 16,-19 35-1,36 53 1,-17-17 0,-1 35-1,0-54 1,18-16-16,0 17 31,0-36 0,18-17-15,35-35 0,-35 17-16</inkml:trace>
  <inkml:trace contextRef="#ctx0" brushRef="#br1" timeOffset="79046.78">16616 5768 0,'0'18'31,"0"17"-15,0-18-16,-18 36 16,18 0-1,0-35 1,18-18-1,17 0 1,0 0 15,1-35-15,-36-18 0,0 17-1,0 19 1,0 34 46</inkml:trace>
  <inkml:trace contextRef="#ctx0" brushRef="#br1" timeOffset="79455.61">16757 5786 0,'0'17'78,"0"1"-78,0-1 0,0 19 16,0-1 0,0 18-1,0-35 1,18-18 31,-18-18-47,17-17 15,1-1 1,-1-17 15,1 36-15,0 17 0,-1 0-1</inkml:trace>
  <inkml:trace contextRef="#ctx0" brushRef="#br1" timeOffset="79839.59">16951 5874 0,'0'-18'32,"18"18"-32,-18-18 15,0 1 1,17-18 0,-34 35 15,17 35-16,-18 18 1,0 0 0,18 0-1,0-36 1,36-17 0,-19 0-16,36 0 15,-18-17-15</inkml:trace>
  <inkml:trace contextRef="#ctx0" brushRef="#br1" timeOffset="80172.63">16351 5662 0,'0'0'0,"0"-18"16,53 18-1,18-17 1,-54 17-16,54-18 15,17 18 17,-70 0-17</inkml:trace>
  <inkml:trace contextRef="#ctx0" brushRef="#br1" timeOffset="93337.48">9825 6209 0,'17'-18'0,"1"18"31,-18-17-31,0-1 16,18 18 0,-36 0 15,0 18-31,-52 17 16,-54 35-1,19 19 1,-54 87-1,-18-53 1,-158 89 0,71-53 15,105-18-15,-53 18-1,71-71 1,106-53-16,-71 18 15,88-35 1,1-18-16,-1 0 16,18-35 15,0-1-15,0-17-1</inkml:trace>
  <inkml:trace contextRef="#ctx0" brushRef="#br1" timeOffset="93854.46">8026 7197 0,'0'0'0,"0"-18"0,0 36 63,0-1-63,-18 1 0,-35 70 16,-17 18-1,-1-18 1,0 0-1,19-70 1,52-36 31,0 1-31,35 17-1,35 0 1,54 0-1,-1 53 1,-87-53-16,52 35 16,-18-17-1,-70-1 1,18-17 0,-18-17 30</inkml:trace>
  <inkml:trace contextRef="#ctx0" brushRef="#br1" timeOffset="94837.67">8802 7179 0,'-18'18'15,"1"-18"1,17-18-1,0-17 1,0-1 0,52 1-1,1 35 1,-17 0 0,-1 18-1,-35 52 1,0 54-1,0-18 1,0-36 0,0-34-1,18-54 17,34-17-17,-34 17-15,35-35 16,18-53-1,-19 18 1,-34 35 0,-18 35-1,0 36 17,-18 53-17,18 17 1,-17 53-1,-1-18 1,1 19 0,17-1 15,-18-88-15,18-18-1,-18-18 1,1-17-1,-19 0 1,36-17-16,-35 17 16,0-35-1,17 17 1,18-17 0,35-36-1,-17 36-15</inkml:trace>
  <inkml:trace contextRef="#ctx0" brushRef="#br1" timeOffset="95643.08">9437 7250 0,'17'0'16,"1"-18"0,-18 0-16,53-17 15,-35 35-15,-1-53 16,1 18 0,-18 0-1,-18 35 1,-17 0-1,-18 17 1,18 54 0,17 17 15,18 0-15,0-35-1,0 0 1,18-35-1,52-18 1,1 0 0,-18-53-1,53-18 1,-36 1 0,18-36-1,-52 53 1,-36 35-1,-36 18 1,-17 18 0,18 17 15,18 18-15,17 0-1,52 0 1,-34-36-1,17 19 1,-17-19 0,-36 19-1,-52-19 1,35 1 0,-1-18-1,19 0 1</inkml:trace>
  <inkml:trace contextRef="#ctx0" brushRef="#br1" timeOffset="97003.36">1676 8625 0,'0'0'0,"-18"0"0,0 0 15,1-17 1,-1-1-16,18 0 31,18-34-15,35 34-1,17 18 1,-34 0-16,69 53 16,-52 17-1,-53 36 1,0 0 0,-35-18-1,0-70 1,17-18-1,18-53 1,0-35 0,18-18-1,17 35 17,18 1-17,-53 52-15,35 18 16,-17-17-1,17 17 1,-35 17-16</inkml:trace>
  <inkml:trace contextRef="#ctx0" brushRef="#br1" timeOffset="97403.4">2205 8714 0,'17'0'15,"1"0"1,35-53 0,-35 35-16,-18-17 15,17-18 17,-17 35-17,-35 18 1,-18 18-1,18 52 1,17 19 0,18-72-16,0 71 15,18-35 1,52-35 0,19-18-1,-1-53 1,18-35-1,-89 70-15,54-70 16,-18-35 0</inkml:trace>
  <inkml:trace contextRef="#ctx0" brushRef="#br1" timeOffset="97620.14">2716 8343 0,'0'-17'16,"0"-19"-1,-17 36 1,-19 71-1,89-36-15,-53-88 0,-53 194 16,36-53 0,17 36-1,0-36 1,0-17 0,17-54-1,19-17 1,-19-53-1,1 18 1</inkml:trace>
  <inkml:trace contextRef="#ctx0" brushRef="#br1" timeOffset="97842.96">2434 8608 0,'-17'0'32,"34"0"-32,71 0 15,1-18 1,-19 0 0,-35 1-1</inkml:trace>
  <inkml:trace contextRef="#ctx0" brushRef="#br1" timeOffset="98370.05">2893 8572 0,'-18'0'32,"0"18"-17,18 0 1,0-1-16,0 36 16,0-17-16,0 34 15,0 1 1,0-18-1,53-53 1,0 0 0,18-71 15,-18 1-15,-36-19-1,1 36 1,-18 0-1,0 71 17,0 0-32,0 52 15,0 36 1,0-35 0,53-1-1,0-70 1,-18-17-1,18-36 1</inkml:trace>
  <inkml:trace contextRef="#ctx0" brushRef="#br1" timeOffset="98837.01">3334 8661 0,'0'0'0,"-18"0"0,18-18 16,0 0-1,53-17 1,-35 17-16,35 1 16,17 17-1,-17 0 1,-35 70-1,-18 19 1,0-1 0,0 0 15,-18-70-15,0-18-1,18-36 1,0-34-1,0-1 1,0 1 0,53-1-1,0 53 1,-17 1 0,16 17-1,-16 0 1</inkml:trace>
  <inkml:trace contextRef="#ctx0" brushRef="#br1" timeOffset="99370.28">3986 8520 0,'0'0'0,"-17"0"31,-1 0-16,18 17-15,0 1 16,0 35 0,0 0-1,0 17 1,0-17 0,0-18-1,-18-35 32,18-17-47,0-36 16,0-18-1,18-35 17,70 18-17,-17 35 1,17 53-1,-17 36 1,-54-19-16,1 54 16,-18-54-16,0 72 15,-18 17 1,-17-36 0,35-88 15,18 1-16,-18-1-15,53-35 16</inkml:trace>
  <inkml:trace contextRef="#ctx0" brushRef="#br1" timeOffset="99887.54">4851 8484 0,'0'0'0,"17"-17"0,1-1 16,0-17-1,-18-1 1,-36 36 0,-17 0-1,18 18-15,-53 35 16,17 18-1,18-19 1,53 1 0,36-53-1,105 0 17,-53 18-17,-17-18 1,-54 35-1,-34 36 1,-107-18 0,-17 0-1,35-53 1,36 0 0,17-18-1,35 0 1,18-17-1,0 18 1,53-1 0</inkml:trace>
  <inkml:trace contextRef="#ctx0" brushRef="#br1" timeOffset="100785.94">3475 9560 0,'0'0'0,"17"0"0,19 0 16,17-17-1,-36-19 1,1 36-16,-18-53 15,0 18 1,-106-35 0,18 34 15,-53 36-15,70 0-1,-17 53 1,70 53-1,18 0 1,0-53 0,18 0-1,35-53 1,35-36 0,-53 19-16,54-54 15,-1-17 1,-53 35-1,-17 36 1,-18 52 15,0-18-15,0 89 0,0-35-1,53 17 1,17-70-1,36-18 1,0-18 0,35-35-1,-18-17 1</inkml:trace>
  <inkml:trace contextRef="#ctx0" brushRef="#br1" timeOffset="101253.79">4286 9454 0,'0'-17'16,"0"34"-16,-17-52 15,-1 35-15,-53 0 16,1 18 0,-1 35-1,36 0 17,17 17-17,18 1 1,36-54-1,17-17 1,17-35 0,1-53-1,-18 0 1,0-71 0,-53 71-1,0 17 1,-36 124 15,36-35-31,0 35 16,-17 53-1,17-71 1,0 35 0,0 19-1,70-37 1,-17-52-1,53 0 1,0-35 0</inkml:trace>
  <inkml:trace contextRef="#ctx0" brushRef="#br1" timeOffset="101786.59">4992 9419 0,'0'0'0,"-18"-53"15,-52 18 1,52 35-16,-35 0 16,-18 35-1,36 18 17,-18 35-17,36 1 1,17-37-1,53-34 1,-1-18 0,37-53-1,-19-17 1,-17-19 0,-53 54-16,53-88 15,-53 17 1,0 18-1,0 52 1,0 54 0,0 70-1,-18 36 17,18-1-17,0-52 1,0 17-1,18-70 1,17-18 0,-17 0-16,35-18 15,-18-17-15</inkml:trace>
  <inkml:trace contextRef="#ctx0" brushRef="#br1" timeOffset="102203.25">5292 9437 0,'0'-18'0,"0"36"0,-18-36 0,18 1 0,-18-1 15,1-17 1,34-1 15,54 1-15,-36 35-16,36 0 15,-18 53 1,-18 0 0,-35 0-1,0 17 1,-35-34 0,35-19-1,-18-17-15,18-35 16,0 0-1,0-18 1,0-18 0,53 36-1,35-18 17,-17 35-17,-18 18-15</inkml:trace>
  <inkml:trace contextRef="#ctx0" brushRef="#br1" timeOffset="103219.46">5838 9402 0,'0'0'0,"18"0"16,53 17 0,-36-17-1,0-53 1,-35-17-1,0 52-15,0 0 16,0 1 0,-17 17-1,-19 35 17,1 36-17,17-18 1,18-36-16,-17 54 15,17-36 1,53-35 0,35 0-1,-18-18 1,36-52 0,-53-1-1,-35 54-15,17-36 16,-35-18-1,0 53 1,-18 36 0,1 35 15,-1-35-31,18 35 16,0 0-1,0-18 1,35-18-1,-35 1 1,-17-18 15,-1 0-15,-17 0 0,17 0-1,18 18 16,0-1-31,0 1 16,36-18 0,34 0-1,54 0 1,-19-18 15,36-52-15,-35-1-1,-70-17 1,-36 70 0,-36 18-1,-52 36 1,70 17 0,18 0-1,0-1 1,36-34-1,-19 17 1,-34 1 0,-36-19-1,35 1-15,-70-18 32,70 0-17,-17 0 1,35-18-16</inkml:trace>
  <inkml:trace contextRef="#ctx0" brushRef="#br1" timeOffset="104186.8">14287 6244 0,'0'0'0,"-52"-35"31,52 17-31,0 1 31,0 34-15,0 1-1,70 123 1,18 124 0,-35-54-1,35 54 1,-35-1 0,-35-122-1,0-107-15,-18 71 16,0-89-1,17 1 1,-17-53 15,0 17-15,-53-17 0</inkml:trace>
  <inkml:trace contextRef="#ctx0" brushRef="#br1" timeOffset="104469.89">14235 7444 0,'0'-18'32,"17"18"-32,1 0 15,35 71 1,35-19-1,-35 19 1,-35-71-16,34 53 16,-16-18-1,-1-35 1,0 0 15,-17-35-15,0 17-16</inkml:trace>
  <inkml:trace contextRef="#ctx0" brushRef="#br1" timeOffset="104653.12">14940 7355 0,'0'0'0,"-18"0"32,-17 36-17,-53 70 1,35-18-1,35-18 1,-17-17 0,0 0-1</inkml:trace>
  <inkml:trace contextRef="#ctx0" brushRef="#br1" timeOffset="106271.98">15505 6897 0,'0'0'0,"0"-18"0,0 1 15,0-19 1,0 19-16,-36 17 15,19 17 1,17 1-16,-36 88 16,36 17 15,-35 54-15,35-160-1,0 54 1,-18-71-1,18-18 1,0-35 0,0 18-16</inkml:trace>
  <inkml:trace contextRef="#ctx0" brushRef="#br1" timeOffset="106536.69">15416 6879 0,'0'0'0,"0"-17"0,0-1 15,53 18 1,18 70 0,17 36-1,-53-35 1,-17 35 15,-18-53-15,0-18-1,0-18-15,0-34 32,0-36-17,0 35-15</inkml:trace>
  <inkml:trace contextRef="#ctx0" brushRef="#br1" timeOffset="106787">15840 6826 0,'0'-17'0,"0"34"0,0-70 16,0 71 15,0 17-31,-36 53 16,19-52 0,-36 87-1,18-17 1,17-18-1,0-35 1,18-35 0,0-36-1,53-35 1</inkml:trace>
  <inkml:trace contextRef="#ctx0" brushRef="#br1" timeOffset="107218.67">16034 7020 0,'0'18'16,"-18"-18"-16,0 18 0,-17 52 31,35-17-15,0 18-1,35-36 1,36-35 0,0-18-1,34-52 1,-52 17 0,-35-18-1,-71-17 1,-35 70-1,-18 18 1,53 36 0,35 52-1,18-35 1,18 17 0,17-70 15</inkml:trace>
  <inkml:trace contextRef="#ctx0" brushRef="#br1" timeOffset="108069.56">13741 8449 0,'0'0'0,"-141"0"31,123 0-31,0 0 0,36 0 31,0 0-31,105 0 16,18 0 0,53 0 15,-53 0-16,-88 0-15,35 0 16,-70 0 0,-36 0-1,-35 0 1,-35 0 0,18 0-1</inkml:trace>
  <inkml:trace contextRef="#ctx0" brushRef="#br1" timeOffset="108370.06">14005 8467 0,'-88'17'16,"70"-17"0,1 53-1,-1 35 1,1 18-1,17 71 1,0-19 0,-18-52-1,18-71-15,-18 54 16,1-72 0,17 1-1,35-89 16,-17 54-31,17-19 16</inkml:trace>
  <inkml:trace contextRef="#ctx0" brushRef="#br1" timeOffset="108595.42">14182 8996 0,'0'17'16,"0"1"-16,0 53 31,-18-54-31,18 19 16,0 16-1,0-16 1,-18-36 31,18-18-32</inkml:trace>
  <inkml:trace contextRef="#ctx0" brushRef="#br1" timeOffset="108786.65">14129 8872 0,'0'0'0,"-18"0"0,0-17 16,1-1-1,34 18 32,1 0-47,0 18 16</inkml:trace>
  <inkml:trace contextRef="#ctx0" brushRef="#br1" timeOffset="109553.22">14464 8961 0,'0'35'16,"0"-18"-16,0 1 31,0 53-15,0-18-1,0-36-15,0 36 16,0-18 0,0-17-1,0 0 1,-18-36 0,-17-35-1,35-35 1,0 17-1,53-17 1,0 71 0,35 17-1,-17 35 1,-1 35 15,-70-52-31,18 53 16,-18-19-1,0-16 1,0-19 0,-18-52 15,18-18-15,0-17-1,18-19 1,52 1-1,18 53 1,36 35 0,-1 88-1,-70 18 1,-53-35 0,-35 17 15,-35-53-16,52-35 1,18-18 15,53-35-15,-36 36-16</inkml:trace>
  <inkml:trace contextRef="#ctx0" brushRef="#br1" timeOffset="109935.79">15363 9137 0,'0'0'16,"18"0"-16,17 0 15,36 0 1,-53-18 0,70-17-1,-18-18 1,-52 0-1,-18 0 1,-53 36 0,-35 17-1,-36 70 1,71 18 0,36 18-1,17-53 1,70 18-1,1-54 1,35-17 0,-71 0-16,53-17 15,-17-19 1</inkml:trace>
  <inkml:trace contextRef="#ctx0" brushRef="#br1" timeOffset="110735.17">16510 8784 0,'0'0'16,"18"-17"-16,-18-36 16,0 35-16,0-17 15,-36 35 1,-34 0 0,-36 88-1,18 18 1,17 70-1,71-17 1,53-71 0,-35-53-16,123 18 15,-18-53 1,36-17 15,-53-36-15,0-53-1,-53-53 1,-53-35 0,-71 35-1,-17 89 1,-71 34 0,36 54-1,-36 88 1,53 88-1,106-18 1,18-70 0,70-18-1,35-52 1,-17-36 15,-70 0-31,87-18 16,-35-35-1,-53 53-15</inkml:trace>
  <inkml:trace contextRef="#ctx0" brushRef="#br1" timeOffset="111135.68">17110 9049 0,'0'0'0,"0"-18"16,0-35-1,0 36 1,17-19-1,54 19 1,70 52 0,-88 18-1,-18 53 1,-35-18 0,0-35 15,0-36-16,0-70 17,18 36-32,-18-18 15,53-54 1,17-16 0,-34 52-1,17 17 1,-18 36-1,-18 36 1,-17-19-16</inkml:trace>
  <inkml:trace contextRef="#ctx0" brushRef="#br1" timeOffset="111502.54">17833 9155 0,'0'0'0,"18"0"15,-1-18 17,18-17-17,18-36 1,-53 18 0,0 18-1,-35 35 1,-35 53-1,-1 35 1,53-17 0,18-54-16,0 54 15,18-18 1,53-36 15,-19-17-15,37 0-1,-1-35 1,-35 0 0</inkml:trace>
  <inkml:trace contextRef="#ctx0" brushRef="#br1" timeOffset="111885.66">18133 9084 0,'0'-18'0,"0"36"0,0-53 0,0-1 15,0 1 1,0 18-16,17-19 15,19 36 1,34 18 0,-17 35-1,0 35 17,-35-17-32,-18-1 31,-18-52-16,0-18 1,1 0 0,17-36-1,0-34 1,17 17 0,1 35-16,35-17 15,0 17 1,0 18-1,0 0 1,-18 0 0</inkml:trace>
  <inkml:trace contextRef="#ctx0" brushRef="#br1" timeOffset="112066.62">18697 9155 0,'0'0'0,"0"17"15,35-17 79</inkml:trace>
  <inkml:trace contextRef="#ctx0" brushRef="#br1" timeOffset="112242.92">18891 9172 0,'18'0'93,"0"0"-93,-1-17 16,1 17-16</inkml:trace>
  <inkml:trace contextRef="#ctx0" brushRef="#br1" timeOffset="112585.34">19226 9102 0,'0'-18'0,"-17"0"16,-19-17-1,1-53 1,18-18 0,69 18-1,54 35 1,0 53 0,-18 35 15,-88 53-16,-35 54 1,17-107-16,-70 53 16,-35 18-1,70-36 1,35-52 0,18 17-1,0 1 1</inkml:trace>
  <inkml:trace contextRef="#ctx0" brushRef="#br1" timeOffset="112878.58">19121 9613 0,'0'0'0,"0"18"0,0-1 16,17-17-1,18 0 1,1-35 0,-19 0-1,-17 17 1,-35 1 0,0 17-1,0 17 1,35 1-1</inkml:trace>
  <inkml:trace contextRef="#ctx0" brushRef="#br1" timeOffset="120933.93">14340 10178 0,'0'0'0,"0"-18"0,0-17 31,0 17-31,0-35 16,0 36 0,-17 17 15,-1 0-16,-17 0 1,17 17-16,-17 71 16,17-17-1,-17 88 1,35 17 0,0-17 15,-71 70-16,19 0 1,-1-52 0,0 52-1,-18 0 1,18-52 0,0 17-1,18-71 1,17-105-1,18-71 17,0 0-17,0-17 1,0 52-16,0 0 16</inkml:trace>
  <inkml:trace contextRef="#ctx0" brushRef="#br1" timeOffset="121318.79">13406 11889 0,'-18'0'0,"36"0"0,-36-18 0,18-17 16,0 17-1,35-17 1,36 35 0,-1 17-1,18 72 1,-17 34 15,-71-88-31,18 18 0,-1 88 31,-17-88-15,0-17 0,0-54 15,36-53-15,17 1-16</inkml:trace>
  <inkml:trace contextRef="#ctx0" brushRef="#br1" timeOffset="121601.32">14235 11783 0,'0'0'0,"0"-18"0,-18 36 32,-70 35-17,-18 53 16,35-18-15,-17 18 0,71-89-16,-19 36 15,1 0 1,35-71 15,18-17-15,-1 17-16</inkml:trace>
  <inkml:trace contextRef="#ctx0" brushRef="#br1" timeOffset="122367.33">14940 11271 0,'-35'-17'31,"17"17"-31,1 0 16,-1-53-1,18 35-15,0-35 16,35 0-1,0 18 1,36 35 0,0 0-1,-54 70 1,-17 107 0,-17-54-1,17-52 16,0-36-15,70-35 0,18-53-1,-52 18-15,69-71 16,-34 18 0,-18-36-1,-35 54 1,-18 35-1,0 52 1,0 107 0,-36-1-1,1 54 1,17-72 0,-17 19-1,0-36 16,0-53-15,-18-17 0,17-18-1,19 0 1,-19 0 0,19 0-1,17-18-15,0-17 16,35-18-1</inkml:trace>
  <inkml:trace contextRef="#ctx0" brushRef="#br1" timeOffset="123083.14">15787 11324 0,'0'-17'31,"17"17"-31,-17-18 16,53-17-1,-35 17-15,17-35 16,1 0 0,-36 18-1,0 17 1,-18 18-1,-70 71 1,35 17 0,35-17-1,1 17 1,17-18 0,35-52-1,71-18 16,17-35-15,-35-18 0,53-35-1,-70-1 1,-18-17 0,-53 54-1,-35 52 1,-71 52-1,70 19 1,36 0 0,71-18-1,0-1 1,-18-34 0,-53 17-1,-36-17 16,-70 0-15,36-1 0,35 1-1,-1-18 1,72 0 31</inkml:trace>
  <inkml:trace contextRef="#ctx0" brushRef="#br1" timeOffset="123270.6">16245 11483 0,'-17'0'16,"-1"0"-16,0 0 16,1 0-16,-1 0 15,1 0 63,-1 18-78</inkml:trace>
  <inkml:trace contextRef="#ctx0" brushRef="#br1" timeOffset="124033.71">10460 13229 0,'0'0'0,"0"-88"32,0 70-32,-18-17 15,-17-36 1,35 54-16,-18 17 15,18 17 1,0 54 0,0 70-1,0 18 1,0 0 0,0-36-1,0-70 1,0-35 15,0-54-15,0-17-1,0 18-15</inkml:trace>
  <inkml:trace contextRef="#ctx0" brushRef="#br1" timeOffset="124283.68">10319 13229 0,'0'-53'16,"0"106"-16,0-123 0,0 34 15,17 19 1,89 70 0,18 52-1,-1 19 1,-52-36 0,-36 36-1,-35-54 16,0-35-15,0-52 0,35-36-1,1-18-15</inkml:trace>
  <inkml:trace contextRef="#ctx0" brushRef="#br1" timeOffset="124534.93">11042 13088 0,'0'-71'15,"0"142"-15,-18-177 16,-35 106 0,0 71-1,1 17 1,52-53-16,-53 124 16,17-36-1,19 19 16,-1-37-15,18-87 0,35-36-1,-17 1-15</inkml:trace>
  <inkml:trace contextRef="#ctx0" brushRef="#br1" timeOffset="124933.8">11130 13441 0,'0'0'16,"0"17"-16,-35 19 16,35-19-16,-18 36 15,1 35 1,17-17 0,35-53-1,53-18 16,18-36-15,-18-34 0,-35-36-1,-53 35 1,-18-17 0,-70 53-1,0 17 1,70 18-16,-88 36 15,71 17 1,18 17 0,34 1-1,54-71 1,35 0 0</inkml:trace>
  <inkml:trace contextRef="#ctx0" brushRef="#br1" timeOffset="125949.86">12259 13229 0,'0'0'0,"18"0"16,-18-17-16,0-19 16,-36 1-1,-34 35 1,-54 0-1,-17 35 1,71 18 0,52-35-16,0 52 15,54-34 1,87-1 0,18 0-1,-70 0 16,-18 18-15,-53 18 0,-88-1-1,-54-17 1,37-53 0,-19 0-1,18-70 1,36-1-1,70 1 1,17 87 31,-17 36-47,36 18 16,-19-54-16,36 72 15,0-54 1,53-35 15,35-18-15,-17-52-1,17-36 1,-124 71-16,54-54 16,-54 19-1,-17 52 1,-35 71 15,35-35-31,0 88 16,0-36-1,0 1 1,71-36 0,-18-35 15,35-18-31,0-52 31,-53-36-15,-35 18-1,0 53 1,0 52 15,0 18-15,0-17-16,-17 70 15,17-17 1,0-18 0,0-36-1,53-17 1,88-53 0</inkml:trace>
  <inkml:trace contextRef="#ctx0" brushRef="#br1" timeOffset="126216.47">13070 13458 0,'0'-17'0,"0"34"0,0-69 16,0 16-1,-35 19 1,0 17 0,0 53-1,-18 35 1,35 0-1,18 0 1,0-35 0,0-35-16,35 17 15,53-35 1,18-53 0,35-53-1,-105 89 1</inkml:trace>
  <inkml:trace contextRef="#ctx0" brushRef="#br1" timeOffset="126633.25">13494 13282 0,'17'-53'16,"-34"106"-16,34-159 15,-34 106 1,-36 53 0,35 18-1,1-36-15,17 36 16,-18 52-1,18-17 1,0-18 0,0-70-1,-18-36 32,18-35-47,18-35 16,35 0 15,53 0-15,-1 70-1,-34 18 1,-53 0-16,17 70 16,-35-17-1,-35 53 1,-36-18-1,36-70 1,35 0 0</inkml:trace>
  <inkml:trace contextRef="#ctx0" brushRef="#br1" timeOffset="127433.43">14093 13423 0,'0'0'0,"-17"0"0,17 18 0,17-18 32,54-18-17,-36 1-15,53-19 16,36-34 0,-89 17-1,-52 35 1,-89 18-1,-53 18 1,53 52 0,89 1-1,34-18 1,89-18 0,17-17-1,-17-18 16,-35-18-15,-159 18 15,-53 18-15,52 35 0,19 52-1,52-69-15,18 17 16,53 53-1,18-89 1,70 1 0,0-53-1,-53-36 1,36-53 0</inkml:trace>
  <inkml:trace contextRef="#ctx0" brushRef="#br1" timeOffset="127683.38">14887 13229 0,'0'-70'16,"0"140"-16,0-176 0,0 53 16,0 18-1,-35 88 1,0 71 0,-1 52-1,1-17 1,17-1-1,18-52 1,0-70 0,53-36-1,0-71 1,-35 53 0</inkml:trace>
  <inkml:trace contextRef="#ctx0" brushRef="#br1" timeOffset="128666.54">15028 13564 0,'-17'53'16,"17"-35"-1,0-1 1,35-17 0,53-17-1,-70-1-15,70-35 16,0-17-1,-88-1 1,-70 18 0,-1 53-1,-35 36 1,36 69 0,52 1-1,36-18 16,52-35-15,89-53 0,0-17-1,-53-19 1,35-69 0,-124 16-1,-17 1 1,0 71-1,0 69 17,0 54-17,0 0 1,0-35 0,-17-18-1,17-71 32,17-35-31,-17 35-16,53-105 15,0 52 1,18 1 0,-36 70-1,18 53 1,-53 53-1,0-36 1,0 1 0,0-36-1,18-35 1,-1-18 0,-17 1-16,35-36 15,36-53 16,0 0-15,-1 53 0,1 36-1,-71 34 1,0 107 0,0-19-1,0-52 1,0 0-1,53-53 1,17 0 0,-52 0-16,35-53 15,-18 36-15,-17-1 16</inkml:trace>
  <inkml:trace contextRef="#ctx0" brushRef="#br1" timeOffset="129651.1">16633 13582 0,'18'0'32,"0"0"-17,70-18 1,-18-17 0,-17-36-1,-53 36 1,0 18-16,-35-1 15,-53 18 1,17 53 0,18 53-1,36-36 1,17 18 0,106 1-1,-18-89 16,35 0-15,-34-36 0,-1-34-1,-35-18 1,-53 17 0,17 53-1,-17 36 1,-35 53-1,17-1 1,18-17 0,-17 0-1,17-71 32,35-17-47,0-18 16,18-17 15,-35 52-31,17-35 16,0 35-1,-17 36 1,-18 35 0,0 17-1,35-17 1,18-53-1,71 0 1,-71-17 0,17-54-1,-35-35 1,-17 18 0,0-71-1,-18 107 16,-18 122 1,-17 1-17,17 52 1,18-88-16,-17 36 16,17 17-1,52-53 1,1-35-1,18 0 1,-18-53 0,-36 36-16,54-71 15</inkml:trace>
  <inkml:trace contextRef="#ctx0" brushRef="#br1" timeOffset="129883.65">17621 13370 0,'0'0'0,"-17"0"0,17 18 16,17-18-1,71 0 1,36-18 0,17 1-1,-35-1 1,-89 18-16,1 0 15,-53 0 17</inkml:trace>
  <inkml:trace contextRef="#ctx0" brushRef="#br1" timeOffset="130766.29">12665 14623 0,'0'0'0,"-18"70"32,36-70-17,17 0 1,-17 0-16,70-35 15,-53 0 1,-17-18 0,-89 17-1,-17 36 1,-35 36 0,70 17-1,35-36-15,18 71 31,0-17-15,35-53 0,36-1-1,-36-17 1,-35-17 0,-53-1-1,-17 18 1,-54 18-1,54 35 1,34 35 0,54 0-1,0-70-15,52 17 16,36-17 0,-18-18-1,36-53 1,-19-36 15,-34 19-15,-53 52-16</inkml:trace>
  <inkml:trace contextRef="#ctx0" brushRef="#br1" timeOffset="130966.84">12947 14746 0,'0'35'32,"0"-70"-32,35 53 15,0 17 1,-17-17-16,53 52 15,-36-52-15,71 52 16,-71-17 0,-17-17-1,-1-36 1,-17-18 0,18-53-1,0 54 1</inkml:trace>
  <inkml:trace contextRef="#ctx0" brushRef="#br1" timeOffset="131149.66">13388 14781 0,'0'-17'16,"0"34"-16,0-70 15,-18 53 1,-52 53 0,52-35-16,-105 88 15,-36 17 1,71-52-1,52 17 1,54-88 0,123-18-1</inkml:trace>
  <inkml:trace contextRef="#ctx0" brushRef="#br1" timeOffset="131483.63">13652 14834 0,'0'0'0,"0"-17"0,0 34 47,0 36-31,-17 18 0,17 105-1,0 53 1,17-17-1,-17-124-15,0 230 16,-52-107 0,-37 1-1,36-88 1,36-124 0,34-89-1,72-69 16,-54 105-31</inkml:trace>
  <inkml:trace contextRef="#ctx0" brushRef="#br1" timeOffset="131799.32">13899 15028 0,'0'0'0,"-35"-35"0,-35-36 16,17 1-1,53-18 1,35 35 0,141 53-1,-17 88 1,-71-17 0,-70 34-1,-124-16 16,-17-36-15,-36-18 0,141-35-16,-52 0 15,34 0 1,36-18-16</inkml:trace>
  <inkml:trace contextRef="#ctx0" brushRef="#br1" timeOffset="137133.26">15769 4127 0,'0'18'0,"0"0"15,35-18 1,36 0 0,35 17-1,123-17 1,-158 0-16,158 0 16,0 0-1,-141 0-15,301-17 16,-72-1-1,89 0 1,-71 18 0,71 0-1,-142 0 1,177-17 0,-212 17-1,18 0 1,-106 0 15,-17 0-15,-71 0-1,-35 0 1,-18 17 78,0 1-79,0 88 17,0-88-32,0 35 0,0 52 15,0 1 1,0-71-16,-18 89 31,18-36-15,-35 53-1,-1-35 1,1-53 0,35-18-1,0-17-15,-18-18 16,1 0 15,17-35-15</inkml:trace>
  <inkml:trace contextRef="#ctx0" brushRef="#br1" timeOffset="138365.45">21255 6632 0,'0'0'0,"0"-17"0,0-36 15,0 35-15,0-53 16,0 36-1,0 18 17,0-1-17,0 36 1,-18 17 0,18 53-1,-17 53 1,17-17-1,0 70 1,0-141-16,-18 105 16,18 89-1,-18-35 1,-17-53 0,0 88-1,-1-36 1,19-34 15,-18-54-15,-1-17-1,19-53 1,-19-18 0,36-17-1,-17-18 110,-1 0-109,0 0-16,1 0 0,-1 0 0,-70 17 15,-53-17 17,-36 0-17,19 0 1,52-17 0,88-1-1,1 18 1,17-35-1,0 17-15,0-17 16</inkml:trace>
  <inkml:trace contextRef="#ctx0" brushRef="#br1" timeOffset="139488.87">21202 6491 0,'0'0'0,"18"-53"31,-18 71 0,0-1-31,-53 89 16,0-18-1,35-52-15,-52 52 16,-1-17 0,53-36-1,18-53 16,53-52-15,35-36 15,1-18-15,16 1 0,-69 88-1,-19 35 1,19 35-1,-19 88 1,1-35 0,0-52-16,35 87 15,-1-35 1,-34-52 0,-18-1-1</inkml:trace>
  <inkml:trace contextRef="#ctx0" brushRef="#br1" timeOffset="139783.41">22013 6897 0,'-17'17'31,"17"1"-31,-18 35 16,0-18-16,1 36 16,-19 52-1,1-17 1,18-35-1,-1-36 17,18-53-1,0 1-31</inkml:trace>
  <inkml:trace contextRef="#ctx0" brushRef="#br1" timeOffset="140098.85">21943 6985 0,'0'0'0,"0"-35"16,0-36 0,17 71-1,36 0 1,18 71 0,-36-18-1,18 52 1,-18-16-1,-35-72 1,18 71 0,-18-70-1,0 0 1,18-71 15,-1 35-31,19-52 16,-19 34-16</inkml:trace>
  <inkml:trace contextRef="#ctx0" brushRef="#br1" timeOffset="140332.43">22437 6826 0,'17'-17'0,"-17"-54"15,-17 159-15,34-194 0,-17 124 32,0 0-32,-70 70 15,-1 53 1,18-53-1,0 36 17,36-71-17,17-1 1,17-52 0,1 0-16,35-52 15</inkml:trace>
  <inkml:trace contextRef="#ctx0" brushRef="#br1" timeOffset="140715.76">22807 7020 0,'0'0'0,"0"-17"47,-18 17-47,1 0 0,-54 35 16,-35 71 15,71-36-15,17 36-1,36-53 1,70-18 0,36-35-1,-1-35 1,-52-36-1,-54-17 1,-17-18 0,-88 36-1,18 70 1,-89 35 0,71 18-1,-18 35 1</inkml:trace>
  <inkml:trace contextRef="#ctx0" brushRef="#br1" timeOffset="144548.09">25788 5009 0,'0'0'0,"18"0"15,-18-35 1,0 18-16,0-1 15,-18 18 32,0 18-47,-52 70 16,17 0 0,35-53-16,-35 53 15,0 36 1,53-36-1,18 0 17,53-70-17,34-18 1,37-35 0,-1-36-1,-35-35 1,-36 18-1,-70-71 1,0 53 0,-70 1-1,-1 87 1,-35 36 0,18 35-1,-18 70 1,18 0-1,70-34 17,18 16-17,0-69 1</inkml:trace>
  <inkml:trace contextRef="#ctx0" brushRef="#br1" timeOffset="144914.49">26264 5292 0,'0'17'31,"0"1"-15,0 0-16,18-18 31,0 0-31,17 0 31,-18-18-15,-17 0 0,-17-17-1,-36 35 1,35 18-1,18-1 1,0 1 0,18-18-1,17 0 1</inkml:trace>
  <inkml:trace contextRef="#ctx0" brushRef="#br1" timeOffset="145230.88">26917 4904 0,'0'0'0,"-18"0"0,1 0 15,-1-18 1,18 0-1,53 18 1,35 0 0,0 0-1,-17 0 1,-36 0 0,-88 0 15,18 0-16</inkml:trace>
  <inkml:trace contextRef="#ctx0" brushRef="#br1" timeOffset="145730.51">26970 4868 0,'-18'0'16,"36"0"-16,-106 36 15,35 17 1,0-1-1,0 1 1,35 0 0,1 0-1,34-53 32,1-17-31,-18-1-16,53 18 15,17 0 17,19 0-17,-19 35 1,18 0 0,-52 36-1,-36-36 1,0-17-16,-71 35 15,-17-18 1,-36 0 0,19-35-1,34 0 1,36 0 0,17 0-1,18-17 1,18-1-1</inkml:trace>
  <inkml:trace contextRef="#ctx0" brushRef="#br1" timeOffset="146364.75">27746 5151 0,'18'-36'16,"-18"19"-16,17-19 16,1-17-1,17 1 1,-35 16-1,0 19 1,-17 17 0,-36 0-1,-53 35 1,35 18 0,18 17-1,36 1 1,17-18-1,53 0 1,-1-18 0,19 0-1,-18 1 1,-35-1 0,-18-18-1,-18 1-15,-53 0 16,-34 17-1,16-35 17,36 0-17,18 0 1,18 0 0,17-18-16,0 1 15,35-19 1,35 19-1</inkml:trace>
  <inkml:trace contextRef="#ctx0" brushRef="#br1" timeOffset="147198.1">27922 5397 0,'18'0'15,"0"0"1,17-35-16,-17 18 16,52-19-1,-52-17 1,-1-17 0,-17 52-1,0 1 1,-53 17-1,1 70 1,16 36 0,36-53-1,18 35 1,17-88 0,89 18-1,-54-36 1,36-35-1,-18-17 17,-35-1-17,0-17 1,0 53 0,-35 35-1,-18 17 1,0 18-1,0-17 1,0-36 15,0 1-15,0-18 0,0-1-1,-18 36 1,0 0-1,-52 53 1,52-35 0,-70 88-1,70-36 1,18 18 0,18-35-1,70-35 1,18-18-1,17-35 1,-34 17 0,-72 0-1,-17-17 1,0 17 0</inkml:trace>
  <inkml:trace contextRef="#ctx0" brushRef="#br1" timeOffset="147364.72">28769 5468 0,'0'0'0,"-18"0"16,1 0 0,-1 0 15,-17 18-16,17-18-15</inkml:trace>
  <inkml:trace contextRef="#ctx0" brushRef="#br1" timeOffset="148281.01">17939 5468 0,'0'-35'32,"-18"35"-32,0 0 15,1 70 1,-1 54 0,-17-18-1,35-71-15,-18 53 16,18-53-1,0-17 1,0-53 15</inkml:trace>
  <inkml:trace contextRef="#ctx0" brushRef="#br1" timeOffset="148585.19">17868 5468 0,'0'0'16,"0"-18"-16,0-35 16,-17 18-1,69-18 1,54 36 0,18 17-1,-18 53 1,-89 35-1,-105 0 1,-71 18 15,106-53-15,36-53 0,70-36 15</inkml:trace>
  <inkml:trace contextRef="#ctx0" brushRef="#br1" timeOffset="148997.68">18327 5574 0,'-18'18'15,"1"-1"1,-1 1-16,0-1 0,18 1 0,-35 53 15,35-18 1,0 17 15,71-52-15,17-18 0,35-36-1,-70-16 1,-18-37-1,-35 19 1,-70-1 0,-36 36-1,-17 35 1,52 71 0,71-1-1,0-17 1,71-35-1,17-18 1</inkml:trace>
  <inkml:trace contextRef="#ctx0" brushRef="#br1" timeOffset="149280.2">18962 5309 0,'0'0'0,"0"-17"0,0-19 15,0 54 17,-18 17-32,1 36 15,-19 35 1,-17 35 0,53-88-16,0 35 15,0-35 1,53-53-1,18-35 1,17-71 15,-70 88-31</inkml:trace>
  <inkml:trace contextRef="#ctx0" brushRef="#br1" timeOffset="149714.21">19244 5327 0,'0'0'16,"0"-53"-16,0 35 0,0 1 15,-53 34 1,18 54 0,-36 52-1,36-17 1,35-70-16,0 87 16,0-52-1,35-36 1,53-35-1,1-18 1,34-52 15,-88-1-15,-17 1 0,-18 87 15,-18 18-16,1 54 1,17-19 0,0-52-1,0-1 1,0-34 0,17-18-1,-17 17-15,18 0 16</inkml:trace>
  <inkml:trace contextRef="#ctx0" brushRef="#br1" timeOffset="149863.84">19526 5450 0,'-17'0'0,"34"0"0,-52-17 16,17 17-16,-17 0 16,17 0-1,18 35 1,18-17-1,35-1 1</inkml:trace>
  <inkml:trace contextRef="#ctx0" brushRef="#br1" timeOffset="150297.2">19791 5574 0,'-35'53'31,"17"-36"-31,0-17 0,-17 71 16,17-18 0,18-35-1,-17 34 1,17-34 0,0-36 15,0 1-16,17-54 1,1 54-16,35-54 16,35 1-1,-17 52 1,-54 53 0,-17 36-1,0-1 1,0-52-16,-17 35 15,17-36 1,17-34 31,1 17-47</inkml:trace>
  <inkml:trace contextRef="#ctx0" brushRef="#br1" timeOffset="150880.31">20267 5627 0,'0'-18'0,"0"36"0,0-71 16,-53 53-1,0 0 1,36 0-16,-36 35 16,17 18-1,36 0 1,0-18-1,18-17 1,70-18 15,-17-53-15,-54 18 0,1-18-1,-36 53 16,1 17-15,17 1-16,-35 53 16,-1 52-1,36 1 1,0 70 0,-17 17-1,-1-34 1,-35-54-1,0-52 1,-35-54 15,-53-17-15,-18-70 0,36-36-1,105-18 1,71 36-1,70-35 1,-34 70-16</inkml:trace>
  <inkml:trace contextRef="#ctx0" brushRef="#br1" timeOffset="151180.81">20690 5415 0,'-17'-18'16,"34"36"-16,-52-53 0,17 35 15,-17 0 1,0 70 0,35 19-1,-35 34 1,-1-17-1,36-71 1,0-17 0,0-36-1,53-17 1,-53 17-16</inkml:trace>
  <inkml:trace contextRef="#ctx0" brushRef="#br1" timeOffset="151479.82">20567 5415 0,'0'0'16,"-53"-35"-16,35 0 16,18 17 15,71 0-15,-36 18-16,18 0 15,-35 0-15,88 0 16,-71 53-1,-35 18 1,-71-1 0,-35-34-1,-17 17 1,105-53-16,1 17 16,34-17-1,72-17 1,-72 17-1</inkml:trace>
  <inkml:trace contextRef="#ctx0" brushRef="#br1" timeOffset="151831.82">20779 5644 0,'17'0'16,"1"0"-1,17 0 1,18 0-1,0-52 1,-53 34-16,35-35 16,-35 35-1,-35 18 1,-36 18 0,1 70-1,35-17 1,17-54-16,18 54 15,18-36 1,35-17 15,17-18-15,1-18 0,-1-35-1,-52 36-15</inkml:trace>
  <inkml:trace contextRef="#ctx0" brushRef="#br1" timeOffset="152363.6">21131 5609 0,'0'0'15,"18"0"32,0 0-47,17 0 16,-17 18-1,-1 35 1,-17 0 0,-17 0 15,-1-53-15,18-18 15,0 0-16,53-35 1,-36 36-16,19-36 16,34 0-1,-17 35 1,-17 18 0,-19 0-1,-17 36 1,0-19-16,0 36 15,0 0 1,-17-35 0,17-1 15,0-34 0,0-19-15,0-34-1</inkml:trace>
  <inkml:trace contextRef="#ctx0" brushRef="#br1" timeOffset="152513.09">21502 5468 0,'-18'-18'0,"1"18"0,-1-17 16,-17 17-1,35 17 16,35 1-15,-17-18 0,-1 18-16</inkml:trace>
  <inkml:trace contextRef="#ctx0" brushRef="#br1" timeOffset="152913.88">21837 5556 0,'0'0'16,"-18"0"-16,1 0 0,-54 0 15,18 18 1,18 52 0,35-17-1,0 18 1,18-36-1,-1-35-15,36 0 16,18 0 15,-18-35-15,-36-36 0,-17 1-1,-35 17 1,-18 35-1,18 18 1,-1 36 0,36-1-1,18 0 1</inkml:trace>
  <inkml:trace contextRef="#ctx0" brushRef="#br1" timeOffset="153463.75">22243 5592 0,'0'0'0,"-18"-53"31,-17 35-31,-1 18 16,1 0-1,-35 18 1,17 35-1,35-36-15,-17 54 16,35-36-16,-18 18 16,0 17-1,71-52 1,0-18 0,36-35-1,-19-36 1,1-52-1,-36-1 1,0 18 15,-35 18-15,0 71 0,-35 17-1,17 88 1,1 35-1,-1 1 1,18-54 0,18 1-1,52-53 1,-17-18 0,18-18-1,-18-17 1</inkml:trace>
  <inkml:trace contextRef="#ctx0" brushRef="#br1" timeOffset="153632.62">22542 5733 0,'-17'17'15,"-1"-17"32,1-17-31</inkml:trace>
  <inkml:trace contextRef="#ctx0" brushRef="#br1" timeOffset="175335.16">26405 6227 0,'18'0'0,"0"0"32,-18 17 14,0 1-46,0-1 63,-18-17-32</inkml:trace>
  <inkml:trace contextRef="#ctx0" brushRef="#br1" timeOffset="176176.82">26599 6209 0,'-17'0'0,"-1"0"0,1 0 15,17-18 141,0 1-140,0-1-16,0 0 0,17 1 16,1-19-1,-18-34 1,17 17 0,1 18-1,-18 52 32,0 36-47,-18 35 16,1 1-1,17-54-15,0 88 16,0-34 15,-18 16-15,1-52-1,17-17 1,0-19 0,-36-17-1,-17 0 1,0 0 0,-35 0-1,35 0 1,18 0-1,106 0 17,17-17-17,53-1 1,-35 18 15,0 0-15,-89 0-16,1 0 15,-18-18 48,17 1-63,19-19 16</inkml:trace>
  <inkml:trace contextRef="#ctx0" brushRef="#br1" timeOffset="176843.7">27693 6262 0,'0'0'0,"-18"0"0,18-18 16,0 1-1,0-1 1,71-17 0,-18 17-1,-35 0-15,-1-35 16,-70 36 15,-35 17-15,-53 35-1,70 0 1,54-17-16,-19 17 16,36-17-1,36 17 1,52 18 15,18-18-15,-36 1-1,-52-19-15,17 19 16,-35 16 0,-53-16-1,-53-19 1,18 1 0,-35-18-1,88-35 1,-18-18-1,35 35 1,18 1 0,18 17 31,35 0-32,17 0 1</inkml:trace>
  <inkml:trace contextRef="#ctx0" brushRef="#br1" timeOffset="177710.97">27975 6421 0,'0'0'0,"18"0"0,0 0 15,17 0 1,18 0-1,-36 0-15,36 0 16,-35 0-16,52-53 16,-52 17-1,0-17 1,-18 18 0,-18 18 15,-52 17-16,34 0-15,-17 35 16,-35 53 0,71-17-1,17 17 1,52-35 0,37-36-1,-72-17-15,89 0 16,-35-35-1,17-36 1,-35 1 0,17-18-1,1 17 1,-1 36 0,-52 35 15,-18 18-16,18 17 1,-18-18 0,0-34 31,0-1-32,-36-17 1,1 35-1,0 0 1,17 0-16,-52 53 16,34 17-1,36 19 1,0-19 15,36-17-15,34-35-1,-17-1 1,53-17 0,-53-53-1,-35 36 1,-18-1 0,0 0-1</inkml:trace>
  <inkml:trace contextRef="#ctx0" brushRef="#br1" timeOffset="179228.33">25559 7355 0,'0'-17'78,"0"-1"-78,17 0 16,1 1-16,0-1 0,-18-17 0,35-36 31,-35 36-16,0 17 1,-35 54 15,35-19-31,-36 72 16,19 34 0,-1 1-1,0-1 1,-17-35-1,-18-35 1,-35 0 0,18-53-1,-19 0 1,72 0 15,123-18 0,-71 18-31,88 0 16,54 0 0,-54 0-1,-88 0 1,-35-17 31,0-1-47,18-17 15</inkml:trace>
  <inkml:trace contextRef="#ctx0" brushRef="#br1" timeOffset="179460.63">26035 7585 0,'-18'0'16,"1"0"-1,34 0 64,1 0-64,0-18-15,-1 0 0,19 1 16</inkml:trace>
  <inkml:trace contextRef="#ctx0" brushRef="#br1" timeOffset="179743.18">26494 7338 0,'0'0'0,"17"0"47,19 0-31,52 0-1,35 0 1,-52 0 0,-54 0-1,1 0-15,-71-18 31,18 0-15</inkml:trace>
  <inkml:trace contextRef="#ctx0" brushRef="#br1" timeOffset="180209.24">26599 7302 0,'-35'0'16,"70"0"-16,-87 0 0,16 0 0,1 53 31,-18 0-16,35 0 1,-17-17 0,17-19-1,36-17 32,17 0-31,18 0-1,36 35 1,-72-35-16,71 18 16,-17 17-1,-53 18 1,-18 0 0,-71 0 15,-17-18-16,0-35 1,17 0 0,53 0-1,1-17 1,-1 17 0,18-36-1,35 19-15</inkml:trace>
  <inkml:trace contextRef="#ctx0" brushRef="#br1" timeOffset="181659.61">27481 7373 0,'0'0'0,"18"0"0,-18-18 16,35 1-1,1-19 1,-36 19-16,35-36 16,-18 0-1,-17 18 1,-35 35-1,-53 0 1,0 53 0,53 17-1,35-17 1,0 18 0,35-18 15,18-18-16,17 0 1,-52-17-16,0 17 16,-1 18-1,-34 0 1,-36-18 0,-18-17-1,-17-18 1,17 0-1,36-35 1,0-18 0,17 35-1,18 0 1,0 36 0,0 35 15,35-18-16,18 18 1,18-35 0,35-18-1,88-18 1,-71-17 0,18-53-1,-70-1 1,-36-16-1,-35 69 1,-53 36 0,36 0-16,-54 53 15,36 18 1,0 17 15,35-35-31,52 0 31,72-36-15,-54-17 0,54-35-1,-54-18 1,19-35 0,-19 18-1,-52 34-15,17-17 16,0 53-1,-17 0 1,-18 36 0,0-1-1,0-17 1,0-54 46,0-17-46,0 36 0,0-19-1,-18 36 1,1 0-16,-36 36 16,0 34-1,0 1 1,35 35-1,1-53 1,34-1 0,54-16-1,17-36 1,0 0 0,-35-18 15,-17 0-16,-36 1 1,0-1 0</inkml:trace>
  <inkml:trace contextRef="#ctx0" brushRef="#br1" timeOffset="200508.1">26123 7549 0,'0'-17'47,"0"-1"-31,0 1 15,0 34 32,0 1-63,0-1 15,0 1-15,0 0 16,18-18 0,-1 0-1,19 0 1,-19-53-1,-17 0 17,-17 18-17,-1 35 1,-17 0 0,35 17-1,0 19 1,0-19-1,-18-17 1</inkml:trace>
  <inkml:trace contextRef="#ctx0" brushRef="#br1" timeOffset="202623.31">26352 8414 0,'18'0'31,"-36"0"63,1 0-94,-1 0 16,1-18-16,-1-17 15,18 0 1,0-18-1,53 0 1,0 35 0,0 18-1,-36 18-15,36 52 16,-53 54 0,0-36-1,-70 35 1,-54-17-1,1-53 17,17-53-17,53-53 1,53-17 0,0 34-1,0 1 1,53 35-1,17 35 1,1 18 0,0 18-1,-19-1 1,1-52 0,0-18-1,0-18 1,18-70 15</inkml:trace>
  <inkml:trace contextRef="#ctx0" brushRef="#br1" timeOffset="203940.7">27323 8378 0,'0'0'16,"0"-17"-16,17 17 0,19-35 16,-36-1-1,17 19-15,-17-36 16,-88 53 15,17 0-15,-34 53-1,69 0 17,36-36-32,0 36 15,36-18 1,34 18 0,1-17-1,-1-1 1,-17 18-1,-53 0 1,-53 0 0,-17-36-1,-36 1 1,35-18 0,18-53-1,36 18 1,17 17-1,0 36 32,0-1-31,35 19 0,-17-19-16,52 36 15,1-53 1,52 0-1,-17-53 1,53-17 0,-71-1-1,-70 53-15,17-70 16,-35 35 0,-35 36-1,-1 34 1,1 54-1,35-18 17,0 35-17,18-70 1,70-18 0,0 0-1,0-18 1,18-53-1,0 1 1,-35-1 0,-36 36-1,-18 17 1,1 18 0,-18 36-1,0-1 1,0-53 46,0 1-62,0-19 16,0 19 0,0-1-16,-35 18 31,-36 53-16,18 18 1,18 34 0,35-34-1,71-36 1,17-17 0,-18-18-1,19-18 1,-54 1-1,-35-19 17,-18 36-1,-35 0-15,36 0-16</inkml:trace>
  <inkml:trace contextRef="#ctx0" brushRef="#br1" timeOffset="204806.32">24853 9472 0,'0'-18'15,"0"1"1,-17 17-16,17-53 31,0 35-15,0 1-16,35-36 15,35 17 1,1 19 0,-1 17-1,-34 70 1,-19 54-1,-17-89-15,-70 106 16,-71 0 0,35-70-1,-35-36 1,70-53 0,54-34-1,17 34-15,0-88 16,17 36 15,36 17-15,0 35-1,35 71 1,-17 17 0,-36 19-1,18-1 1,-53-53-1,35-35 1,-17 0 0,0 0-1,17-70 1,-18 52 0</inkml:trace>
  <inkml:trace contextRef="#ctx0" brushRef="#br1" timeOffset="205039.91">25629 9525 0,'-17'0'16,"-1"0"-16,0 0 16,18-18-16,0 1 31,18 17 16,0 0-32,17-18-15,0 0 16</inkml:trace>
  <inkml:trace contextRef="#ctx0" brushRef="#br1" timeOffset="205724.27">26158 9349 0,'0'-18'15,"18"18"1,0-18-16,-1 18 16,19 0-1,-1 0-15,53-35 16,-17 35-1,-18 0 1,-71 0 15,0 0-31,-52 0 16,34 0 0,-16 0-1,-1 0 1,-18 35-1,1 1 17,34-1-17,19-17 1,17-1 0,17-17 15,19 0-16,-19 0-15,54 18 16,-1-1 0,1 1-1,-18 17 1,-18 36 0,-35-18-1,-71 35 1,-17-53-1,-35 1 17,-1-36-17,54 0 1,35 0 0,35-36-1,35-17 1,35 0-1</inkml:trace>
  <inkml:trace contextRef="#ctx0" brushRef="#br1" timeOffset="207090.59">27305 9419 0,'0'0'0,"-18"0"31,18-35-15,71-18-1,-18 18 1,-18-1-1,-35 19-15,0-1 16,-35 0 0,-53 18-1,-36 53 1,54-17 0,70 34-1,0-52-15,88 35 16,-18 0-1,36 0 17,-71 0-17,-35 17 1,-35-35 0,-88-17-1,-18-18 1,70-18-1,0-35 1,54 18 0,17 18-1,0 52 17,35 0-17,36 36 1,17-36-1,18-35 1,-71 0 0,124 0-1,-18-53 1,0-18 0,-70-17-1,-54-18 1,-17 54-1,0 34-15,-53 0 16,0 36 0,36 17-1,-1 53 1,18-17 0,88 17-1,-52-88 1,-1 0-16,53 0 31,-17-35-15,-1-36-1,18-17 1,-17 18 0,17-1-1,-53 53 1,-17 18-1,0 0 1,-18 36 0,0-19-1,17-17 1,-17-17 15,0-19-15,-35 19-1,0 17 1,17 0 0,-35 0-1,-53 88 1,18 18 0,88-18-1,35-18 1,54-34-1,16-36 1,-69 0-16,52-18 16,-18-35-1,-34 18 1,-36 0 0,-36 35-1,19 0-15</inkml:trace>
  <inkml:trace contextRef="#ctx0" brushRef="#br1" timeOffset="207943.84">25929 10195 0,'0'0'0,"-17"0"31,34-17 0,1 17-31,-1 0 16,1 0-16,35 0 16,18 0-1,-36 35 1,-35 0 0,-35 36-1,-71-1 1,35-52-1,36-18 1,53-18 31,34 1-31,54 17-1,-18 17 1,1 36-1,-89 18 1,17-1 0,-87 19-1,34-72-15,-16 1 16,16-1-16,-87 1 16,52-18-1,-17-18 1,53-17-1,35 18 17,0-1-32,0 0 15,0 1 1,70-19 0</inkml:trace>
  <inkml:trace contextRef="#ctx0" brushRef="#br1" timeOffset="209299.54">27129 10248 0,'0'0'0,"17"0"0,-17-17 0,18-19 16,0 36-16,-1-35 15,1-18 1,-18 35 15,-71 18-15,-35 0 0,18 36-1,53-19-15,-18 36 16,53 0-1,53-18 1,53 18 0,-18-17-1,-17 17 1,-71-36-16,17 18 16,-52 18-1,-71 0 1,0-35-1,0-18 1,36-18 15,35 1-31,-18-36 16,35 17 0,0 1-1,18 70 16,0-17-31,36 17 16,-19-17-16,36 17 16,18 1-1,52-36 1,1 0 0,52-18-1,-52-35 1,34-53-1,-105 18 17,-53 17-17,-35 36 1,0 35 0,-18 35-1,17 36 1,36 17-1,0-17 1,53-54 0,18 1-1,-18-18 1,53-53 0,-36 0-1,1-35 1,-1 0-1,-34 53 1,-1 35 15,0 0-15,-35 17 0,0 18-1,0-52 48,0-1-32,-17 18-31,-36 0 16,17 0-1,-52 35 1,35 54-1,53-19 1,0 18 15,18-52-15,70-19 0,0-17-1,0 0 1,-52-35-1,-19 35 1,-17-18 0,0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59:35.4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25153 1358 0,'0'0'0,"-18"0"0,-87 0 31,69 0-31,-34 0 16,34 0 0,19 0-1,52 0 16,18 0-15,88 0 0,-70 0-16,211 0 15,0-17 1,89-1 0,-177 18-1,-71-18 1,-88 18-1,-17 0-15,0 0 32,-18-17-1,0-1-15,-18 0-16,18 1 15</inkml:trace>
  <inkml:trace contextRef="#ctx0" brushRef="#br0" timeOffset="549.34">26247 811 0,'0'0'0,"-18"0"16,0 36-1,18 17 1,0 17 0,53 18-1,-35-70-15,70 35 16,36-35 0,-36-18-1,35 0 1,-70 0 15,-18-18-15,-70 18 15,-18 18-15,-53 70-1,18-18 1,-18 36-1,89-71-15,-36 36 16,18 17 0,17-35-1,0 0 1,1-35 0,-1-18-1,0-18 1,18-53 15,18 36-31</inkml:trace>
  <inkml:trace contextRef="#ctx0" brushRef="#br0" timeOffset="1367.97">27887 1305 0,'0'-17'16,"0"-1"0,18 18-16,-1 0 0,36-71 15,0 19 1,-18-37-1,-17-34 17,-18 105-32,-18-52 15,-87 70 1,-72 17 0,89 36-1,-35 53 1,52 0-1,71-53 1,35-18 0,71-35-1,0-18 1,35-34 0,-35-19 15,-53 18-31,-53 35 31,0 54 0,0-19-31,0 19 16,0 69 0,-18-16-1,18 16 1,0-16-1,0 16 1,18-16 0,-18-1-1,-18-70-15,-35 17 16,-35-18 0,0-17-1,-18-52 16,18-1-15,53 17 0,17 1-1,18 0 1,0-1 0,88-16-1</inkml:trace>
  <inkml:trace contextRef="#ctx0" brushRef="#br0" timeOffset="1983.81">28593 864 0,'-18'0'16,"36"0"-16,-36-17 0,0-1 16,-17 18-1,0 18 1,35 17-16,-35 53 16,-1 53-1,36-17 1,-17 17-1,-1-53 1,36-17 0,-18-54-16,35 1 15,88-18 1,-52-18 0,35-35-1,-36-17 1,1-36 15,-54 0-15,-17 71-16,0-71 15,-52 0 1,-19 36 0,-35 70-1,18 0 1,70 0-16,-52 70 15,35-52-15,-18 88 16,53-18 0,0 35-1,17-52 1,54-54 0</inkml:trace>
  <inkml:trace contextRef="#ctx0" brushRef="#br0" timeOffset="2417.96">29281 1199 0,'0'0'0,"-18"0"16,0 0-1,-17 18 1,35 17 0,0-17-1,18 0 1,52-18 0,-52-36-1,17-17 1,-35 18-1,0 0 17,-18 35-32,1 0 15,-1 0-15,-52 18 16,17 17 0,17 0-1,19 0 1,70-35 15,-36 0-31</inkml:trace>
  <inkml:trace contextRef="#ctx0" brushRef="#br0" timeOffset="2848.91">29792 706 0,'0'0'15,"0"-18"-15,0 36 32,0 17-17,0 0-15,-35 71 16,-18 88-1,18-106 1,17-35-16,-35 106 16,-18-18-1,-34 106 1,52-124 0,-18-34-1,71-54 1,0-18 15,18-69 0,-1 34-31,72-88 16,-72 88-16</inkml:trace>
  <inkml:trace contextRef="#ctx0" brushRef="#br0" timeOffset="3182.68">29845 1587 0,'0'18'0,"0"0"0,0-1 16,0 19 0,0-19-1,18-17-15,35 0 16,17-17 15,-17-54-15,-53 36-1,0 17 1,-53 18 15,35 18-31,-17-1 16,18 1-1,34-36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15:12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2575 2240 0</inkml:trace>
  <inkml:trace contextRef="#ctx0" brushRef="#br0" timeOffset="5073.06">829 2187 0,'18'-17'16,"-18"34"-16,-18-17 15,18-17-15</inkml:trace>
  <inkml:trace contextRef="#ctx0" brushRef="#br0" timeOffset="7252.19">1199 723 0,'0'0'0,"0"-35"31,-17 35 1,17 18-1,0-1-31,0 36 15,0 18 1,53-1 15,-36-52-31,36 17 16,35-35 0,36 0-1,-54-53 1,1-17-1,-53-1 1,-18 1 0,0 34-1,-36 36 17,36 53-17,-17 71 1,-1 17-1,18-35 1,0 35 15,0-53-15,18 18 0,-71-36-1,53-52-15,-53 17 16,35-17-1,-35 17 1,-17-70 0,-1-36-1,71 18 1,-70 18 0,52 17-1,-35 1 1,53 52-1,53 0 17,35 18-17,-17 0 1,17-35 0,18-18-1,-18-18 1,53-17-1,-88-18 1,-35 35-16,17-52 16,-17-1-1,-18 54 1,0 17 0,-18 35 15,18 0-16,0-17 1,-18 52 0,18-34-1,0-1 1,-17-35 46,17-18-62,0-17 16,0-18 0,0-17-1,53 17 1,-53 35-16,53-17 16,17 35-1,-17 0 1,-18 88 15,-17-53-15,-18 53-1,0-52 1,0-1 0,-35-35 15,35-18-16,-18-17 1,18 17-16,0-52 16,35 17-1,53-18 1,18 54 0,0 17-1,-53 17 1,-35 72-1,-36-54 17,-17 35-17,-18 1 1,53-89 62</inkml:trace>
  <inkml:trace contextRef="#ctx0" brushRef="#br0" timeOffset="7672.31">2699 1217 0,'0'0'0,"0"-18"0,0 1 15,17 17 1,-52 17 0,53-17-1,-18 18 1,35 17-1,-35 36 1,0-53-16,0 140 16,-18 107-1,18-71 1,0 53 0,18-53-1,17 35 1,-88-35-1,53-141 17,0-35-17</inkml:trace>
  <inkml:trace contextRef="#ctx0" brushRef="#br0" timeOffset="7723.48">2699 2787 0,'0'-18'15,"0"1"-15,0-36 16,0 35-16,17-52 0</inkml:trace>
  <inkml:trace contextRef="#ctx0" brushRef="#br0" timeOffset="8206.71">2805 1341 0,'0'0'0,"-36"-18"15,36 0 1,0 1 0,36-36-1,34 35 1,18-17-1,36 35 1,-89 0-16,18 0 16,-35 17-16,52 72 15,-70-1 1,-88 18 0,-18-36-1,-17 1 1,52-36-1,1-17 17,34-1-17,36-34 17,0-1-17,18-17 1</inkml:trace>
  <inkml:trace contextRef="#ctx0" brushRef="#br0" timeOffset="14105.78">3563 1182 0,'0'0'0,"18"-18"0,-18 1 47,0-1-31,0 0-16,17 18 0,-17-35 15,36-36 1,-36 18-1,0 36-15,0-54 16,0 54 15,-18 34 1,0 36-17,-17 71 1,17-18-1,1-71-15,-19 71 16,19-18 0,17-18-1,70-34 1,-52-36 0,35 17-1,35-34 1,-17-36-1,-1 17 1,-17-34 15,-53 17-15,0 35 0,0 36 15,0 35-16,0 17 1,0-34 0,18-1-1,17-17 1,0-18 0,-17-18 15,-18 0-31,18 1 15</inkml:trace>
  <inkml:trace contextRef="#ctx0" brushRef="#br0" timeOffset="14488.19">4057 970 0,'-18'0'0,"1"0"16,-1 18-16,18 17 16,-18-17-1,18-1 1,53-17 0,-35 0-16,0-17 15,-1-19 1,-17-17-1,0 18 1,-53 35 31,36 35-31,17-17-16,-18 17 15,0 1 1,18-1-1,0-17-15</inkml:trace>
  <inkml:trace contextRef="#ctx0" brushRef="#br0" timeOffset="15140.05">4533 1199 0,'0'0'0,"18"-17"0,-18-1 16,0-17 0,-35 35-1,-1 0 1,19 0-16,-19 0 15,19 18-15,-19 34 16,-16 37 0,16-19-1,36 18 1,0-17 0,53-18-1,35-36 1,18-34-1,0-18 1,17-36 0,-34 18 15,-36-35-15,-36 17-1,-17 54 1,0-1-1,-17 71 1,-1 18 0,0-19-1,18 19 1,36-18 0,-1-53-1,35 0 1,-17-18-1,-35 18-15,17-53 16,1-35 0</inkml:trace>
  <inkml:trace contextRef="#ctx0" brushRef="#br0" timeOffset="15523.95">4992 847 0,'0'0'0,"-18"0"0,1 0 15,-36 35 1,-53-17 0,106 52-1,35-52-15,53 17 16,-88 0-1,36-35 1,16-17 15,-16-36-15,-19 0 0,-17 35-16,0-35 15,-35 18 1,-18 35-1,0 18 1,-17 17 0</inkml:trace>
  <inkml:trace contextRef="#ctx0" brushRef="#br0" timeOffset="15571.05">4851 1058 0,'35'0'16,"-17"0"-16</inkml:trace>
  <inkml:trace contextRef="#ctx0" brushRef="#br0" timeOffset="-25924.32">6403 2734 0,'18'0'31,"-1"0"-15,-17-18 0,18 18-16</inkml:trace>
  <inkml:trace contextRef="#ctx0" brushRef="#br0" timeOffset="-24589.06">5415 988 0,'-18'0'0,"18"-18"63,0 0-47,18 1-1,-18-1-15,0 1 16,0-1-16,18-35 15,-1 35-15,-17-17 16,0 17-16,0 1 31,-17 17 1,-1 35-17,0 53 1,1-52-16,-1 105 15,1-106-15,17 106 16,0-17 0,0-19-1,0-52 1,52-17 0,-34-36-16,17 0 15,18-18 1,-17-17-1,-1-18 1,-35 0 0,0 0-1</inkml:trace>
  <inkml:trace contextRef="#ctx0" brushRef="#br0" timeOffset="-24341.94">5292 1252 0,'0'0'0,"-18"0"16,18 18-1,18-18 17,17 0-32,18 0 15,53-53 1,-18 18-1,-70 35-15,70-53 16,-53 0 15,18-18-31</inkml:trace>
  <inkml:trace contextRef="#ctx0" brushRef="#br0" timeOffset="-23177.04">5909 706 0,'0'0'0,"0"-18"16,-18 18 15,18 18-15,-17-1-16,-1 36 16,0 88-1,1 18 1,17-53-1,0 35 1,0-53 0,0-17 15,17-54-15,1-17-16,53 0 15,-1-35 1,18-36-1,-35 1 1,0-36 0,-35 36-1,0 52 1,-18 71 15,0 0-15,-18 35-1,18-70-15,0 17 16,0-18-16,0 19 31,35-36-15,36 0 0,-1-18-1,1-52 1,-18 17-1,-18-53 1,-17 71 0,-18-1-1,0 54 17,0 0-17,0-1-15,0 71 16,0 1-1,0 34 1,0 18 0,17 88 15,1 18-15,0 0-1,-18 0 1,0-70-1,0-19 1,0-87 0,0 0-1,-18-71-15,-35 0 16,0 0 0,-35-89-1,17-34 1,36-106-1,17 35 1,18 105-16,18-211 31,35 106-15,35 0 0,0 106-1,36 18 1,-89 70-1,36-18 1,-54 18 15</inkml:trace>
  <inkml:trace contextRef="#ctx0" brushRef="#br0" timeOffset="-21691.33">7708 864 0,'0'-17'0,"0"-54"31,0 53-31,0 1 16,0 34 31,0 36-47,0 141 31,0-35-15,-17 35-1,-1-88 1,0 17-1,1-105-15,17 17 16,0-52 15,0-1-15,0-35 0</inkml:trace>
  <inkml:trace contextRef="#ctx0" brushRef="#br0" timeOffset="-21390.93">8061 1235 0,'0'0'0,"53"-18"0,-18 18 31,-35 35 0,-106 54-15,-17 34-1,17-35 1,0 0 0,71-52-1,17-36-15,1 0 16,17-18 0,35-70-1,35 17 1,1 1-1</inkml:trace>
  <inkml:trace contextRef="#ctx0" brushRef="#br0" timeOffset="-21158.05">8026 1252 0,'17'0'0,"-34"0"0,87 0 31,-52 0-15,17 53-1,-17 18 1,-1-18-1,1-36-15,35 54 16,-18-36 0,1 0-1,-1-35 1,0 0 0,-17-70-1,35-1 1</inkml:trace>
  <inkml:trace contextRef="#ctx0" brushRef="#br0" timeOffset="-20891.72">8555 882 0,'0'0'16,"0"-18"-16,0-17 16,-18 17-1,-17 54 1,17 69-1,1 72 1,-1-1 0,0-70-1,1 18 1,17-54 0,0-35-1,35-70 16</inkml:trace>
  <inkml:trace contextRef="#ctx0" brushRef="#br0" timeOffset="-20008.42">9260 1305 0,'0'0'16,"18"-17"-16,0-19 16,-18-34-1,0 17 1,-53 18 0,-18 17-1,54 18-15,-72 71 16,19 17-1,-18 35 1,52-17 0,36 17 15,0-105-31,0 17 16,71 18-1,-1-53 1,19-53-1,-36-17 1,17-36 0,-35 18-1,1-36 1,-36 107 0,0-1-1,0 36 1,0 52-1,0 36 1,0-18 0,17-17 15,36-54-15,18 1-1,-1-18 1,36-53-1,-18-35 1,-17-18 0,-18 36-1,-18 34 1,-35 54 15,0 0-31,0 52 16,0 1-1,0-1 1,0-52 15,35 0-15,18-18 0,18-18-1,-36-17 1,0-36-1</inkml:trace>
  <inkml:trace contextRef="#ctx0" brushRef="#br0" timeOffset="-19575.31">10037 811 0,'0'0'0,"-142"-105"31,107 105-31,-35 17 16,52 1-16,0 52 31,1 54-15,17-18 0,17-53-1,71-36 1,1-17-1,17-53 1,-36-35 0,-70-35-1,-18 34 1,-70 19 0,18 70-1,-54 18 1,107 52-1,-19 36 1,36-36 0,0 1 15,53-53-31</inkml:trace>
  <inkml:trace contextRef="#ctx0" brushRef="#br0" timeOffset="-19158.33">10530 741 0,'0'-18'0,"-17"18"46,17 18-46,-36 35 16,19 88 15,-1-18-15,-17 36 0,35-53-1,0 0 1,0-71-16,0 0 15,18 36 1,17-54 0,18-17-1,-18-17 1,18-54 0,-18 18-1,1 18 1</inkml:trace>
  <inkml:trace contextRef="#ctx0" brushRef="#br0" timeOffset="-18852.6">10425 1164 0,'0'0'0,"-18"18"16,18-1 15,18-17-15,-1 0-16,71 0 15,-52 0-15,34-17 16,36-1 0,-53 1-1,-35 17 1,-36 0 31,0 0-32</inkml:trace>
  <inkml:trace contextRef="#ctx0" brushRef="#br0" timeOffset="-18275.76">11977 1147 0,'0'0'0,"0"-18"0,17-35 15,-17 35-15,0 1 16,0-1-16,-17 18 31,17 71-15,0 34-1,-18 37 1,1-107-16,17 35 16,0-52-16,-18 88 31,18-53-15,0-36-1,0-52 16</inkml:trace>
  <inkml:trace contextRef="#ctx0" brushRef="#br0" timeOffset="-17759.09">12347 1252 0,'0'0'0,"18"0"0,-18-17 15,-88 105 32,35-53-47,-53 53 16,18-17-1,0-1 17,52-34-17,36-54 1,0 0-1,88-34 1,-35-19 0,36-17-1,-19 17 1,-17 54 0,-35 17-1,17 17 1,18 54-1,-36-18 1,19 17 0,-19-17-1,-17-35 17,18-18-17,17 0 1,-17-35-1,0-1-15</inkml:trace>
  <inkml:trace contextRef="#ctx0" brushRef="#br0" timeOffset="-17508.73">12647 1094 0,'0'0'0,"0"-18"16,0-17-16,0 17 15,0 36 1,-18 35-1,1 70 1,-18 1 0,17-36-1,-17 0 17,35-35-17,0-36 1,35-69 15</inkml:trace>
  <inkml:trace contextRef="#ctx0" brushRef="#br0" timeOffset="-17240.66">12947 1235 0,'0'0'16,"0"17"-1,-18 1 1,18 0-16,-35 70 16,17-71-16,1 54 31,17-18-15,0-18-1,35-35 16,0-17-15,18-54 0</inkml:trace>
  <inkml:trace contextRef="#ctx0" brushRef="#br0" timeOffset="-16808.64">13123 1041 0,'0'0'0,"-17"-18"0,-1 0 0,0 1 0,-35-1 15,-35 18 1,35 18 0,18 35 15,17 0-15,18 17-1,89-35 1,-1-35-1,-18 0 1,19-52 0,-72-1-1,-17-36 1,-35 19 0,-36 35-1,1 35 1,-1 52-1,36 19 1,17 35 0,18-88-1,0 34 1,53-16 0,-35-19-16</inkml:trace>
  <inkml:trace contextRef="#ctx0" brushRef="#br0" timeOffset="-16209.15">13547 970 0,'0'0'0,"0"-18"0,0-17 16,0 18-1,-18 17 1,-17 52-1,-1 72 1,19-18 0,-18 35 15,17-53-15,18-70-16,0 70 15,0-53 1,53-17-1,17-18 1,1-35 0,17-71-1,18-35 1,-35-36 0,-54 54-1,-17 35 1,0 70-1,-53 53 1,18 71 0,-18 88 15,53-88-15,0 0-1,18-53 1,35-18-1,35-35 1,0 0 0,-53-53-1,1 0 1</inkml:trace>
  <inkml:trace contextRef="#ctx0" brushRef="#br0" timeOffset="-15324.88">15469 1023 0,'0'0'0,"0"18"0,18-18 47,0 0-47,70-53 16,35-53-1,-17 35 1,-53-34 0,-53 69-1,-141 19 1,106 17-16,-89 0 15,-52 35 1,105 0 0,71 36 15,71-18-15,87 52-1,-52-34 1,-70-53-16,87 70 15,-88-18 1,-52 19 0,-160-1-1,1-71 1,-89 1 0,160-53-1,52-36 1,53 1-1,88-54 1,-18 71 0,89 18 15,-53 35-15</inkml:trace>
  <inkml:trace contextRef="#ctx0" brushRef="#br0" timeOffset="-14575.25">15963 1076 0,'18'0'0,"-36"0"0,53 0 15,-35 18-15,0-1 16,0 54 0,-35-18-1,0 17 1,17-52-16,18 35 15,18-36 1,52-17 0,36-35 15,0-18-15,0-17-1,-88 34-15,17-16 16,-17-1-1,-18 35 1,0 53 15,0-17-31,-18 52 16,0 72 0,18 52-1,-17 53 1,17-36-1,0 89 1,0-71 0,0 124 15,0-141-15,-36-89-1,-52-17 1,0-88-1,-53-36 1,-53-123 0,70-18-1,1-176 1,88 71 0,35-54-1,105 89 1,-16 88-1,-54 105-15,106-70 16,-53 36 0,53-1-1,-70 54 1</inkml:trace>
  <inkml:trace contextRef="#ctx0" brushRef="#br0" timeOffset="-14059.52">16651 1111 0,'0'0'0,"0"-17"0,-18 17 31,1 0-31,17 35 16,-18 35-1,-17 36 1,35-35-1,-18-1 1,1-17 0,17-70 31,0-1-32,0-35 1,35-70-1,0 70 1,-17 35-16,70-52 16,0 34-1,53 36 1,-70 53 0,-53 53-1,-18-18 1,-53 0-1,0-35 1,35-35 0,18-36 31,0 1-47</inkml:trace>
  <inkml:trace contextRef="#ctx0" brushRef="#br0" timeOffset="-13742.61">17586 1111 0,'0'0'0,"0"-17"0,0-1 16,-88 18-1,35 0 1,-53 53-1,18 70 1,53-17 0,17-88-16,18 88 31,18-53-15,52-36-1,18-17 1,18-35-1,0-18 1,-71 18-16</inkml:trace>
  <inkml:trace contextRef="#ctx0" brushRef="#br0" timeOffset="-12625.88">17868 794 0,'0'-18'0,"0"36"0,0-54 16,-35 54-1,35 17-15,-18 54 16,18 69 0,-17-17-1,-1-17 17,-17-18-17,35-53 1,0-36-1,0-70 17,0 36-32,0-19 15,17-34 1,19-1 0,52 18-1,-18 36 1,-34 52-1,-19 36 1,-17 17 0,0-18-1,-17-52 1,17 17 0,0-17-1,53-18 1,35-18-1,35-52 1,1-36 0,-71 0-1,-53 71 1,-71 35 0,18 17-1,0 36 1,53 0-1,18 18 1,17-36 0,18 18 15,-35-35-15,35-1-1,17-17 1,18-17-1,1-36 1,-37-18 0,1-17-1,-17 35 1,-36 71 15,-36 52-15,1 1-1,17 17 1,18-53 0,18-17-1,0-18 1,35 0 0,35-18-1,0-52 1,-70-1-1,-1-52 1,-34 70 0,-1 35-16,-70 18 15,0 0 1,-1 53 0,89 0-1,0 0 1,18-35-1,17-18 1</inkml:trace>
  <inkml:trace contextRef="#ctx0" brushRef="#br0" timeOffset="-12092.35">19279 1164 0,'0'0'0,"-35"0"16,0 71 0,17-18-1,0 17 1,1-52-16,17 17 16,-18-17-16,18 35 15,-17-53 1,17 17-1,0-52 17,0 17-17,0-52 1,0-1 0,70-17-1,18 35 1,53 0-1,-35 53 1,-18 53 0,-70-35-16,-18 52 15,-18 36 1,-34-53 0,-19 0-1,53-18 1,1-35-1,17-17 17,35-1-17</inkml:trace>
  <inkml:trace contextRef="#ctx0" brushRef="#br0" timeOffset="-11843.29">19861 1199 0,'0'18'31,"0"0"-31,0-1 0,0 36 16,0-35-16,-35 52 16,35-17-1,-18-17 1,1-36 15,17-18-15,0 0-16,0-35 15</inkml:trace>
  <inkml:trace contextRef="#ctx0" brushRef="#br0" timeOffset="-11648.42">19914 970 0,'0'0'0,"-17"0"15,-1 0 1,-17 0 0</inkml:trace>
  <inkml:trace contextRef="#ctx0" brushRef="#br0" timeOffset="-10909.63">20232 1252 0,'0'0'0,"-18"0"0,1 0 16,-1 0 0,18-35-1,18 17 1,70 1 0,-18 17-1,-34 0-15,34 17 16,-35 72-1,-35-1 1,-70 0 0,-124 53-1,123-106 1,36-17 0,-36 17-1,89-35 16,0-17-15,70-1 0,18 18-1,-18 18 1,-18 35 0,19 35-1,-36 0 1,-36 35-1,-17-87-15,-17 70 16,-72 17 0,-52 1-1,18-54 17,-54-17-17,36-53 1,-53-35-1,88-53 1,89-18 0,17-18-1,53 36 1,88-53 0,-106 106-16,71-54 15,-53 54-15</inkml:trace>
  <inkml:trace contextRef="#ctx0" brushRef="#br0" timeOffset="-10510.12">20867 1358 0,'0'-35'31,"0"17"-31,17 1 15,19-19 1,17-17 0,-36 36-16,1-36 15,0-18 1,-36 71 0,-70 18-1,17 53 1,-17 34-1,88 1 1,35-35 0,36-54-1,17 1 1,-17-18 15,-19-18-15,-52 1-16,36-19 15,-36 19-15</inkml:trace>
  <inkml:trace contextRef="#ctx0" brushRef="#br0" timeOffset="-8792.32">1023 3369 0,'-18'0'0,"36"0"0,-36 18 0,1-1 31,34-17 0,36 0-31,18-53 16,88-88 15,-54 35-15,-69 54-16,52-72 15,-88-35 1,-53 71 0,-53 35-1,-53 53 1,71 35 0,18 107-1,52 105 1,18-1-1,18 19 1,-1 176 0,1-88-1,-18-230 1,18 230 0,-1 53-1,1-177 1,0-17-1,34-142 1,37-52 0,34-142-1,1-34 1,34-160 0,-87 54-1,-71-72 1,-88 90-1,-142-1 1,160 194-16,-124-53 16,35 53-1,36 53 17,105 0-17,88-18 16,-52 18-31,88-70 16,88-36 0,-53 18-1,-53-18 1,-70 53 0,-18 88 15,0 36-16,0-1 1,18 36 0,-1-71-1,-17-17 1,0-36 15,18-34-15</inkml:trace>
  <inkml:trace contextRef="#ctx0" brushRef="#br0" timeOffset="-8609.88">1640 3298 0,'0'0'16,"0"-17"-16,0-1 16,18 53 30,-18-17-46,53 17 16,-35-17-16</inkml:trace>
  <inkml:trace contextRef="#ctx0" brushRef="#br0" timeOffset="-8209.22">1976 3457 0,'0'18'0,"0"-36"0,0 106 15,0-70-15,0 53 16,0-18 0,0 17-1,0-52 1,-18-18 0,0 0-1,18-18-15,0-52 16,0-1-1,53-35 1,0 53 0,53 18-1,-71 35 1,124 18 0,-88 34-1,-36 54 1,-35-53-1,-18 0 1,1-35 0</inkml:trace>
  <inkml:trace contextRef="#ctx0" brushRef="#br0" timeOffset="-7627.05">3034 3404 0,'0'0'0,"0"-17"15,0-1-15,-53-35 16,-18 35 15,-34 18-15,34 71-1,36-53-15,-18 70 16,0 53 0,53-53-1,18 18 1,17-106 0,71 18-1,-18-54 1,18-52-1,-36-18 1,1-88 0,-18 36-1,-36-36 17,-17 141-17,-17 35 1,-1 53-1,0 106 1,18 18 0,0 88-1,0-159 1,18 0 0,53-88-1,52 0 1,-35-35-1,-17-18 1</inkml:trace>
  <inkml:trace contextRef="#ctx0" brushRef="#br0" timeOffset="-6993.91">3828 3228 0,'-18'0'0,"0"0"0,1 0 15,-19 0 1,36 18 0,18-18 15,53-36-15,-1-17-1,-52 36-15,17-36 16,-35 18-1,-18 35 1,-87 0 0,16 52-1,1 54 17,53 18-17,35-18 1,71-71-1,34-35 1,-34 0 0,17-18-1,-88 1-15,0-1 16,-18 18 0,-87 18-1,-1 52 1,-18 36-1,54-18 1,52 53 0,36-88-1,88-53 1,-1 0 15,37-35-15,-19-71-1,-35-35 1,-70 88-16</inkml:trace>
  <inkml:trace contextRef="#ctx0" brushRef="#br0" timeOffset="-6759.88">4304 2946 0,'0'0'0,"-18"0"0,1 17 16,-19 72-1,19 16 1,-1 89 0,18 0-1,0-105 17,0-54-32,0 53 15,0-70 1,0-1-1,0-34-15</inkml:trace>
  <inkml:trace contextRef="#ctx0" brushRef="#br0" timeOffset="-4694.12">4480 3581 0,'0'0'0,"0"35"16,18-35 15,0 0-15,87-35-1,-34-18 1,-18-35 0,-53 35-1,-53 35 1,-18 18 0,-17 71-1,71-54-15,-1 54 16,18 35-1,35-36 1,53-35 0,18-17-1,0-36 1,70-70 15,-87 18-15,-19-54-1,-70 36 1,0 53 0,-17 35-1,-19 53 1,36 52 0,0-34-1,0 0 1,0-36-1,0 0 1,0-70 15,0-36-15,0-17 15,36-18-15,16 18-1,-34 70-15,53-17 16,-18 35 0,-1 71-1,-16 17 1,-36 18 0,0-18-1,0-53 1,0-17-1,0-89 17,17-17-17,54-35 1,-36 87 0,36-52-1,35 18 1,-18 70-1,-35 35 1,-18 71 0,-17-18-1,-18 53 1,0-88 0,70-18-1,18-17 1,-17-18-1,35-71 1,-18-17 0,-53-35-1,-35 52 1,0 1 15,-53 70-15,-17 35-1,52-18-15,-17 89 16,35-18 0,18 1-1,34-54 1,37 0 0,16-35-1,-69 0-15,87-53 16,-17-35-1,-53 18 1,-35-36 0,-18 53-1,0 35 1,0 53 15,-18 54-15,0-1-1,1-35 1,-1 0 0,0-53-1,18-18 17,0 0-32,0-35 15,53-52 1,0 34-1,0 1 1,18 70 0,-36 52-1,0 19 1,1 17 15,16-17-15,-16-54-1,17 1 1,-36-18-16,36-18 16,-18-52-1,18-54 1,-17 1 0,-1-36-1,-17 36 1,-18 87-1,-36 125 17,1 52-17,17-18 1,18-88 0,-17 71-1,17-70-15,0 34 16,70-35-1,-17-17 1,18-36 0,-1-35-1,-34-35 1,-36 53-16</inkml:trace>
  <inkml:trace contextRef="#ctx0" brushRef="#br0" timeOffset="-4509.4">7338 3210 0,'0'0'0,"-36"0"0,1 0 16,18 0 0,34 0-1,89-35 17,18 17-17,-36 18 1,-53 0-1</inkml:trace>
  <inkml:trace contextRef="#ctx0" brushRef="#br0" timeOffset="-2677.46">8908 3369 0,'0'0'15,"0"18"-15,17-18 16,19 0 0,34 0-1,-35 0-15,36-36 16,-36 19-16,18-36 16,-18-35-1,-35-1 1,-70 1-1,-71 0 1,-18 53 0,-17 70-1,87 53 1,54 89 15,35-1-15,53-70-1,-35-89-15,88 36 16,-1-53 0,54-53-1,-71-17 1,-35-71 0,-35 17-1,-18 107-15,0-19 16,0 19-16,-35-1 15,35 36 1,0 88 0,0 17-1,35-35 17,-18-70-32,54 35 15,0-53 1,17-35-1,-18-18 1,-17-71 0,-35 18-1,-18 18 1,-18 123 15,1 71-15,17 0-1,0 0 1,0-88-16,0 17 16,17-18-1,36-69 1,0-37 0,-18-16 15,18 16-16,18 72 1,-1 34 0,19 54-1,-1 35 1,-35-53 0,0-36-1,-18-17 1,18-53-1,0-35 1,17-18 0,36-17-1,18 52 1,52 54 15,-70 70-15,-53 0-1,-53 52 1,0-52 0,0-35-16,0 0 15,0-1-15,17-52 32,1-18-17,-18 0 1,-53-17-1,18 52-15,-53-17 16,-71 35 0,18 35-1,70 18 1,-17 70 15,88 18-15,0-70-1,53-18 1,35-36 0,53-34-1,-35-54 1,35-52 0,-35-36-1,-88 18 1,-18 88-16,17-141 15,-17 88 1,-17 71 0,-19 88-1,1 106 1,17 35 15,18-159-31,0 106 16,89 0-1,-19-70 1,54-36 0,17-53-1,-71-35 1,36-105 0,-88 140-16</inkml:trace>
  <inkml:trace contextRef="#ctx0" brushRef="#br0" timeOffset="-510.46">12471 3122 0,'-18'18'15,"0"-18"-15,18 17 16,18-17 15,0 0-31,70-53 16,-18 1-1,1-54 1,-36 17 0,-35 54-1,0-124 1,-17 71-1,-36 35 1,0 71 0,18 141-1,17 70 1,0 89 0,1 52-1,-1-70 1,18 123-1,-18-17 1,18-106 0,36-106-1,52-88 1,-18-106 15,89-89-15,35-105-1,-17-53 1,-89-35 0,-88 35-1,-141-70 1,-89 70 0,54 123-1,-53 54 1,158 52-1,106 18 17,36-35-17,-36 35 1,89-71-16,34-17 31,-105 53-31,141-89 16,-123 54-1,-53-1 1,-36 71 15,0 53-15,18-35-16,0 70 16,18 18-1,35-53 1,35 0-1,18-53 1,-36-53 0,54-53-1,-71 18 1,-36 0 15,1 52-15,-18 89 15,0-18-31,0 54 16,-18 34-1,18-52 1,0-36 0,0-88 15,0 35-31,36-105 15,-1 52 1,36 1 0,-19 70-1,1 35 1,18 53 0,-1 18 15,19-35-16,-36-54 1,17-17 0,-35-53-1,1-17 1,52-89 0,-18 53-1,36 18 1,-18 70-1,1 36 1,-54 53 0,-35 17-1,0 0 1,0-53 15,0-52 0,0-19-15,0 19-16,-18-71 16,-35 35-1,-17 17 1,17 36 0,-35 36-1,0 69 1,70-69-16,-17 70 15,35-1 1,0-34 0,53-53-1,52-18 1,-34-53 15,52-88-15,-52 17-1,-18-70 1,-36 35 0,1-35-1,-18 106 1,-18 106 0,-17 105-1,0 18 1,35 71-1,0-71 1,35 35 0,36-52-1,35-54 1,-1-70 15,1-35-15,-18-71-1,-52 1-15</inkml:trace>
  <inkml:trace contextRef="#ctx0" brushRef="#br0" timeOffset="-294.4">13847 2681 0,'-18'0'0,"36"0"0,-54 18 0,1-18 16,35 17-1,18-17 17,-1 0-17,36 0-15</inkml:trace>
  <inkml:trace contextRef="#ctx0" brushRef="#br0" timeOffset="2855.48">15187 2893 0,'18'17'63,"-1"-17"-48,19 0-15,34 0 16,107-35-1,-72-18 1,1 0 0,-106-17-1,-35 34 1,-89 36 0,-34 53 15,52 53-16,88-35 1,18-1 0,71-34-1,52-19 1,-87-17-16,87 0 16,-70-17-1,-71 17 16,-88 0-15,-52 88 0,52 35-1,53 18 1,53-35 15,53-35-15,35-54-1,-53-17-15,89 0 16,35-70 0,-1-71-1,-34-18 1,-71 18 0,-53-36-1,0 54 1,-53 52-1,18 89 1,-18 88 0,35 17-1,18 54 1,0-54 15,35 54-15,36-124-1,17-18 1,18-35 0,53-53-1,-18-53 1,-53-17 0,-88 34-1,0 72 1,-88 17-1,17 35 1,18 71 0,36 0-1,17-89-15,35 36 16,53-17 0,0-36 15,53-18-16,-35-53 1,18-87 0,-107 87-1,1 1 1,-36 122 15,1-34-31,17 70 16,-18 36-1,18-36 1,0-35 0,0-36-1,0-87 17,18 52-17,17-70 1,-35 53-16,53-53 15,17-18 1,-34 88 0,34 18-1,-34 71 1,-1-1 0,-18 54-1,19-71 1,-36-18-1,17-35 1,1-18 0,35-35-1,-53 18-15,70-88 16,1 34 0,35 1-1,-36 71 16,-52 105 1,-18-71-32,0 72 15,18 34 1,17-70 0,36 18-1,17-71 1,35-18-1,18-53 1,-70-17 0,-18-35-1,-53 35 1,-18 52 0,-52 54 15,17 70-16,17 36 1,36-54 0,89 18-1,-36-70 1,123-18 0,-70-35-1,0-54 1,-71 1-1,-18-35 1,-17 52 0,0 142 15,-17-1-15,17 36 15,0-53-16,0 0 1,0-71 15,0-35-15,35-17 0,36-54-1,-1 36 1,36 35-1,-88 53-15,35 18 16,-36 70 0,-17 0-1,0 36 1,0-54 15,53-17-15,-35-53-16,52 0 15,54-17 1,-54-36 0,36-71-1,-35-34 1,-36-1 0,-17 106-16,-1-124 15,-17 89 1,0 53-1,-53 70 1,1 106 0,16-17-1,36-89-15,-17 124 16,17-36 0,0 1 15,17-54-16,36-17 1,53-53 0,35-17-1,18-72 1,-71 1 0,-17-35-1,-71 52 1,0 54-1,-53 17 1,35 70 0,18 1-1,18-1 1,35 1 0,-36-18 15,-17-18-16,0-17 1,-88-18 0,17 0-1,36 0 1,18 0 0,17-36-1,0-17 1,17 18-1</inkml:trace>
  <inkml:trace contextRef="#ctx0" brushRef="#br0" timeOffset="3122.47">19491 2875 0,'0'0'0,"-18"0"16,1 0-1,34 0-15,19 0 16,-1 0-16,159 0 16,-35 0-1,-1 0 1,-69-18 0,-36 18-1,-53 18 16,17 0-31</inkml:trace>
  <inkml:trace contextRef="#ctx0" brushRef="#br0" timeOffset="3290.82">20690 3157 0,'18'18'16,"-36"-18"15,1 0-31</inkml:trace>
  <inkml:trace contextRef="#ctx0" brushRef="#br0" timeOffset="4172.82">300 6438 0,'0'0'0,"-35"0"0,-142 0 31,89 0-16,106 0 1,70 0 0,-35 0-16,158 0 15,-122 0-15,175 0 16,18 0 0,89-35-1,-142 35 1,-52 0-1,-230-18 17,-36 1-17,54 17-15</inkml:trace>
  <inkml:trace contextRef="#ctx0" brushRef="#br0" timeOffset="4571.46">1411 6138 0,'0'-17'16,"-18"17"0,36 17-16,-53-34 15,35 34 1,0 1-16,53 35 16,70 0-1,18-36 1,18 1-1,-35-18 1,-1-18 0,-88 1-1,-35-1 1,-106 18 0,1 53 15,-54 88-16,53 0 1,18 18 0,53-71-1,35-70 1,35-18 0,-18-18-16</inkml:trace>
  <inkml:trace contextRef="#ctx0" brushRef="#br0" timeOffset="5721.05">2875 5697 0,'0'0'0,"-18"-17"0,1 34 32,17 36-17,0 0 1,0 88-1,35-70 1,-35-54-16,53 1 16,18 0-1,17-71 1,-18-18 0,-34-70-1,-36 53 1,-18 17-1,-35 107 1,35 52 0,18 88-1,18 18 1,0-70 0,17 17 15,-17-35-16,-18-89 1,0-34 0,-53-19-1,-18-69 1,-17 16 0,35 54-1,35 53 1,18 52-1,71 54 1,0-54 0,34-17-1,36-53 1,18-53 0,-35-52 15,17-54-16,-53 35 1,-53-70 0,-35 159-16,0-71 15,0 89 1,-53 52 0,0 106-1,36 35 1,17-52-1,0-71-15,0 70 16,35-70 0,18-35-1,0-36 1,-18-52 0,-17-19 15,-18 72-31</inkml:trace>
  <inkml:trace contextRef="#ctx0" brushRef="#br0" timeOffset="5905.16">3404 6174 0,'0'0'0,"-17"0"0,34 0 31,89 0-15,35-18-1,53-17 1,-53-1 0,-105 36-16</inkml:trace>
  <inkml:trace contextRef="#ctx0" brushRef="#br0" timeOffset="6804.44">5080 6032 0,'0'0'0,"0"-17"0,0-1 15,0 1 1,0 34 0,0 18-1,-18 54 1,18-19-1,-17 36 1,-1-88-16,18 35 16,0-36-1,0-70 17,0-35-17,35-18 16,1 36-15,-36 52 0,35 36-1,-17 52 1,-1-17 0,18 18-1,-17-54-15,35 19 16,35-19-1,18-17 1,-18-35 0,0-53-1,-17-18 1,-53 0 0,-1 18 15,-52 106 0,35 17-31,-18 0 16,18 89-1,0-71 1,71 17 0,-1-70-1,1 0 1,17-35-1,-17-53 1,-71 17 0,0 1-1,0 105 17,0 53-17,0-35 16,0-35-31,0 52 16,0-52 0,53-18-1,0-35 1,0-18-16</inkml:trace>
  <inkml:trace contextRef="#ctx0" brushRef="#br0" timeOffset="7172.53">6085 5609 0,'-17'0'15,"34"0"-15,-52 0 0,17 0 16,1 35-16,17-17 0,-18 70 16,36-17 15,52-54-16,-17-17 1,18-35 0,-71 18-16,18-89 15,-18 0 1,-53 35 0,0 54-1,-36 34 1,37 89-1,16 35 1,36-17 0,53-71-1,-35-36 1</inkml:trace>
  <inkml:trace contextRef="#ctx0" brushRef="#br0" timeOffset="7688.94">6579 5556 0,'0'0'0,"0"-35"16,0-53-1,0 70 1,0 36 0,-17 88-1,-36 52 1,53 19-1,0-54 1,0-17 0,53-53-1,88-35 1,-18-71 0,-35-18-1,1-70 16,-54-18-15,-17-17 0,-18 70-1,-53 106 1,-18 88 0,53 36-1,18 70 1,0-36-1,71-52 1,0-70 0,17-36-1,0-53 1,-35-18 0</inkml:trace>
  <inkml:trace contextRef="#ctx0" brushRef="#br0" timeOffset="8738.48">8625 5574 0,'36'0'15,"-19"0"-15,72-35 32,-72 17-32,89-35 15,-88 35-15,52-52 16,-52 35 0,-89 17-1,-35 18 1,-35 53-1,71 17 1,105 19 0,89 16-1,-1-34 1,0 35 0,-87-36-1,-89 54 16,-124-54-15,36-70 0,-35 0-1,70-53 1,18-70 0,70-18-1,18 123-15,0-52 16,53 52-1,-18 71 1,18 70 0,0 1-1,0-54 1,-35-52-16,52 53 16,19-54 15,52-17-16,17-53 1,-52-17 0,18-71-1,-71 0 1,-53 35 0,0 71-1,-53 70 1,17 53-1,19 18 1,17 35 0,70-53-1,1-53 1,17-17 0,0-18-1,53-18 16,-88 1-31</inkml:trace>
  <inkml:trace contextRef="#ctx0" brushRef="#br0" timeOffset="9521.3">10160 5768 0,'18'-88'16,"-36"176"-16,18-264 16,-106 140-1,71 19-15,-53 17 16,-53 70-1,35 54 1,70-19 0,19 19-1,34-54 1,89-34 0,18-36 15,-18-53-16,17-53 1,-70 18 0,-53-36-1,0 71 1,0 71 0,-35 53-1,35 17 1,0 18-1,70-18 1,-52-71-16,35 1 16,17 0-1,1-18 1,-53-36 15,-18 19-31,0-36 16,0-18-1,0 36-15,52-88 16,19 34 0,0 37-1,52 52 1,-17 52 0,-18 37-1,-70 34 1,-18-17-1,-36-53 1,36-36 0,-35-17-1,35-52 1,0-37 0,35 1-1,1 35 16,17 18-15,17 0 0,-17 17-1</inkml:trace>
  <inkml:trace contextRef="#ctx0" brushRef="#br0" timeOffset="10220.92">11430 5539 0,'0'-18'16,"0"36"-16,0-54 15,0 19-15,-18 17 16,-35 17 0,18 54-1,18 70 1,17-53 0,0 18 15,70-53-16,36-53 1,17-35 0,-34-36-1,-1-70 1,-53-35 0,-35 52-1,0 1 1,0 105-1,0 71 1,0 70 0,0 1-1,0 17 1,0-35 0,0-36-1,-18-70 32,18-70-31,0 35-16,0-18 15,106-88 1,0 70 0,53 53-1,-18 18 1,-71 71-1,-34 52 1,-36-87-16,-18 69 16,-17-34-1,0-53 1,17-18 0,18-18-1</inkml:trace>
  <inkml:trace contextRef="#ctx0" brushRef="#br0" timeOffset="11403.71">12859 5768 0,'-36'18'0,"72"-36"0,-107 53 15,36-35-15,35 18 16,53-18 0,-18 0-16,89-35 31,52-36-16,-53-35 1,-70 0 0,-53-17-1,-35 35 1,-53 70 0,35 36-1,35 105 1,1 106-1,17-17 1,0-141-16,0 264 16,0-18-1,0 142 1,-18-18 0,18-88 15,0-177-31,53-52 31,53-195-15,17-70-1,71-159 1,-53-70 0,-105 105-1,-125-158 1,-105 211-1,-17 106 1,-54 18 0,124 70-1,71-17 1,87-18 0,71 0 15,89-53-16,-36 1 1,35-19 0,-70 36-1,-71 35 1,-35 18 0,-35 88 15,17 70-16,1-17 1,17-71-16,17 71 16,36-53-1,18-53 1,-1-18 0,36-70-1,-35-35 16,-71-1-15,0 89-16,-71-53 16,-17 52-1,-18 54 1,36 53 0,52-18-1,18 17 1,18-52-16,17 17 15,53-35 1,-17 0 0,-54-18-16</inkml:trace>
  <inkml:trace contextRef="#ctx0" brushRef="#br0" timeOffset="11803.84">14146 5609 0,'-88'-35'16,"88"17"0,-35-35-1,35 0 1,0 36-16,88-1 16,0 18-1,36 0 1,-18 106-1,-71-18 1,-35 53 0,0-105-1,-18-19 1,1-17 0,17-70 15,0-36-16,0 71-15,35-54 16,18 1 0,-18 53-1,18 35 1,18 0-16</inkml:trace>
  <inkml:trace contextRef="#ctx0" brushRef="#br0" timeOffset="12956.43">15328 5733 0,'0'17'15,"18"-17"1,-1 0-16,19 0 16,34-53-1,-52 36-15,17-36 16,-17 35-16,52-105 16,-34-36-1,-36 35 1,0 19-1,-18 69 1,-53 89 0,1 53-1,35 70 1,17 19 0,53-90 15,71-16-16,18-72 1,17-52 0,-53-36-1,0-52 1,-35-54 0,-53 72-1,0-1 1,0 88-16,-35 89 31,17 17-15,-17 71-1,0-18 1,35-106-16,0 36 16,0-54-16,-18 54 15,18-54 16,0-69 1,18-37-17,-1 72-15,36-71 16,-35 52-16,52-17 16,1 18-1,-18 35 1,-18 53-1,-17 18 1,17-1 0,36 18-1,-19-70 1,54-18 0,-35 0-1,52-71 16,-17-70-15,-88 53 0,-1-18-1,-17 89 1,-35 34 0,-18 54-1,18 17 1,35-53-16,0 71 15,0-53 1,88-35 0,-17-18-1,52-36 1,-35-34 0,-35-18 15</inkml:trace>
  <inkml:trace contextRef="#ctx0" brushRef="#br0" timeOffset="13204.24">15522 5345 0,'0'0'15,"-70"17"1,87-17 0,1 0-16,35 0 15,-18 0-15,106 0 16,-35-17 0,-53-1-1</inkml:trace>
  <inkml:trace contextRef="#ctx0" brushRef="#br0" timeOffset="13970.62">17833 5274 0,'35'0'16,"-17"0"0,-1 0-1,1 0-15,35-35 16,-35 35-16,52-36 16,54-34-1,-71 17 1,-53-18-1,-36 71 1,-105 36 0,18 52-1,87 18 1,36-18 0,53-53-1,71-17 16,-1-18-15,54-35 0,-142 17-1,-88 0 1,-106 36 0,18 35-1,0 35 1,106-53-16,17 54 15,18 16 1,53-52 0,71-53-1,70-17 1,-53-36 0,-88 35-16,105-88 15,-87 36 1</inkml:trace>
  <inkml:trace contextRef="#ctx0" brushRef="#br0" timeOffset="14221.5">18874 4886 0,'0'0'0,"0"-106"16,-18 53 0,-17 106-1,35 71 1,0 105-1,-36-17 1,36-54 0,-17-122-16,-1 87 15,18-70 1,35-88 15,1-18-15</inkml:trace>
  <inkml:trace contextRef="#ctx0" brushRef="#br0" timeOffset="16037.52">18944 5415 0,'0'0'15,"0"18"17,0-1-17,18-17 1,70-17-1,-17-19 1,-1-34 0,-52-1-1,-18 36 1,-71 35 0,36 0-16,-18 35 15,0 71 16,35-18-15,18 36 0,36-54-1,34-70 1,-34 0-16,105 0 16,-18-52-1,-17-37 1,-53 1-1,-53-18 1,0 53 0,0 71-1,-35 70 1,35-35 0,-18 53-1,0-53 16,18-18-15,0-52 15,0-54-15,36 0 0,34-17-1,1 18 1,-18 70-1,-36 0-15,54 35 16,-54 35 0,1 19-1,-18-19 1,0-17 0,0-35-1,35-89 32,1 18-31,34-70-1,1 17 1,-1 71 0,-52 35-1,-18 53 1,0 52-1,-18-16 1,18-1 0,0-70-16,36 17 15,69-35 1,19-18 0,-36-17-1,18-53 16,-88 17-15,-18-35 0,-71 89-1,0 34 1,54 54 0,17-1-1,17 1 1,54-36-1,17-35 1,-17 0 0,17-53-1,-53-35 1,-35 35 0,0 18 15,0 105 0,-17 1-15,-1-53-1,18-1 1,18-34 0,-1-1-1,36-35 1,-18-17-1,1 52 1,-19 18 0,1 53-1,-18-36-15,0 36 16,18 18 0,52-53-1,-35-18 16,18-36-15,-53 19-16,36-36 16,17-71-1,-36 1 1,36-89 0,-35 53-1,-18 124 1,0 70-1,-53 107 1,0 34 0,53-53-1,0 1 1,0-36 0,35-53-1,18-35 16,0 0-15,35-53 0,-52-17-1,-36 17-15</inkml:trace>
  <inkml:trace contextRef="#ctx0" brushRef="#br0" timeOffset="16270.78">20990 5133 0,'0'0'0,"18"-18"16,52 1-1,-52 17-15,88-18 16,35 0 0,-53 18-1,-141 0 32,18 18-47,-106 17 16,88-17-16</inkml:trace>
  <inkml:trace contextRef="#ctx0" brushRef="#br0" timeOffset="16987.01">2646 7849 0,'0'0'0,"-18"-17"0,1-54 31,-1 53-31,-17 1 15,17 34 1,0 54 0,18 17-1,0 36 1,0-54 0,0-52-16,0 0 15,0-54 16</inkml:trace>
  <inkml:trace contextRef="#ctx0" brushRef="#br0" timeOffset="17170.44">2434 7620 0,'0'0'0,"-35"-35"15,-36 17 1,36 0-1,70 18 17,-17 18-32,17-18 15,71 53 1</inkml:trace>
  <inkml:trace contextRef="#ctx0" brushRef="#br0" timeOffset="17636.8">2963 7673 0,'0'18'31,"0"-1"-31,0 18 16,0 36 0,0-18-1,0 35 1,0-17-1,0-54-15,0 1 16,0-36 15,-17-70-15,17 0 0,0 53-16,17-54 15,72 1 16,34 53-15,0 53 0,19 70-1,-107 35 1,-35-87-16,0 34 16,-71 89-1,36-106 1,53-53 15,-1-18-31,1 18 0</inkml:trace>
  <inkml:trace contextRef="#ctx0" brushRef="#br0" timeOffset="17920.57">4568 7514 0,'0'0'16,"0"-17"-16,-17 17 15,-1 0-15,-17 0 16,17 88 0,18 18-1,-17-18 1,17 18-1,0-71-15,0 18 16,0-36 0,35-34-1,0-19 1</inkml:trace>
  <inkml:trace contextRef="#ctx0" brushRef="#br0" timeOffset="18154.56">4904 7444 0,'17'-36'16,"-34"72"-16,52-89 16,-35 70-1,0 1-15,18 70 16,-18 36 0,17-1-1,-17-52 1,0-1-1,0-52 1,-17-18 15</inkml:trace>
  <inkml:trace contextRef="#ctx0" brushRef="#br0" timeOffset="18337.01">4516 7779 0,'0'0'0,"-18"0"16,18-36 0,18 36-16,70-17 15,0-1 1,35-17 0,-34 0-1,-19-1 1</inkml:trace>
  <inkml:trace contextRef="#ctx0" brushRef="#br0" timeOffset="18553.35">5203 7408 0,'-17'0'15,"17"-17"1,17 17-16,54-18 31,35 0-15,0 18-1,-71 0 1,-17 0-16</inkml:trace>
  <inkml:trace contextRef="#ctx0" brushRef="#br0" timeOffset="18786.22">5433 7355 0,'0'0'0,"-36"0"0,36 18 15,-35 35 1,35 53 0,0 17-1,0-35 1,0 18 15,0-88-31,0 35 16,18-53-1,52-18-15</inkml:trace>
  <inkml:trace contextRef="#ctx0" brushRef="#br0" timeOffset="19470.09">5856 7408 0,'0'-17'0,"0"34"0,0-17 15,0 36 1,0 69 0,0-69-16,0 34 15,0 18 16,0-52-15,0-19 0,-18-52 15,18-35-15,0 34-16,0-87 15,53-18 1,0 70-1,18 36 1,-18 70 0,0 89-1,-18-1 1,-35-52 0,18-18-1,-18-36 1,0-52 31,0 17-47,0-88 15,35 1 1,53-37 0,-17 90-1,34 52 1,-34 105-1,-53 1 1,-18 35 0,-36-70-1,19 17 1,-1-70 0,36-36 15</inkml:trace>
  <inkml:trace contextRef="#ctx0" brushRef="#br0" timeOffset="19753.05">6914 7214 0,'0'0'0,"0"-35"16,-17 106 15,-1 34-16,-35 54 1,36-18 0,17-70-1,0-54-15,88 19 16,18-19 0,17-17-1,-17-35 1,-36-35 15,-34 34-31</inkml:trace>
  <inkml:trace contextRef="#ctx0" brushRef="#br0" timeOffset="20220.07">8361 7144 0,'0'-18'0,"70"-17"31,-34 35-31,122-18 16,89-17 0,-70 35-1,-124 0-15,70 0 16,-211 18 15,53-18-15</inkml:trace>
  <inkml:trace contextRef="#ctx0" brushRef="#br0" timeOffset="20435.5">8678 7091 0,'-17'0'15,"34"0"-15,-17 0 32,53 70-17,0 107 1,-53 17-1,0-141-15,0 70 16,0 1 0,0-89-1,0-17 1</inkml:trace>
  <inkml:trace contextRef="#ctx0" brushRef="#br0" timeOffset="20853.22">9102 7567 0,'0'0'15,"0"-18"-15,0 1 16,-18-36 0,18 35-16,0-35 15,71 0 1,-1 36-1,36 34 1,-18 107 0,0-1-1,-70 1 1,-18-54 0,0-34-1,-18-36 1,1-53 15,17-18-15,0 54-16,0-125 15,17 54 1,54 0 0,17 35-1,-17 35 1,-1 18-1</inkml:trace>
  <inkml:trace contextRef="#ctx0" brushRef="#br0" timeOffset="21423.89">9984 7602 0,'0'36'0,"0"-72"0,0 107 16,17-71-1,1 0 1,52-35-16,1-18 31,0-53-15,-54 35-1,-17-17 1,-17 53 0,-72 70-1,1 89 1,35-1-1,53-35 1,36-17 0,52-54-1,53-17 1,0-35 0,0-53-1,-53 17 1,-35-70 15,-70 53-15,-54 70-1,-17 89 1,52 17 0,36 36-1,36-36 1,17-35-1,-36-53-15,89 0 16,35-18 0,-88-17-1,18-18 1</inkml:trace>
  <inkml:trace contextRef="#ctx0" brushRef="#br0" timeOffset="22419.99">12259 7302 0,'0'-17'32,"18"-1"-32,-1 1 0,1-1 0,35-53 15,0 1 16,-36-1-15,-87 54 0,-36 17-1,35 53 1,54 35 0,70 18-1,17-36 1,-34-35-16,34 36 15,-52-36-15,35 36 16,-53 17 0,-36-35-1,-52-35 1,-53-18 0,0-71-1,53-35 16,35 0-15,53 71 0,53 123 15,-18-70-31,0 35 16,89 70-1,-1-52 1,-35-71-1,54 0 1,-1-71 0,-35-17-1,-1-106 1,-87 35 0,-18 1-1,0 34 16,0 106-15,-35 54 0,35 52-1,-18 159 1,0-53 0,18-106-1,18 0 1,35-70-1,0-18 1,-35-18-16,34-52 16,-34-1-1</inkml:trace>
  <inkml:trace contextRef="#ctx0" brushRef="#br0" timeOffset="22619.71">12665 7391 0,'0'0'0,"-18"0"0,-17 0 16,35-18-1,17 0 1,72 1 0,34-19-1,-88 36-15,142-35 16,-71 18-1,-36 17-15</inkml:trace>
  <inkml:trace contextRef="#ctx0" brushRef="#br0" timeOffset="23052.88">13353 7479 0,'0'0'0,"-18"0"16,-17 0-16,-1 0 15,19-53 17,17-18-17,17 54-15,54-54 16,0 36 0,17 35-1,-18 70 1,-52 36-1,-18 18 1,0-107-16,0 54 16,0-36-1,0-52 17,0-1-32,0-35 15,18-53 1,-1 18 15,18 17-15,1 19-1,34 16 1,-34 36-16</inkml:trace>
  <inkml:trace contextRef="#ctx0" brushRef="#br0" timeOffset="23502.78">14076 7126 0,'0'0'16,"-53"35"15,18 54-15,35-72-16,0 71 16,0 1-1,0-1 1,35-71 15,53-17-15,18 0-1,-71-17-15,18-36 16,0-35 0,-18-1-1,-17-34 1,17 35-1,-17 88 1,-18 35 0,0 36-1,0 52 1,0-17 0,0-53-1,35-18 1,36-35 15,-18-17-31</inkml:trace>
  <inkml:trace contextRef="#ctx0" brushRef="#br0" timeOffset="24802.03">15099 7126 0,'0'0'15,"0"-35"-15,0 17 0,0-52 16,-35 52-1,-36 18 1,0 71 0,1 52-1,35 0 1,35 1 0,17-36-1,54-35 1,35-53-1,52-18 17,-52-34-17,-70 16-15,52-105 16,-18-53 0,-52 35-1,0 1 1,-18 52-1,0 88 1,0 36 0,0 105-1,-18 18 1,0-17 0,18 52-1,0-35 1,53-88 15,18-35-15,-1-18-1,19-71 1,-19-52 0,-17 17-1,-18 18 1,-35 105 15,0 72-15,-17-1-1,17-71-15,0 54 16,0 17 0,53-52-1,35-36 1,-18-18 15,18-70-15,-17-36-1,-53 18 1,-18 71 0,0 106 15,0 17-16,0 0 1,0-35 0,17-53-16,36 35 15,0-35 1,18 0 0,-54-53-1,19-35 1,-19 70-16,54-123 31,-1 71-15,19 17-1,16 53 1,-52 18 0,-17 70-1,-36-53-15,0 88 16,0-34-1,0-19 1,-18-34 0,0-36-1,1-36 1,17-34 0,35-71-1,0 52 1,36 1 15,17 18-15,-17 52-1,-1 18 1,-35 18-16</inkml:trace>
  <inkml:trace contextRef="#ctx0" brushRef="#br0" timeOffset="25202.24">17410 7250 0,'0'17'16,"0"-34"-16,0 52 0,35-35 16,18 0-1,35 0 1,0-71 0,-17 18-1,-36-52 1,-35 16 15,-35 89-15,-71 18-1,0 53 1,18 52 0,70 18-1,36-35 1,88-53-1,17-53 1,-35 0 0,36-53-1,-89 35-15,18-35 16,53-88 0,-89 124-1</inkml:trace>
  <inkml:trace contextRef="#ctx0" brushRef="#br0" timeOffset="25585.81">15434 6879 0,'0'0'16,"18"0"0,-1 0-16,54-17 0,123-1 15,0 0 1,194 18 15,-212-17-15,-35 17-1,-105 0 1,-54 17 15,0-17-31</inkml:trace>
  <inkml:trace contextRef="#ctx0" brushRef="#br0" timeOffset="27469.51">1147 9172 0,'-18'0'16,"18"18"-1,-18-18-15,18 17 16,0 1 0,18-18-1,0 0-15,87-35 16,-16-36-1,34-52 1,-70 17 0,-35 18-1,-18 17 1,-53 71 0,35 124-1,18 17 1,0 35-1,18-52 17,17-18-17,-17-36 1,-18-52-16,0-1 16,-53-34 15,-53-1-16,88 0-15,-35 18 16,0 0 0,53 36-1,18-1 1,88 0 0,0-35-1,70-17 1,-52-36-1,-89 35 1,124-105 0,-89 17-1,-17-53 1,-53 36 0,0 34-1,-18 107 1,-35 105-1,18 1 1,0 88 0,17-36-1,1 194 1,17-228 0,0-72-16,0 212 15,35-105 1,35-36-1,1-106 17,52-70-17,36-142 1,-88 19 0,-71-36-1,-71 35 1,-88-53-1,54 89 1,69 87-16,-52-16 16,71 16-1,52 19 17,71-36-17,-53 35 1</inkml:trace>
  <inkml:trace contextRef="#ctx0" brushRef="#br0" timeOffset="30168.83">3351 9190 0,'0'0'16,"0"17"-16,-17-17 0,17-17 31,17-1-31,54-35 31,-36 36-31,124-89 16,-71 0 0,-53 18-1,-87 53 1,-90 70-1,-52 71 1,89 17 0,69 53-1,72-87 1,122-54 0,-34-35-1,52-18 1,-88-35-1,-88 36 17,-88-1-17,-18 18 1,-52 88 0,87-17-1,71 105 1,35-88-1,89-17 1,17-71 0,-18-18-1,36-105 1,-18-18 0,-35-36-1,-53 19 1,-53-54-1,-18 71 17,1 123-17,-36 124 1,53 35 0,-18 88-1,18-52 1,18-71-1,70-18 1,35-70 0,36-54-1,18-52 1,-72 0 0,-16-36-1,-89 54 1,-18 52-1,-106 71 17,72 18-17,16 35 1,36-18 0,71-18-1,52-34 1,18-54-1,1-53 1,-19-34 0,-52 16-1,-19-34 1,-52 70 0,0 35-16,0 36 15,0 52 1,0 19-1,0 17 17,0-36-17,0-17 1,18-124 31,35-52-32,0 17 1,35-17 0,-70 105-16,52 0 15,19 54 1,-19 69 0,-52-16-1,-1-1 1,-17-35-1,18-36 17,17-34-17,36-54 1,-18 1 0,35-71-1,0 35 1,-70 88-1,-1 53 1,-17 36 0,0 17-1,18 0 1,17-17 0,-17-53-16,70 17 15,36-35 1,-19 0-1,54-53 17,-35-35-17,-71-1 1,-53-52 0,-36 88-1,-34 53 1,-1 89-1,54 16 1,17-34 0,88 17-1,35-52 1,-17-36 0,18-18-1,-19-53 1,-52 1-1,-53 34 1,18-69 0,-18 52-1,-18 141 17,18-18-17,-17-52-15,-1 53 16,18-54-16,-18 36 15,1-35 1,17-36 15,0 1-31,17-36 16,72-88 0,-19 17-1,54 18 1,-1 71-1,-52 70 17,-36 71-17,-35 18 1,0-19 0,35-34-1,53-53 1,-17-18-1,17-36 1,0-52 0,-17-53-1,-53-71 1,17 18 0,-35 106-1,17 70 1,-17 54-1,-35 105 17,-18 35-17,18-35 1,35 0 0,0-70-1,18-36 1,-1-35-16,71 0 15,1-53 1,-19 0 0,18-52-1,-88 34 1</inkml:trace>
  <inkml:trace contextRef="#ctx0" brushRef="#br0" timeOffset="30384.2">8096 8890 0,'0'0'0,"-17"0"0,122 0 47,-34 0-31,-36 0-16,53-18 15,18-17 1,-70 17-1</inkml:trace>
  <inkml:trace contextRef="#ctx0" brushRef="#br0" timeOffset="30902.1">9684 8925 0,'0'0'0,"0"-17"16,0-89-1,0 88-15,0 1 16,0-1-16,0 36 31,0 52-15,0-52-16,0 140 16,-18-52-1,18-18 1,0-52-1,35-36 1,54-36 0,-19 1-1</inkml:trace>
  <inkml:trace contextRef="#ctx0" brushRef="#br0" timeOffset="31268.58">10266 8837 0,'35'-18'0,"-70"36"0,88-71 0,17 0 16,-70 36 15,-35 17-15,-71 35-1,53 18 1,18 35 0,35-35-1,71-53 1,52 35-1,-35-17 1,-17 35 0,-71 17-1,-36-34 1,-105-19 0,18-17-1,52 0 1,18-35-1,36-18 17,-1-18-32</inkml:trace>
  <inkml:trace contextRef="#ctx0" brushRef="#br0" timeOffset="31484.86">9684 8431 0,'-18'0'15,"0"0"-15,36 0 47,0 0-47,17 0 16,-17 0-16</inkml:trace>
  <inkml:trace contextRef="#ctx0" brushRef="#br0" timeOffset="34168.81">12171 9119 0,'0'18'15,"17"-18"17,-17-18-32,36 1 15,34-36 1,-34 17-16,52-52 16,35-53-1,-87 18 1,-19-18-1,-34 52 1,-54 72 0,-53 105-1,72 71 1,-1 141 0,35 35-1,18-71 1,0 107-1,18 52 17,-1-211-17,54-18 1,17-124 0,18-123-1,17-52 1,89-195-1,-159 53 1,-71 35 0,-105-70-1,-54 53 1,54 105 0,-36 53-1,106 71 1,159-17 31,0-36-32,88-53 1,-141 88-16,141-123 16,-88 36-1,-71 34 1,-35 36-1,-18 35 1,-35 88 0,53 71-1,0-1 1,53-34 0,18-89-1,52-35 1,19-18-1,-37-87 17,-52-54-17,-53 18 1,-53 0 0,-88 88-1,-35 53 1,17 88-1,89 18 1,70 70 0,70-35-1,36-70 1,53-36 0,-1-53-1,-122 1-15,70-36 16,35-88-1,-88 17 1,-18-17 15,-17 106-15,-54 141 15,19 0-15,17-1-1,35-16 1,18-54 0,70-35-1,-105 0-15,88-35 16,35-71 0,-35-18-1,-71 36 1,-35 18-1,-18 70 1,-17 70 15,17 54-15,18-54 0,18 18-1,53-52 1,34-36-1,19-53 1,-18-18 0,17-52-1,-70-1 1,-35 107 0,-36 34-1,-35 89 1,18-35-1,35 34 1,0-69 15,0-19-15,18-34 0,52-54-1,1-35 1,-18 36-1,17 35 1,-17 70 0,-18 18-1,-35-18-15,71 53 16,-18-53 0,35 1-1,0-36 1,-17-36-1,35-87 17,-18 17-17,53-17 1,0 52 0,-53 71-1,0 18 1,-88 70-1,0-70-15,0 52 16,0-17 0,0-35-1,18-71 17,-18 35-32,0-35 15,18 36-15,-18-72 16,-18 36-1,-88 36 1,-35 52 15,18 36-15,87-54-16,-69 124 16,87 1-1,36-72 1,70-17-1,18-35 1,35-54 0,-18-87-1,-105 88-15,52-106 16,1-54 0,-53 19-1,-18-18 1,0 88-1,-18 124 1,0 17 0,-52 124-1,52 0 1,18 17 0,71 0-1,-1-70 1,89-53-1,-18-53 1,-70-35 0,17-71-1,-35 18 1</inkml:trace>
  <inkml:trace contextRef="#ctx0" brushRef="#br0" timeOffset="34568.42">17992 8590 0,'0'0'0,"0"-18"0,0-34 16,0 34-16,17 18 16,-17 18-1,0 52 1,-35 1-1,17-1 1,18-52 0,0 17-1,0-52 17,0-19-32</inkml:trace>
  <inkml:trace contextRef="#ctx0" brushRef="#br0" timeOffset="34751.7">18080 8220 0,'-18'0'15,"36"0"-15,-53-18 0,-1 0 16,19 18 0,17 18-1,35 35 1,18-18-1,-36-35 1</inkml:trace>
  <inkml:trace contextRef="#ctx0" brushRef="#br0" timeOffset="35050.82">18680 8043 0,'0'0'0,"35"-35"16,-18-18-1,-17 106 17,-70 88-17,52-88-15,-35 141 16,18-70 0,17-1-1,18-52 1,53-1-1,36-70 1,-54 0 0,35-35-1,-17-53 1,-35 52-16</inkml:trace>
  <inkml:trace contextRef="#ctx0" brushRef="#br0" timeOffset="35250.75">18433 8467 0,'0'0'16,"53"0"15,-18 0-31,159 0 16,18-18-1,-177 0-15,106 1 16,-88-1-1,-71 18 1</inkml:trace>
  <inkml:trace contextRef="#ctx0" brushRef="#br0" timeOffset="36683.62">1729 11095 0,'0'0'0,"0"-18"0,-36-35 32,1 53-17,17 106 1,-17 106-1,0-53 1,17-124 0,-17 88-1,17-52 1,18-54 0,18-34-1,35-54 1,35-52-1,-17-36 1,-1 36 0,-35 105-1,36 71 1,-36 35 0,18 36-1,0-36 1,18-53-1,-18-17 17,35-54-17,-18-17 1,-52 36-16,35-89 16,-18-35-1,-35 35 1,0 88-1,18 36 1,17 70 0,18 53-1,0-17 1,17-71 0,-34-36-1,34-34 1,1-54-1,-18-17 1,-36-71 15,1 89-15,-18 52 0,18 71-1,-18 35 1,17 0-1,1-17 1,-18-89 31,-18-17-31</inkml:trace>
  <inkml:trace contextRef="#ctx0" brushRef="#br0" timeOffset="36851.43">2910 10918 0,'0'0'0,"-17"-17"0,-1 17 31,18 17-15,0 1-1,35-18 1,1 0-1</inkml:trace>
  <inkml:trace contextRef="#ctx0" brushRef="#br0" timeOffset="37350.52">3298 10777 0,'0'0'31,"0"-17"-31,0 34 0,-17 36 16,17 53-1,0 0 1,0-71 0,0 124-1,0-53 1,17 0 0,19-71-1,34-35 1,1-53-1,35-70 1,-36-54 0,-17 36-1,-53-18 1,0 106 0,-17 53-1,-19 89 1,19 87-1,17 18 1,35-88 15,18-18-15,17-88 0,-52 0-16,53 0 15,-54-18-15,54-70 16,-18 35-1</inkml:trace>
  <inkml:trace contextRef="#ctx0" brushRef="#br0" timeOffset="38351.37">5080 11412 0,'0'0'0,"-18"0"0,18-17 16,0-1-1,0-88 1,36-35-1,-19 106-15,1-89 16,17 1 0,-35 70-1,-70 53 1,-19 35 0,72 36-1,52 17 1,71-17-1,-18-36 1,18 35 15,-88 19-15,-18-36 0,0-1-1,17-52 1,54-17-1,-18-18 1,35-71 0,0 0-1,-35 0 1,-35 88-16,-1-52 16,-34 52-1,-54 36 1,1 70-1,34 18 1,36 53 15,53-18-15,18-106 0,52-35-1,18-106 1,-35 0-1,18-105 1,-89 70 0,-17-53-1,-1 88 1,-17 176 15,0-52-31,-17 105 16,17-87-16,0 69 15,0 54 1,0-53 15,17-35-15,36-36 0,-18-35-1,1-88 1,-36 52-16</inkml:trace>
  <inkml:trace contextRef="#ctx0" brushRef="#br0" timeOffset="38534.3">5997 10989 0,'0'0'0,"-17"0"0,-1 0 16,71 0 15,-18-18-31,53 18 15,18-17 1,35-36 15,-70 35-31</inkml:trace>
  <inkml:trace contextRef="#ctx0" brushRef="#br0" timeOffset="39317.42">6685 10866 0,'-18'17'31,"1"18"-15,17-17-16,-35 70 16,35-17-1,0 35 1,0-18 0,35-70-1,71-18 1,-18-53-1,35-53 1,-34-18 15,-54 36-15,-35 18 0,0 105 15,0-18-31,-35 89 15,17 0 1,18-18 0,0-17-1,70-53 1,-52-18-16,53 0 16,34-36-1,-52-17 1,-35-17-1,-18-18 1,0 35 15,0 35-31,18-53 16,35 36 0,0 35-1,17 18 1,36 52-1,-53 19 1,-53-1 0,0-35-1,-18-36 1,1-87 15,17-1-15,0 54-16,35-54 15,0 18 17,36 18-17,-1 35 1,-17-35 0,18 35-16</inkml:trace>
  <inkml:trace contextRef="#ctx0" brushRef="#br0" timeOffset="39749.84">8202 10830 0,'35'0'15,"-70"0"-15,70 18 16,-35 0 0,-35 34-1,35-34-15,0 35 16,0-35-16,0 52 16,0-52-16,0 52 15,0-17 1,0-35-1,0-71 17,-18 35-17,18-70 1,0-35 0,71-18-1,0 70 1,52 53-1,53 89 1,-105 0 0,-53 34-1,-18 1 1,-53-35 0,17-36-1,1-17 1,35-36-1,0 0 1</inkml:trace>
  <inkml:trace contextRef="#ctx0" brushRef="#br0" timeOffset="40901.56">9560 11077 0,'0'0'0,"-17"0"0,-19 18 16,36-1-16,-17-17 15,34-35 16,72-18-15,-19-70 0,-52 88-1,17-89 1,-17-70 0,-18 71-1,-53 87 1,-18 72-1,54 52 1,-19 141 0,36-53-1,36-87 1,52-1 0,0-71-1,88-34 1,-52-71-1,-36-1 1,-35-87 15,-35 0-15,-18 105 0,0 53-1,-18 89 1,0 70-1,-17 18 1,17-53 0,1-18-1,17-53 1,0-52 15,35-72-15,18 1-1,0 0 1,-36 70 0,36 18-1,-17 0 1,-1 71 0,0-1-1,-17 1 1,35-18-1,35-35 1,18-18 0,17-36-1,18-52 1,-70 0 0,-36-36-1,-35 36 1,-88 88-1,0 71 1,53-1 15,17 36-15,53-35 0,36-54-1,105 1 1,-52-36-1,-54-17 1,-17-53 0,-53 0-1</inkml:trace>
  <inkml:trace contextRef="#ctx0" brushRef="#br0" timeOffset="41134.61">9472 10777 0,'0'0'0,"-18"36"16,36-36 0,35 0-1,106-18 1,-1 0-1,37-35 1,-160 36-16,35-1 0</inkml:trace>
  <inkml:trace contextRef="#ctx0" brushRef="#br0" timeOffset="43733.22">12612 10724 0,'0'36'32,"17"-36"-32,1 0 0,17-18 15,36-52 1,-53 52-16,-1-70 16,-17-18-1,-106 0 1,36 88-1,-54 36 1,18 105 15,54 54-15,34-18 0,18-89-1,53-17 1,35-53-1,18-35 1,0-71 0,-36-17-1,-52 17 1,0 0 0,-18 88-1,0 71 1,0-18-16,0 89 15,35-36 1,71 18 0,70-71 15,-35-17-15,53-36-1,0-70 1,-123 0-1,-54-53 1,-52 0 0,-18 70-1,-70 71 1,105 18-16,-70 70 16,-18 53-1,71 0 1,35-70-1,88-1 1,18-70 15,-89 0-31,72-35 16,16-71 0,-52-53-1,-17 1 1,-36-54-1,0 71 1,0 106-16,0 17 16,-18 53-1,0 106 1,18 0 0,0 53-1,71-52 1,35-37-1,17-87 1,1-18 15,34-35-15,-52-53 0,-70-1-1,-36-34 1,0 88-16,-106-18 15,0 53 1,-18 105 0,54-16-1,35 52 1,35-18 0,70-87-1,18-36 1,36-36-1,-18-34 1,0-89 15,-18-53-15,-88 159-16,0-70 16,0 17-1,0 88 1,0 36-1,0 88 1,-18-53-16,18 17 16,0 142-1,0-71 1,18-88 0,52-18-1,18-35 1,1-35-1,-72 17-15,89-105 16,-53 17 15,0 18-15,-35 53 0,-1 70-1,1 53 1,0-17-1,17 17 1,35-18 0,1-52-1,70-18 1,-35-35 0,-18-18-1,-17-71 1,-54 1-1,-17 35 1,-35 70 15,17 18-31,-17 53 16,0 70 0,35 1-1,0-53 1,35-36-1,36-35 1,17-35 0,18-71-1,-36 0 1,1-18 0,-36 89-1,-35 53 1,0 35-1,0 52 1,0-16 0,0-54 15,0-17-15,-35-54 15,35 19-31,-18-36 15,0 17 1,1 36 0,-1 36-1,18 34 1,0-52-16,0 0 16,18-1-16,52 1 15,36-18 1,0-18-1,18-52 1,-36-19 15,-71 54-31,54-71 16,-53 89-16,-1-89 16,-34 106-1,-54 35 1,36 71-1,52 17 1,54-34 0,-36-54-1,-17-17 1,-53-18 0,-54 0-1,-16-18 1,69 0-1</inkml:trace>
  <inkml:trace contextRef="#ctx0" brushRef="#br0" timeOffset="44599.76">17410 10054 0,'0'0'0,"35"-17"31,-18 17-31,1 17 15,-18 54 1,-18 35 0,1-54-1,17-34 1,0 17 0,35-35-1,36-35 1,35-35-1,-71 17 1,-35-53 0,0 88-16,-35-35 15,-1 0 1,19 53 0,52 0-1,71-35 1,-18 17-1,71 1 1,-106 17 0,-53 17 15,0 72-15,-53 34-1,53 1 1,0 140-1,17-87 1,71 52 0,-35 0-1,-35-88 1,-18 0 0,-18-88-1,-17-88 1,0-106-1,35-71 1,0 18 0,53-88 15,-36 211-31,54-105 16,88 35-1,-1 53 1,-105 70-16</inkml:trace>
  <inkml:trace contextRef="#ctx0" brushRef="#br0" timeOffset="45599.42">19191 10354 0,'0'18'0,"0"-36"0,0 71 16,35-53-1,18-18 1,-35 1-16,52-72 15,-17-34 1,-17 0 15,-19-54-15,-17 89 0,-35 88-1,-88 159 1,105-36-1,18 18 1,35-17 0,36-71-1,70-53 1,-35-18 0,-71 0-16,106-87 15,-53-54 1,-35 0-1,-35-17 1,-18 123 0,0 123 15,-35 89-15,17-35-1,18 17 1,-18-36-1,18-69 1,0-19 0,0-52-1,53-35 1,0-36 0,0 53-1,-18 35 1,-17 36-1,0 35 1,-18 17 0,53-17 15,17-18-15,54-17-1,-19-18 1,-69-18-16,122-34 15,-34-54 1,-54 18 0,-70-18-1,-70 70 1,-1 54 0,54 0-16,-36 52 15,53-34-15,0 52 16,17 18-1,89-18 1,-18-71 0,54-17 15,-1-35-15,-53-35-1,-71-19 1,-17 36-16</inkml:trace>
  <inkml:trace contextRef="#ctx0" brushRef="#br0" timeOffset="45851.6">19262 10107 0,'0'0'0,"-18"0"0,36 0 16,17 0-1,35 0-15,125-18 32,-37 1-17,-122-1-15,52 1 16,-106-1-1</inkml:trace>
  <inkml:trace contextRef="#ctx0" brushRef="#br0" timeOffset="48784.1">6138 12294 0,'0'18'16,"18"-18"15,0 0-31,-1 0 16,1 0-16,35 0 15,-18-18-15,71-52 16,-36 17-1,-52 18 1,-71 35 15,18 0-31,-71 52 16,-17 37 0,52-1-1,71 0 1,53-53-1,53 1 1,35-36 0,18-18-1,-106 0 1,-71 1 0,-141 17-1,53 53 1,-17 35-1,105 71 1,36-89 0,70-52 15,18-18-15,88-71-1,18-52 1,-18-36-1,-71-35 1,-88 35 0,-35 18-1,0 106 1,-53 105 0,18 177-1,18-106 1,17 53-1,17-88 1,89 0 0,17-88 15,36-54-15,35-69-1,-88 16 1,-35-34-1,-71 35 1,-53 70 0,35 18-16,-88 71 15,53-1 1,53 36 0,18-18-1,70-35 1,53-53-1,18-35 1,-18-36 15,-53-34-31,-52 16 32,-19 19-17,-17 123 16,0 35-15,0-18 0,0 19-1,0-36 1,0-36 0,18-34-1,0-19 1,34-70-1,19-17 1,-18 52 0,53 54 15,-71 17-15,0 88-1,18 0 1,-35-17-1,0 17 1,34-70 0,1-18-1,36-71 1,-19 0 0,54-52-1,-36-1 1,-53 89-1,-35 53 1,0 17 0,0 71-1,0 0 17,0-36-17,0-52-15,71 35 16,-54-35-16,71-18 15,54 0 1,52-53 0,-89-18-1,1-17 1,-106-36 0,-53 71-1,36 53-15,-89 0 16,18 36-1,52 70 1,36-1 0,36-34 15,-1-53-31,88 35 16,1-53-1,17-18 1,-18-53-1,-70 1 1,-17-36 0,-19 35-1,1 54-15,-18 70 32,-35 17-17,35-34-15,-18 16 16,0 19-1,18-89 32,0 1-47,71-71 32,-1-18-17,1 35 1,-53 53-16,35 1 15,-36 34 1,1 72 0,17 17-1,0-54 1,18 1 0,36-35-1,16-36 1,1-35-1,0-70 1,-35 17 0,17-106 15,-71 54-15,1 122-16,-18-52 15,-18 88 1,-52 88-1,-36 106 1,88-52 0,18 16-1,0-140-15,36 88 16,17-53 0,17-18-1,-17-35 1,18-18-1,-54 1-15,36-19 16,18-34 15,-36-36-15</inkml:trace>
  <inkml:trace contextRef="#ctx0" brushRef="#br0" timeOffset="49067.29">11112 12224 0,'0'0'0,"-17"17"0,-1-17 0,18 18 15,71-18 1,105 0 0,-35-35-1,-105 17-15,122 0 16,-52 1-1,-53 17 1,-35 0 0,-71 17 15,35-17-15,-35 18-1</inkml:trace>
  <inkml:trace contextRef="#ctx0" brushRef="#br0" timeOffset="50066.19">564 14041 0,'0'0'0,"-35"0"0,18 0 0,-54 0 31,89 17-15,35 1 0,105 17-1,124 0 1,-35-17 0,0-18-1,-176 0-15,176 0 16,-124-18-1,-52 1 1,-89 17 15,-52-36 1,52 36-32</inkml:trace>
  <inkml:trace contextRef="#ctx0" brushRef="#br0" timeOffset="50499.07">1676 13811 0,'-18'-17'0,"0"-19"15,-35 36 1,53 18 0,18 53-1,70 34 1,18-34-1,35-18 1,-17-36 0,-18-17 15,-71 0-15,-70 0 15,17 0-31,-53 18 15,-34 70 1,34 18 0,-17 71-1,35-54 1,0-17 0,35-89-1,18 1-15,71-88 31,-53 52-31</inkml:trace>
  <inkml:trace contextRef="#ctx0" brushRef="#br0" timeOffset="51831.66">3122 14023 0,'0'0'0,"-18"0"0,1 53 16,17-36-16,0 19 16,17-19-1,54-17 1,17-17 15,53-71-15,-53-1-1,-52 72-15,17-107 16,-53 36 0,-53 70-1,-18 18 1,36 124 0,35 35-1,0-1 1,18-34-1,-1-1 1,1-87 0,-36-54 15,1 0-15,-54-70-1,18 35 1,-17 18-1,52 35 1,18 53 0,18 0-1,87 35 1,-16-88 0,69 0-1,-17-18 1,36-70-1,-89 18 1,-53 34-16,36-87 16,-54 35-1,1-36 17,-18 54-17,0 34 1,0 1-1,0 53 32,0 17-31,0 36 0,0 52-1,0-70-15,0 17 16,0-17-16,-53 177 15,36-19 1,-19 89 0,19 18 15,17-107-15,0 54-1,53-177 1,35-70-1,35-89 1,1-52 0,-1-107-1,-105 178-15,-18-142 16,-124-36 0,-17 71-1,-35 18 1,52 71-1,89 70 1,70-35 0,36-1 15,70-17-15,-35-17-1,-53 52-15</inkml:trace>
  <inkml:trace contextRef="#ctx0" brushRef="#br0" timeOffset="54382.42">5539 13917 0,'0'0'0,"17"0"31,1 0-15,0 0-16,87-18 15,-16-34 1,34-37-1,-52 1 1,-71-18 0,-53 53-1,35 53-15,-123 0 16,35 53 0,0 88-1,106-35 1,36-35-1,87-36 1,-88-35-16,53 0 16,18 0 15,-159 0 0,36 0-31,-89 53 16,0 0-1,18 53 1,88-71-16,0 53 16,70 0-1,36-70 1,53-36 0,70-105-1,-158 70 1,-36 18-16,53-124 15,-70 18 1,-18-36 0,0 107-1,-35 88 17,17 105-17,18 53 1,0 1-1,0-89 1,88 18 0,0-89-1,106-17 1,-17-70 0,-54-1-1,-34-52 1,-89 35-1,0 52 1,-89 54 0,72-18-16,-54 71 15,18 34 17,53-34-17,71 0 1,52-54-1,36-17 1,-18-53 0,-17-35-1,-54 0 1,-35-36 0,-35 107-16,0-1 15,0 106 16,0 1-15,0-19 0,0-17-1,0-35 1,18-18 15,0-36-15,52-52-1,-34 0 1,34-18 0,1 36-1,-18 70 1,-18 70 0,0 1-1,-17 17 1,-1-18-1,36-52 1,0-18 0,-35 0-16,52-35 31,1-36-15,0-52-1,-36 52 1,0 18-1,-35 71 1,0 53 0,0 52-1,0-52 1,53 17 0,18-35-1,17-36 1,141-34-1,-88-19 1,0-52 0,-70-18-1,-71 1 17,0 69-17,-53 54 1,0 88-1,53 0 1,18-36 0,70 1-1,18-71 1,0 0 0,-1-53-1,-52 0 1,-17-71-1,-1 1 1,-18 70 0,-17 88-1,0 36 17,-35 52-17,0-35 1,17-35-1,1-35 1,34-71 15,71-17-15,-17-19 0,52-52-1,-87 106-15,70-18 16,-18 71-1,-71 88 1,-17-18 0,0 18-1,36-36 17,-1-52-17,53-18 1,36-36-1,-36-34 1,0-71 0,-17-18-1,-36-70 1,-35 176 0,-18 53-1,-17 123 1,17 18-1,1 18 1,17-35 0,0-89-16,0 18 15,53-36 17,35-17-17,-18-35 1,19-35-1,-54-36 1,-18 71-16</inkml:trace>
  <inkml:trace contextRef="#ctx0" brushRef="#br0" timeOffset="54564.66">10513 13688 0,'0'0'16,"17"0"-1,1 0-15,53 0 16,70-18 0,0-17-1,-71 0 1,-17-1 0</inkml:trace>
  <inkml:trace contextRef="#ctx0" brushRef="#br0" timeOffset="54998.23">11853 13776 0,'0'0'0,"89"-106"31,-54 88-31,-18-17 16,1 18-1,-18 34 1,0 1-16,-18 70 16,-17 0-1,-18 18 1,36-53 0,-1-18-1,36-17 1,87-36-1,-16-17 1</inkml:trace>
  <inkml:trace contextRef="#ctx0" brushRef="#br0" timeOffset="55365.31">12612 13670 0,'17'-18'0,"-34"36"0,34-71 0,-17 36 15,-105 17 16,16 17-15,36 36 0,53-18-1,53 1 1,-35-19-16,88 36 16,-18-17-1,-35 16 1,-35 19-1,-54-36 1,-52-17 0,-18-18-1,53 0 17,36-35-17,17-1 1,0-17-1,0 1-15</inkml:trace>
  <inkml:trace contextRef="#ctx0" brushRef="#br0" timeOffset="55547.61">12118 13370 0,'0'0'0,"0"-17"15,18 17 32,-1 0-31,1 0-16,-1 0 0</inkml:trace>
  <inkml:trace contextRef="#ctx0" brushRef="#br0" timeOffset="56282.49">13776 13794 0,'0'0'0,"-18"-18"0,-17-53 31,17 54-31,18-71 15,0-1 1,71-34 0,0 105-1,70 18 1,-53 71 0,-18 105-1,-70 1 1,-17-36-1,-54-35 1,36-89 0,17-17-1,18-35 17,18-71-17,123-106 1,-18 71-1,36 35 1,-88 106 0,-36 71-1,-35 70 1,-53 18 0,0-36-1,36-52 1,17-53-1,53-36 17,-36 0-32,36-17 15</inkml:trace>
  <inkml:trace contextRef="#ctx0" brushRef="#br0" timeOffset="56698.55">15081 13476 0,'0'0'0,"0"-18"16,-35 1 0,-18 34-1,-35 89 1,35 53 0,35-35-1,18-19 1,18-69-16,17-19 15,-17 1-15,88-18 16,35-35 0,-53-54-1,-17-52 17,-71 18-17,0 70-15,-71-71 16,-35 89-1,-35 35 1,35 53 0,71 0-1,35 53 1,106-71 0,-36-35-1</inkml:trace>
  <inkml:trace contextRef="#ctx0" brushRef="#br0" timeOffset="56998.76">15804 13247 0,'0'0'0,"18"-35"0,0-36 32,-18 53-17,0 36 1,-36 105-1,-34 36 1,17 35 0,53-35-1,0-71 1,18-17 0,35-71-1,17-18 1,-52 0-16,35-52 15,-18-1 1</inkml:trace>
  <inkml:trace contextRef="#ctx0" brushRef="#br0" timeOffset="57198.6">15522 13423 0,'0'0'0,"-17"0"0,-1 0 15,0 0 1,230 0 31,-177 0-47,106-17 16,-70 17-1</inkml:trace>
  <inkml:trace contextRef="#ctx0" brushRef="#br0" timeOffset="59731.71">17251 13600 0,'0'0'16,"-18"17"-16,1-17 0,-1 0 16,36 0-1,-1-17 1,89-72-1,-88 72-15,87-54 16,1-88 0,-17-17-1,-89 35 17,0 17-17,-71 89 1,0 106-1,18 70 1,36 106 0,-36 53-1,18-36 1,-18 124 0,17-141-1,-16 18 1,34-89-1,18-105 1,70-54 0,107-105 15,-36-18-15,0-70-1,-88-36 1,-53 54-1,-88-36 1,-53 52 0,-36 54-1,89 53 1,53 17 0,70 18-1,53-35 1,106-36-1,-141 54-15,124-54 16,-1-17 0,-70 0-1,-106 70 17,-53 36-1,18 70-16,35 0 1,17 18 0,54-18-1,-1-70 1,-34-18-16,105 0 16,-35-53-1,17-70 1,-70 17-1,-53-18 1,-71 36 0,-87 53-1,-1 52 1,53 36 15,36 53-15,70 18-1,35-1 1,88-52 0,1-71-1,70 0 1,-71-53 0,18-53-1,-52 0 1,-89 71-16,0-18 15,0 35 1,0 36 0,-36 52-1,19 54 17,17-36-17,35 0 1,18-70-1,53-18 1,0-53 0,-18-18-1,-18-34 1,-34-1 0,-36 71-1,-18 87 16,-17 54-15,35-18 0,35 18-1,53-70 1,53-36 15,53-36-15,-70-17-1,-36-70 1,-70 88-16,-1-54 16,-17 54-1,-17 35 1,-19 53 0,1 53-1,35 0 1,-18-18-1,18-53 1,18-52 15,35-54 1,35-35-17,36-35 1,-54 123-1,-17 18 1,-53 53 0,0 53-1,0-71-15,18 36 16,52 0 0,54-36-1,-1-17 1,71-36-1,-35-53 1,-124 36-16,18-36 16,0-70-1,-35 106-15,-18-53 16,-71 70 15,-70 36-15,35 52-1,-17 54 1,87-1 0,54-34-1,88-54 1,-18-35 0,36-53-1,-36-35 1,18-159-1,-36 35 1,-35 53 0,-17 18-1,-18 124 17,-53 87-17,0 89 1,36 35-1,17-18 1,17-70 0,71 0-1,-17-71 1,70-52 0,-17-72-1,-54 1 1,-17 18-1</inkml:trace>
  <inkml:trace contextRef="#ctx0" brushRef="#br0" timeOffset="60147.73">22878 13423 0,'0'0'0,"0"-17"0,0 34 47,0 1-47,0 52 16,0 19 15,0-72-31,0 36 16,0-35-1,-18-18 1,-17-18 0,35 0-16</inkml:trace>
  <inkml:trace contextRef="#ctx0" brushRef="#br0" timeOffset="60295.58">22878 13212 0,'0'0'0,"17"0"0,-17 17 63,36-17-63</inkml:trace>
  <inkml:trace contextRef="#ctx0" brushRef="#br0" timeOffset="60597.47">23566 13106 0,'-18'0'16,"0"0"0,1 0-16,-36 70 15,0 36 1,35-71-16,-17 124 15,35-53 1,0 17 0,18-52-1,34-53 17,37-36-17,-19-70 1,-70 52-16</inkml:trace>
  <inkml:trace contextRef="#ctx0" brushRef="#br0" timeOffset="60780.55">23319 13441 0,'0'-18'0,"0"36"0,-18-36 16,18 1-1,35 17 1,106-18-1,53 0 1,-70 1 0,-89 17-16</inkml:trace>
  <inkml:trace contextRef="#ctx0" brushRef="#br0" timeOffset="62282.29">24959 13370 0,'0'-70'16,"0"87"31,0 19-47,-18-19 0,-52 107 31,52-89-31,-17 36 16,17-54-16,-52 89 15,52-53 1,18-35 0,18-54-1,35-34 1,52-36 0,-87 71-16,53-36 15,17 53 1,-53 18-1,-17 71 1,17 17 0,0-17-1,54-1 17,-37-52-17,54-36 1,-18-17-1,1-88 1,-54-1 0,0 36-1,-35 70 1,0 36 0,-70 52-1,34 54 1,19-36-1,17 36 1,17-107 0,72 1-1,-1-36 1,35-52 15,-35-54-15,-52 89-16,17-71 15,-18 18 1,-35 106 15,0-1-31,0 71 16,0 1 0,0 52-1,70-88 1,36-36-1,-35-17 1,35-53 0,-18-70-1,-18-54 1,-34 19 15,-19 87-15,1 18-1,-53 124 17,17-54-32,-35 125 15,53-37 1,0 19 0,0-36-1,53-53 1,35-17-1,18-89 1,0-52 0,-18-1-1,0-70 1,-35 53 15,-35 53-15,-71 141 15,-18 88-15,36-17-1,17 52 1,36 0 0,70-52-1,18-89 1,0-17-1,0-53 1,-53-18 0,-18-36-1,-35 72-15</inkml:trace>
  <inkml:trace contextRef="#ctx0" brushRef="#br0" timeOffset="62529.96">26352 13212 0,'0'0'0,"-35"0"16,18 0-1,34 17 17,1-17-32</inkml:trace>
  <inkml:trace contextRef="#ctx0" brushRef="#br0" timeOffset="63597.57">28487 13441 0,'0'0'15,"17"-18"-15,1-88 16,-18 89-16,0-19 31,-18 36-15,1 18-1,-54 88 1,36 70 0,35-123-16,-18 88 15,36 0 1,53-88 0,52-35-1,36-36 1,52-87-1,-34-90 1,-54-34 0,-105 53-1,-18 123 1,-35 71 15,-18 70-15,0 70-1,35-105-15,-17 88 16,17 18 0,18-71-1,0-70 1,53-18 0,-35-18-16,35-52 15,17-54 1,-17 1-1,0 52 1,-35 71 0,-18 71-1,0 35 1,35 0 15,18-53-15,17-36-1,19-17 1,-1-35 0,18-89-1,-89 89-15,36-88 16,-17-1 0,-36 89-1,-18 35 1,-53 106-1,54 17 1,-1-17 0,36-53-1,52-18 1,36-35 0,70-35 15,-140 35-31</inkml:trace>
  <inkml:trace contextRef="#ctx0" brushRef="#br0" timeOffset="64480.62">30674 13335 0,'0'0'0,"0"-18"0,0-17 16,-106 53-1,53 35 1,-17 88-1,70-35 1,17 52 0,54-87-1,52-18 1,-52-53 15,17-88-15,-35-18-1,0-106 1,18 18 0,-36 71-1,-35 87 1,0 72 0,-53 69-1,18 1 1,-18 53-1,35-36 1,-17-70 0,35-70 15,35-54 0,36-52-15,70 17-1,-18 35 1,-35 71 0,-52 18-1,-36 17 1,-89 18 0,-16-18-1,69-35-15,-69 18 16,-1-18-1,53 0 1,53-18 0,0 36-1,35 70 1,18 36 15,-18-36-15,53 0-1,1-70 1,52-1 0,0-52-1,-18-53 1,-70 0 0,-35-36-1,-53 71 1</inkml:trace>
  <inkml:trace contextRef="#ctx0" brushRef="#br0" timeOffset="67863.1">5450 15293 0,'0'0'0,"0"-124"32,0 89-32,-17 18 15,-19 17 1,-34 105 0,70-69-16,-35 105 15,35 17 1,0-69-1,0-36 1,17-53 15,54-71-15,-1-17 0,-52 53-1,53-54 1,-54 54-1,36 53 1,-18 35 0,18 52-1,-35-87-15,35 53 16,17-18 0,-17-53-1,36-18 1,16-53-1,-16-52 1,-72-36 0,-17 53-1,0 36 1,-35 87 0,35 107 15,0 52-16,0-35 1,71-52 0,-19-54-1,37-35 1,-1-53 0,88-71-1,-105 1 1,-36-89-1,-35 71 1,-35 106 0,-18 53-1,35 70 1,18 141 0,-17-105 15,-1-1-16,18-52 1,0-89 15,35-17-15,-17 17-16,52-70 16,-34 35-1,17 35 1,-18 18-1,-17 36 1,34 69 0,-16-52-1,34 0 1,1-53 0,52 0 15,1-70-16,-1-19 1,-87-52 0,-36 53-1,-18 18 1,-35 70 0,0 88-1,35 35 1,18-17-1,71-18 1,17-52 0,71-19-1,-18-17 1,-88-17-16,88-19 16,-88 19-1,53-36 1,-18-71-1,-88 1 1,0 52 0,-88 36-1,-18 35 1,0 71 0,53 34-1,18 1 1,35-18-1,53-52 1,70-19 0,-52-34-1,17-36 1,-53-53 0,-35 18-1,18-36 16,-18 71-15,0 89 0,-18 34-1,18 36 1,0 0 0,18-53-1,53 0 1,-1-53-1,18-18 1,-17-53 0,-1-52-1,-34-89 1,-1 71 15,-35 106-31,0-71 16,0 141 15,0 1-31,0 17 16,-18 123-1,36 18 1,35-106 0,53-35-1,-18-53 1,35-18-1,-17-70 1,-35-70 0,-54-36-1,-17 88 1,0 53 15,-35 53-15,0 88-1,35 71 1,0-36 0,0 1-1,0-36 1,0-53 0,0-53 15,53-70-16,0-18 1,-36 54 0,36 52-1,-53 17 1,18-17 0,0 71-1,-1-18 1,1-18-1,52 0 1,-34-35 0,52 0-1,35-70 1,-87 17 0,-19-53-1,-17 35 1,-17 54-1,-36 17 1,35 53 0,0 52-1,18-52 1,0 18 15,71-36-15,-18-35-1,70 0 1,-52-53 0,-1-17-1,-34-54 1,-19 36 0,-17 70-1,0 36 1,0 53-1,0 17 1,0 0 0,18-35-1,0-53-15,17 0 16,71 0 15,-53-35-15,0-54-1</inkml:trace>
  <inkml:trace contextRef="#ctx0" brushRef="#br0" timeOffset="68097.29">8184 15187 0,'0'0'0,"-17"0"0,17 18 0,35-18 31,18 0-31,106-36 16,-18-16 15,71 16-31</inkml:trace>
  <inkml:trace contextRef="#ctx0" brushRef="#br0" timeOffset="68563.02">11165 15011 0,'0'0'0,"71"-177"32,-71 160-32,0-19 15,0 54 1,0 0 0,-35 123-1,-1 35 1,19-35-1,17 18 1,0-141-16,17 35 16,36-53-1,-17-18 1,-36-17 0</inkml:trace>
  <inkml:trace contextRef="#ctx0" brushRef="#br0" timeOffset="69331.24">10989 15152 0,'-18'0'16,"36"0"-16,-36 17 15,54 19 1,105-19 0,0-17-1,88-35 1,-176 0-16,106-36 15,-36-17 1,-105 0 0,-36-18-1,-70 53 1,35 71 0,36-1-16,-19 107 31,36-18-16,0 35 1,0-35 0,0-18-1,0-53 1,53-35 0,0-70-1,0-19 1,35 1-1,-35 53 1,0 35 0,-18 70-1,-17 19 1,17-1 15,1-53-15,34-17-1,54-18 1,-1-71 0,-35-35-1,-52 1 1,-19 16 0,-17 54-1,-53 53 1,53-1-16,-35 72 15,35-1 1,0-18 0,53-17-1,0-35 1,17-18 0,-52 0-16,53-35 31</inkml:trace>
  <inkml:trace contextRef="#ctx0" brushRef="#br0" timeOffset="70347.06">14058 15258 0,'0'0'0,"0"17"0,-17 1 0,34-18 32,36-18-32,53-35 31,17-52-16,-70-1 1,-88 0 0,-124 71-1,1 35 1,-36 70 0,123 1-1,53-36-15,18 53 16,0-70-16,89 35 15,52-53 1,70 0 0,-70-53-1,-35 0 1,-70 18 0,-36 17 15,-18 18-16,0 18 1,18 70 0,0 18-1,0 70 1,0-123-16,0 123 16,36-17-1,-36 70 1,0-35-1,-71-105 1,-35-54 0,71-35-16,-53-35 15,-36-71 1,89-88 0,35 17-1,88-17 16,71-17-15,53 52 0,-54 35-1,54 19 1,-89 87 0,-105 36-1,-18 52 1,0-35-16,-35 36 15,-1 35 1,36-53 0,0-36-1,0-34 17,0-1-17,0-70 1,0 70-16</inkml:trace>
  <inkml:trace contextRef="#ctx0" brushRef="#br0" timeOffset="70514.25">14922 14905 0,'0'0'0,"-52"-18"32,69 18 14,-17 18-46,53-18 16,-18 0-16</inkml:trace>
  <inkml:trace contextRef="#ctx0" brushRef="#br0" timeOffset="71497.57">15293 14958 0,'0'17'16,"0"36"-1,0 0 1,18 35 0,17-35-1,0 0 1,18-53 0,18 0-1,-19-17 1,19-72-1,-36 1 1,1 35 0,-36 18-1,0 70 17,0-17-17,0 88 1,0-36-1,0 1 1,88-53 0,-18-18-1,71-18 1,-17-70 0,-36-36-1,-88 18 1,0 53-1,-70 53 1,17 36 0,35-19-16,0 72 15,18-19 1,36 1 0,52-36 15,0-35-16,-53 0-15,106-53 16,-88 0 0,0-35-1,-35 17 1,-18 89 15,-18 35-15,1 18-1,17-54-15,-36 54 16,36-54 0,0-34 15,53-71-15,-35 52-1,105-87 1,-17 35-1,35 17 1,-35 71 0,-53 71-1,-53 34 1,-35 1 0,0-35-1,35-54 1,17-52 15</inkml:trace>
  <inkml:trace contextRef="#ctx0" brushRef="#br0" timeOffset="71946.25">18662 14552 0,'0'0'0,"18"-18"0,34-87 16,-52 52-1,-70 141 32,-1 18-47,54-53 16,-36 123-1,53-88 1,0 0 0,70-52-1,19-36 1,-19-53 0,-70 35-16</inkml:trace>
  <inkml:trace contextRef="#ctx0" brushRef="#br0" timeOffset="72263.04">18450 14799 0,'0'0'0,"0"-18"15,71 1 1,70-1 0,-18 0-1,36 18 16,-71 18-15,-70 70 0,-18 0-1,-18-52 1,-17 17 0,35-71 30,0 0-46,0-52 16,35-18 0</inkml:trace>
  <inkml:trace contextRef="#ctx0" brushRef="#br0" timeOffset="72398.93">19103 14587 0,'0'0'16,"-18"0"-1,18 18 1,0 0 0,53-1-1,-35-17-15</inkml:trace>
  <inkml:trace contextRef="#ctx0" brushRef="#br0" timeOffset="73062.82">19562 14658 0,'0'0'0,"0"18"16,-36-1-16,-17 18 16,36-17-16,-36 53 15,35-1 1,18 1 0,0-36 15,18-53 0,-18 1-15,35-54-1,36-35 1,-1 18 0,36 18-1,-18 70 1,-70 0-16,70 88 15,-88-18 1,0 19 0,0-19-1,-18-35 1,18-52 31,0-19-32,18-34 1,35-18 0,70-36-1,-17 107 1,-88 17-16,105 35 16,-70 35-1,-53 54 1,0-36-1,-35-35 1,17-35 0,54-36 15,-1-17-15</inkml:trace>
  <inkml:trace contextRef="#ctx0" brushRef="#br0" timeOffset="73395.55">20567 14852 0,'18'0'31,"-1"0"-15,54 0 0,17-35-1,0-18 1,-70 35-16,-18-70 15,0 53 1,-71 35 0,-17 53-1,-18 52 1,106-16 0,0-19-1,71-17 16,17-53-15,18-18 0,17-35-1</inkml:trace>
  <inkml:trace contextRef="#ctx0" brushRef="#br0" timeOffset="73846.95">22243 14764 0,'0'-18'0,"0"36"0,0-54 0,17 1 16,-17-18-1,0 36-15,0 34 31,-17 71-15,-19 1 0,19-19-1,17-17 1,0-35 0,17-18-1,1 0 1,17 0-16</inkml:trace>
  <inkml:trace contextRef="#ctx0" brushRef="#br0" timeOffset="74213.13">22966 14605 0,'0'0'0,"0"-18"0,-53 18 15,-18 0 1,-34 53-1,69-17 1,36-1 0,18-35-16,88 35 15,0 0 1,-18 18 0,-71-17-1,-17 16 16,-123-34-15,-18 0 0,53-18-1,52 0 1,36-18 0,0-35-1,0 0 1</inkml:trace>
  <inkml:trace contextRef="#ctx0" brushRef="#br0" timeOffset="74404.38">22437 14305 0,'0'0'0,"-18"0"0,0 0 15,1 0 1,34 18 15</inkml:trace>
  <inkml:trace contextRef="#ctx0" brushRef="#br0" timeOffset="76128.79">24659 14446 0,'0'0'0,"18"-17"0,70-107 31,-88 106-31,0-17 15,-88 35 1,-18 18 0,-18 123-1,36 0 1,35 53 0,36-70-1,17-89 1,35 71-1,53-53 1,36-53 0,70-53-1,-36-18 1,19-123 0,-160 53-1,-34-71 1,-124 89-1,-18 88 1,-70 70 0,70 88-1,71 71 1,88-70 0,35 17-1,106-71 16,0-52-15,141-36 0,-140-34-1,16-54 1,-69 0 0,-54 53-1,-35 71 16,0-1-31,0 71 16,-18 1 0,18-36-1,0-1 1,53-34 0,18-18-1,-36 0 1,71-53-1,-18 0 1,-18-35 0,-34 18-1,-19 17 1,1 35 0,-18 36-1,0 52 1,-18-17-1,18 35 1,18-35 0,35-35-1,53-18 1,-18 0 0,35-53-1,-52-35 16,-36 17-15,-35-35 0,0 71-1,-35 35 1,0 35 0,-1 36-1,36 17 1,0-17-1,0 17 1,71-53 0,-18-35-1,70 0 1,-17-35 0,35-53-1,-123 52 1,17-69-1,-35 34 1,-70 36 0,-1 35-1,71 53 1,0 0 0,18-36-16,70 71 15,-70 1 1,-18-54-1,0 0 1,0-17 0,53-18 15,-36 0-31,54-18 16,17 0-1,-35 1 16,-36-1-15,1 1-16</inkml:trace>
  <inkml:trace contextRef="#ctx0" brushRef="#br0" timeOffset="76312.99">27164 14922 0,'-18'18'16,"1"-18"0,-1 0-16,0 0 15,-17 0 1,-18 0 0</inkml:trace>
  <inkml:trace contextRef="#ctx0" brushRef="#br0" timeOffset="77162.75">564 16845 0,'0'-18'31,"18"18"-15,17 0-16,124 0 16,0 0 15,17 0-16,18 0 1,-158 0-16,16 18 16,-34-18-16,0 0 15,-18-18-15</inkml:trace>
  <inkml:trace contextRef="#ctx0" brushRef="#br0" timeOffset="77479.01">1323 16510 0,'0'0'16,"-18"-18"-16,-17 18 16,35 18-1,53 0 1,35 17 0,18 0-1,-71-17 1,71 70-1,-88 18 1,-54 35 0,-52-53-1,-18-17 1,18-71 0,88-18-1,35-52 1,1 34-16</inkml:trace>
  <inkml:trace contextRef="#ctx0" brushRef="#br0" timeOffset="78546.53">2558 16545 0,'0'0'0,"0"18"16,0 0-16,17-36 47,36-35-32,-18-53 1,-35 18 0,-17-18-1,-36 71 1,35 35-16,-52 53 15,52 0 1,18-18-16,0 124 16,0-18-1,0 18 1,0-1 0,0-52-1,0-18 16,-53-88-15,-35 0 0,-18-70-1,36 17 1,34 18 0,72 70 15,69 18-16,-16-36 1,69 1 0,-52-53-1,53-71 1,-18-53 0,-88 36-1,-53-1 16,0 54-15,-18 34 0,-17 54-1,35 0-15,-18 105 16,1 36 0,17 106-1,0-19 1,0 160-1,0 17 1,0-123 0,70 0-1,-17-176 1,35-107 0,71-123-1,53-158 16,-89 52-15,-87-70 0,-107 70-1,-105-17 1,35 88 0,-53 17-1,141 72 1,35 34-1,18 0 1,53-17 0,17-18-1,19 0 1</inkml:trace>
  <inkml:trace contextRef="#ctx0" brushRef="#br0" timeOffset="79529.29">4710 16898 0,'0'0'16,"17"0"-16,1 0 0,70-53 15,-35 0 1,18-53 0,-54 1-1,-52 52 1,17 35-1,-88 0 1,18 36 0,-35 53-1,87 17 1,36 0 0,36-70-1,-1-18-15,53 0 16,36-36-1,-36-17 1,-18 18 0,-52 17-1,-18 160 17,18-19-17,17 89 16,0-18-15,18 88 0,0-53-1,-53-158-15,18 105 16,-18-17 0,0-124-1,-71-35 1,-17-53-1,17-70 1,54-106 0,34 17-1,72-70 1,-1 52 0,106-52-1,-35 123 1,-124 106-1,71-35 1,-106 71 0,0 34-1,-18 36 1,0 53 0,18-53-1,0-35-15,0 34 16,0-69 15,-17-18-15,-1-1-1</inkml:trace>
  <inkml:trace contextRef="#ctx0" brushRef="#br0" timeOffset="79695.18">5521 16351 0,'-18'0'15,"36"0"-15,-89 0 16,54 0 0,34 0-1,19 18 1,34 0 0,1-18-1</inkml:trace>
  <inkml:trace contextRef="#ctx0" brushRef="#br0" timeOffset="80762.51">5944 16404 0,'0'18'32,"0"-1"-32,0 1 0,18 35 15,17 0 1,-17-35-1,17 87 1,-17-34 0,17-1-1,0-70 1,36-17 0,-18-36-1,-36 18-15,54-71 16,-18 35-1,-35-17 1,-18 106 31,0 17-47,-18-17 0,0 70 16,18 18-1,0-36 16,71-35-15,-1-17 0,89-53-1,-18-36 1,-17-35 0,-107 18-1,-17 18 1,-17 52-1,-71 36 1,70-1-16,0 54 16,1 35-1,34-36 1,54 1 0,17-54 15,18-17-31,0-70 31,-18-18-15,-53 0-1,-35 35 1,0 35 0,0 36-1,0 87 1,-18-16-1,1 16 1,17-69 0,-18-1-1,18-123 17,53-18-17,35-35 1,36 17 15,-1 89-15,18 35-1,-105 18-15,-19 52 16,-17 19 0,-53-1-1,-35 18 1,71-71-1,-1-35 1</inkml:trace>
  <inkml:trace contextRef="#ctx0" brushRef="#br0" timeOffset="82344.63">8819 16757 0,'71'0'16,"-36"0"0,-17-18-16,17-17 15,-17 17-15,-1-52 16,19-54 0,-36 19-1,0-72 16,-18 18-15,18 124 0,-35 88-1,17 70 1,1 72 0,17-72-1,35 0 1,18-52-1,53-18 1,-71-53-16,53-18 16,36-70-1,-1-18 1,-70 18 0,-53 53-1,18-36 1,-36 107 15,0 16-15,18 37-1,0-36 1,53-1 0,0-52-1,-18 0-15,106 0 16,-52-35-1,17-53 1,-71-18 0,-35 36-1,0 52 1,0 53 0,-18 36-1,18-18 16,0 17-15,-17-34 0,17-54 31,0 0-47,35-70 15,18 18 1,-36 34-16,36-34 15,-35 70-15,35-18 16,0 18 0,-36 71-1,1-1 1,0 18 0,-1-52-1,-17-19 16,18-17-15,35-17 0,0-36-1,17-35 1,54-36 0,-54 53-1,1 71 1,-71 36-1,0 52 1,0-17 0,0 17-1,35-35 1,53-18 0,36-35-1,-18 0 16,17-53-15,-52-18 0,-54 54-16,19-71 15,-36-36 1,0 106 0,-71 36-1,36 53 1,17 52-1,18-70 1,35 35 0,71-88-1,-18 0 1,18-17 0,-35-19-1,-54-52 1</inkml:trace>
  <inkml:trace contextRef="#ctx0" brushRef="#br0" timeOffset="82629.07">10160 15998 0,'0'0'0,"0"-17"0,0-1 47,-18 18-16,-17 0-15,17 0-16</inkml:trace>
  <inkml:trace contextRef="#ctx0" brushRef="#br0" timeOffset="82845.57">8837 16422 0,'0'0'0,"-18"17"0,1-17 16,52 0-1,106-17 1,53-36 0,-53 18-1,-88 17 1</inkml:trace>
  <inkml:trace contextRef="#ctx0" brushRef="#br0" timeOffset="83378.81">12594 16228 0,'0'-36'31,"0"54"0,0 17-31,0 36 16,0-53-16,0 70 15,-17-18 1,17-17 0,0-35-1,52-53 32,-34 17-47</inkml:trace>
  <inkml:trace contextRef="#ctx0" brushRef="#br0" timeOffset="83744.2">13141 16157 0,'0'0'15,"18"-17"-15,-1 17 0,-17-18 16,-53 18-1,-70 53 1,35 0 0,52 17-1,54-34 1,88-36 0,53 17-1,-54 1 16,1 35-15,-88-18 0,-71 18-1,-88-18 1,70-17 0,-17-18-1,70 0 1,-17-18-1,35-35 1</inkml:trace>
  <inkml:trace contextRef="#ctx0" brushRef="#br0" timeOffset="83944.84">12682 15822 0,'0'0'0,"-35"-18"32,17 18-17,36 0 17,0 0-32</inkml:trace>
  <inkml:trace contextRef="#ctx0" brushRef="#br0" timeOffset="85694.5">15575 15998 0,'0'0'0,"18"-176"31,-36 158-31,-35-17 16,-35 18 0,0 34-1,-18 89 1,18 70 15,0 1-15,88-1-1,0-88 1,105 1 0,19-89-1,-89 0-15,142-18 16,-54-35-1,36-70 1,-89-54 0,-70 36-1,0 106-15,-70-89 16,-89 36 0,-53 88-1,71 35 16,0 142-15,71-36 0,70 35-1,105-17 1,1-106 0,53 0-1,-36-53 1,54-53-1,-54 0 1,18-88 0,-88 53-1,-35 52 1,-18 54 15,0 0-15,-18 35-16,1 35 31,17-18-15,70-34-1,-17-36 1,53 0 0,-35-36-1,17-87 1,-53 35-1,18-18 1,-53 53 0,18 53-1,-18 53 1,0 17 0,0-52-16,0 70 15,17-35 1,19-18 15,34-17-15,-17-18-1,88-53 1,-70-17 0,17-36-1,-88 35 1,0 1-1,-18 70 1,-52 53 0,34 35-1,36-18 1,0 19 0,18-54-1,53-18 16,52-17-15,18-35 0,18-53-1,-89 0 1,-34-53 0,-36 70-1,-53 36 1,0 35-1,35 88 1,18-35 0,71 35-1,-18 0 1,-18-35 0,18 0-1,0-53 1,0 0 15,17-17-15,-52-36-1,17 0 1,-35 17 0,18 1-16</inkml:trace>
  <inkml:trace contextRef="#ctx0" brushRef="#br0" timeOffset="86060.55">19121 15946 0,'0'0'15,"0"-18"-15,0-17 16,0 17-16,-18 53 31,0 36-15,18-36-16,-35 71 15,0-18 1,35-53 0,0-17-1,53-89 17</inkml:trace>
  <inkml:trace contextRef="#ctx0" brushRef="#br0" timeOffset="86260.39">19209 15699 0,'-18'0'0,"36"0"0,-54 0 0,19 0 16,-18 0 0,35 17-1,0 1 1,17-18 15,36 0-15</inkml:trace>
  <inkml:trace contextRef="#ctx0" brushRef="#br0" timeOffset="86545.22">19808 15593 0,'0'-18'0,"-17"18"32,-1 18-32,-17 17 15,0 89 1,-18 52 0,53-53-1,0 18 1,0-123-16,70 53 15,1-54 1,-1-17 0,-34-53-1,-36-17 1</inkml:trace>
  <inkml:trace contextRef="#ctx0" brushRef="#br0" timeOffset="86728.54">19544 15981 0,'-18'0'0,"36"0"0,-53 0 16,52 0-1,19 0 1,-19 0-16,124 0 16,-17-18-1,-1 1 1,-105 17-16</inkml:trace>
  <inkml:trace contextRef="#ctx0" brushRef="#br0" timeOffset="87694.01">21061 15981 0,'0'0'0,"0"-18"0,0 1 16,0-72 0,17 36-1,1 53 1,-18 53-1,-18 36 1,-34 69 0,16-70-1,19 18 1,17-70 0,0-54 15,53-35-31,-1-35 15,19-36 17,-36 71-17,1 36 1,-36 34-16,17 36 16,18 71-1,18-54 1,36 19-1,-1-72 1,53-17 0,-18-17-1,-17-72 1,-53-52 0,-53 53-1,0 18 1,-18 70 15,18 17-31,-17 89 16,17-35-1,35 34 1,53-52 0,-17-35-1,35-18 1,-18-71-1,0-17 1,-88 0 0,0 35-1,0 106 17,0-35-32,-35 52 15,35 1 1,0-18 15,0-36-15,17-17-1,1 0 1,-18-70 0,0 52-16</inkml:trace>
  <inkml:trace contextRef="#ctx0" brushRef="#br0" timeOffset="87879.48">22454 15769 0,'-17'0'0,"17"-17"15,-18 17-15,-17 0 16,17 17 15,18 1-15,0-1-1,53 1 17</inkml:trace>
  <inkml:trace contextRef="#ctx0" brushRef="#br0" timeOffset="88410.6">22878 15787 0,'0'0'15,"-18"0"17,0 0-17,18 17-15,-35 54 16,17 52 0,18-105-16,-35 88 15,35 17 1,0-52-1,0 0 17,71-54-17,-18-17 1,52-53 0,-34-17-1,17-89 1,-35 18-1,-18 0 1,-35 123 0,-17 18-16,-36 35 15,-18 124 1,54-35 0,17-1-1,17-17 1,36-71-1,35-35 17,-35-17-17,18-36-15</inkml:trace>
  <inkml:trace contextRef="#ctx0" brushRef="#br0" timeOffset="88860.57">25135 15752 0,'0'0'0,"36"-36"0,17-34 31,-53 87-15,-71 54-1,0 35 1,-17 88 0,71-159-16,17 71 15,0-18 1,17-53 0,36-35-1,-35-35 16,-18 17-31</inkml:trace>
  <inkml:trace contextRef="#ctx0" brushRef="#br0" timeOffset="89444.45">24677 15998 0,'-18'0'16,"36"0"-16,-36 18 15,18 0-15,88-18 16,53 0-1,177-18 1,-142-52 0,18-36-1,-123-18 1,-71 18 0,-53 36-1,0 105 1,0 89-1,36-1 17,17 71-17,0-70 1,0-89-16,-18 71 16,18-71-1,0-53 16,18-70-15,-1 70-16,54-105 16,52-18-1,18 106 1,-52 70 0,-54 88-1,-35-17 1,-18 0 15,1-88-31,-1 35 16,18-18-1,18-35 1,52 0 0,-52-18-16</inkml:trace>
  <inkml:trace contextRef="#ctx0" brushRef="#br0" timeOffset="89860.39">26282 16122 0,'-18'-18'0,"1"-52"16,17 52 0,0-35-16,0-17 15,70 17 1,1 53 15,35 35-15,-36 53-1,-35 53 1,-35-35 0,-35-35-1,18-54 1,-1-17-1,18-53 1,18 0 0,70-70-1,-18 52 1,18 1 0,1 52-1,34 18 1,-52 0-1</inkml:trace>
  <inkml:trace contextRef="#ctx0" brushRef="#br0" timeOffset="90828.07">27376 15804 0,'0'0'16,"0"-35"-16,-18 35 15,-35 18 1,0 35-1,53-18-15,-53 88 16,36-34 0,17 34-1,70-52 1,1-54 0,34-17-1,-16-53 1,-36-70 15,-36 17-15,-17-53-1,-35 71 1,-89 71 0,36 34-1,0 89 1,88 53-1,0-53 1,71-1 0,17-69-1,35-36 1,-35-18 0,18-88-1,-35 0 1,-1-17-1,-52 88 17,-18 70-17,-53 35 1,36 36 0,-1-18-1,18-52 1,18-19-1,52-17 1,54-88 0,-36 18-1,18-36 1,-71 71 0,-35 70-1,-18 18 1,-17 35-1,35-35 17,53 0-17,35-36 1,0-17 0,-70 0-16,70-53 15,-17-70 1,-36-36-1,-35 71 1,-18 18 0,1 52-1,-36 18 1,-18 0 0,-17 35-1</inkml:trace>
  <inkml:trace contextRef="#ctx0" brushRef="#br0" timeOffset="92760.8">9049 17374 0,'0'0'0,"0"-17"0,0-19 16,-36-34-1,19 52 1,-1 18-16,18 71 15,0 105 17,0 1-17,0-1 1,0 0 0,0-158-16,0 35 15,0-36 1,0-34-1,-17-71 1</inkml:trace>
  <inkml:trace contextRef="#ctx0" brushRef="#br0" timeOffset="93010.88">8925 17480 0,'0'-88'0,"0"176"0,0-211 15,71 140 1,17 71-1,18 36 17,-71-89-32,89 159 15,-54-88 1,-35 0 0,-17-88-1,0-18 1,-1-36-1,1 1-15,-18-88 16,0 87-16</inkml:trace>
  <inkml:trace contextRef="#ctx0" brushRef="#br0" timeOffset="93210.3">9596 17374 0,'0'-53'0,"0"106"0,0-159 16,-18 124-1,0 53 1,1-36-1,-1 106-15,-17 53 32,17-70-17,0-19 1,18-87 0,18-18-16,35 0 15,18-18-15</inkml:trace>
  <inkml:trace contextRef="#ctx0" brushRef="#br0" timeOffset="93577.25">10107 17621 0,'0'0'15,"18"-35"-15,-106 88 47,70 17-47,0 54 16,18-36-1,0-70 1,53 52 0,53-70-1,17-17 1,36-72 0,-71-16-1,-52-36 1,-54 70-1,0 53-15,-35 1 16,-52 17 0,34 53-1,36 17 1,35-35 0,17-35-16,54 18 15</inkml:trace>
  <inkml:trace contextRef="#ctx0" brushRef="#br0" timeOffset="94727.83">12330 17604 0,'0'0'0,"0"-18"16,0 0 0,35-17-16,18-36 15,35-17 1,-88 35-1,-18 0 1,1 53 0,-89-17-1,-106 52 1,71 0 0,18 36-1,123-1 1,123 54-1,71-18 1,-53 0 0,-88-36-1,-88 36 1,-71-53 0,-35-35-1,-88-18 1,105-71-1,1-52 17,70-1-17,35 18 1,18 71 0,0 53-1,18-1-15,70 124 16,-18-35-1,36 18 1,-35-71 0,52-18-1,36-35 1,-35-53 0,17-53-1,-71 0 1,-34-17-1,-19 70 17,-17 106-1,-17 35-15,-1 18-1,18-53 1,0-36-16,35 1 15,53-18 1,-17-35 0,52-53-1,-70-1 1,-53-34 0,0 70-1,-53 124 16,18 52-15,35-35 15,0 0-15,18-52 0,-1-36-16,36 0 15,35-18 1,-17-17-1</inkml:trace>
  <inkml:trace contextRef="#ctx0" brushRef="#br0" timeOffset="95377.62">13229 17604 0,'0'0'0,"0"-89"16,-17 19 0,-1 70-1,-17 70 1,17 36-1,18-70 1,0 69 0,18 19-1,52-71 1,36-53 0,53-36-1,-36-34 1,-17-71-1,-71-53 1,-35 53 0,0 17-1,0 107 1,-35 87 0,17 18-1,-17 89 1,35-142-16,0 71 15,0-18 17,0-53-17,-18-35 1,18-35 0,18-71-1,53-53 1,52 71-1,-35 71 1,18 69 0,-35 19-1,-71 53 1,0-19 0,-36-52-1,1-17 1,70-72 15</inkml:trace>
  <inkml:trace contextRef="#ctx0" brushRef="#br0" timeOffset="97926.27">14852 17286 0,'0'0'16,"-18"0"-16,18 18 15,0-1 1,18-17 15,17 0-15,36-53 0,-54 36-16,54-36 15,-53 35-15,-18-35 16,-36 18-1,-34 35 1,-54 35 0,54 18-1,52 71 1,18-71 0,88-18-1,0-17 1,36-18-1,-89 0 17,-52 0-17,-19 17-15,-70 18 16,-35 71 0,53-17-1,53 52 1,35-53-1,70-18 1,89-70 0,18-17-1,70-89 1,-89 0 0,-34-88-1,-89 18 1,-35 17-1,0 106 17,0 35-17,-35 107 1,17 34 0,-17 53-1,35 1 1,17-71-1,72-36 1,-1-70 0,71-35-1,-1-71 1,-34-17 0,-124 34-1,0 36 1,-53 53-1,-35 71 17,70 17-17,0 71 1,54-106 0,70-35-1,-1-18 1,54-53-1,-53 0 1,0-124 0,-71 71-1,-35 36 1,0 140 15,0 1-15,0-36-16,0 71 15,0-53 1,0-18 15,0-52 1,0-1-32,35-35 15,-17 36-15,53-125 16,-36 54-1,18 35 1,-36 53 0,1 53-1,0 35 1,-1 54 0,19-90-1,17-16 1,17-36-1,18-36 17,-52 19-32,-1-18 15,53-107 1,-35 54 0,17 35-1,-52 53 1,-18 36-1,0 16 1,-35 90 0,35-72-1,35 1 1,36-54 0,70-17-1,-35 0 1,-71 0-16,71-88 15,-71 18 1,-35-36 15,-18 70-15,-52 54 0,52 35-1,18 71 1,0-54-1,53-35 1,18-35 0,52-17-1,-52-19 1,35-105 0,-71 71-1,-18 17 1,-34 123 15,17-34-15,-35 17-1,-1 52 1,19-87 0,17 0-1,17-36 1,54-35-1,-1-17 1,71-54 0,-70 89-1,-18 52 1,-53 36 0,0 36-1,35-36 1,53-18-1,-17-35 17,17-35-17,-17-36 1,-18-53 0,-18 1-1,-17 70-15,17-123 16,-35 105-1,0 54 1,-35 105 0,-1 0-1,19 53 1,17 0 0,0-35-1,35-53 1,35-53-1,-17-18 1,18-52 15,-36-1-15,-35 53-16,0-34 0</inkml:trace>
  <inkml:trace contextRef="#ctx0" brushRef="#br0" timeOffset="98109.5">18838 17268 0,'0'0'0,"18"0"31,0 0-15,17 0-16,88 0 16,-17-17-1,18-18 1,-89 17-16,18 0 15</inkml:trace>
  <inkml:trace contextRef="#ctx0" brushRef="#br0" timeOffset="98759.7">19791 17110 0,'0'0'16,"0"35"0,0-17-16,17-1 31,54-17-31,52-17 15,-34-19 1,-72 19 0,-17-36-1,0 35 1,-17 1-16,-107 17 16,36 52-1,0 19 1,88-18-1,35 0 1,71-18 0,17-17-1,-70-18 1,-88 0 15,-106 53-15,106-36-16,-89 54 15,18 17 17,89 0-17,70-35 1,52-35 0,72-18-1,-1-35 1,-35-36-1,-70 18 1,-36 18-16</inkml:trace>
  <inkml:trace contextRef="#ctx0" brushRef="#br0" timeOffset="98993.16">20479 17286 0,'0'-35'0,"0"70"0,35-88 15,0 71 1,18 17-1,18 71 1,-18-36 0,0 19 15,-53-54-31,35 0 16,0-17-1,0-18 1,-17-71-1,0 54-15</inkml:trace>
  <inkml:trace contextRef="#ctx0" brushRef="#br0" timeOffset="99193.44">20990 17321 0,'0'0'16,"0"-70"-16,-17 70 16,-54 0-1,-17 53 1,70-36-16,-123 89 15,71-35 17,34 17-17,54-53 1,88-35 0,0 0-16</inkml:trace>
  <inkml:trace contextRef="#ctx0" brushRef="#br0" timeOffset="99559.34">21537 17233 0,'0'0'0,"-18"18"47,18-1-47,-17 36 0,-18 36 15,-1 69 1,-17 1 0,36-106-1,-72 159 1,37-71 0,-1 70-1,35-69 1,18-1-1,0-71 1,71-70 0,-19-53-1,19-70 1,-36 88 0</inkml:trace>
  <inkml:trace contextRef="#ctx0" brushRef="#br0" timeOffset="99909.29">21572 17480 0,'0'0'0,"-35"-70"15,0-1 1,35 0 0,53 19-1,-36 34-15,89 18 16,18 0-1,-1 35 1,-70 18 0,-53 18-1,-35-1 1,-89 1 0,18-36-1,54-17 1,34-18-1,36 0 32</inkml:trace>
  <inkml:trace contextRef="#ctx0" brushRef="#br0" timeOffset="100098.31">22172 17674 0,'0'18'15,"-18"-18"48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0T11:24:04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1199 0,'0'0'0,"-18"0"0,-70 0 16,52 0 0,19 0-1,17 18 1,17 0 0,107-18-1,105 17 1,-176-17-16,124 0 15,17 0 1,17-17 0,-123 17-1,-70-18 1,-18 0 0,-70 1-1</inkml:trace>
  <inkml:trace contextRef="#ctx0" brushRef="#br0" timeOffset="383.03">1129 988 0,'0'0'0,"-18"-18"15,1 18 1,-1 0 0,18 71-1,18-18 1,70 0-1,71-1 1,-1-52 0,-17 0-1,-88 0 1,-53-17 0,-70 17-1,-36 35 1,-70 71-1,52 17 1,54-34 15,52-37-15,18 1 0,35-53-1,36-53-15</inkml:trace>
  <inkml:trace contextRef="#ctx0" brushRef="#br0" timeOffset="1515.97">2240 1058 0,'0'18'31,"18"-18"-15,-1 0 0,19 0-16,70-71 31,-1-17-15,-52 18-1,-53-19 1,0 54-1,-70 53 1,52-1-16,-17 36 16,17 106-1,18 0 1,0-53 0,0 17-1,0-52 1,0-1-1,-35-70 1,-18 0 15,0-35-15,0-18 0,0-17-1,36 70 1,-19 35-1,36 35 1,36-17 0,69-17-1,19-36 1,88-18 0,17-53-1,-35-34 1,-106 16-1,-35-69 1,-53 52 0,0 53 15,0 35-15,-18 71-1,1 88 1,-1-17-1,0 34 1,-34 89 0,-19 53-1,36 18 1,-1-107 0,36 54-1,0-124 1,36-123-1,-19-18-15,72-53 16,-1-53 0,53-106 15,-53 36-15,-35-53-1,-71 70 1,-158-35-1,52 141 1,-17 53 0,106 0-1,35-18 1,35-17 0,71-18-1,-53 18 1</inkml:trace>
  <inkml:trace contextRef="#ctx0" brushRef="#br0" timeOffset="2382.8">4939 1429 0,'18'0'16,"-1"0"-1,1-18-15,-1-35 16,1 18-16,0-71 16,-18 18 15,-71 0-15,-17 70-1,-88 89 1,17 52-1,88-35 1,54 0 0,34-52-1,124-36 1,-17-18 0,70-52-1,-124 17 1,-34 17-1,-36 54 32,0 0-47,0 70 16,17 88 0,36 89-1,-17-54 1,16 107-1,-16-71 1,-36 35 0,-36-70-1,-69-89 1,-54-123 0,-18-53-1,-52-88 1,70-35-1,54-106 1,105 211-16,17-123 31,107-35-15,34 52 0,72-34-1,-124 140-15</inkml:trace>
  <inkml:trace contextRef="#ctx0" brushRef="#br0" timeOffset="2599.71">5503 1129 0,'0'0'0,"0"18"47,0-1-47,0 1 0,-17 88 16,17-36-1,0-17 1,0-71 31,0-17-47</inkml:trace>
  <inkml:trace contextRef="#ctx0" brushRef="#br0" timeOffset="2932.16">5486 811 0,'0'18'32,"0"0"-17,0-1-15,17-17 16,1 0-16,17 0 15,-17-17-15,-18-36 16,0 0 15,-35 35-15,-36 1 0,18 17-1,18 88 1,35 0-1,0-53-15,70 71 16,-34-88-16</inkml:trace>
  <inkml:trace contextRef="#ctx0" brushRef="#br0" timeOffset="4017.01">6050 1111 0,'0'18'16,"-18"0"-16,1-1 16,17 1-16,0-1 0,-18 36 31,18 71-15,0-71-1,35 17 1,1-52-1,17-18 1,-18-35 0,-17 17-16,70-70 15,-35 0 1,35-53 0,-35 70-1,-36 36 1,-17 52-1,-35 89 17,0-18-17,17 36 1,18-71 0,71-18-1,52-35 1,1 0-1,70-71 1,-71-17 0,-87 0-1,-36 53 1,-71 35 0,0 17-1,-17 89 1,88-35-1,71-1 1,-1-52 15,54-18-15,-18-18 0,17-70-1,-70 18 1,-35-54-1,-18 54 1,0 123 15,0-18-31,0 71 16,0-36 0,0 18-1,0-70 1,0 0-1,-18-54 17,18 19-17,0-54 1,35-70 0,106-18-1,18 71 1,35 70-1,-17 124 1,-72 35 0,-105-35-1,-52 0 1,-19-53 0,36-53-16,-18 18 15,35-18 1</inkml:trace>
  <inkml:trace contextRef="#ctx0" brushRef="#br0" timeOffset="4681.97">9155 988 0,'0'0'0,"17"-36"0,36-69 16,-53 87 0,18-35-16,-71 212 47,18-71-32,-1 124 1,19-71-1,17-106-15,17 71 16,54-53 0,52-53-1,-34-35 1,52-54 0,-106 72-16,53-71 15,-35-18 1,-35 70-1,-18 54 1,-18 70 15,0-17-15,18-1 0,0-34-1,53-36 1,-17-18-1,-1-35 1</inkml:trace>
  <inkml:trace contextRef="#ctx0" brushRef="#br0" timeOffset="4831.85">9895 935 0,'-35'-53'15,"70"106"-15,-105-124 16,35 71-1,35 18 17,0 0-32,0 17 15</inkml:trace>
  <inkml:trace contextRef="#ctx0" brushRef="#br0" timeOffset="5048.28">8943 1199 0,'0'0'0,"-35"0"0,17 0 15,-17 18 1,52-18 0,89 0-1,-71 0-15,142-18 16,52-17-1</inkml:trace>
  <inkml:trace contextRef="#ctx0" brushRef="#br0" timeOffset="5700.4">10336 1111 0,'0'36'16,"-53"16"-1,18 37 1,35-19 0,0-17-1,0-35-15,0 17 16,0-53 31,0 1-47,-17-54 15,17 54-15,0-72 16,70-34 0,18 70 15,36 35-15,-36 36-1,0 70 1,-35 18-1,-53-71-15,0 18 16,0 18 0,-18-54-1,-17-17 1,35-17 0,18-71-1,88-36 1,52 1-1,-34 70 1,-1 70 0,-52 89 15,-71-18-15,-35 53-1,-1-88 1,19-17-1,70-54 17,-36 0-32,19 1 15</inkml:trace>
  <inkml:trace contextRef="#ctx0" brushRef="#br0" timeOffset="6031.43">11465 1341 0,'0'0'16,"18"0"-16,0 0 15,34-36 1,-34 36-16,70-53 16,-17 0 15,-36-35-15,-35 35-1,-53 36 1,-17 52-1,-54 106 1,89-35 0,35-18-1,53-35 1,35-53 0,18 0-1,-71 0-15,71-53 16,-71 35-1</inkml:trace>
  <inkml:trace contextRef="#ctx0" brushRef="#br0" timeOffset="6282.35">12806 1058 0,'0'0'0,"0"-17"0,0-1 31,0 36-15,0 17 0,0 36-1,0-54-15,-18 89 16,1-53 0,-1 0-1,88-53 16</inkml:trace>
  <inkml:trace contextRef="#ctx0" brushRef="#br0" timeOffset="6665.13">13282 1094 0,'0'0'0,"18"-36"16,35-52-1,-53 70 1,-36 18-1,-69 36 1,16 34 0,72-17-1,34 0 1,54-35 0,52-1-1,-34 36 1,-54-17-1,-53-1 1,-70-17 0,-35-1-1,52-17 17,0 0-17,54 0 1,17-53-1,0 36-15</inkml:trace>
  <inkml:trace contextRef="#ctx0" brushRef="#br0" timeOffset="6832.23">12682 758 0,'0'0'0,"-35"0"0,17-35 16,1 35-1,34 0 17,1 0-32,0 0 15</inkml:trace>
  <inkml:trace contextRef="#ctx0" brushRef="#br0" timeOffset="7632.25">14517 1147 0,'-35'0'31,"17"0"-15,0 0-16,-17 0 15,35-36 1,0 19-16,0-36 16,88-36-1,-17 37 1,52 34-1,-52 88 1,-18 54 0,-53-89-1,0 71 1,0 0 0,-36-53-1,19-36 1,-1-17-1,18-88 1,18 18 0,88-71-1,-1 52 1,72 19 0,-71 87-1,-36 107 1,-70-18-1,-17 17 1,-36-35 0,35-35 15,36-53 0,17-17-31</inkml:trace>
  <inkml:trace contextRef="#ctx0" brushRef="#br0" timeOffset="8032.42">15787 988 0,'0'0'15,"17"-18"-15,-17 0 0,-17-17 16,-54 35 0,-52 71-1,52 17 1,18 53-1,53-17 1,36-54 0,105-35 15,-35-35-15,-1-53-1,-34-17 1,-53-71-1,-18 17 1,-106-17 0,53 124-1,-35 52 1,70 35 0,0 36-1,71-70 1,-17-36-1</inkml:trace>
  <inkml:trace contextRef="#ctx0" brushRef="#br0" timeOffset="8315.48">16369 811 0,'0'0'16,"35"-35"-16,18-53 15,-18 17 1,-52 142 15,-36 35-15,-18 88-1,54-141-15,17 70 16,0 1 0,17-71-1,71-18 1,1-35-1,16-71 1,-87 36 0</inkml:trace>
  <inkml:trace contextRef="#ctx0" brushRef="#br0" timeOffset="8481.89">16387 1023 0,'0'0'0,"-36"0"0,19-18 16,-19 18-1,19-17 1,34 17 0,107-36-1,17 1 1,-18 0 0</inkml:trace>
  <inkml:trace contextRef="#ctx0" brushRef="#br0" timeOffset="8998.08">18133 653 0,'0'0'16,"0"-18"-16,0 0 16,-36 18-1,19 0-15,-71 18 16,17 53-1,-17 87 1,17-17 0,18 18-1,53-18 1,89-70 0,-1-54-1,35-17 1,18-70-1,-35-18 1,-18-89 0,-70-34 15,-71 52-15,-70 124-1,-54 35 1,54 88-1,-36 123 1,106-87 0,53 17-1,71-88 1,70-18 0,0-35-1</inkml:trace>
  <inkml:trace contextRef="#ctx0" brushRef="#br0" timeOffset="9998.61">18433 1094 0,'0'0'0,"17"-53"0,19 17 32,-1 19-17,35 70 1,-52 17-1,17 18 1,-17-17 0,0 0-1,-18-54 1,17-17 0,18-35-1,18-53 1,0 0-1,18-36 1,-36 53 0,-35 89 15,0 35-15,0 53-1,0-36 1,0 1-1,18-18 1,52-35 0,1-18-1,52-53 1,1-18 0,-36-35-1,-53-17 1,-35 52-1,-123 177 32,123-88-47,-35 105 32,17-35-17,18-17 1,88-36-1,0-35 1,36-17 0,-18-36-1,17-53 1,-105 71-16,35-54 16,-36-17-1,-87 142 16,-1 52-15,36-53-16,-18 71 16,53-53 15,0 18-15,53-71-1,17 0 1,1 0-1,17-36 1,-53 1 0,-17 17-1,-36 18 17,-34 0-32</inkml:trace>
  <inkml:trace contextRef="#ctx0" brushRef="#br0" timeOffset="11630.74">5680 3016 0,'0'0'0,"17"18"0,36 52 15,-35-52-15,0 17 16,-18-17-16,52 35 15,1-53 1,53-88 0,-35 0 15,35-71-15,-89-35-1,-17 17 1,-35 124-1,-36 106 1,36 141 0,17-35-1,18 70 1,0-17 0,0-18-1,-17-106 1,-1-35-1,-52-53 1,-1-35 0,36 17-1,-106-70 1,35 18 0,18 17-1,70 53 1,18 88-1,18 0 1,88 36 0,-36-89-1,71-35 1,18-35 0,-53-18-1,0-53 1,-53-35-1,-36 35 1,-17 88 0,18 71-1,-18 18 17,0 52-17,0-52 1,0-36-1,17-70 17,1 17-32,17-53 15,18-17 1,18 0 0,-18 70-1,0 71 1,-18 18-1,53 35 17,-53-71-32,54 0 15,-19-35 17,36-70-17,-35-36 1,-54-18-1,-17-70 1,0 36 0,-17 52-1,17 88 1,-18 89 0,18 52-1,-18 54 1,18-1-1,0-141-15,18 53 16,17-52 0,0-36-1,36-18 17,-53-52-17,-1 17-15</inkml:trace>
  <inkml:trace contextRef="#ctx0" brushRef="#br0" timeOffset="11814.36">6897 3228 0,'0'0'0,"-35"0"0,-18 0 16,70 0 15,19 0-31,52 0 16,35-35-1,-35-1 1,-52 36-16</inkml:trace>
  <inkml:trace contextRef="#ctx0" brushRef="#br0" timeOffset="12447.88">7391 3369 0,'0'0'0,"0"18"15,0-36 1,0 0 0,17 1-16,36-36 15,18-18 1,-36 18 0,-105 71 15,52 0-31,-35 52 15,18 54 1,35-36 0,35-18-1,71-70 17,-18 0-17,-53 0-15,71-53 16,-71 1-1,1-72 1,-1 36 0,18 0-1,53 70 1,-18 18 0,-53 18-16,89 70 15,-71 0 1,-36 18-1,-17-53 1,-53-18 0,0-35 15,53-70-15,-17-19-1,17 1 1,70-18-1,-34 71 1,-19 35-16,54-18 16,-18 18-1</inkml:trace>
  <inkml:trace contextRef="#ctx0" brushRef="#br0" timeOffset="12932.14">8555 3104 0,'17'0'31,"-17"18"-15,18 35 0,0 18-1,-1 17 17,-17-18-17,0-34 1,0-19-1,0-34 1,0-36 0,0-18-1,18-52 1,88 34 0,-71 54-16,89 18 15,34 17 1,-52 35-1,-18 53 1,-88 18 0,-35-18 15,-35-17-15,34-54-1,36 1 1,-17-18-1,17-35 1,17 35-16</inkml:trace>
  <inkml:trace contextRef="#ctx0" brushRef="#br0" timeOffset="14514.4">9931 3316 0,'0'0'0,"0"-35"16,0 17 0,0-17-16,-36-53 15,1 35 17,-35 18-17,-1 35 1,53 0-16,-87 52 15,34 72 1,53-18 0,18 0-1,0-54 1,89-16 0,-1-36-1,35-71 1,-17-52-1,-53 17 1,-18 0 0,-35 53-1,0 141 32,0 1-31,36 16-1,16-34 1,-34-53-16,70 17 16,36-35-1,-54-35 1,18-89 0,-35 18-1,-17-52 1,-36 16-1,0 37 1,-18 122 0,-35 71-1,18 89 17,17-36-17,18 35 1,71-88-1,-1-88 1,54-35 0,-36-35-1,35-89 1,-34-35 0,-36 17-1,-53 72 1,-18 87-1,-35 71 1,0 17 0,18 107 15,35-18-15,0-54-1,53 19 1,17-89-1,36-35 1,18-35 0,-36-89-1,-35 1 1,-53 70 0,0 35-1,0 54 1,-18 52-1,18 0 1,0-35 0,71-35-1,17-18 17,0-53-17,0-53 1,-35 0-1,-35 36 1,-18 52 0,0 36-1,-18 70 1,0 70 0,-34 36-1,34 18 1,18-53-1,35 105 1,0-34 0,-17-71-1,-18-124 1,-53 106 0,-70-88-1,17-53 1,0-71-1,53-70 1,53-18 0,0 89-16,106-212 15,35-1 1,-17 72 0,87-36-1,-158 212-15</inkml:trace>
  <inkml:trace contextRef="#ctx0" brushRef="#br0" timeOffset="14914.88">12965 2981 0,'0'0'15,"17"0"-15,71-53 16,-70 53-16,0 0 15,-18 35 1,-36 54 0,-17-37-1,36-34 1,-18 35 0,17-35-1,18-89 16,0 36-31</inkml:trace>
  <inkml:trace contextRef="#ctx0" brushRef="#br0" timeOffset="15064.31">13017 2646 0,'0'0'16,"-17"0"-1,-1 0 1,1 35-1,17-17 1,52-1 0</inkml:trace>
  <inkml:trace contextRef="#ctx0" brushRef="#br0" timeOffset="15330.58">13494 2558 0,'0'0'0,"17"-36"15,1 19 1,-18 34 0,-35 72-1,-1 16 1,19-69-16,-1 87 16,18-88-16,0 54 15,18-1 1,52-53-1,-34-35 1,34-18 0,-35-52-1</inkml:trace>
  <inkml:trace contextRef="#ctx0" brushRef="#br0" timeOffset="15497.62">13317 2840 0,'0'0'0,"-17"0"16,-1 0 0,89 0-1,70 0 1,-18-35 0,-35 17-1</inkml:trace>
  <inkml:trace contextRef="#ctx0" brushRef="#br0" timeOffset="17046.82">14728 2893 0,'0'-18'0,"0"36"0,0-124 16,0 88-16,0-35 16,0-35-1,0 176 16,-17 53-15,-1-35 0,1 0-1,17-35 1,0-54 15,35-34-15,18-54-1,0-17 1,-36 53-16,19-18 16,-1-71-1,0 124 1,-17 36 0,-18 34-1,35 18 1,53 1-1,-17-72 1,17-17 0,0-17-1,0-54 17,-35-17-17,-17 0 1,-36 52-16,0-70 15,0 54 1,-18 104 15,18-34-31,-18 70 16,18 36 0,36-54-1,-19-52-15,54 35 16,-1-53-1,19 0 1,-37-35 0,19-36-1,-36-17 17,-17-18-17,-18 35 1,0 124 15,0 36-15,0-72-16,0 89 15,53-35 1,35-36 0,0-35-1,53 0 1,-17-71-1,-36-17 1,-35-88 0,-18 35-1,-35-18 1,0 106 15,-35 124 0,17-36-31,-17 124 16,35-18 0,0-18-1,88 1 1,-53-124 0,1 17-16,52-17 15,18-35 1,0-71-1,-18-70 1,-71 17 0,1 106-1,0-88-15,-18 17 32,-18 107-17,-35 70 1,-17 123-1,70-17 1,0 35 0,70-35-1,1-124 1,52-35 0,-17 0-1,17-71 1,-52-17-1,-36-18 1</inkml:trace>
  <inkml:trace contextRef="#ctx0" brushRef="#br0" timeOffset="17280">15716 2293 0,'0'0'0,"-17"0"0,-1 18 47,0-18-47</inkml:trace>
  <inkml:trace contextRef="#ctx0" brushRef="#br0" timeOffset="19297.04">1852 4815 0,'0'0'0,"-18"-17"0,-17-36 16,0 18-1,17 17 1,1 71 0,-1 88-1,0 71 17,1-18-17,-1-124 1,0-35-1,1-105 17,17-89-17,17 18 1,36-35 0,0 105-1,35 106 1,-70 1-16,17 34 15,-17-17-15,17 71 16,1 34 0,16-87-1,1-36 17,0-35-17,18-70 1,-36 34-16,36-69 15,-18-72 1,-36 36 0,1 18-1,-18 105 1,0 36 0,0 70-1,0-53-15,0 106 16,35 36-1,36-54 1,-1-70 0,71-53-1,-35 0 17,88-106-17,-106 18 1,-35-53-1,-53 17 1,-70 18 0,-18 89-1,17 52 1,0 124 0,36-36-1,35 36 1,0-71-1,18-70 1,-1-18-16,36 0 16,18-71-1,0-52 17,-19 17-17,-16-35 1,-36 88-1,0 141 17,0 53-17,0-52 1,0-54-16,0 35 16,17-17-1,-17-35-15,71-18 16,-1 0-1,36-71 1,-18 1 0,1-54-1,-54 54 1,-17 35 15,-18 87 0,-18 1-15,18 53 0,0-88-16,0 52 15,53-17 1,35-35 0,-17-18-1,17-53 1,-18-18-1,1-70 1,-36-35 0,-35 17-1,0 71 1,0 53 15,0 52-15,-17 107-1,17 52 1,0-52 0,17-1-1,18-70 1,18-35 0,-17-18-1,-1-36 1,-17-34-1,-18 35 1</inkml:trace>
  <inkml:trace contextRef="#ctx0" brushRef="#br0" timeOffset="19497.08">4075 4921 0,'0'-35'16,"17"17"-1,18 1 1,71-36 0,18 17-1,-89 19-15,71-18 16,-106-1 0</inkml:trace>
  <inkml:trace contextRef="#ctx0" brushRef="#br0" timeOffset="19672.79">3704 4621 0,'0'0'0,"-35"0"0,17 0 0,-17 0 31,17 0-15</inkml:trace>
  <inkml:trace contextRef="#ctx0" brushRef="#br0" timeOffset="20396.9">6032 4798 0,'0'0'0,"0"-18"0,18-123 31,-18 123-31,-18 18 15,-17 0 1,18 0-16,-54 89 16,36 34-1,-1 89 17,36-36-17,18-88 1,70-35-1,18-53 1,18-53 0,-1-53-1,-70 1 1,-53-54 0,-35 18-1,-106 0 1,52 141-1,-34 17 1,88 142 0,35-18-1,0 53 17,35-106-17,35-70 1,-34-18-16</inkml:trace>
  <inkml:trace contextRef="#ctx0" brushRef="#br0" timeOffset="20713.68">6720 4957 0,'0'17'16,"-17"1"-16,-1-18 15,18 17 1,18-17 0,-1-17-1,-17-1-15,0-17 16,0 0 0,-53 35 15,1 0-16,34 0-15,0 53 16,18-36 0,36 1-1,34-18-15</inkml:trace>
  <inkml:trace contextRef="#ctx0" brushRef="#br0" timeOffset="20930.13">7285 4621 0,'17'0'31,"1"0"-31,0 0 16,-1 0-1,89 0 1,-35 0-1,-1 0 1</inkml:trace>
  <inkml:trace contextRef="#ctx0" brushRef="#br0" timeOffset="21380.06">7302 4639 0,'0'0'0,"-35"18"15,0-1-15,-36 54 16,36-54-16,-18 54 16,18 0-1,17-54 17,18 1-17,18-18 1,17-35-1,89-1 1,-54 36 0,54 0-1,-18 53 1,-18 53 0,-71 0-1,-70-18 1,-70-17-1,17-54 1,-17 1 0,34-18-1,54-18 1,35-52 15,18 52-31</inkml:trace>
  <inkml:trace contextRef="#ctx0" brushRef="#br0" timeOffset="22713.27">8890 4868 0,'18'-106'16,"-1"71"-1,54-18 1,35-53-1,-89 89-15,1-54 16,-36 54 0,-88 17-1,-52 70 1,34 1 0,107-1-1,17-52-15,70 88 16,36-36-1,17 19 1,-34-19 0,-89 1-1,-71-18 1,-105-36 15,-1-17-15,71-53-1,18-17 1,53 17 0,53 70 15,-1 1-31,36 53 16,18 17-1,-18-35 1,70 0-1,18-53 1,36-18 0,-19-53-1,-52-17 1,-18-70 15,-88 16-15,0 89-1,-52 71 1,16 53 0,19 70-1,17-35 1,35-53 0,-17-53-16,34 0 15,54-18 1,35-70-1,18-36 1,-35 18 0,-1 1-1,-70 87 1,-53 71 31,0 0-32,0-36-15,0-34 32,0-1-17,0-35 1,0 18 0,-35 0-1,-36 35 1,1 35-1,-1 88 1,36 1 0,35-89-16,0 106 15,17-70 17,89-54-17,53-34 1,-53-18-1,17-36 1,-105 53-16,17-17 16,-17 17-1,-53 36 1</inkml:trace>
  <inkml:trace contextRef="#ctx0" brushRef="#br0" timeOffset="23313.27">512 6773 0,'0'0'0,"-36"53"31,36-35-31,18 0 16,17-1-16,142 18 15,-19-35 1,107 0 0,-71 0-1,0-35 1,-124 18-1,-87-19 1,-1 19-16</inkml:trace>
  <inkml:trace contextRef="#ctx0" brushRef="#br0" timeOffset="23597.23">1305 6703 0,'0'0'0,"-17"0"16,140 17 15,-88-17-15,106 18-1,-105 0-15,34 35 16,-87 52 0,-107 1-1,-35-18 1,-52 36-1,105-89 1,71-17 0,88-71-1,-18 35 1</inkml:trace>
  <inkml:trace contextRef="#ctx0" brushRef="#br0" timeOffset="23863.16">2099 6544 0,'-18'0'0,"36"0"0,-53 0 15,52 0 1,1 0-16,70 0 15,53-18 1,53 1 0,-70 17-1,-89 0 1,-53 0 0</inkml:trace>
  <inkml:trace contextRef="#ctx0" brushRef="#br0" timeOffset="24098.94">2311 6544 0,'0'0'15,"-18"0"-15,-17 35 16,17 53 0,-17 36-1,0-18 1,17 17-1,0-52 1,1-1 0,52-105 15</inkml:trace>
  <inkml:trace contextRef="#ctx0" brushRef="#br0" timeOffset="24563.02">2575 6703 0,'0'0'0,"18"-36"0,35-16 16,-53 140 15,0 18-15,0 35-1,0-106-15,0 36 16,-18-36-16,1 53 15,17-53 1,-18-35 0,18-35-1,35-53 1,18 0 15,-18 52-31,71-69 16,-18 69-1,1 36 1,-54 53 0,-17 71-1,-36-36 1,-17 0 0,17-53-1,18-52 16,35-36-15,-17 35-16,0-17 16</inkml:trace>
  <inkml:trace contextRef="#ctx0" brushRef="#br0" timeOffset="24763.18">3404 6809 0,'0'0'0,"0"17"16,0 1-1,0 0-15,0 52 16,-17 1 0,-1-1-1,18-35 1,0-17 0,0-53 15</inkml:trace>
  <inkml:trace contextRef="#ctx0" brushRef="#br0" timeOffset="24930.17">3422 6632 0,'0'0'0,"-18"0"0,18-17 16,-17 17-16,-1 0 31,18 17-16,18-17 1,17 0-16</inkml:trace>
  <inkml:trace contextRef="#ctx0" brushRef="#br0" timeOffset="25329.6">4004 6703 0,'0'-18'31,"-18"18"-15,-17 0-16,-71 18 15,53 35 1,53-18 15,18 0-15,53-17-1,17 0 1,-53-1-16,18 1 16,-18 35-1,-35 0 1,-35-18 0,-71-17-1,0-1 1,0-17-1,36-17 1,52-19 0,18 19-16</inkml:trace>
  <inkml:trace contextRef="#ctx0" brushRef="#br0" timeOffset="25813.2">5080 6421 0,'0'0'0,"71"-142"31,-71 125-31,0 52 15,17-17 1,-17 52 0,18-17-16,-1 141 15,-17-53 1,0 0 0,0-52-1,0-72 1,53-52-1,36-36 1,-37 54 0</inkml:trace>
  <inkml:trace contextRef="#ctx0" brushRef="#br0" timeOffset="26196.73">5750 6615 0,'36'-18'0,"-72"36"0,107-54 31,-106 72-15,-1-19-16,-105 89 15,18 0 1,-18-18 0,70-17-1,71-54 1,18-52 0,52-18-1,54-70 1,-18 17-1,-36 70 1,-17 72 0,0 17-1,0 53 1,0-18 0,0-53 15,17-35-16,1-18 1,-18-52 0,-36 17-16</inkml:trace>
  <inkml:trace contextRef="#ctx0" brushRef="#br0" timeOffset="26413.27">6174 6421 0,'0'-71'15,"0"142"-15,-18-195 16,0 124-1,1 53 1,-1 106 0,18 17-1,-18-52 1,18-19 15,0-69-31,0-1 16,18-17-1,17-18-15</inkml:trace>
  <inkml:trace contextRef="#ctx0" brushRef="#br0" timeOffset="27113.36">6879 6597 0,'0'0'0,"18"-35"15,-18-1 1,-106 1-1,35 17 1,-34 36 0,-1 88-1,18 35 1,35 0 15,35-53-15,18-35-1,53-53 1,35-35 0,36-36-1,-36-17 1,0-53 0,-53 53-1,-17 70 1,-18 54-1,0 34 1,0 36 0,0-18-1,0-35 1,53-35 0,35-18 15,35-53-16,-34-35 1,-36 17 0,-36-52-1,-17 105 1,0 53 0,-17 71-1,17-35 1,0-1-1,17-35 1,1-35-16,-1 0 16,19-35-1,-1-18 1,-35 36 0</inkml:trace>
  <inkml:trace contextRef="#ctx0" brushRef="#br0" timeOffset="27413.35">7355 6297 0,'-35'-18'16,"70"36"-16,-88-36 15,36 89 1,17-18 0,17-53-1,36 0 1,-35-35-1,-18 17-15,0-35 16,-35 18 0,-18 17-1,18 36 1,35 35 15,0 70-15,17-35-1</inkml:trace>
  <inkml:trace contextRef="#ctx0" brushRef="#br0" timeOffset="28413.15">7673 6862 0,'0'0'15,"0"-18"16,18 0-15,17-17-16,71-106 16,-53 53-1,-36 35-15,18-124 16,-35 36 15,0 106-15,-17 35-1,-18 53 1,-18 123 0,35-52-1,18 34 1,35-34 0,18-71-1,53-53 1,18 0-1,-1-71 1,-35-52 0,-70 35-1,-18 17 1,0 53 15,0 54-15,0 52-1,0 0 1,0-17 0,53-36-1,0-35 1,52 0 0,-69 0-16,34-53 15,1-53 1,-53-17-1,-18 52 1,0 54 0,0 69-1,-53 54 1,17 0 15,19-53-15,17-18-1,0-52 17,53-72-17,-18 19 1,53-71 0,36 35-1,-19 106 1,-87 0-16,88 71 15,-71 34 1,-35 19 0,-18-36-1,1-35 1,-1-35 15,71-54 0,0 19-31</inkml:trace>
  <inkml:trace contextRef="#ctx0" brushRef="#br0" timeOffset="29029.45">9984 6456 0,'0'0'0,"0"-18"0,0-17 15,-18-36 1,-88 36-1,-17 35 1,-18 88 0,17 71-1,89-71 1,35 0 15,53-35-15,0-53-1,105-35 1,-69-18 0,-19-70-1,-52-1 1,-18 71 0,0 36-1,0 52 1,0 35-1,0-34-15,-53 105 16,0 53 0,35-35-1,18 88 1,0 17 15,0-193-31,0 52 16,0-70-16,0 194 15,-70-53 1,-1-123 0,-17-36-1,17-53 1,54-35 0,-1 18-16,18-106 15,-17-53 1,17 88-1</inkml:trace>
  <inkml:trace contextRef="#ctx0" brushRef="#br0" timeOffset="29245.23">8572 6121 0,'0'0'15,"-17"-18"-15,-1 0 16,18 1 0,-17 17-1,-1 0 17,0 0-32,1 17 0</inkml:trace>
  <inkml:trace contextRef="#ctx0" brushRef="#br0" timeOffset="29430.28">7497 6403 0,'0'0'0,"-18"18"0,36-18 31,34 0-15,1 0-16,141-18 15,-17 0 1,34-17 0</inkml:trace>
  <inkml:trace contextRef="#ctx0" brushRef="#br0" timeOffset="29912.25">11218 6085 0,'0'0'0,"36"-35"16,-1-53 0,-17 53-16,-18 17 15,0 0 1,0 36-16,0 53 15,-36 123 1,19-36 0,-36 36-1,35-88 1,18-18 0,18-88 15,-1 0-31,1-53 15,-18 1-15</inkml:trace>
  <inkml:trace contextRef="#ctx0" brushRef="#br0" timeOffset="30212.06">11024 6297 0,'-53'-70'16,"106"140"-16,-141-176 0,35 0 16,53-17-1,71 17 1,105 18-1,36 88 1,-71 35 0,-53 159-1,-106-88 1,-105 0 0,0-18 15,52-53-16,89-35 17,35-35-17,-1 35 1</inkml:trace>
  <inkml:trace contextRef="#ctx0" brushRef="#br0" timeOffset="30579.2">11536 6297 0,'0'18'0,"0"-36"0,35 71 15,-35-35-15,18 17 16,17-35 0,36-18-1,-1-35 1,18-17 0,-35-1 15,-53 1-16,-53 70 1,0 17 0,-35 72-1,53 34 1,35-35 0,0-70-16,70 70 15,19-88 1,52 0-1,-35-18 1,-18-52 0,-71 35-1</inkml:trace>
  <inkml:trace contextRef="#ctx0" brushRef="#br0" timeOffset="31062.61">12171 6279 0,'-18'-17'15,"36"34"-15,-53-87 16,35 35-1,17-18 1,54 35 0,-54 0-16,124 18 15,-17 53 1,-53 0 0,-36 53-1,-35-35 1,-88 34-1,52-105 1,19 0 0,17-52-1,17-54 1,36 35 0,35-17 15,18 17-16,18 71 1,-36 36 0,-88 17-1,0 52 1,-18-34 0,1-53-16,-19 70 15,36-53 1,0-53 15,0 1-31,0-54 16</inkml:trace>
  <inkml:trace contextRef="#ctx0" brushRef="#br0" timeOffset="31228.58">12912 5927 0,'0'-18'0,"0"36"0,-18-54 15,0 36 1,1 0-16,17 18 16,17 35-1,36 0 1</inkml:trace>
  <inkml:trace contextRef="#ctx0" brushRef="#br0" timeOffset="32062.26">13494 6121 0,'17'0'16,"-34"0"-16,17 17 31,-18 1-31,-52 35 16,52 0 0,0-36-1,18 54 1,0-18-1,88-35 1,-17-36 0,17-35-1,-35-35 1,-53 53 0,0 17-16,-53-70 15,0 52 1,71 36 15,52 0-15,-34 0-16,87 0 15,71-17 1,-35-1 0,-106 18-1,-159 18 32,88-1-47,-52 19 16,-71 70-1,70 17 1,54-35 0,34-17-1,54-71 1,17 0-1,71-124 1,-89 36 0,18-71-1,-35 18 1,-17-70 0,-19 69 15,-17 125-16,-35 158 1,0-18 0,-1 54-1,36-54 1,106 1 0,-35-54-1,-53-70-15,52 18 16,18-18-1,-35-35 1,0 17 0</inkml:trace>
  <inkml:trace contextRef="#ctx0" brushRef="#br0" timeOffset="32314.48">15575 6050 0,'0'0'0,"0"-18"0,0 1 16,0 34 15,0 19-15,-18 52 0,1 0-1,-36 0 1,35-52-1,18-19 1,36-17 0</inkml:trace>
  <inkml:trace contextRef="#ctx0" brushRef="#br0" timeOffset="32678.76">15910 6103 0,'36'-18'16,"-72"36"-16,89-53 0,-53 17 15,0-17 1,-70 35 0,17 0-1,17 35 1,36 0 0,36-17-1,34 17 1,1 1-1,-18-1 1,-53 0 0,-53 0-1,-88 1 17,35-19-32,0 1 31,53-18-16,35-18 1,18 1-16</inkml:trace>
  <inkml:trace contextRef="#ctx0" brushRef="#br0" timeOffset="32852.81">15469 5750 0,'0'0'0,"-70"-35"32,52 35-32</inkml:trace>
  <inkml:trace contextRef="#ctx0" brushRef="#br0" timeOffset="34944.5">17357 5821 0,'0'0'0,"17"-18"0,36-105 32,-53 105-32,-53-35 15,-105 36 1,52 52 0,-18 106-1,71 53 1,36-141-16,17 35 15,17 88 1,72-87 0,122-72-1,54-52 1,-106-36 0,-1-17-1,-105-18 16,-53 89-31,0-107 16,-35 71 0,-53 53-1,-18 53 1,35 35 0,18 54-1,53-89 1,36-18-1,70-35 1,-18-18 0,0-35-1,-18-53 1,-52-35 0,-18 53 15,-18 176 0,18-70-31,-17 52 16,-1 54-1,18-106-15,53 70 16,18-71 0,70 1-1,-18-36 1,1-52-1,-1-107 1,-88 36 0,-17-53-1,0 106 1,-18 71 15,-18 105-31,-35 106 31,18-71-15,35 1 0,35-36-1,71-53 1,-35-35 0,34-17-1,-16-72 1,-19-52-1,-52 0 1,17-53 0,-35 106-1,0 53 1,-35 88 0,0 88 15,17 17-16,18-34 1,0-18 0,35-36-1,-17-52-15,52 17 16,54-35 0,-36-17-1,18-72 1,-18-17-1,-70-17 1,-18 88 0,-53 35-1,17 70 1,19-17 0,17 35-1,70 1 16,19-72-15,69 1 0,1-18-1,-71-53 1,0-18 0,-52-34-1,-19 16 1,-34 89-1,-71 0 1,17 71 0,0-1-1,54 1 1,-1-18 0,18-35 15,71-18-16,-18 0 1,17-71 0,1-35-1,-1-70 1,-34-1 0,17 19-1,-36 87 1,-17 89-1,-88 176 1,35-18 0,53 36-1,35-71 1,36-70 0,52-19-1,1-52 16,-1 0-15,-105-52 0,-36 52-16</inkml:trace>
  <inkml:trace contextRef="#ctx0" brushRef="#br0" timeOffset="36061.37">3545 8961 0,'0'0'15,"-17"17"-15,-1-17 16,18-17 15,0-1-31,18 0 16,35-52-1,-53 52-15,17-70 16,-17-53 0,-106 17-1,1 54 1,-19 34 0,18 89-1,36 88 1,52 1-1,18 34 1,0-88 0,71-35-1,-1-53 1,-52-18-16,88-70 16,-36 0-1,1-53 16,-36 0-15,-17 88 0,-18 35-1,0 89 1,0 52 0,17 1-1,36-1 1,53-87-1,53-36 1,17-89 0,-70 1-1,18-53 1,-71 35 0,-53 0 15,-71 124-16,18 35 1,35 53 0,18-36-1,53 19 1,-17-19 0,-36-17-1,-71-18 1,0-17-1,19-18 1,52-53 0</inkml:trace>
  <inkml:trace contextRef="#ctx0" brushRef="#br0" timeOffset="36478.1">6050 8308 0,'0'0'0,"-18"-35"0,1-36 15,-18-70 1,35 106-16,-36-18 16,-17 35-1,0 106 1,36 124 0,-1 35-1,1-88 16,-1-106-31,0 105 16,18-87 0,0-53-1,71-89 1,-54 18-16</inkml:trace>
  <inkml:trace contextRef="#ctx0" brushRef="#br0" timeOffset="36761.36">5786 8590 0,'-36'-18'16,"72"36"-16,-160-212 15,54 0 1,70 35 0,105 18-1,-52 124-15,71-36 16,52 70 0,-52 124 15,-107 18-16,-87 53 1,-54-71 0,18-71-1,53-52 1,71-18 0,88-18-1,0-17 1</inkml:trace>
  <inkml:trace contextRef="#ctx0" brushRef="#br0" timeOffset="37179.17">6579 8343 0,'18'-17'0,"-36"34"0,54-52 15,-54 53 17,-17 17-32,-54 53 15,72-53 1,-36 89-1,53-18 1,35-18 0,36-71-1,52-17 1,36-88 0,-71 18-1,0-89 1,-105 18-1,-71 53 1,-54 70 0,37 53-1,-1 71 1,70 53 0,36-89 15,106-17-16,53-53 1,-53-35-16</inkml:trace>
  <inkml:trace contextRef="#ctx0" brushRef="#br0" timeOffset="38777.57">7338 8308 0,'17'-35'0,"-34"70"0,52-264 15,-35 123 1,0 70-1,-53 72 1,53-19-16,-18 107 16,1 70-1,17-18 1,0-70 0,0-18 15,17-70-31,19 0 15,-19-18-15,72-18 16,-72 0-16,124-70 16,-52 0-1,16-106 1,-69 0 0,-36 70-1,0 71 1,0 71-1,-53 123 1,17 53 0,19-53-1,17 0 1,70-52 0,54-54-1,35-35 16,-71-35-15,18-54 0,-53-16-1,-36 16 1,-17 72 0,0 52-1,0 36 1,0-1-1,0 1 1,71-36 0,35-35-1,17-18 1,-17-35 0,-18-35 15,-35-18-16,-53 54 1,0 69 0,-18 36-1,-35 35 1,18 0 0,35-52-1,0-19 1,71-34-1,-36-19 1,53-52 0,-17 0-1,-18 35 1,17 71 0,-35 17 15,1 36-16,17-18 1,17-18 0,36-35-1,70 0 1,-17-53 0,-18-35-1,-52-53 1,-89 35-1,-53 35 1,-71 89 0,-17 105-1,53 1 1,88-36 0,17-35-1,89-35 16,35-36-15,-35-35 0,-35 0-1,-54-53 1,-17 71 0,-17 106 15,-1-54-31,-35 107 15,0-19 1,36 72 0,17-124-16,0 123 15,0-123-15,35 71 16,18 140 0,-53-35 15,-35-105-16,-107-1 1,-34-52 0,88-71-1,0-18 1,70-70 0,18-71-1,0 18 1</inkml:trace>
  <inkml:trace contextRef="#ctx0" brushRef="#br0" timeOffset="38948.32">8767 7937 0,'0'0'0,"-18"0"0,0-17 15,-17-1 1</inkml:trace>
  <inkml:trace contextRef="#ctx0" brushRef="#br0" timeOffset="39429.58">11112 7779 0,'0'0'0,"18"-36"16,17-87-1,-17 105-15,0-52 16,-18 105-1,-18 18 1,0 88 0,1-88-16,17 194 15,-36-35 1,19-89 0,17-35-1,0-70 16,53-53-15,17-71 0</inkml:trace>
  <inkml:trace contextRef="#ctx0" brushRef="#br0" timeOffset="39744.56">11130 7902 0,'-88'-123'15,"176"246"-15,-194-282 0,53 36 16,89 0-1,52 52 1,88 36 0,-17 52-1,0 124 1,-124 53 0,-35-158-16,-53 105 15,-53-35 1,36-53 15,17-53-15,53-18-1,0-17 1,17 35-16,36-53 16,0 35-16</inkml:trace>
  <inkml:trace contextRef="#ctx0" brushRef="#br0" timeOffset="40111.6">11765 8114 0,'0'0'0,"0"18"0,0 34 15,18-52 17,52-52-17,19-37 1,-19 19 15,-70 34-31,0-34 16,-35 70-1,-53 0 1,-1 123 0,72-17-1,17 18 1,70-18-1,19-106 1,87-18 0,-53-17-1,54-54 1,-160 72 0</inkml:trace>
  <inkml:trace contextRef="#ctx0" brushRef="#br0" timeOffset="40594.94">12506 7990 0,'0'0'0,"-18"-53"16,18 18 0,18-18-1,0 53-15,35-17 16,70 17 0,36 70-1,-89 36 1,-70 35-1,-70-35 1,-1-53 0,18-53-1,53-18 1,0-88 0,53-35-1,18 35 16,70 18-15,-106 71-16,124-1 16,-53 18-1,-53 88 1,-53-17 0,0 35-1,-36-18 1,19-53-1,17-17 1,-18-36 15,18-35-15</inkml:trace>
  <inkml:trace contextRef="#ctx0" brushRef="#br0" timeOffset="40760.62">13229 7673 0,'-35'-18'0,"70"36"0,-123-71 16,70 53-16,1-18 15,34 36 17,1 0-32,35 17 15,-18-35-15</inkml:trace>
  <inkml:trace contextRef="#ctx0" brushRef="#br0" timeOffset="41629.29">13864 7779 0,'0'17'16,"-17"-17"-1,-19 36-15,1 52 31,35-18-15,0-34-16,0 52 16,35-18-1,18-52 1,18-18 0,-18-35-1,-53-53 1,0 70-16,-18-88 15,-35 36 1,0 34 0,53 1-1,53 35 1,123-18 0,-105 18-16,123-35 15,71 17 16,-124 1-15,-124 17 0,-34 0-1,-107 35 1,1 36 0,35 34-1,88-16 1,0 17-1,53-36 1,17-70 0,36-35-1,-36-36 1,19-70 0,-54-18-1,-17 18 1,-1-35 15,-17 88-15,-17 105-1,-36 124 1,35 1 0,18 34-1,35-35 1,71 0-1,18-123 1,17-18 0,35 0-1,-17-53 1,-106 18 0</inkml:trace>
  <inkml:trace contextRef="#ctx0" brushRef="#br0" timeOffset="42261.14">829 10301 0,'-71'35'16,"142"-70"-16,-159 88 0,70-53 0,18 18 0,0 35 15,141-1 16,53-16-15,141-36 0,-105 0-1,-19-36 1,-140 1 0,-71-18-1,0 36-15</inkml:trace>
  <inkml:trace contextRef="#ctx0" brushRef="#br0" timeOffset="42527.15">1693 10160 0,'18'0'16,"17"35"-16,18 1 16,18 16-1,-1-16 1,-52 17 15,-18-36-31,-18 71 16,-123 54-1,-71-19 1,89-70 0,88-35-1,88-36 1,35-35-16</inkml:trace>
  <inkml:trace contextRef="#ctx0" brushRef="#br0" timeOffset="42810.23">2734 9948 0,'0'0'0,"-18"0"0,-17 0 16,53 0 0,17 0-1,88-17 1,124-19 0,-88 19-1,18 17 1,-142 0-1,-88 0 1,18 17-16,-1-17 16</inkml:trace>
  <inkml:trace contextRef="#ctx0" brushRef="#br0" timeOffset="43043.99">3034 9913 0,'-18'0'0,"36"0"16,-89 18-16,54 35 31,-19 88-15,36-35-1,0 52 1,0-34 0,0-71-1,0-36 1,36-70-1,-1 18 1</inkml:trace>
  <inkml:trace contextRef="#ctx0" brushRef="#br0" timeOffset="43493.67">3351 10072 0,'0'0'0,"18"-35"0,17-54 16,-17 72-1,-18 34 16,-18 72-15,1 34 0,-1 0-1,-17 36 1,35-53 0,-18-71-1,0-35 1,18-53-1,36-70 1,17 17 0,-18 71-16,88-89 15,-17 107 1,35 17 0,-70 70-1,-53 1 16,-18 52-15,-36-17 0,19-35-1,-1-71 1,53-53 0</inkml:trace>
  <inkml:trace contextRef="#ctx0" brushRef="#br0" timeOffset="43711.06">4180 10142 0,'0'0'0,"0"-17"0,0 34 31,0 54-15,0-1-1,0-52-15,0 88 31,0-36-15,0-52 0,0-53-1</inkml:trace>
  <inkml:trace contextRef="#ctx0" brushRef="#br0" timeOffset="43894.15">4198 9948 0,'0'0'0,"0"-17"0,-18-1 16,1 18-1,-1 0 1,18 18 0,0-1 15</inkml:trace>
  <inkml:trace contextRef="#ctx0" brushRef="#br0" timeOffset="44327.18">4833 10019 0,'18'0'0,"-36"0"0,53 0 16,-35-18-16,0 1 15,-70 17 1,-54 17 0,18 36-1,89 0 1,17 0 0,88-18-1,-70-35-15,87 18 16,1 17 15,-35 0-15,-71 1-1,-18 17 1,-70-18 0,70-35-16,-140 35 15,69-17 1,1-18-1,71-35 1,17-18 0,0 35-16</inkml:trace>
  <inkml:trace contextRef="#ctx0" brushRef="#br0" timeOffset="44843.84">6315 10019 0,'0'0'0,"0"-18"0,0-35 16,0 36 15,0 34-31,0 89 16,0 88 15,0 18-15,0 105-1,0 54 1,0-265-16,-36 176 16,19 53-1,17-123 1,0-124-1,17-212 17,1 89-32,17-141 15,1 52 1</inkml:trace>
  <inkml:trace contextRef="#ctx0" brushRef="#br0" timeOffset="45194.57">6332 10654 0,'-105'-247'16,"87"212"-16,-35-89 16,229 530-16,-352-847 0,158 335 15,54 18 1,52 17 0,123 36-1,54 70 1,-124 54-1,-88 122 1,-141-87 0,-89-1-1,19-70 1,70-53 0,70-18-1,18-52 1,70-18 15,36-1-15,-35 54-16</inkml:trace>
  <inkml:trace contextRef="#ctx0" brushRef="#br0" timeOffset="45561.1">7020 10160 0,'0'0'15,"0"-35"1,0-1-1,0 1 1,0-35 0,88 17-1,1 53 1,16 17 0,-34 54-1,-18 52 1,-53-17 15,-35-18-15,-36-35-1,53-53 1,18-35 0,0-53-1,18 17 1,70-35-1,1 71 1,-54 35-16</inkml:trace>
  <inkml:trace contextRef="#ctx0" brushRef="#br0" timeOffset="45976.69">7990 9948 0,'0'0'0,"18"-17"15,-36 17 1,1 0-1,-71 53 1,-18 52 0,35-34-1,54 52 1,34-34 0,89-36-1,53-53 1,-36-36-1,18-52 1,-35-18 0,-106 0-1,-70-35 1,-71 88 0,35 53-1,-35 71 1,52 52 15,72-34-15,17-54-16,35 71 15,53-89 1,36-17-16</inkml:trace>
  <inkml:trace contextRef="#ctx0" brushRef="#br0" timeOffset="46259.9">8996 9913 0,'0'0'0,"17"-18"0,-17-17 15,-35 0 1,-35 35 0,-1 70-1,53-34 1,-52 87-1,52-35 1,18 18 0,18-35-1,35-54 1,-36-17-16,72 0 16,69-53-1,-87 36 1</inkml:trace>
  <inkml:trace contextRef="#ctx0" brushRef="#br0" timeOffset="47210.63">9349 10178 0,'0'-18'32,"17"0"-17,36-17-15,0-35 16,-35-1 15,-18 0-15,-36 71-1,-34 36 1,-36 52 0,18 18-1,88-36 1,0-52-16,0 52 15,35-70-15,36 36 16,35-36 0,35-53-1,-18 0 1,36-53 0,-53-17-1,-89 34 1,-105 142 31,70 18-32,18 17 1,36-17 0,17-18-1,-18-36 1,-53-17 15,-35 0-15,0-35-1,-17 35 1,17 0 0,53 35-1,0-17 1,106-1-1,-89 1 1,107-18 0,35-18-1,-18-34 1,-35-19 0,-1-35-1,-52-17 1,-53 52-1,-70 71 1,-1 71 0,71 17-1,36 0 1,34 0 0,-17-35-1,-53-18 1,-35-17-1,-89 0 17,1-18-17,88 0-15</inkml:trace>
  <inkml:trace contextRef="#ctx0" brushRef="#br0" timeOffset="50643.19">12382 9454 0,'0'0'0,"18"-17"0,17-18 16,-17 17-16,-18-35 16,-53 18-1,-35 35 1,-71 35 0,-17 36-1,52 105 1,89 71 15,35-71-15,106-17-1,88-71 1,-35-88 0,-106 0-16,141-53 15,-53-35 1,-71 0-1,-52-53 1,-18 53 0,0 52-1,-18 72 1,18-1-16,-17 53 16,17 71-1,0-18 16,17-71-15,71-34 0,36-54-1,17-52 1,-35-36 0,-88 18-1,-71-89 1,-71 54-1,-52 70 1,52 70 0,36 72-1,70 69 1,18-17 0,53-35-1,124-35 1,-1-71 15,-35-35-15,0-54-1,-52-16 1,-72 16 0,-17 19-1,0 87 1,0 36-1,0 53 1,0-18 0,0-35-1,0-35 1,18-18 0,17-35-1,0-54 1,18-34 15,-17 35-15,34 52-1,-35 72 1,-17 70 0,17-18-1,1-18 1,17-34-1,52-19 1,-34-34 0,17-72-1,-35-52 1,-18-88 0,-35 70-1,0 1 16,0 105-15,-17 70 0,17 89-1,-18 88 1,18 0 0,0-70-1,0-89-15,71 71 16,17-36-1,0-70 1,18-17 0,-18-54-1,-53-17 1,-35 70-16,18-105 16,-18 70-1,0 141 32,-18-17-31,18-54-16,0 71 15,18-35 1,35-35 0,53-18-1,17-35 1,-35-36-1,-17-52 1,-53-1 0,-18 54-1,-18 87 1,-17 54 0,-1 35-1,19 0 1,17-36 15,17-70 0,1 0-31,17-35 16,18-53 0,-35 52-16,-1-17 15,72-88 1,-54 124-1,0 34 1,0 71 0,1 18-1,34-35 1,-17-18 0,35-53-1,36 0 1,-54-18 15,1-88-15,-18 0-1,0-52 1,-36 122 0,-17 125 15,0-72-31,-17 54 15,17 35 1,17 0 0,36-54-1,36-34 1,16-18 0,-16 0-1,-1-70 1,-71 34-16,1-70 15,-18-52 17,-106-1-17,0 106 1,-17 53 0,35 106-1,52 35 1,36-18-1,0-34 1,53-19 0,53-17-1,-18-35 1,-52-18-16,105 0 16,0-53-1,-53 0 1,0-35 15,-35 17-15,0-35-1,-53 71 1,0 88 15,0 17-15,0-52-16,0 70 15,0-35 1,0-35-16,18 17 16,52-35-1,36 0 1,-35 0 0,17-70-1,-53-1 1,-35 36-1,18-71-15,-18 53 32,0 88-1,0-17-31,-18 35 16,1 35-1,17-70-15,0 52 16,17-17-1,54-35 1,35-18 0,-1 0-1,54-71 1,-18-35 0,-53-35-1,-52 18 1,-36 70 15,-53 35-15,35 36-1,18 0-15,0 87 16,0 19 0,18-36-1,-18 0 1,0-35-1,0-18 1,-18-35-16,-52 0 16,34 0-1,1 0 1,-18-35 0,0 0-1,53 17 1</inkml:trace>
  <inkml:trace contextRef="#ctx0" brushRef="#br0" timeOffset="50877.39">15893 9190 0,'0'0'0,"-106"0"32,88 0-32,-17 0 15,17 0 1,1 0-16,-36 0 16,35 0-1</inkml:trace>
  <inkml:trace contextRef="#ctx0" brushRef="#br0" timeOffset="51137.05">14093 9613 0,'0'0'0,"-35"18"0,0-18 16,35 17-1,88-17 1,106-35 0,-17 18-1,-72-1 1,-52 0 0,-88 18 15</inkml:trace>
  <inkml:trace contextRef="#ctx0" brushRef="#br0" timeOffset="51843.23">900 12047 0,'0'0'0,"0"-17"0,-18-36 32,0 53-32,1 0 15,17 53 1,0 53 0,0-71-16,0 88 15,0-87-15,0 69 16,0 1-1,0-53 1,35-53 15,0-17-31</inkml:trace>
  <inkml:trace contextRef="#ctx0" brushRef="#br0" timeOffset="52094.11">1252 12400 0,'18'0'32,"0"0"-17,-1 0 1,19-35 0,-36 17-1,0-17 1,-36 35-1,19 0-15,-1 0 16,18 18 0,35-1-1,1-17-15</inkml:trace>
  <inkml:trace contextRef="#ctx0" brushRef="#br0" timeOffset="54059.71">2011 12453 0,'17'0'0,"1"-18"31,-18 1-15,53-71-1,0-54 1,-18-52-1,-35 71 1,0 17 0,-53 106-1,18 53 1,0 53 0,17-53-16,18 106 15,0 35 1,35-53-1,54-88 17,52-36-17,35-52 1,0-71 0,-70-17-1,0-71 1,-106 35-1,0 0 1,0 124 0,-18 70-1,18 71 1,0 106 0,0-18-1,89-71 1,34-88-1,-17-35 17,35-53-17,-53-35 1,-17-53 0,-71 18-1,0 87 1,-35 54-1,-18 88 1,35 17 0,18-34-1,-18-37 1,71-69 15,0-54-15,35-52-1,-17 17 17,-53 88-17,17 36 1,-35 0-16,18 35 16,-1 52-1,36-16 1,18-19-1,34-17 1,1-53 0,-18-35-1,-17-36 1,0-88 0,-36 18-1,-17-53 1,-1 71-1,-17 105 17,0 71-17,0 35 1,0 53 0,0 18-1,18-53 1,52-18-1,-17-70 1,53-18 0,35-35-1,-70-18 1,-18-36 0,-36-16-1,-17 34 1,-17 106 31,-1 54-32,18-54-15,-18 35 16,18 1 0,71-36-1,-18-35 1,35-17-1,-17-54 1,-54 36-16,54-106 16,-18-53-1,-53 52 1,0 37 0,0 69-1,-18 72 1,-17 105-1,35-18 17,0 36-17,17-36 1,19-52 0,17-53-1,-36-18-15,54 0 16,52-71-1,1-52 1,-54-1 0,-17-70-1,-53-18 1,0 89 0,-35 194 15,0 105-16,17 18 1,18-53 15,0-106-31,18 71 16,35-18 0,70-70-1,36-18 1,-53-53-1,17-70 1,-70-1 0</inkml:trace>
  <inkml:trace contextRef="#ctx0" brushRef="#br0" timeOffset="54309.4">5062 11518 0,'-17'0'32,"-1"0"14,0 0-46,1 0 16,-1 0-16,1 0 0</inkml:trace>
  <inkml:trace contextRef="#ctx0" brushRef="#br0" timeOffset="54509.69">4127 11924 0,'0'0'0,"0"18"0,-17-18 16,34 0 0,54-18-1,105-35 1,-105 53-16,141-53 16,-71 18-1</inkml:trace>
  <inkml:trace contextRef="#ctx0" brushRef="#br0" timeOffset="54909.2">7391 11677 0,'0'0'0,"-18"-106"32,18 88-32,0 1 15,0-1 1,0 89-1,0 87 1,0 54 0,-18-53-1,1 0 1,17-124-16,-18 18 16,18-36-1,-35-52 1,35 0-1</inkml:trace>
  <inkml:trace contextRef="#ctx0" brushRef="#br0" timeOffset="55692.13">7020 11977 0,'-17'-18'16,"34"36"-16,-52-36 16,53 53-1,52 1 1,89-19-1,-18-34 1,106-54 0,-194 36-16,159-71 15,-107 0 1,-105-35 0,-35 53-1,-35 53 1,-19 140-1,36 19 17,18 70-17,0-53 1,17 0 0,18-53-1,0-70 1,53-53-1,35-71 1,-35 18 0,35-18-1,-52 106 1,17 18 0,-36-1-16,1 89 15,17-18 1,36 0-1,-1-35 17,19-53-17,34-53 1,-105 36-16,87-54 16,1-70-1,-88 0 1,-36 70-1,-52 71 1,-18 89 0,35 52-1,53-18 1,53-52 0,52-36-1,54-35 1,-53 0-1,70-123 17,-87 34-32</inkml:trace>
  <inkml:trace contextRef="#ctx0" brushRef="#br0" timeOffset="58342.33">10178 11659 0,'0'0'0,"-53"36"16,70-36 31,19 0-47,52-36 15,35-34 1,-52-1-1,-71-17 1,-71 35 0,-87 53-1,-1 88 1,71 0 0,70 36-1,89-36 1,34-70-1,-69-1 1,122-17-16,-52 0 31,-18-35-15,-88 17 0,-35 18-1,-124 18 1,18 70-1,71 18 1,52 18 0,53-54-1,106-70 1,71-53 0,-53-17-1,17-71 1,-88-18-1,-70 35 17,-18 71-32,0-70 15,0 0 1,-18 123 0,1 88-1,17 35 1,-18 54-1,18-1 1,53-53 0,-18-87-16,89 34 15,-1-70 1,36-17 0,-18-89-1,-53 18 1,-52-54-1,-36 37 17,-36 69-17,-17 89 1,18 35 0,35 36-1,0 17 1,18-123-16,52 52 15,54-70 1,35-17 0,-18-36-1,-18-71 1,-52 1 0,-54 17-1,-17 71 1,0 52-1,-35 71 17,17 1-17,1-1 1,17 0 0,0-53-1,17-35 1,54-53-1,-18-52 1,0 16 0,35-69-1,-35 87 1,18 71 0,-36 71-1,-35-18 1,17-18-1,1 18-15,-18-18 16,35 36 0,-17-54-1,53 1 1,-19-36 0,1-35-1,36-35 1,-72 70-16,36-52 15,18-18 1,-36 70 0,-35 89 15,0-54-31,0 71 16,0 1-1,0-54-15,35 53 16,18-35-1,71-35 17,17-18-17,-35-71 1,-71 54-16,53-54 16,-70 36-16,35-89 15,-53 36 1,-36 35-1,-34 53 1,17 53 0,35 70-1,18-17 1,35-35 0,54-36-1,-19-17 1,36-36-1,18-88 1,-72 18 15,-34-35-15,0 52 0,-36 142 15,18-54-31,-35 54 15,0 17 1,17-17 0,0-54-1,18-70 17,18 18-17,0 17-15,70-105 16,18-1-1,-18 89 17,18 53-17,-71 52 1,-35-34-16,0 69 16,0-16-1,53-36 1,53-18-1,-1-35 1,1-18 0,18-88-1,-71 1 1,-36-89 0,-17 17-1,0 18 1,0 106-1,-17 124 17,-36 88-17,35 35 1,18-88 0,18 17-1,17-52 1,36-36-1,-1-35 1,1-18 0,17-52-1,-70 17 1</inkml:trace>
  <inkml:trace contextRef="#ctx0" brushRef="#br0" timeOffset="58541.75">14799 11483 0,'0'0'0,"-18"0"0,36 0 31,0 0-15,17 0-16,71-35 15,0 17 1,70-35-1</inkml:trace>
  <inkml:trace contextRef="#ctx0" brushRef="#br0" timeOffset="58975.75">16087 11501 0,'0'0'16,"17"-18"-16,19-17 16,-19 35-16,-17 17 31,-17 1-31,-19 52 16,1 1-1,35-36-15,-71 71 16,54-35-1,17-36 1,17-35 15,36-18-15,53-35-16</inkml:trace>
  <inkml:trace contextRef="#ctx0" brushRef="#br0" timeOffset="59342.76">16686 11395 0,'0'0'0,"18"-18"0,0 0 16,-36 18-1,-105 89 1,52-36 0,53 17-1,54-52 1,69-1-1,-69 1 1,87 17 0,-52 1-1,-36 16 1,-35 1 0,-88-17-1,-36-36 1,36 0-1,53-18 1,17-35 0,18 0-1</inkml:trace>
  <inkml:trace contextRef="#ctx0" brushRef="#br0" timeOffset="59525.22">16316 11201 0,'0'0'16,"-18"-18"-16,-52 0 15,34 1 1,19 17-16,34 0 31,36 0-15</inkml:trace>
  <inkml:trace contextRef="#ctx0" brushRef="#br0" timeOffset="62025.03">17586 11712 0,'0'0'0,"0"18"0,88 17 31,-35-35-31,18-18 16,158-70-1,36-35 1,-124-1 0,-106 89-16,-17-177 15,-71 89 1,-53 35-1,-18 88 17,54 88-17,-18 194 1,35 53 0,-18 36-1,18-1 1,0-88-1,36 89 1,-1-107 0,18-70-1,0-105 1,88-89 0,36-71-1,123-105 1,-18-1-1,0-123 1,-194 230 0,18-230-1,-106 53 1,-123 0 0,-53 106-1,70 123 1,0 18-1,142 0 1,34 0 0,107-17-1,-1-36 1,107-53 0,-125 0-1,-16 0 1,-54 53-1,-35 89 32,-53 52-31,35-18 0,18-34-16,0 52 15,36-35 1,34-18-1,-52-35-15,52 0 16,1-35 0,-18-36-1,-36 1 1,-17-54 0,-35 1-1,-35 105 1,-19 36-1,-16 88 17,52 17-17,53-17 1,53-53 0,52-18-1,19-35 1,-18-18-1,-71 18-15,88-70 16,-70 17 0,-17-35-1,-36 52 1,-36 89 15,19 36-15,17-37-1,17 1 1,54-35 15,17-18-15,-53 0-16,89-18 16,-18-35-1,-18-35 1,-53 0-1,-35 70 1,0 36 0,-17 70-1,17-17 1,0-1 0,35-70-1,71 0 1,-89 0-16,71-35 15,1-35 17,-54-19-17,-35 19 1,0 52 0,-35 53-1,-1 36 1,-17 35-1,53-53 1,0-36 0,18-34 15,0-1-31,35-35 16,35-35-1,18 0 1,-18 53-1,-70 52 17,-1 36-17,1 53 1,17-53 0,-17-36-16,70 36 15,53-35 1,-17-18-1,34-35 1,-34-53 0,-71-18-1,-53-35 1,-36 70 0,-69 53-1,-54 71 1,53 36-1,53 34 17,53-105-32,0 52 15,71-35 1,52-17 0,-35-36-1,18-52 1,-18-71-1,-17-88 1,-36 17 0,-35 88-1,0 54 1,0 87 0,-18 54-1,-52 158 1,70-70-1,-18 35 17,36-70-17,35-72 1,53-16 0,-18-36-1,-53-18 1</inkml:trace>
  <inkml:trace contextRef="#ctx0" brushRef="#br0" timeOffset="63125.31">194 14129 0,'0'0'0,"-18"-18"15,-17 0 1,17 1-16,18-18 16,18-54-1,70 1 1,18 35-1,-53 36-15,53 17 16,-53 0-16,35 105 16,-53 19-1,-70 88 1,-71-54 0,-53-17-1,54-88 1,52-53-1,53-105 1,0-1 15,0 17-15,70 37 0,1 87-1,-1 35 1,19 72-1,-37-72 1,1-17 0,0-18-1,-17-35 1,-1-88 0,-18 70-1</inkml:trace>
  <inkml:trace contextRef="#ctx0" brushRef="#br0" timeOffset="63289.24">1094 14270 0,'0'0'0,"-36"0"32,36-18 14,18 18-30</inkml:trace>
  <inkml:trace contextRef="#ctx0" brushRef="#br0" timeOffset="64341.17">2205 14129 0,'0'0'0,"17"0"0,107 0 31,-106-18-31,35-17 16,-1-18 0,-52 35-16,0-35 15,0-35 1,-105 0 0,16 88-1,-69 53 1,34 35-1,36 36 17,70-89-32,1 71 15,52-36 1,71-70 0,17-53-1,54-17 1,-36-18-1,-88 17 1,-71 71 15,0 35-15,18 89 0,0-1-1,0-70-15,89 159 16,-36-36-1,35 89 1,-35-54 0,-53 89 15,-36-106-15,-105-17-1,-70-89 1,-19-123-1,54-54 1,0-122 0,140-19-1,107-105 1,105-17 0,18 87-1,88-35 1,-70 124-1,-124 123 1,-52 53 15,-19 53-15,-17 17 0,0 18-1,0-17 1,0-53-1,0-36 17,-17-35-17,17 35 1</inkml:trace>
  <inkml:trace contextRef="#ctx0" brushRef="#br0" timeOffset="64490.97">2716 13705 0,'0'0'0,"-17"-17"0,-19 17 16,54 0 31,0 0-31,-1 0-16,1 0 0</inkml:trace>
  <inkml:trace contextRef="#ctx0" brushRef="#br0" timeOffset="65541.28">3069 13829 0,'0'53'16,"0"-18"-16,0-17 0,0 35 15,0 52 1,35-52-1,18-17 1,-35-36-16,17 0 16,53-18 15,-35-35-15,18-53-1,-36 18 1,-17 0-1,-18 70 1,0 54 0,0 34-1,0 54 1,0-54 0,53 18-1,35-52 1,53-36-1,18-53 1,-53 0 15,-18-53-15,-71 18 0,-17 70-16,0-35 15,-35 53 1,-35 53-1,52 35 1,18-17 0,35-1-1,18-34 1,-35-36-16,105 0 16,-17-18-1,18-53 1,-19-17-1,-87 0 17,-18 35-17,0 124 17,-18-1-17,-17 18 1,18-17-1,-1-53 1,0-18 0,18-36-1,0-52 1,36-18 0,87-70-1,-88 141-15,53-54 16,124 37-1,-106 122 1,-71 36 15,-35 35-15,-17-53 0,-36 0-1,53-70-15,-36 0 16</inkml:trace>
  <inkml:trace contextRef="#ctx0" brushRef="#br0" timeOffset="67208.19">6315 13988 0,'0'0'0,"0"17"31,0-34 0,17-1-31,19-17 16,17-53 0,35-54-1,-53 89-15,18-88 16,-53-53-1,0 71 1,-53 88 0,-35 52 15,17 71-15,36 124-1,17-141-15,-17 123 16,35 35-1,18-106 1,52-87 0,54-36-1,52-71 1,-17-35 0,-53-35-1,-89 18 1,1 35-1,-18 158 17,-18-35-17,1 107 1,17-54 0,17 18-1,54-71 1,35-35-1,35-35 1,-35-36 0,-18-52-1,-70 34 1,-1 1 0,-17 70-1,0 36 1,0 0-16,0 88 15,0-18 1,-35 18 15,17-53-15,18-36 0,0-34-1,36-36 1,16-53-1,37-35 1,-19 52 0,36 72-1,-53 34 1,-35 1-16,-1 70 16,1 18-1,-1-35 1,19-36-1,-36-17 1,53-18 0,17-71 15,-17-17-15,35-36-1,-17 19 1,17 34-1,-53 71 1,-17 35 0,-18 71-1,0 0 1,0 0 0,35-36-1,36-52 1,-54-18-16,125 0 15,-19-18 1,53-70 0,-52-35 15,-89 17-15,-17-18-1,-18 107-15,-35-1 16,-54 36-1,36 70 1,1 35 0,52 1-1,70-54 1,54-34 0,-1-36-1,36-36 1,-36-34-1,-70-1 1,-35-52 15,-18 70-31</inkml:trace>
  <inkml:trace contextRef="#ctx0" brushRef="#br0" timeOffset="67440.61">8237 13141 0,'0'0'0,"-70"-35"32,52 35-32,1 0 46,-1 0-30,0 0-16,-17 0 16</inkml:trace>
  <inkml:trace contextRef="#ctx0" brushRef="#br0" timeOffset="67693.41">6262 13741 0,'0'0'0,"-18"0"0,36 0 16,17 0 0,36-36-16,176-52 15,-71 35 1,18-17-1,-106 70 1,-35 0 0,-35 0-1</inkml:trace>
  <inkml:trace contextRef="#ctx0" brushRef="#br0" timeOffset="68242.32">10918 13458 0,'0'-17'0,"0"34"0,0-52 0,0-35 31,0 87 1,0 1-32,-17 88 15,-1 17 1,-35 18-1,53-70 1,0-1 0,18-70 15,35-35-15,70-53-1</inkml:trace>
  <inkml:trace contextRef="#ctx0" brushRef="#br0" timeOffset="68607.46">11518 13458 0,'35'-52'16,"-70"104"-16,70-140 15,-52 88 1,-71 0 0,-1 53-1,54-18 1,53 18-1,52-35 1,36 35 0,-18 0 15,-52 0-15,-36 17-1,-71-34 1,-52-1-1,52-35 1,1 0 0,34 0-1,36-35 1,0 17-16,-17-35 16</inkml:trace>
  <inkml:trace contextRef="#ctx0" brushRef="#br0" timeOffset="68807.86">10954 13123 0,'0'0'0,"0"-17"0,0-1 31,17 18 0,1 0-31,17 0 16</inkml:trace>
  <inkml:trace contextRef="#ctx0" brushRef="#br0" timeOffset="70623.35">13600 13194 0,'0'0'0,"70"-159"31,-70 124-31,18-36 16,-54 18-1,-52 53 1,18 36-1,-54 105 1,36 0 0,70-88-16,-70 158 31,53-34-15,35-1-1,88-70 1,-17-71-1,-36-35-15,88-17 16,54-71 0,35-107-1,-107 37 1,-34-54 0,-89 18-1,-70 88 1,-124 53-1,71 89 1,-53 105 15,88 17-15,36 54 0,88-18-1,70-88 1,70-35-1,-52-71 1,71-36 0,-54-34-1,18-54 1,-35-17 0,-71 88-1,-35 36 1,18 17-1,-18 35 1,0 53 15,0-17-15,35 52 0,1-70-1,34-53 1,-17 0-1,18-35 1,-54 17-16,71-88 16,-52 0-1,17 1 1,-36 34 0,-17 89 15,0 17-16,0-17-15,0 87 16,0 1 0,0-53 15,0-35-31,36 17 16,16-17-1,-16-18-15,87-18 16,-17-17-1,18-53 1,-72-36 0,-52 36-1,0 17 1,-17 54 0,-36 34-1,18 54 1,17-18-1,18 53 1,0-36 0,35 1 15,-17-54-31,70-17 16,-17 0-1,87-53 1,-52 1-1,18-72 1,-71 1 0,-53 70-1,-71 53 1,36 0 0,17 53-1,53 0 1,36-1-1,-53 19 1,-18-18 15,0 17-15,0-34 0,53-36 15,-1-18-16,19-35 1,-53 36 0,-1-1-1,-17 0 1,18 18-16</inkml:trace>
  <inkml:trace contextRef="#ctx0" brushRef="#br0" timeOffset="70890.08">16528 13670 0,'0'18'79,"0"-1"-64,-18-17-15,18 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715B-FE70-68D0-BAA4-E1869463A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CA62-4635-DA8E-CD67-382CCB8D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6E4B-0435-F877-6F20-4163126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7751-4E41-5F72-C517-50770E79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3E1A-6EA5-802C-324A-1E878A3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0F88-3A61-3EED-F038-9958BE13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6A014-E868-B4DA-FA26-94778BCB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8C4C-0863-E6D6-38E7-D0A6DDE2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C505-0057-9B78-D9C4-1313D275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1A0E-457E-7D0D-6CB4-5416477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9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73E40-83ED-278E-8605-FC0898768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4C9B-DA17-7DB2-0397-74894068D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58F5-7DFA-76E7-9E7C-B89E3FAE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BBCC-C6A3-77C0-36A7-C85281E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BA39-1770-F4AA-9A2F-E40F9316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7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F9D-EEAF-6238-72B8-FE17F5C2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0F0C-6B65-5C2E-D134-F574016D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07DB-9F8A-7952-2593-75F48E8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C1CD-54A7-3D89-6D71-5FD9AB8B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6D8D-C6A5-8A0D-FB83-D907F5C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1631-BAF1-AC32-64AC-394BE0F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A679-332D-5184-C837-73712A0B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557C-5A72-2AE8-094C-0CD52753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663C-CB91-FB3E-705A-1EC43C6A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5FBE-FBEF-57A5-8979-05B6E29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316-77E2-285C-9C5A-B4D0B8F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EDFB-D6E7-4705-C233-A9EA197EC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7172-4E4E-FE36-A00A-5B981E93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1F1A4-041F-8AE5-6C57-57FC33E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7366-2A6C-AFFB-DBC8-E8B73BAD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7F22-E883-CEC6-1454-19BFCC0D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04C-7250-AC50-9047-BC7C77CC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09E3-87F7-DD52-F3A2-28089CD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7124-BA63-AD0A-4708-907C490A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4086-BA76-7BA4-5B5D-D7E380450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E86F9-2B95-AD85-CF80-645D41AD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46F04-DBC2-0690-359A-9B4EA1F4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839D4-9C35-F7A5-323D-AE2D08B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1FB1C-7DCA-4511-5EB2-57440FE2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F5B5-3CE7-32B1-2E1C-6754F628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D57C9-B51E-258C-7B19-679BE5F5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DD78-3CA0-A461-09ED-FC5862A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E39FA-686E-CA21-1FD5-AB66FBAC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0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25E75-4310-020C-1411-229ACB5A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4C273-11B6-8EB8-5CA1-82D2E5A0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05A0-CF36-2FC3-62BA-4BB286D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F80B-2883-835F-CC1D-0D5FF39B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DC76-8C18-576D-07A9-CAB2E09B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05E70-33B5-10E8-854F-E2049C18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7C77-23A1-35CA-5D18-85199ECF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6395-385A-D291-14C9-167A0EFC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A550C-BC28-A9E0-4DDC-97359195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6ECD-FF58-0222-E233-D7F8333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D4FBB-B71C-DC7F-1249-F98885E96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DE55-5A44-227D-7991-08021117C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EBD4-B610-D44C-DA21-5153390A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5370-1F96-92BC-E5CE-4B5E2697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C42A7-F986-9680-1650-28AAC6DF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BCB7-D9BD-2884-40EB-BA40B45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CC40-29DC-6E3F-0B50-8EA4487B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B665-72B6-7951-59B1-716527AD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BB70-DA53-4536-BB18-E2CDA6A7F4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53C3-E10F-C149-93A7-4D522386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B1BA-1D44-4DEA-E6B8-FEC2452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5B20-973D-49B1-B39C-06551E108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CD893-8086-F8D2-3D2A-9CD504838565}"/>
                  </a:ext>
                </a:extLst>
              </p14:cNvPr>
              <p14:cNvContentPartPr/>
              <p14:nvPr/>
            </p14:nvContentPartPr>
            <p14:xfrm>
              <a:off x="0" y="203040"/>
              <a:ext cx="7722000" cy="509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CD893-8086-F8D2-3D2A-9CD504838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3680"/>
                <a:ext cx="7740720" cy="51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02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A5AF42-B58D-E4AE-6061-159BD5C98CAC}"/>
                  </a:ext>
                </a:extLst>
              </p14:cNvPr>
              <p14:cNvContentPartPr/>
              <p14:nvPr/>
            </p14:nvContentPartPr>
            <p14:xfrm>
              <a:off x="0" y="196920"/>
              <a:ext cx="7944120" cy="39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A5AF42-B58D-E4AE-6061-159BD5C98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7560"/>
                <a:ext cx="796284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69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422A7-1AF6-E1D6-7AAB-186FDEC2D46F}"/>
                  </a:ext>
                </a:extLst>
              </p14:cNvPr>
              <p14:cNvContentPartPr/>
              <p14:nvPr/>
            </p14:nvContentPartPr>
            <p14:xfrm>
              <a:off x="190440" y="152280"/>
              <a:ext cx="11944800" cy="57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422A7-1AF6-E1D6-7AAB-186FDEC2D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1196352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16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144B59-6B29-3A95-C533-C4BA59370AA7}"/>
                  </a:ext>
                </a:extLst>
              </p14:cNvPr>
              <p14:cNvContentPartPr/>
              <p14:nvPr/>
            </p14:nvContentPartPr>
            <p14:xfrm>
              <a:off x="723960" y="342720"/>
              <a:ext cx="9411120" cy="45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144B59-6B29-3A95-C533-C4BA59370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333360"/>
                <a:ext cx="9429840" cy="45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4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D411F0-5C86-EC7B-D85E-DD3CCA42185F}"/>
                  </a:ext>
                </a:extLst>
              </p14:cNvPr>
              <p14:cNvContentPartPr/>
              <p14:nvPr/>
            </p14:nvContentPartPr>
            <p14:xfrm>
              <a:off x="69840" y="876240"/>
              <a:ext cx="11735280" cy="56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D411F0-5C86-EC7B-D85E-DD3CCA421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866880"/>
                <a:ext cx="1175400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1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35A0B-3DE7-CB5C-9912-1C78DE40271C}"/>
                  </a:ext>
                </a:extLst>
              </p14:cNvPr>
              <p14:cNvContentPartPr/>
              <p14:nvPr/>
            </p14:nvContentPartPr>
            <p14:xfrm>
              <a:off x="0" y="209520"/>
              <a:ext cx="1098576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35A0B-3DE7-CB5C-9912-1C78DE402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0160"/>
                <a:ext cx="1100448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96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814FBB-E177-41A7-6D4D-B3E0FB1A2654}"/>
                  </a:ext>
                </a:extLst>
              </p14:cNvPr>
              <p14:cNvContentPartPr/>
              <p14:nvPr/>
            </p14:nvContentPartPr>
            <p14:xfrm>
              <a:off x="0" y="50760"/>
              <a:ext cx="8636400" cy="675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814FBB-E177-41A7-6D4D-B3E0FB1A2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400"/>
                <a:ext cx="8655120" cy="67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4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59DFF3-A6EB-FA62-57B8-B39FDF572BB3}"/>
                  </a:ext>
                </a:extLst>
              </p14:cNvPr>
              <p14:cNvContentPartPr/>
              <p14:nvPr/>
            </p14:nvContentPartPr>
            <p14:xfrm>
              <a:off x="482760" y="69840"/>
              <a:ext cx="11398320" cy="649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59DFF3-A6EB-FA62-57B8-B39FDF572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60480"/>
                <a:ext cx="11417040" cy="65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08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5F1D1-9E40-15F9-F26E-BD0C8194B382}"/>
                  </a:ext>
                </a:extLst>
              </p14:cNvPr>
              <p14:cNvContentPartPr/>
              <p14:nvPr/>
            </p14:nvContentPartPr>
            <p14:xfrm>
              <a:off x="209520" y="203040"/>
              <a:ext cx="6121800" cy="356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5F1D1-9E40-15F9-F26E-BD0C8194B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93680"/>
                <a:ext cx="6140520" cy="35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4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0518C2-C8AC-1ACC-DBD3-E52FB7325B39}"/>
                  </a:ext>
                </a:extLst>
              </p14:cNvPr>
              <p14:cNvContentPartPr/>
              <p14:nvPr/>
            </p14:nvContentPartPr>
            <p14:xfrm>
              <a:off x="0" y="133200"/>
              <a:ext cx="8312400" cy="48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0518C2-C8AC-1ACC-DBD3-E52FB7325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3840"/>
                <a:ext cx="8331120" cy="48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0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5CA4D-343D-EBBF-D38B-C8DDAFD7A9D6}"/>
                  </a:ext>
                </a:extLst>
              </p14:cNvPr>
              <p14:cNvContentPartPr/>
              <p14:nvPr/>
            </p14:nvContentPartPr>
            <p14:xfrm>
              <a:off x="50760" y="88920"/>
              <a:ext cx="12128760" cy="24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5CA4D-343D-EBBF-D38B-C8DDAFD7A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79560"/>
                <a:ext cx="121474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58F83A-DFE6-A438-46F1-E4C2300970EA}"/>
                  </a:ext>
                </a:extLst>
              </p14:cNvPr>
              <p14:cNvContentPartPr/>
              <p14:nvPr/>
            </p14:nvContentPartPr>
            <p14:xfrm>
              <a:off x="196920" y="158760"/>
              <a:ext cx="101858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58F83A-DFE6-A438-46F1-E4C230097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49400"/>
                <a:ext cx="10204560" cy="58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ADF70F-0E4C-8D3C-73A9-2540D2FB5001}"/>
                  </a:ext>
                </a:extLst>
              </p14:cNvPr>
              <p14:cNvContentPartPr/>
              <p14:nvPr/>
            </p14:nvContentPartPr>
            <p14:xfrm>
              <a:off x="8953560" y="247680"/>
              <a:ext cx="1860840" cy="48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ADF70F-0E4C-8D3C-73A9-2540D2FB50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4200" y="238320"/>
                <a:ext cx="187956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3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D6DB0-3983-5EBA-6E14-6A693AE26B2F}"/>
                  </a:ext>
                </a:extLst>
              </p14:cNvPr>
              <p14:cNvContentPartPr/>
              <p14:nvPr/>
            </p14:nvContentPartPr>
            <p14:xfrm>
              <a:off x="0" y="235080"/>
              <a:ext cx="11379600" cy="65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D6DB0-3983-5EBA-6E14-6A693AE26B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5720"/>
                <a:ext cx="11398320" cy="65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7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C5B4D-F19F-B4BD-25D9-848A3D05CED0}"/>
                  </a:ext>
                </a:extLst>
              </p14:cNvPr>
              <p14:cNvContentPartPr/>
              <p14:nvPr/>
            </p14:nvContentPartPr>
            <p14:xfrm>
              <a:off x="44280" y="222120"/>
              <a:ext cx="7690320" cy="55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C5B4D-F19F-B4BD-25D9-848A3D05CE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212760"/>
                <a:ext cx="770904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16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BDD1-050D-34EA-40D5-3D2650D1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2AB8-7BC0-DD82-4D63-D0D05BC31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125855-AD99-3907-175B-DC8D64C986AF}"/>
                  </a:ext>
                </a:extLst>
              </p14:cNvPr>
              <p14:cNvContentPartPr/>
              <p14:nvPr/>
            </p14:nvContentPartPr>
            <p14:xfrm>
              <a:off x="82440" y="374760"/>
              <a:ext cx="8953920" cy="611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125855-AD99-3907-175B-DC8D64C98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365400"/>
                <a:ext cx="8972640" cy="61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1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2022-10-10T12:34:47Z</dcterms:created>
  <dcterms:modified xsi:type="dcterms:W3CDTF">2022-10-10T12:35:12Z</dcterms:modified>
</cp:coreProperties>
</file>