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3T10:38:44.5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5151 811 0,'0'0'0,"0"-17"15,0-1-15,0-17 16,0 17 0,0 36 15,0-1-31,0 54 15,0 52 1,0 89 0,0-88-1,-36-19 1,19-34 0,17-36 15,0-17-16,0-36 1,0-35 0,35-35-1,18-18 1,-18 18 0,0 0-1,36 106 1,-36 17-1,18 35 1,-18 19 0,1-1-1,-36-53-15,35-17 16,36 17 15,-1-35-15,18-35-1,-17-36 1,-18-17 0,-53-71-1,0-17 1,-53 70 0,0 18-1,18 70 1,-1 18-1,19 0 1,17 18 0,0-1-16,35-17 31</inkml:trace>
  <inkml:trace contextRef="#ctx0" brushRef="#br0" timeOffset="599.67">6103 564 0,'0'0'0,"0"18"16,-18 0 0,-17 35-1,35-36-15,0 89 16,0-53-16,0 106 15,18-36 1,-1 18 0,-17-52-1,0-37 1,0-34 0,-17-53 30,17-18-30,0-53 0,0 18-1,0 53-15,35-89 16,36 54 0,17 34-1,0 36 1,35 53-1,-70 71 1,-35-36 0,-18-70-16,-53 87 15,18-34 1,-36-18 0,54-18 15,-1-35-16,18-35 17,0 17-32,18 1 0</inkml:trace>
  <inkml:trace contextRef="#ctx0" brushRef="#br0" timeOffset="1516.43">7091 1005 0,'0'0'0,"17"-35"15,-17 17-15,-17-17 16,-36 35 0,0 0-1,18 0-15,-53 106 31,-1-18-15,19 36 0,70-36-1,0-18 1,0-52-16,17 17 16,54-35-1,-18 0 1,35-53-1,-35 1 1,18-72 0,-36 1-1,-35 34 1,17 54 0,-17 53 30,0 70-30,0 0 0,0 36-1,18-71 1,35-18 0,0-18-1,17-17 1,19-35-1,-1-35 1,-35-19 0,-36-52-1,1 18 1,-18 17 0,0 88-16,0-52 31,0 87 0,-18 36-15,-17 106-1,35-35 1,0-89-16,0 88 16,0-52-1,53-1 1,-18-52-1,18-18 1,18 0 0,-54 0-16,54-53 15,-18 0 1,-35 0 0</inkml:trace>
  <inkml:trace contextRef="#ctx0" brushRef="#br0" timeOffset="1783.32">7497 1058 0,'0'0'0,"0"18"0,-36-18 16,36 18-1,36-18 1,-1 0-16,53 0 15,35-36 1,-17 19 0,-18-1-1,-52 0 1,-19 18 0,1-17-1</inkml:trace>
  <inkml:trace contextRef="#ctx0" brushRef="#br0" timeOffset="2266.62">8890 1005 0,'0'0'15,"0"-17"-15,18-54 16,-1 36 0,-17 17-16,0 1 15,0 34 1,0 71 0,-17 36-1,-1-36 1,-17 18-1,35-88-15,0 17 16,0-17 0,17-18-1,54-18 1,-36 0 0</inkml:trace>
  <inkml:trace contextRef="#ctx0" brushRef="#br0" timeOffset="2765.92">9366 970 0,'0'0'0,"18"-53"15,35 53 1,-53-17-16,0-19 16,-18 36-16,-35 0 15,0 18 1,0 52-1,18-17 1,35 18 0,0-36-1,35-17 1,18-18 0,18 0-1,-1 0 16,19 18-15,-36-1 0,-53 1-16,0 17 15,0 0 1,-71 18 0,0-35-1,-34 0 1,87-18-16,-53 17 15,18-17 1,36 0 0,-1-53-1,18 18 1,0 17-16</inkml:trace>
  <inkml:trace contextRef="#ctx0" brushRef="#br0" timeOffset="2999.28">8908 617 0,'0'-17'0,"-18"17"0,0 0 46,18 17 1,18-17-31,0 0-16</inkml:trace>
  <inkml:trace contextRef="#ctx0" brushRef="#br0" timeOffset="3582.91">10848 776 0,'0'0'0,"18"-18"0,-1 1 15,18-54 1,-35 36 0,0 17-1,0 36 1,-52 53 0,34-19-16,-53 107 15,54-18 1,-36 0-1,53-52 1,0-54 0,35-35-1,53 0 1,18 0 0,-18 0-1,18-18 1,-53-17 15,0 0-31</inkml:trace>
  <inkml:trace contextRef="#ctx0" brushRef="#br0" timeOffset="4082.62">11412 847 0,'0'0'0,"-17"0"31,-19 17-31,-16 54 16,-19 52-1,36-34 1,17 16 0,18-52-1,0-35 1,71 17-1,-1-35 1,18 0 0,1-35-1,-19-53 1,-52 0 0,-18-71-1,-18 71 1,-52 52-1,-19 36 1,-16 71 0,34 17-1,36 53 1,35-53 0,70-17-1,1-71 16,52 0-15,-87 0-16</inkml:trace>
  <inkml:trace contextRef="#ctx0" brushRef="#br0" timeOffset="4882.03">12259 864 0,'0'0'15,"0"-17"-15,0-19 0,-71 19 16,1 17 0,-18 35-1,17 53 1,1 71 0,34-53-1,36-89 1,0 89-1,53-53 1,71-18 0,-1-35-1,54 0 1,-19-35 0,-34-35-1,-36-36 1,-53 18-1,-35-18 1,0 53 0,-53 35-1,-17 18 1,17 53 0,-18 71-1,36-19 1,35-34 15,0-18-15,18-53-16,35 0 15,17 0 1,1-35 0,-18-36-1,-36 1 1,19-19-1,-19 19 1,-17 52 0,0 36-1,0 52 1,0 54 0,0-54-1,53 1 16,-18-53-15,18-1 0,35-17-1,-17-53 1,35-53 0</inkml:trace>
  <inkml:trace contextRef="#ctx0" brushRef="#br0" timeOffset="5165.66">13335 653 0,'0'-18'0,"-18"-17"16,-17 35-1,-18 70 1,18 107 15,17-89-31,18 35 31,0 1-15,0-54 0,0 1-1,36-53 1,-36-54 15,0-17-15</inkml:trace>
  <inkml:trace contextRef="#ctx0" brushRef="#br0" timeOffset="6198.53">13017 1023 0,'-17'-18'15,"34"36"-15,-34-53 16,70 17 0,70 0-1,-87 1 1,87-1-1,18-17 1,-53 35 0,-17 35-1,-71 36 1,0 52 0,0-35-1,0 1 1,0-54-1,0 0 1,53-17 0,17-18-1,1-35 1,-18-18 0,0-71 15,-53 18-31,-36-17 31,-16 70-15,-90 71-1,72 34 1,17 72 0,35-18-1,18-36 1,0 1-1,18-53-15,35 17 16,35-18 0,0-17-1,-35 0 1,35-35 0,-35-18 15,-35 36-31,0-72 15,17 19 1,18-1 0,-18 36-1,36 17 1,-1 18 0,36 71-1,-53-18 1,-18 35-1,-35-17 1,0-18 0,-53-1-1,36-52-15,-1 0 16,0 18 0,18-36-1,0-34 1,0-54 15,18 53-15,53-53-1,-19 71 1,-16 17 0,17 0-1,17 1 1,-35 17-1,-17 0-15</inkml:trace>
  <inkml:trace contextRef="#ctx0" brushRef="#br0" timeOffset="6648.49">15258 952 0,'0'0'0,"0"-35"31,0 18-15,-36 17 0,-17 0-1,-52 70 1,16-17 0,36 35-1,53-70-15,0 17 16,53 18-1,71-35 1,-36-1 0,36 36-1,-107-35-15,1 0 16,-18 17 0,0 0-1,-106-17 16,0-18-15,18 17 0,17 1-1,36-18 1,35-18 0,0 1-1</inkml:trace>
  <inkml:trace contextRef="#ctx0" brushRef="#br0" timeOffset="8348.61">5221 1870 0,'0'0'0,"0"17"0,-18-17 0,18 71 16,18 35 0,35-18-1,88 0 16,0-53-15,-17-35 0,70 0-1,0-53 1,-53-17 0,-88 52-16,141-70 15,-35 53 1,52 35-1,-52 35 1,35 53 0,-71-35-1,72 18 1,-143-54-16,90-17 16,69 0-1,1-17 16,-71-36-15,35-35 0,-52 17-1,-89 71-15,124-18 16,-53 36 0,17 53-1,18-18 1,-17-18-1,-89-35-15,89 17 16,70-17 0,17-35-1,1-18 1,-53 0 0,35 0-1,-159 36-15,35 17 31,-34 0-31,87 35 16,-35 18 0,36 0-1,35-35 1,-18-18 0,-88 0-16,88 0 15,-88 0-15,105-36 16,54-34-1,-53 17 1,35 18 0,-35 35-1,-89 17 1,18 54 0,-17-54-1,35 1 16,-18-18-15,88 0 0,-52 0-1,-71-18-15,123-35 16,-35 36 0,0 17-1,-35 0 1,-53 35-1,35 18 1,-17-18 0,35-17-1,0-18 1,-1 0 0,54 0-1,-18-18 1,0 1 15,-70-1-15,-18 0-16</inkml:trace>
  <inkml:trace contextRef="#ctx0" brushRef="#br0" timeOffset="8481.62">14781 2081 0,'-35'0'15,"35"18"16,-18-18 16,-34 0-47</inkml:trace>
  <inkml:trace contextRef="#ctx0" brushRef="#br0" timeOffset="22813.81">2364 4004 0,'0'-18'0,"0"-35"15,0 36 17,0-1-17,-18 18 1,0 18 0,1 35-1,-19 70 1,36 36-1,0-71 1,18 0 0,35-52-1,-18-36 1,36-18 0,-18-35-1,17-35 1,-52 17-1</inkml:trace>
  <inkml:trace contextRef="#ctx0" brushRef="#br0" timeOffset="23213.08">2505 3581 0,'-18'35'15,"18"-17"-15,0 17 16,0-17 0,35-18-1,1 0 1,-19 0-16,36-36 15,-18 1 1,-17-18 15,-18 18-15,-35 35 0,-36 0-1,36 17 1,17 54-1,18-36 1,0 1-16</inkml:trace>
  <inkml:trace contextRef="#ctx0" brushRef="#br0" timeOffset="24029.71">3369 4269 0,'0'-18'0,"0"36"0,18-54 15,-18 1 1,-18-18-1,-35 0 1,-35 18 0,35 35-1,-35 53 1,35 17 0,-18 54-1,36-36 1,35-70-16,0 70 15,0-35 17,71-36-17,-18-17 1,35-17 0,18-36-1,-18-53 1,-18-17-1,1-71 1,-36 35 0,18-18-1,-53 54 1,0 52 0,-35 89 15,-36 106-16,36-1 1,-18 89 15,53-142-31,-18 89 16,54 0 0,17-89-1,70-17 1,-35-53-1,53-17 1,-52-36 0,-19-18-1,-35-17 1,-17 35 0</inkml:trace>
  <inkml:trace contextRef="#ctx0" brushRef="#br0" timeOffset="26546.53">1199 5821 0,'0'0'0,"0"-18"0,0-17 16,-17-18 0,17 35-1,-18 18 1,1 53 0,-1 53-1,18 35 1,-35 18-1,17-124 1,18-17 0,0-36 15,0-17-15,0 17-16,0-17 15,18 17-15,17-87 16,18 34-1,35 53 1,-17 18 0,-1 53-1,18 53 1,-17 0 0,-1-53-1,-34-35 1,17-18-1,0-36 17,-1-34-17,19-36 1,17-18 0,-17 54-1,52 35 1,-52 35-1,17 52 1,-53 19 0,-17 0-1,0-54 1,-18-34 31,0-1-47,0 0 0,-18-52 15,-17-1 1,-71 1 15,35 70-15,-17 0 0,35 70-1,35-35-15,-52 107 16,52-54-1,18 35 1,0-70 0,53 0-1,0-53 1,-35 0-16,88-18 16,-36-34-1,36-37 1,-53 1-1,-18-18 1,-35 18 15,0 106 1,0 35-17,0 52 1,0-34-1,35 0 1,36-36 0,-53-35-16,70 0 15,0 0 1,0-35 0,-17-18-1,-36-53 1,0-18-1,-17 54 1,-18 87 31,0 36-31,-18 53-1,18-18 1,-17-17-1,17-36 1,0-17 0,0-36 15,0-35-15,17-17-1,19-1 1,17-17-1,-53 53 1,35 35 0,0 53 15,-17 17-15,-18-17-1,17 18 1,19-36-1,-19 0 1,36-35 0,0-17-1,18-36 1,-18-18 0,17-35-1,-17 36 1,-35 52-16,35-17 31,-36 17-31,1 36 31,0 35-15,-18 35 0,0-35-1,17 35 1,18-53-1,54 1 1,-1-36 0,-18 0-1,54-36 1,-107 19-16,72-36 16,17-35-1,-36-1 1,-35-16-1,-17 34 1,-36 71 15,-70 71-15,53 17 0,0 35-1,35-52 1,35 17-1,18-53 1,106-17 0,-1-18-1,-52-35 1,18-36 0,-71 18-1,-36-17 1</inkml:trace>
  <inkml:trace contextRef="#ctx0" brushRef="#br0" timeOffset="27646.09">1305 7549 0,'0'0'0,"0"-17"16,0-1-16,0 1 16,0-19-1,0 1 1,0 17 0,0 36 15,0 35-31,-35 17 15,17-34-15,-70 193 32,18-53-17,-1 36 1,18-106 0,18-36-1,17-70-15,1 0 16,-1-35-1,0-71 1,1-35 0,17-53-1,0 88 1,0 89-16,35-1 16,18 36-1,0 88 1,0-1-1,0 1 17,35 0-17,18-18 1,17-70 0,-35-18-1,0-35 1,1-71-1,-54 18 1,0-71 0,-35 106-1,0 71 17,0 87-17,0-34 1,0 17-1,0-70 1,-17 35-16,-1-53 31,18-18-15,0 0 0,0-52-1</inkml:trace>
  <inkml:trace contextRef="#ctx0" brushRef="#br0" timeOffset="27829.38">1764 7655 0,'0'-17'16,"0"-1"-16,18 18 47,-18 18-47,17-18 15,1 35 1</inkml:trace>
  <inkml:trace contextRef="#ctx0" brushRef="#br0" timeOffset="28362.65">2117 7779 0,'0'0'0,"17"53"16,-17-36 0,0 1-16,0 52 15,0 36 1,0-35 0,-35 17-1,17-35 1,18-35-1,-17-18 17,17-36-32,0-34 31,17-71-15,54 0-1,17 70 1,18 53-1,-35 18 1,-1 53 0,-70 35-1,0 54 1,-18-54 0,-17-18-1,0-52 1,35-36 15,35-87 0,-17 69-31</inkml:trace>
  <inkml:trace contextRef="#ctx0" brushRef="#br0" timeOffset="28995.94">2769 7673 0,'18'-35'16,"-36"70"-16,54-88 0,-1-18 15,-18 54 1,-17 87 15,0 54-15,-17-1 0,-36 18-1,35 1 1,1-90-1,17-34-15,-18-18 16,18-70 31,18-1-31,35-70-1,-1 53 1,-34 70-16,53-53 15,-18 54 1,-36 17 0,-17 17-1,-17 19 1,-1-19-16,-35 1 16,-18 0-1,54 17 1,-1 18-1,18 0 17,0 35-17,71-17 1,-1-19 0,1-34-1,-18 0 1,17-18-1,-17-36 1,0-34 0,0-18-1,-35 52-15</inkml:trace>
  <inkml:trace contextRef="#ctx0" brushRef="#br0" timeOffset="29413.01">3634 7444 0,'-53'0'31,"70"0"0,19 0-15,52-18-16,71 0 15,-54 18 1,1 0 0,-88 0-1,-1 0 1,-17 36 0,-52-36-1,16 17-15</inkml:trace>
  <inkml:trace contextRef="#ctx0" brushRef="#br0" timeOffset="29662.11">3916 7461 0,'0'0'16,"-18"0"-16,1 18 15,-19 52 1,19 1 0,-19 52-1,1 1 1,35-89-16,-18 124 15,18-71 1,0-17 15,0-54-15,53-17 0,0-53-1,-35 1-15</inkml:trace>
  <inkml:trace contextRef="#ctx0" brushRef="#br0" timeOffset="30096.95">4022 7973 0,'35'0'32,"-17"0"-32,-1-18 15,54-17 1,-1-18-1,-17 18 1,-35-18 15,-18 17-15,-18 36-16,-52 0 16,17 18-1,-18 70 1,54 18-1,17-18 1,17 36 0,18-89-1,54-17 1,-19-18 0,54-18-1,-18-52 1,-18-1-1,-53-35 1,-35 88 0</inkml:trace>
  <inkml:trace contextRef="#ctx0" brushRef="#br0" timeOffset="30345.44">4710 7761 0,'0'0'16,"17"0"-1,1 0 1,-1 0-16,19 53 15,34 18 1,1 17 0,-18-18-1,-36-17 1,1-17 0,0-36-1,-1-53 16,19-36-15,-36 72 0</inkml:trace>
  <inkml:trace contextRef="#ctx0" brushRef="#br0" timeOffset="30562.67">5115 7779 0,'0'0'16,"-35"0"15,-36 53-16,19 17 1,-37 36 0,54-71-16,-36 54 15,19-19 1,52-52 0,17-18-1,89-71 1,-71 36-16</inkml:trace>
  <inkml:trace contextRef="#ctx0" brushRef="#br0" timeOffset="30912.52">5539 7391 0,'17'-18'0,"-34"36"0,34-54 0,-17 54 31,0 35-15,0-35-16,0 52 16,-35 71-1,17-17 1,1-89-16,-1 71 16,-17 53-1,35-89 1,0 1-1,53-54 1,17-17 15,18-53-15,-70 36-16,53-54 16,-18-52-1,-53 87-15</inkml:trace>
  <inkml:trace contextRef="#ctx0" brushRef="#br0" timeOffset="31162.72">5397 7761 0,'0'0'16,"18"0"-1,0 0-15,105 0 16,-17-18-1,-53 18-15,88-35 16,-53 35 15,0-17-15,-70-1 0,-36 18-1</inkml:trace>
  <inkml:trace contextRef="#ctx0" brushRef="#br0" timeOffset="31796.34">1499 9613 0,'0'0'0,"-53"-88"31,53 53-31,-17 17 0,17-35 16,-18 18 15,0 35-15,1 53-1,-1 88 1,18-71-16,0 195 15,-17-89 1,-19 36 0,19-106-1,17-53 1,0-159 15,0 88-15</inkml:trace>
  <inkml:trace contextRef="#ctx0" brushRef="#br0" timeOffset="32144.96">1164 9754 0,'-53'-53'16,"0"-17"0,159 193-16,-212-317 15,142 106 1,69 35-1,125 18 1,-177 35-16,52 0 16,37 70-1,-125 36 1,-70 0 0,-105 35-1,-1-70 1,18-1-1,88-34 1,88-36 31,53 0-31,-70 0-16</inkml:trace>
  <inkml:trace contextRef="#ctx0" brushRef="#br0" timeOffset="33478.08">1993 10089 0,'18'0'0,"-36"0"0,53 0 0,-17 0 16,0-17 0,-1-1-16,-17-35 15,0 18 1,-88 0-1,18 17 1,-1 18 15,1 88-15,-1 0 0,36 1-1,17 16 1,18 1-1,0-35 1,71-54 0,-54-17-16,54-17 15,-1-71 1,1 17 0,-1-35-1,-34 18 1,-1-18-1,-17 106 1,-18 18 15,0 35-15,-36 17 0,19 1-1,17 17 1,17 0-1,54-52 1,17-36 0,53-53-1,-53 0 1,1-35 0,-89 17-1,-18 18 1,-35 53-1,-17 18 1,52 35 0,18 0 15,53 17-15,17 1-1,-17-36 1,18 0-1,17-35 1,-17 0 0,34-88-1,-52 17 1,-17-52 0,-1 0-1,-17-19 1,-1 54-1,-17 35 1,0 89 15,-17 69-15,-19 37 0,19-1-1,-1-36 1,18 1-1,53-35 1,17-54 0,19-17-1,16-70 1,-34-1 0,17-52-1,-53 70 1,-17 35-1,-18 71 17,0 18-1,0-1-15,18-34-1,35-36 1,17 0-1,-17-18 1,18-53 0,-18 19-1</inkml:trace>
  <inkml:trace contextRef="#ctx0" brushRef="#br0" timeOffset="33645.08">3739 9860 0,'0'0'0,"-17"0"0,-36-18 16,35 1 0,1-1 15</inkml:trace>
  <inkml:trace contextRef="#ctx0" brushRef="#br0" timeOffset="33862.48">2928 10019 0,'0'0'0,"-141"88"31,123-70-31,54-18 31,-19 0-31,71-18 16,71-35 0,-124 53-1</inkml:trace>
  <inkml:trace contextRef="#ctx0" brushRef="#br0" timeOffset="34796.69">4392 10407 0,'0'-35'31,"18"17"-31,-18-17 0,0-18 15,0-18 1,0 54-16,-18-54 16,-35-17 15,-17 53-15,-19 35-1,1 70 1,0 36-1,70 17 1,18-34 0,18-1-1,70-53 1,-53-35 0,89-53-1,-53-17 1,34-36-1,-34 0 1,-53 53 0,-18 18 15,-36 105 0,1 19-15,35-19-1,0 36 1,53-36 0,17-52-1,-52-18-15,106 0 16,-36-53 0,18-35-1,-1-35 1,-52-1-1,0-35 1,-35 36 15,-18 70-15,-71 71 0,36 70-1,17 53 1,1-106-16,17 53 15,0-52-15,0 105 16,17-35 0,36-54-1,18-52 1,17-35 0,-35 0-1,-35 17-15,87-70 16</inkml:trace>
  <inkml:trace contextRef="#ctx0" brushRef="#br0" timeOffset="36727.64">6103 9772 0,'0'0'0,"0"-35"0,0 17 0,18 0 0,-18-17 31,0 17-15,-18 54 0,-53 105-1,-34 71 1,-1-1-1,-18-34 1,36-89 0,0-53-1,70-35 1,1-53 0,-1-106-1,18 54 1,0-19-1,0 71 1,53 106 31,18 35-31,-1 18-1,54-18 1,-19-35-1,19-35 1,-1-36 0,-34-35-1,-72 36-15,54-72 16,-36 1 0,-35-18-1,0 71 1,0 88 15,0-35-31,0 52 31,0 18-15,0 1 0,35-72-1,36 1 1,-1-36-1,-34 18-15,69-70 16,1-36 0,-35 18-1,-36-18 1,-17 71 0,-36 88 15,-17 17-16,0 18 1,-1-17 0,19-36 15,17-17-15,0-36-1,17-17 1,54-36-1,-18 1 1,35-18 0,-17 70-1,-36 53 1,0 36 0,-35-18-1,35 17 1,1-17-1,-1-53 1,-17 0-16,52 0 16,-17-70 15,-18-1-15,18-70-1,-53 0 1,36-36-1,-19 124-15,-17-17 16,0 52 0,0 89-1,0 35 1,-17 52 0,-19-16-1,36-37 1,-17-69-1,17-54 32,17 0-47,36-52 32,-35 52-32,70-70 15,-17 17 1,-1 36-1,-52 17 1,-89 54 15,54-19-31,-72 19 16,-16 17 0,69-36-1,19 36 1,34 18-1,54-1 1,-18-17 15,17-18-15,-34-17 0,34-18-1,-35 0 1,36-53-1,-36-35 1,-35 17 0,0 19-16</inkml:trace>
  <inkml:trace contextRef="#ctx0" brushRef="#br0" timeOffset="36929.58">6879 9560 0,'0'0'0,"-35"0"0,17 0 15,-52 0 1,52 0 0,36 0 15,35 18-16</inkml:trace>
  <inkml:trace contextRef="#ctx0" brushRef="#br0" timeOffset="37395.01">8343 9578 0,'0'0'16,"-17"0"-16,-1-18 16,36 1-1,87 17 1,1 0 0,71 0-1,-72 0 1,-69 0-16,70 0 15,-142 17 17,-70-17-17,18 18 17,71-18-32</inkml:trace>
  <inkml:trace contextRef="#ctx0" brushRef="#br0" timeOffset="37611.54">8590 9596 0,'-18'0'15,"36"0"-15,-53 35 16,35 53 0,-35 35-1,-18 54 1,35-142-16,-17 124 16,-1-71-1,19-17 1,17-54-1,53-70 17,-36 36-32,36-19 15</inkml:trace>
  <inkml:trace contextRef="#ctx0" brushRef="#br0" timeOffset="38028.29">8784 10107 0,'18'0'32,"-1"0"-32,36 0 15,0-18 1,18-17 0,-18-18-1,-53 18 1,0 17-16,0-17 15,-53 35 1,-53 35 15,18 54-15,88 16 0,0-52-1,35 18 1,53-18-1,0-53 1,1 0 0,-1-18-1,-35-52 1,-18-19 0,-17 54-16</inkml:trace>
  <inkml:trace contextRef="#ctx0" brushRef="#br0" timeOffset="38244.22">9331 9878 0,'0'0'0,"0"35"32,0-17-32,35 70 31,-17-18-15,17 1-1,0 0 1,1-36-1,-36-18 1,0 1 0,17-36-1,1-17 1</inkml:trace>
  <inkml:trace contextRef="#ctx0" brushRef="#br0" timeOffset="38478.04">9684 9878 0,'-36'0'0,"19"0"16,-18 35-16,-54 53 31,-16 18-15,87-88-16,-53 52 15,1 18 1,34-35-1,36-17 1,36-54 0,34-17-1</inkml:trace>
  <inkml:trace contextRef="#ctx0" brushRef="#br0" timeOffset="38810.62">10178 9490 0,'0'0'16,"0"-18"-16,-18 36 31,0 35-15,-35 70-1,1 53 1,34-52-1,18 35 1,0-53 0,53-71-1,17-18 1,-17-17 0,0 0-1,0-70 1,-35 52-16,-1-35 15</inkml:trace>
  <inkml:trace contextRef="#ctx0" brushRef="#br0" timeOffset="39027.62">10001 9913 0,'0'0'15,"18"0"1,0 0-1,87 0 1,36 0 0,-35-18-1,-70 18-15,34-17 16,-52 17-16,-18-18 16</inkml:trace>
  <inkml:trace contextRef="#ctx0" brushRef="#br0" timeOffset="41811.94">1482 11412 0,'0'0'0,"-18"0"0,0 0 15,-17 0 1,176-17 15,-88 17-31,106-18 16,35-17-1,-53 0 1,-18 35 0,-105 0-1,-71 0 1,-17 35-1</inkml:trace>
  <inkml:trace contextRef="#ctx0" brushRef="#br0" timeOffset="42027.33">1764 11448 0,'0'17'0,"0"19"15,0-19-15,-18 107 16,18-19-1,-35 37 1,0 34 0,17-70-1,-17 0 1,35-89 0</inkml:trace>
  <inkml:trace contextRef="#ctx0" brushRef="#br0" timeOffset="43177.54">2417 11994 0,'0'0'0,"35"-17"0,-18-1 16,19-35-1,-36-17 1,-36 17-1,-87 35 1,-18 18 0,53 53-1,-1 106 1,37-36 0,52 36-1,0-88 1,17-54-1,36-34 1,53-54 0,-36 0 15,1-17-15,-53 18-1,-18 52-15,17 0 16,1 18-1,-18 71 1,35 35 0,1-18-1,34 0 1,54-35 0,17-53-1,0-18 1,18-52-1,-36-36 1,-17-35 0,-89 123-16,-17-70 31,-52 35-15,-19 53-1,-52 71 1,34 17-1,19 35 1,70-105-16,0 53 16,0-36-1,53-35 1,35-18 0,18-35-1,-71 36 1,-17 17-1,-18 17 1,0 54 0,-36 88 15,-17-36-15,-17 177-1,35-124 1,-1 54-1,19-72 1,-54 54 0,-17-53-1,-53-53 1,17-89 0,-70-52-1,53-71 1,18-88-1,87 35 1,19-158 0,70 141 15,88-36-15,18 88-1,88-34 1,-124 87-16</inkml:trace>
  <inkml:trace contextRef="#ctx0" brushRef="#br0" timeOffset="44945.51">3316 12047 0,'106'-53'15,"-212"106"-15,247-141 16,-123 106 0,-18 35-1,-35 70 1,17 1-1,0-19 1,18-87 0,18-18 15,0-35-15,52-18-1,36-88 1,-53 53-1,17 35 1,-52 53 0,17 70-1,-17 1 1,35 17 0,-53-53-16,53 1 15,35-1 1,-17-35-1,34-35 1,-16-36 0,-19-52-1,-70-19 17,0 54-17,-88 35 1,17 53-1,-70 89 1,53 52 0,53 0-1,35-71 1,53-17 0,35-53-1,-18 0 1,36-106-1,-35 18 1,-18-35 0,-36 70-1,1 18 17,-18 52-17,-18 89 1,18-18-1,0 0 1,53-52 0,18-36-1,-1 0 1,54-53 0,-54-18-1,-17-35 1,-17 1-1,-19 87 1,-17 0 0,0 54-1,0 69 17,0-16-17,-17-1 1,-1-53-1,18-17 1,0-36 0,53-53-1,18-17 1,-36 18 0,0-18-1,0 70 1,1 36-1,-19 52 1,1 1 0,35 17 15,-18-53-15,0-17-1,1-18 1,-1-18-1,0-35 1,36-70 0,-18 35-1,17-1 1,1 54 0,-54 35-1,1 71 1,-18-1-1,0 18 1,18 1 0,35-19-1,-18-70 1,71 35 0,-18-35-1,53 0 1,-35-53-1,0-35 1,-18-35 0,-70-1-1,-18 71 1,-89 124 15,1 70-15,71-17-1,17 17 1,17-88 0,71-53-1,1 0 17,52-18-17,0-53 1,-124 1-1,-17-18 1</inkml:trace>
  <inkml:trace contextRef="#ctx0" brushRef="#br0" timeOffset="46909.85">3087 13458 0,'0'0'0,"35"-17"0,36-71 31,-54 35-31,-17 35 0,0-17 16,-17 17 0,-54 36-1,-17 70 17,17 35-17,36 71 1,35 1-1,88-90 1,18-69 0,106-36-1,-36-53 1,36-53 0,-36-71-1,-70-17 1,-53 53-1,-53-17 1,0 87 0,-35 53-1,17 18 1,-35 53 0,18 88-1,0-17 1,17 70-1,18-71 1,0-87-16,53 52 16,53-18-1,17-70 1,-35-17 0,53-54-1,-52-17 1,-1-53-1,-88 106-15,17-54 16,-34 1 0,-54 88-1,-35 18 17,18 70-17,18 53 1,70-106-16,-18 71 15,18 0 1,18-88 0,52-1-1,1-52 1,52-71 0,-52 18-1,-36-35 1,-17 52-1,-1 53 1,-17 124 15,0-70-15,0 52 0,0 18-1,18-53 1,35-53-1,35-18 1,36-53 0,-19-52-1,-34 17 1,-53 18 0,-18 53-1,0 52 1,-36 54-1,36 52 1,0-52 0,53 17-1,-17-35 17,-19-35-17,1-18 1,-18-18-1,0-35 1,-35 18 0,-1 17-1,1 18 1,0 71 0,35-1-1,0-17 1,53-35-1,0-1 1,70-52 0,-17 0-1,-71 17 1,124-88-16,-36 0 31,-17-17-15,-88 52-1,-18 54 1,-124 52 0,89 18-1,35 35 1,53-35 0,53 0-1,-36-18 1,-17 18-1,-106 0 1,-52-18 0,-37-17-1,54-18 17,71-35-17,17 17-15</inkml:trace>
  <inkml:trace contextRef="#ctx0" brushRef="#br0" timeOffset="47344.4">6544 13582 0,'-18'-18'16,"36"36"-16,-36-53 0,18 17 0,0-70 15,0 53-15,71-36 32,17-35-17,-53 53 1,-52 124 15,-36 52-15,35-87-16,-35 158 15,0-53 1,18-18 0,35-52-1,-18-54 1,-34-17-1,-19-88 1,53 71 0</inkml:trace>
  <inkml:trace contextRef="#ctx0" brushRef="#br0" timeOffset="47793.8">6138 13476 0,'-17'-88'15,"34"176"-15,-34-264 16,17 140-16,88-69 15,18 69 1,88 54 0,-18 53-1,36 70 1,-106-18 0,-71-70-16,35 106 15,-52-53 1,-18-53-1,0-36 1,-18-123 15,18 0-15,36-70 15,34 0-15,1 70-1,-54 71-15,36-36 16,18 36 0,52 35-1,-70 70 1,-53 36 0,0 0-1,0-71-15</inkml:trace>
  <inkml:trace contextRef="#ctx0" brushRef="#br0" timeOffset="49259.44">7761 13723 0,'18'0'0,"-36"0"0,106 0 15,18-35 1,-18-53 15,-52-1-15,-36-52-1,-71 71 1,-70 70 0,35 17-1,-17 72 1,34 34 0,72 18-1,34-53 1,54-35-1,70-53 1,-35-35 0,17-36-1,-52-52 17,-53 17-17,-18 18 1,0 106 15,0 17-31,-18 0 16,18 0-16,0 71 15,0-53 1,53 18 0,35-71-1,-17 0 1,34-71-1,-34-35 1,-18-17 0,-18 52-1,-35 36 1,0 53 15,-17 17-15,-19 71-1,36-36 1,0 18 0,0-52-1,0-19 1,0-34 15,36-54-15,-1-17-1,35 0 1,-17 17 0,18 36-1,-1 35 1,-34 71 15,-19 17-15,1 0-1,-18 0 1,18-53 0,-1-17-1,1-18-15,35-35 16,-18-18 0,71-35-1,-18-1 1,36 1-1,-107 88-15,71-17 16,-35 17 0,-53 35-1,0 53 17,0 0-17,0-17 1,18-54-16,17 54 15,18-53 1,18-18 0,-1 0-1,54-71 1,-1-17 0,-52-36-1,-36 36 1,-35 53-1,-35 35 1,-71 88 0,18 18-1,17 35 17,71-70-17,18-36 1,52-35-1,54 0 1,17-53 0,0-35-1,-70 0 1,-71 70-16</inkml:trace>
  <inkml:trace contextRef="#ctx0" brushRef="#br0" timeOffset="49859.18">4710 14922 0,'17'-17'15,"36"-89"1,-53 88 0,0-52-1,0 52 1,-88 18-1,-36 53 1,89-18-16,-88 54 16,17 105-1,71-53 1,35 0 0,70-71-1,107-34 1,17-36-1,-18-36 1,-35-34 0,-123 35-1</inkml:trace>
  <inkml:trace contextRef="#ctx0" brushRef="#br0" timeOffset="50293.05">5556 14922 0,'0'0'0,"36"-35"15,-19 0 1,-52 17 0,-53 1-1,-36 52 1,18 18 0,53 17-1,36-52-15,17 35 16,35 0-1,36-18 1,105 0 0,-70 1-1,-18 34 1,-106-17 15,-105-18-15,17-17-1,-53 0 1,71-18 0,35 0-1,36-36 1,17 19 0,35-54-1,18 54 1</inkml:trace>
  <inkml:trace contextRef="#ctx0" brushRef="#br0" timeOffset="50775.97">6138 14993 0,'0'0'16,"124"-35"-1,-89 17-15,53-17 16,-17 0-1,-54-1 1,-52 19 0,-88 17-1,35 17 1,-18 54 0,53-1-1,53-52-15,0 35 16,88 0-1,-17 0 1,52 0 0,-35-18-1,-17 36 17,-71-19-17,-106 1 1,-18-17-1,19-36 1,-1 0 0,53 0-1,18-18 1,17 0 0</inkml:trace>
  <inkml:trace contextRef="#ctx0" brushRef="#br0" timeOffset="51276.36">3687 16475 0,'0'0'0,"0"-194"32,0 176-32,0 0 0,0 1 15,0 34 1,0 1 0,88 123-1,18-17 1,35 34-1,-71-52 1,-35 18 0,-35-71-1,0-36-15,0-52 32,0-53-17</inkml:trace>
  <inkml:trace contextRef="#ctx0" brushRef="#br0" timeOffset="51544.2">4322 16404 0,'0'0'0,"17"-35"0,1 17 0,-1-52 15,-69 70 17,-72 53-17,-17 35 1,-71 88-1,159-123-15,-88 106 16,0 0 0,123-71-1,36-53 1,88-53 0,88-70-1</inkml:trace>
  <inkml:trace contextRef="#ctx0" brushRef="#br0" timeOffset="51842.71">4639 16616 0,'18'17'16,"-36"-34"-16,53 52 0,1 71 0,-1 88 31,-18 0-15,19 88-1,-36-35 1,-71 159 0,36-247-1,-36 105 1,71-193 0,0-54-1,18-70 1,35-105-1,-35-1 1,-1 106-16</inkml:trace>
  <inkml:trace contextRef="#ctx0" brushRef="#br0" timeOffset="52159.71">4692 17110 0,'-35'-106'16,"70"212"-16,-88-265 0,18 0 15,35-17 1,88 70 0,71 35-1,-1 89 1,-69 53 0,-72 52-1,-70 1 1,-52-36-1,-54 0 1,71-53 0,35 1-1,141-54 32,-53 0-47,71-17 0</inkml:trace>
  <inkml:trace contextRef="#ctx0" brushRef="#br0" timeOffset="53359.56">5415 16757 0,'53'-18'16,"-106"36"-16,177-71 0,17-18 15,-71 1 1,-70 17 0,-70 53-1,-54 18 1,36 52-1,-18 54 1,89-89-16,-19 71 16,36 0-1,0-53 17,88-36-17,1-17 1,34-88-1,-88 70-15,71-70 16,-18-53 0,-35 70-1,-35 54 1,-18 105 15,0-53-31,0 53 16,18 36-1,17-71 1,53-18 0,-17-35-1,35-53 1,-71 36 0,18-54-1,0-70 1,-18 17-1,-17-17 1,-18 53 0,-18 123 15,0 71-15,18 0-1,0 0 1,53 0-1,-35-71-15,17 0 16,106 1 0,-35-36-1,18-71 1,-36-17 15,0-71-15,-53 36-1,-17-18 1,-18 105 0,0 54-1,-53 70 1,35 0 0,-35 36-1,0-36 1,18 35-1,35-105 1,0-36 15,18 18-31,52-88 16,-34 53-16,52-36 31,0 54-15,-17 17-1,-71 53 1,17 17 0,1-17-1,17 0 1,0-53 0,54 0-1,-19-18 1,-17-17-1,-18-18 1,-35 0 0,0 36-16,0-1 15</inkml:trace>
  <inkml:trace contextRef="#ctx0" brushRef="#br0" timeOffset="53609.54">6368 16633 0,'0'0'0,"-18"18"0,0-18 16,18-18 0,71-17-1,70-18 1,-106 36-16,106-1 15,-17 0 1,-54-17 0,-34 0-1</inkml:trace>
  <inkml:trace contextRef="#ctx0" brushRef="#br1" timeOffset="65036.24">1782 4833 0,'0'-18'0,"0"-17"16,-53-18-1,53 36-15,0-1 16,-18-17-1,18-1 1,0 19 15,0 34 16,0 1-31,35 0-1,1 35 1,-19 70 0,36 1-1,-18-36 1,-17 0 0,17-35-1,1-36 1,-19-17-1,18 0 1,-17-17-16,53-71 16,123-89-1,-18 18 1,36-35 0,52-123-1,36 52 16,0 89-15,-124 70 0,-17 0-1,-71 53 1,-35 0 0,-53 18-1,0 18 16,0-1 204</inkml:trace>
  <inkml:trace contextRef="#ctx0" brushRef="#br1" timeOffset="66227.17">2222 6421 0,'0'0'0,"-17"0"0,-18-18 31,17 18-16,36 18 32,-1-1-47,1 1 16,52 88 0,1 17-1,0-35 1,17 18-1,-35-35 1,0-1 0,-53-34-1,17-19-15,1 1 16,52-18 0,19-35-1,16-36 16,-69 36-31,158-106 16,70-53 0,213-159-1,-195 159 1,35-36 0,-105 89-1,-18 0 1,-71 71-1,-87 34 1,-19 36 0,-17-17 62,18-1-47,-18 0-15,-18 1-1,1 17-15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3T11:45:25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9842 0,'0'0'0,"0"-388"0,0-1217 31,0 1464-31,0-141 15,0 229-15,0-35 16</inkml:trace>
  <inkml:trace contextRef="#ctx0" brushRef="#br0" timeOffset="1148.94">2805 2875 0,'0'0'0,"-53"-123"16,35 105 0,-17-53-1,-18 36 1,0 35 0,35 35-1,18 1-15,0 87 16,88 142-1,-35-18 1,18 70 0,-36-123-1,-17 18 1,-1-89 0,-17-52-1,0-53 1,0-89-1,-17-35 1,-1-53 0</inkml:trace>
  <inkml:trace contextRef="#ctx0" brushRef="#br0" timeOffset="1999.56">2558 2822 0,'0'0'0,"-89"-88"32,72 88-32,34 0 31,89 0-15,35 0-1,124-18 1,70-17-1,212-18 1,106-17 0,-160 17 15,160-18-15,-230 36-1,89 17 1,-124 1-1,-176 17 1,-89 0 0,-105 17-1,17 54 1,-17 17 0,-1 53-1,-17 35 1,53 54-1,-17-19 1,-1 54 0,18-36 15,-36-52-15,1 17-1,-18-159-15,0 71 16,-71-18-1,-17-53 1,18-35 0,-54 0-1,-87 0 1,-125 0 0,-140 18-1,18 35 1,-213 0-1,160-18 1,334-35-16,-440 53 31,229-18-15,53 1 0,194-36-1,88 0 1,35-71-1,36-17 1</inkml:trace>
  <inkml:trace contextRef="#ctx0" brushRef="#br0" timeOffset="2582.85">3739 3616 0,'36'-35'16,"-36"17"-16,17 0 16,36-70-1,-17 18 1,-19-19-1,-17 54 1,-88 18 0,-18 69-1,71-34-15,-142 123 16,142-88 0,35 53-1,88-53 1,54 17-1,-90-52-15,54 35 16,-18 18 15,-88-19-15,-52 19 0,-54-18-1,-71-18 1,36-35-1,35-17 1,71-19 0,35-17-1,88 0 1,53-17 0,-52 35-1</inkml:trace>
  <inkml:trace contextRef="#ctx0" brushRef="#br0" timeOffset="3448.25">3969 3687 0,'88'0'16,"-176"0"-16,194 0 16,-106 70 15,0 1-15,0-36-16,17 18 15,18 0 1,-17-36-1,17-17 1,18-17 0,18-54-1,-53 54-15,-1-54 16,18-35 0,-35 89-1,0-1 1,0 53-1,36 89 1,-1-54 0,36 1 15,-1-54-15,54-17-1,-36-35 1,18-53-1,-71 53-15,18-124 16,-53 18 0,0-36-1,-53 107 1,0 87 0,18 72-1,35 69 1,0-105-16,0 53 15,0 35 1,35-53 15,-17-52-15,-1-36 0,-17-18-1,18-52 1,17-1-1,36-17 1,17 35 0,-35 53-1,17 53 1,-70 0 0,0 17-1,-53-34 1,-17-1-1,-36-18 1,18-17 0,35 0 15,53-17-15,53-18-16</inkml:trace>
  <inkml:trace contextRef="#ctx0" brushRef="#br0" timeOffset="4632">5468 3581 0,'0'0'0,"0"17"31,0 19-15,0 17-1,18 35 1,-18-53-1,0 0 1,0-17 0,0-36 15,0-17-15,0-53-1,0 17 1,17 36-1,19 35 1,17 35 0,-18 18-1,0 18 1,-17-71-16,-1 35 16,19-17-1,-1-18 16,18-71-15,-18 1 0,-17 52-1,17-53 1,-17 54 0,-1 17-1,1 35 1,-18 18-1,35 35 1,0-35 0,1-18-1,17-35 1,-36 0 0,36-53-1,-17-35 1,-1-18-1,-35 36 1,0 52 0,0 36 15,0 35-15,0 53-1,0-36 1,35-17-1,18-53 1,53 0 0,35-71-1,-71 19 1,36-143 0,-70 37-1,-19-19 1,-17 72-1,-17 140 17,17-18-17,0 89 1,0 71 0,0-54-1,0 18 1,35-53-1,-17-70-15,34 17 16,19-35 0,0 0-1,-1-17 1,1-36 0,-36-18-1,-35 18 1,-53-17-1,35 52 1</inkml:trace>
  <inkml:trace contextRef="#ctx0" brushRef="#br0" timeOffset="4832.34">6738 3404 0,'-35'0'15,"70"0"-15,-53 0 16,89-35-1,52-18 1,-34 35 0,-1-17-1,-71 0 1,-17 0 0</inkml:trace>
  <inkml:trace contextRef="#ctx0" brushRef="#br0" timeOffset="5198.68">6015 3175 0,'0'0'0,"-53"35"15,35-17 1,18 0-1,18-18 1,35-18 0,0-17-1,-36-1 1,-17 19 0,-53 17-1,1 0 1,16 0-1,36 17 1,0 1 0,53 17-1,-35 1 17,-1-19-32</inkml:trace>
  <inkml:trace contextRef="#ctx0" brushRef="#br0" timeOffset="6065.43">9454 3651 0,'0'0'0,"71"-70"15,-53 52-15,35-53 32,-53 54-17,0 52 1,-89 89-1,-16 17 1,-72 70 0,-17 1-1,53-106 1,35-53 0,53-53-1,18-71 1,35-17-1,35-18 1,36 53 0,-36 53-16,89 36 31,-19 34-15,1 54-1,0-1 1,-35-70-1,17-18 1,-18 1 0,-34-36-1,-19-53 1,19 0 0</inkml:trace>
  <inkml:trace contextRef="#ctx0" brushRef="#br0" timeOffset="6265.63">9684 4057 0,'0'-18'0,"0"36"0,17-89 16,-17 89 15,0 35-15,0 17 0,0 36-1,0-53 1,0-35-1,0-36 1</inkml:trace>
  <inkml:trace contextRef="#ctx0" brushRef="#br0" timeOffset="6432.06">9684 3863 0,'0'0'16,"0"-18"-16,0 1 0,-36 17 15,54 0 32,17 0-31,18 17-16</inkml:trace>
  <inkml:trace contextRef="#ctx0" brushRef="#br0" timeOffset="6848.97">10107 3951 0,'18'18'16,"-36"-36"-16,36 89 16,-18-1-1,17 1 1,1-1 0,-18-17-1,0-35 1,0-36 15,0-70-15,35-53-1,1 53 17,52 0-17,-18 70 1,18 53-1,-35 71 1,-53-18 0,0 18-1,0-53 1,0-35 0,18-18-1,17-36 1</inkml:trace>
  <inkml:trace contextRef="#ctx0" brushRef="#br0" timeOffset="7199.71">10760 3898 0,'0'-17'16,"0"34"-16,0-17 31,0 35-15,35 89-1,0 17 1,-17 159 0,0-88-1,17 105 1,0 1 0,-17-89-1,17 18 1,-35-71-1,0-141 1,-35-70 0,-1-106-1,1-123 17,-18 34-17,36 142-15</inkml:trace>
  <inkml:trace contextRef="#ctx0" brushRef="#br0" timeOffset="7515.98">10672 4392 0,'0'0'0,"-18"-35"0,-17-106 15,35 35 1,88-35 0,18 70-1,52 54 1,-17 17-1,-70 52 1,-89 107 0,-52-71 15,-54 1-15,36-54-1,53-35 1,35-18-1,35-70 1,71-35 0</inkml:trace>
  <inkml:trace contextRef="#ctx0" brushRef="#br0" timeOffset="8182.05">11254 3881 0,'53'0'16,"-106"0"-16,123 0 15,-70 17 16,0 18-31,0-17 0,0 70 16,18 36 0,35-54 15,0-34-15,17-36-1,-52-18-15,52-53 16,19-52-1,-19-1 1,-52 72 0,-18 34-1,0 53 1,0 71 0,0 17-1,53-34 1,17-1-1,71-88 1,-35-18 0,53-88 15,-89-17-15,-34-71-1,-36 0 1,0 70-1,-18 71 1,-35 106 0,36 89-1,17-19 1,0 36 0,70-18-1,-17-71 1,53-52-1,-71-18 1,36-88 0,-54-18 15,-17 35-31</inkml:trace>
  <inkml:trace contextRef="#ctx0" brushRef="#br0" timeOffset="8364.36">12330 3810 0,'0'0'0,"-18"18"0,36-18 47,-1 0-47,1 0 0,88-36 16,-36 36-1,1-35 1,-36 0-1</inkml:trace>
  <inkml:trace contextRef="#ctx0" brushRef="#br0" timeOffset="8815.39">14252 3475 0,'0'0'16,"0"-18"-16,0-70 15,0 70-15,0-70 16,18 53 0,-53 194 31,-1-71-32,-17 53 1,53-106-16,-35 124 15,35-71 1,53-35 0,18-53-1,-36-18 1,-35 1-16</inkml:trace>
  <inkml:trace contextRef="#ctx0" brushRef="#br0" timeOffset="9497.54">13882 3775 0,'-35'0'0,"70"0"0,-106 0 0,1 0 16,34 17 15,89-17 1,88-17-17,53-36 1,-70 35-1,-18 18 1,-89 0 0,-17 18-16,0 52 15,0 1 1,0-18 0,36-18-1,34-35 1,36-35-1,-18-36 1,-35 1 0,-35-1 15,-18 36-15,0 17-1,0 54 1,0 34-1,0 89 1,0 0 0,35 105-1,0 18 1,-17 1 0,-18-36-1,-71-53 1,-17-89-1,-88-34 1,-1-89 0,36-88 15,88-52-15,36-19-1,34 72 1,72-54-1,-72 123-15</inkml:trace>
  <inkml:trace contextRef="#ctx0" brushRef="#br0" timeOffset="9798.85">14993 3651 0,'0'0'15,"-18"0"-15,1 0 0,-36 53 16,35 88 0,18 18 15,18 88-15,17-71-1,-17 18 1,-18-158-16,0 105 15,0-71 1,0-123 15,0-52-15</inkml:trace>
  <inkml:trace contextRef="#ctx0" brushRef="#br0" timeOffset="10080.68">14958 4039 0,'0'0'0,"0"-194"15,88 71 1,-17 52 0,-54 54-16,89-19 31,-35 54-15,-71 53-1,-36 34 1,-70-34-1,-35 17 1,53-53 0,70-35-1,18-17 1,106-36 0,-53 18-1</inkml:trace>
  <inkml:trace contextRef="#ctx0" brushRef="#br0" timeOffset="10431.79">15452 3792 0,'35'0'0,"-70"0"0,88 0 16,-18 0-1,18-17 17,0-19-17,17-16 1,-52 34-16,17-35 15,-17-18 1,-89 89 15,-17 53-15,35-1 0,35-35-16,1 54 15,17-19 1,17-52-1,72-1 1,-1-17 0,53-88 15,-106 71-31</inkml:trace>
  <inkml:trace contextRef="#ctx0" brushRef="#br0" timeOffset="10664.49">16228 3598 0,'17'0'31,"1"0"-15,35 0 0,35 0-1,-35 0 1,-18 0-1,-35 18 1,-35 0 0,0-18-1</inkml:trace>
  <inkml:trace contextRef="#ctx0" brushRef="#br0" timeOffset="10797.76">16245 3704 0,'-53'35'15,"106"-70"-15,-141 106 16,123-71 15,-17 0-15,88-18-1,-88 0-15</inkml:trace>
  <inkml:trace contextRef="#ctx0" brushRef="#br0" timeOffset="11231.65">16933 3104 0,'0'0'0,"0"-17"0,-17-18 15,-1 35-15,-17 0 16,-1 52 0,19 72-1,17-54 17,17 19-17,36-72 1,-35-17-16,0 0 0</inkml:trace>
  <inkml:trace contextRef="#ctx0" brushRef="#br0" timeOffset="11497.59">17621 3034 0,'0'0'0,"-70"18"31,34 34-31,-17 54 16,-17 53 0,35 0-1,35-36 1,53-52 15,-1-54-15,1-17-1,-35-17-15</inkml:trace>
  <inkml:trace contextRef="#ctx0" brushRef="#br0" timeOffset="11697.55">17268 3563 0,'0'0'0,"-17"0"0,-1 0 31,36-18-16,-1 1-15,72 17 16,69-53 0,1 0-1,-53 0 17,-88 35-32</inkml:trace>
  <inkml:trace contextRef="#ctx0" brushRef="#br0" timeOffset="12081.24">17921 3351 0,'0'18'16,"0"17"0,35-35 31,-17 0-47,0-35 15,52-18 1,-35 0-1,-35-17 1,-35 52 0,-18 18-1,18 18 1,-36 87 0,54 1-1,17 18 1,0-36-1,88-17 1,53-54 0,36-17-1,-36-35 1,-71-18 0,-35 0-16</inkml:trace>
  <inkml:trace contextRef="#ctx0" brushRef="#br0" timeOffset="12280.45">18556 3298 0,'0'-35'16,"0"70"-16,0-87 16,0 87-1,35 53 17,36 18-17,-1-36 1,-52-52-16,17 35 15,-17-35 1,0-18 0,-1-18-16</inkml:trace>
  <inkml:trace contextRef="#ctx0" brushRef="#br0" timeOffset="12514.37">18891 3316 0,'0'0'0,"0"-18"0,0-52 16,-17 70-1,-54 0 1,-35 88 0,36 0-1,-19 71 17,72-88-17,17-1 1,35-70-1,53-17 1,-52 17-16</inkml:trace>
  <inkml:trace contextRef="#ctx0" brushRef="#br0" timeOffset="12797.73">19315 3069 0,'0'0'0,"0"-35"0,0 0 15,-18 35 1,-35 88 0,18 18-1,-1 52 17,36-52-17,0 18 1,18-54-1,70-52 1,-17-18 0,35-35-1,-36-54 1</inkml:trace>
  <inkml:trace contextRef="#ctx0" brushRef="#br0" timeOffset="13014.86">19226 3316 0,'0'0'0,"-70"0"0,17 0 16,53 18 15,35-18-15,89 0-1,-19-36 1,54-16-1,-53-1 1,-71 35-16</inkml:trace>
  <inkml:trace contextRef="#ctx0" brushRef="#br0" timeOffset="13248.05">20108 2505 0,'0'0'0,"18"17"31,-18 19-31,0 34 32,-35 18-17,17 1 1,-17-37-1,35-16-15</inkml:trace>
  <inkml:trace contextRef="#ctx0" brushRef="#br0" timeOffset="17297.56">7549 6597 0,'0'0'0,"18"-35"15,17-89 1,-35 89-16,0-36 16,0 18-1,-17 36-15,-71 17 16,17 53-1,-53 123 1,36 53 0,88-87-1,36 34 17,34-123-17,89-36 1,70-52-1,-52-18 1,52-88 0,-70-53-1,-71-18 1,-88 54 0,0 87-1,-53 54 1,0 69-1,0 125 1,35 34 0,18-69-1,53-19 17,71-35-17,-1-88 1,124-35-1,-106-18 1,-17-53 0,-89-35-1,-35 35 1,-106 0 0,0 71-1,-17 70 1,52 89-1,54-1 1,-1 19 0,18-72-1,88 1 17,-17-71-17,35-36 1,-18-52-1,-53 18 1,-17-54 0,-18 54-1,0 140 17,0 1-17,0 35 1,35-36-1,36-52 1,-36-18-16,88-18 16,1-70-1,-54 17 17,-17-52-17,-35 35 1,-36 35-1,1 53-15,-19 35 16,19 36 0,17 34-1,35-16 1,18-19 0,-35-52-1,-18-36 16,-18-17-15,-17 17 0,-18 18-1,18 0 17,35 53-17,0 0 1,35-53-1,35 0 1,54 0 0,-89-18-16,89-34 15,52-54 1,-35-35 0,-88 17-1,-53 36 1,-18 70-1,1 36-15,-36 35 16,18 70 0,35-17-1,52 18 17,1-36-17,-53-35 1,0-36-16,0 19 15,-53-36 1,53-71 15,18 53-31</inkml:trace>
  <inkml:trace contextRef="#ctx0" brushRef="#br0" timeOffset="17514.18">10707 6562 0,'0'0'0,"53"0"31,-36 0-31,54-18 32,-53 18-32,70-18 15,-35 1 1,-36 17-1,-52 0 1</inkml:trace>
  <inkml:trace contextRef="#ctx0" brushRef="#br0" timeOffset="17647.61">10813 6650 0,'-18'17'16,"36"-34"-16,-71 70 16,35-18-1,53-35 16,-17 0-31,88-35 16,-71-1 0</inkml:trace>
  <inkml:trace contextRef="#ctx0" brushRef="#br0" timeOffset="18031.11">11906 5962 0,'0'0'0,"18"-35"16,35-124-1,-53 141 1,0 1-16,-18 70 31,-35 35-15,53 0-1,0 18 1,71-18 0,-54-88-16</inkml:trace>
  <inkml:trace contextRef="#ctx0" brushRef="#br0" timeOffset="19397.63">12541 6227 0,'18'-18'0,"-36"36"0,142-89 15,-71 0 1,-53 36 0,-71 35-1,-17 18 17,-36 52-17,71 1 1,53-18-1,0-36-15,89 72 16,-1-19 0,-35-17-1,-18 0 1,-35-35 0,-35-1-1,17-17-15,-88 0 16,53-35-1,0 17 1,53 36 31,36 17-47,-36-17 16,70 35-1,-17-36 1,53-17-1,-18-17 1,36-54 0,-18-35-1,-71 89-15,0-71 16,-17 17 0,-18 36-1,-36 52 16,36 36-15,0-35-16,0 70 16,0-17-1,53-54 17,18-17-17,0-17 1,34-71-1,-52-1 1,-53 36 0,0 1-1,0 69 17,0 54-17,0-18 1,53 35-1,18-53 1,-1-35 0,18-35-1,18-53 1,-53 17 15,-53 36-31,18-71 16,-18 18-1,0 0 1,-18 88 0,18 35-1,0-18-15,-17 89 16,17-35 0,0 35-1,0-53 1,0 0-1,0-89 17,17 19-32,1-54 15,70 1 17,0 34-17,53 19 1,-52 17-1,-1 35 1,-88 18 0,-71-18-1,-52 18 1,-18-18 0,52-17-1,37 0 1,122-89 15,18 53-15</inkml:trace>
  <inkml:trace contextRef="#ctx0" brushRef="#br0" timeOffset="20529.75">14464 6156 0,'0'0'0,"0"18"31,18-1-15,-18 36-1,0 0 1,0-18 0,17-17-1,1-18 16,-18-18-31,17-17 16,1-35 0,17-1-1,18 36 1,-35 35 0,35 17 15,-18 19-16,0 17 1,-17-36-16,53 18 16,-36-35-1,18 18 1,-36-18 0,1-35-1,17-36 1,1-17-1,-1 53 1,-17 35 0,-1 17-1,1 36 17,-1 18-17,-17-53-15,53 17 16,18 0-1,17-35 1,-35 0 0,18-35-1,-36-36 1,-35 54-16,17-36 16,-17 17-1,0 54 16,0 35-15,0-35-16,0 17 16,18 18-1,53-36 1,17-17 15,0 0-15,0-70-1,-70 52-15,-18-17 16,18 0-16,-18-106 16,0 17-1,-18 1 1,0 70 0,-17 53-1,-18 123 1,35-17-1,18 35 1,0-17 0,36-71-1,17-1 17,0-52-17,17 0 1,18-52-1,-17 16 1,-1-52 0,-70 17-1</inkml:trace>
  <inkml:trace contextRef="#ctx0" brushRef="#br0" timeOffset="20730.38">15910 5962 0,'0'0'0,"18"0"31,70 0-15,-53 0-16,54-18 15,-19-17 1,-17 0 15,-53-1-15,0 19-16</inkml:trace>
  <inkml:trace contextRef="#ctx0" brushRef="#br0" timeOffset="20906.95">15557 5786 0,'-17'0'0,"34"0"0,-69 17 0,16-17 15,1 0 1,17 0-1</inkml:trace>
  <inkml:trace contextRef="#ctx0" brushRef="#br0" timeOffset="21545.97">17039 5309 0,'-17'18'31,"17"0"-31,-18-18 16,18 35 0,-18-35-1,1 0 1,-1 0-1,0-53 1,18-18 0,0 36-1,0 0 1,18 35 0,17 53 15,-35 17-16,-35 36 1,0-35 0,-1-1-1</inkml:trace>
  <inkml:trace contextRef="#ctx0" brushRef="#br0" timeOffset="22263.25">17939 5609 0,'0'0'0,"0"-35"31,0 53-15,-18 52-1,-17 142 1,35-36 0,-35 106-1,35-193-15,-36 228 16,19-105 15,-1 17-15,18-106-1,0-105 1,0-53-16</inkml:trace>
  <inkml:trace contextRef="#ctx0" brushRef="#br0" timeOffset="22546.78">17709 6138 0,'0'0'16,"0"-106"-16,0 54 0,0-72 15,53 1 1,53 70 0,-18 53-1,18 70 1,-88 36 15,-89 0-15,-17-36-1,0-34 1,53-19 0,35-52-1,17-35-15</inkml:trace>
  <inkml:trace contextRef="#ctx0" brushRef="#br0" timeOffset="22779.72">18344 5380 0,'18'-18'0,"-36"36"0,71-36 16,-35 36 0,-18 88-1,0 70 1,-18-52 15,18 17-15,18-53-1,35-88 1,35-18 0</inkml:trace>
  <inkml:trace contextRef="#ctx0" brushRef="#br0" timeOffset="23229.93">18838 5680 0,'0'0'0,"0"-106"16,-17 71-1,-19 35 1,-52 53 0,18 35-1,17 35 1,53-17 15,35-71-15,36-35-1,-1-17 1,18-72 0,-52-16-1,-36 34 1,0 36 0,0 105 15,0 19-16,0-1 1,0-18 0,17-34-1,1-36-15,35 0 16,17-36 15,19-34-15,-54-1-16</inkml:trace>
  <inkml:trace contextRef="#ctx0" brushRef="#br0" timeOffset="23446.14">19244 5592 0,'0'-53'16,"0"106"-16,0-124 15,-35 71 1,-36 71 0,54 17-1,-19 35 1,36-52-1,0-54-15,53 19 16,18-36 0,35-18-1,-1-53 1,-69 54 0</inkml:trace>
  <inkml:trace contextRef="#ctx0" brushRef="#br0" timeOffset="23796.27">19526 5662 0,'0'0'0,"0"18"31,18-18-15,17 0 0,53-53-1,-52 0 1,-19 18-1,-52-1 1,-53 36 0,0 71-1,52-53-15,-17 87 16,36-16 0,17-1 15,53-53-16,88-35 1,-106 0-16,124-53 16,-53-35-1</inkml:trace>
  <inkml:trace contextRef="#ctx0" brushRef="#br0" timeOffset="24530.35">20055 5256 0,'0'-35'0,"0"70"0,0-88 15,-17 53-15,-19 36 16,19 52 0,-1 53-1,18 35 1,0-70 0,0 0 15,0-88-16,18-36 1,-1-35 0,19-35-1,-1-18 1,0 71 0,-17 35-1,0 35 1,-1 36-1,19-1 1,16-52 0,1 0-1,-35-18-15,35-18 16,17-35 15,-52-18-15,-18 19-1,0 69 17,0 1-32,0 52 15,0-34 1,35-1 0,36-35-1,-1 0 1,36-71-1,-88 18 1,-36-35 0,-35 35-1,-52 36 1,-1 17 15,53 35-15,53 18-1,17-35 1,89-18 0,-35-18-16</inkml:trace>
  <inkml:trace contextRef="#ctx0" brushRef="#br0" timeOffset="24763.34">20920 5239 0,'0'-36'0,"0"72"0,17-107 15,-17 124 17,0 35-17,0-52-15,0 69 16,0-16 15,36 16-15,-1-69-1,18-36 1,17 0-16</inkml:trace>
  <inkml:trace contextRef="#ctx0" brushRef="#br0" timeOffset="25596.8">21431 5433 0,'0'0'0,"0"-18"0,0 0 16,-88 1-1,17 52 1,-34 36 0,69-1-1,19 36 1,34-35 0,36-36 15,-17-35-31,69-18 15,-16-35 1,16-70 0,-69-18-1,-19 17 1,-17-34 0,0 105-1,-17 70 1,-19 54-1,1 52 1,35 36 0,18-88-1,35 34 17,17-69-17,18-36 1,-17 0-1,0-71 1,-54-35 0,-17 71-1,0 17 1,0 36 0,-17 35-1,17 18 1,0-19-1,0-34-15,52 0 16,1-18 0,0-18-1,0-70 1,-35 17 0,17-17 15,-35 70-16,0 54 17,0 17-17,0 0 1,18-36 0,-1-17-16,19 0 15,17 0 1</inkml:trace>
  <inkml:trace contextRef="#ctx0" brushRef="#br0" timeOffset="25829.99">22366 5309 0,'0'0'16,"-18"0"-1,18-17 1,18 17-1,35 0 1,18 0 0,-54 0-1,-34 0 1,-1 0 0,-17 17-16</inkml:trace>
  <inkml:trace contextRef="#ctx0" brushRef="#br0" timeOffset="25945.87">22296 5397 0,'0'18'0,"0"-36"0,-18 54 16,36-36 31,17 0-47,18-36 16</inkml:trace>
  <inkml:trace contextRef="#ctx0" brushRef="#br0" timeOffset="26379.42">22789 4674 0,'0'0'0,"18"-17"0,17-1 31,-35 36-31,0-1 16,-70 89 0,17 35-1,18-53 1,35 18-1</inkml:trace>
  <inkml:trace contextRef="#ctx0" brushRef="#br0" timeOffset="26762.13">23089 5115 0,'0'0'15,"18"-17"-15,35-19 16,-36 1-1,-34 35 1,-54 0 0,-35 53-1,71 0 1,35 0 0,0-36-16,53 36 15,18 0 1,-18 0-1,-36 18 1,-34-54 0,-72 1-1,-16-18 1,-1 0 15,88 0-31,18-53 31,88 0-15,-52 53-16</inkml:trace>
  <inkml:trace contextRef="#ctx0" brushRef="#br0" timeOffset="27146.46">23125 5274 0,'52'0'16,"-104"0"-16,122 0 16,-70 18-1,0 35 1,0-1-1,0 1 1,18-53 0,52 0-1,-34 0 1,34-53 0,-35 1 15,-35-1-16,0 70 17,-17 19-17,17 16 1,0-16 0,35-1-1,18-35 1,35-35-1,0-36 1,-35 18 0</inkml:trace>
  <inkml:trace contextRef="#ctx0" brushRef="#br0" timeOffset="27546.12">23742 5027 0,'0'-35'0,"0"70"0,0-141 31,-18 106-15,18 36-1,-17 87 1,17-17 0,0 17-1,0-52 1,0-54 0,-18-34 15,18-1-31,0-17 15,0-18 1,0 35-16,53-17 16,35 35-1,-17 0 1,-54 18 0,-17 35 15,-35 0-16,-53-18 1,70-35 0,36-18 15</inkml:trace>
  <inkml:trace contextRef="#ctx0" brushRef="#br0" timeOffset="28396.32">24024 5221 0,'18'0'0,"-18"18"32,0 17-17,0 36 1,0-54 0,0-34 46,0-1-62,17 0 16,-17-35-1,18 18 1,17 17 0,-35 36-1,18 17 1,-18 18-1,0-35 1,18 0 0,17-18-1,-17-36 1,-18 1 0,0 17 15,17 18-16,1 0 1,-18 18 0,17 17-1,1-17 1,0-18 0,-1 0-16,19 0 15,-1-53 1,0-35-1,-35 0 1,0-53 0,0 52-1,0 72-15,0 34 32,0 89-1,-17-18-16,17 18 1,0-18 0,0-70-16,17 17 15,18-35 1,18 0 0,0 0-1,-17-53 1,-19 36-1,-17-36 1,-17 53-16,-1-18 16</inkml:trace>
  <inkml:trace contextRef="#ctx0" brushRef="#br0" timeOffset="28562.5">24377 5151 0,'-18'0'15,"36"0"-15,-53 0 16,17 0-16,18 17 31,53-17-15,0-17-1,-18-19 1,-35 19 0</inkml:trace>
  <inkml:trace contextRef="#ctx0" brushRef="#br0" timeOffset="28729.72">24271 5027 0,'0'0'0,"-18"0"0,1 0 0,-1 0 15,1 0 1,17-18 15,17 1 0</inkml:trace>
  <inkml:trace contextRef="#ctx0" brushRef="#br0" timeOffset="29424.13">24730 4621 0,'0'18'78,"0"0"-47</inkml:trace>
  <inkml:trace contextRef="#ctx0" brushRef="#br0" timeOffset="32872.47">25047 4886 0,'-17'0'16,"17"-18"-1,0 36 48,0 0-48,0-1 1,17-17-16,-17-17 62,0-1-62,0-17 16,0-1 0,-17 36-16,-1-35 15,0 0 1,1 35 31,17 17-16,0 1-15,35 35-1,0-18 1,-17-17-16,17 17 16,0-17-1,36 17 1,-53 89 78,-36-107-94,0-17 15,1 18-15,-19 17 0,-69 36 31,16-1-15,-16 1 0,52-36-1,35 0 1,0-35 31,1 0-32,-1 0 1</inkml:trace>
  <inkml:trace contextRef="#ctx0" brushRef="#br0" timeOffset="50975.87">13935 4639 0,'0'0'0,"-18"0"16,18-18-1,-18 18-15,-17 0 31,18 0-31,52 18 16,35-18 0,124 0-1,-53 0 1,124-35 0,123-18-1,-35 0 1,352-35 15,-246 17-15,158-17-1,-70 17 1,-176 1 0,70-1-1,-177 36 1,-193 17-16,105 1 15,-123-1 1,-53 0 0,-18 18-1,-34 0 1,-19 0 0,-53 0-1,89 18 1</inkml:trace>
  <inkml:trace contextRef="#ctx0" brushRef="#br0" timeOffset="51926.54">8026 7814 0,'0'0'0,"-36"0"0,-122 0 31,122 0-31,-69 0 16,-1 0-1,88 0 1,36 18-1,123-18 1,88 0 0,89 0-1,87-53 1,124-18 0,-17-17-1,211-35 1,89-19-1,-19 1 17,-34 18-17,-89 17 1,-229 35 0,0 1-1,-212 35 1,-211 17-16,35 18 15,-18-18 1,-52 18 0,17-17-1,0-19 1</inkml:trace>
  <inkml:trace contextRef="#ctx0" brushRef="#br0" timeOffset="52709.11">17657 6456 0,'-36'17'31,"36"1"-31,0-53 15,0 52 1,53-17 0,106-70-1,123-1 1,124 36 0,370-106-1,0 17 1,-141 19 15,159-19-31,-142 54 31,-510 34-31,210 19 16,-263-1-16,175-88 16,-140 53-1,-1 53 1,-123 0 15,-35 36-15,17-36-1,0 0-15,-52 0 16,-18 0 0,17-18-1</inkml:trace>
  <inkml:trace contextRef="#ctx0" brushRef="#br0" timeOffset="54691.19">15222 7832 0,'0'0'0,"-17"-36"0,17-34 16,-18 35-16,18-54 15,-18-52 1,18 71 0,0 34-1,0 54 1,36 123-1,-1 36 17,-17 140-17,-18 89 1,-18-71 0,18-212-16,-35 265 15,17-141 1,18 0-1,0-106 1,0-88 0,-18-106 15,-17 18-15</inkml:trace>
  <inkml:trace contextRef="#ctx0" brushRef="#br0" timeOffset="55058.59">14376 9419 0,'0'0'0,"-18"-88"31,36 88-15,52 18-1,36 70 1,35 71 0,-53-1-1,53 36 1,-35-35 0,-53-88-1,-53-54-15,0 19 16,-17-36-1,-1-36 17,0-52-17,71-71 1,-35 106-16</inkml:trace>
  <inkml:trace contextRef="#ctx0" brushRef="#br0" timeOffset="55242.22">15540 9402 0,'0'0'15,"106"-106"-15,-18 35 16,-88 89 0,-18 88-1,-17-53-15,-106 158 16,0-34 0,-36 34-1,1-34 1,70-89-1</inkml:trace>
  <inkml:trace contextRef="#ctx0" brushRef="#br0" timeOffset="56958.39">13476 11377 0,'0'0'0,"18"-35"0,-18-36 16,0 54 0,-106 17-1,-35 88 1,-106 88 0,106 1-1,53 87 1,158-35-1,-17-193-15,106 70 16,70-36 0,-53-70-1,36-53 1,0-70 0,-106 52-1</inkml:trace>
  <inkml:trace contextRef="#ctx0" brushRef="#br0" timeOffset="57358.92">14728 11342 0,'0'0'0,"0"-18"16,-70-17 0,-106 88-1,52 17 1,1 36-1,105-35 1,71-1 0,88-17-1,-106-35-15,89-1 16,34 36 0,-69 0-1,-89 0 1,-71 35-1,-88 18 17,-35-35-17,53-54 1,106-34 0,35-54-1,106-35 1,-71 89-16</inkml:trace>
  <inkml:trace contextRef="#ctx0" brushRef="#br0" timeOffset="57742.31">15575 11448 0,'0'0'0,"35"-18"0,1-35 15,-160 71 16,-35 70-15,54-35 15,69 17-15,72-17 0,105-35-1,0-18 1,-35 35-1,-36 0 1,-70 18 0,-35 18-1,-141 52 1,-18-17 0,70-53-1,1-18 1,123-70-1</inkml:trace>
  <inkml:trace contextRef="#ctx0" brushRef="#br0" timeOffset="58341.23">17057 11430 0,'0'0'0,"-35"0"0,17 0 0,18-18 15,106-105 1,17 17-1,71-35 17,-53-18-17,-123 71 1,-53 53 0,-1 35-16,-87 17 15,-71 89 1,88 0-1,88 53 1,142-18 0,35-35-1,141 17 1,-195-52 0,-52 35-1,-176-18 1,-54-35-1,-34-18 17,158-35-32,-71 0 15,107-18 1,34-35 0,72-17-1,105-18 1</inkml:trace>
  <inkml:trace contextRef="#ctx0" brushRef="#br0" timeOffset="58709.2">18027 11483 0,'18'0'0,"-36"0"0,53 0 16,0 0 0,18-35-1,36-36 1,-1-52-1,-71-1 1,-17 54 15,-88 34-15,35 36 0,18 0-16,-18 124 15,35 52 1,18-35-1,36 18 1,17-71 0,53-35-1,70-53 1,-88-70 0,36-72-1</inkml:trace>
  <inkml:trace contextRef="#ctx0" brushRef="#br0" timeOffset="58974.5">18979 10689 0,'18'-106'15,"-36"212"-15,36-300 16,-36 176 0,-17 177-1,18 0 1,17 88-1,-18 18 1,18-54 0,0-70-1,0-88 1,35-35 0,18-71-1,-18 0 1</inkml:trace>
  <inkml:trace contextRef="#ctx0" brushRef="#br0" timeOffset="59342.08">19173 11395 0,'0'0'15,"18"0"17,35-18-17,53-35 1,-18 0-1,36-53 1,-72 18 0,-52 53-1,-88 35 1,-18 53 0,1 88-1,52 18 1,53-53-1,0-1 1,88-69 15,35-19-15,54-70 0,-36-35-1,-35 0-15</inkml:trace>
  <inkml:trace contextRef="#ctx0" brushRef="#br0" timeOffset="59841.71">20267 10989 0,'0'-18'0,"0"36"0,-53-36 15,0 18 1,0 71 0,36 52-1,-1-17 1,18-70-16,0 87 15,18-52 1,70-54 15,71-17-15,-54-70 0,89-124-1,-105 17 1,-19-70-1,-70-35 1,0 123 0,0 53-1,-70 142 1,-1 158 0,36 53-1,35-53 1,0 17-1,53-69 17,35-54-17,18-71 1,-18-34 0,18-71-1,-36-18-15</inkml:trace>
  <inkml:trace contextRef="#ctx0" brushRef="#br0" timeOffset="60257.93">21255 10936 0,'0'0'16,"0"18"-1,-18 52 1,1 18 0,17 18-1,0-17 1,35-37-1,71-52 1,0 0 15,-1-88-15,-34-35 0,-71-18-1,-53 52 1,-18 89-1,-52 36 1,17 52 0,71 0-1,35 0 1,0-52-16,53-1 16,53-17-1,35-36 1,-18-35-1,-88 18 1</inkml:trace>
  <inkml:trace contextRef="#ctx0" brushRef="#br0" timeOffset="60608.17">21890 10971 0,'0'0'0,"0"-35"16,0-53 0,0 35-1,70 18 1,1 35-1,0 0 1,-54 17-16,89 54 16,-53-1-1,-18 36 1,-17 0 0,-18-53-1,0 0 1,0-106 15,53-70 0,0 17-15,52-71 0,1 72-1,-70 52 1,-36 17-1</inkml:trace>
  <inkml:trace contextRef="#ctx0" brushRef="#br0" timeOffset="60893.09">20708 10707 0,'0'0'16,"35"-18"-16,1 18 15,140-53 1,-35 18 0,53 0-1,-70 35 1,-36-18-1,-88 0 1</inkml:trace>
  <inkml:trace contextRef="#ctx0" brushRef="#br0" timeOffset="94620.83">7973 10530 0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3T12:22:24.0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1693 2452 0</inkml:trace>
  <inkml:trace contextRef="#ctx0" brushRef="#br0" timeOffset="2052.29">2364 688 0,'0'0'0,"0"-18"0,17 1 15,-17-1 17,0 36 14,-17-1-46,-1 1 16,-17 52 0,-18 36-1,-35 88 1,70-141-16,-35 71 16,0-36-1,0 0 1,36-70-1,-1-18 1,18-36 0,0-34 15,18-1-15,17 18-1,18 53 1,-18 0-1,18 18 1,-35 0-16,34 52 16,1-17-1,0 0 1,53-18 0,-18-35-1,36-35 1,-107 17-16,72-34 15,-1-54 1,-18-71 0,-70 1 15,0 0-15,-70 52-1,-36 89 1,-106 35-1,54 53 1,34 17 0,54 89-1,52-18 1,71-70 0,53-1-1,-18-52 1,53-18-1,-53 0 1,0-18 15,-17-17-15,-53 35-16</inkml:trace>
  <inkml:trace contextRef="#ctx0" brushRef="#br0" timeOffset="2602.94">3140 1182 0,'0'0'0,"-18"0"0,-17 0 15,17 0 1,18-35-1,0-1 1,0-34 0,35 34-1,54 1 17,-19 35-17,18 18 1,1 70-1,-72 0 1,-17 0 0,0-17-1,-35-36 1,17-35 0,18-17-1,0-19 1,0-34-1,53-54 1,0 36 0,-35 70-16,35-35 31,0 36-15,-18 17-1,35 0 1,-52 0-16</inkml:trace>
  <inkml:trace contextRef="#ctx0" brushRef="#br0" timeOffset="3835.23">4145 1182 0,'0'0'0,"53"0"31,-35 0-31,-1-18 15,1-17 1,17-36 0,-35 1-1,-17 17 17,-54-18-17,53 71-15,-35 0 16,-35 36-1,0 34 1,35 18 0,0 36-1,53-54 1,0 19 0,53-72-1,53-17 1,-35-53-1,34-17 1,-34-18 0,-18-36 15,-53 36-15,0 53-1,0 52 16,0 54-15,-18 52 0,18-52-1,0-1 1,18-17 0,52-53-1,-17 0 1,53-17-1,-18-72 1,-17 19 0,-36-54 15,-17 54-15,-1 35-1,-17 52 1,0 36-1,0 35 1,0-17 0,0-1-1,0-34 1,36-19 0,-1-17-1,18-53 1,0 1-1,0-54 1,-36 53 0,1 35 15,0 18-15,-18 53-1,0 18 1,0-1-1,17 1 1,54-36 0,-18-35-1,17 0 1,-17-53 0,-35-17-1,-18-36 1,0 0-1,-35 71 1,17 35 0,18-18 31,0 0-32,18 18-15</inkml:trace>
  <inkml:trace contextRef="#ctx0" brushRef="#br0" timeOffset="4684.68">5909 688 0,'0'0'0,"0"-88"31,0 70-15,-18 0-16,1 1 0,-19 17 31,1 17-15,-18 72-1,36 34 17,17-88-32,0 159 15,0-70 1,-18-36-1,18-53 1,0-17 0,0-53 15,18-53-15,17 17-1,35-17 1,1 35-1,52 53 1,-52 0 0,-36 53-1,-35-36 1,0 72 0,-35-19-1,-53 1 1,0-54-1,17 1 1,36-18 0,35-18-1,0-17 1,35 17-16</inkml:trace>
  <inkml:trace contextRef="#ctx0" brushRef="#br0" timeOffset="5267.2">6738 882 0,'0'0'0,"0"-71"31,0 54-31,-18 17 16,-35-18-1,-17 18 1,-36 53 0,18 18-1,17 52 1,54-17 0,17-36-1,35-70 1,71 0-1,-36-17 1,36-54 0,-35 1-1,-54 34-15,-17-52 32,0 0-17,0 70 1,0 71 15,0 53-15,0 18-1,0-71 1,71-1 0,-36-34-1,36-18 1,17-18-1,-70 18-15,105-88 16</inkml:trace>
  <inkml:trace contextRef="#ctx0" brushRef="#br0" timeOffset="6134.28">7408 776 0,'0'0'15,"0"-18"-15,0 1 16,-17 17-1,-1 17 1,-35 72 0,18 16-1,17 19 1,18-36 0,0-17-1,71-54 1,-18-17-1,53-35 1,-36-18 0,71-123 15,-70 35-15,17-36-1,-88 89 1,18 35-1,-18 124 17,-18-36-32,0 53 15,18 71 1,-17-53 0,-19 0-1,19-53 1,17-71 31,0-17-47,17-54 15,54 1 17,17-18-17,-53 89-15,36-1 16,-36 18-1,-35 18 1,-17 35 0,-36 0-1,-36-36 1,19 1 0,35-18-1,17 17 1,18 19-1,0-1 1,71 18 0,-19 0 15,-16-18-15,-1 0-1,0-35 1,-17 0-1,17 0 1,18-35-16</inkml:trace>
  <inkml:trace contextRef="#ctx0" brushRef="#br0" timeOffset="6567.45">8572 864 0,'0'0'0,"0"-17"0,0-1 0,0 0 15,0-17 1,-17 17 0,-54 18-1,18 36 17,-17 34-17,52-17 1,18-35-16,0 35 15,0 0 1,53-36 0,35 19-1,-17-1 1,-36 0 0,-35 0-1,-35 1 1,-18-19-1,-18 1 1,1 0 0,52-18 15,-35-18-15,18 0-16</inkml:trace>
  <inkml:trace contextRef="#ctx0" brushRef="#br0" timeOffset="7333.7">1940 1834 0,'0'0'0,"-17"0"0,-36 0 31,35 0-16,18 18 17,18-18-32,52 18 15,36-1 1,-71-17 0,230 18-1,17-18 1,177 0-1,-1 0 1,89-18 0,459-17-1,-371 17 1,194-17 0,-247 0-1,106-18 1,-300 18-1,-282 17-15,211 0 16,-211 1 0,-53-1-1,-53 0 32,0 1-47</inkml:trace>
  <inkml:trace contextRef="#ctx0" brushRef="#br0" timeOffset="8467.33">9966 723 0,'0'0'0,"18"0"0,-18-53 32,-36 53-1,1 18-31,-36 52 16,-17 54-1,53-18 1,35 17-1,0-105-15,35 35 16,89-53 0,-1 0 15,36-71-15,-71 1-1,0-54 1,-88-17-1,-35 35 1,-88 36 0,-1 70-1,-17 17 1,70 54 0,71 35-1,71-53 1,105-36-1,-17-17 1,35-70 0,-53-1-1,-105 54 1,34-89 0,-52 35-1,-36 36 1,-17 35-1,-36 70 1,54 19 0,-19 158-1,36-89 1,0 72 0,18-54-1,0 106 1,-1-88-1,-17 88 1,0-176 0,0-35-1,-53-71 17,18-71-17,-18-70 1,53 88-16,0-141 15,0-53 1,53 106 0,35 0-1,-17 53 1,52-53 0,18 0-1,-105 105-15</inkml:trace>
  <inkml:trace contextRef="#ctx0" brushRef="#br0" timeOffset="8851.01">12136 688 0,'0'0'0,"35"-35"15,-35 17 1,0 0 0,-71 18-1,1 0 1,-18 36 0,17 34-1,0 54 1,54-36-1,17 18 1,17-36 0,72-34-1,-36-19 17,52-17-17,-16-35 1,-37 17-16</inkml:trace>
  <inkml:trace contextRef="#ctx0" brushRef="#br0" timeOffset="9300.7">12647 741 0,'0'0'0,"0"-18"16,0 1-16,0-19 15,0 19 1,-18 17-1,-34 0 1,-1 53 0,-18-1-1,36 1 17,17 0-17,36-17 1,52-1-1,-17 0 1,0 0 0,-18 1-1,-35 17 1,-52-36 0,-54 1-1,35-18 1,-17 0-1,53 0 1,17 0-16,18-35 16,0-1 15,71 1-31</inkml:trace>
  <inkml:trace contextRef="#ctx0" brushRef="#br0" timeOffset="9783.78">13123 706 0,'0'0'0,"18"0"0,-18-18 16,18 0 0,-18 1-1,0-1-15,-71 18 16,18 0-1,-35 35 1,35 1 0,18 16-1,35-34 1,0 17 0,17 18-1,54-17 1,17-1-1,-17 0 1,-18 18 0,-53-18-1,-53 1 1,0-1 0,-35-17-1,35-18 1,0 0-1,17 0 1,19 0 0</inkml:trace>
  <inkml:trace contextRef="#ctx0" brushRef="#br0" timeOffset="10384.41">9313 1570 0,'0'0'0,"-88"0"31,106 0 0,-1 0-31,54 0 16,70 0-1,-88 0-15,335-18 16,-18 18 0,195-35-1,-106 35 1,140-18-1,-87 1 1,-159-1 0,-195 0-1,-52 1 17,-88 17-17,-54 0 16,19 0-31,-71 0 16,-1 0 0</inkml:trace>
  <inkml:trace contextRef="#ctx0" brushRef="#br0" timeOffset="11168.55">1094 2999 0,'0'0'0,"0"-18"0,0-35 31,0 71 1,0 17-32,0 88 15,-18 36 17,0 18-17,1-36 1,17-71-1,0-34 1,0-19 0,17-34-1,19-1-15</inkml:trace>
  <inkml:trace contextRef="#ctx0" brushRef="#br0" timeOffset="11365.22">1446 3475 0,'0'0'0,"0"-18"31,36 1 47,-19-1-62</inkml:trace>
  <inkml:trace contextRef="#ctx0" brushRef="#br0" timeOffset="12666.49">3052 3440 0,'0'0'0,"0"-18"31,17 0-31,-17 1 16,35-36 0,-17 0-1,-18 35-15,0-35 16,-18-35 0,-34 53-1,-37 0 1,36 35-1,-35 70 1,71-52-16,-36 88 16,53 52-1,0-52 1,17 0 15,36-88-15,18-18-1,-1-36 1,-17-34 0,18-54-1,-36 18 1,-17-17 0,-18 52-1,0 89 16,0 106-15,0-1 0,0 18-1,35-53 1,18-35 15,17-53-15,19-35-1,16-71 1,-34-17 0,-18-54-1,-35 19 1,-18 34 0,-36 106-1,1 18 1,17 53-1,1 71 1,-1 35 0,18-18-1,35 0 17,1-71-17,52-34 1,-18-36-1,72-71 1,-54 0 0,-18-105-1,-34 0 1,-36 35 0,0 70-1,0 53 1,0 36 15,0 17-31,-18 71 16,18 18-1,0 34 1,0-122 0,0 52-1,35 0 1,0-70-1,36-18 1,-36 0 0,18-89-1,-35 72-15,0-36 16</inkml:trace>
  <inkml:trace contextRef="#ctx0" brushRef="#br0" timeOffset="12951.32">3651 3281 0,'0'0'0,"-123"35"16,140-35 15,36 0-16,-35-18-15,141-17 16,-53 0 0,-1 0-1,-52 35 1,-17-18 0,-1 0-1</inkml:trace>
  <inkml:trace contextRef="#ctx0" brushRef="#br0" timeOffset="13616.51">4498 3298 0,'-18'0'0,"36"0"0,-71 18 15,18-18 1,17 0 0,0-18-1,36-34 1,0 34-16,52-17 16,54-1-1,-36 36 1,35 0-1,-52 53 1,-36 88 0,-35-70-1,-17 17 1,-19-35 15,19-35-15,-1-18-1,18-53 1,71-18 0,17-52-1,0 52 1,18 1 0,-53 52-1,-18 53 1,-35 36-1,0 17 1,0-35 0,0 17-1,-18-52 1,18-71 46,0 0-62</inkml:trace>
  <inkml:trace contextRef="#ctx0" brushRef="#br0" timeOffset="13788.72">5239 2999 0,'0'0'0,"-18"0"0,0 0 16,1 0-1</inkml:trace>
  <inkml:trace contextRef="#ctx0" brushRef="#br0" timeOffset="14584.26">5503 3052 0,'0'0'0,"0"-18"0,0-88 31,0 71-16,0 17 1,-35 18 0,35 53-1,0 71 1,0-89-16,0 71 16,0 35-1,-18-53 1,18-35-1,0-36 1,0-69 15,0-19-15,0 0 15,53-17-15,18 35-1,35 18 1,-71 35-16,53 0 16,18 53-1,-53 18 1,-53 17 0,-35 18-1,-36-54 1,-88 1-1,71-53 1,18 0 0,34 0-1,36-17 1,0-19 15,71-34-15</inkml:trace>
  <inkml:trace contextRef="#ctx0" brushRef="#br0" timeOffset="15383.37">6050 3122 0,'0'0'0,"18"-18"16,-18 1-1,0 34 16,0 1-31,17 53 16,1 17 0,-18-71-16,18 89 15,17-53 17,18-35-17,0-18 1,35-35-1,0-36 1,-17-35 0,-71 18-1,0-18 1,0 89 0,0-1-1,0 53 1,-36 71-1,36-18 1,-17 18 0,17-53-1,53-18 1,35-52 15,18-54-15,0-52-1,-53 17 1,-1-35 0,-34 35-1,0 0 1,-18 88 0,0 54-1,-18 34 1,0 54-1,18-36 1,0 35 0,0-87-16,0 16 15,53 1 17,0-53-17,0 0 1,0-53-1,-18 1 1,-35 34-16</inkml:trace>
  <inkml:trace contextRef="#ctx0" brushRef="#br0" timeOffset="15567.08">6862 3069 0,'0'0'0,"-18"0"0,0 0 15,124 0 32,-71 0-47,1 0 0,69-17 32,1-1-32</inkml:trace>
  <inkml:trace contextRef="#ctx0" brushRef="#br0" timeOffset="16267.14">7373 3175 0,'35'0'16,"-17"0"-16,0-18 15,17-35 1,-17 36-16,-18-18 16,0-1-1,0 19 17,-18 17-17,-17 17 1,-18 54-1,35-18 1,18 35 0,0 0-1,18-70 1,52-1 0,18-17-1,54-70 1,-54-1-1,18-17 1,-54 18 0,-16-19-1,-36 72 17,-18-1-17,-35 53 1,36 18-1,17 18 1,0-18 0,0 17-1,0-17 1,17-35 0,-17-1-1,-17-17 1,-36 0-1,0 0 1,35 0 0</inkml:trace>
  <inkml:trace contextRef="#ctx0" brushRef="#br0" timeOffset="17416.56">9296 3246 0,'17'-18'16,"-34"36"-16,70-36 0,70-53 16,-105 54-1,35-54 1,-53 18-1,0-53 1,-53 36 0,-53 35-1,0 52 1,71 1-16,-53 52 16,-1 36-1,72 0 1,17 35-1,17-88 1,107-35 0,-36-36-1,18-52 1,-18-19 15,0-16-15,-88 16-1,18 54 1,-18 70 15,0 54-15,0-54 0,35 88-1,36-52 1,17-54-1,0-17 1,-17-17 0,-18-36-1,-18 0 1,-35 18 0,53-36-1,0 18 1,17 0-1,18 36 1,-35 17 0,18 53-1,-53 35 1,-1 0 0,-17-35-1,0-18 1,0-52 31,0-1-47,0 0 0,0-35 15,0-52 17,18 52-17,35-36 1,0 36-1,35 53 1,-70 0-16,52 0 16,1 36-1,-36-1 1</inkml:trace>
  <inkml:trace contextRef="#ctx0" brushRef="#br0" timeOffset="17767.33">10866 2999 0,'0'17'15,"0"-34"-15,0 52 0,17-35 16,36 0-1,18 0 1,-1-18 0,1-35-1,-36 0 1,-35-17 15,0 52-31,-53 1 16,-35 17-1,-36 70 1,72 1 0,16 17-1,36-18 1,0-52-16,53 35 16,18-35-1,52-18 1,1-53-1,-54 0 1,-17 18 0</inkml:trace>
  <inkml:trace contextRef="#ctx0" brushRef="#br0" timeOffset="18766.79">12506 2893 0,'-18'0'16,"-17"-36"0,35 19-1,0-54 1,0 36-1,71 0 1,-18 17 0,17 36-1,-17 52 1,-18 36 0,-17 18-1,-18-71 1,0 17-1,0-88 32,0 1-31,0-18-16,0-54 31,35 1-15,36-18-1,-18 53 1,70 71 0,-70 35-1,0 35 1,-18 18 0,-35-35-1,0-19 1,0-16-1,0-54 17,0-35-17,0-35 1,36-18 15,-19 71-31,89-71 16,0 53-1,0 53 1,-36 53 0,-17 70-1,-53-34 1,0-1 0,0-35-1,-18-18 1,1-35-1,-1 0 1,18-18 0</inkml:trace>
  <inkml:trace contextRef="#ctx0" brushRef="#br0" timeOffset="21032.81">14252 2946 0,'18'0'0,"-1"0"16,19 0-16,-19 0 15,19-36 1,-19 36-16,36-70 15,-35 17 1,-18-53 0,-35 36-1,-71-1 1,70 71-16,-69 0 16,-19 53-1,71 35 1,0 36-1,53 17 1,0-53 0,71-35-1,-18-53 17,35 0-17,0-35 1,36-36-1,-18-35 1,-71 0 0,-18 18-1,-17 106 32,-17-1-47,-1 107 16,18-71-1,0-36-15,0 72 16,0-36 0,35-36-1,36-17 1,17-17 15,-17-54-15,-36 18-1,-17-35 1,-18 35 0,0 35-1,0 54 17,0-19-32,-36 54 15,36-1 1,-35 1-1,35-18 1,0-36 0,0 1-1,0-88 32,35 17-31,36-53-1,-18 18 1,17 52 0,-17 36-1,-17 71 1,-19 17 0,19-35-1,34 18 1,18-36-1,36-35 1,-1 0 0,-52-35-1,17-18 1,-35-18 15,-35 0-15,-1 36-1,-17-18 1,0 36 0,-17-19-1,-36 19 1,17 17 0,19 0-16,-72 53 15,1 0 1,18 35-1,34-35 1,1 17 0,35-17-1,0-18 1,35-17 15,1-18-15,-19 0-1,19 0 1,17 0 0,-18 0-1,0-18 1,18-17 0,-35 18-1,35-54 1,-18 18-1,-17 0 1,17 18 0,0-36-1,0-17 1,-17 0 15,-18-53-15,0 35-1,0 71 1,0 17 0,-18 36-1,-17 70 1,35-53-16,-18 89 16,1 52-1,17-17 1,0-71-1,53-17 1,0-36 0,35-35-1,-35 0 1,35-53 15,-35-18-15,-18 18-1,-17 0 1,-18 89 15,0 17-15,-18 0 0,18-18-1,35-17 1,18-18-1,0 0 1,0-53 0,-35 0-1</inkml:trace>
  <inkml:trace contextRef="#ctx0" brushRef="#br0" timeOffset="21383.58">16369 2487 0,'0'0'16,"-18"18"-16,-17-18 0,0 35 15,-1 18 1,54-53 15,0 0-31,17 0 16,-17-53-1,-18 0 1,-36 18 0,-17 35-1,36 0-15,-19 53 16,1 17 15,35 1-15,0-54-1,71 1 1,-18-18-16</inkml:trace>
  <inkml:trace contextRef="#ctx0" brushRef="#br0" timeOffset="21681.4">16845 2346 0,'0'0'0,"0"-53"16,0 35-1,0 71 17,-35 53-17,17 18 1,1 17 0,17-35 15,0-71-31,0 53 15,0-35 1,0-35 0,17-18-1,18 0 1,-17-71 0</inkml:trace>
  <inkml:trace contextRef="#ctx0" brushRef="#br0" timeOffset="22216.68">16739 2787 0,'0'0'0,"-70"0"16,52 0-1,106-35 17,0-1-1,18 1-16,-35 0 1,-36 17 0,-17 18-1,-18 53 1,0 18 0,-35 34-1,17-34 1,18-18-1,53-35 1,0-18 0,17 0-1,18-53 1,-35 0 0,-53-53 15,0 71-31,-17-36 15,-54 18 1,18 53 0,-17 35-1,-1 18 1,54-17 0,-1-19-1</inkml:trace>
  <inkml:trace contextRef="#ctx0" brushRef="#br0" timeOffset="22998.33">17551 2840 0,'0'0'0,"-18"0"31,0 0-31,1 0 15,17-35 1,-18-1 0,18-17-1,18 0 1,52 18 0,19 35-1,16 35 1,-34 36-1,-36 0 1,-35 17 0,0-35-1,0-18 1,-17-35 0,-19 0 15,19 0-16,-1-53 1,18-18 0,53-17-1,0 18 1,17-1 0,19 1-1,-19 52 1,18 0-1,-52 18 1</inkml:trace>
  <inkml:trace contextRef="#ctx0" brushRef="#br0" timeOffset="23865.17">18397 2593 0,'0'0'0,"0"18"16,0-1-1,0 36 1,-17 0 0,-19 18-1,36-19 1,0-16 0,36-1-1,52-35 1,35-18-1,-34-17 1,-1-35 0,-53 17-1,-17-36 1,-1 54 0,-17 18 15,0 34 0,0 1-15,0 17-16,0 53 15,0 0 1,0 54 0,0-1-1,0 0 1,0 70-1,18-16 1,17 16 0,-17 18-1,-18-87 1,0-19 15,-53-88-31,-18-52 31,36-71-15,0-1 0,17-122-1,18-1 1,35 36 0,36-36-1,-53 159-15,35-70 16,35-19-1,-35 54 1,17 18 0,-52 52-1,0 18 1,-1 0 0,-34 0 30,-36 18-30</inkml:trace>
  <inkml:trace contextRef="#ctx0" brushRef="#br0" timeOffset="25865.44">882 5062 0,'18'0'16,"-36"0"30,0-17-30,18-1 0,0 0-16,0 1 15,0-1-15,0-35 16,53-17 0,-18 17-1,18 53 1,18 17-1,-18 72 1,-35 52 0,-18 35-1,-36-52 1,-17-19 0,-35 1 15,18-53-16,52-53-15,-35 0 16,18-35 0,17-18-1,18-71 1,0 36 0,53 53-1,18 35 1,-1 53-1,1 35 1,-18-17 0,-18-18-1,0 17 1,-17-52 0,-1-18 15,1-53-16,0 35-15</inkml:trace>
  <inkml:trace contextRef="#ctx0" brushRef="#br0" timeOffset="26047.77">1605 5292 0,'0'-18'31,"0"0"1,18 1-17,-1 17 1,1-18-16,-18 0 0</inkml:trace>
  <inkml:trace contextRef="#ctx0" brushRef="#br0" timeOffset="27181.76">2840 4710 0,'0'0'16,"0"-18"-16,-18 0 16,18 36 15,0 70-16,0-17 1,35-1 0,18-52-1,-35-18-15,70-35 16,-17-36 0,-1-35-1,-34 18 1,-36 17-1,0 36 1,0 18-16,-18 17 16,-35 70-1,53 18 1,0 89 0,0-19 15,18 36-16,-1-158-15,1 52 16,-18-35 0,0-36-1,-35-17 1,-18-17 0,-18-36-1,-17-35 1,35 17-1,53 89 32,0-1-47,35 36 16,36 0 0,0-35-1,-1-18 16,54-35-15,-19-18 0,19-88-1,-18-18 1,-89 0 0,-17 53-1,0 36 1,0 87 15,0 1-31,-17 53 16,-1 87-1,18 1 1,0 0 0,0-71 15,71-17-16,-36-71 1,35 0 0,1-53-1,-18-18 1,-35 36-16</inkml:trace>
  <inkml:trace contextRef="#ctx0" brushRef="#br0" timeOffset="27410.97">3510 4957 0,'0'0'0,"-18"0"0,36 0 32,0 0-32,70-18 15,53-35 16,-53 35-15,-17 1 0</inkml:trace>
  <inkml:trace contextRef="#ctx0" brushRef="#br0" timeOffset="28681.41">5292 5151 0,'35'-53'16,"-35"35"-1,0 0-15,18-35 16,-18-17-1,0-18 1,-53-1 0,0 54-1,-53 35 1,-18 18 0,19 88-1,52 0 16,35 35-15,36-36 0,35-52-1,-36-35-15,89 0 16,-35-18 0,34-71-1,-34-17 1,17-53-1,-35 0 1,-35-71 0,-18 124-1,-18 0 1,0 88 0,-17 0-1,18 35 16,-1 88-15,18 1 0,0-1-1,35 36 1,0-53 0,18-53-1,36-53 1,-72 0-16,71-53 15,1-35 1,-36 0 0,-18-36-1,-35 53 1,0 54 0,0 87 15,-18 19 0,18 16-15,0 1-1,35-53 1,-17-53-16,70 18 16,-35-18-1,35-53 1,-35 0-1,-35-53 1,-18 89-16,0-72 16,-18-17-1,-52 36 1,-1 52 0,-17 36 15,17 52-16,19 72 1,34-54 0,18-18-1,53-34 1,17-36 0</inkml:trace>
  <inkml:trace contextRef="#ctx0" brushRef="#br0" timeOffset="29364.87">6315 5062 0,'17'0'32,"-17"-17"-17,18-1-15,0 0 16,-1-17-1,19-53 1,-19 0 0,-17 35-1,-17 53 1,-1 17 0,-17 54-1,-1 35 1,36 0-1,0 0 1,18-54 0,70-34-1,0-18 1,53-53 0,-17-17-1,17-36 16,-53-35-15,-88 70 0,-17 53-1,-36 36 1,0 53 0,35-18-1,18 35 1,18-71-16,35 36 15,-18-17 1,-17-1 0,-71 0 15,0-35-15,35 0-16,-17 18 15,0-18 16,35-35-15</inkml:trace>
  <inkml:trace contextRef="#ctx0" brushRef="#br0" timeOffset="30148.12">7902 4939 0,'0'0'0,"0"-71"32,0 54-32,0-19 15,18-34 1,-18 52-16,53-35 15,35 18 1,-17 17 0,-1 36-1,1 88 1,-54 0 0,-17 17 15,0-52-16,0-1 1,-17-70 15,17-53-15,0 36-16,0-71 16,35-71-1,18 71 1,17 17-1,1 71 1,-1 53 0,-52 53-1,-18-18 1,0 35 0,0-70 15,0 0-16,0-70 17,18-36-32</inkml:trace>
  <inkml:trace contextRef="#ctx0" brushRef="#br0" timeOffset="30597.55">8961 4657 0,'0'0'0,"0"-18"0,0 0 16,-53 54 15,35-1-31,-17 18 16,-53 123 15,88-70-15,0-18-1,52-17 1,19-71 0,52 0-1,-17-71 1,-35-35 0,-71-17-1,0 17 1,-71 18-1,1 70 1,-18 18 0,70 0-16,-53 0 15,54 36 1,17-19 0,88-17 15</inkml:trace>
  <inkml:trace contextRef="#ctx0" brushRef="#br0" timeOffset="30914.37">9419 4410 0,'18'0'0,"-36"0"0,36-18 0,-36 18 46,1 53-30,-1 53 0,18 17-1,0-17 1,0 18 0,0-89-16,0 35 31,0-34-16,35-36 1,0-36 0,1-34-1,-19 17-15</inkml:trace>
  <inkml:trace contextRef="#ctx0" brushRef="#br0" timeOffset="31131.04">9296 4657 0,'0'0'0,"-18"0"16,36 0 15,-1 0-31,72-36 16,-19 36-1,1-17 1,-36-1 15,0 0-31</inkml:trace>
  <inkml:trace contextRef="#ctx0" brushRef="#br0" timeOffset="32781.17">10901 4533 0,'0'0'0,"17"-17"31,1 17-15,0-18-16,17 18 15,53-53 1,-53 35-16,36-35 16,-18-17-1,-53 17 1,-35 0-1,-71 53 1,0 0 0,0 53-1,71 0 1,35 35 0,53 0 15,35-17-16,53 35 1,-106-36 0,-35 36-1,-53-53 1,-70 0 0,0-53-1,17 0 1,70-18-16,-69-52 15,34-19 1,36-34 0,35 17-1,0 71 1,70 35 0,-17 35-1,0 36 16,0-1-15,0 36 0,0-18-1,0-35 1,35-17 0,-17-36-1,34-53 1,-34-18-1,17-17 1,-53-18 0,-35 35-1,0 36 1,0 53 15,0 35 0,0-36-31,0 36 16,0 18 0,18-18-1,35-36 1,18-17 0,-19-35-1,19-35 1,-53 17-1,-1-18 1,1-17 0,-18 70-1,0 1 1,18 34 0,-18 71-1,0 1 16,0-36-15,35 17 0,0-52-1,36-18 1,17-53 0,18-18-1,-36-17 1,-52 18-1,-18-1 1,0 53 0,0 36-1,-35 70 1,17-17 0,0 70-1,18 0 16,0 53-15,0 106 0,18-141-1,0 35 1,-18-89 0,0-69-1,17-107 16,19 1-15,16-89 0</inkml:trace>
  <inkml:trace contextRef="#ctx0" brushRef="#br0" timeOffset="33097.62">12188 4815 0,'0'0'16,"-52"-105"-1,16-19 1,36 36 0,36 35-1,69 35 1,-69 18-16,52 0 16,-18 71-1,-70-1 1,-17-17-1,-89 0 1,18-17 0,-18 16-1,88-34 1,89-53 15,-36 35-15</inkml:trace>
  <inkml:trace contextRef="#ctx0" brushRef="#br0" timeOffset="33448.01">12647 4498 0,'0'0'16,"0"-18"0,0 1-1,0 87 16,0 18-15,0 36 0,18-18-1,-18 88 1,0-53 0,0-88-16,-18 123 15,-52 18 16,34-53-15,-17-17 0,36-54-1,34-158 17,36-53-17</inkml:trace>
  <inkml:trace contextRef="#ctx0" brushRef="#br0" timeOffset="33796.97">12612 4762 0,'0'0'0,"-18"-105"0,18 34 16,0 1 0,18 17-1,70 17 16,0 36-15,-17 36 0,-54-19-16,36 71 15,-53-17 1,-53 0 0,0-1-1,-35-17 1,35-35-1,36-18 1,34-36 15,54-17-15</inkml:trace>
  <inkml:trace contextRef="#ctx0" brushRef="#br0" timeOffset="34280.26">13335 4463 0,'0'0'0,"-18"-36"31,1 36-31,-19 0 16,19 0-16,-36 18 16,-35 70-1,35-17 1,35 35-1,18-1 1,18-52 0,88-17-1,-36-36 1,71-53 0,-70 0-1,-18-35 16,-53-18-15,0 70-16,-36-16 16,19 34-16,-71-35 15,-1 35 1,-16 18 0,-1 53-1,70-17 1,19 34-1,17-52 1,70-18 0,19 0-1</inkml:trace>
  <inkml:trace contextRef="#ctx0" brushRef="#br0" timeOffset="34713.94">13564 4568 0,'0'0'0,"0"-17"32,0-1-32,0 1 15,18-36 1,52 0 0,1 35-1,0 18 1,17 35-1,-35 71 1,-53-35 0,-18 35-1,-35-54 1,36-34 0,17-53 30,0-36-30,17-35 0,18 36-1,18-18 1,0 35 0,18-18-1,-36 54-15,18-19 16</inkml:trace>
  <inkml:trace contextRef="#ctx0" brushRef="#br0" timeOffset="35013.58">14411 4075 0,'0'0'0,"0"-36"15,0 1 1,0 53 15,-35 70 0,-1 53-15,36-35 0,-17 17-1,17-52 1,0-1 0,0-52-16,53 0 15,0-18 1,17 0-1,-35-53 1,1 0 0</inkml:trace>
  <inkml:trace contextRef="#ctx0" brushRef="#br0" timeOffset="35232.35">14287 4357 0,'0'0'0,"-17"0"16,34 0 0,1 0-1,88-18 1,-18 18 0,0-17-1,-70 17 1,0 0-1</inkml:trace>
  <inkml:trace contextRef="#ctx0" brushRef="#br0" timeOffset="35780.69">16334 4251 0,'0'0'16,"17"-18"-16,19-70 15,-36 0 1,0 53 0,-18 35 15,-35 35-31,0 53 15,-18 53 17,54-88-32,-18 53 15,17 35 1,18-53 0,0-35-1,70-35 1,1-18-1,-36 0-15,71-35 16,-53-18 0,-35 35-16</inkml:trace>
  <inkml:trace contextRef="#ctx0" brushRef="#br0" timeOffset="35980.9">16051 4445 0,'-35'0'0,"70"0"0,-88 0 0,18 0 16,18 18-1,105-18 17,35 0-17,-17-18 1,35 0-1</inkml:trace>
  <inkml:trace contextRef="#ctx0" brushRef="#br0" timeOffset="36397.37">16669 4463 0,'0'0'0,"0"17"16,0 1-1,35-18 17,18-35-17,17-1 1,-34 1 0,-19-18-1,-17 0 1,-35 53-1,17 0-15,-52 18 16,17 35 0,0 35-1,18-17 1,35-1 0,0-17-1,35-35 16,53-18-15,-35 0 0,53-36-1</inkml:trace>
  <inkml:trace contextRef="#ctx0" brushRef="#br0" timeOffset="37280.26">17110 4374 0,'0'0'15,"0"-52"17,0 34-32,17 0 15,89 18 1,-35 36 0,-1 34-1,-70 1 1,0 17 15,-70-35-15,-1 0-1,54-36 1,17-34 15,17-1-31,-17 0 16,71-70-1,-36 53-15,53-71 16,-17 36 0,-18 17-1,-53 70 17,-36 36-17,1 35 1,17-17 15,18-1-15,0-17-1,53-35 1,18 0 0,-36-18-16,36 0 15,52-53 1,-52-35-1,-18-1 1,-36-52 0,1-18-1,-18 54 1,0 87 0,-18 71 15,1 53 0,-19 0-15,36-71-16,-17 88 15,17-52 1,0-1 0,17-34-1,1-36 1,70 0-1,-52-36 1,16-34 0,-34 35-1</inkml:trace>
  <inkml:trace contextRef="#ctx0" brushRef="#br0" timeOffset="37530.37">17868 4198 0,'0'0'0,"-17"0"16,34 0 15,1 0-31,-1 0 16,19 0-16,34 0 15,-17 0 1,-35 0-1,-1 0 1,19 0 15</inkml:trace>
  <inkml:trace contextRef="#ctx0" brushRef="#br0" timeOffset="37755.72">18397 4710 0,'-17'0'63</inkml:trace>
  <inkml:trace contextRef="#ctx0" brushRef="#br0" timeOffset="46896.61">2046 7937 0,'-18'0'0,"1"0"16,-1 18-1,-17 0 1,35-36 31,0-17-47,18 0 16,52-18-1,1 53 1,-1 0-1,-35 70 17,-35 54-17,0 70 1,-35-71 0,0 1-1,17-71 1,18-36-16,-17-17 15,105-88 17,-35 0-17,35-36 1,-17 19 0,-54 87-16,18-17 15,-17 123 16,-18 18-15,0 17 15,35-35-15,-17-70-16,53 35 16,-19-36-1,54-34 1,-35-36-1,35-35 1,-53-36 0,-36-34-1,-17 34 1,-35 18 0,17 89-1,1 17 1,-1 17 15,18 36-15,35-18-1</inkml:trace>
  <inkml:trace contextRef="#ctx0" brushRef="#br0" timeOffset="48095.34">3387 7743 0,'0'0'0,"-18"0"16,-17 0-1,-1 18 1,1 70 0,35-52-16,0 69 15,0 72 1,-17-54-1,-19 1 17,19-71-17,17-18 1,0-70 15,17-71-15,36 18-1,0-18 1,-18 88 0,1 53-1,-19 36 1,1 35 0,17-53-1,18 0 1,0-18 15,35-35-15,18-35-1,-18-18 1,0-35 0,-52-1-1,-19-34 1,-17 88-16,0-18 15,0 35 1,-35 89 0,17 17-1,1 35 1,17-17 0,17-53-1,36-18 1,36-35-1,16-35 17,-34 0-17,17-71 1,-70 88-16,-1-88 16,-17 18-1,0 71 1,0 34-1,-17 71 1,-1-17 0,-17 35-1,17-36 1,1-34 0,17-54 30,0 0-46,0 1 0,0-54 32,53-70-17,17 18 1,54 34 0,-36 89-1,18 71 1,-71 88-1,-35-53 1,-18-1 0,1-52-1,-19-17 1,19-36 0,17-36 15</inkml:trace>
  <inkml:trace contextRef="#ctx0" brushRef="#br0" timeOffset="48578.54">6032 7673 0,'0'0'0,"18"-18"0,35-52 31,-53 52-15,0 53 0,0 54-1,-35 69 1,35-105-16,-36 141 15,19-88 1,-1 0 0,18-71-1,0-52 17,0-36-17</inkml:trace>
  <inkml:trace contextRef="#ctx0" brushRef="#br0" timeOffset="49078.49">5662 8026 0,'0'0'0,"-18"0"16,36 0 0,53-18-1,34-17 1,54-18-1,0 18 1,-71 35 0,-35 35-1,-53 71 1,0-18 0,-35 35-1,35-70 1,0 0-1,88-53 17,-17-17-17,34-36 1,-34-36 0,-36-52-1,-35 0 1,0 124-16,-53-36 15,-17 53 1,-18 0 0,17 53-1,53-1 1,18 1 0,0-35-16,53 0 15</inkml:trace>
  <inkml:trace contextRef="#ctx0" brushRef="#br0" timeOffset="50512.59">8061 7885 0,'0'0'0,"0"-18"0,18-88 16,17 36 15,-35 34-15,0 19-1,0 34 1,0 1 0,0 52-1,-18 72 1,18-107-16,0 88 15,0 18 1,18-70 0,35-36-1,17-35 1,-34-17 0,69-124-1,-34 17 1,0-52-1,-54 35 17,-17 70-17,0 53 1,0 36 0,-35 88-1,35-18 1,-18 71-1,18-36 1,36-35 0,52-52-1,0-36 1,18-53 0,-18-35-1,35-36 1,-34 1-1,-54 52 1,-35 89 31,-35 52-31,17 18-1,18-17 1,35 17-1,-17-70-15,17 35 16,0-18 0,-35-53 15,-17-17-15,-18 18-16,-18-19 15,-18 1 1,36 35-1,17 18 17,18 35-17,0 17 1,53-35 0,-35-17-16,70 0 15,0-18 1,36 0-1,-36-36 1,35-52 0,-87 53-16,69-106 15,-87 53 1,0-1 0,-18 72-1,-71 17 1,1 88-1,34 53 17,36-35-17,18-36 1,52-17 0,19-53-1,-1 0 1,-71 0-16,72-53 15,-36 18 1,-18 0-16</inkml:trace>
  <inkml:trace contextRef="#ctx0" brushRef="#br0" timeOffset="51062.09">12065 7761 0,'0'-18'0,"0"36"0,18-53 0,17-53 31,-35 70-31,0-17 16,-18 17-1,1 0 1,-72 18 0,-16 18-1,-37 70 1,19 36 0,70-1-1,53 36 1,18-36-1,70-52 1,35-53 0,1-18-1,17-36 1,18-69 0</inkml:trace>
  <inkml:trace contextRef="#ctx0" brushRef="#br0" timeOffset="51545.41">12823 7691 0,'0'-18'16,"0"36"-16,0-54 0,0 19 16,-35 17-1,-35 0 1,-1 35-1,-17 18 1,35 17 0,35-34-1,18-19-15,18 19 16,53-19 0,34 18-1,19 1 1,-54-1-1,-52 18 17,-36 0-17,-87-18 1,-19-17 0,54-1-1,-19-17 1,54 0-1,35-35 1,35-18 0,36 18-1,-53 17-15</inkml:trace>
  <inkml:trace contextRef="#ctx0" brushRef="#br0" timeOffset="51980.08">13458 7814 0,'0'0'0,"18"-18"16,17-35-1,-35 36 1,-17-18 0,-36 35-1,-18 0 1,-35 52-1,71-16 1,35 34 0,18-17-1,70 0 1,35-18 0,-70 1-1,-17 17 1,-36-18-1,-106 0 17,-35-17-17,35-18 1,0 0 0,53-18-1,53-17 1,35-18-1</inkml:trace>
  <inkml:trace contextRef="#ctx0" brushRef="#br0" timeOffset="52661.6">15187 7726 0,'0'-18'16,"0"1"-16,35-1 16,-17 0-16,35-17 15,70-71 1,-87 36 0,-19 34-1,-70 19 1,-88 34-1,18 19 1,70-19-16,-53 54 31,106 17-15,18-17 0,105 17-1,-17-18 1,53 71-1,-159-88 1,-88 36 0,-106-54-1,35-35 1,18-18 0,123 1-16,-35-19 15,53-17 1,18 18-1,52 17 17,71-17-17,-52 35-15</inkml:trace>
  <inkml:trace contextRef="#ctx0" brushRef="#br0" timeOffset="53028.2">15522 7955 0,'18'18'15,"-36"-36"-15,71 36 16,-18-18 0,-17-18-16,70-35 15,-17 0 1,-36 0 0,-35-17-1,-53 52 1,-53 18-1,0 35 17,-17 71-17,88 18 1,35-36 0,35 18-1,36-71 1,87-17-1,-69-54 1,52-52 0,0-18-1</inkml:trace>
  <inkml:trace contextRef="#ctx0" brushRef="#br0" timeOffset="53277.71">16245 7549 0,'0'-17'0,"0"34"0,0-52 15,-17 106 32,-19 17-31,1 35 0,18-87-16,-19 87 15,1-35 1,35-17-1,0-53 1,53-18 0,-18-36-16</inkml:trace>
  <inkml:trace contextRef="#ctx0" brushRef="#br0" timeOffset="53661.65">16387 7937 0,'17'0'47,"1"0"-32,52-35 1,1 0 0,17-18-1,-88 0 1,0 35-1,-106 18 1,36 53 0,-18 18-1,35 17 1,35 18 0,18-18-1,18-70-15,52-1 16,54-17-1,-19-35 17,37-53-17</inkml:trace>
  <inkml:trace contextRef="#ctx0" brushRef="#br0" timeOffset="53877.71">16969 7796 0,'17'-35'15,"-34"70"-15,34-105 16,-70 87 15,18 54-15,17 0-1,18 34 1,0-34 0,53-36-1,0-35 1,71-17-1,-89-1 1</inkml:trace>
  <inkml:trace contextRef="#ctx0" brushRef="#br0" timeOffset="54144.59">17480 7567 0,'0'-53'0,"0"106"0,0-176 15,0 17 1,0 88-1,-53 71 1,0 53 0,0 70-1,18-52 1,0 17 0,35-35-1,0-89-15,0 1 16,53-18-1,17-18 17,-52 1-32</inkml:trace>
  <inkml:trace contextRef="#ctx0" brushRef="#br0" timeOffset="54511.37">17727 7761 0,'0'0'0,"-53"35"31,-17 18-15,17 35 0,53-17-1,17 0 1,54-71 0,17 0-1,18-71 1,-71 18-1,-17-53 1,-18 71 0,0-53-1,-35 17 1,-18 71 0,17 0-1,1 53 1,35 0-1,0 0 1,0-35-16</inkml:trace>
  <inkml:trace contextRef="#ctx0" brushRef="#br0" timeOffset="54911.09">18168 7796 0,'0'0'15,"0"-17"-15,0-1 0,0-52 16,18 34 15,17 19-15,36 17 0,-54 0-16,36 53 15,-18 52 1,-17-16-1,-18-1 1,-18-35 0,1-53-1,-1-18 1,18-35 0,35-35-1,18 0 1,-17 35-1,-36 35 1,0 1 15,0-19-31</inkml:trace>
  <inkml:trace contextRef="#ctx0" brushRef="#br0" timeOffset="55129.15">17374 7532 0,'0'0'0,"-35"17"0,-18-17 15,35 0 1,36 0 0,106-35-1,123 0 1,-71 17-1,-53-17 1</inkml:trace>
  <inkml:trace contextRef="#ctx0" brushRef="#br0" timeOffset="55544.44">19826 7673 0,'-53'0'31,"36"0"-31,-1 0 0,-70-18 16,70 1-16,-35-36 16,53-53-1,35 18 1,124 17-1,18 71 1,-54 88 15,-105 71-15,-36-35 0,-88 17-1,36-71 1,-1 18-1,18-35 1,36-35 0,17 0-1,0-1 1</inkml:trace>
  <inkml:trace contextRef="#ctx0" brushRef="#br0" timeOffset="55745.57">19614 8414 0,'0'0'0,"-17"0"0,-18 0 0,17 0 47,0 0 0,1 0-47,-19 0 15,19 0-15</inkml:trace>
  <inkml:trace contextRef="#ctx0" brushRef="#br0" timeOffset="58260.32">1111 9578 0,'0'0'0,"0"-53"15,-17 35-15,-1 18 31,0 18-31,18 70 16,0 53 0,0-53 15,0 1-15,0-54-1,0-17-15,36-36 31,-1-53-15,35-34 0,-17 16-1,-17 36 1,-19 36-16,19 17 16,-36 53-1,35 53 1,-18-18-1,19-18 1,34-17 15,-17-53-15,35-17 0,-17-54-1,17-35 1,-53-17-1,-17-36 1,-18 124 0,-35 70 15,17 88-15,1-17-1,-1 0 1,18-71-16,18 54 15,34-72 1,19-17 15,0-17-15,17-72 0,18-34-1,-89-36 1,-17 36-1,-17 35 1,-1 70 0,0 36-1,1 52 1,17 71 0,0-17-1,-18 17 1,18-88-1,0 0 1,35-89 31,18-17-31,0-35-1,0 35 1,-18 53-1,-17 0 1,0 18-16,-1 52 16,1-17-1,52 18 1,-17-36 0,71-17-1,-1-36 1,1-35-1,-36-17 1,-35-36 15,-53 35-15,0-17 0,-53 88-1,-18 53 1,18 53-1,53-18 1,53 18 0,0-88-1,106-1 1,-53-34 0,53-54-1,-71 0 1,-35-17-1,-53 0 1,-18 88 15,-17 18-15,17 52 0,1 18-1,17-17 1,0-18-1,-18-35 1,0-18 0,1 0-1,17-53 1,0-53 0,53 35-1,52-17 1,37 70-1,-19 71 1,-70 18 15,-35 17-15,-18-17 0,-18-18-1,0-36 1,54-34 15</inkml:trace>
  <inkml:trace contextRef="#ctx0" brushRef="#br0" timeOffset="58848.08">4075 9984 0,'0'-18'109,"17"18"-31,1 0-47,-1 0 16,1 0 16,-18-18-48</inkml:trace>
  <inkml:trace contextRef="#ctx0" brushRef="#br0" timeOffset="59291.6">4251 9948 0,'-18'0'0,"18"18"15</inkml:trace>
  <inkml:trace contextRef="#ctx0" brushRef="#br0" timeOffset="60844.28">4374 9631 0,'0'0'0,"0"-18"16,0-17 0,-17 35 15,17 18-31,-18 52 15,1 54 1,17-19 15,0-52-15,0-17 0,17-36 15,1-18-31,17-17 15,18-36 1,0 1 0,-35 52-1,-1 36 1,1 34 0,-1-34-16,19 53 15,-36-36 1,53 0-1,0-35 1,17-17 0,18-72 15,-35 19-15,-17-54-1,-36 36 1,0 0-1,0 123 17,0-17-32,-18 88 15,18 0 1,0-1 0,0-52-1,53 18 1,17-71-1,-17 0 1,18-35 15,-1-18-15,1-53 0,-53-18-1,-18 54 1,0 52-1,-53 36 1,0 70 0,35-17-1,0 34 1,36-34 0,17-53-1,54-18 1,-19 0-1,71-53 1,-17-18 15,-1-35-15,-105 36 0,-1 70-1,-17 35 16,0 36-15,36 17 0,-19-53-1,36 0 1,-17-35 0,34 0-1,1-17 1,-1-36-1,-52 35-15,52-70 16,-70 17 15,0-34-15,0 52 0,-17 53-1,-36 88 1,35 0-1,18 18 1,18-18 0,17-53-1,18-17 1,18-18 0,-1-35-1,-17 17 1</inkml:trace>
  <inkml:trace contextRef="#ctx0" brushRef="#br0" timeOffset="61760.22">8043 9701 0,'0'0'16,"-17"-17"-16,-54-54 16,71 54-1,0-1 1,0-53 0,53 18-1,18 36 1,-54-1-16,71 18 15,-52 0 1,-1 106 0,-35 35-1,0-53 1,0 18 0,18-106-1,52 0 1,18-88-1,-17 0 1,35-36 15,-71 107-31,0-36 16,-17 35-16,-18 0 16,-18 71 15,1 88-16,-1-17 1,18-71-16,0 106 16,0-106-16,18 193 15,-1-34 1,-17 53 0,0-36-1,-17-106 1,-1-105-16,-53 53 15,-87-54 1,52-87 0,0-71 15,53-89-15,53 36-1,71-17 1,-36 158-16,124-106 15,-18 53 1,88-35 0</inkml:trace>
  <inkml:trace contextRef="#ctx0" brushRef="#br0" timeOffset="62644.2">9190 9525 0,'0'-18'0,"0"36"0,0-71 15,-18 53 16,-35 0-31,0 18 16,-17 88 0,52-18 15,18-53-31,0 88 16,35-34-1,36-54 1,35-35-1,-18-35 1,-17-54 0,-36-52-1,-35 36 1,-35-19 0,-54 89-1,19 35 1,-36 88-1,53 0 1,35 71 15,18-36-15,53-70 0,53-17-1,18-36 1,-1-71-1,1-35 1,-54-17 0,-17-36-1,-53 71 1,0 70 0,-18 53-1,-17 36 1,35 70-1,0-17 1,18-54 0,52-52 15,-17-18-15,18-53-1,17-53 1,-17 0-1,-1-17 1,-70 70 0,0 88-1,0 71 1,-17-18 0,17 36-1,35-36 1,18-53-1,70-17 1,18-36 0</inkml:trace>
  <inkml:trace contextRef="#ctx0" brushRef="#br0" timeOffset="63359.45">11377 9842 0,'0'0'0,"-18"0"0,18 18 15,0-53 16,71-18-15,17-53 0,-17 18 15,-54 53-31,19-89 16,-36 54-1,-36 52 1,-52 18-1,53 53 1,35 0 0,35 53-1,18-36 1,18 18 0,-18 1-1,-36-54 1,36-18-1,0-34 1,35-71 0,18-18 15,-71 18-15,-17 17-1,0 71 1,-18 35-1,0 54 1,0-19 0,0 18-1,0-52 1,0-19 0,0-34-1,17-19 1,-17 19-1</inkml:trace>
  <inkml:trace contextRef="#ctx0" brushRef="#br0" timeOffset="63510.67">12171 9402 0,'0'-36'16,"0"72"-16,-18-72 16,1 36-16,-1 0 15,0 0 1,18 18-1,36 0 1,16 17-16</inkml:trace>
  <inkml:trace contextRef="#ctx0" brushRef="#br0" timeOffset="64910.57">12647 9613 0,'0'0'0,"18"-17"0,35-36 15,-36 0 1,-17-18 0,-35 71 15,-36 0-15,-17 53-1,53 18 1,17 34-1,18-52 1,36-53 0,52-17-1,-35-36 1,-18 0 0,-35 18-1,0 17 1,0 36-1,0 52 1,-18 36 15,18 106-15,0-71 0,0 106-1,18 53 1,-18-71-1,0 53 1,-18-17 0,-52-177-1,-71-35 1,-18-106 0,-53-194-1,71-123 16,141 193-31,35-176 16,71 142 15,71-19-15,-19 107 0,36-36-1,-141 106-15,124-70 16,-71 17-1,-71 0 1,-35 71 0,-18 17-1,-35 18 1,18 88 0,0 18-1,17 53 1,0-53-1,18 0 1,0-71 15,0-17-15,0-36 0,36-53-1,-1-52 1,36-1-1,-19 72 1,-16 52 0,-19 0-16,19 35 15,-1 53 1,0 18 0,18-53-1,35-18 1,18-35-1,-18-35 1,-35-71 0,-35 18 15,17-71-15,-35 35-1,18 54 1,-18 88-1,-35 52 1,-1 36 0,19 35-1,17-53 1,0 36 0,35-89-1,0-17 1,0-18-1,1-36 1,-1-52 0,-35 71-1</inkml:trace>
  <inkml:trace contextRef="#ctx0" brushRef="#br0" timeOffset="65093.73">13476 9454 0,'-53'0'15,"106"0"-15,-123 0 0,52-17 32,71 17-17,-36-18-15,72 18 16,-1 0 0,0 0-1,-35-17 1</inkml:trace>
  <inkml:trace contextRef="#ctx0" brushRef="#br0" timeOffset="65977.57">14305 9419 0,'0'0'0,"35"-17"0,36-54 31,-89 36-15,-35 35 0,-17 0 15,-18 70-15,70-34-16,-17 52 15,17 70 1,18-34-1,53-54 1,35-52 0,36-18-1,-1-88 1,1-36 0,-71 1-1,-18-36 1,-18 71-1,-17 0 1,0 158 31,-35 54-31,0-1-1,0 36 1,35-35-1,53-89 1,17-35 0,1 0-1,17-88 1,-71 70-16,54-70 16,-53 0-1,-18 70 1,0 71-1,0 35 1,0 0 15,0-35-15,70-53 0,-34 0-1,-1-35 1,0-53-1</inkml:trace>
  <inkml:trace contextRef="#ctx0" brushRef="#br0" timeOffset="66159.74">15205 9331 0,'0'-18'0,"0"36"0,-53-53 16,35 35-1,-17 0 1,35 17-1,0 1 1,88-18 0,-70 0-1</inkml:trace>
  <inkml:trace contextRef="#ctx0" brushRef="#br0" timeOffset="66892.96">15575 9296 0,'0'17'31,"-53"19"-15,0 69-1,18-16 1,35 16 0,18-34-1,-1-53-15,89 35 16,-35-53-1,35-18 1,-18-70 0,-53-18 15,-17 53-31,35-106 16,-53 36-1,17 52 1,-70 142 15,18 52-15,0-35-1,17-52-15,18 87 16,0-70 0,0-18-1,0-52 1,18-36-1,35-35 1,-36 70-16,54-53 16,17 1 15,0 52-15,-70 18-1,-89 18 16,54 0-31,-89 17 16,18 18 0,88 0-1,0 17 1,35-35 0,35 1-1,-34-19-15,34-17 16,-34 0-1,-36-17 17</inkml:trace>
  <inkml:trace contextRef="#ctx0" brushRef="#br0" timeOffset="68493.09">17727 9772 0,'0'0'0,"0"-18"31,18 1-15,-1-1-1,19-35 1,-19-70 0,-17 34-1,-53-16 1,0 52-1,-105 53 1,17 88 0,52 35-1,36 36 1,36-53 0,52-18-1,-17-70-15,70-1 16,53-34-1,18-71 1,-71-18 0,0-35-1,-88 17 17,0 71-17,0 71 1,-17 52-1,-1 72 1,18-37 0,0-69-16,35 34 15,-17-52-15,88-18 16,-18 0 0,35-53-1,-70-18 1,0-70-1,-53 106-15,18-36 16,-18 36 0,-35 88-1,-1 35 17,-17 36-17,53-36 1,0-53-1,53-70 17,18-53-17,-18 17 1,-36 36-16,36-18 16,18 35-1,-36 36 1,0 70-1,1-35 1,52 18 0,35-18 15,-17-36-15,-71-17-16,89 0 15,-36-53 1,-17-35-1,-36 0 1,-35-36 0,-53 36-1,35 71-15,-35-1 16,-52 18 0,34 53-1,-17 53 1,70 17-1,18-17 1,53-35 0,0-71 15,35-18-15,0-70-1,-17 0 1,0-89-1,-36 54 1,0-18 0,-35 88-1,-18 141 17,-17 0-17,35-53-15,0 124 16,0-53-1,88 17 1,1-70 0,52-35 15,17-18-15,-140-18-16,70-35 15,0-17 1,-70 17-1,-18 18-15</inkml:trace>
  <inkml:trace contextRef="#ctx0" brushRef="#br0" timeOffset="71892.85">1976 11042 0,'-18'0'15,"18"18"-15,0-1 0,0 36 16,0 18-1,18-36 1,-1-35-16,54 0 16,17-35-1,18-71 17,-36 35-17,-70-52 1,0 35-1,-35 88 1,-18 17 0,18 124-1,35 18 1,0 70 0,0-35-1,0-105 1,-18-19-1,-17-52 1,-36-18 0,1-18-1,-36-70 17,53 35-17,35 53 1,18 18-1,18 70 1,35-18 0,35-17-1,-53-53-15,54 0 16,52-17 0,-35-36-1,17-35 1,-52-18-1,-71-18 1,0 36 0,-18 88 15,-17 71-15,17 35-1,18-18 1,0 0-1,0-53 1,0-17 0,35-18-1,1-71 1,17 1 0,-1-71-1,37 52 1,-1 54-1,-53 70 1,0 71 0,-17 18 15,0-54-15,52 1-1,1-71 1,35 0-1,-18-53 1,35-71 0,-87 19-1,-19-54 1,-87 124 0,-1 70-1,36 35 1,35 89-1,35-88 1,53-1 0,-17-34-1,-54-19 17,-69-17-1,16 0-31,-17 0 15,36 0-15,-36 0 16,35 18 0,18-1-1,35 1 1,71-18 0,-18-18-1,107-70 1,-90 35-1,-34-52 1,-71 34 0,0 0 15,-18 54-15,1 70-1,-1 70 1,18-17-1,0 70 1,35-17 0,1 88-1,-36-194-15,17 123 16,1 54 0,-18-19-1,0-87 1,-35-71-1,17-71 1,18-105 0,0-107 15,53 19-15,0-124-1,-18 88 1,18-36-1,-53 230-15,18-105 16,17 105 0,18 53-1,-53 17 1,35 72 0,-35 16-1,0-34 1,-35-18-1,17-53 1,-17 0 15,17 0-31,-17 0 32,35 18-17,0 17 1,53-18-1,17-17 1,36 0 0,0-35-1,70-53 1,-87 0 0,-89 0-1,0 17 1,-36 53-1,-34 71 1,35 53 0,35 18-1,17-54 17,36-35-17,35-35 1,0 0-1,54-70 1,34-89 0,-105 53-1,17 1 1,-71 105 0,-17 70 15,0-17-16,0-71 32,0 1-31,0-19 0,0-16-1,-35 34 1,0 18-1,-18 70 1,18 19 0,17 34-1,18 1 1,35-72 0,71-16-1,-35-36 1,52-36-1,1-52 1,-1-35 0,-70-71 15,-53 35-15,0 53-1,-18 89 1,-35 52-1,-35 159 1,88-71 0,0 36-1,18-71 1,35-35 0,17-53-1,19 0 1,-19-35-1,1-53 1,-36 17 0</inkml:trace>
  <inkml:trace contextRef="#ctx0" brushRef="#br0" timeOffset="72092.87">5609 11412 0,'0'0'0,"-70"36"15,17-19 1,70-17 0,72 0-1,34-17 1,-70-1-16,123-35 16,-88 35-1,-17-17 1</inkml:trace>
  <inkml:trace contextRef="#ctx0" brushRef="#br0" timeOffset="72543.47">7056 11518 0,'0'0'0,"0"-17"0,17-1 16,-17-17-16,18-18 16,-18 70 15,0 19-15,-18-1-16,-17 71 15,0-36 1,17-17-1,0-35 1,18-53 15,18-1-31</inkml:trace>
  <inkml:trace contextRef="#ctx0" brushRef="#br0" timeOffset="72710.64">7073 11271 0,'0'0'0,"-17"0"16,-1 0-16,-17 18 16,35 17-1,17-17 17,89-18-17,-53 0-15</inkml:trace>
  <inkml:trace contextRef="#ctx0" brushRef="#br0" timeOffset="73225.88">7743 11183 0,'36'-18'15,"-72"36"-15,72-124 16,-54 53 0,-52 18-1,17 17 1,35 18-16,-17 89 15,-1 105 1,36 0 0,0 88-1,18 35 17,17 1-17,1-1 1,-1-123-1,35-53 1,54-123 0,-18-88-1,35-89 1,-35-88 0,-124 88-1,-105-70 1,-71 35-1,88 106 1,0 17 0,88 36-1,18-1 17,106-16-17,0-1 1,-18 17-16</inkml:trace>
  <inkml:trace contextRef="#ctx0" brushRef="#br0" timeOffset="74892.78">9437 11465 0,'-18'0'0,"36"0"0,-53 0 15,-18-35-15,35-18 32,18-35-17,0 53-15,35-36 16,18 36-1,18 35 1,-54 70 0,19 71-1,-19-70 1,1 17 0,35-70-1,0-18 1,35-71-1,-18 1 1,19-54 0,-54 18-1,-35 53 17,0 124-1,-35 105-16,17 36 1,18-159-16,0 123 16,0 124-1,0-70 1,35 87 0,-17-17-1,-18-159 1,-18-53-1,-70-88 1,18-53 0,-36-88 15,18-88-15,70-36-1,71 1 1,88 34-1,18 107 1,88-36 0,-89 36-1,19-54 1,-142 72 0,-35 69-1,-53 36 1,0 18-1,-17 70 1,17 71 0,53-71-1,17 0 17,54-53-17,-1-17 1,19-36-1,34-52 1,-52-36 0,-54-53-1,-17 54 1,-70-1 0,-1 88-1,-17 71 1,-18 88-1,71-35 1,35 17 0,18-34-1,52-54 1,36-35 15,35-18-15,0-52-1,-17-54 1,-71 36 0,-18-18-1,-35 71 1,0 70 0,-18 36-1,1-1 1,17 1-1,0-18 1,52-53 0,54-36-1,0-34 1,-53-18 15,0-36-15,-35 71-1,-1 36 1,-17 123 0,-17-18-1,17 35 1,0-52 0,35-36-1,35-17 1,36-54-1,0-17 1,-71 36 0</inkml:trace>
  <inkml:trace contextRef="#ctx0" brushRef="#br0" timeOffset="76792.34">13494 11324 0,'0'0'0,"-159"18"16,124-18-16,-36 17 15,89-17 17,17-17-32,106-54 15,18-35 17,0 1-17,-89 16 1,-70-16-1,-17 16 1,-54 72 0,0 34-1,36 72 1,35 122 0,-35 54-1,17-71 1,1-124-16,17 248 15,-18-1 1,18-87 0,0-1-1,35-106 17,36-105-17,-54-18-15,107-70 16,35-72-1,-53 1 1,-18-106 0,-88 36-1,-106-107 1,-53 142 0,53 105-1,-35 71 1,88 36-1,36-19 1,34 1 0,19-18-16,52 0 15,53-88 17,53-1-17,-88 1 1,-53-18-1,-36 71 1,-17 17 0,-53 71-1,36 36 1,17 16 0,53-16-1,17-72 1,-52 1-16,105-18 15,-17-35 1,0-36 0,-53-17-1,-35-18 17,-18 53-17,-18 141 16,0 1-15,1 16 0,17-34-1,0-53 1,0-36 0,35-17-1,18-54 1,-18 19-1,18-1 1,-18 71 0,-17 53-1,35 53 17,0-35-17,35-1 1,35-52-1,-17-18 1,88-18 0,-106-52-1,-17-36 1,-53-53 0,-18 71-1,0 53-15,-71-1 16,53 36-16,-52 0 15,-54 71 1,19 52 0,87-34-1,18 34 17,35-52-17,36-54 1,17-34-1,-17-36 1,17-71 0,-18-52-1,-52 35 1,17-71 0,-35 124-1,0 53 1,-17 87-1,-36 54 1,17 124 0,36-72-1,0 19 17,71-71-17,-18-89 1,35-17-1,-35-35 1,53-53 0,-89-36-1,-17 54-15</inkml:trace>
  <inkml:trace contextRef="#ctx0" brushRef="#br0" timeOffset="76991.81">14799 10848 0,'-53'0'0,"106"0"0,-141 0 0,53 0 0,-36 18 31,53-18-31,1 0 16</inkml:trace>
  <inkml:trace contextRef="#ctx0" brushRef="#br0" timeOffset="78692.07">17939 11377 0,'0'-18'15,"0"1"1,0-18 0,17 17-16,19-35 15,-19-35 1,-17-18 0,-35 35-1,-53 1 1,-36 70-1,-17 17 1,0 72 0,53 34-1,35 18 17,53-53-17,106-35 1,-18-53-1,53-53 1,-35-70 0,-35 17-1,-19-17 1,-34 34 0,-18 72-1,0 87 1,0 1-1,0 88 1,0-53 0,0 17 15,35-70-15,36-53-1,17-35 1,-17-36-1,-1-88 1,-34 1 0,-19 16-1,-17 72 1,0 123 15,-17 35-15,17 35-1,0-87-15,0 70 16,17-18 0,54-53-1,-18-35 17,52-35-17,-87 0-15,53-36 16,17-70-1,-71 17 1,19-17 0,-19 53-1,-17 141 17,0-18-32,-17 53 15,-36 71 1,35 0-1,18-71 1,53 0 0,-35-70-16,52 0 15,36-36 17,-35-35-17,35-53 1,-36-53-1,-70 71 1,0 18 0,-35 70-1,0 53 1,17 17 0,18-17-1,35 18 1,18-1-1,-18 1 1,1-18 0,-36-36-1,35 1 17,35-18-17,1-53 1,-53 35-16,105-87 15,-35 16 1,-17-34 0,-71 88-1,-18 70 17,-17 53-17,35 18 1,0-53-1,0 17 1,35-52 0,1-18-1,-1-88 1,-18 53 0</inkml:trace>
  <inkml:trace contextRef="#ctx0" brushRef="#br0" timeOffset="78859.57">19808 10724 0,'-17'0'0,"34"0"0,-69 0 15,-1 0 1,0 0 0,17 0-1,19 0 1</inkml:trace>
  <inkml:trace contextRef="#ctx0" brushRef="#br0" timeOffset="79108.8">18362 10936 0,'0'0'0,"-35"18"0,0-18 16,-36 0 0,53 0-1,71 0 1,141 0 0,-70 0-1,87-18 1,-105 0-1</inkml:trace>
  <inkml:trace contextRef="#ctx0" brushRef="#br0" timeOffset="79676.02">20108 10760 0,'0'0'0,"0"-18"0,0 0 15,-17 18 17,17 18-32,-18 53 15,18 17 1,-18 35 0,18 1-1,0 17 1,0-53-1,0-35 1,-17-35 0,-19-36-1,1-53 1,35-17 15,18-53-15,-1 106-16,72-53 15,-1 88 1,35 0 0,-52 53-1,-36 52 1,-35-16 0,-17-54-16,-72 18 15,-34 0 1,35-36-1,-1-17 1,72 0 0,17-35-1,0 17-15,70-34 16</inkml:trace>
  <inkml:trace contextRef="#ctx0" brushRef="#br0" timeOffset="80875.28">20620 11024 0,'0'0'0,"17"-17"16,1-1-16,0 0 15,-18 36 17,-18 35-17,-17 53 1,35-18-1,0-53-15,0 18 16,70-35 0,1-18-1,17-35 17,-17-54-17,-18 1 1,0-53-1,-53 88 1,0 71 15,-18 70-15,0 35 0,18-105-16,0 53 15,71-1 1,-18-52-1,35-18 1,-18-71 0,1-17-1,-53 53-15,70-106 32,-53 35-17,-17 0 1,-18 88-1,-53 18 1,0 89 0,18-1-1,-1 35 1,36-35 0,0 36-1,36-54 1,17-52-1,-36-18-15,89 0 16,-35-18 0,34-52-1,-16-54 17,-54 54-17,-35 17 1,-71 123 15,54 19-15,-19-1-1,36-18 1,36-52 0,-19-18-16,72 0 15,-1-18 1,53-52-1,-53-18 1,0-18 0,-52 35-1,-36 54-15,0-1 16,-53 18 15,35 53-15,0 35-1,18-17 1,0 17 0,0 0-1,0-70 1,-35-18 0,0 0-1,-18-36 1,0-34-1,18 17 1</inkml:trace>
  <inkml:trace contextRef="#ctx0" brushRef="#br0" timeOffset="81124.73">21272 10918 0,'0'0'0,"-17"0"16,-1 0-1,106 0 1,36 0 0,88-17-1,-71-18 1,-18 35 0,-105 0-16,-106 0 31,-142 35-16,72-18 1</inkml:trace>
  <inkml:trace contextRef="#ctx0" brushRef="#br0" timeOffset="81840.96">4727 13106 0,'0'0'16,"18"-36"-16,17-17 16,-35 71-1,0 0 1,-35 123-1,0 35 1,35 1 0,0-54-1,0 1 1,-18-71 0</inkml:trace>
  <inkml:trace contextRef="#ctx0" brushRef="#br0" timeOffset="83074.25">4427 13547 0,'0'0'0,"-17"0"0,-19 17 0,19 1 31,34 17-15,107-35-1,88-17 1,-36-36 0,36-36-1,-71 19 1,-18-36 0,-105 36-1,-18 34-15,-18-34 16,-35 70-1,-17 35 1,52 36 0,18 52-1,-18 18 1,18 18 15,0-36-15,0-70-1,18-35 1,35-18 0,35-106-1,-35 35 1,0-34 0,0 87-1,0 18 1,-18 53-1,36 70 1,-1-52 0,-17-53-1,53-18 1,-18-18 15,36-53-15,-18-34-1,-106-1 1,0 18 0,-36 52-1,-34 36 1,17 36 0,53 52-1,0-53-15,0 53 16,35 0-1,53-35 1,-17-53 0,35-17-1,17-54 1,-70-35 15,-35 18-15,-18 35-1,0 36 1,0 34 0,0 71-1,0-52-15,0 34 16,-36 18 0,1-35-1,35-35 1,-18-18-1,1 0-15,17-35 16,0 17-16,0-70 16,53-18-1,53-17 1,17 70 15,-35 53-15,-17 105-1,-54-16 1,-17 16 0,0-16-1,0-54 1,18-53 15</inkml:trace>
  <inkml:trace contextRef="#ctx0" brushRef="#br0" timeOffset="83907.28">8784 13741 0,'0'0'0,"-35"0"0,-71-141 31,106 105-31,0-17 16,88-70-1,-35 88 1,88-1 0,-70 54-1,-18 88 1,-53 17 0,0-35 15,0 1-16,0-72-15,17-17 16,54-17 0,17-54-1,0-52 1,1 17 0,-72 18-1,1 88 1,-18 17-1,0 89 1,0 70 0,0 1-1,0 123 1,0-89 0,0 107 15,0-106-16,0-107 1,-18-52 0,-52-70-1,52-1-15,-70-70 16,-36-89 0,36-105-1,88 71 1,88-1-1,71 53 1,0 18 0,-53 70-1</inkml:trace>
  <inkml:trace contextRef="#ctx0" brushRef="#br0" timeOffset="84774.94">10054 13317 0,'0'0'0,"0"-17"15,-53 17 1,-35 0 0,17 35-1,1 71 1,35 0 0,35 35-1,17-35 1,89-36-1,18-70 1,-36 0 0,0-70-1,-17-36 1,-71-53 0,-53 36 15,-18 52-16,-35 71 1,36 35 0,52 1-16,-35 69 15,35-69-15,1 105 16,17-53 0,88-17-1,-17-71 1,70-18-1,-18-53 1,1-52 0,-54-18-1,-52 53 1,-18 52 15,0 124 0,-18 54-15,18-54 0,18-18-1,35-70 1,-18 0 0,18-88-1,-35 70-15,17-87 16,0-19-1,-17 54 1,-18 140 15,0 36-15,0-18 0,0-53-1,17 54 1,36-54-1,53-35 1,0 0 0,-53-35-16</inkml:trace>
  <inkml:trace contextRef="#ctx0" brushRef="#br0" timeOffset="86023.96">11747 13317 0,'53'-70'15,"-35"52"1,0-70 0,-18 35-1,-53 53 1,-18 35 0,18 36-1,18 70 1,17-106-16,18 89 15,0 17 1,106-53 0,18-53-1,87-35 1,19-70 0,-54-36 15,-105-18-16,-71 54 1,-53 17 0,-18 35-1,53 18-15,-123 18 16,18 53 0,52-1-1,36 54 1,35-54-1,0-35-15,53 1 16,-18-36-16,106 0 16,-17-53-1,-1-35 1,-70-1 0,-53-16 15,0 52-16,-17 106 17,17 35-17,0 18 1,17-18 0,36-53-1,53-35 1,-88 0-16,52-35 15,18-53 1,-52-18 0,-19 18-1,1 17 1,-18 53 0,0 54 15,0 52-16,-18-18 1,-17 19 0,17-37-1,1-34 1,17-36 0,0-17-1,0-71 1,35 18-1,88 0 1,-87 70-16,123 1 16,-54 17-1,-34 70 1,-71-17 15,-18 35-15,-52-35-1,34-35 1</inkml:trace>
  <inkml:trace contextRef="#ctx0" brushRef="#br0" timeOffset="87392.4">14640 13088 0,'0'0'0,"0"-18"16,0-17-1,0 17-15,0 1 16,-17 17 0,-1 17-1,0 54 1,-17 70-1,-18 18 1,53 0 0,0-54-1,53-87 1,35-18 0,18-70-1,-35-19 16,34-69-15,-87 122-16,35-105 16,-35-18-1,-1 107 1,-87 157 15,34 19-15,1 17-1,18-53 1,34 0 0,54-52-1,17-36 1,88-53 0,-52 0 15,-1-53-16,-105 35 1,0 71 0,-18 18-1,0 53 1,0-1 0,17 1-1,1-18 1,-18-18-1,-18-35 17,1 0-32,-36-53 15,0 0 1,17 53 0,36 18 15,0-1-16,18 19 1,53-1 0,-1-17-1,71-18 1,18-18 0,-71-17-1,18-36 1,-106 53-16,18-52 15,-18-1 1,-18 1 0,0 52-1,1 18 17,17 18-32,0-1 31,0 1-16,0 0 17,-35 35-17,35-36-15,-36 36 16,36 35 0,0-35-1,71-17 1,-1-19-1,54-17 1,88-53 0</inkml:trace>
  <inkml:trace contextRef="#ctx0" brushRef="#br0" timeOffset="87856.42">17851 13212 0,'0'0'16,"0"-18"-1,0 0-15,35-17 16,0 0 0,-17-18-1,-18 35 1,-36 18 0,19 0-1,-71 71 1,-1 52-1,37 18 1,34-35 0,18 0-1,53-53 1,-36-53-16,72 0 16,16-18-1,54-70 1,-124 53-16</inkml:trace>
  <inkml:trace contextRef="#ctx0" brushRef="#br0" timeOffset="88225.33">18538 13194 0,'0'0'0,"36"-53"15,-36 0 1,-53 53 0,-53 0 15,-17 53-16,52 0 1,53-35-16,18 34 16,53 19-1,18-36 1,52 18 0,-52-18-1,-71 36 1,-35-53-1,-89 17 1,-17-35 0,70 0-1,36-18 1,35-35 15,88 18-15,18-18-16</inkml:trace>
  <inkml:trace contextRef="#ctx0" brushRef="#br0" timeOffset="88623.98">19068 13159 0,'0'0'0,"17"-18"0,1-17 15,-18 17 1,-53 18-1,0 18 1,-35 35 0,88 0-1,0-1 1,53 19 0,0-36 15,17 18-16,-34-18 1,-36-17-16,0 0 16,-71 17-1,0-17 1,-52-18 0,70 0-1,35-18 1,18 0-16,71-35 15,35 18 1</inkml:trace>
  <inkml:trace contextRef="#ctx0" brushRef="#br0" timeOffset="89206.31">20267 13194 0,'-35'0'0,"70"0"0,-88 0 15,36 0-15,-36-18 16,53 1-1,35-72 1,35 19 0,-52 52-16,17-52 15,-35-19 1,-17 72 15,-54 17-31,-17 35 31,17 71-15,71-71-16,0 89 16,0 17-1,89-18 1,-72-70 0,1 18-1,-53-18 1,-89-36-1,18-17 1,53-35 0,18 0-1,35 17 1,53-35 0,53 18-1</inkml:trace>
  <inkml:trace contextRef="#ctx0" brushRef="#br0" timeOffset="89556.79">20302 13353 0,'0'0'0,"18"0"0,17 0 15,18-18 1,0-17 0,18-18-1,-18 18 1,17-36-1,-52 18 1,-18 35 0,-53 54-1,-53 70 1,35-1 0,54-16 15,17-19-16,0-52 1,106-18 0,17-36-1,-35-16 1,-52 34-16</inkml:trace>
  <inkml:trace contextRef="#ctx0" brushRef="#br0" timeOffset="89807.09">21043 12753 0,'0'-71'16,"0"142"-16,0-212 16,0 158 15,0 36-31,-35 141 16,17-141-16,1 106 31,-19 17-16,19-87 1,-1 16 0,18-52-1,53-70 17</inkml:trace>
  <inkml:trace contextRef="#ctx0" brushRef="#br0" timeOffset="90190.61">21184 13317 0,'-17'0'0,"-1"0"15,0 0-15,1 0 16,34 0 31,54-17-32,-53-1-15,34-17 16,1-18 0,-35 0-1,-36 53 1,-52 0 0,-1 53-1,1 35 1,70 18-1,0-53 1,53-18 0,0-35-1,52 0 1,-69 0-16</inkml:trace>
  <inkml:trace contextRef="#ctx0" brushRef="#br0" timeOffset="90440.8">21855 13141 0,'0'-18'16,"0"36"-16,0-89 15,-36 71 1,19 0-16,-72 71 16,19 52-1,52-34 1,18-1-1,0-35 1,88-36 0,-35-17-1,36-35 1,-1-35 0</inkml:trace>
  <inkml:trace contextRef="#ctx0" brushRef="#br0" timeOffset="90707.17">22172 12771 0,'0'0'0,"0"-89"15,-18 195 17,1-35-17,-36 123 1,35-159-16,-17 89 15,17 17 1,18-71 0,0-17-1,53-71 17,0-34-17</inkml:trace>
  <inkml:trace contextRef="#ctx0" brushRef="#br0" timeOffset="91042.1">22207 13229 0,'0'0'16,"-17"53"15,-1 0-15,18 0-1,0 0 1,18-53-1,17 0 1,18 0 0,17-71-1,-52 1 1,-18 17 0,-18 0 15,-17 53-16,0 18 1,17 17 0,18-18-16,0 1 15,36 0 1</inkml:trace>
  <inkml:trace contextRef="#ctx0" brushRef="#br0" timeOffset="91456.13">22631 13212 0,'0'0'16,"0"-53"-1,0 35-15,0 0 16,17 18 15,1 36-15,-18-19-16,18 54 15,-1-1 1,-17 19 0,0-37-1,-17-34 1,-1-18 0,18-18-1,0-52 1,0 17-1,53-18 1,0 19 0,17-1-1,-34 35 1,-19-17 0</inkml:trace>
  <inkml:trace contextRef="#ctx0" brushRef="#br0" timeOffset="91690.92">22013 12894 0,'0'0'0,"-17"0"0,34 0 46,1 0-46,35 0 0,17 0 16,19 0 0,-19 0-1,-52 18 1,-1-1 0</inkml:trace>
  <inkml:trace contextRef="#ctx0" brushRef="#br0" timeOffset="91908.37">23107 13582 0</inkml:trace>
  <inkml:trace contextRef="#ctx0" brushRef="#br0" timeOffset="99005.61">1570 15381 0,'0'0'0,"0"-18"0,-35-70 32,35 53-32,0-36 15,0 36-15,-18-35 16,18 52-1,0 36 1,0 70 0,0 53-1,0 35 1,-35-35 0,-18-52-1,35-54 1,0-106 15</inkml:trace>
  <inkml:trace contextRef="#ctx0" brushRef="#br0" timeOffset="99238.67">1552 15099 0,'53'18'15,"-35"17"-15,17 18 16,-17-18-16,17 88 16,36 1-1,-54-36 1,18-17 0,1-36-1</inkml:trace>
  <inkml:trace contextRef="#ctx0" brushRef="#br0" timeOffset="99488.55">1923 15064 0,'0'0'0,"0"-36"16,0 54-1,0 53 1,0 34 0,0 36-1,0-35 1,0-70-16,-18 34 16,18-17-1</inkml:trace>
  <inkml:trace contextRef="#ctx0" brushRef="#br0" timeOffset="99890.22">2099 15381 0,'0'18'31,"0"-1"-31,0 36 15,-18 18 1,1-54-16,17 89 16,0-70-1,35-19 1,18-17 0,53-53-1,-36-17 16,-34-36-15,-72-18 0,-52 54-1,-18 35 1,53 52 0,18 89-1,17 0 1,18-53-1,36-36 1,34-17 0</inkml:trace>
  <inkml:trace contextRef="#ctx0" brushRef="#br0" timeOffset="100138.94">2628 15169 0,'0'0'0,"18"-70"15,-18 52 1,0 54 0,0 52-1,0 70 1,-18-16 0,18-54-1,0 0 1,0-70-1,0-54 17</inkml:trace>
  <inkml:trace contextRef="#ctx0" brushRef="#br0" timeOffset="100356.07">2469 15487 0,'18'0'31,"0"0"-31,35 0 16,35 0-1,35-18 1,-17-17 0,0 0-1,-53-1 1,-53 19-16</inkml:trace>
  <inkml:trace contextRef="#ctx0" brushRef="#br0" timeOffset="100739.24">2999 15381 0,'-18'18'0,"36"-36"0,-54 89 16,19-36 0,34-35-1,54 0 1,-18-53 15,17 0-15,-52 35-16,0-17 15,-18-35 1,-36 52 0,-52 36-1,35 52 1,-17 36-1,34-18 1,19 36 0,17-71-1,35-36 1,18-17 0,18-17-1,-1-19 16,-52 19-31,-1-1 0</inkml:trace>
  <inkml:trace contextRef="#ctx0" brushRef="#br0" timeOffset="101038.43">3775 15381 0,'0'18'0,"0"-1"16,-18 1-1,18 0 1,18-36 15,-1 18-31,-17-35 16,0-1 0,-17 36-1,-1 0 16,-17 18-15,35 17 0,0-17-1,0 0-15</inkml:trace>
  <inkml:trace contextRef="#ctx0" brushRef="#br0" timeOffset="101355.27">3757 15646 0,'0'0'0,"-53"53"15,53-36-15,18-17 47,17 0-47,-17-35 16,-18 17 15,0 1-15,-18 17-1,-17 0 1,0 35 0,17-35-1,36 0 1</inkml:trace>
  <inkml:trace contextRef="#ctx0" brushRef="#br0" timeOffset="102755.28">4745 15222 0,'0'0'0,"-18"0"0,1 0 15,17-17 17,0-1-32,0-17 15,52-36 1,1 54 15,-35 17-15,-18 17-1,0 107 1,0-18 0,0 35-1,0-71 1,35-52-1,36-36 1,17-52 0,0-19-1,-17-34 1,-54 17 0,-17 53-1,0 71 1,0 88 15,0 88-15,0-36-1,0 125 1,0-107 0,0 36-1,-35-106 1,-18-1-1,-17-69 1,-89-19 0,88-70-1,-17-70 1,53-1 0,35-70-1,53 71 1,70 0 15,-70 87-31,35-17 0</inkml:trace>
  <inkml:trace contextRef="#ctx0" brushRef="#br0" timeOffset="103622.13">5539 15275 0,'0'0'0,"0"-53"15,0 36 1,0-1-16,-71 18 15,0 53 1,1 70 0,52-34-1,18 34 1,0-52 0,18-54-16,52 1 15,19-18 1,34-35 15,-35-18-15,-35-53-1,-35-18 1,-89 1 0,-34 88-1,34 35 1,-17 88-1,52 18 1,19 17 0,17-88-16,0 54 15,53-19 1,17-70 0,54 0-1,-18-53 16,-71 36-31,53-54 16,-70 53-16,52-70 16,-34-35-1,-1 88 1,-35 87 15,-18-16-31,1 34 16,-1 54-1,18-71 1,18-18 0,34-35-1,19-53 1,-18 0 0,-18 35-16,1-70 15,-1-18 16,-35 54-15,17 52 0,-17 52-1,0 37 1,0-54-16,0 53 16,0 0-1,53-52 1,18-36-1,17 0-15</inkml:trace>
  <inkml:trace contextRef="#ctx0" brushRef="#br0" timeOffset="105355.08">7408 15716 0,'0'0'0,"18"-17"31,0-1-15,-1 0-16,89-35 16,35-88-1,-53 0 1,-52-88 0,-36 123-1,-53 35 1,0 71 15,0 71-15,18 53-1,-1 87 1,19-158-16,17 71 16,-18-19-1,18-52 1,0-70 15,18-36-15,-1 35-16,36-70 15,0 70 1,0 18 0,0 36-1,18 34 1,-1-17 15,36-18-15,17-17-1,-34-18 1,16-71 0,-34 18-1,-36-52 1,-52-1-1,-54 35 1,18 71 0,-35 71-1,35 17 1,18 35 0,35-34-1,0-54 1,70-17 15,1-36-15,17-53-1,-35 1 1,0-36 0,-35 88-1,-18 36 1,0 35-1,-18 35 1,18-17 0,0-54-16,0 36 15,18-53 1,52 0 0,18-53-1,-35 0 1,18-35 15,-54 53-31,36-36 16,-35 18-1,0 53 1,-18 53 0,0 18-1,17 35 1,1-53-1,17-53 1,36 0 0,-1 0-1,1-36 1,-1-34 0,-34-18-1,-36 52 1,0 19 15,0 52-15,0 0-1,0 53 1,0-17 0,70-18-1,18-35 1,1-18-1,34-36 1,1-34 0,-72-18-1,-52-1 1,-17 54 0,-54 53-1,18 35 1,36 35 15,17 0-15,35-35-1,36-18 1,-1-35 0,71-17-1,36-54 1</inkml:trace>
  <inkml:trace contextRef="#ctx0" brushRef="#br0" timeOffset="105788.06">10883 15028 0,'0'0'0,"0"-17"15,0-1-15,0-17 16,0 17-1,-17 36 1,-1 35 0,0-18-16,-17 141 15,0-52 1,-18 17 0,35-71-1,18-34 1,88-36 15,-70-18-31,70-35 16,53-35-1</inkml:trace>
  <inkml:trace contextRef="#ctx0" brushRef="#br0" timeOffset="106121.46">11165 15293 0,'0'0'15,"-17"35"1,-19 18-1,-16 53 1,52-36 0,35 1-1,53-71 1,-53 0-16,18 0 16,88-53-1,-88 0 1,-53-35 15,-17 0-15,-72 35-1,19 53 1,52 0-16,-88 18 16,71-1-1,-18 18 1,-17-35-1,17 0 1</inkml:trace>
  <inkml:trace contextRef="#ctx0" brushRef="#br0" timeOffset="106354.57">10442 15293 0,'0'0'0,"-17"0"31,52 0-15,-18 0-16,142 0 16,0-18-1,70 1 1,-105-1 0,-36 18-1,-53 0 1,-17 0-16</inkml:trace>
  <inkml:trace contextRef="#ctx0" brushRef="#br0" timeOffset="106738.25">12312 15363 0,'0'0'0,"70"-105"31,-52 105-31,0-36 16,-18 54-1,0 35 1,-18 35 0,-17 0-1,0-17 1,17-36 0,18-53 15,35-17-31,-35 18 15</inkml:trace>
  <inkml:trace contextRef="#ctx0" brushRef="#br0" timeOffset="106872.1">12471 15064 0,'0'-18'16,"0"36"-16,-36-36 15,19 18 1,52 88-1,18-17 1</inkml:trace>
  <inkml:trace contextRef="#ctx0" brushRef="#br0" timeOffset="108470.98">13053 15487 0,'0'0'0,"17"0"31,1-18-15,-18-35 0,0-35-1,-53 35 1,35 36-16,-87 17 16,16 53-1,-16 52 1,69 1-1,36-53 1,0 0 0,53-53-1,71-18 1,-36-35 0,53-52-1,-70-19 1,-1-70 15,-52 35-15,-18 106-1,-35 53 1,-18 53 0,-18 106-1,36-18 1,35 71-1,17-124 1,72-35 0,34-53-1,1-18 1,17-52 0,-36-18-1,-69-36 1,-36 36-1,0 70 17,-53 54-17,-18 105 1,36 17 0,35-87-1,71-18 1,-1-53-1,36-18 1,-18-35 0,53-70-1,-88-1 1,-35 72 0,-1 34-1,-17 53 1,-35 53 15,0 18-15,35-18-1,0-52 1,0-19 0,35-34 15,-17-1-31,70-88 15,-17 18 1,17 0 0,-53 70-1,-35 36 1,18 52 0,-1 36-1,36-35 16,-17-18-15,52-53 0,-18 0-1,18-18 1,1-123 0,-54 17-1,-17-52 1,-18 53-1,0 70 1,0 70 0,-53 124-1,35-17 1,-17 35 0,35-54-1,0-34 1,53-53-1,35-18 17,18-53-17,-53-18 1,0-35 0,-36 71-1,-17 106 16,0-1-15,0 1 0,0-36-1,53-17 1,0-18 0,18-53-1,-54 17 1</inkml:trace>
  <inkml:trace contextRef="#ctx0" brushRef="#br0" timeOffset="108637.37">15363 15134 0,'-17'0'16,"34"0"-16,-87 0 16,52 0-16,1 0 15,-19 0 1,36 18-1</inkml:trace>
  <inkml:trace contextRef="#ctx0" brushRef="#br0" timeOffset="108821.3">14464 15328 0,'0'0'0,"-53"18"0,-35-1 32,105-17-17,89 0 1,53 0 0,53-17-1</inkml:trace>
  <inkml:trace contextRef="#ctx0" brushRef="#br0" timeOffset="109871.02">15804 15416 0,'0'0'0,"-52"-17"31,52-36-31,0 0 32,17-53-17,1 0 1,-18 71 0,-53 35-1,0 18 1,-53 105-1,36 18 1,-54 71 0,106-159-16,-105 158 15,35-34 1,0 34 0,70-87-1,18-53 1,88-71 15,71-89-15,0-69-1,-71-1 1,-88 0 0,-35 89-1,-54 17 1,-34 35-1,105 18 1,36 0 0,52-18-1,72-35 1,-1 0 0,-71 18-1,-52 35-15,35-17 16,-53 52 31,0 0-32,-18 18 1,18 0 0,53-35-1,18-18 1,-1-18-1,18-53 1,-35 1 0,-53 17-1,0 35-15,0 54 32,-17 69-17,-19 37 1,-17-1-1,1 88 17,52-176-32,-36 88 15,-34 0 1,-18-88 0,70-53-1,0-53 1,36-53-1,0 53-15,-1 18 0</inkml:trace>
  <inkml:trace contextRef="#ctx0" brushRef="#br0" timeOffset="112304.1">17039 15487 0,'0'0'0,"-17"18"16,17-1-1,17-17 1,54-17 0,52-54-1,-88 53-15,36-52 16,-36-54 0,-35 54-1,-53 52 1,-52 53 15,16 54-15,72-72-16,-36 124 15,53-70 1,35-1 0,36-70-1,87 0 1,36-88-1,0-53 1,-88-18 0,-70 36-1,-36 17 1,0 71 0,-53 70-1,35 0-15,-17 71 16,-1 88 15,36-35-15,18-88-1,53-19 1,17-52 0,18-35-1,-1-71 1,-52 18-1,-35-35 1,-18 70 0,-35 88-1,-1 36 1,1 52 0,35-35-1,18 0 1,70-52 15,0-36-15,106-53-1,-106 0 1,18-53 0,-88 18-1,-18 35 1,0 106 15,-18 70-15,1-52-1,17-1 1,0-34 0,0-54 15,17 0-16,19-52-15,34-18 32,-17 0-17,0 17 1,-53 53 0,18 71-1,-1 18 1,1 17-1,0-17 1,34-19 0,1-34-1,-35-18-15,35 0 16,17-35 0,1-18-1,0-53 1,-19 0-1,-34 89 17,-18-1-32,0 36 15,0 35 1,0 52 0,0-34-1,35 17 1,36-35-1,-53-53-15,123 18 16,0-18 0,-53-36-1,0-34 1,-70-18 0,-1-18-1,-52 53 1,-35 53-1,17 53 17,35 53-17,18-1 1,18-34 0,88-18-1,-1-53 1,1 0-1,-18-35 1,1-36 0,-72 53-16,19-52 15,-1-18 1,-35 70 0,0 36-1,-18 52 1,-17 1 15,0-1-15,17-34-1,18-19 1,35-52 15,53-36-15,-70 54-16,17-36 15,18-18 1,-17 54 0,-19 70-1,-17 35 1,35-35 0,18 17-1,53-52 1,0-18-1,-18-35 17,-17-36-17,-1-70 1,-34-18 0,-19 106-16,1-123 15,-18 105 1,-35 107 15,-18 105-15,35-88-16,-52 123 15,70-52 1,0-19 0,35-52-1,35-35 1,19-18-1,-1-53 17,0-18-17,-53-17 1,1 18-16</inkml:trace>
  <inkml:trace contextRef="#ctx0" brushRef="#br0" timeOffset="112537.23">20990 15169 0,'0'0'0,"-17"36"31,34-36-31,36 0 16,71 0-1,34-18 1,-16 0-1,-72 18 17,-105 0-17,17 0-15</inkml:trace>
  <inkml:trace contextRef="#ctx0" brushRef="#br0" timeOffset="114036.6">4657 16969 0,'0'0'0,"0"-18"0,0-88 31,0 71-15,0-36-1,17 1 1,-17 17 0,0 141 15,0-17-16,-17 105 1,17-53 0,0 1-1,53-71 1,-36-53-16,71 0 16,54-71-1,-19-17 1,0-71-1,-87 1 17,-19-1-17,-17 124-15,0-18 16,-35 53 0,17 53-1,1 105 1,17 1-1,0 35 1,35-123 0,71-36-1,0-53 1,53-52 0,-71-1-1,-53-35 1,-35 0 15,0 71-15,0 53-1,-18 52 1,18 36 0,-17-88-16,-1 52 15,-17 1 1,35-53-1,17-36 17,54-70-17,-53 53-15,35-36 16,17 36 0,-35 35-1,1 35 1,-19 18-1,1 17 17,35 1-17,0-53 1,17-18 0,1 0-1,-1-71 1,-17 1-1,-35-36 1,-18 70 0,0 72 15,0 52-15,0-35-1,18 0 1,-1-36-16,19 1 15,16-18 17,-34-35-17,0-36 1</inkml:trace>
  <inkml:trace contextRef="#ctx0" brushRef="#br0" timeOffset="114219.81">6315 16633 0,'-18'0'0,"36"0"0,-54 0 16,19 0-16,-36 0 15,18 0 1,52 0 15,1 0-31</inkml:trace>
  <inkml:trace contextRef="#ctx0" brushRef="#br0" timeOffset="116503.95">7126 17110 0,'0'0'0,"-18"17"16,36-34 15,0-1-31,35-35 16,35-70 0,-71 17-1,-34-18 1,-1 107-16,-52 17 15,-71 17 17,17 54-17,-17 52 1,70-34 0,36 16-1,53-87 1,88-18-1,17-35 1,18-36 0,-88 18-1,0 18 1,-35 35 0,-18 35-1,0 18 1,17 88-1,-17-17 17,0 105-17,0 36 1,-17-89 0,-1-35-1,18-106 1,0-70-1,71-53 1,-1-106 0,18-88-1,-17 88 1,17-53 0,-17 123-1,-36 36 1,-35 141 15,-18 18 0,18 17-15,0-35 0,36-36-1,34-17 1,36-53-1,-53-17 1,-18-18 0,-35-1-1,18 54 1,-18 18-16,0 87 31,0-17-15,0 35-1,35-35 1,18-18 15,-35-35-31,52 0 16,36 0 0,-18-52-1,-17-19 1,-54 18-1,-17-88 1,0 88 0,-35 35-1,17 18 1,1 71 0,-1-18-1,1 53 1,17-71-1,0 0 17,0-17-17,0 0 1,0-1 31,17-17-32,-17 18 1,0-1 0,18 1-1,35-18 1,0 0 0,52-35-1,-16 0 1,34-71-1,-70 0 1,-35-53 15,-18 89-15,0 52-16,-18 0 16,-35 54-1,18 34 1,17 89-1,18-53 1,0 35 0,36-106-1,34-17 1,18-18 0,18-36-1,-35-16 1,-36-1 15,-35 70 0,0 1-15,0 17 0,0-17-1,70-1 1,-17-17-1,36-52 1,-19-1 0,-35-18-1,-35 53-15,18-17 16,-18 17 0,0 36-1,0 88 1,0-18-1,0 89 1,0-19 15,53 213-15,-53-160 0,0 36-1,-18-123 1,-52-89-1,17-88 1,18 18-16,-71-142 16,35 1-1,36-88 1,35 87 0,106 18-1,17 54 1,195-37-1,-230 107 1</inkml:trace>
  <inkml:trace contextRef="#ctx0" brushRef="#br0" timeOffset="117753.05">10830 16686 0,'0'0'0,"0"-35"0,0-53 16,-17 17-1,17 36 1,-18 35-1,-17 71 1,-1 70 15,19-18-15,-1-70-16,1 53 16,-19 0-1,36-89 1,0-87 15,18-18-15,17 52-16,36-52 15,35 18 1,-1 70 0,1 53-1,-88 17 1,-71 54 15,-35-71-15,-36-36-1,36-17 1,0 0 0,70 0-1,1 0 1,34 18-1,54 17 1,17-17 0,18-18-1,70 0 1,18-71 0,-70 1-1,-89 17 1,-17-18-1,-36 71 32,-17 71-31,35-1 0,0-34-1,70-36 1,1 0-1,35-36 1,-18-34 0,-53-1-1,-17 1 1,-18 34 0,0 54-1,0 52 1,17 107-1,1 35 17,0-1-17,-1 107 1,1-54 0,-18 54-1,0-124 1,-18-141-16,-52 17 15,-1-105 1,-17-88 0,0-124-1,53 35 1,35-176 0,35 176-1,88-17 1,36 88-1,123 17 1</inkml:trace>
  <inkml:trace contextRef="#ctx0" brushRef="#br0" timeOffset="119153.13">12947 16880 0,'0'0'0,"0"-17"0,0-1 0,0-35 15,0-17 1,18 70-1,17 88 17,-35 0-17,0 18 1,0-36 0,0-34-1,0-54 1,0-35-1,0-17 1,53-72 0,0 54-1,17 53 1,-17 53 0,-35-1-16,35 89 15,-18-18 1,0-17-1,1-36 1,-19-35 15,36-35-15,-35 17-16,35-35 16,17-70-1,1 17 1,-54 71-1,-17 105 17,0-34-32,0 52 15,53 18 1,36-36 0,87-35-1,53-35 1,-52-17-1,-72-54 1,-69-35 15,-36 18-15,-53 0 0,-35 70-1,-36 54 1,36 52-1,17 35 1,54-17 0,17-53-1,53-18 1,52-35 0,-16-53-1,17-52 1,-54-1-1,-52 18 17,0 52-17,0 72 1,0 52 0,0 35-1,36 1 1,17-71-1,35-36 1,-18-17 0,-52-17-16,70-72 15,-35-16 1,-18-72 0,-35 36-1,0 18 1,0 87-1,0 72 17,-17 52-17,-1 71 1,0-36 0,36 18-1,53-53 1,-1-70-1,-17-18 1,0-53 0,-35 18-16</inkml:trace>
  <inkml:trace contextRef="#ctx0" brushRef="#br0" timeOffset="119336.72">14887 16845 0,'0'0'0,"-17"0"0,-1 35 16,53-35 15,36 0-15,88-17 0,-18-19-1,-53 19-15</inkml:trace>
  <inkml:trace contextRef="#ctx0" brushRef="#br0" timeOffset="120836.48">15752 16898 0,'0'0'16,"-36"0"-1,36-18 1,0 1-16,53-54 31,-35 18-15,-18 0 0,-18 53-1,1 0-15,-54 53 16,0 35-1,36 54 1,35-54 0,18 0-1,52-53 1,107-35 0,-71-35-1,35-71 1,-53-17-1,-53-71 17,-35 70-17,0 36 1,-35 88 0,-18 88-1,35 18 1,-17 70-1,17-52 1,18-36 0,0-70-16,0 17 15,53-35 1,-17-35 0,34-53-1,-17 17 1,-18 36-1,18 17 1,-35 71 15,-18 18-15,35-1 0,0-35-1,36 1 1,17-36-1,0-53 1,-35 0 0,0-35-1,-35 52 1,-18 72 15,0 17-15,0-1-1,0-16 1,35-36 15,18 0-15,-35 0-16,17-53 16,18-18-1,-18 36 1,-35 17-1,0 54 1,0-1 0,35 18-1,36-18 1,35-17 0,0-18-1,17-18 1,-35-35-1,-88 36-15,0-107 16,-17 53 15,-72 19-15,19 52 0,-18 70-1,70 1 1,0 17-1,18-35 1,0 35 0,0 0-1,0 89 1,18-19 0,-18 160-1,0-159 1,-70-18-1,17-88 1,-18-71 15,36-35-15,17 18-16,1-71 16,-1-88-1</inkml:trace>
  <inkml:trace contextRef="#ctx0" brushRef="#br0" timeOffset="121003.14">17004 16633 0,'0'0'0,"-18"0"0,18-17 0,-17 17 15,-1 0 1,36 17 15,17 1-31</inkml:trace>
  <inkml:trace contextRef="#ctx0" brushRef="#br0" timeOffset="122936.89">18644 16545 0,'0'0'16,"0"-35"-16,0-71 31,0 89-31,-17-19 16,-72 36-1,-34 18 1,35 52-1,0 72 1,52-1 0,36-88-16,0 105 15,71-69 1,52-72 0,1-17-1,35-53 1,-71 0-1,-18-70 1,-70 52 15,0 54-15,-53 34 0,18 54-1,17 52 1,18 1-1,53-71 1,0-53 0,71-18-1,-18-52 1,-36-1 0,-52-70-1,-53 17 1,-36 54-1,-52 35 1,17 70 15,53 53-15,17 106 0,36-106-1,53 18 1,18-88-1,52-1 1,-17-52 0,53-71-1,-88 18 1,-36-35 0,-35 52-1,0 106 16,-18 71-15,18-88 0,-17 70-1,17 18 1,52-71 0,37-17-1,-1-18 1,53-71-1,-88 1 1,0-54 0,-53 54-1,0 122 17,0 19-17,0-36-15,0 54 16,0-37-1,70-16 1,1-36 15,70-18-15,-70-35 0,-18-53-1,-36 18 1,-17 0-1,0 123 17,0-17-32,-35 52 15,0 19 1,17-19 0,0-35-1,18-52 16,53-36-15,18-35 15,-18 35-15,0 35 0,-36 71-1,1 18 1,17-1-1,36-17 1,-1-35 0,18-18-1,18-36 1,-35-34 0,35-124-1,-53 53 1,-36-18-1,-17 88 1,0 54 0,-35 70 15,-18 88-15,35-18-1,18 36 1,0-71-1,53 0 1,0-88 0,-17 0-16,34-17 15,-17-36 1,-35-35 0</inkml:trace>
  <inkml:trace contextRef="#ctx0" brushRef="#br0" timeOffset="123118.83">20832 16739 0,'0'0'0,"-36"0"0,36 18 31,18-18-15,70 0-1,0 0 1,124-18-1,-159 18-15</inkml:trace>
  <inkml:trace contextRef="#ctx0" brushRef="#br0" timeOffset="124003.04">22243 16951 0,'0'0'0,"-18"18"0,-35-18 0,0 17 31,36-17-15,17-35 0,70-36-1,-35-17 1,-17-18-1,-18 18 1,-35 53 0,17 35-16,-52 0 15,-36 70 1,53 36 0,0 18-1,53-54 1,35-34-1,18-36 17,35-18-17,-35-35 1,18-35 0,-71 17-1,17 1 1,-17 52-16,0 36 31,0 70-15,0 18-1,0-18 1,0-35 0,36-35-1,-19-18-15,89-18 16,-18-35-1,53-35 1,-70 0 0,-36-36 15,-35 36-15,-53 70-1,-17 36 1,52 35-1,18 35 1,0 0 0,35 18-1,-35-71 1,0 1 0,-53-19-1,-35-17 16,88-17-31,0-1 0,0 0 16</inkml:trace>
  <inkml:trace contextRef="#ctx0" brushRef="#br0" timeOffset="124569.28">23777 16757 0,'0'0'15,"-17"0"-15,-19 0 0,-34 0 16,52-53 0,18 0-1,18 35-15,70-52 16,35-1-1,-52 18 17,-89 106-1,-70 71-15,70-89-16,-34 53 15,-37 71 1,36-35-1,18-54 1,0-35 0,-18-17-1,0-18 1,-17-18 0,52-17-1,18 17 1,0 1-1,53 17 17,35-18-17,53 1 1,-35-19 0,53-17-1</inkml:trace>
  <inkml:trace contextRef="#ctx0" brushRef="#br0" timeOffset="125402.36">24536 16722 0,'0'0'0,"0"-71"32,0 36-32,0 0 15,-18 35 1,-35 35-1,-35 88 1,53-35 0,17 36 15,18-53-15,18-54-16,87-17 15,1 0 1,18-35-1,-36-36 1,-88-70 0,-18 18-1,1 87-15,-89-52 16,35 71 0,54 17-1,34 0 1,124 0-1,1 0 1,-90 0-16,160-53 31,-88 0-15,-54 0 0,-70 0-1,-53 18 1,-17 17-1,34 18-15,-87 106 16,35 17 0,-36 107-1,54-19 1,52 89 0,18-53-1,0-176-15,18 264 16,-18-124-1,-36 19 1,-16-124 0,-37-71 15,36-106-15,-17-140-1,52 52 1,18-70-1,53 70 1,88-18 0,0 54-1</inkml:trace>
  <inkml:trace contextRef="#ctx0" brushRef="#br0" timeOffset="125951.92">25629 16933 0,'0'-17'16,"0"-1"-16,0 0 15,0-35 1,0-17 0,71-54-1,-1 36 1,-34 71-1,-36-1-15,-18 71 32,-53 53-17,54 0 1,-18 35 0,35-53-1,-18-18 1,18-52-1,-35-18 1,-18 0 0,-53 18 15,53-18-15,35 0-16,1 0 15,70 0 16,70 0-15,-17 0 0,-71 0-16,53 0 15,1-18 1,-54-35 0,-17 53-16</inkml:trace>
  <inkml:trace contextRef="#ctx0" brushRef="#br0" timeOffset="126135.92">26547 17074 0,'0'0'15,"0"18"-15,-18-18 47,0 0-47,-52-53 16</inkml:trace>
  <inkml:trace contextRef="#ctx0" brushRef="#br1" timeOffset="154366.18">2081 8749 0,'0'-18'16,"0"1"-1,-17 17-15,17-18 16,17 18 78,1 0-94,0 0 15,17 0-15,71 0 16,-18 0 0,71 0-1,-18 0 1,18 0 0,-36 0 15,18-18-16,-17 18 1,34 0 0,1 0-1,0-17 1,-71 17 0,36 0-1,17 0 1,-88-18-1,70 0 1,-35 18 0,36-17-1,17 17 1,-18-18 0,36 0-1,-124 1 1,89-1-1,35 1 1,-18 17 0,-18-18-1,54 0 1,-54 18 0,18 0-1,18 0 1,-71 0-1,0 0 1,-17-17 0,35 17-1,52 0 1,-52-18 0,53 0-1,-36 18 16,36-17-15,0 17 0,0 0-1,35 0 1,-36 0 0,54-18-1,-18 18 1,-88 0-1,-71 0-15,124-18 16,-36 18 0,36-17-1,18 17 1,-54 0 0,89-18 15,-106 18-16,52-17 1,19 17 0,-19 0-1,54-18 1,-53 18 0,-106 0-16,123 0 15,36-18 1,-36 18-1,89-17 1,-18 17 0,-71 0-1,142-18 1,-124 0 0,70 18 15,-17-17-16,-53-1 1,88 0 0,-52 1-1,-160 17-15,213 0 16,-72-18 0,89 18-1,18-35 1,-124 35-1,176-18 1,-123 1 0,70-1-1,-17 18 1,-70-18 0,87 1 15,-17 17-16,-18 0 1,-70-18 0,88 18-1,-36 0 1,-105 0 0,123-18-1,-141 1 1,53 17-1,-70-18 1,-36 18 0,-53 0-1,-17 0 1,0 0 0,-54 0 30</inkml:trace>
  <inkml:trace contextRef="#ctx0" brushRef="#br1" timeOffset="154465.6">18750 7920 0,'-53'0'16,"36"0"-1,-36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3T11:24:55.0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7849 9243 0,'0'-18'31</inkml:trace>
  <inkml:trace contextRef="#ctx0" brushRef="#br1" timeOffset="7276.4">1482 8449 0,'-18'-18'16,"0"18"-16,18-17 15,0 34 32,0 1-31,36 35-16,17 17 15,-18 19 17,0-19-17,-35-52-15,53 52 16,0-17-1,0-53 1,35-17 0,0-36-1,159-124 1,141-105 0,-88 35-1,88-17 1,-53 52-1,-158 106 1,-1-17 0,-158 87 15,-1 19-15,1 17-1,-18 17 32,-18 19-31,-17 17-1</inkml:trace>
  <inkml:trace contextRef="#ctx0" brushRef="#br1" timeOffset="8193.14">2046 10389 0,'0'0'0,"0"-53"32,-18 53-17,18 18 1,0 17 0,0 89-1,0-89-15,0 36 16,36 87-1,34-34 1,-17-54 15,35-17-31,18-53 32,159-88-17,-36-71 1,177-141-1,-71 71 1,71-71 0,-142 106-1,18 18 1,-105 70 0,-89 71-1,-70 0 1,-1 35-1,-34 0 32,-36 0-31,17-36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3T10:40:06.7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4357 476 0,'17'0'63</inkml:trace>
  <inkml:trace contextRef="#ctx0" brushRef="#br0" timeOffset="608.34">4374 600 0</inkml:trace>
  <inkml:trace contextRef="#ctx0" brushRef="#br0" timeOffset="1143.14">4286 723 0,'0'-17'94,"18"17"-94,-18-18 0,18 18 16,-18-18-16,0 1 15,17-1 1,-17 0-16,18-35 16,17 1-1,-17 16 1,-18 19 15,0-36-15,17 53-1,-17-18 1,0 36 15,0-1-15,-17 54-1,-19 35 1,1-18 0</inkml:trace>
  <inkml:trace contextRef="#ctx0" brushRef="#br0" timeOffset="1924.63">4251 1041 0,'0'53'16,"0"17"-1,-18 18 1,1-35-1,17-35 17,-36-18-17,19 0 1,-1-35 0,18-18-1,0 35-15,0-70 16,0 35-1,0-53 1,0 53 0,35 18-1,-17 17 1,0 18 0,17 36-1,-17 52 1,17-18 15,0 19-15,0-37-1,36-16 1,-18-36 0,35 0-1,-17-18 1,17-52-1,-53 17 1,0-53 0,1 35-1,-19 36 1,-17 17 0,0 36 15,-17 70 0,-1-35-15,18 35-1,0-35 1,53 0 0,-35-53-1,-1 0-15,54 0 16,-36 0-1,36 0 1,-54-35 0,19-53-1,-19 35 1</inkml:trace>
  <inkml:trace contextRef="#ctx0" brushRef="#br0" timeOffset="2447.55">4992 529 0,'0'0'0,"0"18"0,0-1 16,0 19-16,0-19 16,0 1-1,17-18 1,36 0-1,-17-35 17,-1-18-17,-35 18 1,0-1 0,-18 19-1,-35 17 1,0 35-1,36 0 1,-18 18 0,17-18-1,0-35 1</inkml:trace>
  <inkml:trace contextRef="#ctx0" brushRef="#br0" timeOffset="3142.42">4339 706 0,'0'17'79,"-17"1"-64,17-1-15,0 1 0,0 0 16,-36 52-1,19-17 1,17-35-16,0-1 0</inkml:trace>
  <inkml:trace contextRef="#ctx0" brushRef="#br0" timeOffset="5142.58">5292 811 0,'0'-17'16,"0"-1"0,0 36 62,0-1-78,0 1 0,0 0 0,0 17 15,-18 71 1,0-36 0,1 19-1,-1-37 1,18-34-1,0 0 17,0-36-1,0 0-15,0 1-1,0-54 1,18-17-1,35 17 1,0-17 0,-1 35-1,37 18 1,-36 35 0,35 53-1,-71 35 1,1 18-1,-18-18 17,-18-17-17,1-18 1,-1-36 0,1-17 30,17-17-46,0-19 16,0-34 0</inkml:trace>
  <inkml:trace contextRef="#ctx0" brushRef="#br0" timeOffset="6141.1">6068 547 0,'0'-35'16,"-18"35"-16,18 17 31,-18 1-31,18 17 16,-17 71-1,17 0 1,-35 35 0,-1-18-1,19-52 1,-19-18-1,19-36 1,-1-17 15,18-17-15,0-36 0,0-18-1,53-17 1,0 35-1,0-17 1,0 17 0,-36 53-16,1 0 15,17 0 1,-35 17 0,0 19-1,-35 17 1,-18-36-1,0 18 17,18-35-17,17 0 1,1-35 0,17 18 15,0 34 0,17 54-15,-17-1-1,36 19 1,-19-37 0,54-16-1,-1-36 1,1-36-1,-36 1 1,18-35 15,-35 52-31,-1-17 16,-17-18 0,0 35-1,0 0 16,0 1-15</inkml:trace>
  <inkml:trace contextRef="#ctx0" brushRef="#br0" timeOffset="6725.37">6720 512 0,'0'0'0,"-17"0"0,-1 0 0,-17 0 15,17 0 1,53 0 15,-17 0-15,17 0-16,54 0 16,69 0-1,-52 0 1,18-18-1,-54 18 1,-35 0 0,-17 0-1,-71 0 17,0 0-17,18 18 1</inkml:trace>
  <inkml:trace contextRef="#ctx0" brushRef="#br0" timeOffset="7092.9">6985 547 0,'-18'17'16,"18"1"0,-17 0-16,17-1 15,0 72 1,-18-1 0,-17 70-1,17-69 1,1-1-1,17-53 1,0-17 15,0-1-15,-18-17 0,18-17-1,18-18 1</inkml:trace>
  <inkml:trace contextRef="#ctx0" brushRef="#br0" timeOffset="7658.72">7179 917 0,'0'18'15,"18"-18"1,-1 0 0,19 0-1,34-18 1,-52 1-16,17-19 15,0 1 1,-17 0 0,-18-18-1,-18 35 1,-52 18 0,17 0-1,0 71 1,18-1-1,17 36 17,18-35-17,-53 52 1,106-105 0,-18-1-1,36-17 1,-18 0-1,35-52 1,-17-1 0,17-18-1</inkml:trace>
  <inkml:trace contextRef="#ctx0" brushRef="#br0" timeOffset="7974.94">7743 723 0,'0'18'31,"0"-1"-31,0 19 16,18 17-1,53 35 1,-18 0-1,-1-17 1,-52-36 0,36-17-1,-36-36 32,17 18-47,-17-18 0,18 1 16</inkml:trace>
  <inkml:trace contextRef="#ctx0" brushRef="#br0" timeOffset="8291.7">8114 741 0,'-53'0'31,"35"0"-31,-35 0 15,0 53 1,1 0 0,-37 70-1,72-105-15,-36 52 16,0 19 0,18-54-1,17 0 1,36-53 31,17-17-32,18 0-15</inkml:trace>
  <inkml:trace contextRef="#ctx0" brushRef="#br0" timeOffset="8708.86">8378 564 0,'0'0'16,"0"18"15,0 0-31,-17-1 15,-1 19-15,-17 69 16,0 19 15,-1-54-15,36 36 0,0-88-16,0 35 15,0-18 1,36-35-1,-19 0 1,19 0 0,16-17-1,-16-19 1,-19-34 0,1 52-16</inkml:trace>
  <inkml:trace contextRef="#ctx0" brushRef="#br0" timeOffset="9024.04">8290 776 0,'0'0'0,"-35"0"0,17 0 16,18 35-1,-17-35 1,34 0-1,19-17 1,52-1 0,0 0-1,0 18 1,-35 0 0,-35-17-1,-18-1 16</inkml:trace>
  <inkml:trace contextRef="#ctx0" brushRef="#br0" timeOffset="10391.27">9560 476 0,'0'0'0,"0"18"47,0 0-47,0-1 15,-17 71-15,-19 71 16,-17-35 0,-17 34 15,-1-52-15,1-53-1,17-35 1,18-18-1,-18-18 1,35-35 0,0-53-1,18 71-15,0-71 16,18-17 0,17 70-1,18 18 1,-18 35-1,18 52 17,-17 72-17,-19 17 1,1-70 0,35-1-1,0-52 1,35-18-1,-17 0 1,17-71 0,-18 18-1,1-53 1,-36 18 0,0 18-1,-35 52 1,-17 36 15,-36 70 0,18 35-15,35-52 0,0-53-16,0 35 15,70-1 1,-17-52-1,35 0 1,-17-17 0,52-54-1,-87 1 1,-19-36 0,-17 18-1,0-1 1,-53 54-1,-35 18 17,0 34-17,0 36 1,35 0 0,35 18-1,18-19 1,35 19-1,18-53 1,18-18 0</inkml:trace>
  <inkml:trace contextRef="#ctx0" brushRef="#br0" timeOffset="11674.83">10707 776 0,'0'0'15,"0"-18"-15,0 1 16,-18 17 0,1 0-1,-36 17 1,0 19-1,0 70 1,35-18 0,0 0-1,18 0 1,18-35 0,53-35-1,17-1 1,18-17-1,17-17 1,1-36 15,-54-18-15,-17 1 0,-35-19-1,-1 19 1,-17-1-1,-17 71-15,-36-17 16,-35 17 0,17 53-1,-17 35 1,35 0 0,35-17-1,18-36-15,0 0 16,36 0-1,17-35 1,17 0 15,1-17-15,-1-54 0,-35-17-1,1 0 1,-19 53-1,1 17 1,-18 53 15,0-17-31,0 35 16,-18 17 0,18-17-1,0 0 1,36-18-1,-1-35 1,-17 0 0,35 0-1,-1 0 1,19-52 0,-18-1-1,17-53 1,1-35-1,0 35 1,-54 35 0,1 36-1,-36 53 32,1-1-47,-1 89 16,-17-35-1,17 52 1,0-52 15,1 17-15,17-35 0,0-18-1,17-35 16,1 0-31,0 0 16,35-18 0,-36-34-1,18 34-15,-17-35 16</inkml:trace>
  <inkml:trace contextRef="#ctx0" brushRef="#br0" timeOffset="12040.45">11536 847 0,'0'0'0,"0"17"47,17-17-47,19 0 16,34 0-1,36 0 1,-35 0 0,-54 0-1,-34 0 48,-1 0-63,0 0 31,1 0 0</inkml:trace>
  <inkml:trace contextRef="#ctx0" brushRef="#br0" timeOffset="14258.34">12206 776 0,'0'0'0,"0"-18"16,-18 18 15,1 0-31,-18 18 16,-36 35-1,36 18 1,-18 17-1,35 18 1,18-36 0,35-17-1,18-35 1,18-18 0,-1 0-1,36-36 1,-88 19-16,52-18 15,-17-54 1,-35 1 15,-18-35-15,-53 70 0,-53 0-1,36 53 1,-36 53-1,35 17 1,18 54 0,36-54-1,17-34-15,0 34 16,0-35 0,53-17-1,0-18 1,17 0-1,-35-18-15</inkml:trace>
  <inkml:trace contextRef="#ctx0" brushRef="#br0" timeOffset="14873.21">12594 847 0,'0'-36'16,"18"19"15,-18-1-31,35 18 16,0 0-1,-17 0-15,53 0 16,-19 35-1,1 36 1,-35-18 15,-18 35-15,0-35 0,0 35-1,0-53 1,-18-17-1,1 0 1,17-36 15,0-35-15,0 36-16,35-36 16,36-71-1,17 36 1,18 0-1,-18 35 1,-18 35 15,-52 18-15,-18 35 15,-18-35-15,-17 18-1</inkml:trace>
  <inkml:trace contextRef="#ctx0" brushRef="#br0" timeOffset="16222.78">4251 1729 0,'18'0'47,"-1"0"-31,1 0-16,0 0 0,-1 0 16,36 0-1,-18 0-15,106 0 16,1 0-1,69 0 1,-70 0 0,53 0-1,36 0 1,52 0 0,-70 0-1,87 0 1,37 0-1,-89 0 1,141 0 15,-159 0-15,106 0 0,-70 0-1,70 0 1,-53 17-1,177-17 1,-195 0 0,89 0-1,-71 0 1,71 0 0,-18 0-1,0 0 1,-53 0-1,-105 0 1,17 0 0,-106 0 15,-17-17-15,-36 17-1,0 0 1,-17 0-1,17-18 1,0 18 0,-17 0-1,-18-18 17,0 1-17</inkml:trace>
  <inkml:trace contextRef="#ctx0" brushRef="#br0" timeOffset="16372.98">12083 1676 0,'0'17'47,"-18"-17"-16,18 18-16,-18-18-15</inkml:trace>
  <inkml:trace contextRef="#ctx0" brushRef="#br0" timeOffset="21107.69">2064 3157 0,'0'-17'16,"0"-1"-16,0 0 15,0 1 1,0 34 15,0 1-31,0 53 16,17 70 0,-17-18-1,0-17 1,0 18-1,0-54 1,0-35 0,0-17 15,0-36 0,0 1-31,0-19 16,0 1-16</inkml:trace>
  <inkml:trace contextRef="#ctx0" brushRef="#br0" timeOffset="21424.35">2469 3122 0,'0'0'16,"0"-18"-16,0 36 31,0 0-15,0 35-16,0 88 31,0-106-31,0 88 16,0-17-1,-17 0 1,17-53-1,0-35 1,-18-18 15,-17-36-15</inkml:trace>
  <inkml:trace contextRef="#ctx0" brushRef="#br0" timeOffset="22173.58">2011 3616 0,'17'0'16,"1"0"-16,0 0 15,70-18 1,53-17-1,35-18 1,-70 35 0,0 1-1,-71 17 1,-35 17 15,0 1-31,0 53 16,0-1-1,0 18 1,0-35 0,0 18 15,53-53-15,-35-1-16,17-17 15,53 0 1,1-53-1,-36 0 1,-36-35 0,-17-18-1,0 18 1,-70 0 0,17 70-1,-36 18 1,37 18-1,34 0-15,-35 70 16,35 0 0,18 18 15,0-53-15,18 17-1,17-52 1,36 0-1,-36-18 1,18-36 0,0-17-1,-35 36-15</inkml:trace>
  <inkml:trace contextRef="#ctx0" brushRef="#br0" timeOffset="22839.35">3334 3457 0,'0'0'0,"0"18"31,-18-1-31,0 89 32,1 0-17,17-35 1,0-1-1,0-52 1,0 0-16,17-18 31,36-36-15,0 1 0,0-53-1,0 17 1,18 18-1,-54 53 1,1 18 0,-18 35-1,0 17 17,0-17-17,53 0 1,-18-35-1,-17-18-15,52 0 16,1 0 0,-1-71-1,-34 18 1,-36-88 0,0 53-1,0-18 1,-18 71-1,-17 35 1,0 0 0,-1 0 15,36 35-15,18-35-1,17 0-15</inkml:trace>
  <inkml:trace contextRef="#ctx0" brushRef="#br0" timeOffset="23240.62">5098 3122 0,'0'0'16,"0"-18"-16,0 1 16,-18 34 15,18 1-15,-35 53-1,17 17 1,-35 88-1,18-88 1,17 18 0,1-70-1,17-1 1,0-18 0,17-17 15,-17-17-31,0-18 15</inkml:trace>
  <inkml:trace contextRef="#ctx0" brushRef="#br0" timeOffset="23889.93">4745 3492 0,'0'0'0,"-18"0"15,1 0-15,-19 0 16,19 0-1,34 0 1,1 0 0,17 0-16,53-35 15,54 0 1,-19-18 0,-35 35-1,-17 1 1,-54 17-1,-17 53 1,0 0 0,-17 52 15,-1-34-15,18 0-1,0-19 1,53-34-1,18-18 1,-19 0 0,37-35-1,-36-18 1,0-35 0,-36-18-1,-52 0 1,-53 53-1,-1 53 1,-16 35 0,52 18 15,-18 35-15,71-17-1,0-18 1,0-35-1,71-18 1,-18 0-16</inkml:trace>
  <inkml:trace contextRef="#ctx0" brushRef="#br0" timeOffset="24473.67">6685 3246 0,'0'0'0,"0"-18"0,0 0 16,-18 18 0,1 18-1,-1 52 1,1 36-1,17-35 1,0 17 0,0-35-1,0-35 1,17-18 0,1-36-1,17 1 1</inkml:trace>
  <inkml:trace contextRef="#ctx0" brushRef="#br0" timeOffset="24889.19">6667 3016 0,'-17'0'0,"34"0"0,-52 53 16,18-18 0,17 1-1,52-19 1,19-17 0,0-17-1,-54 17-15,19-53 16,-36 18-1,0-1 1,-71 19 0,53-1 15,-35 18-15,36 0-1,17 53 1,35-18-1,36 36 1,-36-54-16</inkml:trace>
  <inkml:trace contextRef="#ctx0" brushRef="#br0" timeOffset="25640.2">7567 3263 0,'0'0'0,"0"-17"0,-35-19 32,-53 1-17,17 17 1,36 18-16,-36 0 15,-35 71 1,36-1 0,17 54-1,35-36 1,36 18 0,17-71-1,53-35 1,1 0-1,-19-53 1,18-17 0,1-71 15,-37 17-15,-34 89-16,17-71 15,-35-17 1,0 52-1,0 0 1,-17 71 15,-19 53-15,1 53 0,35 0-1,0 53 1,0 0-1,0-54 1,53-34 0,0-53 15,18-18-31,17 0 31,0-53-15,-35-18-1,-36 53-15,19-34 16,-1 16-16</inkml:trace>
  <inkml:trace contextRef="#ctx0" brushRef="#br0" timeOffset="26639.56">8043 3334 0,'0'17'31,"18"-17"-15,0 0 0,35-53-1,-18 18 1,-18-35-1,-17 34 1,36 1 0,-72 35-1,1 0-15,-18 18 16,-17 52 0,34 1-1,19 35 1,17-18-1,53-35 1,-36-36-16,89 19 16,-35-36-1,52 0 17,-52-18-17,17-53 1,-70 36-16,17 0 15,35-106 1,-70 53 0,0 70-1,-17 36 17,17 17-17,-18 0-15,0 18 16,-17 53-1,35-18 1,-17-53 0,17 18 15,-18-70 16,18-36-32,0-35 1,0-18 0,35 18-1,106-1 1,-52 54 0,16 35-1,-34 53 1,-53 0-1,-18-18-15,0 36 16,0 17 0,0-18 15,-18-34-15,18-19-1,0-34 16,0-36-15,18 0-16</inkml:trace>
  <inkml:trace contextRef="#ctx0" brushRef="#br0" timeOffset="27222.33">9243 2946 0,'0'-18'16,"0"0"0,0 36 15,0 0-15,0-1-16,-18 72 15,-17-19 1,17 71-1,1-17 1,-1-54 0,18 36-1,18-71 1,34-35 0,19 0-1,-18-53 1,18-17-1,-19-54 1,-34 54 0,0 35-1,-18 70 32,0 35-31,-18 1-1,18-53-15,0 17 16,0 18 0,35-53-1,18 0 1,18 0 0,-36-18-1,-17 0-15,17-34 16</inkml:trace>
  <inkml:trace contextRef="#ctx0" brushRef="#br0" timeOffset="27573.56">9701 2946 0,'-17'17'0,"17"1"16,0 0 0,0-1-16,17-17 31,1 0-31,0-17 16,-18-1-1,0-17 1,-36 35 15,19 0-31,-19 0 16,1 35-1,0-35 17,0 0-17</inkml:trace>
  <inkml:trace contextRef="#ctx0" brushRef="#br0" timeOffset="27838.61">9013 3052 0,'0'0'0,"18"0"15,17 0-15,18 0 16,35 0 0,-17 0-1,-36 0 17,-17 0-32,0-18 15</inkml:trace>
  <inkml:trace contextRef="#ctx0" brushRef="#br0" timeOffset="29754.79">9790 3422 0,'17'0'0,"1"0"16,-1 0-16,36 0 15,53-71 1,-18 36-1,1-53 1,-54 17 0,-17-52-1,-18 52 1,0 36 0,-18 35-1,-17 53 1,-1 70-1,1 1 1,-18 52 0,36-123-16,-19 88 15,19 71 1,-1 0 15,18-54-15,0 36-1,0-35 1,0-71 0,35-52-1,36-36 1,52-53 0,1-71-1,-1-34 1,-70-72-1,-53 19 1,-53 87 0,-70-35 15,87 124-31,-69-18 16,-36 18-1,70 35 1,0 0-1,124 17 1,53-17 0,0-17-1,88-54 1,-71 18 0,36-17-1,-71-1 1,-52 18-1,-19 36 1,-17 34 15,-17 54-15,34-18 15,-17 35-15,0-53-1,71-17 1,-53-18-16,70-18 16,-18 1-1,18-36 1,-35 0 0,0-18-1,-35 18 1,-18 36 15,0 34-15,0 54-1,0 17 17,0 0-17,0-52-15,0 122 16,-18-34-1,1 70 1,-19 53 0,1-53-1,35-124-15,-18 124 16,1-141-16,17 124 16,0-36-1,-18-71 1,-35-70-1,-17-17 1,-18-124 0,17 17 15,18-70-15,53-70-1,0 52 1,18-70-1,52 158 1,18-17 0,-17 53-1,35 17 1,-53 36 0,-36 17-1,-17 1 16,0-1-15</inkml:trace>
  <inkml:trace contextRef="#ctx0" brushRef="#br0" timeOffset="31121.75">11959 3475 0,'18'0'0,"-1"0"16,1 0 0,35-18-1,0-88 1,35-17-1,-35 35 1,-53 52-16,18-105 16,-1 53-1,-17 53 1,-53 70 15,0 71-15,18 53-1,35-1 1,0-69 0,53-19-1,18-70 1,34-17 15,-69-1-31,34-35 16,19-53-1,-54-35 1,-35 53 0,17 0-1,-17 105 17,-17 19-17,-18 52 1,-1 35-1,36-17 1,0-18 0,-17-17-1,17-89 32,0 1-31,17-36-1,36-53 1,-35 71-16,52-54 16,1 54-1,17 35 1,-53 0 0,-35 71-1,0-54-15,0 54 16,0 17-1,36-35 1,17-18 0,35-35-1,18 0 17,35-17-17,-35-54 1,-36 0-1,-52-17 1,-18 18 0,0 34-1,-36 54 17,1 53-17,18 34 1,17-34-1,0 0 1,52-54 0,-34-17-16,53 0 31,17 0-15,-35-53-1,35-35 1,-53 35-1,-70 0 1</inkml:trace>
  <inkml:trace contextRef="#ctx0" brushRef="#br0" timeOffset="31439.02">12012 3087 0,'0'0'0,"35"0"0,1 0 16,158 0-1,-71-18 1,1 1 0,-71 17-1,-18-18 1,-18 18-16</inkml:trace>
  <inkml:trace contextRef="#ctx0" brushRef="#br0" timeOffset="32405.06">14640 3404 0,'0'18'0,"0"17"16,-17-35 0,-1 18-16,0-18 15,1-53 17,-19-35-17,19-36 1,17 36-1,0-18 1,0 0 0,70 142 15,-17 52-15,-53 18-1,0-89-15,18 36 16,0 53-1,-18-53 1,17-35 0,1-18-1,-1 0 17,1-18 14,-18 0-30,0-17 0,18 17-16</inkml:trace>
  <inkml:trace contextRef="#ctx0" brushRef="#br0" timeOffset="34188.96">14834 2769 0,'-17'-17'15,"17"-1"-15,0 0 16,-18 1-1,18-1 17,-18 36 15,18 17-32,-17-17-15,17 87 16,-18-16-1,-17 52 1,17-53 0,-35 35-1,36-34 1,-1-89 0,18 17-1,-18-70 16,1-17-15,-1-71 0,18 70-1,0 1 17,18 52-17,-1 18 1,19 18-1,-19 35 1,-17-36-16,36 89 16,-36-35-1,35 17 1,18-18 0,-18-52-1,18 0 1,17-18-1,1-18 1,-18-35 0,-18-18-1,-17 1 17,0-1-17,-18 54 1,0-1-1,0 53 17,-18 36-17,18-1 1,0-52-16,0 53 16,18-36-1,52-35 1,18 0-1,0-18 1,18-35 0,-35-52-1,-36 16 17,-17 36-17,-18 36 1,0-1-1,-53 89 17,35-1-17,-17 18 1,17-52 0,18-1-1,0-17 1,0-36 15,0 0-31,0-35 16,53-35-1,-35 35 1,-1 18 0,54-18-1,35 0 1,-53 53-1,-36 36 1,-17 16 0,0 54-1,0-35 1,0-54-16,53 54 16,0-53-1,0-1 1,53-34-1,-18-72 1,-17-16 0,-36-36-1,0 35 17,1-18-17,-19 71 1,-17 18-1,0 88 17,-17-35-32,-19 105 15,1-35 1,-36 0 0</inkml:trace>
  <inkml:trace contextRef="#ctx0" brushRef="#br0" timeOffset="34788.62">16157 3281 0,'0'-18'32,"0"-17"-32,18-18 15,-1 0 1,72-35 15,-54 70-15,-17 1-16,70-19 15,-35 36 1,-36 0 0,-17 36-1,-17-1 1,17-17-16,-53-1 16,18 1-1,-1-1 1,1-17-1,17 0 1,1-17 0,-36 34-1,35-17 17,36 18-17,35 35 1,-53 18-1,0-19 1,70 1 0,-17-35-1,53 0 1,-18-18 0,0-36-1,-17-17 1,-36-35-1,-17 0 1,-18 0 0,-18 70-1</inkml:trace>
  <inkml:trace contextRef="#ctx0" brushRef="#br0" timeOffset="35321.98">15416 2752 0,'0'17'0,"0"1"15,18-18 1,0 0 0,-36 0 31,0 0-32,1 0-15,-1 0 31,18 18-31,0-1 32,0 1-32,35-18 15,36 0 1,-36 0 0</inkml:trace>
  <inkml:trace contextRef="#ctx0" brushRef="#br0" timeOffset="35972.18">18027 3016 0,'0'0'16,"-18"0"62,1 0-78,-1 0 0,0 0 15,-17 0 1,-35 0 0,52-35-1,0-18 1,18 18 0,36-36-1,52 1 1,18 34-1,-71 36-15,53-17 16,18 52 0,-88 36-1,-18 34 17,-71-16-17,36-72-15,-71 89 16,35-35-1,18-1 1,36-35 0,17-17-1,0 0 1,0-1 15,0 1-15</inkml:trace>
  <inkml:trace contextRef="#ctx0" brushRef="#br0" timeOffset="36855.72">17939 3810 0,'0'18'0,"35"-18"31,-17 0-31,17 0 16,-35-18-1,0 0 1,0-17-1,0 17 1,-35 18 0,17 18 15,0 0-31,1 35 31,17-36-15,17 1-1,19-18 1,34 0 0,-35-18-1,-17 1 1,-18-19 0,0 19-1,-53 17 1,18 0-1,-18 17 1,35 1 0,1 17-1,17-17-15,35 0 47,0-18-31,-17 0-1,0 0 1,-1-18 0,-17 0-16,0-17 15,-17 17 1,17 18 0,-36 0-1,-17 36 1,53-19-1,0 1 1,0 0 0,36-18-1,-19 0 17,1-36-17,-18 19 1,0-1-16</inkml:trace>
  <inkml:trace contextRef="#ctx0" brushRef="#br1" timeOffset="52687.13">2152 7497 0,'18'0'15,"-1"0"63,1 0-46</inkml:trace>
  <inkml:trace contextRef="#ctx0" brushRef="#br1" timeOffset="54355.88">1570 5715 0,'0'0'0,"-35"-18"16</inkml:trace>
  <inkml:trace contextRef="#ctx0" brushRef="#br1" timeOffset="54586.04">1464 5715 0,'-35'0'16,"17"0"-1,0 0-15,-87 0 16,52 18 0,35-18-1,36 0 16,105 0-15,106 0 0,-17 0-1,53 0 1,-54 0 0,-87-18-1</inkml:trace>
  <inkml:trace contextRef="#ctx0" brushRef="#br1" timeOffset="54686.91">2769 5715 0,'-17'0'47,"-1"0"-31,0 0 0,18-18-16</inkml:trace>
  <inkml:trace contextRef="#ctx0" brushRef="#br1" timeOffset="54819.92">2505 5397 0,'0'0'0</inkml:trace>
  <inkml:trace contextRef="#ctx0" brushRef="#br1" timeOffset="55984.99">2417 5309 0,'17'0'63,"-17"18"-63,18-18 0,17 35 15,0 18 1,36 18 0,-1-36-1,-52-17-15,88 17 16,-53-17-1,17-1 1,-52-17 0,0 0-1,-18 18 1,-18-1 0,0 1-1,-35 35 16,-17 0-15,-54 17 0,36-17-1,71-35-15,-72 17 16,54 1 0,0-19-1,17-17 1,1 0-1</inkml:trace>
  <inkml:trace contextRef="#ctx0" brushRef="#br1" timeOffset="57285.07">4480 5203 0,'0'-17'0,"0"-1"16,0-17-1,18-18 1,-18 18 0,0 52 15,-18 19-16,-17 34 1,17-52-16,-35 123 16,1-35-1,-19 35 1,36-18 0,-36 1-1,1-18 1,52-71 15,-17-35-15,17-18-1,18-52 1,0-54 0,0 36-1,0 53-15,18-71 16,-1 35-1,1 54 1</inkml:trace>
  <inkml:trace contextRef="#ctx0" brushRef="#br1" timeOffset="57454.2">4374 5944 0,'18'0'16,"0"0"-16,-1 0 0,1 0 16,35 0-1,35 0 1,-53-35 0,18-18-1</inkml:trace>
  <inkml:trace contextRef="#ctx0" brushRef="#br1" timeOffset="57985.25">4992 5503 0,'-18'0'31,"1"0"-31,-36 36 31,35 34-15,-17 18-1,35 1 1,0-37 0,0 1-1,35-35 1,18-18-1,17-18 1,-17-17 0,0-35-1,-17-1 1,-19-70 0,-17 70-1,-53 36 1,-35 35 15,35 0-15,-35 35-1,70-17-15,-35 17 16,36 36 0,17-36-1,0-17 1</inkml:trace>
  <inkml:trace contextRef="#ctx0" brushRef="#br1" timeOffset="58622.83">4886 5768 0,'18'0'16</inkml:trace>
  <inkml:trace contextRef="#ctx0" brushRef="#br1" timeOffset="59655.72">3986 5450 0,'0'0'0</inkml:trace>
  <inkml:trace contextRef="#ctx0" brushRef="#br1" timeOffset="61518.12">4022 5486 0,'17'0'63,"-17"17"-63,0 1 0,18-18 16,0 35-1,-18 1 1,0-19-16,17 18 15,18 36 1,-17-36 0,17 36-1,-35-36 1,36 0 0,-19-35-1,36 18 1,0-18-1,-18 0 17,36 0-17,0 0 1,-1 0 0,-17-35-1,0-1 1,-35 19-1,-1-18 1,-17 17-16</inkml:trace>
  <inkml:trace contextRef="#ctx0" brushRef="#br1" timeOffset="62518.42">5539 5450 0,'-18'0'31,"0"0"-15,1 0-16,17 18 16,-36 53-1,1-18 1,0 17 0,35 1-1,0-18 1,53-18 15,-36-35-31,36 17 16,18-17-1,-1 0 1,19-35 0,-19-18-1,-17 0 1,-53-17-1,0 17 1,-35-35 0,-18 52-1,-35 19 1,-36-1 0,36 36-1,0 35 1,88 17 15,-18 36-15,18-35-1,0 34 1,53-87 0,18 0-1,17-18 1,18-36-1,0-34 1,-54 17 0</inkml:trace>
  <inkml:trace contextRef="#ctx0" brushRef="#br1" timeOffset="63267.51">6103 5256 0,'0'0'0,"0"-17"16,-18 17-16,1 0 15,-1 17 1,18 36 0,0 53-1,0-35 1,-18-36-16,1 71 15,-1-36 1,1 1 0,-1-53-1,18-1 1,0-52 15,0-36-15,0 18-1,70-17 17,1 17-17,-36 35 1,1 18 0,-54 18 15,0-18-16,-35 0 1,18 0 0,17 0-1,1 18 1,17 17 0,0 0-1,35 36 1,-17-18-1,-18-36 1,70 54 0,-34-36-1,52-35 1,-18 18 0,1-36-1,-1-35 1,-70-17-1,18-19 1,0 54 0</inkml:trace>
  <inkml:trace contextRef="#ctx0" brushRef="#br1" timeOffset="65434.65">7602 5627 0,'0'0'15,"18"-18"-15,35-70 16,-53 35 0,0-18-1,-53-17 1,18 71-16,-36-36 15,-52 53 1,34 17 0,19 54-1,17 35 1,35 17 0,18 1-1,18-71 1,53 0 15,34-53-15,-34-36-1,70-34 1,-70-1 0,-18-17-1,-53 17 1,0 18-1,0 36 1,-18 17 0,18 17-16,-18 54 15,18 0 1,0 17 0,36-35-1,16 0 1,19-53-1,52-18 17,-34-35-17,-19-35 1,-52 17 0,-18 18-1,0 18 1,0 53 15,-18 35-15,1 0-1,-1 52 1,18-52 0,0 36-1,0-72 1,0-34 31,18-1-32,17-53 1,18-34 0,17 16-1,-17 36 1,0 36-1,-18 17 1,-17 17 0,17 54-1,1 0 1,17-1 0,-1-35-1,-16-35 1,17 0-1,0-53 17,0 1-17,17-19 1,54-17 0,-1 17-1,-35 36 1,-35 35-1,-53 18 1,0 52 0,0-17-1,0-35 1,0-1 0,0-34 30,0-1-46,0-17 32,-35-18-17,0 18 1,-36 35 0,-17 0-1,17 35 1,-35 35-1,54 1 1,52 17 0,-18-70-16,18 52 15,0-17 1,53-35 0,0-18-1,53-18 1,17-52 15,-70-18-15,35-36-1,-53 18 1,1-35 0,-19 18-1,-17 52 1,0 53-1,0 36 1,-17 88 0,-1 17-1,18-87-15,-18 105 16,1 18 0,17-36-1,53-52 1,17-54-1,18-17 17,1-35-17,-36-36 1,17-17-16</inkml:trace>
  <inkml:trace contextRef="#ctx0" brushRef="#br1" timeOffset="66483.88">10037 5574 0,'0'18'0,"0"-36"0,17 53 16,-17-17-1,18-1-15,35 1 16,17-18 0,89-53-1,-71-17 1,18-19 15,-53-34-15,-53 35-1,0 52-15,0-34 16,-35 35 0,-1 35-1,1 35 1,-18 71-1,0 35 1,0-18 0,18 142-1,0-89 1,0 36 0,-1 17-1,19-70 1,-1 35 15,36-70-15,35-89-1,17-35 1,1-53 0,-1-18-1,18-70 1,1-53-1,-89-17 1,-18 16 0,-53 54-1,-34 0 1,34 106 0,53 17-1,54 18 16,34 0 1,-17-17-17,18-1 1,-54 0-16,19 1 16,34-36-1,1 0 1,-54 35-16</inkml:trace>
  <inkml:trace contextRef="#ctx0" brushRef="#br1" timeOffset="67550.59">10971 5450 0,'0'0'0,"0"36"16,18-36-1,0 0 1,17 0 0,35 0-1,-17-18 1,18-35 0,-71 0-1,0 0 1,-35 18-1,-36 35 1,-17 35 0,17 1-1,18 52 1,53 0 0,0-17-1,0-54-15,71 36 16,0-35 15,52-18-15,-17-36-1,70-16 1,-35-37 0,-88 19-1,-35-1 1,-18 36-1,-53 17 1,18 18 0,-1 36-1,19-19-15,-1 36 16,18 35 0,0-17-1,35-36 1,18-17-1,18-18 17,35 0-17,0-53 1,35-35 0,-35-36-1,-54 36 1,-52-71-1,0 53 1,0 18 0,-35 71-1,0 17 1,17 105 0,-17 37-1,17 16 1,18-52 15,0 18-15,0-54-1,71-35 1,17-17 0,-17-36-1,17-34 1,-35-1-1,-18 17 1,-35 19 0,18-19-1,-1 36-15</inkml:trace>
  <inkml:trace contextRef="#ctx0" brushRef="#br1" timeOffset="82265.12">1252 7514 0,'0'0'0,"-17"0"0,-1 0 16,-35 0 0,-17 0-1,-19 0 1,36 0 0,-17 0-1,52 0 1,1 0-1,-1 0 1,36 0 62,-1 0-78,1 0 0,17 0 16,36 0-1,-36 0-15,53 0 16,106 18 0,-35-1-1,70-17 1,-70 18 0,-124-18-16,89 0 15,-1 0 1,-52 0-1,-18 0 1,-36 0 0,-17-18 46,0 1-31,0-1-15,-17 1-16,17-1 0</inkml:trace>
  <inkml:trace contextRef="#ctx0" brushRef="#br1" timeOffset="82965.6">2011 7038 0,'0'0'0,"0"-18"16,0 36 30,0 0-46,0 17 16,17 35 0,19-17-1,17 35 1,17-52 0,36-1-1,-71-35-15,71 18 16,-35-18-1,-18 0 1,-36 0 15,1 0-15,-53 35 15,-36 18-15,1 0-1,-36 35 1,0-17 0,-18 52-1,54-52 1,52-36-16,-52 53 16,34 0-1,19-35 1,-1-18-1,0-17 1,18-36 47,0 1-48,0-18-15</inkml:trace>
  <inkml:trace contextRef="#ctx0" brushRef="#br1" timeOffset="84032.1">3528 7126 0,'0'0'15,"0"-35"1,0 17-16,0-17 16,0 17-1,0 1 1,0 34 15,-18 19-31,18 52 16,-18 88-1,1-141-15,-1 71 16,18-70-16,-17 105 31,-19-53-15,19-35 0,-1-36-1,18-34 16,-18-36-15,18 0 0,0 18-16</inkml:trace>
  <inkml:trace contextRef="#ctx0" brushRef="#br1" timeOffset="84383.48">3387 7232 0,'0'0'0,"-18"0"0,18-18 16,-18-35-16,1 18 16,34-35 15,36 17-15,-17 35-16,87-35 15,-17 18 1,17 35-1,-52 17 1,-53 72 0,-54 52-1,-105 0 1,0-35 0,70-71-1,54-35 1,-18-18-1,17-52 1</inkml:trace>
  <inkml:trace contextRef="#ctx0" brushRef="#br1" timeOffset="84832.47">3422 7285 0,'35'17'32,"0"72"-17,1-19 1,17 54-1,-18-54 1,36-17 0,-19-18-1,1-35 1,36 0 0,-37-35-1,54-71 1,-53 36-1,-35-18 1,-1 35 0,-17 70 15,0 1-15,0 53-1,-17 17 1,17-35-1,0 0 1,17-36 0,54-17-1,-53 0-15,70-17 16,-35-19 0,17-17-1</inkml:trace>
  <inkml:trace contextRef="#ctx0" brushRef="#br1" timeOffset="85249.2">4357 7003 0,'0'0'16,"-18"0"-16,1 0 0,-19 0 15,-34 53 1,70-18 0,0 18-1,0-36 1,53-17 0,0-35-1,-18 0 1,-35 0-1,-53 35 1,0-36 0,18 36 15,-1 0-15,36 53-1,0-18 1,0-17-1,53 17 1</inkml:trace>
  <inkml:trace contextRef="#ctx0" brushRef="#br1" timeOffset="86131.92">5115 7532 0,'0'-18'15,"0"1"-15,18 17 0,-18-18 16,18-35-1,-1 35-15,-17-35 16,-17-35 0,-54 35-1,18 36 1,-53 34 0,0 71-1,18 18 1,88-35-1,0-1 1,18-70 15,70 0-15,18-52 0,-18-1-1,-35 0 1,-18 0-1,-17 35 1,0 18 15,-18 53-15,0 35 0,0 0-1,0 71 1,0 18-1,0 17 1,0-141-16,0 211 31,0-88-31,0 54 32,0-36-17,0-71 1,-36-35-1,-52-35 1,18-53 0,-89-53-1,0-70 1,36-36 0,17-70-1,88 0 1,18 17-1</inkml:trace>
  <inkml:trace contextRef="#ctx0" brushRef="#br1" timeOffset="86215.39">4727 7691 0,'53'-18'16,"-35"0"-16,70-17 16,0-18-1,-35 0-15</inkml:trace>
  <inkml:trace contextRef="#ctx0" brushRef="#br1" timeOffset="86581.93">5486 7038 0,'0'0'0,"0"-18"0,-18 1 31,-17 17-31,-18 0 16,53 17-16,-35 36 16,-1 88 15,19-17-15,-1 35-1,18-89 1,0-17-1,0-35 1,0-54 15,0-34-15,53-36 0,-35 35-1</inkml:trace>
  <inkml:trace contextRef="#ctx0" brushRef="#br1" timeOffset="87098.53">5468 7250 0,'35'35'15,"-70"-70"-15,88 123 16,-35 18 0,-1-18-1,19-35 17,-19-36-32,36 1 15,-35-18-15,35 0 16,35-18-1,0-35 1,-17-35 0,-36-53-1,-18 106-15,1-89 16,-18 19 0,0 69-1,0 1 1,-35 88 15,35-35-15,-18 105-1,18-17 1,0 17 0,18-34-1,17-19 1,18-35-1,-18-35 1,18 0 0,-17 0-1,16-35 1,-16-18 0,-1 0-1,-35 36-15</inkml:trace>
  <inkml:trace contextRef="#ctx0" brushRef="#br1" timeOffset="87415.01">5997 7232 0,'0'0'0,"-17"0"0,-1 18 15,0-18 1,106 0 15,-17-18-15,0 0 0,-1-17-1,1 17 1,-54 18-1,1 0 1,-36 0 0,-17 0-1</inkml:trace>
  <inkml:trace contextRef="#ctx0" brushRef="#br1" timeOffset="87881.14">5345 7355 0,'17'-17'16,"1"17"-1,17 0-15,0-18 16,18 18-1,-17-18 1</inkml:trace>
  <inkml:trace contextRef="#ctx0" brushRef="#br1" timeOffset="88631.28">5098 7602 0,'-18'0'31,"0"0"-31,1 0 0,-1 0 15,-70 36 1,-18 17 0,-17-1-1,34 19 1,-16 35 0,16 0-1,19 35 1,52-106-16,1 71 15,-1-106 1</inkml:trace>
  <inkml:trace contextRef="#ctx0" brushRef="#br1" timeOffset="88665.82">4339 8378 0,'35'0'15</inkml:trace>
  <inkml:trace contextRef="#ctx0" brushRef="#br1" timeOffset="89931.05">6932 7179 0,'0'0'0,"18"-18"0,-18 1 16,0-1-1,0 0 1,-36 1-1,1 17 1,-35 53 0,17 17-1,17 71 1,36-17 0,0-36-1,53-17 1,36-71-1,16 0 1,1-53 0,-88 35-1,105-105 1,-52 17 0,-18-35-1,-18 35 1,-35 0-1,0 88-15,0-35 16,0 71 15,-35 35-15,-1 53 0,19 0-1,17 52 1,0-122-16,0 34 15,17 1 1,36-54 0,0-17 15,18-35-15,-18 0-1,0-89 1,-18 54-1,-17 17 1,-18 71 15,0 52-15,0 18 0,0-17-1,0-18 1,53-18-1,-18-35 1,18 0 0,-18-53-1,18 0 1</inkml:trace>
  <inkml:trace contextRef="#ctx0" brushRef="#br1" timeOffset="90314.3">7955 7003 0,'-35'0'16,"17"17"-1,18 1-15,18-18 47,17 0-47,0 0 16,-17-35-1,0-1 17,-36 36-17,0 0-15,-35 0 16,18 0-1,0 53 1,17 0 0,18-18-1,36-17 1,16 17 0</inkml:trace>
  <inkml:trace contextRef="#ctx0" brushRef="#br1" timeOffset="91314.55">8378 7126 0,'0'-18'15,"0"1"-15,-17 17 16,-1 0-1,1 0 1,-1 0-16,-35 70 16,18 19-1,35 34 1,0-35 0,17-35-1,54-18 1,17-35-1,0-35 1,-17-18 0,17-70-1,-53-36 17,1 36-17,-19-19 1,1 107-1,-18 53 17,0 70-17,-18 0 1,-17 89 0,0-72-1,35-52 1,0-35-1,0-36 17,0 1-17,0-1-15,0 0 16,17-87 0,36 34-1,35 0 1,18 36-1,-53 35 1,-53 18 15,-70 35-15,-1-36 0,-35 1-1,53 0 1,36-1-1,17 36 1,17 0 0,36 18-1,0-18 1,18 0 15,17-36-15,-70 1-16,52-18 15,1 0 1,-36-18 0,-17-35-1,-18 0 1,0 36-16</inkml:trace>
  <inkml:trace contextRef="#ctx0" brushRef="#br1" timeOffset="93331.23">10707 7408 0,'0'0'0,"17"0"0,1 0 0,0 0 16,-1 0 0,1-53-1,-18 18 17,0-71-17,-53-17 1,-17 35-1,-1 17 1,0 71 0,-17 53-1,18 35 1,-1 159 0,71-123-1,35-19 1,36-87-1,-18-18 1,35-35 0,18-71-1,-18-35 17,-35 0-17,-53 88 1,0 18-1,0 52 1,-53 89 0,18 35-1,35-53 1,35 1 0,36-54-1,-54-18-15,71-17 16,89-52-1,-107-19 1,19-35 0,-89 18 15,0 0-15,0 52-1,0 54 1,-36 70-1,19 18 1,-1 18 0,0-36-1,18-35 1,36-89 15,-1-16-15,18-54-1,-18 17 1,18 19 0,35 17-1,-70 53 1,0 18 0,34 70-1,-16 0 1,17-17-1,35-1 1,-35-70 0,-36 0-16,36 0 15,0-35 1,18-53 0,-1-1-1,36-34 1,18 35-1,-19 53 1,-34 35 0,-53 35 15,17 35-15,-35 1-1,0-18 1,0-36-1,0-34 17,0-36-17,-18 0 1,-35-18 0,36 54-16,-19-1 15,-34 18 1,-18 35-1,35 36 1,-18 35 0,54 17 15,17-34-15,35-37-1,18-52 1,35 0-1,0-35 1,-17-53 0,-1-71-1,-17 36 1,-35-36 0,0 53-1,-18 0 1,0 71-1,0 53 1,-36 105 0,1 36 15,17 0-15,1 17-1,52-35 1,0-88-1,36-53 1,-1 0 0,1-35-1,-18-36 1,17-52 0,-70 87-1</inkml:trace>
  <inkml:trace contextRef="#ctx0" brushRef="#br1" timeOffset="94881.78">13847 6950 0,'0'-53'32,"0"35"-32,-18 18 0,-17 0 15,35 35 1,0 18-1,0-17 1,17-1 0,1-35-16,88 0 31,52-35-15,-34-18-1,-36-35 1,-53-1-1,-35 19 1,-17 52-16,-36-35 16,0 53-1,-18 53 1,36 88 0,0 18-1,35-88 1,-18 352 31,1-423-16,-1-18-15,-35-17-1,35 17-15,-35-35 16,-17-17-1,17 35 1,53 70 15,0 35-15,35 1 0,53-18-1,36-53 1,17 0-1,-35-18 1,17-52 0,-52-71 15,-36 52-15,-35 1-1,0 71 1,0-1-1,0 53 1,0 71 0,-53-18-1,53-17 1,0-54-16,0 36 16,0-35-1,0-36 32,0 1-47,0-89 16,18 0-1,52-17 17,19 70-17,34 35 1,-88 18-16,54 53 15,-54 17 1,-35 54 0,0-36-1,0-53 1,-35 18 0,35-35-1,0-53 16,0-1-15</inkml:trace>
  <inkml:trace contextRef="#ctx0" brushRef="#br1" timeOffset="95647.74">15416 7126 0,'18'0'15,"-36"0"-15,54 0 0,-19 0 16,54-53-1,-1 36 1,1-36 0,-53 0-1,-18 35 1,-106 0 0,88 18-16,-105 18 15,-1 35 1,54 0-1,70-18 1,17 0 0,54 1-1,-54-19 1,107 19 0,-54-1-1,-17 18 1,-53-18-1,-17 0 1,-160 1 0,107-36-1,-54 0 1,19-18 0,87 0-1,18 1 1,35 17-1,53-36 1,1 19 0</inkml:trace>
  <inkml:trace contextRef="#ctx0" brushRef="#br1" timeOffset="96081.31">15998 7056 0,'0'0'0,"-17"17"47,17 1-31,-18 17-16,18 53 15,-17 89 1,-54 52 0,0 53-1,-17 53 17,0-52-17,53-107 1,-1-17-1,36-71 1,0-106 0,36-35-1,34-88 1,19-106 0,-72 194-16</inkml:trace>
  <inkml:trace contextRef="#ctx0" brushRef="#br1" timeOffset="96631.54">15928 7602 0,'0'-158'0,"0"316"0,0-440 16,0 159-1,35 34 17,18 54-17,18 0 1,-36 17-16,53 1 15,36 17 1,-36 53 0,-53 17-1,-35 36 1,-88-36 0,0-34-1,-1-19 1,37-17-1,-1-35 1,35 35 0,0-18-1,54 54 17,52-19-17,18-17 1,35 0-1,18-70 1,-54-1 0,-16-52-1,-72 52 1,-17 18 0,-17 53-1,-1 0 1,-53 71-1,36-18 1</inkml:trace>
  <inkml:trace contextRef="#ctx0" brushRef="#br1" timeOffset="97463.82">16704 7302 0,'53'18'32,"0"-18"-17,0-18 1,-36 18-16,89-88 15,-35-18 1,35 36 0,-18-18-1,-35 70 1,-53 36 15,0 17-15,0-17-1,0-1 1,0-34 15,0-1-15,0 0 0,0-17-1,-36 17 1,1 18-1,-18 18 1,0 53 0,0 34-1,36 1 1,17-53 0,70 0-1,-17-35 1,53-18-1,53-53 1,-71-18 0,36-70-1,-19-18 1,-52 54 15,-17-19-15,-36 106-16,0-34 15,-36 87 17,1 53-17,17 36 1,1-1 0,17-35-1,0-53-15,0 54 16,0-36-1,35-18 1,0-35 0,53 0 15,-17-18-15,-36-35-1,1 18-15</inkml:trace>
  <inkml:trace contextRef="#ctx0" brushRef="#br1" timeOffset="97796.67">17692 6914 0,'0'0'0,"-18"18"0,36-18 31,35 0-31,53 0 16,-18 0-1,0 0 17,-53-18-32,36 1 15,-36 17 1,-17-18-1,-36 18 32,0 0-47,1 0 0</inkml:trace>
  <inkml:trace contextRef="#ctx0" brushRef="#br1" timeOffset="98847.42">9296 8431 0,'0'0'0,"17"0"0,1-17 16,-18 34 31,0 19-47,-53 34 15,-53 54 17,53-89-32,-88 88 15,-70 36 1,69-71-1,1-17 1,88-36 0,36-35-1,-1-17 1,18-19 0,18-17-1,17 36 1,36-19-1,34 36 1,1 36 0,-18 34-1,-17-17 17,17 35-17,18-17 1,-35-18-1,-19-35 1,-34-1 0,17-17-1,-17 0 1,0-35 15,-1 17-31,19-17 16</inkml:trace>
  <inkml:trace contextRef="#ctx0" brushRef="#br1" timeOffset="99630.54">10301 9031 0,'35'-70'31,"-35"52"-31,18-17 16,-18-54 0,0 19-1,-18 17 1,-35 35-1,-35 18 1,71 0-16,-107 18 16,36 35-1,-36 70 17,54 1-17,35-1 1,17-35-1,36-35 1,35-35 0,-1-18-1,54-35 1,0-36 0,0-35-1,-18-17 1,-35 35-1,-18 0 1,-35 70 0,0 0-1,0 71 1,0 18 15,-17 70-15,17-53-1,-18 18 1,18-36 0,35-34-1,18-36 1,0 0 0,0 0-1,18-18 1,-18-35-1,-18 18 1</inkml:trace>
  <inkml:trace contextRef="#ctx0" brushRef="#br1" timeOffset="100213.21">11042 8484 0,'0'0'0,"-18"0"0,1 0 16,-1 36 15,18-19-15,0 1-1,18-1-15,17 36 16,35 0-1,1 18 1,53 17 0,-1-17-1,0-18 17,1-53-17,-54 0 1,-52 0-1,0 0 1,-54 0 0,-16 0-1,34 17-15,-53 36 16,1-18 0,-54 54-1,-17-1 1,53-35-1,-18 0 1,71 0 0,17-36-1,18 1 17,-17-18-17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3T10:42:20.1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1923 11412 0,'0'-17'63,"0"-1"-48,0 0-15,0 1 16,0-1-16,0 1 16,0-1-1,0 36 16,-18 17-15,0 88 0,-17-17-1,0 18 1,35-89-16,-18 18 16,18-36-16,0 36 15,0-35 1,0-53 15,53-36 0,-18 1-15,-17 52-16,17-53 16,1 36-1,16 17 1,-34 36-1,17 53 1,-17 17 0,0 0-1,35-35 1,17-53 0,1 0-1,35-35 1,-36-18-1,-52 35-15,17-105 32,-35 34-17,0-34 1,-18 70 0,-17 53-1,35 35 16,0-17-15,35-18 0</inkml:trace>
  <inkml:trace contextRef="#ctx0" brushRef="#br0" timeOffset="581.95">3087 11130 0,'0'0'0,"-18"0"16,1 0-1,-1 0 1,0 18-16,1 52 16,-1 36-1,-17 35 1,35-35-1,-36 18 1,1-54 0,35-52-16,0-1 15,-18-17 17,18-35-17,0-18 1,18-17-1,70-36 1,-17 53 15,35 35-15,-36 36 0,-17 52-1,-53 19 1,0-1-1,-53-35 1,36-18 0,-1-35-1,18-18 32,18 1-31,-1 17-16</inkml:trace>
  <inkml:trace contextRef="#ctx0" brushRef="#br0" timeOffset="1549.38">3916 11606 0,'17'-35'16,"-17"17"-16,0 1 15,0-18 1,-35-36 0,-18 36-1,-17 35 1,-1 35 0,-17 36-1,35 17 1,18 18-1,35-89-15,0 54 32,17-36-17,36-17 1,0-18 0,35-18-1,-35-35 1,36-53-1,-37 36 1,-34-18 0,-18 52-1,0 54 17,-18 52-17,18-52-15,-35 70 16,35-35-1,0 18 1,18-54 15,52 1-15,19-18 0,-19-53-1,1-17 1,-18-1-1,17-88 1,-17 18 0,-35 18-1,-18 87 1,0 19 0,0 105 15,-18 0-16,0-53 1,-17 107 0,0-54-1,17 18 1,18-54 0,0-16-1,36-36 1,16 0-1,19 0 1,-18 0 0,17-53-1,-52 0 1,-18 35 0</inkml:trace>
  <inkml:trace contextRef="#ctx0" brushRef="#br0" timeOffset="1815.43">4251 11483 0,'0'0'0,"35"-18"31,-17 18-31,52-17 16,72-1-1,-54 0 1,-35 1 0,-36 17-1</inkml:trace>
  <inkml:trace contextRef="#ctx0" brushRef="#br0" timeOffset="2365.48">5944 11395 0,'0'0'0,"0"-18"0,18-17 31,0 35-15,-18 17-1,0 1 1,0 70-1,-18-17 1,-17 17 0,17-70-16,0 52 15,18-35 1,18-35 31,17-52-32,-17 52-15</inkml:trace>
  <inkml:trace contextRef="#ctx0" brushRef="#br0" timeOffset="2849.2">6262 11465 0,'0'0'0,"17"0"0,19-53 15,-19 36 1,-34 17-1,-19 0 1,1 17 0,-35 36-1,52-17 1,18 16 0,0-34-1,18 0 1,35-18-1,-1 17 17,19 1-17,-36 17 1,-17-17 0,-18 0-16,0 17 15,-53-18 1,-18 1-1,1 0 1,17-18 0,18 0-1,-18 0 1,35 0 0,18-18-1,-18-17 1,18 17-1</inkml:trace>
  <inkml:trace contextRef="#ctx0" brushRef="#br0" timeOffset="3082.77">6032 11095 0,'-17'-35'16,"-1"35"-16,18-18 16,0 0-1,18 18 1,17 0 0,-17 0-1,17 0 1</inkml:trace>
  <inkml:trace contextRef="#ctx0" brushRef="#br0" timeOffset="4066.33">7937 11148 0,'0'0'0,"18"-18"16,-18 0-16,0 36 47,0 0-32,0 17-15,-35 53 16,-53 53 0,-18 0-1,18-52 1,-18 16 0,88-69-1,-35-36 1,18-18-1,35-52 17,0-36-17,0-35 1,18 35 0,17 88-1,0 18 1,0 88-1,-35 1 1,36 16 0,-1-16-1,36-37 1,17-34 0,0-18-1,18-35 1,-18 0-1,-70 17-15,35-70 32,-36 0-17,-17 70 1,0 36 15,-17 70-15,-19-18-1,19-17 1,-1-18 0,18-52 31,0-1-47,18-52 15</inkml:trace>
  <inkml:trace contextRef="#ctx0" brushRef="#br0" timeOffset="4265.96">8202 11236 0,'0'0'16,"0"-35"0,0 52 30,0 1-46,18 0 16,-18 35 0,0-36-16</inkml:trace>
  <inkml:trace contextRef="#ctx0" brushRef="#br0" timeOffset="5481.89">8502 11359 0,'0'18'32,"0"17"-17,-18 36 1,1-1 0,-19 19-1,19-19 1,-1-35-1,0-35 1,18-17 15,36-54-15,17-17 0,0 0-1,-36 70-15,36-17 16,-18 35-1,-17 35 1,-18 53 15,0-17-15,0-53-16,0 35 16,18-53-16,35 17 15,0-17 1,17-17-1,18-36 1,-17-18 0,35-52-1,-89 70-15,36-71 16,-35 1 0,-18 52-1,-35 106 16,17 1-31,-17 70 32,17-71-32,0 71 15,-35 35 1,36-35 0,-1-53-1,1-36 1,17 1-1,0-71 17,17-18-17,36 1 1,53-36 0,-18 53-1,-35 53 1,-35 35-1,-18 1 17,-53-1-17,0-17 1,0-18 0,35 0-16,1 0 15,-19 0 1,36 17 15,0 18-15,0 1-1,0-19-15,0 54 16,53-36 0,-17-17-1,52-1 1,0-17-1,-17-35 1,-54 35 0,54-53-1,-36 0 1,-35 18 0,0 17-1,0-17 16,0 18-31</inkml:trace>
  <inkml:trace contextRef="#ctx0" brushRef="#br0" timeOffset="5983.54">10160 11024 0,'0'0'0,"-18"0"0,-52 0 16,35 0-1,193 0 32,-122 0-31,105 0-1,-36-17 1,-69 17 0,-19 0-1,-34 0 1,-54 17-1,54-17-15,-54 0 16</inkml:trace>
  <inkml:trace contextRef="#ctx0" brushRef="#br0" timeOffset="6264.65">10231 11042 0,'0'18'31,"0"-1"-31,-18 36 15,18 71 1,-35 17 15,-1-35-15,-17-1 0,36-87-16,-1 53 15,1-54 1,17 1-1,52-53 17,1-18-17</inkml:trace>
  <inkml:trace contextRef="#ctx0" brushRef="#br0" timeOffset="6698.25">10389 11501 0,'18'0'31,"0"0"-31,-1 0 16,18 0 0,18-36-1,-17-17 1,-36 18-1,-36-18 1,-34 53 0,-1 18-1,18 52 1,36 54 0,17-36-1,0-17 1,70-19-1,1-16 1,-18-36 15,17 0-15,1-53 0,-53 35-16,70-52 15,-71 52-15</inkml:trace>
  <inkml:trace contextRef="#ctx0" brushRef="#br0" timeOffset="6948.07">10866 11359 0,'0'0'0,"0"-17"15,52 52 32,1 36-47,36 17 16,-19-18-1,-17 1 1,-35-53 15,-18-1-15,0-34 0,0-1-1,0-35-15</inkml:trace>
  <inkml:trace contextRef="#ctx0" brushRef="#br0" timeOffset="7215.84">11307 11324 0,'0'-17'15,"0"34"-15,-18-34 32,0 17-32,-35 70 15,-17 18 1,-36 18-1,18-18 1,17-17 15,54-36-15,17-17 0,17-18-1,36-18 1,0-17-16</inkml:trace>
  <inkml:trace contextRef="#ctx0" brushRef="#br0" timeOffset="7598.77">11677 11060 0,'0'0'0,"0"-18"0,0-17 31,0 52 1,0 36-17,-53 88 1,18-17 0,-1 17-1,19-35 1,17-36-1,0-34 1,35-1 0,0-35-1,36 0 1,-18-35 0,-18-1-1,0-17 1,-35 18-1</inkml:trace>
  <inkml:trace contextRef="#ctx0" brushRef="#br0" timeOffset="7832.12">11518 11377 0,'0'0'16,"18"0"15,-1 0-31,36 0 16,18 0-1,-36 0-15,36 0 16,-36-18 0,-35 1-1,35-1 1</inkml:trace>
  <inkml:trace contextRef="#ctx0" brushRef="#br0" timeOffset="8365.68">12965 11395 0,'0'0'0,"-18"-18"0,-35 0 15,0-17 1,18-18 0,35 18-1,0-71 1,17 71-1,89-36 1,53 54 15,-35-1-15,-1 18 0,-105 18-16,17 17 15,-35 53 1,-71 36-1,-17-19 1,-35 19 0,52-54-1,18 19 1,36-54 0,-1-17-1,18-1 16</inkml:trace>
  <inkml:trace contextRef="#ctx0" brushRef="#br0" timeOffset="8683.65">12965 11959 0,'0'0'0,"0"18"0,0-1 15,0 1 1,35-18 0,35 0-1,-52-18 1,-18-34 0,0 34-1,-18 0 1,1 18-16,-36 18 15,35 0 1,1 17 15,-1-35-15</inkml:trace>
  <inkml:trace contextRef="#ctx0" brushRef="#br1" timeOffset="13915.39">900 12612 0,'-18'0'16,"0"0"0,-17 0-1,0 0 1,17 0-16,0 0 15,1 0 1,52 0 0,53 0-1,71-18 1,-35 18 0,-72 0-16,72 0 15,-18 0 1,-71 0-1,-53 0 32,1 0-47,-36 18 32</inkml:trace>
  <inkml:trace contextRef="#ctx0" brushRef="#br1" timeOffset="14215.77">1217 12612 0,'0'0'0,"-35"0"16,17 0-16,1 0 15,-19 0 1,19 35 0,-1 36-1,0 52 1,-17-17-1,17 35 17,-17-53-17,17-35 1,18-70 15,0-1-15,0-70-1</inkml:trace>
  <inkml:trace contextRef="#ctx0" brushRef="#br1" timeOffset="14780.13">1270 12647 0,'0'0'16,"0"18"31,0 17-47,0-17 0,0 87 31,0 19-15,0-18-1,-18-18 1,1-35-1,-1-35 1,0-18 0,1-18-1,-1-35 1,18-35 0,71 17-1,17-17 1,18 35-1,-36 35 1,-17 54 0,-35 17 15,-18 52-15,-18-16-1,1-19 1,-19-34-1,19-36 1,17-18 0,0 0-1,17-17-15</inkml:trace>
  <inkml:trace contextRef="#ctx0" brushRef="#br1" timeOffset="15214.86">1834 13035 0,'18'0'16,"0"0"0,-1 0-16,1-18 0,-18 1 15,35-18 1,18-18-1,-35 0 1,-18-18 0,-18 71-1,-35 0 1,0 88 0,18 1-1,17 34 1,18-52-1,0-54-15,36 36 16,-1-53 0,36 0 15,-19-17-15,37-36-1,-36 0 1,-36 35-16,18 0 0</inkml:trace>
  <inkml:trace contextRef="#ctx0" brushRef="#br1" timeOffset="15747.87">3263 12682 0,'0'0'0,"0"-17"0,0-19 15,0-16 1,-35 34 0,-18 36 30,35 34-46,1-34 0,-19 123 16,19-17 15,-1-1-15,18-52 0,0-18-1,35-53 1,18 0-1,-17-36 1,-19-17 0</inkml:trace>
  <inkml:trace contextRef="#ctx0" brushRef="#br1" timeOffset="15980.97">2981 12841 0,'0'0'0,"18"0"31,-1 0-15,1-18-16,35 18 16,53-35-1,-36 0 1,1 0-1,-54 35-15</inkml:trace>
  <inkml:trace contextRef="#ctx0" brushRef="#br1" timeOffset="16381.01">3457 12859 0,'0'0'0,"0"17"0,-17 19 16,69-36 15,37-18-15,-1-35 15,-53 18-15,-35-36-1,-17 54 1,-1 17-16,-53 0 15,1 35 1,34 53 0,19 0-1,17 0 1,17-17 0,72-36-1,-19-17 1,18-18-1,-17-35 1,35-54 0</inkml:trace>
  <inkml:trace contextRef="#ctx0" brushRef="#br1" timeOffset="16629.74">4022 12700 0,'0'0'0,"0"35"31,17 1-15,1 69-1,35 1 1,-18-53 0,0 0-1,-17-35 1,0-18-1,-1 0 1</inkml:trace>
  <inkml:trace contextRef="#ctx0" brushRef="#br1" timeOffset="16880.93">4304 12753 0,'0'0'0,"0"-18"0,0 1 15,-18-1 1,-52 36 0,17 35-1,-18 35 1,-17 18 0,17-1-1,54-34 1,34-71 15,1 0-15,17 0-16</inkml:trace>
  <inkml:trace contextRef="#ctx0" brushRef="#br1" timeOffset="17248.53">4568 12612 0,'0'0'0,"-17"0"31,-1 0-15,18 17-1,-35 19-15,0 34 16,-1 71-1,1-52 1,35-54-16,-18 71 16,18-53 15,53-36-15,0-17-1,35-17 1,-17-19-1,0-34 1,-36-1 0</inkml:trace>
  <inkml:trace contextRef="#ctx0" brushRef="#br1" timeOffset="17481.09">4463 12894 0,'0'0'0,"-18"0"0,18 18 31,18-18-15,35-18 0,35 0-1,-18 1 1,18-19-1,-52 19-15</inkml:trace>
  <inkml:trace contextRef="#ctx0" brushRef="#br1" timeOffset="18080.09">5733 12929 0,'0'0'0,"0"-53"16,0 0-16,0 36 15,0 34 17,0 1-32,-53 88 15,53-88 1,-36 105 0,1 71-1,0-18 1,0 89-1,17-36 1,0-123 0,18-88-16,-17 52 15,17-87 17,0-54-17,0 1 1</inkml:trace>
  <inkml:trace contextRef="#ctx0" brushRef="#br1" timeOffset="18464.82">5521 13070 0,'0'-17'0,"0"34"0,0-70 15,0-52 1,18 69-16,52-52 15,89 0 1,17 53 0,-70 52-1,-18 89 1,-88 0 0,0-71-16,-53 89 15,-35-54 1,-18-17-1,36-35 1,17-18 0,18 0 15,52 0 0,19-18-15,16-17-16</inkml:trace>
  <inkml:trace contextRef="#ctx0" brushRef="#br1" timeOffset="18896.9">6191 12947 0,'0'0'16,"18"0"-16,-18-35 0,0-18 15,0 17 1,0-16-1,18 34-15,34 0 16,19 1 0,-18 17 15,35 53-15,-35-1-1,-35 54 1,-18 0-1,-53-53 1,35-53 0,0 0-1,18-53 1,0 0 0,53-53-1,-17 53 1,34 1-1,-17 34 1,18-17 0,-18 35-1</inkml:trace>
  <inkml:trace contextRef="#ctx0" brushRef="#br1" timeOffset="19280.5">6897 12894 0,'17'0'0,"1"18"16,17-18-1,1-36 1,17 1 0,-36-18-1,-17 0 1,0 0-1,-35 53 1,17 0-16,-52 53 16,34 18 15,1 35-15,35-36-1,0 1 1,18-36-1,35-35 1,17 0 0,-17-18-1,-18 1-15</inkml:trace>
  <inkml:trace contextRef="#ctx0" brushRef="#br1" timeOffset="20880.54">7497 12771 0,'17'-36'0,"-34"72"0,34-107 16,-52 71 0,0 0 15,17 0-31,-35 53 16,18 17-1,-1 1 1,36-36-1,18-35 1,35 18 0,18 0-1,-36 17 1,-17-18 0,-1 19-1,-17-19 1,-70 1-1,34 0 1,-17-18 15,18-36-15,17 1 0,-17 17-1,35 36 16,0 17-15,18-17 0,35 0-1,0-18 1,35 0 0,-70 0-16,70-36 15,35-17 1,-17-35-1,-88 18 1,-1-18 0,-17 52 15,-35 36-15,0 18-1,-1 52 1,1 36-1,35-35 1,0-18 0,53-36-1,35-17 1,18 0 0,-18-35-1,1-35 1,-37-1-1,-52 53-15,36-70 16,-36 71 0,0-1 15,0 53-15,-36 0-1,1 71 1,35-35-1,0-18 1,0-18 0,0-17-1,0-36 17,0-17-17,0 17-15,0-35 16,53-53-1,18 18 1,-18 53 0,-1 35 15,-52 18-15,0 70-1,0-18 1,0 1-1,36-1 1,-1-52 0,-17 0-16,35-1 15,17-17 1,1-35 0,17-53-1,-35 0 1,35-71-1,-70 35 1,-1 54 0,-17 52 15,-35 89 0,0-1-15,35-34-16,-18 52 15,18-53-15,-18 53 16,18 0 0,0-35-1,18-17 1,53-36 0,-18 0-1,35-18 1,-18-53-1,-17 19 1,-53 34 0</inkml:trace>
  <inkml:trace contextRef="#ctx0" brushRef="#br1" timeOffset="21129.95">8784 12735 0,'0'0'0,"-17"0"32,34 0-32,36 0 15,88-17 1,-17-1 0,-36 18-1,-53-18 1,-17 18-1</inkml:trace>
  <inkml:trace contextRef="#ctx0" brushRef="#br1" timeOffset="22390.47">10266 12735 0,'17'0'0,"-34"0"0,34-53 16,1 18-1,-18 0 1,0 17 0,-53 18-1,36 0-15,-54 71 16,18 17 0,-17 53-1,52-18 1,18 1-1,53-36 1,17-70 0,71-18 15,-52-53-15,34-35-1,-52-36 1,-54-17-1,-34 0 1,-54 70 0,-35 19-1,-35 52 1,18 52 0,-1 54-1,107-53-15,-19 53 16,36 35-1,89-53 1,16-52 0,54-36 15,-53 0-15,-71-18-16,89-35 15,-54-18 1,-17-17-1,-35 35 1,-18 71 15,0 35-15,0 35 0,-35-17-1,17-36 1,0 0-1,1-35-15,17-17 47,0-1-47,0-53 32,35-34-17,35 34 1,72-17-1,-107 70-15,88 18 16,1 35 0,-71 54-1,-53-19 1,-36 36 0,19-71-1,17-17-15,-53 17 16,35-35-1,18-17 32</inkml:trace>
  <inkml:trace contextRef="#ctx0" brushRef="#br1" timeOffset="22763.54">12188 12682 0,'0'0'0,"0"-35"16,-35 17-1,0 18 1,17 36-1,-52 70 1,70-71-16,-71 88 16,36-35 15,35 1-15,0-54-1,35-17 1,71-18-1,-35 0 1,-1-71 0,-52 53-16</inkml:trace>
  <inkml:trace contextRef="#ctx0" brushRef="#br1" timeOffset="23464.29">11800 12859 0,'-17'17'16,"34"-34"-16,-52 52 0,35-17 16,0-1-1,53 1-15,53-18 32,-71 0-32,142-18 15,-1-35 1,-70 0-1,-18-35 1,-53 18 0,-17 17-1,-18 35 1,-18 18 0,-17 88-1,17 1 1,1-1-1,-1 0 1,0 0 0,1-53-1,-1-17 17,18 0-17,0-36 16,0-53-15,35-17 0,36 18-1,52-1 1,-34 71 0,-19 18-1,-52-1-15,-1 36 16,-17 36-1,0-1 1,-35-35 0,35-36 15,-17 19-15,17-72 15,0 19-31</inkml:trace>
  <inkml:trace contextRef="#ctx0" brushRef="#br1" timeOffset="23896.62">12947 12965 0,'0'-18'31,"18"18"-31,-1 0 0,54-35 16,-1 17 0,-52 0-16,35-17 31,-18-18-15,-35 18-1,-35 17 1,17 18-16,-52 0 15,-19 71 1,37 17 0,34-17-1,18 17 1,18-53 0,105 0-1,1-35 1,-54 0-1,36-35 1,-53-18 0,0 0-1</inkml:trace>
  <inkml:trace contextRef="#ctx0" brushRef="#br1" timeOffset="25413.16">14482 12629 0,'0'0'0,"17"-17"0,-17-18 16,18-18-1,-1 17 1,-17 54 31,0 0-47,-35 70 15,-18 71 1,18-54 0,-36 19-1,18-54 17,1-34-17,34-19-15,-17-17 16,-36-17-1,36-54 1,35 1 0,0-72-1,35 37 1,18 34 0,-18 53-1,-17 36 1,17 53-1,-35-36-15,18 35 16,52 72 0,-17-72-1,36-35 17,16-17-17,-34-18 1,17-53-1,-17-35 1,-18-18 0,-36 0-1,1 89 1,-18-1 0,0 71-1,0-35-15,-18 70 16,18-18-1,0 1 1,18-36 0,35-35 15,17 0-15,19-35-1,-37-53 1,1-18-1,-35 35 1,-18 36 0,0 53 15,0-1-31,-18 54 16,-17 17-1,0-17 1,17-19-1,18-34 1,0 0 0,-17-18 15,17-53-15,0 0-1,52-35 1,37 0-1,87-1 1,-35 89 0,-88 36-1,-35 34 1,-18 1 0,0 17-1,-18-18 1,18-34-1,18-36 32,-1-18-47,36-35 16</inkml:trace>
  <inkml:trace contextRef="#ctx0" brushRef="#br1" timeOffset="26179.93">16087 12471 0,'0'0'0,"-18"-36"31,0 36-15,1 0-16,-1 53 15,0 18 1,-17 52-1,18-17 1,-36-18 0,53-52-16,-36 17 15,36-36 17,0-34 14,36-19-30,34-52 0,36-18-1,-18 53 1,0 18 0,-52 35-1,-36 18 1,0-1-16,-71 19 15,18-1 1,-35-17 0,53-18-1,-1 0 17,19 0-17,-1-18 1,18 36 15,0 52-15,0 1-1,53-1 1,-53-52-16,88 35 16,18-53-1,18 0 1,-36 0-1,0-36 1,-35-87 0,-18 35 15,-35-18-15,-53 35-1</inkml:trace>
  <inkml:trace contextRef="#ctx0" brushRef="#br1" timeOffset="26795.7">14940 12277 0,'0'0'0,"-53"88"31,53-71-31,-17 1 0,17 0 16,0-1 0,0 1-1,35-18 17,-35-35-17,0-1 1,-18 19-1,1 17 1,17 17 15,0 1-15,17-18 0</inkml:trace>
  <inkml:trace contextRef="#ctx0" brushRef="#br1" timeOffset="45159.96">3228 14993 0,'0'-18'16,"0"1"-16,0-1 15,0 0 1,0 1 0,0 34 62,18 1-47,-1-18-31,1 0 0,35 0 16,35-35-1,-18 0 1,19-18 0,-72 0-1,-17 35 1,0-17-1,-53 17 1,-17 18 0,-36 18-1,18 35 1,70-36-16,-35 54 16,36-53-16,-1 52 15,0 1 1,18-36-1,71-35 1,17 0 0,36 0-1,-19-35 1,-69 17 0,-89 18 30,-35 53-30,52-35-16,-70 35 16,1 52-1,69-16 1,19-1 0,17-53-1,17 0 1,72-35-1,-1 0 1,0 0 0,35-35-1,-70 17 1</inkml:trace>
  <inkml:trace contextRef="#ctx0" brushRef="#br1" timeOffset="46027.32">4198 15011 0,'0'0'15,"0"-18"-15,0-35 16,-18 35 0,1 18-16,-36 0 15,-18 18 1,1 17-1,-1 71 1,36-35 0,35-1-1,35-70 1,36 0 0,-1-35-1,1-35 16,-36 17-15,0 0 0,-17 35-1,-18 36 32,0-1-47,0 19 16,0 34-1,0-52-15,0 123 16,0-18 0,18 54-1,17-54 1,0 54 0,1-19 15,-1 72-16,-35-124 1,0 35 0,-35-71-1,-54 18 1,1-35 0,-35-53-1,34-53 1,-16-70-1,69-18 1,19-89 0,34 1-1,72 18 1,-19 69 0,1 1-1,-18 71 16,-36 52-15,18-17 0,18 17-1</inkml:trace>
  <inkml:trace contextRef="#ctx0" brushRef="#br1" timeOffset="46365.36">4939 14993 0,'0'18'140,"0"-1"-124</inkml:trace>
  <inkml:trace contextRef="#ctx0" brushRef="#br1" timeOffset="46796.06">4957 15399 0,'0'0'0,"0"17"16,0 1-1,0-36 48,0 1-63,-18 17 47,0 0-47,18 17 15,0 1 1,-17 0-1</inkml:trace>
  <inkml:trace contextRef="#ctx0" brushRef="#br1" timeOffset="48026.87">8326 13899 0,'0'0'0,"0"-17"0,0-1 0,17-17 16,-17 0-1,-53 70 32,0 18-31,36 35-1,-19 18 1,36 35 0,0-35-1,36 0 1,34-71-1,36-35 1,18-71 0,-19-17-1,37-35 1,-72 17 0,-70-53-1,-53 18 16,-70 35-15,17 88 0,0 54-1,53 34 1,35 89 0,54-35-1,87-19 1,36 1-1,-71-53 1,-17 35 0,-71-17-1,-124 52 1,1-70 0,-18 18-1,52-54 16,54-17-15,35-17 0,18-18-1,35-1-15</inkml:trace>
  <inkml:trace contextRef="#ctx0" brushRef="#br1" timeOffset="48510.44">9507 14005 0,'0'0'0,"-17"0"15,-1 0-15,0 0 0,-52 0 31,17 18-15,18 0 0,35 17-1,0-18 1,53 1 0,17 0-1,1 17 1,-54 0-1,-17 1 1,0-19 0,-70 36-1,35-53-15,-36 18 16,-35-1 0,36-17-1,52 0 32,36-17-31,-1 17-16,71-36 15</inkml:trace>
  <inkml:trace contextRef="#ctx0" brushRef="#br1" timeOffset="48876.9">9754 14041 0,'0'0'0,"0"-18"16,0 36 15,0-1-15,0 18-16,0 54 15,0 52 16,0 18-15,-17-18 0,-19 35-1,19-35 1,-1-53 0,18-17-1,0-53-15,0-36 31,0-17-15,0-71 0</inkml:trace>
  <inkml:trace contextRef="#ctx0" brushRef="#br1" timeOffset="49259.95">9737 14217 0,'0'0'15,"-18"-18"-15,-17-17 16,-1-36 0,36 36-1,71-18 1,17 36 0,71 17-1,-53 17 1,-71 54-1,-88 35 1,-17-53 0,-36-1-1,53-34 1,18-18 0,17 0-1,36 0 16,-1 0-15,71-18 0</inkml:trace>
  <inkml:trace contextRef="#ctx0" brushRef="#br1" timeOffset="49494.55">10336 14058 0,'0'18'47,"0"-1"-47,0 1 15,0 70 1,0-52 0,0-1-1,0-53 32,0 1-31</inkml:trace>
  <inkml:trace contextRef="#ctx0" brushRef="#br1" timeOffset="49693.88">10283 13917 0,'0'-18'0,"0"36"0,-17-36 0,17 1 16,0 34 47,0 1-63,0 0 0</inkml:trace>
  <inkml:trace contextRef="#ctx0" brushRef="#br1" timeOffset="50326.86">10866 14058 0,'0'0'0,"0"-35"15,-53 17 1,-18 1 0,1 17-1,52 0-15,-53 35 16,54 18 0,-1 53-1,18-36 16,0-35-15,53 1 0,18-36-1,-1-36 1,-17 1 0,0-53-1,-35-35 1,-18 34-1,0-87 1,0 105 0,0 18-1,-18 124 17,18 35-17,0 70 16,18-70-15,-18-35 0,17 17-1,1-53 1,-1-35 0,19 0-1,17-18 1</inkml:trace>
  <inkml:trace contextRef="#ctx0" brushRef="#br1" timeOffset="50709.64">11183 14129 0,'18'0'47,"-1"-18"-47,-17 0 0,53 1 31,-35-36-15,-18 18-1,0 17-15,0 0 16,-53 1 0,18 34-1,-18 54 1,17-1-1,36 36 1,0-88-16,0 17 16,18 0-1,53-35 1,-36 0 0,53-17-1,-53-18 1</inkml:trace>
  <inkml:trace contextRef="#ctx0" brushRef="#br1" timeOffset="51160.03">11501 14041 0,'0'0'0,"-18"-36"31,18 19-31,0-1 15,35 0 1,0 18 0,18 18-1,-17 35 1,-1 17 0,-35-17-1,-18 0 16,-35-17-15,36-19 0,-1-17-1,18-17 1,0-1 0,35-53-1,18-17 1,-17 35-1,16 0 1,-52 36 0,18 17-1</inkml:trace>
  <inkml:trace contextRef="#ctx0" brushRef="#br1" timeOffset="51709.53">12312 13988 0,'0'0'0,"18"0"0,-1 0 15,18-36 1,18 1-1,-53 0 1,-88 35 31,71 0-47,-19 17 0,-52 36 16,35 18-1,53-18 16,0-36-15,53 1 0,71 0-1,-54-1 1,-35 1 0,-17 0-1,-18 17 1,-53-17 15,35-18-31,1 0 16,-36 17-1,0 1 1,35-18 0,-17 0-1,17 0-15,1-18 16</inkml:trace>
  <inkml:trace contextRef="#ctx0" brushRef="#br1" timeOffset="52579.15">7655 14711 0,'0'0'0,"-35"0"15,17 0-15,1 0 16,-19 0 0,54 0 15,88 0 0,35 0-15,106 0-1,0 0 1,176 0 0,71 0-1,35 0 1,0 0-1,-123-35 1,88-1 0,-159 1-1,141-18 1,-229 18 0,-158 35 15,-37-18-31,-52 36 62,-17-18 1</inkml:trace>
  <inkml:trace contextRef="#ctx0" brushRef="#br1" timeOffset="53548.28">8273 15963 0,'0'0'0,"53"-106"32,-53 89-32,0-19 15,0 19 1,0 52 15,0-17-15,-18 35-1,0-18-15,-70 124 16,-35-36 0,-36 18-1,53-88 1,35-35 0,54-18-1,17-35 1,35-1-1,18 1 1,0 35 0,53 35-1,-18 18 1,53 35 0,-53-35-1,-17-35 1,-36 0 15</inkml:trace>
  <inkml:trace contextRef="#ctx0" brushRef="#br1" timeOffset="55591.98">8961 16387 0,'17'0'16,"1"0"0,17-36-1,0 1 1,1-36-1,-1 1 1,-35-36 0,0 88-16,-71-52 15,-34 17 1,-1 35 0,-18 54-1,36 34 1,17 89 15,71-53-15,0 0-1,53-36 1,0-52 0,36-18-1,-19-18 1,-35 0-16,54-52 15,-19-1 1,18-52 0,-70 17-1,0 53 1,-1 53 0,-17 71-1,0 52 1,0-17-1,0 17 17,0-34-17,71-72 1,17-17 0,-17-17-1,-19-36 1,-16-18-1</inkml:trace>
  <inkml:trace contextRef="#ctx0" brushRef="#br1" timeOffset="56408.92">10477 15681 0,'0'0'0,"0"-18"0,18 1 0,-18-54 15,18 53 1,-1 18 15,1 71-15,-18 88-1,0-36 1,0 54 0,0-54-1,-18-35 1,18-52-1,-17-36 1,17-53 0,0-53-1,0-18 1,35 19 0,53 16-1,18 54 1,35 17 15,-17 89-15,-54 70-1,-70 0 1,-17-53 0,-19-17-1,19-53 1,-1-18-1,36-53 17,17 17-17,0 1 1</inkml:trace>
  <inkml:trace contextRef="#ctx0" brushRef="#br1" timeOffset="56824.54">11236 16034 0,'0'0'0,"0"-18"16,0-17-1,0 0 1,53-1 0,0 36-1,17 18 1,-34 35-1,-1 53 1,-35 35 0,0-53-1,-35-35 1,35-71 15,0-17-15,0-53-1,0 52 1,35-69 0,35-1-1,-17 35 1,18 36 0,-1 17-1,-34 18 1</inkml:trace>
  <inkml:trace contextRef="#ctx0" brushRef="#br1" timeOffset="57191.6">11818 16122 0,'0'0'0,"0"18"0,18-18 16,52-36-1,1-17 1,-36 0 15,-17-17-15,-18 52-1,-71 18 1,-17 36 0,17 69-1,36-34 1,35 17-1,35-17 1,36-71 0,105 0-1,-70-53 1,18-18 0,-107 36-16</inkml:trace>
  <inkml:trace contextRef="#ctx0" brushRef="#br1" timeOffset="57741.53">12453 15716 0,'0'0'15,"-18"18"17,1 52-17,17-34-15,-18 52 16,-17 141-1,0-88 1,-1 36 0,36-19-1,-35 72 1,0-71 0,35 35-1,35-124 1,53-35 15,36-70-15,-36-18-1,35-35 1,-105 70-16,17-70 16,-35-53-1,-53 35 1,-70-35-1,35 88 1,-18 18 0,88 17-16,1 1 15,17-1 1,52-35 0,1 35-1,18-34 1,0 16 15,-54 19-31</inkml:trace>
  <inkml:trace contextRef="#ctx0" brushRef="#br1" timeOffset="58007.91">13017 16016 0,'0'0'0,"-17"0"0,34 0 47,1 0-32,17 0-15,36 0 16,-18 0-1,-35-18 17</inkml:trace>
  <inkml:trace contextRef="#ctx0" brushRef="#br1" timeOffset="58176.29">13053 16157 0,'0'0'0,"-18"0"0,18 18 15,0-1-15,0 1 32,18 0-32,35-18 15,17 0 1,1-36 0</inkml:trace>
  <inkml:trace contextRef="#ctx0" brushRef="#br1" timeOffset="59155.45">13705 15399 0,'0'0'0,"0"-18"16,0 0-16,18 18 16,-18-35-1,0 18 1,-18 17 0,1 35-1,-1 18 1,0 0-1,18-18 1,0 0 0,18-35 15</inkml:trace>
  <inkml:trace contextRef="#ctx0" brushRef="#br1" timeOffset="59359.09">13882 15363 0,'0'0'0,"0"-52"31,0 69 1,0 1-32,0 17 15,0 36 1,0-54-16,0 36 15,0-18-15</inkml:trace>
  <inkml:trace contextRef="#ctx0" brushRef="#br1" timeOffset="60274.71">14464 15575 0,'0'0'0,"18"-70"32,-36 87-1,-17 18-31,-54 71 15,1 18 17,18 35-17,34-54 1,54 1 0,53-53-1,52-35 1,18-54-1,0-52 1,-35-70 0,-35 52-1,-54-106 1,-34 124 0,-107-53-1,-17 141 1,18 0-1,34 70 17,89 18-17,18 36 1,70 17 0,18 0-1,0 18 1,-36-53-1,-70 17 1,0-35 0,-88 1-1,71-72-15,-124 19 16,52-19 0,-17-17-1,71-35 1,35-36-1,53 1 17,71-18-17</inkml:trace>
  <inkml:trace contextRef="#ctx0" brushRef="#br1" timeOffset="60692.12">15240 15875 0,'106'-71'15,"-212"142"-15,247-177 16,-141 89 0,-35 17-1,-71 0 1,0 17 0,89 1-1,17 17 1,52-17 15,54 35-15,0 17-1,-53-35 1,-18 54 0,-70-54-1,-71 0 1,0-17-1,-35-18 1,35-18 0,89 18-16,-1-17 15,18-1-15,18-17 16,35 17 0,53-17-1</inkml:trace>
  <inkml:trace contextRef="#ctx0" brushRef="#br1" timeOffset="61040.85">15663 15840 0,'0'0'0,"18"0"16,-18-18 0,-18 71 15,18 35-16,0 71 1,-17 35 0,17-18-1,-53 89 1,0 17 0,18-123-1,17-106-15,0 53 16,18-71 15,0-53-15,18-52-1,70-107 1,-53 72-16</inkml:trace>
  <inkml:trace contextRef="#ctx0" brushRef="#br1" timeOffset="61424.57">15787 16034 0,'0'0'0,"0"-36"0,-35-69 15,17 52 1,18 0 0,18 18-1,34 35 1,37 0 15,16 17-15,-16 54-1,-89 35 1,-36-18 0,-87 0-1,52-35 1,-17 0-1,53-53 1,17 0 0,18-18-1,53-17 1,-35 17-16</inkml:trace>
  <inkml:trace contextRef="#ctx0" brushRef="#br1" timeOffset="61691.43">16439 15840 0,'0'0'0,"-17"17"32,17 1-17,-18 0-15,1 35 16,-1 35-1,-17-18 1,35-52 0,0-36 15,35-35-15,-35 36-1</inkml:trace>
  <inkml:trace contextRef="#ctx0" brushRef="#br1" timeOffset="61858.59">16422 15699 0,'0'0'0,"0"-36"15,-18 19 1,1 17 0,17 17 15,35 1-16,18 17 1</inkml:trace>
  <inkml:trace contextRef="#ctx0" brushRef="#br1" timeOffset="62440.92">16898 15857 0,'0'0'0,"0"-35"32,0 17-32,-18 18 15,-17-35 1,-35 35 0,52 0-16,-17 53 15,-18 53 1,17-18-1,19 0 1,17-17 0,17-54-1,72-17 1,-36-35 0,17-53-1,-17-18 1,-18-53-1,1 18 17,-19 35-17,-17 89 1,-17 87 15,-1 19-15,-17 69-1,17-122-15,18 87 16,0-17 0,18-53-1,17-53 1,36 0 0,-1-35-1</inkml:trace>
  <inkml:trace contextRef="#ctx0" brushRef="#br1" timeOffset="62823.8">17233 15981 0,'0'0'0,"-17"0"16,-1 0 0,36 0 15,34-18-16,37-35 1,-36 18 0,-18-36-1,-35 54-15,0-1 16,-53 18 0,-35 35-1,35 36 1,18 35-1,35-18 17,0-35-17,52-53 1,37 18 0,34-36-1,-52 0-15</inkml:trace>
  <inkml:trace contextRef="#ctx0" brushRef="#br1" timeOffset="63240.85">17709 15875 0,'-17'-35'0,"34"70"0,-52-106 16,35 54 0,18-1-1,-1 1-15,36 17 16,18 0-1,-1 52 17,-52 19-17,-18 17 1,0-17 0,0-1-1,-35-52 1,35-36 15,0-35-15,17-35-1,19-18 1,17 53 0,-36 18-1,36 18 1,0-1-1</inkml:trace>
  <inkml:trace contextRef="#ctx0" brushRef="#br1" timeOffset="63658.31">18503 15769 0,'0'0'0,"18"-17"0,-18-1 15,0-17 1,-35 17 0,-18 18-1,0 0 1,-35 35 0,70 18-1,18-35-15,0 17 16,53-17 15,17 17-31,36-17 31,-35-1-15,-54 19 0,-34-1-1,-36-35 1,-71 35-1,1-17 1,70-1 0,35-17-1,71 0 1</inkml:trace>
  <inkml:trace contextRef="#ctx0" brushRef="#br1" timeOffset="65558.02">19332 15575 0,'0'0'0,"0"-18"16,-17 18-1,-1 0-15,0 0 16,-35 18-1,18 53 1,17-54-16,-17 54 16,35 17-1,0-17 1,35-1 0,36-52-1,70-18 1,-17-35-1,-36-18 17,0-53-17,-35 35 1,-35 18 0,-71 89 15,0 52-16,35-18 1,18 19 0,0-54-1,18-18-15,52-17 16,1 0 0,17-52-1,-35-19 1,0-17 15,-53-18-15,-53 35-1,-53 71 1,18 18 0,-18 70-1,106-17 1,0-1-1,106-17 1,35-53 0,0 0-1,-53-53 1,18-35 0,-53 18-1,-35-1 1,-54 142 31,1 17-32,35-35 1,0 35 0,0-53-1,0-52 16,0-19-15,18-52 0,52 0-1,-17 35 1,-35 35-16,17-17 16,18 35-1,-18 35 1,-35 36-1,18 17 17,0-17-17,-1-36 1,-17-17 0,18-18-1,-18-36 1,88-52-1,18-18 1,-18 36 0,18 17-1,-53 53 1,-35 53 0,-18 35-1,0 18 1,-18-18-1,0-53 1,18-17 15,-17-53 1,17-1-32</inkml:trace>
  <inkml:trace contextRef="#ctx0" brushRef="#br1" timeOffset="65874.3">21378 15099 0,'-17'0'16,"-1"0"-16,0 0 31,18 18-15,-17-1 0,-1 18-1,0-17 1,-17 0-1,35-1 1</inkml:trace>
  <inkml:trace contextRef="#ctx0" brushRef="#br1" timeOffset="66123.56">21572 15046 0,'0'0'0,"0"-18"16,0 36 15,0 0-31,-17-1 16,-1 19-16,0 34 15,1 18 1,-1-52-1,18-1 1</inkml:trace>
  <inkml:trace contextRef="#ctx0" brushRef="#br1" timeOffset="66923.55">22172 15205 0,'0'0'0,"-35"-36"31,35 54-31,0 17 16,0 36-1,53 17 1,88 0 0,-18-35-1,89 0 1,-177-35-16,89-18 16,-18 0-1,-142 0 32,-52 0-47,-35 35 31,87-17-31,-140 88 16,35-1 0,-36 72-1,72-54 1,-19 18-1,36-70 1,53-36 0,70-52 15,35-36-15</inkml:trace>
  <inkml:trace contextRef="#ctx0" brushRef="#br1" timeOffset="67840.78">23495 15469 0,'-18'-17'15,"36"34"-15,-36-52 0,1 17 0,-36-35 32,18 36-17,-36 70 1,0 70 0,1 1-1,-18 70 1,17-53-1,71-88-15,0 88 16,106-53 0,-18-70-1,141-36 1,-123-35 0,106-70-1,-18-54 1,-88-17-1,-106-17 17,-53 69-17,-124-16 1,36 122 0,0 72-1,106-1-15,-53 71 16,88 88-1,88-35 1,35-1 0,71 36-1,-17 0 1,-89-17 0,-88-36-1,-88 18 1,-124-1-1,53-105 17,-52-17-17,176-36-15,-54-18 16,54-53 0,35-52-1,0 17 1,88-17-16</inkml:trace>
  <inkml:trace contextRef="#ctx0" brushRef="#br1" timeOffset="68307.28">24465 15734 0,'0'0'0,"18"-18"0,-1 18 0,19-35 16,-36 17-16,0-17 15,-53 17 1,-35 1 15,35 34-15,0 54 0,53-18-1,0-35-15,17 17 16,54 0-1,-1 0 1,19 1 0,-72 17-1,-17-36 1,-35 1 0,-71-1-1,18-17 1,-18 0-1,89 0 17,-1 0-17,53-17 17,0 17-32</inkml:trace>
  <inkml:trace contextRef="#ctx0" brushRef="#br1" timeOffset="68640.19">24941 15734 0,'0'0'0,"-35"0"15,17 0-15,-34 18 16,-37 123-1,54-18 17,-18 71-17,18-53 1,-18 53 0,18-70-1,17-71-15,-17 105 16,35-87-1,0-18 1,0-88 15</inkml:trace>
  <inkml:trace contextRef="#ctx0" brushRef="#br1" timeOffset="69007.16">24765 16087 0,'0'0'0,"0"-36"0,0-52 31,0 53-31,53-53 16,0 35 0,88 18-1,-18 17 1,-34 18-1,-36 70 1,-53-52-16,0 53 16,-106 34-1,0-52 1,-53-17 0,71-36-1,35 17 1,106-17 15,-18-17-15</inkml:trace>
  <inkml:trace contextRef="#ctx0" brushRef="#br1" timeOffset="69241.06">25365 15840 0,'0'17'32,"0"1"-32,0 0 0,0 35 15,-18 17 1,0 18 0,1-52-1,17-54 32,0-17-47</inkml:trace>
  <inkml:trace contextRef="#ctx0" brushRef="#br1" timeOffset="69424.77">25435 15593 0,'0'0'0,"-17"-36"15,-1 36 17,18 18 15</inkml:trace>
  <inkml:trace contextRef="#ctx0" brushRef="#br1" timeOffset="70040.83">25912 15804 0,'0'-35'15,"0"18"1,-18-1-16,-35 0 15,-18 18 1,-34 0 0,-19 71-1,71-1 1,36 54 0,17-71-1,70-18 1,1-35-1,17-18 1,18-52 15,-71 52-31,53-70 16,0-53 0,-52 17-1,-19-17 1,-17 71-1,0 34 1,-17 36-16,-1 36 16,-17 87-1,-1 18 1,36-35 0,0 0-1,0-18 1,0-70-16,36 17 15,17-17 17,0-18-17,-1-71 1</inkml:trace>
  <inkml:trace contextRef="#ctx0" brushRef="#br1" timeOffset="70390.78">26317 15804 0,'18'0'31,"-1"0"-31,1-17 0,17-1 16,1-35-1,-19 36 1,-17-1-1,-17 18 1,-54 53 0,-17 35 15,53-70-31,17 52 16,18 18-1,0-52 1,71-19-1,-1-17 1,54 0 0,-107-17-16</inkml:trace>
  <inkml:trace contextRef="#ctx0" brushRef="#br1" timeOffset="70791.45">26670 15857 0,'0'0'0,"0"-53"16,0 1-1,18 34 1,52-17 15,1 35-15,-1 0 0,-34 53-1,-36 17 1,-18 18-1,-17-35 1,-1-18 0,19-35-1,-1 0 1,18-17 0,0-54-1,18 1 1,35 17-1,0 0 1,-1 35 15,37 1-15,-19 17-16</inkml:trace>
  <inkml:trace contextRef="#ctx0" brushRef="#br1" timeOffset="71206.3">27640 15681 0,'0'0'0,"0"-35"15,-18 17 1,-17 18 0,-53 0-1,0 53 1,70 0-1,18 0 1,18-36 15,52 19-15,-17-19 0,0 19-1,-35-1 1,-36-17-1,-52-1 1,-19 18 0,-16-35-1,52 18 1,35-18 0,18-35-1,0 17 1</inkml:trace>
  <inkml:trace contextRef="#ctx0" brushRef="#br1" timeOffset="71907.14">28169 15452 0,'0'0'16,"18"0"-16,35-53 15,-18 17 1,0-16 0,-35 69-1,-35 36 1,-71 35-1,-88 71 1,36-71 0,-19 18-1,89-35 1,70-54 0,36-34-1,17-36 1,53 0-1,-35 35 1,36 18 15,-19 88-15,1 18 0,-1 0-1,1-35 1,17-36-1,-18-35 1,-52 0-16,35-35 16,0-1-1,-35 1-15</inkml:trace>
  <inkml:trace contextRef="#ctx0" brushRef="#br1" timeOffset="72240.39">29104 15328 0,'0'0'0,"0"-53"31,0 71-31,-17 0 16,-19 52-1,-105 89 1,106-106-16,-89 88 15,-34 71 1,69-89 0,1 36-1,18-71 1,52-35 0,0-35-16,36-36 46,0 18-46,52-71 16</inkml:trace>
  <inkml:trace contextRef="#ctx0" brushRef="#br1" timeOffset="72806.3">29492 15857 0,'0'0'0,"35"-17"0,1-19 16,-36 19-16,17-36 16,-17-53-1,-35 71 1,-53 35 0,-53 35-1,17 53 1,89-70-16,-71 70 15,89-53-15,-19 54 32,36-1-17,18-35 1,88-53 0,-18-18-1,18-70 1,-71 70-16,18-88 15,18 1 1,-54 69 0,-17 19-1,0 52 1,0-17-16,-35 87 16,35-16-1,0 34 1,0-52-1,53-36 1,-18-18 15,36-17-15,-18-52 0,-36 34-16</inkml:trace>
  <inkml:trace contextRef="#ctx0" brushRef="#br1" timeOffset="73306.5">30339 15416 0,'0'0'15,"-18"-17"-15,-17 17 0,-18 0 16,0 70-1,53-52-15,0 52 32,106 19-17,17-19 1,19 18 0,-54-52-1,35 17 1,-70-53-1,-35 0 1,-18-36 0,-36 1-1,-16 35 1,-90 71 0,19 17-1,-53 35 1,70-52-1,53-1 1,35-34 15</inkml:trace>
  <inkml:trace contextRef="#ctx0" brushRef="#br0" timeOffset="82389.17">23019 16492 0,'0'0'16,"-18"0"-16,-52 18 0,-19 0 16,-16-18-1,87 0 1,18 17-1,123 1 32,-87-18-31,105 0 0,53 0-1,-18 0 1,159 0-1,-247 0-15,177 18 16,158-1 0,-35 18-1,159 18 1,-141-35 0,35 17-1,-18-17 1,-123 0-1,0-18 1,-141 0 0,-18 0 15,-71 0-15,-17 0-1,-35 0 1,-18-18-1,-53 18 1,-88-35 0,88 35-16</inkml:trace>
  <inkml:trace contextRef="#ctx0" brushRef="#br0" timeOffset="83388.98">23230 16722 0,'0'0'0,"-35"0"0,17 0 16,-52 0-1,35 0 1,17 0-1,0 0 1,1 0 15,-19 0-15,1 0 0,18 17-1,52-17 16,18 0-15,35 18 0,53-18-1,-106 0-15,142 0 16,87 0 0,-52 18-1,-18-1 1,53 1-1,-35 17 1,-142-35-16,230 18 31,-88-1-15,52 1 0,-70 0-1,89-1 1,-89 1-1,105 0 1,-122-18 0,87 0-1,-87 0 1,17 0 0,0 0-1,-88 0 1,17 0-1,-35 0 1,1 0 15,-37 0-15,19 0 0,-53 0-1,-18-18 32,-18 18-47,-17 0 16,-1 0-1</inkml:trace>
  <inkml:trace contextRef="#ctx0" brushRef="#br0" timeOffset="83555.95">27675 16986 0,'0'0'0,"-17"0"16,-1 0-16,0 0 47,1-17-31,-18-1-16</inkml:trace>
  <inkml:trace contextRef="#ctx0" brushRef="#br0" timeOffset="97945.83">13212 11836 0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3T11:06:09.5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4674 353 0,'0'0'0</inkml:trace>
  <inkml:trace contextRef="#ctx0" brushRef="#br0" timeOffset="9683.95">2505 847 0,'-18'-159'109,"36"318"-109,-36-300 16,18 193-16,0-34 16,0 106-16,0 17 31,0 35-15,0-52-1,-35 17 1,35-106-16,-18 35 15,1 1 1,17-89 47,0 1-63,0-89 15,0 71 1</inkml:trace>
  <inkml:trace contextRef="#ctx0" brushRef="#br0" timeOffset="10166.49">2293 776 0,'0'0'0,"-18"-18"0,18-52 15,0 17 1,53-35 0,53 35-1,53 0 1,-36 53-1,36 18 17,-53 70-17,-88 0 1,-54 71 0,-52-53-1,53-71-15,-71 71 16,0-36-1,36-34 1,87-36 47,1 0-48,0 0-15</inkml:trace>
  <inkml:trace contextRef="#ctx0" brushRef="#br0" timeOffset="11800.46">3369 1393 0,'0'0'0,"18"0"32,-1-17-32,1-36 15,17 0 1,-35-18 0,-17-17-1,-36 18 1,0 17-1,35 53-15,-52 0 32,-1 53-17,-35 53 1,53-1 0,18 36-1,17-52 1,36-1-1,17-71 1,36-17 0,-1-17-1,1-54 1,-1 1 0,-52 34-16,17-69 15,1 34 1,-36 1-1,0 34 1,0 54 31,0 35-31,0 35-1,0-35 1,0 35-1,0-35 1,0-18 0,17-35-16,19 0 15,52 0 1,-18-17 0,36-36-1,-35-18 1,-1-35-1,-52 36 1,-18 35 15,-35 35 1,-1 35-17,36 0 1,0-17-16,18 52 15,17-34 1,1 16 0,-19-16-1,18-1 1,-17-17 0,70-18-1,-35 0 1,35-36-1,-17-34 1,17-36 15,-35 0-15,-18-53 0,-35 124-16,0-53 15,0 0 1,0 70-1,-17 53 17,-1-17-32,-17 88 15,0 53 1,-1-54 0,36 19-1,0-54 1,36 1-1,52-36 1,0-35 15,-18 0-15,36-53 0,-18-17-1,-35-1 1,0-17-1,-53 18 1,0 87 15,0 36-15,0 18 0,-17-1-1,17-52-15,0 17 16,35-17-1,0-18 1,53 0 15,-35 0-15,18-53 0,-36 35-16,0-52 15,1 17-15</inkml:trace>
  <inkml:trace contextRef="#ctx0" brushRef="#br0" timeOffset="12149.71">5080 758 0,'0'0'0,"-53"53"15,35-53-15,18 18 16,0 0-16,36-18 31,-1 0-15,18-18 0,-35-17-1,-18-18 1,-18 35 15,-17 18-15,17 18-1,0-1 1,1 1 0</inkml:trace>
  <inkml:trace contextRef="#ctx0" brushRef="#br0" timeOffset="12466.33">4198 1129 0,'18'18'31,"-1"-18"-31,19 0 16,105-36-1,-71 19 1,1-1 0,-36 0-1</inkml:trace>
  <inkml:trace contextRef="#ctx0" brushRef="#br0" timeOffset="13716.9">5574 1270 0,'0'0'0,"70"-35"31,-70 17-31,18 0 0,17-17 16,-35-35-1,0 17 1,-17 0-1,-36 17 1,35 36-16,-35 0 16,-53 53 15,36 18-15,-1 35-1,54 0 1,-1-36-1,18 1 1,18-71 0,52 0-1,-17-18 1,35-35 0,-35-17-1,18-19 1,-36 1-1,-17 18 1,-18 87 31,0 19-31,-18 34-1,0 54 1,18-54-1,0-17 1,71-18 0,0-35-1,-54 0-15,71-35 16,1-18 0,-1-53-1,-53 1 1,18-72-1,-35 54 1,-18 87-16,0-52 31,0 53-15,-18 88 15,-17 106-15,-18-1-1,53-105-15,-36 124 16,36-89 0,71 0-1,-18-70 1,53-18 0,-18-18-1,-53 18-15,71-71 16,-53 1-1,-18 17 1</inkml:trace>
  <inkml:trace contextRef="#ctx0" brushRef="#br0" timeOffset="16032.82">7532 811 0,'0'0'0,"0"-17"0,0-54 32,0 54-32,0-1 15,-18 53 17,1 53-17,-1-52-15,-35 140 16,18-35-1,-36 0 1,1-53 15,-1-17-15,36-53 0,-18-18-1,18-36 1,-1-69-1,36 16 1,0-52 0,0 53-1,0 17 1,36 71 0,16 71-1,-16 17 1,-1 36-1,0-36 1,36 18 15,-36-89-15,36-17 0,-1 0-1,36-70 1,-18 17-1,18-88 1,-71 70 0,-17 36-1,-18 53 17,-18 17-17,1 71 1,17-36-1,0 18 1,35-52 0,36-19 15,17-17-15,18-35-1,-18-35 1,-35-1-1,-18-35 1,-35 53 0,0 36-16,0-19 15,0 125 17,-35-19-17,17 36 1,0-53-1,1 17 1,-1-70 0,18-17 31,0-19-32,0-34 1,71-36-1,-18 36 1,-36 52-16,54-17 16,-54 35-1,19 35 1,-19 35 0,1 19-1,-18-1 1,0-35-1,53-36 1,-18-17 15,53-35-15,-35-18 0,53-123-1,-35 52 1,-1-52-1,-34 70 1,-19 71 0,-52 105 15,17-34-31,-35 69 16,18 54-1,0-53 1,0-18-1,17-35 1,18-70 47,18-36-48,34-18 1,37-35-1,-72 89-15,71-54 16,18 18 0,-53 53-1,-35 35 1,-18 1 0,-124 52-1,54-53 1,-1-35-1,18 0 1,18 0 15,35-17 1,0 34-17,0 54 1,0-18-1,0 17 1,0-17 0,71 0-1,52-53 1,-35 0 0,36-35-1,-54-1 1,1-52-1,-18 18 1,-36-18 0,1 70-1,-18-35 1,-53 0 0,0 18-16</inkml:trace>
  <inkml:trace contextRef="#ctx0" brushRef="#br0" timeOffset="16549.79">7937 847 0,'0'35'31,"18"-35"-31,35 0 16,0-53 0,-18 18-1,-35-18 1,0 18-1,-53 35 1,36 0 0,-1 0-1,-17 70 1,35-17 0,17 35-1,1-88-15</inkml:trace>
  <inkml:trace contextRef="#ctx0" brushRef="#br0" timeOffset="17182.71">10142 758 0,'0'0'0,"-35"-17"31,53 17 0,-1 0-31,36-18 16,88 1-1,53-1 1,-123 18-16,88 0 16,17-18-1,-105 18 1,-142 0 15,-35 18-15</inkml:trace>
  <inkml:trace contextRef="#ctx0" brushRef="#br0" timeOffset="17517">10530 758 0,'-17'0'31,"-1"18"-31,0 17 16,1 89 0,17-18-1,-35 52 1,17-105-16,0 36 16,-17 16-1,35-34 1,0-53-1,0-36 32,35-53-31,1 36-16</inkml:trace>
  <inkml:trace contextRef="#ctx0" brushRef="#br0" timeOffset="17971.06">10689 1217 0,'0'35'31,"0"-17"-31,18-18 31,-1 0-31,36 0 16,36-53-1,-37 18 1,-16-36 0,-36 18 15,0 36-15,-71 17-1,-17 53 1,0 35-1,53 0 1,35 0 0,0-35-1,0-18 1,0-17-16,35-18 16,53 0-1,-17 0 1,34-53-1,36-35 17</inkml:trace>
  <inkml:trace contextRef="#ctx0" brushRef="#br0" timeOffset="18949.9">11289 1129 0,'0'0'0,"0"-18"0,0 1 15,18-36 1,17 17 0,53-34 15,-70 70-31,52 0 16,-17 35-1,-53-17-15,18 70 16,-18 0-1,-53 18 1,18-53 15,-1 0-15,19-36 0,34-52 15,19 0-16,34-71 1,-52 88-16,35-52 16,35-71-1,-88 88 1,17 35-16,1-17 16,-18 70 15,-35 53-16,0 36 1,35-106 0,0 52-16,0-52 15,0 70 1,0-35 0,70-36-1,36-17 1,-18 0-1,18-70 1,0-54 0,-18-52-1,-35 17 1,0-17 0,-53 105-1,0 1 1,-35 70-1,-1 70 1,1 19 0,0 69 15,35-17-15,-18 18-1,18-124-15,0 54 16,18-1-1,52-35 1,-17-53 0,35 0-1,-17-36 1,35-52 0,-53 18-1,-18-36 1,-35 88-16</inkml:trace>
  <inkml:trace contextRef="#ctx0" brushRef="#br0" timeOffset="19266.39">12153 829 0,'0'0'0,"-17"0"0,-1 0 15,36 0 1,52 0 0,106-18-1,-52 1 1,35-1 0,-53 0-1,-89 18 1,-34 0 46,-1 0-46,0 0-16,1 18 0</inkml:trace>
  <inkml:trace contextRef="#ctx0" brushRef="#br0" timeOffset="20543.47">2417 1923 0,'0'0'0,"-18"-18"0,-53 18 15,54 0-15,-19 0 16,54 0 46,0 0-62,-1 0 0,72 0 16,87 0 0,0 0 15,54-18-15,-19 18-1,124 0 1,-88 0-1,106-17 1,-265 17-16,212 0 16,106 0-1,-124 0 1,159 0 0,18 0-1,-71 0 1,123 0-1,54 0 1,34 0 0,-140 0 15,158 0-15,-123 0-1,282 0 1,-317 0-1,105 0 1,-140 0 0,52-36-1,-176 36 1,-212-17-16,194 17 16,-158-18-1,-54 18 1</inkml:trace>
  <inkml:trace contextRef="#ctx0" brushRef="#br0" timeOffset="20667.84">13370 1817 0,'0'-18'32,"0"1"-17,0-1-15</inkml:trace>
  <inkml:trace contextRef="#ctx0" brushRef="#br0" timeOffset="70344.48">1870 3298 0,'0'-17'47,"17"17"47</inkml:trace>
  <inkml:trace contextRef="#ctx0" brushRef="#br0" timeOffset="71393.2">1870 3316 0,'0'-18'109,"0"1"-93,0-1-16,0 1 16,17-1-1,-17 0-15,36-35 16,-19 36-1,-17-1 1,18 0 0,-18 36 15,0 0-15,0 52-1,0 18 1,0 18-1,0-18 1,0 18 15,0-53-15,0-35 0,35-18-1,-17 0 1,17-53-1,-17 35-15,17-52 16,18-36 0,-18 35-1,18-17 1,-35 53 0,-1 0-1,1 35 1,0 53-1,-18 35 17,17 0-17,1 18 1,35-53 0,-53-36-16,70 19 15,-17-36 1,36-18-1,-19-17 1,-17-71 0,-35 0-1,-18-35 1,-18 53 0,-17 52-1,-1 36 1,19 0-1,-1 0 1,1 0 0,-1 0-1,71 0 17</inkml:trace>
  <inkml:trace contextRef="#ctx0" brushRef="#br0" timeOffset="71977.48">3087 2928 0,'0'0'0,"-35"53"16,17-35-16,18 35 15,0 70 1,0-35 15,-18 53-15,18-53 0,-17-52-16,17 34 15,0-52 1,-18 0-1,0-71 17,18-18-17,0-17 1,0 53-16,53-54 16,53 1-1,-35 71 1,34 34-1,-16 71 17,-89 1-17,0-1 1,0-18 0,-36-17-1,19-35 1,17-36 15,0-17-15</inkml:trace>
  <inkml:trace contextRef="#ctx0" brushRef="#br0" timeOffset="72893.53">3545 3440 0,'18'0'31,"0"-18"-15,-1 0-16,1 1 16,0-1-16,17-53 15,0 19 1,-35-1-1,-35 53 17,-18 35-17,18 71 1,17-36 0,18 36-1,0-53 1,71 0-1,-1-35 1,-35-18 0,89 0-1,-54-36 1,19-34 0,-72-36-1,1 18 1,-18 17-1,0 54 1,0 34 0,0 36-1,0 35 1,0-17 0,0-18-1,0 0 1,0-36-1,-18-17 32,18-17-31,0-36 0,0-53-1,18 88-15,35-70 16,35-18-1,0 71 1,-17 35 0,17 35-1,-53 71 1,-35 18 0,-17-54-1,-1 1 1,-17-54-1,17 1 1,18-36 31,0-35-31</inkml:trace>
  <inkml:trace contextRef="#ctx0" brushRef="#br0" timeOffset="73425.35">5821 2999 0,'0'0'0,"0"-36"32,-18 36-1,18 18-31,-35 53 16,0 17-1,17 53 1,-17-35-1,35-18 1,0-71 0,-18 19-1,18-19 1,0-52 0,18 0-1,-18 17-15</inkml:trace>
  <inkml:trace contextRef="#ctx0" brushRef="#br0" timeOffset="73975.17">5503 3316 0,'-17'0'15,"34"0"-15,-17 0 47,36-18-47,-1 18 0,71-35 16,52-18-1,-34 36 1,-36-1 15,-53 18-15,-35 18 0,-35 70-1,0-18 1,17 36-1,18-35 1,18-18 0,88-36-1,17-17 1,1-53 0,-36 0-1,-71-52 1,-17 16-1,-70-34 1,-18 88 15,17 35-15,1 70 0,17 18-1,17 1 1,36-36-1,0-18 1,18-35 0</inkml:trace>
  <inkml:trace contextRef="#ctx0" brushRef="#br0" timeOffset="75475.92">7602 2999 0,'0'0'16,"18"-36"0,-18 54 30,0 0-30,0-1-16,0 19 0,-18 69 16,18-69-1,0 69 1,0 19 0,53-54-1,18-34 1,-1-19-1,36-52 1,-18-53 0,-35-18-1,0-35 1,-53 35 0,36 18-1,-36 53 1,0 70 15,0 18 0,0 53-15,-18 0 0,18 35-1,0-124-15,0 36 16,18 0-1,34-53 1,1-18 0,71-52-1,-71 17 1,-36 18-16,72-71 16,-54 35-1,-35 54 1,-18 17-1,-17 17 17,0 72-17,35-19 1,0 1 0,53-1-1,-18-52 1,0-1-1,-53-17 17,-17-17-17,-18-1 1,0 1 0,36 17-1,17 17 1,0 1-16,0-1 15,35 19 17,0-1-17,53-35 1,18 0 0,-17 0-1,-54-18-15,106-35 16,-53 1-1,18-54 1,-36 0 0,-70 53-1,0 18 1,-17 17 0,-54 36-1,18 52 1,36 1-1,17 17 1,0-17 15,53-36-15,-18-18 0,35-17-1,1-17 1,-53-18-1,-18 17 1,0 0-16,0 1 0</inkml:trace>
  <inkml:trace contextRef="#ctx0" brushRef="#br0" timeOffset="75628.62">9349 3387 0,'0'0'15,"-18"0"48,0 0-48</inkml:trace>
  <inkml:trace contextRef="#ctx0" brushRef="#br0" timeOffset="76091.38">10636 2928 0,'0'0'0,"0"-18"16,0 1 0,0-1-1,-17 36 1,-1 17-1,0 53 1,1-52-16,-1 52 16,0 35-1,18-35 1,0-35 0,0-35-1,0-71 16</inkml:trace>
  <inkml:trace contextRef="#ctx0" brushRef="#br0" timeOffset="76808.08">10336 3175 0,'0'0'15,"-17"0"-15,-19 0 16,36 35-1,18-17 1,70 0 0,18-18-1,-53-18-15,123-35 16,-52 0 0,-1-17-1,-87-1 1,-36 0-1,-18 54 1,-35 17 15,0 53-15,36 17 0,17 36-1,0 0 1,0-36-1,0 1 1,0-53-16,17-1 16,-17-34 31,0-1-47,18-53 15,35-17 1,0 18-1,-18 52-15,88-35 16,-17 18 15,0 35-15,-35 53 0,-71 53-1,0-18 1,0-53-16,-36 36 15,36-18 1,-17-36 0,17-34 31,0-19-32,35-17 1</inkml:trace>
  <inkml:trace contextRef="#ctx0" brushRef="#br0" timeOffset="77075.77">11747 3069 0,'0'18'31,"0"-1"-15,-35 72-1,18-36 1,17-18-16,-18 18 16,18-18-1,0-53 32,0 1-47,18-54 16,-1 36-1</inkml:trace>
  <inkml:trace contextRef="#ctx0" brushRef="#br0" timeOffset="77245.38">11765 2893 0,'-35'0'31</inkml:trace>
  <inkml:trace contextRef="#ctx0" brushRef="#br0" timeOffset="77792.64">12365 3016 0,'0'0'0,"17"0"0,-17-17 16,-17 17 15,-36 0-15,0 0-1,18 0-15,-36 35 16,36 0 0,17 0-1,36 1 1,35-19 0,35 19-1,-17-19 1,34 19-1,-52-1 1,-53 0 0,0 0 15,-70-17-15,-54 17-1,-17-35 1,106 0-16,-53 0 15,0 0 1,70 0 0,-17 0-1,35-53 17,70 18-17</inkml:trace>
  <inkml:trace contextRef="#ctx0" brushRef="#br0" timeOffset="78292.03">13282 3104 0,'-18'0'15,"-17"-52"1,18 34 0,-1 0-16,0-17 15,1-18 1,17 0 0,53-17-1,70 17 1,-88 53-1,71-18-15,0 18 16,-36 88 15,-70-17-15,-52 52 0,-54-17-1,18-35 1,-18 34-1,70-52 1,19 0 0,17-35-1,0 0 1,17-18-16,19 17 16,-19 18-1</inkml:trace>
  <inkml:trace contextRef="#ctx0" brushRef="#br0" timeOffset="78760.25">13229 3792 0,'0'0'0,"-17"18"0,-1 17 31,36-35-15,34 0-1,19 0 1,-18-17 0,-35-1-1,-18-17 1,-53 35 0,-18 0-1,18 17 1,36-17-16,-1 36 15,0-19 1,18 1 15,36-18-15,-1 0 0,0-18-1,-17 18 1,-18-17-16</inkml:trace>
  <inkml:trace contextRef="#ctx0" brushRef="#br0" timeOffset="81158.17">1640 4904 0,'0'0'0,"18"0"16,-18-18-16,0 36 94,-35-18-94,17 17 15,0 1-15,-34 52 16,-72 54-1,1-18 1,-54 52 0,71-69-1,1-1 1,-1 0 0,35-35-1,54-35 1,17-36 46,0 0-62,17 1 16,36-19 0,18-34-1,-18 35 1,17 35-1,1 0 1,-1 53 0,-52-36-16,35 36 15,0 35 1,0-17 0,-18-18-1,-17-36 1,-1 1-1,1-18 17,-1-53-1,19 0-15,-36 18-16</inkml:trace>
  <inkml:trace contextRef="#ctx0" brushRef="#br0" timeOffset="81892.38">2152 5397 0,'0'0'0,"0"-17"0,0-1 15,18-35 1,-18 18 0,0-36-1,0 54 17,-36 17-17,-34 17 1,17 19-1,-18 52 1,18 0 0,18 53-1,35-70 1,0-1 0,18-52-1,52 0 1,-34-18-1,-19-18-15,18-17 16,18-53 0,0-1 15,-35-17-15,17 36-1,-17 17 1,-18 35-1,0 71 17,0 35-17,0-17 1,0 17 0,0-17-1,17-36 1,36-17-1,0-18 1,0 0 0,-17-18-1,-1-17 17</inkml:trace>
  <inkml:trace contextRef="#ctx0" brushRef="#br0" timeOffset="82657.58">2734 4939 0,'0'0'0,"0"18"63,0-1-63,0 1 16,0 35-1,35 0 1,53 52-1,-35-52 1,36 18 0,-19-36-1,18-17 1,1-1 0,-37-17-1,-52 18 48,0 0-48,-52-1 1,-19 19 0,-17 34-1,17-17 1,-17 35-1,17-35 1,1 18 0,35-36-1,-1 0 1,36-17 0,-17-18 93,-1 0-109,0 18 16,1-1-16,-1-17 0</inkml:trace>
  <inkml:trace contextRef="#ctx0" brushRef="#br0" timeOffset="84957.87">4039 5009 0,'0'0'0,"0"-17"0,0-1 0,0-52 32,0 52-32,0 0 15,0 36 17,0 35-17,-17 123 1,-19 1-1,19-72 1,-19 37 0,36-72 15,0-35-15,0-52-1,0-1 1,0-52-1,36-19-15</inkml:trace>
  <inkml:trace contextRef="#ctx0" brushRef="#br0" timeOffset="85208.42">4180 4957 0,'18'-36'0,"-36"72"0,36-89 15,0 70 1,-18 89-1,0 0 1,0-71-16,0 106 16,0-53 15,-18 18-15,0-35-1,1-53 1,-19-18-1,1-18-15</inkml:trace>
  <inkml:trace contextRef="#ctx0" brushRef="#br0" timeOffset="85441.3">3775 5433 0,'-18'0'15,"36"0"16,52 0-31,36 0 16,0-18 0,35-17 15,-123 17-31,70 1 16,0-1-1,-53 0 1</inkml:trace>
  <inkml:trace contextRef="#ctx0" brushRef="#br0" timeOffset="85807.78">4445 5309 0,'0'18'15,"18"-18"1,17 0 0,0-18-1,36-35 1,-36 18-1,-35-35 1,-18 52 0,-35 18-1,-17 35 17,35 36-17,-1 35 1,36-1-1,18-34 1,35-18 0,35-35-1,0-18 1,0-18 0,18-53-1,-70 54-15,-1-36 16</inkml:trace>
  <inkml:trace contextRef="#ctx0" brushRef="#br0" timeOffset="86090.28">5115 4939 0,'0'0'0,"0"-18"16,-17 18-1,-1 36 1,-17 69-1,17 19 1,18 17 0,0-18-1,0-34 1,0-36 0,35-71 30,-17 0-46,-18 1 0,53-54 16</inkml:trace>
  <inkml:trace contextRef="#ctx0" brushRef="#br0" timeOffset="86356.78">5433 4904 0,'0'0'0,"-18"0"31,18 17-31,-35 36 16,17 35-1,1 36 1,-1-36 0,-17 35-1,35-70 1,0-35-1,53-18 1,-36-18 0</inkml:trace>
  <inkml:trace contextRef="#ctx0" brushRef="#br0" timeOffset="86791.33">5627 5274 0,'0'0'0,"-18"18"16,-17 17 0,0 35-1,35 1 1,0-36 0,53-17-1,52-18 1,19-18-1,-54-17 1,19-53 0,-72 17-1,-52-35 17,-53 54-17,0 52 1,-54 35-1,107-18-15,-35 36 16,17 53 0,35-35-1,18-18 1,53-36 0,18-17-1</inkml:trace>
  <inkml:trace contextRef="#ctx0" brushRef="#br0" timeOffset="87306.71">7056 4727 0,'0'0'0,"17"-35"32,-17 53-17,0 52 1,0 89-1,-53-18 1,36-106-16,-1 71 16,-17 0-1,35-71 1,17-35 0,54-35-1,-53 17-15</inkml:trace>
  <inkml:trace contextRef="#ctx0" brushRef="#br0" timeOffset="87724.42">7338 5062 0,'0'0'0,"-36"53"32,-52 0-17,-18 53 1,54-53-1,-1 0 1,35-36 0,36-34-1,35-36 1,35-18 0,0-17-1,-35 0 1,-36 88-1,1 0-15,0 18 16,-1 52 15,1 18-31,0-17 32,17-18-17,18-36 1,17-17-1,1-52 1,-36 16-16</inkml:trace>
  <inkml:trace contextRef="#ctx0" brushRef="#br0" timeOffset="87973.7">7814 4745 0,'0'-35'0,"0"70"0,-35-123 16,17 88-16,-35 0 15,18 53 1,0 70 0,17 71-1,0-18 17,1-52-17,17-54 1,17-52-1,54-18 1,-18-53-16</inkml:trace>
  <inkml:trace contextRef="#ctx0" brushRef="#br0" timeOffset="88390.06">8061 5115 0,'-18'18'32,"36"-18"-17,0 0 1,35-18 0,-1-35-1,-34 0 1,-18 1-1,0 34-15,0 0 16,-70 18 0,17 53-1,-18 53 1,53 17 0,18-34-1,0-72-15,0 54 16,53-54-1,53-17 1,18-17 0,-36-36-1,-35 0 1</inkml:trace>
  <inkml:trace contextRef="#ctx0" brushRef="#br0" timeOffset="88674.42">8819 4621 0,'0'0'0,"-70"-17"15,35 17 1,17 0-16,-17 53 16,-18 88-1,35-18 1,-17 54-1,35-142-15,0 53 16,0 0 0,17-52 15,54-19-15,0-34-1,-54-1-15</inkml:trace>
  <inkml:trace contextRef="#ctx0" brushRef="#br0" timeOffset="88974.04">9207 4904 0,'0'0'0,"-52"-71"16,-1 71-1,-18 53 1,1 53-1,52-18 1,0 35 0,18-34-1,18-54 17,52 0-17,1-35 1,35 0-1,0-70 1,-36-1 0</inkml:trace>
  <inkml:trace contextRef="#ctx0" brushRef="#br0" timeOffset="90024.17">9454 5009 0,'18'-35'0,"-36"70"0,36-140 16,-18 122 15,-18 89-16,1-35 1,-1 34 0,18-87-16,0 35 31,18-18-15,17-17-1,18-18 1,-18-18-1,1-52 1,-36-1 0,-36-17-1,1 35 1,17 18 0,18 0-1,18-1 1,0 36-16,35-35 15,52 0 1,-34 35 0,-18 35-1,0 53 17,-53-17-17,0 35 1,0-36-1,-18-17 1,0-35 0,1-18-1,-1-18 17,18-35-17,0-35 1,71 17-1,17-17 1,-70 71-16,105-19 16,-35 36 15,36 36-31,-71 34 31,-18 36-15,-35-18-1,-35-35 1,-1-35 0,19-18-1,-1 0 1,18-18 0,0-35-1,35-53 1,1 71-16,52-53 15,71-18 1,-36 71 0,-52 52-1,-36 72 17,-35-54-32,0 53 15,-35 18 1,-1-53-1,19-36 1,34-34 15,54-19-15,-53 19-16</inkml:trace>
  <inkml:trace contextRef="#ctx0" brushRef="#br0" timeOffset="90407.36">11095 5080 0,'17'0'31,"1"0"-31,0 0 16,70-35-1,35-18 1,-52 0-1,-53 35-15,-18-52 16,0 52 0,-106 36-1,-18 70 1,54 0 0,17 36-1,53-54 1,53-35-1,53-17 1,-18-18 0,18-71 15,-18 1-15,-71 52-16,19-17 0</inkml:trace>
  <inkml:trace contextRef="#ctx0" brushRef="#br0" timeOffset="90907.29">12665 4674 0,'0'0'0,"0"-17"16,35-19-1,-35 19-15,18-1 16,-18 0 0,0 36-1,-18 17 1,-17 89 0,-1-1-1,19 18 1,17-105-16,0 52 15,0-35 1,35-53 0,18 0-1,70-88 17,-105 52-32</inkml:trace>
  <inkml:trace contextRef="#ctx0" brushRef="#br0" timeOffset="91291.82">13070 4815 0,'0'0'0,"18"-53"16,-36 71 15,-35 35-15,36-18-16,-18 71 16,17-35-1,18-1 1,18-52-1,34-18 1,54-18 0,-88 18-16,35-53 31,0-52-15,-53 16-1,-35 1 1,-54 70-1,19 18 1,-18 36 0,70-1-1,0-17 1,18-36 15</inkml:trace>
  <inkml:trace contextRef="#ctx0" brushRef="#br0" timeOffset="91590.04">12418 4692 0,'-18'0'16,"36"0"-16,-18 0 31,106 0-16,-1 0 1,54 0 0,-53-18-1,-71 18-15,18 0 16,-35 0 0,-36 0 15</inkml:trace>
  <inkml:trace contextRef="#ctx0" brushRef="#br0" timeOffset="92424.06">14499 4533 0,'0'-17'0,"0"34"0,18-52 16,-18 17 0,-18 18 15,-17 18-15,-18 52-1,35-34-15,-52 70 16,-18 70-1,52-35 1,36 0 0,36-70-1,-19-54-15,54-17 16,-36 0-16,141-17 16,-52-36-1,35-71 1,-71-17-1,-88 18 1,0 87-16,-88-87 16,52 105-16,-87-70 31,-53 71-15,34 34-1,125 54 1,87 140-1,1-105 1,105 141 0,-70-70-1,-53-36 1,-53 17 0,-106-34-1,0-71 1,53-53-16,-123 0 15,35-53 1,17-53 0,107 18-1,17 35 17,176-71-17,-123 107-15</inkml:trace>
  <inkml:trace contextRef="#ctx0" brushRef="#br0" timeOffset="92840.39">15328 4798 0,'0'0'0,"0"-36"0,0 19 16,-53-1-1,-53 18 1,1 35-1,69 1 1,36 34 0,0-52-16,36 17 15,69 1 17,1 16-17,-53-16 1,-35-1-1,-36 0 1,-105-17 0,-18-18-1,52 0 1,19 0 0,52-18-1,53-17 1,71 0-1,-17 17 1</inkml:trace>
  <inkml:trace contextRef="#ctx0" brushRef="#br0" timeOffset="93173.64">15646 4833 0,'0'0'0,"0"-18"15,0 1 1,-71 17-1,36 35 1,0 71 0,17 35-1,18-18 1,0-87-16,0 158 16,-35-53-1,-1 53 1,1-71-1,35-52 1,-18-71 0,18-35-1,18-54 17,35-69-17,-18 105-15</inkml:trace>
  <inkml:trace contextRef="#ctx0" brushRef="#br0" timeOffset="93490.36">15646 5080 0,'0'-88'16,"0"176"-16,0-247 15,0 71 1,53 35 0,35 18-1,-71 17-15,89 18 16,-53 18-1,-53 70 1,-35 0 0,-53-17-1,-18-18 17,35-36-17,54-17-15,-36 0 16,70-17 15,54-36-15,-18 35-16</inkml:trace>
  <inkml:trace contextRef="#ctx0" brushRef="#br0" timeOffset="93707.19">16140 4780 0,'0'-18'16,"-18"36"15,18 35-15,-18-35-16,18 70 15,0-35 17,0-18-17,0-53 16,0 1-31</inkml:trace>
  <inkml:trace contextRef="#ctx0" brushRef="#br0" timeOffset="93890.09">16157 4604 0,'0'0'0,"0"-18"0,-17 0 15,-19 18 1,19 0-16,-1 0 15,18 18 1,0 0 0,18-1-1,70 19 1</inkml:trace>
  <inkml:trace contextRef="#ctx0" brushRef="#br0" timeOffset="94440.5">16651 4745 0,'0'0'16,"18"0"-16,-18-18 31,-18 1-15,-35 17-1,-17 17 1,17 36-1,17 71 1,1-19 0,35-52-1,0-35-15,53 0 32,0-18-17,18-53 1,-19-35-1,19-71 1,-36 0 0,18 0-1,-53 89 1,-17 140 15,-36 36-15,35 53-1,0-124-15,18 71 16,18 17 0,53-52-1,-19-71 17,37 0-17,-72 0-15,54-53 16,-36 35-16</inkml:trace>
  <inkml:trace contextRef="#ctx0" brushRef="#br0" timeOffset="95073.32">17127 4904 0,'0'-18'15,"0"0"17,18 18-17,17-53 1,-17 36-1,0-19 1,-36 36 15,-17 18-31,-1 70 32,19-35-17,-1 18 1,18-18-1,18-36 1,35-17 0,-18-17-1,0-54 1,18 1 0,53-72-1,-53 107 1,53 18-1,-89 17-15,19 17 16,-19 71 0,-17 36-1,-17-71 17,-19 0-17,19-53-15,-1 0 31,18-36-15,0-52 0,35 0-1,1 17 1,-1 36 0,-17 18-16,-1 17 15,36 0 1,0 0-1</inkml:trace>
  <inkml:trace contextRef="#ctx0" brushRef="#br0" timeOffset="95475.12">17992 4780 0,'0'-18'31,"0"1"-31,0-1 16,-18 18-1,0 0 1,-35 0 0,36 0-16,-36 35 15,35 18 1,18 0 0,36 0-1,-1-35 1,-18 0-16,36 17 15,-35 0 1,-18-17 0,-35-1-1,-36-17 17,-17 0-17,35 0 1,-17 0-1,-19 0 1,-17 0 0</inkml:trace>
  <inkml:trace contextRef="#ctx0" brushRef="#br0" timeOffset="97988.85">4533 6456 0,'0'0'15,"0"-18"-15,-35-88 32,35 89-32,-35 17 15,-54 0 1,-16 106 0,16 52-1,19 36 1,52-70-1,18-1 1,71-52 0,123-18-1,-35-53 1,70-53 15,-88-35-15,-88 17-1,-53-52 1,-18-1 0,1 71-16,-107-106 15,1 71 1,-36 53 0,53 53-1,-17 105 1,87 71-1,36-159-15,0 107 16,53-1 0,35-71-1,89-35 17,17-52-17,0-54 1,-53-17-1,-70 18 1,-36-36 0,-35 88-1,0 0 1,0 89 0,-35 17-1,-1 0 1,19-35-1,17-35 1,0-36 15,17-52-15,36-1 15,35-52-15,36 17-1,-18 88 1,-36 53 0,-70-17-16,0 70 15,0 18 1,0 0 0,36-71-1,34-17 1,18-36-1,-52 1-15,34-19 16,18-69 0,-35 16-1,0-87 1,-53 35 15,0 70-15,0 54-16,0-1 15,0 53 1,-35 89 0,0-18-1,-1 35 1,36-18 0,0-35-1,88-52 1,-35-36-1,36 0 1,16-53 0,-52-18-1,0-35 17,-35 36-17,-18 34 1,-18 72 15,-17 52-15,35-70-16,0 52 15,0-17 1,35-35 0,18-18-1,53 0 1,-18-36-1,-70 19-15,35-54 16,-18-17 0,-35 35-1,0 71 32,-35 35-31,17-36-16,-17 72 15,17-37 1,18 1 0,0-70 31,18 17-47,52-71 15,1 1 1,17-19-1,-35 54 1,0 35 0,-53 71-1,0-36 1,0-17-16,18 52 31,17-17-15,35-18-1,1-35 1,0 0 0,34-53-1,-34-17 1,-36-1 0,-35-35-1,0 54 1,-35 52-1,17 0-15,-35 70 16,53 18 0,0 1-1,0-37 1,71-16 15,0-19-15,-36-17-16,35-17 15,19-36 1,-37 0 0,-34-18-16</inkml:trace>
  <inkml:trace contextRef="#ctx0" brushRef="#br0" timeOffset="98207.64">6791 6403 0,'0'0'0,"-35"0"0,-71 0 31,88 0-31,36 0 62,-1 0-62,19 0 0</inkml:trace>
  <inkml:trace contextRef="#ctx0" brushRef="#br0" timeOffset="100156.75">9137 6579 0,'0'0'0,"18"-17"15,17-54 1,-35 53-16,-18-34 16,-70 16-1,-18 36 1,18 53-1,17 71 1,54 17 0,17-18-1,53-17 1,88-71 15,-18-35-15,54-35-1,-54-53 1,-52 0 0,-36-142-1,-35 107 1,0-18 0,0 106-1,-18 158 32,18-88-47,-17 18 0,17-18 0,-18 107 16,18-1-1,0-53 1,71-18 15,34-52-15,19-18-1,35-70 1,-36-19 0,-88 1-1,-17-18 1,-71 18 0,-35 88-1,-18 53 1,36 18-1,-19 52 1,72-17 0,17-36-1,70-34 1,71-36 15,-70-18-15,35-52-1,-18-36 1,-35 17 0,-18-52-1,-35 124 1,-53 87 15,18 1-15,17 52-1,18-34 1,36-54 0,69-35-1,-16 0 1,52-53 15,-53-18-15,-17-35-1,-71 1 1,0 87 0,-71 18-1,53 71 1,18-1 0,0 18-1,0-70-15,36 35 16,34 0-1,-35-36 1,-35-34 31,-17-1-16,-18-17-15,-1 35-1,19 0 1,17 18 0,0-1-16,0 1 15,35-1 1,18 1 0,35-18-1,-17-18 1,52-17-1,-17-35 1,0-36 0,0 0-1,-89 35 17,-17 54-17,-35 17 1,-89 53-1,107 35 1,17-35 0,17 17-1,36-34 1,-17-1 0,-36-17-16,17-1 15,-34-17 16,-36 0-15,0 0 0,0 0-1,35 0-15,-17 0 16,35-35 15</inkml:trace>
  <inkml:trace contextRef="#ctx0" brushRef="#br0" timeOffset="101456.6">12382 6438 0,'0'0'0,"18"0"0,70-88 16,-70 70-1,17-17 1,1-35-1,-36 52-15,0-35 16,0 35 0,-36 18-1,-17 36 1,-17 52 0,-1 106-1,36-71 1,35 18-1,53-70 1,35-36 0,36-17-1,-1-36 1,0-52 15,-34-54-15,-54 18-1,-53-105 1,-35 105 0,-52 0-1,-1 88 1,18 36 0,-18 70-1,70 36 1,36-1-1,36 54 1,52-89 0,0-53-1,53-35 1,0-35 15,-53-18-15,54-88-1,-89 70 1,-36 18 0,-70 89 15,18 52-15,0-18-1,35-34-15,-18 52 16,18-18-1,0-52 1,18-18 15,35-35-15,-53 17-16,88-88 31,-18 0-15,19 1-1,-37 69 1,-16 54 0,-36 88-1,0-89-15,0 89 16,17-18 0,36-17-1,0-71 1,35 0-1,-35-35 1,36-71 0,-19-18-1,-35 54 17,-17 17-17,-89 88 16,54-17-31,-195 88 16</inkml:trace>
  <inkml:trace contextRef="#ctx0" brushRef="#br0" timeOffset="102207.42">4392 8061 0,'18'0'16,"-1"0"-16,36 0 15,-35-18-15,17-17 16,71-18-1,-53 0 1,-53 18 0,-53 17-1,-53 18 1,-17 36 0,17 69 15,106-34-16,35 52 1,36-70 0,52 18-1,-17-1 1,-71-34 0,-35-1-1,-17-35-15,-72 18 16,-52-18-1,0 0 1,53-53 0,17 35-1,54-17 1,105 17 31,0 1-32,0-19-15</inkml:trace>
  <inkml:trace contextRef="#ctx0" brushRef="#br0" timeOffset="103471.27">5045 8114 0,'0'-18'16,"0"1"-1,-53 17 1,-18 0-1,-35 88 1,36 18 0,52-18-1,18 18 1,35-53 15,71-36-15,35-17-1,-35-17 1,-70-1-16,87-70 16,-52-36-1,-71 1 1,-36-1 0,-52 36-1,-35 88 1,17 35-1,88 18 1,18 18 0,35-36-1,107-35 1,104-70 15,-51 17-15,-1-36-1,-106 37 1,-71-1 0,-70 53-1,36 0-15,-54 0 16,-17 53 0,53 88-1,0-18 1,35 142-1,0-89 1,0 89 0,0-1-1,-18-34 17,18-89-17,53-18 1,-36-88-16,36-17 15,53-18 1,18-70 0,-1-36-1,-70 18 1,-18-54 0,-52-34-1,-1 123-15,-70-106 16,-71 1-1,0 87 1,89 36 0,52 35-1,36-18 1,-1 0-16,89-17 31,71-53-15,34-53-1,-87 17 1,-18-52 0,-89 70-1,-17 71 1,-35 35 0,17 53-1,-17 106 1,35-1-1,-18-17 1,18-35 0,0-70-1,36-36 1,17 0 15,0-71-15,-36 18-1,-17 18-15,0-36 16,0 36-16,0 17 0</inkml:trace>
  <inkml:trace contextRef="#ctx0" brushRef="#br0" timeOffset="103654.65">6227 8167 0,'-36'0'16,"72"0"-16,-89 0 15,70 0 1,36 0-1,35 0 1,18-35 0,-18 17-1,18-17 1,-88 35-16</inkml:trace>
  <inkml:trace contextRef="#ctx0" brushRef="#br0" timeOffset="104421.49">6985 8237 0,'0'-17'0,"0"-1"16,0 0-16,18-17 15,-1 0 1,-17 53 15,0-1-15,-17 89-1,-54 17 1,1-34 0,52-19-1,36-87 17,17-19-17,35-34 1,19-54-1,-19 54 1,-35 52 0,-17 36-1,17 52 1,-17 1 0,-18-36-1,53 36 1,-18-18-1,36-53 1,17 0 0,-18-53-1,1-53 1,-53-35 0,-18 35-1,-36 0 1,1 106-1,0 0 1,-18 53 0,53 0-1,0 35 1,53-35 0,-36-35-1</inkml:trace>
  <inkml:trace contextRef="#ctx0" brushRef="#br0" timeOffset="104938.35">8202 8149 0,'0'0'0,"0"-17"0,0-19 16,-18-17 0,-52 36-1,-36 34 1,-17 72-1,52 34 1,36-52 0,35 34-1,0-52 1,17-53-16,19 18 31,52-18-15,0-53-1,-17-18 1,-1-34 0,-52-1-1,-18 35 1,0 54 0,0 52-1,-18 53 1,18 36-1,0-54 1,0 1 0,53-36-1,18-35 1,-1-18 15,-35-52-15,-17 34-16</inkml:trace>
  <inkml:trace contextRef="#ctx0" brushRef="#br0" timeOffset="105322.97">8414 8290 0,'0'-17'16,"0"-36"0,0 0-1,0 229-15,0-229 0,17-105 16,19 122 0,34 36-1,-35 0 1,18 71-1,-53-1 1,0 1 0,0-18-1,-35-18 1,35-53 31,0 1-32,0-36 1,0-53 0,53 53-1,0-17 1,-35 70-16,17 0 16,0 0-1,0 35 1,-17 0-16</inkml:trace>
  <inkml:trace contextRef="#ctx0" brushRef="#br0" timeOffset="105672.07">8890 8237 0,'18'18'0,"-36"-36"0,53 36 15,1 0 1,-1-18 0,18-36 15,0-17-16,-18 1 1,-35-1 0,-53 53-1,-18 17 1,-17 89 0,53 18-1,35-54 1,0-52-16,0 35 15,71-53 1,-19 0 0,19-18-1,17-35 1,-35 0 15,-35 18-31</inkml:trace>
  <inkml:trace contextRef="#ctx0" brushRef="#br0" timeOffset="106138.37">9596 7867 0,'0'0'0,"0"-18"0,-18 1 31,18-1-31,18 18 16,52-18-1,36 18 1,70-17 0,18 17-1,-158 0-15,34 0 16,-52 0-16,17 0 15,-35 35 1,-70-17 0,-36-1-1,18-17 1</inkml:trace>
  <inkml:trace contextRef="#ctx0" brushRef="#br0" timeOffset="106404.7">9913 7867 0,'0'0'0,"-18"0"15,1 0 1,-1 0 0,0 35-1,18 53 1,0-70-16,-17 123 16,17-53-1,0 36 1,0-36-1,0-53 1,35-35 15,36-53-15,-54 53 0</inkml:trace>
  <inkml:trace contextRef="#ctx0" brushRef="#br0" timeOffset="108854.43">10178 8273 0,'0'0'16,"35"0"15,18 0-15,0-36-1,17-17 1,-52 1-1,-18-1 1,0 35 0,-53 18-1,0 35 1,-17 89 0,52-54 15,18 36-16,0-53 1,35-35 0,53-18-1,18-36 1,-88 19-16,70-19 16,18-69-1,-36 16 1,-52 37-1,-18 16 1,-35 54 0,17 35-1,1 35 1,17-17 15,0-19-15,17-16-1,-17-19 1,-17-17 15,-1-35-15,0 0 0,-17 17-1,17 18 16,18 18-31,0 17 16,0 18 0,53-35-1,18-1 1,17-17 0,-53 0-1,36 0 1,35-70-1,-1-18 1,-16-36 0,-1-35-1,-53 18 1,-35 71 0,-70 105 15,17 35-16,0 89 1,17-53 0,36-71-16,-17 89 15,52-36 1,18-70 15,53-18-15,0 0-1,0-53 1,-54-35 0,-34-1-1,0 36 1,-36 71 15,-17 35-15,35-35-16,-18 52 15,18 1 1,0-36 0,71-17-1,17-18 1,0 0 0,0-53 15,-35-53-16,-35 35 1,0 18 0,-18 36-1,0 34 1,0 1-16,-36 53 16,1-1-1,0-17 1,17-18-1,18-17 1,0-53 15,35-18-15,18-18 0,35-35 15,1 18-16,-36 88 1,-36 0-16,36 18 16,-53 17-1,0 53 1,18 1 0,17-54-1,53 18 1,18-53-1,-18 0 1,36-36 0,-36-34-1,-35-1 1,-18-17 15,-35 71-31,0-36 16,-53 35-1,-35 53 1,35 18 0,-17 53-1,52-35 1,18-19 0,35-34-1,18-18 1,35-18-1,0-34 1,-35-1 0,-17-36-1,-36 72 17,0 34-1,-18 1-16,-17 53 1,35-54-16,-18 89 16,0-18-1,18 71 1,0 35 0,0 18-1,0-36 1,-17 89-1,-36-54 1,18-70 0,-36-17-1,1-53 1,34-71 0,36-36 15,0-70-16,0-70 1,18 17 0,35-70-1,0 0 1,0 52 0,17 19-1,-35 34 1,1 53-1,-36-34 1,-18 34 0</inkml:trace>
  <inkml:trace contextRef="#ctx0" brushRef="#br0" timeOffset="109155.18">11977 7779 0,'0'0'0,"0"-18"31,0 0-15,-18 18 31,1 0-32,-19 0-15,-17 0 16,18 18 0</inkml:trace>
  <inkml:trace contextRef="#ctx0" brushRef="#br0" timeOffset="109371.53">10918 8149 0,'0'0'0,"18"0"32,0 0-17,-1 0-15,72 0 16,69 0-1,1-17 1,-53-19 0,35 1-1</inkml:trace>
  <inkml:trace contextRef="#ctx0" brushRef="#br0" timeOffset="110120.48">13952 7832 0,'0'0'0,"36"0"0,87-53 31,-105 53-15,-36 0 0,-17 17-1,-89 54 1,1 52 0,-36 19-1,53-54 1,18-35-1,53-36 1,35-34 15,0-36-31,70-35 16,-34 35 15,34 35-31,-17 18 31,18 71-15,-1 34 0,-52-69-16,35 17 15,0 17 1,17-35 0,-52-35-1,17 0 1,18-35-1,-18-18 1,54-35 0</inkml:trace>
  <inkml:trace contextRef="#ctx0" brushRef="#br0" timeOffset="110487.99">14958 7673 0,'0'0'0,"17"-18"16,1-35 0,-18 36-1,0 52 17,-71 53-17,19 18 1,-54 106-1,-18-1 1,18-70 0,89-88-16,-89 71 15,88-89-15,-88 89 16,54-54 0,16-35 15,36-17-16,0-36 1,106-87 0,0 34-16</inkml:trace>
  <inkml:trace contextRef="#ctx0" brushRef="#br0" timeOffset="111138.38">15469 8184 0,'0'0'0,"18"-17"0,0-1 0,-1-17 15,1-36 1,-18-17 0,-35 35-1,17 36 1,-53-1-1,-34 18 1,-1 53 0,-18 70-1,36 1 1,0 35 0,70-71-1,18-35 1,53-36-1,35-17 1,1-35 0,87-88-1,-70-1 1,-36 18 0,-17 18-1,-53 70 16,0 107 1,-17-54-32,17 35 15,0 36 1,0-53 0,17 0-1,54-35 1,-1-18-1,-17 0 1,-17-53 0,-19 18-1,18-18 1</inkml:trace>
  <inkml:trace contextRef="#ctx0" brushRef="#br0" timeOffset="111724.81">16263 7673 0,'0'0'0,"-35"-18"0,35 1 16,-18-1-1,0 18 1,18 35-1,0 18 1,0 0 0,71 35-1,-53-70-15,70 52 16,71 36 0,-1-17 15,-52-54-16,-18-18 1,-70-17 0,0 0-1,-71 0 17,-53 18-17,0 17 1,-70 54-1,-54 34 1,125-70 0,16 0-1,72-18 1,-1-17 0,0-18-1</inkml:trace>
  <inkml:trace contextRef="#ctx0" brushRef="#br1" timeOffset="143067.69">776 10248 0,'18'0'0,"-18"-17"15,17-1-15,-17 0 16,0 1 0,0-19-1,0 19 1,0-19-1,0 54 48,0 0-63,0-1 16,0 89-1,-17-18 1,17 36-1,0-89-15,0 36 16,0-18 0,0-71 15,17-17-15,1-54-1,17-16 1,1 52-1,-19 0 1,18 53 0,1 0 15,-19 35-15,-17 0-16,18 54 15,0-1 1,17-35-1,18 0 1,35-53 0,-35 0-1,-18 0-15,36-53 16,-18-36 0,-18-34-1,-17 17 1,-36 18-1,-17 53 1,-18 35 15,53 17 1,0 1-17,17-18 1,19 0-1</inkml:trace>
  <inkml:trace contextRef="#ctx0" brushRef="#br1" timeOffset="143650.64">1870 9984 0,'-18'0'16,"0"0"-1,1 17 1,-1 36-16,1 0 31,17 35-15,0-70-16,0 70 16,0-17-1,0 17 1,0-35-1,-18-18 1,0-35 0,1-18-1,17-35 1,0-35 0,0 35-1,88-35 1,-35 53-1,35 17 1,-53 18 0,0 0-1,1 53 1,-36 18 0,0 17-1,-18-18 1,-17-17-1,35-35 1,0-36 31,0 1-47,0-19 0</inkml:trace>
  <inkml:trace contextRef="#ctx0" brushRef="#br1" timeOffset="144517.09">2187 10336 0,'0'18'15,"-17"-18"1,34 0 15,36-18-15,18-17-1,-18 0 1,-36-18 0,-17 35-1,-17 18 1,-36 18 0,-18 35-1,18 35 1,36 18-1,17-53 1,52 0 0,37-53 15,69-18-15,-52-35-1,0-35 1,-88 17-1,-1 36-15,-17-18 16,0 36 0,-17 34 15,-1 54-15,0-18-1,18-18-15,-17 35 16,17-17-1,-18-17 1,18-54 31,0-17-31,18-71-1,52 18 1,-17 35-1,53 0 1,-18 35 0,18 36-1,-53 35 1,-35 35 0,-18 18-1,-18-53 1,18 0-1,-18-36 1,18 1-16,-35-18 16,18 0 15</inkml:trace>
  <inkml:trace contextRef="#ctx0" brushRef="#br1" timeOffset="146250.17">3828 10142 0,'0'0'0,"17"0"0,19-53 31,-36 36-31,0-1 16,0 89 15,-18 17-15,0-18-1,-17 54 1,35-54-1,0-34 1,18-36 15,17-18-15,18-52 0,0-19-1,-18 1 1,0 53-1,1 17 1,-19 36 0,1 35-1,-1 35 1,1-35 0,0 17-1,-18-52-15,53-18 16,17 0-1,-17-18 1,18-70 15,-18 0-15,-18 0 0,-17 0-1,-1 70 1,-17 36 15,-17-1-15,17 1-16,0 53 15,0 17 1,0-18 0,17-17-1,54-18 1,17-35-1,0 0 1,36-70 0,-71-1 15,-1-17-15,-34 18-1,-18 52 1,0 0-1,-18 18 1,-34 36 0,16 34-1,36-17 1,0 18 0,0-18-1,36-36 1,-19-17-16,54 0 15,-18 0 1,17-35 0,-17-18 15,35-53-15,-70 89-16,35-54 15,-36 53 1,-17 54 15,0 17-15,0 35-1,0-35 1,0-36-16,18 36 16,35-18-1,0-35 1,35 0-1,-35-17 1,35-36 15,-70 35-31,52-70 16,-34 35 0,-36 0-1,0 36 1,-71 17-1,1 35 1,52-17-16,-17 34 16,17 54-1,18-53 1,35 0 0,54-35-1,-19-18 1,18-36-1,-35-16 1,-18-1 0,-17 17-1</inkml:trace>
  <inkml:trace contextRef="#ctx0" brushRef="#br1" timeOffset="148183.12">6967 9966 0,'0'0'15,"18"-18"-15,-18 1 16,0-1-16,-35 18 31,-18 71-15,53-1 0,0-17-1,88-35 1,-70-18-16,87 0 15,19-36 1,-1-34 0,-70 17 15,-53-53-15,0 53-1,0 36-15,-35 17 16,-18 88-1,18 0 1,0 53 0,35-35-1,0 17 1,0 36 0,17-106-1,-17-18 1,-17-70 15,17 17-31,-53-35 16,35 36-16,-35-54 31,18 18-15,0 53-1,17 36 1,0 34-1,18 1 1,88-18 0,18-53-1,-18 0 1,54-36 0,-37-17-1,37-35 1,-125 53-16,36-53 15,-53 35 1,0 18 0,-70 35 15,52 35-15,-17 53-1,35-53-15,0 36 16,17 35-1,36-53 1,0-36 0,18-17-1,-36-35 1,0-36 0,18-34-1,-18 34 1,54 1-1,-1 34 1,-18 36 15,-17 36-15,-53 34 0,0 1-1,-17 17 1,-19-53-1,19-35 1,17-35 15,35-53-15,18-1 0,-35 19-1,17 35 1,-18 35-16,-17 17 31,-17 54-15,-1-1-1,1 19 17,17-37-17,0-34-15,52 0 16,19-18-1,17 0 1,-17-53 0,17-53-1,-17-35 1,-36 0 0,0 17-1,-35 89 1,0 17-1,-18 54 1,-34 87 15,34 1-15,0-19 0,18 19-1,0-36 1,0-53-1,71-17 1,-1-18 0,1-35-1,17-18 1,-35 0 0,-35-18-1,-18 54-15</inkml:trace>
  <inkml:trace contextRef="#ctx0" brushRef="#br1" timeOffset="148366">8696 10231 0,'-18'0'16,"36"0"-16,-53 0 16,88 0-1,52-18 1,19 18-1,-36 0 1,-53-18 0,1 1-1</inkml:trace>
  <inkml:trace contextRef="#ctx0" brushRef="#br1" timeOffset="149500.07">9525 10354 0,'0'0'0,"-35"0"0,-1 35 16,54-35 15,70-53-15,0-17 0,1-36-1,-72 35 1,-17 54-16,0-18 15,-17 70 17,-19 18-1,-17 70-15,36-52-1,17-36-15,17 53 16,72-53-1,-1-35 1,35-35 0,-17-35-1,-53-36 1,-71 18 0,-70 35-1,-53 35 1,18 18-1,70 0 1,53 53 0,70-35 15,54-18-15,35 0-1,-1-53 1,-87 17-1,-1-16 1,-52 34 0,-18 36 15,0 17-15,-18 71-1,1 52 1,17-105-16,0 106 15,-18 88 1,-17 18 0,17-1 15,18-87-15,0-19-1,-17-105 1,-1-53-1,0-53 1,1-35 0,17-124-1,0-35 1,0 1 0,70 69-1,-17 36 1,0 70-1,35 1 1,53-1 0,-105 54-1</inkml:trace>
  <inkml:trace contextRef="#ctx0" brushRef="#br1" timeOffset="150617.04">11236 10354 0,'0'0'16,"-18"18"-16,1-1 0,-19 54 15,19-54 1,70-52 15,17-18-15,36-88-1,-35 0 1,-36 35 0,-17 18-1,-18 70 17,0 36-17,-18 0-15,-53 88 16,54-18-1,-1 35 1,18-35 0,53-35-1,-35-35-15,70-18 16,0 0 0,18-71-1,0-34 1,-71-1-1,0-53 1,-35 71 0,-53 194 31,0-18-32,18 53 1,17-35-1,1-36 1,17-52 0,17-36-1,1-17 1,53-53 0,-36 17-1,36 1 1,-54 70-16,18 0 15,1 17 1,-36 36 0,0 0 15,53 35-15,52 1-1,-16-72 1,34-17-1,1-35 1,-36-36 0,0-17-1,-53 0 1,-35 70 0,-17 18-1,-36 36 1,17 52-1,36 18 1,0-36 0,0-52-16,53 17 31,18-35-15,-1 0-1,36-53 1,-35-35-1,-36 17 1,-35 1 0,-53 35-1</inkml:trace>
  <inkml:trace contextRef="#ctx0" brushRef="#br1" timeOffset="150900.57">11236 10125 0,'0'0'0,"-35"17"0,-1-17 16,1 0 0,70 0-1,89 0 1,-1 0-1,-34 0 1,-19-17 0,-52-1-1,-1 18 1,-17-18 0</inkml:trace>
  <inkml:trace contextRef="#ctx0" brushRef="#br1" timeOffset="153082.75">14252 9931 0,'0'0'0,"0"-18"0,35-35 16,-35 35-16,0 1 16,-17 17-1,-18 35 1,-18 89-1,-36 34 1,19-34 0,-18 52 15,70-141-31,-17 54 16,17-72-1,1-17 1,-1-53-1,18-35 1,0 53-16,0-106 16,0 70-1,18-17 1,-1 88 0,1 18-1,17 52 1,-35-52-16,35 70 15,18-17 1,18-1 0,35-35 15,-1-35-15,37-70-1,-54-1 1,-35-17-1,-36 0 1,1 53 0,-18 17-1,-18 71 1,18-35-16,-17 52 16,-1 18-1,18 1 1,53-72-1,18 1 1,-1-36 15,1-52-15,-18-36 0,-18 18-1,18-1 1,-36 54-1,-17 123 17,0-70-32,-35 53 15,17 34 1,-17-34 0,35-36-1,0-70 16,18-36-15,52-34 0,1 16 15,17 1-15,0 88-1,-52 0 1,-36 18-16,0 70 15,0 0 1,0 0 0,17-17-1,36-53 1,53-18 0,-35-36-1,17-70 1,-35 1-1,-18-1 1,0-35 0,-35 70 15,0 89-15,-53 52-1,18 19 1,17 16-1,18-16 1,-17-1 0,17-53-1,0-53 32,0 1-47,35-36 16,53-71-1,-17 71 1,-1 18 0,1 18 15,-71 34-15,0 18-1,-71 1 1,-17-1-1,53-35 1,17 0 0,1 18-1,17 17 1,0 0 0,0-17-16,0 52 15,53-17 1,-18-35-1,53-18 1,-17 0 0,17-35 15,-71 17-31,36-53 16,-35 19-1,-18-19 1,-35 18-1,-54 18 1</inkml:trace>
  <inkml:trace contextRef="#ctx0" brushRef="#br1" timeOffset="153298.98">14817 9825 0,'0'0'0,"-36"-18"16,36 1 0,-17 17 15,34 0 0</inkml:trace>
  <inkml:trace contextRef="#ctx0" brushRef="#br1" timeOffset="153799.44">17233 10072 0,'0'0'0,"35"-35"31,-35 52 16,0 1-47,0-1 0,-17 36 16,-36 18-1,35-53-15,-17 52 16,17-52 0,18-1-1,18-17 32,53-53-47</inkml:trace>
  <inkml:trace contextRef="#ctx0" brushRef="#br1" timeOffset="154265.9">17692 10089 0,'0'0'0,"70"-35"16,-52 0 0,-18 17-1,-53 18 1,-35 0-1,0 53 1,17-18 0,53 1 15,18-19-15,89 1-1,-19 0 1,18-18-1,1 17 1,-54 19 0,-35-1-1,-18 0 1,-70-17 0,0-18-1,53 0-15,-1 0 16,-70 0-1,54-18 1,-1 0 0,17-17 15,19 0-31</inkml:trace>
  <inkml:trace contextRef="#ctx0" brushRef="#br1" timeOffset="154665.89">17022 9648 0,'0'0'15,"-18"0"-15,0 0 0,1 18 16,-1 53-1,18-36 1,35-17 0,36-18-1,-1-36 17,-52-34-17,-18 17 1,-53 18-1,0 17 1,0 53 0,36-17-16,-19 52 15,19 1 1,-19 17 0,19-70-16</inkml:trace>
  <inkml:trace contextRef="#ctx0" brushRef="#br1" timeOffset="155382.43">4727 11201 0,'0'0'0,"0"-18"0,0-35 15,0 35-15,0 1 16,0 34 15,-35 36-31,0 71 32,-18 88-17,35-177-15,-17 88 16,17-17-1,18-71 1,35-35 0,1 0-1,-36-17-15</inkml:trace>
  <inkml:trace contextRef="#ctx0" brushRef="#br1" timeOffset="156281.73">4392 11571 0,'0'0'0,"-53"18"31,71-18-15,-1 0 0,19 0-16,87 0 15,-17-36 1,35 1-1,-70 0 1,-36 35 0,-17 0-1,-18 70 1,-18 19 0,0-19-1,1 1 1,17-36-1,0-17 1,70-18 0,-34-18-1,16-17 17,-52-18-17,0-18 1,-70 1-1,17 34 1,35 36 0,89-17 15,17-1-15,18 1-1,-71 17-15,36 0 16,17 17-1,-70 54 1,-18-18 0,0 35-1,0-35 17,0-36-17,70-17 1,1 0-1,52-35 1,-52-18 0,-18-35-1,-53 17 1,-89-34 0,-52 69-1,35 36 1,1 18-1,69 53 1,19-1 0,17-17 15,53-35-15,70-18-16</inkml:trace>
  <inkml:trace contextRef="#ctx0" brushRef="#br1" timeOffset="156915.6">6632 11130 0,'0'0'0,"-17"0"0,-36 0 16,17 0-1,19 71 1,17 52 0,0-17-1,-18 17 17,0-87-32,1 34 15,17-34 1,0-19-1,0-52 17,0 0-17,0 17-15,17-35 16,54 0 0,35 0-1,35 36 1,-35 17-1,-18 70 1,-70 18 0,-89 1-1,-70-37 17,17-16-17,-52-19 1,158-17-16,-70 0 15,35 0 1,36-17 0,34-19 15,72 1-15,-54 35-16</inkml:trace>
  <inkml:trace contextRef="#ctx0" brushRef="#br1" timeOffset="157181.57">7126 11483 0,'0'0'0,"18"-18"0,-18 36 47,0 0-31,-18 70-1,18-18 1,0-34 0,0-1-1,0-18 1,0-34 0,0-18-1,18 17-15</inkml:trace>
  <inkml:trace contextRef="#ctx0" brushRef="#br1" timeOffset="157581.57">7285 11112 0,'-18'0'0,"36"0"0,-71 18 15,0 35 1,18 88-1,35-88 1,17-18 0,36-35-1,0 0 1,-35-70 0,-1 17-1,-17 35-15,0-88 16,-52 71-1,-1 35 1,-36 53 0,37 0-1,16 70 17,36-70-17,18 0 1,70-17-1</inkml:trace>
  <inkml:trace contextRef="#ctx0" brushRef="#br1" timeOffset="158531.85">7937 11536 0,'0'0'0,"18"-18"0,-18 1 16,0-1-16,0-17 16,-35 35-1,-36 0 17,-17 17-17,-18 54 1,18 17-1,53-17 1,35-36 0,53-18-1,35-17 1,53-52 0,-88 16-1,0-34 1,-18 34-1,-35 1 1,0 53 31,0-1-31,-18 19-1,1 52 1,-18 35-1,-1-17 1,1 141 0,35-88-1,0 35 1,0 18 0,0-54-1,-18 36 1,-17-70-1,-35-36 1,-1-35 0,-17-53-1,17 0 17,1-71-17,-1-52 1,36-53-1,0-142 1,35 142 0,88-18-1,35 17 1,1 71 0,34 1-1,-122 87-15,70-35 16,-71 35-1,-18 18 1,1 0 47,0 0-63</inkml:trace>
  <inkml:trace contextRef="#ctx0" brushRef="#br1" timeOffset="158796.32">8643 11730 0,'0'0'0,"-18"0"15,1 0 1,-1 0 93,0 0-109,18 17 0</inkml:trace>
  <inkml:trace contextRef="#ctx0" brushRef="#br1" timeOffset="173436.4">847 3334 0,'-18'0'0,"0"0"47,18-18-31,0 0-16,0 1 15,0-1-15,0-17 16,0-18 0,18 18-1,0-1 1,-18 19-1,0 34 17,0 19-17,0 52 1,0 35 0,0-34 15,0-54-31,0 53 15,0-35 1,0 0 0,0-18-1,-36-17 17,19-18-32,-36 0 15,0 0 1,-35 0-1,35 0 1,18 17 0,-1-17-1,54 0 17,70 0-17,-17 0 16,34 0-15,-52 0 0,-53-17-16,18 17 15,-36 0 48</inkml:trace>
  <inkml:trace contextRef="#ctx0" brushRef="#br1" timeOffset="173891.73">1164 3510 0,'0'0'16,"0"35"0,18-35 15,-1 0-31,19 0 15,-19-35 1,-17-18 0,-17 36-1,-36 17 1,18 0 0,17 17-1,18 18 16</inkml:trace>
  <inkml:trace contextRef="#ctx0" brushRef="#br1" timeOffset="174634.19">758 3757 0,'18'0'15,"0"0"-15,-1 0 0,19 0 31,17 0-15,-18 0 0,-18 0-16,1 0 15,0 0 1,-36 0 78,0 0-79,1 0-15,-1 0 16,1 0-16,-19 0 16,1 0-1,0 0 16</inkml:trace>
  <inkml:trace contextRef="#ctx0" brushRef="#br1" timeOffset="196809.27">3828 5768 0,'-18'0'0,"-17"35"16,17-35 0,-35 0-1,36 18 1,34-18 31,1 0-32,-1 0-15,54 0 16,-18 0 0,70 0-1,-34 0 1,-54 0-16,88 0 16,89-18-1,17 18 1,1-17 15,-89 17-15,35-18-1,-70 18 1,35 0 0,-88 0-1,0-18 1,-35 18 15,-36 0 47,18-17-78</inkml:trace>
  <inkml:trace contextRef="#ctx0" brushRef="#br1" timeOffset="198500.24">8026 5627 0,'-18'0'31,"0"0"-31,1 0 16,-1 0 0,0 0-16,-17 0 15,-35 0 1,-19 0 0,19 0-1,52 0-15,-52 0 16,17 0-1,18 0 1,52 0 31,1 0-47,70 17 16,18-17-1,53 0 1,-54 0 15,54 0-15,-35 0-1,-89 0-15,141 0 16,-35-17 0,71 17-1,-53 0 1,52-35-1,-52 35 1,123-18 0,-105 18-1,35 0 1,-36 0 0,-88 0-1,18 0 1,-36 0-1,-17-18 17,-35 18-32,0 0 31,-18-17 47,-18 17-31</inkml:trace>
  <inkml:trace contextRef="#ctx0" brushRef="#br1" timeOffset="198692.98">10583 5539 0,'-17'0'63,"-1"17"-47,0 1-16,-17-18 15,-18 0 1,36 18-16</inkml:trace>
  <inkml:trace contextRef="#ctx0" brushRef="#br1" timeOffset="200775.71">13811 5662 0,'0'0'0,"-17"0"0,-1-18 16,0 18-16,1 0 15,-1 0 1,0 0 31,36 0 0,0 0-47,-1 0 15,72 0 1,-19 0 0,71 0-1,-106 0-15,71 0 16,159 0-1,-89 0 1,54 0 0,52 0-1,-71-17 1,72 17 0,-36-18-1,35 18 1,-88 0-1,53-17 17,-88 17-17,35-18 1,-71 0 0,71 1-1,-123-1 1,-54 18-1,1 0 1,-53-18 15,-1 18-15,19 0-16</inkml:trace>
  <inkml:trace contextRef="#ctx0" brushRef="#br1" timeOffset="200911.65">17374 5521 0,'-17'18'16,"-1"-18"15,0 0-15,1 0-1</inkml:trace>
  <inkml:trace contextRef="#ctx0" brushRef="#br1" timeOffset="202264.52">4516 7426 0,'0'0'0,"-36"0"0,-34 0 32,17 0-17,53 18 16,17-18-31,1 0 16,0 0-16,105 0 16,89 0-1,-36 0 1,89 0 0,-36-18-1,194 0 1,-105 1-1,-124 17 17,35 0-17,-88 0 1,-17 0 0,-71 0-1,-36 0 1,-17-18 15</inkml:trace>
  <inkml:trace contextRef="#ctx0" brushRef="#br1" timeOffset="203525.67">5574 9119 0,'0'0'16,"-18"0"-1,36 0 17,0 0-32,17 0 15,0 0-15,71 18 16,70-18-1,-35 0 17,89-18-17,-1-17 1,141 0 0,89-1-1,-124 19 1,106-18-1,-106 17 1,159 0 0,-35 1-1,17-1 1,-35 0 0,-106 18-1,71-17 1,-159-1-1,-36 0 1,-87 1 15,-106 17-15,-36 0 109,0 0-125,1 0 16,-19 0-16</inkml:trace>
  <inkml:trace contextRef="#ctx0" brushRef="#br1" timeOffset="-206180.11">6438 6032 0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3T11:26:46.1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6914 1993 0,'0'-17'125,"18"17"-125,-18-18 16,18 18-1,-1 0 1</inkml:trace>
  <inkml:trace contextRef="#ctx0" brushRef="#br0" timeOffset="5633.84">7391 741 0,'0'0'0,"17"0"15,1-18 32,-18 1-16,0-1-31,0 0 32,0 1-17,-18 17-15,-35-18 16,18 18-1,-35 0 1,52 0 0,-35 0-1,-18 53 1,1-18 0,-1 18-1,-17 71 1,0 17-1,35 17 1,53-69 0,0 34-1,0-52 1,71 17 0,34-35-1,-34-36 1,52-17-1,-34-17 17,-1-19-17,-35 1 1,0 0 0,-36 35-16,1-18 15,-18-17 1,0 0 15,18 17-31</inkml:trace>
  <inkml:trace contextRef="#ctx0" brushRef="#br0" timeOffset="6467.17">8414 811 0,'0'-17'16,"0"-1"-16,0 0 31,0 1-31,-36 17 16,1 0 0,-18 0-1,-53 35 1,36 36-1,-18 34 1,35-34 15,35-18-15,0 0 0,18-35-1,53-1 1,0-17-1,53 0 1,-35 0 0,17 18-1,-18-18 1,-17 35 0,-35 0-1,0 18 1,-18-17-1,0-19-15,-18 36 32,-53-18-17,19 1 1,-1-36 0,-36 0-1,1 0 1,18 0-1,52 0-15,-35-36 16,35 36 0,1 0-1,17-17 17,53-19-17,-36 36-15</inkml:trace>
  <inkml:trace contextRef="#ctx0" brushRef="#br0" timeOffset="7333.04">9260 776 0,'0'0'0,"18"0"0,-18-35 31,0 17-31,-18 18 47,1 0-31,-1 0-16,-52 0 15,17 18 1,-36 35 0,37 0-1,-1 35 1,17-18-1,19-17 1,17-35 0,17 17-1,19-35 1,52 0 0,18 0-1,-36 0 1,1 0-1,-54 0 1,19 0 15,-19 36-15,-17-1 0,18 18-1,-18-18 1,0-17-1,0 17 1,-35 0 0,-36 0-1,1-17 1,-19 0 0,19-18-1,-18 0 1,17-18-1,53 18 17,1 0-17,17-18 1,0 1 0,17-1-1,-17 1-15</inkml:trace>
  <inkml:trace contextRef="#ctx0" brushRef="#br0" timeOffset="8499.95">10971 635 0,'0'0'0,"18"0"15,0 0 1,35 0 0,-1-18-1,1-35 1,0 18 0,-35-18-1,-18 36-15,0-19 16,-53 1-1,-70 35 1,-1 0 15,-35 35-15,36 36 0,-1 17-1,89-35 1,17 18-1,18-36 1,53 18 0,0-18-1,71 18 1,17 0 0,-35-18-1,17 0 1,-70 18-1,-18 18 17,-35-1-17,-70 1 1,-18-18 0,-71 0-1,53-36 1,-35-17-1,17 0 1,19-35 0,34 0-1,36 0 1,17 17 0,18 0-1,35 1 1,36-19-1,-36 36 1</inkml:trace>
  <inkml:trace contextRef="#ctx0" brushRef="#br0" timeOffset="9049.65">11254 1111 0,'0'0'0,"17"0"0,1 0 16,0 0-16,-1 0 16,18-17-1,1-36 1,-1 17-1,-35-17 1,0-17 15,0 35-15,-18 17 0,-35 18-1,1 35 1,-1 36-1,17 35 1,1 0 0,35-1-1,0-52 1,35 18 0,18-54-1,35-17 1,-17 0-1,17-35 1,-17 0 15,17-71-15,-35 36-16</inkml:trace>
  <inkml:trace contextRef="#ctx0" brushRef="#br0" timeOffset="9417.15">11889 441 0,'-53'18'31,"53"-1"-31,-18 1 0,-17 70 16,17 18-1,0 53 1,18-36 15,-17-88-31,-1 89 16,1-18 0,-1-36-1,18-17 1,0-35-1,0-36 17,18-35-17,17 18 1</inkml:trace>
  <inkml:trace contextRef="#ctx0" brushRef="#br0" timeOffset="9932.9">11959 1076 0,'0'18'32,"18"-18"-1,-1 0-31,19 0 15,34-18 1,-34-17 0,-1-36-1,-35 18 1,0 0 0,-18 53-1,-35 0 1,0 0-1,-17 71 1,35-1 15,17-52-31,0 53 16,18 34 0,0-52-1,18 0 1,35-17-1,35-36 1,18 0 0,-18-36-1,18-17 1,-71 36 0</inkml:trace>
  <inkml:trace contextRef="#ctx0" brushRef="#br0" timeOffset="10617.31">12718 829 0,'0'0'0,"-18"-18"16,-17 1 0,-1 17-1,-16 53 1,16 52-1,1-16 1,35 17 0,0-71-16,0 0 15,0 53 1,35-52 0,36-19-1,17-17 1,18-53-1,0-35 1,-18-35 15,-53-19-15,0-34 0,-17 53-1,-18 52 1,0 36-1,-18 52 17,-17 72-17,17-1 1,1 71 0,17-54-1,0 37 1,0-125-16,0 54 15,35-1 1,36-34 15,-18-36-15,35 0 0,-35-18-1,35-53 1,-53 1-1,-17 17-15</inkml:trace>
  <inkml:trace contextRef="#ctx0" brushRef="#br0" timeOffset="10866.88">12965 829 0,'0'0'0,"0"18"16,0-1 0,17-17-1,36 0 1,53 0 0,-18-17-1,18-36 1,-35 35-1,-54 18-15</inkml:trace>
  <inkml:trace contextRef="#ctx0" brushRef="#br0" timeOffset="11583.44">13670 882 0,'-18'18'15,"1"-1"-15,-1 18 16,-17 18 0,0 36-1,17-19 1,18-35-16,0 36 16,0-36-1,18 1 1,52-1-1,-35-35 1,54 0 15,-1-35-15,0-36 0,-70 0-1,-1-52 1,-17 35-1,-53-36 1,18 71 0,-18 53-1,0 0 1,-17 71 0,34-18-1,-16 53 1,52 0-1,0-54 1,0 19 15,0-53-15,35-1 0,18-17-1,-18 0-15</inkml:trace>
  <inkml:trace contextRef="#ctx0" brushRef="#br0" timeOffset="12316.1">14235 1023 0,'-36'-35'32,"19"35"-17,17-36 1,0 1 0,35 18-1,0-1 1,18 0-1,0 18 1,-35 0-16,52 18 16,-17 17-1,-18 36 1,-17-18 0,0 35-1,-1-18 1,-17 1-1,0-18 1,0-35 15,-17-18 1,-1 0-17,0 0-15,18-36 31,0-34-15,0-1 0,53-17-1,18-18 1,-18 36 0,-18 34-16,18-17 15,35 36 1,-53 17-1,-17 0 1,0 0 15,-18 17-15,0 19 0,0-19-16</inkml:trace>
  <inkml:trace contextRef="#ctx0" brushRef="#br0" timeOffset="13651.34">6491 1976 0,'0'0'0,"-35"17"15,35 1 1,0-1-1,0 1 17,17-18-17,54 0 1,0 0 0,70 18-1,-106-18-15,88 0 16,54 0-1,-18 0 1,105 0 0,1 0-1,105 0 1,36 0 0,35 0-1,-106 0 1,141-18-1,-141 18 1,124 0 0,0 0 15,-18-18-15,0 18-1,-106 0 1,53-17-1,-88 17 1,88 0 0,-318 0-16,177 0 15,71-18 1,-89 18 0,36-17-1,-107-1 1,-70 18-1,-70 0 1,0 0 0,-18-18 109</inkml:trace>
  <inkml:trace contextRef="#ctx0" brushRef="#br0" timeOffset="16148.22">1782 2364 0,'0'-18'0,"17"18"62,1 0-62,-1-18 0,1 18 16,53 0-16,-1 0 16,36 0 15,-35 0-15,-36 0-1,-18 0 1,-34 0-1,-1 0 1,-52 0 0</inkml:trace>
  <inkml:trace contextRef="#ctx0" brushRef="#br0" timeOffset="16631.33">1870 2346 0,'-18'0'16,"0"0"0,1 0-1,-1 0 1,1 18 0,17 17-1,-18 35 1,-17 19-1,-1 69 1,1-52 0,17-53-16,-17 53 15,0 53 1,17-36 0,18 1-1,0-1 1,71-35-1,17-52 1,-17-36 15,17 0-15,0-53 0,-18 17-1,1-34 1,-71 35-1,0-1 1</inkml:trace>
  <inkml:trace contextRef="#ctx0" brushRef="#br0" timeOffset="20697.99">2857 2681 0,'0'0'0,"18"-35"15,-18 17 1,0 1 0,0-19-1,-35 36 1,-36 0-1,-35 18 1,18 52 0,-35 19-1,52 16 1,36 19 0,35-53-1,0-36-15,18 53 16,87 0-1,-16-35 1,52-18 0,-35-35 15,52-17-15,-34-36-1,-18 0 1,-18-35-1,-53 17 1,-17 1 0,-18 34-16,-36-17 15,-16 18 1,-19 35 0,18 0-1,-17 35 1,52 36-1,-17 35 1,35-53 15,0 35-31,0-53 32,53-35-17,-18 0 1,18-17-1,17-54 1,-34 18 0,-19-17-1,1 17 1,-18 17 0,0 19-1,0 34 16,0 36-15,0 18 0,0-1 15,0-52-31,0 35 16,35-18-1,0-17 1,18-18-1,0-35 1,35-18 0,18-36-1,-35 1 1,-18 18 0,-18 17-1,-53 53 16,-17 0-15,17 0-16,-17 35 31,18 36-15,17-36 0,17 35-1,54-34 1,-1 17-1,-52-36 1,-18 19 0,-18-36 15,-17 0-15,-18 0-1,35 0-15,1-18 16,-1 18 15,18 18-15,35-1 15,36-17-15,-36 0-1,36 0 1,-18 0-1,17-53 1,-17 0 0,18-52-1,-18 34 1,0-17 0,-18 70-1,0 0 1,-17 18-1,-1 36 1,1-19 0,-18 1 15,0-36 16,-18 1-32,1 17 1,17-18-16,-53 0 16,18 18-1,-1 18 1,19 17 0,-1 71-1,18-53 1,0 35-1,0-17 1,35-18 15,-17-36-31,17-17 16,71 0 0,-35-17-1,17-36 1,-35-18-1,35-34 1,-18 34 0,54-35-1,-71 71 1,35 17 0,-53 18-1,18 71 1,-35-18-1,0 0 1,-18-36 0,0 1-1,0-36 32,-18-17-31,0 0-1,18 17-15,-70-35 16,17 35 0,-18 1-1,18 17 1,-35 70 0,18 1-1,17 35 1,35-36-1,18 1 1,18-18 0,52-36 15,-17-17-15,-35 0-16,70 0 15,-35-52 1,17-19-1,-17-35 1,-35 53 0,0-17-1,-18 52 1,0 36 15,0 52-15,0 1-1,0-54-15,0 54 16,0-18 15,70-18-15,-17-17 0,18-18-1,-18-35 1,17-54-1,-17 1 1,35-18 0,-35 36-1,35-1 1,1 54 0,-37 34-1,-34 36 1,0 0-1,-18 18 1,0-36 0,17-35 31,-17-18-32,0 1 1,0-19-1,-17-17 1,-36 18 0,0 35-1,-35 0 1,0 53 0,35 0-1,17 35 1,1-17-1,35 17 1,0-70-16,0 17 31,18-18-15,35-17 0,35 0-1,-18-35 1,36-71-1,-71 36 1,18-36 0,-17 18-1,-36-53 1,0 88 0,0 0-1,0 70 16,-18 54-15,0 52 0,-17 1-1,35-53 17,0-54-32,0 71 15,18-52 1,52-1-1,-17-17 1,18-18 0,-18-18-1,-36 0-15,36-52 16,-17 17 0,-1-18-1,-18 36 1,-17 17-1,0 54 17,-17 17-17,-1-1 17,18 1-17,0-17 1,18-19-1,35-17 1,0 0 0,0-35-1,-18 0 1,0-1 0,0-34-1</inkml:trace>
  <inkml:trace contextRef="#ctx0" brushRef="#br0" timeOffset="21081.79">6279 2699 0,'0'0'16,"0"17"0,0 1-16,18-18 31,0 0-31,-1 0 16,-17-53-1,0 35 1,0-17-1,-17 35 1,-19 0 0,36 35 15,-17 1-15,-18-1-1</inkml:trace>
  <inkml:trace contextRef="#ctx0" brushRef="#br0" timeOffset="21949.48">6615 2910 0,'-18'0'16,"18"18"-16,-18 0 15,18-1 1,-17 19 0,-1 17-1,-17-1 1,35-16-1,0-19-15,-18-17 16,0 18 0,18-36 15,0-17-15,18-18-1,53-17 1,17-19-1,0 36 1,36 36 0,-19 34-1,-69 54 17,-19-53-32,-17 70 15,-17-18 1,-36 1-1,53-53 1,-18-1 0,18-34 15,0-19-15,53 1-1</inkml:trace>
  <inkml:trace contextRef="#ctx0" brushRef="#br0" timeOffset="22881.57">7549 2910 0,'0'0'0,"18"-53"31,-36 36-16,1 17-15,-36 0 16,-35 0 0,-1 53-1,1 35 1,35 0 0,36-35-1,17 0 1,70-53-1,18 0 1,-17-35 0,17-18-1,-52 18 17,16-1-17,-34 19 1,-18 34 15,0 1-15,0 52-1,0 19 1,0-54-16,0 141 16,0-17-1,0 35 1,0-35-1,-18 70 1,-17 18 0,18-106 15,-1-17-15,0-54-1,1-35 1,-36-52-1,0-18 1,-18-89 0,1-70-1,17 0 1,35-71 0,18 54-1,53 17 1,0 70-1,35-17 1,-35 71 0,35 34 15,-52 1-15,-19 35-1,1 0 1,-1-18 15,1 18-31</inkml:trace>
  <inkml:trace contextRef="#ctx0" brushRef="#br0" timeOffset="23681.81">9155 2752 0,'0'0'0,"17"0"0,71-36 31,-88 19-31,36-36 15,-19 18 1,-17-18 0,-70 35-1,-54 18 17,-17 35-17,18 36 1,70-36-1,53 18 1,17-18 0,1-17-16,70 0 15,-70-1-15,88 18 16,17 18 0,-52 0-1,-18 0 1,-53 35-1,-36-52 1,19-19-16,-107 19 31,18-19-15,-35-17 0,53-17-1,0-36 1,35 0-1,53 0 1,0 18 0,53-1-1,53 19 1,0-19 0</inkml:trace>
  <inkml:trace contextRef="#ctx0" brushRef="#br0" timeOffset="24064.62">9631 2575 0,'0'0'16,"17"-53"0,-34 53 30,17 18-46,-18 17 16,1 53 0,-19 36-1,36-89-15,-35 53 16,35 1 0,0-36-1,0-36 1,18 1-1,52-18 1,-17-18 0,0 1 15,-18-36-15,-35 17-16</inkml:trace>
  <inkml:trace contextRef="#ctx0" brushRef="#br0" timeOffset="24981.37">9454 2875 0,'0'0'0,"-17"0"16,34 0 15,36-18-15,18 1-1,52-18 1,-17 17 0,-53 18-1,-35 0 17,-18 18-17,0 17 1,0 18-1,0 0 1,0 17 0,0-34-1,70-19 1,-52-17-16,53 0 16,17 0-1,-18-35 1,18-18-1,-70-18 1,0 54-16,-1-19 16,-17-16-1,0 69 48,0 18-48,-17 71 1,17-88-16,-18 70 16,18 53-1,0-17 1,0 52 0,0-17-1,-35 0 1,0-18-1,-1-53 1,-17-35 0,-35-36 15,18-17-15,-72 0-1,107 0-15,-106-52 16,53-19-1,17 0 1,54 19 0,17-37-1,0 1 1,0 71-16,53-72 16,35-17-1,18 1 1,-71 87-16</inkml:trace>
  <inkml:trace contextRef="#ctx0" brushRef="#br0" timeOffset="25314.76">10689 2540 0,'0'0'0,"-17"0"47,17 18-47,-36 52 16,36 18 0,0-70-16,-17 88 15,-1 0 1,0-36-1,18-17 1,18-53 31,0-17-31,17-1-16</inkml:trace>
  <inkml:trace contextRef="#ctx0" brushRef="#br0" timeOffset="25764.32">10795 2928 0,'18'0'16,"-1"0"-16,1 0 15,0 0-15,34-18 16,19-17-1,-36 0 1,-17 0 0,-18 17-16,0 0 31,-53 1-15,-18 34-1,1 19 1,17 34-1,35 1 1,1-54-16,17 54 16,0-36-1,35 0 1,53-35 0,-17 0-1,-1-35 1,-52 35-16,0-35 15,17 17 1,-18 1 0</inkml:trace>
  <inkml:trace contextRef="#ctx0" brushRef="#br0" timeOffset="28229.89">12806 2840 0,'17'0'0,"1"0"16,-18-18 0,18 18-16,17-35 15,18-18 1,35-18 0,-70 1-1,-1-18 1,-52 52-1,-88 36 1,34 0 0,-16 53-1,69-17 1,36-1 15,0-17-31,0 34 16,53 19-1,18-36 1,-1 36 0,-17-18-1,-17 17 1,-36-17 0,-89 0-1,1-18 1,18-17-1,-1-18 1,18-18 0,53 1-16,-35-54 15,0 1 17,35-36-17,0 18 1,0 70-1,0 0-15,17 36 32,1 53-17,0-1 1,17 18 0,-18-35-1,1-35-15,17 35 16,54-36-1,34-17 1,18-17 0,-35-36-1,35-35 17,-70 17-17,-54 36-15,36-89 16,-35 54-1,-18-1 1,-18 71 15,1 18-31,-19 35 16,1 53 0,0-1-1,35-34 1,-36 17-1,19-52 1,17-19 0,0-34 31,17-1-32,19-35 1,34 0-1,-17 35 1,-53 1-16,53 17 16,-35 0-1,-18 53 1,17 0 0,1-18-1,35 18 1,-18-36-1,36-17 1,-18 0 0,35 0 15,18-52-15,-18-1-1,-35-36 1,-53 19-1,0 17 1,0 35 0,-35 18-1,-36 0 1,18 71 0,35-1-1,18-17 1,0 0-1,18-17 1,53-19 0,70 1-1,-53-18 17,35-18-17,-52-17 1,17-18-1,-53-35 1,-35 17 0,0 18-1,-52 53 17,16 36-17,1 16 1,35 19-1,0 0 1,0-18 0,35-36-1,36-17 1,-1 0 15,-52 0-31,70 0 16,-17-70-1,-1-1 1,18-52 0,-35 17-1,-35-35 1,-18 52 0,0 37-1,-18 52 1,-52 52-1,35 54 1,35 0 0,0 18 15,0-36-15,0-18-1,0-17 1,0-35-1,35-18 1,53 0 0,-17 0-1,-18-18 1,-1-17 0,-16 0-1,-36-1 1,0 1-1</inkml:trace>
  <inkml:trace contextRef="#ctx0" brushRef="#br0" timeOffset="28530.36">14711 2628 0,'0'0'16,"0"18"0,17-18-16,54 0 15,-18 0 1,-18 0-16,53 0 16,-35-18-1,-17 18 1,-36-17 15</inkml:trace>
  <inkml:trace contextRef="#ctx0" brushRef="#br0" timeOffset="29280.47">15769 2134 0,'0'0'0,"0"-17"32,18 17-32,17-18 15,53 0 17,-17 1-17,-54 17-15,72 0 16,-36 0-1,-18 0 1,-18 53 15,-17-18-15,0 35 0,-17-52-16,17 53 15,-18 70 1,18-35-1,0 52 1,0-52 0,0 18-1,0-89-15,18 36 32,-18 17-17,0-18 1,-35-17-1,-36-35 1,18-1 0,18 1-16,-36-18 15,18 0 1,18 0 0,17 0-1,1 0 1,-1 0-1,18-18 1,0 1 0,18 17-1</inkml:trace>
  <inkml:trace contextRef="#ctx0" brushRef="#br0" timeOffset="29463.54">15893 3298 0,'-18'0'78,"0"0"-78,1 0 16,-1 0-16,0 0 0</inkml:trace>
  <inkml:trace contextRef="#ctx0" brushRef="#br1" timeOffset="76258.14">1341 4692 0,'0'18'0,"17"-18"16,1 0 15,-1 0-15,19-36-1,-19-17 1,1 0-1,-18 36 1,-18 17 0,-17 0-16,-18 0 15,-53 35 1,36 18 0,-1 18-1,1 17 1,52-18-1,0-17 1,18-35 15,53-18-15,36 0 0,-1 0-1,0 0 1,-53 18-16,71-1 15,-35 18 1,-54 36 0,-17 0-1,-35 34 1,-36-52 0,-52 0-1,17-53 1,18 0-1,17-17 1,36-1 15,0-17-15,17 17 0,18 0 15,0 1-16,35-1 1,18 0 0</inkml:trace>
  <inkml:trace contextRef="#ctx0" brushRef="#br1" timeOffset="77390.89">1852 4886 0,'0'0'0,"0"-18"0,-18 1 16,1-1 0,-1 18 31,18 18-47,0-1 15,-17 36 1,17 53-1,0-35 1,0-1 0,17-35-1,18-17 1,18-18 0,-35-18-1,35-34 1,-35-1-1,-1 35-15,-17-70 16,18 35 15,-1 0-15,-17 35 0,0 1-1,0 52 16,0 53-15,18 0 0,-18 71-1,0-35 1,18 87 0,-18-52-1,0-88-15,17 158 16,1-88-1,0 53 1,-18-71 0,0 19 15,-36-54-15,-34-53-1,-1-35 1,-70-106-1,0-17 1,-18-54 0,71 72-1,70 69-15,-34-105 16,34 53 0,18 0-1,0 17 1,18 18-1,52 0 1,-52 36 0</inkml:trace>
  <inkml:trace contextRef="#ctx0" brushRef="#br1" timeOffset="78491.39">2099 4974 0,'0'0'0,"0"-35"31,0 17-15,0 36 31,0 0-47,0-1 15,0 36 1,0 18 0,0-1-1,0-52-15,0 17 16,-18 0-1,18-52 48,0-19-47,0-34-1,36-18 1,17 17-1,17 1 1,1 34 0,-1 36-1,-17 89 1,-53-37 0,0 54-1,0-88-15,0 17 16,0 36-1,0-54 1,-35 1 15,35 0-15,-18-18 0,18-36 15,0 19-31,36-19 15,-19 19-15</inkml:trace>
  <inkml:trace contextRef="#ctx0" brushRef="#br1" timeOffset="78841.48">2787 4639 0,'0'-18'16,"-18"36"31,18 0-32,-17-1-15,17 19 16,-18 34 0,18-35-16,0 107 15,0-54 1,0 0-1,0-35 1,53-36 0,0-17-1,-18-17 1,0-18 0,1-36-1,-36 53-15</inkml:trace>
  <inkml:trace contextRef="#ctx0" brushRef="#br1" timeOffset="79091.88">2646 4886 0,'0'0'0,"-18"0"0,18 18 15,-17-18 1,34 0-1,54 0 1,-1-18 0,18 0-1,-52 1 1,-19-1 0,1 18-1,0 0 1</inkml:trace>
  <inkml:trace contextRef="#ctx0" brushRef="#br1" timeOffset="79807.63">3316 5045 0,'0'0'0,"71"-36"31,-71 19-31,0-18 16,17-36 0,-17 36-1,-35-36 1,-18 71-1,-35 0 1,0 71 0,35 35 15,35-18-15,1 35-1,17-52 1,0-54-16,0 19 15,35-1 1,18-35 0,0-35-1,17-54 1,1-34 0,-36 35-1,-17-18 1,-18 88-1,0 54 17,0 52-1,0 0-15,0-17-1,0-54-15,17 36 16,19-35-1,16-1 1,-34-17 0,53-35-1,-18-35 1,-18 17 0</inkml:trace>
  <inkml:trace contextRef="#ctx0" brushRef="#br1" timeOffset="80456.92">3722 4815 0,'0'-17'0,"0"34"0,0-52 0,17 35 15,19-18 1,17 1-1,-36 17-15,19 0 16,-1 35 0,0 18-1,-35 35 1,0-17 0,-35 52-1,0-52 1,17-36-1,18-17 1,0-54 15,18-34 1,34-1-17,-34 36-15,35-71 16,-35 18-1,35 17 1,-36 54 0,-17-1-1,0 53 1,-17 18 0,-1 53-1,0-18 1,18 1-1,0-19 1,53-35 0,18-35 15,-18 0-15,17-35-1,-52 35-15</inkml:trace>
  <inkml:trace contextRef="#ctx0" brushRef="#br1" timeOffset="81241.09">1129 5803 0,'0'0'0,"-18"0"16,1 0-1,34 0 32,1 0-31,70 0 0,18 0-1,88 0 1,0 0-1,159-35 1,-89 0 0,124 17-1,-105 0 1,87-17 0,-105 35-1,17-18 1,-229 18-16,141 0 15,-88 0 1,-36 0 0,-70-17 31,0-1-32,-17 18 1,17-53-1,0 36-15</inkml:trace>
  <inkml:trace contextRef="#ctx0" brushRef="#br1" timeOffset="81856.88">5133 4674 0,'0'18'16,"0"0"-16,0-1 16,0 1-16,0-1 31,0 1-15,0-36-1,0 1 1,0-1-1,0 1 1,-18 17 31,18 17-47,0 1 16,-17 17-1,17 0 1,0-17-1</inkml:trace>
  <inkml:trace contextRef="#ctx0" brushRef="#br1" timeOffset="82489.75">5186 5203 0,'0'-17'78,"0"-1"-78,-18 18 47,1 0-31,-1 0-16,18 18 15,0-1 1,0 1 0,0 0-1,18-18 17,-1-18-17,-17 0 1,0 1-16,-17 17 62,17 17-46,0 1 0,-18-18-1,18 18 1,-18-1-1</inkml:trace>
  <inkml:trace contextRef="#ctx0" brushRef="#br1" timeOffset="84923.38">6738 4639 0,'0'0'0,"0"-18"16,0 1-16,0-1 16,0 0-16,0 1 15,-18 34 32,18 1-31,-17 53-1,-19 52 1,19-17 0,-1 53-1,18-71 1,0-70-16,0 70 16,53-53-1,18-35 1,17 0-1,-35-18 1,53-52 15,-89 17-15,-17 18-16</inkml:trace>
  <inkml:trace contextRef="#ctx0" brushRef="#br1" timeOffset="85173.65">6544 4957 0,'-18'0'32,"36"-18"-1,17 18-31,71-53 15,-71 53-15,54-18 16,-1-17 0,-71 35 15,19-18-31</inkml:trace>
  <inkml:trace contextRef="#ctx0" brushRef="#br1" timeOffset="85906.82">7461 5098 0,'0'0'0,"71"-36"31,-54 19-15,-17-19-16,18-16 16,-18-1 15,-18 35-31,-52-35 16,17 35-1,-35 18 1,0 71-1,17 0 1,53-36-16,-35 71 16,53-36-1,0 18 1,0-70 0,53 0-1,18-18 1,-1-36-1,1-52 1,-18 0 0,-18 0 15,-17 17-15,-18 54-1,0-1 1,0 89 15,0-54-31,0 54 16,0-1-1,18 1 1,17-36 0,-18-17-16,54-18 15,17 0 1,0 0-1,18-36 1,-35 1 0,-36 18-1</inkml:trace>
  <inkml:trace contextRef="#ctx0" brushRef="#br1" timeOffset="86672.96">8202 4957 0,'35'-71'16,"-35"36"-1,0-1 1,-70 36 0,-1 18-1,-17 35 1,17 18 0,36 17-1,18-35 1,17 0-1,35-36 1,18-17 0,35-17-1,-17-36 17,-19 0-17,-16-18 1,-19 36-1,-17 17 1,0 36 31,0 0-47,0 52 16,0 36-1,-17 35 1,17-35-1,0 70 1,0 18 0,0-141-1,0 53-15,0-53 16,0 123 0,-36-35-1,1-52 1,-35 16-1,-1-34 1,-52-53 0,-19-36-1,-34-88 1,70 36 0,0-36-1,53 35 1,18 1-1,35 17 1,18 0 0,17 0 15,36-18-31</inkml:trace>
  <inkml:trace contextRef="#ctx0" brushRef="#br1" timeOffset="89273.17">8273 4798 0,'17'-18'16,"1"0"-1,-18 36 48,0 0-48,0-1-15,0 1 0,0 70 16,0-17 0,0 17-1,0-70 1,0 17 0,-18-17-1,18-36 16,0 0-15,0-35 0,0 36-16,0-89 15,53 0 1,0 35 0,0 36-1,0 35 1,-35 0-16,17 35 15,-18-17-15,19 53 16,-1 35 0,-17-18 15,-1-35-15,19-36-1,-19-17 1,19-35-1,-19-36 1,18 1 0,18-54-1,36 36 1,-37 53 0,-34 35-16,53 0 15,-36 0 1,0 70-1,0 19 1,-35-36 0,0-18 15,0-17-31,18-18 16,-18-71 15,0 18-16,-18-18 1,1 54-16,-18-18 16,-18 17-1,0 18 1,0 35 0,-18 36-1,18 17 1,36 53-1,17-35 1,0-53 0,17-18-1,36-17 17,35-18-17,18-88 1,-53 35-1,0-53 1,-18 18 0,-35 17-1,0 53 1,0 54 15,-35 17-15,17 35-1,18-18 1,0-17 0,53-35-1,-35-18 1,35 0 0,-18 0-1,36-53 1,-36-18-1,-17-34 1,-18 16 0,17 54-1,-17 17 1,0 36 0,0 53-1,0-1 1,0 36-1,0-35 1,0-36 0,0-17-1,0-36 32,0-17-31,0-18-1,0 35-15,36-70 16,-1 35 0,35-18-1,19 36 1,-19 17 0,-35 54-1,1 17 1,-36 17-1,17 18 1,-17-52 0,0-19-16,0 1 31,0 0-15,36-18 15,-19-53-16,36-18 1,-35 54-16,35-72 16,35 1-1,0 18 1,-35 70 0,-18 0-1,-35 52 1,0 1-1,0-17-15,0 34 16,0 18 0,0-52 15,36 17-15,-19-36-1,-17 1 1,18-18-1,17-18 1,0-52 0,1 34-16</inkml:trace>
  <inkml:trace contextRef="#ctx0" brushRef="#br1" timeOffset="89805.89">10672 4815 0,'0'18'16,"17"-18"15,1 0-15,-1-18-16,1 1 15,35-19 1,-18 1-1,1-18 1,-19 18 0,-17 0-1,-17 35 1,-36 0 0,17 35-1,-34 36 1,52-1-1,18-52-15,0 70 16,0-35 0,0 0 15,18-18-15,17-17-1,18-1 1,-35-17-16,35 0 15,-1 0 1,1-17 0,-17-19-1,-36 1 1,35 0 0</inkml:trace>
  <inkml:trace contextRef="#ctx0" brushRef="#br1" timeOffset="90456.61">11606 4022 0,'0'0'0,"-17"0"32,17-18-17,0 0-15,53 18 16,17-17 0,71 17-1,18 0 1,-53 0-1,-88 0 1,-36 0 15,-17 0-15,-18 17 0,-35-17-1,52 18-15</inkml:trace>
  <inkml:trace contextRef="#ctx0" brushRef="#br1" timeOffset="90939.33">11659 4004 0,'0'0'0,"-35"0"16,17 18-1,18-1 1,-35 1-1,0 35 1,35-36-16,-18 36 16,18 36-1,-35 16 17,35-16-17,-35 34 1,17 18-1,0 0 1,18 18 0,0-53-1,0 0 1,53-18 0,18-53-1,17-35 1,0 0-1,36 0 1,-18-53 0,-36 18-1,1-36 17,-71 54-32</inkml:trace>
  <inkml:trace contextRef="#ctx0" brushRef="#br1" timeOffset="91691.65">12118 4445 0,'0'-18'16,"0"36"15,-18 0-15,18-1-16,-17 36 15,17 35 1,-36 1-1,19-1 1,-1-35 0,18-18 15,0-53 0</inkml:trace>
  <inkml:trace contextRef="#ctx0" brushRef="#br1" timeOffset="92156.08">12100 4533 0,'0'-35'16,"0"17"-16,0 1 15,18-19 1,17 1 0,53 0-1,-17 17 1,17 18 15,-35 53-15,-18 18-1,-17 52 1,-18-17 0,0-36-1,0-34-15,0 34 16,-18-17 0,1-53 15,-1-17 0,18-1-31,0 0 0,-18-17 16</inkml:trace>
  <inkml:trace contextRef="#ctx0" brushRef="#br1" timeOffset="92446.76">12047 4692 0,'0'0'0,"18"0"16,0 0-16,52 0 16,1-18-1,-54 18-15,72-17 16,-1-1-1,-18 0 1,-52 18 0,0 0-1</inkml:trace>
  <inkml:trace contextRef="#ctx0" brushRef="#br1" timeOffset="92822.69">12982 4463 0,'-17'0'62,"17"17"-62,-18-17 0,18 18 0,-35 35 16,17 35 15,-17 0-15,17-17-1,0-54-15,18 54 16,-17-53 0,17-1-1,0-52 17,0-53-17</inkml:trace>
  <inkml:trace contextRef="#ctx0" brushRef="#br1" timeOffset="93172.06">12894 4427 0,'18'-17'31,"-1"17"-31,1 0 16,0 35-1,34 36 1,1-19 0,0 37-1,-35-72-15,53 54 16,-36-18 0,0 0-1,-17-18 1,-1-17-1,1-18 1,-18-18 0,0-35-1,0-18 1</inkml:trace>
  <inkml:trace contextRef="#ctx0" brushRef="#br1" timeOffset="93522.61">13423 4322 0,'-17'0'31,"17"17"-15,-18 1-16,18-1 0,-18 36 15,18 18 1,-17 17 0,17 0-1,-36 18 17,36-53-17,0-18 1,0-17-1,0-36 17,0 1-32</inkml:trace>
  <inkml:trace contextRef="#ctx0" brushRef="#br1" timeOffset="93973.04">13899 4533 0,'18'0'47,"0"0"-31,-1 0-16,36 0 16,0-17-1,35 17 1,-35 0-1,-17 0 1,-1-18 0,-18 18-1,-34 0 48,-1 0-63,1 0 15</inkml:trace>
  <inkml:trace contextRef="#ctx0" brushRef="#br1" timeOffset="94338">13882 4674 0,'0'0'0,"0"18"16,17-18 31,1 0-47,0 0 15,52 0 1,1 0-1,-36 0 1,0 0 0,-17-18-1,-18 1 17</inkml:trace>
  <inkml:trace contextRef="#ctx0" brushRef="#br1" timeOffset="95256.7">15011 4198 0,'0'0'0,"-18"0"15,0 0 1,1 18-16,-19 17 15,1 0 1,18 1 0,17-19-1,17-17 1,36 0 0,-18-17-1,-17-19 1,-18 19-16,0-19 15,0 1 1,-18 35 0,1 0-1,-19 35 1,1 18 15,18-35-15,17 17-1,17-35 17,18 0-17,1-35 1,-36 0 0,0-1-1,0 1 1,0 17-1,-18 36 17,0 17-32,-17 54 15,35-19 1,-17 18 15,17-52-15,17-19-1,1-17-15,35 0 16,-18 0 0</inkml:trace>
  <inkml:trace contextRef="#ctx0" brushRef="#br1" timeOffset="95638.49">15610 4251 0,'18'0'0,"-36"0"0,36-18 0,-18 1 16,0 34 15,0 19-15,0 52-1,-35 0 1,17 0 0,-17 0-1,35-70-15,-35 53 16,-18-1 0,17-17-1,36-35 1,0-36 15,0 0-31,36-17 16</inkml:trace>
  <inkml:trace contextRef="#ctx0" brushRef="#br1" timeOffset="96055.95">15610 4480 0,'0'0'0,"0"-17"15,-17-19 1,17-17 0,0 18-1,35-18 1,36 18 0,-1 17-1,1 18 1,-36 36-1,0 52 1,-17-18 0,-18 36-1,0-35 1,0 17 15,0-35-15,0-18-1,-18 0 1,1-35 0,-1 0-1,0-35 1,1 17 0</inkml:trace>
  <inkml:trace contextRef="#ctx0" brushRef="#br1" timeOffset="96337.87">15522 4639 0,'0'0'0,"18"0"47,-1 0-47,19 0 16,52-18-1,-35 18 1,-18 0-16,18-17 16,-18-1-1,-17 18 1,0-35 15,-1 35-31</inkml:trace>
  <inkml:trace contextRef="#ctx0" brushRef="#br1" timeOffset="96738.96">16210 4286 0,'0'0'0,"18"18"63,-18 0-63,0-1 15,0 1-15,35 52 16,0 1 0,-17-1-1,0-17 1,-1 0-1,1 0 1,-18-35 0,18-36 46,-18 1-62,17-1 16,1 0-1,-1 1-15</inkml:trace>
  <inkml:trace contextRef="#ctx0" brushRef="#br1" timeOffset="97055.99">16651 4251 0,'0'-35'31,"0"52"-15,0 19 0,-18 52-1,-34-18 1,-1 36 15,35-71-31,-35 54 16,18-36-1,17-18 1,1-18 0,17 1-1,35-71 17</inkml:trace>
  <inkml:trace contextRef="#ctx0" brushRef="#br1" timeOffset="97938.71">17163 4180 0,'0'-17'46,"-18"17"-14,0 0-17,18-18 1,-17 0-16,17 1 16,0-1-1,17 1 1,1 17-16,17-18 15,1 18 1,-1 35 0,-35-17-16,0 17 15,0 0 1,-35 1 15,-1-36-15,19 0-1,-1 0 1,18-18 0,0-17-1,0 17 1,0 0 0,71-17-1,-54 35-15,54 0 16,-1 53-1,-52 18 1,-53 35 0,-71-1-1,18-52 17,70-35-32,0-18 0</inkml:trace>
  <inkml:trace contextRef="#ctx0" brushRef="#br1" timeOffset="99089.92">17462 3634 0,'0'0'0,"36"0"79,-19 0-79,1 0 0,0 0 15,52 0 1,54 0-1,-36-18 1,-18 18 0,-34 0-1,-1 0 1,-17 0 0,-18 18-1,0 17 1,0 18-1,0 17 1,0 1 0,0 17-1,0 36 1,0-36 15,17 53-15,-17-53-1,0 18 1,0-71-16,18 36 16,-18-1-1,0 18 1,0-17 0,-18 0-1,1-1 1,-19-35-1,1-35 1,-18 18 0,-17-18-1,-1 0 1,53 0 0,-52 0-16,-18-18 31,52 18-16,1 0 1,17 0 0,18-17 31,0-1-32,0 1 1</inkml:trace>
  <inkml:trace contextRef="#ctx0" brushRef="#br1" timeOffset="101187.52">14993 4233 0,'-18'0'16,"1"0"15,17 18-15,-18-18-16,18 18 15,0-1 1,18-17 31,-1 0-47,1 0 31,-18-17-15,0-1-1,0 0 1,0 1 0,-18 17 15,1 0-15,17 17-1,0 1 1,17-18 31,1 0-47,0 0 31,-18-18-15,0 1-1,-18 17 32,18 17-31,0 1 15,18-18 31,-1-18-30,-17 1-32,0 34 78,-17 1-78,17 0 15,0-1-15,0 1 16,17-18 47,1-18-48,-18 1-15,0-1 16,0 0-1,-18 18 32,1 0-47,-1 0 16,0 36 15,18-19-15,18-17 31,0 0-32,-1-17 1,-17-1 0,0-17-1,-17 35 63,-1 0-62</inkml:trace>
  <inkml:trace contextRef="#ctx0" brushRef="#br0" timeOffset="120935.73">1129 7126 0,'0'0'0,"0"-18"16,0 1 0,0-1-1,0 1 1,0-1-1,-18 18 32,18 18 0,0-1-47,-17-17 0,17 53 16,-18 35-1,18 18 17,0-88-32,-18 70 15,18 35 1,0-52 0,18-18-1,17 17 1,1-17-1,-19-53-15,18 18 16,1 0 0,17-18-1,0-18 1,-1-17 0,37-53 15,-19 17-16,-17-35 1,-35 0 0,17-17-1,-35 52 1,0 1 0,0 34-1,0 19 1,0-1-1,0 36 32,0-1-31,0 1-16,0 17 16</inkml:trace>
  <inkml:trace contextRef="#ctx0" brushRef="#br0" timeOffset="121602.41">2011 7567 0,'0'0'16,"35"-70"-1,-17 52-15,-18 0 16,0-17 0,0 17-1,-88 18 1,35 36 15,-18 17-15,53-1-1,1 1 1,17-35 0,17 0-1,36-18 1,0 17-1,0-17 1,-18 18 0,-35 0-1,0 34 1,-70-16 0,17-1-1,-18-35 1,36 0 15,-35 0-15,52 0-16,0-18 15,1 1 1,17-1 15,17 0-15,19-17-1</inkml:trace>
  <inkml:trace contextRef="#ctx0" brushRef="#br0" timeOffset="122085.05">2152 7620 0,'0'0'15,"35"0"1,-17-18 0,-1 18-1,36-35 1,-35-18 0,0 36-1,-18-19 1,-18 36-1,0 0 1,-35 18 0,18 17-1,0 36 1,17-54-16,18 36 16,0 0-1,0-35 1,0 17 15,53-17-15,0-18-1,-18 0 1,18 0 0,0-18-1,0-35 1</inkml:trace>
  <inkml:trace contextRef="#ctx0" brushRef="#br0" timeOffset="122585.78">2522 7567 0,'0'0'0,"-17"0"0,-1-18 15,0-17 1,36 0 15,35 17-15,-18 18-1,36 0 1,-18 18 0,-18 35-1,-35 0 1,0 0-1,0-18 1,-35-17 0,-1-1-1,19-17 1,-1 0 0,18-35-1,0-18 1,0-18 15,35 36-15,18-18-1,-35 36-15,17-1 16,1-17 0,-36 17-1</inkml:trace>
  <inkml:trace contextRef="#ctx0" brushRef="#br0" timeOffset="125234.89">3016 7567 0,'0'-18'0,"0"1"0,0-1 32,0 1-32,18-1 15,-18 0 1,-18 36 46,18 0-62,-17-1 16,17 18-16,-18 18 16,0 0-1,1-17 1,17-19-16,0 1 31,-18-18-15,18-18 15,0 1-15,0-1-16,0-35 15,35 0 1,18-17-1,-17 34 1,-1 19 0,0 17-1,-17 35 1,-1 18 0,1 17-1,17-17 1,-17-35 15,0 0-15,17-18-1,-18 0 1,1 0 0,17-36-1,-35 1 1,18-53-1,35 17 1,17-17 0,1 17-1,0 71 1,-1 18 0,-35 35-1,-35 18 1,0-18 15,0-18-15,18-35 31,-18-18-32,0 1-15,0-36 16,-35 17-1,0-17 1,-1 36 0,-34 17-1,17 0 1,0 53 0,18 35-1,17-18 1,18 1 15,0-36-15,35 1-1,0-19 1,36-17 0,0-17-1,-18-19 1,-1-17-1,-16-35 1,17 0 0,-36 35-1,-17 18 1,0 52 15,-17 54 0,-1-18-15,18 35 0,0-53-1,0 1 1,18-1 0,52-35-1,1 0 1,-18-35-1,-18-18 1,-17 0 0,-18-35-1,0 17 1,0 36 0,0 52 30,0 1-46,0 35 32,0 18-17,0-54-15,0 36 16,0-35 0,0 17-1,0-53 48,0 1-63,0-36 15,0 18 1,17-36 0,36 18-1,-18 35 1,-17 1-16,0 17 31,-1 0-15,1 35-1,-18 18 1,18 0 0,-18-35-16,0 34 15,0-16 1,0-19-1,0 1 1,0-36 31,0 1-47,17-36 16,19-18-1,16-17 1,1 35 15,18 0-15,-18 36-1,-36 34 1,-17 54 0,0-18-1,0 35 1,0-35-1,0 0 1,0-18 0,0-53 62,0 1-78,18 17 0,0-18 15,-1 0-15</inkml:trace>
  <inkml:trace contextRef="#ctx0" brushRef="#br0" timeOffset="125801.7">4745 7461 0,'0'18'15,"17"-18"17,1 0-17,0 0-15,35-18 16,0-35 0,-36 0-1,1 18 1,-18 0-1,0 0 17,-18 35-17,-17 0 1,-36 0 0,18 52-1,18-16 1,18 52-1,-1-35 1,18 35 0,0-53-1,53 1 1,0-36 0,-18 0-1,36 0 1,-54 0-1,36-18 1,-18 0 0,-17-35-1,0 18 1,-18 18-16</inkml:trace>
  <inkml:trace contextRef="#ctx0" brushRef="#br0" timeOffset="126487.47">5680 7161 0,'0'18'31,"0"0"-15,0-1-1,0-34 63,0-1-62,-18 18 31,18 18-31,0-1-1,0 1 1,0 0-1,0-1 1</inkml:trace>
  <inkml:trace contextRef="#ctx0" brushRef="#br0" timeOffset="126884.93">5715 7602 0,'0'18'0,"18"-18"31,-18-18 16,0 1-47</inkml:trace>
  <inkml:trace contextRef="#ctx0" brushRef="#br0" timeOffset="127801.75">6403 6950 0,'0'-18'16,"0"0"-16,0 1 16,0-18-1,0-1 1,18 1 0,-18 0-1,0 17 1,0 0-1,0 36 48,0 0-47,0-1-16,0 36 15,0 53 1,0-18-1,0 71 1,0 0 0,0-18-1,0-35 1,0-36 0,0-17-1,0-35 1,0-36 31,0 1-32,0-19 1,0-17-16</inkml:trace>
  <inkml:trace contextRef="#ctx0" brushRef="#br0" timeOffset="128968.05">6562 6756 0,'0'0'0,"-18"0"32,36 0 77,-1 0-109,1 0 16,0 0-16,52 0 15,18 0 1,36 0 0,-89 0-16,71 0 15,70 0 1,-52 0-1,70 0 17,35 0-17,36 0 1,-18 0 0,-53-18-1,88 18 1,-18-18-1,-193 18-15,35 0 16,176 0 0,-106 0-1,71-17 1,0-1 0,-88 18-1,35 0 1,-17 0-1,-1-18 17,-70 18-17,-18 0 1,53 0 0,-35 0-1,35 0 1,-70 0-1,-36 0 1,-18 0 0,-17-17 46,0-1-46</inkml:trace>
  <inkml:trace contextRef="#ctx0" brushRef="#br0" timeOffset="130300.38">11465 6667 0,'18'0'125,"0"0"-110,-1 0-15,1 0 0,-1 0 16,1-17 0,0 17 15,-18 17 31,0 1-62,0 0 16,0-1 0,0 36-1,0-17 1,0-19-16,17 54 16,1-18-1,-18 17 1,0 1-1,0-1 1,0 36 0,0-18-1,0-17 1,0 0 0,0-54-1,0-34 48,0-1-48,0 0 1,-18 1-16</inkml:trace>
  <inkml:trace contextRef="#ctx0" brushRef="#br0" timeOffset="132500.07">6491 7779 0,'0'0'0,"-35"0"16,17 0 15,1 0-15,-1 0 15,36 0 32,-1 0-63,1 0 0,-1 0 15,72 0 1,16 0 0,-16 0-1,52 0 1,0 0-1,0 0 17,0 0-17,-35 0 1,70 0 0,36 17-1,-53-17 1,-106 0-16,141 0 15,-71 0 1,54 0 0,-1 0-1,-53 0 1,54 0 0,17 0-1,-88 0 1,17 0 15,-17 0-15,17 0-1,1 0 1,-18 0 0,17 0-1,1 0 1,-18 0-1,17 0 1,-105 0-16,70 0 16,0-17-1,-17 17 1,-1-18 0,1 18-1,-1 0 1,18 0-1,-35 0 17,18-18-17,-18 1 1,-18 17 0,36 0-1,-36 0 1,-35-18-16,53 18 15,0 0 1,-18 0 0,0-17-1,-17 17 17,0 0-17,-1 0 1,-17-18 15,18 18-15,0 0-1,-1 0 1,1 0 0,-1 0-1,-17-18 1,18 18-1,0 0 142,-18-17-64,0-1-93,0 0 16,0 1 0,0-1-16,0 0 15,0 1 17,-18 17 14,0 0-30</inkml:trace>
  <inkml:trace contextRef="#ctx0" brushRef="#br0" timeOffset="134500.41">1446 8784 0,'0'0'0,"18"-17"31,-18 34 63,-35 1-79,35-1-15,-18 1 0,0-18 0,-34 53 16,-37 35-1,1-17 17,-18 35-17,18-36 1,-18 1 0,36-18-1,70-36 1,-18-17-1,0 0 1,18-17 31,18-1-31,0 18-16,17-18 15,18 1 1,0 17-1,35 0 17,-17 0-17,17 35 1,-18 0 0,19 1-1,-37-19 1,1 1-1,-35-18 1,0 0 78,-18-18-79,0 1-15,17 17 16</inkml:trace>
  <inkml:trace contextRef="#ctx0" brushRef="#br0" timeOffset="136016.82">1940 9084 0,'0'-18'32,"0"1"-17,0-1 1,0 36 31,0-1-47,0 1 15,0 0-15,0 17 16,0 18 0,-17 17-1,17-34 1,0-1 0,-18-17-1,18-36 32,0 0-47</inkml:trace>
  <inkml:trace contextRef="#ctx0" brushRef="#br0" timeOffset="136467.75">1940 8714 0,'0'0'0,"-17"0"0,-1 0 31,18 17-31,-18 36 16,18-18-1,0-17 1,0 0 0,18-18-1,0 0 1,-1-53 0,1 18-1,-18-18 1,0 35-1,-35 0 1,17 18 0,18 36-1,0 17 1,0-1 0,18 1-1,17 0 1</inkml:trace>
  <inkml:trace contextRef="#ctx0" brushRef="#br0" timeOffset="137133.71">2222 9066 0,'0'18'31,"0"0"-31,-17 17 16,17 0-1,-18 0 1,18 18-1,0-35 1,0 0 15,-17-18-15,17 17 0,0-34-1,0-1 1,0-35-1,0 0 1,35-17 0,35-1-1,1 36 1,17 35 0,-17 0-1,-54 0-15,54 53 16,-36 0-1,-35 17 1,0-17 15,0 0-15,0-35 0,-17-18-16,17 17 15,-18-17 1,18-35 15,0 17-15</inkml:trace>
  <inkml:trace contextRef="#ctx0" brushRef="#br0" timeOffset="137600.79">2857 9013 0,'0'-17'0,"0"34"62,0 1-46,0 0-16,0-1 0,0 36 15,0 53 1,0 18 0,0-1-1,0 71 1,36-35 0,-19 53-1,1-1 1,-18-87-1,0-19 1,0-69 15,0-54 1,18-52-17,-1-54 1,1 89-16</inkml:trace>
  <inkml:trace contextRef="#ctx0" brushRef="#br0" timeOffset="138050.76">2840 9190 0,'-18'-18'15,"36"36"-15,-36-53 0,1-1 16,17 1 15,88-18-15,-35 35 0,53 1-1,-18 17 1,-35 53-1,-53 17 1,0-52-16,0 35 16,-53 0-1,0 0 1,0-36 0,18 1-1,-1-18 1,36-18 62,18 1-78,17-1 0</inkml:trace>
  <inkml:trace contextRef="#ctx0" brushRef="#br0" timeOffset="139035.2">3369 8961 0,'18'-18'0,"-36"36"0,53-36 16,-35 0 0,0 36 15,0 0-16,-17 17-15,-1 35 16,18-52 0,0 53-1,0 17 1,0-53 0,53-35-1,0 18 1,17-36-1,-17-35 1,0 0 0,0-35-1,-18 0 1,-17 17 0,-18 36-1,0 53 32,0 17-47,0 53 31,-18-17-15,18 17 0,0-71-16,0 19 15,36-1 1,17-17-1,0-18 1,-1-18 0,1-35-1,0-70 1,0-1 0,-53 1-1,0-1 1,0 71-1,0 0 1,-17 53 15,-1 53 1,18 0-17,0 71 1,0-1-1,0-52 1,0-36-16,18 36 16,-1-19-1,1-16 1,-1-19 0,19-17-1,34 0 1,-34-53-1,-1 18 17,-17 0-17,-1-18-15</inkml:trace>
  <inkml:trace contextRef="#ctx0" brushRef="#br0" timeOffset="139391.01">4075 8837 0,'0'0'16,"17"0"-1,1 0 1,-1 0-16,54 0 15,17-35 1,-35 35 15,-18-18-15,-17 18 0</inkml:trace>
  <inkml:trace contextRef="#ctx0" brushRef="#br0" timeOffset="140299.51">5786 8608 0,'0'0'15,"35"-88"1,-35 70 0,0 0-1,0 1 1,-18 17 15,1 35-15,-19 18-1,-17 88 1,0-18 0,18 36-1,18-35 1,17-107-16,0 36 16,70-35-1,-17-18 1,35-35-1,-17-18 1,-18-18 15,-53 1-15</inkml:trace>
  <inkml:trace contextRef="#ctx0" brushRef="#br0" timeOffset="141166.78">5433 8855 0,'-18'17'16,"36"-17"31,35 0-47,35-35 15,53 0 1,-106 17-16,71 1 15,-35-1 1,-36 18 15,-35 70 1,0-52-32,0 35 15,0 35 1,0-17-1,18-18 1,17-36 0,0-17-1,36-17 1,17-54 0,-53 18-1,0-35 1,-17 53-1,-18-1 1,0 1 15,0 53 1,0 35-17,0 35 1,0 0-1,0 0 1,0-70-16,0 105 16,0-17-1,0-18 1,0 54 0,0-19-1,0-35 1,-35-17-1,-18-54 1,-53-17 15,-53-17-15,53-19 0,-17-34-1,35-1 1,88 36-1,0 0 1,70-18 0,-17 0-1,0 0-15</inkml:trace>
  <inkml:trace contextRef="#ctx0" brushRef="#br0" timeOffset="141549.07">6526 8819 0,'0'0'0,"-17"0"15,17 18 1,-18 35-1,18 53 1,0-71-16,0 53 16,0 53-1,0 1 1,0-37 0,0 19-1,0-36 1,0-70-1,0-1 17,0-34-17,0-54 1,0-17-16</inkml:trace>
  <inkml:trace contextRef="#ctx0" brushRef="#br0" timeOffset="141932.98">6421 9084 0,'0'0'0,"0"-35"16,0-53-1,0 35 1,35-53 0,35 71-1,36 17 1,0 18-1,-53 35 1,-18 36 15,-52 35-15,-72-18 0,-16-18-1,52-17 1,0-18-1,35-35 1,36-17 31,-1-1-47,1-17 16</inkml:trace>
  <inkml:trace contextRef="#ctx0" brushRef="#br0" timeOffset="142399.03">7003 8890 0,'0'18'16,"17"-18"30,1 0-46,0 0 0,-1-18 16,1 0-16,35-35 16,0 1-1,-18-1 1,-35 35-16,18 0 16,-89 54 15,18-1-16,18 53 1,17 0 0,1 0 15,17-35-15,52-17-1,1-36 1,0 0-1,-35 0-15,17-18 16,18-35 0,-18 18-1</inkml:trace>
  <inkml:trace contextRef="#ctx0" brushRef="#br0" timeOffset="142687.22">7779 8767 0,'0'0'0,"-36"0"16,54 0 31,0 0-47,-1 0 15,54 0 1,-36-18 0,0 18-1,-17 0 1</inkml:trace>
  <inkml:trace contextRef="#ctx0" brushRef="#br0" timeOffset="142882.92">7761 8908 0,'0'0'0,"0"17"16,-18-17-16,18 18 16,0 0-1,18-18 1,53 0-1,17-36 1,-53 36-16</inkml:trace>
  <inkml:trace contextRef="#ctx0" brushRef="#br0" timeOffset="143333.29">8467 8555 0,'-18'0'15,"18"17"1,0 1-16,18-18 62,-18-18-46,0 1-16,17 17 0,-17-35 16,0 17-1,0 0 1,-35 18-1,17 53 1,1 18 0,-1-1 15,18-17-15,0-35-1,35-18 1</inkml:trace>
  <inkml:trace contextRef="#ctx0" brushRef="#br0" timeOffset="143916.45">8890 8625 0,'0'0'0,"0"-53"32,18 53-32,17-35 15,-35 53 16,0 35-15,-18 17 15,18-52-31,-35 123 16,17-53 0,1 36-1,17-71 1,35-18-1,53-35 1,-35 0 0,0-35-1,-35-18 1</inkml:trace>
  <inkml:trace contextRef="#ctx0" brushRef="#br0" timeOffset="144149">8731 8890 0,'0'0'0,"-17"0"32,34 0-17,71 0 1,1-18-1,34 1 1,-35-19 0,-70 19-16</inkml:trace>
  <inkml:trace contextRef="#ctx0" brushRef="#br0" timeOffset="144582.88">9296 8837 0,'0'18'16,"17"-18"-1,1 0 1,35-18 0,0-35-1,-18 0 1,-17 18-1,-18 0 1,-18 35 0,0 0-16,-70 0 15,18 53 1,52 0 0,0 52-1,18-16 1,36-19-1,34-35 1,-34 1 0,34-36 15,1 0-15,-1-36-1,1-17-15</inkml:trace>
  <inkml:trace contextRef="#ctx0" brushRef="#br0" timeOffset="144839.9">9807 8678 0,'0'-17'16,"0"34"-1,35 1 1,18 53-1,18 17 1,-36-35 0,-17 0 15,0-36-15,-18 1-1,0-36 1</inkml:trace>
  <inkml:trace contextRef="#ctx0" brushRef="#br0" timeOffset="145116.1">10160 8678 0,'-18'-35'15,"1"35"-15,-36 0 16,-18 35-1,36-17-15,-18 35 16,-35 53 15,53-36-15,-18 18 0,35-52-1,71-54 16,17-17-15</inkml:trace>
  <inkml:trace contextRef="#ctx0" brushRef="#br0" timeOffset="145468.21">10372 8502 0,'0'0'15,"0"-18"-15,0 36 63,0 0-63,0-1 0,0 1 16,0 70-1,0 36 1,-18-19-1,18 1 1,0-35 0,0-36-1,18-35 1,17 0 0,-17-18-1,34-52 1</inkml:trace>
  <inkml:trace contextRef="#ctx0" brushRef="#br0" timeOffset="145698.42">10319 8784 0,'0'0'0,"17"0"47,1 0-47,17-17 16,53-1-1,-52-17 1,-1 17 0</inkml:trace>
  <inkml:trace contextRef="#ctx0" brushRef="#br0" timeOffset="146049.67">10971 8502 0,'-17'0'15,"-1"0"-15,0 0 16,1 0 0,-1 0-16,1-18 15,17 1 1,0-19 0,17 36-1,1 0 1,-1 36-1,1-19-15,-18 54 16,0-36 15,-35 0-15,17 1-16</inkml:trace>
  <inkml:trace contextRef="#ctx0" brushRef="#br0" timeOffset="146582.04">12047 8537 0,'0'0'0,"18"0"0,-18-17 16,0 34 15,0 1-31,0 35 16,-35 35-1,17-17 1,18-54-16,0 54 31,-18-71-15,18 17 0,0-52-1,0 17-15</inkml:trace>
  <inkml:trace contextRef="#ctx0" brushRef="#br0" timeOffset="146782.21">12083 8378 0,'0'0'0,"-18"-17"0,0 17 15,1 0-15,-1 0 16,0 0-1,18 17 1,18-17 0,17 18-1</inkml:trace>
  <inkml:trace contextRef="#ctx0" brushRef="#br0" timeOffset="147515.07">12753 8696 0,'0'0'0,"18"0"16,-1 0-1,-17-35-15,0-1 16,0-17-1,-17 53-15,-54-52 16,0 52 15,1 0-15,-18 17 0,35 54-1,-18 52 1,71 1-1,0-54 1,53-34 0,-18-19-1,54-17 1,-1-70 0,0-36-1,-17-18 1,-36 18-1,-35-35 1,0 0 15,0 53-15,0 70 0,-35 18-1,35 71 1,-18 52-1,18-17 1,0 53 0,0-53-1,18-18 1,-1-17 0,36-54-1,0-17 1,18-17-1,17-36 1,-35 0 0</inkml:trace>
  <inkml:trace contextRef="#ctx0" brushRef="#br0" timeOffset="147798.09">13441 8484 0,'0'0'0,"-18"0"16,18 18-16,18-18 15,52 0 1,-17 0-1,0 0 1,-35 0 0,-18-18 15</inkml:trace>
  <inkml:trace contextRef="#ctx0" brushRef="#br0" timeOffset="147998.51">13388 8625 0,'-35'36'31,"52"-36"0,19 0-31,16 0 16,1 0-1,0-18 1</inkml:trace>
  <inkml:trace contextRef="#ctx0" brushRef="#br0" timeOffset="148681.81">14252 8308 0,'0'0'16,"18"-35"-1,-18 17-15,0 0 16,0 36 15,-18 0-15,1 17 0,34-35 30,1 0-30,-18-18-16,35-17 16,-17-18-1,-18 18 17,-18 35-17,0 0 1,1 17-16,-18 36 15,-1 36 1,1-19 0,35 1-1,18-36 1,35-17 0</inkml:trace>
  <inkml:trace contextRef="#ctx0" brushRef="#br0" timeOffset="149316.23">14817 8590 0,'0'0'0,"0"-18"0,0 1 15,0-18 1,0-1-1,-18-17 1,-53 53 0,19 0-1,34 0-15,-88 53 16,0 35 0,53-17-1,36 35 1,17-18-1,70-53 1,18-35 15,1 0-15,-1-53 0,-35-17-1,-36-1 1,1 54-16,-18-54 15,18 1 1,-18 52 0,0 53 15,0 36-15,0-18-1,0-36-15,0 54 16,0-36-1,17 0 1,36-35 0,0-17 15,-35-1-31,70-52 16</inkml:trace>
  <inkml:trace contextRef="#ctx0" brushRef="#br0" timeOffset="149948.41">15381 8202 0,'0'0'0,"0"-18"0,0-34 15,-35 16 1,-18 36 0,35 88-1,18 1 1,-17 52-1,17-106-15,-18 53 16,0 0 0,1 1 15,-1-54-15,0-17-1,1-36 16,17-35-15,0 18 0,35-36-1,0 36 1,54-36 0,69 36-1,-87 35 1,17 35-1,-70 1 1,-18 34 0,-71-17-1,-17 0 17,53-53-32,-89 35 15,36 1 1,0-36-1,35 0 1,18 0 0,35-18 15,70-35-15,-17 35-1</inkml:trace>
  <inkml:trace contextRef="#ctx0" brushRef="#br0" timeOffset="150316.28">15998 8378 0,'0'0'0,"18"0"0,-18-35 31,-18 35-15,-17 18 0,0 35-1,-18 17 1,18 18 0,35-70-16,-18 35 15,18 0 1,0-35-1,53-18 1,18 0 0,-1 0 15,-17-36-15,0 19-16</inkml:trace>
  <inkml:trace contextRef="#ctx0" brushRef="#br0" timeOffset="150998.34">16492 7973 0,'0'0'0,"-17"0"0,-1 0 0,0 0 16,1 0-16,-18 17 31,17 19-15,0-19 15,18-34 0,0-19-15,0 1 0,18 0-1,17 35 1,-17 0 0,-1 0-1,1 35 1,-18-17-1,0 17 1,-35-35 0,17 18 15,1-18-15,-1 0-1,18-18 16,0 0-31,0 1 16,18 17 0,-18 17 15,0 19-31,0 34 16,0-17-1,-71 18 1,18-18-1</inkml:trace>
  <inkml:trace contextRef="#ctx0" brushRef="#br0" timeOffset="153548.57">17639 8431 0,'0'-17'0,"0"-1"31,0 0-16,0 36 1,0 17 0,-18 18-1,1 35 1,-1 1 0,0-36-1,1 0 1,-1-53 15,18-18-15,0 0-1,0-52 1,0 17 0,35 0-1,-17 18-15,53-54 16,-1 36-1,36 36 1,-36 34 0,-17 36-1,-17 53 1,-36-53 0,0 0-1,-18-18 1,0-17-1,1 0 1,34-71 15,1 53-15</inkml:trace>
  <inkml:trace contextRef="#ctx0" brushRef="#br0" timeOffset="154864.72">18503 8502 0,'0'0'0,"35"-35"16,-35-1-1,0-34 1,-52 35 0,-19 35-1,-17 35 1,17 18-1,1 35 1,34 0 0,36-35 15,0 18-15,53-71-1,36 0 1,16-18-1,-34-17 1,-53 17-16,34-35 16,1 0-1,-17-53 1,-36 71 0,17 35-1,-17 18 1,-17 35-1,-1 17 1,18 1 0,0-18-1,35-53 17,18 0-17,18 0 1,-1-53-1,-17-18 1,-17 1 0,-19 34-1,-17 19 1,-17 52 15,-1 18-15,18-35-16,-18 34 15,18 1 1,-17-17 0,17-54 62,0 0-78,0 1 15,0-36 1,17 0 0,54-18-1,17 36 1,0 35 0,-70 35-1,17 18 1,-35 18-1,0-18 1,0 17 0,0-52-1,-18-18 1,18-18 31,0-17-32,36-36 1,17-17 0,35 0-1,-18 53 1,36 17 0,-53 18-1,-18 53 1,-17-18-16,-18 36 15,0-18 1,0 0 0,0-18-1,0-17 17,-18-18-17,18-36 16,18-17-31</inkml:trace>
  <inkml:trace contextRef="#ctx0" brushRef="#br0" timeOffset="155264.01">19808 8502 0,'18'0'0,"0"0"31,-1-18-31,19 1 16,-1-1 0,-17 0-16,-1-35 31,-17 18-15,0 0-1,-17 17 1,-54 54-1,0 52 1,36-18 0,35 18-1,0-35 1,35-35 0,36 0-1,35-18 1,-18-18-1,-17-35 1,-36 18 0</inkml:trace>
  <inkml:trace contextRef="#ctx0" brushRef="#br0" timeOffset="155867.32">20532 8414 0,'-18'0'0,"36"0"47,-1 0-32,1 0-15,17 0 16,0 0-16,18 0 31,-35 0-15,-18 17-1,-18-17 1</inkml:trace>
  <inkml:trace contextRef="#ctx0" brushRef="#br0" timeOffset="156048.15">20479 8537 0,'0'0'0,"-18"18"15,36-18 32,17 0-47,36 0 16,-36 0-16,53 0 15,-35-35 1</inkml:trace>
  <inkml:trace contextRef="#ctx0" brushRef="#br0" timeOffset="156365.32">21043 7796 0,'0'0'0,"-17"-17"15,-1-1 1,-17 18 0,35 53-1,-36 0 17,36-35-32,0 34 15,0 19 1,0-53-1</inkml:trace>
  <inkml:trace contextRef="#ctx0" brushRef="#br0" timeOffset="159030.07">21467 8308 0,'0'0'0,"0"-18"15,0-35 1,0 36-16,0-19 16,0 19-16,35-36 15,-18 18 1,1 35 15,-18 53-15,0 52-1,0-69-15,0 52 16,0 0 0,0-35-1,53-18 17,18-35-17,-54 0-15,54-17 16,-1-36-1,-17 0 1,-18-53 0,1-18-1,-19 89 1,-17 0 0,0 17 15,0 36-16,0 0 1,-17 17 0,17-18-1</inkml:trace>
  <inkml:trace contextRef="#ctx0" brushRef="#br0" timeOffset="159463.72">22102 8202 0,'35'0'15,"-18"-18"1,19-17 0,-54 35 15,-17 0-15,0 53-1,-1-18 1,36 18-1,0 0 1,53-18 0,0 1-1,-18-19 1,-17 19 15,-18-19-15,-18-17-16,-35 36 15,-17-36 1,-1 17 0,36-17-1,17 0 1,54-35 15</inkml:trace>
  <inkml:trace contextRef="#ctx0" brushRef="#br0" timeOffset="159831.1">22296 8378 0,'0'0'0,"52"-35"31,-34 18-15,35-36-1,-35 0 1,-36 53 15,-17 0-15,-1 70 0,1 1-1,35-18 1,0 0-1,0-36 1,18 1 0,52-18-1,-34 0 1,34-18 15,-17 1-31</inkml:trace>
  <inkml:trace contextRef="#ctx0" brushRef="#br0" timeOffset="160246.82">22648 8290 0,'0'0'0,"0"-35"16,0 17 0,0-17-1,53 35 1,35 0-1,-35 18 1,0 52 0,-35 1-1,-18-36 17,-35 0-17,17-17 1,-35-18-1,35 0 1,18-18 0,0-35-1,36 1 1,-1 16 0,18-17-1,-18 18 1,18-35-1,-53 52-15</inkml:trace>
  <inkml:trace contextRef="#ctx0" brushRef="#br0" timeOffset="160646.6">23248 7937 0,'0'-17'16,"0"-1"93,0 1-93,0-1-1,0 36 32,0-1-47,0 1 0,0-1 16,0 19-1,-18 17 1,1-36 0,-1 1-16</inkml:trace>
  <inkml:trace contextRef="#ctx0" brushRef="#br0" timeOffset="161647.29">23830 7761 0,'0'0'0,"0"-18"0,71-34 31,-36 16-15,-35 19 0,0 34 15,-18 36-15,-52 53-1,17 0 1,-35 70-1,-18 1 1,18-19 0,35-52-1,17-35 1,36-18 15,0-36-15,0-34 31,0-1-47</inkml:trace>
  <inkml:trace contextRef="#ctx0" brushRef="#br0" timeOffset="162214.01">24112 8008 0,'0'0'0,"-17"0"15,17 18 16,0 17-15,53 18 0,35 0-1,-35-36 1,-36-17-16,54 18 16,-53-18-16,34 0 15,-16 0 1,-1-35-1,-53 35 17,1 0-32,-19 17 15,-34 72 17,17-36-17,-35 17 1,-18 1-1,53-36 1,35-17-16,-34-1 16,-1 18-1,35-35 1,0 0 15,1 0-31</inkml:trace>
  <inkml:trace contextRef="#ctx0" brushRef="#br2" timeOffset="170994.96">4216 9807 0,'-18'0'110,"0"0"-95,18-17-15</inkml:trace>
  <inkml:trace contextRef="#ctx0" brushRef="#br2" timeOffset="172378.95">4022 11307 0,'0'17'47,"0"1"-31,0-1-16,0 1 15,0 0 1,17-18 0,1 17-16,35-17 15,0 0 1,17-53 15,-34 18-31,-1-35 31,-17 34-15,-18 19-16,-18-19 16,-35 36-1,-35 18 1,-18 53 0,18-1-1,0 18 1,70-52-16,-17 34 15,35 1 1,0-36 0,35-35-1,53 0 1,18 0 15,-18 0-15,-53-18-1,-17 1 1,-18-1 0,-18 18-1,-70 0 1,-18 35 0,1 36-1,34-18 1,18 17-1,53 1 1,0 0 0,71-54-1,34 1 1,-16-18 0,-1-18 15,-18-17-16,-17 17 1,36-35 0</inkml:trace>
  <inkml:trace contextRef="#ctx0" brushRef="#br2" timeOffset="173479.61">4974 11642 0,'0'0'0,"0"-36"31,0 19-31,-17-1 16,-54 18 0,-35 0-1,0 53 16,18 0-15,53 0 0,35 0-1,0-18 1,35-35 0,-17 0-16,88 0 15,-36-35 1,18-18-1,-17 0 1,-53 35 0,-1 1-1,1-1 1,-18 36 31,0-1-32,0 36 1,0 35 0,0 18-1,0-18 1,0 71 0,0 18-1,0-36 1,0-106-16,0 177 15,0-54 1,-35 36 0,-1-35-1,1-53 1,-18-18 0,35-53 15,-17-35-16,-53 0 1,0-35 0,-36-35-1,1-36 1,88 71-16,-36-107 16,36-52-1,35 36 1,17-19-1,72 1 1,-1 52 0,53-34-1,-71 87 1,19-17 0,-72 53 15,18 35-16,-35-18 1,18 18-16,-18-18 16,18 18 15,-1 0-15,1 0 15,0-17-31,17-1 15</inkml:trace>
  <inkml:trace contextRef="#ctx0" brushRef="#br2" timeOffset="174163.3">5786 11465 0,'0'18'47,"-18"-18"-47,18 18 16,-18-18-16,18-18 62,0 0-31,-17 18 16,-1 18-16,18 0-15,0-1 0,0 1-1,0-1-15</inkml:trace>
  <inkml:trace contextRef="#ctx0" brushRef="#br2" timeOffset="174561.39">5733 11836 0,'0'0'0,"0"17"15,17-17 32,-17-17-31,0-1-16,0 0 15,-17 18 17,-1 0-32,0 0 15,18 18 1,-17-18-16,17 18 15,0-1 32</inkml:trace>
  <inkml:trace contextRef="#ctx0" brushRef="#br2" timeOffset="188411.41">7461 11448 0,'0'-18'32,"0"0"-17,0 1 1,-17-1 0,-1 18-1,18-18 1,0 36 15,0 0-31,0 35 16,0 17-1,0 1 1,0-1 0,0-34-1,0-19 1,0-34 46,0-1-62,0 0 16</inkml:trace>
  <inkml:trace contextRef="#ctx0" brushRef="#br2" timeOffset="188942.91">7514 10971 0,'0'0'0,"-17"0"16,-1 0 0,0 36-1,1-1 1,17 18 0,0-36-1,35-17 1,-17 0-16,17 0 15,0-35 1,18-18 0,-35 18-1,-18-18 1,0 18 0,-71 17-1,36 18 1,-18 18 15,18 17-15,35 0-1,0 18 1,0 0 0,70 0-1</inkml:trace>
  <inkml:trace contextRef="#ctx0" brushRef="#br2" timeOffset="189643.27">7937 11359 0,'0'0'0,"-17"18"0,17 0 15,-35-1 1,17 19 0,0-1-1,18 18 1,0 0-1,0-36 1,0 19 0,0-19-1,0-34 48,0-1-63,0 0 15,0-17 1,0-18 0,71-35-1,-1 0 1,-34 70-16,34-17 16,18 17-1,-17 18 1,-36 71-1,-17 17 1,-18-17 0,0 17-1,0-53 1,0-17 0,-18-1-1,18-34 32,0-1-31,0 0-16</inkml:trace>
  <inkml:trace contextRef="#ctx0" brushRef="#br2" timeOffset="190110.03">8661 11289 0,'-18'0'15,"18"18"-15,0-1 16,0 18-16,0 36 31,0 0-15,0 34-1,-18 19 1,1 35 0,-1-106-16,0 193 15,-17-69 1,-18 52-1,18-17 1,17-89 0,18-17-1,0-71 1,0-105 15,36-54-15,-1 54-1</inkml:trace>
  <inkml:trace contextRef="#ctx0" brushRef="#br2" timeOffset="190592.49">8590 11536 0,'0'0'0,"-18"-18"0,18 1 0,-17-36 15,-1 17 1,18-17 0,53 18-1,-35 18-15,70-36 16,53 35 15,-53 18-15,53 35-1,-105 1 1,-36-1-16,0 53 16,-71 0-1,-17-35 1,-36 18-1,54-54 1,17 1 0,18-18-1,52-18 32,1 18-47,35-35 16</inkml:trace>
  <inkml:trace contextRef="#ctx0" brushRef="#br2" timeOffset="191542.8">9296 11324 0,'0'-35'15,"0"53"32,0-1-47,0 1 16,0-1-16,-18 72 16,18-1-1,0-53-15,0 0 16,0 1 15,53-19-15,0-17-1,35-53 1,-35 0 0,0-35-1,0-18 1,-36 54-1,1 16 1,-18 19 0,-35 87 15,17-17-15,18 35-1,0-17 1,0-36 15,18-17-31,52-1 16,-17-17-1,18 0 1,17-17 0,-17-36-1,-1-71 1,-17-52-1,-18 70 1,-35 0 0,0 53-1,0 18 1,-17 53 15,-1-1-31,-17 72 16,0 52-1,35-35 17,0 17-17,0-52 1,17-1 0,54-35-1,-18-17 1,17-18-1,1-35 1,-18-1 0,-18-16-1,-17 34-15,-18 0 0</inkml:trace>
  <inkml:trace contextRef="#ctx0" brushRef="#br2" timeOffset="191843.3">10054 11183 0,'0'0'0,"35"0"31,-17 0-31,70 0 16,-17 0 0,-36 0-1,0-18 1,-17 18 0,-18-17-1,18-1 1</inkml:trace>
  <inkml:trace contextRef="#ctx0" brushRef="#br2" timeOffset="192460.4">11254 10495 0,'0'-18'15,"0"1"17,17 17-32,54 0 15,35-18 16,-18 18-15,-35 0 0,-36-17-1,-34 17 17,-36 0-17,-35 17 1</inkml:trace>
  <inkml:trace contextRef="#ctx0" brushRef="#br2" timeOffset="193009.15">11254 10477 0,'0'0'0,"-18"18"15,-17-18 1,17 0 0,0 0-1,1 18 1,-1 17 15,-17 18-15,35-35-16,0 52 15,-18 18 1,1 1 0,-19-19-1,1 36 1,17 70-1,1-52 1,-1 17 0,18-35-1,0-18 1,0-18 0,71 1-1,17-53 1,0-1 15,18-17-15,-18 0-1,18-17 1,-36-19 0,-17 19-1,-17-1 1,-36 0-1,0 1 1</inkml:trace>
  <inkml:trace contextRef="#ctx0" brushRef="#br2" timeOffset="193179.32">11642 11730 0,'-18'0'0,"0"0"0,1 0 15,-1 0 48,0 0-47</inkml:trace>
  <inkml:trace contextRef="#ctx0" brushRef="#br2" timeOffset="-199842.14">11818 10777 0,'0'0'0,"18"0"0,-18-17 31,0-1-31,-18 18 47,0 18-31,1 17-16,-54 36 31,36 17-16,0 18 1,-1-54 0,36 37-1,0-54 1,0-17 0,53-18-1,-17-18 1,34-17-1,-35-1 1,1-17 0,-36 36-1</inkml:trace>
  <inkml:trace contextRef="#ctx0" brushRef="#br2" timeOffset="-198958.89">11536 11024 0,'0'0'0,"-18"0"16,1 0-16,-1 0 15,36 0 17,34 0-17,1 0 1,53-17-1,-18-19 1,18 19 0,0 17-1,-71 0 1,-17-18 0,0 18 15,-18 18-16,0 35 1,-18 0 0,0-1-1,18 1 1,18-35 0,0-18-16,35 0 15,-1 0 1,37-53-1,-36-17 1,-1 17 0,-34 0-1,0 35 1,-18 0 0,0 36 30,0 17-30,0-17-16,0 70 16,-36 18-1,19 0 1,17 35 0,-18-18-1,-17 1 1,0-36-1,-18-35 1,0-35 0,-71-18-1,1 0 1,35-36 15,-18-34-15,71 17-1,35 35 1,17-35 0,71 0-1,-17 1 1</inkml:trace>
  <inkml:trace contextRef="#ctx0" brushRef="#br2" timeOffset="-198542.34">12612 10989 0,'0'0'0,"0"-18"31,0 36-16,0 0 1,0 87 0,-18 1-1,-17 53 1,35-18 0,-35-70-1,-1 17 1,19 0-1,17-70 1,0-36 31,0-17-47,0-18 31,35 18-31</inkml:trace>
  <inkml:trace contextRef="#ctx0" brushRef="#br2" timeOffset="-198141.72">12577 11112 0,'0'0'0,"0"-17"0,0-1 16,-18-35 0,18 0-1,0 36 1,35-19-1,18 36 1,35 0 0,-17 0-1,-18 53 1,-53 0 0,0 0 15,-71 18-16,1-18 1,17-36 0,0 19-1,35-36 1,1 0 0,17-18 15,0 0-31,35-17 15</inkml:trace>
  <inkml:trace contextRef="#ctx0" brushRef="#br2" timeOffset="-197693.08">13000 11095 0,'0'-18'47,"17"18"-32,1 0-15,0-17 0,-1-1 16,36-17 0,-17-18-1,-36 17 1,0 19-1,-53 17 1,0 0 0,-18 53-1,54-36-15,-1 72 16,0-19 15,18 1-15,18-36-1,70 0 1,18-35 0,-53 0-1,17-53 1,-17 0 0</inkml:trace>
  <inkml:trace contextRef="#ctx0" brushRef="#br2" timeOffset="-197342.64">13864 10936 0,'0'0'0,"0"18"0,-17-18 16,34 0 15,1 0-15,52 0 0,-17 0-1,-35 0 1,0 0-1,-1 0 1</inkml:trace>
  <inkml:trace contextRef="#ctx0" brushRef="#br2" timeOffset="-197125.26">13829 11095 0,'0'0'0,"-18"0"15,18 17 1,0 1 0,36-18-1,16 0 1,1-18-1,-35 1 1</inkml:trace>
  <inkml:trace contextRef="#ctx0" brushRef="#br2" timeOffset="-196292.15">14658 10548 0,'0'0'0,"0"18"16,18-18 0,-1 0-16,1 0 15,17 0 1,-17-18-1,-18-17 1,0 17 0,-36 0-1,1 18 1,0 0 0,0 36 15,35-19-31,-18 19 15,36-36 17,-1 0-17,19-18 1,-19-17 0,-17 17-1,-17 18 1,-19 0-1,1 71 1,0 17 0,17 0-1,18-17 1,35-36 15,1-35-31</inkml:trace>
  <inkml:trace contextRef="#ctx0" brushRef="#br2" timeOffset="-195925.15">15258 10707 0,'0'0'0,"-18"-18"16,18 1-16,-35-36 15,35 35 1,-18 18 0,-52 35-1,34 36 1,-34 35 15,52-89-31,-35 107 16,53-54-1,0 18 1,18-52 0,35-19-1,17-17 1,18-53 0,-70 53-16</inkml:trace>
  <inkml:trace contextRef="#ctx0" brushRef="#br2" timeOffset="-195691.97">14852 10954 0,'0'0'0,"18"0"47,-1 0-47,1 0 0,-1 0 16,107-18-1,-1 0 1,-70 1-16</inkml:trace>
  <inkml:trace contextRef="#ctx0" brushRef="#br2" timeOffset="-195224.93">15505 10918 0,'0'0'0,"0"18"0,-18-18 15,18 18 1,18-18-1,34 0 1,1-18 0,-35 0-1,0 1-15,-1-36 16,-17 35 0,0-17-1,-70 35 1,17 18-1,18 52 1,-18 1 0,53-54-16,0 54 15,0 17 1,17-35 15,54-18-15,17-17-1,-17-18 1,34-35 0,-69 17-16</inkml:trace>
  <inkml:trace contextRef="#ctx0" brushRef="#br2" timeOffset="-194942.83">16104 10848 0,'-17'0'0,"-1"-18"32,18 36-17,0 0-15,0 52 16,35 1 0,-17-18 15,0-36-31,17 36 15,-18-18 1,36 1 0,-35-36-1,0-53 17</inkml:trace>
  <inkml:trace contextRef="#ctx0" brushRef="#br2" timeOffset="-194675.76">16404 10901 0,'0'-18'0,"-53"18"47,36 0-47,-19 0 0,-17 53 31,-52 18-15,16 34-1,19-16 1,52-36 0,18-36-1,18-17 1,52-35 0</inkml:trace>
  <inkml:trace contextRef="#ctx0" brushRef="#br2" timeOffset="-194325.28">16898 10619 0,'0'0'15,"-18"0"16,1 17-15,-1 54 0,-35 35-1,18-1 1,35-87-16,-18 35 16,18-35-16,0 35 15,0-1 1,53-34-1,0-18 1,0 0 0,53-53-1,-88 36 1</inkml:trace>
  <inkml:trace contextRef="#ctx0" brushRef="#br2" timeOffset="-194091.43">16775 10918 0,'17'0'31,"1"0"-15,-1 0-16,36 0 15,-35-17-15,35 17 16,-35-35 0,-1 17-1</inkml:trace>
  <inkml:trace contextRef="#ctx0" brushRef="#br2" timeOffset="-193676.33">17568 10619 0,'0'0'0,"-17"0"16,-1 0-1,-35 0 1,35 0-1,-17 0 1,18 0 0,-1-36-1,18 19-15,18-19 16,34 1 15,1 35-15,-17 0-1,-19 71 1,-17 35 0,0-89-16,-35 54 15,-18-18 1,18-53 0</inkml:trace>
  <inkml:trace contextRef="#ctx0" brushRef="#br2" timeOffset="-192975.41">17868 10248 0,'0'0'0,"-17"0"0,-1 0 16,18-17-1,88-1 32,-70 18-47,52 0 16,1 0-1,-36 0 1,0 0 0,-35 18 15,0 17-31,0 35 31,0 19-15,0 52-1,-17 0 1,-1-35 0,18-71-16,-35 71 15,0 0 1,17-18 0,-17 18-1,-1-1 1,19-52-1,17-35-15,-36 35 16,1-35 0,-53-1-1,0-17 1,35 0 15,-35 0-15,52-17-1,19-1 1,-19 0 0</inkml:trace>
  <inkml:trace contextRef="#ctx0" brushRef="#br2" timeOffset="-192058.85">7461 13317 0,'-17'-35'31,"-1"35"-15,0 0-16,18 18 16,0 17-1,-17 53 1,17-17-1,0-36 1,35-17 0,0-18-1,1-36 1,-19 19 0</inkml:trace>
  <inkml:trace contextRef="#ctx0" brushRef="#br2" timeOffset="-191858.44">7532 13017 0,'0'0'0,"-18"0"0,18-17 16,-35-18 0,17 17-1,1 18-15,17 18 31,35-18-15,0 35 0</inkml:trace>
  <inkml:trace contextRef="#ctx0" brushRef="#br2" timeOffset="-191360.07">7902 13335 0,'0'0'0,"0"18"15,0-1-15,-17 36 16,17 18 0,-18-36-1,0-17 1,1-18-1,-1 0 1,0-36 0,18 1-1,0-53 1,18 17 15,53 18-15,52 36-1,-88 17-15,36 17 16,-18 54 0,-36 0-1,-17-1 1,0-17 0,0-18-1,-17-17 1,17-36 15,35-17-15</inkml:trace>
  <inkml:trace contextRef="#ctx0" brushRef="#br2" timeOffset="-190959.23">8484 13300 0,'0'0'0,"-17"0"32,-1 17-17,18 1-15,0 17 16,0 89 0,0-1-1,0 71 1,0 36-1,0-178-15,0 72 16,0 193 0,0-175-1,-35-19 1,-1-70 0,19-53 15,-1-35-16,18 17-15,0-105 16,0-36 0,53-53-1,-35 159-15</inkml:trace>
  <inkml:trace contextRef="#ctx0" brushRef="#br2" timeOffset="-190626.48">8449 13652 0,'0'-123'16,"0"246"-16,-18-369 15,18 193 1,71-18 0,-1 53-1,54 18 1,35 18 0,-106 35-1,-53 0 16,-18 0-15,-70 17 0,-18-17-1,53-17 1,35-1 0,36-53 15,0 1-16,17-1-15</inkml:trace>
  <inkml:trace contextRef="#ctx0" brushRef="#br2" timeOffset="-189826.14">9260 13212 0,'0'0'0,"-17"0"31,-19 17-15,19 18 0,-1 54-1,1-1 1,17-18 0,0 1-1,52-71 1,19 0-1,0-35 1,-1-36 0,-52 53-16,35-70 15,0 18 1,-36 52-16,1-35 16,0 36 15,-18 69 0,-18 19-15,18 17-1,0-70-15,18 35 16,52 0 0,1-53-1,34 0 1,19-53-1,-18-18 1,-18-52 0,-53-1-1,1-35 1,-19 54 0,-17 69 15,-35 36-16,17 18-15,1 53 16,-19 52 0,36 18-1,0-35 1,0 0 0,0-36-1,0-34-15,0-1 16,53-17-1,0-36 1,18-53 0,-18 18-1,-36 36-15</inkml:trace>
  <inkml:trace contextRef="#ctx0" brushRef="#br2" timeOffset="-189593.61">10107 13229 0,'0'0'0,"-18"0"16,36 0 0,35 0-1,0 0 1,35 0-1,-70 0-15,-1 0 16,1-35 0,-18 17-1</inkml:trace>
  <inkml:trace contextRef="#ctx0" brushRef="#br2" timeOffset="-188727.14">11536 12806 0,'0'0'0,"-18"-18"32,18 1-32,35 17 15,36 0 1,70-18 0,-17 0-1,-54 18 1,-52 0-1,-53 0 1,-54 0 0,1 0-1,-18 0 1,36 0 0,52 18-1,-17-18 16,17 0-15,1 35 0,-1 0-1,0 54 1,18-72-16,-17 89 16,-19 35-1,-17 0 1,18-17-1,0 35 1,35-36 0,35-52-1,36-1 1,17-35 0,18-35 15,0-35-16,-18-18 1,-18-35 0,-17 35-16</inkml:trace>
  <inkml:trace contextRef="#ctx0" brushRef="#br2" timeOffset="-188460.42">12118 13300 0,'0'17'47,"0"1"-47,0 0 0,0 52 16,-18-17 0,1 0 15,-1-18-16,0-35 1,18-17 0,0-19-1,0 19-15</inkml:trace>
  <inkml:trace contextRef="#ctx0" brushRef="#br2" timeOffset="-188275.44">12118 13123 0,'0'0'0,"-18"0"0,1 0 16,-1 0-1,36 0 32,17 18-47,-17 0 16</inkml:trace>
  <inkml:trace contextRef="#ctx0" brushRef="#br2" timeOffset="-187625.38">12665 13335 0,'0'0'0,"17"0"0,1-71 31,-18 54-15,0-36 0,-35 35-1,-53 18 1,35 53 0,-36 18-1,72 17 16,-1-18-15,18-52-16,0 53 16,53-36-1,0-17 1,18-18 0,-19-53-1,37-53 1,-19-18-1,-35 1 1,1-54 0,-36 89-1,0 0 1,-53 159 15,18 52 0,35 1-15,-18 17 0,18-71-1,0-34-15,53 34 16,0-35 0,0-17-1,35-18 1,-18-18-1,72-70 1</inkml:trace>
  <inkml:trace contextRef="#ctx0" brushRef="#br2" timeOffset="-187343.96">13811 13194 0,'0'0'0,"18"0"32,17 0-17,-17 0-15,17 0 16,36 0-1,-54 0 1</inkml:trace>
  <inkml:trace contextRef="#ctx0" brushRef="#br2" timeOffset="-187127.79">13776 13317 0,'0'0'15,"-18"18"1,36-18 0,0 0-1,70 0 1,-18 0 0,-34 0-1,-1 0 1,-35-18-1</inkml:trace>
  <inkml:trace contextRef="#ctx0" brushRef="#br2" timeOffset="-186458.85">14922 12912 0,'-17'0'31,"-1"0"-15,1 0 0,17 17-16,0 1 15,17-18 16,1 0-31,-1-35 16,1-18 0,-18 0-1,-35 18 1,0 35 0,-18 35-1,35 35 16,18 36-15,0-71-16,0 54 16,18-54-1,70 0 1</inkml:trace>
  <inkml:trace contextRef="#ctx0" brushRef="#br2" timeOffset="-185827.72">15734 13035 0,'0'-18'0,"0"36"0,0-53 0,0 0 0,0-18 31,-71 17-15,-35 36 0,36 18-1,-36 70 1,88-70-16,-52 88 16,35 17-1,35-17 1,0-35-1,70-36 1,18-18 0,18-17-1,-18-70 1,-17 17 0,-36-53 15,-17 18-16,0-18 1,-18 88 0,0 1-1,0 70 1,0 17 0,0 54-1,0-54 1,17 1-1,18-53 1,1-18 0,52 0-1,-18-53 1</inkml:trace>
  <inkml:trace contextRef="#ctx0" brushRef="#br2" timeOffset="-185210.49">16387 12753 0,'0'0'0,"0"-18"0,-36 1 16,1 17 0,-18 53-1,35 17 1,-17 71-1,35-17 1,-35 34 0,17-87-1,1 0 1,17-54 0,0-34 30,0-1-30,0-17 0,70-54-1,-17 37 1,35-19 0,18 36-1,0 17 1,-36 71-1,-52 0 1,-18 35 0,-53-17-1,-17-36 1,-54 0 0,107-35-16,-54 18 31,0-18-16,54 0 1,-1 0 0,18-53-1,53 35 1</inkml:trace>
  <inkml:trace contextRef="#ctx0" brushRef="#br2" timeOffset="-184860.79">17057 12965 0,'0'0'0,"-18"-36"16,1 36-16,-54 0 15,36 36 16,-18 52-15,35-53-16,0 36 16,18 17-1,0-53 1,36 0 0,17-35-1,0 0 1,35-17-1,-18-36 1</inkml:trace>
  <inkml:trace contextRef="#ctx0" brushRef="#br2" timeOffset="-184477.71">17427 12841 0,'-17'0'78,"17"-18"-78,-18 1 15,0-1 1,18 1-16,0 34 47,18 1-31,-18-1-16,0 1 0,0 70 15,-18-52 16,-35-1-15,18-18 0</inkml:trace>
  <inkml:trace contextRef="#ctx0" brushRef="#br2" timeOffset="-183877.31">17709 12541 0,'18'0'47,"0"0"-47,-1 0 16,36-17-1,18 17 1,-1 0 0,-34 0-1,-1 0 1,-35 35 0,0 0-1,0 53 1,0 18-1,0 35 1,0 18 0,0-18-1,0-17 1,0-54 0,-53 18-1,0-35 1,0-17 15,36-36-31,-54 35 16,18-35-1,0 0 1,0 0 0,18-18-1,-18 18 1,-18-35-1,19 35 1</inkml:trace>
  <inkml:trace contextRef="#ctx0" brushRef="#br2" timeOffset="-182860.33">7673 15187 0,'0'0'0,"-18"0"62,18 18-46,0-1-16,0 1 0,0 17 15,0 18 1,0 35 0,18-35-1,17-53 1,0 0-1,-17 0-15,0-17 16,17-19 0</inkml:trace>
  <inkml:trace contextRef="#ctx0" brushRef="#br2" timeOffset="-182660.53">7779 14975 0,'0'0'0,"-18"0"0,0 0 16,36 18 31,0 0-32,-1-18-15,1 0 0</inkml:trace>
  <inkml:trace contextRef="#ctx0" brushRef="#br2" timeOffset="-182160.92">8096 15099 0,'0'18'0,"0"-36"0,0 53 15,0 0 1,0 1-16,18 34 31,-18-34-31,18 16 16,-18 19-1,0-36 1,0-17 0,0-36 15,0 1-16,0-1-15,0-70 16,35 0 0,35-1-1,1 37 1,35 52 0,-89 0-16,36 35 15,-35 53 16,-18-17-15,0 17 0,0-35-1,0-36 1,0 1 0,18-53-1</inkml:trace>
  <inkml:trace contextRef="#ctx0" brushRef="#br2" timeOffset="-181793.6">8802 15134 0,'0'0'0,"-18"0"31,18 18-16,0-1-15,0 1 16,0 70 0,0 36-1,0-18 1,-17 52 0,17-17-1,-18 106 1,-35 36-1,35-160 1,1-17 0,-1-71-1,18-52 17,0-1-32,53-106 15</inkml:trace>
  <inkml:trace contextRef="#ctx0" brushRef="#br2" timeOffset="-181427.5">8767 15557 0,'0'0'0,"-18"-35"16,-35-88 0,35-1-1,18 1 1,71 52-1,52 36 1,-17 35 0,0 35-1,-71-17-15,-35 88 16,0-18 0,-88 35-1,0-34 16,17-54-15,54-18 0,17-52 15,70-18-15,-17 0-16</inkml:trace>
  <inkml:trace contextRef="#ctx0" brushRef="#br2" timeOffset="-180661.07">9331 15081 0,'0'0'0,"0"-17"15,0 34 32,0 19-47,0 16 31,0 54-15,18-35 0,-1-18-1,1-36 1,0-17-16,17 0 16,18-35-1,0-35 1,-36-19-1,1-16 1,0 34 0,-1 71-1,-17 18 1,0 52 0,0 1-1,35 17 16,18-18-15,-35-70-16,17 18 16,71-18-1,0-18 1,-35-34 0,-1-54-1,-52-18 1,-1-17-1,-17 35 1,0 71 0,0 70 15,-17 36-15,-1 35-1,18-71-15,-18 88 16,18-34 15,0-19-15,18-52-1,0-18 1,52 0 0,1-53-1,-54 35-15</inkml:trace>
  <inkml:trace contextRef="#ctx0" brushRef="#br2" timeOffset="-180427.56">10107 15028 0,'0'0'0,"-35"0"0,0 0 0,52 18 47,71-18-31,-17 0-1,-1 0 1,-34 0 0,-19-18-16</inkml:trace>
  <inkml:trace contextRef="#ctx0" brushRef="#br2" timeOffset="-179577.92">11254 14658 0,'0'0'16,"17"0"0,1 0-1,35-18-15,35 1 16,18-19 15,-53 36-15,-36 0-16,-34 0 31,-36 0-15,-53 0-1,53 0 1,-17 0-1,34 18 1,19 0 0,-19-18-1,-17 35 1,18 35 0,0 19-1,17-54-15,-17 124 31,0-1-15,35 36 0,0-35-1,53-71 1,35 1 0,-35-54-1,35-35 1,18-18-1,-18-35 1,0-17 0,-17-18-1,-54 70-15</inkml:trace>
  <inkml:trace contextRef="#ctx0" brushRef="#br2" timeOffset="-179059.62">11800 14958 0,'0'0'0,"-17"0"16,-19 0-1,1 70 1,35 1 0,0 17-1,0-17 1,-17-18-1,17-36-15,-18-17 32,18-17-17,0-1 1,0-70 0,35 0-1,71-1 1,18 19 15,-19 70-15,36 0-1,-35 70 1,-106 1 0,0-53-16,0 70 15,-35-18 1,0-17-1,-1-35 1,36-1 0,0-52 15,18 18-15</inkml:trace>
  <inkml:trace contextRef="#ctx0" brushRef="#br2" timeOffset="-177494.11">12735 15064 0,'-17'-89'32,"-1"72"-32,0-1 15,-17 18 1,-35 0-1,17 0 1,35 0-16,-53 88 16,36 1-1,17 34 1,18-35 0,0-53-1,89-35 16,-36 0-15,35-52 0,-18-54-1,-52 18 1,17-18 0,-17 53-1,-18 70 16,0 36-15,0 53 0,0-35-1,18 17 1,52-70 0,-17-18-1,53-18 16,-53-17-15,17-71 0,-17-18-1,-35 54 1,-18 34 0,0 54 15,0 0-31,-18 52 15,1-17 1,17-17-16,-36 34 16,36-17-1,-17-18 1,-1 1 0,18-89 15,35 0 0,18-35-15,18-1-1,-18 54 1,35 0 0,-70 35-16,17 0 15,0 35 1,-17 36-1,-18-1 1,0 1 0,0-36-1,0-17 1,17-18 0,1-36-1,0-34 1,35-36 15,-1 53-15,19-18-1,-18 54 1,-35 17 0,-18 35-1,0 18 1,0 18-1,0 17 1,0-35 0,17 0-1,36-36 1,35-17 0,1 0-1,-1-70 16,0-18-15,-70 17 0,17-35-1,-35 71 1,-18 17 0,-52 53-1,34 1 1,19 70-1,-1-18 1,18-35 0,18 17-1,52-52 1,1-18 0,17 0-1,-35-35 1,0-18 15,17-18-31</inkml:trace>
  <inkml:trace contextRef="#ctx0" brushRef="#br2" timeOffset="-177178.5">14958 14922 0,'0'0'0,"-53"18"15,35-18-15,1 0 16,17 18 0,17-18-1,36 17 1,-18-17 15,18 0-15,-35 0-1,0 0 17</inkml:trace>
  <inkml:trace contextRef="#ctx0" brushRef="#br2" timeOffset="-176961.6">14870 15099 0,'0'0'15,"0"18"-15,-18-18 0,18 17 16,18-17 15,-1 0-31,18 0 16,-17 0 15,0 0-15,-18-17-1,17 17-15,-17-18 0</inkml:trace>
  <inkml:trace contextRef="#ctx0" brushRef="#br2" timeOffset="-176379">15963 14693 0,'-17'0'16,"-1"0"-16,0 0 15,1 18 1,17 17 0,0-17-1,17-18 17,1 0-32,35-18 15,-36-35 1,-17 36 15,0-1-15,-52 18-1,34 0-15,-35 53 16,35 0 0,1 35-1,17 0 1,17-35-1,72-35 1</inkml:trace>
  <inkml:trace contextRef="#ctx0" brushRef="#br2" timeOffset="-175893.39">16404 14905 0,'0'0'0,"0"-18"15,0 1 1,-17 17 15,17 17-15,-18 36 0,-17 35-1,-1 18 1,36-18-1,0-35 1,53-17 0,-35-36-16,35 0 15,17 0 1,-34-18-16,52-35 16,-18-18-1,19-52 1,-37 17 15,-52 53-15,0 18-1,0 53 48,0-1-63,0 1 15</inkml:trace>
  <inkml:trace contextRef="#ctx0" brushRef="#br2" timeOffset="-175411.65">17180 14958 0,'36'0'16,"-19"-18"-1,-17 0 1,0 1 0,-35 17-1,-36 0 1,36 0 0,0 35-1,35-17-15,-18 35 16,18-18-1,53 18 1,0 0 0,0-18-1,-53-17-15,0 17 16,0-17 0,-18-1-1,-52 1 1,17-18 15,0 0-15,18 0-1,17 0 1,18-35 0,35 17-1,-17 0-15</inkml:trace>
  <inkml:trace contextRef="#ctx0" brushRef="#br2" timeOffset="-175044.89">17339 15134 0,'0'0'0,"35"-17"0,36-1 16,-18-17-1,53-18 1,-89 53-1,36-36 1,-53 19 0,-35 17 15,-53 17-15,35 36-1,35-35-15,0 35 16,1 17-1,17-34 1,0-19 0,53 1-1,17-18 1,36 0 0,-53 0-1</inkml:trace>
  <inkml:trace contextRef="#ctx0" brushRef="#br2" timeOffset="-174561.47">17868 15046 0,'0'0'0,"0"-53"32,0 35-17,35 1 1,1-1-1,-1 18 1,-17 0-16,-1 0 16,19 53-1,-36 18 1,0-18 0,0-1-1,0 1 1,-18-17 15,0-19-15,1-17-1,17-17 17,0-36-17,0 35-15,0-70 16,35 35-1,18-18 1,-18 18 0,0 36-1,1-18 1,-36 17-16</inkml:trace>
  <inkml:trace contextRef="#ctx0" brushRef="#br2" timeOffset="-174111.68">18521 14711 0,'-18'0'109,"18"-18"-78,0 1 1,18 17-17,-1 0 1,1 0-16,-18 17 16,18 36-1,-36 0 1,-35-18-1,0 1 1,36-36 0</inkml:trace>
  <inkml:trace contextRef="#ctx0" brushRef="#br2" timeOffset="-173361.92">18750 14446 0,'0'-35'31,"0"17"-31,0 1 15,53-1 1,0 0 0,0 1-1,-18 17 1,0 0 0,-35 17-1,0 19 1,36 34-1,-19 1 17,-17-18-17,0 35 1,0 0 0,-17-17-1,-1-36-15,-17 53 16,0-17-1,-1 17 1,1 0 0,17-35-1,-35 18 1,36-36 0,-19-18-1,1 19 1,-18-36 15,-17 0-15,-1 0-1,54 0-15,-36-18 16,17 18 0,19 0-1,17-35 1,0 17-1,0 1 1,0-1 0</inkml:trace>
  <inkml:trace contextRef="#ctx0" brushRef="#br2" timeOffset="-172068.69">18768 14411 0,'0'0'0,"-18"0"0,-17 0 16,17 0-1,-17 0 1,-18 0 0,0 0-1,35 0 1,1 0 0,34 0 15,1 0-16,53 0 1,-1-18 0,1 18-1,-18 0 1,-36 0-16,19 0 16,-1-17-1,0-1 1,-17 18 31,-36 0 0,1 0-47,-1 0 15,-53 0 1,1 0-1,17 0 1,35 0 0,1 0-1,34 0 32,1 0-47,17 0 16,0 0-1,1 0 17,-19 0-17,-34 0 32,-1 0-47,0 0 16,1 0-1,-1 0 17,0 0-17,1 0 17</inkml:trace>
  <inkml:trace contextRef="#ctx0" brushRef="#br2" timeOffset="-20248.34">723 6438 0,'0'-17'16,"0"34"93,0 1-93,0-1-16,0 1 0,0 0 15,18-1 1</inkml:trace>
  <inkml:trace contextRef="#ctx0" brushRef="#br2" timeOffset="-19982.18">794 6756 0,'0'0'0,"0"17"0,0 1 15,0 17 1,0 1 0,0-19-1,0 1-15,17-1 16,-17 19 0,0-19-1,0 1 1,0 0-1,0 17 1,0-17-16</inkml:trace>
  <inkml:trace contextRef="#ctx0" brushRef="#br2" timeOffset="-19798.15">811 7267 0,'0'35'16,"-17"1"-1,17-19 1,0 19 0,0-19-1,0 1 1,0 17 0,0-17-16</inkml:trace>
  <inkml:trace contextRef="#ctx0" brushRef="#br2" timeOffset="-19548.98">741 7761 0,'0'0'0,"0"18"0,-35 52 31,17-17-15,18 0-1,0 18 1,0-18 0,0-18-1,-18-17 1,1-18 0,17-18-1</inkml:trace>
  <inkml:trace contextRef="#ctx0" brushRef="#br2" timeOffset="-19164.9">1305 6456 0,'0'0'16,"-53"0"-1,36-18-15,34 18 63,36 0-47,141-17-1,-141 17-15</inkml:trace>
  <inkml:trace contextRef="#ctx0" brushRef="#br2" timeOffset="-18964.85">1976 6438 0,'0'0'0,"0"18"0,17-1 16,1 1-1,17-18 1,36 0-1,-18 0 1,-36 0-16,71-18 16,1 1-1</inkml:trace>
  <inkml:trace contextRef="#ctx0" brushRef="#br2" timeOffset="-18764.66">2875 6438 0,'35'0'16,"-17"18"0,17-18-1,18 0 1,71 0 0,-1 0-1,-70 0-15,176-35 16,-123 17-1</inkml:trace>
  <inkml:trace contextRef="#ctx0" brushRef="#br2" timeOffset="-18597.26">4057 6385 0,'18'0'16,"-36"0"-16,53 0 16,0 18-1,1-18 1,17 0-1,35 0 1,-35-18 0</inkml:trace>
  <inkml:trace contextRef="#ctx0" brushRef="#br2" timeOffset="-18374.71">5609 6227 0,'71'-18'16</inkml:trace>
  <inkml:trace contextRef="#ctx0" brushRef="#br2" timeOffset="-17681.81">6456 6209 0,'0'0'0,"-18"0"16,-35 0-1,89 18 32,-19-18-47,18 0 0,107 0 16,-37 0 15,54 17-15,-35-17-16</inkml:trace>
  <inkml:trace contextRef="#ctx0" brushRef="#br2" timeOffset="-17481.34">7726 6209 0,'0'0'0,"17"0"15,1 0 1,0 18 0,35-1-1,0-17 1,52 0-1,37 0 1,-54 0 0</inkml:trace>
  <inkml:trace contextRef="#ctx0" brushRef="#br2" timeOffset="-17282.28">8908 6191 0,'17'0'31,"1"0"-31,0 0 16,34 0-1,37 0 1,34 0 0,-35-35-1,1 0 1</inkml:trace>
  <inkml:trace contextRef="#ctx0" brushRef="#br2" timeOffset="-17081.01">9966 6085 0,'18'0'16,"-36"0"-16,53 0 0,-17 0 31,0 0-15,34 0-1,54 0 1,0 0 0,0-17-1,-71 17-15</inkml:trace>
  <inkml:trace contextRef="#ctx0" brushRef="#br2" timeOffset="-16914.71">11359 6050 0,'0'0'0,"18"0"0,0 0 47,-1 0-31,1 0-1,53 0 1</inkml:trace>
  <inkml:trace contextRef="#ctx0" brushRef="#br2" timeOffset="-16681.89">12065 6050 0,'0'0'0,"18"0"16,-18 18 46,0-1-46,0 1 0,0 0-1,0-1-15,0 1 16,17-18 0,1 18-16</inkml:trace>
  <inkml:trace contextRef="#ctx0" brushRef="#br2" timeOffset="-16381.67">12188 6368 0,'0'35'0,"0"-70"0,0 123 16,-17-35-1,17-36-15,-18 54 16,18-18 0,0 17-1,0 1 1,0 0-1,0 34 1,-17 19 0,17-36 15,-71 0-15,18-17-1,18-36 1,0 0-1,35-17-15</inkml:trace>
  <inkml:trace contextRef="#ctx0" brushRef="#br2" timeOffset="-16215.85">11959 7567 0,'0'0'0,"0"18"0,18-18 16,-18 35-1,0-17 1,0 17 15,-18-17-15,1-18-1</inkml:trace>
  <inkml:trace contextRef="#ctx0" brushRef="#br2" timeOffset="-16015.66">11959 8008 0,'0'0'0,"-35"18"0,17-18 16,-17 35-1,-18-35 1,53 18 0,-18-18 15,1-18-16,17 0-15</inkml:trace>
  <inkml:trace contextRef="#ctx0" brushRef="#br2" timeOffset="-14948.28">1411 8096 0,'0'0'0,"-70"18"31,70 0-31,-18-1 16,36-17 31,-1 0-47,36 0 15,18 18 1,17-18 0,-53 0-16,53 0 31,-17 0-31</inkml:trace>
  <inkml:trace contextRef="#ctx0" brushRef="#br2" timeOffset="-14748.43">2487 8184 0,'0'0'0,"88"18"16,18-18-1,-35 0 1,-1 0 0,-17-18-1,-35 18-15,17 0 16,18 0-1,-18 0 1</inkml:trace>
  <inkml:trace contextRef="#ctx0" brushRef="#br2" timeOffset="-14580.92">3492 8220 0,'0'0'0,"36"0"0,34 17 15,-17 1 1,0-18-1,0 0 1,35-18 0,36-17-1,-54 17 1</inkml:trace>
  <inkml:trace contextRef="#ctx0" brushRef="#br2" timeOffset="-14398.52">4427 8202 0,'18'18'0,"-36"-36"0,89 53 16,-53-35-16,34 18 16,1-18 15,53 0-15,-18-35-1,18-1 1,-70 36-16</inkml:trace>
  <inkml:trace contextRef="#ctx0" brushRef="#br2" timeOffset="-14231.77">5468 8149 0,'0'0'16,"18"18"-16,-1-1 16,1-17-1,0 0 1,35 0-1,35 0 1,-18-17 0</inkml:trace>
  <inkml:trace contextRef="#ctx0" brushRef="#br2" timeOffset="-14065.13">6103 8167 0,'18'0'15,"-36"0"-15,89 17 16,-71 1-1,17 0 1,1-18 0,17 0-1,18 0 1,-18 0 0</inkml:trace>
  <inkml:trace contextRef="#ctx0" brushRef="#br2" timeOffset="-13881.8">7391 8255 0,'0'0'0,"17"0"0,1 18 15,17-1-15,-17-17 32,0 0-17,52 0 1,-35-35-1,18 35-15</inkml:trace>
  <inkml:trace contextRef="#ctx0" brushRef="#br2" timeOffset="-13698.64">8326 8202 0,'17'0'0,"-34"0"0,87 0 15,-17 0 1,0 0-1,17 0 1,72-18 15,-1-34-15,17 16-16</inkml:trace>
  <inkml:trace contextRef="#ctx0" brushRef="#br2" timeOffset="-13548.33">9560 8061 0,'18'0'15,"-36"0"-15,54 0 16,-1 0 15,0 0-15,-17 0-16,70 0 16,-35 0-1</inkml:trace>
  <inkml:trace contextRef="#ctx0" brushRef="#br2" timeOffset="-13363.88">10389 8043 0,'0'0'0,"18"0"16,0 0 0,17 0-1,0 0 1,18-17-1,-18-1 1,-17 18-16</inkml:trace>
  <inkml:trace contextRef="#ctx0" brushRef="#br2" timeOffset="-13165.16">11289 8008 0,'18'0'16,"17"0"0,-18 0-16,1 0 15,17 0 17,-17 0-17,-36 0 1</inkml:trace>
  <inkml:trace contextRef="#ctx0" brushRef="#br2" timeOffset="-5400.42">21255 15963 0,'0'-17'16,"0"-1"-16,0 0 15,0 1 1,0-1-1,0 0 1,0 1 0,0-1-1,-35 18 1,-36 18 0,0 52-1,-34 54 1,34-18-1,-35 88 1,89-106 0,17 18-1,0-53 1,70 17 0,1-70 15,-54 0-31,107 0 15,-18-35 1,35-36 0,-71 18-1,-17-17 1,-35 52 0,-18 1-16,0 34 46,-18 18-46,1 18 16,17 18 0,0-18-1,70-18 1,18-17 15,36-18-15,-36-36-1,18-34 1,-71-18 0,-35-18-1,-35 0 1,-18 53 0,-35 53-1,0 0 1,70 18-16,-53 52 15,36-52-15,-18 70 16,18 18 0,35-53-1,35 17 17,36-52-17,35 0 1,17-36-1,0-35 1,-52 0 0,-18-35-1,-35 35 1,-1-17 0,-17 87 30,-17 19-46,-19 16 16,19 37 0,17-36-1,0-36-15,35 18 16,18-35 15,35 0-15,-17-17-1,-1-54 1,-17-17 0,-18 18-1,-35 34 1,0 54 31,0 0-47,0 52 15,0-52-15,0 17 16,0 0 0,36-17-1,52-18 17,0 0-17,36-71 1,-89 36-1,0-35 1,-35 34 0,0 54 15,-35 35-15,0 0-1,35-36-15,0 19 16,-18-19-1,18-34 32,35-19-31,36-34 15,-1 17-15,36 0-1,-53 35 1,-18 36 0,-35 53-1,-17-1 1,-1-17 0,18-35-1,18-1 1,35-17-1,-36 0-15,71-17 16,-35-36 0,18-53-1,-18-35 1,-36 35 15,1-18-15,0 36-1,-18 106 17,-36 52-17,1 19 1,0 52 0,35-106-16,-18 53 15,18 18 1,0-53-1,0 0 1,36-53 0,-19 0-1,71-18 1,-52-17 15,-1-53-15,0 35-16</inkml:trace>
  <inkml:trace contextRef="#ctx0" brushRef="#br2" timeOffset="-5149.96">23354 16122 0,'0'0'15,"-18"0"-15,1 0 0,-1 0 16,36 0 15,-1 0-31,1 0 0,88-18 16,-36 18-1,-52 0 1,-18-17 15,0-1-15,35 0-16</inkml:trace>
  <inkml:trace contextRef="#ctx0" brushRef="#br2" timeOffset="-4399.8">24624 16298 0,'0'0'0,"-18"0"0,54-35 47,-19 17-47,1 1 16,-1-1-16,36-70 15,-17 17 1,-1 18 0,-35 18-1,0 53 16,0 88-15,-18-71-16,-17 53 16,-18 53-1,35-70 1,-17-1 0,0-17 15,-36-17-16,54-36-15,-36 0 16,-35 0 0,35 0-1,35 0 1,36 0 15,-1 0-31,89 0 16,-18-18-1,53 18 1,-52-18 0,-1 18-1,-53-17 17,-35-1-17,18 18 1,35-35-16</inkml:trace>
  <inkml:trace contextRef="#ctx0" brushRef="#br2" timeOffset="-3084.39">25665 16157 0,'0'0'15,"0"-53"1,-18 53 0,0 0-16,-52 0 15,17 36 1,-35 52 0,70 0 15,0-17-16,18-54-15,0 36 16,53-35 0,0-18-1,53 0 1,0-36 0,-53 1-1,-53 18-15,17-72 16,-34 1-1,-71-18 1,17 71 0,-17 35-1,70 0 1,18 18 15,18 17-15,88-17-1,17-18 1,89 0 0,-18-36-1,-71-34 1,-105 17 0,-18 18-1,0-1 1,-18 36 15,1 53-15,-19 71-1,19-19 1,-19 54 0,-16 18 15,34-142-31,-17 88 15,17-70-15,-70 212 16,17-71 0,-17 88-1,35-53 1,0 36 0,18-89-1,35-140-15,0 140 16,-35-88-1,-1-52 1,1-36 0,0-53-1,-18-71 1,18-35 15,17-17-15,18-89-1,0 54 1,53-36 0,17 70-1,-34 125-15,52-90 16,71-16 0,17 52-1,-35 35 1,-53 1-1,-70 52 1,-18-17 0,0 17-1,-18 18 32,36 0 16,0 0-63,-1 0 0,1 0 15,0 0-15</inkml:trace>
  <inkml:trace contextRef="#ctx0" brushRef="#br2" timeOffset="-2349.93">26723 16228 0,'53'0'32,"-36"0"-32,1-18 0,35-17 31,-18 0-16,18-36 1,-18 53 0,-35 36 31,0 0-47,-35 52 15,-18 36 1,36-35-1,-19 17 1,36-71-16,-17 36 16,17-35-1,0 17 1,-18-35 15,-35 0-15,-35 0-1,0 0 1,35 0 0,0 0-1,35 0 1,54 0 15,-19 0-31,89 0 16,0 0-1,35 0 1,-53 0 0,-35 0-1,-35-17 1,-1 17 62,-17-18-62,18 18-16</inkml:trace>
  <inkml:trace contextRef="#ctx0" brushRef="#br2" timeOffset="-2134.63">27517 16545 0,'-18'0'16,"0"0"15,1 0-16,17-17-15,-18-1 0</inkml:trace>
  <inkml:trace contextRef="#ctx0" brushRef="#br2" timeOffset="-600.11">18415 16245 0,'0'0'0,"-18"0"0,-52-17 16,52 17-16,-17-18 16,-53 18-1,70 0-15,-35 0 16,18 0-16,-53 0 31,17 0-15,18 0-1,18 0 1,70 0 15,-17 0-31,35 0 16,-18 0-16,141 0 16,1 0-1,105 0 1,-35 0-1,-106 0 1,0 0 0,-123 0-16,35 0 15,-36 0 1,-34 0 46,-1 18-46,-52-18 0,17 0-1</inkml:trace>
  <inkml:trace contextRef="#ctx0" brushRef="#br2" timeOffset="-101.54">18168 16281 0,'0'0'0,"-18"0"0,-17 0 0,-35 0 31,34 0-16,19 0 1,17 17 0,35-17-1,-17 0-15,105 0 16,1 0 0,122 0-1,-69 0 1,17 0-1,-53 0 1,35 18 0,-105-18-1,-53 0 1,-1 0 31,1 0-32,-18-18 1,0 1 0</inkml:trace>
  <inkml:trace contextRef="#ctx0" brushRef="#br2" timeOffset="482.73">19367 15893 0,'0'0'0,"-17"-18"0,-1 18 0,-17-18 16,17 18 0,18 18 15,0 0-16,18 35 1,35 35 0,17-18-1,19 1 1,-1-18 0,-18-18-1,1-35 1,-53 18-1,-1-18 1,-34 0 15,-1 0-31,-35 0 16,0 53 0,-17 0 15,34-36-31,-17 1 15,18-1-15,-88 72 16,52-54 0,-35 35-1,71-34 1,0-19 0,17 1-1,0-18 1,18-18-1</inkml:trace>
  <inkml:trace contextRef="#ctx0" brushRef="#br2" timeOffset="983.48">19173 16263 0,'0'0'0,"-17"0"0,-1-18 15,36 18 32,-1-17-31,1 17-16,17 0 15,-17 0 1,0 0 0,-1 0-1,-34 0 1,-19 0-1</inkml:trace>
  <inkml:trace contextRef="#ctx0" brushRef="#br2" timeOffset="14081.57">20461 17092 0,'0'0'0,"-18"0"0,-123-35 31,106 35-31,-18 0 16,0 0 0,0 17-1,53 54 1,0 0 15,0-36-31,89 71 16,-1-18-1,88 18 1,-17-36 0,70 36-1,-17-35 1,35-18-1,-53-53 1,70 0 0,-70-36-1,18-52 1,0-35 0,17 17 15,-53 53-16,36-18 1,-71 54 0,89 17-1,-89 17 1,17 54 0,-69 17-1,-54 0 1,0 18-1,-35 0 1,0-18 0,0-35-1,0-18 1,18-52 31,-1-19-47,1 1 15,53-53 1,-36 17 0,53-34-1,0 34 1,36-17 0,-1 52-1,-88 19-15,177 17 16,-35 0-1,87 17 1,-52 19 0,123 52-1,-70-17 1,158 87 0,-176-70-1,88 36 16,-106-54-15,53 1 0,-88-53-1,89-1 1,-142-34 0,-53-36-1,-53-53 1,-17 53-1,0-18 1,-1 19 0,-17 16-1,0 19 1,0-19 0,-35 36-1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3T11:21:40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3052 917 0,'0'0'0,"0"-17"0,0-72 31,0 72-31,0-19 16,0 19-16,-18-18 15,18-1 1,0 72 31,0-1-31,-18-18-16,1 89 15,17-53-15,-18 71 16,-35 70-1,0-71 1,-17 18 0,17-70-1,35-36-15,0-17 16,18-1-16,-17-17 16,-1-35-1,18-53 1,0 17-1,18-17 1,17 35 0,-35 36-16,35-19 31,18 36-15,-35 0-1,35 71 1,-18-18-1,-17 53 1,35-18 0,0-35-1,17-18 1,18-17 0,36-54-1,-36-17 1,-53 36-16,89-107 15,-71 1 1,-36-71 0,-17 17 15,-53 36-15,-105 0-1,52 124 1,18 17-1,-36 105 1,36 37 0,35 52-1,53-71 1,0-88-16,53 54 16,17-72-1,1-17 1,35-17-1,-36-19 1,1-17 0,-36 0 15,-35 36-15,2381-54 999</inkml:trace>
  <inkml:trace contextRef="#ctx0" brushRef="#br0" timeOffset="1096.82">3845 1217 0,'0'-18'15,"0"1"17,0-1-32,18 18 15,0 0 1,17-17 0,0 17-1,-17 0-15,52 17 16,-17 36-1,0 18 1,-35-1 0,-18 1-1,-18-1 1,0-34 0,1-36-1,-1 0 1,1-18-1,17-53 1,0 1 15,0-1-15,52-17 0,1 53-1,0-18 1,0 35-1,-17 18 1,-36 18 15,17-18-15</inkml:trace>
  <inkml:trace contextRef="#ctx0" brushRef="#br0" timeOffset="2447.21">4868 1376 0,'0'0'0,"36"-35"31,-19 35-31,-17-18 15,18-35 1,-18 18 0,-35-36-1,-18 36 1,35 35-16,-88 0 16,36 18-1,-36 34 1,53 19-1,0 35 1,18-18 15,35-35-15,35-18 0,0-17-1,53-18 1,-17-18-1,17-52 1,18-1 0,-35-35-1,-36 36 1,0-1 0,-35 54-1,0 34 16,-17 71-15,-19-17 0,19 35 15,17-53-15,0 17-1,0-52-15,17-1 16,54-17-1,-18 0 1,0-52 0,17-19-1,-52 0 1,-1 54-16,1-54 16,0 36-1,-1 17 1,-17 54 15,0-19-31,0 36 16,0 35 15,-17-35-15,17-35-1,0 17 1,35-35-1,18-35 1,-35 35-16,34-53 16,-16 18-1,-19 17 1,1 0 0,0 71 15,-18-35-31,17 35 15,36 0 1,-17-36 0,34 1 15,18-18-15,53-70-1,-88-1 1,-17-35-1,-36 18 1,-36 0 0,-34 53-1,-36 35 1,53 0 0,18 35-1,35 18 1,0-36-1,0 1 1,53-18 0</inkml:trace>
  <inkml:trace contextRef="#ctx0" brushRef="#br0" timeOffset="3079.66">6262 670 0,'0'0'0,"-18"0"32,1 0-32,-1 88 15,0 18 1,1 71-1,-1-1 1,-17-17 0,17-53 15,18-1-15,0-69-1,0-19 1,0-34-1,0-19 1,0-16 0,18-54-1,17 35 1,-17 54-16,70-72 16,0 36-1,53 53 1,-53 36-1,0 34 1,-88 1 0,-88 35 15,0-53-15,-35-1-1,52-34 1,1-18-1,52 0-15,0-18 16,-17-52 0,17 17-1</inkml:trace>
  <inkml:trace contextRef="#ctx0" brushRef="#br0" timeOffset="3896.15">7285 1411 0,'0'0'0,"0"-18"0,17-17 15,1 18 1,-18-19-16,0 1 15,0-53 1,-18 17 0,-52 1 15,-18 70-15,0 17-1,-36 89 1,54 0-1,34 17 1,36-87-16,0 34 16,36-17-1,34-35 1,54-36 0,-54-17-1,1-36 1,-18-34-1,-36-19 1,1 36 0,-18 53 15,-18 123 0,18-71-31,0 72 16,0 16-1,0-34 1,53 0 0,-18-54-1,54-17 1,-1-17 0,18-36-1,-36-18 1</inkml:trace>
  <inkml:trace contextRef="#ctx0" brushRef="#br0" timeOffset="4962.83">7920 1041 0,'0'-18'16,"0"-17"0,-53 35-1,0 35 1,0 36-1,18 52 1,17 18 0,18-53-1,35-17 1,18-36 0,36-35-1,-1-17 1,53-89-1,-71 18 1,1-106 0,-53 52 15,-1-34-15,-17 123-1,0 35 1,0 71-1,-35 106 1,0-18 0,17 18-1,0-71 1,1 18 0,17-88-1,0-36 16,0-17-15,17-71 0,54 0 15,-18 18-15,35 17-1,-17 54 1,-36 34-1,-35 36 1,-18 18 0,1-54-16,-36 36 15,-53-17 1,53-36 0,0 0-1,35-36 1,1 1-1,17 88 17,0 18-1,35-19-15,18 1-1,18-17 1,-54-36-16,89 35 15,-35-35 1,34-18 0,-52-35-1,18-17 1,-36-1 0,-35 36-1,-17 35 48,-1 0-63,0 0 15</inkml:trace>
  <inkml:trace contextRef="#ctx0" brushRef="#br0" timeOffset="5855.61">1976 2099 0,'17'0'31,"1"0"-31,-1 0 16,1 0-16,53 0 15,70 0 17,0 0-17,106 0 1,0 18-1,194-18 1,123 0 0,124-18-1,-141 0 1,176 18 0,0-17-1,-211-19 1,140 19-1,-510 17-15,246-18 16,35 1 0,-158-1-1,-54 0 17,-140 18-17,-36-17 1,-53 17 31,1 0-32</inkml:trace>
  <inkml:trace contextRef="#ctx0" brushRef="#br0" timeOffset="5978.99">9260 1923 0,'-17'17'62,"-1"-17"-46,-17 18-16</inkml:trace>
  <inkml:trace contextRef="#ctx0" brushRef="#br0" timeOffset="7278.88">2099 2805 0,'0'-71'31,"0"53"-31,18-17 16,-18-18 0,0 36 15,0 34-16,-18 36 1,0 106 0,-17-36-1,0 1 17,-36 52-17,18-70 1,36-88-16,-36 52 15,18-70 1,-1 0 0,1-70-1,0-1 1,17-52 0,18 87-16,0-34 15,0-1 1,35 54-1,18 17 1,18 53 0,-1 52 15,-34 1-15,17 0-1,-36-35 1,54-71-1,-36 0 1,36-36 0,17-87-1,-53 35 1,-17-1 0,-18 54-1,0 70 16,0-17-31,0 53 16,0 34 0,0-52-1,0-17 17,0-54-1,17-53-31</inkml:trace>
  <inkml:trace contextRef="#ctx0" brushRef="#br0" timeOffset="7461.86">2434 2840 0,'0'0'15,"-17"0"-15,-1 0 16,18 17-1,0 1-15,0 0 16,18-1 0,17 19-1</inkml:trace>
  <inkml:trace contextRef="#ctx0" brushRef="#br0" timeOffset="7944.66">2769 3034 0,'0'0'16,"0"35"-16,0-17 15,0-1-15,0 54 16,-17 0 0,-1-1-1,18-17 1,-18-53 15,18-18-15,0 1-16,0-71 15,36-1 17,34-16-17,-17 52 1,53 35-1,-53 36 1,-18 70 0,-35-18-1,0 54 1,0-54 0,-35-17-1,35-70 16,0-1-31,18-53 16,-1 54-16</inkml:trace>
  <inkml:trace contextRef="#ctx0" brushRef="#br0" timeOffset="8478.27">3316 2769 0,'0'53'15,"0"0"1,-18 53 0,-17 17-1,35-17 1,0-53 0,0-35-1,0-36 16,0 1-31,0-36 16,0 17-16,53-17 16,18-35-1,-18 71 17,-18-1-17,-18 18 1,-34 0-1,-36 18 1,-18 17 0,18 0-1,36 0 1,17 18 0,0 18-1,70-18 1,-17-36-1,18 1 1,-36-18 0,36-18-1,-18-34 1</inkml:trace>
  <inkml:trace contextRef="#ctx0" brushRef="#br0" timeOffset="8761.14">3969 2769 0,'0'0'16,"17"0"15,1 0-31,0 0 0,17 0 15,88 0 1,-34-17 0,-19-1-1,-52 18 1,-36 0 15,-35 18-31</inkml:trace>
  <inkml:trace contextRef="#ctx0" brushRef="#br0" timeOffset="9011.61">4145 2822 0,'0'0'0,"0"18"0,-18 17 16,18 71-1,0-35 1,0-36-16,0 35 15,0 36 1,0-71 0,0-17-1,0-71 32,0 36-47</inkml:trace>
  <inkml:trace contextRef="#ctx0" brushRef="#br0" timeOffset="9378.7">4216 3122 0,'17'0'16,"1"0"-1,0 0-15,-1 0 16,19 0-16,34-18 15,1-17 1,-71-18 0,0 18-1,-18 35 17,-35 0-17,0 53 1,36 17-1,-1-52-15,18 53 16,0-1 0,53-35-1,17-17 1,1-18 0,-36-18-1</inkml:trace>
  <inkml:trace contextRef="#ctx0" brushRef="#br0" timeOffset="9612.18">4639 2999 0,'0'-18'16,"0"36"0,18 17-1,35 35 1,-1-17-1,19 0 1,-53-17 0,-1-19-1,1-17 1,0-35 0</inkml:trace>
  <inkml:trace contextRef="#ctx0" brushRef="#br0" timeOffset="9845.79">4957 2981 0,'0'-18'0,"-18"18"15,-53 53 1,18 0 15,-35 53-15,18 0-1,52-36 1,36-70 15,-1 0-31,71-53 16</inkml:trace>
  <inkml:trace contextRef="#ctx0" brushRef="#br0" timeOffset="10145.23">5221 2646 0,'0'0'0,"0"-18"0,0 1 15,-18 34 1,1 1-16,-18 141 31,17-1-15,18-34-1,0 17 1,0-53 0,18-35-1,34-53 1,1-18 0,-17-52-1,-1-1 1</inkml:trace>
  <inkml:trace contextRef="#ctx0" brushRef="#br0" timeOffset="10361.26">5098 3016 0,'17'0'31,"1"0"-31,0 0 16,52 0-1,-52 0-15,52 0 16,1-17 0,-54-1-1,-17 0 1</inkml:trace>
  <inkml:trace contextRef="#ctx0" brushRef="#br0" timeOffset="11244.59">6879 2963 0,'35'-70'31,"-17"52"-31,0 0 0,-1-34 16,-17-19-1,-17 53 17,-89 18-17,-53 71 1,36-1-1,87-34-15,-34 34 16,52 36 0,71-53-1,18-18 1,52-35 0,-35 0-1,53-53 1,-176 36 15,-53 17-15,-71 70-1,53-17 1,89-17 0,-19 34-1,36-17 1,53-35-1,36-18 1,52-36 0,0-17-1,-35 18 1,-53 35 0,-53 71-1,0 52 1,-18 1-1,-35 17 1,35-106-16,1 53 16,17-35-1,17-70 17</inkml:trace>
  <inkml:trace contextRef="#ctx0" brushRef="#br0" timeOffset="11677.27">8079 2611 0,'0'0'0,"-18"-106"16,0 70-1,1 19 1,-19 52-1,36 141 1,0-17 0,-17 18-1,17-36 1,-18-35 0,18-89-1,0-34 16,0-19-31,0 19 0</inkml:trace>
  <inkml:trace contextRef="#ctx0" brushRef="#br0" timeOffset="12011.44">7920 2787 0,'-18'-35'16,"36"70"-16,-89-176 15,36 0 1,35 105-16,0-16 15,123-54 1,-17 106 0,53 0-1,-71 106 1,-70-1 0,-18-69-16,-18 69 15,-70 19 1,-35-54-1,70-34 1,17-36 0,54 0 31,17 0-32,-17 0-15</inkml:trace>
  <inkml:trace contextRef="#ctx0" brushRef="#br0" timeOffset="13344.13">8467 2946 0,'0'0'0,"17"0"0,19 0 16,-19-36-1,1-34 1,-18 17-1,-53-18 1,35 54-16,-17-1 16,-36 53-1,36 36 17,0 52-17,17-34 1,18 34-1,0-70 1,53-35 0,18-36-1,-36-17 1,0-53 0,1-1-1,16-52 1,-52 88-1,0 71 32,0 17-47,0 53 32,0 1-17,18-1 1,17-53-1,18 0 1,18-35 0,17-35-1,18-35 1,-53-19 0,-53 19-1,0 34 1,-53 19-1,53 34 1,0 54 0,18-18-1,34 0 1,19 0 15,-18-18-15,17-35-1,-17 0 1,18-18 0,-18-52-1,-18-18 1,0-53 0,-35 17-1,0-35 1,0 124-1,0 53 17,0 17-32,-17 71 15,17 0 1,-18 52 15,18-140-31,0 106 16,0-72-1,53-16 1,0-36 0,-35 0-16,52-18 15,18-35 1,-17-17 0,-18-19-1,-36 19 1,-17 52-1,0 36 1,0 70 0,0-17-1,0-18 1,0-1 15,53-34-15,18-18-1,0-35 1,-54 35-16,36-53 16,-35-53-1,-1 18 1</inkml:trace>
  <inkml:trace contextRef="#ctx0" brushRef="#br0" timeOffset="13539.93">9931 2505 0,'0'0'0,"-18"0"0,0 0 16</inkml:trace>
  <inkml:trace contextRef="#ctx0" brushRef="#br0" timeOffset="13744.65">9296 2805 0,'-18'0'0,"36"0"0,-36 17 15,36-17 17,17 0-32,53-17 15,18-19 1,-35 19 0</inkml:trace>
  <inkml:trace contextRef="#ctx0" brushRef="#br0" timeOffset="14677.18">10636 2840 0,'0'0'0,"18"0"31,0 0-31,-18-18 0,17-17 15,-17-18 1,-35 0 0,-18 35-1,-35 18 1,17 53 15,-17 53-15,35-18-1,18 18 1,35-35 0,0-54-1,70 1 1,-52-18-16,35-18 16,53-52-1,-36-1 1,-17-17-1,-35 0 1,-18 17 0,0 89 31,-18 35-32,18 17 1,0 36-1,0-88-15,53 53 16,0-54 0,35 1-1,-35-18 1,53-53 0,-18-35-1,-17-36 1,-18-52-1,-53 52 1,0 1 0,0 70-1,-18 53 1,-17 106 15,-1 35-15,1 35-1,18-52 1,17-1 0,17-52-1,36-36 1,18-35 0,-18-18-1,17-34 1,1-37-1,-71 54-15</inkml:trace>
  <inkml:trace contextRef="#ctx0" brushRef="#br0" timeOffset="16676.74">12312 2540 0,'0'0'0,"53"-88"16,-36 35-16,-17 0 16,0 35-1,-70 54 16,35 87-15,-18 71 0,-18-53-1,-35 18 1,89-124-16,-71 36 16,17-36-1,18-35 1,35-18-1,-35-70 1,36 18 0,-1 34-16,1-105 15,17 53 1,0 35 15,52 53-15,-16 53-1,34 53 1,-34-71-16,17 53 16,35 18-1,0-53 1,-18-35 0,19-18-1,16-35 1,-34-54-1,-18 19 1,-18-18 0,-35 17-1,0 89 32,0 35-31,0 35-1,0-18 1,0-17 0,53-17-1,0-36 1,-18 0-16,54-18 16,16-53-1,-34 1 1,-36-54-1,-17 54 1,-18 17 0,0 70-1,-53 72 1,0 16 15,35-34-15,-17 0-1,35-54 1,0-52 15,0-18-15,53-53 0,0 18-1,17-18 1,-52 89-16,35 17 15,0 52 1,-53 54 0,0-18-1,0 18 1,35-53 15,-17-53-31,35 18 16,35-18-1,-17-35 1,17-54 0,-35-34-1,0-71 1,-36 0 0,-17 141-1,0 35 1,0 36-1,-17 141 1,-1-53 0,0 35-1,-17-18 1,17-88 15,1-17-15,17-36 15,0 1-31,35-54 16,18 1-1,0-19 1,0 37 0,-18 34-1,-35 36 16,-71-1-15,36 18 0,-35-17-1,34 0 1,19 35 15,17 35-15,17-35-1,54 0 1,-53-36 0,87 1-1,-34-18 1,0 0 0,-54-18-16,71-35 15,-35-17 1,-35-18-1,-53-18 1</inkml:trace>
  <inkml:trace contextRef="#ctx0" brushRef="#br0" timeOffset="16896.28">13000 2364 0,'0'0'0,"-18"0"0,1 0 15,34 0 48</inkml:trace>
  <inkml:trace contextRef="#ctx0" brushRef="#br0" timeOffset="17377.68">14587 2346 0,'0'0'0,"0"-18"0,-17 18 0,17-17 31,17 17-15,89 0-1,18-18 1,52 18 0,-52 0-1,-89 0 1,-53 0 0,-35 0-16</inkml:trace>
  <inkml:trace contextRef="#ctx0" brushRef="#br0" timeOffset="17627.43">14711 2381 0,'0'0'0,"0"159"31,0-124-31,0 36 16,0 52-1,0-17 1,0-35 0,0-36-1,0-17 1,0-36 0,0 0-1</inkml:trace>
  <inkml:trace contextRef="#ctx0" brushRef="#br0" timeOffset="17995.89">14905 2787 0,'0'0'16,"17"0"-16,19 0 0,-1-18 16,53-35 15,-17 18-16,-54-18 1,-17 0 0,0 36-16,-52 17 15,-19 0 1,18 53 0,0 52-1,35 1 1,18-35-1,0-54-15,36 36 16,17-35 0,35-18-1,-18 0 17,19-71-17</inkml:trace>
  <inkml:trace contextRef="#ctx0" brushRef="#br0" timeOffset="18227.73">15416 2646 0,'0'0'16,"36"-18"-1,-19 18 1,36 53 0,-35-35-16,35 70 15,17-18 1,-17-17-1,-35-35 1,17 0 0,-17-18-1,-18-36 1</inkml:trace>
  <inkml:trace contextRef="#ctx0" brushRef="#br0" timeOffset="18477.88">15822 2540 0,'-70'18'15,"52"-1"1,0 1-16,-35 70 16,-35 36-1,18-36 1,34 0-1,36-70 1,18-18 15,0-18-31,17-17 16</inkml:trace>
  <inkml:trace contextRef="#ctx0" brushRef="#br0" timeOffset="18776.98">16087 2258 0,'0'17'16,"-18"1"-16,0 17 16,-17 106-1,0-17 1,17 35-1,18-71 1,0-18 0,0-34-1,18-36-15,52 0 16,19-36 15,-37-17-15,-52 36-16</inkml:trace>
  <inkml:trace contextRef="#ctx0" brushRef="#br0" timeOffset="18977.28">15910 2575 0,'0'0'0,"-17"0"0,-1 0 15,141-17 16,-17 17-15,-18-18 0,-52 0-1,-1 1 1</inkml:trace>
  <inkml:trace contextRef="#ctx0" brushRef="#br0" timeOffset="20110.22">17180 2769 0,'0'0'0,"18"0"0,0 0 0,-1 0 0,18 0 15,71-17 1,-53-36 15,0-18-15,-35 1-1,-54-54 1,-52 54 0,-18 70-1,-17 35 1,35 53 0,17 71-1,54-53 1,17 17-1,0-105-15,35 35 16,71-53 0,35-36-1,-53 1 1,0-71 15,-53 18-15,-35 70-16,18-87 15,-18 52 1,0 88 15,0 53-15,0-53-16,0 36 16,0 17-1,35-35 1,18-35-1,18-18 1,-36-18 0,18-52-1,-53 17 1,0-36 15,0 1-15,0 35-1,0-17 1,53 35 0,18 35-1,-19 17 1,19 71 0,-36 1-1,-17 16 1,-18-34-1,0-53-15,0 17 16,-18-35 0,1 0-1,-1-35 1,18-36 0,35-52 15,-17 87-31,35-52 15,17 0 1,1 70 0,0 1-1,-36 17 1,0 35-16</inkml:trace>
  <inkml:trace contextRef="#ctx0" brushRef="#br0" timeOffset="20527.64">18362 2575 0,'0'0'0,"0"53"15,35-18 1,18-35 0,35-17-1,-17-36 1,-18 0 15,-35-35-15,-18 17-1,-18 54 1,-70 52 0,-36 71-1,54-18 1,52 35 0,36-34-1,52-37 1,54-52-1,34 0 1,-34-52 0,-36-1-1,-17-18 1,-54 53 15,1 1-31,-53 17 16</inkml:trace>
  <inkml:trace contextRef="#ctx0" brushRef="#br0" timeOffset="22727.24">2893 4604 0,'0'-53'32,"0"35"-17,0 36 17,0-1-32,-18 36 15,18 106 1,0-18-1,0 36 1,0-54 0,35-70-1,-17-53-15,17 18 16,54-54 15,-19-69-15,-17-19-1,0-52 1,-35-1 0,-18 71-1,0 36 1,0 52 0,0 54-1,0 34 1,0 71-1,0 18 1,17-18 0,18-70-1,36-54 1,-36-17 0,53-35 15,1-71-16,-1-35 1,-70 70 0,-18 1-1,0 105 17,17 71-17,36 0 1,18 0-1,-54-53 1,19-18 0,-36-17-1,-18-18 1,0 0-16,-35-36 16,-35-34 15,18 17-16,52 35 1,18 89 15,18-18-15,70 0 0,0-18-1,0-35 1,36 0-1,17-53 1,-18-35 0,-52-18-1,-36-18 1,-17 54 15,-18 52-31,-18 18 16,-35 0-1,18 88 1,17 1 0,18 34-1,18-35 1,52-17 0,107-36-1,-54-35 1,36-18-1,-35-34 1,-19-54 0,-69-18-1,-36 18 1,-18 18 15,-35 88-31,-35 0 31,17 71-15,-17 35 0,53 17-1,35-35 1,0-52 0,35-19-1,53-17 1,18-53-1,-35-35 1,-18-35 0,-18-36-1,0 18 17,-35 35-32,0 35 31,0 107 0,0 52-15,-17 53-1,17 35 1,0-52 0,0-89-16,52 71 15,1-53 1,36-53-1,-37-18 1,19-52 0,0-36-1,-54 71-15</inkml:trace>
  <inkml:trace contextRef="#ctx0" brushRef="#br0" timeOffset="24893.27">7003 4939 0,'0'0'0,"70"-88"31,-52 70-31,-1-70 16,19 17 0,-36-17-1,0-18 1,0 71 0,-18 35-1,-17 53 1,17 53-1,18 0 1,0 35 0,53-18-1,0-88 1,-35-35-16,70 18 16,-35-53 15,35-36-16,-17-52 1,-71 35 0,-18-36-1,-70 18 1,-18 89 0,18 17-1,-1 70 1,72 54-1,34 34 1,54-34 0,0-71-1,52-36 1,-17-34 0,70-71 15,1-71-16,-124 88 1,-36-17 0,-17 70-1,-17 36 1,-1 53 0,0-1-1,18-35-15,0 71 16,0-53-1,0-17 1,0-72 15,0 19-31,18-72 16,17 1 15,18-18-15,-18 71-1,18 17 1,0 54 0,-17 17-1,-36-18-15,70 35 16,-35 1 0,36-36-1,-1-35 1,1-17-1,17-89 1,-35 35 0,-18-70-1,-17 18 1,-18-1 0,0 71 15,0 71-16,0 88 1,0 0 0,-18 52-1,18 1 1,0-71 0,0 1-1,53-89 1,18 0-1,-18-53 1,17-53 0,1 0-1,-36 53 1,-17 35 0,-18 71 30,0 35-30,0-35 0,35 18-1,-17-53-15,35-18 16,17 0 0,1-36-1,-1-34 1,-34-18-1,-1-1 1,-35 72 0,0-1-1,0 71 17,0 35-1,-18 71-16,1 35 1,17 0 0,0-35-1,0 52 1,17 19 0,1-89-1,-18-88-15,0 88 16,0-35-1,-18-71 1,-52-35 0,17-71-1,0-17 1,53 53-16,-18-194 31,18-71-15,18 70-1,52-16 1,-17 87 0,-17 18-1,-1 70 1,-17 71 0,17 0-1,-18 0-15</inkml:trace>
  <inkml:trace contextRef="#ctx0" brushRef="#br0" timeOffset="26226.23">10742 4710 0,'0'0'0,"18"-18"31,-1 18-31,1 0 16,17-18-16,53 1 15,54-36 1,-107 35-16,71-35 16,0-35-1,-89-18 16,-17 36-15,-17-54 0,-36 106-1,-36 18 1,36 89 0,18 34-1,0 106 1,17-17-1,18 106 1,0-248-16,-17 265 16,-1-88-1,-17 35 1,17-70 0,18-88 15,35-54-16,71-105 1,0-36 0,53-70-1,-18-53 1,-71 0 0,-70-106-1,-123 106 1,17 71-1,-53 17 1,54 53 0,-1 53-1,106-35 1,35 0 0,71-36 15,0 0-16,35-34 1,-53 16 0,-35 36-1,-53 36 1,0-1 0,-18 89 15,18-1-16,0-34-15,0 69 16,36-34 0,16-18-1,19-53 1,-18-35 0,35-54 15,-53-16-16,-35-19 1,-53 18 0,-17 53-1,-1 53 1,18 18 0,18 70-1,35-53-15,0 71 16,0-35-1,18-1 1,17-34 0,36-36-1,17-18 1</inkml:trace>
  <inkml:trace contextRef="#ctx0" brushRef="#br0" timeOffset="26660.4">12065 4657 0,'0'-53'15,"0"35"1,0-17 0,53 0-1,0 17 1,35 18-1,0 35 1,-35 36 0,-53 17-1,0-18 1,-35 19 0,17-36 15,1-53-16,17-36 1,35-34 0,0-36-1,18 18 1,-18 35 0,-17 18-1,17 35 1,1-18-1</inkml:trace>
  <inkml:trace contextRef="#ctx0" brushRef="#br0" timeOffset="29008.54">14058 4339 0,'18'-17'15,"-36"34"-15,36-70 0,-1-53 16,-17 71-16,0-18 16,0 71 15,0-1-16,0 19-15,-35 70 16,-18 70 0,0-17-1,0-71 1,-17 35 0,-1-70-1,18-35 1,-17-71-1,35-18 1,-1-52 0,36 17-1,0-53 1,0 142-16,0-36 16,36 53 15,16 88-16,-34-17 1,53 52 0,-18-17-1,0-36 1,35-17 0,-18-53-1,36-35 1,0-35-1,-18-19 1,-35-34 0,-35 88-1,-18 17 1,0 36 0,0 35 15,-18 35-16,18 0 1,18-18 0,17-52-1,36 0 1,17-36 0,-35-17-1,52-71 1,-87 18-1,0 17 1,-18 54 0,0 70 15,0-36-31,-18 36 31,-17 0-15,35 0-1,-18-35 1,18-36 15,0-17-15,0 17-16,35-53 16,1 1-1,34 17 1,1 53-1,-36 0 1,-35 18-16,35 35 16,-35 17-1,18 1 1,0-18 0,35-36-1,35-17 16,0-17-15,0-54 0,-17-35-1,-18 0 1,-36-52 0,-17 52-1,0 53 1,0 70-1,-17 54 1,-19 53 0,19-19-1,-1 1 1,18-88-16,-18 52 16,18-87 46,0-19-46,53-69-1,0 52 1,35-18 0,-17 54-1,-18 17 1,-53 17-16,0 18 15,-53 1 1,-53 17 0,53-36-1,18-17 1,17 0 15,18 18 16,0 17-31,18 18-1,0-18 1,17 18 0,18-17-1,0-1 1,-36-35-16,72 0 15,-1-18 1,18-35 0,-1 0-1,-16-52 1,-36-19 0,-53 71-1,-36 53 16,-17 0-15,0 53 0,53 18-1,0-1 1,36 1 0,-1-36-1,0 18 1,-35-18-1,0-17 1,-88-18 0,70 0-1,-34 0 1,-1-35 0,17-1-1</inkml:trace>
  <inkml:trace contextRef="#ctx0" brushRef="#br0" timeOffset="29493.47">14482 4163 0,'35'0'15,"-18"0"-15,1 0 16,0-18 0,-18 0-1,0 1 1,-18 17-1,0 0 1,18 17 0,0 1-1,0 0 1,0-1 0</inkml:trace>
  <inkml:trace contextRef="#ctx0" brushRef="#br0" timeOffset="30055.88">16933 4639 0,'0'0'0,"0"-18"16,-17 18 15,-1 0-15,18 18-1,18-18 48,-18-18-63,0 1 47,0-1-16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3T11:31:36.89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2117 2346 0,'0'-18'16,"0"1"30,-18-1-14,0 18-17,18-18-15,-35 18 16,-18 0 0,-35 0-1,0 53 1,-89 36-1,54 16 1,35 36 0,52-17-1,36-1 1,18-17 15,53 18-15,-1-71-1,1-18 1,-18 0 0,0-35-1,-71 0 48,0 0-63,1 0 0,-89 18 15,18 35 1,-36 35 0,36 18-1,53-71-15,-36 71 32,18 35-17,18 53 1,35 0-1,71-18 1,52-52 0,89-36-1,-36-53 1,-17-17 0,-53-18-1,-18-35 1,-35-36-1,-36-17 1</inkml:trace>
  <inkml:trace contextRef="#ctx0" brushRef="#br0" timeOffset="608.04">4692 6632 0,'0'18'16</inkml:trace>
  <inkml:trace contextRef="#ctx0" brushRef="#br0" timeOffset="2755.35">1993 4868 0,'0'0'0,"-17"0"15</inkml:trace>
  <inkml:trace contextRef="#ctx0" brushRef="#br0" timeOffset="3066.81">3704 5009 0,'35'-70'16,"-35"52"-16,18 1 15,-18-36-15,0 35 0,0-35 16,0 35 0,-18 18-1,1-17 1,-18 34 15,-18-17-31</inkml:trace>
  <inkml:trace contextRef="#ctx0" brushRef="#br0" timeOffset="4483.41">2081 4498 0,'0'0'0,"-17"0"31,17 18 0,0-1-31,0 1 16,0 70-1,0 18 1,88 35 0,0-18-1,53 1 1,-17-36 0,123-17-1,-106-71 1,53-36-1,-18-69 1,-52-1 0,-89 70-16,71-105 15,-71 106-15,36-88 32,-1-1-17,-35 18 1,-35 53-1,18 53 1,35 106 15,-18-18-15,36 36 0,17-36-1,-17-35 1,52-53-1,-17-35 1</inkml:trace>
  <inkml:trace contextRef="#ctx0" brushRef="#br0" timeOffset="4649.71">4798 4533 0,'53'0'0,"-106"0"0,212-106 16,-36-88 15,-52 53-15,-36-53-1,-35 159-15,-18-71 16,-88 18 0,-52 88-1,87 0 1</inkml:trace>
  <inkml:trace contextRef="#ctx0" brushRef="#br0" timeOffset="5499.57">4868 3775 0,'18'-18'0,"53"-17"16,17-89 0,-35 1-1,-18-89 17,-88 53-17,-35 54 1,-71-19-1,18 36 1,-35 53 0,34 35-1,1 70 1,88-35 0,53-17-1,0 0 1,53-18-1,36-88 1,-72 17 0,1-52-1,-53 17 1,-71 0 15,-71 18-15,1 52-1,35 36 1,35 0 0,71 18-1,70-18 17,0 0-17,-17-18-15,35-52 16,-36 17-1,-17-71 1,-35 36 0,-88-53-1,-36 53 17,53 70-17,-17 1 1,34 34-1,1 36 1,71 0 0,-1-53-1,18-53 17,-35-53-17,-89 53 1,71 53-16,-123 0 15,-89 53 1,159-35 0</inkml:trace>
  <inkml:trace contextRef="#ctx0" brushRef="#br0" timeOffset="5582.74">1976 2240 0,'35'71'15,"-18"52"1,54-17-16</inkml:trace>
  <inkml:trace contextRef="#ctx0" brushRef="#br0" timeOffset="5999.56">2381 3722 0,'0'0'0,"0"-35"15,0-1 16,0 107-15,0 35 0,0 17-1,0-70-15,0 53 16,0 17 0,0-70-1,0-70 16,-35-89-15,35 88 0</inkml:trace>
  <inkml:trace contextRef="#ctx0" brushRef="#br0" timeOffset="6499.32">2275 3739 0,'-17'-17'16,"34"34"-16,-105-87 15,88 52-15,0-17 16,35-18 0,71 18-1,53-1 1,-18 36 0,18 53-1,-141 0 1,-36 53-1,-53-35 1,-52-1 0,52-34-1,36-36 1,17 0 15,71-18-15,36 0-1,52 1 1,-36 17 0,37 0-1,-107 35 1,-17 53 0,-71 0-1,-89 53 1,1-70-1,36 0 1</inkml:trace>
  <inkml:trace contextRef="#ctx0" brushRef="#br0" timeOffset="6583.22">2417 4357 0,'35'-53'16,"-70"106"0,123-159-1,0-18 1,-53 107-16,-17-18 0</inkml:trace>
  <inkml:trace contextRef="#ctx0" brushRef="#br0" timeOffset="6866.29">2981 3563 0,'53'-53'15,"-35"35"1,17 1-16,53-54 16,18 36-1,0 35 1,-53-18 15,-53 36-15,0 17-1,-53-17 1,53 0-16</inkml:trace>
  <inkml:trace contextRef="#ctx0" brushRef="#br0" timeOffset="7115.87">3298 3457 0,'0'0'16,"0"35"-1,0 1 1,0-19-16,0 36 15,0 71 1,0-18 0,0-36-1,0 18 17,0-70-17,0 0 1,18-89 15,0 53-31</inkml:trace>
  <inkml:trace contextRef="#ctx0" brushRef="#br0" timeOffset="7782.13">3563 3545 0,'18'0'31,"-1"18"-31,1 35 16,0 53 0,-18-36-1,0 1 1,0-53 0,0-1-16,0-34 46,0-1-30,-18-35 0,18-18-1,0-70 1,0 88 0,35 53-1,18 0 1,0 53-1,-18 18 1,18 17 0,-35-53-1,17-17 1,0-18 0,-35-35 15,53-53-16,-17 17 1,-36 36-16,35-89 16,0 71-1,0 53 1,-17 71 0,0 17-1,17 71 1,-35-71-1,0 18 1,0-71 0,18-17-1,17-36 1</inkml:trace>
  <inkml:trace contextRef="#ctx0" brushRef="#br0" timeOffset="9265.1">8255 2699 0,'0'0'0,"0"35"16,-18-35-16,-17 0 16,0 0-1,-18-18 1,18-52 0,35 52-16,-18-123 31,18 18-16,88-89 1,53-35 0,36 106-1,211 0 1,-177 105 0,-17 36-1,-123 36 1,-53-36-1,-18-18 17,0 0-32,53-52 15,88-54 1,17 1 0,54 17 15,88-17-16,-18 70 1,0 70 0,-123 54-1,0 35 1,-71-18 0,-70-35-1,-1-35 1,36-36 15,18-17-15,70-1-1,-88 36-15,53 0 16,194 36 0,-142 34 15,19 71-16,-124-17 1,-53 87 0,-71-17-1,36-158-15,-53 87 16,-18-17 0,88-53-1,18-18 1,88 18-1,89 18 1,-72 17 0,72 71-1,-89-36 1,0 36 0,-35 35 15,-35-53-16,-36 71 1,-52-89 0,52 1-1,18-107 1,35-17 15,-17 0-31,35 18 16,-36 52-1,-17 19 1,-17-1 0,-18-71-1</inkml:trace>
  <inkml:trace contextRef="#ctx0" brushRef="#br0" timeOffset="9299.19">12577 4427 0,'-53'53'16,"-89"-17"-1</inkml:trace>
  <inkml:trace contextRef="#ctx0" brushRef="#br0" timeOffset="10031.52">12188 4815 0,'-141'0'15,"-141"36"1,18-1 0,-36-106-1,106 1 1,1375 140-16,-2415-158 0,1004-18 16,107 18-1,-1 35 1,54 53-1,17 36 1,-106 69 0,-17-16-1,35-19 1,-71-35 15,36-35-15,52-17-1,-105-89 1,53 18 0,34-36-1,54-34 1,124 87 0,-72 36-1,19 105 16,-72 1-15,1-36 0,-53 0-1,35-35 1,89 0-16,-124-70 31,17-54-15,36 18-1,-18-70 1,53-18 0,18 35-1,35-88 1,0 177-16,53-89 16,35 18-1,-35 88 1,-18 18-1,-17 35 1,52 35 0,-17-35-1,35 18 1</inkml:trace>
  <inkml:trace contextRef="#ctx0" brushRef="#br0" timeOffset="10364.41">9296 2928 0,'17'-53'0,"1"35"15,-18 36 16,0 17-31,0 54 16,0 105 0,-35-18-1,17 0 1,18-70 0,0-70 15,0-19-16,0-34 1,35-54-16</inkml:trace>
  <inkml:trace contextRef="#ctx0" brushRef="#br0" timeOffset="10631.55">9648 2981 0,'0'0'0,"36"-71"16,-1 54-1,-17 17 1,17 123 0,-35-35-1,0 71 1,0-18 15,0-53-15,-18-35-1,1-35 1,-19-18 0,19-18-16</inkml:trace>
  <inkml:trace contextRef="#ctx0" brushRef="#br0" timeOffset="10848.43">9384 3369 0,'0'0'0,"0"-18"32,0 1-17,18 17-15,52-36 16,18 1 0,-70 18-1,123-19 1,-35 1-1,0 0-15</inkml:trace>
  <inkml:trace contextRef="#ctx0" brushRef="#br0" timeOffset="11265.03">10354 3016 0,'0'0'0,"35"-17"16,-17 17-16,17-36 15,-35 19 1,-17 17-1,-54 0 1,-17 35 0,0 36-1,52-19 1,36-16 0,36 17 15,34 0-16,36-1 1,-88-52-16,52 71 16,-70-36-1,0 18 1,-70-18 0,-36-17-1,-35 0 1,88-18-1,18 0 1,35-36 0,17-34-1</inkml:trace>
  <inkml:trace contextRef="#ctx0" brushRef="#br0" timeOffset="11898.06">10795 2981 0,'0'18'32,"0"-1"-32,0 36 15,0 35 1,0 53-1,0-17 1,0-18 0,0-71-1,-18-35 17,18-18-32,0-52 31,0-54-16,53-34 1,18 52 0,-54 88-16,89-70 15,-35 70 1,-36 18 0,-35 18-1,-53 17 1,36-17-16,-125 17 15,54-17 1,18 35 0,70-18-1,17 36 1,89-1 0,-71-52-1,71 35 1,53 0-1,-71-18 1,0-18 0,-70-17-1</inkml:trace>
  <inkml:trace contextRef="#ctx0" brushRef="#br0" timeOffset="14131.62">14041 2522 0,'0'0'16,"17"0"-16,18 18 15,-35-36 17,0 1-32,0-54 15,18 54 1,35-107-1,35 18 1,71-53 0,0 36-1,211-18 1,-105 123 0,52 18-1,-158 53 1,-53-18-1,-71-35 1,-35-17 15,88-71-15,71-36 0,35 36-1,106 17 16,-106 54-15,-141 17-16,141 35 16,-106 53-1,-35 71 1,-35-36 0,17 1-1,18-54 1,88 1-1,-18-53 1,71-18 0,-52 35-1,104 0 1,-51 18 0,-107 71 15,-106 34-16,-70-17 1,-71 36 0,71-71-1,53 0 1,35-18 0,123 0-1,18 0 1,-35-17-1,18 34 1,-54-16 0,-35 69-1,-70-34 1,-53-18 15,-71 35-15,18 18-1,35-36 1,71-35 0,35-52-1,0 16 1,0-16 0,-35-19-1,-18 19 1,-35-19-1,-18 19 1,-71-1 0,19 0-1,-89-17 1,35 17 0,18-35 15,18 0-16,17-35 1,35 17 0,-34 0-1,52 18 1,18 36 0,17 34-1,18-34 1,-35-1-1,0-35 1,-36 0 0,-140-88-1,17 17 1,88 1 0,18-36 15,70 35-16,71 18 1,0 18 0,36 17-1,16 1 1,-52-36 0,0 18-1,-52-54 1,-37-17-1,1-17 1,0 0 0,53 52-1,17-35 1,18 0 15,53-17-31,0 52 31,17-17-15,-34 53 0,-36 17-1,0-17 17,-53-36-17,0 18 1,-18-52-1,36-19 1,17 18 0,1-17-1,17 105-15,0-52 16,35-1 0,-35 53 15,0 54 0,18-19-31,17 54 16,-35-36-16</inkml:trace>
  <inkml:trace contextRef="#ctx0" brushRef="#br0" timeOffset="14431.15">15187 2893 0,'18'0'16,"-36"0"-16,53 0 0,-17-18 16,-18 0-1,0 71 1,0 18 0,0 141 15,-18-71-16,1 35 1,-1-52 0,0-71-1,1-36 1,17-34 0,0-19-16</inkml:trace>
  <inkml:trace contextRef="#ctx0" brushRef="#br0" timeOffset="14697.44">15699 3034 0,'0'0'0,"53"-53"0,-36 53 0,36-18 16,-53 36 0,0 53 15,0 17-16,-35 53 1,17-35 0,1-89-16,-19 89 15,-17-35 1,36-54 0,-19-17-1,1 0-15</inkml:trace>
  <inkml:trace contextRef="#ctx0" brushRef="#br0" timeOffset="14898.02">15222 3440 0,'0'-18'0,"0"36"16,-17-54-16,-1 36 16,71 0-1,-35 0-15,52-17 31,71-1-15,-17-17 0,-1-18-1,-52 35-15</inkml:trace>
  <inkml:trace contextRef="#ctx0" brushRef="#br0" timeOffset="15114.14">16016 3122 0,'0'0'0,"0"35"47,0-17-47,0 17 0,-18 1 0,1 16 15,-1-16-15,-35 70 16,36-36 0,-1 1 15,-17-89 0</inkml:trace>
  <inkml:trace contextRef="#ctx0" brushRef="#br0" timeOffset="15581.1">15928 3334 0,'0'-36'16,"53"-69"0,0 52-1,35 35 1,-53 18-1,0 18-15,36 88 16,-53-1 0,-1 19-1,-17-36 1,0-70 0,18-1 15,0-34-16,35-54 1,-1-17 0,37-71-1,34 36 1,-70 70 0,-35 53-16,17 17 15,-35 54 1,18 70-1,-36-35 1,0 35 0,1-53-1,17-70-15,0 0 16,17-18 15,19-53-15</inkml:trace>
  <inkml:trace contextRef="#ctx0" brushRef="#br0" timeOffset="15831.6">17022 3193 0,'17'0'46,"1"-18"-46,-1 18 16,36 0-16,71-35 16,-18 35-1,-18-18 1,-71 18 0,-34 0 15,-54 0-31</inkml:trace>
  <inkml:trace contextRef="#ctx0" brushRef="#br0" timeOffset="16046.95">17198 3175 0,'0'0'0,"0"18"16,0 17-1,-35 35 1,-1 54-1,-17 17 1,36-70 0,17 17-1,0-53 1</inkml:trace>
  <inkml:trace contextRef="#ctx0" brushRef="#br0" timeOffset="17264.15">20973 3933 0,'-36'0'0,"-52"-88"32,71 71-32,-19-19 15,19 19-15,-19-107 16,19 1 0,34-36 15,72 18-16,87-35 1,-106 123 0,-17 35-16,124-35 15,-36 35 1,-18 18 0,-34 18-1,-37-18 1,-16 35-1,52-35 1,35 18 0,-17 0-1,53 17 1,-53 0 0,35 53-1,-18 18 16,-34 35-15,-89-35 0,0 35-1,-36-35 1,-17 53 0,71 35-1,70-71 1,106 36-1,-53-71 1,71 36 0,-53 17-1,-89 0 1,-70 0 0,-70-35-1,-36 17 16,-18-17-15,36 0 0,53-18-1,17 18 1,36-18 0,53 36-1,-54-18 1,1-36-1,-36 18 1,-52 1 0,17-89-1</inkml:trace>
  <inkml:trace contextRef="#ctx0" brushRef="#br0" timeOffset="17996.91">22648 6279 0,'-53'18'0,"-88"53"16,18-36 15,88-17-31,-142 34 15,706-246-15,-1128 371 0,281-177 16,-17-53 0,106 53-1,17-18 1,124 1 0,-106-36-1,53 17 1,17-16-1,18-19 1,-35-17 0,35-18-1,-17-18 1,52 36 0,-17-53 15,-18 35-16,36 36 1,-1-1 0,36 1-1,35 34 1,18-52 0,35 0-1,17-53 1,-17-36-1,-53 36 1,0 36 0,0 52-1,35-18 1,18 36 0,-18 17-1,36-35-15,17-35 31,18-18-15,-18 36 0,0-1-1,-35 53 1,-17-17 0,-19 35-1,19 0 1,16 18-1,1 35 1,-35-18-16</inkml:trace>
  <inkml:trace contextRef="#ctx0" brushRef="#br0" timeOffset="18747.06">20779 4621 0,'0'0'0,"-18"0"0,0 0 16,1 0-1,-19 0 1,19 18 0,-19 35-1,-16 70 1,34-34-1,0 34 1,18-105-16,0 52 16,-17-52-1,34-71 17,54-53-17,-54 71 1,1-106-1,17 53 1,1-18 0,-1 53-1,71 18 1,17 17 0,-35 36-1,-70 52 1,-36 1-1,-70-1 1,18-17 0,-18-35-1,70-18 1,88-36 15,-17 36 0,36 36-15,-19 52 0,-52 0-1,-18-53-15,-53 71 16,-35-35 0,-71-1-1,0-70 1,71 0-1,0 0 1,70-35-16</inkml:trace>
  <inkml:trace contextRef="#ctx0" brushRef="#br0" timeOffset="18797.3">20391 5168 0,'17'18'15,"18"-89"1,1 36 0</inkml:trace>
  <inkml:trace contextRef="#ctx0" brushRef="#br0" timeOffset="19214.43">21449 4657 0,'0'0'0,"18"0"0,-1-18 16,-17 0-1,-17 54 32,-19-1-47,-34 88 16,17-34-1,-53 87 1,106-123 0,18 17 15,70-34-16,-35-36 1,17 17 0,18-17-1,1 0 1,-36-17 0,-36-19-1,-17-16 1,0 16-16</inkml:trace>
  <inkml:trace contextRef="#ctx0" brushRef="#br0" timeOffset="19430.83">21502 5027 0,'-18'0'0,"36"0"0,-53 0 16,-1-18 0,54 1 30,17 17-46,71-18 16,-35 1 0,17-19-1,-53 1 1,-17 0 0,-18-1-16</inkml:trace>
  <inkml:trace contextRef="#ctx0" brushRef="#br0" timeOffset="19630.87">21643 4639 0,'0'0'0,"0"-18"15,0 1 1,53-1 0,0-17-1,-18 35 16,0 0-15,18 0 0,-18 0-16</inkml:trace>
  <inkml:trace contextRef="#ctx0" brushRef="#br0" timeOffset="20046.93">22401 4604 0,'36'0'15,"-36"17"17,0 1-17,0 17-15,-71 71 31,-17 18-15,35-36 0,18 18-1,35-71 1,0-17-16,0 34 16,53-16-1,-36-36-15,89 0 16,18 0-1,-36 0 1,-35 0 0,-36-18-1,-34 0 1</inkml:trace>
  <inkml:trace contextRef="#ctx0" brushRef="#br0" timeOffset="27528.68">1111 5980 0,'0'-18'31,"0"0"-15,0 36 46,18 0-62,-18-1 0,18 1 16,17 70 0,-18 0-1,1-17 1,0 52 0,-18-35-1,0 1 1,0-72-16,0 1 15,0 0 1,0-54 15,0 1-31</inkml:trace>
  <inkml:trace contextRef="#ctx0" brushRef="#br0" timeOffset="27896.58">1288 5891 0,'0'18'31,"0"0"-31,0-1 0,0 1 15,53 70 1,-1 0 0,1 53-1,-53-70 1,0 17 0,0 0-1,0-52 1,0-19 15,-17-17-15,17-17-1</inkml:trace>
  <inkml:trace contextRef="#ctx0" brushRef="#br0" timeOffset="28329.21">847 6297 0,'0'0'0,"17"0"0,107-35 32,-89 17-32,71-17 15,17 0 1,36-18-1,-71 35 1,-17-17 0,-54 35-1,-34 0 32,-1 0-47,1 0 16</inkml:trace>
  <inkml:trace contextRef="#ctx0" brushRef="#br0" timeOffset="28646.17">1005 6473 0,'18'0'15,"0"0"-15,-1 0 0,1 0 16,35 0-16,35-35 16,-53 18-16,54-19 15,16 1 1,-69 17-1,-36 1 32</inkml:trace>
  <inkml:trace contextRef="#ctx0" brushRef="#br0" timeOffset="29128.72">2064 5821 0,'0'0'0,"0"17"31,0 1-31,0 17 16,0 89-1,0-36 1,0 36 0,0-54-1,-18 18 1,0-70 0,18 0-1,0-36 16,-17-17-31,17-18 32</inkml:trace>
  <inkml:trace contextRef="#ctx0" brushRef="#br0" timeOffset="29828.6">2505 5803 0,'0'18'32,"0"17"-32,0-17 0,0-1 0,0 72 15,-18 34 1,-35-35-1,0-17 17,53-54-32,-17 1 15,-1-18 1,0 0 0,18-35-1,0 0 1,36-1-1,34 19 1,18-1 0,1 0-1,-1 1 1,-35-1 0,-18-17-1,-35-1 1,0-16-1,0 34 17,0 0-17,-18 18 1,18 36 0,0 16-1,-17 37 1,17-19-1,0 36 1,0-71 0,0 18-1,0-70 32,0-1-47</inkml:trace>
  <inkml:trace contextRef="#ctx0" brushRef="#br0" timeOffset="30162.36">3034 5856 0,'0'-18'15,"18"18"-15,17-35 16,18 18 0,17-1-1,-34 18 1,16 0-1,-69 0 48,-1 18-63,-17-1 0</inkml:trace>
  <inkml:trace contextRef="#ctx0" brushRef="#br0" timeOffset="30745.45">3052 5891 0,'0'0'0,"-36"36"15,36-1 1,-17 18 0,17-18-1,0 0 1,0 1-1,17-54 64,1 0-64,0 18-15,-1-17 0,1 17 16,52-36-1,1 36 1,-1 0 0,1 0-1,-36 18 1,1 17 0,-36 18-1,-36 18 1,-17-36-1,-35 0 17,18-17-17,-1-18 1,36 0 0,0 0-1,17 0 1,0-18-1,1 1 1</inkml:trace>
  <inkml:trace contextRef="#ctx0" brushRef="#br0" timeOffset="31429.02">1252 6932 0,'0'0'0,"-53"35"16,36-35-16,-1 0 31,36 0 0,-1 0-15,54-17 0,-36 17-16,195-53 15,-19 18 1,142-18-1,-88 0 1,87 17 0,-52-17-1,-70 18 1,-36 0 0,-106 17-1,-35 18 1,-36 0 15,-52 0 0,-53 0-15,-18 0 0</inkml:trace>
  <inkml:trace contextRef="#ctx0" brushRef="#br0" timeOffset="32062.06">1288 7038 0,'0'0'0,"-36"18"31,19-18-31,34 0 32,1 0-32,17 0 15,1 0-15,140 0 16,0-18 0,71-35-1,0 18 1,106-18 15,-36 0-15,-70 18-1,-70 17 1,-89 0 0,-35 18-1,-35 0 1,-18-17 15,0-1 16,0 0-47,0-17 16,17 35-16</inkml:trace>
  <inkml:trace contextRef="#ctx0" brushRef="#br0" timeOffset="35229.24">8608 5380 0,'0'0'0,"-18"0"0,-17-35 16,0-1-1,-1 1 1,36 17 0,0 36 15,0 0-31,0 17 0,36 53 15,-1 53 17,-18 36-17,-17-54 1,0 1 0,0-54-1,0-52 1,0-71 15</inkml:trace>
  <inkml:trace contextRef="#ctx0" brushRef="#br0" timeOffset="35545">8890 5168 0,'0'0'0,"-18"18"31,18-1-31,0 1 16,0 106 0,0 17-1,0-18 1,0 36-1,-17-36 1,17-52 0,-18-71 31,18-18-47</inkml:trace>
  <inkml:trace contextRef="#ctx0" brushRef="#br0" timeOffset="35962.26">8396 5556 0,'-53'0'31,"53"18"-15,18-18 15,-1 0-31,107-18 16,70-35-1,18 18 1,-89 0-1,1 17 17,-72 0-17,-34 18-15,-36 0 32,1 0-17,-36 18 1,-18 17-1</inkml:trace>
  <inkml:trace contextRef="#ctx0" brushRef="#br0" timeOffset="36278.62">8414 5803 0,'17'0'32,"1"0"-32,0 0 15,-1 0-15,54 0 16,17-35 0,-53 35-16,124-53 15,-53 35 1,-18-17-1,-53 35 1,-17 0 15,0-18-15</inkml:trace>
  <inkml:trace contextRef="#ctx0" brushRef="#br0" timeOffset="36745.15">9931 5274 0,'0'0'0,"0"-35"32,-18 35-32,0 17 15,1 54 1,17-53-16,-36 87 15,-16 37 17,16-37-17,-34 1 1,17-53 0,18-53-1,35-35 16,17-18-15,1 35-16</inkml:trace>
  <inkml:trace contextRef="#ctx0" brushRef="#br0" timeOffset="37427.69">10266 5274 0,'0'0'0,"0"18"31,0-1-31,0 36 16,0 35 0,0 18-1,-53-35 1,0-1-1,18-52 1,17-18 0,18-18-1,0 1 1,53-1 0,18 18-1,-19 0 1,-34-18-16,53 1 15,-18 17 17,-18-35-17,0-1 1,-35 1 0,0-36-1,-18 36 1,18 0-1,-17 35 1,-1 35 0,18 18-1,-17 35 1,-1 18 0,18-18-1,0-35 1,0-35-1,0-1 17,0-34-1,0-18-15,18-18-16</inkml:trace>
  <inkml:trace contextRef="#ctx0" brushRef="#br0" timeOffset="37744.14">10936 5292 0,'18'0'16,"-1"0"0,1 0-16,17 0 15,36 0 1,17 0 0,-17 0-1,-36 0 1,-53 0 15,1 0-31,-19 0 16</inkml:trace>
  <inkml:trace contextRef="#ctx0" brushRef="#br0" timeOffset="38328.5">11007 5292 0,'0'0'0,"-18"0"0,0 17 0,-17 19 15,17-1 17,-17 18-17,0 17 1,17-34 0,18-19-1,0-34 32,0-1-31,71 0-1,-1 1 1,1 17 0,17 0-1,0 17 1,-52 36-1,-36 18 17,0-18-17,-89 17 1,19-17 0,-18-18-1,52-17-15,-34-18 16,17 0-1,18 0 1,-1 0 0,19 0-1,-1 0 1,18-35 31,-18 17-47</inkml:trace>
  <inkml:trace contextRef="#ctx0" brushRef="#br0" timeOffset="41111.24">14764 5415 0,'0'0'0,"0"-18"0,35-70 32,-35 71-32,18 17 15,-18 17 1,0 71-1,0 89 1,-18-1 0,0-123-16,-52 141 15,52-70 1,1-89 0,-1-17-1,36-89 16,-1 53-31,1-17 16</inkml:trace>
  <inkml:trace contextRef="#ctx0" brushRef="#br0" timeOffset="41360.87">14905 5433 0,'0'-18'15,"0"36"-15,0-54 0,0 54 31,0 53-15,0 17 0,0 71-1,0-54 1,0 19 0,0-106-16,-18 34 15,18-34 1,-17-18-1,17-18 1</inkml:trace>
  <inkml:trace contextRef="#ctx0" brushRef="#br0" timeOffset="41660.3">14376 5662 0,'0'0'0,"0"-18"16,17 18-16,54-17 15,35-1 1,52 1 0,-34-1-1,70 0 1,-123 18-1,-54 0-15,18 0 32,-105 0-1,35 0-31</inkml:trace>
  <inkml:trace contextRef="#ctx0" brushRef="#br0" timeOffset="41776.65">14411 5891 0,'0'0'0</inkml:trace>
  <inkml:trace contextRef="#ctx0" brushRef="#br0" timeOffset="41911.93">14499 5891 0,'18'0'0,"52"0"15,36-17 1,0-1-1,-18 0 1,-17 18 15,-36-17-15,-17 17-16,35-18 16</inkml:trace>
  <inkml:trace contextRef="#ctx0" brushRef="#br0" timeOffset="42244.39">15787 5362 0,'0'0'15,"0"18"16,0 35-31,0-36 0,-18 89 32,-35 53-17,0-18 1,0-70 0,18-1-1,17-52 1,18-53 15,36-1-31</inkml:trace>
  <inkml:trace contextRef="#ctx0" brushRef="#br0" timeOffset="42810.64">16034 5503 0,'0'0'0,"35"-17"16,-17 34-1,-18 72 1,-18-19 15,-53 36-15,54-88-16,-54 52 16,-17-35-1,106-52 32,17-1-31,124 0-1,-71 18 1,35-35 0,-52 0-1,-18-18 1,-53-35-1,0 17 1,0 36 0,-18 35 15,1 53-15,-19 35-1,-17 36 1,36-89-16,-19 53 15,1-17 1,35-36 0,18-35 15,35-18-15,17-35-1</inkml:trace>
  <inkml:trace contextRef="#ctx0" brushRef="#br0" timeOffset="43077.4">17057 5486 0,'0'0'0,"35"0"0,18-18 16,-18 18-16,36-18 15,-1 18 1,-52 0 0,-18-17-1,-53 17 1</inkml:trace>
  <inkml:trace contextRef="#ctx0" brushRef="#br0" timeOffset="43477.62">17004 5468 0,'-35'18'16,"70"-36"-16,-106 71 16,18-18-1,36-17 1,17 0-1,17-18 17,19 0-17,52 0 1,18 0 0,-36 17-1,-52 1-15,35 52 16,-53-17-1,-71 53 1,-17-53 15,-35 18-15,17-36 0,18-35-1,17 0 1,53 0-1,-17-71 1</inkml:trace>
  <inkml:trace contextRef="#ctx0" brushRef="#br0" timeOffset="44094.19">19808 6438 0,'0'0'16,"0"-17"-16,0-36 31,0 70 0,0 19-31,0 69 16,-35 54 0,-18 0-1,-17-53 1,52-53 0,0-18-1,18-53 16</inkml:trace>
  <inkml:trace contextRef="#ctx0" brushRef="#br0" timeOffset="44376.89">20073 6368 0,'0'0'0,"0"35"15,0 18 1,-18 88 0,1-18-1,-36 36 1,18-53 0,17-35-1,18-54-15,0 1 16,-18-36 15,18 1-15</inkml:trace>
  <inkml:trace contextRef="#ctx0" brushRef="#br0" timeOffset="44677.97">19544 6632 0,'0'0'0,"-18"0"0,1 0 15,34 0 1,71 0 0,18 0-1,53 0 1,-71 0-1,36 0 1,-89 0-16,18 0 31,-35 0-15,-54 0 0,-52 0-1</inkml:trace>
  <inkml:trace contextRef="#ctx0" brushRef="#br0" timeOffset="44894.55">19509 6862 0,'0'0'0,"35"17"16,-17-17-16,17 0 15,0 0-15,106 0 16,-35-17-1,0-19 1,-36 1 15,-17 35-31</inkml:trace>
  <inkml:trace contextRef="#ctx0" brushRef="#br0" timeOffset="45244.16">20832 6579 0,'0'-17'0,"0"-1"16,0 36 15,0 35-31,0 35 31,-36 35-15,-17-35 0,0 1-1,18-54 1,35-17-1,18-18 1,17-18-16</inkml:trace>
  <inkml:trace contextRef="#ctx0" brushRef="#br0" timeOffset="45794.07">21114 6703 0,'0'17'31,"0"19"-31,-53 70 16,0-36 15,-18 1-15,54-54-1,-1-17 1,53 0-1,-17 0 1,17-17 0,53-1-1,-35 0 1,18 1 0,-18-19-1,-18 1 1,-17-18-1,-18 36 1,-18 17 31,0 17-31,-34 54-1,16-18 1,1 17-1,35-52-15,-18 35 16,18-18 0,36-35 31,-1-18-47</inkml:trace>
  <inkml:trace contextRef="#ctx0" brushRef="#br0" timeOffset="46077.57">21696 6756 0,'0'0'0,"17"0"46,1 0-46,35 0 16,0 0 0,35 0-1,-70 0-15,-1 0 16,1 0 0,-36 0 15</inkml:trace>
  <inkml:trace contextRef="#ctx0" brushRef="#br0" timeOffset="46577.33">21784 6738 0,'-35'0'16,"70"0"-16,-123 18 16,35 35-1,0-18 1,35 0-1,18-17 1,18-18 31,0 0-47,17 0 16,18 0-1,-36 0-15,36 0 16,18 0-1,-36 35 1,0 0 0,-35 18 15,-52 0-15,-54 0-1,18-35 1,-1-1-1,36 1 1,18-18 0,-18 0-1,18 0 1,0 0 0,-1 35-1,36-52-15</inkml:trace>
  <inkml:trace contextRef="#ctx0" brushRef="#br0" timeOffset="56209.04">7937 9737 0,'0'-18'0,"0"-35"32,0 35-32,0 1 15,0 34 17,0 1-32,18 17 0,17 89 15,1 52 1,-36-17-1,0-36 1,0 1 0,0-71 15,17-53-15,19-71-1,-36-17 1,17 35-16</inkml:trace>
  <inkml:trace contextRef="#ctx0" brushRef="#br0" timeOffset="56477.13">8255 9472 0,'0'0'0,"0"-18"0,35 18 15,-17 71 1,0 141-1,-18-71 1,0 35 0,0-70 15,0 0-15,0-18-1,0-70 1,0-89 15</inkml:trace>
  <inkml:trace contextRef="#ctx0" brushRef="#br0" timeOffset="56842.14">7655 9984 0,'0'0'16,"-17"0"-16,-19 17 0,19-17 31,70-17-15,52-19-1,125 1 1,-19-36-1,-17 19 1,-52 16 0,-125 19-16,54 17 15,-89 0 17,-35 17-17,-35 19 1,70-19-16</inkml:trace>
  <inkml:trace contextRef="#ctx0" brushRef="#br0" timeOffset="57075.84">7814 10125 0,'0'0'0,"18"0"16,52 0-1,54-18 1,17-35 0,-35 36-1,-1-1 1,-87 0 0,0 18-16,17-17 31</inkml:trace>
  <inkml:trace contextRef="#ctx0" brushRef="#br0" timeOffset="57425.25">9313 9631 0,'0'0'0,"18"-18"0,-18 1 16,0-19 0,0 54-1,0 17 1,0 106 0,-18-17-1,1-89-15,-19 71 16,-17-18-1,36-53-15,-18 36 16,17-53 0,18-36 31,0 0-47</inkml:trace>
  <inkml:trace contextRef="#ctx0" brushRef="#br0" timeOffset="58059.4">9578 9578 0,'18'0'16,"-18"18"-16,0 70 15,-53 53 1,17-35-1,-34 17 1,52-70 0,-17 0-1,17-53-15,18-18 47,18 1-31,35-1-1,-18 18 1,53-18 0,-70 18-16,52-17 15,36-18 1,-70-1 0,-1-17-1,-35-17 1,0 17-1,0 35-15,0-35 16,-18 89 31,18 69-47,-17 1 31,-1-35-15,18-54-16,-35 54 15,35-36 1,0-17 0,0-36 31,0 1-47,0-36 15</inkml:trace>
  <inkml:trace contextRef="#ctx0" brushRef="#br0" timeOffset="58409.62">10213 9613 0,'0'0'0,"0"-17"0,35 17 16,-35-18-16,53 18 15,18-18 1,-18 1 0,17 17-1,-17 0 1,0 0-1,-71 0 32,1 0-47,-19 0 16</inkml:trace>
  <inkml:trace contextRef="#ctx0" brushRef="#br0" timeOffset="59042.07">10283 9578 0,'0'0'0,"-35"70"16,18-52 0,-1 17-16,18 1 15,-18-19-15,-17 36 16,17-18-1,1-17 1,34-18 47,1-18-48,17 18 1,36-35-1,-36 35 1,36 0 0,-54 0-16,36 35 15,0 1 1,-18 17 0,-17-18-1,-18 18 1,-18 0-1,-35-18 1,36-17-16,-71-1 16,35 1-1,-18-18 17,1 0-17,34 0 1,1 0-1,35-18 1,0 1 0,0-1-1,18-17 1,17 17 0</inkml:trace>
  <inkml:trace contextRef="#ctx0" brushRef="#br0" timeOffset="64990.87">7638 8590 0,'0'0'0,"-36"-35"15,19 35-15,-19-18 16,-16 1 0,-19 17-1,-17 52 17,70-34-32,-52 35 15,-19 88 1,1 53-1,18-35 1,-36 53 0,53-36-1,35-105-15,-70 175 16,53-69 0,17 35-1,18-1 1,53-70-1,35 18 1,36-35 0,34-36-1,-16-35 17,-19-36-17,36 1 1,0-18-1,-107-18-15,54-52 16,-35 17-16</inkml:trace>
  <inkml:trace contextRef="#ctx0" brushRef="#br0" timeOffset="66275.1">7673 8643 0,'0'0'0,"0"-18"31,0 1-31,106 17 16,0-18-1,88-17 17,53 0-17,-1 17 1,178-17-1,-318 17-15,176 0 16,159 18 0,-18-17-1,-123 17 1,88 17 0,-141 19-1,-176-36-15,140 53 16,-87-18-1,-54 18 1,-17 17 0,-18 1-1,-17 88 17,0-36-17,-1-17 1,19 35-1,-19-17 1,-17-36 0,0 53-1,0 18 1,0-18 0,-35-18-1,35-52 1,-18 17-1,18 0 1,0 18 0,-35-36-1,17 1 17,1-18-17,-54 0 1,1-18-1,-18 0 1,-18 1 0,-18-19-1,-87 36 1,-54-35 0,-53 0-1,-105-1 1,0-17-1,141 0 1,-89-17 0,36-1-1,70 0 17,54 18-17,105-17 1,71-19-1,35 1 1,0 0 0,35 0-1,-17 17-15</inkml:trace>
  <inkml:trace contextRef="#ctx0" brushRef="#br0" timeOffset="66292.75">8114 10619 0,'0'-18'16</inkml:trace>
  <inkml:trace contextRef="#ctx0" brushRef="#br0" timeOffset="66332.5">8114 10530 0</inkml:trace>
  <inkml:trace contextRef="#ctx0" brushRef="#br0" timeOffset="66841.78">11818 9613 0,'0'-35'31,"0"17"-15,0 36 30,0 0-46,0 52 16,18 18 0,17 71-1,-35 0 1,0-124-16,0 89 16,18-19-1,52-34 1,-35-89-1</inkml:trace>
  <inkml:trace contextRef="#ctx0" brushRef="#br0" timeOffset="67723.75">12471 10336 0,'141'-88'16,"-282"176"-16,388-229 0,282-106 15,35 0 17,-193 106-17,-36 18 1,-159 70-1,-123 35 1,-18 1 0,-52 17 656,17 17-672,-71-17 31,54 0-31,-54 36 15</inkml:trace>
  <inkml:trace contextRef="#ctx0" brushRef="#br0" timeOffset="69291.19">11871 10019 0,'0'0'0,"0"-18"0,-18-35 31,18 36-31,0-1 16,0-53 0,0 36-1,0 18 1,0 34 31,0 1-47,0 17 15,0-17-15,0 52 16,0 19 0,0-19-1,0 1 1,0-18 15,0 35-15,18-18-1,0-34 1,-1-1 0,19 0-1,-19-17 1,-17-1-16,35 1 16,-17-18-1,0 18 1,52-18-1,-17-53 1,71 0 0,-89 18-16,141-54 15,-17 19 1,70-18 15,1-1-15,-89 54-1,-18 0 1,-52 17 0,-54 18-1,1 0 1,-36 0 62,1 0-62,-1 18-16,1 0 0,-36-1 15,-88 36 1,-124 35 15,71-35-15,-18 35-1,36 1 1,70-37 0,0-16-1,53-19 1,36 1-16,-1-18 0</inkml:trace>
  <inkml:trace contextRef="#ctx0" brushRef="#br0" timeOffset="79873.36">4780 6315 0,'0'0'0,"0"-18"15,0 36 17,0-1-32,0 19 15,18 17 1,17-36 0,0-17-1,18 0 16,-17-53-15,-36 0 0,0 36-1,-71-19 1,18 36 0,0 18-1,0 35 1,36-18-1,-1-17 1,18-36 31,0 1-31,0-1-1,18 18-15,-1-18 31,18 18-15,18 0 0,0 0-1,-35 0-15,70 36 16,-17-1 0,35 35-1,-18 1 1,53 52-1,35 1 1,1 35 0,-1 35-1,-17 35 1,-53-35 0,35 53 15,0 0-16,-35 18 1,-36-71 0,-70-71-1,0-70 1,0-35 0,-35-18-1,35-18 32,0 0-47,70-35 16</inkml:trace>
  <inkml:trace contextRef="#ctx0" brushRef="#br0" timeOffset="80689.64">8184 8661 0,'0'0'0,"18"0"15,-18-18 32,0 0-47,0 1 16,0-71-1,0-71 1,18-18 0,52-105-1,36-53 1,-53 247-16,88-159 15,88-35 1,18 88 0,-123 123-1,-18 18 1,-53 53 0,-53-17 15,-18-1 0,-17 18-15,35-18-1,-18 18-15,0 0 16,1 0 0,-1-17-1,0 17 16,1 35-15,-18 0 0,17 0-1,18-17 17,35 0-32,-17-1 15</inkml:trace>
  <inkml:trace contextRef="#ctx0" brushRef="#br0" timeOffset="81322.98">10178 8643 0,'0'0'0,"-18"18"16,0-18-1,18-18 1,0-35 0,0 35-16,36-87 15,69-142 1,19-18 0,17 53-1,159-123 1,106 53-1,-71 106 1,247-36 0,-159 89-1,-158 70 1,-18 17 0,-124 36 15,-88-17-16,-52 17 32,-1 0-31,1 0 0,17 35-1,-18-17-15</inkml:trace>
  <inkml:trace contextRef="#ctx0" brushRef="#br0" timeOffset="81905.24">10724 8731 0,'0'0'0,"-17"0"0,17 18 16,0 0-1,17-36 1,36-17-1,53-54 1,106-16 0,-142 69-16,266-122 15,-19 52 1,195-53 0,123 35-1,52 19 16,-16 34-15,-72 53 0,-158 18-1,-211 0 1,-54 0 0,-105 18-1,-54-18 1,-17-18 15,-35-34-15,35-1-1,0 17-15</inkml:trace>
  <inkml:trace contextRef="#ctx0" brushRef="#br0" timeOffset="101536.85">9155 6403 0,'0'0'0,"-18"-18"0,0-17 15,18 17-15,-17 1 16,17 34 0,0 19-1,0-1-15,-18 106 16,18 0 0,0 18-1,18 35 1,-18-124-1,0-17 1,35-53 15,-35-70-15,0 35-16</inkml:trace>
  <inkml:trace contextRef="#ctx0" brushRef="#br0" timeOffset="101803.78">9402 6332 0,'0'0'16,"0"-35"-16,0 0 15,-18 35 1,18 70 0,-18 107-1,71 17 1,-53-35-1,-17-36 17,-1-70-17,18-35 1,-18-71 15</inkml:trace>
  <inkml:trace contextRef="#ctx0" brushRef="#br0" timeOffset="102053.25">8961 6844 0,'0'0'0,"35"-18"47,-18 1-47,19 17 0,87-53 15,-17-18 17,-71 71-32,36-18 15,-18-34 1,17-1 0,1-18-1</inkml:trace>
  <inkml:trace contextRef="#ctx0" brushRef="#br0" timeOffset="102455.36">9948 6279 0,'0'0'0,"0"-35"15,-123 35 17,88 0-17,-36 71-15,0-1 16,71 1 15,0-18-31,71 0 31,52 0-15,19-18 0,-54 18-1,-71-18 1,-17 18-1,-123 0 1,-36 0 0,18-18-1,71-35 1,52 0 0,18-35-1,53-36 16</inkml:trace>
  <inkml:trace contextRef="#ctx0" brushRef="#br0" timeOffset="103104.38">10248 6332 0,'0'0'0,"0"18"47,0 0-47,0 35 15,0 52 1,0-16 0,-17-1-1,17-71-15,-18 36 16,18-35-1,-18-18 17,18-18-17,0-35 1,0-35 0,0 53-16,18-89 15,35 36 1,17 35-1,-17 53 1,-17 0 0,-36 36-1,0-19-15,-36 36 16,-17 0 0,0 0-1,18-35 1,18-1 15,17 1-31,0 17 16,70-17-1,1-18 1,-18 0 0,-18 0-1,0 0 1,-17-35-1,-1-1 1</inkml:trace>
  <inkml:trace contextRef="#ctx0" brushRef="#br0" timeOffset="103952.34">10848 6068 0,'0'0'0,"-18"-18"0,-123-88 31,124 71-31,-125-36 31,-16-17-15,-72 35 0,-70 18-1,71 35 1,-53 0-1,53 53 1,-89 35 0,106 18-1,160-88-15,-160 123 16,88-35 0,19 52-1,87 54 1,18-53-1,18 105 17,35-105-17,35 53 1,18-18 0,-1-88-1,89-1 1,36-34-1,34-36 1,19-35 0,34-35-1,-88-18 1,36-35 0,-53-36-1,-18-34 1,-36-19-1,-17-17 1,-52 53 15,-54-88-15,-35 52 0,-18 125-16,-140-107 15,-36 35 1,70 54-1,-17 17 1,70 35 0,54 1-1,17 34 17,35 18-17,36-17 1</inkml:trace>
  <inkml:trace contextRef="#ctx0" brushRef="#br0" timeOffset="104419.32">10795 6350 0,'0'0'16,"0"71"0,0-54-16,35 36 15,1-35-15,87 17 16,0-35-1,72 0 17,-37-53-17,107-53 1,-71 18 0,-53 0-1,35-53 1,-52 0-1,-18-53 1,-106 17 0,-18 71-1,-88 18 1</inkml:trace>
  <inkml:trace contextRef="#ctx0" brushRef="#br0" timeOffset="104551.81">11977 5239 0,'-53'0'16,"106"0"-16,-177 35 15,89-35-15,0 35 32,-18 1-17,18-19 1</inkml:trace>
  <inkml:trace contextRef="#ctx0" brushRef="#br0" timeOffset="104935.84">12100 5080 0,'0'0'0,"18"-18"0,35-35 15,-36 53 1,-34 18 15,17 0-31,-71 35 16,-70 35-1,0 0 1,70-53 15,54-17-15,34-18 0,36 0-1,53 18 1,71 34-1,-36 19 1,-71-36 0,-34 36-1,-36-53-15,0-1 16,0 1 0,-18-18-1</inkml:trace>
  <inkml:trace contextRef="#ctx0" brushRef="#br0" timeOffset="105043.41">12100 5415 0,'-17'0'16</inkml:trace>
  <inkml:trace contextRef="#ctx0" brushRef="#br0" timeOffset="105286.65">11836 5327 0,'0'0'16,"0"-18"0,17 18-1,1-17-15,88 17 16,17 0 0,71 17-1,-106 19 1,-35 34-1,-53 1 1,-17-1 15,-54-17-15,54-53-16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3T11:37:42.33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1605 1764 0,'0'-18'47,"18"1"-47,-18-1 15,17 0-15</inkml:trace>
  <inkml:trace contextRef="#ctx0" brushRef="#br0" timeOffset="1016.93">1729 600 0,'0'0'15,"0"-18"-15,0-35 16,0 36-16,0 34 47,0 1-32,-18 35 1,18-36-16,-18 107 16,1-1-1,-1 18 1,18 18-1,0-53 1,0-18 0,0-53-1,0-52 17,0-36-17,71-53 1</inkml:trace>
  <inkml:trace contextRef="#ctx0" brushRef="#br0" timeOffset="1349.98">2099 529 0,'0'0'0,"0"-17"0,0-19 16,0 72 31,0-19-47,0 71 15,0 36 1,0 52 0,0-52-1,0-89-15,-18 36 16,18-19-1,0-34 17,-17-18-17,-1 0 1,18-35-16</inkml:trace>
  <inkml:trace contextRef="#ctx0" brushRef="#br0" timeOffset="2033.22">1640 1094 0,'0'0'16,"0"17"-16,18-17 31,0-17-31,35-1 15,88-53 17,0 18-17,-53 18 1,-35 35 0,-35 0-1,-18 18 1,0 35-1,0-36-15,-18 54 16,-17 17 0,17 0-1,18-17 1,18-36 0,52-17-1,1-18 1,35-35-1,-18-18 17,-18-36-17,-34-16 1,-19-37 0,-17 19-1,-35 105 1,-71 36-1,0 53 1,18 17 0,18 35-1,70-105-15,-18 70 16,18-35 0,53-35-1,17-18 1,54 0-1</inkml:trace>
  <inkml:trace contextRef="#ctx0" brushRef="#br0" timeOffset="2715.79">2928 1023 0,'18'-18'0,"-36"36"0,36-53 0,-18 17 16,17 0-16,-17 1 15,0-1 1,0 71 15,-17 53-15,17-18 0,-18 0-1,18-52-15,0-1 16,35-35 31,1-35-32,17-54 1,-18 37 0,-35 34-16,53-53 15,-36 71 1,1 0-1,0 71 1,-18-18 0,0 35-1,53-35 1,-1-35 0,19-18-1,0-36 1,17-34-1,-53-1 17,-17-70-17,-18 35 1,-53 18 0,17 70-1,-16 18 1,-19 36-1,71-1 1,0 0 0,35-35-1,1 0 1</inkml:trace>
  <inkml:trace contextRef="#ctx0" brushRef="#br0" timeOffset="3415.29">4657 776 0,'0'0'0,"-18"-70"32,18 52-32,0-35 15,-35 0 1,17 35 0,0 18-1,18 53 1,0-35-16,0 105 15,0 54 1,0-36 15,0 0-15,-17-70 0,-1-36-1,1-35 1,-19-35-1,19 17 1</inkml:trace>
  <inkml:trace contextRef="#ctx0" brushRef="#br0" timeOffset="3999.19">4286 1129 0,'-17'0'0,"34"0"0,-52 0 15,70 0 16,106-53-15,0 0 15,-105 35-31,140-52 16,-88 52 0,-52 1-1,-19 17 1,1 52-1,-18 90 1,0-72 0,0 36-1,18-71 1,52 1 0,-35-36-1,71-53 1,-53-18-1,-35-17 17,-18-18-17,0 18 1,-71 0 0,-17 70-1,0 71 1,17 17-1,1 36 1,52-17 0,-17-1-1,35-18 1,0-52 0,70-18-1</inkml:trace>
  <inkml:trace contextRef="#ctx0" brushRef="#br0" timeOffset="4616.35">5962 706 0,'0'0'0,"0"-53"31,0 35-31,18 18 31,-1 0-31,54 88 16,-54-53-16,36 89 16,-17 52-1,-36-52 1,0-36-1,0-35 1,0-71 31,17-35-31,36-88-1</inkml:trace>
  <inkml:trace contextRef="#ctx0" brushRef="#br0" timeOffset="4865.46">6350 741 0,'18'-18'0,"-36"36"0,53-89 16,-17 54-1,-18 34 1,-35 54 0,-18 88-1,-18-18 1,54-53-1,-1 0 1,18-70 0,0-1 15,35-17-15,0 0-16</inkml:trace>
  <inkml:trace contextRef="#ctx0" brushRef="#br0" timeOffset="5881.93">6685 1164 0,'0'0'15,"18"0"-15,17-35 16,-17 17-16,-18-52 16,0 17-1,-18 0 1,-35 18-1,0 35 1,-17 70 15,52-52-31,-35 88 16,18 17 0,35-52-1,0 17 1,53-71-1,17-17 1,-52 0-16,35-17 16,35-54-1,-35-17 1,18-18 0,-54 18-1,1 70-15,-18 36 47,0 35-47,0 53 16,0-18 15,0 0-15,0-70-16,53 35 15,53-53 1,-36 0-1,36-36 1,-53-34 0,0-89-1,-36 18 1,1-18 0,-18 89-1,0 52 1,0 53-1,-35 89 1,-1 17 0,19 53 15,17-123-15,35-19-1,0-52 1,54 0-1,-36-35 1,-36 18-16,18-54 16,1 18-1,-36 18 1,0 70 15,0 18-15,0-35-16,17 52 15,1-35 1,0-17 15,17-18-15,0 0 0,0-70-1,18 17 1</inkml:trace>
  <inkml:trace contextRef="#ctx0" brushRef="#br0" timeOffset="6082.04">7902 952 0,'-17'0'0,"34"0"0,-52 0 16,17 0-16,1 0 0,-36 18 15,35-18 1,36 0 31,17 18-32,0-18-15</inkml:trace>
  <inkml:trace contextRef="#ctx0" brushRef="#br0" timeOffset="7648.48">8520 1199 0,'0'0'0,"0"-17"0,0-36 16,0-18-1,-36 18 1,19 36-16,-54-36 15,18 53 1,-53 70 15,36 19-15,17 34 0,35-52-1,18 34 1,71-87-1,-1-18 1,1-18 0,17-34-1,-17-19 1,-54 36-16,19-106 16,-1-1-1,-35 1 1,0 71-1,0 52 1,-18 18 0,-17 141 15,35 0-15,0 18-1,18-71 1,70-17-1,0-53 1,-53-18-16,106 0 16,-35-36-1,-18-34 1,-52-1 0,-19-52-1,-17 87-15,0 1 16,-70 0-1,-1 52 1,-17 89 15,35-17-15,18 34 0,35-52-1,0-54-15,0 18 16,53-35-1,17-17 1,1-36 0,-1-35-1,-17-53 1,-17 35 0,-19 70-1,-17 107 16,-17 53-15,-1-19 15,18-87-31,18 70 16,70-35 0,-35-53-1,53-18 1,-54-52-1,37-54 1,-72 89-16,19-106 16,34-53-1,-52 106 1,-18 35 0,-36 141 15,19-53-31,-18 106 15,17 36 1,18-54 15,18-17-15,34-53 0,54-53-1,18 0 1,17-35-1,-53-18 1,0-53 0,-70 0-1,-18 89 1,-53 34 0,-53 54-1,71 17 1,35-17-1,35-1 1,18-52 15,-35-18-31,105 0 16,-35 0 0,1-53-1,-19 0 1,-35 0-16</inkml:trace>
  <inkml:trace contextRef="#ctx0" brushRef="#br0" timeOffset="7926.27">9331 970 0,'0'0'0,"18"0"16,17 0-1,18 0 1,106-53 0,-36 18-1,18 0 1,-141 17-1</inkml:trace>
  <inkml:trace contextRef="#ctx0" brushRef="#br0" timeOffset="8648.01">12012 670 0,'0'0'0,"-53"-70"32,36 70-32,-19 0 15,-87 17 1,17 54 0,88-36-16,-88 124 15,71-18 1,18 18-1,69-71 1,125-53 15,-36-35-15,53-17 0,-88-36-1,17-35 1,-105 70-16</inkml:trace>
  <inkml:trace contextRef="#ctx0" brushRef="#br0" timeOffset="9148.04">12665 706 0,'0'0'0,"17"-36"0,1-34 15,-18 52 1,-35 18-1,-36 18 1,-35 70 15,53-18-15,18 36 0,35-70-1,35 16 1,36-34-1,17 0 1,0-1 0,1 1-1,-54 17 1,-35 1 0,-18-19-1,-70 19 1,17-19-1,-17 1 1,18-18 15,-19 0-15,54 0 0,53-18 15,17 1-31</inkml:trace>
  <inkml:trace contextRef="#ctx0" brushRef="#br0" timeOffset="9681.03">13370 758 0,'0'0'0,"36"-35"0,16 0 16,-52 0-1,0 17 1,-70 18 0,-18 18 15,35-1-15,0 36-1,35-18 1,18-17-16,0 53 15,36-36 1,52 0 0,18-17-1,-1-1 1,-34 19 0,-53 17-1,-18-18 1,-36 18-1,-52-18 1,-71 0 0,54 1 15,-37-36-15,89 0-1,18-18 1,18-35 15,17 0-15</inkml:trace>
  <inkml:trace contextRef="#ctx0" brushRef="#br0" timeOffset="10647.52">14376 617 0,'0'-35'31,"0"17"-15,0 1-16,17-18 31,-17 17-15,-17 18-1,-36 18 1,-35 34-1,17 1 1,53 36 0,18-37-1,53-16 1,88-36 0,1-18-1,-54 0 1,-71 1-1,-34 17 1,-107 35 15,18 0-15,1 54 0,52-37-1,35 19 1,36-71-1,35 0 1,17-18 0,54-35-1,-71 53 1,-18 0 0,-35 89-1,0 69 1,-35-34-1,-18 52 1,17-52 0,36-107-1,0 89 1,0-88 0,36-18-1,17-88 1,-1-18-16</inkml:trace>
  <inkml:trace contextRef="#ctx0" brushRef="#br0" timeOffset="11197.64">15928 476 0,'-18'-53'16,"1"36"-16,-19-36 16,36 35-16,-17-17 15,87 158 16,18 1-15,36 52 0,-36-35-1,-17 53 17,-54-141-17,-17-17 1,0-54-1,0-17 1,0-71 0,0 70-16</inkml:trace>
  <inkml:trace contextRef="#ctx0" brushRef="#br0" timeOffset="11448.36">16510 459 0,'18'-53'15,"-36"106"-15,36-124 0,-18 53 16,-18 18-1,0 0-15,-70 89 16,-18 16 15,-35 54-15,53-35 0,0 17-1,53-71 1,35-52-16,0 17 15,17-35 1,54-35 0,-36 17-16</inkml:trace>
  <inkml:trace contextRef="#ctx0" brushRef="#br0" timeOffset="11816.01">16616 741 0,'35'-18'0,"-70"36"0,88-53 15,-53 52 32,0 54-31,0 52 0,0 71-1,0-17 1,-18 87-1,-17-17 1,0 106 0,17-141-1,0-18 1,1-71 0,17-105-1,0-54 1,35-87-1,-17 70-15,34-106 16,19-105 0</inkml:trace>
  <inkml:trace contextRef="#ctx0" brushRef="#br0" timeOffset="12198.11">16739 917 0,'0'0'0,"-53"-123"16,53 105-16,0-17 16,0-18-1,53 0 1,35 35 0,-70 18-16,141 0 15,-71 18 1,-17 70-1,-71 18 1,-106 0 0,0-36 15,0-17-15,36-35-1,52 0 1,53-36 15,-17 0-31,70 1 16,-53 17-16</inkml:trace>
  <inkml:trace contextRef="#ctx0" brushRef="#br0" timeOffset="12715.84">17657 900 0,'105'-36'16,"-210"72"-16,246-125 15,-141 72-15,0-54 16,-53 18 0,-35 18 15,-1 35-15,-17 88-1,36 0 1,35 71-1,35-35 1,35-54 0,18-70-1,53 0 1,-36-70 0,1-54-1,-18-35 1,-18 36-1,-17 88 1,-18 70 15,0-17-15,-18 105 0,18-17-1,0 17 1,0-70-1,71-17 1,-19-36 0,37-53-1,-19 0 1</inkml:trace>
  <inkml:trace contextRef="#ctx0" brushRef="#br0" timeOffset="12964.85">18327 617 0,'0'-53'0,"0"106"0,0-176 16,-18 123 0,-17 18 15,0 52-15,17 71-1,0-17 1,18-89-16,0 88 15,18-52 1,53-53 0,-19-18-1,-34 0-15</inkml:trace>
  <inkml:trace contextRef="#ctx0" brushRef="#br0" timeOffset="13447.15">18680 476 0,'0'-17'0,"0"34"0,0-17 31,-18 71-15,-17 17-1,17 35 1,0-17-1,18 0 1,0-35 0,0-54-1,0-34 1,0-36 0,18-18-1,35-52 1,35-1-1,-35 89 1,-18 35-16,18 0 16,18 53 15,-36 53-15,-17-18-1,-18 18 1,0-36-1,-18-70 1,0-17 0</inkml:trace>
  <inkml:trace contextRef="#ctx0" brushRef="#br0" timeOffset="13780.66">17833 741 0,'0'0'0,"-18"0"31,54 0-16,-19 0-15,71-18 16,18 1 0,35-19-1,-141 1 1,0 17 0,-17 18-1,-1-17 1</inkml:trace>
  <inkml:trace contextRef="#ctx0" brushRef="#br0" timeOffset="20081">1958 2893 0,'0'0'0,"0"17"16,0 1-16,18-36 31,-1 1-16,71-71 1,-17-1 0,-36 72-16,36-89 31,-54-35-15,-17 70-1,-88 36 1,-18 35-1,1 71 1,52 34 0,35 54-1,18-53 1,35 0 0,36-53-1,17-36 1,35-17-1,-17-35 1,35-36 0,-105 54-1</inkml:trace>
  <inkml:trace contextRef="#ctx0" brushRef="#br0" timeOffset="20296.59">2611 2522 0,'0'-17'16,"0"34"-16,0-70 15,17 53 1,54 89 0,-1-1-1,1 0 1,-54-70-16,54 70 16,-53-35-1,-1-53 16,1 0-31</inkml:trace>
  <inkml:trace contextRef="#ctx0" brushRef="#br0" timeOffset="20531.24">3069 2487 0,'-35'18'16,"17"-1"-1,-35 54 1,-70 105 0,35-70-1,17 0 1,71-71 0,18-35-1,52-17 1,1-19-16</inkml:trace>
  <inkml:trace contextRef="#ctx0" brushRef="#br0" timeOffset="20879.59">3298 2522 0,'0'0'0,"-17"0"16,-1 18-1,1 88 1,17 17 0,0 71-1,0 0 1,0-123-16,-36 176 16,19 70-1,-19-105 1,1 0-1,17-124 1,18-141 15,36-88-15,-1-18 15,-35 36-31</inkml:trace>
  <inkml:trace contextRef="#ctx0" brushRef="#br0" timeOffset="21213.15">3228 2981 0,'0'0'0,"-18"-35"0,1-71 15,-1 18 1,18-18 0,18 35-1,87 18 1,37 18-1,-19 35 1,-17 71 0,-88-1 15,-71 54-15,-53-36-1,70-71-15,-122 54 16,105-53-1,35-18 1,89-36 15,-54 36-31,36-35 16</inkml:trace>
  <inkml:trace contextRef="#ctx0" brushRef="#br0" timeOffset="21646.73">3863 2646 0,'-35'-53'15,"35"35"-15,-18-35 32,36-17-17,35 17 1,52 53-1,-16 18 1,-72 17-16,36 106 16,-53-18-1,-35 1 1,0-54 0,-1-70-1,36-17 1,0-54-1,0 1 1,36-54 0,-1 36-1,18 0 17,0 53-17,17 35 1,-52 0-16</inkml:trace>
  <inkml:trace contextRef="#ctx0" brushRef="#br0" timeOffset="24029.25">4551 2681 0,'0'-18'31,"17"1"-31,-17-1 0,36-35 15,17-35 1,-36 35 0,-17 18-1,-17 53 17,-19 17-17,-34 88 1,52 18-1,1-52 1,17-72-16,17 54 16,36-71-1,71 0 1,-1-53 0,36-35-1,-53-1 1,-1-69-1,-105 87 1,-35 71 0,-35 35-1,-1 54 17,71-19-17,0-35-15,35 54 16,18-54-1,0 0 1,-35-17 0,-1-18-1,-87-18 17,52 18-32,-17-17 15,0 17 1,17 0-1,18 17 1,0 18 0,53-17-1,35 0 17,-17-18-17,52-36 1,-17 1-1,0-53 1,0-35 0,-89 17-1,-17 70 1,-88 36 0,35 36-1,0 70 1,53 17-1,18-17 1,0-71 0,-1 0-1,-34-35 32,-1 0-31,0-17-16,-17-1 15,17 18 1,18 18 15,18-1-15,0-17-16,52 18 16,36 0-1,35-18 1,-35-36-1,17-17 1,-52-17 0,-53 35-16,52-89 15,-52 54 17,-18 34-17,-53 125 16,0 16-15,35-16 0,18-72-16,0 71 15,18-70 1,53-18 0,-1-18-1,18-52 1,1-18-1,-19-1 1,-35 37 0,-35 16-1,0 107 32,-17 17-31,-1 0-1,53-17 1,36-71 0,17 0-1,-17-18 1,17-35 0,-70 18-16,34-36 15,-34-70 1,-18 35-1,-53 18 1,-53 71 0,0 34-1,36 71 17,35 36-17,35 17 1,0-53-1,88-17 1,0-71 0,106 0-1,-88-18 1,0-70 0,-53 17-1,-18-52 1,-35 35-1,0 70 1,0 53 0,-35 36-1,17 35 17,0-18-17,-17 0 1,35-70-1,0-36 17,18-17-17,17-53 1,0-1 0,-17 54-16,17-53 15,36-18 1,-18 71-1,-18 35 1,-35 70 0,0 72-1,0 16 17,0-70-17,0-17 1,53-71-1,35 0 1,0-53 0,-17-35-1,-18 0 1,-53 17 0,0-35-1,-36 36 1,19 52-16</inkml:trace>
  <inkml:trace contextRef="#ctx0" brushRef="#br0" timeOffset="24246.5">6191 2364 0,'-17'0'16,"17"-18"0,17 18 15,1 0-31,17 0 16,18 0-1</inkml:trace>
  <inkml:trace contextRef="#ctx0" brushRef="#br0" timeOffset="24796.1">9155 2505 0,'0'0'16,"0"-18"-16,0-105 31,0 105-31,0 0 16,0 1-16,0 70 31,-18 70-15,0 1-1,1-36 1,-19 0 0,19-88-1,-1 0 1,0-18-1,18-17 1</inkml:trace>
  <inkml:trace contextRef="#ctx0" brushRef="#br0" timeOffset="24995.63">9013 2205 0,'0'0'0,"-17"-35"15,-1 35 1,-17 0 0,35 17-1,0 1 1,70 17 0</inkml:trace>
  <inkml:trace contextRef="#ctx0" brushRef="#br0" timeOffset="25462.72">9419 2417 0,'0'0'0,"0"17"0,0 1 15,0 70 1,0 0-1,0-17 1,0-18 0,0-18-1,0-17 1,0-71 15,0 35-31,0-35 16,0-70-1,35-1 1,71 1 0,53 87-1,0 36 17,-71 53-17,-35 106 1,-53 0-1,-53-53 1,0-1 0,18-69-1</inkml:trace>
  <inkml:trace contextRef="#ctx0" brushRef="#br0" timeOffset="26046.17">11906 2399 0,'0'0'0,"0"-88"15,0 70-15,-53-35 16,-17 18 15,-18 35-15,35 35-1,-18 71 1,53 35 0,1-106-16,17 142 15,0-71 1,70-1 0,19-69-1,-1-36 1,88-71-1</inkml:trace>
  <inkml:trace contextRef="#ctx0" brushRef="#br0" timeOffset="26562.3">12330 2275 0,'0'-53'15,"0"106"-15,0-141 16,0 106-1,0-1 1,0 125 0,0-19-1,0 53 1,-36-52 0,1-54-1,17-52 1,18-36 15,0-17-31,0-53 16,53-35-1,-17 87-15,16-70 32,37 18-17,-19 71 1,18 52-1,-17 71 1,-53-18 0,-18 71-1,-36-106 1,1-18 0,35-53 30,18-35-30,-1 53 0</inkml:trace>
  <inkml:trace contextRef="#ctx0" brushRef="#br0" timeOffset="26979.56">12859 2575 0,'0'-70'15,"-18"17"1,18-18 0,53 18-1,53 18 1,17 35 0,-34 106-1,-54 35 1,-35-35-1,-35-18 1,-1-35 0,19-53-1,17-18 1,17-70 15,1 18-15,35-54-1,0 54 1,0 17 0,-36 53-16,36 0 15,18 0 1,-36 0-16</inkml:trace>
  <inkml:trace contextRef="#ctx0" brushRef="#br0" timeOffset="28362.23">13899 2364 0,'0'0'0,"0"-18"16,-35 0-1,-18 18 1,-17 36 15,17 52-15,35 71-1,18-54 1,18-16 0,35-72-1,70 1 1,36-71 0,-71-18-1,-70-52 1,-18 17-1,-18-17 1,-88 52 0,0 71-1,18 71 1,53 34 15,17 37-15,18-54-1,53 0 1,35-88 0,-52 0-16,87 0 15,18-71 1,-70 1 0,-1-54-1,-52 54 1,0 17-1,-1 35 1,-17 89 0,0-1-1,0 36 1,0-18 15,0-52-15,18-54 15,0-53-15,17 19-1,0-54 1,18 18 0,-18 52-1,1 54 1,-19 35-1,1 53 1,0-36 0,17 18-1,0-52 1,36-36 15,-18-36-15,-1-17-1,19-35 1,-18 18 0,35-18-1,-70 70 1,-1 18 0,-17 18-1,0 70 1,0 0-1,0 0 1,18-70-16,88 70 16,-18-88-1,71 0 1,-36-35 15,-34-36-15,-19-52-1,-52-1 1,-18 36 0,-71 70-1,-17 54 1,17 87 0,54 18-1,17-53 1,88 1-1,-17-72 1,-1-17 0,36-53-1,0-35 1,-71 53-16,53-36 16</inkml:trace>
  <inkml:trace contextRef="#ctx0" brushRef="#br0" timeOffset="29246.73">16686 2064 0,'0'0'0,"0"-18"16,18-35-1,-18 36-15,0-1 16,0 88 31,0-17-47,0 106 15,0-106-15,0 71 16,-53 34 15,18-87-15,17-36-1,18-88 17,0-35-17,53-35 1,18-1 0,-1 53-1,36 36 1,-18 35-1,18 35 1,-88 1-16,-1 34 16,-17 54-1,-70-36 1,-36 0 15,0-53-15,53-17-1,18-18 1,35-35 0,0-18-1,53 18 1,35-1 0,-17 36-1</inkml:trace>
  <inkml:trace contextRef="#ctx0" brushRef="#br0" timeOffset="29678.54">17357 2364 0,'0'0'15,"0"-18"-15,-18-35 16,0 35 0,1-35-1,17 18 1,53 18-1,17 17 1,71 52 0,-35 54-1,-53 18 1,-53-54 0,-53 19-1,0-89 1,18 0-1,17-71 1,18-35 0,36 36-1,34-19 1,36 36 15,-35 36-15,17-1-1,0 18 1,-70 0-16</inkml:trace>
  <inkml:trace contextRef="#ctx0" brushRef="#br0" timeOffset="30778.79">18239 2170 0,'35'0'16,"-70"0"-16,70-18 16,-53 18-1,-17 18 1,-36 52-1,18 1 1,36 52 0,17-52-1,0-36-15,35 36 16,53-54 15,53-17-15,-35-53-1,35-35 1,-52-35 0,-89 34-1,0 54-15,0-71 16,-71 71 0,-70 35-1,17 53 1,-34 53-1,87 17 1,71 18 0,35-70-1,71-1 1,18-70 15,70-17-15,-36-36-1,-34-53 1,-71 18 0,0 0-1,-53 17 1,0 89 15,-18-1-31,1 54 16,-19 35-1,36-18 1,0-17 0,53-54-1,0-17 1,-53-17 0,53-36-16,18-36 31,-36 19-16,18-36 1,-36 71 0,-17 70 15,0 36-15,0 34-1,0-34 1,53-18-1,18-53 1,-54 0-16,89-18 16,-35-35-1,-1-52 1,-34 16 0,-19-17 15,-17 36-16,-17 70 1,-36 18 0,35 17-1,18 18 1,0-36 0,88-17-1,1 0 1</inkml:trace>
  <inkml:trace contextRef="#ctx0" brushRef="#br0" timeOffset="31179.24">20055 2258 0,'18'-18'0,"-36"36"0,107-54 15,-72 36 1,1-35-16,-71 35 47,-18 35-32,36 1 1,35 17 0,0-18-1,0-17-15,35 35 16,18-18 0,18 18-1,-36-18 1,-35-17-1,-35-1 1,-53-17 0,17 0-1,-17 0 1,53 0 15,-1-17-15,36-19-1,53 1 1</inkml:trace>
  <inkml:trace contextRef="#ctx0" brushRef="#br0" timeOffset="31995.41">20302 2452 0,'18'0'0,"0"0"31,-1-35-31,54-1 16,-36 1-1,18-18 1,-53 35 0,18 18-1,-18-17 1,-36 17-1,-34 53 1,17 17 0,35 36-1,18-35 1,53-18 0,35-36-1,1-17 1,16 0-1,1-17 1,-35-54 0,-71 18-1,17-53 1,1 36 15,0-19-15,35 37-1,35 52 1,-35 0 0,17 52-1,-52 1 1,-18 71 0,0-1-1,0-34 1,-18-37-1,1-52 1,-19-17 0,36-54-1,0-35 1,71-17 15,35 17-15,-36 71-1,1 0 1,-53 35 0,-1 0-1,-17 35 1,-17-18 0,-19 1-16</inkml:trace>
  <inkml:trace contextRef="#ctx0" brushRef="#br0" timeOffset="32177.99">21167 2293 0,'-18'18'0,"-17"-18"16,17 0-1,0 0 1,-17 0-1,18 0-15,-89 0 16,53 0-16</inkml:trace>
  <inkml:trace contextRef="#ctx0" brushRef="#br0" timeOffset="33927.98">1976 1834 0,'0'0'0,"-18"0"0,0-17 15,1 17-15,-19-18 16,-17 1 0,36 17-1,-1-18 1,53 18 15,1 0-31,70 35 16,-1-17-1,125-1 1,-19-17 15,124 0-15,-88 0-1,-141 0-15,300 0 16,-89 0 0,124 0-1,-70 0 1,105-17 0,-105-1-1,193 1 1,-211-1-1,88 0 1,-141 1 0,88-19-1,-18 19 1,-35-36 15,-88 35-15,88-17-1,-35 0 1,-71 35 0,71-36-1,35 19 1,-17-1 0,-89 18-1,89-18 1,17 1-1,-106 17 1,177 0 0,-159-18-1,53 0 1,-71 18 15,71-17-15,-71 17-1,124-35 1,-88 35 0,-71-18-1,70 18 1,-87 0 0,34 0-1,1-18 1,0 18-1,-54-17 1,54 17 0,-89 0-1,1 0 1,-71 0 15,-18 0-15,-17-18-1</inkml:trace>
  <inkml:trace contextRef="#ctx0" brushRef="#br0" timeOffset="35243.85">2875 3616 0,'0'0'0,"-35"0"15,-124 35 1,124-35-16,-18 18 16,18 0-1,52-18 17,54 17-32,35-17 31,70 0-16,0 0 1,-105 0-16,229-17 16,-36-1-1,107 0 1,-36 1 0,159-1-1,0 0 1,53 1-1,35-19 1,-124 19 0,177-19-1,-158 19 1,352-54 15,-300 36-15,176 0-1,18-36 1,-193 36 0,193-18-1,-18 18 1,-34-1 0,-177 19-1,158-1 1,1 18-1,-494-17-15,176 17 16,423-18 0,-352 18-1,88 0 1,-212-18 0,-17 18 15,-124-17-16,-88 17 1,-53-18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168D-532E-E954-38D8-46E4A5403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8135C-3DA4-A751-05A0-61A2ABE1E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0738-DAD0-BF19-D069-3E0C30C0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1701-4C00-4E2D-BFAD-443082ACD21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D467-DC2B-22EC-4205-9DC8BAD1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860A-3E7D-C80F-4D19-F5D62141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8FFB-93AE-42C5-B3BB-44A9063D7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0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A6AF-AE60-0AFF-4DB8-A9F1DA97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5AF77-FEE0-D8C2-244F-C34C001B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57A9-A41F-05F5-C17D-AED0CF62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1701-4C00-4E2D-BFAD-443082ACD21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54A2-A3B7-07D3-6533-E71814D2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E67A1-900E-57FA-56C3-A464978F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8FFB-93AE-42C5-B3BB-44A9063D7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38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52A9D-3E8D-9FDC-E9E9-B6531B619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DE3C-E1E1-EA6C-2F94-623A97D9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0AD4F-DC9F-0488-17BA-EF6C3BBF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1701-4C00-4E2D-BFAD-443082ACD21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88B30-70C9-3C76-73E4-461CBB52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82A6-771D-62A8-73F6-5BB8BF3B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8FFB-93AE-42C5-B3BB-44A9063D7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5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D122-E868-D1AD-40A7-FABB8382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43FB-80EB-2649-F38C-5789FF70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0B7A5-3579-C5C6-21FE-26E0E311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1701-4C00-4E2D-BFAD-443082ACD21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9B1C-B670-804A-7D23-95FD6465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AC14-BB78-B635-B5D2-89768561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8FFB-93AE-42C5-B3BB-44A9063D7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02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3087-F100-92EC-4B30-5CF54578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3C891-CF18-F3CA-BEDC-0F1381EC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BA5B-6682-92D4-B87B-2A80AD99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1701-4C00-4E2D-BFAD-443082ACD21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3D33-6230-0C61-0C93-FD261355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D7D4-E37F-C140-FE86-71709BD0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8FFB-93AE-42C5-B3BB-44A9063D7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A1D8-1B8A-ACC5-D0D2-1936AFB7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AACCF-345C-7C8C-9810-CB2375F81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80E4B-6A49-91FB-B0FD-6B3997A5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AD27A-4086-4920-9A7A-A78C6D83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1701-4C00-4E2D-BFAD-443082ACD21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14C7D-FC6F-7686-5448-E5726D0D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343AF-F7B1-1F2C-B234-7A6D4D7F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8FFB-93AE-42C5-B3BB-44A9063D7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6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7551-EB77-3AF4-0C3B-0FE6C4EF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4E841-0DB0-1150-2373-D058B7FA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4E2E2-AC1C-3473-5B1D-5149C6508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0EBEA-E1DB-54EF-CA18-D2B851676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F538F-3C71-8A94-2B6B-474117652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9E9ED-1010-74DF-90CC-6582E66D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1701-4C00-4E2D-BFAD-443082ACD21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1EFBD-A336-F5A5-1DEC-C5BA02C6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90AF0-4172-1E49-B6E8-012D8AB5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8FFB-93AE-42C5-B3BB-44A9063D7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0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E19B-4A54-DE5E-47AA-D1870692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D436A-0617-A1D5-8394-7E8A89F6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1701-4C00-4E2D-BFAD-443082ACD21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099FA-0E74-BA47-4949-0E58362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B7200-701D-CE41-DF9C-634DA5BB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8FFB-93AE-42C5-B3BB-44A9063D7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73BBD-C95C-8C7B-5A36-5038930E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1701-4C00-4E2D-BFAD-443082ACD21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E5AB-5CEC-CDC5-3339-F68869F0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721A9-385D-D931-15DC-D0D4EF5B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8FFB-93AE-42C5-B3BB-44A9063D7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2BA2-8645-4EAE-34BD-D735E89E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ED50-6C4D-6BED-D9D6-770BD656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04162-C03C-C59E-1FCB-65E0D920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1FE10-330E-DF26-2C0E-B36E2031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1701-4C00-4E2D-BFAD-443082ACD21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F5AD-253A-FC92-CA2F-DAAC9F6C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1F01E-B181-B865-E897-531BFD6C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8FFB-93AE-42C5-B3BB-44A9063D7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A20E-8359-C063-374A-9B8BD24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D99C2-7E8C-6604-5094-C229F3798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9D57-22EC-D708-6CBD-095266882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D233-A9AA-DF05-6AB7-44E4CA5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1701-4C00-4E2D-BFAD-443082ACD21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E1ED5-0901-099A-5417-BB1B902D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FE906-B696-341D-E932-C5A22CE0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8FFB-93AE-42C5-B3BB-44A9063D7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2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443FB-DE61-62E6-CF9C-B81E716F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E663-CAB8-C63E-A1BB-562B73F2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4D737-B707-80D7-5406-C005918FC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31701-4C00-4E2D-BFAD-443082ACD21B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A2610-0F2E-D434-54FE-A95EA27E2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45A9-4EC7-5F4B-41E7-D4208B49D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8FFB-93AE-42C5-B3BB-44A9063D7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BD2-E5F8-8E98-4D94-A811B6BE4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54E51-B2FC-7C5C-D5D3-99AB8E420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BFD589-3DC3-5481-FA11-0230C65D33A6}"/>
                  </a:ext>
                </a:extLst>
              </p14:cNvPr>
              <p14:cNvContentPartPr/>
              <p14:nvPr/>
            </p14:nvContentPartPr>
            <p14:xfrm>
              <a:off x="304920" y="203040"/>
              <a:ext cx="5220000" cy="649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BFD589-3DC3-5481-FA11-0230C65D3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93680"/>
                <a:ext cx="5238720" cy="65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0F099D-5875-FCEC-8882-6F2E1A026FAD}"/>
                  </a:ext>
                </a:extLst>
              </p14:cNvPr>
              <p14:cNvContentPartPr/>
              <p14:nvPr/>
            </p14:nvContentPartPr>
            <p14:xfrm>
              <a:off x="520560" y="2641680"/>
              <a:ext cx="2305440" cy="1327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0F099D-5875-FCEC-8882-6F2E1A026F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200" y="2632320"/>
                <a:ext cx="2324160" cy="134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35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BD2-E5F8-8E98-4D94-A811B6BE4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54E51-B2FC-7C5C-D5D3-99AB8E420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D2D306-6A34-D15E-E433-40A36D23FE7D}"/>
                  </a:ext>
                </a:extLst>
              </p14:cNvPr>
              <p14:cNvContentPartPr/>
              <p14:nvPr/>
            </p14:nvContentPartPr>
            <p14:xfrm>
              <a:off x="298440" y="139680"/>
              <a:ext cx="6287040" cy="325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D2D306-6A34-D15E-E433-40A36D23FE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130320"/>
                <a:ext cx="6305760" cy="32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461470-73E6-1B3C-D249-D7B607BFCCA8}"/>
                  </a:ext>
                </a:extLst>
              </p14:cNvPr>
              <p14:cNvContentPartPr/>
              <p14:nvPr/>
            </p14:nvContentPartPr>
            <p14:xfrm>
              <a:off x="266760" y="3956040"/>
              <a:ext cx="10833480" cy="2305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461470-73E6-1B3C-D249-D7B607BFCC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3946680"/>
                <a:ext cx="10852200" cy="23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723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BD2-E5F8-8E98-4D94-A811B6BE4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54E51-B2FC-7C5C-D5D3-99AB8E420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17D14C-A9A5-D12E-B721-42D7305BD1A9}"/>
                  </a:ext>
                </a:extLst>
              </p14:cNvPr>
              <p14:cNvContentPartPr/>
              <p14:nvPr/>
            </p14:nvContentPartPr>
            <p14:xfrm>
              <a:off x="171360" y="127080"/>
              <a:ext cx="6306120" cy="467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17D14C-A9A5-D12E-B721-42D7305BD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0" y="117720"/>
                <a:ext cx="6324840" cy="46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86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BD2-E5F8-8E98-4D94-A811B6BE4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54E51-B2FC-7C5C-D5D3-99AB8E420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19F6C7-D4C0-5787-FC81-9B3E37E784B5}"/>
                  </a:ext>
                </a:extLst>
              </p14:cNvPr>
              <p14:cNvContentPartPr/>
              <p14:nvPr/>
            </p14:nvContentPartPr>
            <p14:xfrm>
              <a:off x="235080" y="139680"/>
              <a:ext cx="9925200" cy="65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19F6C7-D4C0-5787-FC81-9B3E37E784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130320"/>
                <a:ext cx="994392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86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BD2-E5F8-8E98-4D94-A811B6BE4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54E51-B2FC-7C5C-D5D3-99AB8E420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6E057D-34E9-B101-4E65-297FFB78CB0E}"/>
                  </a:ext>
                </a:extLst>
              </p14:cNvPr>
              <p14:cNvContentPartPr/>
              <p14:nvPr/>
            </p14:nvContentPartPr>
            <p14:xfrm>
              <a:off x="596880" y="235080"/>
              <a:ext cx="6261480" cy="208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6E057D-34E9-B101-4E65-297FFB78C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20" y="225720"/>
                <a:ext cx="6280200" cy="21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64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BD2-E5F8-8E98-4D94-A811B6BE4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54E51-B2FC-7C5C-D5D3-99AB8E420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ECDF97-B3CD-7EB5-F017-1995FFB42C65}"/>
                  </a:ext>
                </a:extLst>
              </p14:cNvPr>
              <p14:cNvContentPartPr/>
              <p14:nvPr/>
            </p14:nvContentPartPr>
            <p14:xfrm>
              <a:off x="304920" y="355680"/>
              <a:ext cx="8147160" cy="36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ECDF97-B3CD-7EB5-F017-1995FFB42C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346320"/>
                <a:ext cx="816588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735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BD2-E5F8-8E98-4D94-A811B6BE4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54E51-B2FC-7C5C-D5D3-99AB8E420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46A14F-B97C-4BAB-576D-D7090E9E6AEB}"/>
                  </a:ext>
                </a:extLst>
              </p14:cNvPr>
              <p14:cNvContentPartPr/>
              <p14:nvPr/>
            </p14:nvContentPartPr>
            <p14:xfrm>
              <a:off x="577800" y="108000"/>
              <a:ext cx="7156800" cy="144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46A14F-B97C-4BAB-576D-D7090E9E6A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440" y="98640"/>
                <a:ext cx="7175520" cy="14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42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BD2-E5F8-8E98-4D94-A811B6BE4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54E51-B2FC-7C5C-D5D3-99AB8E420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862B8B-9B7A-7A3C-DA19-9EE4D9AB96F0}"/>
                  </a:ext>
                </a:extLst>
              </p14:cNvPr>
              <p14:cNvContentPartPr/>
              <p14:nvPr/>
            </p14:nvContentPartPr>
            <p14:xfrm>
              <a:off x="882720" y="851040"/>
              <a:ext cx="8198280" cy="361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862B8B-9B7A-7A3C-DA19-9EE4D9AB96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360" y="841680"/>
                <a:ext cx="821700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9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BD2-E5F8-8E98-4D94-A811B6BE4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54E51-B2FC-7C5C-D5D3-99AB8E420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572A44-A55A-AD43-B3F6-96C86145F5F7}"/>
                  </a:ext>
                </a:extLst>
              </p14:cNvPr>
              <p14:cNvContentPartPr/>
              <p14:nvPr/>
            </p14:nvContentPartPr>
            <p14:xfrm>
              <a:off x="279360" y="177840"/>
              <a:ext cx="9277920" cy="653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572A44-A55A-AD43-B3F6-96C86145F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168480"/>
                <a:ext cx="9296640" cy="65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52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2022-10-03T12:28:53Z</dcterms:created>
  <dcterms:modified xsi:type="dcterms:W3CDTF">2022-10-03T12:29:26Z</dcterms:modified>
</cp:coreProperties>
</file>