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0:39:25.1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4110 2611 0,'0'0'0,"0"-18"78,17 18-62,-17-18 15,18 18-31,-18-17 16,18 17-1,17-18 1,-17 18-16</inkml:trace>
  <inkml:trace contextRef="#ctx0" brushRef="#br0" timeOffset="1130.69">4339 2540 0,'0'-18'16,"18"18"-16,-18-17 16,0-1-1,-18 18 32,1 0-31,-1 0-16,-53 71 15,54-36-15,-89 71 16,-88 88 0,-18 17-1,71-17 17,-35 36-17,70-89 1,0 18-1,18-71 1,88-35 0,-18-53-1,36 0 17,35-18-17,70 0 1,-88 1-16,71-1 15,53-35 1,-18 18 0,36 17-1,-54-17 17,18-18-17,-53 53 1,1-35-1,-37 35 1,19 0 0,-36 0-1,1-18 1,-54 18 265,0-17-265,18-1-16,-17 18 0,17-18 15</inkml:trace>
  <inkml:trace contextRef="#ctx0" brushRef="#br0" timeOffset="2565.04">4339 2434 0,'0'-35'32,"0"17"-17,18 18 16,-1 18-31,19 52 16,52 19 0,-18-1-1,72 35 1,-1-35 15,0-17-15,-35-18-1,-1 0 1,1-35 0,106-1-1,53-17 1,-19 0 0,-69-53-1,87 0 1,36-53-1,-88 18 1,-18-35 0,-53 17-1,-88 35 17,-35 36-17,-18 18 1,0 34 15,0 54-15,0-1-1,0 71 1,35-35 0,36 53-1,-1-53 1,106 105-1,-70-87 1,53 17 0,-35-17-1,-72-54 1,1 1 15,-53-54-31,18 19 16,-18-1-1,0-18 1,-53-17 0,-35 18-1,17-18 1,36 0-16,-124 0 16,1-18-1,-72-17 1,-17 18-1,89 17 1,-36 0 0,70 0-1,53-18 1,54 18 15,-1 0 0,18-18-15,0 1 15</inkml:trace>
  <inkml:trace contextRef="#ctx0" brushRef="#br0" timeOffset="3281.03">4516 3757 0,'0'0'0,"-18"0"31,18 18-15,0-1-16,0 1 16,0 105-1,53 89 1,-36-141-16,19 158 15,-36 124 1,17 70 0,-17-123-1,0 35 1,0-123 15,0-71-15,0-88-1</inkml:trace>
  <inkml:trace contextRef="#ctx0" brushRef="#br0" timeOffset="3696.82">4568 6103 0,'-35'18'31,"53"-18"-15,-1 0 0,54 0-1,105 0 1,107-18-1,-1 18 1,-194 0-16,335 18 16,-17-1-1,-53 36 1,-53-35 0,-142 0-1,-140-18 1,17 0-1,-35-18 1,-17-53 0,-19-17-1,19 35-15</inkml:trace>
  <inkml:trace contextRef="#ctx0" brushRef="#br0" timeOffset="4231.18">7197 3916 0,'0'0'0,"0"-18"0,0 1 16,0-1-16,0-17 15,-18-1 1,-35 19 15,-35 17-15,17 17-1,-17 89 1,-18 159 0,89-54-1,17 72 1,53 52 0,0-106-1,-36 18 1,1 18-1,-18-160 1,0 1 0,-18-18-1,18-52 17,0-19-17,-17-17 1</inkml:trace>
  <inkml:trace contextRef="#ctx0" brushRef="#br0" timeOffset="4299.78">6914 6032 0</inkml:trace>
  <inkml:trace contextRef="#ctx0" brushRef="#br0" timeOffset="4413.16">6932 6032 0,'18'0'31,"-1"0"-15,-17-17-1,0-18 1,0-1-16</inkml:trace>
  <inkml:trace contextRef="#ctx0" brushRef="#br0" timeOffset="5164.89">8890 4692 0,'0'0'0,"-106"35"31,106 0-31,0-17 16,106-18 0,35 0-1,124 0 1,-18-18 0,123 1-1,-17-1 1,-124 1-1,-123 17 1</inkml:trace>
  <inkml:trace contextRef="#ctx0" brushRef="#br0" timeOffset="5248.92">10372 4586 0</inkml:trace>
  <inkml:trace contextRef="#ctx0" brushRef="#br0" timeOffset="5629.58">10372 4410 0,'-36'-36'32,"19"36"-32,17 18 15,0 35 1,0 18-1,70-19 1,18-16 0,-52-19-16,87-17 15,-35 0 1,1-35 15,-107 17 0,-70 36-15,0 35 0,52-35-16,-122 140 15,-19 54 1,36-88 0,35-1-1,106-105 1,36-36-1</inkml:trace>
  <inkml:trace contextRef="#ctx0" brushRef="#br0" timeOffset="6845.95">12506 4216 0,'0'0'0,"-18"0"0,1-53 16,17 35-1,-18-17 1,18 17-1,-18 53 1,-17 89 0,17-1-1,1 54 1,-18-18 0,-1-18-1,19-88 1,17-89 15,17 19-31,36-72 16,-53 54-16,53-124 15,-18 1 1,1-36 15,17 123-15,-71 53-1,-70 89 1,-53 70 0,-18 18-1,53-53 1,-17-18 0,70-70-1,17-18 1,36-71-1,18-17 1,70 0 0,0 35-1,54 53 1,-54 35 15,53 53-15,-71-35-1,-17 0 1,-17-53 0,-1 18-1,0-18 1,0-18 0,1 0-1</inkml:trace>
  <inkml:trace contextRef="#ctx0" brushRef="#br0" timeOffset="7546.83">13476 4357 0,'0'0'0,"0"-35"16,0-1-1,0-34 1,-18-1 0,1 53-16,-71-52 15,17 70 1,-35 35 0,18 36-1,-18 52 1,89-35-1,17-35 1,35-35 0,71-18-1,17-53 1,-35 0 15,-70 36-31,53-36 16,-54 35-16,-17-17 15,-17 17 1,17 71 0,-36 18-1,1 17 1,35 53 0,0-53-1,0-17 1,18-1-1,-18-17 1,-71-18 0,-35-35-1,-17 0 1,17-35 0,35 0 15,54-1-16,17 1 1,106-35 0,-36 34-16</inkml:trace>
  <inkml:trace contextRef="#ctx0" brushRef="#br0" timeOffset="7745.92">14041 4392 0,'0'0'0,"17"0"0,-17-18 0,53-34 15,-53 34 1,18 0 0,-124-70 15</inkml:trace>
  <inkml:trace contextRef="#ctx0" brushRef="#br0" timeOffset="8229.52">13811 4110 0,'0'35'16,"0"-70"-16,-53 176 16,18-70-1,17 34 1,18-52 0,0-35-16,53-18 15,36 0 1,-1-35-1,0-18 1,-70 17 0,17 1-1,-35 18-15,0 52 32,-18 53-1,18-17-16,-17 17 1,-1 0 0,0-70-16,1 70 15,-1-35 1,-17 17 0,-18-52-1,18-18 1,-18 0-1,0-35 1,88 35 0,-53-18-1,18-17 1,0-36 15,0 53-31</inkml:trace>
  <inkml:trace contextRef="#ctx0" brushRef="#br0" timeOffset="8745.78">13829 4216 0,'0'-18'16,"0"0"-1,18 18 17,-1 0-32,18-17 15,1 17 1,17 0-1,-18 0 1,-35 17 0,0 1 15</inkml:trace>
  <inkml:trace contextRef="#ctx0" brushRef="#br0" timeOffset="33660.3">9260 5415 0,'-17'-18'15,"34"36"-15,-193-124 32,158 89-32,-17 17 0,17-18 15,1 0 1,-1 18-1,36 0 1,35 36 0,-18-19-16,71 89 15,0 18 1,105 105 0,19-88-1,70 0 1,-71-17 15,-53-54-15,-70-17-1,-71-18 1,-17-35 0,-36 0 15,1-35-16,-1-18 1,0 36-16</inkml:trace>
  <inkml:trace contextRef="#ctx0" brushRef="#br0" timeOffset="34045.22">10389 5980 0,'0'-18'0,"0"36"0,18-18 47,0 17-31,-1 1-16,54 35 16,-1 0-1,36 0 1,-35-36-1,-1 1 1,-52 17 0,-18 0-1,-53 36 1,-53 17 0,-17 36-1,-1-1 1,54-52 15,52-54-31,-17-17 16,35-35-1</inkml:trace>
  <inkml:trace contextRef="#ctx0" brushRef="#br0" timeOffset="34910.58">12718 6279 0,'0'0'0,"17"0"0,19-17 15,-1-18 1,-35-1 0,0 19-16,-18-36 15,-52 35 1,-36 0 0,18 36-1,-18 53 1,53 34 15,53 1-15,17-53-1,36-53 1,53-35 0,-35-18-1,-36 18-15,53-18 16,-70 35-16,35-35 15,-18 36 1,-35 52 15,0 71-15,0 17 0,18 54-1,-18-142-15,17 71 16,-17 0-1,0-54 17,-70-34-17,-18-18 1,-1 0 0,1-35-1,35 35 1,36-18-1,17-52 1,53 34 0</inkml:trace>
  <inkml:trace contextRef="#ctx0" brushRef="#br0" timeOffset="35409.76">13388 6332 0,'0'0'0,"18"-17"0,52-36 15,-35 0 17,-35 18-17,-53 17 1,-17 18 0,-36 53-1,-17 35 1,52 18-1,71-36 1,18-52 0,52-36-1,54-52 1,-1-1 0,-52 18-1,-54 36 1,19 17-1,-19 106 17,-17 52-17,-17 36 1,-1-70 0,0-36-1,18-106 16,18-17-15,0-18-16</inkml:trace>
  <inkml:trace contextRef="#ctx0" brushRef="#br0" timeOffset="35909.43">13741 6526 0,'17'0'16,"1"0"-16,0-17 15,52-36 1,18-35 0,-35 52-1,-53 19-15,71-1 16,-36 71-1,0 53 17,-17 70-17,-18-35 1,-35 71 0,-1-124-1,19-35 1,-1-53-1,-17-53 1,0-17-16</inkml:trace>
  <inkml:trace contextRef="#ctx0" brushRef="#br0" timeOffset="37159.31">9049 4762 0,'-18'0'31,"36"-17"-31,17-1 16,88-70 0,54-18-1,140-88 1,107-70 0,-318 211-16,317-212 15,53-52 1,-211 87-1,-71 54 17,-53 35-17,-53 17 1,-88 71 0,-18 53-1,-70 0 1,-35 53-1,35 18 1,-1-18 0,72-36-16,-19-17 15,36-17 17,89-36-17,16-18 1,-34 18-1,0 18 1,-54 53 15,-17 105-15,-70 36 0,34 0-1,36-18 1,0-88-1,89-106 1,-72 18-16</inkml:trace>
  <inkml:trace contextRef="#ctx0" brushRef="#br0" timeOffset="37475.65">12400 2258 0,'-18'0'32,"18"17"-32,-17 1 15,-1 88 1,1 70-1,17-35 1,0-17 0,0-107-16,0 72 15,52-107 17,-16-17-17</inkml:trace>
  <inkml:trace contextRef="#ctx0" brushRef="#br0" timeOffset="37943.92">12771 2452 0,'35'-18'15,"-70"36"-15,105-89 16,-70 18 0,-18 18-1,-52 35 1,17 0-1,35 0-15,-35 71 16,18 17 0,35-18-1,0-17 1,71-53 0,52-35-1,-52-18 1,-18 18-1,-36 0 17,-17 35-17,18 105 1,-18 54 0,0-53-1,-18-18 1,-17-17-1,0-36 1,-1-35 0,36-88 15</inkml:trace>
  <inkml:trace contextRef="#ctx0" brushRef="#br0" timeOffset="38392.48">13547 2311 0,'0'0'0,"0"-18"0,17 0 16,-17-17 0,-17 17-1,-36 18 1,-18 106-1,18 0 1,53-18 0,0-70-1,36-18 1,34-18 0,1-52-1,-18-1 1,-36 36-1,54 17 17,-71 89-17,17 17 1,-52 124 0,35-54-1,-18-69 1,-34-36-1,52-36-15</inkml:trace>
  <inkml:trace contextRef="#ctx0" brushRef="#br0" timeOffset="39493.33">14129 6315 0,'0'-18'15,"0"0"16,17 1-15,-17-1 15,0 1-15,0-1 0,-17 0-1,-36 18 1,-18 0-1,-17 18 1,35 17 0,18 36-1,17-54-15,18 72 16,18 16 0,52-69-1,19-36 1</inkml:trace>
  <inkml:trace contextRef="#ctx0" brushRef="#br0" timeOffset="42324.86">13652 1482 0,'0'0'0,"0"-18"31,0 0-31,0 1 15,0-1 1,0 0 0,-35-17-1,-18 35 1,36-17-16,-19-1 16,1 0-1,-18 18 1,0-35-1,0 35 17,-52 0-17,87 0-15,-70 0 16,-36 0 0,1 0-1,17 0 1,53 18-1,-53 17 1,18 0 0,-18 18-1,-17 0 1,-18 18 0,17-19-1,-35 54 1,71-53-1,-18 53 1,18 0 15,18 35-15,-1-18 0,0 36-1,19-18 1,16 18-1,-17 0 1,18-18 0,35 35-1,-18 54 1,1-36 0,-1-18-1,0 18 1,18 18-1,0 17 17,0-176-32,0 159 15,0 17 1,0 0 0,0-70-1,0 53 1,0-1-1,18 1 1,17 17 0,1-52-1,-19-36 1,36 35 0,0-17-1,35 53 1,-17-54-1,17 1 17,36 0-17,-36-36 1,53 1 0,53 35-1,-53-54 1,0 19-1,18-18 1,0-18 0,105-18-1,-105-17 1,53-35 0,-1 0-1,1-18 1,17-36-1,1-17 17,17-17-17,-71-36 1,-35 36 0,18-36-1,0-18 1,-54-17-1,19-71 1,-54 36 0,-17 0-1,-35-1 1,17 1 0,0-36-1,1-17 1,-1-36-1,-17 107 17,-18-54-17,0-35 1,0 0 0,0 35-1,-36-123 1,-17 88-1,-17-17 1,17 17 0,0 88-1,-70-141 1,34 71 0,-16 35-1,16-18 1,-16 18-1,34 35 17,-35-70-17,53 70 1,-70-17 0,17-18-1,18 70 1,-36-34-1,-52-19 1,52 71 0,-52-35-1,35 53 1,-35 0 0,34 53-1,-122 35 1,87 35-1,19 71 1,70 17 15,-1 71-15,89-158-16</inkml:trace>
  <inkml:trace contextRef="#ctx0" brushRef="#br0" timeOffset="44391.71">15946 3545 0,'0'0'0,"0"-17"0,35-71 47,-35 70-47,0 0 16,0 1-1,-53 17 1,0 17-1,-35 89 1,35 0 0,18 53-1,-1 17 1,36-141-16,0 71 16,36-18-1,52-70 1,0-36-1,71-70 1,-53 0 15,17-35-15,-105 52 0,-18 53-1,-18 36 16,-17 70-15,35-70-16,-18 70 16,18 18-1,71-18 1,17-88 0,18 0-1,0-53 1,-36-35-1,-70-18 17,0 18-17,-70-18 1,-19 53 0,-52 53-1,71 35 1,17 71-1,35 0 1,36-18 0,-1-70-16,72 35 15,34-53 1,18-35 0,-35-18-1,-18-36 1,-53 1-1,-17 53 1,0 0 15,-1 70 1,-17 53-17,0-17 1,0-1-1,0-17 1,0-35 0,0-36 15,18-17-31,35-53 16,-18 0-1,1-1 1,-19 72-16,36-19 15,-18 54 17,-35 35-17,53 0 1,-53 17 0,-17-34-1,-1-19-15,106-52 16,-70 17-1,35 18 1,35-88 0,53 0-1,-141 53 1,-18 35-16,-17-18 16,35 53-1,0 71 1,18-35-1,17-36 17,36 18-17,87-71 1,-52-35 0,-71 1-1,54-19 1,-89-17-1,0 35 1,0 35-16,0 54 31,-53 69-15,53-87-16,0 53 16,70 123-1,-17-36 1,0 54-1,-53-71 1,-35-17 15,35-72-15,0-34 0,17-36 15,-17 1-31,36-54 15,-19 36-15</inkml:trace>
  <inkml:trace contextRef="#ctx0" brushRef="#br0" timeOffset="44726.04">18080 3845 0,'0'0'0,"-88"-70"15,35-1 1,53 1-1,35 34 1,71 19 15,-71 17-31,71 0 16,-35 53 0,-71 35-1,-71-18 1,0 1-1,-52 17 1,88-53 0,17-17-1,53-89 17,-17 54-32</inkml:trace>
  <inkml:trace contextRef="#ctx0" brushRef="#br0" timeOffset="45008.79">18521 3316 0,'0'0'0,"0"-53"16,0 36 0,0 52-1,0 53 1,-18 35-1,18 1 1,0-18 0,0-18-1,18-53 1,17-17 0,0-18-1,1 0 1,-19-18-1</inkml:trace>
  <inkml:trace contextRef="#ctx0" brushRef="#br0" timeOffset="45908.32">18732 3739 0,'18'-17'31,"0"17"-31,-1 0 16,19-53-1,34 18 1,-52-18 0,-18 0-1,-18 35 1,-35 18 0,-35 71-1,53-1 1,17 36-1,18-35 1,53-54 15,35 1-15,1-36 0,-1-17-1,-53 17-15,88-70 16,-34-53-1,-72 18 1,-17-19 0,0 72-1,-35 52 1,-18 54 0,18 52-1,17 18 1,18 17-1,18-35 1,35-17 15,53-36-15,-18-35 0,18 0-1,-1-35 1,-34-18-1,-18-35 1,-53-1 0,0 72-1,-18 17 1,-52 70 0,52-17-1,0 18 1,36-1-1,17-34 1,54-36 15,-19 0-15,36-18 0,-18-35-1,-17-17 1,-54-1-1,-17 18 1,0 35-16</inkml:trace>
  <inkml:trace contextRef="#ctx0" brushRef="#br0" timeOffset="46171.03">19191 3316 0,'0'0'0,"-18"0"15,-34 0-15,87 0 32,18-18-17,176-52 1,-53 17 0,18 18-1,-88 17 1,-53 0-1,-35 18 1,-36 18 15</inkml:trace>
  <inkml:trace contextRef="#ctx0" brushRef="#br0" timeOffset="48391.1">16916 5186 0,'0'0'0,"-18"0"16,-53-18 0,54 18-16,-36 0 15,18 71 1,-1 52-1,36 18 1,53 71 0,18-124-1,35-53 1,52-52 0,-52-54-1,18-70 1,-54-18-1,-70-35 1,0 53 0,-53 53 15,18 106-15,35 52-1,0-34-15,0 140 16,18-53-1,17 54 1,0-89 0,1-35-1,-1-53 17,-18-35-32,19-71 15,17 18 1,0-1-1,0 72 1,-1 17 15,-52 17-31,53 36 16,0 18 0,0-1-1,35-52 1,1-18-1,69-53 1,-122 36-16,87-54 16,-35-35-1,-88 0 1,0 36 0,-70 34-1,-18 54 1,-18 53-1,53 17 17,35 18-32,18-18 31,18-70-15,70-18-1,-17-18 1,-54 0-16,71-52 15,-52-1 1,-1 1 0,-35 52-1,18 18 1,-1 70 0,1-17-1,35-17 1,0-19-1,-18-17 1,53-17 0,0-54 15,-52 1-15,-19-19-1,-17 72 1,0-1-1,0 53 1,0 54 0,0-19-1,0-35 1,18-35 15,0 0-15,34-70-1,-34 17 1,17-35 15,-17 52-15,0 36 0,-1 36-1,-17 17 1,0-36-16,18 54 15,52-36 1,1-35 0,52 0-1,1 0 1,-1-53 0,-52-35-1,-71 17 1,0-17-1,-71 53 1,-17 35 15,-18 53-15,71 35 0,35-35-1,18-18 1,52-35-1,1 18 1,-1 17 0,1 36-1,-36-18 1,-17 70 0,-18 18-1,0-35 1,-53 53-1,35-106 1,1-18 15,17-17-15,-18-71 15,18-18-15,0 36-16,53-53 15,18-36 1</inkml:trace>
  <inkml:trace contextRef="#ctx0" brushRef="#br0" timeOffset="48775.51">19967 5292 0,'0'-36'16,"0"72"-16,0-89 15,18 53 16,17-18-31,0-17 16,18-18 0,-17-35 15,-36 0-15,0 52-1,-36 36 1,-34 88-1,17 1 1,53 16 0,0-69-16,0 17 15,70-18 1,1-35 0,0 0-1,-36 0 1,18-53-1,-36 53 1</inkml:trace>
  <inkml:trace contextRef="#ctx0" brushRef="#br0" timeOffset="48957.98">20267 5292 0,'0'0'0,"0"17"0,-18-17 31,1 0-15,-1 18-1,-35-18 1</inkml:trace>
  <inkml:trace contextRef="#ctx0" brushRef="#br0" timeOffset="49957.66">6121 2734 0,'0'18'31,"0"-36"-31,0-17 0,0-71 16,-18-18-1,-35-17 1,-70 0 0,-18 18 15,17 17-15,-17 18-1,53 35 1,88 35-16,-18 18 15,36 18 1,17 17 0,-17-17-1,-1-1 1</inkml:trace>
  <inkml:trace contextRef="#ctx0" brushRef="#br0" timeOffset="50358.15">5503 1852 0,'-17'0'47,"17"18"-31,0-1-16,0 19 16,0 52-1,-18-18 1,-17-17-1,35-35 1,-18-18 0,18-71-1,0 1 1,0-54 0,0 19-1,35 87 1,71 36-1,-70-1-15,105 71 16,-53-17 15,0-1-15,-35-34 0,-35-36-1</inkml:trace>
  <inkml:trace contextRef="#ctx0" brushRef="#br0" timeOffset="51541.33">4639 1358 0,'0'0'0,"18"0"0,-18-17 16,0-1 0,-18-17-1,-123-18 1,-88 17-1,-54-16 1,-34 16 0,52 19-1,1-1 1,123 18 0,105 0-16,-17-18 15,53 1 16,106-19-15,18 1 0</inkml:trace>
  <inkml:trace contextRef="#ctx0" brushRef="#br0" timeOffset="52357.3">11236 670 0,'-18'0'0,"18"-17"0,-35-1 15,-18 18 1,18 18 0,35 35-1,0 105 1,53-17-1,-36-88-15,19 106 16,-19-88 15,1-18-31,0-53 32,-18-18-17,0 0-15</inkml:trace>
  <inkml:trace contextRef="#ctx0" brushRef="#br0" timeOffset="52708.5">11060 882 0,'-71'-71'15,"142"142"-15,-213-212 16,142 70 0,0 54-16,0-1 15,106-53 1,0 36-1,35 18 1,-53 52 15,-35 53-15,-53 35 0,-88 1-1,35-36 1,18-53-1,17-17 1,54-36 15,34 1-15,-35-1 0</inkml:trace>
  <inkml:trace contextRef="#ctx0" brushRef="#br0" timeOffset="53224.81">11465 970 0,'18'35'0,"-36"-70"0,36 53 47,-18-36-31,18-17 0,-1-18-1,54-18 1,17 71-1,18 36 1,-53 34 0,-36 36-1,-17-35 1,0-36 0,0-17-1,0-54 1,0-34-1,71-54 1,-18 18 0,17 1 15,1 87-15,-1 53-1,-52 18 1,0 53-1,-18-36 1,0-34 0,0-19-1,-18-17 1,-17-17 0,17-36-1</inkml:trace>
  <inkml:trace contextRef="#ctx0" brushRef="#br0" timeOffset="53402.46">12136 512 0,'-18'-18'0,"36"36"0,-36-54 15,18 54 48,0 0-63,0-1 31</inkml:trace>
  <inkml:trace contextRef="#ctx0" brushRef="#br0" timeOffset="53706.99">12365 476 0,'-18'18'16,"18"0"0,-35 17-16,35 18 31,0 35-15,0-53-16,0 36 15,53-1 1,0-52-1,-18-18 1,18-18 0,-35-17-1,-1 17-15,-17-35 16,0 36-16</inkml:trace>
  <inkml:trace contextRef="#ctx0" brushRef="#br0" timeOffset="54157.5">12647 600 0,'0'35'15,"18"-35"1,-1 0 0,1 0-1,0-18 1,17-17-1,-17 17-15,-1-52 16,-17 35 0,0-1-1,-17 36 1,-36 89 0,35 52-1,18-18 1,0-52-1,88-1 1,0-70 0,18 0 15,-18 0-15,-17-35-1,-71 17 1,-18-35-1,-123 53 1,18 0-16</inkml:trace>
  <inkml:trace contextRef="#ctx0" brushRef="#br0" timeOffset="66172.27">7391 10125 0,'0'-18'16,"0"-35"15,0 36-31,0-1 16,0 0-16,0 36 47,0 0-47,-18 87 15,-17 54 1,35 17-1,0-105-15,0 194 16,0 70 0,-18-71-1,-17 36 17,17-88-17,18-106 1,-17-124-1,69-105 1,-16-54 0</inkml:trace>
  <inkml:trace contextRef="#ctx0" brushRef="#br0" timeOffset="67572.17">7585 10072 0,'0'0'0,"-71"-53"16,54 53-1,-1-18 1,0 18 0,1 0 15,17 18-15,17-18-16,1 18 15,88-18 1,123 17-1,18-17 1,0 0 0,35 0-1,177 0 1,140 0 15,-87 0-15,-336 0-16,583 0 15,-195 18 1,89-18 0,-124-18-1,-35 53 1,-300-70 0,-141 35-16,70-53 15,-87 53-15,105-35 16,0 0-1,-35 35 1,35 0 0,-35 35-1,-36 0 1,-52-35 15,-18 36-15,0-1-1,0 18 1,0 0 0,0-36-16,0 89 15,0 35 1,0-17 0,-18 70-1,-35 17 1,0 72-1,18-1 1,17-18 0,-17-87-1,-35 17 1,-19-53 15,37-71-15,-1-52-1,-18-18 1,18 0 0,-53-35-1,-52 17 1,-72-17 0,-228 0-1,140 17 1,-176 0-1,-17 1 1,105-1 0,-141 18-1,0-35 1,89 35 15,87-35-15,89 35-1,-53 0 1,106-18 0,-36-17-1,106-18 1,54 17 0,-54 36-1,-88 0 1,176 0-1,-35 0 1,18-52 0,53-1-1,35 17 1</inkml:trace>
  <inkml:trace contextRef="#ctx0" brushRef="#br0" timeOffset="68139.31">8079 10918 0,'0'0'0,"17"0"0,-17-17 16,18-1-16,35-17 15,17-36 1,19 1 0,-54 17-1,-35 18 1,-35 35 0,-54 17-1,-52 54 1,0 35-1,53-36 1,70 1 0,106-18-1,89 17 1,-1 1 0,-105-1-1,-54 36 1,-69-35-1,-107-1 1,-71-52 0,107-18-1,52-71 1,71 18 15,18-17-15,0 52-16,52-70 15,-34 53-15</inkml:trace>
  <inkml:trace contextRef="#ctx0" brushRef="#br0" timeOffset="68839.37">8467 10742 0,'70'-70'16,"-140"140"-16,175-158 0,-34 70 16,-53 54-1,-18 69 1,0 89-1,0-17 1,-18-36 0,-35-35-1,18-53 17,17-53-17,18-71 1,0-17-1,71-53 1,52 17 0,18 36-1,-70 88 1,-53 0 0,-89 71-1,-70-1 1,53-17-1,-1 0 1,89 0 0,53 0-1,18 0 1,17-18 15,0-17-15,18-18-1,-35-71 1,-1 1 0,1-19-1,-36 36 1,-35 89 15,0 70-15,0 17-1,0-52 1,-18-36 0,1-35-1,-36-71 1,53 54 0</inkml:trace>
  <inkml:trace contextRef="#ctx0" brushRef="#br0" timeOffset="68987.07">9137 10989 0,'-18'-35'16,"36"70"-16</inkml:trace>
  <inkml:trace contextRef="#ctx0" brushRef="#br0" timeOffset="69255.92">9384 10742 0,'0'0'0,"35"-70"32,-17 87-17,-18 1 1,0 105-1,0-87-15,0 122 16,0-34 0,-18-18-1,18-53 1,18-106 15,-1 35-31,54-106 16,-36 72-1</inkml:trace>
  <inkml:trace contextRef="#ctx0" brushRef="#br0" timeOffset="70888.7">9613 10954 0,'18'-71'0,"-1"-35"16,-52 283-16,70-407 15,-17 248 17,-18 70-17,0 0 1,0 36-1,0-1 1,0-17 0,0-88-16,0 17 15,71-17 1,-1-36 0,1-17-1,35-53 1,-36-1-1,-52 54-15,-1-35 16,-17-1 0,-52 71-1,-37 35 17,72 36-32,17-18 31,0-36-31,53 19 15,17 17 1,1 0 0,-18 0-1,-18-36 1,18 1 0,53-18-1,17-53 1,18-35-1,-88 17 1,-53-17 0,-53 17-1,-53 71 1,18 36 15,0 52-15,35 35-1,53-34 1,18-19 0,17-70-1,71-18 1,17-70 0,-34 0-1,-19 17 1,-35-17-1,-35 106 1,0 70 0,0-17-1,0 35 1,36-54 15,17-34-15,105-53-1,-17-53 1,-52-1 0,-54-16-1,-35 34 1,-71 106 15,36 36-15,35-1-1,0 1 1,35-18 0,18-18-1,-17-17 1,-19-18 0,1 0-1,52-35 1,1-18-1,17-18 1,-70 0 0,-1 36-1,-17 53 1,0 17 0,-53 53-1,53-35 1,0 0-1,18-35 1,106-36 0,-36-52-1,35-19 1,-52 1 0,-36 53 15,-35 70 0,-18 36-15,1 88-1,17-1 1,35 72 0,36 87-1,34-70 1,-69-88-1,-89-71 1,-35-70 0,-89-1-1,36-52 1,106 17 0,0-70-1,35-53 1,70-53-1,-35 141-15</inkml:trace>
  <inkml:trace contextRef="#ctx0" brushRef="#br0" timeOffset="71138.88">12718 10848 0,'0'-18'0,"0"36"0,0-53 0,0 52 47,0 1-47,0 123 16,0 0-1,0 0 1,-53-35 15,35-71-15,18-17-1,0-71-15</inkml:trace>
  <inkml:trace contextRef="#ctx0" brushRef="#br0" timeOffset="71438.27">12947 11095 0,'0'0'0,"18"-18"16,-18 36 15,0 17-16,17-35-15,36 53 16,18-71 0,-54-52-1,-17 35 1,0-1 15,-35 36-15,-18 0-1,0 18 1,-17 17 0,70-35-1,35 0-15</inkml:trace>
  <inkml:trace contextRef="#ctx0" brushRef="#br0" timeOffset="71939.78">13582 10848 0,'0'0'0,"0"-18"15,-18 18 1,1 0-16,-36 53 31,35-35-31,-17 70 16,35-17-1,0 87 1,17-69 0,36-37-1,36-34 1,16-18 0,-34-53-1,-36 36-15,53-72 16,-88-52-1,-17 0 1,-36 71 0,-35 34-1,-1 36 1,-16 71 15,16-1-15,54 1-1,35-18 1,0-18 0,71-35-1,-18-18 1</inkml:trace>
  <inkml:trace contextRef="#ctx0" brushRef="#br0" timeOffset="76604.31">13176 9807 0,'0'-17'0,"36"-1"31,-36 0-15,0 1-16,0-19 15,-18 36 16,0 0-15,1 0-16,-54 0 16,-70 0-1,35 53 1,36-17 0,-19 16-1,19 37 1,52-72-16,-17 54 15,-36 35 1,1 17 0,17 1-1,-18 52 1,1 0 0,52-140-1,-17 140 1,0-17-1,17 35 1,18-18 0,18-35-1,87 71 1,1-36 0,-18-34-1,36 34 1,17-35-1,-18-35 1,71-18 0,-141-53-16,159 18 15,-36-35 1,71-18 15,0-35-15,-53-1-1,106-52 1,-106 0 0,-53 0-1,18-53 1,-18-36 0,-53 36-1,1-53 1,-36-70-1,-53 87 1,0-35 0,-53 36-1,-18-53 1,-35-71 15,18 159-15,-35-53-1,-36 17 1,18 72 0,-106-37-1,53 72 1,-141 17 0,70 53-1,53 0 1,-52 53-1,105 0 1,18 35 0,88-35-1,35 17 1,18-52 0</inkml:trace>
  <inkml:trace contextRef="#ctx0" brushRef="#br0" timeOffset="77188.3">12100 9790 0,'0'0'0,"-70"-53"16,52 35-1,18 0-15,-18 18 16,18 18 15,71 35-15,17 35-1,53 36 1,0-19 0,53 37-1,18 52 1,35 17 0,0 19-1,-18-1 1,-35-17-1,53 34 1,0-16 0,-17 17-1,-72-36 1,-34-17 0,-36-88 15,-35 0-16,-53-88-15,17-1 16,-17-70 15,0-88-15</inkml:trace>
  <inkml:trace contextRef="#ctx0" brushRef="#br0" timeOffset="77804.72">15046 9701 0,'-18'36'0,"36"-72"0,-53 107 0,-124 229 31,124-247-31,-71 158 15,-35 19 1,-71 87 0,-17 1-1,193-248-15,-175 248 16,105-107 0,-53 19 15,53-54-16,-35 36 1,0-36 0,53-70-1,35-53 1,35-35 0,1-18-1,17 17 1,-18-34 31</inkml:trace>
  <inkml:trace contextRef="#ctx0" brushRef="#br0" timeOffset="103576.45">7444 10654 0</inkml:trace>
  <inkml:trace contextRef="#ctx0" brushRef="#br1">17621 10760 0</inkml:trace>
  <inkml:trace contextRef="#ctx0" brushRef="#br1" timeOffset="76700.47">17180 9472 0</inkml:trace>
  <inkml:trace contextRef="#ctx0" brushRef="#br1" timeOffset="81276.75">17039 9913 0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2:20:27.66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1446 0,'0'-17'47,"17"17"31,-17-18-62</inkml:trace>
  <inkml:trace contextRef="#ctx0" brushRef="#br0" timeOffset="864.9">1711 1358 0,'18'0'16,"-1"-35"-1,-17 17 1,18 18-16,-18-17 31,18-1-15,-1-17-1,-17 17 1,0 0 0,0 36 46,-17 0-62,-1-1 0,-17 19 16,-89 69-1,1-16 1,-18 34 0,88-88-16,-106 124 15,53-71 1,53-17 15,18-53-15,17-1-1,18-34 1,0-54 0,18 18-1,35-35 1,17 35 0,1 0-1,35 53 1,0 53-1,-36 18 1,1 17 0,-1 18-1,-17-36 1,18-35 15,-36-17-15,0-18 15,-17-18-15,0-52-1</inkml:trace>
  <inkml:trace contextRef="#ctx0" brushRef="#br0" timeOffset="1165.33">2081 1676 0,'0'0'0,"0"17"32,0 1-32,0 0 15,0 35-15,0 35 31,0 0-15,0-70-16,-17 34 16,17-34-1,0-36 17,0 1-17</inkml:trace>
  <inkml:trace contextRef="#ctx0" brushRef="#br0" timeOffset="1531.35">2117 1464 0,'0'18'31,"0"-1"-16,0 1 1,35-18 0,18-18-1,-18-35 1,-35 18 0,-18 17-1,-34 18 1,16 0-1,1 36 1,35-1 0,0 18-1,0 17 1,0-52 0</inkml:trace>
  <inkml:trace contextRef="#ctx0" brushRef="#br0" timeOffset="2081.13">2452 1711 0,'0'0'0,"-18"0"15,1 18 1,-1 17-1,-17 35 1,17 19 0,18-1-1,-18-18 1,1-34 0,17-19 15,0-34-16,0-19 1,0-17 0,17-52-1,54-19 1,-36 89-16,53-36 16,53 36-1,-52 35 1,-19 53-1,-35 53 1,-35-18 0,-35 18-1,18-89-15,-1 36 16,0-17 0,18-19-1,0-34 16</inkml:trace>
  <inkml:trace contextRef="#ctx0" brushRef="#br0" timeOffset="2514.94">3087 1711 0,'0'0'0,"0"18"47,0-1-47,0 71 16,0 18 0,0 88-1,0-141 1,-18 141-1,-35 124 1,18-71 0,-18 105-1,35-105 1,-17 18 0,0-106-1,17-106 1,18-71-1,0-88 1,53-35 0,18-247-1,-54 300 1</inkml:trace>
  <inkml:trace contextRef="#ctx0" brushRef="#br0" timeOffset="2865.17">3104 1923 0,'0'0'16,"0"-36"-16,0-87 15,0 52 1,36 18 0,52 0-1,0 53 1,0 36-1,-70-19-15,0 89 16,-18 35 0,-71-52-1,-35 16 1,53-69 0,36-36-1,-1 0 1,18-18 31,53-17-47</inkml:trace>
  <inkml:trace contextRef="#ctx0" brushRef="#br0" timeOffset="3614.85">3722 1746 0,'17'-17'15,"-34"34"-15,34-70 0,1 36 16,-18-1 0,0 71-1,-53 70 1,36-17 0,-1 18 15,18-71-16,18-18 1,52-35 0,18-53-1,0-18 1,-17-70 0,-18 36-1,-35 16 1,-18 72-1,0 70 1,-36 52 0,19 1-1,17 0 1,17-35 0,107-54 15,-36-17-16,35-70 1,-52-1 0,35-70-1,-36 0 1,36-53 0,-88 123-1,-18 36 1,0 53-1,-71 105 1,18 18 0,0 53-1,36-158-15,17 52 16,17-18 0,36-52 15,36-18-16,-37-18 1,19-52 0,-53 17-1</inkml:trace>
  <inkml:trace contextRef="#ctx0" brushRef="#br0" timeOffset="3848.39">4533 1764 0,'0'0'0,"-17"0"0,-1 18 16,53-18-1,71 0 1,35 0 0,-17-36-1,-107 36-15,71-17 31,-70-19-15,-18 19-16</inkml:trace>
  <inkml:trace contextRef="#ctx0" brushRef="#br0" timeOffset="4397.7">6579 1676 0,'0'0'0,"0"-18"0,36-53 32,-36 54-32,17-1 15,1 18 1,-18 106 0,0 0-1,0 35 16,-35-35-15,35-53 0,0-36-1,-18-17 1,18-17-16</inkml:trace>
  <inkml:trace contextRef="#ctx0" brushRef="#br0" timeOffset="4766.89">6685 1341 0,'0'0'16,"-70"35"0,52-35-16,18 35 31,0 0-16,18-35 1,52 0 0,-35 0-16,36-35 15,-36-18 1,-35 18 0,-35 17-1,-36 1 1,-17 34-1,71 1-15,-19 35 16,19 35 0,34-35-1,71 17 1</inkml:trace>
  <inkml:trace contextRef="#ctx0" brushRef="#br0" timeOffset="5381.06">7320 1693 0,'0'-17'0,"0"34"0,0-52 0,0 17 16,-18-35-1,-34 36 1,-19 17-1,18 53 1,-35 70 0,17 18-1,18 18 1,36-88 0,17-1-1,70-70 16,19-17-15,16-89 0,1-35-1,-53-18 1,-18-53 0,-35 71-1,0 35 1,0 71-1,0 70 1,0-17-16,0 105 16,-35 89-1,35-36 1,0 1 0,0-89-1,71-35 16,-18-35-15,35-36 0,0-53-1,-53 54-15</inkml:trace>
  <inkml:trace contextRef="#ctx0" brushRef="#br0" timeOffset="5597.74">8096 1658 0,'0'0'0,"-17"0"15,34 0 17,1 0-32,35 0 15,0 0 16,-36 0-15,1 0-16</inkml:trace>
  <inkml:trace contextRef="#ctx0" brushRef="#br0" timeOffset="5764.48">8079 1817 0,'-18'17'0,"36"-34"0,-54 52 16,54-35 31,17 0-47,36-35 15,-18 0 1</inkml:trace>
  <inkml:trace contextRef="#ctx0" brushRef="#br0" timeOffset="6133.15">8943 1270 0,'0'0'0,"-18"0"16,1 0-1,-1 0-15,18 18 16,0-1-1,18-17 1,17 0 0,0-17-1,-35-1 1,0 0 0,-53 54 30,0 17-30,36 17 0,-1-52-16,18 52 15,18-17 1</inkml:trace>
  <inkml:trace contextRef="#ctx0" brushRef="#br0" timeOffset="6681.73">9260 1623 0,'0'0'0,"0"-18"0,-17 18 16,-1-35 0,0 35-1,18 35 1,-35 36 0,18 70-1,-1-106-15,18 71 16,0-18-1,35-35 1,18-53 0,53-18-1,-18-70 1,-17-35 0,-36 17-1,-35-35 16,0 70-15,0 18 0,0 71 15,0 35-15,53 0-1,-35-36-15</inkml:trace>
  <inkml:trace contextRef="#ctx0" brushRef="#br0" timeOffset="7081.02">9948 1658 0,'36'-18'0,"-19"-17"16,-70 88-16,106-124 16,-70 71 15,-1 0-16,-17 0-15,-36 53 16,36 0 0,35 18-1,17-18 1,72 17 0,-36-34-1,-36-19-15,36 36 16,-53-35-1,-35 17 1,-89-17 0,1-1-1,17-17 1,88 0-16,1 0 16,52-35 30,18 17-46</inkml:trace>
  <inkml:trace contextRef="#ctx0" brushRef="#br0" timeOffset="7447.66">10319 1834 0,'0'0'0,"35"-35"15,-35 18-15,35-19 16,18-34 0,-35 34-1,-36 36 32,-17 36-47,17-19 16,-35 72-1,18 16 1,17-34 0,1 17-1,34-70 1,36-1 0,-35-17-16,53 0 15,-36 0-15,35-35 16,-52 35-16</inkml:trace>
  <inkml:trace contextRef="#ctx0" brushRef="#br0" timeOffset="7831.22">10760 1799 0,'0'0'0,"0"-35"16,0 17-16,0-35 16,0 0-1,53 36 1,-18 17 15,35 53-15,-52-36-16,0 36 15,35 106 1,-53-71 0,0 0-1,-18-70 1,-17 0-1,35-36 1,0-35 0,0-53-1,35 36 1,18-36 0,17 53-1,19-53 16,-72 88-31</inkml:trace>
  <inkml:trace contextRef="#ctx0" brushRef="#br0" timeOffset="8081.32">11571 1305 0,'0'18'31,"0"0"-31,0-1 0,0 36 16,0 0-1,-35-35 16,17-18-31</inkml:trace>
  <inkml:trace contextRef="#ctx0" brushRef="#br0" timeOffset="8897.81">13159 1535 0,'0'0'0,"0"-18"0,0-53 31,0 54-31,0-1 16,0 36-1,0 52 1,-36 54 0,-17 52-1,36-70 1,17 17 15,17-105-15,54-18-1,-18 0 1,-35-53-16</inkml:trace>
  <inkml:trace contextRef="#ctx0" brushRef="#br0" timeOffset="9580.42">12859 1799 0,'0'0'0,"-18"0"0,36 0 31,-1 0-31,89-17 16,18-1-1,34-17 1,-52 35 15,-35 0-15,-54 17-1,-17 1-15,0 70 16,-35-17 0,18-1-1,17-17 1,35-35-1,35-18 1,36-53 0,18-35-1,-71 17 1,-18-35 0,-35 53-1,0 36 16,0 34-15,-18 89 0,18 0-1,-17 70 1,17-52 0,0 105-1,0-105 1,-36-1-1,-52-52 1,18-71 0,-72-18-1,54-17 1,71 17-16,-36-88 16,53 36-1,88-18 1,-18 35-1</inkml:trace>
  <inkml:trace contextRef="#ctx0" brushRef="#br0" timeOffset="9865.08">14164 1746 0,'0'0'0,"0"18"15,0 0 1,0 17-16,0 0 0,0 124 16,-18-18-1,-17 35 1,17-35 0,-17 1-1,35-90 1,0-34-1,0-53 17,0-53-17</inkml:trace>
  <inkml:trace contextRef="#ctx0" brushRef="#br0" timeOffset="10164.32">14076 2028 0,'0'-35'16,"0"70"-16,53-211 15,17 70 1,18 71 0,36 35-1,-36 71 1,-35 87 0,-71-70-1,-105 1 16,-1-36-15,1-36 0,88-17-1,35-35 1,88-36 0</inkml:trace>
  <inkml:trace contextRef="#ctx0" brushRef="#br0" timeOffset="10531.84">14605 1923 0,'18'0'32,"-1"0"-17,1 0-15,0-18 0,52-35 16,-35 53-1,18-53 1,0 0 0,-53 18-1,-35 17 1,-53 54 0,17 34-1,18 89 1,53-89-1,0 19 1,53-72 0,35-17-1,-52 0-15,17 0 16,88-88 0</inkml:trace>
  <inkml:trace contextRef="#ctx0" brushRef="#br0" timeOffset="10780.25">15363 1764 0,'-17'0'0,"34"0"31,1 0-16,0 0-15,35 0 16,-36 0-16,54 0 16,-54 0-1</inkml:trace>
  <inkml:trace contextRef="#ctx0" brushRef="#br0" timeOffset="10914.07">15346 1870 0,'-18'0'15,"36"0"-15,-71 35 16,53-17 0,18-18-1,34 0 1,37-18 0,-36 0-16</inkml:trace>
  <inkml:trace contextRef="#ctx0" brushRef="#br0" timeOffset="11147.52">16016 1323 0,'0'0'0,"-53"35"31,36 0-15,-1 18 0,18-17-1,0-19-15,0 1 16</inkml:trace>
  <inkml:trace contextRef="#ctx0" brushRef="#br0" timeOffset="11480.49">16545 1535 0,'-70'-18'31,"52"36"-15,-35 70 0,0 0-1,18 53 1,17-35 0,18-18-1,36-70 1,-19-1-16,89-17 15,-35-17 1,-18-19 0</inkml:trace>
  <inkml:trace contextRef="#ctx0" brushRef="#br0" timeOffset="11663.78">16298 1852 0,'0'0'16,"-70"0"-1,52 0 1,36 0 0,-1 0-1,19 0-15,105 0 16,-18-35 0,-87 35-16</inkml:trace>
  <inkml:trace contextRef="#ctx0" brushRef="#br0" timeOffset="12030.69">16775 1799 0,'0'18'16,"17"-18"0,18 0-1,54-35 16,-72 35-31,36-36 16,-35-34 0,-18 34-1,-35 36 1,-18 0 0,-36 53-1,19 53 1,52 18-1,18-36 1,18-18 0,52-52-1,54-18 1,35-18 0</inkml:trace>
  <inkml:trace contextRef="#ctx0" brushRef="#br0" timeOffset="12264.3">17357 1729 0,'0'-18'0,"0"36"0,0-71 15,17 53-15,1 0 16,0 17 0,17 72-1,-18-19 1,36 18-1,0-35 1,-35-35 0,17-18-1,-17-35 1</inkml:trace>
  <inkml:trace contextRef="#ctx0" brushRef="#br0" timeOffset="12464.26">17709 1693 0,'0'-17'16,"0"34"-16,-52-17 31,-1 71-15,-71 35 0,18 0-1,36-54 1,70-34-16,0 0 15,70-18 1</inkml:trace>
  <inkml:trace contextRef="#ctx0" brushRef="#br0" timeOffset="12763.97">17992 1535 0,'0'-18'16,"0"36"-1,0-1 1,-36 89 0,1 35-1,17-35 1,18-18-1,0-70 1,71-1 0,-53-17-16,52-17 15,-17-18 1</inkml:trace>
  <inkml:trace contextRef="#ctx0" brushRef="#br0" timeOffset="12979.82">17903 1782 0,'0'0'0,"0"17"31,18-17-15,0 0-16,-1 0 0,1 0 15,53 0 1,-54 0-16,89-53 15,-18 18 1</inkml:trace>
  <inkml:trace contextRef="#ctx0" brushRef="#br0" timeOffset="13279.68">18697 1535 0,'0'0'0,"-17"0"16,-1-18-1,18 0 17,0 1-17,18 17-15,-18 17 31,0 19-15,-18 34 0,0-52-16,-70 70 15,53-70 1</inkml:trace>
  <inkml:trace contextRef="#ctx0" brushRef="#br0" timeOffset="13730.56">19138 1358 0,'0'0'0,"-17"0"31,-1 18-31,0 17 16,18 71 0,71-36-1,35 19 1,-71-54-16,35-17 16,-34-1-16,105 1 15,-71-18 1,-34 0 15,-36-18-15,-106 36-1,-35 52 1,88-52-16,-159 106 16,106-36-1,1-18 1,87-70-1,-17 0 1,17 0-16</inkml:trace>
  <inkml:trace contextRef="#ctx0" brushRef="#br0" timeOffset="14947.01">1058 5274 0,'0'0'16,"106"-141"-1,-88 106 1,35-36 0,0 53-1,-53 36 1,-18 88 0,-105 70-1,-19-17 1,-16 0-1,-54-18 1,124-106 0,17-35-1,71-53 1,0-35 0,53 35-1,-35 53 1,35-17-16,88 69 31,-18 54-15,-35-18-1,1 1 1,-19-36 0,-17-53-1,53 0 1,-18-53-1</inkml:trace>
  <inkml:trace contextRef="#ctx0" brushRef="#br0" timeOffset="15446.24">2011 5433 0,'0'0'0,"17"0"0,36-53 16,0 18 15,0-1-15,-35 1-1,-89 35 17,-17 53-17,18-18 1,-1 36-1,71-36 1,18 0 0,17-17-16,53 35 15,-17-18 1,-36 18 0,-35 35-1,-53-35 1,-88 18 15,17-36-15,36-35-1,35-18 1,36-17 0,34-18-1,36 0 1,35 0-16</inkml:trace>
  <inkml:trace contextRef="#ctx0" brushRef="#br0" timeOffset="15829.47">2434 5450 0,'0'0'0,"0"18"47,0 17-31,18 89-1,-18 35 1,0-107-16,0 125 16,-71 105-1,1-17 1,-19 70-1,37-124 1,-1-17 0,35-105-1,18-107 1,0-70 0,0-53-1,53-141 1,-18 123-1</inkml:trace>
  <inkml:trace contextRef="#ctx0" brushRef="#br0" timeOffset="16147.43">2328 5856 0,'0'-53'16,"0"106"-16,-53-229 16,0 35-1,53 52 1,71 19-1,88-1 1,-18 71 0,0 53-1,-123 18 1,-71 70 0,17-106-16,-87 53 15,0-35 16,17-17-15,70-36 0,89 0 15,-17-18-31,87-17 16</inkml:trace>
  <inkml:trace contextRef="#ctx0" brushRef="#br0" timeOffset="17130.18">3210 5433 0,'0'0'0,"0"-18"0,0 0 0,0-34 16,-53-1 0,0 53-1,-17 0 1,-1 70-1,1 89 17,52-71-17,18 0 1,0-17 0,53-71-1,53-35 1,-36-18-1,-34 35-15,52-105 16,-35 34 0,-36 1-1,-17 53 1,0 17 0,-17 71-1,-1 18 1,1 35-1,17-18 17,52-18-17,19-34 1,123-72 0,-88-17-1,35-35 1,-88 0-1,-35 0 1,-18 35 0,-18 88 15,0 36-15,1-1-1,17 1 1,-18-18-1,18-36 17,0-34-17,0-36 1,35-53 0,18 18-1,18 0 1,-36 52-1,-17 36-15,17 18 16,-17 53 0,-18 34-1,17-34 1,18 0 0,36-54-1,0-34 1,-18-19 15,-18-34-15,-35-1-1,0 36-15</inkml:trace>
  <inkml:trace contextRef="#ctx0" brushRef="#br0" timeOffset="19763.58">6121 5256 0,'0'0'0,"0"-17"0,0-1 15,0-35 1,0 36-1,0-1 1,0 0 47,17 18 46,-17-17-15,0-1-79,0 0-15,0 1 16,0-1 0,0 0-16,0 36 46,0 35-30,-17 70 0,17-17-1,-36 18 1,19-107-16,17 54 16,0-53-1,0-36 16,0-70-15,53 17 0,17-70-1,-17 53 1,35 35 0,-35 71-1,0 70 1,-35 18-1,17 17 17,53-52-17,36-54 1,-1-17 0,54-53-1,-36 0 1,-18-52-1,-105 69-15,17-52 16,-35-53 0,-35 71-1,-53 34 1,-18 72 0,0 69-1,18 54 1,88-18-1,17-53 17,54-52-17,35-36 1,0-36 0,-18-34-1,-35-18 1,-18-18-1,-35 18 1,0 35 0,0 159 15,0-18-15,0 18-1,35-54 1,54-16 15,52-36-15,17-53-1,-52-35 1,-71 17 0,-17-52-1,-18 52 1,-18 36-1,1 70 1,-1 89 0,18-36-1,-17 35 1,17-35 0,0-70-1,17-36 16,1 1-31,-1-54 32,19 1-17,17-36 1,-53 88-16,17-17 16,1 17-16,0 18 15,-18 36 1,35 34-1,-17 18 1,17-35 0,0 18-1,18-71 1,0 0 0,0-36-1,17-52 1,-17 0 15,0-35-15,-35 105-16,17-53 15,-17 54 1,-18 52 0,0 36-1,0 52 1,-18-35-1,36 0 1,35-52 0,70-36-1,-17-18 1,35-52 0,-17-54-1,-89 36 1,-35-18 15,0 71-15,-88 52-1,52 54 1,1 52 0,17-87-16,18 52 15,0 0 1,71-35-1,0-53 1,17 0 0,0-53-1,0-35 1</inkml:trace>
  <inkml:trace contextRef="#ctx0" brushRef="#br0" timeOffset="20012.75">9754 5027 0,'-17'0'15,"17"18"1,17-18 0,54 17-1,17-17 1,0 0-1,-70 0 1,-53 18 15,17-18-31,-35 18 16</inkml:trace>
  <inkml:trace contextRef="#ctx0" brushRef="#br0" timeOffset="20162.71">9754 5221 0,'0'0'16,"0"18"-16,0-1 15,36-17 17,-1 0-17,53-35 1,-17 0 0,-18-18-1</inkml:trace>
  <inkml:trace contextRef="#ctx0" brushRef="#br0" timeOffset="20429.68">10672 4498 0,'0'0'0,"-36"0"16,19 18 0,-1 52-1,18-17 1,0 0 0,0-18-1,0-17 1</inkml:trace>
  <inkml:trace contextRef="#ctx0" brushRef="#br0" timeOffset="20828.97">11148 4745 0,'0'0'0,"-36"-18"32,19 18-32,-1 0 15,-17 35 1,0 107 0,-1 69-1,19-158-15,-36 124 16,0 87-1,18-87 1,-1-1 0,36-70-1,36-159 17,-1-35-17,18-89 1,-36 124-1</inkml:trace>
  <inkml:trace contextRef="#ctx0" brushRef="#br0" timeOffset="21128.93">11007 5168 0,'0'0'15,"0"-53"-15,0-53 16,35-35 0,18 71-1,70-1 1,36 71-1,-53 35 1,-71 54 0,-52-1-1,-125 0 1,19-35 0,-36 0-1,124-35 1,141-18 31,-18 0-32,-17-18-15</inkml:trace>
  <inkml:trace contextRef="#ctx0" brushRef="#br0" timeOffset="21796.9">11853 4957 0,'0'0'0,"141"-89"15,-123 19 1,-18 52 0,-88 0-1,-36 54 1,19 87 0,34-35-1,36 36 1,35-54-1,17-34 17,1-36-32,53 0 15,52-18 1,-35-52 0,0-54-1,-35 1 1,-17 34-1,-1 36 1,-35 36 0,0 70-1,0 53 1,-18 70 0,-35-35-1,53-88-15,-53 159 16,18-1-1,0-70 17,0-17-17,17-71 1,36-71 15,35-52-15,35-71-1,-18 17 1,36-52 0,-18 35-1,-70 105-15,35-34 16,-18-1 0,-17 18-1</inkml:trace>
  <inkml:trace contextRef="#ctx0" brushRef="#br0" timeOffset="22212.46">12682 4745 0,'0'0'0,"0"-18"0,-17 1 16,-1-19-1,18 1 1,35 35 0,36 0-1,-1 53 1,-17 70 0,-35 1-1,-18-54 1,0-52-16,0 17 31,0-52 0,0-36-15,35-35 0,-17 52-16,17-52 15,36-18 1,-1 36-1</inkml:trace>
  <inkml:trace contextRef="#ctx0" brushRef="#br0" timeOffset="22463.73">13353 4322 0,'0'0'0,"17"0"0,-17-18 16,18 18-1,0 0 1,17 18 0,-35 17-1,0 0 1,0-17-1,-71 17 1</inkml:trace>
  <inkml:trace contextRef="#ctx0" brushRef="#br0" timeOffset="23262.45">14746 4692 0,'18'-18'0,"-1"-70"15,-17 70 1,0 36 15,-17 17-15,-19 71 0,-16 88-1,52-141-15,-18 71 16,18-19-1,53-87 1,17-18 0,19-35-1,-72-18 1</inkml:trace>
  <inkml:trace contextRef="#ctx0" brushRef="#br0" timeOffset="23946.66">14587 4992 0,'0'0'0,"-53"17"16,18-17-1,88 0 17,71-35-17,-36 0 1,53 0-1,-71 17 1,-52 36 0,-18 35-1,0 35 1,-18-18 0,18 1-1,36-36 1,-1-35-16,36 0 31,70-18-15,-36-52-1,1-18 1,-70 0 0,-36-1-1,0 72 1,-36 52-1,19 71 1,-19 70 0,19 36-1,17-36 1,0-105-16,0 158 16,-53-88-1,-53 0 1,0-88-1,-70-53 17,17-35-17,36-71 1,105-17 0,18 34-1,106-52 1,-53 106-16</inkml:trace>
  <inkml:trace contextRef="#ctx0" brushRef="#br0" timeOffset="24244.95">15734 4868 0,'0'0'0,"0"-17"0,0-1 0,-18 36 16,18 17-16,-35 141 31,17 1-15,1 70-1,-1-53 1,-35 35 0,18-70-1,35-89 1,35-123 15,-17-52-15,-1 16-16</inkml:trace>
  <inkml:trace contextRef="#ctx0" brushRef="#br0" timeOffset="24512.13">15610 5362 0,'0'-159'15,"0"318"-15,53-512 16,0 248-1,35 34 1,1 71 15,-54 18-31,71 105 16,-89-17 0,-70 35-1,-70-35 1,52-53-1,36-53 1,106-53 15,-18 0-15</inkml:trace>
  <inkml:trace contextRef="#ctx0" brushRef="#br0" timeOffset="24879.41">16334 5098 0,'0'0'0,"0"-18"15,35 0 1,53-17 0,18-18-1,0-35 1,-53 0-1,-53 52 1,-36 36 0,-34 18-1,-36 88 1,88-71-16,-17 53 16,35 36-1,53-54 1,53-34-1,-18-36 17,0 0-17,-17-53-15</inkml:trace>
  <inkml:trace contextRef="#ctx0" brushRef="#br0" timeOffset="25080.19">17163 4868 0,'17'-17'16,"1"17"-1,0 0-15,34 0 16,1 0 0,36 0-1,-37 0 1,-69 17-1</inkml:trace>
  <inkml:trace contextRef="#ctx0" brushRef="#br0" timeOffset="25245.89">17163 5009 0,'0'0'0,"-18"0"0,18 18 15,35-18 16,36-18-15,-1 18 0,-34-17-16</inkml:trace>
  <inkml:trace contextRef="#ctx0" brushRef="#br0" timeOffset="25478.96">18115 4533 0,'0'-17'16,"0"34"-16,-35-52 0,35 17 15,-18 1-15,-17-1 16,0 36 0,17 70-1,0-18 1,18 36-1,0-53 1,0-35-16</inkml:trace>
  <inkml:trace contextRef="#ctx0" brushRef="#br0" timeOffset="25729.11">18168 4833 0,'0'0'16,"0"-35"0,0 52-1,0 1 1,-35 70 0,-1-17-1,36-36-15,-35 53 16,35-52-1,18-36 17</inkml:trace>
  <inkml:trace contextRef="#ctx0" brushRef="#br0" timeOffset="25903.84">18256 4727 0,'0'0'0,"0"-35"0,0 0 15,0 17 17,18 36-1,-18-1-15</inkml:trace>
  <inkml:trace contextRef="#ctx0" brushRef="#br0" timeOffset="26361.71">18486 4762 0,'0'0'0,"0"18"16,0 0-16,0 35 16,0 53-1,0-1 1,0-34-1,0-53-15,0 52 32,-18-35-17,-17-35 1,35-17 0,0-54-1,53-52 1,52-18-1,-16 52 1,34 54 0,-52 35-1,-18 106 1,-36-18 0,-17 18-1,0-53 1,-35-18-1,17-35 17</inkml:trace>
  <inkml:trace contextRef="#ctx0" brushRef="#br0" timeOffset="26678.32">19279 4780 0,'0'0'15,"-17"18"1,-1 35 0,-17 35-1,17 88 1,0-35 0,-52 89-1,-1-54 1,54-105-16,-107 123 31,71-71-15,36-70-1,17-35 1,35-54 0,18-52-1,-35 53-15</inkml:trace>
  <inkml:trace contextRef="#ctx0" brushRef="#br0" timeOffset="26961.36">19085 5062 0,'0'0'0,"0"-35"0,0-88 16,0 34 0,53 36-1,88 36 1,-35 34-1,-18 72 1,-88-1 15,0-53-31,-70 53 16,-1-35 0,-17-35-1,70-18 1,18-18-1</inkml:trace>
  <inkml:trace contextRef="#ctx0" brushRef="#br0" timeOffset="27611.37">19844 4727 0,'0'0'16,"-18"35"-1,-17 1-15,-18 87 32,35-52-17,18 17 1,53-53 0,18-35-1,-54 0-15,54-17 16,17-89-1,-35 18 1,-18-18 0,-35 88-1,0 36 1,0-1-16,-35 72 16,35-19-1,0 1 1,18-54 15,70 1-31,-18-36 31,-34 1-31,34-36 16,-52 35-16,52-88 16,19-52-1,-54 52 1,-17 18-1,-54 123 17,19 0-32,-36 71 15,17 0 1,19 35 0,17-53-1,17-17 1,54-71-1,-18 0 1,-35-53 0</inkml:trace>
  <inkml:trace contextRef="#ctx0" brushRef="#br0" timeOffset="27778.54">20461 4762 0,'0'0'0,"-35"0"16,17-17-1,89 17 17,-54 0-32,19 0 15,52 0 1,-35 0-16</inkml:trace>
  <inkml:trace contextRef="#ctx0" brushRef="#br0" timeOffset="27961.78">21114 4463 0,'0'17'32,"0"1"-17,0 0-15,-18-1 16,0 1-1,18-1 1</inkml:trace>
  <inkml:trace contextRef="#ctx0" brushRef="#br0" timeOffset="28344.42">21396 4498 0,'0'0'0,"-18"0"0,1 0 16,17 18 0,0 17-1,35 18 1,36-18 0,34 18-1,36-35 1,-70-18-1,-89 0 17,-70 35-17,-88 71 1,17 35 0,53-35-1,53-36 1,36-70-1,-19 0 1</inkml:trace>
  <inkml:trace contextRef="#ctx0" brushRef="#br0" timeOffset="29444.76">1305 8961 0,'0'0'0,"36"-36"16,34-122 15,-105 210-15,0-16 0,-54 105-1,-69 53 1,-1-53-1,71-70 1,-1-36 0,54-35-1,35-35 1,35-36 0,-17 53-16,35-17 15,18 35 1,-1 35-1,18 36 17,36 17-17,-18-17 1,-18-36 0,0-35-1,-70 0 1,17-35-1</inkml:trace>
  <inkml:trace contextRef="#ctx0" brushRef="#br0" timeOffset="30694.79">1887 9102 0,'0'0'0,"0"-18"0,18 0 15,0-52 1,-18 87 15,0 19-31,0-19 0,0 72 31,-18-1-15,0-35 0,18-36-1,-17-17 1</inkml:trace>
  <inkml:trace contextRef="#ctx0" brushRef="#br0" timeOffset="30878.06">1870 8837 0,'0'0'16,"0"-18"-16,0-17 15,-18 35 1,18 35-1,35 18 17,54 36-17,-72-72-15</inkml:trace>
  <inkml:trace contextRef="#ctx0" brushRef="#br0" timeOffset="31311.62">2293 9049 0,'-35'0'16,"35"17"0,-18 89-1,18-35 1,-18 17 0,18-17-1,-17-54 1,-1 1-1,1-18-15,17-35 32,-18-54-17,53 1 1,53-35 0,1 52-1,52 53 1,-35 89-1,-71 17 1,-35 18 0,0-18-1,-35-17 1,17-54 0,18-34 15</inkml:trace>
  <inkml:trace contextRef="#ctx0" brushRef="#br0" timeOffset="31646.12">2999 8943 0,'0'0'16,"0"18"-1,-36 87 1,19 19-1,17 70 1,-18 18 0,0 246-1,1-158 1,17 35 0,0-106-1,0-158 1,0-36-1,0-52 1,0-1-16,53-123 31,-18-35-15,18-142 0</inkml:trace>
  <inkml:trace contextRef="#ctx0" brushRef="#br0" timeOffset="31960.56">3034 9578 0,'0'-141'15,"0"282"-15,-18-441 16,18 106 0,0 88-1,88 18 1,1 70 0,-54 18-16,106 71 15,-106 17 1,-70 53-1,-71-53 1,-35 18 15,71-70-15,70-19-16,-18-17 16,71-35 15,0-36-16,-18 54-15</inkml:trace>
  <inkml:trace contextRef="#ctx0" brushRef="#br0" timeOffset="32594.54">3475 8978 0,'0'0'0,"17"0"16,-17 53-1,0 35 1,18 36-1,17-89 1,18-17 15,0-18-15,18-71 0,-1 18-1,1-88 1,-36 35-1,-17 71 1,-18 53 0,0 87-1,0 19 1,0-36 0,0-35-1,53-35 1,35-36-1,-18-35 17,1-70-17,-53-1 1,-18 71-16,17-141 16,1 88-1,-18 53 1,-35 159 15,17 88-15,18-53-1,0-105-15,0 122 16,0-105 0,35-17-1,18-36 1,-17-36-1,-19-17 1</inkml:trace>
  <inkml:trace contextRef="#ctx0" brushRef="#br0" timeOffset="32744.79">4180 8996 0,'0'0'0,"-35"-18"15,35 1 1,18-1-1,-1 0-15,54 1 16,17-19 0,36 1-1</inkml:trace>
  <inkml:trace contextRef="#ctx0" brushRef="#br0" timeOffset="33044.22">5962 8625 0,'18'53'31,"-18"-35"-31,0 0 0,0 35 15,0 52 1,0-16 0,0-72-16,-18 54 15,18-89 17,0-17-17</inkml:trace>
  <inkml:trace contextRef="#ctx0" brushRef="#br0" timeOffset="33210.76">6085 8467 0,'0'-36'15,"0"72"-15,0-107 16,0 53 0,-17 18-1,17 18 1,17 0-16,54 35 15,-36-18-15</inkml:trace>
  <inkml:trace contextRef="#ctx0" brushRef="#br0" timeOffset="33743.98">6720 8625 0,'0'-17'16,"0"-1"-16,0-17 15,-35 35 1,-71 0 0,18 35 15,-35 106-15,87-105-16,-17 87 15,53 18 1,0-70-1,71-54 1,70-52 0,-35-36-1,35-123 1,-70 71 0,-36-71-1,-35 35 1,0 106-1,-35 159 32,-1 35-31,19 0 0,17 18-1,17-53 1,36-53-1,-35-53-15,70 0 16,-17 0 0,-18-35-16</inkml:trace>
  <inkml:trace contextRef="#ctx0" brushRef="#br0" timeOffset="33939.56">7355 8643 0,'0'0'0,"18"0"32,0 0-17,17-18 1,36 18 0,-19 0-1</inkml:trace>
  <inkml:trace contextRef="#ctx0" brushRef="#br0" timeOffset="34093.87">7355 8767 0,'0'0'0,"0"17"16,0 18 0,71-35 30,-53 0-46</inkml:trace>
  <inkml:trace contextRef="#ctx0" brushRef="#br0" timeOffset="34711.51">8114 8132 0,'0'0'0,"0"-18"31,-18 36-15,1 17 0,-1 53-1,18-35 1,0 17-1,0-52-15,0 0 0</inkml:trace>
  <inkml:trace contextRef="#ctx0" brushRef="#br0" timeOffset="35160.62">8343 8414 0,'0'0'0,"0"-18"16,-17 36 15,-1 35-15,0 35 0,18-53-16,-35 71 15,17 35 1,36-53-1,35-52 1,35-54 0,0-35-1,53-70 1,-105 52 0,-36-53-1,0 36 1,0 18-1,0 52 1,17 53 31,1 1-31,-18-19-16</inkml:trace>
  <inkml:trace contextRef="#ctx0" brushRef="#br0" timeOffset="35543.6">8855 8819 0,'0'0'0,"-18"18"0,0-18 16,-17 0 0,35 18-1,35-18 1,54 0-1,34-18 1,-52 18 0,-18-18-1,-53 1 1,0-18 0,17 17-16</inkml:trace>
  <inkml:trace contextRef="#ctx0" brushRef="#br0" timeOffset="36060.83">9454 8590 0,'0'-53'32,"0"36"-32,0-1 15,0-35 1,53-18-1,36 36 1,-1 53 0,-18 52-1,-52 19 1,-36 52 0,-52-35-1,-107 35 1,89-88-1,53-53 1,17-36 15,18-17-15,0-17 0,0 52-16,36-17 15,-1 35 1,18 53-1,-18 0 1,36 0 0,-19-18-1,1-35 1,18 0 0,-18-53-1,-36 35 1</inkml:trace>
  <inkml:trace contextRef="#ctx0" brushRef="#br0" timeOffset="36460.26">10142 8467 0,'0'0'0,"0"-53"16,0 35 0,0 36-1,-35 35 1,-18 35-1,36-53-15,-1 53 16,0 18 0,18-35-1,71-54 1,17-34 0,18-54-1,-18-35 1,-88-17-1,0 35 1,-53-18 0,-17 88 15,17 18-15,17 88-1,36-35 1,0 0-1</inkml:trace>
  <inkml:trace contextRef="#ctx0" brushRef="#br0" timeOffset="36760.19">10583 8714 0,'0'0'0,"-17"0"0,-1 17 16,36-17 15,35 0-15,-18 0-16,35 0 15,19-17 1,-36-1 0,-36-17-1,18-1 1</inkml:trace>
  <inkml:trace contextRef="#ctx0" brushRef="#br0" timeOffset="37311.37">11254 8290 0,'17'-53'32,"1"36"-17,70-19 1,-17 36-1,17 0 1,-53 18 0,-35 70-1,0-70-15,-88 70 16,-18-35 0,0 0-1,71-35 1,70-18 15,71-18-15,0 18 15,-36 35-15,-34-17-1,-36 35 1,-18 0-1,-52-18 1,52-17-16,-88 35 16,18-53-1,0 17 1,70-17 0,18-53-1,18 0 1</inkml:trace>
  <inkml:trace contextRef="#ctx0" brushRef="#br0" timeOffset="37676.17">11871 8308 0,'0'0'0,"0"-18"15,0 1 1,18 17 15,17 0-15,18 0-1,35-18 1,-35 18 0,-35 0-1,-1 0 1,-70 0 15,18 0-31</inkml:trace>
  <inkml:trace contextRef="#ctx0" brushRef="#br0" timeOffset="38110.87">11942 8255 0,'-18'0'16,"36"0"-16,-36 18 15,-17 35 1,-1 17 0,19-35-1,17-17-15,-36 35 16,36-35-1,-17-18 1,34 0 31,54-18-31,52 0-1,-52 18 1,17 0-1,-53 36 1,-17 16 0,-18 1-1,-88-17 1,-36-19 0,54 1-1,17 0 1,35-18-1,18-53 1,18 0 0</inkml:trace>
  <inkml:trace contextRef="#ctx0" brushRef="#br0" timeOffset="38376.81">12541 7885 0,'0'35'16,"0"-18"-1,0 19-15,0 17 16,0-36-16,0 36 15,-17-17 1</inkml:trace>
  <inkml:trace contextRef="#ctx0" brushRef="#br0" timeOffset="39293.16">13317 8572 0,'0'-35'15,"0"18"-15,0-1 0,0-35 32,53-53-17,53 36 1,-18 70-1,36 0 1,-36 70 0,-35 36-1,-53 17 1,-71-52 0,54-36-1,-1-35 1,0-17-1,18-72 1,36 19 0,-19 35-16,72-89 31,34 36-15,53 35-1,-70 71 1,18 70-1,-124 53 1,0-35 0,-36-36-1,19-52 1,-1 0 0,36-18-1</inkml:trace>
  <inkml:trace contextRef="#ctx0" brushRef="#br0" timeOffset="40643">14834 8343 0,'0'0'0,"18"-35"16,-18-36 0,-53 1-1,-35 52 1,17 36-1,-17 88 1,18 35 0,52-35-1,18 35 1,35-106 0,36-35-1,35-18 1,-36-52-1,36-18 1,-71-1 0,-17-34 15,-18 88-15,-35 52-1,-1 71 1,1 1-1,17-1 1,18-53-16,0 0 16,89-17-1,52-18 1,-35-35 0,17-53-1,-105-1 1,-18-34-1,0 52 1,0 124 15,-18 35 1,-17 18-17,35-70-15,-18 34 16,0-35-1,18-17 1,0-71 15,53-17-15,-35 34-16,17-34 16,53-36-1,-35 53 1,-17 53-1,-19 71 1,-17-1 0,0-35-16,0 54 31,18-37-15,0-16-1,52-36 1,1-18-1,70-70 1,-53 17 0,0-34-1,-53 52 1,-17 35 0,-18 53-1,-53 53 1,36 1-1,17-54 1,35 0 0,71-35 15,-1 0-15,37-35-1,-1-36 1,-71-34-1,-70-19 1,-17 71 0,-54 36-1,1 69 1,52-34-16,-17 106 16,35-36-1,17 0 1,54-35-1,17-53 1,35 0 0,1-71 15,-71 36-31</inkml:trace>
  <inkml:trace contextRef="#ctx0" brushRef="#br0" timeOffset="40860.26">17163 8132 0,'17'0'15,"1"0"1,0 0-16,-1 0 16,1 0-16,52 0 15,1 0 1,-53 0-16,17 0 15,-88 0 17</inkml:trace>
  <inkml:trace contextRef="#ctx0" brushRef="#br0" timeOffset="41009.87">17145 8290 0,'0'18'15,"0"-36"-15,0 71 16,0-35-1,35-18 1,18 0 0,35-35-1,-52-1-15</inkml:trace>
  <inkml:trace contextRef="#ctx0" brushRef="#br0" timeOffset="41227.6">17974 7796 0,'0'0'0,"0"-17"0,-18 17 0,1 0 32,17 17-17,0 1 1,0 17-1,0 36 1,0-36 0</inkml:trace>
  <inkml:trace contextRef="#ctx0" brushRef="#br0" timeOffset="41660.08">18239 8096 0,'0'0'0,"0"-17"31,0 34-15,0 19 0,0 52-1,-18-53-15,0 88 16,-17-34-1,35-36 1,35-18 0,36-35-1,52-35 1,1-71 0,-71 18-1,-18-54 1,-35 54-1,0 35 1,35 53 15,1 0-15,-36 36 0</inkml:trace>
  <inkml:trace contextRef="#ctx0" brushRef="#br0" timeOffset="42026.39">18962 8184 0,'17'0'0,"19"-52"15,-36 16 1,0 1 0,-71 53 15,71 35-16,0 35 1,0-35 0,53 0-1,-18-1 17,1-16-17,-36-19-15,0 1 16,-36 0-1,-69-1 1,16-17 0,54 0-1,35-35 17</inkml:trace>
  <inkml:trace contextRef="#ctx0" brushRef="#br0" timeOffset="42376.05">19209 8255 0,'0'0'0,"17"0"16,19-35 0,34 17-1,1-35 1,-18 0-1,-53 18 1,-36 17 0,-34 36-1,-18 70 1,17 0 0,36 36-1,35-54 1,0-17-1,88-35 1,0-18 0,18-18-1</inkml:trace>
  <inkml:trace contextRef="#ctx0" brushRef="#br0" timeOffset="42760.08">19791 8220 0,'0'0'0,"0"-106"16,0 71-1,53-1 1,-36 19-16,36-1 16,-35 18-16,52 0 15,-34 88 1,-19 0-1,-17 18 1,0-18 0,0-35 15,-17-53-15,-1 0-1,18-17 1,0-36-1,18-18 1,17-35 0,18 36-1,-18 17 1</inkml:trace>
  <inkml:trace contextRef="#ctx0" brushRef="#br0" timeOffset="43093.26">20549 7832 0,'0'0'0,"18"0"110,0 0-110,-1-18 15,1 0-15,-1 18 16,-17 18 15,0 0-31,-35 70 16,-18-18-1,18-17 1</inkml:trace>
  <inkml:trace contextRef="#ctx0" brushRef="#br0" timeOffset="43576.67">21043 7902 0,'0'0'16,"0"-35"0,-17 35-1,17 18 16,0 17-31,0-18 0,35 72 16,35 17 0,1-36-1,70-17 17,-17-35-17,-72-18 1,-34 0-1,-71 0 1,-88 17 0,18 36-1,-54 35 1,71-35 0,53-35-16,-70 17 15,35-17 1,35-18-1</inkml:trace>
  <inkml:trace contextRef="#ctx0" brushRef="#br0" timeOffset="44993.65">1535 11818 0,'0'0'0,"17"-18"16,36-35 15,-53 36-31,18 17 0,-18-18 16,0 36 15,0 17-15,-71 53-1,-52 53 1,-107 53-1,72-70 1,105-106-16,-35 52 16,52-70-1,36-35 17,18-18-17,17 0 1,53 18-1,-52 35-15,52 0 16,0 53 15,36 52-15,-72-34 0,37 17-1,-1-52 1,-53-36-1,0 17 1,-35-34 0,18 17-16</inkml:trace>
  <inkml:trace contextRef="#ctx0" brushRef="#br0" timeOffset="45525.95">2734 12153 0,'0'0'0,"18"-17"0,-1-1 0,1 0 0,17-52 31,-35-1-15,-35 1-1,-36 17 1,-70 53-1,18 35 1,88 0-16,-54 89 16,1 70-1,88-88 1,18-1 0,52-69-1,36-36 1,35-53-1,-35-18 1,0-70 0,-53 18 15,-36 34-15,-17 160 15,0-36-31,0 53 15,0 1 1,18-19 0,35-52-1,-18-18 1,-17 0-16</inkml:trace>
  <inkml:trace contextRef="#ctx0" brushRef="#br0" timeOffset="46226.9">4304 11518 0,'0'0'0,"-18"0"0,-35 0 16,36 0-16,-36 106 16,35 0-1,0 53 17,18-18-17,0 0 1,0-71-1,0-52 1,0-36 0,0-35-1,0-35 1,18-53 0,0 106-16,52-71 15,89 18 1,-18 70-1,18 71 1,-124 71 0,-70 34 15,-36-52-15,-17-35-1,88-54 1,88-87 15,-70 52-31</inkml:trace>
  <inkml:trace contextRef="#ctx0" brushRef="#br0" timeOffset="46592.81">4798 11924 0,'0'0'0,"-18"0"0,18-18 0,-18-17 15,18 17 1,106 1 0,-17 17-1,34 35 17,-70 36-17,-35 34 1,-18-87-16,-36 53 15,19-54 1,-19-17 0,19-70-1,17-1 1,35-17 0,36 17-1,-19 54 1,19-1-1,-36 18 1</inkml:trace>
  <inkml:trace contextRef="#ctx0" brushRef="#br0" timeOffset="46925.11">5345 11906 0,'0'0'0,"0"36"15,0-19 1,88-52 15,-35 17-15,-36 1-16,72-36 15,-72 0 1,-17 35 0,-70 18-1,-19 18 1,19 70-1,35 18 1,35-36 0,35-17-1,71-53 17,0 0-17,70-88-15</inkml:trace>
  <inkml:trace contextRef="#ctx0" brushRef="#br0" timeOffset="47409.42">6085 11589 0,'0'-18'15,"0"36"-15,0-71 16,-17 53 0,-19 88-1,1 53 1,0 18-1,-36 88 1,1-36 0,-18 89-1,35-35 17,53-89-17,70-123 1,1-53-1,70-88 1,-106 53-16,53-71 16,-35-88-1,-53 53 1,-35-36 0,-88 54-1,34 52 1,54 71-16,0-17 15,35-1 1,70 0 0,19-17-1,34-18 17,-70 18-32</inkml:trace>
  <inkml:trace contextRef="#ctx0" brushRef="#br0" timeOffset="47608.48">6526 11800 0,'-17'0'16,"34"0"15,1 0-15,17 0-16,36 0 15,-54 0 1</inkml:trace>
  <inkml:trace contextRef="#ctx0" brushRef="#br0" timeOffset="47742.47">6491 11924 0,'0'0'15,"0"18"1,71-36 15,-1 0-15,-35 1-16,36-19 15</inkml:trace>
  <inkml:trace contextRef="#ctx0" brushRef="#br0" timeOffset="47992.23">7338 11307 0,'0'0'16,"0"17"15,0 18-15,0 36-1,-18-18 1,-17-18 0</inkml:trace>
  <inkml:trace contextRef="#ctx0" brushRef="#br0" timeOffset="48225.57">7426 11324 0,'0'0'16,"0"-17"-16,0 34 47,0 1-47,0 17 15,-18 36 1,1-1-1,-1-35 1</inkml:trace>
  <inkml:trace contextRef="#ctx0" brushRef="#br0" timeOffset="49025.61">7708 11642 0,'0'0'0,"0"-18"0,-17 18 15,-1-18-15,-35 18 16,0 53 0,-17 71-1,52-1 1,18-87 0,0 122-1,35-70 1,53-70-1,18-18 1,53-88 0,0-53-1,-53-18 1,-106 18 0,-71 35-1,-70 18 1,0 88-1,35 106 1,106 0 0,106 52-1,0-34 17,17 52-17,-52-35 1,-71-35-1,-106-35 1,-18-71 0,-17 0-1,88-36 1,53-69 0</inkml:trace>
  <inkml:trace contextRef="#ctx0" brushRef="#br0" timeOffset="49408.65">8572 11730 0,'0'0'16,"-17"-35"0,-54 35-1,-17 17 1,35 36-1,53-18 1,35 18 0,71-17-1,-88-19-15,70 19 16,-17 16 0,-71-16-1,-89 34 1,-34-34-1,88-36-15,-106 0 16,70 0 0,71-36-1,88-34 17,0-1-32</inkml:trace>
  <inkml:trace contextRef="#ctx0" brushRef="#br0" timeOffset="49708.88">8978 11730 0,'0'0'0,"-17"17"31,-36 89-15,35-88-16,0 123 15,18 71 1,-17 52-1,-1-34 1,-35 52 0,18-123-1,17-54 17,71-210-1,-18-89-16,1 52-15</inkml:trace>
  <inkml:trace contextRef="#ctx0" brushRef="#br0" timeOffset="49977.13">8837 12100 0,'0'-88'16,"0"176"-16,0-335 16,35 159-1,89 18 1,17 70-1,-18 52 1,-105 54 0,-36-17-1,-105 16 17,-1-52-17,89-53 1,35-17-1,71-54 1,-1-17 0</inkml:trace>
  <inkml:trace contextRef="#ctx0" brushRef="#br0" timeOffset="50140.85">9437 11783 0,'0'0'0,"17"0"15,-17 53 1,0 17-1,-35-17 1,0-18 0</inkml:trace>
  <inkml:trace contextRef="#ctx0" brushRef="#br0" timeOffset="50309">9454 11606 0,'0'-17'0,"0"34"0,-35-87 16,18 70-16,-1 0 15,0 0 1,71 53 15,-35-18-15</inkml:trace>
  <inkml:trace contextRef="#ctx0" brushRef="#br0" timeOffset="50792.01">9825 11747 0,'0'0'0,"17"-17"16,-17-18-1,0-18 1,-17 35-1,-71 36 1,-18 70 0,53-18-1,18 36 1,35-53 0,88-35-1,0-36 1,35-52-1,-17-19 1,-35-16 0,-36-54-1,-17 18 17,-18 123-32,0-52 15,-35 175 16,-1 54-15,19-53 0,17 17-1,0-34 1,53-72 0,-18-17-16</inkml:trace>
  <inkml:trace contextRef="#ctx0" brushRef="#br0" timeOffset="51125.11">10301 11800 0,'0'0'0,"0"-35"15,0 0 1,18 0 15,35-18-15,-18 17-1,-17 19 1,-36 34 0,-17 19-1,-36 52 1,53-18 0,18 19-1,0-54 1,71-17-1,17-36 1,-17-17 0,-36-1-1</inkml:trace>
  <inkml:trace contextRef="#ctx0" brushRef="#br0" timeOffset="51442.63">10619 11765 0,'0'-70'15,"0"-1"1,35 36-1,35 35 1,-17 0 0,-35 0-16,53 53 15,-54 17 1,-17-17 0,-17 0-1,-19-35 1,19-18 15,17-36-15,53-34-1,17 17 1,1 18 15,-36-1-15,0 36-16</inkml:trace>
  <inkml:trace contextRef="#ctx0" brushRef="#br0" timeOffset="51825.59">11377 11553 0,'18'0'0,"-36"0"0,53-17 16,-35-18-1,-35 35 16,-18 17-15,0 18 0,53 18-1,18-17 1,0-19 0,52 19-1,-17-19 1,-18 36-1,-35-35 1,-17-1 0,-72 1-1,1 0 1,53-18 0,35-18 15,35 0-16</inkml:trace>
  <inkml:trace contextRef="#ctx0" brushRef="#br0" timeOffset="51988.34">11553 11695 0,'18'0'16,"-36"0"-16,36-18 0,0 18 78,-1-18-78,1 18 15</inkml:trace>
  <inkml:trace contextRef="#ctx0" brushRef="#br0" timeOffset="53175.37">12136 11412 0,'0'0'16,"0"-17"-16,0-1 0,-18 18 31,0 0-31,-70 88 16,70-70 0,-52 70-1,-1 18 1,71-36-1,0-17 1,71-17 0,17-36-1,106-18 1,-53-53 0,-70 19-1,17-37 1,-88 36-1,18 36 1,-18 34 0,-36 36-1,-17 36 1,36-37 15,17 1-15,53-35-1,0-18 1,17-18 0,-52-52-1,-18 17 1,0-53 0,-18 36-1,36 34 1,52 19-1,-17 17 1,35 53 0,-52 17-1,-19 1 17,-17-1-17,-17-35 1,-19-17-1,19-18 1,-1-18 0,18-17-1,71-71 1,17 1 0,0 34-1,36 36 1,-54 52-1,-17 54 1,-35 70 0,-18-88-1,0 17 1,-18-34 15,0-36-15,1 0-1,-1-18 1,18-52 0,88-19-1,1 19 1,34-1 0,-52 71-1,-19 53 1,-52 35-1,0-35 1,-35 18 0,18-36-1,-19-17 17,-52-18-17,70 0-15</inkml:trace>
  <inkml:trace contextRef="#ctx0" brushRef="#br0" timeOffset="53735.58">13952 11130 0,'0'0'16,"18"-18"-16,-18 1 15,0 34 17,0 1-17,-18 35 1,1 0-1,17-18 1</inkml:trace>
  <inkml:trace contextRef="#ctx0" brushRef="#br0" timeOffset="53908.42">14129 11060 0,'0'0'0,"17"-18"0,1 18 31,-18 53-15,0-36-16,0 36 15,-53 18 1,0-36 0</inkml:trace>
  <inkml:trace contextRef="#ctx0" brushRef="#br0" timeOffset="54575.59">14499 10866 0,'0'0'15,"18"-18"-15,-18-17 16,17 35 15,-17 17-31,36 36 16,34 53-1,18 17 1,18-52 0,-70-36-16,158 18 15,-71-35 17,-35-18-32,-194 35 46,-105 36-30,-1 52 0,53 1-1,71-54 1,35-17 0,53-35-1,18-18 1,17-18-1</inkml:trace>
  <inkml:trace contextRef="#ctx0" brushRef="#br0" timeOffset="55191.85">15857 10954 0,'0'0'0,"0"-18"0,0 0 15,0-17 1,-35 35 0,-35 53-1,-1 106 1,0 35 0,54-35-1,34-18 1,89-88-1,18-53 1,70-36 0,17-52-1,-34-53 1,-107-71 15,-87 71-15,-107-17-1,-87 87 1,34 89 0,89 52-1,88 71 1,71 53 0,52-35-1,18 17 1,-106-140-16,1 70 15,-72-1 1,-87-16 0,-1-54-1,19-35 17,69-18-17,54-88 1,17 71-16</inkml:trace>
  <inkml:trace contextRef="#ctx0" brushRef="#br0" timeOffset="55575.07">16898 11112 0,'0'0'0,"0"-17"15,0-18-15,0 17 16,-106 18-1,0 35 1,89 18 0,17-35-16,53 52 15,17-34 17,36 17-17,-53-18 1,-35 18-1,-54-18 1,19-17-16,-72-18 16,-34 35-1,70-35 1,18 0 0,70 0 15,-17 0-31,-1-18 15</inkml:trace>
  <inkml:trace contextRef="#ctx0" brushRef="#br0" timeOffset="55907.52">17145 11201 0,'0'0'16,"18"-18"-16,-1 0 15,-17 71 16,0 53-15,-70 88 0,34-35-1,1 106 1,18-195-16,-36 124 16,17 18-1,36-106 1,-17-89-1,17-123 17,35-35-17,36-70 1,-19 105 0</inkml:trace>
  <inkml:trace contextRef="#ctx0" brushRef="#br0" timeOffset="56190.63">17180 11448 0,'0'0'16,"0"-124"0,36 18-1,34 36 1,36 34 0,-18 36-1,-17 53 1,-71-17-16,0 70 15,-71-36 1,-52-17 0,52-35-1,1-18 1,87-18 31,18 18-47,-17-18 0</inkml:trace>
  <inkml:trace contextRef="#ctx0" brushRef="#br0" timeOffset="56391.07">17692 11236 0,'53'0'15,"-106"0"-15,106-18 16,-53 36 0,0 35-1,-18 35 1,18-35-1,0-18 1,0-17 0,0-53-1</inkml:trace>
  <inkml:trace contextRef="#ctx0" brushRef="#br0" timeOffset="56541.71">17833 10989 0,'0'0'0,"0"-18"16,-35 18 0,17 0-1,0 18 1,18 35 0,18-18-16</inkml:trace>
  <inkml:trace contextRef="#ctx0" brushRef="#br0" timeOffset="57025.7">18327 11165 0,'0'0'0,"0"-17"0,0-1 0,-35-35 16,-1 53-1,-34 0 1,-54 18-1,54 52 1,17 54 0,53-1-1,0-105-15,0 17 16,106 1 0,-36-36-1,54-71 1,-54 0-1,36-87 1,0-36 0,-89 158-16,19-69 15,-36 69 17,-36 72-17,-52 87 1,35-17-1,18 53 1,35-18 0,0-88-1,71-36 1,-1-34 0</inkml:trace>
  <inkml:trace contextRef="#ctx0" brushRef="#br0" timeOffset="57340.64">18715 11324 0,'17'0'0,"-34"0"0,70-17 16,-36-1 0,54-17-1,-18 17 1,17-35 15,-52 53-31,0-53 16,-18 18-1,-36 35 1,-34 35 0,-18 53-1,70-17 1,18-36-16,0 36 16,18-18-1,52-36 1,1-17-1,-18-17 1</inkml:trace>
  <inkml:trace contextRef="#ctx0" brushRef="#br0" timeOffset="57674.61">19085 11324 0,'0'-35'0,"0"70"0,18-176 32,0 88-32,52 18 31,18 17-16,-17 36 1,-54-1-16,36 54 16,-35 0-1,-18-1 1,-35-35 0,-18-17-1,53-36 1,0-17-1,0-35 1,53-1 0,53 0-1,-36 36 1,-35 18 15,1 17-31</inkml:trace>
  <inkml:trace contextRef="#ctx0" brushRef="#br0" timeOffset="58057.56">19914 11060 0,'0'0'0,"18"-36"16,0 36-16,-18-35 16,0 17-1,-36 18 1,-70 18-1,54 17 1,52 1 0,35 16-1,53 1 1,0-17 15,-35 17-15,-53-36-1,-35 19 1,-89-19 0,1 18-1,88-35 1,105-35 15,-35 35-31</inkml:trace>
  <inkml:trace contextRef="#ctx0" brushRef="#br0" timeOffset="58374.77">20567 10954 0,'0'0'0,"0"-18"0,18 18 16,-36 0-1,-53 35 1,-34 18-1,-1-17 1,-35 16 0,105-34-1,36 17 1,0-17-16,36 17 16,69 1-1,19 17 1,-54-36-1,-17-17 1,-17 0 0,-19 0-16,19-35 15</inkml:trace>
  <inkml:trace contextRef="#ctx0" brushRef="#br0" timeOffset="58640.18">21202 10742 0,'0'0'0,"0"-18"16,0 1-1,-71 87 1,-17 19 0,-71 87-1,-17 18 1,70-53-1,71-106-15,-53 89 16,70-71 0,18-36-1,53-17 1</inkml:trace>
  <inkml:trace contextRef="#ctx0" brushRef="#br0" timeOffset="59074.63">21325 11201 0,'0'-18'0,"0"36"0,0-54 0,0 19 15,0-54 1,-53 71 0,36 0-16,-71 35 15,17 36 1,1 35-1,70-36 1,0-17 0,52-53-1,37-17 1,-19-36 0,1-53 15,-18 53-16,-71 106 17,18-35-32,-35 70 15,35 0 1,0-17 0,35-36-1,36-35 1,17 0-1</inkml:trace>
  <inkml:trace contextRef="#ctx0" brushRef="#br0" timeOffset="59424.68">21819 10989 0,'0'0'0,"0"-35"16,0-1-1,0 1 1,0 53-1,0 52 1,53-17 0,53 35-1,-18-52 1,0-36 0,-105-18 15,-89 71-16,-70 106 1,34-53 0,1 17-1,124-105-15,-54 35 16,-17-53 15,35 17-31</inkml:trace>
  <inkml:trace contextRef="#ctx0" brushRef="#br0" timeOffset="60591.1">1341 14482 0,'0'0'0,"17"-36"0,71-70 32,-88 89-32,-17 34 15,-1 1 1,0 0-16,-52 52 16,35-34-16,-106 105 15,-71 35 1,35-70-1,19-36 1,52-34 0,88-36-1,18-18-15,0-35 16,71 0 0,35 18 15,-18 35-16,18 70 1,-18 54 0,-35-18-1,0 53 1,0-89 0,-18-35-1,53-35 1,0-35-1,-52 0-15</inkml:trace>
  <inkml:trace contextRef="#ctx0" brushRef="#br0" timeOffset="61090.65">2011 14905 0,'0'0'0,"35"-71"31,-35 54-31,0-36 16,0-53-1,0 53 1,-70 53 0,52 0-16,-35 71 15,0 17 1,-17 70-1,70-69 1,0-1 0,52-70-1,1-36 1,18-70 15,-18 17-15,0-52-1,-18 34 1,-17 72 0,-18 70-1,17 35 1,36 18 0,0-53-1,53-36 1,-35-17-1,-54 0-15</inkml:trace>
  <inkml:trace contextRef="#ctx0" brushRef="#br0" timeOffset="61807.13">3828 14393 0,'0'0'16,"0"-35"-16,0-18 0,17 0 31,-17 71-16,0 70 1,-17 53 0,17-88-16,0 141 15,0-70 1,0-19 0,0-69-1,-18-54 16,18 0-31,0-87 16,35 16 0,36-69-1,17 87 1,53 36 15,-35 70-15,-88 0-16,52 54 15,-70 34 1,-35-52 0,-36-1-1,54-70 1,-1 0 0,18-35-1,88-36 1</inkml:trace>
  <inkml:trace contextRef="#ctx0" brushRef="#br0" timeOffset="62156.86">4498 14640 0,'0'-17'0,"0"34"0,0-52 0,0-18 16,0 18 15,18 35-15,52 17-1,1 36 1,-1 53 0,-70-71-16,18 36 15,-18 0 1,0-54 0,0-52 15,0-53-16,0 70-15,53-70 16,35 0 0,-35 52-1,17 1 1</inkml:trace>
  <inkml:trace contextRef="#ctx0" brushRef="#br0" timeOffset="62507.57">5062 14658 0,'0'35'16,"0"-70"-16,18 88 16,17-53-1,36 0 1,-1-35 0,-52 17-16,88-70 15,-71 35 1,-35 0-1,-88 53 1,-18 70 0,-17 36-1,70 0 1,53-35 15,53-1-15,17-70-1,107 0 1,70-88 0,-36-35-1,-176 87-15</inkml:trace>
  <inkml:trace contextRef="#ctx0" brushRef="#br0" timeOffset="62974.38">5927 14464 0,'0'-35'0,"0"-54"15,-53 54 1,106 229-16,-124-388 0,36 194 15,141 159-15,-230-194 16,124 176 0,-17 70-1,-19-17 1,-70 124 15,-35 17-15,0 0-1,71-106 1,70-158 0,70-53-1,18-54 1,89-69 0,-1-54-1,-35-35 1,-88 53-1,-53-53 1,-123 53 0,-1 70-1,1 36 1,105 35 0,36-18 15,52-35-16,54 0 1,-1 0-16</inkml:trace>
  <inkml:trace contextRef="#ctx0" brushRef="#br0" timeOffset="63173.93">6544 14658 0,'18'-18'31,"-1"18"-31,1-17 16,0 17-16,52 0 15,1 0 1,-36 0 0</inkml:trace>
  <inkml:trace contextRef="#ctx0" brushRef="#br0" timeOffset="63324.12">6526 14781 0,'0'0'0,"0"18"15,18-18 17,35 0-17,0-35 1,-53 17-1</inkml:trace>
  <inkml:trace contextRef="#ctx0" brushRef="#br0" timeOffset="63956.67">7056 14199 0,'0'0'0,"17"-17"0,1-19 16,-1 54 46,-17 0-62,0-1 0,0 19 16,0 16 0,18-34 15,0-18-16,17-18-15</inkml:trace>
  <inkml:trace contextRef="#ctx0" brushRef="#br0" timeOffset="64140.7">7338 14093 0,'0'0'0,"0"-17"16,-18 17 15,-17 17-16,35 19 1,0-19-16,0 36 16,0-17-1,35-1 1</inkml:trace>
  <inkml:trace contextRef="#ctx0" brushRef="#br0" timeOffset="64606.4">7796 14305 0,'0'0'0,"0"-18"0,0 1 16,0-1-1,0 1 1,-17 17 218,-1 0-218,0 17-16,1-17 16</inkml:trace>
  <inkml:trace contextRef="#ctx0" brushRef="#br0" timeOffset="65157.04">7673 14323 0,'18'-18'0,"-36"36"0,53-36 0,-35 0 16,71-34 0,-36 16-1,-35 19 1,-18 17 46,1 0-62,-54 17 16,-17 54 0,17 70 15,71-53-16,18 18 1,70-35 0,53-1-1,-105-70-15,34 53 16,-70 0 0,-88-18-1,-124 0 1,54-35-1,16 0 1,90-70 0,69 17-1,107-35 1,-18 17 0</inkml:trace>
  <inkml:trace contextRef="#ctx0" brushRef="#br0" timeOffset="65822.85">8220 14217 0,'-18'18'31,"-17"34"-15,17 37 0,-17 69-1,17-105-15,1 53 16,-1 18-1,18-71 1,35-71 15,-17 0-31,35-70 16,35-35 15,-17 17-15,-1 18-1,-52 70 1,-18 36 0,-71 70-1,-17 0 1,35-17 0,35-1-1,36-17 1,70 0-1,71-35 1,17-18 0,-17-36-1,-53-17 1,-53-35 15,-53 71-31,0-36 16,0-18-1,-35 106 17,-1 36-17,1 17 1,17-35 0,18-35-1,18-36 1,17 0-1</inkml:trace>
  <inkml:trace contextRef="#ctx0" brushRef="#br0" timeOffset="65973.61">8961 14393 0,'0'-106'16,"-36"89"0,-17-1 15,89 53 0,-1-35-15</inkml:trace>
  <inkml:trace contextRef="#ctx0" brushRef="#br0" timeOffset="67789.41">9313 14182 0,'0'0'0,"0"17"31,-88 89-15,35 53 0,18 17-1,17-52 1,18-36 0,71-70 15,17-36-16,-53 0-15,54-52 16,16-89 0,19-53-1,-71 54 1,-18 52 0,-106 159 15,19 70-16,-1 71 1,17-53 0,36 0-1,0-70 1,71-53 0,-36-18-16,106-18 31,-17-53-16,17-34 1,-71-1 0,-70 18-1,0 70-15,-70 18 16,-1 0 0,71 53-1,-17 17 1,52 1-1,36-1 1,-54-52-16,36 17 16,53-35-1,0 0 1,-36 0 0,36-70 15,-53 17-16,-53 18-15,18-89 16,-18 54 0,-18 34-1,-53 36 1,-17 89 0,18 16-1,52-16 1,18-54-1,71-18 1,-1-17 0,-17-35-1,18-53 1,-36 17 0,-35 36 15,0 18-16,0 34 1,0 36 0,0 35-1,0-70-15,0 35 16,18-18 0,70-17-1,18-18 1,35-53-1,-71-18 1,-34-52 0,-36 52-1,-71 71 1,18 0 0,35 88 15,1-35-16,17 53 1,53-88 0,35-1-1,0-17 1,-17-17 0,-1-36-1,-52-18 1,0 54-1,-54 52 17,19 18-17,17-35-15,0 17 16,0-18 0,70-17 15,1 0-16,-1-52 1,-17-19 0,0 18-1,-35 35-15,35-34 16,-53 104 15,-36 19-15,1 52-1,35-87-15,0 52 16,0 177 0,0-89-1,-18 71 1,-52-71 0,-1-88 15,36-52-31,-53 17 15,70-36-15,-52-17 16,17 0 0,35-70-1,18-1 1,88-105 0,-52 123-16</inkml:trace>
  <inkml:trace contextRef="#ctx0" brushRef="#br0" timeOffset="67956.77">11818 14799 0,'18'-18'15,"-36"36"-15,36-53 0,-1-1 16,1 19 0,0-1 15,17-17-16,18 0-15</inkml:trace>
  <inkml:trace contextRef="#ctx0" brushRef="#br0" timeOffset="68223.53">12488 14252 0,'0'0'0,"0"-35"16,-35 35-1,-18 0 1,18 18-16,-36 70 16,54 0-1,17 18 1,35-53 0,53-18-1,18-35 16,17-53-15,-70 18-16</inkml:trace>
  <inkml:trace contextRef="#ctx0" brushRef="#br0" timeOffset="69023.47">12823 14393 0,'36'-70'16,"-142"211"-16,176-212 16,-34-17-16,-54 123 15,18-17-15,-35 53 16,35 34-1,0-52 1,35-17 0,0-19-1,18-17 1,-53-70 0,0-1-1,0-35 16,36 36-15,34 34 0,1 19-1,-54 17-15,72 53 16,-72 0 0,-17 53-1,0-36 1,0-17-1,0-35 1,0-71 15,0 0-15,35-35 0,36-1-1,52 19 16,-34 70-15,-72 0-16,36 53 16,-53 35-1,0 18 1,0-36 0,-17-34-1,-19-36 1,36-36-1,0-17 1,71-52 0,17 16-1,-35 72 1,0 34 0,-53 72-1,-18-1 16,-35-18-15,18-34 0,17-36-1,18-18 1,0 0-16,0 1 0</inkml:trace>
  <inkml:trace contextRef="#ctx0" brushRef="#br0" timeOffset="69222.75">14076 14111 0,'0'0'0,"0"18"47,-18 17-47,1-17 16,-1-1 15,18 1-16,35-18 1,-17 0-16</inkml:trace>
  <inkml:trace contextRef="#ctx0" brushRef="#br0" timeOffset="69390.03">14305 14076 0,'0'-18'0,"0"36"0,-35-18 31,35 17-31,-35 19 15,35-1 1,0-17 0,88-18-1,-71 0-15</inkml:trace>
  <inkml:trace contextRef="#ctx0" brushRef="#br0" timeOffset="69723.67">14764 13917 0,'17'-18'16,"-34"36"-16,17-36 31,-18 36-31,0 53 16,18-54-16,0 71 16,124 1-1,-18-36 1,70-18-1,-52-35 1,-89 0 0,-106 0-1,-105 35 1,-18 71 0,53 0-1,-18 17 16,124-87-31,-53 16 16,-18-34 0</inkml:trace>
  <inkml:trace contextRef="#ctx0" brushRef="#br0" timeOffset="70689.64">15505 13952 0,'0'0'0,"0"-35"31,0 53-15,0 105 0,0 18-1,0 71 1,0-71 0,-18 0-1,18-106 1,35-52-1,18-107 1,18 1 0,-1-54-1,-52 72 1,0 87 0,-1 18-16,-17 53 15,18 88 16,-1-35-15,54 17 0,-18-87-1,88-36 1,-53-53 0,18-71-1,-71-70 1,-35 53-1,-35-53 1,-18 124 0,35 52-16,-17 36 15,35 52 1,35 36 0,36-18 15,-18-35-31</inkml:trace>
  <inkml:trace contextRef="#ctx0" brushRef="#br0" timeOffset="70989.14">16581 14287 0,'17'0'15,"18"0"1,18-52 0,-35 16-1,17-34 1,-35 52-1,-70 36 1,-1 35 0,1 52-1,34 37 1,36-54 0,0-53-16,89 36 15,-1-71 16,53-36-15,-18-34 0,18-71-1</inkml:trace>
  <inkml:trace contextRef="#ctx0" brushRef="#br0" timeOffset="71223.31">17321 13864 0,'18'-53'15,"-36"106"-15,54-229 16,-54 176-1,-53 70 1,54-34-16,-36 69 16,18 72-1,17-18 1,0-54 0,18 1-1,36-88 16,69-36-15,-69 1-16</inkml:trace>
  <inkml:trace contextRef="#ctx0" brushRef="#br0" timeOffset="72490.11">17727 14076 0,'0'0'0,"-88"0"31,35 35-15,-18 36 0,36 17-1,35 18 1,88-36 0,36-52-1,-18-18 1,35-71 15,-53 18-15,-53-17-1,-35 35 1,-53 35 0,36 0-16,-54 35 15,53 18 1,18 0-1,0-18 1,89-35 0,-36-18-1,17-35 1,-52-17 0,-18-18 15,17 17-16,19 36 1,-19 17-16,19 18 16,17 35-1,-1 18 1,-52 0 0,0 35-1,0-35 1,0-35-1,0-53 17,0-1-17,71-52 1,-18 35 0,-35 36-16,70-36 15,-35 53 16,-18 35-15,-35 36 0,0-18-1,0 17 1,0-35 0,18-52 15,52-36-16,-17-18 1,18 1 0,-54 52-16,36 0 15,-35 18 1,-18 18 0,0 53-1,0-18 16,0 35-15,35-35 0,53-53-1,36 0 1,-54-36 0,18-34-1,-52-1 1,-19 54-16,-17-72 15,-17 54 1,-54 53 0,18 35-1,36 35 1,17 18 0,35-36 15,71-52-16,0-18 1,52-53 0,-122 35-16</inkml:trace>
  <inkml:trace contextRef="#ctx0" brushRef="#br0" timeOffset="72755.89">20214 13917 0,'0'0'0,"18"-35"0,-18-18 16,0 0-1,0 71 1,-35 87 0,-1 19-1,1 17 1,17-53 0,18-17-1,0-36 16,53-35-15,-35 0-16,70-53 16,53-17-1,-106 34-15</inkml:trace>
  <inkml:trace contextRef="#ctx0" brushRef="#br0" timeOffset="73056.46">20549 14093 0,'18'-17'16,"17"-18"-16,-35 52 31,-53 18-31,53 1 15,-17 17 1,17 0 0,0-36-1,70-17 1,18 0 0,-52 0-16,52-53 31,-53-17-16,-35-18 1,-53 70 0,-17 0-1,-19 18 1,72 18-16,-54-18 16,-17 0-1,35 0 1</inkml:trace>
  <inkml:trace contextRef="#ctx0" brushRef="#br0" timeOffset="73257.19">20108 13882 0,'0'0'0,"71"0"31,-18 0-31,53 0 31,70 0-15,-141 0-16,89-18 16,-54 18-1,-87 0-15</inkml:trace>
  <inkml:trace contextRef="#ctx0" brushRef="#br0" timeOffset="74106.21">8043 16475 0,'0'0'0,"0"-36"32,0 19-32,0-1 15,18-17 1,53-53 0,-36-1-1,-18 37 1,-52 52-1,-71 35 1,-17 53 0,88-17-1,52 34 1,54-34 0,52 17-1,-35-17 16,-88 17-15,-70-35 0,-107-18-1,36-35 1,-17-35 0,87-53-1,71 17 1,71-52-1,34 17 1,-16 35 0</inkml:trace>
  <inkml:trace contextRef="#ctx0" brushRef="#br0" timeOffset="74772.8">8537 16051 0,'18'0'0,"-36"0"16,36 18-16,-36 53 15,-35 34 1,-17 37 0,52-107-16,-17 71 15,17 17 1,18-70 0,0-35-1,0-89 16,18 36-31,17-53 16,71-53 0,-18 52-1,18 36 1,-88 53 0,-71 53-1,17-35-15,-52 35 31,-35 35-15,87-53 0,19 18-1,52-17 1,-17-36-16,88 35 16,-1 0-1,37-35 1,-37-18-1,1-34 1,-71 16 0,-17 36-16,-18-35 15,-18 35 1,-52 35 0,52 18-1,18 53 16,0-53-15,18-35 0,17-36-1,18-70 1,-35 70-16</inkml:trace>
  <inkml:trace contextRef="#ctx0" brushRef="#br0" timeOffset="74922.67">9155 16281 0,'0'-53'15,"0"106"-15,0-142 16,-36 89 0,1 0-1,35 18 1,35 0 0</inkml:trace>
  <inkml:trace contextRef="#ctx0" brushRef="#br0" timeOffset="75155.78">9472 16157 0,'0'0'0,"0"35"31,-35 18-15,17-35-16,-17 88 15,0 53 1,-1-18-1,36-71 1,36-34 0,34-72-1,1-34 1,-18-1 0</inkml:trace>
  <inkml:trace contextRef="#ctx0" brushRef="#br0" timeOffset="76938.77">9772 16157 0,'18'-70'16,"-36"140"-16,36-158 16,-54 159-1,-17 17 1,-17 71 0,17-36-1,35 18 1,18-53-1,53-70 1,106-53 0,-18-36-1,53-35 1,-88 18 0,-88 70-16,-1-52 15,-34 70 16,-89 18-15,53 17 0,35 35-1,18-17 1,71 0 0,-36-18-1,18 1 1,-18-19-1,53-17 1,1 0 0,34-53-1,-88 36-15,71-36 16,0-35 0,-88 17-1,-36 18 16,-53 53-15,-34 53 0,69-35-16,-34 35 15,34 35 1,36-53 0,36-17-1,52-18 1,-17-35-1,-54 17-15,36-35 16,0-18 0,-35 19-1,-18 69 17,0 1-32,-18 35 15,18-36-15,-18 54 31,18-1-15,36-34 0,87-36-1,-17-18 1,88-52 0,-106-1-1,-17-35 1,-54 18-1,-17 53 1,-35 35 0,0 17-1,35 1-15,0 17 16,0 18 0,17-18-1,19 18 16,-1-17-15,-35-19 0,35 1-1,18-18 1,18-18 0,-18-17-1,52-53 1,-16-18-1,-36 53 1,-53 106 15,-18 0-15,18 17 0,0-52-16,0 17 15,71-17 16,34-18-15,-16-18 0,16-52-1,-52-1 1,-17-17 0,-36 35-1,0 106 32,0 0-31,0-35-16,0 105 15,0-17 1,52 106 0,-16 35-1,-19-53 16,1 88-15,-18-18 0,-71-87-1,-52-19 1,35-69 0,53-72-1,35-34 1,0-107-1,0-35 1,0-105 0,0 70-1,0-53 1,0 123 0,52-17-1,-34 124-15,35-72 16</inkml:trace>
  <inkml:trace contextRef="#ctx0" brushRef="#br0" timeOffset="77605.42">13758 16175 0,'0'0'0,"0"-18"16,0 36 0,0-1-16,-35 36 15,-36 18 1,-52 0 0,-36-19-1,71-34 16,70-18-15,36-18 0,88 18-1,-18 18 1,-53-18-16,54 53 16,34 35-1,-35-35 1,-52-35-1,-19-18 1,18-18-16</inkml:trace>
  <inkml:trace contextRef="#ctx0" brushRef="#br0" timeOffset="77854.96">14640 16016 0,'0'0'0,"-35"71"32,0-36-32,-18 53 15,-124 89 1,36-19 0,-17 36-1,69-88 1,89-18-1,71-70 1,17-53 0</inkml:trace>
  <inkml:trace contextRef="#ctx0" brushRef="#br0" timeOffset="78287.59">15258 16439 0,'0'0'0,"35"-17"0,-17-89 31,-107 35-15,-69 71-1,34 18 1,1 88 0,87 0-1,36-18 1,53-88-1,53 0 1,0-35 0,88-106-1,-106 52 1,-35 1 0,-53 194 30,0-71-46,-18 18 16,1 71 0,17-107-16,17 36 15,54-35 1,35-53 0,-53-1-16</inkml:trace>
  <inkml:trace contextRef="#ctx0" brushRef="#br0" timeOffset="78639.28">15928 15804 0,'0'0'0,"0"-17"0,-53 17 16,0 53 0,53 70-1,35 18 16,89-70-15,70-1 0,0-52-1,-88-18 1,-89 35 0,-140 18-1,-71 53 1,35-18-1,-35 36 1,53-54 0,17 18-1,-17-70 1</inkml:trace>
  <inkml:trace contextRef="#ctx0" brushRef="#br1" timeOffset="207572.3">6262 2452 0,'0'0'0,"-18"0"0,-52 0 15,52 0 1,-35 0-1,71 0 48,-1 17-63,1-17 16,0 18-16,52-18 15,54 0 1,17 0-1,70 0 1,-52 0 0,106 18-1,-107-18 1,72 0 0,-19 0-1,72 0 16,-213 0-31,71 0 16,177 0 0,-1 0-1,-17 0 1,-106-18 0,71 0-1,-54 18 1,89-35-1,-70 35 1,-19-17 0,-52 17-1,35 0 1,-53 0 0,36 0-1,-54 0 1,-35-18 15,-35 18-15,-18 0-1,-35-18 32,-17 18-31</inkml:trace>
  <inkml:trace contextRef="#ctx0" brushRef="#br1" timeOffset="207738.93">11359 2452 0,'0'0'0,"-17"17"0,-1 1 15,1 0 1,-1-18 15,0 0-15</inkml:trace>
  <inkml:trace contextRef="#ctx0" brushRef="#br1" timeOffset="212455.15">6297 6032 0,'0'0'0,"-18"0"0,-52 18 16,52-18-16,-105 18 15,17-1 1,-35 19 15,35-36-15,35 17-1,54-17 1,34 0 31,1 0-47,35 0 15,35 0 1,-70 0-16,52 0 16,54 0-1,-18 0 1,0 0 0,52 0-1,36 0 1,53 0 15,-53 0-15,53-35-1,-17 17 1,69 1 0,-87 17-1,-159 0-15,212-18 16,17 0-1,-18 1 1,71 17 0,-246 0-16,105-18 15,282 1 1,-229-1 0,53 0-1,-18 1 1,-88 17 15,53-18-15,-88 0-1,35 1 1,-88-1 0,17 18-1,-52-18 1,-1 18-1,-17 0 1,-35 0 0,-36 0 31,0 0-32,1 0 1,-1 0-1</inkml:trace>
  <inkml:trace contextRef="#ctx0" brushRef="#br1" timeOffset="212611.2">11959 5838 0,'-17'0'78,"-1"0"-46,0 0-32,1 0 15</inkml:trace>
  <inkml:trace contextRef="#ctx0" brushRef="#br1" timeOffset="-204261.28">9260 8255 0,'0'0'0,"-17"0"0,17-35 16,0 17-1,17 18 17,1 0-32,53 53 15,140 70 1,36-17-1,194 35 1,-229-52 0,70-1-1,-88-18 1,-106-52 0,-35 0-1,-53-36 16,-35-17-31,0-36 16,35 54 0</inkml:trace>
  <inkml:trace contextRef="#ctx0" brushRef="#br1" timeOffset="-203876.51">11183 8096 0,'0'0'16,"0"-70"-1,-18 70-15,-17 0 16,-71 17 0,-52 107-1,16 17 1,-105 71-1,-70 17 1,-36-17 15,89-54-15,123-70 0,35-35-1,88-17 1,36-36 31,17-36-32</inkml:trace>
  <inkml:trace contextRef="#ctx0" brushRef="#br1" timeOffset="-202460.26">14640 9225 0,'0'0'0,"-17"18"0,-195-1 31,71 1-15,35-18-1,-17 0 17,52 0-32,36 0 31,52 0 31,1 0-62,0 0 16,-1 0-16,71 0 16,18 0-1,53 0 1,0 0 0,70 0-1,106 0 1,-247 0-16,195 0 15,140 0 1,-17 0 0,140 0 15,19 0-15,-230 0-1,212 0 1,-230 0-1,71 0 1,0 0 0,-158 0-1,70-18 1,-195 18 0,1 0-1,-53-17 1,-35 17-1,-18-18 17,-35 18-1,-1-18-15,36 1-16</inkml:trace>
  <inkml:trace contextRef="#ctx0" brushRef="#br1" timeOffset="-202294.49">20091 9207 0,'0'0'0,"-18"0"15,0 18 1,1-18 0,-1 0 15,0 0-31,-17 18 15</inkml:trace>
  <inkml:trace contextRef="#ctx0" brushRef="#br1" timeOffset="-197253.04">15557 12171 0,'18'0'93,"-36"17"79</inkml:trace>
  <inkml:trace contextRef="#ctx0" brushRef="#br1" timeOffset="-192212">15663 12153 0,'0'-17'47,"-17"17"-47,17-18 15,-18 18 1,18-18-16,-18 18 16,18-17-1,0-1 17,0 0-17,-17 18 1,17-17-1,0-1-15,0 0 94,0 1-63,0-1-31,-18 18 32,18-17-17,0-1 1,-18 18 0,1 0 171,17 18-187,0-1 16,0 1-1,0-1 1</inkml:trace>
  <inkml:trace contextRef="#ctx0" brushRef="#br1" timeOffset="-190459.88">15610 12030 0,'0'-18'63,"0"0"-48,-17 18-15,17-17 16,-18 17 0,18-18-16,0 1 31,0 34 31,0 1-46,0-1-16,0 1 0,0 0 16,0 35-1,0-36-15,35 54 16,-35-36 0,36 18-1,-19-35-15,-17 17 16,36-17-1,34 34 1,-17-16 0,0-19 15,18-17-15,-19 18-1,1-18 1,36 0-1,-37-18 1,1-17 0,36 0-1,-36 0 1,35-18 0,0 0-1,0 0 1,0 18-1,-35 17 1,53-17 0,-18-1 15,18 36-15,-71-17-16,89-1 15,-1 18 1,-35-18-1,-17 1 1,0-1 0,-18 18-1,-36 0-15,54 0 16,-1 0 0,-17 0-1,0 35 1,0 18-1,-18-17 1,-17-19-16,35 36 16,-53 0 15,53 0-15,-18 0-1,-35-18 1,18-17-1,-1-18 17,-17 17-17,18-17 1,0 0 0,-1-35-1,1 35-15,17-53 16,0 0-1,18 18 1,0-18 0,0 36-1,18-19 17,35 19-17,-36 17 1,18 0-1,18 0 1,-18 0 0,36 0-1,17 53 1,-71-18 0,36 0-1,18 18 1,-36-35-1,35-1 1,36 1 0,-71-18 15,1-18-15,34-17-1,-52-18 1,34-17-1,-87 52-15,17-53 16,1 18 0,-19 18-1,1 0 1,0 35 0,-36 0 109</inkml:trace>
  <inkml:trace contextRef="#ctx0" brushRef="#br1" timeOffset="-190295.27">20567 11977 0,'0'0'0,"-35"35"16,17-35-1,0 35 1,1-35 0,-1 0 15,-17 0-31,-18-35 15</inkml:trace>
  <inkml:trace contextRef="#ctx0" brushRef="#br1" timeOffset="-188828.83">2293 12735 0,'0'0'0,"-18"0"0,-35 0 31,-17 0-15,17 0-1,35 0 1,-17 18 0,35 0-1,0-1 1,71-17-1,70 0 1,-18 0 0,54 0-1,-54 0 17,1 0-17,-107 0-15,54 0 16,-18-17-1,-36 17 1,-34 0 15,-36 0-15,0 0 0,35 0-16</inkml:trace>
  <inkml:trace contextRef="#ctx0" brushRef="#br1" timeOffset="-188179.13">2011 12929 0,'0'0'16,"-35"0"0,52 0 77,1 0-77,-1 0-16,1 0 16,35 0-1,-18 0-15,53 0 16,89 0-1,-36-17 1,0 17 0,-53 0-1,0 0 1,-70 0 15,0 0-15,-36 0 62,0 0-62,1 0-16,-1 0 15,1 0-15,-1 0 16,0 0-16</inkml:trace>
  <inkml:trace contextRef="#ctx0" brushRef="#br1" timeOffset="-181747.11">15857 15134 0,'0'-17'16,"0"-1"-1,0 0 1,-17 1-1,-1 17 1,18-18-16,-35 18 16,0 0-1,17 0 17,18-18 30,18 18-46,-1 0-16,1 0 0,-1 0 15,54 0 1,35 0 0,-71 0-16,141 0 15,-34 0 1,52 0-1,-18 0 1,-17 0 0,52 0-1,-158 0-15,141 0 16,71 0 15,-71 18-15,18-18-1,-36 0 1,159 0 0,-141 18-1,36-1 1,-72 1 0,-17-18-1,53 18 1,36-18-1,-1 17 1,-88-17 0,-17 0-1,34 0 1,-52 0 15,18-17-15,-19 17-1,-34-18 1,0 18 0,-36 0-1,0 0 1,-52-18 46,-1 18-62,-53-17 16,1-1 0,34 0-1</inkml:trace>
  <inkml:trace contextRef="#ctx0" brushRef="#br1" timeOffset="-180428.9">7920 17198 0,'0'0'0,"-35"18"0,-71-1 16,53-17-16,-88 0 16,17 18-1,1-1 1,17-17 15,18 18-15,52-18-1,54 0 1,0 0 0,52 0-1,89 0 1,106 0 0,-1 0-1,107 0 1,-54 18-1,124-18 1,-123 0 0,193 17-1,-317-17 1,-106 0 0,212 0-1,-123 0 1,-19 0-1,19 0 1,-54 0 0,-88-17-16,107-1 15,-54 18 1,0-18 0,-17 1-1,-19 17 1,1 0-1,-35 0 1,-18-18 47,-18 18-48,18-17 1,-35-1-16</inkml:trace>
  <inkml:trace contextRef="#ctx0" brushRef="#br1" timeOffset="-180263.17">11553 17163 0,'0'-18'0,"0"0"47,0 1-32,-17 17 1,-18-36-16,-1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2:21:48.7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 1552 0,'18'-17'15,"-36"34"-15,36-70 32,0 53-32,-18 18 15,0 0-15,-36 158 16,-17-17 0,-52-1-1,-89 1 1,52-88-1,-34-54 1,70-17 0,106-53-1,53 1 1,71 34 0,52 53 15,-70 36-31,17 52 31,-52-35-15,-36 1-1,-17-72 1,17-17 0,36-53-1</inkml:trace>
  <inkml:trace contextRef="#ctx0" brushRef="#br0" timeOffset="499.95">2946 2028 0,'0'0'0,"35"-35"31,-35 18-31,0-1 0,18-17 16,-1-18 15,-17 17-15,-17 36-1,-1 0-15,-106 53 16,19 18 0,34 17-1,71 0 1,53-52-1,88-1 1,-53-18 0,1 19-1,-89-1 1,-18 18 0,-88 18-1,-106-1 1,18-52 15,124-18-15,52-36-1,106-34 1,-17 35 0,70-18-1</inkml:trace>
  <inkml:trace contextRef="#ctx0" brushRef="#br0" timeOffset="850.53">3246 2046 0,'0'0'15,"17"-35"-15,-17 17 16,0 71 15,0 53-15,0 106-1,0 17 17,0 88-17,0-228-15,0 193 16,-17 35 0,-1-140-1,-17-54 1,17-123-1,18-35 1,0-106 0,0-89-1,0 160 1</inkml:trace>
  <inkml:trace contextRef="#ctx0" brushRef="#br0" timeOffset="1166.18">3228 2399 0,'0'-53'16,"0"106"-16,18-247 16,34 106-1,37-1 1,-1 72 0,-53 17-16,53 35 15,-17 71 1,-106 17-1,-54-34 1,-34-1 0,-18-18-1,88-70 1,35 0 0,54-53-1,52 18 1,-53 18-1</inkml:trace>
  <inkml:trace contextRef="#ctx0" brushRef="#br0" timeOffset="2100.11">4251 2099 0,'0'0'0,"0"-18"15,0-17 1,-71 0-1,18 35 1,-35 53 0,35 53-1,18 35 1,17-35 0,18-18-1,53-71 16,36-52-15,-19-35 0,36-36-1,-35 17 1,-54-34 0,-17 52-1,0 124 16,-17-17-15,17-19-16,-18 107 16,18-54-1,53 1 1,-18-71-16,36 0 16,87-35-1,-34-18 1,-1-36 15,-105 37-15,-18-54-1,0 123 17,-18 36-17,1 35 1,-19-17-1,36 0 1,-17-71-16,-1 17 16,0-17-1,1-17 1,17-54 0,17-17-1,107-36 1,35 1 15,-1 105-15,-34 71-1,-54 53 1,-70-18 0,-17 18-1,-54-35 1,54-36-1,17-70 32,0 17-47</inkml:trace>
  <inkml:trace contextRef="#ctx0" brushRef="#br0" timeOffset="2517.26">5592 1535 0,'0'0'16,"-18"35"-1,0-18-15,18 19 16,0 87 0,36 54-1,34-54 1,106-17-1,-140-106-15,122 18 16,1-18 0,-71-18-1,-88-17 1,0 17 0,-70 18-1,-36 71 1,71-54-16,-53 89 31,-54 53-15,37-53-1,16 17 1,54-52 0,18-54-1,-1-34 1</inkml:trace>
  <inkml:trace contextRef="#ctx0" brushRef="#br0" timeOffset="3716.75">7126 1887 0,'0'0'0,"18"-17"0,35-54 15,-53 36 1,17-36 0,1 18-1,-36 195 17,1-90-32,-19 54 15,-34 124 1,-36-54-1,35-70 1,1-53 0,17-53-1,0-53 1,53 35-16,-18-70 16,18-53-1,0 35 1,53 0 15,0 89-15,0 87-1,0 71 1,0 0 0,-18-52-1,36-1 1,17-88-1,18-36 1,-18-34 0,18-54-1,-18 1 1,-70 52 0,-1 54-1,-52 70 16,17-18-15,1 35 0,-1 36-1,18-35 1,35-1 0,36-70-1,88-70 1,-71-1-1,0-35 1,-88 18 0,-18-18-1,-70 89 1,-35 34 0,17 72-1,71-1 1,35-18 15,106 1-15,-1-53-1,1-18-15</inkml:trace>
  <inkml:trace contextRef="#ctx0" brushRef="#br0" timeOffset="4333.72">8396 2222 0,'18'-17'16,"-36"34"-16,106-122 15,-88 34 1,0 53-16,-35-17 16,-18 35-1,-35 71 1,17 17 0,36 18-1,35-53 1,53-36-1,53-34 17,-36-19-17,36-34 1,-88 17 0,-1 18-1,-34 70 16,-1 53-15,1 53 0,17 36-1,0 52 1,35-17 0,-35 17-1,-35-35 1,-36-88-1,-70-18 17,-18-70-17,18-71 1,-53-124 0,141 36-1,53-53 1,53 71-1,88-54 1,-106 142-16,107-88 16,-37 52-1</inkml:trace>
  <inkml:trace contextRef="#ctx0" brushRef="#br0" timeOffset="4534.55">8961 2099 0,'17'0'0,"-34"0"15,34 18 1,-17 35 0,0-1-1,0 1 1,0-35 0,0-36 15,0 1-16</inkml:trace>
  <inkml:trace contextRef="#ctx0" brushRef="#br0" timeOffset="4700.43">8996 1923 0,'0'0'0,"0"-18"16,0-17-16,0-18 16,0 88 15,35 0 0,53 1-15,-70-19-16</inkml:trace>
  <inkml:trace contextRef="#ctx0" brushRef="#br0" timeOffset="5099.66">9313 2011 0,'0'0'0,"18"17"0,-18 19 16,0 17-1,0 35 1,0-18 0,-18-34-1,18-54 32,0-17-47,18-36 16,53-52-1,34-1 17,19 71-17,-36 71 1,0 88 0,-70-18-1,-18 18 1,-18-89-16,-17 36 15,0-35 1,17-18 0,18-18-1</inkml:trace>
  <inkml:trace contextRef="#ctx0" brushRef="#br0" timeOffset="5599.93">11218 1764 0,'0'0'0,"18"-35"15,-18-18 1,0 88 15,-18-17-31,-123 158 16,18-88-1,-18 18 1,35-71 0,18-35-1,70 0 1,18-35-1,18 17 17,70 18-17,53 36 1,-35 17 0,-71-36-16,71 36 15,-71-35-15,18-1 16,-18 1-16,54 0 15,-54-18 1,0 0 0,0-71-1,1 53-15</inkml:trace>
  <inkml:trace contextRef="#ctx0" brushRef="#br0" timeOffset="5849.62">11942 1570 0,'17'-35'0,"-34"70"0,87-141 0,-52 35 32,-18 89-17,-18 0-15,-52 123 16,-36 106 0,17-53-1,-34 17 1,35-69-1,88-72 1,-18-35 0,53-35-1,36-52 1</inkml:trace>
  <inkml:trace contextRef="#ctx0" brushRef="#br0" timeOffset="6248.9">12453 1905 0,'0'0'0,"35"-35"16,-35-18-1,-53 53 1,-88 35 0,18 18-1,88-18 1,52 1-1,107-19 1,-19 18 0,19 1-1,-106 17 1,-18-18 0,-18-35-16,-88 35 15,-17-35 1,-36 0-1,71 0 17,70 0-17,142-53 17,-89 53-32</inkml:trace>
  <inkml:trace contextRef="#ctx0" brushRef="#br0" timeOffset="6583.56">12788 1817 0,'0'0'15,"18"-18"-15,-1 1 16,-17 52 0,0 88-1,0 18 1,-35 89-1,18-177 1,-19 211 0,-17-87-1,-17 52 1,-1-88 0,18 18-1,36-89 1,17-123 15,35-88-15,0 53-1</inkml:trace>
  <inkml:trace contextRef="#ctx0" brushRef="#br0" timeOffset="6915.76">12841 2046 0,'0'0'0,"-18"-88"0,18-36 32,0 54-17,124 17 1,-18 53 0,17 53-1,-87 35 1,-36 53-1,-53-70 1,-89-1 0,107-52-16,-71-18 15,18 0 1,141 0 15,106-53-15,-71 18-1</inkml:trace>
  <inkml:trace contextRef="#ctx0" brushRef="#br0" timeOffset="7765.85">13688 1746 0,'0'0'16,"0"-35"-1,-106 35 1,-35 88-1,0 18 1,70-18 0,71 18-1,18-71 1,70 1 0,53-36-1,-17-53 1,-54-18-1,1-52 17,-54-1-17,-17 89 1,-17 70 0,-19 53-1,19 18 1,17-35-1,35-1 1,36-52 0,87-18-1,-52-53 1,18-53 0,-54-17-1,-35 52 1,-87 142 31,-1 17-32,17-18 1,19 1 0,17-36-1,0-17 1,-18-18-1,18-53 1,53-53 0,53 18-1,70-35 1,-35 87 0,-35 54-1,-88 0-15,-1 70 16,-17 35-1,-35-52 17,-53-18-17,70-36 1,71-34 15,-35-1-31</inkml:trace>
  <inkml:trace contextRef="#ctx0" brushRef="#br0" timeOffset="8116.96">15222 1535 0,'0'0'0,"18"-36"0,-18 19 16,-53 34 0,18 54-1,35 35 1,123 0 15,71-18-31,-17-71 31,-19-17-15,-87 0 0,-71-35-1,-123 35 1,-72 88-1,-34 36 1,70-54 0,36 1-1,35-36 1,17 0 0</inkml:trace>
  <inkml:trace contextRef="#ctx0" brushRef="#br0" timeOffset="9249.79">1111 4868 0,'0'0'0,"0"-17"0,0-36 16,-17 35 15,17 36-15,-89 158-1,1-17 1,-35 17 0,-89 18-1,71-105 1,106-72-16,-18 1 15,35-18 1,18-88 0,53 17-1,18 0 1,52 36 0,-105 35-16,88 53 15,-18 53 1,0 53-1,-35-53 1,0-36 15,0-70-15,53-18 0</inkml:trace>
  <inkml:trace contextRef="#ctx0" brushRef="#br0" timeOffset="9833.44">1852 5274 0,'0'-71'31,"0"36"-31,0 0 0,0-18 31,0 71-15,-18 35 0,1 52-1,-1 1 1,1 0-1,-1-71 1,18-17 0,0-36-1,18 1-15</inkml:trace>
  <inkml:trace contextRef="#ctx0" brushRef="#br0" timeOffset="10015.58">1887 4921 0,'0'0'0,"0"-35"0,-53-71 32,36 88-17,-1 18 1,18 71 0,18-18-1,70 18 1</inkml:trace>
  <inkml:trace contextRef="#ctx0" brushRef="#br0" timeOffset="10449.91">2240 5151 0,'0'0'0,"-18"17"16,1 36-16,-36 53 15,35-18 1,18-35 15,0-18-15,0-17-1,-17-18 1,-1-18 0,18-52-1,0-18 1,53-36-1,35 71 1,71 36 0,-71 52-1,-53 0-15,1 36 16,-36 34 0,-53-34-1,0 0 1,106-71 15,-36-18-15</inkml:trace>
  <inkml:trace contextRef="#ctx0" brushRef="#br0" timeOffset="10766.82">2928 5133 0,'0'0'0,"0"70"31,-18 1-15,18 52-1,0 107 1,0-19 0,-17 54-1,17 17 1,-36-17-1,-16-124 1,16-18 15,19-105-15,-1-53 0,18 0-16,0-71 15,18-159 1</inkml:trace>
  <inkml:trace contextRef="#ctx0" brushRef="#br0" timeOffset="11781.94">2910 5486 0,'0'0'0,"0"-53"0,18-71 16,0-17 0,35 88-1,35 18 1,0 70-1,0 89 17,-88-36-17,-70 18 1,-19-53 0,19-18-1,17-35 1,53-18 15,35 1-31,18-19 16,53-34-1,-35-1 1,34-17 0,-52 18-1,-53 52-15,18-17 16,-18 88 31,0 70-32,0-35 1,0 0 0,18-52-1,52-36 1,18-36-1,18-34 1,-35-18 0,-1-36-1,-70 89-15,18 0 16,-18 88 15,0 52-15,-18-34-1,18 17 1,0-70 0,36-1-1,52-17 1,0-35 0,18-35-1,-36-36 1,1-106-1,-71 159-15,0-123 16,0 70 0,-18 53-1,1 53 1,-36 123 0,35 36-1,0 88 1,18-123-1,18-19 17,35-52-17,0-53 1,17 0 0,36-70-1,-70-1 1,-19 54-16</inkml:trace>
  <inkml:trace contextRef="#ctx0" brushRef="#br0" timeOffset="11983.15">4198 5027 0,'0'0'0,"-35"18"16,17-1-1,36-17 1,88 0-1,17-17 1,36-19 15,-53-16-15,-89 34-16</inkml:trace>
  <inkml:trace contextRef="#ctx0" brushRef="#br0" timeOffset="12399.05">5151 4604 0,'0'0'0,"0"-18"31,17 36-15,1 17-16,17 36 15,36 52 1,17-35 15,53-52-15,-35-36 0,-71 0-16,89-36 15,-89 1 1,-35-18-1,-71 53 1,-70 88 0,18 36-1,-54 52 1,89-88 0,-18-17-1,71-71 1</inkml:trace>
  <inkml:trace contextRef="#ctx0" brushRef="#br0" timeOffset="12966.23">6862 5045 0,'-18'0'0,"36"0"0,-36 17 46,36 1-30,-1-18 0,18 0-16,-17 0 15,53 0 1</inkml:trace>
  <inkml:trace contextRef="#ctx0" brushRef="#br0" timeOffset="13149.14">7391 5045 0,'0'0'0,"17"0"16,19 0 15,-19 0-15,19 0-16,69-18 16,89 0-1,-88 1 1</inkml:trace>
  <inkml:trace contextRef="#ctx0" brushRef="#br0" timeOffset="13281.97">8520 4957 0,'0'0'16,"70"-18"15,-17 18-15,71-18-1</inkml:trace>
  <inkml:trace contextRef="#ctx0" brushRef="#br0" timeOffset="13448.81">9543 4904 0,'0'17'47,"35"-17"-32,-17 0-15,-1 0 0,160 0 16,-19-35 0</inkml:trace>
  <inkml:trace contextRef="#ctx0" brushRef="#br0" timeOffset="13599.69">10989 4886 0,'0'0'0,"18"0"15,17 0 17,35 0-17,89-35 1</inkml:trace>
  <inkml:trace contextRef="#ctx0" brushRef="#br0" timeOffset="13761.52">12418 4904 0,'0'0'16,"17"0"-16,-17-18 15</inkml:trace>
  <inkml:trace contextRef="#ctx0" brushRef="#br0" timeOffset="14232.49">4339 6456 0,'0'0'0,"-17"0"16,34 0 15,1 0-15,35 0-1,70 0 1,-35 0-16</inkml:trace>
  <inkml:trace contextRef="#ctx0" brushRef="#br0" timeOffset="14414.79">5080 6456 0,'0'-18'0,"0"36"0,18-36 16,-1 18 15,54 0-15,-1 0-1,19 0 1,-54 0-16</inkml:trace>
  <inkml:trace contextRef="#ctx0" brushRef="#br0" timeOffset="14566.08">5768 6438 0,'18'0'16,"-36"0"-16,53 0 16,-17 0 15,-1 0-16,1 0-15,88-17 16,0 17 0</inkml:trace>
  <inkml:trace contextRef="#ctx0" brushRef="#br0" timeOffset="14732.27">6615 6368 0,'17'-18'0,"-34"36"0,52-36 63,-18 18-48,19 0 1,17 0-16</inkml:trace>
  <inkml:trace contextRef="#ctx0" brushRef="#br0" timeOffset="14882.18">7179 6315 0,'0'0'16,"0"-18"0,18 18 15,17-18-15,18-17-1</inkml:trace>
  <inkml:trace contextRef="#ctx0" brushRef="#br0" timeOffset="15648.06">8643 5997 0,'0'0'0,"176"-159"16,-140 124-16,-19 18 15,1-89 1,-18 88-16,-88 18 16,-89 35-1,72 36 1,34 35-1,71-36 1,123 54 15,-17-71-15,35 17 0,-88 1-1,-70-36 1,-160 36-1,19-54 1,-54 1 0,159-36-1,53-35 1,53 0 0,106 1-1,-1-1 1</inkml:trace>
  <inkml:trace contextRef="#ctx0" brushRef="#br0" timeOffset="16031.02">9049 6050 0,'0'-18'15,"0"36"-15,0-18 32,-18 18-32,-17 70 15,0-17 1,35 17-1,17-53 1,54-17 0,35-54-1,-54 1 1,-16 0-16,-1-53 16,-17 35-1,-18-18 1,0 89 15,-18 70 0,0 0-15,18 0 0,0-70-1,71-18 1,0-35-16</inkml:trace>
  <inkml:trace contextRef="#ctx0" brushRef="#br0" timeOffset="16515.07">9825 5821 0,'0'-35'0,"0"70"0,0-106 16,-71 54-1,36 52 1,-18 141-1,18-70 1,35 35 0,-18-53 15,18-70-15,0-36 15,0-52-16,53-18 1,88-1 0,-17 37-1,-1 52 1,-88 0-16,18 35 16,-53 53-1,-70-17 1,-36-18-1,-35-1 1,53-34 15,52-18-15,89-53 0,35 18-1,-70 17-15</inkml:trace>
  <inkml:trace contextRef="#ctx0" brushRef="#br0" timeOffset="17149.43">10248 5962 0,'0'0'0,"35"0"16,-35 18 0,0 70-1,0-18 1,0-52-16,-17 35 15,-1-18 1,18-17 0,0-71 31,0 0-32,71-71 1,-18 54-1,17 17 1,-17 53 0,18 35-1,-18 18 1,-36-18-16,1 36 16,-18-18-1,0-35 1,-35-18-1,35-36 1,0-34 15,0 52-31,35-70 16,71-18 0,17 53-1,18 36 1,-53 69-1,-35 54 1,-53-88-16,18 52 16,-18 19-1,-18-72 1,18 1 0,0-36 15,0 1-31</inkml:trace>
  <inkml:trace contextRef="#ctx0" brushRef="#br0" timeOffset="17337.54">11501 5838 0,'0'53'31,"0"-35"-31,0 35 16,-36 17-1,19-34 1</inkml:trace>
  <inkml:trace contextRef="#ctx0" brushRef="#br0" timeOffset="17681.73">11536 5539 0,'0'0'0,"-18"0"0,-52 0 31,52 17-15,18 19 0,0-19-1,35-17 1,1 0-1,-19-35 1,-17 17-16,0-17 16,-70 17-1,52 18 1,-17 0 0,35 53-1,17 35 1,1-70-16,17 0 15,-17-18 1</inkml:trace>
  <inkml:trace contextRef="#ctx0" brushRef="#br0" timeOffset="17930.66">11871 5521 0,'0'0'0,"18"-18"16,-71 177 15,35-124-15,-53 124-1,54-35 1,17-107-16,0 71 16,17-88-1,72 0 1,-1-35-1,-53 0 1</inkml:trace>
  <inkml:trace contextRef="#ctx0" brushRef="#br0" timeOffset="18114.56">11783 5838 0,'0'0'0,"-18"0"16,0 0-16,18 18 31,71-18-15,53 0-1,-36-35 1,-18 35 0</inkml:trace>
  <inkml:trace contextRef="#ctx0" brushRef="#br0" timeOffset="18298.91">12735 5856 0,'0'18'16,"0"-1"-16,18-17 47,0 0-47,17 0 15,71-17 1</inkml:trace>
  <inkml:trace contextRef="#ctx0" brushRef="#br0" timeOffset="18481.41">13688 5838 0,'0'0'0,"17"0"16,1 0-1,17 0 1,71-17 0,106-18 15,-142 35-31</inkml:trace>
  <inkml:trace contextRef="#ctx0" brushRef="#br0" timeOffset="18648.24">14993 5768 0,'0'0'16,"18"0"31,-1 0-47,54 0 16,70 0-1,-88 0-15</inkml:trace>
  <inkml:trace contextRef="#ctx0" brushRef="#br0" timeOffset="18798.12">15963 5768 0,'0'0'15,"-17"0"17,-1 0-17,0 0 1,1 0-1,-19 0 1</inkml:trace>
  <inkml:trace contextRef="#ctx0" brushRef="#br0" timeOffset="19298.16">5627 7532 0,'0'-18'16,"0"36"31,17-18-31,1 0-16,17 0 15,1 0-15,158 0 16,-36-18-1,-87 18-15</inkml:trace>
  <inkml:trace contextRef="#ctx0" brushRef="#br0" timeOffset="19481.05">7179 7479 0,'0'0'0,"35"0"0,1 0 15,-19 0 1,54 0-1,17-18 1,124 1 0,17-19 15,-141 36-31</inkml:trace>
  <inkml:trace contextRef="#ctx0" brushRef="#br0" timeOffset="19631.52">8378 7479 0,'18'0'0,"-36"0"0,54 0 16,-36 18 0,17-18-1,54 0 1,17 0 0,36-18-1</inkml:trace>
  <inkml:trace contextRef="#ctx0" brushRef="#br0" timeOffset="19814.16">9578 7479 0,'0'0'0,"35"0"16,-17 0 31,-1-18-32,1 18-15,35-17 16,-35-19-16</inkml:trace>
  <inkml:trace contextRef="#ctx0" brushRef="#br0" timeOffset="20514.36">12153 6914 0,'0'0'0,"35"-17"0,36-54 15,-53 54 1,70-19-16,-53 36 31,-35 53-15,-18 35 0,-105 36-1,-18-1 1,-18-34-1,53-72 1,71-17 0,17-35-1,18 0 1,89 35 0,34 17-1,36 36 1,-36-18-1,1 1 1,-89-19 0,-17-17 15,17 0-15,0-53-1,18-17-15</inkml:trace>
  <inkml:trace contextRef="#ctx0" brushRef="#br0" timeOffset="20781.8">13388 6509 0,'0'0'0,"18"0"0,-18-18 16,-106 71-1,-35 123 1,17-17-1,-35 70 1,18 36 15,35-71-15,71-106 0,35-52-1,53-54 1,53-70-1</inkml:trace>
  <inkml:trace contextRef="#ctx0" brushRef="#br0" timeOffset="21014.77">13564 7003 0,'0'0'0,"0"17"31,0 1-31,-35 17 15,17 71 1,-17-18 0,35-35 15,-18-35-15,18-36-1,0-35-15</inkml:trace>
  <inkml:trace contextRef="#ctx0" brushRef="#br0" timeOffset="21181.66">13547 6826 0,'0'-17'15,"0"34"-15,0-52 16,-18 35 0,36 18 15,-1-1-31,36 1 15,-35-18-15,17 18 16</inkml:trace>
  <inkml:trace contextRef="#ctx0" brushRef="#br0" timeOffset="21664.55">13988 6897 0,'0'17'16,"0"1"-16,-18 0 15,18 17 1,-18 18 0,1 35-1,-19 0 1,1 36 0,18-107-1,-1 1 1,0-71-1,18-17 1,71-54 0,17 18 15,88-17-15,-52 105-1,-18 53 1,-53 36-1,-53 52 1,-36 1 0,1-54-1,35-52-15,-35 17 16,70-52 15,18-36-15,-18 18-16</inkml:trace>
  <inkml:trace contextRef="#ctx0" brushRef="#br0" timeOffset="22014.13">14781 6897 0,'-35'53'47,"35"17"-32,-18 18 1,1 106 0,-1-17-1,-17 70 1,17 53 0,1-212-16,-19 106 15,1 35 1,-18-88-1,0-88 1,36-35 15,17-89-15,0 54-16,0-89 16,53-123-1</inkml:trace>
  <inkml:trace contextRef="#ctx0" brushRef="#br0" timeOffset="22331.47">14587 7126 0,'0'-35'0,"0"70"0,0-176 16,18 70 0,53-17-1,17 71 1,70 17-1,-16 53 1,-125 52 0,-70-16-1,-35-19 17,-18-17-17,71-53 1,17 0-16,36-18 31,53-35-15,-54 36-16</inkml:trace>
  <inkml:trace contextRef="#ctx0" brushRef="#br0" timeOffset="23032.01">15399 6756 0,'0'0'0,"0"17"31,-71 72-15,18 52 15,53-71-15,18-17-1,35-35 1,35-18-1,18-53 1,-18 0 0,-70 35-16,88-88 15,-54 18 1,-16 53 0,-36 17-1,0 71 1,-18 53-1,18 0 1,0-18 15,35-53-15,54-17 0,16-36-1,19-52 1,-36-36-1,-17-35 1,-18-71 0,-18 53-1,-18 36 1,-17 105 0,-17 124-1,-18 35 1,-18 53-1,35-35 1,18-88 0,18-1 15,35-70-15,17 0-1,1-35 1,-54-18-1</inkml:trace>
  <inkml:trace contextRef="#ctx0" brushRef="#br0" timeOffset="23231.8">16316 6703 0,'0'0'0,"-35"-18"0,-1 18 15,19 0 1,34 0-1,19 0-15,105 0 16,18 0 0,-54 0 15,19-35-15</inkml:trace>
  <inkml:trace contextRef="#ctx0" brushRef="#br0" timeOffset="23682.21">17198 6385 0,'0'0'0,"0"-17"0,-35-19 15,17 36 1,18 18 0,0 0-16,0 52 15,53 54 1,35-36-1,53 0 1,18-53 15,-36-35-15,-52-35 0,-71 0-1,0-36 1,-53 71-1,-70 53 1,-36 71 0,0-1-1,53-17 1,71-53 0,17-36-1,18-34 16,0-1-15</inkml:trace>
  <inkml:trace contextRef="#ctx0" brushRef="#br0" timeOffset="25114.64">1041 9490 0,'0'0'0,"17"0"0,36-36 31,-53 54-16,0 0-15,-35 35 16,-53 52 0,-89 19-1,36-18 1,0-36 0,88-70-1,53-17 16,0-1-31,36-17 16,34-18 0,1 35 15,17 71-15,-18 71-1,-17-36 1,-17-18-1,-1-17 1,0-35 0,0-18-1,-17-18 1,0 18-16</inkml:trace>
  <inkml:trace contextRef="#ctx0" brushRef="#br0" timeOffset="25349.74">1429 9807 0,'0'18'0,"0"-1"16,0 36-1,-18 18 1,0-53-16,1 52 15,17-17 1,17-53 15,1-35-15</inkml:trace>
  <inkml:trace contextRef="#ctx0" brushRef="#br0" timeOffset="28031.32">1323 9842 0,'18'0'16,"-1"-17"-1,-17-1-15,0-17 16,-35 17-1,-18 18 1,-18 0 0,1 53-1,52 35 17,1-52-32,17 70 15,0-36 1,35-35-1,53-35 1,-17 0 0,34-88-1,19-35 1,-71-1 0,0-35-1,-53 36 1,0 52-1,-36 54 1,1 52 0,-35 106 15,34 0-15,36 36-1,0-71 1,36-54-1,-19-34-15,71 0 16,1-36 0,34-70-1,-52 0 1,-18-18 0,-53 35-1,0 54-15,0-1 16,0 71-1,0 0 1,0 53 0,0-53 15,0 0-15,17-53-1,1 0 1,17-53-1</inkml:trace>
  <inkml:trace contextRef="#ctx0" brushRef="#br0" timeOffset="28297.45">2081 9578 0,'0'-18'78,"0"1"-63,0-1-15,0 0 32,0 36-1,0 0-16,0 17 1</inkml:trace>
  <inkml:trace contextRef="#ctx0" brushRef="#br0" timeOffset="28563.78">2452 9596 0,'0'17'31,"0"1"-31,0-1 0,0 36 16,0 18 15,35 35-15,-35-18-1,18-35 1,-1-35-1,1-18 1,35-53-16</inkml:trace>
  <inkml:trace contextRef="#ctx0" brushRef="#br0" timeOffset="28763.43">2805 9613 0,'17'-35'0,"-34"70"0,52-70 16,-53 88-1,1-36-15,-19 36 16,-52 88 15,53-88-15,17 0 0,1-53-1,-1 0-15</inkml:trace>
  <inkml:trace contextRef="#ctx0" brushRef="#br0" timeOffset="29297.01">3986 9666 0,'0'0'0,"18"0"0,0-18 16,-18 36 15,0 0-31,0-1 0,0 89 16,0-35 15,-18 17-15,18-35-1,-18-53 16</inkml:trace>
  <inkml:trace contextRef="#ctx0" brushRef="#br0" timeOffset="29462.7">4022 9525 0,'0'0'0,"0"-35"0,0-18 15,0 35 1,0 36 15,17 17-31,19 18 16,16 0-1</inkml:trace>
  <inkml:trace contextRef="#ctx0" brushRef="#br0" timeOffset="29997.03">4639 9754 0,'0'0'0,"18"-17"0,17-19 16,-35 19-16,0-36 15,-53 0 1,-18 35 0,1 36-1,-18 70 1,35 18-1,35 17 1,18-34 0,35-54-1,18-35 17,53-35-17,18-54 1,-54-34-1,-17-89 1,-53 89 0,0-1-1,0 107 1,-18 34 0,-17 54-1,35 158 1,0-88-1,0 0 1,35-52 0,54-54 15,-1-35-15,18-35-16</inkml:trace>
  <inkml:trace contextRef="#ctx0" brushRef="#br0" timeOffset="30213.38">5433 9666 0,'0'0'0,"-18"0"15,53 0 1,-17-18-1,35 18-15,35-17 16,-70 17 0</inkml:trace>
  <inkml:trace contextRef="#ctx0" brushRef="#br0" timeOffset="30362.83">5397 9825 0,'0'0'0,"0"17"15,0 1 1,53-18 0,18-18-1,35-17 1,-18-18 0</inkml:trace>
  <inkml:trace contextRef="#ctx0" brushRef="#br0" timeOffset="30596.16">6315 9243 0,'0'0'0,"-36"0"31,36 17-31,-17 19 15,17 34 1,-18-17 0,18 0-1,0-35-15</inkml:trace>
  <inkml:trace contextRef="#ctx0" brushRef="#br0" timeOffset="30846.91">6438 9172 0,'0'0'0,"-17"0"47,17 18-47,0 35 15,0-36-15,-18 54 16,18-18 0,0-18-1</inkml:trace>
  <inkml:trace contextRef="#ctx0" brushRef="#br0" timeOffset="31479.11">7038 9437 0,'0'0'0,"35"-71"31,-35 54-31,0-36 16,0 35 0,0 36-1,0-1 1,-17 89 0,-19 35-1,1-35 1,35-71-16,-18 71 15,1-53 1,17-71 31,35-17-47</inkml:trace>
  <inkml:trace contextRef="#ctx0" brushRef="#br0" timeOffset="31678.95">7214 9366 0,'0'0'0,"0"-17"0,0-1 16,0 106 15,0 0-15,0 71 0,0-71-1,0-17 1,0-54-1</inkml:trace>
  <inkml:trace contextRef="#ctx0" brushRef="#br0" timeOffset="31863.66">6950 9772 0,'0'0'0,"-18"0"15,18-35 1,141-1 15,-35 1-15,0 0-1,17-18 1,-52 18 0</inkml:trace>
  <inkml:trace contextRef="#ctx0" brushRef="#br0" timeOffset="32214.18">7497 9507 0,'-18'0'16,"18"-17"31,0-1-47,35 18 16,18-35-1,-53 17-15,18-17 16,-71 53 15,0 34-15,0 72-1,35-1 1,18-17 0,71-53-1,-18-53 1,70-35-1,-52-18 1,35-88 0,-71 106-16</inkml:trace>
  <inkml:trace contextRef="#ctx0" brushRef="#br0" timeOffset="32429.47">8008 9243 0,'0'-53'16,"0"106"-1,-35-53 1,35 35-16,-18 89 16,0-19-1,-17 36 1,18-35 0,17-35-1,35-89 16,35-52-15</inkml:trace>
  <inkml:trace contextRef="#ctx0" brushRef="#br0" timeOffset="32646.77">8326 9190 0,'0'0'15,"0"-18"-15,0 1 16,-18 87 15,-35 54-15,18-19-1,-1 37 1,36-125-16,0 71 16,0-52-1,71-36 1</inkml:trace>
  <inkml:trace contextRef="#ctx0" brushRef="#br0" timeOffset="32962.73">8484 9596 0,'0'17'31,"0"1"-31,0 35 16,0 0-1,18-18 1,105-17 0,-17-54-1,0-52 1,-71 18 0,-35-54-1,-105 54 1,-1 52-1,0 53 1,35 18 0,54-35-1</inkml:trace>
  <inkml:trace contextRef="#ctx0" brushRef="#br0" timeOffset="33646.87">9878 9207 0,'0'-17'0,"0"34"0,17-52 0,-17 18 32,0 34-17,0 18-15,0 54 16,-17-54-16,-1 124 15,0-36 1,36-17 0,53-71-1,17-35 1,35-106 15,1-35-15,-54-17-1,-52 16 1,-18-16 0,0 87-1,35 159 17,-17-17-17,-18-18 1</inkml:trace>
  <inkml:trace contextRef="#ctx0" brushRef="#br0" timeOffset="34062.33">10689 9366 0,'0'0'0,"35"0"0,-17 0 0,53-35 31,-54-18-15,1 18-1,-36 35 1,-70 0 0,-18 53-1,89 0 1,17 0 0,70-18-1,107-18 1,-89 1-1,-71 17 1,-70 1 0,-52-19-1,-54 19 17,88-19-17,36-17 1,53 0-1,88-53 1,-71 53-16</inkml:trace>
  <inkml:trace contextRef="#ctx0" brushRef="#br0" timeOffset="34379.55">11236 9419 0,'0'0'0,"18"-35"31,17 0-15,53-36 0,-53 36-1,-17 35 1,-71 53 15,-35 17-15,17 36-1,71-18 1,36 0 0,69-70-1,-16-18 1,34-53 0,-88 36-16</inkml:trace>
  <inkml:trace contextRef="#ctx0" brushRef="#br0" timeOffset="34713.42">11730 9349 0,'0'-18'0,"0"36"0,0-71 16,17 0-1,54 35 17,17 18-17,-52 0-15,-1 18 16,0-1-16,36 72 15,-54-1 1,-17-18 0,0-34-1,-35-19 1,0-52 0,17-36-1,18 19 1,35-37-1,36 36 1,17-35 0,-53 71-16</inkml:trace>
  <inkml:trace contextRef="#ctx0" brushRef="#br0" timeOffset="35113.6">13635 9137 0,'0'0'0,"0"-88"31,0 70-31,0 0 16,-18 71-1,-17 71 17,-18-36-17,18 53 1,35-70-1,35-1 1,36-70 0,34-17-1,37-54 1,-37 1 0</inkml:trace>
  <inkml:trace contextRef="#ctx0" brushRef="#br0" timeOffset="35462.75">14093 9243 0,'0'-18'0,"0"36"0,0-71 15,-17 53 1,-54 53 0,36 17-1,17-52-15,18 53 32,0-19-17,36-34 1,69-18-1,-69 0-15,70-18 16,-18-52 0,-88-18-1,0 35 1,-71 0 0,-35 53-1,36 0 1,35 53-1,35 0 1,88-18 0,-71-35-1</inkml:trace>
  <inkml:trace contextRef="#ctx0" brushRef="#br0" timeOffset="36062.44">14746 9260 0,'0'0'0,"18"-53"16,-18 1 0,-71 34-1,1 18 1,52 18-16,-17 17 16,17-18-16,0 72 15,18-19 1,71-34-1,17-36 1,-35 0 0,0-53-1,-18 0 17,-35 17-17,0 19 1,0 87 15,0-34-31,0 17 16,0 158-1,18-34 1,0 34 0,-1-17-1,-17-70 1,-70-18-1,34-89-15,-52 18 16,-71-52 0,-35-71 15,89-1-31,34-34 31,53 17-15,18 71-16,71-36 15,52-52 1,-87 88-16</inkml:trace>
  <inkml:trace contextRef="#ctx0" brushRef="#br0" timeOffset="36262.67">15187 9155 0,'0'0'16,"0"-18"-16,0 0 0,-35 71 31,17 0-15,1 35-1,17-70-15,0 17 16,0-17 15</inkml:trace>
  <inkml:trace contextRef="#ctx0" brushRef="#br0" timeOffset="36445.8">15169 8996 0,'0'0'0,"-70"-18"31,70 36-31,0-1 16,0 54-1,18-53-15,34-1 16,-34-17 0</inkml:trace>
  <inkml:trace contextRef="#ctx0" brushRef="#br0" timeOffset="36829.68">15557 9155 0,'0'0'16,"0"17"-16,0 18 31,0 1-15,0 34-1,0-34 1,-17-19 0,-36-17-1,18 0 1,17-53-1,18 0 1,123-70 0,19 17-1,16 88 17,-34 89-17,-89 0 1,-53 52-1,-52-52 1,-18-1 0,52-70-16,19 18 0</inkml:trace>
  <inkml:trace contextRef="#ctx0" brushRef="#br0" timeOffset="38029.87">4780 11624 0,'0'-18'0,"0"-35"16,0 36-1,35-107 1,-17 36-1,-18-53 1,-18 70 0,-17 54-16,-106-18 15,0 52 1,-18 107 0,53 52-1,71 53 1,53-123-1,88-71 1,17-35 0,53-70-1,-35-54 1,-70 19 15,-53-54-15,-18 53-1,0 124 1,-18 70 0,18 53-1,0-53 1,88 18 0,-17-106-1,52-35 1,-35-36-1,18-52 1,-88 35 0,-18-18-1,-35 88 1,17 106 15,0 0-15,18 36-1,-17-54 1,17-17 0,0-88 15,35-35-15,36-19-1,34-16 1,-34 52-1,-36 53-15,53 35 16,-52 35 0,-1 36-1,0-35 1,18-1 15,18-70-15,17 0-16</inkml:trace>
  <inkml:trace contextRef="#ctx0" brushRef="#br0" timeOffset="38478.79">6315 11342 0,'0'-18'16,"0"36"-16,0-53 0,-18-54 16,-35 36-1,-17 36 1,-19 52-1,36 53 1,36 53 0,-1-52-1,18-54-15,18 18 16,35-53 15,35-18-15,0-70-1,-35-18 1,-18-70 0,-35-18-1,0 70 1,0 107 0,0 69-1,-17 54 1,-1 88-1,18 18 1,53-159 0,-18-18-1,-17-35 1</inkml:trace>
  <inkml:trace contextRef="#ctx0" brushRef="#br0" timeOffset="39095.08">7955 11359 0,'-18'-52'16,"18"34"0,0 0-16,0-70 15,0 53 1,53 17 0,0 53-1,36 71 1,-72-70-16,1 69 15,-18 1 1,0-71 0,0-52 15,0-54-15,0-35 15,0 71-31,0-71 15,70 18 1,19 35 0,-19 36-1,-52 17-15</inkml:trace>
  <inkml:trace contextRef="#ctx0" brushRef="#br0" timeOffset="39428.78">8520 11307 0,'0'0'15,"17"52"-15,-17-34 16,35-18 0,36-35-1,0-36 17,-18-35-17,-53 53 1,-36 18-1,-52 53 1,-18 88 0,89 35-1,17-53 1,52 0 0,54-88-1,88 0 1,-35-35-1,-106 17-15,53-17 16</inkml:trace>
  <inkml:trace contextRef="#ctx0" brushRef="#br0" timeOffset="40012.01">9454 11130 0,'0'-35'16,"0"70"-16,0-88 0,-35 18 15,-53 35 1,17 18-1,-34 87 1,52 19 0,53-54-1,17-52 1,54-18 0,35-53-1,-36 0 1,-34-35-1,-19 35 1,-17 71 15,0-1-31,0 89 32,0 71-32,0-19 31,0 89-16,0 18 1,18-71 0,-1 71-1,-69-160 1,-54-16 0,-71-89-1,1-53 1,-18-71-1,53-35 1,141-17 0,88 0-1,53 35 1,88-54 15,-35 1-31</inkml:trace>
  <inkml:trace contextRef="#ctx0" brushRef="#br0" timeOffset="40229.25">9772 11024 0,'0'0'15,"18"0"1,-1 36 0,1 69-1,-18-52 1,0 0-1,0-70 32,0-1-47,0-17 16</inkml:trace>
  <inkml:trace contextRef="#ctx0" brushRef="#br0" timeOffset="40378.83">9842 10866 0,'0'-18'16,"0"36"-16,-17-36 16,17 36-1,0-1 1,35-17 0,36 35-1</inkml:trace>
  <inkml:trace contextRef="#ctx0" brushRef="#br0" timeOffset="40762.25">10266 11007 0,'35'0'16,"-17"-18"-16,-18 0 31,-18 18-15,-35 0-1,-17 36 1,70 17 0,35-18-1,53 18 1,-35-18 0,35 36-1,-70-1 1,-36-17-1,-70-35 1,0-1 0,0-17-1,88-17 17,0-71-17,70-1-15</inkml:trace>
  <inkml:trace contextRef="#ctx0" brushRef="#br0" timeOffset="40994.81">10760 10777 0,'0'0'0,"-18"71"32,0-53-17,-17 105 1,0 36-1,17-71 1,18-53-16,0 36 16,18-71-1,35-18 1,-36 1 0</inkml:trace>
  <inkml:trace contextRef="#ctx0" brushRef="#br0" timeOffset="41163.26">10654 11095 0,'-35'0'16,"70"0"-16,-106 0 15,89 0 17,105-18-17,-34 18 1,-1-35-1</inkml:trace>
  <inkml:trace contextRef="#ctx0" brushRef="#br0" timeOffset="41779.22">11060 11060 0,'0'0'0,"0"17"0,17-17 31,18-17-15,18-19 0,0 1-1,-53 17-15,18-35 16,-18 36 0,-71 70 15,36 17-16,17 36 1,18-88-16,0 52 16,71-34-1,17-36 1,-17-18 15,-18-53-15,-36-17-1,19 0 1,17 0 0,-18 70-1,35 36 1,-52 35 0,0 70-1,-18-35 1,0-17-1,-18-71 17,18-53-17,0-18 1,0 36-16,35-53 31,-17 35-15,-18 0-1</inkml:trace>
  <inkml:trace contextRef="#ctx0" brushRef="#br0" timeOffset="42546.54">12806 10989 0,'0'0'0,"-35"0"0,-89 0 31,106-18-15,18-17 0,53-35-1,18 34 1,-53 36-16,70 0 15,-35 36 1,-53 52 0,0-18-1,-18-52-15,0 52 16,18-52 15,18-18-15,88-53-1,-18-17 1,36-36 0,-36 53-1,-53 18 1,-35 105 0,0 36-1,-35 70 1,-1 1-1,36 34 1,0-175-16,36 140 16,-36-88-1,0-52 1,-18-107 31,18 36-47,0-89 15,18 71-15,17-70 0</inkml:trace>
  <inkml:trace contextRef="#ctx0" brushRef="#br0" timeOffset="43362.18">13652 10848 0,'18'-35'16,"-36"70"-16,18-70 31,0 52-31,-35 54 15,18-1 1,17-17 0,35-17-1,18-19 1,35-34 15,0-54-15,-70 0-1,-18-34 1,-35-1 0,-18 71-1,35 35-15,-70 52 16,17 19 0,54 52-1,17-17 1,35-53-1,71-18 1,0-35 0,35-52-1,-36-19 1,-34-17 15,-18-18-15,-35 53-1,-18 106 17,-36 35-17,19 0 1,17-52 0,17-19-1,1-17-15,35 0 16,17-35-1,19-36 1,-19-17 0,-52 0-1,-1 70 1,-17 71 15,0 53-15,-17-18-1,17-17 1,17-18 0,54-36-1,17-17 1,-17-52 0</inkml:trace>
  <inkml:trace contextRef="#ctx0" brushRef="#br0" timeOffset="43727.67">14799 10866 0,'-18'-36'0,"36"72"0,-53-107 16,35 0 0,0 54-1,70 17 1,18 0 0,-17 35 15,17 53-16,-70-17 1,0-18 0,-71-53 15,35-18-15,18-17-1,0 17-15,0-70 16,35 35-1,36-17 1,-36 17 0,36 17-1,-54 36-15</inkml:trace>
  <inkml:trace contextRef="#ctx0" brushRef="#br0" timeOffset="44095.85">15593 10583 0,'0'0'15,"35"0"1,-35-17 0,0-1-1,-18 0 1,-35 18 0,-17 53-1,52 0 1,36 18-1,70-18 1,0-18 0,-17 18-1,-71-35 1,-18 17 15,-123 0-15,35-35-1,-35 18 1,176-54 15,71-16-15</inkml:trace>
  <inkml:trace contextRef="#ctx0" brushRef="#br0" timeOffset="44462.03">15910 10742 0,'18'0'31,"0"-18"-15,-1 1-16,54-36 16,-54 35-1,89-70 1,-88 35-1,-18 35 1,-88 54 0,-1 34-1,19 54 1,52-54 0,18 1-1,53-53 1,71-18-1,34-18 1,-122 0-16,70-52 16</inkml:trace>
  <inkml:trace contextRef="#ctx0" brushRef="#br0" timeOffset="44696.03">16704 10248 0,'0'-17'16,"0"34"-16,18-87 15,-18 87 1,-18 36 0,-17 88-1,35 53 1,0-88 0,0 0-1,0-88-15,0 17 16,70-35-1,1-18 1,-18-35 0</inkml:trace>
  <inkml:trace contextRef="#ctx0" brushRef="#br0" timeOffset="45161.52">17180 10213 0,'18'-53'16,"-36"106"-16,36-124 15,-71 124 1,0 53 0,-17 106-1,52-142-15,-35 107 16,0 34 0,35-34-1,-17 52 1,17-70-1,18-71 1,71 0 0,0-88-1,52 0 1,-17-88 0,-88 0 15,-54-124-16,-70-17 1,-17 70 0,35 71-1,70 88 1,18-18 0,18 18-1,-1-17-15,54-19 16,17-34-1</inkml:trace>
  <inkml:trace contextRef="#ctx0" brushRef="#br0" timeOffset="45461.62">17780 10037 0,'0'0'0,"18"0"31,-18 17-15,0 1-16,-18 35 16,-17-18-1,35-17 1,17-18 31,19-18-47,-19 18 0,1-18 15</inkml:trace>
  <inkml:trace contextRef="#ctx0" brushRef="#br0" timeOffset="45627.99">18009 10037 0,'0'0'15,"18"0"1,-36 0-1,1 35 1,-19 18 0,36-18-1,0 0 1,0-17 0,0 0-16</inkml:trace>
  <inkml:trace contextRef="#ctx0" brushRef="#br0" timeOffset="46194.73">18838 10125 0,'0'0'0,"71"-36"15,-53 36 1,-18-17-1,-18 34 1,-88 54 0,-70 105-1,-18-17 1,-36 53 0,89-71-1,106-88 1,17-36-16,18 1 15,0-71 17</inkml:trace>
  <inkml:trace contextRef="#ctx0" brushRef="#br0" timeOffset="47278.34">19068 10689 0,'0'0'0,"35"-17"0,53-72 31,-106 1-15,-34 35-1,-37 36 1,1 52 0,0 88 15,35 1-16,53-36 1,0-35 0,35-53-1,54 0 1,-54 0-16,35-53 16,54-35-1,-18-71 1,-18 18-1,0-35 1,-70 70 0,-18 88-1,-53 71 1,-18 88 15,18 35-15,53-70-1,0 0 1,71-71 0,35-35-1,-18-17 1,35-71 0,-52 17-1,-18 0 1,-53 89-1,0 53 1,-35 17 0,35-53-1,0-17 1,35-36 31,0-17-32</inkml:trace>
  <inkml:trace contextRef="#ctx0" brushRef="#br0" timeOffset="47426.86">19914 10301 0,'0'0'0,"0"-18"0,0-17 16,0 53 46,0-1-62,36-17 16</inkml:trace>
  <inkml:trace contextRef="#ctx0" brushRef="#br0" timeOffset="47677.9">20161 10319 0,'0'17'47,"0"1"-47,0 53 16,0-1-1,0 18 1,0-35 0,18-35-1,17-18 1,18-35-1,0-18 1</inkml:trace>
  <inkml:trace contextRef="#ctx0" brushRef="#br0" timeOffset="47860.4">20532 10354 0,'17'-18'0,"-34"36"0,52-53 0,-35-1 16,-35 36 0,-36 53 15,-17 53-16,17-35 1,54 17 0,17-35-1</inkml:trace>
  <inkml:trace contextRef="#ctx0" brushRef="#br0" timeOffset="48276.93">20884 10054 0,'0'0'0,"18"-17"16,-18 34 0,-18 18-16,1 71 31,17-88-31,0 35 15,35 53 1,0-89-16,71 36 16,35-18-1,-17-35 1,-71 0 0,-53-70-1,-36 52 1,-52 54-1,-18 34 1,1 54 0,34-36-1,18 0 1,18-53 0,35-17-1</inkml:trace>
  <inkml:trace contextRef="#ctx0" brushRef="#br0" timeOffset="48443.64">20990 10971 0,'0'0'0,"-17"0"0,-1 0 16,-17 0-1,17 0 1,18-17 31,-18 17-47</inkml:trace>
  <inkml:trace contextRef="#ctx0" brushRef="#br0" timeOffset="59462.7">988 14252 0</inkml:trace>
  <inkml:trace contextRef="#ctx0" brushRef="#br0" timeOffset="60492.37">1111 14199 0,'0'0'0,"18"0"31,0 0-31,-18-17 32,0-1-1,17 18-15,-17-18-16,18 1 15,17-1 1,0-17 15,36 0-15,-53 17-1,-1 18-15,1-18 16,-1 18 0,-34 36 15,-107 87-16,1 0 1,-1 1 0,89-89-16,-71 89 15,71-71 1,17-53 0,1 0-1,17-36 16,0 19-31,0-36 16,70 35 0,-17 18-1,35 35 1,36 71 0,-1 0-1,-52-35 1,-53-18-1,-1-36 1,18-17 15,-35-17-31,18-36 16,17 17 0</inkml:trace>
  <inkml:trace contextRef="#ctx0" brushRef="#br0" timeOffset="61741.65">2046 14411 0,'18'-18'0,"-18"1"0,35-72 31,-35 72-31,0-1 16,-18-17-1,-52 17 1,-36 18-1,88 18-15,-35 17 16,-52 106 0,52 36-1,53-71 1,35-18 0,36-88-1,-1 0 1,54-106 15,-54 0-15,36-88-1,-36 35 1,-34 36 0,-19-36-1,-17 106 1,-70 124-1,35 35 1,-1 52 0,1 72-1,35-107 1,35 1 0,53-107-1,1-34 16,52-72-15,-53 1 0,-17-35-1,-36 52 1,-35 53 0,0 89-1,0 17 1,0 18-1,0-35 1,0-36 0,35-53 15,-17-35-15</inkml:trace>
  <inkml:trace contextRef="#ctx0" brushRef="#br0" timeOffset="62025.47">2805 14164 0,'0'0'0,"17"0"62,1 0-62,-18-18 16,17-35-1,-17 36 1,-17-1 0,-18 18-1,17 18 1,18-1-16,0 19 16,0-1-1,0-17 1</inkml:trace>
  <inkml:trace contextRef="#ctx0" brushRef="#br0" timeOffset="62310.22">3087 14164 0,'17'0'0,"-17"18"31,0-1-16,18 1-15,35 35 16,-35-18-16,17 36 16,0 17-1,0-18 1,-17-52 0,-18 0-1,0-36 16,0 0-31,35-52 16,-35 52-16,18-17 0</inkml:trace>
  <inkml:trace contextRef="#ctx0" brushRef="#br0" timeOffset="62509.72">3563 14093 0,'0'0'0,"0"-17"15,-35 52 1,-18 18-1,0 70 1,0-34 0,18 17-1,35-54 1,35-69 15</inkml:trace>
  <inkml:trace contextRef="#ctx0" brushRef="#br0" timeOffset="63325.09">4145 13776 0,'0'0'0,"0"-18"0,-18 1 47,18 34-47,0 54 15,53 52 1,36-17 0,16-53-1,37-18 1,-37-35-1,-16 0 1,-125 0 31,-52 36-47,-71 69 16,36 1-1,-36 53 1,71-71 15,0-35-15,70-53-16</inkml:trace>
  <inkml:trace contextRef="#ctx0" brushRef="#br0" timeOffset="64359.68">5503 14058 0,'0'-17'0,"0"34"0,36-123 15,-36 36 1,0 35 0,-53 35-1,0 88 1,17 70-1,-16 36 1,34-52 0,0-37-1,18-87 1,18-36 0,70-87-1,-17-1 1,35-18-1,-36 54 17,-52 87-17,-1 89 1,36 35 0,0-52-1,35-54 1,18-35-1,-18-53 1,18-88 0,-70 35-1,-36 71-15,0-124 16,-18 18 0,-53 53-1,36 88 1,-18 53 15,53-36-31,-18 54 16,36 17-1,53-35 1,35-18 0</inkml:trace>
  <inkml:trace contextRef="#ctx0" brushRef="#br0" timeOffset="64691.98">6526 14146 0,'0'0'0,"18"0"0,17 0 16,1-35-1,34-18 1,-52 0 0,-18-35-1,-71 88 1,-17 35 15,17 54-15,36 34-1,18-35 1,87 36 0,1-89-1,52-35 1,1-35-1,34-71 1,-122 71-16</inkml:trace>
  <inkml:trace contextRef="#ctx0" brushRef="#br0" timeOffset="64925.97">7267 13723 0,'0'0'0,"0"-35"0,0 52 31,-17 36-15,-1-17-16,0 69 16,-17 37-1,0-19 1,35-35 0,0-17-1,17-54 1,107-52-1,-36-35 1</inkml:trace>
  <inkml:trace contextRef="#ctx0" brushRef="#br0" timeOffset="65991.98">7708 13935 0,'0'0'0,"-17"0"31,-1 17-31,-53 54 31,36-1-15,0 19-1,35-36 1,0-36-16,35 18 16,53-35-1,36-35 1,-36-35-1,35-19 1,-52 37 0,-53 16-1,-18 107 17,0-36-17,0 36 1,0-36 15,35-17-15,-17-18-16,52 0 15,-35-36 1,-17-34 0,-18 17-1,0-53 1,0 53-1,53 18 1,0 35 0,17 35-1,-17 18 1,-35 35 0,-18-17-1,0-36 1,-18-35 15,-17 0-15,17-18-1,18-35 1,18-52 0,0 87-16,35-70 15,52 53 1,-16 35-1,16 52 1,-52 37 0,-35-36-1,-18-18-15,0 0 16,0-17 0,-35-36 15,35-52 0,35-19-15,53-16-1,53 16 1,-17 72 0,-54 87-1,-34 36 1,-36-18-1,0-70-15,-53 70 16,17-70 0,54-18 15,35-53-15</inkml:trace>
  <inkml:trace contextRef="#ctx0" brushRef="#br0" timeOffset="66309.28">9596 13988 0,'35'0'16,"-70"0"-16,123-18 15,35-35 1,-88 53-16,54-53 16,-54-35-1,-53 35 1,-88 53-1,36 35 1,-1 89 0,36-1-1,35-17 1,18-71 0,52-35-1,36-17 1,-53-36 15,-18 0-31</inkml:trace>
  <inkml:trace contextRef="#ctx0" brushRef="#br0" timeOffset="66874.82">11165 13370 0,'36'-17'0,"-72"34"0,107-70 0,-53 18 31,-36 53-15,0-1 0,-17 89-16,0 71 15,-1-36 1,19-18 15,17-70-15,0-35-16,0-36 31,0-17-15,0 17-16</inkml:trace>
  <inkml:trace contextRef="#ctx0" brushRef="#br0" timeOffset="67274.28">10936 13705 0,'-35'0'16,"70"0"-16,-88 0 16,88 0-1,107-53 1,52-17 0,-71 17-1,-88 53-15,54-18 31,-72 36-15,-17 53 0,-70 70-1,52-53 1,36 0 0,52-88-1,54-18 1,-19-34-1,1-72 1,-88 1 0,-53-1-1,-1 106-15,-52 18 16,-53 0 0,53 71-1,88-36 1</inkml:trace>
  <inkml:trace contextRef="#ctx0" brushRef="#br0" timeOffset="69292.03">13547 13582 0,'0'-18'16,"17"-17"0,36-53-1,18 17 1,-18-17 0,-53 18-1,-124 70 1,1 35-1,-1 35 1,107 1 0,52 35-1,-17-71-15,70 53 16,18 18 0,-36-18-1,-70-17 1,-70-36-1,-72-17 17,-34-54-17,35-52 1,70-18 0,18 1-1,53 69 1,0 72-1,0-19-15,53 71 16,18 54 0,0-54-1,34-18 1,1-52 0,88-18-1,-53-53 1,53-70 15,-88 17-15,-71-18-1,-35 54 1,-123 70 0,52 70-1,19 71 1,52-35-1,52 0 1,37-71 0,69-35-1,54-35 1,-36-71 0,-52-17-1,-18-89 1,-53 18 15,-53 88-15,0 89-16,0-1 15,-71 53 1,-17 106 0,35-17-1,35 70 1,18-88-1,53 17 1,18-123 0,70 0-1,-18-53 1,36-70 0,-71-18-1,-88 35 1,-35 106 15,-71 17-15,36 54-1,17 70 1,53-53 0,0-70-16,88 70 15,0-88 1,89 0-1,-19-53 1,-52-17 0,-18-72-1,-52 37 1,-36 87 0,0 36-1,-36 87 1,1-34 15,35 35-15,0-88-16,0 34 15,18-69 17,-1-18-17,36-36 1,-53 36-16,53-71 15,-18 71-15,18-54 16,36 72 0,-54 34-1,-35 72 1,17 16 0,1-34-1,35 0 1,18-54 15,-1-17-15,54-53-1,-54-17 1,18-71 0,-70 105-16,35-34 15,-35 70 1,-18 70-1,0 18 1,0 1 0,17-36-1,54-36 1,-1-17 0,1-17-1,-36-54 1,-35 36-1</inkml:trace>
  <inkml:trace contextRef="#ctx0" brushRef="#br0" timeOffset="69458.35">16775 13229 0,'0'0'0,"-36"0"15,1 0 1,0 0-1,35 18 1,17-1 0,19 1-1</inkml:trace>
  <inkml:trace contextRef="#ctx0" brushRef="#br0" timeOffset="70441.84">16933 13423 0,'0'0'0,"0"18"16,0 35 0,0 17-1,18 18 1,0-17 0,-18-53-16,70 35 15,-17-36 1,53-17-1,-18-35 1,18-53 0,-36-18-1,-17-35 1,-53 106 0,0 52-1,-17 89 1,-1-18 15,18-17-15,71-18-1,35-53 1,-36-18 0,36-70-1,-36 0 1,1-36-1,-53 107-15,-1-36 16,-17 88 15,-17 53-15,-1-17 0,-17 34-1,35-87-15,0 17 16,0-17-1,0-89 32,35 1-31,36-54 0,-36 107-16,53-54 15,36 54 1,-54 17-1,-35 88 1,-35 0 0,-17-17-1,-1-19 1,0-34 0,18-71 15,18-53-16,70 18 1,-52 53 0,175-71-1,-87 88 1,-18 54 0,-106 52-1,-36 53 1,-52-53-1,-35 18 1,34-35 0</inkml:trace>
  <inkml:trace contextRef="#ctx0" brushRef="#br0" timeOffset="71041.42">5062 15293 0,'0'0'16,"0"-18"-16,0-35 15,0 36-15,53-36 16,35 35 0,106 1-1,-35 17 1,-35 35 0,-36 18-1,-106 0 1,1-36-1</inkml:trace>
  <inkml:trace contextRef="#ctx0" brushRef="#br0" timeOffset="71257.78">5433 15258 0,'0'-36'16,"0"72"-16,-18-72 0,0 36 15,1 0-15,-1 71 16,18 70-1,-17-18 1,-1 1 0,18-53-1,0-19 1,53-52 0,0-35-1</inkml:trace>
  <inkml:trace contextRef="#ctx0" brushRef="#br0" timeOffset="71674.94">5838 15628 0,'0'0'15,"18"0"-15,-18-18 32,0 1-17,18-19 1,70-34-1,-70 52-15,52 1 16,36 17 0,-35 53-1,-19 52 1,-52-16 0,-35-1-1,-18-53 1,53-53 31,0-70-32,18 18 1,35-36 0,-36 71-16,36-18 15,36 35 1,-19 18-1,1 0-15</inkml:trace>
  <inkml:trace contextRef="#ctx0" brushRef="#br0" timeOffset="73674.27">6985 15646 0,'53'0'0,"-106"0"0,176 17 16,-52-17-1,-53-17 1,-1-36-1,-34-18 17,-107-17-17,18 88 1,-35 53 0,35 35-1,18 53 1,88-70-1,0-54-15,53 36 16,35-35 0,71-53-1,-71-18 1,18-35 0,-71 17-1,-17-52 1,-18 105 15,0 36-15,-18 34-1,18 54 1,0-35 0,36-18-1,-19-53-15,54 17 16,52-17-1,-34-52 1,34-19 0,-88 0-1,-35-34 1,0 69 0,0 54-1,-17 52 1,-1 36-1,18-35 17,71-18-17,17-53 1,53 0 0,-35-53-1,0-53 1,-36 0-1,-52 36 1,-18 158 15,-36 18-15,19-53 0,-1 0-1,18-71 32,18 0-31,17-70-1,18 17 1,0-17 0,-35 88-1,-1 0-15,-17 88 16,18-35-1,17 36 1,18-54 0,35-17-1,36-18 1,34-36 0,-69-17-1,16-53 1,-52 18-1,-53 53 17,0 53-17,-17 70 1,-1 0 0,18-35-1,53-18 1,18-17-1,70-36 1,-71-35 0,1-17-1,-36-18 1,-17 17 0,-18 53-1,0 54 1,0-19-16,0 54 15,-18 17 17,18-53-17,71-35 17,-54-17-32,36-19 15,35-69 1,1 52-1,-19 17 1,-52 54 0,-1 53-1,-17-19 1,0-16-16,71 17 16,17-53-1,71 0 1,-18-53-1,18-18 17,-89-17-17,-70 70-15,0-123 16,-53 71 0,-52 34-1,34 89 1,18 53-1,35 0 1,18-71-16,0 71 16,18-18-1,-18-17 1,0 17 0,-53 0-1,-35 36 1,70-89-16,-52 71 31,-18 0-31,70-53 31,-35-36-15,35 1 0,-17-53-1,35-54 1,0 1-1,0 18-15</inkml:trace>
  <inkml:trace contextRef="#ctx0" brushRef="#br0" timeOffset="73857.97">9525 15099 0,'0'0'15,"-18"-18"-15,-17 1 0,-18-36 32,36 35-17,-1 0 1,-17 1-16</inkml:trace>
  <inkml:trace contextRef="#ctx0" brushRef="#br0" timeOffset="74041.5">8308 14958 0,'0'0'0,"-18"0"16,-17 0-16,-18 17 16,18 1-1,35 0 1,0-1-1</inkml:trace>
  <inkml:trace contextRef="#ctx0" brushRef="#br0" timeOffset="76923.71">12382 15452 0,'36'-18'16,"-19"18"-16,1-18 15,70-70 1,0 0-1,-52-53 1,-54 53 0,-105 52-1,-19 54 1,1 70 0,124 18-1,70 53 1,-18-124-16,53 53 15,0 18 17,-70-53-17,-36-18 1,-140-35 0,16 0-1,-52-88 1,106-18-1,71-35 1,-1 88 0,18 71-1,0 70 1,88 71 0,0-89-1,53 19 1,-35-72-1,53-17 17,-35-35-17,52-71 1,-106 18 0,-34-36-1,-36 72 1,-36 52-1,-16 52 1,34-34-16,-17 88 16,17-36-1,18 1 1,71-53 0,52-18-1,0-36 1,-70 19-16,124-89 15,-71 0 17,-36-35-17,-70 53 1,-17 88 0,-36 17-1,17 125 1,36-54-1,71 18 1,-53-54 0,17-16-1,-70-36 17,17-18-32,-53-35 15,-17 0 1,53 53-1,0 18 1,35 35 15,17-36-31,89 36 16,0-35 0,53-18-1,-18-18 1,18-35-1,-71-17 1,-71 35-16,-17-89 16,0 36-1,-53 17 1,1 89 0,16 88-1,19 0 1,17-71-16,0 71 15,0-71 17,0 0-17,17-35 17,-17-35-17,18 35 1,35 0-1,35 0 1,0 0 0,71 0-1,-36-35 1,36-53 0,-88-1-1,-54-16 1,-17 52-1,0 35 1,0 71 15,0-35-31,-17 105 16,17-35 0,35-17-1,18-18 1,35-53-1,18 0 1,0-71 0,-36-35-1,-34 36 1,-19 17 0,-34 106 15,17-18-31,-18 36 15,18-1 17,53-17-17,53-35 1,-36-18 0,54-36-1,-18-52 1,-89-88-1,-17 35 1,-70 35 0,-19 88-1,-52 71 1,106-17-16,-53 69 16,70 54-1,54-71 1,122-17-1,-34-54 17,17-17-17,-35-70 1,-36-36 0,-34 18-1,-19 17 1,-17 160 15,0-54-31,0 35 16,0 19-1,0-54 1,18-35 0,35 0-1,0-53 1,17-53-1,1 0 17,-36 53-17,-35 106 17,0 35-17,0 1 1,35-19-1,18-52 1,53-18 0,-18-35-1,-17-18 1,-54 17-16,54-69 16,17-19-1,-53 89 1,-17 70-1,-18 53 1,-53 18 15,18-18-15,35-52 0,-18-36 15,-17-53-16,0 35-15</inkml:trace>
  <inkml:trace contextRef="#ctx0" brushRef="#br0" timeOffset="77090.06">15752 14870 0,'0'0'16,"-18"0"-16,0 0 0,1 0 0,-19 0 15,1 0 17,17-18-17</inkml:trace>
  <inkml:trace contextRef="#ctx0" brushRef="#br0" timeOffset="77690.21">17745 15028 0,'0'0'0,"17"-35"31,1 35-31,0 0 15,-18 35 1,-71 54 0,-105 52-1,-1-36 1,-52-16 0,123-72-1,89-17 1,87-35-1,71 35 1,0 18 15,53 35-15,-35-18 0,-71-18-1,0-17 1,-70 0-16,53-17 15,17-71 1,-71 70-16</inkml:trace>
  <inkml:trace contextRef="#ctx0" brushRef="#br0" timeOffset="77941.11">18715 14799 0,'0'0'0,"70"-71"0,-52 54 16,-89 87-1,-34 71 17,-125 195-17,107-142 1,-1 0 0,54-88-1,35-36 1,70-70-1,53-35 1,0 0-16</inkml:trace>
  <inkml:trace contextRef="#ctx0" brushRef="#br0" timeOffset="78606.45">19209 15399 0,'0'0'0,"35"-18"0,18 0 0,35-70 16,-88 18-1,-88-54 17,0 107-17,-36 87 1,18 54 0,36 34-1,70-52 1,53-71-1,17-35 1,54-52 0,-18-19-1,-1-88 1,-16-52 0,-72 17-1,-17 123 1,-17 71-1,-72 106 17,37 35-17,52 35 1,35-17 0,53-71-1,0-88 1,36 0-1,-18-53 1,-36-52 0,-35-19-1,-35 177 17,-53 70-17,36-52 1,17 0-1,0-54 1,17-17 15,1-35-15,35-53 0</inkml:trace>
  <inkml:trace contextRef="#ctx0" brushRef="#br0" timeOffset="78773.24">19985 14993 0,'0'0'0,"0"-35"0,0 17 16,0 36 15,0-1-15,0 1-16,0 0 16,17-1-16,1-17 15,35 0 1</inkml:trace>
  <inkml:trace contextRef="#ctx0" brushRef="#br0" timeOffset="79190.5">20285 15046 0,'17'-18'15,"-34"36"-15,34-18 32,-17 35-17,0 89 1,0-36-1,36 35 1,-19-70 0,19-35-1,34-18 1,1-35 0,-18-36-1,35-52 1,-35-1-1,-18 89-15,0-53 16,-70 141 31,-18 70-31,-35 18-1,53-70 1,17-54-16,18 36 15,35-53 1,0 0-16</inkml:trace>
  <inkml:trace contextRef="#ctx0" brushRef="#br0" timeOffset="79572.98">21308 14852 0,'0'0'15,"0"-18"-15,17 18 0,-17 36 16,-17 105 15,17 17-15,88-34 0,18-54-1,70-52 1,-52-18-1,-19-53 1,-87 36-16,-18-19 16,0 19-16,-106 17 15,-35 53 1,-70 70 0,69-35-1,19 18 1,70-71-1,35-17 17,1-18-32</inkml:trace>
  <inkml:trace contextRef="#ctx0" brushRef="#br1" timeOffset="172294.87">6967 2928 0,'0'0'0,"-17"0"0,-1 0 0,-70 0 32,70 0-32,1 0 15,-19 0 1,-17 0-1,18 0 1,53 0 62,17 0-78,-17 0 0,17 0 16,71 0-1,-53 0-15,176 0 16,18-18 0,123 1-1,-87 17 1,87-18 0,-105 0-1,123 1 1,-230 17-1,-16-18 1,-72 1 0,-88 17 62,1 0-78,-1 0 15,-17 0-15</inkml:trace>
  <inkml:trace contextRef="#ctx0" brushRef="#br1" timeOffset="173079.3">7214 2928 0,'0'0'0,"-17"0"0,-72 0 31,72 0-31,-36 0 16,18 0-16,-18 0 15,-35 18 1,35-18-1,17 0 1,72 0 47,-19 0-48,54 0 1,-1 0-1,71 0 1,1-18 0,157 0-1,-210 1-15,210 17 16,90-18 0,-107 18-1,71 0 1,-142-18-1,-17 18 1,-70 0 0,-54 0-1,-52 0 32,-36 0-16,1 0-15,-19 18 0,19-18-16</inkml:trace>
  <inkml:trace contextRef="#ctx0" brushRef="#br1" timeOffset="173167.52">9419 2893 0,'-17'0'0</inkml:trace>
  <inkml:trace contextRef="#ctx0" brushRef="#br1" timeOffset="-159880.9">688 2046 0,'0'0'0,"0"-18"0,0-87 31,0 87-15,0 36-1,0-1 1,0 71 0,0 36-1,0-1 1,-18-87-16,-35 140 15,53-88 1,-17-17 0,17-54-1,0-34 17</inkml:trace>
  <inkml:trace contextRef="#ctx0" brushRef="#br1" timeOffset="-159615.16">847 2452 0,'17'0'15,"1"0"1,-18-18-1,18 18-15,-18-35 16,0 17 0,0 1-1,0 34 17,0 1-32</inkml:trace>
  <inkml:trace contextRef="#ctx0" brushRef="#br1" timeOffset="-145249.72">2275 6350 0,'-17'-18'15,"17"36"63,0 17-62,0-17-16,0 17 0,0 0 16,17 124-1,-17-106-15,18 53 16,53 0 0,17-71-1,106-35 1,17-88-1,319-124 1,-142 36 15,106-18-15,-177 70 0,-158 71-16</inkml:trace>
  <inkml:trace contextRef="#ctx0" brushRef="#br1" timeOffset="-140231.31">2646 11007 0,'0'0'0,"0"-18"15,-18 36 48,18-1-63,0 1 15,-17 17-15,17-17 0,0 105 16,0-34 0,0-1-1,17-35 1,54-53-1,70-53 1,-106 17-16,142-105 16,228-123-1,-52-18 17,211-71-17,1 18 1</inkml:trace>
  <inkml:trace contextRef="#ctx0" brushRef="#br1" timeOffset="-135315.91">2981 15734 0,'0'-18'16,"-18"18"15,18-17-15,18 17 62,0 0-78,-1 17 15,-17 1-15,18 0 16,17 17-16,0 53 16,18 35-1,-17-34 17,17-19-17,-18 18 1,-18-70-1,19-18 1,52-53 0,35-70-1,124-142 1,-176 195-16,211-248 16,89 1-1,105-54 1,-159 159-1,-123 124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2:23:12.1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1182 0,'0'0'0,"0"-18"16,0 53 0,0-17-1,0 106 1,-36 70 0,-34 123-1,35-88 1,17 36-1,18-106 1,0-36 0,0-105-1,18-53 1,-18-1-16</inkml:trace>
  <inkml:trace contextRef="#ctx0" brushRef="#br0" timeOffset="1233.42">2893 1323 0,'0'0'0,"0"-18"0,0-35 31,0 36-16,0-1 1,35 18 0,53 0-1,159 0 1,53 0 0,194-18-1,88 18 1,106 0-1,-88 36 1,264-1 0,-194-17 15,230 17-15,-18 0-1,-53 18 1,-282-35-1,88 17 1,-247-17 0,-283-18-16,266 17 15,-195-17 1,-88 0 0,-88 18 15,-35 0-16,-53 34 1,70-34 0,-35 88-1,36 53 1,-1 17 0,18-52-1,18 52 1,-18-141-16,17 89 15,-17 34 1,0-87 0,-35 0-1,-88-36 1,17-35 0,71 0-16,-177 0 15,0 0 1,-211-35-1,-89 17 17,54 18-17,-230 0 1,511 0-16,-369 0 16,-213 35-1,159-17 1,-211 17-1,70 0 1,230 1 0,352-36-16,-441 35 15,195-35 1,-89 0 0,247 0-1,70 0 1,107 0-1,-1 0 17,54 0-17,-36 0 1,17-18 0,-34 18-1,17 0 1,-35 0-1,70 0 1,0-17 0,54-36 15</inkml:trace>
  <inkml:trace contextRef="#ctx0" brushRef="#br0" timeOffset="2083.02">3810 2187 0,'18'0'16,"-1"0"-1,-17-17-15,18-1 16,0-17-1,-1 17-15,36-53 16,-18-17 0,1-18-1,-19 36 1,-17 35 0,0 70-1,-35 106 1,0 53-1,35-71 1,0 1 15,0-36-15,0-53 0,0-17-1,-53-18 1,-18 0-1,-52 0 1,35 0 0,35 0-1,53-18 1,70 1 0,18-1-1,71 18 1,-53-35-1,35-18 1,-106 35 0</inkml:trace>
  <inkml:trace contextRef="#ctx0" brushRef="#br0" timeOffset="2416.13">4974 1376 0,'0'0'0,"-17"-18"16,-1 36 0,18-1-16,-18 177 15,18 36 1,0-142-16,-17 141 15,-1 89 1,-17-54 15,35-140-15,0-18 0,0-89-16,0 1 15,17-53 1,36-36-1</inkml:trace>
  <inkml:trace contextRef="#ctx0" brushRef="#br0" timeOffset="2682.87">5662 1764 0,'0'0'0,"0"-18"0,0 1 16,35 17 15,36 0-15,70 0 0,-35 0-1,-18 0 1,-70 0-1</inkml:trace>
  <inkml:trace contextRef="#ctx0" brushRef="#br0" timeOffset="3015.63">5891 1729 0,'0'0'0,"0"88"31,0-71-31,0 19 0,0 52 15,18 35 1,0-17 0,-18-18 15,-36 1-15,-69-36-1,-37-53 1,37 0-1,-19-53 1,106 0 0,18 0-1,89 0 1,69 18 0,-105 17-16</inkml:trace>
  <inkml:trace contextRef="#ctx0" brushRef="#br0" timeOffset="3499.6">6544 1958 0,'-18'-35'16,"1"35"-16,-19-18 15,-52 0 1,18 18-1,52 18-15,-70 88 16,70-18 0,1 35-1,17-70 1,35-17 0,18-36-1,53-36 1,-53-34-1,-1-18 1,-52-18 0,0 88 15,18 18-15,0 71-1,-18-54-15,35 89 16,-17-35-1,52-18 1,-17-18 0,35-35-1,-17-53 1,-53 35-16</inkml:trace>
  <inkml:trace contextRef="#ctx0" brushRef="#br0" timeOffset="3698.88">6932 1993 0,'0'0'15,"0"-70"-15,0 105 32,0-17-17,18 52 1,-18 18 0,0-35-1,17 18 1,19-71-1,34 0 1,-52-18-16</inkml:trace>
  <inkml:trace contextRef="#ctx0" brushRef="#br0" timeOffset="3881.88">7267 2011 0,'0'-53'0,"0"106"0,0-124 15,-35 71 1,17 0-16,-70 88 15,18-17 1,-1 17 15,71-35-15,0-18 0,53-35-16</inkml:trace>
  <inkml:trace contextRef="#ctx0" brushRef="#br0" timeOffset="4300.89">7567 1976 0,'0'0'0,"0"-18"0,0-35 16,-18 18 0,-34 35-1,-1 17 1,-18 89-1,53 0 1,18-53 0,0-35-1,18-1 1,35-17 0,35-35-1,-35 0 1,0-54-1,-35 54 1,-18 53 0,0 35-1,0 53 1,17-36 0,54 18-1,17-70 1,35-18-1</inkml:trace>
  <inkml:trace contextRef="#ctx0" brushRef="#br0" timeOffset="4583.21">8520 1429 0,'0'0'15,"0"-18"-15,-18-17 16,18 52 0,-18 19-16,1 140 15,-19 106 1,1-17 0,-18-71-1,-17 18 1,34-89-1,36-17 1</inkml:trace>
  <inkml:trace contextRef="#ctx0" brushRef="#br0" timeOffset="5416.03">9278 1905 0,'-53'0'15,"35"0"-15,-34-18 16,52-35-1,0-17 1,17-1 0,1 36-16,88-36 31,-36 54-15,1 17-1,-54 53 1,-17 17-1,0-34 1,0-19-16,-17-17 31,-1-17 1,18-1-17,0 0 16,-17 18 16,-1 0-31,0 0 0,1 0-16,-1 0 15,0 0 1</inkml:trace>
  <inkml:trace contextRef="#ctx0" brushRef="#br0" timeOffset="6098.59">9296 1693 0,'17'0'0,"-17"-17"16,18-1 0,-18 0-1,0 36 32,0 0-47,-18 88 16,-35 70-1,18-53 1,0 18 0,35-52-1,0-72 1,0 1-16,0-53 31,53-54-15,-18 1 15,36-106-15,-18 36-1,-36-1 1,1 141-1,-18 89 1,0 35 0,-53 52-1,18-34 1,17-89-16,-17 36 16,-1-36-1,36-53 32,0 1-47,18-89 16,17 0-1</inkml:trace>
  <inkml:trace contextRef="#ctx0" brushRef="#br0" timeOffset="6683.05">10019 1764 0,'0'0'0,"0"-18"0,-53-17 31,0 88-15,35 17-1,1-17-15,-19 106 16,19-53-1,-18 17 1,35-70 0,0-17-1,0-107 17,70-52-17,-35-1 1,36-70-1,-53 88 1,-18 124 0,-71 88 15,-17 70-15,35-70-1,18 0 1,-1-53-1,19-53-15</inkml:trace>
  <inkml:trace contextRef="#ctx0" brushRef="#br0" timeOffset="6933.7">9296 1676 0,'0'0'0,"0"-18"0,-18-17 0,0 35 16,1 106-1,17 35 17,-18 17-17,0-16 1,18-54-1,-17-71 1</inkml:trace>
  <inkml:trace contextRef="#ctx0" brushRef="#br0" timeOffset="16197.78">3175 5592 0,'0'0'0,"18"-18"0,-1 0 16,19-52-1,-36 52 1,0 36 15,-36 35-31,-87 141 16,-1 0 15,-70 17-15,36-87-1,105-89-15,-106 53 16,18-70 0,70-18-1,36-88 1,35 17 0,70-17-1,36 53 1,0 35-1,71 88 1,-72 18 0,19 35-1,-18-18 17,-71-52-17,0-71 1,18 0-1,-18-35 1,18-1-16</inkml:trace>
  <inkml:trace contextRef="#ctx0" brushRef="#br0" timeOffset="17031.97">4163 6244 0,'0'-17'16,"0"-1"-16,0 0 16,0-17-1,17-36 1,1-17-1,-53 0 1,-36 70 0,-52 71-1,-1 35 1,-17 89 0,71-36-1,52-106-15,18 89 16,35-71-1,71-53 1,0-36 0,0-69-1,-18-1 1,35-124 15,-52 54-15,-18-36-1,-35 124 1,-18 88 0,-36 177-1,-34 52 1,52-70 0,18-1-1,0-87 1,88-36-1,0-35 1,-52-17-16,122-72 16,-69 19-1,-1-54 17,-53 54-17,-35 158 16,-18-53-31,-17 36 16,18 35 0,17-36-1,0-35 1,52-87 15,-34 34-31,0-17 16</inkml:trace>
  <inkml:trace contextRef="#ctx0" brushRef="#br0" timeOffset="17197.7">4904 5997 0,'0'0'0,"0"-17"16,-18 17-16,0 0 16,1 0-1,-1 0 1,71 0 15,0 17-31</inkml:trace>
  <inkml:trace contextRef="#ctx0" brushRef="#br0" timeOffset="17464.87">5256 5909 0,'0'0'15,"-17"0"-15,-1 0 16,0 35 0,18 36-1,36 35 1,-1-36 15,0 1-15,1-36-1,-19-17 1,54-54 0,-54 19-16</inkml:trace>
  <inkml:trace contextRef="#ctx0" brushRef="#br0" timeOffset="17664.59">5609 6032 0,'18'-52'15,"-36"104"-15,18-87 31,-17 53-31,-89 70 16,35-17 0,-17 17-1,53-35 1,52-18 15,71-53-15,-52 1-16</inkml:trace>
  <inkml:trace contextRef="#ctx0" brushRef="#br0" timeOffset="18046.93">5997 5697 0,'0'0'16,"0"-70"-16,0 17 15,0 123 16,18 72-15,-1-107-16,54 53 16,53 0-1,-1-70 17,53-18-17,-52-35 1,-124-18-1,-106 53 1,0 35 0,-35 88-1,53-17 1,-18 35 0,35-17-1,36-54 1</inkml:trace>
  <inkml:trace contextRef="#ctx0" brushRef="#br0" timeOffset="18946.96">7708 5803 0,'0'0'0,"18"0"16,17-17-1,-17 17-15,17-53 16,36 0-1,-36 0 1,-35 0 0,17 18-1,-17-18 1,-52 35 15,-54 0-15,0 36-1,0 53 1,106-1 0,18 54-1,88-36 1,-71-53-16,124 89 16,-71-1-1,-88-70 1,-141 18-1,-106-71 1,53 0 0,105-18-1,19-17 1,70-18 15,0 17-15,88-17-1,18 36 1,0 17 0</inkml:trace>
  <inkml:trace contextRef="#ctx0" brushRef="#br0" timeOffset="19416.38">8237 5574 0,'36'-53'32,"-36"71"-1,0-1-16,0 1-15,-18 35 16,-17 70 0,35-52-1,0-18 1,0-36 0,0-34 15,0-1-16,0 0 1,-18 18 62,0 0-62</inkml:trace>
  <inkml:trace contextRef="#ctx0" brushRef="#br0" timeOffset="19923.9">7673 5556 0,'-18'0'15,"1"0"-15,-1 0 16,0 0 15</inkml:trace>
  <inkml:trace contextRef="#ctx0" brushRef="#br0" timeOffset="20630.03">7796 5521 0,'-17'-18'16,"17"1"-16,-18 17 15,0 0 16,1 0-15,-1 17-16,-17 124 16,0 36-1,-1 87 1,1-70 0,-18 71-1,18-124 1,17 18-1,18-141 1,0-54 15,0-70-15,36-88 0</inkml:trace>
  <inkml:trace contextRef="#ctx0" brushRef="#br0" timeOffset="20997.91">7602 5768 0,'0'0'0,"0"-35"15,-17-54 1,17 72-16,0-71 16,0 35-1,88 17 1,18 36-1,52 124 1,-34 70 0,-124-18-1,-106-35 17,-35-70-17,-18-36 1,71-35-1,53-17 1,52-19 0,107-34-1,-18 17 1,-71 35-16</inkml:trace>
  <inkml:trace contextRef="#ctx0" brushRef="#br0" timeOffset="21648.1">8290 5644 0,'0'0'0,"0"-17"0,0-54 16,0 107 31,0 52-32,0 18 1,-17 17-1,17-52 1,35-19 0,53-52-1,0-35 1,-70 0-16,123-53 16,-70-18-1,-54 0 1,1 53-1,-18 36 1,0 52 0,-35 159-1,-1-18 1,19-17 15,17 88-15,0-53-1,70 71 1,-34 17 0,-36-141-1,-124-18 1,-17-123 0,-53-35-1,-18-124 1,159 106-16,-35-88 15,53-53 1,88 35 0,88-52-1,53 52 17,-18 36-17,-105 87-15</inkml:trace>
  <inkml:trace contextRef="#ctx0" brushRef="#br0" timeOffset="21897.07">9243 5503 0,'0'0'0,"0"-17"15,0-36 1,-36 53 0,1 53-1,-18 105 1,0 1-1,0 53 1,36-159 0,17 17-1,53-52 1,17-53 15,36-54-31</inkml:trace>
  <inkml:trace contextRef="#ctx0" brushRef="#br0" timeOffset="22313.68">9490 5468 0,'0'-18'15,"0"36"-15,0-71 16,0 71 0,0 105-1,-36 71 1,1-35-1,0-53 1,35-53 0,-18-36-1,18-34 1,0-54 15,88-105-15,1 52-1,69 71 1,-52 71 0,0 88-1,-88 35 1,-89-18 0,-35-52-1,36-53 1,-1-18-1,18-18 1</inkml:trace>
  <inkml:trace contextRef="#ctx0" brushRef="#br0" timeOffset="22497.43">8925 5768 0,'0'0'0,"-17"0"16,-19 0-1,19 0 1,70 0 0,88 0-1,0 0 1,-35 0-16</inkml:trace>
  <inkml:trace contextRef="#ctx0" brushRef="#br0" timeOffset="23147.46">10336 5768 0,'-17'18'31,"-1"-1"-31,-17 1 0,-18 17 31,35 0-15,18-17-16,0 0 15,18-18 1,0 0 0,-18-18-1,0-70 1,0 17 0,52-52-1,19 52 1,35 18-1,0 36 1,-36 70 0,-17 123-1,-53-70 1,-17 0 0,-36-71 15,0-17-16,17-18 1,36-71 0,53-52-1,36-1 1,69-17 0,-17 88-1,18 53 1,-53 159-1,-88-53 1,-36 17 0,-17-52-1,-36-18 1,53-53 15,36-53-15</inkml:trace>
  <inkml:trace contextRef="#ctx0" brushRef="#br0" timeOffset="24029.71">12259 5292 0,'0'0'0,"-18"0"15,-35 0 1,1 53 0,-1 17-1,17-17 1,36-18 0,-17-35 15,17-17-16,17-1 1,-17 0-16,36-17 16,-19-53-1,1 17 1,0 36 0,-1 35 46,-17 18-62,35-18 16,18 0-1,53 0 1,0 0 15,-35 35-15,-54-35-16,1 71 15,-18-1 1,-88 36 0,-71-18-1,35-53 1,19 1 0,122-54 15,54 0-16,52 1 1,-17 17 0,-18 70-1,-70-52-15,35 70 16,-53-17 15,-35 17-15,-36-35-1,-52-18 1,-54-35 0,89 0-1,35-18 1,53-17 0,71-35-1,-36 52-15</inkml:trace>
  <inkml:trace contextRef="#ctx0" brushRef="#br0" timeOffset="24330.11">12912 5680 0,'35'0'46,"-17"0"-46,-1-18 0,1 18 16,17-35 0,-17 17-1,-36-17 1,-52 35 0,52 0-16,-88 18 15,53 17 1,18 0-1,53-17 1,70-18 0</inkml:trace>
  <inkml:trace contextRef="#ctx0" brushRef="#br0" timeOffset="24879.88">13652 5274 0,'0'0'0,"18"-18"0,-18 54 32,-35 34-17,-18 36 1,-35 53 0,35-36-1,35-52 1,18-54-1,18-34 1,52-54 0,1 18-1,17 18 1,-17 35 15,-1 0-15,-52 0-16,0 0 15,17-35 1,-35-18 0,0 0-1,0 18 1,0 17-16,-18 18 16,1 18-16,-36 52 15,-18 71 1,18-35-1,-17 0 1,52-18 0,-17-70-1,-1-18 1,19-18 0</inkml:trace>
  <inkml:trace contextRef="#ctx0" brushRef="#br0" timeOffset="25480.51">15028 5274 0,'36'-18'0,"-72"36"0,107-71 0,52-35 32,-123 106-32,0-1 15,-123 107 1,-54-1 0,107-88-16,-177 107 15,88-54 1,36-53-1,211-70 17,71 17-17,-1 36 1,19 35 0,-18 0 15,17 17-16,-70-52 1,0-18 0,-89 0-16,36-18 15,18-52 1</inkml:trace>
  <inkml:trace contextRef="#ctx0" brushRef="#br0" timeOffset="25763.17">16298 4868 0,'0'0'0,"0"-17"0,0-1 0,-35 53 15,-53 142 1,-71 140 15,-35 36-15,0-71-1,35-123 1,36 0 0,88-71-1,52-88 1,89-71 0,-53 54-16,-18-19 0</inkml:trace>
  <inkml:trace contextRef="#ctx0" brushRef="#br0" timeOffset="26445.93">16863 5592 0,'0'0'16,"0"-18"-16,0-53 0,-71 18 31,-17 18-16,17 35 1,-105 106 0,88 0-1,17 35 1,71-53 0,89-53-1,52-17 1,0-71-1,-35-70 1,-54-1 0,37-88-1,-36 1 17,-36 105-32,-17 71 15,-35 158 16,-18 18-15,35 36 0,18-19-1,18-69 1,35-19 0,35-70-1,18-17 1,-18-54-1,36-52 1,-54 52 0,-52 53-1,-18 36-15,0 53 16,-71 17 15,36 0-15,35-53-1,35-35 1</inkml:trace>
  <inkml:trace contextRef="#ctx0" brushRef="#br0" timeOffset="26730.3">17674 5327 0,'-17'0'15,"-1"0"1,36 0 31,-1 0-47,-17-53 16,0 18 15,-53 35-16,18 17 1,35 36 0,18 0-1,35-35-15</inkml:trace>
  <inkml:trace contextRef="#ctx0" brushRef="#br0" timeOffset="26979.43">18027 5397 0,'0'0'0,"-18"0"32,1 0-32,-1 18 15,18 0-15,0 35 16,0 53 15,0-36-15,0 18-1,0-70 1,18 0 0,70-71-1,-71 35-15</inkml:trace>
  <inkml:trace contextRef="#ctx0" brushRef="#br0" timeOffset="27179.96">18380 5450 0,'17'-70'16,"-34"140"-16,17-140 15,-71 87 1,-35 54 0,36 0-1,17 17 1,35-18 0,36-34 15,-1-36-31,72 0 15,-54 0-15</inkml:trace>
  <inkml:trace contextRef="#ctx0" brushRef="#br0" timeOffset="27579.64">18856 5168 0,'0'0'0,"0"-70"15,-35 87 1,17 36-1,18 71 1,53-36 0,141 71-1,-53-71 1,18-53 15,-71-35-15,-35-35-1,-35-53 1,-89 70 0,-70 53-1,0 71 1,-18 53 0,53 0-1,36-89 1,34 18-1,19-70 1</inkml:trace>
  <inkml:trace contextRef="#ctx0" brushRef="#br0" timeOffset="27747.05">18997 6315 0,'-18'17'0,"36"-34"0,-53 34 0,17-17 16</inkml:trace>
  <inkml:trace contextRef="#ctx0" brushRef="#br1" timeOffset="-213558.02">7144 6720 0,'-18'-17'0,"0"-1"16,-52-17-1,-36 35 1,36 0 0,52 0-16,-35 35 15,53 18 1,0 53-1,53-18 1,0 53 0,0-17-1,-36-71-15,54 70 32,52 18-17,18-53 1,1-52-1,105-36 1,-53-53 0,-124 17-16,195-87 15,-54-1 1,142-52 0,-88 53-1,52-18 1,-70 52-1,194 1 1,-229 88 0,70 18-1,-70 35 17,70 70-17,-229-70 1,-18-35-16,18 105 15,-18-17 1,1 17 0,17-34-1,-53-36 1,35-53 0,-18-18-1,19-70 1,-19 0-1,72-36 1,34 1 0,18 34-1,141-34 17,-88 105-17,53 18 1,-53 53-1,106 53 1,0 18 0,-53-1-1,-71-35 1,71-17 0,-17-36-1,34-35 1,-34-18-1,-54-52 1,-35-1 0,-70 1-1,-36-36 17,-17 53-17,-18 18 1,0 17-1,0 0 79,0 1-63,0-1-15,-18 18-16,0 0 109,18 18-93,0-1 0,0-34 77,-17 17-93,-1 0 157,18 17-157,-18-17 31,1 0 16,17-17-32,0-1 1,-18 18 156,0 0-110,18-17-46,0-1 0,-17 18 93,17 18-93,0-1 15,0-34 47,0-1-62,-18 18 62,0 18-47,18-1-15,-17-17 15,-1 0 0,1 0-15,-1 0-16,-17 0 0,-71 0 15,53 0 1</inkml:trace>
  <inkml:trace contextRef="#ctx0" brushRef="#br1" timeOffset="-212774.71">8414 9225 0,'0'-18'0,"-18"1"16,0-1-1,1 18-15,17-17 16,-18 17 0,18 17 46,0 1-62,0-1 16,53 36-1,-35-35-15,35 35 16,52 35 0,37 0-1,-37 1 1,37 16 15,-37-34-15,19-36-1,-18-17 1,0-71 0,158-141-1,142-124 1,-36 19 0,336-213-1,-230 195 1,-211 175-1,-18 37 1,-124 52 0,-88 53-1</inkml:trace>
  <inkml:trace contextRef="#ctx0" brushRef="#br1" timeOffset="-211857.49">11359 2328 0,'0'0'0,"-35"0"0,-53-35 31,70 35-31,1 0 15,17 18 17,0 35-17,0 52 1,0 19 15,0 52-15,0-140-16,0 52 15,0 0 1,0-70 0,88-54-1,124-87 1,423-212 0,-212 123-16</inkml:trace>
  <inkml:trace contextRef="#ctx0" brushRef="#br1" timeOffset="-207108.45">13829 1870 0,'0'0'0,"-18"-18"0,-52-35 16,52 53 0,18-17-16,18-1 31,88 18-16,123 0 1,-53 0 0,36 18-1,-106-1 1,-71-17-16,0 18 16,-52-18-1</inkml:trace>
  <inkml:trace contextRef="#ctx0" brushRef="#br1" timeOffset="-206841.25">14252 1729 0,'0'0'0,"-17"0"0,-1 0 16,0 53 0,-17 35 15,-36 70-16,54-105-15,-36 88 16,-18 54 0,36-72-1,0 0 1,17-70 0,18-17-1</inkml:trace>
  <inkml:trace contextRef="#ctx0" brushRef="#br1" timeOffset="-204325.19">14270 2434 0,'0'0'0,"17"-88"31,-17 17-15,36 36-1,17 0 1,0 35 0,35 35-1,-18 18 1,-52-18-16,17 89 16,-35-36-1,0 0 1,0-53-1,-35-70 17,35-53-17,0-18 1,0 36 0,53-1-1,0 36 16,0 35-15,-36 0-16,36 17 16,18 36-1,17 0 1,0-17 0,53-19-1,-35-17 1,-88 0-16,88-17 15,-106-36 1,0-18 0,-53 18-1,-35 18 1,70 35 0,-35 0-16,35 0 15,-105 35 1,52 53-1,18 36 1,53-36 0,0 0-1,36-53 1,17-17 0,35-53-1,-18-18 1,36-71-1,-18 36 1,1 0 0,-72 70-16,1 1 15,-1 34 1,1 36 15,0 36-15,-18-1-1,17-71-15,19 72 16,-19-54 0,19-18-1,-19-17 1,19-17 0,16-71-1,-16-1 1,17 19-1,-36 35 1,1 35 0,0 17-1,-1 19 1,1 52 15,-18-53-15,35 0-1,18-35 1,0 0 0,0 0-1,35-35 1,-70 17-16,35-52 16,17-1-1,-52 36 1,-18 17-1,-18 54 17,18-19-32,0 54 15,0-18 1,0-36 0,18 1 15,52-18-16,1-18 1,17-35 0,-53 1-1,1-19 1,-19 36 0,-17 52 15,-53 72-16,53-37 1,0 1 0,18-53-1,17 0 1,36-53 0,-18 1-1,-53 34 1,70-53-1,-34 36 1,-19 35 0,1 0-1,0 35 1,-1-17 0,36 17-1,-18-17 1,1 0-1,-1-18 17,-17 0-32,-1-36 15,54 1 1,-36 17 15,-17 1-15,17 17-1,-17 0 1,17 35 0,0 0-1,36-35 1,-18 0 0,70 0-1,-52 0 1,17-35-1,-53 0 1,0 17 0,-17 0-1,0 18 32,-1 0-31,1 18-1,52-18 1,19 0 0,34 0-1,-52 0 1,-54 0-16,36-53 16,-35 0-1,-18 18 1,-53 17-1,-18 36 1,-17 35 0,0 17-1,53 1 1,35 17 0,0 36 15,0-1-16,-36 36 1,19-106-16,-36 35 16,0 18-1,0-71 1,0-17 0,0-18-1,-35-71 1,70 54-16</inkml:trace>
  <inkml:trace contextRef="#ctx0" brushRef="#br1" timeOffset="-204125.59">17110 1746 0,'0'0'0,"0"-35"15,-36-36 1,1 36 0,35 17-1,0 1 1,-35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0:41:13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847 335 0</inkml:trace>
  <inkml:trace contextRef="#ctx0" brushRef="#br0" timeOffset="972.96">952 282 0,'0'-17'16,"0"-1"-1,0 0-15,0 1 16,-17 17 15,-18 0-15,-1 53-1,1 52 1,0 1 0,17-70-16,-17 87 15,-36 36 1,18-36 0,18-17-1,17-71 1,-17-35-1,35-53 17,0-17-17,0-54 1,0 36 0,35 18-1,18 52 1,0 18-1,0 35 1,0 18 0,-18 35-1,18-17 1,-17-18 0,52-36-1,-35-17 1,35-52-1,-18-37 1,-17 1 15,-35-35-15,-36-36 0,-52 0-1,-18 89 1,-1 34-1,-34 54 1,52 35 0,18 70-1,53-105-15,0 70 16,36 18 0,17-53-1,17-35 1,1-1-1,-1-17 1,1-17 15,-36-1-15,0 18 0</inkml:trace>
  <inkml:trace contextRef="#ctx0" brushRef="#br0" timeOffset="1773.92">1482 564 0,'17'0'15,"-17"18"17,0 0-17,0 35 1,0 0 0,0-36-16,18 18 15,17-35 1,0 0-1,36 0 1,-18-35 0,-18 0-1,-17 17-15,17-52 16,-17 34 0,-18 19-1,0-1 1,0 53 15,-18 18 0,-17 36-15,35 16 0,0 54-1,0-18 1,0-105-16,0 122 15,-35-34 1,35 17 0,0-35-1,0-36 1,-36-34 0,-34-19-1,-54-52 1,-34-53-1,34-18 17,36 35-17,70 1 1,18-1 0,53 18-1,18-17 1,35-1-1,-71 54-15</inkml:trace>
  <inkml:trace contextRef="#ctx0" brushRef="#br0" timeOffset="2373.42">1976 564 0,'0'0'16,"0"-17"-16,0 34 62,0 1-62,0 0 0,0-1 16,0 36-1,0-35-15,0 52 16,-18-17 0,18-35-1,-18-18 17,18-18-17,-17 1-15,17-54 16,0 1-1,35-1 1,35 36 15,1 17-15,35 18 0,-53 35-1,-18 36 1,-35 0-1,0-1 1,-18-17 0,-35 0-1,53-35-15,-17-1 16,-1-17 0,18-35-1</inkml:trace>
  <inkml:trace contextRef="#ctx0" brushRef="#br0" timeOffset="3989.84">2663 776 0,'36'-35'32,"-19"17"-32,1-17 15,0 0 1,-18-36-1,-18 18 1,-53 18 0,36 35-1,18 0-15,-72 0 16,1 88 0,53 0-1,17 18 1,18-35-1,0-1 1,18-35 15,52-35-15,1-52 0,0-1-1,-1-53 1,-17 18-1,-35 17 1,-18 89 31,0 35-31,0 35-1,0 0 1,35-35-1,18-53 1,0 0 15,35-35-15,18-71 0,-89 53-1,-17-35 1,0 35-1,0 35 1,0 36 15,0-1-31,0 19 16,0 34 0,0-17-1,0 18 1,0-36-1,0-17 1,0-1 15,0-34-15,0-1 0,0-17-1,0-36 1,0 1-1,71-1 1,-18 36 0,17 35-1,1 17 1,-18 36 0,-35 0-1,-18-35-15,0 52 16,0-17-1,-36 0 1,19-53 15,17-17 1,0-36-17,88-35 1,-35 17-1,53-17 1,-18 70 0,0 1-1,-70 17-15,35 35 16,-53 35 0,0 1-1,0-18 1,0 0-1,-18-18 1,18-17 15,0-36 1,0-17-17,0 17-15</inkml:trace>
  <inkml:trace contextRef="#ctx0" brushRef="#br0" timeOffset="4247.24">4163 529 0,'0'18'46,"0"-1"-30,0 1-16,0 17 0,0 18 31,0 0-15,0-18 0</inkml:trace>
  <inkml:trace contextRef="#ctx0" brushRef="#br0" timeOffset="4673.84">4110 300 0,'0'0'0,"0"17"0,0 19 15,0-1 1,0-17 0,17-18-1,1 0 1,17-18-1,-35 0-15,18-17 16,-18-18 0,0 18-1,-35 35 1,-18 0 0,35 18-1,1 52 1,17-35-1,0 1 1,17-19 0</inkml:trace>
  <inkml:trace contextRef="#ctx0" brushRef="#br0" timeOffset="5156.43">4710 459 0,'0'0'0,"-18"-18"16,0 0-1,-35 18 1,36 0 0,-19 0-16,-34 36 31,-1 17-15,1 52-1,35-34 1,35 17-1,52-35 1,72-53 0,-36 0-1,18-18 1,-36 1 0,-52-1-1,-18 0 1,0 1-1,0-1 1</inkml:trace>
  <inkml:trace contextRef="#ctx0" brushRef="#br0" timeOffset="6323.84">6138 512 0,'0'0'0,"0"-36"15,0 19 1,0-1-16,0 0 15,-70 18 1,17 0 0,-35 71 15,-1 17-15,37 18-1,52-88-15,0 87 16,17-34-1,71-1 1,18-70 0,0-35-1,53-53 1,-124 35 0,71-88-1,-71 35 1,-35-35-1,0 88 1,-53 18 15,18 35-15,0 88 0,17 0-1,18 53 1,0-17-1,0-18 1,0-36 0,0-52 15,0-53-15,0-36-1,18 0 1,-1 36-16,54-53 15,-1 35 1,72 18 15,-1 35-15,-88 35 0,-53-17-16,17 70 15,-17-18 1,-35 1-1,17-53 1,18-1 0,-17-34 15</inkml:trace>
  <inkml:trace contextRef="#ctx0" brushRef="#br0" timeOffset="7355.54">7338 635 0,'0'0'15,"0"-18"-15,0-17 16,-18-18-1,-52 18 1,52 35-16,-53 0 16,-17 35-1,35 18 1,0 53 0,53 0-1,0-36 1,71-34-1,-1-36 1,36-53 15,-35 0-15,-1-35 0,-52-18-1,-18 35 1,0 54-1,0 69 17,-18 1-17,1 71 1,17-71 0,53 0-1,53-53 1,-18 0-1,-53-18-15,36-35 16,-1 0 15,-52 18-31,-18-53 16,0 35 0,0 35-1,0 36 1,-18 35-1,0 35 1,1-35 0,17 17-1,-18-52 1,18 0 0,0-36 15,0-35-16,0-17 1,53-1 0,53-17 15,0 35-15,17 53-1,-105 18-15,35 34 16,-36 37-1,-17-19 1,-17-17 0,-1-18-1,1-35 1,17-17 15</inkml:trace>
  <inkml:trace contextRef="#ctx0" brushRef="#br0" timeOffset="8421.95">8749 670 0,'0'0'0,"53"-70"16,-53 52-16,17-17 15,-17-18 1,0 35-16,-17 1 16,-89 17-1,18 53 1,-36 35-1,54 0 1,70-18 0,0 1 15,17-71-15,72 0-1,16-35 1,19-36-1,-36 18 1,-70 53-16,17-70 16,-35 87 31,0 1-47,-18 53 15,1 52 1,17-88-16,-18 106 15,18 36 1,0-1 0,18-52 15,-1 52-15,-17-17-1,-35-89 1,-53-34-1,-36-36 1,1-53 0,-18-71-1,53-35 1,70 18 0,18 18-1,53 35 1,53-36-1,-36 18 1,36 18 0</inkml:trace>
  <inkml:trace contextRef="#ctx0" brushRef="#br0" timeOffset="9039.67">9190 653 0,'35'0'31,"-17"0"-31,-1 0 0,36-18 16,-17-17 0,-1-18-1,-35 18 1,-18 17-1,1 18-15,-54 0 16,18 18 0,-35 70 15,70 18-15,1-36-1,52 36 1,18-106-1,35 0 1,-17-18 0,34-52-1,-16 17 1,-1-53 0,-71 53-1,1 53 1,-18 18 15,0 52-15,0-52-1,0 52 1,0-17 0,0-35-1,18-18 1,17 0-1,-17-71 17</inkml:trace>
  <inkml:trace contextRef="#ctx0" brushRef="#br0" timeOffset="9214.99">9825 423 0,'-71'0'16,"71"18"31,18 0-31</inkml:trace>
  <inkml:trace contextRef="#ctx0" brushRef="#br0" timeOffset="9722.33">10054 635 0,'0'0'15,"0"18"-15,0 17 0,0 0 16,0 18-1,0 0 1,0-35 0,0-1-1,-17-17 17,-1-35-17,18-18 1,0-35-1,35 35 1,89-35 0,-36 53-1,35 35 1,-70 52 0,-18 19-1,-35 17 1,-17-35-1,-1-35-15,-17 17 16,35-17 15,0-36 1,18-17-32</inkml:trace>
  <inkml:trace contextRef="#ctx0" brushRef="#br0" timeOffset="10488.45">11077 547 0,'0'0'0,"0"-35"16,-70 17-1,-19 18 1,19 18-1,-18 52 1,35 1 0,53-54-16,-18 71 31,18-35-15,71-35-1,17-18 1,18-35-1,-18-18 1,-53-18 0,-17 36-1,-1 17 1,-17 36 15,-17 35-15,17 88-1,0-18 1,0 54 0,0-18 15,0 35-15,17 17-1,1 36 1,-18-123-1,0-18 1,-70-54 0,-1-52-1,53 0-15,-35-17 16,1-107 0,52-34-1,0-107 1,88-35-1,-18 71 1,18 0 0,1 87 15,-54 90-15,0 34-1</inkml:trace>
  <inkml:trace contextRef="#ctx0" brushRef="#br0" timeOffset="11621.83">12471 600 0,'17'0'16,"1"0"-1,0 0-15,-1 0 16,1-18-16,35-17 15,-18 0 1,0-36 0,-35 18-1,-35 53 17,-53 0-17,17 53 1,18 18-1,36-1 1,17 1 0,0-54-16,35 1 15,53 0 1,18-18 0,-53 0-1,-18-36 1,-123 36 15,18 36-15,-36 34-1,35 36 17,71-36-17,0 1 1,0-53-16,71-1 15,35-17 1,-18-35 0,70-36-1,-34-17 1,52-70 0,-123 52-1,-35-53 1,-18 35-1,0 89 1,-18 35 0,1 35 15,-1 1-31,0 105 16,1-18-1,-1 54 1,18-71-1,-18-1 1,18-52 0,18-53-1,53-17 1,-36-36 0,35-35-1</inkml:trace>
  <inkml:trace contextRef="#ctx0" brushRef="#br0" timeOffset="12721.49">13441 811 0,'0'18'16,"0"0"-1,17-18 1,36-36-1,0 1 1,18-18 0,-71 0-1,0 36 1,-18 17 0,1 0-16,-19 35 15,-34 35 1,52 1-1,18 17 1,0 0 0,88-52 15,18-36-15,-18-18-1,18-35 1,-35-17-1,-36-19 1,-35 36 0,0 36-16,0-1 15,-18 36 17,1 35-17,-1 35 1,18-18-1,-18-52-15,18 35 16,0-18 0,0-52 31,0-1-32,0-35 1,0 35-16,53-87 15,0 34 1,18 1 0,-1 70-1,-34 0 1,17 35 0,-18 35-1,-35 1 1,0-1-1,0-34 1,0-19 0,0-34 31,0-19-32,0-52 1,17 18-1,72-18 1,34 35 0,-70 53-1,18 17 1,-54 36 0,-17 35-1,0 18 1,0-53-1,-17-35-15,-1 17 16,18 0 0,-18-35-1,18-35 17,0 17-32</inkml:trace>
  <inkml:trace contextRef="#ctx0" brushRef="#br0" timeOffset="13654.87">14905 900 0,'-18'0'15,"36"-18"16,-1 18-31,1-18 16,0 1-16,52-36 16,-34 0-1,-36 35 1,0-17 0,-36 17-1,-34 18 1,-1 53-1,36 18 1,17 35 0,54-18-1,69-35 1,-16-36 0,52-17-1,-35-53 1,-1-35-1,-69-18 1,-19 36 0,-17-1 15,-17 71 0,-1 53-15,0 18-1,1 17 1,-1-18 0,18-17-1,0-35 1,0-36 31,0-17-47,0-71 15,0 18 1,71-18 0,-1 53-1,-35 36-15,89-1 32,-53 18-17,-19 53 1,-52 35-1,0 0 1,0 1 0,0-72-16,0 36 15,0-18 1,18-35 0,53 0-1,-18-35 1,-1-35-1,-34 52-15,35-70 16</inkml:trace>
  <inkml:trace contextRef="#ctx0" brushRef="#br0" timeOffset="13988.34">16210 335 0,'0'-35'0,"0"70"0,0-105 16,0 52-16,-35 18 31,17 70-15,1 54-1,-1-18 1,0 0 0,18 17-1,0-52 1,0-18-1,53-36 1,18-17 0,-18-17-1,-36-1 1,54-35 0,-53 0-1,-1 18-15</inkml:trace>
  <inkml:trace contextRef="#ctx0" brushRef="#br0" timeOffset="14322.86">15910 529 0,'18'0'16,"17"0"-16,-17 0 0,105 0 16,18-17-1,-70-1 17,-18 18-17,-71 0 63,1 0-62</inkml:trace>
  <inkml:trace contextRef="#ctx0" brushRef="#br0" timeOffset="15705.02">176 1517 0,'0'0'0,"-17"0"0,-107 0 31,107 0-31,-1 0 16,18 18 0,18-18-1,70 0 1,18 0-1,123 0 1,0 0 0,1-18-1,193 0 17,-317 18-32,229-17 15,141-19 1,-105 36-1,34-17 1,-34-1 0,-36 0-1,-159 1 1,-17-1 0,-89 18-1,-52 0 16,-36 0 16,1 0-47,17-17 16</inkml:trace>
  <inkml:trace contextRef="#ctx0" brushRef="#br0" timeOffset="16671.68">5468 1393 0,'0'0'0,"-18"0"15,-52 0 1,52 0-16,-17 0 15,35 18 17,70-18-17,89 0 1,88 0 0,35-35-1,89 17 1,-54 18-1,89-17 1,-71 17 0,124-18-1,-353 18 1,229-18 0,141 1-1,-123 17 1,105-18-1,-122 18 1,-19-35 0,-141 35-1,-123 0 1,-53-18 0,-17 18 30,-1 0-30</inkml:trace>
  <inkml:trace contextRef="#ctx0" brushRef="#br0" timeOffset="17663.79">12594 1358 0,'0'0'0,"-35"0"0,-53 18 16,70-18-16,0 0 16,1 0-16,-19 0 15,54 0 32,17 0-31,54 0-1,-54 0-15,141 0 16,18 0 0,106 0-1,-18 0 1,-70-18 0,229 18-1,-212 0 1,54 0-1,-72 0 1,107-17 0,-1 17-1,-105 0 17,-159 0-32,158 0 15,-87 0 1,35-18-1,-53 18 1,-36-18 0,-35 18-1,-52 0 79,-1 0-78</inkml:trace>
  <inkml:trace contextRef="#ctx0" brushRef="#br0" timeOffset="17823.13">16422 1305 0,'-35'0'15,"17"0"32,0 0-31,1 0-16</inkml:trace>
  <inkml:trace contextRef="#ctx0" brushRef="#br0" timeOffset="19538.23">617 2222 0,'0'0'0,"0"-17"15,18 34 48,0 1-63,-1 0 0,36 52 15,35 71 1,-17-35 0,-1-18-1,-34-17 1,-19-53 0,1-1-1,0-17 1,-18-35 15,0 17-31</inkml:trace>
  <inkml:trace contextRef="#ctx0" brushRef="#br0" timeOffset="19870.64">1147 2205 0,'0'0'0,"-36"0"32,-17 0-32,-17 70 15,-1 19 17,-35 34-17,36-17 1,-1-18-1,54-70-15,-19 70 16,19-53 0,-1-17-1,71-18 17,53-53-17,-89 35-15,36-17 16</inkml:trace>
  <inkml:trace contextRef="#ctx0" brushRef="#br0" timeOffset="20221.04">1358 2434 0,'0'18'15,"0"17"1,0-17-16,0 52 15,-17 89 1,17-18 0,-18 88-1,18 36 1,0-89 0,0 36-1,0-88 1,0-54-1,0-88 17,18-17-32,-18-71 15,0-123 1</inkml:trace>
  <inkml:trace contextRef="#ctx0" brushRef="#br0" timeOffset="20554.18">1323 2734 0,'0'-53'0,"0"106"0,0-212 16,18 71-1,34 18 1,54-1 0,0 36-1,-88 35-15,88 35 16,-71 18-1,-17 70 1,-89-34 0,-53 16-1,19-34 17,69-53-32,-52-1 15,35 1 1,36-18-1,34 0 1,36-18 0,0 1-16</inkml:trace>
  <inkml:trace contextRef="#ctx0" brushRef="#br0" timeOffset="21103.4">2222 2469 0,'0'0'16,"18"0"-16,-18-35 0,0-18 15,-70 36 1,17 17 15,0 0-15,-18 105-1,54-69-15,-36 87 16,35 18 0,18-53-1,0-52 1,53-36 0,17-36-1,19-52 1,-19-35-1,-35 35 1,-35-1 0,0 37 15,18 122 0,0 36-15,-1-18-1,36 0 1,-35-35 0,35-35-1,0-18 1,0-71 0,-36 54-16</inkml:trace>
  <inkml:trace contextRef="#ctx0" brushRef="#br0" timeOffset="21370.65">2805 2152 0,'-18'0'16,"0"0"0,1 53-1,-1 17 1,18 89-1,0-35 1,0-89-16,0 106 16,0-88-1,0 0 1,18-53 0,52-71-1,-52 54 1</inkml:trace>
  <inkml:trace contextRef="#ctx0" brushRef="#br0" timeOffset="21871.1">3122 2117 0,'0'0'0,"0"17"15,0 1-15,0 0 16,-18 70-1,-17 35 1,18 36 0,17-36-1,0-52 1,0-89 31,0 1-47,0-19 15,0-69 1,35 34 0,-35 36-16,70-36 15,-17 36 1,53 35 15,-53 18-15,0 70-1,-35-71-15,-18 72 16,0 16 0,0-52-1,-36-17 1,19-19 0,-36-17-1,17-35 1</inkml:trace>
  <inkml:trace contextRef="#ctx0" brushRef="#br0" timeOffset="22088.47">2558 2487 0,'17'0'31,"1"0"-31,0 0 0,34-18 16,37 1 0,16-18-1,-69 35-15,17-18 16</inkml:trace>
  <inkml:trace contextRef="#ctx0" brushRef="#br0" timeOffset="23421.95">4604 2734 0,'17'0'15,"1"0"-15,0 0 16,-1 0-16,71-71 15,-17 1 1,17-54 0,-52-34-1,-36 52 1,0 18 15,0 70-31,-36 0 16,-17 54-1,0 17 1,-17 88 0,52 17-1,18 1 1,18-53 0,52-53-1,1-35 1,17-18-1,18-53 1,-18-53 0,-70 88-16,17-52 15,-35-1 17,-35 71-1,0 35-16,17 18 1,18-35-16,0 0 16,18-18-1,70 0 1,-18-36 0,18-34-1,-35 17 1,-35 35-1,-18 1 1,0 34 0,-35 54-1,17-1 1,18 18 15,0-70-31,0 35 16,53-35-1,18-18 1,87-53 0,-34-35-1,-54 17 1,-70 53-16,36-70 16,-19 53-1,-17 53 32,-17-1-47,-36 71 16,53-52-16,-18 52 15,18 88 1,0-17 15,0 70-15,0 53-1,18-87 1,-18-125-16,0 177 16,0-71-1,-36-105 1,-34-36 0,-36-35-1,0-35 1,36-53-1,34-18 1,36-35 0</inkml:trace>
  <inkml:trace contextRef="#ctx0" brushRef="#br0" timeOffset="24003.91">7302 2028 0,'0'0'0,"-52"0"32,69 0-1,1 0-16,52 0-15,36-17 16,88-1 0,-70 1-1,-18 17 1,-124 0 15,-17 0-15,-54 0-16</inkml:trace>
  <inkml:trace contextRef="#ctx0" brushRef="#br0" timeOffset="24270.03">7585 2011 0,'0'17'0,"0"-34"0,-18 52 16,18 36-1,0 17 1,0 18-1,0 52 1,0-52 0,0-70-16,0 34 15,0-35 1,18-35 15,17 0-15,-17-35-1,35-18 1</inkml:trace>
  <inkml:trace contextRef="#ctx0" brushRef="#br0" timeOffset="24753.08">7867 2469 0,'0'0'0,"-18"0"0,1-17 15,17-1-15,0 1 16,0-36 0,70 17-1,36 19 1,0 17 15,0 35-15,-53 53-1,-53 36 1,0-36 0,-18 0-1,0-53 1,1-35 0,17-35-1,0-36 1,17-17-1,19-35 1,17 52 0,-1 18-1,-16 53 1,-1 0 15,0 0-15,-17 36-16</inkml:trace>
  <inkml:trace contextRef="#ctx0" brushRef="#br0" timeOffset="25321.33">9119 2417 0,'0'0'0,"18"-53"31,-18 35-31,-18-35 16,-52 35-1,-1 18 1,-35 18 15,71 0-31,-35 52 16,17 54-1,17 17 1,36-53 0,18-35-1,35-35 1,35-36 0,0-53-1,-17 1 1,-1-54-1,-34 36 1,-19 53 0,-17 70 15,0 53 0,0 1-15,0-19-1,0-17 1,0-35-16,0-1 16,36-17-1,-1-35 1</inkml:trace>
  <inkml:trace contextRef="#ctx0" brushRef="#br0" timeOffset="25753.7">9296 2452 0,'0'0'0,"0"-18"0,0-35 31,17 36-31,19 17 31,-19 0-31,54 0 16,-36 53-1,0 35 1,-17 18 0,-18-36-1,0 1 1,0-54 0,18-17-1,-1-70 1,1-1-1,17-35 1,18 1 0,-18 34-1,18 53 1,-17 18 15,-19 0-15,1 0-1</inkml:trace>
  <inkml:trace contextRef="#ctx0" brushRef="#br0" timeOffset="26136.36">9966 2487 0,'0'0'15,"18"0"1,-1 0-16,36 0 15,53-70 1,-71 34 0,-17-17-1,-36 53 17,1 0-32,-1 0 15,-53 36 1,19 34-1,16 36 1,36 0 0,0-53-1,36-36 1,69-17 0,-52 0-1,35-53 1,-35 18-1</inkml:trace>
  <inkml:trace contextRef="#ctx0" brushRef="#br0" timeOffset="26537.25">10407 2399 0,'0'0'16,"0"-18"-1,0-17 1,35 17-1,18 1 1,-18 17 0,-17 0-16,35 35 15,-18 53 1,-17-17 0,-18 17-1,0-35 1,-35-36-1,35-52 17,0-18-17,0-35 1,0 35 0,35 0 15,18 18-16,0 0 1,-18 17-16</inkml:trace>
  <inkml:trace contextRef="#ctx0" brushRef="#br0" timeOffset="27170.01">11271 2399 0,'0'0'0,"36"-53"15,-19 53 1,-17-35 0,-17 35-1,-36 0 1,-18 17 0,36 19-1,17 17 1,18-36-1,53 18 1,18-17 0,-18 17-1,-18 1 1,0-1 15,-35 0-15,-53 0-1,-17-17 1,-36-18 0,0 0-1,35-18 1,-34-17 0,105 18-1,0-1 1,35 0-1,53 1 1,-53 17-16</inkml:trace>
  <inkml:trace contextRef="#ctx0" brushRef="#br0" timeOffset="27452.98">11571 2364 0,'0'0'0,"18"-18"16,-18 0 0,0 36 15,0 35-15,0 17-1,0 36 1,0-70-1,0-1 1,0-53 31,17-17-47</inkml:trace>
  <inkml:trace contextRef="#ctx0" brushRef="#br0" timeOffset="27869.39">11536 2046 0,'0'0'0,"0"18"15,0 17-15,0 18 16,0-35-1,53-18 1,-18 0 0,18 0-1,-35-53 1,-18 17 0,-18-17 15,0 36-16,-35 17 1,0 35 0,36 0-1,17 36 1,0-18 0,17-18-1</inkml:trace>
  <inkml:trace contextRef="#ctx0" brushRef="#br0" timeOffset="28452.68">11977 2293 0,'-18'0'16,"1"0"-1,17 35 1,0 1 0,0 17-1,0 35 1,0-53 0,0 0-1,-18-17 1,0-18 15,18-18-15,-17 1-16,17-36 15,0 17-15,0-52 32,53 0-32,17 35 31,36 18-16,17 17 1,-34 36 0,-37 35-1,-52 17 1,0 1 0,0 17-1,-35-53 1,0-17-1,35 0-15,-18-1 16,18-34 15,18 17-15</inkml:trace>
  <inkml:trace contextRef="#ctx0" brushRef="#br0" timeOffset="29439.89">12947 2346 0,'0'-18'0,"0"-52"32,0 52-32,-71 0 15,18 18 1,1 0-1,-37 53 1,19 18 0,35-18-1,35-35-15,0 17 16,17-18 15,71-17-15,1-35-1,-37 0 1,19-53 0,-36 35-1,-35 35 17,0 36 14,0-1-46,0 36 16,0 0 0,-17 53-1,-1 35 1,0-17 0,18 70 15,0-141-31,0 158 15,0-52 1,0 53 0,18-36-1,-18-35 1,0-53 0,0-70-16,0 53 15,-35-36 1,-1-35-1,-16-35 1,-19-54 0,-17-52-1,53 0 1,35-71 0,0-17 15,17 106-16,54-18 1,-54 105-16,54-87 16,-18 35-1,-18-1 1,-17 54 0,-18 18-1,-18 17 79</inkml:trace>
  <inkml:trace contextRef="#ctx0" brushRef="#br0" timeOffset="30352.16">14023 1605 0,'0'-18'0,"0"36"16,18-36-16,34-17 15,-69 53 63,17-1-62,-18 19-16,-35 34 16,-17 54-1,-18 52 1,-18 53 0,0-17-1,18 35 1,-1-88-1,-34 35 1,17-35 0,53-36-1,18-70 1,35-71 62,0 1-78,0-1 16,18 18-16,-1-53 15,36 0 1,18-35 0</inkml:trace>
  <inkml:trace contextRef="#ctx0" brushRef="#br0" timeOffset="32619.69">14623 1976 0,'-18'0'16,"36"0"-16,-54 0 0,19 0 16,-1 0-16,0 0 15,-17 35 1,35 18 0,0-18-1,35-17 1,36-18-1,-53 0-15,52 0 16,1-53 0,17 0-1,-88 0 1,18-18 15,-36 54-15,-17 17-1,-1 53 1,1 35 0,17 0-1,1 35 1,17 36 0,0-123-16,0 52 15,0 0 1,-18-35-1,-17-36 1,0-17 0,-18-52-1,35 34-15,-70-70 16,35 0 0,18 35 15,17 35-16,18 89 17,0-54-32,53 71 15,-18-17 1,53-18 0,1-53-1,16 0 1,-16-53-1,-72 35-15,71-35 16,-70 18-16,35-53 16,-35 35-1,-18 0 1,0 71 31,-18 17-32,18-17-15,-18 70 16,1 0 0,-1-35-1,0-18 1,18-52 31,36-19-47,34-34 15,-17-1 1,35-17 0,-17 70-1,-53 18-15,-1 0 16,1 53 15,0 18-15,17 35-1,18-53 1,17 17 0,-52-70-16,105 0 15,-52 0 1,52-35 0,-34-53-1,-54 17 1,-17-35-1,-36 0 1,-35 89 0,0 17-1,-35 0 1,35 53 15,-35 53-15,52 35-1,19-53 1,34-53 0,54-35-1,17-18 1,-17-17 0,17-106-1,-17 18 1,-36 17-1,-18-35 1,1 52 0,-18 37-1,0 69 17,-53 71-1,53 18-16,-17 0 1,17-18 0,0-52-16,17 52 15,36-35 1,35-18 0,36-35-1,-36 0 1,18-53-1,-53-53 1,-53 89-16,17-54 16,-17-17-1,0 70 1,-17 18 15,-54 35-15,36 36-1,17-53-15,1 52 16,17 18 0,35-35-1,18-35 1,0-18 0,17-35-1,-34-18 1</inkml:trace>
  <inkml:trace contextRef="#ctx0" brushRef="#br0" timeOffset="33303.01">16951 2293 0,'0'0'0,"0"-18"31,-18 18 0,18 18-31,-17 17 16,17 71 0,0 88-1,0-123-15,-36 158 16,36-35-1,-35 71 1,17-18 0,-17-89-1,18-87 1,17-53-16,0-36 47,0-70-32,17-53 1,36-71 0,-53 159-16</inkml:trace>
  <inkml:trace contextRef="#ctx0" brushRef="#br0" timeOffset="35768.49">16916 2663 0,'0'-35'0,"0"70"0,-18-211 16,-17 106-1,35-36 1,35 53 0,36 35-1,70 18 1,0 18 0,-35 52 15,-89 36-16,-87 0 1,-36-18 0,0-53-1,36-35 1,34 0 0,19-17-1,17 34 32,17 1-47,36 0 16,18-18-1,70 0 1,0-71 0,-18 18 15,1-53-16,-36 18 1,-70 53-16,-18-18 16,0 18-1,-18 35 1,-52 35 0,34 18-1,19 53 1,17 0-1,53-18 1,17-71 0,18-17-1,0-52 1,1-19 0,-1-52 15,-53 34-16,-35 72-15,0-19 16,0 72 15,-18 52-15,1 0 0,-1 0-1,18-70-15,0 17 16,0-52 15,35-36-15,-17-36-1,35 19 1,-35 52-16,35-35 31,-36 53-15,1 0-1,17 71 1,18 17 0,35-17-1,0-54 1,36-17 0,-18-17-1,-18-36 1,0-18-1,-88-35 1,0 36 0,0 34-1,-53 36 1,-17 18 0,17 17-1,17 54 16,36 34-15,0-70 0,36-35-1,17-18 1,17-36 0,-17-52-1,-18-18 1,-17 0-1,0 18 1,-18 0 0,0 53-1,0 70 17,-18-17-32,18 88 31,0-1-16,0-34 1,0 35 0,35-18-1,-17-88-15,35 35 16,35-35 0,18-53-1,-18 0 1,18-35-1,-71-18 1,-35 71 0,-35 35-1,0 0 1,-18 53 0,35 0-1,18 53 16,35-53-15,36-36 0,0-17-1,34-17 1,-34-54 0,-18-17-1,-18 17 1,-35 54-1,-18 34 17,-17 54-17,18 17 1,17-70-16,-18 17 16,18-17 15,0-1-16,18-17 1,-1-53 0,54-17-1,-18-18 1,-36 88 0,19 0-1,-19 35 1,1 18-1,-1 17 1,36 1 0,0-71-1,0 0 1,18-35 0,-18-53 15,0 17-16,17-88 1,-52 53 0,-18 53-1,0 36 1,-18 105 15,-17 18-15,17-18-1,18 18 1,0-53 0,18 0-1,35-53 1,0 0 0,-36 0-1,36-36-15,0-34 31,-35 17-31</inkml:trace>
  <inkml:trace contextRef="#ctx0" brushRef="#br0" timeOffset="36043.98">20214 2152 0,'0'18'31,"18"-18"-31,35 0 16,-36 0-16,72 0 15,16-18 1,-16 18 0,-72-18-1,1 18 16,-36 0 1</inkml:trace>
  <inkml:trace contextRef="#ctx0" brushRef="#br0" timeOffset="38368.25">1164 4198 0,'0'0'0,"18"0"0,-1 0 32,1 0-32,-18-35 15,0-18 1,-18-18 0,-34 1-1,-19 34 1,-17 19-1,17 17 1,-17 88 0,53 18-1,17 70 1,18-70 0,18-35 15,-1-54-31,36 1 15,-17-18-15,34 0 16,36-71 0,-18 1-1,18-36 1,-53 0 0,-35 0-1,-18 89 1,-18 34-1,-17 89 1,35-18 0,0 36-1,0-54 1,88-34 0,35-36 15,-17-36-16,35-52 1,-70 18 0,-36-36-1,-35 35 1,-35 89 15,17 88-15,18-36-1,-17 18 1,-1-52 0,18-19-1,0-34 17,35-19-32,0-16 15,1-37 16,-36 72-31,17-1 16,19 18 0,17 35-1,-18 36 1,0-18 0,36-36-1,-18-17 1,-36 0-16,36-17 15,0-54 1,18-17 0,-18 0-1,35-18 1,0 71 0,-70 35-16,87 0 31,-52 35-16,-17 53 1,-19-35 0,-17-18-1,18-17 1,-18-36 15,0-52-15,-35 17-1,-36 0 1,18 35 0,35 18-16,-70 36 15,18 17 1,17 70 0,53-52-1,0 17 16,0-35-15,17-53-16,54 0 16,-18 0-1,35-36 1,0-69 0,-52-19-1,16-105 1,-34 123-1,0 18 1,-18 70 0,-18 36-1,-17 52 1,17-34-16,1 105 16,17-18 15,17 18-16,36-52 1,35-54 0,1-35-1,16-35 1,-69-1 0,-1-52-1,-35 70-15</inkml:trace>
  <inkml:trace contextRef="#ctx0" brushRef="#br0" timeOffset="40901.39">4657 4180 0,'53'-17'31,"-36"-1"-31,1 0 16,-1-70 0,-17 35-1,-35-35 1,18 53-16,-72 0 16,-16 17-1,34 18 1,-17 71-1,35-1 1,18 71 0,35-17-1,70-89 1,1-35 0,52-35-1,18-54 16,-35-16-15,-88 69-16,70-87 16,-70 17-1,-18-35 1,0 70 0,-18 36-1,0 70 1,1 71-1,17 35 1,0-35 0,0 35-1,35-53 1,53-52 0,36-36-1,-36-53 16,0-18-15,-70 1 0,-18-1-1,0 18 1,-36 36 0,1 34-1,17 36 1,1 35-1,17-35 1,17 0 0,54-53-1,0 0 1,52-53 0,-52 0-1,-1-17 16,-52-1-15,-1 36 0,-17 70 31,0 53-32,-17 71 1,17 35-1,0-35 1,0 53 0,0 17-1,0-176-15,0 35 16,0 53 0,0-123-1,0 17 1,0-53-1,17-70 1,1-88 0,-18-1-1,0-87 1,0 193-16,35-158 16,1 0-1,34 88 1,-17 88-1,18 17 1,-18 36 0,35 106-1,-71-35 1,-17 35 0,-17-36-1,-19-52 16,-34-18-15,17-18 0,-18 1-1,36-1 1,18 18 0,17 35-1,0 0 1,88 1-1,0-19 1,-18-17 0,36 0-1,-35-53 1,35-17 0,0-36 15,-89 36-16,-17 17 1,0 35 0,-35 18-1,-18 18 1,35-1-16,1 19 16,17 52-1,0-18 1,35 1-1,36-36 1,-19-35 0,90-18-1,-54-34 1,18-19 0,-53-17-1,-53 35 16,0 35-15,-18 54 15,-17 16-15,17 19 0,0 0-1,18-36 1,0-18-1,0-34 17,0-1-32,53-52 15,0-19 1,0 19 0,-18 52-16,71-17 15,-35 35 16,-18 35-15,-53 36 0,0-18-1,0 35 1,0-18 0,0-52-1,-18 0 1,0-18-1,1-53 1</inkml:trace>
  <inkml:trace contextRef="#ctx0" brushRef="#br0" timeOffset="42867.41">7832 4004 0,'0'0'0,"70"0"31,-52-18-31,-1-17 15,-17 0 1,0-18 0,-35 0-1,-53 18 1,-18 35 0,18 35-1,0 18 1,35 35 15,35 53-15,18-53-1,53-70 1,18 0 0,17-54-1,53-52 1,0-18-1,-123 71-15,52-53 16,-52-53 0,-18 35-1,0 18 1,0 52 0,-35 72-1,-1 52 16,36 18-15,0 17 0,0-35-1,36 18 1,34-53 0,1-35-1,17-36 1,-17-35-1,34-17 1,-52-18 0,-35 17-1,-18 36 1,-53 35 0,18 35-1,-18 36 16,53-36-31,0 0 16,0 71 0,53-53-1,17-53 1,54-18 0,-18-17-1,17-53 1,-35-18-1,-88 53 1,0 18 0,-35 52 15,35 1-31,0 35 16,-18 17-1,18 1 16,0-36-15,18-35 15,17-35-15,36-53 0,-1 17-1,-17 1 1,0 52-1,-18 18 1,-35 35 0,18 36-1,0-53-15,-18 17 16,70 18 0,1-36 15,-36-17-16,53-17 1,-17-36 0,-1-53-1,-17-35 1,-17 17 0,-19-34-1,-17 87 1,-53 142 15,18 17-15,0 71-1,35-36 1,0-35 0,53-17-1,-36-54 1,36-17-1,35 0 1,18-17 0,-53-18-1,-17-18 1,-36 0 0,-36 0-1</inkml:trace>
  <inkml:trace contextRef="#ctx0" brushRef="#br0" timeOffset="43086.85">9490 3634 0,'0'0'0,"0"17"0,70-17 47,-34 0-32,69 0 1,1-17 0,-35-1-1,-54 18 1</inkml:trace>
  <inkml:trace contextRef="#ctx0" brushRef="#br0" timeOffset="43651.57">11536 3263 0,'0'0'0,"-18"-17"16,18 34 15,0 1-31,35 123 16,36 18 15,-53-124-31,35 36 16,35 70-1,-71-88 1,1-18 0,-18-53 15,18-52-16,-1 52-15</inkml:trace>
  <inkml:trace contextRef="#ctx0" brushRef="#br0" timeOffset="43918.08">12012 3351 0,'0'-35'0,"-70"70"46,-19 36-30,-34 88 0,35-53-1,-1 35 1,37-53 0,34-71-16,18 19 15,0-19 1,53-17-1,0-35 1,0 17-16</inkml:trace>
  <inkml:trace contextRef="#ctx0" brushRef="#br0" timeOffset="44250.88">12259 3634 0,'0'17'31,"-18"1"-31,1 0 16,17 34-1,-18 54 1,0 0 0,-17 88-1,18 35 1,-1-17-1,0 17 1,-17-52 0,17-71-1,18-89 1,0-52 0,18-88-1,17-19 1</inkml:trace>
  <inkml:trace contextRef="#ctx0" brushRef="#br0" timeOffset="44601.21">12206 3969 0,'0'-36'16,"0"72"-16,0-89 0,0-53 16,0 53-1,18 0 1,35 36-1,35-1 1,0 18 0,-35 70-1,-53 1 1,-53 17 0,-53-35-1,0-18 16,53-35-15,18 18 0,70-36 15,71-17-15,-53 17-16</inkml:trace>
  <inkml:trace contextRef="#ctx0" brushRef="#br0" timeOffset="45968.45">13159 3739 0,'0'-17'0,"0"-54"31,-18 54-31,-70-36 31,35 53-15,-35 17 0,17 72-1,18-19 1,18 18 0,35-70-16,0 52 15,0-34 1,35-36-1,18 0 1,71-53 0,-19-35-1,-34-18 1,-36 18 0,-17 52-1,-18 19 16,0 34-15,-35 54 0,17 17-1,18-17 1,35-18 0,36-18-1,-18-35 1,70 0-1,-17-71 1,-53 18 0,35-70-1,-53 17 1,1-35 0,-36 106-1,-18 105 32,0 18-31,1 36-1,17-18 1,0-89-16,0 19 16,0-19-16,70 19 15,19-19 1,-19-17-1,54-53 1,-36-35 0,-35-53-1,-18 0 1,-35 53 0,0 35-1,-35 88 32,17 71-31,18-89-16,0 72 15,-18 17 1,1-18 0,17-35-1,0-18 1,0-53 31,0 1-47,0-54 15,53 1 1,17-36 0,1 35-1,-1 53 1,-34 54 15,-19 34-15,-17 19-1,0-1 1,0-35 0,18-36-16,17 19 15,18-36 1,18 0-1,-18-36 1,-18 1 0,-18-53-1,1 0 1,-18 70 0</inkml:trace>
  <inkml:trace contextRef="#ctx0" brushRef="#br0" timeOffset="46267.87">13406 3634 0,'0'0'0,"17"0"31,1 0-15,35 0-16,35 0 15,18-36 1,-36 36 0,-17-35-1,-53 17 1</inkml:trace>
  <inkml:trace contextRef="#ctx0" brushRef="#br0" timeOffset="47663.55">706 3210 0,'0'0'0,"-18"0"16,0 0-16,-70 36 15,70-19 1,18 1-1,18-18 1,0 17 0,-1-17-16,54 0 15,52 0 1,1 0 0,70 0-1,18 0 1,105 0-1,36 0 1,53-17 0,-89 17-1,106 0 1,-88 0 0,106-18-1,53 18 1,36-17 15,-19-1-15,-141 0-1,107 1 1,17-19 0,-18 19-1,0-19 1,-123 19-1,70-1 1,18 1 0,-159 17-1,212-36 1,-211 36 0,16-17-1,-52-1 16,-106 18-15,1 0 0,-19-18-1,-105 18 1</inkml:trace>
  <inkml:trace contextRef="#ctx0" brushRef="#br0" timeOffset="48833.94">14323 3016 0,'17'18'16,"1"-18"-16,0 0 16,-1 0-16,54 0 15,-53 0-15,87 0 16,-16 0 0,52 0-1,53-18 1,141 18 15,35-17-15,-35 17-1,-211 0-15,370 0 16,-71 0 0,142 0-1,-1 0 1,-158 0-1,70 17 1,-353-17-16,230 0 16,0 0-1,-159 0 1,-35 0 0,-71 0-1,-106 0 32,1 0-31,-19 0-1,-17-17 1</inkml:trace>
  <inkml:trace contextRef="#ctx0" brushRef="#br0" timeOffset="50417.92">564 4992 0,'18'0'63,"0"0"-63,-1 0 0,19 0 15,17 0-15,88 0 16,-18 0 0,124 0-1,-35 0 1,-142 0-16,160 0 31,122-18-15,54-17-1,-88 17 1,211-17 0,-282 17-1,335-35 1,-194 18-1,123 0 1,19 0 0,-142 35-1,-265 0-15,389-36 16,17 36 0,-141-17-1,141 17 16,-35 0-15,-124 0 0,124 0-1,-370 0-15,281-18 16,89 18 0,0-18-1,-141 18 1,70-17-1,36-1 1,-18 0 0,0 1-1,-53-1 1,-124 18 0,72-17-1,-90-1 1,-175 18-1,194-18 1,-71 18 0,-89-17-1,-16 17 1,-72 0 0,-17-18 15,0 0 0,-17 18-15</inkml:trace>
  <inkml:trace contextRef="#ctx0" brushRef="#br0" timeOffset="50566.9">14958 4498 0,'0'0'0,"-71"18"31,89-18-15,-53 0-1,17 0-15,0 0 0</inkml:trace>
  <inkml:trace contextRef="#ctx0" brushRef="#br0" timeOffset="81051.16">2646 6632 0</inkml:trace>
  <inkml:trace contextRef="#ctx0" brushRef="#br1" timeOffset="92012.45">1147 5433 0,'-18'-18'16,"18"0"0,-18 18-16,18-17 31,0-1-31,0 1 47,-17 17-32,17 17 32,0 1-47,0-1 0,0 19 16,0-19 0,-18 54-1,18 17 1,0 18-1,0-35 1,35 34 0,-35-16-1,0 52 1,18-53 0,-18 35-1,18-17 1,-18-53-1,17 53 1,1-71-16,-18 89 16,17-36-1,1 71 1,17-54 15,-17-16-15,-18 52-1,35-88 1,-35 17 0,0-52-1,0 0 17,-17-36-17,17 0 1,0-70-1</inkml:trace>
  <inkml:trace contextRef="#ctx0" brushRef="#br1" timeOffset="93579.33">1164 5450 0,'-17'0'0,"17"-17"0,0-1 31,0 0-15,17 18 62,1 0-63,-1 0 1,1 0-16,0 0 0,70 0 16,18 0 15,88 0-16,-141 0-15,88 0 16,70 0 0,36 0-1,-17 0 1,70 0 0,-18 0-1,53 0 1,-35 0-1,0 0 1,-71 0 0,212 18 15,-194 0-31,53-1 31,17 1-15,18 0-1,-35-1 1,-70-17 0,122 0-1,54 0 1,-88 18 0,17-18-1,-88 0 1,35 0-1,-18 0 1,72 0 0,-107 0-1,-106 0 1,-70-18 15,-35 18-15,0 0-1,17 0 1,-18 0 0,1-17-1,53 17 1,-18 0 0,-1 0-1,-16 0 1,-19 0 15</inkml:trace>
  <inkml:trace contextRef="#ctx0" brushRef="#br1" timeOffset="93911.18">9754 5486 0,'-17'0'31,"-1"0"-15,0 0-1,1 0 16,-1 17-15,18 1-16,0 105 16,0 19-1,0-37 1,35 36 0,36 1 15,-89 34-16,-35 0 1</inkml:trace>
  <inkml:trace contextRef="#ctx0" brushRef="#br1" timeOffset="94094.93">9754 6809 0,'0'70'31,"0"-35"-15,0 18-1,0-17 1,0-1-1,-35-35 1,35 18 0,0-36 15,-18 18-15</inkml:trace>
  <inkml:trace contextRef="#ctx0" brushRef="#br1" timeOffset="94978.81">1358 7408 0,'0'0'0,"0"18"16,-17-18-1,52 0 48,-18 0-63,1 0 0,17 0 15,36 0 1,105 0 0,-105 0-1</inkml:trace>
  <inkml:trace contextRef="#ctx0" brushRef="#br1" timeOffset="95829.53">2011 7426 0,'53'0'15,"70"0"1,89 0 0,88 0-1,-53 0 1,53 0 15,-18 0-15,71-35-1,17 17 1,0 0 0,-87 1-1,140-1 1,-70 0 0,-106 18-1,35-35 1,0 35-1,0-17 1,-17-19 0,-36 19-1,-35 17 1,-17-18 15,-36 18-15,-71-35-1,89 35 1,-35 0 0,-36 17-1,18 1 1,-1 0 0,1-18-1,18 0 1,-89 0-16,106 0 15,-35 0 1,17 0 0,-17 0-1,-53 0 1,35 0 0,-52 0 15,-19 17-16,19 1 1,16-18 0,-16 18-1,-1-18 1,-17 0 0,-18-18 62,0 0-78,0-17 15,0 17-15,0 1 16</inkml:trace>
  <inkml:trace contextRef="#ctx0" brushRef="#br1" timeOffset="96444.69">9578 5627 0,'0'17'31,"0"1"-15,0 0-1,0 17 1,0-17-16,0 52 16,0-17-1,-18-35-15</inkml:trace>
  <inkml:trace contextRef="#ctx0" brushRef="#br1" timeOffset="96994.76">9560 6032 0,'0'36'31,"0"-72"-31,18 142 16,-18-70-1,0 17 1,18 17 0,-18-17-1,0 18 1,0-1 0,0-52-1,17 35 1,1 35-1,-1-53 1,-17 18 0,0 0-1,0 0 1,0 0 0,0-18-1,0 0 1,0-17-1,0 0 1,0 17 0,0-17-1,0-1 32,0 1-16,-17-1-15,-1-17 15,18-17-15,0-18 0,-17-71-1,17-18 1</inkml:trace>
  <inkml:trace contextRef="#ctx0" brushRef="#br1" timeOffset="97677.71">9631 5821 0,'0'0'0,"0"-18"0,17 1 16,-17-1-1,18-17 1,-18 17-1,0 0 1,0-17 0,18 17-1,-18 1 1,-18 17 15,0 0-31,1 17 31,17 1-31,-53 17 16,53-17-16,0 88 16,0-36-1,0 54 1,0-18 0,0-18-1,0 0 1,0 71-1,18-53 1,-18-18 0,0-35-1,-18 17 17,-35-17-17,71 0 1,-1-18-1,-17 18 1,0-35 0</inkml:trace>
  <inkml:trace contextRef="#ctx0" brushRef="#br1" timeOffset="98461.42">9648 6932 0,'0'-123'31,"0"87"-31,18 1 0,-18-36 16,18-87 0,-18 17-1,0 52 1,0 72-16,-36-71 15,1 17 1,35 18 0,0 0-1,0 18 1,0 0 15,0-18-15,0 17-1,0-16 1,18-1 0,-18 17-1,0 19 1,0 34 62,0 1-78,0 0 16,0 17-16,0-17 0,0 87 15,-35 1 1,35 35 0,17-35 15,18 71-16,-35-54 1,-35 18 0,18-35-1,17-18 1,-18-35 0</inkml:trace>
  <inkml:trace contextRef="#ctx0" brushRef="#br1" timeOffset="98644.74">9613 7214 0,'0'18'16,"-17"-18"0,-1 0-1,0 0 16,1-18-31</inkml:trace>
  <inkml:trace contextRef="#ctx0" brushRef="#br1" timeOffset="98694.91">9454 9860 0,'0'18'0</inkml:trace>
  <inkml:trace contextRef="#ctx0" brushRef="#br1" timeOffset="101410.27">1817 6227 0,'0'17'15,"0"-34"48,0-1-48,0 0 1,0 1 15,0 34 204,0 1-220,0 0 1,0-1-1,0 1 1,17-18 15,1-18-15,0 18-16,17-70 16,0 17-1,1-36 16,-36 37-15,0 16 0,0 54 15,0 17-15,0 36-1,0-1 1,17 19-1,-17-72-15,18 54 16,-1 35 0,-17-54-1,0 19 1,0-36 0,0 1 15,-70-19-16,-1-17 1,-17 18 0,18-18-1,17 0 1,35 0 0,71 0 15,70 0-16,-34 0 1,16-18 0,-34 18-1,-53 0-15,35 0 16,-53-17 46,0-1-46,35-35 0</inkml:trace>
  <inkml:trace contextRef="#ctx0" brushRef="#br1" timeOffset="101878.07">2946 5592 0,'0'-18'16,"0"36"-16,-18-36 15,0 18-15,1 35 31,17 71-15,-18 70 0,18-52-1,-18 70 1,18-35 0,0-89-16,0 177 15,0-70 1,0 17-1,0-53 1,0-53 0,0-53-1,0-17 1,0-36 0,0-52 15,0 17-16</inkml:trace>
  <inkml:trace contextRef="#ctx0" brushRef="#br1" timeOffset="102393.47">3475 6174 0,'0'0'0,"0"-18"16,-18 36 31,18-1-32,0 19-15,0 52 16,0 70 0,0-16-1,-17-37 1,-1-52 0,0-53 15,18-17-16,0-19-15</inkml:trace>
  <inkml:trace contextRef="#ctx0" brushRef="#br1" timeOffset="102793.72">3334 6315 0,'0'0'0,"-18"-18"0,-17 0 15,17 1-15,1-18 16,-1-18 0,36 17-1,70-17 1,35 18 0,89 35-1,-53 35 16,-89 71-15,-105 18 0,-36-36-1,-52 18 1,-18-36 0,123-52-16,-17 0 15,0-18 1,52-53 15,54 0-15</inkml:trace>
  <inkml:trace contextRef="#ctx0" brushRef="#br1" timeOffset="103360.23">4039 6085 0,'0'0'0,"0"-17"0,0-1 31,-17 53-15,17 18 0,0 53-1,0 35 1,0-35-1,0-71-15,0 71 16,0-53 0,0-35-1,-18-36 17,0-35-17,18 36 1,0-89-1,18 35 1,70-17 0,-17 35-1,-18 53 1,53 18 0,-54 70-1,-52 0 1,-35 0-1,18-35 1,-19-18 0,19-35 15,17-52-15,0 34-1</inkml:trace>
  <inkml:trace contextRef="#ctx0" brushRef="#br1" timeOffset="104178.09">4815 6227 0,'0'0'0,"-17"0"31,-1 0-31,-35 17 15,-35 54 1,70-54-16,-17 89 16,17-18-1,18-17 1,53-71 0,18 0-1,-1-18 16,-70-17-15,0-36 0,-17-17-1,-1 35 1,18 0 0,53 18-1,18 18 1,-1 17-1,-17 0 1,-18 70 0,-17 36-1,-18-36 1,0 19 0,-18-54-1,-17 0 16,18-35-15,17-35 0,0-36-1,0-17 1,35-18 0,18 53-1,17 18 1,1 35-1,-36 35 1,-17 36 0,-18 17-1,0-17 1,0-1 0,0-34 15,-18-19-16,18-52 17,0-36-17</inkml:trace>
  <inkml:trace contextRef="#ctx0" brushRef="#br1" timeOffset="104609.91">5380 6403 0,'0'53'32,"17"-53"-17,19 0-15,-19 0 0,36-18 16,18-35 0,-1 0-1,-34 0 16,-36 1-15,0 34 0,-88 18-1,17 35 1,18 18 0,18 71-1,35-19 1,0-52-1,53 0 1,17-53 0,1 0-1,17-53 1,35-53 0,-105 71-1</inkml:trace>
  <inkml:trace contextRef="#ctx0" brushRef="#br1" timeOffset="104959.81">6332 5733 0,'0'0'16,"0"-18"-16,0 0 0,-17 18 15,-1 0 1,0 106-1,18 53 1,0-36 0,-35 71-1,0 36 1,17-177-16,1 88 16,-19 35 15,1-35-16,17-53 1,-17-70 0,35 0-1,0-71 17</inkml:trace>
  <inkml:trace contextRef="#ctx0" brushRef="#br1" timeOffset="105459.72">7091 6050 0,'0'0'0,"17"0"47,1 0-47,0 0 16,52 0-1,36 0 1,-35-18 0,-54 18-16,19 0 15,-36-17 1,-53 17 0</inkml:trace>
  <inkml:trace contextRef="#ctx0" brushRef="#br1" timeOffset="105976.42">7056 6085 0,'0'0'0,"-18"18"0,18 0 0,-35 35 16,-1-18-1,1 35 16,35-52-15,18-36 31,-1 18-47,19 0 16,34-35-1,18 35 1,1 0-1,-37 0 1,-16 71 0,-36-1-1,-18 18 1,-70 1 0,-18-54 15,36-35-16,-1 35 1,53-70 0,18-36-1,18 54 1,35-19 0</inkml:trace>
  <inkml:trace contextRef="#ctx0" brushRef="#br1" timeOffset="106609.76">7885 6174 0,'0'-36'31,"-18"19"-31,-17-1 16,-54 0 0,19 36-1,-54 53 1,72-18 0,16 17-1,36-52-15,0-1 16,53-17-1,35-17 1,1-19 0,-1-16-1,-18 34 1,-70 36 31,0 17-47,0 18 31,0 53-15,-17-36-1,17-52-15,0 70 16,0-35 0,-71-18 15,1-35-16,-1 0 1,53 0-16,-52-35 16,52 0-1,18-1 1,35-17 0</inkml:trace>
  <inkml:trace contextRef="#ctx0" brushRef="#br1" timeOffset="107242.23">8396 6209 0,'0'-35'16,"0"17"-1,0 0-15,-18 18 16,-34-17 0,-37 17-1,72 17-15,-71 54 16,52-36 0,36 0-1,71-35 32,17-17-31,0-18-1,-88 17-15,53-17 16,-18 35 0,-35 53 15,0-1-16,0 1 1,0-17-16,0 17 16,0 35-1,0-18 1,-35-17 0,0-18-1,-36-35 16,54 0-31,-36 0 16,0 0 0,0-17-1,53-36 1,0 35 0,70-52-1</inkml:trace>
  <inkml:trace contextRef="#ctx0" brushRef="#br1" timeOffset="107859.36">8943 6191 0,'0'0'0,"18"-17"16,-1-19-1,-17 19-15,0-1 16,-17 18 0,-89 0-1,18 53 1,17 0 0,36 0-1,35-18 1,70-17-1,36-18 1,-53-36 0,0-16-1,-35 34 1,-18 0 0,-18 54 30,18-19-46,-35 54 16,35 17 0,0 18-1,0-36 1,0-17 0,-18-18-1,-53 1 1,19-36-1,-19 0 1,36 0 0,-1 0-1,19 0 1,17-18 0,0 0-1</inkml:trace>
  <inkml:trace contextRef="#ctx0" brushRef="#br1" timeOffset="111976.65">476 8255 0,'0'18'0,"18"-18"15,0 0 1,17 0-1,0-36 1,-17 19-16,35-36 16,-53 35-1,0-17 1,-18 17 0,-53 18-1,1 36 1,-18 34 15,35 1-15,35-36-1,18-17 1,35-1 0,36 1-1,35 17 1,-18-17-1,-35-1 1,-35 36 0,-36 0-1,-88 18 1,-53-1 0,53-52-1,1-18 16,34-18-15,36-35 0,0 18-1,35-18 1,0 36-16,0-1 16,35-17-1</inkml:trace>
  <inkml:trace contextRef="#ctx0" brushRef="#br1" timeOffset="112325.44">935 8043 0,'0'0'0,"0"18"47,0 0-47,-18 52 16,18 18 0,-17 36-1,-1-36 1,18-70-16,-18 52 15,18-35 1,0-17 0</inkml:trace>
  <inkml:trace contextRef="#ctx0" brushRef="#br1" timeOffset="112593.05">776 8343 0,'0'0'0,"0"18"15,18-18 16,-1 0-31,19-18 16,34 1 0,-35-1-1,-17 18 1,0 0 0</inkml:trace>
  <inkml:trace contextRef="#ctx0" brushRef="#br1" timeOffset="113377.12">1111 8396 0,'0'18'31,"18"-1"-31,0-17 16,17 0-1,35-35 1,-17 0 0,-35-18-1,-18 35 1,0 1 0,-18 17-1,1 0-15,-54 17 16,36 36 15,-18 18-15,53-1-1,0 1 1,0-18 0,35-36-1,36-17 1,-1 0-1,18-53 1,18-17 0,-18-18-1,-17 0 1,-53 35 0,-18 35-1,0 0 1,0 89 31,-18 17-32,18 0 1,-18 71 0,18-35-1,-17 87 1,17-158-16,0 88 15,-18 0 1,0-52 0,18-54-1,0-18 1,0-52 0,0-53-1,18 35 1</inkml:trace>
  <inkml:trace contextRef="#ctx0" brushRef="#br1" timeOffset="113792.29">1729 8290 0,'0'0'0,"-18"-17"32,18-1-32,0 0 0,35 1 15,-17-1-15,52 0 16,1-17 0,-18 35-1,-18 53 16,-35 18-31,-53 52 32,-17-52-17,17-18 1,-18-18 0,54-35-1,-1 0 1,18-18 15</inkml:trace>
  <inkml:trace contextRef="#ctx0" brushRef="#br1" timeOffset="114488.11">2505 8255 0,'0'0'0,"17"-53"31,-17 35-31,18-34 16,0 16-1,-18 1 1,0 53 31,0-1-47,-18 54 16,0 35-1,18-18 1,-17-18 15,17-52-31,0 35 16,-18 0-1,18-18 1,-18-35 0,-34 35-1,-1-35 1,-53 18-1,53-18 1,18 0 0,52 0 15,54 0-15,17 0-1,-70-18-15,70 18 16,0-17 15,-70 17-15,-18-18-1,0 0 48</inkml:trace>
  <inkml:trace contextRef="#ctx0" brushRef="#br1" timeOffset="114941.69">3193 8396 0,'0'0'0,"-18"0"31,18 18-15,35-18 0,36 0-1,52 0 1,-17 0 0,-71 0-16,36 0 15,17 0 16,-70 0-15,-18-18 15,0 0-31</inkml:trace>
  <inkml:trace contextRef="#ctx0" brushRef="#br1" timeOffset="115424.73">3669 8079 0,'0'0'15,"-35"0"1,17 17-16,18 36 16,0-18-1,35 36 1,36-36 15,35-17-15,-18-18-1,0 0 1,-35-18 0,-18 1-1,-52 17 16,-36 35-15,-18 35 0,18 1-1,-53 52 1,71-52 0,35-53-16,-35 35 15,17-36 1,18 1 15,0-53 0</inkml:trace>
  <inkml:trace contextRef="#ctx0" brushRef="#br1" timeOffset="116941.72">4815 7990 0,'0'0'0,"-35"0"0,-35 0 16,52 0-16,0 18 15,1 0-15,17 52 16,0-17 15,35-18-15,71-35-1,53-70 1,-107 35 0,-34-1-16,35-52 15,-35 18 1,-18 34-1,-18 36 1,0 0 0,1 36-1,17-1-15,0 88 16,0 36 0,0-35-1,0-1 1,0-52 15,-36-54-15,1-17-1,-35-17 1,-1-19 0,18 1-1,18 0 1,52 52 31,1 1-47,53 35 15,17-18 1,18 0 0,17-35-1,36 0 1,35-35-1,-53-35 17,-53 17-17,-35-35 1,-53-1 0,0 72-16,-53-19 15,-17 19 1,-36 17-1,35 53 1,-17 35 0,35 35-1,53-70 1,0 0 0,18-35-1,52-18 1,1-18-1,52-70 17,-34-18-17,-54 0 1,-17-35 0,-18 18-1,0 70 1,0 35-1,-18 36 1,0 70 0,1 53-1,17 0 1,0-53 0,17 18-1,36-53 1,-18-53 15,18 0-15,0-70-1,-35 52-15</inkml:trace>
  <inkml:trace contextRef="#ctx0" brushRef="#br1" timeOffset="117858.6">6068 8290 0,'0'36'15,"17"-36"17,1 0-17,0 0-15,35-53 16,-18 0 15,-17 35-31,-1-17 16,-17-18-1,-17 53 17,-36 53-17,17 35 1,1 18-1,35-89-15,0 54 16,18-36 0,52-17-1,1-18 1,-1-18 0,36-35-1,18-35 1,-71-18 15,-53 53-15,0 18-1,0 53 17,-18 70-17,0-35 1,1 35-1,17-53 1,0 1 0,0-54 31,0 0-32,0-17-15,0-53 16,70-18-1,36 18 17,-71 70-32,71-17 15,0 35 1,-53 53 0,-35 35-1,-18 0 1,-36 18-1,36-71 1,-17 1 0,17-54 31,0 0-47,53-52 15</inkml:trace>
  <inkml:trace contextRef="#ctx0" brushRef="#br1" timeOffset="118374.85">7320 7832 0,'0'0'0,"0"-18"16,0 36 15,0 70-16,0 18 1,-18 35 0,1 0-1,17-71 1,17-17 0,36-17-1,36-36 1,-36-18 15,17-53-15,-52 54-16,35-71 15,-36-18 1,-17 88 0,18 36 15,-18-1-31,0 54 15,0-18 1,0 17 0,0-52-1,70 0 1,1-54 15,0 1-31,-36-18 16</inkml:trace>
  <inkml:trace contextRef="#ctx0" brushRef="#br1" timeOffset="118580.69">7867 7885 0,'0'0'0,"-18"0"0,-17 0 16,17 0-1,1 0 1</inkml:trace>
  <inkml:trace contextRef="#ctx0" brushRef="#br1" timeOffset="118808.59">7144 8114 0,'0'0'0,"17"0"31,54 0-16,-36 0-15,36-18 16,-36 1 0,-17-1-16</inkml:trace>
  <inkml:trace contextRef="#ctx0" brushRef="#br1" timeOffset="120524.4">8132 8308 0,'17'-18'16,"1"18"-16,-1-35 15,1 17-15,53-52 16,-18-1 0,-36-35-1,-17 18 1,0 53-16,-17 0 31,-19 17-15,-17 18-1,18 71 1,17 52 0,1 53-1,17 18 1,0-70-1,0 70 1,0 18 0,0-36-1,0-141-15,0 53 16,0-52 0,70-54-1,-17-52 1,0-19 15,0-69-15,-53 17-1,-35 17 1,-36 53 0,-52 1-1,35 52 1,70 18-1,89 0 17,17-53-17,0 18 1,18-35 0,-18-19-1,-35 19 1,-36 35-1,-17 52 32,0 1-31,0 52 0,0 36-1,18-71 1,35-17-1,0-18 1,35-18 0,-17-34-1,35-37 1,-89 1 0,1 35-1,-1 36 1,-17 34 31,0 54-32,0 35 1,-17 17 0,-1 1-1,18 70 1,0 0-1,0 0 1,0-36 0,18-52-1,-1-35 1,-17-54 0,-17-17-1,-54-35 1,18-71-1,0-52 17,53-1-17,0-35 1,71 35 0,17 18-1,18 35 1,0 0-1,-71 89-15</inkml:trace>
  <inkml:trace contextRef="#ctx0" brushRef="#br1" timeOffset="120858.13">10142 7779 0,'0'0'0,"0"-18"16,-17 18-1,17-18 1,-18 18 0,-17 71-1,35 17 1,-18 36-1,18-89-15,0 88 16,0-52 0,0-36-1,18-52 17,-1-19-17</inkml:trace>
  <inkml:trace contextRef="#ctx0" brushRef="#br1" timeOffset="121374.94">10266 7779 0,'17'-18'15,"-34"36"-15,34-71 16,-17 35 0,0 106 15,0 1-16,0 34 1,-17 18 0,-1-53-1,1-17 1,17-53 0,0-36 15,0 0-31,17-70 15,18 0 17,18-36-17,18 54 1,-1 17 0,1 53-1,-53 53 1,-1 17-1,-17-34-15,0 52 16,0-53-16,0 53 16,-17-35-1,-1-17 1,18-54 15,0 0-31,0-17 16</inkml:trace>
  <inkml:trace contextRef="#ctx0" brushRef="#br1" timeOffset="121825.57">10830 8061 0,'18'0'47,"0"0"-47,17-35 15,18-18 1,-36 53-16,19-71 16,-36 36-1,0 17 1,-53 18-1,-35 53 17,-1 18-17,72 35 1,17-18 0,17-18-1,36-34 1,35-19-1,36-17 1,-54-17 0,1-36-1,0-18 1</inkml:trace>
  <inkml:trace contextRef="#ctx0" brushRef="#br1" timeOffset="122157.55">9737 7955 0,'0'0'0,"-18"0"0,36 0 16,-1 0-1,124-18 1,-105 1-16,158-18 16,-36 17-1,-87 18 1,-53 0-1</inkml:trace>
  <inkml:trace contextRef="#ctx0" brushRef="#br1" timeOffset="123057.27">11800 7920 0,'18'0'31,"0"-18"-31,-1 1 16,36-1 0,35-35-1,-70 35-15,35-35 16,-53 36 0,-18-1-1,-52 18 1,-1 35-1,36 18 1,35-17 0,0 17-1,53-1 1,35 1 0,0 18-1,-35 17 1,-53-53-1,-123 18 17,-18-17-17,52-36 1,19 0 0,35-71-1,35 36 1,0 0-1,70-1 1,18-17 0,-35 18-16</inkml:trace>
  <inkml:trace contextRef="#ctx0" brushRef="#br1" timeOffset="123374.88">12506 7620 0,'0'0'0,"0"-18"31,0 36-15,0 17 0,0 53-1,0 1 1,0 34-1,0-52 1,0 17 0,18-70-1,-1-18 1,1 0 0,-18-36-1,0 19-15</inkml:trace>
  <inkml:trace contextRef="#ctx0" brushRef="#br1" timeOffset="123574.87">12365 7920 0,'17'0'31,"1"0"-31,0 0 0,-1 0 15,54-18 1,0 18 0,-19-35-1,-34 35-15,0 0 16</inkml:trace>
  <inkml:trace contextRef="#ctx0" brushRef="#br1" timeOffset="124240.92">13176 7973 0,'0'0'0,"36"-18"16,-19 0-1,1-17 1,-18-18-1,-35 0 1,17 36-16,-70-19 16,17 36-1,-17 0 1,35 53 0,-18 36-1,19 34 1,52-88-16,0 54 15,0 16 17,70-69-17,-17-36 1,18 0 0,17-71-1,0-35 1,-17-17-1,-36 17 1,-35 35 0,0 89 15,-18 70-15,18 0-1,0 1 1,0 16-1,18-69 17,35-36-17,0 0 1,0-71 0,-1 18-1</inkml:trace>
  <inkml:trace contextRef="#ctx0" brushRef="#br1" timeOffset="125190.45">13688 7567 0,'0'0'0,"0"-18"0,0 1 16,-36-1 0,36 71-1,0 35 1,0-52-16,-35 87 15,18-35 17,17 36-17,0-36 1,17-35 0,36-36-1,-35-17-15,35 0 16,17-52-1,-17-19 1,0-17 0,-18 17-1,-17 1 1,-18 52 0,35 36-1,-35 35 1,0 35-1,-35 18 17,35-53-17,35-1 1,36-52 0,-1-17-1,19-54 1,-19-17-1,-17 0 1,-35 53-16,35-18 16,-36 0-1,19 53 1,-19 0 0,-17 17 30,0-34 1,0-1-47,0 0 16,0 1 0,-17 17-1,-54 17 1,36 36-1,-1 18 1,19 52 0,-1-52-1,36-18 1,-1-35-16,54 17 16,17-35-1,-17 0 1,-1-53-1,1-35 17,-54-18-17,-17 35-15</inkml:trace>
  <inkml:trace contextRef="#ctx0" brushRef="#br1" timeOffset="125441.43">14323 7444 0,'0'0'0,"-18"0"0,-35 0 16,36 0-1,-1 0 1,0 0 31,1 0-32</inkml:trace>
  <inkml:trace contextRef="#ctx0" brushRef="#br1" timeOffset="125657.12">13353 7761 0,'0'0'0,"35"0"16,-17 0 0,17 0-16,-18 0 0,54 0 15,35-18 1,-36 1-1,-52-1 1</inkml:trace>
  <inkml:trace contextRef="#ctx0" brushRef="#br1" timeOffset="126606.9">15275 7655 0,'18'0'16,"0"0"-1,17 0-15,53-17 16,0-19-1,-17-17 1,-36 1 15,-35-1-15,-53 35 0,-35 18-1,0 71 1,35-19-1,53-16-15,-18 34 16,18 18 0,35-70-1,54 0 1,16-18 0,-52 0-1,-35-18 1,-89 18 15,19 0 0,-54 71-15,70-1 0,19 18-1,17 1 1,53-54-1,35-35 1,18-18 0,-18-17-1,0-53 1,0 0 0,-70 52-16,35-52 15</inkml:trace>
  <inkml:trace contextRef="#ctx0" brushRef="#br1" timeOffset="126874.08">16034 7461 0,'0'0'0,"0"18"16,-18 0 0,-17 70-1,-18 0 1,53 18-1,53-18 1,-71-53-16,-17 53 16,35-70-16,-18 53 15,18-54 1,0 1 0,18-18-1,17-53 1</inkml:trace>
  <inkml:trace contextRef="#ctx0" brushRef="#br1" timeOffset="127340.21">16192 7867 0,'0'18'16,"18"-18"15,0 0-31,35 0 16,17-18-1,1 0 1,-18-35 0,-36 53-16,-17-53 15,0 18 1,-17 35-1,-71 18 1,17 17 15,-35 71-15,88-18 0,18-35-1,36-18 1,52-17-1,18-18 1,-18-18 0,71-52-1,-71-18 1,-70 70 0</inkml:trace>
  <inkml:trace contextRef="#ctx0" brushRef="#br1" timeOffset="128040.76">16792 7761 0,'0'-18'0,"0"-17"16,-17 18-1,34 105-15,-17-106 0,-35-35 16,17 124 15,1-18-15,17 35 0,-18 0-1,18-53 1,0-52 31,0-1-47,0-35 15,0-17 1,53-19 0,-35 72-16,17-36 15,0 35 1,18 18-1,-18 53 17,-17 0-17,-18 35 1,18-17-16,-18-36 16,0 0-1,-36-17 1,19-18-1,17-53 1,17-18 0,36-34-1,18 16 1,17 19 0,-17 52-1,17 36 1,-35 52-1,-53 36 1,0-18 15,0-17-15,-18 0 0,18-89 15,18-17-16,35-36 1,-53 36-16</inkml:trace>
  <inkml:trace contextRef="#ctx0" brushRef="#br1" timeOffset="128307.1">17851 7655 0,'-18'0'31,"0"0"-31,-17 0 16,-36 36-1,36 52 1,18-18 0,17-52-16,0 17 15</inkml:trace>
  <inkml:trace contextRef="#ctx0" brushRef="#br1" timeOffset="128657.31">18133 7726 0,'0'-35'31,"0"17"-31,-18 18 16,0 0-1,18 18 1,-17 52-1,17-17 1,0 18 0,-18-1-1,18-35 1,0-17 0,0-36 15,0 1-16,0-19-15,35 1 16</inkml:trace>
  <inkml:trace contextRef="#ctx0" brushRef="#br1" timeOffset="128890.17">18133 7743 0,'53'-35'31,"-106"70"-31,123-87 0,19 34 16,-19 0-1,18 36 1,-52 52-1,-19 1 1,-17-18 0,0-18-16,-35 18 15,0 0 1,35-35 0,0-36 15,53-35-16</inkml:trace>
  <inkml:trace contextRef="#ctx0" brushRef="#br1" timeOffset="129340.2">18856 7391 0,'0'0'0,"0"-18"0,0 0 0,0-35 16,0 18 0,0 18-1,0 52 1,0 53-1,-18 53 1,-17-17 15,17-36-15,18-53-16,0 53 16,0 0-1,36-52 1,-1-19-1,18-17 1,-35 0-16,17-35 16,53-35-1,-70 17 1,-18 35-16</inkml:trace>
  <inkml:trace contextRef="#ctx0" brushRef="#br1" timeOffset="129639.98">18768 7567 0,'0'0'16,"-18"0"-16,0 0 0,1 0 15,34 0 1,19 0-1,-1 0-15,71 0 16,35 0 0,-53-18-1,-53 1 1,1 17 0,-72 0 15</inkml:trace>
  <inkml:trace contextRef="#ctx0" brushRef="#br1" timeOffset="130989.69">17745 7867 0,'0'0'0,"17"0"78,1 0-63,0 0 1,-1-18 0,1 18-16,0 0 15,-1-17 1,1-1 0,-1 0-1,-17 1 1,0-1-1,0 0 1,0 1 0,-17 17-1,-18 0 1,17 0 0,-17 0-1,-1 0 1,1 17-1,17 1 1,1 35 15,-1-53-15,1 18-16,-1-1 16,18 1-1,-18 35 1,1-18-1,17 0 1,0 18 0,0-17-1,0-19 1,35 1 15,-17-18-15,34 0-1,-16 0 1,-19 0-16,36 0 31,18-35-15,-54 17 0,19-17-1</inkml:trace>
  <inkml:trace contextRef="#ctx0" brushRef="#br1" timeOffset="133239.39">20108 7832 0,'0'0'0,"18"0"15,17-18 1,-17 0-16,17 1 15,-17-1-15,-1-35 16,1 0 0,-36 0-1,-52 18 1,-18 35 0,-18 35-1,18 54 1,35 16-1,35-34 1,18 35 15,35-36-15,54-70 0,-1 0-1,0-53 1,-35 0-1,35-35 1,-53 0 0,-17 18-1,-18 52 1,0 0 0,-18 71-1,1 0 1,17 35-1,0 0 17,53-52-17,52-36 1,1 17 0,-18-70-1,-52-17 1,-19-1-1,-17 54-15,0-36 16,0 35 0,-35 53 15,0 18-15,0 36-1,17-1 1,0-53-1,18 0 1,36-52 15,-36-1-15,0 0 0,17-52-1,54-1 1,-1 1-1,19 17 1,-37 53 0,-34 0-16,17 35 15,-35-17-15,18 52 16,53 1 0,-36-18-1,-18-18 1,36-17-1,-17-36 1,-19 18 0,19-53-1,16-17 1,37-19 0,17 1-1,17 18 1,-52 52-1,-1 18 1,-52 71 0,-18-1-1,0-17 1,0-35 0,17-18-1,1 0 1,0-18-1,-18-17 1,0-18 15,-71 0-15,1 35 0,52 1-16,-35 17 15,-35 35 1,0 18-1,17 35 1,53-17 0,18-1-1,18-17 1,88-18 0,-53-35-1,35 0 1,-17-53-1,17 0 1,-71 36-16,54-89 31,-1-17-15,-52-19 0,-18 37-1,0-19 1,0 71-1,-35 53 1,0 88 0,-1 54-1,36 16 1,-17-34 0,-19-1-1,72-70 1,34 0-1,18-53 1,1 0 15,-1-53-15,-18-17 0,-52 52-16,17-53 15,-17 54-15</inkml:trace>
  <inkml:trace contextRef="#ctx0" brushRef="#br1" timeOffset="135972.59">5433 9172 0,'0'0'0,"0"-17"15,0-1 1,0 36 15,0 17-15,0 53 0,-18 36-1,0-54 1,1 18-1,17-52 1,0-19 0,0-34-1,0-1-15,53-35 16,0-18 0,17-17-1,-17 0 1,-53 70-1,18 1 17,-18 52-17,17 36 1,1 17 0,0-18-1,17-17 1,18-17-1,-35-36-15,52 0 16,-17-36 0,18-17-1,-36-17 1,-18-1 0,1-17-1,0 0 1,-18 105 31,0 1-32,0 53 1,0-18 0,0-18-16,0 35 15,17 1 1,36-36-1,18-17 1,-18-18 0,35-53-1,0-18 1,0 1 0,-70-18-1,-18 35 1,-53 35-1,-35 18 1,70 0 0,-17 35-1,53 18 1,52-17 0,1 17-1,17-1 1,-70 1-1,34 0 1,-16-17 0,-19-36-1,36 0 1,0 0 0,35-53-1,18-53 1,-53 35-1,-18 1 1,-35 34 15,0 19-15,-17 17 0,17 35-1,-18 36 1,1-1-1,17 18 1,0-35 0,52-17-1,19-36 1,35 0 0,-18-53-1,0-18 1,-35-17-1,-35-18 1,-1 71 0,1-89-1,-18 54 1,0 87 31,0 1-47,-18 35 15,18-35-15,-17 70 16,34 0 0,-17 0-1,0-35 1,18-18 0,53-17-1,-18-18 1,17-18-1,1-17 1,-18-35 15,-18-1-15,-35 36 0,0-1-1,-71 36 16,18 53-15,36 0 0,17 18-1,0-18 1,17-53-16,36 17 16,0 1-1,53-18 1,-18-18-1,-17 1 1,-18-36 0,-53 18 15,0-1-15</inkml:trace>
  <inkml:trace contextRef="#ctx0" brushRef="#br1" timeOffset="136139.12">7338 9172 0,'0'0'0,"0"18"16,-18-18-16</inkml:trace>
  <inkml:trace contextRef="#ctx0" brushRef="#br1" timeOffset="136256.67">7391 9172 0,'88'0'16,"-176"0"-16,282-35 31,-177 35-31,36-18 16,-17 1-1,-19-1 1,-34 18-1</inkml:trace>
  <inkml:trace contextRef="#ctx0" brushRef="#br1" timeOffset="136421.96">7003 9013 0,'0'0'16,"0"18"-16,-53-18 0</inkml:trace>
  <inkml:trace contextRef="#ctx0" brushRef="#br1" timeOffset="136605.62">6932 9119 0,'35'0'16,"-70"0"-16,106-17 15,-18-19 1,-18 1-1,-35 0 1,-18 35 0,-17 0-1,17 17 1,18 19 0,0-1-1</inkml:trace>
  <inkml:trace contextRef="#ctx0" brushRef="#br1" timeOffset="137173.07">10142 8819 0,'0'0'0,"-17"0"46,-1 0-46,18 18 16,-18 70 0,18 0-1,-17 36 1,-1-36 0,1-17-1,17-36 1,-18-35 15,18-18-15</inkml:trace>
  <inkml:trace contextRef="#ctx0" brushRef="#br1" timeOffset="137939.29">9701 9190 0,'-35'0'16,"70"0"0,1 0-1,122 0 1,-122 0-16,158-53 16,-53 0-1,0-18 1,-88 1-1,-36 17 1,-17-35 15,-35 70-15,18 18 0,-36 0-1,53 88 1,-18 18-1,0 0 1,18-18 0,0-17-1,0-36 1,0-17 0,0-1-1,-17-17 1,17-35 15,0-36-15,17 19 15,54-19-15,-1-17-1,-52 70-15,53 1 16,-1 17-1,-34 52 1,-19 19 0,-17 35-1,0-18 1,-53-53 0,53-17-1,18-18 1,-36 0-1,18-35 17,18-1-17</inkml:trace>
  <inkml:trace contextRef="#ctx0" brushRef="#br1" timeOffset="138042.16">10901 9172 0</inkml:trace>
  <inkml:trace contextRef="#ctx0" brushRef="#br1" timeOffset="138388.67">10848 9278 0,'35'-35'0,"-70"70"16,88-88-16,-36 35 0,54 1 16,0-36-1,17 0 1,-88 0-1,0 0 1,-88 53 31,-1 53-31,36 35-1,36-70-15,-1 52 16,18 19-1,106-54 1,-71 0 0,71-35-1,-53-17 1,53-19 0,-71-17-1,-17 0 1</inkml:trace>
  <inkml:trace contextRef="#ctx0" brushRef="#br1" timeOffset="139005.6">12753 8767 0,'0'0'0,"-18"-18"0,-35-17 31,53 17-15,0 36 0,36 35-1,52 70 1,0-17-1,18 17 1,-18-17 0,-70-88-1,17-1 1,-35 1 0,0-36 15,0-35-16</inkml:trace>
  <inkml:trace contextRef="#ctx0" brushRef="#br1" timeOffset="139322">13247 8696 0,'0'0'0,"0"-18"0,-18 18 31,1 0-15,-54 18-16,0 35 16,-70 70-1,35 18 17,36-52-17,-18 52 1,35-88-1,35-36 1,36-34 15,-1-1-15</inkml:trace>
  <inkml:trace contextRef="#ctx0" brushRef="#br1" timeOffset="139738.59">13423 8908 0,'0'17'47,"0"1"-32,0 88 1,0 52 0,0-52-1,0 35 1,-17 18 0,-19 18-1,19-54 1,17 1-1,0-107-15,0 54 16,0-89 31,0-35-31,17-70-1,1 87-15,-18 1 0</inkml:trace>
  <inkml:trace contextRef="#ctx0" brushRef="#br1" timeOffset="140121.82">13458 9137 0,'0'0'0,"0"-18"0,-35-70 16,35 0 0,0 35-1,53-18 1,35 19-1,-17 34 1,52 18 0,-105 18-1,53 52 1,-71 1 0,-18 34-1,-88 1 1,0-53-1,18-18 1,17-17 0,54-18-1,70 0 17,0-35-17,-36 17-15</inkml:trace>
  <inkml:trace contextRef="#ctx0" brushRef="#br1" timeOffset="140406.1">14393 8961 0,'0'-18'0,"0"36"0,18-54 0,-18 19 15,0-36 1,-18 0 0,-17 18-1,-18 35 1,-88 35 0,106 53-1,-36 18 1,54 0-1</inkml:trace>
  <inkml:trace contextRef="#ctx0" brushRef="#br1" timeOffset="140738.93">14041 9243 0,'0'0'0,"70"0"31,1 0-15,17-53-1,0-18 1,-70 1-1,17-36 1,-35-18 0,0 107-1,0 52 17,0 18-17,0 70 1,0-34-1,0-54-15,0 0 16,18 18 0,-1-53 15,36 0-15,-18-35-1,-17 17-15</inkml:trace>
  <inkml:trace contextRef="#ctx0" brushRef="#br1" timeOffset="141038.94">14817 8625 0,'0'0'16,"-18"-17"-16,0 17 31,1 17-31,17 54 15,0 0 1,0 70 0,0-124-1,0 54 1,0 17 0,0-35-1,17-53 16,19-35-15</inkml:trace>
  <inkml:trace contextRef="#ctx0" brushRef="#br1" timeOffset="141337.79">15099 8572 0,'0'0'15,"0"-17"-15,-18 17 32,18 17-32,0 36 31,0 36-15,0 34-1,0-17 1,0-88-16,-17 70 15,17-18 1,0-52 0,0 0-1</inkml:trace>
  <inkml:trace contextRef="#ctx0" brushRef="#br1" timeOffset="141639.72">15046 9066 0,'0'-17'0,"0"34"0,18-122 16,-1 16-1,36 19 1,35-1 0,-35 36-1,-17 35 1,16 0 0,1 71-1,-53 17 1,0 0-1,0-18 1,0 19 0,-35-54-1,35-17 1,-18-18 15,18-53-15,0 35-16</inkml:trace>
  <inkml:trace contextRef="#ctx0" brushRef="#br1" timeOffset="141905.2">14764 8837 0,'0'0'0,"17"0"31,36 0-15,35 0 0,-70 0-16,88-18 15,-53 1 1,-35 17-1,-36 0 1</inkml:trace>
  <inkml:trace contextRef="#ctx0" brushRef="#br1" timeOffset="142628.67">14058 9119 0,'0'0'0,"0"18"31,0 0-31,0-1 16,0 1 0,0 17-1</inkml:trace>
  <inkml:trace contextRef="#ctx0" brushRef="#br1" timeOffset="160253.93">16140 9084 0,'-18'0'47,"53"0"-31,-17 0-16,-1-18 0,1 18 15,35-70 1,0-1 0,-18-17-1,-35-18 1,36 53 0,-72 53-1,-34 18 1,17 70-1,35 18 1,18-35 0,0 17-1,53-35 1,-18-36 0,18-17 15,0 0-16,0-70 1,0 17 0,-35 18-16,35-71 15,17 35 1,18 18 0,-17 53-1,-54 36 1,-17 69-1,0 1 1,-35-35 0,35-36-1,0-17 1,0-71 31,18 0-32,-1 35-15,19-35 16,17-35 0,-18 18-1,-53 70 17,1 35-17,-1-18-15,0 72 16,1-1-1,17-18 1,17-17 0,54-17-1,-53-36-15,35 0 16,17-36 0,1-17 15,-36 0-16</inkml:trace>
  <inkml:trace contextRef="#ctx0" brushRef="#br1" timeOffset="160604.39">17321 8767 0,'0'-18'0,"0"36"46,0-1-46,0 54 16,0 35 0,-35 35-1,17 35 1,1-35 0,-36 71 15,35-142-31,-17 142 15,-18-71 1,53-88 0,-18-35-1,18-36 1,36-52 0,52-125-1</inkml:trace>
  <inkml:trace contextRef="#ctx0" brushRef="#br1" timeOffset="160986.15">17339 9066 0,'0'0'0,"-71"-141"32,71 88-32,0 0 31,18 1-16,70 16 1,18 36 0,18 18-1,-36 52 1,-71 19 0,-52-1-1,-53-18 1,-36-34-1,19-19 1,69-17 0,36 18 15,36-36-15,-19 18-16,19-17 15</inkml:trace>
  <inkml:trace contextRef="#ctx0" brushRef="#br1" timeOffset="161469.76">17815 8925 0,'-35'-53'31,"17"36"-31,18-1 0,0-17 15,0 0 1,36-1 0,34 36-1,-52 0-15,17 0 16,18 53 0,-35 35 15,-36 1-16,0-19 1,18-35 0,-17-35-1,17-17 1,0-36 0,0-18-1,17-17 1,19 0-1,-1 53 1,18 35 0,17 0-1,-34 0 1</inkml:trace>
  <inkml:trace contextRef="#ctx0" brushRef="#br1" timeOffset="161559.57">18344 8925 0</inkml:trace>
  <inkml:trace contextRef="#ctx0" brushRef="#br1" timeOffset="161835.82">18397 8908 0,'0'0'0,"18"-36"15,0 36-15,17-53 16,-17 18-1,-18 0 1,-36 35 0,-34 0-1,-1 70 1,54 1 0,17 17 15,0-35-16,35 0 1,18-53 0,17 0-1,1-18 1,-54 18-16</inkml:trace>
  <inkml:trace contextRef="#ctx0" brushRef="#br1" timeOffset="162270.73">18944 8819 0,'0'0'0,"18"-17"0,-1-36 15,-17 35 1,0 1 0,-52 17 15,-37 70-16,72-17 1,-1 0 0,18-35-1,124 17 32,-124-17-47,70-1 16,-52 18-1,-18-17 1,0 17 0,-71-17-1,36 0-15,-18-18 16,-35 0 15,52 0-15,36-53-1,18 17 1</inkml:trace>
  <inkml:trace contextRef="#ctx0" brushRef="#br1" timeOffset="162785.6">19315 8855 0,'0'0'0,"17"-18"0,18 0 16,-35 1-16,18-18 16,0-1-1,-18 19 1,-36-1 0,-34 18 15,-18 35-16,70-35-15,-17 53 16,35 0 0,0 0-1,70-35 1,1-1 0,17 19-1,-35-1 1,-71 0 15,-70-17-15,0-1-1,-18-17 1,89 0-16,-19 0 31,19 0-15,34 0 15,19-35-31</inkml:trace>
  <inkml:trace contextRef="#ctx0" brushRef="#br1" timeOffset="163080.87">19632 8784 0,'0'0'0,"0"-17"16,0 34 31,0 1-47,0 17 0,0 18 31,-18 35-16,1-35 1,17-71 31,17 1-31</inkml:trace>
  <inkml:trace contextRef="#ctx0" brushRef="#br1" timeOffset="163418.97">19685 8625 0,'-35'-17'31,"17"17"-31,0 0 0,1 0 16,34 0 30,1 0-30,35-18 0,-35 18-1,-18-35 1,-36 35 0,-34 0-1,52 17 1,-17 19-1,35-19 1,0 1-16</inkml:trace>
  <inkml:trace contextRef="#ctx0" brushRef="#br1" timeOffset="164302.41">19826 8925 0,'-18'53'16,"18"-35"-16,0-1 16,0 54-1,53-53 1,36-18 0,-37 0-1,1-53 1,-35 0-1,-18-35 1,-18 70-16,-17-53 16,-18 36-1,36 18 1,17-1 156,0 36-141,-18-18-15,0 0-1,18 17-15,0 1 16,-17-1-16,17 1 0,-18 35 16,0-18 15,18 1-16,0-19 1,36-34 0,-19 17-16</inkml:trace>
  <inkml:trace contextRef="#ctx0" brushRef="#br1" timeOffset="164492.94">20302 8767 0,'0'-18'16</inkml:trace>
  <inkml:trace contextRef="#ctx0" brushRef="#br1" timeOffset="165002.88">20232 8925 0,'0'53'16,"0"-35"-1,0-1-15,0 1 16,0 0-1,0-36 32,0 0-47,0-52 16,0 52 0,0 1-16,0-54 31,17 18-16,54 0 1,35 36 0,-36 17-1,54 70 1,-124-17 0,0 35-1,0-17 1,0-36-1,-35 0 1,17-35 0,18-17 31,0-1-32,0 0 1,18 1-16,-1 17 0</inkml:trace>
  <inkml:trace contextRef="#ctx0" brushRef="#br1" timeOffset="165585.34">21096 8696 0,'18'-18'16,"-18"1"15,-18 17-31,-17 0 16,17 0-1,-70 17 1,17 36-1,36 0 1,35 0 0,0-35-1,53 17 1,18-35 0,-1 18-1,-35-1 1,-17 1-1,-18 0 1,0 17 0,-53 0-1,-17-35 1,-1 18 0,18-18 15,0 0-16,36 0 1,-1 0 0,36 0 15</inkml:trace>
  <inkml:trace contextRef="#ctx0" brushRef="#br0" timeOffset="211062.63">25118 229 0,'0'0'0,"35"0"0,71 18 16,-88-18 0,-18-18 46,0-17-46,0 17-16,0 1 62,35-1-46,-53 0-1,1 36 1,17 0 0,35-36-16,-70 36 15</inkml:trace>
  <inkml:trace contextRef="#ctx0" brushRef="#br0" timeOffset="211114.18">25224 370 0,'0'36'15,"-18"-19"1</inkml:trace>
  <inkml:trace contextRef="#ctx0" brushRef="#br0" timeOffset="211396.08">25294 635 0,'-70'0'16,"17"53"0,53 0-1,0-18 1,17 18 0,19-35-1,-19 17 1,19-35-1,16 0 1,-16 0 0,34-35 15,-52-1-15,17 1-1,-35 17 1,-17 18-1</inkml:trace>
  <inkml:trace contextRef="#ctx0" brushRef="#br0" timeOffset="212446.17">24994 564 0,'-35'0'0,"17"0"15,36 0 32,0 0-47,17 0 16,-17 0-16,52 0 15,18 0 1,1-17 0,-19-1-1,-52 18 17,17 0-17,-17 0 1,-18-17-1,35 17 1,-53-18 0,-35 53-1</inkml:trace>
  <inkml:trace contextRef="#ctx0" brushRef="#br0" timeOffset="213112.34">25277 300 0,'0'0'0,"0"-18"0,17 1 31,-17-1-31,-53 18 16,106-18-1,-53 1 16,-17 17-31,17 17 16,-36 36 0,36-18-1,0 36 1,-17-18 15,17-35-31,0 52 16,0-17-1,0 18 1,0-18 0,0-36-1,35 36 1,-35-35 0,0-1-1,35-17 1,0 0-1,18-17 1,-35-1 0,0 0-1,-18 1 17,35-36-17</inkml:trace>
  <inkml:trace contextRef="#ctx0" brushRef="#br0" timeOffset="-213365.47">25559 547 0,'0'-18'63,"0"1"-16,17 17-32,1 0 1,0 0-16,17 0 16,18 17-1,-18 18 1,36-17 0,-18 53-1,-18-36 1,-35-17-16,18 17 15,-18 18 1,17 0 0,-17-36-1,0 1 17,-17-18-1,-1 0-16,0-71 1,18 36 0,0-35-1,0 17 1,53-18 0,-35 53-16,35-34 15,35 34 1,-53 0-1,-17 1 1,-1 17 0,-34-18-1,34 18 17</inkml:trace>
  <inkml:trace contextRef="#ctx0" brushRef="#br0" timeOffset="-206285.46">25418 1270 0,'0'-18'16,"0"1"15,0-1 0,-18 36 32,18-1-63,-18 19 16,18-1-1,0-17-15,-17 52 16,17 1-1,0 34 1,0-16 0,-18 34-1,18-52 1,0-54-16,-18 54 31,18-36-15,0 0-1,0-52 32,0-1-47,18-17 16,0 17 0</inkml:trace>
  <inkml:trace contextRef="#ctx0" brushRef="#br0" timeOffset="-205785.17">25382 1958 0,'0'0'0,"-17"0"0,17 18 31,17-18 0,36 0-31,53 0 16,18 0 0,70-18-1,-71 0 1,36 18 15,-124 0-15,-17 0-1,-18-17 1,0-1 15,0 0-15,0 1 0</inkml:trace>
  <inkml:trace contextRef="#ctx0" brushRef="#br0" timeOffset="-205185.47">26158 1605 0,'0'0'0,"-17"0"31,-1 0-31,18 18 16,0 17-1,0 18 1,35 0 0,1-18-1,34-17 1,-52-18-16,17 0 15,18 0 1,-18-18 15,-35 36 16,0-1-31,-35 19-1,-18 34 1,18 1 0,-53 35-1,70-71 1,18-17-16,-53 17 16,36 0-1,-1-35 1,18-18 31,0 1-32</inkml:trace>
  <inkml:trace contextRef="#ctx0" brushRef="#br0" timeOffset="-204718.58">26758 1587 0,'0'0'15,"0"-17"-15,-17 17 47,17 17-31,-18 1-16,0 70 31,-17 36-15,35-36-1,-18 18 1,18-53 0,0 0-1,18-18 1,35-35 0,0 0-1,0-18 1,17-17-1,-34 0 1</inkml:trace>
  <inkml:trace contextRef="#ctx0" brushRef="#br0" timeOffset="-204386.02">26635 1905 0,'35'0'15,"-17"0"-15,35 0 16,-36 0-16,36 0 15,35-18 1,-70 1 0,35 17-1</inkml:trace>
  <inkml:trace contextRef="#ctx0" brushRef="#br0" timeOffset="-203300.27">27517 1870 0,'0'0'0,"0"-18"16,0 0-1,0 1-15,0-1 16,-36 1 0,1-1-1,-18 18 1,0 0 0,18 18-1,17-1-15,-17 18 16,0 36-1,0 0 1,35 17 0,0-35-1,0-18 1,52-17 15,1-18-15,18 0-1,-18-36 1,0-17 0,0-17-1,-18-54 1,-17 36 0,-18-53-1,0 70 1,0-17-1,0 71 1,0 34 31,-18 36-31,0 53 15,18-18-16,0-52-15,0 69 16,0-34 0,0 17-1,18-35 1,17-35 0,-17-1-1,52-17 1,-17 0-1,0-35 1,-35 17 0,0 1-1,-18-1 110</inkml:trace>
  <inkml:trace contextRef="#ctx0" brushRef="#br0" timeOffset="-201851.97">29122 1729 0,'-18'0'0,"18"-71"31,0 53-31,0 1 16,0-54-1,0 36 1,0 0 15,0-1-15,0 54 15,0 0-15,0 52-1,0 54 1,0 17 0,0-71-1,0 36 1,0-53-1,0-18 1,-17 1 0,-1-36-1,0 0 1,-52 0 0,17 0 15,-35 0-16,17 0 1,53 0-16,-35 0 16,53 17-1,36-17 17,70 0-17,17 0 1,18-17-1,-53 17 1,1-18 0,-72 18-1,1 0 17,-18-18 14</inkml:trace>
  <inkml:trace contextRef="#ctx0" brushRef="#br0" timeOffset="-200852.49">25312 2205 0,'0'-35'31,"0"17"-31,0 0 16,-18 18-16,1 0 16,-1 0 15,0 18-16,18 17 1,0-17-16,0 52 16,0 89-1,0 18 1,0-36 0,0 17-1,0-52 1,0-88-16,0 70 15,0-17 1,0-54 0,0 1-1,36-18 17,-36-18-17,17 18 1,1-35-1</inkml:trace>
  <inkml:trace contextRef="#ctx0" brushRef="#br0" timeOffset="-200452.22">25347 3263 0,'-35'18'0,"35"-1"16,0 19 0,35-36-16,0 0 31,89 0-16,35 0 1,17 0 0,-35 0-1,-70-18 1,-36 18 0,-17 0-1,-18-18 16,0-52-15,0 52-16</inkml:trace>
  <inkml:trace contextRef="#ctx0" brushRef="#br0" timeOffset="-199952.64">26070 2981 0,'0'0'0,"-53"18"16,53-1 0,36 1-1,-36 17 1,0-17-16,53-1 16,17 19-1,1-36 1,-18 0-1,-18 0 1,-18 0 0,-17 17 15,-35 36-15,-35 35-1,-1 18 16,1-35-15,-19 35 0,19-36-1,35-34 1,17-36 0,18 17-1,18-34 16,34-19-15,-34 19 0</inkml:trace>
  <inkml:trace contextRef="#ctx0" brushRef="#br0" timeOffset="-199535.46">26652 2893 0,'0'-18'16,"18"18"0,-18 18-1,0-1 1,-18 1-16,1 35 15,-19 18 1,1 70 0,35-53-1,0-71-15,-17 89 16,17-53 0,35-18-1,18-35 16,17-17-15,1-18 0,-18-18-1,0-18 1,-36 36-16</inkml:trace>
  <inkml:trace contextRef="#ctx0" brushRef="#br0" timeOffset="-199285.94">26564 3157 0,'0'36'31,"18"-36"-16,35 0 1,17-36 0,-17 19-1,0-1 1,35 0 0</inkml:trace>
  <inkml:trace contextRef="#ctx0" brushRef="#br0" timeOffset="-198419.73">27428 3157 0,'18'-35'31,"-18"17"-31,0 1 16,0-18-1,-18 35 1,-17 0-1,18 0-15,-54 0 16,18 17 0,0 18-1,18 18 1,0 18 0,35 17 15,0-35-16,17-35 1,36-1 0,-18-17-1,18-35 1,0-53 0,0 17-1,-18 1 1,-17-1-1,0 1 1,-1-1 0,1 36-1,-18 17 1,0 36 31,0-1-32,0 19 1,0 34 0,0-34-16,0 52 15,0 0 1,0-18 0,18-34-1,17-19 1,35-17-1,1 0 1,-18-35 0,-18 0-1,18 0 1</inkml:trace>
  <inkml:trace contextRef="#ctx0" brushRef="#br0" timeOffset="-197769.57">28998 2910 0,'0'0'0,"0"-17"15,-35-1 1,17 18-16,1-35 15,-1 35 1,0 0 0,18 35-1,0 53 1,0 18 0,0 71 15,0-36-16,-17-53 1,17-53 0,-18-35-1,18-18 1,0-52 0,0 35-16,0-1 0</inkml:trace>
  <inkml:trace contextRef="#ctx0" brushRef="#br0" timeOffset="-197387.16">28840 2999 0,'0'0'0,"-18"0"0,0 0 0,1-36 16,-1 19 0,18-1 15,35 0-16,36 1 1,105 17 0,-70 17-1,-71 19 1,-35 17 0,-105 17-1,16-35 1,-17 18-1,71-35 1,53-18 31,-1 0-47,36-35 16,36-1-1</inkml:trace>
  <inkml:trace contextRef="#ctx0" brushRef="#br0" timeOffset="-196769.71">29404 2840 0,'0'0'0,"0"17"46,0 1-46,0 17 16,0 36 0,-18 17-1,18-53-15,-17 54 16,17 34 0,0-35-1,0-52 16,0-19-15,-36-70 15,36-17-15,0-36 0,18 35-1,53 1 1,17 35-1,0 17 1,0 18 0,-35 35-1,-53 53 1,0-17 0,-70 17-1,52-70 1,0 35-1,1-36 1,17-34 15,0-1-15,17-17 0,1 17-16,0 0 0</inkml:trace>
  <inkml:trace contextRef="#ctx0" brushRef="#br0" timeOffset="-195786.44">29968 3052 0,'0'0'0,"0"-18"16,-17 18 0,-18 35-1,-18 18 16,17 18-15,19 17 0,17-71-16,0 36 15,0 0 1,53-35 0,17-18-1,1-53 1,-18 0-1,-36-17 1,-34-19 0,-54 36-1,-17 53 1,70-17 0,1 17-1,70 0 32,52-18-31,1 1-1,-18-1 1,18 18 0,-88 0-16,35 0 15,-36 0 1,-17 35-1,0 18 1,0 0 0,-17 53-1,17-53 1,0-18 0,0-17-1,-18-18 32,18-53-31,0 35-16,-17-52 15,17-1 1,52 0 0,1 1-1,18 35 1,-1 17-1,1 18 1,-18 53 0,-53 53-1,0-36 1,-18 18 0,1-35-1,-19-35 16,36-36 1,0-35-17,36 1 1,-1 16-16</inkml:trace>
  <inkml:trace contextRef="#ctx0" brushRef="#br0" timeOffset="-195336.28">30956 3104 0,'18'0'47,"0"0"-47,-1 0 0,36 0 15,35-35 16,0-18-15,-88 18 0,-17 35 15,-1 0-31,-70 0 16,35 53-1,-35 17 1,70 19-1,18-72-15,-17 71 16,52-17 0,18-53-1,17-18 1,19-18 15,-54 0-31,18 1 0,-36-1 16,19-35-1,17 0 1,-18 18-16</inkml:trace>
  <inkml:trace contextRef="#ctx0" brushRef="#br0" timeOffset="-194136.62">25188 3422 0,'0'0'0,"0"18"46,0-1-46,0 1 16,0 52 0,0 72-1,0-1 1,0 70 0,0-17-1,36-53 1,-19-70-1,1-36 1,-18 1 0,18-36-1,-1 0 1,18 0 0</inkml:trace>
  <inkml:trace contextRef="#ctx0" brushRef="#br0" timeOffset="-193719.95">25365 4533 0,'-18'18'32,"36"-18"-17,35 0 1,-36 0 0,124 0-1,18 0 16,-124 0-31,124 0 16,0 0 0,-53 0-1,-36 0 1,-52 0 0,-18-18 15,-18 1-16,1 17-15</inkml:trace>
  <inkml:trace contextRef="#ctx0" brushRef="#br0" timeOffset="-193237.09">26211 4269 0,'18'0'15,"-53"0"1,35 17 0,-36 1-16,36 17 15,18 0 1,53 1 0,-18-1-1,17 0 1,-17-35-1,0 18 1,-71 0 31,18-1-31,-35 1-16,0 17 15,17-35 1,-35 71-1,-17-1 1,-1 1 0,-17-1-1,53-34 1,52-36 15,36-36-15,-18 1-1</inkml:trace>
  <inkml:trace contextRef="#ctx0" brushRef="#br0" timeOffset="-192836.6">26882 4127 0,'0'0'0,"0"-17"0,0-1 15,17 1-15,-17-1 16,-17 53 0,-19 18-1,1 35 1,17 18-1,1-18 1,17-70-16,-18 70 16,18-35-1,18-18 1,-1-17 0,54-18-1,17-35 16,-35-18-15,-18 18-16</inkml:trace>
  <inkml:trace contextRef="#ctx0" brushRef="#br0" timeOffset="-192553.44">26723 4374 0,'0'0'0,"18"0"31,-1 0-31,54 0 16,17 0 15,-35 0-16,0-17 1,-36-1 0,1 18-1,17 0-15</inkml:trace>
  <inkml:trace contextRef="#ctx0" brushRef="#br0" timeOffset="-191803.75">27640 4357 0,'0'0'0,"0"-18"15,0 1 1,0-19 0,0 19-1,-53 17 1,18 0 0,-18 17-1,35 1-15,-35 52 16,18-17-1,0 18 1,35-1 0,0-52-1,53 0 1,-36-18-16,36 0 16,18-18-1,-1-35 16,1-35-15,-36 0 0,18-71-1,-53 71 1,0 0 0,0 52-1,0 54 16,-17 53-15,17-54-16,-18 107 16,18-36-1,0 18 1,0-18 0,35-53 15,18-17-16,18-18 1,-1 0 0,18-35-1,-70 17-15</inkml:trace>
  <inkml:trace contextRef="#ctx0" brushRef="#br0" timeOffset="-191217.31">29122 4022 0,'0'-18'0,"17"18"47,19 0-47,-19 0 0,19 0 16,87 0 0,-70-18-1,0 18 1,-53 18 15,-18-18-31</inkml:trace>
  <inkml:trace contextRef="#ctx0" brushRef="#br0" timeOffset="-190670.84">29157 4004 0,'-53'88'32,"36"-88"-32,-1 18 15,-17 35 1,35-36-16,-36 54 16,36-36-1,-17-35 1,70-17 15,-36-1-15,1 18-16,52-18 15,36 1 1,-18 34 0,-17 1-1,-36 53 16,-35-1-15,-17-17 0,-19-18-1,-52-17 1,0-18 0,53 0-16,-18 0 15,-18 0 1,54 0-1,17-18 1,35 18 0,18-17-1,-18-1 1</inkml:trace>
  <inkml:trace contextRef="#ctx0" brushRef="#br0" timeOffset="-189987.07">29863 4216 0,'17'-18'0,"-34"36"0,34-54 16,1-17-1,-18 1 1,0 16-1,-35 36 1,-1 0 0,19 0-16,-54 53 15,18 0 1,36 18 0,-1-54-1,18 1 16,71-18-15,-19-35 0,19-1-1,-36 1 1,-17 17 0,0 18-1,-18 18 1,0 35-1,0 0 1,0 18 0,0-19-1,0 19 1,0-53-16,0 17 16,-53 0-1,17-17 16,-52-18-15,18 0 0,17 0-1,35-18 1,36-17 15,35 17-15,-36 18-16</inkml:trace>
  <inkml:trace contextRef="#ctx0" brushRef="#br0" timeOffset="-189320.33">30480 4163 0,'0'0'15,"18"-18"-15,-18 0 0,17 18 0,-17-35 16,0 18 0,0-36-1,-53 53 1,-35 0 0,35 53-1,-53 35 1,71-18-1,35-52 1,35-18 0,18 0-1,36-35 1,-19-1 0,-52 1-1,-1 35 16,1 0-15,-18 18 0,0-1-1,18-17-15,-18 53 16,0 18 0,0-18-1,0 17 1,0-34-1,-36-1 1,-34-17 0,35-18-1,-36 0 1,18 0 0,35-18 15,1 18-31,34-18 47,36-35-47</inkml:trace>
  <inkml:trace contextRef="#ctx0" brushRef="#br0" timeOffset="-188621.3">31062 4110 0,'0'0'0,"0"-18"0,0 1 16,0-1-16,0-35 15,0 35 1,-35 18 15,-36 0-15,18 36-1,-17 34 1,34-35 0,36 1-1,36-36 1,17-18-1,53-52 1,-36 34 0,-52 1-1,-1 35 1,-17 18 15,0-1-31,0 36 31,0-35-31,0 52 16,0-17 0,-17 18-1,17-36 1,-18 18 0,0 0-1,-17-35 1,0-1-1,-18-17 1,35 0 0,1 0-1,-19 0 1,19 18 0,-19-18 15,19 18-31</inkml:trace>
  <inkml:trace contextRef="#ctx0" brushRef="#br0" timeOffset="-162707.91">6491 10231 0,'0'-18'0,"0"-53"31,0 54-15,0 34 31,0 1-47,-35 53 16,0 52-1,-1 0 1,36-87-16,-35 87 15,17-70 1,18 18 15,-17-54-15,17 1 0,0-36 30,0-52-30,17 52-16</inkml:trace>
  <inkml:trace contextRef="#ctx0" brushRef="#br0" timeOffset="-162324.04">6809 10142 0,'0'0'0,"0"-17"16,0 34 15,-18 19-15,-35 34-1,35-35-15,-35 71 16,1 53 0,16-53-1,1 17 1,17-52 0,18-53-1,0-1 1,0-34 15,36-36-15</inkml:trace>
  <inkml:trace contextRef="#ctx0" brushRef="#br0" timeOffset="-161941.11">7144 10248 0,'0'0'0,"0"-17"0,0-1 16,0 0 0,0 1-1,0 34 16,0 36-15,-18 53 15,0 35-31,1-53 32,17 1-17,0-37 1,17-34-1,1-18 1,0 0-16,35-53 16,-53 36-16</inkml:trace>
  <inkml:trace contextRef="#ctx0" brushRef="#br0" timeOffset="-161640.53">6985 10477 0,'0'-17'0,"35"17"15,18-18 1,18-17-1,-36 17 1,18 1 0,-35-1-1,-1 18 17</inkml:trace>
  <inkml:trace contextRef="#ctx0" brushRef="#br0" timeOffset="-160873.93">7902 10495 0,'0'0'0,"0"-18"15,0-17 1,-17-18 0,-36 18-1,0 17 1,35 18-16,-52 0 15,-1 53 1,36 0 15,17-35-31,0 70 16,18-17 0,0-1-1,0-52-15,71 17 16,-18-17-1,17-18 1,1-53 0,-18 0-1,17-88 1,-70 17 0,0 18-1,0 1 1,0 34-1,0 36 1,-35 70 31,35 36-31,0 34-1,0 19 1,0-36-1,53 0 1,-35-88-16,17 53 16,18-53-1,-18 18 1,18-36 0,-18-17-1,-17 0 1</inkml:trace>
  <inkml:trace contextRef="#ctx0" brushRef="#br0" timeOffset="-160540.33">8643 9913 0,'35'0'16,"-17"0"-16,70 0 15,36 0 1,-36 0-1,-71 0-15,19 0 16,-19 0 15,-34 0-15,-19 0-16</inkml:trace>
  <inkml:trace contextRef="#ctx0" brushRef="#br0" timeOffset="-160140.49">8625 9931 0,'0'0'16,"-17"0"-16,17 17 0,-36 19 16,36-1-1,0 35 1,0-52-16,0 88 15,0-36 1,0 72 0,0-1 15,0-35-15,18-1-1,35 1 1,18-71-1,-18-17 1,17-18 0,1-18-1,-1-17 1,-52 18-16,52-36 16,-17-18-1</inkml:trace>
  <inkml:trace contextRef="#ctx0" brushRef="#br0" timeOffset="-159639.65">9084 10142 0,'0'-17'15,"-18"17"17,18 17-17,0 1-15,-17 53 16,-1-1-1,18 71 1,0-35 0,18-71-1,35-17 1,0-36 0,-36-17-1</inkml:trace>
  <inkml:trace contextRef="#ctx0" brushRef="#br0" timeOffset="-159339.98">8855 10389 0,'17'0'16,"1"0"-1,0 0-15,52-17 16,18-1 0,-35 0-1,-17 18 1,-19-17-16,36-1 15</inkml:trace>
  <inkml:trace contextRef="#ctx0" brushRef="#br0" timeOffset="-158891.27">9331 10372 0,'18'17'32,"-1"-17"-32,1 0 15,17-35 1,0 0 0,-35 17-16,36-17 15,-36 17 16,-36 18-15,-16 18 0,16 35-1,36-36 1,0 54 0,0-1-1,0 1 1,36-18-1,-1-35 1,18-18 0,-36 0-1,1 0 1,17-36 0,18-17-1</inkml:trace>
  <inkml:trace contextRef="#ctx0" brushRef="#br0" timeOffset="-157941.59">9772 10283 0,'0'-17'31,"0"-1"-15,18 1 0,52-1-1,-52 18-15,17 0 16,53 0 0,-88 53-1,0 17 1,0 36-1,-35-35 1,17-18 0,1-36-1,17-52 32,35-36-31,0-34-1,18 34 1,-35 53-16,35-70 16,-36 53-1,1 35 1,-36 53 15,-17 17-15,17 1-1,18-36-15,0 53 16,0-35 0,36-17 15,34-19-15,18-17-1,1-53 1,-36-17-1,-18-36 1,-18 18 0,-17-18-1,0 18 1,0 53-16,0-1 16,-17 36 15,17 53-16,-18 35 1,18 36 0,0-89-1,0 53 1,0 0 0,0-17-1,0-53 1,35-18-1,-17 0 1,17-71 0,-35 53-16</inkml:trace>
  <inkml:trace contextRef="#ctx0" brushRef="#br0" timeOffset="-157674.72">10336 10266 0,'0'0'0,"18"0"47,0 0-47,-18-18 15,53 18 1,-36-17-16,54-1 15,-18 0 1,-36 18 0,1 0-1</inkml:trace>
  <inkml:trace contextRef="#ctx0" brushRef="#br0" timeOffset="-157340.92">10954 10054 0,'-18'0'16,"0"0"-16,1 0 15,-18 18 1,-18 35-1,35 35 1,18-53-16,-18 71 16,18-35-1,18 17 1,35-35 0,-18-53-1,18 0 1,35-53-1,-70 35 1</inkml:trace>
  <inkml:trace contextRef="#ctx0" brushRef="#br0" timeOffset="-157008.05">11218 10001 0,'0'0'0,"18"0"16,35 0 0,17 36-1,-17-1 1,18 35 0,-53-52-16,-1 70 15,-17-17 1,0 17-1,-35 0 1,0-17 0,17-54 15,0-17-31,-17 0 16,35-17-1</inkml:trace>
  <inkml:trace contextRef="#ctx0" brushRef="#br0" timeOffset="-156458.87">12047 10195 0,'0'0'16,"36"0"0,-19 0-1,19 0 1,-19 0-16,36 0 16,-18 0-1</inkml:trace>
  <inkml:trace contextRef="#ctx0" brushRef="#br0" timeOffset="-156257.53">12030 10372 0,'0'0'0,"17"0"47,1 0-47,17 0 0,18 0 15,18-18 17,-36 0-17,18-17 1</inkml:trace>
  <inkml:trace contextRef="#ctx0" brushRef="#br0" timeOffset="-155858.4">12718 10019 0,'17'0'32,"1"0"-17,-18-18-15,0 1 16,0-1-16,0 0 15,-18 18 1,1 0 0,-19 53-1,36 0 1,0 35 0,18-35-1,53-53 1,-36 0-16</inkml:trace>
  <inkml:trace contextRef="#ctx0" brushRef="#br0" timeOffset="-155374.95">13494 9966 0,'-18'-18'16,"36"36"-16,-54-53 15,19 52 1,17 1 0,0 70-1,0 36 1,0-1-1,0 36 1,0-36 0,0-105-16,0 35 15,0-71 17,0-70-17,0 35 1</inkml:trace>
  <inkml:trace contextRef="#ctx0" brushRef="#br0" timeOffset="-154991.83">13317 10089 0,'-53'-52'31,"53"34"-31,0 0 15,36-35 1,52 36 0,0 17-1,0 0 1,-70 0-16,17 53 16,-17-36-16,-18 36 15,-53 35 1,-71-17-1,19-36 1,34 0 0,53-35 15,36 0 0,53-52-15,-36 34-16</inkml:trace>
  <inkml:trace contextRef="#ctx0" brushRef="#br0" timeOffset="-154424.59">13864 9913 0,'0'-18'15,"0"1"-15,-17 17 16,-1 0-1,18 17-15,0 54 16,0 35 0,0-36 15,18 36-15,-1 18-1,-17-36 1,0-53-1,0-17 1,0-71 15,-17-35-15,17-1 0,0 72-16,35-54 15,53 18 1,0 18-1,0 35 1,-17 18 0,-18 70 15,-53 0-15,0-35-1,-53 18 1,35-36-1,1-18 1,-1-17 0,18-70-1,18 52-15</inkml:trace>
  <inkml:trace contextRef="#ctx0" brushRef="#br0" timeOffset="-153542.68">14587 10072 0,'0'0'0,"-17"0"16,-1 0 0,-35 53-1,36-36-15,-19 36 16,1 18-1,35 17 1,0-35 0,71-35-1,-19-18 1,1-18 0,-17-53-1,-36 36 1,0-35-1,-53-1 1,17 36 0,36 17 15,36-35-15,34 36-1,-17-19 1,35 54-1,-17 35 1,-36 17 0,-35 36-1,0-35 1,0-1 0,0-34-1,-17-36 16,-1-18-15,18 0 0,-18-17-16,18-53 15,0 17 17,36-17-17,52 0 1,0 53-1,35 52 1,-52 19 0,-18 34-1,-35 18 1,-18-17 0,0-36-1,0-17-15,-18-1 16,-17 1-1,35-36 32,0 1-47</inkml:trace>
  <inkml:trace contextRef="#ctx0" brushRef="#br0" timeOffset="-153124.17">15575 10160 0,'18'0'47,"-1"0"-47,1 0 16,17-35-1,1-1 1,-19 19-16,-17-18 16,0 17-1,-35 18 17,0 0-17,-36 70 1,18 19-1,53-1 1,0-35 0,35-18-1,36-17 1,17-18 0,0-36-1,-35-17 1</inkml:trace>
  <inkml:trace contextRef="#ctx0" brushRef="#br0" timeOffset="-152475.91">16157 9860 0,'-17'0'16,"-1"0"-16,0 0 15,-17 0 1,17 0 0,18-18 46,0 1-46,18 17 15,0 0-15,-1 0-1,-17 17 1,0 1-1,0 0 1,0-1 0,-35 1-1,17-18 1,18-18 31,18 1-32,0 17 1,-1 0 0,1 0-1,-18 53 17,0-18-17,0 18 1,-35-18-1</inkml:trace>
  <inkml:trace contextRef="#ctx0" brushRef="#br0" timeOffset="-151687">16351 9613 0,'0'0'0,"-17"0"0,-1 0 15,0 0 1,54-17 15,17 17-15,17-18-1,1 18 1,-18 0 0,-1 0-1,-34 0 1,-18 53-1,18 17 1,-18 19 0,0-19-1,0-52 1,0 70 0,0 0-1,0-17 1,35-1-1,-35 18 1,35 1 0,-17-54-16,17 53 15,-35 0 1,0-35 0,-53 35-1,-17-70 1,-1 0-1,1-18 1,17 0 0,0 0-1,35 0 17,-17 0-17,17 17 1,18-34 46</inkml:trace>
  <inkml:trace contextRef="#ctx0" brushRef="#br2" timeOffset="-145343.92">24589 2469 0,'0'-17'16,"0"-1"-1,0 1 1,-18-1 15</inkml:trace>
  <inkml:trace contextRef="#ctx0" brushRef="#br2" timeOffset="-145168.67">24589 2575 0,'-53'36'31,"70"-36"16</inkml:trace>
  <inkml:trace contextRef="#ctx0" brushRef="#br2" timeOffset="-144996.21">24642 2752 0,'-36'0'0</inkml:trace>
  <inkml:trace contextRef="#ctx0" brushRef="#br2" timeOffset="-144785.15">24624 2805 0,'0'0'16,"0"17"15,0 1-15,0-1-1,0 1 1,0 0-1,0-1 17</inkml:trace>
  <inkml:trace contextRef="#ctx0" brushRef="#br2" timeOffset="-144177.16">24642 3263 0,'0'18'16,"0"-1"0,0 1-16,0 0 15,0-1 1,0 1 15,0 0-15,-18-18 15,18 35-31</inkml:trace>
  <inkml:trace contextRef="#ctx0" brushRef="#br2" timeOffset="-144029.47">24624 3475 0,'0'17'0,"0"1"31</inkml:trace>
  <inkml:trace contextRef="#ctx0" brushRef="#br2" timeOffset="-143968.99">24571 3545 0,'35'0'16,"-70"0"-16,88 0 0</inkml:trace>
  <inkml:trace contextRef="#ctx0" brushRef="#br2" timeOffset="-143816.77">24624 3545 0,'-35'0'16,"35"18"-1,17-18 17</inkml:trace>
  <inkml:trace contextRef="#ctx0" brushRef="#br2" timeOffset="-142965.54">24783 2522 0,'0'0'0,"17"-17"16</inkml:trace>
  <inkml:trace contextRef="#ctx0" brushRef="#br2" timeOffset="-142572.91">25400 2487 0,'-35'0'32,"17"0"-17</inkml:trace>
  <inkml:trace contextRef="#ctx0" brushRef="#br2" timeOffset="-141327.17">24906 2505 0,'18'0'47,"-1"0"-32,1 0-15,0 0 16,-1 0-16,19-18 16,-19 18-16,36-18 15,18 18 1,-1-17-1,-34 17 1,-1-18 0</inkml:trace>
  <inkml:trace contextRef="#ctx0" brushRef="#br2" timeOffset="-141076.33">25594 2417 0,'18'0'16,"-36"0"-16,53 0 0,-17 0 16,0 0-16,17-18 15,18 18 1,-36 0 0,54 0-1,-18 0 1,0-18-1,-36 18-15,1-17 16,35 17 0</inkml:trace>
  <inkml:trace contextRef="#ctx0" brushRef="#br2" timeOffset="-140859.71">26264 2346 0,'18'0'16,"-36"0"-16,54 0 15,-19 0 17,1 0-17,-1 0 1,1 0 0,0 0-16,35 0 15,-18 0 1,0 0-1</inkml:trace>
  <inkml:trace contextRef="#ctx0" brushRef="#br2" timeOffset="-140660.49">26776 2346 0,'17'0'16,"1"0"15,0 0-16,17 0 1,18 0 0,-35 0-16,52 0 15,-17 0 1,-35 0-16</inkml:trace>
  <inkml:trace contextRef="#ctx0" brushRef="#br2" timeOffset="-140459.66">27358 2328 0,'0'0'0,"18"0"16,-1 0-1,1 0 1,17 0 0,36 0 15,-18 0-16,-1 0 1,19 0 0</inkml:trace>
  <inkml:trace contextRef="#ctx0" brushRef="#br2" timeOffset="-140260.02">27905 2328 0,'17'0'0,"1"0"16,0 0-1,-1 0 1,1 0 0,35-17-1,-18-1 1,18 18 0,-18 0-1</inkml:trace>
  <inkml:trace contextRef="#ctx0" brushRef="#br2" timeOffset="-140060.67">28628 2275 0,'0'0'0,"18"18"32,-1-18-17,1 0 1,-1 0-1,54 0 1,-36 0 0,-17 0-1</inkml:trace>
  <inkml:trace contextRef="#ctx0" brushRef="#br2" timeOffset="-139827.35">29351 2275 0,'0'0'16,"18"0"0,-1 0 15,1 0-31,0 0 16,52 0-1,-35 0 1,18 0-1,53 0 1,0-17 0</inkml:trace>
  <inkml:trace contextRef="#ctx0" brushRef="#br2" timeOffset="-139644.03">30180 2258 0,'35'0'0,"-70"0"0,159 0 31,-107 0-15,1 0-1,0 0 17,-1 0-17,18 0 1,1 0 0,-19 0-16</inkml:trace>
  <inkml:trace contextRef="#ctx0" brushRef="#br2" timeOffset="-139459.8">30603 2258 0,'18'0'16,"-36"0"-16,71 0 0,-35 0 15,0 0 17,-1 0-17,1 0 1,0 0-1,-1 0 1,1 0-16</inkml:trace>
  <inkml:trace contextRef="#ctx0" brushRef="#br2" timeOffset="-139253.31">31291 2240 0,'0'0'15,"18"0"-15,-18 18 16,18-18 0,-1 0-1,1 0 1,0 0 0</inkml:trace>
  <inkml:trace contextRef="#ctx0" brushRef="#br2" timeOffset="-138543.7">31503 2469 0,'0'0'0,"0"-17"0,0-1 16,18 1-1,-18 34 32,0 54-31,0-1-1,0-52-15,0 88 16,0-53 0,0 0-1,0-18 1</inkml:trace>
  <inkml:trace contextRef="#ctx0" brushRef="#br2" timeOffset="-138310.66">31609 3052 0,'0'0'0,"0"17"0,0 1 16,0-1 0,0 19-1,0-1 1,0-17-1,0-1 1,0 1 0</inkml:trace>
  <inkml:trace contextRef="#ctx0" brushRef="#br2" timeOffset="-138243.59">31609 3351 0,'0'0'0</inkml:trace>
  <inkml:trace contextRef="#ctx0" brushRef="#br2" timeOffset="-138159.45">31574 3440 0,'0'0'32,"0"17"-17,-36-17 17,19 0-32</inkml:trace>
  <inkml:trace contextRef="#ctx0" brushRef="#br2" timeOffset="-137343.98">24853 3792 0,'-17'0'0,"34"0"0,-52-17 32,53 17-17,-1 0 1,54 0 0,-1 0-1,1 0 1,17-18-1,-35 18 1</inkml:trace>
  <inkml:trace contextRef="#ctx0" brushRef="#br2" timeOffset="-137160.95">25541 3757 0,'18'0'0,"-36"0"0,106 0 0,-35 0 31,18 0-16,-18 0 1,-18 0 0,36 0-1,-54 0-15,71 0 16,-35 0 0</inkml:trace>
  <inkml:trace contextRef="#ctx0" brushRef="#br2" timeOffset="-136961.34">26793 3687 0,'0'0'0,"36"0"0,17 0 15,-18 0 1,18 0 0,17 0 15,36 0-16,0 0 1,-71 0-16</inkml:trace>
  <inkml:trace contextRef="#ctx0" brushRef="#br2" timeOffset="-136793.41">27817 3651 0,'17'0'0,"-34"0"0,52 0 0,-18 0 16,1 0-1,53 0 1,-18 0 0,35-17-1,-18 17 1</inkml:trace>
  <inkml:trace contextRef="#ctx0" brushRef="#br2" timeOffset="-136594.02">28804 3616 0,'71'0'16,"-142"0"-16,177 0 16,-88 0-1,17 0 1,0 0 0,18 0-1,35-18 1,1 1-1,-72 17-15</inkml:trace>
  <inkml:trace contextRef="#ctx0" brushRef="#br2" timeOffset="-136428.12">29704 3563 0,'0'0'16,"18"0"-16,17 0 0,-18 0 31,1 0 0,35 0-15,0 0-1,-18 0-15</inkml:trace>
  <inkml:trace contextRef="#ctx0" brushRef="#br2" timeOffset="-136227.29">30321 3545 0,'0'0'0,"18"0"63,0 0-63,17 0 16,0 0 15,-17-17-16,35-1-15</inkml:trace>
  <inkml:trace contextRef="#ctx0" brushRef="#br2" timeOffset="-136060.2">30850 3492 0,'0'0'0,"18"0"15,0 0 1,-1-17 15,1 17-31,35 0 16,0-35-1</inkml:trace>
  <inkml:trace contextRef="#ctx0" brushRef="#br2" timeOffset="-135977.39">31485 3404 0,'0'0'0</inkml:trace>
  <inkml:trace contextRef="#ctx0" brushRef="#br2" timeOffset="-135877.98">31521 3404 0,'-18'18'31,"36"-36"-31,-54 36 47,-52-18-31</inkml:trace>
  <inkml:trace contextRef="#ctx0" brushRef="#br2" timeOffset="-134827.48">23812 2893 0,'0'0'16,"18"-18"-16,-18 36 78,0-1-78,0 1 15,0 0-15,0 17 16,0-17-16,0 52 16,0 1-1,0 17 1,0-35 0,0-36-1,0-34 16,0-36-15,0 35-16</inkml:trace>
  <inkml:trace contextRef="#ctx0" brushRef="#br2" timeOffset="-133911.27">23989 2716 0,'0'0'0,"-35"-35"16,17 17-1,-35 1 1,-18 17 0,1 0-1,17 17 1,-18 36 0,1-17 15,17-1-16,35-17-15,-35 17 16,18 35 0,18 1-1,17-18 1,0 35 0,0-17-1,0-54-15,0 71 16,35-17-1,18-18 1,17 0 0,1-36-1,70-17 1,-71 0 0,36-35 15,-35 0-16,17-18 1,-35 0 0,0-17-1,-35-19 1,-1 36 0,-17-17-1,0 17 1,0 0-1,-17-18 1,-19 1 0,-17 17-1,-17 18 1,-1 17 0,-52 18-1,35 0 16,52 0-31,-52 0 16,35 0 0,0 18-1,0 17 1,0 0 0</inkml:trace>
  <inkml:trace contextRef="#ctx0" brushRef="#br1" timeOffset="-88566.91">635 11483 0,'18'0'16,"17"-35"0,-17 35-16,-1-36 15,36-17 1,-35 18-1,-18 18 1,-53 17 0,35 0-16,-88 17 15,-35 54 17,35-1-17,36 1 1,52-36-1,71 0 1,35-17 0,36 0-1,-36 17 1,18 0 0,-53 0-1,-36 18 1,-17-35-16,-53 35 15,-17 0 1,-36-18 0,18-35-1,-53 0 17,17-53-17,54 18 1,52 17-1,18 1 1,18-1 0,17 18-16</inkml:trace>
  <inkml:trace contextRef="#ctx0" brushRef="#br1" timeOffset="-88150.94">1111 11377 0,'0'-35'31,"-17"35"-31,-1 0 15,0 17 1,1 54 0,17 17-1,-36 18 1,19-18 0,17 0-1,0-35 1,0-17-1,17-36 17,1 0-32,17-18 15,1-17 17,-19 17-32</inkml:trace>
  <inkml:trace contextRef="#ctx0" brushRef="#br1" timeOffset="-87899.86">952 11677 0,'0'0'0,"-17"0"0,34 0 46,1 0-30,17 0-16,18 0 16,-35 0-16,17-18 31,1 1-15,-19 17-16</inkml:trace>
  <inkml:trace contextRef="#ctx0" brushRef="#br1" timeOffset="-87115.36">1305 11642 0,'0'17'16,"0"1"-16,18-18 46,35 0-46,0-35 16,-18-1 0,-35 19-1,-18 17 17,1 0-17,-71 0 1,35 35-1,-18 36 1,53-36 0,18 18-1,18-18 1,0-35-16,35 18 16,17-18-1,-17 0 1,35-18-1,0-17 1,-17-18 0,0-18-1,-71 18 17,17 18-17,-17 53 32,0 52-31,-17 1-1,-1 52 1,18 1 0,0 87-1,0 1 1,0-35-1,0-19 1,-18-70 0,-17-35-1,35-35 1,-18-53 15,18-18-15,0-71-1</inkml:trace>
  <inkml:trace contextRef="#ctx0" brushRef="#br1" timeOffset="-86700.44">1729 11659 0,'0'0'0,"0"-17"16,0-1-16,0 0 15,0 1 1,35-19 0,18 1-1,17 18 1,-17 17-1,18 52 1,-71 1 0,-18 36-1,-70-1 1,17-35 0,-34 0-1,87-53 1,-17 0-1,35-18 17</inkml:trace>
  <inkml:trace contextRef="#ctx0" brushRef="#br1" timeOffset="-86017.75">2311 11589 0,'0'0'0,"-18"0"15,18-18 1,0 0-16,0-17 15,0 0 1,35-18 0,-17 53-16,35-18 31,0 18-15,-18 18-1,-35 53 1,0 17-1,0 0 1,-88 35 0,35-52-1,-53 17 1,53-35 0,0-53-1,36 0 1,-1-70-1,18-19 1,0 36 0,0 18-1,53 35 17,17 18-17,-52-1-15,35 19 16,0 17-1,0 0 1,-18-36 0,-17 1-1,-1-18 1,19 0 0,-1-18-1</inkml:trace>
  <inkml:trace contextRef="#ctx0" brushRef="#br1" timeOffset="-85600.42">3087 11765 0,'0'0'0,"-18"0"16,1 0 0,34 0 15,71 0-16,18 0 1,0 0 0,17 0 15,1 0-31,-36-18 31,-70 18-31,17 0 16,-17 0-1,-18-17 1</inkml:trace>
  <inkml:trace contextRef="#ctx0" brushRef="#br1" timeOffset="-85068.06">3651 11448 0,'0'0'0,"-35"0"31,35 17-15,-18 36-1,36-18 1,35 36-1,35-36 1,-70-35-16,52 18 16,18 0-1,-52-18 1,-1 0 0,-53 0 15,-17 0-16,-35 35 1,-1 35 0,18-17-1,-17 36 1,34-19 15,1-35-15,35-17-1,0-36 17</inkml:trace>
  <inkml:trace contextRef="#ctx0" brushRef="#br1" timeOffset="-83167.78">4886 11518 0,'0'18'63,"18"-18"-32,-1 0-31,1 0 0,0 0 16,-1 0-16,18 0 15,1-18 1,17-35 0,-36 0 15,-17 18-31,0 0 31,-17 35-15,-1 0-1,18 53 1,0 53 0,0 17-1,0-35 1,0 36 0,0-71-1,0-18 1,-18-17-1,-35-18 1,18-18 0,-53-70-1,35 35 17,35 17-17,1 19 1,17 34-1,17 36 1,54 18 0,-18-18-1,17 0 1,1 0 0,17-36-1,0-17 1,53-17-1,-17-54 1,-18 1 0,-71 17-1,-35-36 17,0 19-17,-18 52 1,18 1-16,-70 17 15,-1 35 1,18 18 0,18 35-1,17-17 1,18-1 0,0-17-1,18-53 1,53 0-1,-18-35 1,0 0 0,17-71-1,1-35 17,-54 35-17,1 0 1,-18 53-1,0 35 1,0 36 0,-18 53-1,1 34 1,17 19 0,0-36-1,17 0 1,36 0-1,-35-88-15,17 36 16,36-36 0,-1-53 15,-17 18-31</inkml:trace>
  <inkml:trace contextRef="#ctx0" brushRef="#br1" timeOffset="-82168.26">6121 11818 0,'0'0'0,"17"0"47,1 0-47,0-18 16,-1 1-16,-17-1 0,36-17 15,-19 35-15,1-35 32,-18 17-17,-18 18 1,-17 0-1,0 35 1,17-17-16,-17 17 16,35-17-16,0 35 15,0 17 1,17-17 0,19-35-1,34-18 1,18 0-1,1-53 1,-1-18 0,-35 1-1,-53 17 1,0 0 15,0 35-15,0 36 15,0 35-15,-18 0-1,18 17 1,0 1 0,0-53-16,-18 17 15,18-18 1,0-34 31,0-1-47,0-52 15,0 52-15,0-35 32,53-35-17,18 35 1,17 18-1,36 17 1,-36 53 0,-71 1-1,-17 34 1,-17 18 0,-1-35-1,-17 0 1,35-35-1,0-36 32,17 1-47,19-19 16</inkml:trace>
  <inkml:trace contextRef="#ctx0" brushRef="#br1" timeOffset="-81517.85">7338 11465 0,'0'0'0,"0"-17"16,-18 17 15,18 35-16,-18 35 1,1 1 0,17 17-1,-18 18 1,18-53 15,0 18-15,0-19-1,18-34 1,17-18 0,-17 0-16,35-35 15,-18 0 1,36-36 0,-36 18-1,0 18 1,-35 17-1,0 0 1,0 36 31,0 17-31,0 18-1,0-17 1,0-1-1,18-35 1,-1 0 0,1 0-1,0 0 1,-1-35 0,-17 17-16</inkml:trace>
  <inkml:trace contextRef="#ctx0" brushRef="#br1" timeOffset="-81305.41">7708 11536 0,'0'0'0,"-17"0"0,-1 0 15,0 0 63</inkml:trace>
  <inkml:trace contextRef="#ctx0" brushRef="#br1" timeOffset="-81050.89">7197 11712 0,'0'0'0,"-18"0"0,36 0 47,35 0-32,17 0 1,-35-17 0,1-19-1,-19 36-15</inkml:trace>
  <inkml:trace contextRef="#ctx0" brushRef="#br1" timeOffset="-79284.86">7726 11889 0,'17'0'31,"1"0"-31,0 0 0,17 0 16,18-18-1,35-35 1,18 0 0,-88 35-16,17-34 15,-17-37 1,-18 36-1,0 18 1,-18 35 15,0 53 1,18 35-32,-17 18 31,-1 0-16,0 70 1,1 18 0,17-141-16,0 88 15,-18 18 1,18-35 0,35-89-1,36-35 1,-1-53-1,36-70 1,-53 34 0,-35-52-1,-18 0 1,-53 35 15,-53 18-15,-17 53-1,70 35 1,70-18 31,19 1-31,87-36-1,-52 17 1,17-34-1,-18 34 1,-52 19 0,-18-1-1,0 36 32,0 52-31,0-17-1,0 0 1,18-17 0,70-36-1,-71 0-15,72-36 16,17-17 0,-36-17-1,-52 17 1,-18 35-1,0 1 1,0 52 15,0 35-15,0-34 0,-18 52-1,0 18 1,1 88-1,-1-159-15,1 177 16,17-1 0,0-52-1,0 35 1,17-88 0,-17-35-1,-35-71 16,-53-53-15,17-36 0,1-52-1,70 106-15,-18-106 16,18 106 0,0-106-1,70-36 1,19 1-1,-19 70 1,1 0 0,-54 88-16,19-34 15,-19 52-15,1-36 16</inkml:trace>
  <inkml:trace contextRef="#ctx0" brushRef="#br1" timeOffset="-78716.5">9878 11501 0,'0'0'16,"0"-18"-16,-18 18 31,0 0-16,18 18-15,0-1 16,0 71 0,-17 18-1,-1-71-15,1 71 16,-1-35 0,18-36-1,0-17 1,0-71 15,0 35-31</inkml:trace>
  <inkml:trace contextRef="#ctx0" brushRef="#br1" timeOffset="-77968.43">9596 11800 0,'0'0'0,"17"0"47,1 0-32,-1 0-15,54 0 16,70-35 0,36-18-1,-107 0 1,-17 0-1,-53 0 1,0 1 0,0 16-1,0 54 17,0 17-17,0 71 1,0 0-1,0-53 1,0 35 0,0-70-16,0 35 15,0-1 1,0-34 0,0-36 15,0-17-16,0 18-15,0-36 16,18 35-16,17-35 16,53-18-1,0 19 1,-17 52 15,-18 0-15,-36 70-1,-17-17 1,0 18 0,-35-18-1,17-36 1,18 1 0,0-36 30,18 1-46,17-19 16</inkml:trace>
  <inkml:trace contextRef="#ctx0" brushRef="#br1" timeOffset="-77551.32">10707 11800 0,'17'0'31,"1"0"-31,0 0 0,-18-17 16,53-1-1,-36 18-15,19-35 16,-1 0 0,-18-1-1,-34 19 1,-71 17-1,-36 53 1,71 17 0,36 18-1,17-17 1,35-1 15,18-52-15,17-18-1,54-35 1,-71-18 0,17 0-1,-34 0 1</inkml:trace>
  <inkml:trace contextRef="#ctx0" brushRef="#br1" timeOffset="-75816.98">12100 11483 0,'0'0'16,"36"-71"0,-36 54-1,0-19 1,-71 36-1,53 0-15,-35 0 16,-35 18 0,0 53-1,0 34 1,70-16 0,18 34-1,0-88-15,0 71 16,53-35-1,18-54 1,17-17 0,0-52-1,18-19 1,0-17 15,-89 35-15,1 0-1,-18 35 1,0 36 15,0 35-15,-18 35 0,1-35-1,17 35 1,35-53-1,-17-35-15,17 0 16,0 0-16,53-17 16,-17-36-1,-53 18 1,-18-18 15,-53 0-15,-53 17-1,53 19 1,35 17 0,18-18-1,88-17 17,18 0-17,-88 35-15,70 0 16,0 0-1,-52 35 1,-19 18 0,-17 17-1,0 1 1,0-53-16,0 17 16,0-17 15,-17-1-16,-1-17 1,18-17 0,0-36-1,0-36 1,18 36 0,35 1-1,17 16 1,-17 36-1,-35 18 1,-1 35 0,1 0-1,-18 17 1,0 1 15,0-53-15,0 17-1,0-70 17,0-18-17,18-36 1,34 1 0,19 35-1,-53 18-15,123 0 16,-35 35-1,-36 53 1,-35 17 0,-35 1-1,-35-18 17,18-36-32,-19 54 15,1-36 1,17-35-1,18-17 17,18-19-17,0 36-15</inkml:trace>
  <inkml:trace contextRef="#ctx0" brushRef="#br1" timeOffset="-74996.07">13617 11712 0,'0'-17'31,"0"34"1,0 1-32,0-1 15,0 19 1,0-1-1,0-17-15,0 17 16,0-17 0,-17-1-1,17-34 17,0-1-17,0 0-15,0-52 16,0 17-1,0 0 1,52 18 0,-16 17-1,-1 0 1,18 18 15,-18 36-15,-17 34-1,-18-17 1,0 18 0,0-54-1,-18-17 1,1 0 15,17-35-15,0-36-1,0 1 1,35 17 0,-17 35-16,70-17 15,0 17 1,-18 18 0,1 53 15,-36 18-16,-35-53-15,0 34 16,-17 1 0,-19-17-1,19-19 1,-1 1 0,18-36 15</inkml:trace>
  <inkml:trace contextRef="#ctx0" brushRef="#br1" timeOffset="-74135.18">14570 11642 0,'0'0'0,"0"-18"0,0-17 31,-18 17-15,-35 18 0,18 0-1,17 18-15,-52 52 16,34 1 0,1-18-1,35 0 1,18-18-1,52-35 1,-34 0 0,17-35-1,-53-1 1,0-34 15,17-1-15,18 18-1,36 0 1,0 36 0,-19 17-1,1 35 1,-35 36 0,0-36-1,-18 35 1,0-34-1,0-1 1,-36-35 15,36-18 1,0 1-32,0-1 15,0-52 1,36-19-1,17 36 1,35-17 0,18 70-1,-1 0 1,-34 70 0,-53 1-1,-18 0 1,-53-19-1,0 1 1,53-17 0,-18-36-1,1 0 1,17-53 0</inkml:trace>
  <inkml:trace contextRef="#ctx0" brushRef="#br1" timeOffset="-73501.9">15946 11377 0,'0'0'0,"0"-18"16,0-17-1,0 53 32,0 17-47,0 18 16,0 88-1,0-53 1,0-52-16,0 52 16,0-18-1,0-87 32,0-1-47,0-35 16</inkml:trace>
  <inkml:trace contextRef="#ctx0" brushRef="#br1" timeOffset="-73118.66">15822 11430 0,'0'0'0,"0"-18"0,-18-35 16,1 53-1,17-70 1,0 35-1,88-36 1,0 36 0,71 17-1,-18 18 1,-53 71 0,-88 35-1,-123-1 1,17-34-1,-35-1 1,106-52-16,17-18 16,0 0-16,18 18 15,36-18 32,-19-18-31,1 18-16,17-18 0</inkml:trace>
  <inkml:trace contextRef="#ctx0" brushRef="#br1" timeOffset="-72468.65">16651 11606 0,'0'0'0,"35"0"31,-17 0-31,0 0 0,17-17 16,-17-36-1,-18 0 1,-18 0 15,18 35-31,-35 1 16,-36 17-1,-17 53 1,17 0 0,18 52-1,36 1 1,17-35 0,35-54-1,36-17 1,-1 0-1,1-35 1,-1-35 0,-34-19-1,-19 19 1,1 35 15,-18 17-15,-18 71 15,18-36-31,0 72 16,0-36-1,0-1 1,18-34 0,17 0-1,-17-18 1,17-18-1,0-17 1</inkml:trace>
  <inkml:trace contextRef="#ctx0" brushRef="#br1" timeOffset="-71985.1">17039 11589 0,'0'0'0,"-17"-18"0,-1 0 15,18-34 1,0 16 0,18 36-16,17-35 15,35 35 1,1 0 0,-18 53-1,-18 0 1,-35 0-1,0 17 1,-18-17 0,-17-35-1,18-1 1,17-52 31,17-18-32,36-17 1,-35 52-16,35-52 16,35-1-1,0 18 1,-53 53 0,1 0-1,-19 0 1,-17 18-1</inkml:trace>
  <inkml:trace contextRef="#ctx0" brushRef="#br1" timeOffset="-71035.01">17727 11553 0,'0'0'0,"18"0"16,17 0-1,0 0 1,18-35 0,-18 0-1,-17 0 1,-18 17-16,0 0 16,-18 1-1,-52 17 1,-1 35-1,18 18 1,53 17 0,0-52-16,0 53 15,36-36 1,17-35 0,52 18 15,54-36-16,-106 0 1,53-52 0,-71-18-1,-17 35 1,-18 0 0,0 70 15,0 19-16,-35 34 1,35-17 0,0 18-1,0-36 1,0-17 15,0-1-15,0-34 15,0-1-15,0-53-1,53-34 1,-1 34 0,37 0-1,16 36 1,-34 35-1,17 18 1,-70 52 0,-18-52-16,0 35 15,0 17 1,0-17 15,0-17-15,0-19-1,0 1-15,-18-18 16,18-18 15,0-35-15,35 0 0</inkml:trace>
  <inkml:trace contextRef="#ctx0" brushRef="#br1" timeOffset="-70635.92">18979 11024 0,'0'-17'15,"0"34"-15,0-52 0,0 17 0,0 1 16,0-1 0,0 0 15,18 36-16,-18 70 1,0 0 0,0 54-1,0-1 1,-18-124-16,18 72 16,0-19-1,0-17 1,53-53 15,-17 0-15,-19 0-16,19-18 15,16-35 1,-34 1 15,17-1-31</inkml:trace>
  <inkml:trace contextRef="#ctx0" brushRef="#br1" timeOffset="-70286.26">18927 11236 0,'-18'0'0,"36"0"16,-54 0-16,36-18 31,36 18-31,16-17 16,54-1-1,18-17 1,-71 35 0,-36-18-1,19 18 1,-19 0-1,-34 0 48,-1 0-63</inkml:trace>
  <inkml:trace contextRef="#ctx0" brushRef="#br3" timeOffset="39049.93">23072 3193 0,'-18'0'15,"0"0"16,1 0-15,-1 0-16,0 0 16,-17 53-1,0 17 1,35-52 0,0 17-1,18-35 16,-1 0-31,1-18 16,-1 1-16,1-1 16,-18-35 15,0 36-15,0-1-1,-18 18 1,1 35-1,-1-17-15,18 17 16,0-17 0,0-1-1,18-17 1,17 0 0,-17-35-1,-1 0 1,-17 0-1,0 17 1,-17 18 0,-19 0 15,19 18-15,-1-1-16,18 18 15,0-17 1,0 0-1,0-1 1,35-17 15,-35-17-15,-17 17 78,-1-18-79,1 18-15,17-18 16,-18 18 0,0 0-1,18-17-15,-17 17 16,-19-35-1,19 17 1,-36 0 0,18-17-1,-1 17 1,19 1 0,-36-19-1,-18-16 1,18 16-1,-17-17 1,17 0 0,17 0 15,1 1-15,18 34-16,-19-35 15,1-35 1,17 17-1,18-52 1,-35 17 0,17 0-1,-17 0 1,18 36 0,17-18-1,0 17 1,0-17-1,0 0 1,0-1 15,0 19-15,0 35 0,0-18-1,17 17 1,1 1-1,-1 35-15,1-35 16,0 17 0,17-17-1,-17 17 1,17-17 0,18 0-1,0-18 1,0 35-1,17-35 1,1 18 0,-18 0 15,17-1-15,1 19-1,-1-19 1,-34 19-1,34-18 1,-17 17 0,18-17-1,-54 17-15,36 0 16,0 1 0,-18-1-1,18 18 1,0-18-1,18 1 1,-54 17-16,54 0 16,17-18 15,-17 1-15,-18 17-1,17 0 1,18 0-1,18 0 1,-53 0 0,18 0-1,-1 0 1,-34 0 0,-19 0-1,1 0-15,35 0 16,-18-18-1,18 18 1,-35 0 0,-1 0-1,-34 0 173,-1 0-173,0 0-15,1-18 16,-1 18 0</inkml:trace>
  <inkml:trace contextRef="#ctx0" brushRef="#br3" timeOffset="40866.33">24183 547 0,'-18'0'32,"18"-18"-32,-17 1 31,-1 17-16,18 17 79,0 1-94,0-1 16,18-17-1,-18 18-15,53 0 16,-36-18-16,18 17 16,18 1-1,-17-18 17,-19 18-17,1-18 1,-18 17-1,18-17 17,-18 18 15,0 0-32,-18-18 1,0 17-1,1 1 1,-19 17 0,-17 0-1,18 18 17,18-53-32,-19 53 15,-17-18 1,36 1-1,-1-36 1,18 17 0,18-34 31,17-1-32,0-17 1,36-18-1,-18 0 1,-53 35-16,53-35 16,-53 36 15,17-1-15,-34 18 109,17-17-110,-18-1 1,0 18-1,1-18 1,-1 1-16,0-19 16,-17 36-1,0-17 17,17 17-17,18-18-15,-17 18 31,34 18 48,1-18-79,0 0 15,-1 17-15,18-17 16,18 36-1,-17-36 1,-19 17 0,-17 1 31,0 0-32,0-1 16,-17 1-15,-1-1-16,0 1 16,-52 17-1,35 18 1,-18-17 0,35-19-1,0 1-15,1-1 16,17 1-1,-18-18 17,0 0-1,1 0-15,-1 0-1,-17 0-15</inkml:trace>
  <inkml:trace contextRef="#ctx0" brushRef="#br3" timeOffset="45499.1">23036 1411 0,'0'-18'31,"0"1"-16,18 17-15,0 0 16,-18-18-16,17 1 16,1-1-1,-18 0 1,0 36 46,0 0-62,0-1 16,-53 18-16,-35 71 16,17-35-1,-52 52 1,52-34 15,-17-1-15,53-18-1,17-34 1,18-19 0,0-34 31,0-1-32,0 0-15</inkml:trace>
  <inkml:trace contextRef="#ctx0" brushRef="#br3" timeOffset="46348.57">23072 1834 0,'0'18'46,"0"0"-30,0-1 0,0 1-1,17-18 17,1-18-17,0-17 1,-18 17-1,0 1 1,0 34 31,-18 1-31,18 17-1,0-17 1,0 0-1,18-18 1,-1 0 0,1-36-1,-1 1 1,-17 0 0,0 17-1,-17 18 1,-1 0-1,1 35 1,17-17 0,0 0-1</inkml:trace>
  <inkml:trace contextRef="#ctx0" brushRef="#br3" timeOffset="47494.83">23389 1834 0,'-17'0'78,"17"18"-78,0 0 16,-18-1-1,18 1-15,0 0 16,18-18 62,-1-18-62,-17 0-16,0 1 15,0-1 1,0 0-1,-17 36 32,17 0-31,0-1-16,0 1 16,0 0-1,0-1 1,17-17 15,1 0-15,-1-17-1,1 17-15,-18-18 0,0-35 16,0 35 15,-18 18 0,18 18-15,-17 17 0,-1-17-1,18 0 1,18-18 15,-1 0-15,1-18-1,0 0 1,-18 1-16,0-1 16,-18 18 31,0 0-32,1 18 1,-1-1-1,18 1 1,-17-18 78</inkml:trace>
  <inkml:trace contextRef="#ctx0" brushRef="#br2" timeOffset="62579.83">25859 88 0,'0'0'0,"0"-17"15,-18 17-15,-17-18 16,17 18 0,18-18-16,-53 18 15,-35-35 1,17 35 15,18 0-31,36 0 16,-18 0-1,17 0 1,-53 0 0,18 0-1,-17 35 1,17 1 0,0 34-1,18 1 1,-18 17-1,0-35 1,18 35 0,-18-17-1,35-1 1,0 1 0,1-1 15,17 1-16,0-18 1,17 35 0,54-18-1,-18 1 1,-18-18 0,36 0-1,-1-36 1,36 1-1,-35-18 1,35 18 0,-18-18-1,35-18 1,18-17 15,0-18-15,-52 18-1,-1-18 1,0-36 0,-35 37-1,0-19 1,-18 18 0,0-35-1,-35 17 1,0-17-1,0 35 1,0-35 0,-35 35-1,17 35-15,-34-52 16,16 17 15,-17-18-15,0 19-1,1-1 1,-37 35 0,-16 18-1,-1 0 1,-18 18 0,54 17-1,-19 0 1,37 0-1,-1 18 1,53-35 0,0 0-16</inkml:trace>
  <inkml:trace contextRef="#ctx0" brushRef="#br2" timeOffset="63364.71">26741 441 0,'0'0'0,"-36"0"31,19 0-31,17-18 16,0 1 15,0-1-31,0 0 16,35 1-1,-17-1 1,-1 18-16,18 0 15,1 0 1,-1 18 0,-35-1-1,0 36 1,-35 0 0,-1-17 15,-52-1-16,53 0 1,0-17 0,17-18-1,36 0 17,17 0-17,18 0 1,35-18-1,0 18 1,-35 0 0,-18-18-1,-17 18 1,-18-17 0,0-1-1</inkml:trace>
  <inkml:trace contextRef="#ctx0" brushRef="#br2" timeOffset="64197.14">27146 71 0,'0'0'0,"0"-18"0,-17 0 0,-19 1 15,-34-1 1,-18 18 0,17 0 15,53 0-31,-87 0 15,34 0 1,-35 71 0,53-1-1,0 36 1,18-36 0,35 54-1,0-53 1,35 17-1,18-35 1,0 0 0,18-18-1,35 0 1,-36-35 15,54 0-31,-19 0 31,-16-18-15,16-17 0,-34-18-1,-18 0 1,-18-17 0,-17-36-1,-1 18 1,1-36-1,-18 18 1,-35 1 0,-18 87-1,-18 18 1,18 0 0,-35 0 15,35 0-16,18 0 1,-36 0 0,19 0-1,34 0-15</inkml:trace>
  <inkml:trace contextRef="#ctx0" brushRef="#br0" timeOffset="71029.7">7003 12753 0,'0'0'0,"17"-18"0,1 1 16,-18-1-1,0 0-15,18-17 16,-1 17-1,-17 36 17,0 0-17,-35-1-15,-18 89 16,35-71-16,-52 159 16,-1-70-1,-17 35 16,17-53-15,19-36 0,16-17-1,1-35 1,17-18 0,18-36-1,53-34 1,53-18-1,-71 70-15</inkml:trace>
  <inkml:trace contextRef="#ctx0" brushRef="#br0" timeOffset="71363.41">7267 12982 0,'0'106'31,"-17"-71"-31,17 1 0,-36 69 16,1 37-1,17-54 1,1-53 0,17-17-1,0-36 1,0-35 0,0 35-16,35-17 15</inkml:trace>
  <inkml:trace contextRef="#ctx0" brushRef="#br0" timeOffset="71712.48">7779 12912 0,'0'17'16,"0"1"-16,-18 0 16,18-1-16,-18 18 0,1 36 15,-1 53 1,1-19 0,-1-34-1,18 17 16,0-53-15,35-35 15,-17-53-15,-1 18-16</inkml:trace>
  <inkml:trace contextRef="#ctx0" brushRef="#br0" timeOffset="71929.23">7708 13300 0,'53'0'31,"-35"0"-31,-18-18 16,53 18-16</inkml:trace>
  <inkml:trace contextRef="#ctx0" brushRef="#br0" timeOffset="72664.18">8608 13353 0,'0'-18'15,"0"0"-15,17 18 16,-17-35-16,0 17 15,0-17 1,-35 0 0,-18 35-1,0 0 1,-17 35 0,17 53-1,18-17 1,17 17-1,18-17 1,35-54 0,36-17-1,-1-17 1,-17-36 0,-18 35-16,36-70 15,0-36 16,-36 36-15,-17-53 0,-18 53-1,0 0 1,0 70 0,-18 53-1,18 71 1,0 0-1,0 0 1,0 35 0,0-70-1,18-19 1,34-34 0,37-18-1,-1-53 16,-18 0-15,19-53 0</inkml:trace>
  <inkml:trace contextRef="#ctx0" brushRef="#br0" timeOffset="73346.23">7285 12947 0,'0'0'15,"17"-88"1,1 88-1,-18-36 1,0 19-16,0 34 31,0 19-15,0 105 0,-18-35-1,18-53-15,-52 105 16,16-34-1,1-18 1,17-18 0,18-53-1,18-70 17</inkml:trace>
  <inkml:trace contextRef="#ctx0" brushRef="#br0" timeOffset="73803.96">9331 12594 0,'0'0'0,"0"-17"15</inkml:trace>
  <inkml:trace contextRef="#ctx0" brushRef="#br0" timeOffset="73963.31">9913 12541 0,'-35'0'32,"17"0"-32,0 18 0,-87-18 15,-1 0 1,71 0-16</inkml:trace>
  <inkml:trace contextRef="#ctx0" brushRef="#br0" timeOffset="74295.75">9454 12577 0,'-35'0'15,"70"0"-15,-70 17 32,35 1-32,0 17 15,-17 89 1,17 34 0,-18 19-1,0-36 1,1 53 15,17-35-15,17-89-1,1 1 1,70-36 0,0-35-1,-17-53 1,-54 53-16,89-88 15,-53 0 1,0-1 0</inkml:trace>
  <inkml:trace contextRef="#ctx0" brushRef="#br0" timeOffset="74611.62">9948 1270 0,'-17'0'32,"-1"0"-32,-17 0 15,-1 0 1,19 0-1,34 0 1,36 0 0,36 0-1,-1 0 1,-18 0 0,-52 0-1</inkml:trace>
  <inkml:trace contextRef="#ctx0" brushRef="#br0" timeOffset="74845.47">9754 13088 0,'0'18'31,"53"-18"-15,18 0-1,35 0 1,-18-18 0,-35 0-1,0-17 1</inkml:trace>
  <inkml:trace contextRef="#ctx0" brushRef="#br0" timeOffset="75279.54">10266 13070 0,'17'0'32,"1"0"-17,0 0-15,-1 0 16,19-17-1,17-19 1,-36 19 0,-17-36-1,0 35 1,-17 18 0,-19 0-1,1 71 1,0-1 15,35 19-15,0-19-1,0-52 1,35-1 0,18-17-1,-35 0 1,17-17-1,-18 17-15,19-71 16</inkml:trace>
  <inkml:trace contextRef="#ctx0" brushRef="#br0" timeOffset="76178.67">10636 12965 0,'0'0'16,"0"-18"0,18 0-1,35 1 1,0-1 0,17 18-1,-34 35 1,-36 18-1,0 18 1,-53 17 0,0-35-1,35-35-15,0-1 16,1-17 0,87-70 15,-17-1 0,-35 53-31,52-52 16,-52 52-16,53-52 15,-54 52 1,-17 71 15,-35 0-15,35-36-16,-35 72 15,35-19 1,0-34 0,0-19-1,70 1 1,18-18 0,54-53-1,-72 0 16,-17-53-15,-35 18 0,-18-53-1,0 35 1,0 53 0,-18 71 15,18 52-16,-18 54 1,18-18 0,0-89-16,-17 107 15,17-71 1,0 0 0,35-36-1,18-17 1,0-17 15,17-36-15,-52 0-16</inkml:trace>
  <inkml:trace contextRef="#ctx0" brushRef="#br0" timeOffset="76428.66">11342 12894 0,'17'0'31,"1"0"-31,0 0 0,35 0 16,35-35-1,0-1 1,-35 1-1,-53 0 17</inkml:trace>
  <inkml:trace contextRef="#ctx0" brushRef="#br0" timeOffset="77111.4">9984 12894 0,'0'-53'31,"0"71"32,0-1-63,17 1 0,-17 70 15,-35 18 1,17 18-1,18-54 1,0 1 0,36-36-1,-19-35-15,36 0 16,35-18 0,-35-17-1</inkml:trace>
  <inkml:trace contextRef="#ctx0" brushRef="#br0" timeOffset="77811.08">11977 12753 0,'0'0'0,"17"-53"31,-17 35-31,0 36 47,-17 17-31,-1 1-16,18 69 15,-17 54 1,17-35 0,0-36-1,17-35 1,36-36-1,0-17 1,18-53 0,-19-17-1</inkml:trace>
  <inkml:trace contextRef="#ctx0" brushRef="#br0" timeOffset="78144.91">12347 12753 0,'0'-18'0,"0"36"0,18-53 16,-1 35-1,19 0 1,34 70 0,-52 1-1,17 35 1,-35 17-1,-17-52 1,-36 17 0,35-35-1,0-53 1,18 17 0,0-34 15,0-1-31,36-35 15</inkml:trace>
  <inkml:trace contextRef="#ctx0" brushRef="#br0" timeOffset="78432.31">12929 12876 0,'0'0'0,"-17"0"0,34 0 47,36 0-31,18 0-1,-54 0-15,19 0 16,-19 0-1,-34 18 32</inkml:trace>
  <inkml:trace contextRef="#ctx0" brushRef="#br0" timeOffset="78628.55">12947 13035 0,'-18'0'16,"18"18"-16,18-18 31,35 0-15,17-36 0,-17 19-1,-17-1 1</inkml:trace>
  <inkml:trace contextRef="#ctx0" brushRef="#br0" timeOffset="79012.06">13617 12700 0,'-17'0'15,"34"0"48,-17-18-47,18 18-1,-18-17-15,0-1 16,0 0-1,-18 18-15,1 0 32,-19 0-17,19 71 1,-1 0 0,18-54-16,0 54 15,0-54 1,0 1-1</inkml:trace>
  <inkml:trace contextRef="#ctx0" brushRef="#br0" timeOffset="79611.12">13899 12753 0,'0'0'0,"0"-18"16,-17-17 15,-1 35-31,1 0 16,-1 18-1,18 17 1,-18 35 0,18-34-16,0 122 15,0-52 1,0 35-1,0-70 1,0-18 0,-17-53-1,17-53 17,0 35-17</inkml:trace>
  <inkml:trace contextRef="#ctx0" brushRef="#br0" timeOffset="79978.49">13847 12859 0,'0'0'0,"17"-36"16,18-16-1,18-1 1,36 17-1,34 36 1,-17 36 0,-89 52-1,-17-18 1,-123 36 0,17-53-1,89-35-15,-72 17 16,72-35 15,17-18 0,17 18-15,36-53 0,0 36-16</inkml:trace>
  <inkml:trace contextRef="#ctx0" brushRef="#br0" timeOffset="80578.58">14587 12665 0,'0'-18'31,"-17"36"-15,17 17-16,-18 36 15,18 34 17,0 19-17,0-1 1,-18-34 0,18-54-1,-17-18 1,-1-17 15,18-17-15,0-18-16,0-18 15,18-18 1,35 0 0,35 1-1,0 52 1,-70 18-16,35 0 31,-18 71-15,-35-18-1,-18 35 1,-35-17 0,36-54-16,17 1 15,-18-1 1,18 1-1,0-36 17,18-17-17,-18 18 1</inkml:trace>
  <inkml:trace contextRef="#ctx0" brushRef="#br0" timeOffset="81411.56">15205 12929 0,'0'-17'31,"-18"17"-31,0 0 16,-17 35-1,0 18 1,17 17-1,18-52-15,-17 35 16,17-18 0,0-17-1,0-36 32,0 1-47,0-1 0,0-17 16,0-36 15,35 1-15,18 17-1,53 17 1,-36 19 0,36 34-1,-71 36 1,-17 18-1,-18-1 1,0-17 0,-35-17-1,17-36 1,0 0 31,18-18-47,0-53 15,18 18 1,-18 18 0,71-35-1,-19-1 1,54 36 0,-17 52-1,-37 36 1,-34 18-1,-18 17 1,-18 0 0,-34-35-1,34-35 1,0 0 0,18-36 15,0-53 0,18 54-31</inkml:trace>
  <inkml:trace contextRef="#ctx0" brushRef="#br0" timeOffset="81894.59">16069 12947 0,'-18'0'0,"18"18"0,-17-18 16,34 0 31,1 0-47,35-36 16,0 1-1,0-36 1,-53 19-1,-18 52 17,-35 0-17,0 35 1,18 53 0,-18 0-1,35-17 1,18-1-1,0-52-15,0 17 16,71-17 0,-18-18-1,17 0 1,-17 0 0,0-35-1,0-18 1,-35 35-16,0-17 15</inkml:trace>
  <inkml:trace contextRef="#ctx0" brushRef="#br0" timeOffset="82369.91">16686 12524 0,'-17'0'31,"-1"0"1,0 0-32,1 0 31,17-18 0,17 18 0,1 0-15,0 0-16,-18 53 16,0-18-1,0 18 1,-18-35 0</inkml:trace>
  <inkml:trace contextRef="#ctx0" brushRef="#br0" timeOffset="82960.77">16898 12294 0,'0'0'0,"0"-17"32,0-1-32,18 18 15,52-18 1,1 18 0,-1-17-1,1-1 1,-53 18 15,-1 0-31,1 0 16,-18 71-1,0-18 1,0 35 0,-18-18-1,1 36 1,-1 18-1,18 17 1,0 0 0,0-71-1,-35 36 1,-36-53 0,18-18-1,-53 1 1,71-36-16,-53 17 15,17-17 17,36 0-17,35-53 1,71-17 0</inkml:trace>
  <inkml:trace contextRef="#ctx0" brushRef="#br0" timeOffset="83578.05">17903 12524 0,'0'0'16,"36"-71"-16,-36 53 0,0 1 15,17-36 1,19 18 0,-36 17-1,17 18 1,-17 18 15,0 17-31,-17 0 0,-19 53 16,-34 36-1,-1 52 17,1-52-17,-1 17 1,18-35 0,36-53-1,17-36-15,-18 1 16,18-36 31,18 18-47,-1-17 15,36-36 1</inkml:trace>
  <inkml:trace contextRef="#ctx0" brushRef="#br0" timeOffset="84227.84">18133 13017 0,'0'18'31,"0"0"-15,0-1 15,17-17 0,-17-17-15,18 17-16,-18-36 15,0 19 17,-18 17-17,-17 0 1,35 35 0,0 0-1,0-17 1,18-18 15,-1 0-31,1 0 16,17-35-1,-35-18 1,0 35-16,0 1 16,-17 17-1,-19 0 1,19 35-1,-1 0 17,18-17-17,0-1-15,35-17 32,18 0-32</inkml:trace>
  <inkml:trace contextRef="#ctx0" brushRef="#br0" timeOffset="84744.35">18591 13035 0,'0'-18'32,"-17"18"15,-1 18-47,0 0 15,18-1-15,0 1 16,0 0-1,0 17 1,18-35 0,0 0-1,17 0 1,-17-35 0,-18-1-1,0 1 1,-18 35-1,0 0 1,-17 35 15</inkml:trace>
  <inkml:trace contextRef="#ctx0" brushRef="#br1" timeOffset="121239.08">811 14340 0,'0'0'0,"18"0"15,-18 18 1,18-18-1,-1 0 1,36-18 0,0-35-1,0 1 1,-53-1 0,-35 17-1,-36 36 1,-52 18-1,87 0-15,-87 17 16,0 53 0,87-35-1,54 35 1,70-35 15,53 0-15,0 0-1,-70 0 1,-54 17 0,-69-17-1,-54 18 1,-71-18 0,124-53-16,-52 17 15,-1-34 1,0-36-1,71-18 1,17 18 0,53 1-1,89 16 1,-18 1 15,-53 17-31</inkml:trace>
  <inkml:trace contextRef="#ctx0" brushRef="#br1" timeOffset="121556.05">1288 14217 0,'0'-18'0,"0"1"15,0 34 32,-18-17-47,-17 88 16,17 18-1,-17 53 1,0-35 15,35-107-31,0 36 16,0-18-1,17-35 1,54-53 0</inkml:trace>
  <inkml:trace contextRef="#ctx0" brushRef="#br1" timeOffset="121756.48">1041 14587 0,'0'0'0,"0"18"16,17-18 15,36 0-31,-35 0 0,70-35 16,0-18 15,-17 18-31</inkml:trace>
  <inkml:trace contextRef="#ctx0" brushRef="#br1" timeOffset="122506.09">1552 14517 0,'0'35'31,"18"-35"-15,-1 0-16,36-18 16,0-17-1,-17 0 1,-36 17 15,-18 18-15,-53 0-1,18 36 1,-35 52 0,53 0-1,35-18 1,0-17 0,18-35-16,70-18 15,18 0 1,-36-18-1,36-52 1,-35 17 0,-54-18-1,-17 18 1,0 36 15,0 52 0,0 53-15,0 18 0,0 18-1,0-72-15,0 107 16,-17 88 0,-1-70-1,-17 17 1,17-71-1,18 1 1,-18-72 0,18-34-1,0-88 17,18-72-1,0 107-31</inkml:trace>
  <inkml:trace contextRef="#ctx0" brushRef="#br1" timeOffset="122956.76">1976 14623 0,'0'0'16,"0"-18"-16,0 0 0,0 1 16,0-1-16,17-17 15,36 0 1,0-1 15,18 36-15,-1 0-1,-17 71 1,-53 17 0,-53 53-1,-17-70 1,-19-1 0,36-52-1,18-1 1,18 1-1,-1-18 1,18-18 15,0 1-15</inkml:trace>
  <inkml:trace contextRef="#ctx0" brushRef="#br1" timeOffset="123156.71">1976 14940 0,'0'18'0,"0"-1"32</inkml:trace>
  <inkml:trace contextRef="#ctx0" brushRef="#br1" timeOffset="124006.44">2593 14358 0,'-18'0'0,"1"0"16,-1-18-1,18 1 1,0-1 0,18 18-1,35-18 1,-1 18 0,-16 0-1,-36 71 1,-18 0-1,-88 17 1,36-35 0,17-18-1,35-17 1,53-18 31,36-18-32,0 18 1,17 0 0,-35 35-1,-53-17-15,0 52 16,-18-17 0,-70 0-1,17-17 1,-35-36-1,18 0 1,35 0 0,36 0-1,-1 0 1,18-18 15,35 0-15,18 1-16</inkml:trace>
  <inkml:trace contextRef="#ctx0" brushRef="#br1" timeOffset="124338.33">3246 14640 0,'35'0'31,"-18"0"-15,19 0-16,-19 0 0,160 0 31,-18 0-31,35 0 31,-53-17-15,-88 17 0,-36-18-1,-17 0 1,0 1-16</inkml:trace>
  <inkml:trace contextRef="#ctx0" brushRef="#br1" timeOffset="124763.31">4004 14340 0,'0'0'0,"-18"0"0,1 0 0,-19 18 16,1 35 0,35 0 15,35 17-16,-17-52-15,35 17 16,35-35 0,-17 0-1,-18-17 1,-18-1 0,-35 0-1,-35 18 1,-18 36-1,-18 52 1,18 0 0,-53 18-1,89-53 1,-18-18 15</inkml:trace>
  <inkml:trace contextRef="#ctx0" brushRef="#br1" timeOffset="127322.57">5292 14446 0,'0'0'0,"0"18"31,0 0-15,17-18-1,19 0 1,34-36 0,36-34-1,-35-19 1,-71 1 0,0 53-1,-36 17 16,-17 36-15,53 35 0,0 123-1,0-35 1,36 18 0,-36-71-1,0 1 1,-18-37-1,-35-34 1,-53-36 0,36-17-1,-1-18 1,36 0 0,17 53-1,18 18 16,35 17-15,36 36 0,0-36-1,70-17 1,35-18 0,-17 0-1,-106-18-15,141-35 16,-88-17-1,-53-36 1,-53 0 0,0 53-1,-89 35 1,36 54 0,-35 52-1,53-18 16,17 36-15,18-35 0,36-54-1,69 1 1,-16-53 0,-36-18-1,-1-53 1,-52 0-1,0-52 1,0 69 0,0 36-1,0 106 17,0 53-1,0-18-16,0-52-15,0 87 16,18-52 0,53-1-1,-1-52 1,1-18 0,35 0-1,-89 0-15,54-35 16,-1-54-1,-52 1 1,-18 35 0,0 18-1,-35 35 1,-36 18 0,71 52 15,0 1-16,18-1 1,17-34 0,53-1-1,-70-35-15,70 0 16,0 0 0,18-53-1,-35-35 1,-36 17-1,-17-35 1,-18 124 31,0 17-47,0 18 16,0 0-1,0 18 16,0-36-15,0-53 31,0 1-47,0-1 16,0-53-1,52 1 1,-16 17-1,34 18 1,-17 35 0,-35 35-1,0 36 1,-18-54-16,0 36 16,0 18 15,35-36-16,0-17 1,18-18 0,18 0-1,-1-53 1,-17-36 0,-35-16-1,-1-36 1,1 52-1,-18 1 1,0 70 0,0 36-1,0 70 1,0 18 0,-18 18 15,1-1-16,17-52 1,17-36 0,36-35-1,18 0 1,-1-35 0,-17-18-1,-17-18 1,-19 36-1,1 35 1,-18 53 0,0 17-1,0-34 1,0-19-16,0 1 16,53 0 30,-18-18-30,-17-36 0,17-34-1,-35 52-15</inkml:trace>
  <inkml:trace contextRef="#ctx0" brushRef="#br1" timeOffset="127502.34">8326 14358 0,'0'0'0,"-18"-18"16,0 18 62,1 0-62,-1 0-16,0 0 0</inkml:trace>
  <inkml:trace contextRef="#ctx0" brushRef="#br1" timeOffset="127722.33">7638 14534 0,'0'0'15,"-18"0"-15,18 18 0,0 0 31,71-18-15,-19 0 0,37-18-1,-54 0 1,-17 1-16</inkml:trace>
  <inkml:trace contextRef="#ctx0" brushRef="#br1" timeOffset="129121.12">8431 14764 0,'18'-18'31,"0"18"-31,17-18 0,18-17 31,-18 18-31,71-54 16,-35 0 0,-19-52-1,-52 35 1,-17 52 0,-36 36-1,0 53 1,35 71-1,18-1 1,0 71 0,0 0-1,0-35 1,0 106 0,0-159-1,0-18 16,18-71-15,35-34 0,70-89-1,18-106 1,-123 71 0,-71-35-1,-88 52 1,18 89-1,-19 17 1,90 18 0,122 0 15,54 0-15,52-53-1,-70 18 16,17-53-15,-105 70 0,-18 1-1,-18 17 1,18 35 0,-17 36-1,17-19 1,0-34-16,70 35 15,18-53 1,-17 0 0,17-35-1,-53-18 1,-17-53 0,-18 71 15,0 52 0,0 54-15,0 17-1,0-70-15,0 123 16,0-18 0,0 89-1,0 35 1,0-71-1,53 71 1,-35-176-16,17 70 16,-35-106-16,0 18 15,-71-176 17,18-18-17,-17-106 16,70 194-31,0-194 16,0 106 0,35 0-1,53 52 1,1 19 0,69-36-1,-87 53 1</inkml:trace>
  <inkml:trace contextRef="#ctx0" brushRef="#br1" timeOffset="129539.24">10477 14429 0,'0'0'0,"0"-106"16,-17 88-16,17-17 15,0 17 1,0 36-1,0 88 1,0 70 0,0-17-1,0-71 1,0-17 0,0-36 15,-18-53 0,1 1-31,17-19 0</inkml:trace>
  <inkml:trace contextRef="#ctx0" brushRef="#br1" timeOffset="130388.31">10213 14640 0,'0'0'0,"0"18"0,0 17 16,0 0-1,35-35 1,89 0 0,-19-35-1,72-53 1,-36-18 0,-106-35 15,-35 35-16,-53 71 1,18 35 0,0 106-1,35 70 1,0 1 0,0-72-1,0-16 1,0-54-1,0-18 1,17-34 0,-17-1-16,18-35 15,35-35 1,18 0 0,-19 70-1,1 18 16,-35 36-15,0-19-16,-1 54 16,1 17-1,17-53 1,36-17 0,17-18-1,0-18 1,36-52-1,-54 17 1,-35-53 0,-35 35-1,-17 54 1,-71 70 0,52 17 15,19 18-16,17-17 1,35-18 0,36-53-1,-36 0 1,35 0 0,-34-53-1,-1 0 1,-35 35-16</inkml:trace>
  <inkml:trace contextRef="#ctx0" brushRef="#br1" timeOffset="131938.17">12894 14358 0,'0'0'0,"18"-35"0,-18-53 16,0 70-16,0 0 15,-18 18 16,0 36-15,-17 105 0,0 53-1,-18-53 1,-35 0 0,35-88-1,18-53 1,17-18-1,18-35 1,0-88 0,18 0-1,-1 88 1,18 36 0,-35 52-1,53 71 16,0-1-15,18-34 0,-54-53-16,107 52 15,-36-70 1,36 0 0,17-53-1,-53-35 1,-70-53-1,-36 0 1,-70-36 0,-18 72-1,35 87 1,-52 36 0,35 70 15,52 88-16,36-52 1,18 34 0,88-69-1,-18-72 1,106-17 0,-35-53-1,-71 0 1,0-52-1,-70 34 1,-18 53 0,0 89 15,0 17-15,0-17-1,35-18 16,18-36-15,35-17 0,18-35-1,-35-18 1,-36-35 0,-17 35-1,-18 18 1,0 52 15,0 54-15,-18-1-1,18 36 1,0 18 0,0-1 15,0 18-16,0 0 1,-18-88 0,-52-35-1,52-18-15,-35 0 16,-35-18 0,0-70-1,52 35 1,19-35-1,17 35 1,53 0 0,35-17-1</inkml:trace>
  <inkml:trace contextRef="#ctx0" brushRef="#br1" timeOffset="134455.09">14376 14534 0,'0'0'0,"0"-52"31,0 69-15,0 18 0,0 71-1,0-35 1,0-36-16,0 36 15,-18-54 1,18-34 15,0-19-15,18 19-16,-18-54 16,35 1-1,18 17 16,-35 53-15,34 17 0,-16 36-1,-1 35 1,0-17 0,18-53-1,-18-18 1,1 0-1,-1-36 1,18-69 0,35-1-1,0 18 1,36 35 0,-36 53 15,-53 17-16,-35 71 1,0 1 0,0-19-1,0-52 1,0-1 0,0-34 15,0-54-16,0 18 1,-70-35 0,17 53-1,-18 35 1,-17 53 0,70-36-16,-35 72 15,18 16 16,35-16-15,0-36 0,71-36-1,-1-17 1,71 0 0,-52-70-1,-36 17 1,-36-71-1,1 54 1,-1 17 0,-17 70-1,-35 36 1,18 53 0,17-35 15,0-18-16,35-18 1,53-35 0,0 0-1,0-53 1,-52 0 0,17-53-1,-36 36 1,-17 34-1,0 89 17,0 36-17,-17-37 1,-1 19 0,0-18-1,18-35 16,0-36 1,0-17-17,0-54 1,53 1 0,-17 18-1,-1 52 1,0 18-1,0 35 1,-35 18 0,18 35-1,-18-52 1,35-1 0,-17-17-1,17-18 16,0-18-15,-17 0-16,17-17 16,36-71-1,-18 18 1,-53 35 0,17 53-1,-17 71 16,0-54-31,-17 89 16,17-35 0,70-1-1,19-34 1,-19-36 0,-52 0-16,70-18 15,-35-35 16,-18-35-15,18-18 0,-35 53-1,-18 35 1,0 89 15,-18 0-15,18 17-1,0-35 1,18-36 0,-1-17-16,36 0 15,-35 0-15,70 0 16,-17-53 0,-1-35-1,-17 0 16,0-18-15,0 36 0,-35 70-16,-1 0 15,-17 35 1,0 0 0,0 0-1,0-52 32,0-1-31,0-35-1,0 18 1,-17 35 0,-36 53-1,17 17 16,1 36-15,35-18 0,0-35-1,53-17 1,35-36 0,18-18-1,0-35 1,-53 0-1,-18 0 1,-35 0 0,-53 0-1,36 53 1</inkml:trace>
  <inkml:trace contextRef="#ctx0" brushRef="#br1" timeOffset="134651.94">16545 14252 0,'0'0'0,"-17"0"0,-19-17 16,36-1-1</inkml:trace>
  <inkml:trace contextRef="#ctx0" brushRef="#br1" timeOffset="137621.07">18344 14182 0,'0'0'16,"0"17"-16,0 1 31,18-18-15,53 0 0,34-35-1,-52-1 1,-53 19-1,0-1-15,-17 0 16,-89 18 0,0 18-1,36 35 1,-19 18 0,72 17-1,17-18 1,53-70 15,0 0-15,-1 0-1,-34 0 1,-18-35 0,-18 35-16,-34 0 15,-1 35 1,0 36-1,17 17 1,19 36 0,17-72-1,17-34-15,89 0 16,35-18 0,0-18-1,36-70 16,-71 0-15,17-124 0,-88 36-1,-17 70 1,-18 18 0,-35 123 15,0 88-16,-1 36 1,36 0 0,0-53-1,36-18 1,34-53 0,18-35 15,36-53-16,-36 0 1,-35-52 0,-53 16-1,-18 19 1,-35 70 0,36 0-16,-36 35 15,17 71 1,36-36-1,0 19 1,89-19 0,16-70-1,-69 0-15,140 0 16,-70-17 0,17-72-1,-87-52 1,-36 53 15,17 17-15,-17 124 15,-17 71-15,-19-36-1,19 0 1,17-52-1,0-19 1,17-17 0,19-53-1,-1-53 1,-17-17 0,35 35-1,-36 52-15,18 1 16,-17 18 15,17 34-15,-17 36-1,0 53 1,17 0 0,-35-53-1,0-18 1,0-17-1,18-54 17,17-17-17,18-70 1,-18 35 0,18 17-1,-18 54 1,1 17 15,-36 35-15,0-18-16,0 36 15,0 53 1,17-18 0,36-52-1,18-19 1,34-17-1,19-17 1,-53-36 0,-1-35-1,-35-36 1,-35 54 0,0-1-1,-70 71 16,-18 35-15,35 71 0,35-35-1,36 35 1,70-36 0,18-35-1,17-35 1,-52 0-1,-1-70 1,-17-1 0,0-88-1,-35 89 1,-18 52 0,0 36-1,0 52 16,-36 19-15,19 17 0,17-71-1,0-18 1,0-34 15,17-36-15,36-53-1,18 18 1,-53 70-16,52-35 16,-52 53-1,17 36 1,-35-1 0,0 88 15,35-34-31,1-54 31,17-18-15,-1-17-1,1-35 1,0-53 0,0-53-1,-18 0 1,1 35-1,-19 35 1,-17 54 0,0 34-1,-35 54 1,17 35 0,-17 35-1,18-53 1,17 18 15,0-71-15,52-17-1,1-18 1,36-53 0,-19-18-1,-52 18 1</inkml:trace>
  <inkml:trace contextRef="#ctx0" brushRef="#br1" timeOffset="137903.39">21731 14076 0,'0'-18'15,"18"18"1,17 0-16,88-17 31,-34 17-15,17-18-1,-18 18 1,-88-18 0,-18 18 15,-70 0-16,70 0-15</inkml:trace>
  <inkml:trace contextRef="#ctx0" brushRef="#br1" timeOffset="140037.76">6509 15857 0,'0'0'0,"0"-17"16,17-1-16,19-52 15,-36-1 16,-18 18-15,-70 18 0,53 35-16,-36-18 15,-17 18 1,17 35 0,1 54-1,52-19 1,18 36-1,0-71-15,18 36 16,17-54 0,36-17-1,-19-35 1,37-53 0,-36 17-1,-1-34 16,-52 52-15,0 35 0,0 36-1,18 35 1,17 52 0,36 19-1,17-36 1,0-53-1,36-35 1,-36-53 0,18-35-1,-53-18 1,-53 54 0,0-1-1,0 35 1,0 53 15,-18 36-15,0 35-1,18-36 1,-17-35 0,17-52 15,17-36-16,1 35-15,17-35 16,-17-35 0,17 71-1,-17 17 1,35 35 0,-18 35-1,36 71 16,-54-88-15,36-35 0,-35-18-1,52-35 1,-17-53 0,36-18-1,16 18 1,1 35-1,-18 35 1,-35 53 0,-35 18-1,-18 18 1,0-54-16,0 19 16,18-36 15,-1 0-16,1-53 17,-18 0-17,0 35-15,-71-52 16,18 34 0,-35 36-1,18 0 1,-36 71-1,35 17 1,54-53-16,-1 71 16,18 0-1,53-53 1,53-35 0,-18-18-1,35-71 1,-17-52 15,-35 17-15,-18-35-1,-36 17 1,-17 1 0,0 87-1,0 72 1,-35 69-1,35 1 1,0 53 0,0-71-1,53 18 1,-35-88-16,52 35 16,-35-53-1,36-36 1,-36 1 15,18-53-31</inkml:trace>
  <inkml:trace contextRef="#ctx0" brushRef="#br1" timeOffset="142019.91">9754 15663 0,'0'0'0,"0"-17"0,0-36 31,0 70 1,0 19-17,0 52 1,0-53-16,0 89 16,0-36-1,-17-18 1,17-87 31,35-36-32,-17 35-15,34-70 16,19 0 0,-36 35-1,18 35 1,-17 54-1,-36 52 1,17 18 0,1-54-1,35 19 1,0-71 0,35-18-1,18-70 16,-53 0-15,-18-18 0,-35 36-1,0-1 1,0 53 0,0 36-1,0 53 1,0 17-1,0 18 1,0-36 0,35-17-1,36-35 1,-18-36 0,35-52-1,-18-1 1,1-17 15,-71 0-15,0 52-1,-35 19 1,-1 52 0,36 18-1,0 17 1,18 1-1,53-18 1,-54-35-16,36 34 16,53-34-1,-18-18 1,18 0 0,-18-70-1,-35 17 1,-35-53 15,-18 53-15,0 0-1,0 71 17,0 35-17,0 17 1,-18 18-1,18-35 1,35-35 0,36-18-1,-18 0 1,-18-18-16,36-52 16,-54-1-1,19-35 16,-36-35-15,0 18 0,0 70-1,0 35-15,0 71 32,-18 18-17,0 70 1,18-18-1,0-105-15,0 35 16,0-18-16,53 53 16,-18-53-1,54-17 1,17-18 0,-18-35-1,18-18 1,-54-18 15,-34 1-15,-18 17-1,-18 53 1,-34 0 0,16 53-1,36 35 1,0-53-1,0 1 1,71-19 0,-18-17-1,53-17 1,-71-1-16,53-17 16,0-36-1,-35 1 1,-53 34-1</inkml:trace>
  <inkml:trace contextRef="#ctx0" brushRef="#br1" timeOffset="142271.33">11712 15646 0,'-17'0'0,"34"0"0,-17 0 31,106 0-15,18-18 0,-36 0-1,-35-17 16,-53 17-15</inkml:trace>
  <inkml:trace contextRef="#ctx0" brushRef="#br1" timeOffset="142488.11">11254 15522 0,'0'0'0,"-18"0"0,0 0 16,1 0-1,17 18 1,-18-18-16,18 17 16,18-17-1</inkml:trace>
  <inkml:trace contextRef="#ctx0" brushRef="#br1" timeOffset="143819.7">13123 15928 0,'0'0'0,"18"0"32,0 0-32,17 0 15,53-53 1,18-18 0,-36 19-1,-52 34-15,35-106 16,-53 19-1,0-19 1,0 71 0,-35 124 15,17 17-15,18-53-16,-18 106 15,18-35 1,36-35 15,34-18-15,-52-53-16,35 0 15,53-36 1,-18 1 0,0-53-1,-70-53 1,-18 35-1,0 0 1,0 141 15,-18 71-15,-17 0 0,17 0-1,1-36 1,17-17-1,0-35 1,0-36 15,17 1-15,18-19 0,36-52-1,-53 71-15,35-36 16,-1 53-1,-16 0 1,-36 17 0,0 54-1,0 17 1,35-35 0,36-18-1,-1-35 1,54 0 15,-1-53-15,-17 18-1,-18-71 1,-88 36 0,0-1-1,-35 53 1,-18 36-1,18 35 1,-1 35 0,36-17-1,36-18 1,-1-53 0,35 17-1,-17-17 1,18-35 15,-36-18-15,-35 18-1,0 0-15</inkml:trace>
  <inkml:trace contextRef="#ctx0" brushRef="#br1" timeOffset="144186.71">13529 15628 0,'0'0'0,"-18"0"0,-17 0 0,-18 18 31,36-1-15,52-17-1,-18 0-15,72-17 16,52-1 0,-35 0-1,-53 18 1,-36 0-1</inkml:trace>
  <inkml:trace contextRef="#ctx0" brushRef="#br1" timeOffset="152495.29">22066 15628 0,'0'18'47</inkml:trace>
  <inkml:trace contextRef="#ctx0" brushRef="#br1" timeOffset="175235.48">15787 15381 0,'17'0'109,"-17"-18"-78</inkml:trace>
  <inkml:trace contextRef="#ctx0" brushRef="#br1" timeOffset="175548.87">15857 15258 0,'0'-18'0,"0"36"0,0-54 0,0 19 32,0 34-1,0 36-16,0 35 1,-35 36 0,0 17-1,17-53 1,1-70-16,17 35 16,17-36-1,36-17 1,18 0-1,-1-35 1,-17-18 0</inkml:trace>
  <inkml:trace contextRef="#ctx0" brushRef="#br1" timeOffset="175783.19">15646 15540 0,'17'-18'31,"1"18"-15,0 0-16,-1-17 0,19 17 15,52-18 1,-53 18-16,0-18 15,-17 1-15,35 17 16</inkml:trace>
  <inkml:trace contextRef="#ctx0" brushRef="#br1" timeOffset="176998.65">16404 15593 0,'0'0'0,"18"0"0,35 0 15,-18 0 1,36-71 0,-71 18-1,-18 18 1,-88 17-1,18 1 1,-18 34 0,0 54-1,89-53-15,-36 52 32,53 18-17,0-35 1,35-17-1,53-36 1,18 0 0,0-53-1,-36-18 1,-34 18 0,-36-17-1,0 34 1,0 72 15,0 16-15,0 19-1,0-18 1,70 18 15,-52-71-31,70 0 16,0 0-1,36 0 1,-18-71 0,-54 36-1,-34-54 1,-36 1 0,-34 71-1,-19 17 1,36 35-1,-1 53 1,19-17 0,17-36-1,53-35 17,0 0-17,0-53 1,-1 18-1,-34-1 1,-18 19 0,0 34 15,0 54-15,-18 0-1,1 52 1,17 53-1,0-52 1,17 35 0,-17-18-1,0-71 1,-70 19 15,-18-54-15,70-35-16,-53 0 15,-52-53 1,17-71 0,71 36-1,17-18 1,36 36 0,88-54-1,0 36 1</inkml:trace>
  <inkml:trace contextRef="#ctx0" brushRef="#br1" timeOffset="177482.56">17357 15487 0,'0'-35'31,"-18"52"0,18 1-31,-18 17 16,18-17-16,-35 52 15,17-17 1,1-17 0,-1-36-1,1 0 1,17-18-1,0-35 1,70-18 0,18 19-1,0-1 1,18 53 15,-17 17-15,-89 71-1,0 1 1,0-36 0,-18 0-1,18-36 17,35-34-17</inkml:trace>
  <inkml:trace contextRef="#ctx0" brushRef="#br1" timeOffset="178882.88">18080 15557 0,'0'0'0,"0"-17"0,0-1 0,0-35 31,-35 18-15,-1 35-1,-34 0 1,17 53 0,0 35-1,18 18 1,35-53 0,0-18-1,53-17 1,-1-18-1,19-53 1,-53 35-16,35-52 16,-36-1-1,1 18 17,-18 36-17,-18 34 1,1 36-1,-1 18 1,18-1 0,35-34-1,18-36 1,18 0 0,35-18-1,-54-35 1,-34-18-1,0-17 1,-18 71 0,0 52 31,-18 35-32,0 1 1,18-18-1,-17-35 1,17 17 0,0-53 15,0-35-15,35 0-1,18-35 1,18 18-1,-54 52-15,36 18 16,0 0 0,-35 70-1,-18-17 1,0 0 15,0-17-15,0-19-1,35-34 17,-17-36-17,52-18 1,1 1 0,-36 70-1,-17-18-15,-1 18 16,-17 35-1,0 36 1,0-18 0,0 0-1,18-18 17,70-17-17,-17-18 1,52 0-1,-17-36 1,-53-17 0,-36-53-1,-17 18 1,-17 88 0,-54 18-1,36 52 1,0 1-1,35 0 1,35-36 0,18-17-1,35-18 17,18 0-17,-53-36 1,53-52-1</inkml:trace>
  <inkml:trace contextRef="#ctx0" brushRef="#br1" timeOffset="180031.66">20426 15346 0,'0'0'0,"0"-35"0,-53-54 31,35 89-31,-35 71 47,53-36-47,-17 36 0,17 52 15,-18-35 1,18-17 15,0-53-15,35-18-1,36-36 1,-1-17 0,19-52-1,-36 34 1,-18 36 0,35 52-1,-34 54 1,17 17-1,0-17 1,17-36 0,18-17-1,-70-18-15,52-18 32,1-53-17,-18-34 1,-53-1-1,0-35 1,0 52 0,0 72-1,-18 70 1,1 35 0,17 53-1,0-53 1,35-17-1,35-36 1,-17-35 0,36 0-1,-19-71 17,-52 19-17,-1-37 1,1 36-1,-18 71 1,0 53 0,0-18-1,18 17 1,17-35 0,18-17-1,0-18 1,0-53-1,-36 35 1</inkml:trace>
  <inkml:trace contextRef="#ctx0" brushRef="#br1" timeOffset="180381.95">21731 15064 0,'0'0'0,"-35"0"16,-53 0-1,35 35 1,17 18 0,36-18-1,53-17 1,18-18 0,-36-36-1,-35-34 1,0 35-1,-70-1 1,-1 36 0,36 53-1,17 53 1,18-35 15,53-1-15,18-70-16</inkml:trace>
  <inkml:trace contextRef="#ctx0" brushRef="#br1" timeOffset="180664.91">22102 15064 0,'0'0'0,"0"-18"0,-18 0 16,-17 36-1,17 53 1,18 52 0,0-17-1,0 17 1,0-105 0,0 52-1,18-34 1,17-36-1,-17 0 1,17-36 0</inkml:trace>
  <inkml:trace contextRef="#ctx0" brushRef="#br1" timeOffset="181215.29">22331 15081 0,'0'0'0,"0"-53"16,0 18-1,0 70 17,-18 106-17,18-35 1,0 18 15,0-36-15,0-35-1,0-71 32,0 1-47,0-36 16,0-18 0,106-52-1,-35 87 1,-1 36-1,-52 36 1,-1 34 0,-17 36-1,0-88-15,0 35 16,53-1 15,0-34-15,-17-18-1,34-35 1,-17-18 0,-53 35-16,18-35 15,-18 0 1</inkml:trace>
  <inkml:trace contextRef="#ctx0" brushRef="#br1" timeOffset="181464.95">21925 15311 0,'18'0'0,"-1"0"16,54 0-1,-36-18-15,53 0 16,1 1 0,-54 17-1,-17-18 1</inkml:trace>
  <inkml:trace contextRef="#ctx0" brushRef="#br1" timeOffset="182197.86">12171 16616 0,'-18'-18'16,"36"36"-16,-36-53 0,18-18 15,-17 53-15,-1 0 16,0 35 0,18 53-1,0 88 1,0-123 0,0 106-1,0-18 1,0-70-1,0-36 1,0-88 15,0 36-31,0-36 0</inkml:trace>
  <inkml:trace contextRef="#ctx0" brushRef="#br1" timeOffset="182515.75">12012 16686 0,'-35'-35'0,"70"70"0,-123-105 16,70 17 0,71 0-1,53 18 1,70 35 0,-70 0 15,-71 0-31,1 35 15,-54 88 1,-70-52 0,-71 17-1,89-53 1,17 1 0,141-72 15,-70 19-31,34-18 15</inkml:trace>
  <inkml:trace contextRef="#ctx0" brushRef="#br1" timeOffset="182915.63">12647 16563 0,'0'0'16,"0"-18"-1,0 36 1,-18 0-1,1 34 1,-18 54 0,17-35-1,18-36-15,0 18 16,35-35 0,53-36-1,-17-17 1,17-53-1,-53-1 1,-70 1 0,-53 35-1,35 53 1,-18 0 15,36 53-15,35 18-1,0-1 1,88-70 0</inkml:trace>
  <inkml:trace contextRef="#ctx0" brushRef="#br1" timeOffset="183631.7">13194 16563 0,'0'0'16,"18"-18"-16,-18 1 15,-36 17 1,-52 17 0,17 19-1,36 34 17,53-52-17,70-1 1,36 36-1,-54-17 1,-17 16 0,-53-16-1,0-19-15,-71 19 16,1-19 0,-54-17-1,54-17 1,35-1-1,35 0 1,52 36 15,-16 17-15,34 18 0,19-35 15,-37-18-16,-16 0-15,52-18 16,-18-35 0,19-35-1,-72 0 1,1 0 0,-18 70-1,0 36 1,0 70-1,0 0 1,0 0 0,0-52-1,53-1 1,-36-35 0,19-71 15,-19 54-31</inkml:trace>
  <inkml:trace contextRef="#ctx0" brushRef="#br1" timeOffset="183964.89">13670 16475 0,'0'0'0,"-18"0"0,-34 0 15,34 35 1,0 0-1,18-17 1,53-18 0,-18-35-1,1-1 17,-36-17-32,0 36 31,-71-1-16,18 53 1,18 18 0,35 18-1,0-36 1,0-17-16</inkml:trace>
  <inkml:trace contextRef="#ctx0" brushRef="#br1" timeOffset="185214.11">13970 16422 0,'0'0'0,"0"-18"16,0 36 15,-35 70-15,17 0-1,0 36 1,18-1 0,0-70-1,18-35-15,53-1 16,-1-17 0,1-35-1,-1-18 1,-34-53-1,-19 0 1,-17 89 0,0 34 15,0 72 0,0-1-15,0-35-1,0-36-15,18-17 16,17 0 0,36-35-1,-1-18 1,18-17 0,-52 17-1,-36 88 16,0 18-15,0 17 0,0-34-1,0-19 1,53-17 15,0-17-15,17-19-1,-52-16 1,-18-19 0,-18 0-1,-17 36 1,-18 35 0,53-17-1,18 17 1,17 0-1,18 0 1,-36-18-16,89 18 16,0 18-1,-18 17 1,-88 35 15,0-17-15,-17 18-1,-1-54 1,0 1 0,1-18-1,-1 0 1,18-53 0,0-17-1,88-54 1,-17 54-1,35 34 1,-36 36 0,-17 36-1,0 69 1,-35 1 15,-18-18-15,0-35-1,0-35 1,-18-18 0,18-53 15,-18 53-31</inkml:trace>
  <inkml:trace contextRef="#ctx0" brushRef="#br1" timeOffset="185404.28">14852 16404 0,'0'0'0,"-18"-17"0,-35 17 16,36-18 15,-1 18 0,0 0-15</inkml:trace>
  <inkml:trace contextRef="#ctx0" brushRef="#br1" timeOffset="185615.32">13847 16598 0,'0'0'0,"-18"18"0,-35-18 16,88 0 15,18 0-15,-18 0-16,142-18 31,-142 1-31</inkml:trace>
  <inkml:trace contextRef="#ctx0" brushRef="#br1" timeOffset="186098.01">16016 16422 0,'0'0'0,"18"-18"32,-18 1-32,0-1 15,17 36 1,19 70 0,-19 0-1,36 71 1,-53-71-1,18 0 1,17-70 0,-17-18-1,52-53 1,-34 0 0</inkml:trace>
  <inkml:trace contextRef="#ctx0" brushRef="#br1" timeOffset="186314.7">16581 16475 0,'0'0'16,"35"-53"-16,-35 18 16,-53 52 15,35 1-31,-70 88 16,18-18-1,-19 53 1,54-71-1,17-17 1,89-53 0,-18 0-1</inkml:trace>
  <inkml:trace contextRef="#ctx0" brushRef="#br1" timeOffset="187780.34">17110 16633 0,'0'0'16,"0"-17"-16,0-36 15,-18 35 1,-35-17 0,-17 35-1,-1 71 1,0 17-1,54 0 1,17 0 0,0-35-1,70-53 1,19-18 15,-1-52-15,-18-18-1,-34-1 1,-19 19 0,-17 35-1,0 52 1,-35 71 0,35 1-1,0-1 1,18-18-1,35-70 1,88 0 0,-53-35-1,18-53 1,-53-18 15,-18-35-15,-17 0-1,-18 70 1,-18 71 0,-35 36-1,18 52 1,-1 35 0,19-35-1,34 36 1,19-71-1,52-18 1,0-35 0,-17-18-1,-18-52 1,-18-36 15,-18 36-15,1 52-1,-18 53 17,0 18-17,0 18 1,0-54-16,0 19 16,18-19-1,35-17 1,-18 0-1,18-70 1,-18-1 0,0-17-1,-17 53 1,0 35 0,-18 35 15,0 18-16,0 35 1,0-35 0,17-18-1,54-17 1,52-18 0,-34 0-1,52-71 1,-106 1-1,0-36 1,-35 18 0,0 70-1,-53 18 1,0 71 15,18-1-15,17 18-1,18-35 1,18 0 0,35-53-1,35 0 1,-17 0 0,-36-35-1,0-18 1,1 35-1</inkml:trace>
  <inkml:trace contextRef="#ctx0" brushRef="#br1" timeOffset="187964.01">19103 16722 0,'-18'0'47</inkml:trace>
  <inkml:trace contextRef="#ctx0" brushRef="#br2" timeOffset="-211969.11">32403 4533 0,'0'-17'78,"0"-1"-47,17 0-31,1 18 16,0 0-16,-1 0 15,1 0-15,17 0 16,0 18 0,-35 17-1,0 18 1,-53 0-1,-17-35 17,35-1-17,17-17 1,18 18 0,18-18 15,17 0-16,18 0 1,35 0 0,-35 18-1,-53 17 1,0 18 0,-35 0-1,-54-18 1,19-17-1,52-18 1,-52 0 0,-1 0-1,36 0 1,17 0 0,18-18-1,0-17 16,0 17-15</inkml:trace>
  <inkml:trace contextRef="#ctx0" brushRef="#br2" timeOffset="-211136.45">32667 4392 0,'0'0'15,"0"-18"-15,0-17 16,-17-18 0,-19 36-1,-34-1 1,17 18-1,-71 35 1,19 18 0,69-35-16,-70 70 15,-17 18 1,35-18 0,17 53-1,36-17 1,35 52-1,0-88 17,18 18-17,52-53 1,36 17 0,-18-52-1,106-18 1,-141 0-16,88 0 15,53-53 1,-70 18 0,-1-36-1,-52 1 1,-1-54 0,-34-34-1,-36 52 1,0 18-1,0-18 1,-36 35 15,-52-52-15,18 52 0,-1 36-1,-17 0 1,17 35-1,-17 0 1,17 17 0,19 19-1,-1 16 1,17-16 0,19-19-16</inkml:trace>
  <inkml:trace contextRef="#ctx0" brushRef="#br2" timeOffset="-206936.93">31256 1182 0,'0'17'62,"0"1"-62,-18 0 16,1 17-16,-54 53 15,-35 18 1,36-18 15,-18 18-15,70-53 0,0-18-1,36-52 16,0-1-31,17-35 16,53-35 0,-35 17-1,35-35 1,-35 36 0,-35 52-16,-1-35 15,-17 36 1,0 52 15,-52 36 0,-19-1-15,53-52-16,-52 52 16,-18 1-1,52-1 1,1-34-1,17-19 17,18-34-17,0-1-15,53-53 16,0 19 0,35-37-1,-35 19 1,18-1-1,-53 36 17,-1 17-17,-17 1 17,0 34-17,-17 1 1,-1 35-1,0-35-15,1-1 16,-19 18 0</inkml:trace>
  <inkml:trace contextRef="#ctx0" brushRef="#br0" timeOffset="-199853.58">4269 17180 0,'17'0'78,"-17"18"-47</inkml:trace>
  <inkml:trace contextRef="#ctx0" brushRef="#br0" timeOffset="-199471.54">4374 17127 0,'0'-35'31,"18"35"-31,-18-18 16,0 36 15,0 35-15,-70 53-1,-1 0 1,-17 17-1,-18 54 1,53-72 0,35-87-1,-17 35 1,35-71 15,18-52-15,52-1-1,1-35-15</inkml:trace>
  <inkml:trace contextRef="#ctx0" brushRef="#br0" timeOffset="-199188.09">4727 17092 0,'0'0'0,"0"18"15,0 17-15,-53 36 16,-35 52 0,0-17 15,-18 35-15,36-53-1,52-53-15,0 1 16,18-19-1,0-34 17,18-1-32</inkml:trace>
  <inkml:trace contextRef="#ctx0" brushRef="#br0" timeOffset="-198855.22">5062 17233 0,'0'0'0,"-17"18"47,-1-1-47,18 1 15,-53 88 1,0 0-1,36 35 1,-1-35 0,18-71-1,35-17 1,18-18 0,18-36-1,-18 1 1,-53 0-1</inkml:trace>
  <inkml:trace contextRef="#ctx0" brushRef="#br0" timeOffset="-198670.62">4798 17568 0,'17'0'31,"1"0"-31,53 0 16,17-35 0,-18 17-1,-17-17 1</inkml:trace>
  <inkml:trace contextRef="#ctx0" brushRef="#br0" timeOffset="-197988.12">5803 17709 0,'0'0'15,"18"0"1,-1-17-1,19-36 1,-36-18 0,0 1-1,-71 17 1,-35 18 0,18 35-1,53 17-15,-36 36 16,-35 71-1,54-19 1,52 1 15,0-53-15,105-53 0,-34 0-1,70-53 1,0-70-1,-53 17 1,-17-53 0,-71 71-1,0 17 1,-18 124 15,1 36-15,-1 52-1,18-35 1,0-1 0,18-69 15,-1-36-31,19 0 16,34-36-1,-17-17 1</inkml:trace>
  <inkml:trace contextRef="#ctx0" brushRef="#br0" timeOffset="-197455.19">6438 17304 0,'-17'0'31,"34"-18"-16,18 18-15,36-18 16,88 18 0,-18-17 15,-18 17-15,-158 0-1,17 0 1,-17 0-16,-71 0 15,-35 17 1,53 1 0,35 0-1,18 17 1,17 18 0,1 0-1,-1 35 1,-17 36-1,-1-1 1,1 53 0,35-87 15,0-19-15,53-17-1,18-35 1,70-18-1,-18-53 1,-70 35-16</inkml:trace>
  <inkml:trace contextRef="#ctx0" brushRef="#br0" timeOffset="-197003.46">7020 17445 0,'0'0'0,"-17"0"16,-1 0-16,-17 17 16,-18 89-1,18 18 1,-1 17-1,19-53 1,17-70 0,0 17-16,35-17 31,0-18-15,36-53-1,-36 0 1</inkml:trace>
  <inkml:trace contextRef="#ctx0" brushRef="#br0" timeOffset="-196804.39">6791 17798 0,'0'0'0,"-18"0"0,-17 17 16,88-17 30,-35 0-46,17 0 0,88 0 16,-34-35 0,-37 35-1</inkml:trace>
  <inkml:trace contextRef="#ctx0" brushRef="#br0" timeOffset="-196436.85">7285 17798 0,'0'35'16,"17"-35"15,1 0-31,35-35 16,0-18-1,-35 0 1,-18 18-1,-36 35 1,-34 35 0,34 53 15,36 0-15,0 0-1,0-35 1,53-35-1,36-18 1,-19-35 0,18-18-1</inkml:trace>
  <inkml:trace contextRef="#ctx0" brushRef="#br0" timeOffset="-195671.97">7691 17745 0,'0'0'0,"0"-18"0,0 0 15,35 1 1,18-1 0,35 18-1,-35 53 17,-53 0-17,0 70 1,-53-70-1,-35 0 1,70-35 0,18-36 15,18 1-31,17-19 16,-17 19-16,52-89 15,1 18 1,-18 17-1,-53 106 17,0 1-17,-36 34 1,19 18 0,-1 1-1,18-36 1,88-53-1,-17 0 1,52-71 0,-52 0-1,-1-17 1,-17-70 0,-35 52-1,-18 17 1,0 72-1,-18 70 1,1 35 0,-19 53-1,19-53 17,-1 0-17,18 1 1,35-89-1,18 0 1,-17 0 0,-19-36-1,-17 19-15</inkml:trace>
  <inkml:trace contextRef="#ctx0" brushRef="#br0" timeOffset="-195471.53">8290 17780 0,'0'0'0,"-17"0"31,52 0-15,-17-18 0,52 1-1,1-19 1,17 1-1</inkml:trace>
  <inkml:trace contextRef="#ctx0" brushRef="#br0" timeOffset="-195204.28">8978 17515 0,'0'0'31,"-17"-17"-31,-1 17 0,0 0 0,-17 17 16,0 89 0,-1-18-1,19 18 17,17-35-17,0-54-15,17 36 16,36-53-1,0 0 1,35-17 0</inkml:trace>
  <inkml:trace contextRef="#ctx0" brushRef="#br0" timeOffset="-194904.34">9296 17515 0,'17'0'0,"-34"0"16,52 0-16,-17 0 16,-1 18-1,1 53 1,-18-54-16,18 71 16,-18 18-1,0-18 1,-53-17-1,17-18 1,1-18 0,35-52 15,53-36-15</inkml:trace>
  <inkml:trace contextRef="#ctx0" brushRef="#br0" timeOffset="-194654.81">9666 17798 0,'0'0'0,"-18"0"16,36 0 15,17 0-16,18 0 1,18 0 0,-54 0-1</inkml:trace>
  <inkml:trace contextRef="#ctx0" brushRef="#br0" timeOffset="-194486.81">9631 17956 0,'0'0'16,"-18"0"-16,18 18 15,18-18 32,-1 0-47,19 0 16,-1-35-1</inkml:trace>
  <inkml:trace contextRef="#ctx0" brushRef="#br0" timeOffset="-193971.22">10407 17515 0,'0'18'31,"0"0"-15,0-1-16,0 1 15,0 0 1,0-36 15,0 0-31,18-35 16,-18 18-1,0 17 1,-36 18 0,36 36-1,-17 87 17,17-52-17,35 17 1,35-70-1,-34-1-15</inkml:trace>
  <inkml:trace contextRef="#ctx0" brushRef="#br0" timeOffset="-193738.42">10936 17639 0,'0'0'0,"0"-71"15,-18 54 1,-17 34-1,0 54 1,17 88 0,-17-36 15,35-17-15,-35-18-1,35-53 1</inkml:trace>
  <inkml:trace contextRef="#ctx0" brushRef="#br0" timeOffset="-193421.28">10777 17798 0,'0'0'0,"-17"-53"16,17 35-16,0-52 15,0-19 1,70 36-1,36 36 1,-18 17 0,18 88-1,-88 18 17,-71 0-17,-53-36 1,0-35-1,18-17 1,141-36 15,0-17-31</inkml:trace>
  <inkml:trace contextRef="#ctx0" brushRef="#br0" timeOffset="-192938.99">11483 17568 0,'0'0'16,"0"-17"-1,-18 17-15,-17 53 32,17 17-17,1-35-15,17 54 16,-18 34-1,0-70 1,1 0 0,17-71 31,17-17-32,36-36 1,18 1-1,35 17 1,-36 53 0,1 18-1,-71-1 1,17 36 0,-17 18-1,-52-18 1,34-18-1,0-35 1,36 0 0</inkml:trace>
  <inkml:trace contextRef="#ctx0" brushRef="#br0" timeOffset="-192188.4">12136 17780 0,'0'0'16,"0"-18"-16,-18 18 16,0 0-16,-70 18 15,35 53 1,0 17 15,36-53-15,34 0-1,36-35 1,-18 0 0,1-17-1,-36-36 1,0 0 0,35-18-1,18 36 1,0 17-1,17 18 1,1 0 0,17 53-1,-53 18 17,-35-1-17,0-17 1,-53-35-1,18 0 1,0-1 0,35-34-1,0-19 1,53-17 0,35-17-1,36-18 1,-19 70-1,-16 18 1,-54 18-16,-18 52 16,-17 1 15,-17-1-15,-36-34-1,18-1 1,-1-18-1,36-34 17,18-1-17</inkml:trace>
  <inkml:trace contextRef="#ctx0" brushRef="#br0" timeOffset="-191772.7">12982 17921 0,'18'0'31,"-1"0"-31,1 0 16,35 0 0,35-35-1,-35 0 1,-53-18-1,0 17 1,-53 19 0,-17 52-1,-19 53 1,54-17 0,18-18-1,17 0 1,52-36-1,72-17 1,-53-17 0,-1-36-1,-17 0 17,-35 35-32</inkml:trace>
  <inkml:trace contextRef="#ctx0" brushRef="#br0" timeOffset="-191389.47">13600 17621 0,'17'-17'16,"-17"-1"78,0 0-94,0 1 15,18 17-15,-1-18 16,1 18-1,0 18 1,-18 52 0,0-52-16,-36 35 15,-34-18 1,35-17 0</inkml:trace>
  <inkml:trace contextRef="#ctx0" brushRef="#br0" timeOffset="-190704.68">13723 17321 0,'35'0'16,"-17"0"-16,0-17 15,17 17-15,53 0 32,-70 0-32,70 0 15,-18 17 1,-52 19-1,-18 52 1,-18 0 0,-34 88-1,34-70 1,-17-18 0,35 36-1,-36-54 1,-17 1-1,-17-36 1,-18-17 0,-18-18-1,18 0 17,-18-35-17,53 17 1,53-17-1,18-1 1,123-34 0</inkml:trace>
  <inkml:trace contextRef="#ctx0" brushRef="#br0" timeOffset="-190305.91">14711 17427 0,'17'-35'16,"-17"17"-16,18 1 15,-18-1 1,0 36-1,-18 52 1,-34 36 0,34-71-16,-53 106 15,-52 18 1,52-71 0,-17 1-1,53-54 1,17-18-1,89-52 17,-54 18-17,1 17-15</inkml:trace>
  <inkml:trace contextRef="#ctx0" brushRef="#br0" timeOffset="-189680.3">14975 17868 0,'-17'18'16,"17"-1"-1,17-17 32,1 0-31,-18-17-16,18-1 15,-18 1 1,0-1 0,-18 18-1,0 35 1,1-17 0,17-1-1,17-17 32,1 0-47,0-17 16,-18-18-1,0-1 17,-18 36-1,0 0-16,18 18 1,0 0 0,18-18-1</inkml:trace>
  <inkml:trace contextRef="#ctx0" brushRef="#br0" timeOffset="-188855.23">15434 17833 0,'0'18'62,"0"-1"-46,18-17 46,-18-17-46,17 17-16,-17-18 16,0 0-16,0 1 15,-17 34 32,-1 19-31,0-19-1,18 18 1,18-35 0,0 0-1,35 0 1,-18-17 0,-35-36-1,0 18 1,-18 35 15,-17 0-31,-36 70 16,36-35-1,35-17 1,0 0 15,35-18-15,1 0-1,-1-18 1,-35 0 0,0 1-1,-18 17 17,-17 0-17,-18 0 1</inkml:trace>
  <inkml:trace contextRef="#ctx0" brushRef="#br0" timeOffset="-181173.39">16245 17392 0,'18'0'31,"-18"-18"-31,18 18 0,-1-17 16,-17-1-1,0 0 1,18 18 15,-18 18-15,-18 0-1,-52 35 1,17 35 0,-35 35-1,35-17 1,35-71-16,-35 54 16,18-19-1,35-17 1,0-35-1,0-36 17,18 0-32,17-35 15,53-88 17,0 18-17,18-36 1,-35 89-1,-18 34 1,-53 19 0,-18 17 15,-35 53-15,0 17-1,-53 54 1,18-19-1,53-69-15,-36 34 16,1 18 0,34-35-1,19-35 1,17-36 78,17 1-94,1-1 15,0 0-15,17-17 16,35-53 0,-52 53-16,70-89 15,36-35 1,-36 54-1,-70 69 1,-18 19 0,17 17-1,-17 17 32,-17-17 31,17 18-78,-18-18 0</inkml:trace>
  <inkml:trace contextRef="#ctx0" brushRef="#br0" timeOffset="-178189.78">16651 17533 0,'0'-18'47,"0"1"-47,0-1 16,18 0 0,-18 1-1,0-1 1,17 18-16,-17-17 15,0-1 1,0 36 15,0-1-15,-17 36 0,-1-35-16,-17 70 15,35 0 1,-35 0-1,17 1 1,18-37 0,0-34-1,0 0 1,53-18 15,-36 0-15,36-36-1,-35 19 1,0-18 0,-18 17-16,0 0 0</inkml:trace>
  <inkml:trace contextRef="#ctx0" brushRef="#br0" timeOffset="-177862.99">16475 17709 0,'17'0'0,"1"0"15,0-17-15,17-1 16,35 18 0,-17-17-1,-17 17 1,-19 0 15,1 0 0</inkml:trace>
  <inkml:trace contextRef="#ctx0" brushRef="#br0" timeOffset="-176923.58">17357 17657 0,'0'0'0,"0"-36"31,-18 19-15,-17 17-16,-36-18 15,18 18 1,-17 0 0,-1 0 15,54 18-31,-36 35 15,0 17 1,53 1 0,-18-1-1,18-35 1,18-17 0,35-18-1,0 0 1,35 0-1,-18-35 1,1-36 0,-18 1-1,-36 52-15,36-105 16,-17 34 0,-19 1 15,1 35-16,-18 36 1,0 34 31,0 36-31,-18 0-1,-17 71 1,35-36-1,-18-71-15,18 54 16,0 0 0,18-36-1,0-18 1,17-17 15,18 0-15,-18 0-1,-17-17 17,17-18-17,-35 17-15</inkml:trace>
  <inkml:trace contextRef="#ctx0" brushRef="#br0" timeOffset="-174990.68">18062 17374 0,'0'0'16,"0"-17"0,0-1-1,18 18 1,35 0-1,-36 0-15,72 0 16,-36-18 0,-18 18-1,-53 0 32,1 0-31,-19 0-1,19 0-15,-36 0 16,0 0 0,17 0-1,19 0 1,-18 0 0,17 18-1,0 0 1,1 17-1,17 0 1,-18 36 0,0-18-1,18-18-15,0 18 16,-17 35 15,17-35-15,0 18-1,0-19 1,0 1 0,17-17-1,36-19 1,0 1 0,0-18-1,35 0 1,-35 0-1,0 0 1,-35 0 0,-36 0 31,-17 0-32,-18 0 1,35 0-16,-35 0 15,0 0 1,1 0 0,-1 0-1,35 0 1,-17-18 0,17-17-1,18 0 1,-18-1-1,18 1 1,0-35 0,0 17-1,18-71 1,0 71 15,17-35-15,-17 53-1,17 0 1,0 35 0,0-36-1,1 36 1,-36-17 0,17 17-1,1 0 63,0 0-78,-1 0 16,1 0-16,35 0 16,-18 0 15,-17 0-31,-1 0 15,-34 0 17,-18 0-17,-36 0 1,0 0 0,1 17-1,70 1-15,-35 0 16,-18 17-1,35 0 1,-35 36 0,35-18-1,-17 35 1,18-18 15,-1-17-15,18 18-1,0-18 1,0 0 0,53-36-1,17 1 1,-34-18 0,17 0-1,17 0 1,-35-18-1,-17 18 1,0 0 0,-18-17 31,0-1-32,0 0 1</inkml:trace>
  <inkml:trace contextRef="#ctx0" brushRef="#br0" timeOffset="-136802.57">18591 17515 0,'-17'0'0,"-1"0"16,0 0-16,1 0 15,-1 0 17,36 0 30,-1 0-46,1 0-16,53-17 15,-18 17 1,17 0 0,-52 17-1,-1 1-15,-17 17 16,-17 18 0,-36 18-1,18-36 1,-1-35-1,54 0 79,0 0-94,-1 0 0,1 0 16,35 0-1,0 0 1,-18 0 0,-17 35-1,-18 1 1,0 17 0,0-18-1,-36-18 1,-34 19-1,-1-36 1,18 0 0,-17 0 15,17 0-15,18-18-1,35 0 63,17 18-78,1-17 16</inkml:trace>
  <inkml:trace contextRef="#ctx0" brushRef="#br0" timeOffset="-135945.57">19226 17216 0,'0'0'0,"-17"0"15,-1 0-15,36 0 47,-1 0-47,36 0 16,53 0 15,-35 0-15,17 0-1,-35 0 1,-53 17-16,17 1 15,-17 17 1,0 18 0,0 18-1,0-19 1,-17 37 0,17-72-16,-18 36 15,18 18 1,0-18-1,0 0 1,0-18 15,0 35-15,0-17 0,-17 0-1,-19-35 1,-17 17-1,-17-17 1,-54-18 0,54 0-1,-1 0 1,54 0 15,17-18 0,0-17-15,17 35 0</inkml:trace>
  <inkml:trace contextRef="#ctx0" brushRef="#br0" timeOffset="-95784.32">29686 1817 0,'0'-18'16,"18"18"62,0 0-63,-1 0-15,1 0 16,-1 0-16,19 0 16,105 18-1,18-18 1,123-18-1,-35-17 1,106-18 0,-36 0-1,-105 18 1,-106 17 0,-54 0-1,-52 1 16,-17 17 32,17-18-63</inkml:trace>
  <inkml:trace contextRef="#ctx0" brushRef="#br0" timeOffset="-95434.62">31503 1482 0,'35'0'62,"-70"0"-62,106 0 0,-18 0 31,-36 0-31,18 35 16,-35-17-16,0 17 16,-17 53-1,-36 0 1,-35-17-1,70-36 1,53-35 15</inkml:trace>
  <inkml:trace contextRef="#ctx0" brushRef="#br0" timeOffset="-93417.45">31538 2910 0,'0'0'0,"18"0"31,35-17-15,-35-1-16,87-17 15,54-18 1,-71 0 0,-17 18-1,-124 17 17,-18 18-17,36-18-15,-35 18 16,52 0 15,18-35-15,53 18-1,35-1 1,-70 18-16,17 0 16,0 35-1,-35 36 1,-17 17-1,-1 0 1,-17-17 0,35-36-1,35-35 1</inkml:trace>
  <inkml:trace contextRef="#ctx0" brushRef="#br3" timeOffset="-69287.88">28099 529 0,'-18'0'63,"0"0"-63,1 0 15,-1 0 17,36-17 61,-1 17-93,1-18 0,0 18 0,70-35 32,-18-1-17,36 1 1,-17 35-1,-1-35 1,18 35 0,-36-18-1,124-17 1,-70 17 0,52 1-1,-70-1 1,-71 18-16,106 0 15,-35-18 1,18 18 15,52-17-15,-35 17 0,53 0-1,-88 0 1,35 0-1,-53 0 1,71 0 0,-36 0-1,-87 0-15,70 0 16,35 35 0,-18 0-1,53 0 1,-52 1-1,-1-1 1,89 18 15,-88-18-15,-19 1 0,37 16-1,-37 1 1,36 18-1,-17 17 1,-54-17 0,1 17-1,35 35 1,-36-34 0,36 34-1,0 0 1,-53-34-1,0 69 1,-18-34 0,0-18 15,18 52-15,-35-16-1,-18-37 1,18 54-1,-18-35 1,0-1 0,-36 18-1,-34-17 1,-1-18 0,1-18-1,17-18 1,-18 54-1,54-54 1,-54 54 15,36-54-15,0 19 0,-18-37-1,0 19 1,35-18-1,-17 0 1,17 0 0,0-36-1,18 1 1,-17-18 15,17-18 0,0 1-15,0-1-16,0-17 16,-18-18 15,18 35-31</inkml:trace>
  <inkml:trace contextRef="#ctx0" brushRef="#br3" timeOffset="-68787.76">32438 3404 0,'0'0'0,"0"-17"15,-18-1 1,18 36 15,0-1-15,36 19-16,-36-19 15,52 36 1,19 35 0,-18-17-1,-18-1 1,-17-17-1,-1 18 1,-17-36 0,0-17-1,0-1 1,0 1 0,18-18 46,-18-18-46,18 1-16,17-18 31,-35 17-31</inkml:trace>
  <inkml:trace contextRef="#ctx0" brushRef="#br3" timeOffset="-68488.26">33002 3687 0,'0'0'0,"18"0"0,17 0 15,1 0 1,-36 35 15,-71 18-15,-52 17-1,52 1 1,-17-18 0,35-18 15,35-17-15,1-18-1,-19 0 1,1 0-16</inkml:trace>
  <inkml:trace contextRef="#ctx0" brushRef="#br3" timeOffset="-106870.2">15311 11236 0</inkml:trace>
  <inkml:trace contextRef="#ctx0" brushRef="#br3" timeOffset="-85469.21">17692 10918 0,'0'0'0</inkml:trace>
  <inkml:trace contextRef="#ctx0" brushRef="#br3" timeOffset="-84506.47">17462 10724 0</inkml:trace>
  <inkml:trace contextRef="#ctx0" brushRef="#br3" timeOffset="-80969.52">17604 10830 0,'0'0'0</inkml:trace>
  <inkml:trace contextRef="#ctx0" brushRef="#br3" timeOffset="-80939.34">17515 10813 0</inkml:trace>
  <inkml:trace contextRef="#ctx0" brushRef="#br3" timeOffset="-76190.23">17357 10689 0,'0'0'0</inkml:trace>
  <inkml:trace contextRef="#ctx0" brushRef="#br3" timeOffset="-76057.68">17692 10795 0</inkml:trace>
  <inkml:trace contextRef="#ctx0" brushRef="#br3" timeOffset="-72037.57">17551 10830 0,'0'0'0</inkml:trace>
  <inkml:trace contextRef="#ctx0" brushRef="#br3">17868 10389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0:47:38.0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2752 1587 0,'17'-17'0,"-17"-1"16,0 1-1,0-19 1,0 19 0,0-1-1,0 0 1,0 36 31,0 17-32,0 53 1,-17 1 0,-19 69-1,36-122-15,-53 87 16,1 18-1,16-35 1,1 18 0,0-36-1,35 18 1,0-53 0,0-36-1,-18-17 32,18-17-31,0-1-1,0 0-15</inkml:trace>
  <inkml:trace contextRef="#ctx0" brushRef="#br0" timeOffset="733.14">3722 2258 0,'0'-18'0,"-18"18"47,1 0-47,-1 0 16,0 0-1,36 0 32,0 0-47,17 0 16,-18 0-16,107 0 16,17 0-1,88-18 1,-52 18-1,52-17 1,-194 17-16,106 0 16,1 0-1,-54 0 1,-53-18 0,-17 18-1,-18-17 1,0-1 31</inkml:trace>
  <inkml:trace contextRef="#ctx0" brushRef="#br0" timeOffset="1532.68">4957 1782 0,'0'0'0,"-18"0"31,18 17 16,0 1-47,0-1 0,0 1 16,18 17-1,34 36 1,37-18-1,-36-18 1,88 0 0,-71-17-1,18-18 1,-35 0 0,0 0-1,-53 18 32,0-1-31,-35-17-1,-36 53 1,1-18 0,-1 18-1,-70 53 1,71-53-1,-1 35 1,18-35 0,36 0-1,-19-35 1,36-1-16,-17-17 16,17-17 62,17 17-78,-17-18 15,0-17 1</inkml:trace>
  <inkml:trace contextRef="#ctx0" brushRef="#br0" timeOffset="2184.62">6350 1711 0,'0'0'16,"-18"-18"-16,-52 18 31,52 0-31,1 0 16,-1 0 0,36 0-1,105 0 1,36 0-1,70 0 1,-176 0-16,53 0 16,-71 0-16,89 0 15,-107 0 1,-52 0 15,-18 0-15</inkml:trace>
  <inkml:trace contextRef="#ctx0" brushRef="#br0" timeOffset="2499.58">6738 1764 0,'0'0'15,"-35"35"1,35-17-1,0-1-15,-18 72 16,18-1 0,-18 53-1,-17-18 1,0-34 0,35-54-16,-18 53 15,18-53 1,0-52 31,0-1-32,18 0-15</inkml:trace>
  <inkml:trace contextRef="#ctx0" brushRef="#br0" timeOffset="3016.23">7038 2240 0,'0'0'0,"-18"0"16,18-18-16,0 1 15,0-36 1,18 18-1,0 35-15,52-36 16,-17 36 15,35 0-15,-35 53 0,-35 0-1,-1 71 1,-17-71-1,-35 17 1,0-35 0,17-35-1,18-35 1,0-53 0,18 0-1,35 17 1,17 18-1,1 18 17,-18 35-17,35 0 1,-70 0-16</inkml:trace>
  <inkml:trace contextRef="#ctx0" brushRef="#br0" timeOffset="3616.92">8061 2187 0,'0'0'0,"18"-17"32,-18-1-32,17-35 15,-17 18 1,-17-1-1,-1 36-15,-53-17 32,1 17-17,-18 70 1,35 1 0,0 52-1,18-17 1,35-70-16,0 16 15,35-34 1,35-18 0,36-53-1,18-35 1,-54 17 0,1-70-1,-71 71 1,0 34-1,0 89 32,0-35-47,0 53 16,0-54-16,0 71 16,0-17-1,0-18 1,35-53-1,18 0 1,0 0 0,0-53-1</inkml:trace>
  <inkml:trace contextRef="#ctx0" brushRef="#br0" timeOffset="4017.44">8449 2099 0,'0'-53'32,"18"35"-17,-1 18 1,54 0 0,17 36-1,-35 17 1,-53-36-16,35 54 15,-35 17 1,0-53 0,0 1-1,0-54 32,0-35-47,18 0 16,0-35-1,52 0 1,-17 35 15,-35 53-31,17-71 16,18 36-16</inkml:trace>
  <inkml:trace contextRef="#ctx0" brushRef="#br0" timeOffset="4483.17">9260 2258 0,'0'0'0,"-17"0"15,-1 0-15,71-36 47,0-16-31,0-1 0,0-18-1,-36 36 1,-17 17-16,-88 53 31,18 36-15,-1 35-1,53-18 1,18-17 0,0-54-16,53 19 15,18-36 1,17 0-1,0-53 17,-70 35-32</inkml:trace>
  <inkml:trace contextRef="#ctx0" brushRef="#br0" timeOffset="4899.05">9754 2099 0,'-17'0'0,"34"0"0,-34-18 0,17 1 16,0-19 0,53-16-1,-1 52 1,37 0 0,-1 35-1,-35 35 1,0 19-1,-53-1 17,-53-53-17,0-17 1,35-18 0,1 0-1,17-53 1,0 35-16,17-35 15,36-17 1,35 17 0,-35 0-1,53 35 1,-53 1 0</inkml:trace>
  <inkml:trace contextRef="#ctx0" brushRef="#br0" timeOffset="5382.95">10777 1993 0,'0'0'0,"36"-35"16,-36 17-1,0 1 1,-36 17-1,-34 0 1,-36 17 0,18 36-1,70 0 1,18-18 0,0-17-1,71 0 1,-54-18-16,54 35 15,-1 0 1,-34-17 15,-36 35-15,-71-18 0,-35-17-1,18-1 1,0-17-1,53 0 1,17 0 0,0-53-1,36 36 1</inkml:trace>
  <inkml:trace contextRef="#ctx0" brushRef="#br0" timeOffset="5916.16">11201 2011 0,'0'0'0,"0"-18"0,17 18 31,-17 18 0,0 17-31,0 18 16,0-18-16,-35 18 15,35 18 1,0-54 0,-18-17-1,18-35 17,0 17-32</inkml:trace>
  <inkml:trace contextRef="#ctx0" brushRef="#br0" timeOffset="6032.76">11183 1764 0,'0'0'16,"-35"-18"-16</inkml:trace>
  <inkml:trace contextRef="#ctx0" brushRef="#br0" timeOffset="6110.6">11218 1817 0,'18'35'31</inkml:trace>
  <inkml:trace contextRef="#ctx0" brushRef="#br0" timeOffset="6648.59">11501 2028 0,'0'36'15,"-18"-19"-15,18 1 16,-18 17 0,18 18-1,0 0 1,0 0-1,0-18 1,-17-35 15,17-17-15,-18-36 0,18-18-1,0 54-15,0-72 16,71-16-1,34 34 1,-16 53 15,34 36-15,-35 70 0,-52 18-1,-36-18 1,-18-35-1,-17-18 1,-1-17 0,1 0-1</inkml:trace>
  <inkml:trace contextRef="#ctx0" brushRef="#br0" timeOffset="7499.02">12506 2028 0,'0'0'0,"0"-35"16,0 18 0,-53-1-1,-18 18 1,-34 35-1,87-17-15,-53 35 16,1 35 0,35-18-1,35-34 1,35-19 0,88-17-1,-34-35 1,-1-35-1,-53-1 17,0 18-17,-35 18 1,0 52 31,0 36-32,0 36 1,0 16 0,0-69-16,0 87 15,18 54 1,-18-1 0,0-35-1,0 88 1,-35 36-1,-18-18 1,17-71 15,1-70-15,18-71 0,-1-35-1,-17-70 1,-36-142-1,36 18 1,17-106 0,18 0-1,35 106 1,36-17 0,35 34-1,-36 107 1,1 34-1,-53 19 17,-18-18-17</inkml:trace>
  <inkml:trace contextRef="#ctx0" brushRef="#br0" timeOffset="8415.17">14023 1993 0,'0'0'16,"-18"18"-16,1-18 0,-1 0 16,18 17-1,53-17 17,17-17-17,72-71 1,-1-18-1,-35-18 1,-54-17 0,-52 35-1,-17 18 1,-36 71 0,35 17-16,-52 0 15,-54 141 1,54 0-1,-1 106 1,36 17 15,0-34-15,-18 228 0,-18-70-1,18-88 1,0 53-1,36-36 1,17-70 0,17-141-1,1-71-15,52 1 16,36-72 0,35-105-1,0-53 1,54-123-1,-90-124 17,-105 229-17,-70 1 1,-89 34 0,-17 54-1,52 34 1,1 19-1,70 35 1,53 17 0,35 0 15,36-17-15,-1 0-1</inkml:trace>
  <inkml:trace contextRef="#ctx0" brushRef="#br0" timeOffset="8882.73">14358 2240 0,'0'-70'31,"0"52"-31,0-17 16,0-18-1,18 17 1,70 1 0,-70 35-16,87-17 15,-34 34 1,-18 71 0,-36-17-1,-17 35 1,-35-36-1,18-52 1,-1-18 15,18-35-15,0-18 0,18-35-1,17 17 1,18 36-1,-36 17 1,36 18 0,18-18-1,-54 18-15</inkml:trace>
  <inkml:trace contextRef="#ctx0" brushRef="#br0" timeOffset="9833.69">15240 1958 0,'0'-18'15,"-18"36"17,1 0-17,-19 17 1,-16 88 0,34-52-1,18 17 1,70-17-1,-17-71 1,18 0 0,-18-36-1,-53 19-15,0-36 16,-18-18 0,-17-17-1,17 17 1,18 19-1,71 34 1,52 18 15,-17 35-15,-53 18 0,0 18-1,-53 17 1,0-35-1,-18 17 1,18-52 0,-17-18-1,17-71 17,0 18-17,0 18-15,53-53 16,0 17-1,17 36 1,-17 35 15,-18 53-15,1 18 0,-19-54-16,1 36 15,-18 35 1,0-52-1,-35-36 17,35-18-17,0-35 1,17-53 0,54 18-1,70 0 1,18 53-1,-54 52 1,-69 1-16,34 70 31,-70-17-15,0 17 0,-53-35-1,0-36 1,18 1-1,18-18-15</inkml:trace>
  <inkml:trace contextRef="#ctx0" brushRef="#br0" timeOffset="10131.83">17903 1552 0,'0'0'0,"0"-35"0</inkml:trace>
  <inkml:trace contextRef="#ctx0" brushRef="#br0" timeOffset="10348.45">17956 1393 0,'0'18'15,"-17"88"1,-1 53-1,0 88 1,1-36 15,17-34-15,0-71 0,0-89-1,0-34 1,0-1-1,0-88 1,-18 53-16</inkml:trace>
  <inkml:trace contextRef="#ctx0" brushRef="#br0" timeOffset="10398.73">17709 1852 0,'-35'-53'16</inkml:trace>
  <inkml:trace contextRef="#ctx0" brushRef="#br0" timeOffset="10698.59">17939 1323 0,'17'0'0,"54"0"15,123 0 1,-71 35 0,-105 0-16,17 142 15,-105-36 1,-89 18-1,18-53 1,17-36 0,36-35-1,71-17 1,70-36 15,-1 1-15,19 17-1</inkml:trace>
  <inkml:trace contextRef="#ctx0" brushRef="#br0" timeOffset="11282.7">18732 2152 0,'0'0'0,"18"0"0,0 0 16,52-18-1,-70-35 1,0-17 0,0-1-1,-70 1 1,-18 70 0,-1 17-1,-52 107 1,71-18-1,34-1 1,36-34 0,53-53 15,53-18-15,-71 0-16,71-18 15,18-53 1,-18-17-1,-71 18 1,-17-18 0,-18 70-1,0 106 17,0-17-17,0 17 1,0-18-1,17-34 1,1-19 15,35-17-15,0-17 0,35-36-1</inkml:trace>
  <inkml:trace contextRef="#ctx0" brushRef="#br0" timeOffset="11715.79">19262 2099 0,'0'0'0,"-18"-18"15,-17 1 1,35-1 0,0 0-1,17 1-15,36-1 16,53 18-1,-18 18 1,-17 35 15,-18 17-15,-53 1 0,0-54-16,-18 36 15,-17-35 1,17-18-1,18-53 17,18-17-17,0 52-15,52-70 16,1 35 0,-1 18-1,-35 35 1,1 0-1,-19 0 1</inkml:trace>
  <inkml:trace contextRef="#ctx0" brushRef="#br0" timeOffset="12583.13">19897 2152 0,'0'0'0,"0"18"16,17-18-1,36 0 1,18-36 0,-1 1-1,-70-18 1,0 0 0,0 36-1,-70 17 1,-1 35-1,54 18 1,17 35 0,0-35 15,17 0-15,1-53-16,52 17 15,1-17 1,17 0-1,0-35 1,-35-18 0,-17-17-1,-36-1 1,0 36 0,0 70 15,-18 36-16,-17-1 1,17-17 0,18-35-1,0 17 1,0-53 31,0 1-32,0-1-15,35-52 16,71-36 0,0 18-1,35 35 1,-53 53 0,-52 53-1,-36 70 1,0-52-1,-18 17 1,-17-53 15,17-17-15,18-1 0,0-34 15,0-36-16,0 0 1</inkml:trace>
  <inkml:trace contextRef="#ctx0" brushRef="#br0" timeOffset="13215.4">21220 1605 0,'0'0'0,"0"-18"16,0 1-1,0-1 32,-18 18 31,0 0-78,18 18 0,-17-1 16,-1 19-16,0 87 16,-17-17-1,0 18 17,0-1-17,17-105-15,18 52 16,0-17-1,0-18 1,35-17 0,18-18-1,0 0 1,18-35 0,-19-1-1,-34 1 1,-18 0-1,0 17-15</inkml:trace>
  <inkml:trace contextRef="#ctx0" brushRef="#br0" timeOffset="13765.08">20796 1852 0,'0'0'0,"-17"18"31,34-18 1,36 0-17,35 0 1,1-18-1,16 0 1,-52 1 0,0 17-1,-35 0 1,-18-18 109</inkml:trace>
  <inkml:trace contextRef="#ctx0" brushRef="#br0" timeOffset="14561.72">17921 1640 0,'0'0'16,"0"-17"62</inkml:trace>
  <inkml:trace contextRef="#ctx0" brushRef="#br0" timeOffset="15047.54">22772 1587 0,'0'-35'15,"0"70"-15</inkml:trace>
  <inkml:trace contextRef="#ctx0" brushRef="#br0" timeOffset="15282.08">22737 1393 0,'0'18'47,"0"0"-47,-53 88 16,0 17 0,-18 53-1,36-17 1,0-88-1,17 17 1,18-70 0,18-18 15,34-36-15,-16 19-16</inkml:trace>
  <inkml:trace contextRef="#ctx0" brushRef="#br0" timeOffset="15714.7">22966 1817 0,'0'0'0,"17"-18"0,-17 1 16,18 17-1,-18 17 17,-35 54-17,0 35 1,35-54-1,0-34-15,17 35 16,36-35 0,35-18 15,18-18-15,-53-35-1,0-53 1,-53 18-1,-53-18 1,0 71 0,0 35-1,-17 35 1,34 36 0,1-36-1,0-17 1,0-18-1,17-18 1</inkml:trace>
  <inkml:trace contextRef="#ctx0" brushRef="#br0" timeOffset="15833.77">22313 1570 0,'0'0'0</inkml:trace>
  <inkml:trace contextRef="#ctx0" brushRef="#br0" timeOffset="16048.68">23160 1482 0,'17'0'15,"19"0"-15</inkml:trace>
  <inkml:trace contextRef="#ctx0" brushRef="#br0" timeOffset="16992.97">22348 1535 0,'0'0'0,"-17"0"0,-36 17 32,35-17-32,36 0 31,35 0-16,70 0 1,177-17 0,-123-1-1,-1 0 1,-123 18 0,-36 0-1,1 0 63,0 0-78</inkml:trace>
  <inkml:trace contextRef="#ctx0" brushRef="#br0" timeOffset="21064.44">24483 1393 0,'0'-17'31,"-18"17"-15,0 17-16,18 1 15,-17 35 1,-1 35 0,18-35-1,53 0 1,71-53-1,-89 0-15,88-53 16,36-17 0,-88-1 15,-36-17-15,-35 17-1,-18 36 1,-35 17-1,-17 71 1,-1 71 0,1-1-1,34 71 1,36-17 0,0-36-1,18-35 1,-18-71-1,0 0 1,-18-35 0,-52-18-1,52 1 1,-70-54 0,35-17-1,0-18 1,36 89-1,17 52 1,0 53 0,35 0-1,35 0 1,19-70 0,52-18-1,0-18 1,-106 1-16,71-36 15,0-35 1,-71 0 0,-17-1-1,-18 72 17,0 34-17,-36 89 1,1-35-1,0 17 1,17-53 0,18-17-1,0-53 17,18 17-32,17-53 15,18 1 1,0-36-1,0 88 1,-18 18 0,0 89 15,-35-19-15,0 18-1,53-35 1,-17-35-1,34-18 1,1-35 0,-1-18-1,1-53 1,-54 35 0,19 18-1,-19 36 1,-17 87-1,0 1 1,0 35 15,18-53-31,35-18 32,35-35-17,18-35 1,-35-18-1,-36-53 1,-18 18 0,1-1-1,-18 72 1,0 34 0,-35 107-1,0-36 1,35 18-1,0-71 1,0 0 0,0-70 31,52-18-32,1-17 1,0-18-1,-35 35 1,17 53 0,0 70-1,-17-17 1,17 18 0,1-18-1,-19-53 1,19 0-1,-19 0-15,19-18 16,16-35 0,19-53 15,-36 36-15,1 34-1,-36 19-15,0 70 31,0 17-15,0-52-16,0 52 16,35 1-1,0-36 1,-17-17-16,52-18 16,-34 0-16,87 0 15,-17-18 1,0-35-1,-53-17 1,-18-18 0,-35 35 15,0 35-15,-53 71-1,18 17 1,17 19-1,18-19 1,35-17 0,71-35-1,18-18 1,87 0 0,-70-18-1,1-52 1,-90-36-1,-52 0 1,-105 53 0,16 53 15,-34 35-15,35 53-1,52-17 1,19-36-16,17 36 15,17-36 1,54-35 0,17 0-1,0-35 1,18-53 0,-88 52-16,52-87 15,1-71 1,-36 53-1,-35 35 1,0 88 0,-70 54 15,-1 122-15,54-17-1,17 18 1,0-53-1,17 0 1,89-53 0,-35-53-1,17-18 1,-35-35 0,17-35-1,1-35 1,-54 52-1,1 53 1,-18 54 0,0 52 15,0-18-15,18 1-1,35-18 1,17-36-1,36-17 1,-18-35 0,36-35-1,-36-36 1,-35 18 0,-53-53-1,-35 123 1,-54 53-1,1 18 1,18 71 0,34-36-1,36-18 17,36-52-17,16-18 1,1 0-1,18-53 1,-53-18 0,35-34-1,-36 87 1,-17 36 0,0 52-1,-35 1 1,35-1-1,18-17 1,34-35 0,19-18 15,17-18-15,0-52-1,-35-36 1,35-159-1,-35 124 1,-35 35 0,-18 71-1,-35 53 1,-18 52 0,-53 124-1,71-53 1,35 0-1,17-52 1,36-54 0,35-17-1,1-18 17,17-53-17,-36-18 1,1-35-1,-54 36 1,-17 52 0,-53 71-1,0 18 1,36 34 0,17-34-1,0-36 1,88-17-1,-17-18 1,17 0 0,0-35-1,0-36 17,-70 0-17,-18 19 1,0 34-16</inkml:trace>
  <inkml:trace contextRef="#ctx0" brushRef="#br0" timeOffset="21285.45">29510 1729 0,'-18'-18'31,"424"-106"63</inkml:trace>
  <inkml:trace contextRef="#ctx0" brushRef="#br0" timeOffset="21425.69">29016 1517 0</inkml:trace>
  <inkml:trace contextRef="#ctx0" brushRef="#br0" timeOffset="21553.3">28363 1658 0,'-53'18'0,"0"-1"0</inkml:trace>
  <inkml:trace contextRef="#ctx0" brushRef="#br0" timeOffset="22214.12">19491 3246 0,'0'0'0,"0"-36"16,0 19-1,0-1-15,0 0 16,-18 1 0,-35 17 15,-17 35-15,-18 88-1,35 1 1,35 52-1,18-105 1,88-1 0,89-52-1,-54-18 1,71-53 0,-53-17-1,-105 52-15,16-70 16,-16-71-1,-36 124-15</inkml:trace>
  <inkml:trace contextRef="#ctx0" brushRef="#br0" timeOffset="22714.22">20038 3122 0,'17'-53'15,"-34"106"-15,34-123 32,-52 122-17,17 37 1,1 69-1,-18-17 1,17-52 0,0-72-16,18 54 15,0-53 1,0-36 31,0 0-47,0-35 15,36-53 1,-19 71-16,18-35 16,54-1-1,-1 36 17,18 52-17,-36 89 1,-52-18-1,-18 1 1,-35-36 0,-1-18-1,19-17 1,17-36 15,0-17-15,35-18-1,-17 35 1</inkml:trace>
  <inkml:trace contextRef="#ctx0" brushRef="#br0" timeOffset="22930.5">20637 3369 0,'0'0'16,"18"0"-1,-18 53 1,0 0-1,0 17 1,-18-17 0,18-17-1,0-19 1,0-52 15,0 17-15</inkml:trace>
  <inkml:trace contextRef="#ctx0" brushRef="#br0" timeOffset="23331.01">20761 3122 0,'0'0'16,"-35"0"0,-36 0-1,36 18 1,0 52-1,35-17 1,17-35 0,54-18-1,17-35 1,-35-18 0,-53-36-1,0 19 1,-71 35-1,-17 35 1,35 35 0,0 35-1,18 19 17,35-36-17,71-36 1,-1-17-1</inkml:trace>
  <inkml:trace contextRef="#ctx0" brushRef="#br0" timeOffset="23596.79">21061 2999 0,'0'0'0,"17"-18"15,-17 71 32,0 0-47,-17-18 0,-1 89 16,1-36-1,17 35 17,0-35-17,0-35 1,0-35-1,17-18 1</inkml:trace>
  <inkml:trace contextRef="#ctx0" brushRef="#br0" timeOffset="24264.89">21749 3351 0,'0'0'0,"17"-17"0,19-54 16,-36 36 0,-53 0-1,-53 17 17,71 18-32,-36 18 15,-35 52 1,53 18-1,18 18 1,35-18 0,53-17-1,18-53 1,-1-18 0,36-18-1,-36-70 1,-17 0-1,0-142 1,-17 72 0,-19 69-1,18 1 17,-35 70-17,0 107 16,0-54-31,-35 71 16,18 70 0,17-52-1,0-19 1,35-34 0,0-36-1,-17-35-15,52 0 16,1-17-1,-1-36 1,-34 0 0,-36 18-1,0-18 17</inkml:trace>
  <inkml:trace contextRef="#ctx0" brushRef="#br0" timeOffset="25946.93">2399 5415 0,'0'0'0,"18"-18"0,-18-17 16,17 18-16,36-36 15,-35 17 1,-1 19 0,-52 52 31,17-17-47,-52 70 15,-18 88 1,-1-17-1,-34 35 1,52-53 0,19-35-1,34-88-15,18 17 16,0-53 15,0-52-15,35 17-1</inkml:trace>
  <inkml:trace contextRef="#ctx0" brushRef="#br0" timeOffset="26264.54">2875 5203 0,'0'0'0,"18"0"15,-18 18 17,0 0-32,-71 70 15,-17 106 1,-18 0 0,-35 35-1,88-176-15,-35 71 16,0-18-1,70-54 1,36-69 31,-1-1-47</inkml:trace>
  <inkml:trace contextRef="#ctx0" brushRef="#br0" timeOffset="26663.37">3440 5768 0,'0'0'0,"-53"0"32,35 0-32,36 0 15,123 0 17,70 0-17,-34 0 1,70-35-1,0-1 1,-89 19 0,-105-1-1,-53 0 1,-17-34 0,-1 34-16</inkml:trace>
  <inkml:trace contextRef="#ctx0" brushRef="#br0" timeOffset="27080.4">4374 5327 0,'0'0'0,"-35"0"15,18 18 1,17 52 15,35 18-15,71-17-1,-1-18 1,37-53 0,-1 0-1,-53-53 1,-70 18 0,-18 17-1,-53 18 1,-53 53-1,70-35-15,-16 34 16,-72 142 0,18-52-1,53-72 17,0 1-17,36-71 1,-1 0-1,18-18 1</inkml:trace>
  <inkml:trace contextRef="#ctx0" brushRef="#br0" timeOffset="27646.47">6103 5115 0,'0'0'0,"18"0"31,-1 0-31,89 0 16,53 0 15,17-35-15,54 0-1,-177 35-15,88 0 16,-53 0 0,-106 0 15,-35 0-31</inkml:trace>
  <inkml:trace contextRef="#ctx0" brushRef="#br0" timeOffset="27946.59">6720 5045 0,'-17'0'31,"17"17"-31,0 19 16,0-19 0,0 107-1,0 34 1,0-16-1,0 52 1,-18-18 0,0-88-1,1 0 1,34-105 31,-17-1-47,36-17 15</inkml:trace>
  <inkml:trace contextRef="#ctx0" brushRef="#br0" timeOffset="28446.32">7038 5715 0,'0'0'0,"0"-18"0,0 1 16,0-19 0,0-16-1,70-1 1,-17 17 0,0 19-1,35 17 1,-70 17-16,88 72 15,-53 16 1,-18 36 0,-52-35-1,-1-35 17,-35-71-17,35-18 1,18-52-1,36-54 1,-1 1 0,35-1-1,19 36 1,-72 70-16,36 1 16,-18 17-1,18 35 1,-35-17-1</inkml:trace>
  <inkml:trace contextRef="#ctx0" brushRef="#br0" timeOffset="29030.05">8308 5786 0,'0'0'0,"35"17"15,53-17 1,-35 0-1,-17-53 1,-19 36-16,-17-54 16,0 1-1,-53-19 1,-35 36 0,35 53-1,-53 53 1,18 71-1,71-1 1,17 18 0,0-52-1,52-72 17,37-17-17,-1-70 1,-35-1-1,35-35 1,-53-17 0,-17 52-1,-18 54-15,0-1 16,0 53 0,0 36-1,0 52 1,0-35-1,17-52 1,36-19 0,-35-17-16,35-17 15,0-19 17</inkml:trace>
  <inkml:trace contextRef="#ctx0" brushRef="#br0" timeOffset="29428.98">8890 5609 0,'0'-53'16,"0"18"-1,0 17 1,35-17 0,36 35-1,-1 35 1,1 71-1,-53 0 1,-18-18 0,0-17-1,0-54 1,17-52 31,36-53-32,-18 0 1,-17-36 0,35 36-1,-35 53 1</inkml:trace>
  <inkml:trace contextRef="#ctx0" brushRef="#br0" timeOffset="29830.65">9560 5733 0,'18'-18'15,"0"0"1,-1 1-16,18-19 16,18-34-1,-53-1 1,0 36 0,-17 35-1,-54 18 1,54-18-16,-19 70 15,1 54 1,35-18 0,0-54-1,71 1 1,-1-35 15,-17-18-15,35 0-1,-17-53 1</inkml:trace>
  <inkml:trace contextRef="#ctx0" brushRef="#br0" timeOffset="30246.46">10054 5609 0,'0'0'0,"0"-17"0,0-19 16,0-17-1,53 18 1,0 0 0,-18 35-16,36 0 15,-18 35 17,-36 18-17,1 53 1,-18 0-1,0-36 1,0-52-16,-18-1 16,-17 1-1,0-18 1,35-53 0,0-35-1,17 0 1,1 70-16,35-70 15,18 17 1,-1 36 0,-35 17-1</inkml:trace>
  <inkml:trace contextRef="#ctx0" brushRef="#br0" timeOffset="30762.79">11218 5468 0,'-17'-53'15,"-1"53"1,0 0-16,-52 0 15,-36 0 1,35 35 0,36-17-16,-18 17 15,53 18 1,18-35 15,70 0-15,18-1-1,17 1 1,1 35 0,-89-18-1,-35 0 1,-106 18 0,-17-35-1,-54 17 1,19-35-1,87 0 1,54-18 0,17-34-1,52-1 1</inkml:trace>
  <inkml:trace contextRef="#ctx0" brushRef="#br0" timeOffset="31046.45">11395 5468 0,'0'0'0,"17"0"0,19 0 16,-19 0 0,19 35-1,-19 54 1,-17-19-1,0 1 1,-17-36 0,-1-35-1,18-18 17,0-17-32,0 17 15</inkml:trace>
  <inkml:trace contextRef="#ctx0" brushRef="#br0" timeOffset="31213.1">11377 5221 0,'0'0'0,"-35"0"16,17 0-1,18 18 1,18-1-1,-1 1 1</inkml:trace>
  <inkml:trace contextRef="#ctx0" brushRef="#br0" timeOffset="31796.44">11800 5415 0,'-17'88'31,"17"-70"-31,0 0 0,0 17 16,0 35-1,0-17 1,0-35 0,0 0-1,-18-18 1,0-18 15,1-35-15,17-35-1,17 17 1,89-35 0,18 71-1,-18 18 1,-1 34 0,-34 54-1,-53-18 1,-18 35-1,0-70-15,-53 34 16,35-34 0,0 0-1,18-36 17,18 0-17</inkml:trace>
  <inkml:trace contextRef="#ctx0" brushRef="#br0" timeOffset="32479.25">12735 5397 0,'0'0'16,"0"-17"-16,0-18 16,0 17-16,0-17 15,-70 17 1,-1 18-1,1 53 1,-19 35 0,72 0-1,17-17 1,17-36 0,36-35 15,18 0-16,-1-53 1,-34-17 0,-19-1-1,-17 18 1,0 71 31,0-1-47,-17 54 15,-1 0 1,18 70 0,0 53-1,0-53 1,18 53 0,-18-141-1,17 176 1,-17-17-1,-35-71 1,-53-18 0,0-34-1,-1-89 1,19 0 0,52 0-16,-52-18 15,34-35 1,19 0-1,17 0 1,35-53 0</inkml:trace>
  <inkml:trace contextRef="#ctx0" brushRef="#br0" timeOffset="34546.83">14340 5415 0,'0'18'16,"18"-18"-16,0 0 31,-1 0-31,36 0 16,35-53-1,1 0 1,34-53 0,-105 71-16,35-53 15,-36-53 1,-17 35 0,-17 53 15,-1 35-16,18 0 798,0 1-797,0-1-1,0 1 16,0-1 1,0 36 15,0-1-47,-18 1 15,1 105 1,-1 71-1,0-35 1,-17 53 0,35-142-16,-17 195 15,-19-71 1,-17 71 0,-17 70-1,52-53 1,18-70-1,0-54 1,71-70 0,-18-88-1,17-70 1,54-89 15,-1-88-15,-17-88-1,-106 18 1,-71 52 0,-34 89-1,-37 35 1,1 52 0,106 72-1,17-19 1,18 19-1,36-1 1,17-17 0,17 17-1,-35-17 17,18 17-32,18 1 31</inkml:trace>
  <inkml:trace contextRef="#ctx0" brushRef="#br0" timeOffset="34978.67">15081 5239 0,'0'-18'16,"0"0"0,0 1-1,0-1-15,0-35 16,18 0-1,0 53-15,34-35 16,19 17 0,35 54-1,0 87 1,-71 1 15,-35 17-15,-35-71-1,17-70 1,18-53 15,0 0-15,0-52 0,0 87-16,53-88 15,0 53 1,35 18-1,-17 17 1,-1 18 0</inkml:trace>
  <inkml:trace contextRef="#ctx0" brushRef="#br0" timeOffset="35846.91">16087 5080 0,'-18'0'31,"-17"0"-15,-36 53 0,54-35-16,-36 52 15,35 54 1,0-36 0,18-53-1,71-35 1,-1 0-1,-52 0-15,17-53 16,-35-17 0,18-36-1,0 0 1,52 18 15,1 70-15,-1 53-1,-17 71 1,-35-18 0,-18 18-1,0-35 1,0-36 0,-35-35-1,17 0 1,18-35-1,0-53 1,53-18 0,35 35-1,18 36 1,-18 53 15,-53 34-15,18 37-1,-35-1 1,0-35 0,-18-36-1,-18-34 17,0-36-17,18-35 1,36-1-1,-19 54-15,89-71 16,18 89 0,-36 34-1,0 72 1,-53-19 15,-35-52-31,0 70 16,-35-35-1,-18-36 1,18-17 0</inkml:trace>
  <inkml:trace contextRef="#ctx0" brushRef="#br0" timeOffset="36295.79">18397 4745 0,'18'-18'0,"-36"36"0,54-53 15,-36 17-15,53-17 16,-36 35 0,1 70-1,-18 142 1,0 17-1,-18-17 1,1-71 0,17-70-1,0-54 1,0-52 15</inkml:trace>
  <inkml:trace contextRef="#ctx0" brushRef="#br0" timeOffset="36628.72">18415 5062 0,'0'-35'0,"0"70"0,-18-193 16,36 16 0,105 37-1,-17 52 1,35 35-1,1 53 1,-54 54 0,-71 69-1,-87-17 1,-71-17 0,0-54 15,88-52-16,35 0 1,71-36 15,-35 18-31,17-18 0</inkml:trace>
  <inkml:trace contextRef="#ctx0" brushRef="#br0" timeOffset="37162.23">19509 5098 0,'0'0'0,"0"-18"0,-18-17 15,-53-1 1,1 36 0,-36 18 15,88 0-31,-105 105 15,70-35 1,35 18 0,18-35-1,53-36 1,53-35 0,18-35-1,-1-36 1,-17-35-1,-53 18 1,-36-35 0,1 105-1,-18 36 17,0 88-17,0-1 1,0-16-1,0-19 1,35-52 0,36-18-1,-1 0 1,-17-36 0,-35 19-16</inkml:trace>
  <inkml:trace contextRef="#ctx0" brushRef="#br0" timeOffset="37545.75">19914 5256 0,'0'-53'16,"18"18"0,35-18-1,17 0 1,54 36 0,-54 17 15,-52 17-31,35 89 15,-35-35 1,-36 35 0,-35-36-1,18-52 1,0-18 0,35-18-1,0-35 1,70-35-1,18-35 1,-17 70 0,17 17-1,-53 19-15,1 17 16,-1 0 0,-18 53 15</inkml:trace>
  <inkml:trace contextRef="#ctx0" brushRef="#br0" timeOffset="38330.5">20743 5221 0,'18'18'16,"-36"-36"-16,71 36 15,-35-1-15,70-17 16,-17-35 0,17-18-1,-18 0 1,-70 0-1,-17 18 1,-1 35-16,-88 0 16,36 53-1,-18 35 1,70-17 0,18-1 15,70-17-16,1-35 1,35-18 0,0-35-1,-36-1 1,1-52 0,-54 70-16,19-87 15,-36 52 1,0 35-1,0 53 1,-18 36 0,-35 35-1,53-89-15,-35 54 16,35-18 15,0-36-15,0-34 15,0-36-15,53-18-1,35-52 1,35-1 0,-17 72-1,18 34 1,-54 71-1,-52 53 1,-18-1 0,-18-16-1,1-54 1,-1-17 0,36-36 30,17-17-30</inkml:trace>
  <inkml:trace contextRef="#ctx0" brushRef="#br0" timeOffset="38629.21">22207 4745 0,'0'0'0,"0"-35"15,0 17-15,0-17 16,-17 35-1,-19 53 1,-16 70 0,16 18-1,1-35 1,17-71-16,1 71 31,17-53-15,0-18-1,70-35 1,-17 0 0,0-35-1,-53 17-15,35-52 16</inkml:trace>
  <inkml:trace contextRef="#ctx0" brushRef="#br0" timeOffset="38728.79">21960 4939 0,'-35'0'0,"70"0"0</inkml:trace>
  <inkml:trace contextRef="#ctx0" brushRef="#br0" timeOffset="38828.87">21925 4974 0,'18'0'0,"-36"0"0,106 0 16,1 0 0,-37-17 15,1-19-16,-35 19-15</inkml:trace>
  <inkml:trace contextRef="#ctx0" brushRef="#br0" timeOffset="40545.83">23724 5098 0,'0'0'0,"0"17"16,36 1-1,-19-18-15,36 0 16,35-53 0,-17-18-1,-53 19 1,-18-54-1,-124-18 1,18 107 0,-70 17-1,17 105 1,71 19 0,35 35 15,35-71-16,36 18 1,88-106 0,0-18-1,70-70 1,-35 0 0,-53-36-1,-52 1 1,-36 52-1,0 159 17,0 18-17,0 18 1,0-89-16,53 35 16,-1-70 15,72 0-16,-1-52 1,-52-1 0,-1-106-1,-70 71 1,0-1 0,-17 107-1,-1 53 1,1-36-16,17 71 15,-18 17 1,18-35 0,0-35-1,0-88 17,53-35-17,0-19 16,-53 72-31,70-124 16,-52 70 0,35 71-1,-18 53 1,-35 18 0,35 17-1,-35-53-15,36 18 16,-1-18-1,36-35 1,17 0 0,18-35-1,-1-36 1,-87 36-16,35-35 16,-35-36 15,-18 88-16,0 36 1,0 70 0,0 18-1,0-36 1,0-34 0,53-36-1,35 0 1,-35-53-1,0-18 1,-1-52 0,-34 70-1,-18 70 17,0 72-1,-18-54-31,1 18 15,17-18-15,0 124 16,0-18 0,0 0-1,-18 71 1,-52 17 0,52-141-1,18-70-15,-71 70 16,1-70-1,-1-18 1,36-36 0,35-70-1,-18-35 1,36-53 0,35 0 15</inkml:trace>
  <inkml:trace contextRef="#ctx0" brushRef="#br0" timeOffset="42361.08">26670 4657 0,'0'0'16,"-18"0"-16,18-18 0,-70 0 16,17 18-1,-18 53 1,36 35 0,17 71-1,18 0 16,0-141-31,71 52 16,52-17 0,-17-53-1,53-35 1,-18-71 0,-17-53-1,-36-35 1,-71 35-1,-17 89 1,-70 70 0,17 53-1,-35 88 1,70 71 0,18-107 15,0 1-16,0-70 1,18-36 0,17-18-1,-17 0-15,52-35 16,1-52 0,-1 16-1,-17 89 1,-35 18-1,17 70 1,0 0 0,18-17-1,0-53 1,71-18 15,-54-18-15,1-35-1,52-88 1,-70 53 0,-35 17-1,-36 124 17,-17 53-17,35-88-15,0 52 16,18 18-1,52-70 1,18-18 0,36-18-1,-54-52 1,36-89 0,-35-17-1,-36 52 16,-17 36-15,-18 70 0,-36 36-1,-34 88 1,52-18 0,1 53-1,17-53 1,17 18-1,71-18 1,18-70 0,18-18-1,-1-35 1,18-36 0,-35-52 15,-53 17-16,-53 88-15,0-52 16,-35 70 0,-89 35-1,18 53 1,54-17 0,16-1-1,36 1 1,18-36-1,35-35 1,0 0 0,17-71-1,19-70 1,-19-17 0,1-19 15,-36 89-16,-17 17 1,-36 89 15,0 0-31,-17 52 16,17 71 0,1 36-1,17-54 1,17 18-1,54-52 1,35-54 0,0-18-1,-18-17 1,18-52 0,-1-37 15,-34 1-16,-53-53 1,-36 88 0,-53 18-16</inkml:trace>
  <inkml:trace contextRef="#ctx0" brushRef="#br0" timeOffset="42627.12">27517 4180 0,'-36'-17'0</inkml:trace>
  <inkml:trace contextRef="#ctx0" brushRef="#br0" timeOffset="42694.06">27464 4163 0,'0'0'0,"35"0"31,-17 17-15,-18 19-1</inkml:trace>
  <inkml:trace contextRef="#ctx0" brushRef="#br0" timeOffset="43945.39">1429 7885 0,'0'0'0,"0"-18"0,17-70 31,-17 52-16,0 19 1,-17 17 0,-54 53-1,18 53 1,-53 123 0,1 0-1,-37 53 16,37-88-15,69-141-16,-52 124 16,53-124-1,17-36 1,1-17 0,17-53 15,0 36-31,17-19 15</inkml:trace>
  <inkml:trace contextRef="#ctx0" brushRef="#br0" timeOffset="44678.93">1482 8802 0,'0'17'31,"0"1"-31,17-18 16,-17 18-16,18-1 15,0 1 1,-1-18 0,1 0-1,-18-53 1,0 0 0,0 36-1,-53-1 16,35 18-15,1 0-16,-1 70 16,18-17-1,0-35 1,35 0 0,36-36-1,-36-35 1,-17 0-1,-18 18 1,-53 17 0,0 18-1,-18 18 1,71 35 0,0 0-1,0-18 16,71-35-15,-36 0 0,-17-18-1,-18-17 1,0 0 0,17 0 15</inkml:trace>
  <inkml:trace contextRef="#ctx0" brushRef="#br0" timeOffset="45544.36">2222 8784 0,'0'18'16,"0"-36"78,0 1-94,0-1 15,-17 18 1,-1 0 0,1 18-1,17-1-15,0 1 16,17-18 0,36 0-1,-35-35 16,-18-1-15,0 1 0,-18 35-1,0 0-15,-17 0 16,0 53 0,17-18-1,18 18 1,0-18-1,18-35 1,17 0 0,-35-35-1,0 0 1,0 0 0,0 17 15,-17 36 0,17-1-31,0 18 16,0-17-1,0 0 1,35-18 0,-18-18-1,19-17 1,-36 0-1,0-1 1,-36 36 0,19 0-1,-1 0 1,36 0 15</inkml:trace>
  <inkml:trace contextRef="#ctx0" brushRef="#br0" timeOffset="46027.89">3404 8537 0,'0'0'0,"-17"-17"0,-19 17 15,54 0 16,88 0-15,106 0 0,-36 0-1,106 0 1,-17 0 0,-89-18-1,0 0 1,-140 18-16,52 0 15,-70-17 1,-1 17 0,-34-18 15,-19 0-15</inkml:trace>
  <inkml:trace contextRef="#ctx0" brushRef="#br0" timeOffset="46477.16">4692 8132 0,'-18'-18'0,"36"36"0,-53-36 16,17 18-16,-17 18 16,35 52-1,0-17 1,88 18-1,35-19 1,-34-34 0,69-18-1,-69 0 1,-89 18 31,-36-1-32,-52 36 1,70-35-16,-105 105 16,-18 1-1,17 17 1,71-70 0,1-19-1,16-52 1,19 0-1,17-35 1,0 0 0</inkml:trace>
  <inkml:trace contextRef="#ctx0" brushRef="#br0" timeOffset="47261.38">6121 7885 0,'0'0'0,"-177"0"31,160 0-31,17 17 16,35-17 0,106 0-1,71-17 1,-1-19-1,36 19 1,-106 17 0,-123 0-1,-88 0 1</inkml:trace>
  <inkml:trace contextRef="#ctx0" brushRef="#br0" timeOffset="47544.17">6456 7867 0,'-18'0'16,"36"0"-16,-36 18 31,18 70-15,0 18 0,0 70-1,0 18 1,0-141-16,-17 70 15,-19 19 1,1-54 0,35-71-1,71-87 17,-54 52-32</inkml:trace>
  <inkml:trace contextRef="#ctx0" brushRef="#br0" timeOffset="47960.44">6703 8537 0,'0'0'0,"-18"0"16,-52-35 0,17-18-1,53 0 1,35 35-1,106 18 1,35 0 0,1 71-1,-89 0 1,-70 34 0,-18 1-1,-53-53 16,35-35-15,0-36 0,18-17-1,0-53 1,53-18 0,0 0-1,-17 53 1,16 18-1,1 35 1</inkml:trace>
  <inkml:trace contextRef="#ctx0" brushRef="#br0" timeOffset="48910.07">7849 8572 0,'18'0'0,"-36"0"0,54 0 16,-1 0-1,53-17 1,-35-36 0,-35 18-1,-18-36 1,-53-35 0,-18 53-1,-35 53 1,0 36-1,18 52 1,53 18 0,17-71-16,18 106 15,0-35 1,36-53 0,52-53-1,18-18 16,-18-35-15,18-70 0,-71 35-1,-35 17 1,0 53 0,0 54-1,0 17 1,0 17-1,18-52-15,-18 52 16,35-34 0,0-36-1,0 0 1,18-18 0,-53 0-16,18-17 15,-18-18 16,0-17-15,0 17 0,0 17-1,53 1 1,-35 17-16,52 18 16,-17 0-1,18 53 1,-1 18-1,-35-1 1,-17 19 0,-18-19-1,-18-52 1,1-18 0,17-35 15,17-54-16,19 19 1,34-107 0,1 72-1,-36 69 1,0 19 0</inkml:trace>
  <inkml:trace contextRef="#ctx0" brushRef="#br0" timeOffset="49461.4">9102 8590 0,'0'0'0,"88"-70"31,-71 52-31,19-17 16,52-36-1,-70 1 1,-18 34 0,0 19-1,-36 34 16,1 71-15,17 54 0,18-37-1,0-52 1,71-17 0,0-36-1,34-18 1,-34-35-1,-53 53-15,17-18 0</inkml:trace>
  <inkml:trace contextRef="#ctx0" brushRef="#br0" timeOffset="49844.59">9719 8449 0,'0'-18'0,"0"36"0,-18-71 16,18 35-16,0 1 15,0-1-15,18-17 31,70 0-15,-17 17 0,52 36-1,-35 70 1,-52 0 0,-36 18-1,-53-18 1,0-53-1,18-35 1,35-70 15,0 52-31,35-52 16,35-19 0,19 1-1,-36 53 16,17 0-15,-17 35 0</inkml:trace>
  <inkml:trace contextRef="#ctx0" brushRef="#br0" timeOffset="50267.36">10707 8290 0,'0'0'0,"53"-17"16,0-19-1,-53 1 1,-53 35 0,-18 0-1,-17 35 1,35 36 0,53-1 15,0 1-16,88-36 1,18 1 0,-35-19-1,-18 18 1,-71 1 0,-70-1-1,-53-35 1,35 0-1,35 0 1,54 0 0,69-71 31</inkml:trace>
  <inkml:trace contextRef="#ctx0" brushRef="#br0" timeOffset="50377.66">11183 8308 0</inkml:trace>
  <inkml:trace contextRef="#ctx0" brushRef="#br0" timeOffset="50527.5">11148 8326 0,'0'105'31,"0"-87"-31,0 35 15,0-35-15,0 34 16,0-16 0,0-54 31</inkml:trace>
  <inkml:trace contextRef="#ctx0" brushRef="#br0" timeOffset="50621.31">11148 8079 0,'0'0'0</inkml:trace>
  <inkml:trace contextRef="#ctx0" brushRef="#br0" timeOffset="50701.73">11042 8132 0,'18'0'15</inkml:trace>
  <inkml:trace contextRef="#ctx0" brushRef="#br0" timeOffset="51194.19">11465 8308 0,'0'0'0,"0"18"0,0 34 31,0-34-31,18 17 16,0 36 0,-18-1-1,0-17 1,0-17 0,-18-36-1,18-36 16,0-17-15,0 36-16,18-71 16,70-36-1,18 36 1,-18 70 0,53 36-1,-53 70 16,-70-17-15,-18 17 0,-36-18-1,-34-34 1,35-19 0,17 1-1,18-36 1,35-17-16</inkml:trace>
  <inkml:trace contextRef="#ctx0" brushRef="#br0" timeOffset="51860.67">12718 8220 0,'0'0'16,"0"-18"-16,0 0 0,-18-17 0,-53 0 31,-52 35-15,-1 88-1,36 0 1,35 36 0,53-54-1,89-34 1,-19-36-1,71-18 1,-53-35 0,-70 0-1,0-35 1,-18 17 0,17 54 15,-17 87 0,0 18-15,0 54-1,-35 52 1,35 53 0,-18 17-1,18 18 1,-17 18-1,17-35 1,-18-89 0,-17-17-1,-18-89 1,-18-70 0,18-52-1,1-19 1,16-17 15,1-18-15,35 71-16,0-36 0</inkml:trace>
  <inkml:trace contextRef="#ctx0" brushRef="#br0" timeOffset="52810.21">14746 8237 0,'0'0'16,"0"18"-16,0 0 16,18-18-1,17 0-15,18-18 16,88-70-1,18-36 1,-53 18 0,-36-88-1,-70 71 1,-70 70 0,-19 35-1,-16 71 16,87 36-15,-17 140 0,35-159-16,0 248 15,0-71 1,0 141 0,0 18-1,17-18 1,-17-141-1,0-159-15,0 159 16,0-53 0,18-106-1,35-88 1,88-88 0,53-106-1,-141 123-15,159-229 31,-107 36-15,-52-71 0,-123 35-1,-71 106 1,-71 35 0,-88 71-1,159 70 1,123 0-1,36 1 1,106-36 0,-1 18-1,-88 17-15,106-53 16,-52 19 0,-37-1-1,-34 35 1</inkml:trace>
  <inkml:trace contextRef="#ctx0" brushRef="#br0" timeOffset="53243.82">15752 8061 0,'0'0'0,"-18"-18"16,-17-17-1,17-18 1,18-17-1,53 17 1,35 17 0,18 19-1,-18 34 1,36 72 0,-89 34-1,-53 1 16,-70-54-15,35-35 0,18-35-1,35-35 1,0-35 0,53-36-1,35 35 1,-18 18-1,54 18 1,-18 17 0,-71 18-16</inkml:trace>
  <inkml:trace contextRef="#ctx0" brushRef="#br0" timeOffset="54360.03">16880 7814 0,'0'-18'16,"-17"1"0,-1-1-16,-35 18 15,0 0 1,-17 71 0,52-1-1,0 54 1,36-1-1,0-88 1,-1-35-16,72 0 16,-1-17-1,-18-18 1,-17-54 0,-53-34-1,-35 35 16,-36 35-15,1 53 0,17 17-1,53 54 1,0-18 0,70-36-1,19-17 1,17-52-1,-1 16 1,36-17 0,-35 36-1,-53 17 1,-35 70 0,-18 18-1,0-17 1,0 35 15,-18-53-15,18-36-1,-17-17 1,17-17 0,0-36-1,0-53 1,35 0-1,71 18 1,-18 53 0,-18 35-1,-34 53 1,-1 35 0,-17 0-1,-18 0 16,0-52-15,0-19 0,-36-17-1,19-17 1,17-54 0,53-53-1,17 36 1,54 18-1,-36 52 1,-35 36 0,-36-18-16,1 70 15,-18 54 1,-18-54 0,1 19-1,-1-54 1,18-18 15,-18-17-15,18-35-16</inkml:trace>
  <inkml:trace contextRef="#ctx0" brushRef="#br0" timeOffset="55528.21">19544 7708 0,'0'0'0,"18"-106"31,-36 106-31,-70-17 15,17 17 1,-35 88 0,36 53-1,52-18 1,18-87-16,18 87 16,88-35-1,35-52 16,35-36-15,53-106 0,-123 18-1,-18-53 1,-35-36 0,-35 54-1,0 35 1,-54 176 15,36-71-31,-53 124 16,53-17-1,-35-1 1,17 1 0,18-89-1,0 0 1,0-52 15,0-54-15,71-35-1,17 1 1,0 34 0,36 36-1,-89 35-15,53 17 16,-52 54-1,-19 17 1,1 18 0,0-71-1,34 1 1,-34-36-16,53 0 16,-1-36-1,18-52 1,1-18 15,-54 53-15,-17 0-1,-18 71 1,-18 53 0,-17 17-1,-1-18 1,36-17-1,36-53 17,17-17-17,-36-54 1,1 53-16</inkml:trace>
  <inkml:trace contextRef="#ctx0" brushRef="#br0" timeOffset="55911.03">21078 7461 0,'-17'0'0,"34"0"0,-87 0 16,-18 36 0,35 34-1,35-52-15,18 35 16,35-18-1,54-35 1,-36 0 0,17-35-1,-35-36 1,-35 53-16,0-70 16,0 18-1,-35 34 16,-18 54-15,-17 53 0,34 17-1,36-18 1,18-52 0,70-18-1</inkml:trace>
  <inkml:trace contextRef="#ctx0" brushRef="#br0" timeOffset="56193.28">21519 7267 0,'0'0'0,"0"18"31,0-1-31,0 19 0,-52 87 16,-1 36 15,17-18-15,19-17-1,-1-36 1,18-35 0,0-36-1</inkml:trace>
  <inkml:trace contextRef="#ctx0" brushRef="#br0" timeOffset="56875.21">21996 7849 0,'0'-17'16,"0"-54"0,0 53-1,-18 18 1,0 0-16,-52 0 16,-36 36-1,0 34 1,0 54-1,106-54 1,0 36 0,36-71-1,69-35 1,-16 0 0,-1-52-1,0-54 1,0-53 15,-35 35-15,-35-52-1,17 53 1,-35 70 0,0 70-1,0 1-15,-53 105 16,18-17-1,-18 53 1,53 0 0,0-53-1,53-18 1,-35-71-16,70 1 16,-18-18-1,18-18 1,1-34 15,-72-19-15,-17-35-1</inkml:trace>
  <inkml:trace contextRef="#ctx0" brushRef="#br0" timeOffset="57544.52">16951 9331 0,'0'0'16,"0"-18"-16,18-52 31,-18 87-15,-18 107 0,0 17-1,1 71 1,-19-36-1,36-105 1,0-54-16,0 36 16,18-53 15,17-70-15,-17 34-1</inkml:trace>
  <inkml:trace contextRef="#ctx0" brushRef="#br0" timeOffset="58009.37">16863 9754 0,'-36'0'16,"72"0"-16,-107 0 15,54 0 1,34 0 0,36-35-1,-18 17-15,107-35 16,-1 36-1,-71-1 1,-52 18 0,-18 71-1,-18 17 1,-35 71 0,36-71-1,17-35 1,70-53 15,71-18-15,-17-35-1,35-70 1,-142-1 0,-52 36-1,-106 0 1,0 88-1,35 53 1,71 53 0,52-36-1,1-52-15</inkml:trace>
  <inkml:trace contextRef="#ctx0" brushRef="#br0" timeOffset="58443.17">18468 9313 0,'0'0'16,"0"-106"-1,0 124 17,0 0-17,0 70-15,-18 53 16,1 71 15,-19-18-15,36-71-1,-35-35 1,35-70-16,0 0 16,0-36-1,18-70 1,-18 0-1</inkml:trace>
  <inkml:trace contextRef="#ctx0" brushRef="#br0" timeOffset="58776.23">18327 9472 0,'-18'-53'0,"36"106"0,-71-194 16,53 53 0,35 0-1,71 17 1,70 18 15,-123 53-31,124 35 16,-89 54-1,-88 52 1,-53 0 0,-35-53-1,-36 0 1,107-70-16,-72 35 15,72-53 1,34 0 31,19 0-47,17-18 16</inkml:trace>
  <inkml:trace contextRef="#ctx0" brushRef="#br0" timeOffset="59293.56">19050 9684 0,'0'0'0,"18"0"15,-1-36 1,-17 1 0,0 0-1,-17-18 1,-19 35-1,-34 18 1,-18 106 0,52 0-1,19 17 1,-1-34 0,18-72-1,53-17 1,35-53 15,-35 0-15,0-52-1,-18-1 1,-35 71 0,0 52-1,0 1-15,0 88 16,0-18-1,36 0 1,-1-17 0,-18-54-1,36-17 1,18 0 0,-53-17-16,52-36 15</inkml:trace>
  <inkml:trace contextRef="#ctx0" brushRef="#br0" timeOffset="59708.6">19438 9737 0,'0'0'15,"-18"-36"1,1 19-16,17-36 16,0 18-1,70 35 1,19 0-1,-19 35 1,1 71 0,-71-18-1,0-18 1,-18-17 0,0-53-1,18-17 32,0-1-47,36-53 16,-1-17-1,18 18 1,0 17 0,0 35-1,-36 18 1,19 18-1,-19-1 1</inkml:trace>
  <inkml:trace contextRef="#ctx0" brushRef="#br0" timeOffset="60825.98">20091 9842 0,'0'18'16,"17"-18"-16,36 0 31,-17-35-15,-1-18-1,-18-53 1,-17 71 0,0 17-1,-70 36 1,17 35-1,35 35 1,18 18 0,0-89-16,0 19 15,53-1 1,35-35 0,1 0-1,34-35 1,-35-54 15,-70 19-15,0-18-1,-18 35 1,0 123 15,-18 1-15,18-36-16,-18 36 15,-17-18 1,17-18 0,18-53 31,36-17-47,-19 17 0,54-70 15,-1 0 1,72-18-1,-37 71 17,-34 35-17,-53 106 1,-18 0 0,0-36-1,17 1 1,36-36-1,18-35 1,17 0 0,-35-71-1,17-34 1,-34-1 0,34-124-1,-35 125 1,1 16 15,-36 72-15,-18 34-1,-35 54 1,18 52 0,17 19-1,18-37 1,0-87-16,0 88 15,0-18 1,0-70 0,53-1-1,0-17 1,0 0 0,35-35-1,-53 0 1,-17-1-1</inkml:trace>
  <inkml:trace contextRef="#ctx0" brushRef="#br0" timeOffset="61159.58">21325 9454 0,'18'-17'15,"0"17"-15,35 0 16,52 0 0,19 0-1,-36 0 1,-53-18-1,-35 1 17,-17 17-1,-19 0-15,19 0-16</inkml:trace>
  <inkml:trace contextRef="#ctx0" brushRef="#br1" timeOffset="-127268.41">9490 11395 0,'0'-18'16,"-18"0"-16,18 1 0,-35-1 16,35 89 30,-18 35-30,1 88 0,-19 17-1,36-158-15,-17 106 16,-1-18 0,18-70-1,0-107 16,18-70-15,-18 36 0</inkml:trace>
  <inkml:trace contextRef="#ctx0" brushRef="#br1" timeOffset="-127002.27">9366 11677 0,'18'-71'15,"-36"142"-15,36-159 0,0 17 16,-1 36-1,71 105 1,1 36 0,69 53-1,-34 17 1,-71-34 0,-36-1-1,1-88 1,0-124 15,17-35-15,-17 71-16,17-106 15</inkml:trace>
  <inkml:trace contextRef="#ctx0" brushRef="#br1" timeOffset="-126751.49">10231 11571 0,'35'-106'16,"-70"212"-16,70-300 15,-35 176 1,-35 71 0,-18 71-1,17-89-15,-34 159 16,-18 0 0,35-70-1,35-19 1,18-69-1,35-36 1,89-88 0,-71 35-1</inkml:trace>
  <inkml:trace contextRef="#ctx0" brushRef="#br1" timeOffset="-126352.27">10407 11818 0,'0'0'16,"18"0"-16,-18 18 31,-36 35-15,1 52-1,17 19 1,18-36 0,18-17-1,0-71-15,52 0 16,18-71-1,18-17 1,-53 0 0,-53-36-1,-53 18 1,36 71 0,-54 17-16,0 18 31,19 53-16,16 18 1,1 17 0,17-35-1,36-35 1,0-18-16</inkml:trace>
  <inkml:trace contextRef="#ctx0" brushRef="#br1" timeOffset="-126068.27">11130 11448 0,'0'0'0,"0"-18"15,0-17-15,0 70 32,-18 88-17,-17-17 16,-35 88-15,52-88 0,0 0-1,18-53 1,53-35 0,18-36-1,-18-35 1</inkml:trace>
  <inkml:trace contextRef="#ctx0" brushRef="#br1" timeOffset="-125652.27">11289 11942 0,'0'17'0,"0"1"0,0-1 16,18-17 15,34 0-16,37-52 1,-19 16 0,-17-34-1,-35 17 1,-18 35-16,-18 0 16,-70 18-1,-18 71 1,53 17-1,36 53 1,17-35 0,70-35-1,18-54 1,0-17 0,18-35-1,0-53 16,-53 17-15,-53 36-16,0-53 0</inkml:trace>
  <inkml:trace contextRef="#ctx0" brushRef="#br1" timeOffset="-125401.75">11183 11571 0,'0'0'0,"-18"0"16,36 0 0,70 0-1,18 0 1,70 0 0,-140 0-16,70 0 31,-89 0-16,-34 0 1,-54 18-16</inkml:trace>
  <inkml:trace contextRef="#ctx0" brushRef="#br1" timeOffset="-124968.04">8467 12700 0,'0'0'16,"-53"18"-16,-18-1 0,89 1 15,158-18 16,212 0-15,141-18 0,142-17-1,-160 0 1,160 17 0,-54 0-1,-123 18 1,-230 0-1,-175 0 1,-107 0 15,0 0-31,-70-17 16,35 17-16</inkml:trace>
  <inkml:trace contextRef="#ctx0" brushRef="#br1" timeOffset="-122386.52">1905 13406 0,'0'-18'0,"0"36"0,0-107 31,-18 89-15,18 36-1,0-1 1,0 71 0,53 0-1,0-71 1,-35-35-16,70 0 16,53-106-1,-17 18 1,-19-53-1,-87-18 1,-36 35 0,-52 72-1,-1 87 1,18 88 0,18 107-1,17-19 16,18 54-15,0-89 0,0-88-1,0-52 1,-35-36 0,-35-36-1,-1-16 1,-52-90-1,70 90 1,53 34 0,17 53-1,54 53 1,35 18 0,0-35 15,52-54-16,-52-17 1,71-35 0,-89-18-1,-18-53 1,-70 89-16,0-19 16,0 54 15,-17 70-16,-19-35 1,36 0 0,-17-35-16,34-18 47,1-18-47,53-35 15,-36 0 16,18 36-15,-36 17-16,19 0 16,17 53-1,0-1 1,17 19 0,54-36-1,17-17 1,53-36-1,-71-35 1,-17-35 0,-88 18-1,-36-36 1,-88 71 15,-35 35-15,18 52-1,-1 72 1,71-36 0,53 0-1,35-35 1,-17-35-16,106-18 16,-19-18-1,54-52 1,-53-19-1,0-52 1,-89 88-16,1-105 16,0 122-16,-18-105 15,0 53 1,-18 88 0,-35 53-1,18 53 16,17 88-15,18-159-16,0 89 16,71-1-1,-18-52 1,35-36 0,35-17-1,-52-36 1,-36 0-16,53-52 15,-52-1 1,-36-17 0,0 53-1,-53 70 1,35 18 0,18 35 15,0 0-16,35-52 1,36-1 0,-18-18-1,17-17 1,-52-17-16,35-18 16,18-36-1,17-17 1,0 17-1,0 54 1,-70 17 0,-18 70-1,0 1 1,-18-18 0,-17 17-1,35-52 16,35-53 1,18-18-17,0-36 1,-18 1 0,1 18-1,-36 87 16,-18 19-31,-17 69 16,35-34 0,0 17-1,35-35 1,88-18 0,-105-35-16,88 0 15,-36-53 16,1-17-15,-53-1 0,-1 1-1</inkml:trace>
  <inkml:trace contextRef="#ctx0" brushRef="#br1" timeOffset="-120236.56">6262 14076 0,'0'0'0,"-18"-18"0,18-70 31,0 70-31,18-17 16,52-18-1,71 36 1,1 52-1,-37 71 1,-87-1 0,-36-16-1,-70-1 1,35-71 0,36 1-16,-1-18 31,18-53-16,53-53 1,53-35 0,-18 53-1,35 18 1,-105 70-16,17 0 16,1 88-1,-19 18 1,-17-18-1,18 0 1,0-53 0,52-17-1,-35-18 1,36-53 0,-1-35 15,-34 17-16,-36 36-15,17-53 16,-17 70-16,0-35 16,0 124 15,0-1-15,0 36-1,0-18 1,71-52-1,17-36 1,0 0 0,53-71-1,-52 0 1,-72-17 0,-17 71-16,0-89 15,0 123 32,-17 89-31,17-18-1,0 18 1,17-88-16,36 35 16,53-36-1,18-52 1,-36 0-1,-18-53 1,-52 0 0,-18-36-1,0 106 1,0 71 0,0 36 15,0-19-16,0 18 1,0-70-16,0 17 16,0-52 15,18-54-15,17 0-1,18-34 1,-18 34-1,0 71 1,-17 35 0,17 54-1,0-19 1,18-17 0,0-35-1,36-18 16,-37-36-15,37-52 0,-36 18-1,-18-54 1,-35 107-16,17-1 16,-17 53-1,0 71 1,0-35-1,53 17 1,36-35 0,34-36-1,1-34 1,-36-19 0,-18-52-1,-70-71 16,0 1-15,0-72 0,0 195-1,-17 106 1,17 52 0,-18 54-1,18-36 1,0-53-1,0-53 1,0-17 0,0-36-1,35-52 1,18 17 0,35-36-1,-35 72 16,35 17-15,-17 53 0,-36 17-1,-35 1 1,-123 17 0,35-53-1,-18-17 1,35-18-1,18 0 1,106-53 15,35-18-15</inkml:trace>
  <inkml:trace contextRef="#ctx0" brushRef="#br1" timeOffset="-119869.41">10019 13988 0,'0'0'0,"18"0"16,-1 0-1,54 0 1,17-36 0,-35 1-1,-18-35 1,-35 52-16,0-17 15,-53 35 1,-17 53 0,-1 35-1,53 18 1,1-18 0,34-53-1,54-17 16,17-18-15,36-36 0,-1-17-1</inkml:trace>
  <inkml:trace contextRef="#ctx0" brushRef="#br1" timeOffset="-119503.45">10636 13899 0,'0'-17'15,"0"34"-15,18-87 16,17 70-1,0 0 1,-17 18 0,17 87-1,-35-52 1,0 35 0,-53-35 15,18-17-31,0-36 31,35-18-15,0-17-1,35-36 1,36 1 0,35-36-1,-18 53 1,-71 53-16,19-18 15,-1 18 1</inkml:trace>
  <inkml:trace contextRef="#ctx0" brushRef="#br1" timeOffset="-118919.91">12541 13952 0,'0'0'0,"-17"0"16,17-17-16,0-36 15,53-35 1,17-18 0,-17-35-1,-53 70 1,-106 71 0,-35 18-1,53 70 16,35 53-15,106-17 0,70-36-1,1-35 1,35 17 0,-89-17-1,-70-18 1,-176 1-1,-1-36 1,36 0 0,35-53-1,89 17 1,34-34 0,72-1-1,-54 36 1,88-35-1</inkml:trace>
  <inkml:trace contextRef="#ctx0" brushRef="#br1" timeOffset="-118669.12">13141 13441 0,'0'-53'16,"0"106"-16,0-124 15,-35 107 1,-1 52-1,19 123 1,17-87 0,-18 17-1,53-35 1,1-89 0,52-17-1,-18-17 1,-52-36-1</inkml:trace>
  <inkml:trace contextRef="#ctx0" brushRef="#br1" timeOffset="-118487.49">13017 13864 0,'18'-17'31,"0"-1"-31,-1 18 0,125-18 16,-19 1 0,53-19-1</inkml:trace>
  <inkml:trace contextRef="#ctx0" brushRef="#br1" timeOffset="-117653.14">13917 13864 0,'0'0'0,"0"18"32,35-18-17,-35-35 1,18-18 0,-18 35-16,-18-70 15,-17 35 1,-35 53-1,-1 35 1,-17 89 0,52-19-1,19-69-15,17 70 16,17-36 0,54-70-1,17 0 1,-35-18 15,53-87-15,-71-19-1,1 36 1,-19 53 0,-17 52-1,0 72 1,0 16-1,0-34 1,53-18 0,0-36-1,0-17 1,-35-17 0,17-71 15,0-18-16,18 35 1,53-17 0,-18 88-1,36 18 1,-54 88 0,-70-1-1,0-16 1,-18-54-1,-17-18 1,18-17 0,17-35-1,0-35 1,35 17 0,18-71-1,0 18 16,0 36-15,35-1-16</inkml:trace>
  <inkml:trace contextRef="#ctx0" brushRef="#br1" timeOffset="-117386.65">15346 13264 0,'0'-17'15,"0"34"-15,0-52 16,-18 35-16,-35 18 15,-17 88 1,52 70 0,-17-35-1,17 18 1,1-71 0,-1 18 15,18-88-16,70-18 1,72-36 0,-90 19-16</inkml:trace>
  <inkml:trace contextRef="#ctx0" brushRef="#br1" timeOffset="-117052.99">15646 13829 0,'106'-106'16,"-212"212"-16,229-283 15,-140 160 1,-36 17-1,-53 70 1,53-34 0,53 34-1,0-52-15,35 17 16,71-17 0,17 17-1,-52-35 16,-53 35-15,-18-17 0,-36-18-16,-69 18 15,-19 17 1,36-35 0,0 0-1,52-35 1,36 17-16</inkml:trace>
  <inkml:trace contextRef="#ctx0" brushRef="#br1" timeOffset="-116853.7">15011 13423 0,'0'-17'31,"17"17"-31,19 0 15,69 0 1,89 0 0,-88 0-1,-18-18 1,-70 0-16</inkml:trace>
  <inkml:trace contextRef="#ctx0" brushRef="#br1" timeOffset="-116120.5">16616 13529 0,'17'-18'0,"-34"36"0,52-53 16,36-36 0,-54 71-16,1 0 15,0 53 1,-18 71-1,-89 52 1,72-123-16,-36 53 16,35-18-1,36-70 1,35-18 0,88-71 15,-53 0-16,36-70 1,-54 71 0,-17 52-1,-53 71 1,0 53 0,0-18-1,53-35 1,53-35-1,0-18 1,35-71 0,-53-35-1,-70-70 1,-18 17 0,-18 89-1,-35 52 1,0 36 15,-35 70-15,70-71-16,18 54 15,35-36-15</inkml:trace>
  <inkml:trace contextRef="#ctx0" brushRef="#br1" timeOffset="-115902.59">17956 13547 0,'0'0'0,"0"-18"0,18 0 16,-18 36 0,0 70-1,-35 36 1,35-18 0,-18-18-1,0-71-15,18 1 31,0-36-15</inkml:trace>
  <inkml:trace contextRef="#ctx0" brushRef="#br1" timeOffset="-115735.66">18045 13353 0,'0'-18'16,"0"-17"-16,-18-1 15,-17 36 1,35 53 0,0-35-1,17-18 1</inkml:trace>
  <inkml:trace contextRef="#ctx0" brushRef="#br1" timeOffset="-115485.96">18574 13229 0,'0'0'0,"0"-17"0,0-1 16,-18 36-1,-17 17 1,0 53 0,-1 71-1,1-1 1,-18 1-1,53-123-15,0 34 16,0-17 0,71-53-1,-18-35 1</inkml:trace>
  <inkml:trace contextRef="#ctx0" brushRef="#br1" timeOffset="-115035.21">18927 13317 0,'0'0'0,"17"-88"16,-17 53-1,-17 88 1,-19 17 0,1 89-1,35-106-15,0 70 16,-18 1-1,1-53 1,-19-19 0,36-69 15,53-71-15,18-1-1,70-69 1,-53 105 15,18 70-15,-88 1-16,-18 70 15,0 53 1,-36-35 0,1-35-1,17-36 1,1-35-1,-1-18 1</inkml:trace>
  <inkml:trace contextRef="#ctx0" brushRef="#br1" timeOffset="-114836.36">18344 13511 0,'0'0'0,"-17"0"0,-1-17 0,36 17 32,52 0-17,71 0 1,106 0 0,-194 0-16</inkml:trace>
  <inkml:trace contextRef="#ctx0" brushRef="#br1" timeOffset="-114370.35">20690 13317 0,'18'0'0,"-36"0"0,54 0 16,-36 18 15,-53 53-15,-53 70-1,0 17 1,88 1 0,18-88-1,106-1 1,53-52-1,-35-18 1,-89-18-16,159-52 16,-88-18-1,17-124 1,-88 35 0,-88 36-1,-105 106 16,-36 53-15,-18 35 0,71-18-1,0 18-15</inkml:trace>
  <inkml:trace contextRef="#ctx0" brushRef="#br1" timeOffset="-113569.9">3034 15575 0,'0'0'0,"-18"-18"0,1 1 0,-72-36 16,72 53-1,-19 0-15,-52 53 16,53 141 0,35 70-1,53 125 1,-35-72 15,-1 71-15,-17-176-1,0-142-15,18 54 16,-18-89 0,0-88-1,-18-35 1</inkml:trace>
  <inkml:trace contextRef="#ctx0" brushRef="#br1" timeOffset="-113220.41">2328 16316 0,'0'0'0,"-88"-247"16,0-35 0,88 123-1,70-35 1,160 123 15,-19 89-15,1 88-1,-141 0 1,-71 35 0,-124-18-1,-35-17 1,71-53-1,18-53 1,87-18 15,107-52-15,-71 35-16</inkml:trace>
  <inkml:trace contextRef="#ctx0" brushRef="#br1" timeOffset="-112837.25">3175 15646 0,'0'0'0,"88"-53"0,-17 17 16,-54 19 0,1 17-1,-53 53 1,-1 17 0,1 36-1,18-18 1,17-17-1,52-53 1,54-71 0,-18 0-1,1-18 1,-72 1 0,-52-19-1,-71 19 16,18 70-15,0 35 0,70 36-1,18-1 1,53-34 0,35-36-16</inkml:trace>
  <inkml:trace contextRef="#ctx0" brushRef="#br1" timeOffset="-112186.97">3986 15610 0,'36'-17'0,"-72"34"0,160-70 16,-107 18-1,-34 35 1,-18 0-16,-36 35 16,-35 36-1,71-18 1,53-18 15,87-17-15,-16 17-1,16 0 1,-105 1 0,-17-1-1,-54-17 1,-70-18-1,35 0 1,71-18-16,-18 0 16,35 18-1,36 0 1,53 36 0,-18-1-1,-36-17-15,54 34 16,-54-52-16,36 0 31,35 0-15,-17-52-1,0-19 1,-1 0 0,-17-34-1,-35 52 1,-18 70-1,0 36 1,-18 35 0,18 18-1,53-53 1,0-53 0,0-35-1,-36 0 1</inkml:trace>
  <inkml:trace contextRef="#ctx0" brushRef="#br1" timeOffset="-111853.95">4551 15381 0,'0'0'0,"-35"0"16,-18 0-1,17 35 1,36 18-1,0 0 1,36-53 0,17-17-1,-18-19 1,-18-17 0,-34 0-1,-54 18 1,54 35-16,-54 0 31,36 71-15,35-1-1,17 1 1</inkml:trace>
  <inkml:trace contextRef="#ctx0" brushRef="#br1" timeOffset="-111553.79">5009 15346 0,'0'-18'0,"0"36"0,0-53 15,0-1-15,-17 36 32,-1 71-32,1 35 15,-19 52 1,36-52 15,0 18-15,0-54-1,0-52-15,36 17 16,16-35 0,-16-70-1,-36-1 1,0 53-16</inkml:trace>
  <inkml:trace contextRef="#ctx0" brushRef="#br1" timeOffset="-111269.65">4904 15734 0,'-18'0'0,"36"0"0,-54 0 0,19 0 15,34 0 17,54-35-17,35-18 1,0 0-1,-1 53 17,-52 17-17,-53 36 1,0 18 0,0-53-16,-17 34 15,-1 19 1,18-53-1,0-71 17</inkml:trace>
  <inkml:trace contextRef="#ctx0" brushRef="#br1" timeOffset="-111087.24">5309 15416 0,'0'0'0,"0"-17"0,-17 17 31,-1 0-15,0 35-1,18 18 1,18-18 0,17-17-16</inkml:trace>
  <inkml:trace contextRef="#ctx0" brushRef="#br1" timeOffset="-110437.98">5803 15575 0,'18'0'31,"-53"18"-31,-18 17 16,-36 53-1,72 0 1,17-35-1,0-35 1,17 17 0,19-35-1,-1 0 1,-17-53 0,-1-17-1,36-18 1,18-36-1,17 71 1,18 53 0,-36 35-1,-34 36 1,-36 53 0,0-54-1,-18-17 1,0-35 15,1-18-15,17-18-1,0-70 1,70-36 0,18 36-1,36 35 1,-54 71-1,19 88 1,-89-89-16,0 72 16,-18-1-1,-53-18 1,36-52 0</inkml:trace>
  <inkml:trace contextRef="#ctx0" brushRef="#br1" timeOffset="-108787.11">7497 15575 0,'0'0'15,"-53"-53"17,35 53-32,18 18 15,-35 70 1,35-53-16,-18 71 16,0 18-1,18-54 1,0-17-1,0-123 17,0 52-32,0-70 15,36-36 1,-19 18 0,54 36-1,-18 70 1,35 106-1,-17-18 17,17 35-17,-18-34 1,1-72 0,17-17-1,0-70 1,0-19-1,-70 1 1,-18-35 0,0 52-1,0 106 17,0 71-17,0 18 1,0-36 15,53 0-15,0-53-1,70-52 1,-52-36 0,35-35-1,-71-18 1,-35 18-1,0 70-15,0-35 16,-18 53 0,18 71-1,0-1 1,0 36 0,36-35-1,34-18 1,36-53-1,35-36 17,-17-34-17,-71-1 1,-36-35 0,-17 36-1,0 52 1,-17 53-1,-1 89 1,0-1 0,18-52-1,0-18 1,0-36 0,0-69-1,18-1 1,52-36-1,1-34 17,-18 52-17,0 54 1,-18 52 0,18 71-1,-35-18 1,17-35-1,-17 0 1,-1-53 0,36-35-1,-18-1 1,36-52 0,-18 0-1,17 17 1,-34 54 15,-36 34-15,0 72-1,0-36 1,0 52 0,0-34-1,53-71 1,-36 0-16,72-18 15,-1-35 1</inkml:trace>
  <inkml:trace contextRef="#ctx0" brushRef="#br1" timeOffset="-108288.2">10354 15311 0,'0'0'0,"0"-71"15,-53 53 1,18 54-1,0 87 17,35 36-17,0-18 1,0-35 0,0-36-1,0-34 1,0-19-1,0-34 1,0-19 0,17-52-1,54 0 1,-1 35 0,36 0-1,-35 53 1,17 88 15,-88-35-15,-18 35-1,-70-17 1,17-36 0,-17 1-1,53-36 1,17 0-16,18-36 15,18 1 1</inkml:trace>
  <inkml:trace contextRef="#ctx0" brushRef="#br1" timeOffset="-107637.55">10760 15752 0,'17'0'0,"-34"0"0,52-18 0,36 0 31,-19-35-31,-16 0 32,-19 0-17,-17-17 1,-53 123 15,1 70-15,16-52-1,36 35 1,0-53 0,0-36-16,71-17 15,-1 0 1,36-17 0,-35-36-1,-54 0 1,54-35 15,17-1-15,18 54-1,-18 35 1,0 35 0,-52 54-1,-36-19 1,-36 36-1,1-71 1,0-35 0,35-70 15,0-1-15,70-17-1,-17 0 1,-35 52-1,17 19 1,18-1 0</inkml:trace>
  <inkml:trace contextRef="#ctx0" brushRef="#br1" timeOffset="-106721.39">13176 15752 0,'0'0'0,"0"-18"0,71-35 31,17-18-15,-53 54-16,1-36 16,-19-18-1,-52 18 1,17 36-16,-140 17 15,52 0 1,17 70 0,89 18-1,71 1 1,70-1 0,18-18-1,-89-17 1,-70-35-1,-141-18 17,-17 0-17,-72-18 1,195 1-16,-71-1 16,71 18-1,35 18 1,53 35-1,88-18 1,53-35 0,18 0-1,-71-53 1,-18-18 0,-52 1-1,-36-89 1,-17-17 15,-1 88-15,-17 52-16,0 107 31,-17 88-15,17-36-1,0 36 1,0-71-1,0-17 1,53-71 0,17 0-1,-17-71 1,-53 18 0</inkml:trace>
  <inkml:trace contextRef="#ctx0" brushRef="#br1" timeOffset="-106538.11">13635 15681 0,'-35'0'16,"70"0"-16,-88 0 0,71 0 31,-1 0-31,71 0 16,36-18-1,52 1 1,-70-1-1</inkml:trace>
  <inkml:trace contextRef="#ctx0" brushRef="#br1" timeOffset="-105754.33">14570 15628 0,'0'0'0,"17"-18"15,-17-35 1,-35 18 15,-88-18-15,34 53-1,1 88 1,18 1 0,17 34-1,53-52 1,70 17-1,54-88 1,-36-35 0,0-18-1,-70-18 1,17-35 0,-35 89-16,0-36 15,18 123 16,-1-17-15,36 35 15,-17-35-15,-36-35-16,17 0 16,1-18-1,-1-36 1,1 1-1,53-88 1,-1 52 0,36 0-1,0 54 1,-36 34 0,1 72-1,-71-19 1,0 18-1,0-70 1,-18 35 0,-17-35-1,17-18 1,18-36 0,0-17-1,0 1 1,36-37-1,17 19 1,17-18 0,-52 70-16</inkml:trace>
  <inkml:trace contextRef="#ctx0" brushRef="#br1" timeOffset="-105504.45">15699 15134 0,'0'0'16,"-36"18"-1,-17 70 17,0 35-17,36 19 1,17-37 0,0-87-16,0 106 15,0-72 1,0 19-1,17-36 1,72-35 0</inkml:trace>
  <inkml:trace contextRef="#ctx0" brushRef="#br1" timeOffset="-105155.05">15963 15716 0,'35'-53'16,"-70"106"-16,106-176 0,-71 70 15,-18 53 17,-52 35-17,34 18 1,19 0 0,17-18-1,70 1 1,-52-19-16,52 18 15,-34-17 1,-36 0 0,0-1-1,-18 1 1,-70 0 0,0-18-1,-1-18 1,37-17-1</inkml:trace>
  <inkml:trace contextRef="#ctx0" brushRef="#br1" timeOffset="-104971.64">15275 15434 0,'0'0'0,"0"-18"31,88 1-15,54 17 0,34 0-1,-35 0 1,-123 0-16</inkml:trace>
  <inkml:trace contextRef="#ctx0" brushRef="#br1" timeOffset="-104204.42">17304 15593 0,'0'0'15,"0"-18"-15,0-17 0,0-89 16,17 19 0,1 69-16,17-17 15,-35 71 1,0 105-1,0 1 17,-35 52-17,0-70 1,17 0 0,18-88-1,18-36 1,70-53-1,0 1 1,0-36 0,1 18-1,-37 70 1,-52 71 0,36 18-1,17 17 1,0-70-1,88-1 17,-71-17-17,36-70 1,-71-36 0,-35-18-1,-17-105 1,-1 176-1,-35 88 1,18 71 0,17 71-1,18-89 1,71-18 0,-36-70-16</inkml:trace>
  <inkml:trace contextRef="#ctx0" brushRef="#br1" timeOffset="-103987.62">18732 15522 0,'0'0'15,"0"-35"1,0 53 0,-52 70-1,34-18 1,0 1-1,18-1 1,0-52 0,53-18-1,-35-18-15</inkml:trace>
  <inkml:trace contextRef="#ctx0" brushRef="#br1" timeOffset="-103622.39">18768 15169 0,'0'0'0,"-18"-17"0,-17-1 15,-36 53 1,36 36 0,35 0-1,35-19 1,-17-52-16,88 0 15,-36-17 1,-17-71 0,-53-18-1,0 35 1,-35 36 0,-36 70-1,1 89 1,52-18-1,18-1 17,35-52-17,107-53-15</inkml:trace>
  <inkml:trace contextRef="#ctx0" brushRef="#br1" timeOffset="-103337.83">19456 15046 0,'0'0'16,"0"-18"-16,-18 18 0,-17 36 15,-36 87 1,54 71 0,-1-70-1,0 17 1,18-124-16,0 36 15,0 0 17,53-53-17,35 0 1,36-70 0,-89 34-16</inkml:trace>
  <inkml:trace contextRef="#ctx0" brushRef="#br1" timeOffset="-102905.17">19808 15240 0,'18'-53'0,"-36"106"0,89-282 16,-71 193 0,-35 89-1,-1 53 1,-16 106 0,16-36-1,19-52 1,-1-36-1,0-88 17,1 0-17,17-18 1,0-52 0,17 52-16,72-70 15,52-18 1,-53 88-1,0 54 1,-53 34 0,-35 1-1,-35 17 1,0-53 0,-36-17-1,18 0 1,-35-36-1,70 18 1</inkml:trace>
  <inkml:trace contextRef="#ctx0" brushRef="#br1" timeOffset="-102721.55">19050 15452 0,'0'-36'31,"18"19"-31,-1-1 0,71 0 16,89 1-1,35-36 1,-142 53 0</inkml:trace>
  <inkml:trace contextRef="#ctx0" brushRef="#br1" timeOffset="-102155.79">21026 15311 0,'17'-53'31,"-17"35"-31,53-70 16,-18 35-1,1 0 1,-36 71 0,0 35-1,0-18-15,-53 106 16,0-35 0,35 0-1,18-36 1,-17-17-1,-1-35 17,-35-1-17,-35-17 1,-18 0 0,-18 0-1,89 18 1,35 0-1,18-18-15,88 0 16,88 0 0,17 0-1,-87 17 1,-18-17 0,-106-17 30,0-1-46</inkml:trace>
  <inkml:trace contextRef="#ctx0" brushRef="#br2" timeOffset="-21135.94">17357 10689 0</inkml:trace>
  <inkml:trace contextRef="#ctx0" brushRef="#br2" timeOffset="-19315.65">17498 11060 0,'0'0'0</inkml:trace>
  <inkml:trace contextRef="#ctx0" brushRef="#br2" timeOffset="-15208.77">17498 10742 0,'0'0'0</inkml:trace>
  <inkml:trace contextRef="#ctx0" brushRef="#br2" timeOffset="-8914.26">18045 10742 0</inkml:trace>
  <inkml:trace contextRef="#ctx0" brushRef="#br2">17868 10389 0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1:28:55.8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3052 1005 0</inkml:trace>
  <inkml:trace contextRef="#ctx0" brushRef="#br0" timeOffset="9534.08">3034 1076 0,'0'-18'0,"18"18"31,-18-17-15,0 34 93,0 1-93,0 0-16,0-1 0,0 1 16,0 17-1,0-17-15,0 70 16,0-17-1,-18 17 1,18 0 0,-18 53-1,-17 18 1,35 17 0,-18-35-1,18-53 1,0 36-1,0-53 1,0 34 0,0-34 15,0-53-15,0-71 15,18-18-31</inkml:trace>
  <inkml:trace contextRef="#ctx0" brushRef="#br0" timeOffset="10816.87">3210 1023 0,'-17'0'16,"-1"0"0,0 0-1,1-18 1,-19 18-1,1-17 1,18 17 0,17-18-1,17 18 32,1 0-31,17 0-16,36 0 15,17 18 1,88-1 0,71 1-1,-53 0 17,88-1-17,-193-17-15,87 0 16,-88 0-16,300 18 15,-88-18 1,159 18 0,-1-1-1,36 1 1,0 0 0,-106-1-1,106-17 1,-141 18-1,123-18 1,-35 17 0,-35-17 15,-1 0-15,-158 18-1,53-18 1,-35 0-1,-89 18 1,36-18 0,-106 0-1,-18 0 1,-18 0 0,-17 17-1,18-17 1,17 18-1,-35-18 1,18 0 0,-18 0-1,-1 0 17,-16 0-17,-19 0 1,1 0-1,-18 18 1</inkml:trace>
  <inkml:trace contextRef="#ctx0" brushRef="#br0" timeOffset="11199.44">12065 1288 0,'18'17'63,"-18"1"-63,0 0 16,0-1-16,0 36 15,17 53 1,1 17-1,-18-87-15,0 105 16,0 18 0,-35-18-1,-1-36 1,19-16 0,17-54-1,0 0 1,-36-35 15,19-35-15</inkml:trace>
  <inkml:trace contextRef="#ctx0" brushRef="#br0" timeOffset="12700.69">3104 2611 0,'-17'0'0,"-1"0"15,36 0 48,-1 17-63,1-17 0,0 0 16,88 0-1,-1 0 1,125 0-1,-54 0 1,106 0 0,-194 18-16,283-18 15,-54 17 1,124 1 0,-105 0-1,122-18 1,18 35-1,-335-35-15,230 0 16,140 0 0,19 0 15,-160 0-15,124 18-1,-53-18 1,0 35-1,-35-35 1,-71 18 0,-106 17-1,36-35 1,-71 17 0,-53-17-1,-53 0 1,-18 0-1,1 0 1,17 0 0,-35 0 15,18 0-15,-18 0-1,-18-17 1,0 17-1,0 0 1,1 0 0,-19 0-1,1 0 32,-18-18-31,0 1-1,-18 17 1,-17-18 0</inkml:trace>
  <inkml:trace contextRef="#ctx0" brushRef="#br0" timeOffset="13176.7">11994 2364 0,'0'17'16,"0"1"-16,0 0 0,0-1 16,-17 54-1,-18 35 1,-1 17-1,19-35 1,-36-17 0,35-36-1,0-35 63,18-18-78,-17 18 0,-1 0 16</inkml:trace>
  <inkml:trace contextRef="#ctx0" brushRef="#br0" timeOffset="14599.1">3810 1499 0,'-18'0'47,"1"0"-47,-1 0 0,-17 0 16,0 36-1,-18 16 1,35 19 0,-17 35-1,35-36 1,0 54-1,0-106-15,0 52 16,53 18 0,-18-52-1,18-1 17,17-18-17,1-17 1,-53 0-16,52-17 15,1-18 1,17-36 0,-18 18-1,-34-35 1,-19 0 0,-17-53-1,-35 52 1,-36 1-1,-34 53 1,34 35 0,-35 0-1,18 53 17,0 53-17,53-18 1,17 35-1,18-52 1,0-1 0,53-34-1,17-36 1</inkml:trace>
  <inkml:trace contextRef="#ctx0" brushRef="#br0" timeOffset="15532.46">5503 1570 0,'0'0'0,"-17"0"15,-36 0 1,35 0-16,0 35 16,1-35-16,-36 71 15,18-18 1,17 35 0,18 0-1,0-17 1,0 17-1,0-35 1,18 0 0,17-18-1,35-35 17,1 0-17,0 0 1,52-53-1,-35 18 1,0-54 0,-70 19-1,-18-54 1,-18 1 0,1 88-16,-54-36 15,-17 18 1,18 53-1,-19 0 1,36 35 0,-35 54 15,71-19-15,-19 18-1,19-35 1</inkml:trace>
  <inkml:trace contextRef="#ctx0" brushRef="#br0" timeOffset="16484.32">7497 1746 0,'0'0'0,"0"-35"31,0 17-31,-18 1 15,0 17 1,-35 0 0,0 35-1,-17 36 1,-1 34 0,54-16-1,17-1 1,0 0-1,17-35 1,36-36 0,-18 1-1,54-18 17,-19 0-17,1-18 1,35-34-1,-36-1 1,-52-36 0,-18-16-1,0-1 1,-71-18 0,18 107-1,-70-1 1,52 36-1,-35 52 1,36-17 0,17 53 15,18-53-15</inkml:trace>
  <inkml:trace contextRef="#ctx0" brushRef="#br0" timeOffset="17465.31">9207 1852 0,'18'-35'15,"-18"17"-15,0 1 0,0-1 16,0 0-1,-18 18 17,1 0-32,-54 53 15,54 18 17,-1-54-32,0 72 15,1-19 1,17 1-1,17-1 1,36-52 0,53-1-1,-18-17 1,1 0 0,16-35-1,-52 0 1,0-18-1,-35-53 1,-18 0 0,0-17 15,-53 35-15,-18 17-1,1 36 1,-36 35-1,-18 53 1,54 0 0,-18 53-1,52-1 1,36-69-16,0 52 16,36 0-1,-19-70-15,72 17 16,34 0-1,-35-35 1,18 0 0,0-35-1</inkml:trace>
  <inkml:trace contextRef="#ctx0" brushRef="#br0" timeOffset="18182.28">10918 1746 0,'0'-17'15,"0"-1"1,-17 18 0,-18 0-1,17 18 1,-35 35-1,53-18-15,-35 18 16,35 35 0,0 0-1,0-35 1,35-18 0,36 1-1,17-36 1,0 0-1,18 0 1,-36-18 0,-17-35 15,-35 18-15,-18-89-1,0 18 1,-35 36-1,-18-1 1,-18 36 0,-35 17-1,18 18 1,35 36 0,-35 34-1,35 1 1,-35 35-1,53-71 1</inkml:trace>
  <inkml:trace contextRef="#ctx0" brushRef="#br1" timeOffset="54971.72">7444 1764 0,'-18'0'16,"0"0"-1,1 0 1,-1 0 0,0 0-1,1 0 16,17-18 16,17 1-31,1-1 0,0 18-1,35-18 1,-18 1-1,-17 17 1,-1 0 0,-34 0 15,-19 17-15,-34 19-1,17-1 1,17-17 15,1-18-15,18 17-1,-1 1 1,36-18 46,-1 0-62,1 0 0,17 0 16,18-18 0,18 1-1,-1-1 1,-52 18 0,-1 0-1,-34 0 32,-1 0-31,-52 35-1,17 0 1,-36 1 0,72-36-16,-36 35 15,18-35 1,35 18-1,-18-18 1,36 0 15,17-18-15,-17 0-16,34 1 16,19-19-1,0 1 1,-1 18 15,-17-1-15,-18 0-1,-17 18 1,0 0 0,-36 0 15,-35 36-16,-35-1 1,53-18-16,-18 1 16,-36 17-1,19 1 1,52-36 0,1 17-1,34-17 32,19-17-31,52-19-1,-35 19 1,35-19 0,-53 19-16,18-1 15,-18 18 1,-52 0 15,-19 0-15,-34 53-1,-18-18 1,70-17-16,-53 0 16,1 17-1,52-35 1,-35 18 15,36-18-15,34 0 46,1 0-62,17 0 16,36-18-1,-54 18-15,36-35 16,36-1 0,-19 19-1,1-19 1,-36 36 0,-123 18 46,0 35-46,-1-18-1,1 1 1,35-19 0,53 1-16,-35-18 15,53 0 48,17 0-63,18-18 15,-36 1-15,54-1 16,0 0 0,-1 1-1,-17-1 1,-18 0 15,-17 18-15,-53 0 15,-18 36-15,-35-1-1,-1 0 1,36 0-1,18-17 1,18-18 0,34 0 62,1 0-63,-1 0-15,1-18 0,0 1 16,52-1 0,1-17-1,-1 17 1,-17 1 0,-35 17-1,-36 0 16,-17 17-15,-53 19 0,17-1-1,54-18-15,-54 19 16,1-1 0,34-17-1,19-18 1,17 17 15,53-17 0,-36 0-31,36-35 16,18 17 0,-1-17-1,-17 17 1,-18 1-1,-17 17 1,-53 17 15,-18 1-15,-18 17 0,18-17-1,36 0-15,-1-1 31,0 1 1,36-18 15,0 0-47,-1-18 15,1 1-15,70-1 16,-17-17-1,-1 17 1,-52 0 0,0 18-1,-54 18 17,-34 35-17,-1-35 1,18 17-1,18-17 17,17-1-17,1-17 1,34 0 15,1 0-15,35-17-1,0-1 1,-35 0-16,34 18 16,-34 0-1,0 0 1,-36 0 31,0 18-47,1 0 31,17-1-15,17-17 46,1-17-62,-18-1 0,35 0 16,1-35-1,-36 0 1,0-17 0,0 35-1,0 17-15,0-35 16,-36 35 0,-17 1-1,18-1 1,-18 18 15,0 0-15,18 53-1,17-35-15,-17 35 16,0 17 0,17 1-1,18-18 1,0 0-1,18-36 1,35 1 0,0-18-1,35 0 1,18-35 0,-36-1-1,-52 36-15,70-70 31,-70 17-15,-18-35 0,0 17-1,-53-17 1,0 35 0,-35 18-1,0 17 1,-1 18-1,19 35 1,17 54 0,18-1-1,17-18 1,18 36 0,0-53-1,0 18 1,0-36-1,35-18 17,18-17-17,18 0 1,17 0 0,-18-35-1,1-18 1,-18 0-1,-18-35 1,-35-18 0,-17 18-1,-36 35 1,-36 18 0,37 17-1,-37 18 1,72 18-1,-54 35 1,36 35 0,0 18-1,35-36 1,0 19 0,17-54-1,36-17 1,0-18-1,18 0 1,17-36 0,-18-17-1,-17-35 1,-53 0 0,-35 17-1,0 36 1,-36 18 15,18 17-15,-17 52-1,52-16-15,-35 52 16,53-18 0,0 1-1,0-18 1,18-35-1,17-1 1,53 1 0,-17-36-1,17-17 1,-35-18 0,-18-35-1,-35 0 1,-17 17 15,-36 53-15,-18 18-1,1 0 1,17 53 0,17 18-1,36 35 1,0-53-1,18-18 1,35 0 0,17-35-1,1 0 1,-18-35 0,0-18-1,-53-35 1,0-18-1,-35 35 17,-36-17-17,-35 53 1,36 35 0,-1 18-1,36 52 1,-1 36-1,19-18 1,17 18 0,0-35-1,53-36 1,-18-35 0,36 0-1,17 0 1,-71 0-1,72-35 1,-19-18 0,-17 0-1,-35-35 1,-18-18 0,-36 18-1,19 70-15,-71-70 16,-18 70-1,18 0 1,17 36 0,0 53-1,19 34 1,16 19 0,36-18-1,0-18 1,53-35 15,-18-36-15,18 19-1,53-36 1,-18-36 0,1 1-1,-19-53 1,-35 0-1,-35-18 1,-17 18 0,-71 17-1,-18 54 1,18 17 0,-1 0-1,1 70 1,35 36 15,53-18-15,0 0-1,36-17 1,16-18 0,19-36-1,-18-17 1,35-17-1,-17-18 1,-36-36 0,-17 0-1,-18 19 1,0 34-16,-71 0 16,1 18-1,17 18 1,0 35-1,17 17 17,36 1-17,0-18 1,18-53 0,35 0-1,0 0 1,0-53-1,-36 18 1,-17-18 0,0 35-1,-17 18 1,-36 0 0,18 35-1,-1 1 1,36-1 15,0-17-15,71-18 15,-36-18-15,0-35-1,-17 0 1,-18 18-1,-18 35 1,-17 0 0,0 17-1,17 36 1,1-35-16,-1 35 16,18-18-1,0-17 1,35-18 15,18 0-15,18 0-1,-1-71 1,-52 18 0,-18-35-1,0 35 1,-53 18-1,0 17 1,-35 36 0,35 35-1,18 35 1,17 0 0,0-17-1,18-18 1,53-36-1,0-17 17,18 0-17,-1-17 1,1-19 0,-36-16-1,-35-54 1,0-18-1,-70 36 1,-1 35 0,-17 18-1,0 35 1,17 18 0,53-1-16,-34 36 15,34 35 1,18 18-1,0-18 17,35-52-17,36 16 1,17-34 0,0-18-1,0 0 1,1-35-1,-37-18 1,1-18 0,-53-52-1,-35 17 1,-35 53 0,-19-17-1,-16 52 1,-1 18 15,35 71-15,18 17-1,36 18 1,17-1 0,17-52-1,36 18 1,0-54-1,35-17 1,-17 0 0,17-17-1,0-36 1,-53-18 0,-35 36-16,0-35 15,0-36 1,-88 35-1,0 1 17,-18 70-17,18 17 1,35 19 0,0 69-1,36 1 1,17-35-1,0-1 1,52-34 0,1-19-1,18-17 1,0 0 0,-1-53-1,-52-17 1,-1-54 15,-34 36-15,-36 35-1,-35 18 1,35 35 0,-18 35-1,1 71 1,52 0-1,18-36 1,0-17 0,35-17-1,18-36 1,18 0 0,-1-36-1,-34-17 1,-36-17 15,0 52-15,-18 1-1,-17 17 1,-18 17 0,17 36-1,36-18 1,0-17-1,0 0 1,18-18 0,35-18-1,-18 0 1,-17-17 0,-18 0-1,-35 35 16,35 35 1,-18 18-17,18-35 1,18-18 15,-1 0-15,1 0-16,35 0 15,-18-36 1,-17-17 0,-18-17-1,0 35 1,-36-1 0,36 19-16,-52-1 15,16-17 1,-17 35 15,18 0-15,17 0-1,1 0 17,17-18 139,17 18-155,-17-17 15,18 17 1,0 0-17,-1 0 1,1 0-16,0 0 15,-1 0 1,19 0 0,-19-18-1,1 18 17,-1 0-1,1 0-31,-18 18 15,18-1 17,-1 18-17,1 18 1,-18-35 0,18 17-1,-18 1 1,0-19-1,0 18 1,0 1 0,0-19-16,-18 1 15,-17 17 1,-1-17 0,1-18-1,0 0 1,0 18 15,17-18-15,0 0-1,1 0 126,-1 0-141</inkml:trace>
  <inkml:trace contextRef="#ctx0" brushRef="#br1" timeOffset="67309.03">7444 1746 0,'-18'0'0,"18"-17"93,-18 17-77,1 0 0,-1 0-1,0 0-15,1 0 31,-1 0-15,-17 17 0,17 19-1,1-36 1,-1 35 0,0 0-1,1 0 1,-19 1-1,36-1 1,0 0 15,0-17-15,0 17 0,0 0-1,0-17-15,0 0 16,0-1-1,18 19 1,0-36 0,-1 35-1,1-35 1,0 0-16,-18 17 16,35-17-1,18 0 1,-36 0-1,36 0 1,-17 0 15,-1 0-15,-17-17 0,-1-1-1,18 1 1,1-19-1,-19 19 1,19-19 0,-36 19-1,0-19 1,0 1 0,0 0-1,0 0 1,0-1-1,-18 1 17,-17 35-17,-1-35 1,1 35 15,18 0-31,-1-18 16,-35 18-1,35 0 1,1 0 0,-19 0-1,1 18 1,-18-1 0,53 19-1,-35-1 1,35 0-1,0 18 1,0-18 15,0-17-31,0 35 16,35-18 0,-17 1-1,17-19 1,0 1-1,18-1 1,-35-17-16,35 0 16,-18 0-1,18 0 1,-18-17 0,1-18-1,-1 17 1,0-53-1,-17 18 1,-18 1 15,0-1-15,0 17 0,-53 1-1,0 0 1,0 0-1,0 35 1,18-18 0,0 0-1,-18 18 1,35 0-16,0 0 16,-35 36-1,36-1 1,-18 0-1</inkml:trace>
  <inkml:trace contextRef="#ctx0" brushRef="#br1" timeOffset="71641.67">7197 2011 0,'0'17'31,"17"36"-15,-34-123-16,52 193 15,-17-105 1,17 0-1,-18-1-15,19-17 32,-1 0-17,0 0 1,-17 0 0,0 0-1,-36 0 63,0 0-78,1 0 16,-1 0 0,0 0-1,-17 0 1,0-35-1,17 0 1,1-1 0,17-17-1,-18 36 1,18-36 0,0 18-1,0-1 1,0 19-1,18-19 1,-18 19 0,35-18 15,-18 35-31,1 0 16,17-18-1,1 18 1,-1 0-1,0 0 1,18 0 0,-35 0-1,35 35 1,-36-17 0,1 17-1,0-17 1,-18 17-1,0-17 17,17-18-32,-17 17 31,0-34 16,0-19-32,-17-17 1,-1 18 0,-35-18-1,35 36 1,-52 17 0,52 0-16,-17 0 15,0 0 1,-1 35-1,1 0 1,0 18 15,17 0-15,18 18 0,0-19-1,0 1 1,0-17-1,18-1 1,17 0 0,-17-17-1,35-18 1,17 0 0,1-18-1,-36 1 1,-17-1-16,35-17 15,-36-18 1,1-18 0,-18 18 15,-18-35-15,-17 53-1,-36-36 1,19 54-1,-19-1 1,36 18 0,-36 0-1,36 35 1,-36 36 0,71-18-1,-35 17 1,35 1-1,0-18 1,0-18 15,35 0-15,18 1 0,-18-36-1,36 0 1,-18 0-1,35 0 1,-35-18 0,-18 0-1,-17 1 1,-36 17 31,1 0-32,-1 17-15,-35 1 16,18 0 0,-18-1 15,18-17-15,-1 0-1,-17 0 1,36 0-16,-18-17 15,-18-19 1,17-17 0,36 0-1,-17-17 1,17-1 0,0 54-16,70-36 15,-34 0 1,16 0-1,1 35 1,18 1 15,-18 17-15,0 0 0,0 17-1,-36 19 1,36 34-1,-53-17 1,0 0 0,0 0-1,-17-18 1,-19 0 0,1-17-1,35 0 16,0-36 1,0 0-17,0-17 1,0-35 0,18 17-1,-1-35 1,-17 35-1,-35 17 1,-35 36 0,-1 0-1,0 0 1,54 0-16,-36 36 16,18 17-1,17-1 1,0 19-1,18 17 1,0-53 15,18 18-15,35-17 0,0-19-1,17-17 1,1 0-1,-1 0 1,1-17 0,-18-19-1,-18-17 1,-17 1 0,-18-37-1,0 1 1,-71 18-1,-17 17 1,18 35 15,-1 18-15,18 0 0,0 53-1,18 35 1,17 18-1,18-18 1,0-35 0,0 18-1,35-54 1,1 19 0,34-36-1,1 0 1,-18-18-1,17-35 1,-52 0 0,-18 18 15,0 17-31,0-17 16,0 17-1,-35 18 1,-18 53-1,18-18 1,-1 18 0,19-53-16,-19 36 15,19-19 1,-36 1 0,17-18-1,19 0 1,-18 0-1,-18-53 17,35-18-17,18 19 1,0-19 0,53-17-1,-18 53 1,53-36-1,-35 53 1,0 18 0,18 0-1,-54 0 1,36 53 0,-53-35-16,36 17 15,-36-17 1,0 17-1,-18-35 48,-17-35-47,-18-18-1,0 18 1,0-1-1,18 19 1,-18 17 0,0 0-1,18 53 1,17 0 0,0 35-1,18-18 1,0 18-1,18-70-15,0 35 16,34-18 0,1-17 15,18 0-15,17-18-1,-17 0 1,35-71-1,-71 36 1,-18-53 0,-17 17-1,-52-35 1,-19 53 0,53 36-16,-52-1 15,17 18 1,0 18-1,0 35 1,0 35 0,35 18 15,18-36-15,0-35-1,36-17 1,-1-18-1,18 0 1,-18-35 0,1-18-1,-36 0 1,-18-18 0,-35 36-1,18 35 1,-1 0-1,1 35 1,35 1 0,0-19-1,0 1 17,53-18-1</inkml:trace>
  <inkml:trace contextRef="#ctx0" brushRef="#br1" timeOffset="84607.96">1852 3387 0,'0'0'0,"18"-18"16,-1-17 15,-17 17-31,18 0 15,-18 1 1,0-18 0,0 52 15,0 36-15,-35 71-1,-18-19 1,-71 54-1,-34-18 1,69-53 0,-16-17-1,87-71 17,-17 0-17,35-35 1,0-18-1,17 18 1,36-1 0,0 19-1,35 17 1,-17 17 0,-54 1-16,36 35 15,0 17 1,18-17-1,-53-35 1,17 0 0,-18-18-1,-17-36 1</inkml:trace>
  <inkml:trace contextRef="#ctx0" brushRef="#br1" timeOffset="84956.63">2187 3722 0,'0'-18'15,"0"36"32,0-1-47,0 1 0,0 0 16,0 17-16,0 36 31,0-19-15,0-16-1,-17-36 1,17-18 0,0 0-16</inkml:trace>
  <inkml:trace contextRef="#ctx0" brushRef="#br1" timeOffset="85073.34">2170 3528 0,'0'0'16,"-18"-18"0,-17 0-16</inkml:trace>
  <inkml:trace contextRef="#ctx0" brushRef="#br1" timeOffset="85196.71">2311 3616 0,'17'0'16,"1"0"-16,0 0 0</inkml:trace>
  <inkml:trace contextRef="#ctx0" brushRef="#br1" timeOffset="85690.37">2575 3669 0,'0'18'16,"0"52"-1,0-52-15,0 35 16,0 0 15,0-1-15,0-34-16,0 0 15,-17-1 1,-1-17 0,18-17-1,0-19 1,0-69 0,18 34-1,70-35 1,0 53-1,0 53 1,0 36 0,-52 34-1,-19-52-15,-17 88 32,-17-53-17,-36 17 1,17-17-1,19-53 1</inkml:trace>
  <inkml:trace contextRef="#ctx0" brushRef="#br1" timeOffset="86123.3">3263 3704 0,'18'-17'0,"-36"34"0,36-52 16,-1 17 0,-17 1-16,0 52 62,0-17-62,0 52 16,0 89-1,0 35 1,0 18 0,0-54-1,0-105-15,0 106 16,-35-141 0</inkml:trace>
  <inkml:trace contextRef="#ctx0" brushRef="#br1" timeOffset="86206.96">3246 4868 0,'0'0'31,"0"-35"-15,17-53 0,1-18-1</inkml:trace>
  <inkml:trace contextRef="#ctx0" brushRef="#br1" timeOffset="86357.1">3281 3687 0,'0'0'16,"-35"-71"-1,17 53-15</inkml:trace>
  <inkml:trace contextRef="#ctx0" brushRef="#br1" timeOffset="86574.01">3404 3475 0,'36'0'31,"69"53"-16,-69 17 1,-36 1 0,-36-1-1,-34-17 1,52-35-16,-35 0 16,36-1-16,-19-17 15,36-17 32,53-1-47,-35 0 0</inkml:trace>
  <inkml:trace contextRef="#ctx0" brushRef="#br1" timeOffset="87224.16">3863 3528 0,'0'0'0,"18"0"15,-18 17 17,0 72-17,-18-1 1,18-18 0,0 1-1,0-53 1,53-18-1,-36 0-15,36 0 16,18-53 0,-1 0-1,-34-18 1,-1-35 15,-35 71-15,0 17-1,0 36 1,0 70 0,0 0-1,0-35 1,0 0 0,0-35-16,18 0 15,70-18 1,18-36-1,-18-17 1,0-52 0,-35-1-1,-53 70-15,18-140 16,-18 88 15,0 35-15,-53 159 15,35-71-31,-17 71 16,17 0-1</inkml:trace>
  <inkml:trace contextRef="#ctx0" brushRef="#br1" timeOffset="87340.3">4533 3845 0,'0'0'15,"35"18"-15,1 0 16,34-18-1,1-36 1,-18 1 0,-36 0-1</inkml:trace>
  <inkml:trace contextRef="#ctx0" brushRef="#br1" timeOffset="87623.12">4427 3492 0,'141'0'31,"-105"0"-31,70-17 15,17-18 1,-52 17 0,-18 0-1,-53 1 1</inkml:trace>
  <inkml:trace contextRef="#ctx0" brushRef="#br1" timeOffset="87712.23">5045 3263 0,'0'-17'0</inkml:trace>
  <inkml:trace contextRef="#ctx0" brushRef="#br1" timeOffset="88473.72">6703 3298 0,'0'0'0,"0"-35"31,0 18-31,0-1 16,0 0 0,-36 18-1,1 18 1,0 35-1,-18 70 1,53-87-16,-53 69 16,35 37-1,1-72 17,17 1-17,70-54 1,36-17-1,0-17 1,-35-19 0,-18-17-1,-53 36-15</inkml:trace>
  <inkml:trace contextRef="#ctx0" brushRef="#br1" timeOffset="89273.44">6297 3634 0,'0'0'0,"0"17"15,18-17 1,35 0 15,88-17-15,35-19-1,-52 19 1,-19-1 0,-69 18-1,-19 0-15,-17 18 32,0 35-17,0 17 1,-17-17-1,-1-35-15,18 35 16,35-53 0,18 0-1,53-36 17,-35 1-17,17-18 1,-35-35-1,-53 53 1,0 17 0,0 36 15,-36 52-15,1 18-1,18 18 1,17 18-1,0 52 1,0 1 0,0-36-1,0 17 1,0-69 0,-71-72 15,-35-17-16,-53-17 1,36-36 0,-1-36-1,107 72-15,-18-54 16,35 18 0,88-35-1,18 0 1</inkml:trace>
  <inkml:trace contextRef="#ctx0" brushRef="#br1" timeOffset="89623.37">7602 3669 0,'0'-35'16,"0"52"15,0 19-15,0 69-1,0 1 1,0 71 0,0 34-1,-17-34 1,-19-36-1,19-53 1,17-53 0,17-52 15,-17-1-31,18 0 16,-18 1-16</inkml:trace>
  <inkml:trace contextRef="#ctx0" brushRef="#br1" timeOffset="89922.98">7655 3810 0,'0'-35'0,"0"70"0,0-88 0,0 0 16,0 0-1,18-17 1,52 34-1,-34 36-15,122 0 16,-16 53 0,-72 18-1,-70 35 1,-123-53 15,17 35-15,88-88-16,-88 35 15</inkml:trace>
  <inkml:trace contextRef="#ctx0" brushRef="#br1" timeOffset="90021.17">7990 3775 0,'53'0'16</inkml:trace>
  <inkml:trace contextRef="#ctx0" brushRef="#br1" timeOffset="90173.33">8290 3739 0,'0'0'0,"-17"0"0,52 0 31,18-17-16,-53-18-15</inkml:trace>
  <inkml:trace contextRef="#ctx0" brushRef="#br1" timeOffset="90340.06">8449 3598 0,'0'-53'31,"0"106"-31,0-123 16,-53 70 0,0 17-1,18 36 1,0 36-1,17-1 1,18-71-16,0 19 16</inkml:trace>
  <inkml:trace contextRef="#ctx0" brushRef="#br1" timeOffset="90429.66">8731 3739 0,'53'-17'16</inkml:trace>
  <inkml:trace contextRef="#ctx0" brushRef="#br1" timeOffset="90739.01">9119 3528 0,'0'0'0,"-17"17"16,17 1-1,17-18 17,1 0-32,35 0 31,0 0-16,0-18 1,-36 18 0,1-17-1,-18-1 1</inkml:trace>
  <inkml:trace contextRef="#ctx0" brushRef="#br1" timeOffset="91006.39">8978 3722 0,'0'0'15,"18"0"-15,35 0 16,0 0 0,0 0-1,17 0 1,-35 0 0,-35-18-16</inkml:trace>
  <inkml:trace contextRef="#ctx0" brushRef="#br1" timeOffset="91573.91">8449 3669 0,'-18'0'16,"18"18"-16,-17-1 16,-1-17-16,0 35 15,1 1 1,17 17 0,17-36-1,1 1-15,53-18 16,17 0-1,0 0 1,-35-18 0</inkml:trace>
  <inkml:trace contextRef="#ctx0" brushRef="#br1" timeOffset="92755.88">9825 3369 0,'17'0'125,"-17"-18"-109,18 18-16,0-17 16,-18-1-16,0-17 15,0 17 1,0 1 0,0 34 15,0 18-16,-36 36 1,36-18 0,-17 17-1,17-52-15,0 17 16,17-17 0,36 17-1</inkml:trace>
  <inkml:trace contextRef="#ctx0" brushRef="#br1" timeOffset="93322.74">10160 3634 0,'-18'-36'31,"18"19"-31,0-1 16,0 0-1,18 18-15,35 0 16,17 0-1,1 36 1,-18 52 0,-18-35-1,-35 35 1,0-70-16,-35 52 31,0-52-15,17-1-1,0-17 1,18-35 0,18-18-1,35-35 1,17 0 0,1 17-1,-18 18 1,18 53-1,-36 0 1,-18 0 0</inkml:trace>
  <inkml:trace contextRef="#ctx0" brushRef="#br1" timeOffset="94654.94">11165 3775 0,'0'0'15,"71"0"1,-71-18 0,18-17-1,-18 0 1,0 17-16,-53-35 15,-36 18 1,19 35 0,-36 17-1,18 54 1,17 17 15,54 0-15,17-35-1,17-18 1,54-35 0,-1 0-1,36-52 1,-18-1 0,-17-18-1,-18-17 1,-35 53-1,-18 88 17,0 35-17,0-35 1,35 17 0,35-52 15,19-18-16,-54 0-15,88 0 16,1-18 0,-36-35-1,-35-17 1,-53-36 0,-18 53-1,-88 35 1,18 18-1,0 71 1,0 17 0,70-35-1,18 18 1,36-36 0,34-35 15,36 0-16,-18-53 1,-35 0 0,0-53-1,-18-35 1,-35 18 0,0 52-1,0 53 1,0 36-1,-35 70 1,0 36 0,17-1-1,18-35 1,0 1 15,53-37-15,0-34-1,88-18 1,-35-35 0,-18-18-1,-17-18 1,-36 1 0,-18 70-1,-34 35 16,-18 36-15,35-18 0,0-36-1,17 1 1,18-18 0,-17 0-1,17 0 1,1-35-16</inkml:trace>
  <inkml:trace contextRef="#ctx0" brushRef="#br1" timeOffset="95022.95">12418 3404 0,'0'0'0,"-18"18"15,0 0-15,1 34 16,17 1 0,88-53 31,-70-17-32,-1-19 1,-17-16-1,0 16 1,-35 36 0,0 0-1,17 36 1,-17-1 0,35 0-1</inkml:trace>
  <inkml:trace contextRef="#ctx0" brushRef="#br1" timeOffset="95573.72">12947 3616 0,'0'0'0,"-18"-18"16,1 18 0,-19 0-1,19 0-15,-36 36 16,0 34 0,18 1-1,17-1 1,18-17-1,0 0 1,88-18 0,18-35-1,-18 0 1,18-53 0,0 1 15,-71-37-16,-35 19 1,-88-18 0,0 52-1,0 36 1,-18 18 0,18 35-1,35 0 1,53-36-16,-36 19 15,72-36 17</inkml:trace>
  <inkml:trace contextRef="#ctx0" brushRef="#br1" timeOffset="96005.16">13494 3387 0,'0'17'46,"-18"-34"1,18-1-31,0 0-16,0 1 0,0-19 16,35 19 15,-17 17-16,0 0-15,35 0 16,-53 106 0,-71-18-1,18-18 1,-17 1 0,52-71-16</inkml:trace>
  <inkml:trace contextRef="#ctx0" brushRef="#br1" timeOffset="96289.26">13970 3157 0,'-35'-35'31,"52"53"-15,-17-1-16,36 36 16,-1 35-1,35 1 1</inkml:trace>
  <inkml:trace contextRef="#ctx0" brushRef="#br1" timeOffset="96323.1">14323 3545 0,'17'0'0,"54"18"16</inkml:trace>
  <inkml:trace contextRef="#ctx0" brushRef="#br1" timeOffset="96423.16">14658 3634 0,'18'0'16,"-36"0"-16,88 0 16,-52-36 15,-36 36-16,1 0-15</inkml:trace>
  <inkml:trace contextRef="#ctx0" brushRef="#br1" timeOffset="96572.16">14376 3757 0,'-36'18'15,"-52"17"1,-53 36 0,35-1-1,53-17 1,18-35-1</inkml:trace>
  <inkml:trace contextRef="#ctx0" brushRef="#br1" timeOffset="98063.78">13988 3228 0,'0'18'63,"0"-1"-47,0 1-1,0 17 1,35 18-1,35-18 1,36 18 0,18-18-1,-54-17 1,36 0 0,-88-1-16,35-17 15,-36 0 16,-17 18-15,0 0 31,-17-18-16,-1 17-15,-35-17-1,-35 36 1,-53 17 0,-36 17-1,19 1 1,70-36 0,-1 18-1,54-36 1,17-17 15</inkml:trace>
  <inkml:trace contextRef="#ctx0" brushRef="#br1" timeOffset="99221.81">4216 5327 0,'0'0'0,"17"-18"0,36-70 31,-53 70-31,36-34 16,-1-19-1,-35 53 1,0 1-1,-18 70 1,-88 70 0,0 36-1,36-36 1,-36 36 0,36-53-1,52-71 1,-35 18-1,35-35 1,18-54 15,0 19-31</inkml:trace>
  <inkml:trace contextRef="#ctx0" brushRef="#br1" timeOffset="99555.23">4498 5098 0,'0'0'0,"0"-18"0,0 36 32,0-1-32,-71 71 31,-17 54-16,-35 16 1,34 1 0,1-35-1,35-36 1,36-53 0,-1-17-1,18-36 16</inkml:trace>
  <inkml:trace contextRef="#ctx0" brushRef="#br1" timeOffset="99839.39">4604 5503 0,'0'0'0,"0"18"16,0 0-1,0 70 1,-18-71-16,-17 36 16,17-35-16,-35 35 15,36-18 1,-19-35-1,36-17 17,0-1-17</inkml:trace>
  <inkml:trace contextRef="#ctx0" brushRef="#br1" timeOffset="100022.26">4586 5415 0,'0'0'0,"0"-18"32,18 18-1,-1 0-15,1 0-1,0 0-15</inkml:trace>
  <inkml:trace contextRef="#ctx0" brushRef="#br1" timeOffset="100555.13">4921 5539 0,'0'0'0,"0"53"15,0-36 1,-17 54 0,-1-18-1,0 0 1,1-36 0,-1-17-16,18 18 15,0-36 16,0-17-15,0-36 0,71-17-1,-54 53-15,71-36 16,-17 54 0,17-1-1,-53 53 16,-17 36-15,-18 17 0,-18-17-1,-34-18 1,16-18 0,19-18-1,-1-17 1,18-17-1</inkml:trace>
  <inkml:trace contextRef="#ctx0" brushRef="#br1" timeOffset="100938.23">5433 5539 0,'0'17'0,"-18"1"15,0 52 1,1 19 0,-1-72-16,-17 124 15,0 0 1,-1 18-1,19-18 1,-54 124 0,36-142-1,17-87-15,1 70 16,17-71 0,0-53 30,0-52-30,35-19-16</inkml:trace>
  <inkml:trace contextRef="#ctx0" brushRef="#br1" timeOffset="101321.08">5327 5680 0,'0'0'0,"-18"-106"32,18 88-32,0-17 15,88 0 1,1 17 0,17 18-1,-71 0 1,53 35-1,-70 54 1,-36-19 0,-70 36-1,-36-36 1,18-17 0,89-53-16,-1 18 15,18-36 16,35-17-15,1 17 0</inkml:trace>
  <inkml:trace contextRef="#ctx0" brushRef="#br1" timeOffset="102104.57">5909 5468 0,'0'0'0,"0"18"31,0-1-31,-18 36 16,18 35 0,0-17-1,0 0 1,18-36-1,35-35 1,0 0 0,0-53-1,0-18 1,-18 1 0,0-1-1,-35 54 1,0-1-1,0 53 17,0 53-17,0-17 1,0 17 0,0-53-1,36-35 1,34 0-1,18-35 1,0-35 0,-35-1-1,-17 36-15,34-89 16,-52 1 0,-1 35 15,-17 35-16,-17 53 1,-36 17 0,18 89-1,17 18 1,18-18 0,0-18-1,0-18 1,71-52-1,-19-18 1,1 0 0,0-35-1,-35-18 1</inkml:trace>
  <inkml:trace contextRef="#ctx0" brushRef="#br1" timeOffset="102355.56">6509 5486 0,'0'0'0,"-18"0"0,36 0 31,-1 0-31,72 0 16,-37 0-1,37 0 1,-54-18 0,-17 18-16,-18-18 15,17 1 1</inkml:trace>
  <inkml:trace contextRef="#ctx0" brushRef="#br1" timeOffset="102854.63">7691 4851 0,'0'0'16,"0"-18"-1,0 0-15,35 18 16,71-17 0,70-1-1,-52 18 1,-1 0-1,-88 0 1,-52 18 0,-36-18-1,35 0-15,-70 35 16</inkml:trace>
  <inkml:trace contextRef="#ctx0" brushRef="#br1" timeOffset="103221.9">7708 4851 0,'0'0'0,"-17"0"0,-19 53 16,-17 17 0,18 1-1,-18 70 1,0 0-1,18 71 1,17-36 0,1-53-1,17 54 1,0-54 0,70-52 15,-34-71-31,87 18 15,-35-18 1,36-36 0,-19-17-1,-52 36-15</inkml:trace>
  <inkml:trace contextRef="#ctx0" brushRef="#br1" timeOffset="104104.72">8431 5309 0,'-17'-17'16,"34"34"-16,-52-52 0,-18 17 16,0 18-1,0 71 16,18-18-15,17 35 0,18-17-1,0-54-15,0 19 16,36-36 0,17 0-1,0-53 1,-1 0-1,19-36 1,-53 37 0,-1 34-1,-17 36 32,0 17-47,0-18 16,0 36-1,0 0 1,18-17 0,35-1-1,17-35 1,19 0 0,34-71-1,-52 1 1,-71 17-1,0-53 1,-53 0 0,-53 0-1,-35 53 1,-18 53 0,0 53-1,1 53 16,34 53-15,53-53 0,36 88-1,35-71 1,71-35 0,52-17-1,-17-71 1,53 0-1,52-53 1,-52 0 0,-53-35-1,-53 53 1</inkml:trace>
  <inkml:trace contextRef="#ctx0" brushRef="#br1" timeOffset="104438.55">9313 5115 0,'0'0'0,"0"-17"0,0-19 16,-17 54 15,-1 17-16,-35 71 1,35 0 0,1 0-1,17-18 1,0-70-16,0 17 16,35-17-1,0-18 16,18-18-15,-35 0-16</inkml:trace>
  <inkml:trace contextRef="#ctx0" brushRef="#br1" timeOffset="104655.48">9102 5345 0,'0'0'0,"17"0"31,1 0-31,70 0 16,-70 0-16,52 0 16,19-36 15,-37 19-31</inkml:trace>
  <inkml:trace contextRef="#ctx0" brushRef="#br1" timeOffset="105605.32">9613 5292 0,'-17'0'31,"-1"0"-31,0 0 0,-17 35 16,17 18-1,1 70 16,17-34-15,0-54 0,53-18-1,35-17 1,0-17 0,71-71-1,-53 35 1,-89 0-1,1 0 1,-18 18 0,0 52 15,0 1-31,-18 70 16,18 0-1,0 36 16,0 17-15,-17-53 0,-54 53-1,71-123-15,-88 88 16,-36-36 0,36-52-1,0-18 1,17 0-1,36-53 1,18 0 0,17 0-1,35-18 1</inkml:trace>
  <inkml:trace contextRef="#ctx0" brushRef="#br1" timeOffset="105954.64">10301 5450 0,'0'36'16,"-35"-19"-16,17 54 15,1 35 1,17 35 0,-18 18-1,0-36 1,-17-35 0,17-17-1,18-89 32,0 1-31,18-1-16</inkml:trace>
  <inkml:trace contextRef="#ctx0" brushRef="#br1" timeOffset="106304.1">10248 5539 0,'0'0'0,"0"-18"0,0-35 16,0 35-16,18-35 16,35 36-1,53-1 1,17 18 0,-17 53-1,-71 0 16,-88 71-15,-53-54 0,18-17-1,-18-18 1,18-35 0,88-17 15,53-19-16,-18 1 1</inkml:trace>
  <inkml:trace contextRef="#ctx0" brushRef="#br1" timeOffset="106770.7">10760 5539 0,'0'17'16,"17"-17"0,1 0-1,0 0-15,17-17 16,35-19 0,1-17-1,-36 0 1,-35 18-1,-17 0 1,-1 35-16,-53 0 16,19 18-1,-19 52 1,36 18 0,35-17-1,0 17 16,0-70-31,70 17 16,1-17 0,-18-18-1,35-18 1,0-35 0,0 0-1,1-17-15</inkml:trace>
  <inkml:trace contextRef="#ctx0" brushRef="#br1" timeOffset="107037.99">11659 5345 0,'0'0'0,"-17"0"16,34 0 15,1 0-31,17 0 16,18 0-1,-35 0-15,52 0 16,-17 0 0,-35 0-1,-71 0 16</inkml:trace>
  <inkml:trace contextRef="#ctx0" brushRef="#br1" timeOffset="107221.3">11624 5433 0,'0'17'16,"0"1"-1,35-18 1,53 0 15,-35 0-15,18-35-1</inkml:trace>
  <inkml:trace contextRef="#ctx0" brushRef="#br1" timeOffset="107787.81">12524 5098 0,'-18'17'16,"0"1"-1,18 0 1,18-18 0,0 0 15,-1 0-31,19-36 16,-36 19-1,0-19 16,0 19-31,0-1 16,-18 18 0,-17 35-1,-1 54 1,19-1 0,17 18-1,53-36 1,-18-70-16</inkml:trace>
  <inkml:trace contextRef="#ctx0" brushRef="#br1" timeOffset="108303.83">12806 5468 0,'0'0'0,"0"-18"0,-18 1 16,18-1-1,0 0-15,-17-17 16,34 0 0,54 17-1,17 18 1,0 36-1,0 34 1,-70 1 0,-18 17-1,-53 0 1,18-17 0,-18-36-1,35-35 16,18-53 1,18 0-17,52-35 1,1 0 0,35 17-1,-89 53-15,54 1 16,-18-1-1,-35 18-15</inkml:trace>
  <inkml:trace contextRef="#ctx0" brushRef="#br1" timeOffset="108921.16">13635 5644 0,'0'0'16,"17"0"-16,1 0 15,17 0 1,18 0 0,-17-17-1,17-54 1,-53 18 0,-18-35-1,-17 53 1,-36 17-1,-17 36 1,53-1-16,-36 36 16,-17 36-1,17 16 1,71-16 0,0-54-1,71 0 16,17-35-15,18-17 0,-36-36-1,19-18 1,-36-35 0,-18 36-1,-35 52 1,0 36 15,-18 35-15,1 17-1,17 1 1,17-36 0,18-17-1,18-18 1,-17 0-1</inkml:trace>
  <inkml:trace contextRef="#ctx0" brushRef="#br1" timeOffset="109753.81">14499 5486 0,'0'0'0,"0"-18"0,0-35 16,-35 35-1,-53-17 1,17 35 0,-17 18-1,17 35 1,18 0 0,1 17-1,34 1 16,18-54-31,18 36 16,70-35 0,0-18-1,0 0 1,-17-35 0,-1-36-1,-52 36-15,17-71 16,-35-17-1,18-19 1,-1 19 0,-17 52-1,0 54 1,0 52 0,-17 36-1,-18 70 16,17-18-15,18 1 0,0-18-1,0-89-15,35 54 16,18-54 0,18 1-1,17-36 1,0-35-1,0-52 1,-70 69 0,-18 19-16,0-36 15,0 70 17,-18 1-17,1 0-15,-1 52 31,18 1-15,0-54 0,0 1-1,53-18 1,17-35 0,-34 17-16</inkml:trace>
  <inkml:trace contextRef="#ctx0" brushRef="#br1" timeOffset="110087.53">15064 5203 0,'0'0'0,"-89"0"31,54 18-31,35 0 31,18-18-15,-1 0 0,36 0-1,-17-36 1,-36 19-16,0-1 16,0-17-1,-53 35 16,17 18-15,19 17 0,17-18-1</inkml:trace>
  <inkml:trace contextRef="#ctx0" brushRef="#br1" timeOffset="110603.2">15522 5256 0,'-17'0'15,"-1"0"1,0 18-16,-35 17 15,0 36 1,18-1 0,0 19-1,17-1 1,36-35 0,0-36-16,34 19 15,90-36 1,-54-36 15,0-17-15,-35-35-1,-53-35 1,0 35 0,-18 35-1,-52 53 1,-19 0-1,19 17 1,52 19 0,1-36-16</inkml:trace>
  <inkml:trace contextRef="#ctx0" brushRef="#br1" timeOffset="111037.06">16175 5062 0,'0'18'31,"-18"-18"-31,1 18 15,-1-1 1,0-17 0,1 0-1,-1 0 1,0-53 0,18 0-1,18 18 1,17 18 15,1 17-15,16 52-1,-52 54 1,0-88-16,-70 88 16,17-36-1,-18-52 1</inkml:trace>
  <inkml:trace contextRef="#ctx0" brushRef="#br1" timeOffset="111504.92">16316 4639 0,'-18'0'0,"1"-18"16,-1-17-1</inkml:trace>
  <inkml:trace contextRef="#ctx0" brushRef="#br1" timeOffset="111936.31">16369 4586 0,'53'0'15,"53"0"1,-18 0 0,-71-18-16,36 18 15,-17 0 1,-36 53 15,0 53-15,0-18 15,0-35-31,0 106 16,-18-35-1,-17 34 1,-1 1 0,36-18-1,0-17 1,0-89-16,18 35 15,-18 19 1,0-36 0,-53-53-1,-35 0 1,-18 0 0,71 0-16,-53-18 15,-1-17 1,54 17 15,35-17-31</inkml:trace>
  <inkml:trace contextRef="#ctx0" brushRef="#br1" timeOffset="111971.26">16263 5803 0,'71'-17'16</inkml:trace>
  <inkml:trace contextRef="#ctx0" brushRef="#br1" timeOffset="112620.08">17886 5203 0,'0'0'0,"-18"0"16,1 0-16,-19 0 16,19 0-1,-19 0 1,54 0 15,35 0-31,53 0 16,105 0-1,36 0 17,-70 0-17,34 0 1,-175 0-16,70 0 16,-71 0-1,-18 0 1,-87 0 15,-1 0-15,36 0-16,-36 0 15,-17-17 1</inkml:trace>
  <inkml:trace contextRef="#ctx0" brushRef="#br1" timeOffset="113037.1">17762 5256 0,'0'0'16,"18"0"31,0 0-47,-1 0 0,54 0 15,52 0 1,18 0 0,-88 0-16,177 0 15,-19 0 1,-105 0 15,-18 0-15,-35 0-1,-53-17 17,0-1-17,-17 0 1,-1 18-16</inkml:trace>
  <inkml:trace contextRef="#ctx0" brushRef="#br1" timeOffset="113603.96">18927 4745 0,'0'-35'31,"-18"35"-31,18 17 16,0 1 0,0 70-1,18-17 1,70 34-1,0-34 1,0-53 0,36 17-1,-54-35 1,-17 18 0,-88-18 30,-1 17-46,-87 36 32,35-18-17,-36 36 1,89-36-16,-88 53 16,34-35-1,-16 18 1,69-36-1,19-17 1,-1-18 0,-35 17-1,-17-17 1</inkml:trace>
  <inkml:trace contextRef="#ctx0" brushRef="#br1" timeOffset="125616.34">18556 3334 0,'0'0'0,"0"17"16,0 36-1,0-35-15,0 0 16,18 17 0,-1-35 15</inkml:trace>
  <inkml:trace contextRef="#ctx0" brushRef="#br1" timeOffset="127451.97">20673 4692 0,'-18'0'31,"0"0"-31,1 0 16,-1 0 0,36 0 46,-1 0-62,1 0 0,35-18 16,18 18-1,34 0 1,-69 0 0,-19 0-16,1 0 31,-36 0 16,1 0-47,-54 0 15,36 0 1,17 0 0,1 0-16</inkml:trace>
  <inkml:trace contextRef="#ctx0" brushRef="#br1" timeOffset="128218.65">20637 4674 0,'0'0'16,"-35"0"-1,18 0 1,-19 0-1,19 0 17,-1 0-17,18 36 1,-18-1 0,18-18-16,-35 54 15,0-18 1,0 0-1,17-18 1,18-17 15,0-36 16,53-17-31,0 17-1,17 1 1,18-1 0,-17 18-1,0 0 1,-36 18 0,0 17-1,-35 18 1,18-18-1,-18-17-15,0 17 32,0 0-17,-53 18 1,-35-18 0,35 1-1,-35-36 1,17 0-1,36 0 1,-1 0 0,19 0-1,-1 0 1,18-18 0,-17 18 46,-1 0-46,-17 0-1,-1 0-15</inkml:trace>
  <inkml:trace contextRef="#ctx0" brushRef="#br0" timeOffset="155232.66">2505 7214 0,'0'0'0,"-18"-17"15,0-1-15,1 0 16,-36-17-1,35 17 1,18 1 0,-17 17-1,34 17 1,36 36 15,-35-35-31,70 105 16,18-17-1,17 35 1,1 1 0,-54-54-1,54 18 1,-54 35 0,-52-71-1,0 1 1,-1-54-1,-34-17 17,-1-17-17,18-1-15,-35-70 16</inkml:trace>
  <inkml:trace contextRef="#ctx0" brushRef="#br0" timeOffset="155681.17">3087 7073 0,'0'0'0,"0"-17"16,-18 17 0,1 17-1,-36 54 1,-36 87 0,-16 89 15,-37 0-16,-16 36 1,34-107 0,1 0-1,70-105 1,70-53-16,-69 34 16,69-69-1,-17-18 1,35-36-1,-17 53-15</inkml:trace>
  <inkml:trace contextRef="#ctx0" brushRef="#br0" timeOffset="156348.91">3510 7796 0,'0'0'0,"0"-17"31,0-1-31,0 36 47,0 35-31,18 105-1,-1 54 1,-17-53-1,0 70 1,-17 18 0,-1-53-1,18-141-15,-18 159 16,1-18 15,-1-53-15,18-53-1,0-106 17,0 1-32,0-107 15,0-70 1</inkml:trace>
  <inkml:trace contextRef="#ctx0" brushRef="#br0" timeOffset="156815.07">3598 7849 0,'0'0'0,"-17"-17"0,-19-36 32,-17 17-32,53 19 31,18-36-16,70-18 1,1 18 0,52 1-1,-18 52 1,-17 88 0,-71 18-1,-52 35 1,-89 17-1,0-52 1,71-88-16,17 35 16,-123-36-1,106-17 1,35 36 0,0-72 15,17-16-16,36-1 1,0 35-16</inkml:trace>
  <inkml:trace contextRef="#ctx0" brushRef="#br0" timeOffset="157464.28">4780 7849 0,'18'0'16,"-36"0"-16,53-53 0,-17-17 15,-18 17 1,-71 0 15,54 53-31,-107-18 16,19 54-1,-19 34 1,18 36 0,36 35-1,70 0 1,17-35 0,89-71-1,-35-35 1,52-17-1,-17-54 1,-18-52 0,-70 87-16,-1-105 15,1 71 1,17-1 0,-35 54 15,0 52 0,0-18-31,0 54 16,0-53-16,0 87 15,0 1 1,53-17 0,-53-72-1,71 1 1,-1-36-1,36-70 1,-53 17 0,-18 1-1</inkml:trace>
  <inkml:trace contextRef="#ctx0" brushRef="#br0" timeOffset="157732.29">5433 7391 0,'0'0'0,"-36"0"16,1 17-1,18 36 1,-1 53 0,18-71-16,0 106 15,35-17 1,-35-18-1,18 17 1,52-105 0,-17-18-1,-35 0-15,70-106 16</inkml:trace>
  <inkml:trace contextRef="#ctx0" brushRef="#br0" timeOffset="158281.37">5909 7444 0,'0'0'0,"0"-18"0,-35-17 15,-1 17 1,19 71 0,17 18-1,0 52 1,0 18-1,0-123-15,0 105 16,0-52 0,17-1-1,-17-34 1,0-54 31,0-70-32,0 17 1,53-35 0,36 1-1,-19 52 1,54 35 0,-107 18-16,89 18 15,-53 52 1,-53 1-1,0 17 1,-35 0 0,17-35-1,-17-35 1,17-18 15,1-18-15,-1 0-16</inkml:trace>
  <inkml:trace contextRef="#ctx0" brushRef="#br0" timeOffset="158547.92">5133 7779 0,'0'0'0,"-18"0"0,-52 17 15,123-34 1,17-1 0,18 0-1,36 1 1,-1-1 15,-34 1-15,-54 17-1</inkml:trace>
  <inkml:trace contextRef="#ctx0" brushRef="#br0" timeOffset="159236.82">7549 8079 0,'18'0'0,"0"0"0,88-53 32,-89 35-32,89-35 15,-18-17 1,18-19 0,-53 19-1,-35 70 1,-18-18-1,0 36 48</inkml:trace>
  <inkml:trace contextRef="#ctx0" brushRef="#br0" timeOffset="161087.94">7743 8026 0,'0'-18'15,"18"0"-15,0 1 0,17-19 16,36-34 0,-1-18-1,18-36 1,-35 1 0,-53-18 15,0 70-16,-35 1 1,-18 70 0,0 0-1,0 88 1,18 0 0,0 53-1,17 18 1,18-53-1,0-71-15,0 71 16,53 0 0,-18-53-1,36-18 1,17-35 0,0-35 15,36-71-16,-54 17 1,-52 1 0,-18 18-1,0 17 1,-18 35 0,-17 18-1,0 18 1,17 17-1,0-17 1,18 17 0,36-17-1,34-18 1,-17-18 15,35-35-15,-35 18-1,18-18 1,-71 18 0,0 52 15,0 19-15,-18 34-1,18 1 1,0-18-1,18 17 1,52-52 0,-17-18-1,18-18 1,35-52 0,-53-1-1,-36 53 1,36-70-1,-35 18 1,-18 52 0,0 0-1,0 36 17,0 53-17,0 34 1,0 1-1,0 53 1,0 35 0,17 71-1,19-89 1,17 71 15,-18-18-15,-18-17-1,-17-89 1,-52-34 0,34-72-16,-53-17 15,36 0-15,-53-53 16,-18-88 0,53-53-1,36-53 1,17 53-1,0 124-15,52-177 16,37 17 0,-1 72-1,18-1 1,-36 88 0,-52 36 15,-1 35 31</inkml:trace>
  <inkml:trace contextRef="#ctx0" brushRef="#br0" timeOffset="162081.93">10495 7355 0,'0'0'31,"35"-70"-31,-17 52 0,-18 1 0,0-54 16,0 36 0,-53 35-1,-53 35 1,-17 71 0,88-71-1,-36 53 1,36-35-16,-36 106 15,54-106-15,17 141 16,17-88 0,89 0-1,35-106 1,-35 0 0,35-71-1,-106 53-15,71-52 16,-88 17-1,-18-18 1,-88 36 0,-36 35-1,106 0-15,-34 0 16,-37 18 15,72-18-15,70 0 15,17-18-15,-52 18-16,52 0 15,1 0 1,-18 53 0,-35 35-1,-18 0 1,0 71-1,0-106-15,-18 141 16,18-35 0,-18 53-1,1 17 1,17-106 0,0-35 15,0-140 0,0-19-15,0-17-16</inkml:trace>
  <inkml:trace contextRef="#ctx0" brushRef="#br0" timeOffset="162613.87">10883 7902 0,'0'0'0,"-35"-70"31,35 34-15,0-52-1,88 18 1,0 17 0,18 53-1,-71 0-15,71 35 16,-35 36 0,-54 17-1,-17 18 1,-17-36-1,-18-35 1,17-35 0,0 0-1,1-53 1,17-17 0,0-18 15,35 35-16,-17 35-15,34-35 16,1 36 0,-17-1-1,-1 18 1,-17 0-16</inkml:trace>
  <inkml:trace contextRef="#ctx0" brushRef="#br0" timeOffset="164063.04">11959 7549 0,'0'0'0,"0"-52"32,-17 52-17,-36 0 1,0 52-1,-18 19 1,1 35 0,34 35-1,36-71 1,53-17 0,53-53-1,-18 0 1,18-35-1,0-53 1,-53 0 0,-53 17-1,-35-35 1,-54 36 0,1 35 15,-18 35-16,71 17-15,-36 18 16,19 71 0,34-18-1,18 18 1,35-35 0,53-18-1,71-36 1,-71-17-1,18-70 1,0-1 0,-53 18-1,0-70 1,-53 35 0,0 70 15,0 0-16,0 36 1,0 35 0,0 53-1,0-18 1,0-35 0,0-18-1,53-17 1,17-18-1,1-18 1,-53 1-16,34-36 16,-52-18-1,18 18 1,-18-17 0,0 34 15,0 107 0,0 17-15,0 18-1,0-53 1,18 0 0,35-18-1,-36-35-15,54 0 16,35-53-1,-18-35 1,-35 17 0,0-34-1,-36 16 1,-17 72 0,-17 52 30,-19 18-30,1 17 0,35 36-1,0-88-15,-18 88 16,18 35 0,-17 53-1,17 0 1,-18-18-1,1 124 1,-1-71 0,-35-70-1,18-71 1,-1-35 0,19-53 15,17-17-16,0-107 1,17 1-16</inkml:trace>
  <inkml:trace contextRef="#ctx0" brushRef="#br0" timeOffset="164447.75">13017 7743 0,'0'0'0,"0"-17"0,0-18 16,0 17-16,89-17 16,-19 17-1,54 0 16,-18 18-15,-54 53 0,-34 35-1,-53 18 1,-36-35 0,-70 17-1,0-17 1,70-71-1,54 0 1,17-53 0</inkml:trace>
  <inkml:trace contextRef="#ctx0" brushRef="#br0" timeOffset="166246.72">13758 7250 0,'0'17'15,"0"1"1,0 17-1,0 71 1,36-35 0,34-19-1,124-52 1,0-52 0,-70-37-1,-18-34 1,-89-18-1,-17 53 1,-70-18 0,17 106-1,-18 35 1,36 88 0,17 19 15,18 52-16,0 35 1,0-123 0,0-18-1,18-35 1,-18-36 0,-35-17-1,-54-52 1,54-1-1,0-18 1,0 53 0,35 36 15,0 0-31,35 35 16,18 0-1,53-18 16,17-35-15,-17 0 0,17-53-1,-34-35 1,-72 70-16,18-52 16,-17-1-1,-18 89 16,-18 35-15,-17 35 0,35-71-16,-35 36 15,53-70 48,-1-1-48,1 0-15,35-52 16,17-1 0,-17 54-1,18 17 1,-36 35 0,-17 0-1,70 36 1,0-36-1,18-17 1,0-18 0,17 0-1,1-71 1,-71 1 0,-36-36 15,-17-18-16,-35 54 1,-53 52 0,-89 53-1,89 36 1,18 52 0,52-17-1,36-35 1,52-1-1,18-70 1,-52 0-16,52-17 16,0-36-1,-35-18 1,0-70 0,0-71 15,-36 71-16,-17 35 1,-17 89 0,34 123-1,-34-36 1,17 71 0,0 18-1,0 17 1,17-123-1,1-35 1,35-18 0,0 0-1,0-35 1,-36 35-16</inkml:trace>
  <inkml:trace contextRef="#ctx0" brushRef="#br0" timeOffset="166646.88">16228 7567 0,'17'0'32,"1"0"-32,53-18 15,-1-34 1,-35 16-1,-17-34 1,-18 17 0,-53 35-1,-35 53 1,53 18 0,-1 53-1,19-18 16,17 1-15,35-37 0,36-34-1,17-18 1,-18 0 0,36-35-1,-35-18 1</inkml:trace>
  <inkml:trace contextRef="#ctx0" brushRef="#br0" timeOffset="167097.38">16951 7338 0,'0'0'0,"18"-71"15,-1 54-15,54-19 31,-36 36-15,18 18 0,-35 70-1,-18-70-15,0 70 16,-53 35 0,0-17-1,18-53 1,-18 18-1,53-54 1,17-52 15,54-18-15,35-53 0,-18-17-1,0-18 16,-17 17-15,-36 54 0,-35 34-1</inkml:trace>
  <inkml:trace contextRef="#ctx0" brushRef="#br0" timeOffset="167313.75">17357 7373 0,'0'18'0,"0"52"16,0-52-16,-18 88 15,18 17 1,0-88 0,71 1-1,17-19 1,35-17 0,-70-17 15,0-36-16,-18 0 1,-17 53-16</inkml:trace>
  <inkml:trace contextRef="#ctx0" brushRef="#br0" timeOffset="167496.56">17780 7655 0,'0'36'15,"-18"-36"-15,36 0 16,-71 0 0,18 0 15,17 0-31,1 0 16</inkml:trace>
  <inkml:trace contextRef="#ctx0" brushRef="#br0" timeOffset="169396.37">2293 8890 0,'0'0'0,"0"-18"0,-18 18 32,36 0 14,0 0-46,-1 0 0,72 0 16,-1 0 0,-53 0-16,88 36 15,54-36 1,35 0 0,-36 0-1,159 0 16,-123 0-15,-142 0-16,142 0 16,123 0-1,53-18 1,-35 0 0,-53 18-1,194-35 1,-124 35-1,-52 0 1,70-18 0,0 18-1,-71 0 1,89-17 0,88 17 15,-177-35-16,89 17 1,0 0 0,17 1-1,-106-1 1,-211 0-16,371 1 16,-19-1-1,-140 0 1,105 1-1,0-1 1,1 0 0,-1 1-1,-17 17 1,-1-18 0,-140 1 15,88 17-16,123-18 1,-229 0 0,106 18-1,0-17 1,-107 17 0,54-18-1,53 0 1,-141 1-1,-36 17 1,-17 0 0,-53-18-1,-89 18 1,1 0 0,-18-18 30,0 1 1,18-1-15,-1 18-32</inkml:trace>
  <inkml:trace contextRef="#ctx0" brushRef="#br0" timeOffset="169462.46">18009 8378 0,'0'0'16,"-17"0"-16,-54 0 15</inkml:trace>
  <inkml:trace contextRef="#ctx0" brushRef="#br0" timeOffset="169513.21">17939 8396 0,'0'0'16</inkml:trace>
  <inkml:trace contextRef="#ctx0" brushRef="#br0" timeOffset="174245.94">1393 10019 0,'0'0'0,"0"18"0,18-18 47,0-18-47,-1 18 0,19-53 16,52-18 0,-53 1 15,-17 17-16,-36 18 1,-123 35 0,18 35-1,-1 35 1,36-17 0,53 36-1,17-54 1,53 18-1,53-18 1,18 0 0,-18 1-1,1 34 1,-89 1 0,0-54-16,-18 54 15,-88 17 1,18-70 15,-18-36-15,18-35-1,17-35 1,18 17 0,53 54-16,-35-54 15,0 54 1,105 17-1,-52 35 1,35 0 0,0 71-1,-53-88-15,53 70 16,53-18 0,17-52-1,-17-18 16,35-53-15,36-53 0,-107 53-1,1-17 1,-36 35 0,-17 17-1,-18 53 16,-36 36-15,36 17 0,0-35-1,0-36 1,53-17 0,0-17-1,-35-1-15,52-70 31,-17 35-15,-18-17 0,-35 34-1,0 54 32,0 0-47,-35 52 16,18 54-1,-1 34 1,18 1 0,0 70-1,0-158-15,0 211 16,0-53 0,0 18-1,0-53 16,-35-105-15,-36-54 0,-88-35-1,54-71 1,-37-87 0,37-54-1,69 18 1,36-53-1,0 194-15,36-88 16,69 0 0,-16 35-1,34-17 1,-17 34 0</inkml:trace>
  <inkml:trace contextRef="#ctx0" brushRef="#br0" timeOffset="174995.9">2628 10248 0,'0'18'31,"0"-1"-31,0 1 16,0 0-16,-17 70 15,-19-18 1,19 1 0,-1-53-16,0 17 15,18-88 17,36-18-17,52-17 1,-35-18 15,35 54-15,-70 52-16,34 0 15,-52 35 1,0 53 0,36 35-1,-1-52 1,18-36-1,18-35 1,-1-35 0,1-18-1,17-53 1,-35-17 0,-18 17-1,0 0 1,-35 53 15,0 106 0,-17 18-15,-36 52 0,35-88-16,-17 89 15,35-1 1,0-52-1,0-36 1,35-35 0,36-35-1,-18 0 1,-36-36 0</inkml:trace>
  <inkml:trace contextRef="#ctx0" brushRef="#br0" timeOffset="175261.74">3140 10283 0,'0'0'0,"-18"0"16,36 0-1,35 0 1,35 0 0,-35-17-1,0 17 1,-18-18 0,-17 18-16</inkml:trace>
  <inkml:trace contextRef="#ctx0" brushRef="#br0" timeOffset="176412.62">3986 10425 0,'0'0'15,"36"-71"1,-36 53-16,0-17 16,0-18-1,-53 18 1,0 17 0,-18 18-1,-17 36 1,18 52 15,-1 18-15,71 17-1,35-35 1,18-52 0,18-36-1,-18-18 1,17-53-1,36-35 1,-71 1 0,-17 52-1,-18 17 1,0 19 0,0 70-1,0-36-15,-35 89 31,35-18-15,0-17 0,35-36-1,0-17 1,0-18 0,-17 0-16,17-35 15,1-1 1,-19-52-1,1 0 1,53-18 0,-1 71-1,-17 17 1,0 18 0,-18 71-1,-35-1 1,-17 36 15,-19-35-15,-17-1-1,53-52 1,-17-18 0,17-35-1,35-1 1,36-70-1,-19-17 1,37 52 0,-54 19-1,-17 34 1,-54 88 15,36-52-31,-53 70 16,36 18 15,34-53-15,36 0-1,18-18 1,17-17 0,-17-18-1,-18-35 1,17-36-1</inkml:trace>
  <inkml:trace contextRef="#ctx0" brushRef="#br0" timeOffset="176880.02">5680 10195 0,'0'18'31,"0"0"-31,17-18 47,-17-18-47,18 0 16,-18-17 0,-18 35 15,1 0 0,-1 0-15,18 18-1,0-1 1,0 1 0,0 0-1,0-1-15</inkml:trace>
  <inkml:trace contextRef="#ctx0" brushRef="#br0" timeOffset="177495.73">5627 10566 0,'0'0'0,"0"17"0,0 1 16,0 0-1,0-1 1,17-17 15,1 0-15,0-17-16,-18-19 15,0 19 1,0-1 0,-71 18 15,71 35-15,0 1-1,0-1 1,18-17 15,-1-18-15,19 0-1,-1 0 1,-53-18 0,18 0-16,0-17 15,0 17 1,-17 18 15,-1 0-15,0 0-1,1 0 1</inkml:trace>
  <inkml:trace contextRef="#ctx0" brushRef="#br0" timeOffset="179644.71">9772 9790 0,'0'-18'15,"-18"0"-15,18 1 16,-17-1-1,-1 0 1,18 36 15,0 0-31,35 52 16,-17-35-16,70 107 16,18-1-1,-18-53 1,36 53 15,-36-35-15,-35-18-1,-36-53 1,-17-52 15,-35-36-15</inkml:trace>
  <inkml:trace contextRef="#ctx0" brushRef="#br0" timeOffset="180012.69">10460 9772 0,'0'0'0,"0"-35"31,-18 35-31,-17 0 16,-36 88-1,-52 35 1,17-17 0,-53 71-1,124-125-15,-141 125 16,52-18-1,54-89 1,34-17 0,19-35-1,52-36 1,-17 18-16,70-53 16,18-17-1</inkml:trace>
  <inkml:trace contextRef="#ctx0" brushRef="#br0" timeOffset="180395.18">10548 10142 0,'0'18'31,"0"0"-16,0-1-15,0 1 0,0 70 16,0 71 0,0-18-1,0 71 1,-18 35 0,-35 35-1,-17-18 1,17-34 15,0-72-15,53-34-1,-35-89 1,52-52 0,54-125-1,-53 107-15</inkml:trace>
  <inkml:trace contextRef="#ctx0" brushRef="#br0" timeOffset="180794.5">10619 10372 0,'0'0'0,"0"-36"0,-18-17 0,-17-52 16,35 34 15,88 18-15,53 0-1,-88 53-15,70 18 16,18 52 0,-105 19-1,-89-1 1,-35-18-1,-71 36 1,124-88-16,-71 17 16,18 0-1,52-35 1,54 0 15,0 0-31,35-17 16,-18-19-1</inkml:trace>
  <inkml:trace contextRef="#ctx0" brushRef="#br0" timeOffset="181312.21">11448 10142 0,'0'-17'0,"0"34"0,0-52 16,0 17-16,0-17 15,-53 18 1,17-1 0,-16 36-1,16 52 1,1 54 0,35-36-1,0-18 1,18-17 15,52-53-15,1-17-1,-71-1-15,53-35 16,-18-35 0,0 0-1,-17 17 1,-18 53-1,0 71 17,0-17-32,0 17 15,0 35 1,17 0 0,-17-35-1,18-36 1,35-17 15,-18-52-15</inkml:trace>
  <inkml:trace contextRef="#ctx0" brushRef="#br0" timeOffset="181594.9">11942 9754 0,'0'0'0,"0"-17"0,0-1 16,0 36 0,-18 70-1,0 35 1,1 18 0,17-123-16,0 88 15,0-18 1,0-17-1,0-36 17,17-35-17,19-53-15</inkml:trace>
  <inkml:trace contextRef="#ctx0" brushRef="#br0" timeOffset="182112.49">12259 9737 0,'0'0'0,"0"35"31,0-17-15,0 17-16,-18 53 16,-17 18-1,35 17 1,-35 1 15,17-71-15,18-36-1,0-34 17,0-1-17,35-70 1,1 17-1,34 1 1,1-1 0,-18 36-1,17 35 1,-34 71 0,-19 17-1,-17 0 1,-17-18-1,-1-34 17,0-1-17,1-35 1,-19-18 0</inkml:trace>
  <inkml:trace contextRef="#ctx0" brushRef="#br0" timeOffset="182345.41">11659 10001 0,'0'0'15,"18"-17"1,0 17-16,70-18 31,35 18-15,-70-18-1,-18 18 1</inkml:trace>
  <inkml:trace contextRef="#ctx0" brushRef="#br0" timeOffset="183211.4">12965 9931 0,'0'17'32,"0"1"-32,35-18 47,-18-18-47,1 18 0,70-35 15,53-53 16,-70 35-31,-71 0 32,-18 35-17,-87 36 1,-37 35 0,19 53-1,88-36 1,35-52-16,0 70 15,35-70 1,71-1 0,0 1-1,-1-36 1,-105 1 0,-35 17-1,-124 0 1,1 70 15,52-17-15,71 0-1,35 18 1,70-36 0,1-35-1,34 0 1,37-35-1,-19-1 1,-52-16 0</inkml:trace>
  <inkml:trace contextRef="#ctx0" brushRef="#br0" timeOffset="183410.57">13441 10072 0,'0'0'0,"17"0"31,1 0-15,35 35 0,35 36-1,-35-36 1,0 18 0,-35-36-1,-1-17 1</inkml:trace>
  <inkml:trace contextRef="#ctx0" brushRef="#br0" timeOffset="183644.57">13776 10072 0,'0'0'0,"-18"0"16,1 0-1,-19 17 16,-34 54-15,-1 0 0,1 17-1,52-35 1,18-36 0,18-17-1,-1-17-15</inkml:trace>
  <inkml:trace contextRef="#ctx0" brushRef="#br0" timeOffset="184011.04">14129 10054 0,'0'18'47,"0"-1"-32,0 1-15,0 0 0,-18-1 16,18 124 0,0 1-1,0-1 1,0 70 0,-53 1-1,-35 70 1,35-141-1,-17 0 1,52-88 0,18-123 15,53-18-15,-36 35-16</inkml:trace>
  <inkml:trace contextRef="#ctx0" brushRef="#br0" timeOffset="184395.94">14111 10178 0,'0'0'0,"0"-18"15,-18 0-15,1-70 16,17 0-1,70 17 1,89 36 0,-53 35-1,17 53 1,-70 53 0,-53 0-1,-70-36 1,35-52-16,-71 52 31,70-70-31,-87 53 16,70-53-1,35 18 1,54-71 15,34 35-15,-52 1-16</inkml:trace>
  <inkml:trace contextRef="#ctx0" brushRef="#br0" timeOffset="184827.2">14640 10107 0,'0'0'0,"0"-35"15,0 17 1,0 1-16,36-19 15,16 19 17,-16 17-17,-19 0-15,54 35 16,-36 35 0,-35-17-1,0 18 1,0-36-1,0-17 1,0-36 15,18-52-15,17 17 0,18-18-1,0 18 1,0 36-1,-18-1 17</inkml:trace>
  <inkml:trace contextRef="#ctx0" brushRef="#br0" timeOffset="185876.99">15275 10142 0,'36'0'15,"-19"0"-15,1 0 16,17-17 0,18-36-1,-35 0 1,-18 18 0,-36 17-1,-34 36 1,17 35-1,0 17 17,35 1-17,18-18 1,53-18 0,35-35-1,18 0 1,-18-35-1,18-18 1,-35-36 0,-36 1-1,-35 53 1,-53 35 0,18 18-1,17 52 1,18-17-1,0 18 17,18-18-17,17-18 1,-17-35 0,-36 0 15,1 0-16,-1 0 1,-17 0 0,17 0-1,18 17 1,0 1 0,35-18-1,18 0 1,35-18-1,1-17 17,16-35-17,-34 17 1,-53 17-16,17-52 16,-35 18-1,-53 52 1,-18 36-1,71 52 1,0 1 0,0-54-16,0 54 15,36-18 1,-19-18 0,-17-17-1,-53-1 1,1 1 15,34-18-31,0 0 16,-17 0-1,35-18 1,35-17 0,-17 18-16</inkml:trace>
  <inkml:trace contextRef="#ctx0" brushRef="#br0" timeOffset="186127.14">16369 10019 0,'0'18'16,"0"-1"-16,0 36 16,0-35-16,-18 35 15,1-18 1,-1 0 15,0-17-15,1-18-1,17-35 17,0 17-32</inkml:trace>
  <inkml:trace contextRef="#ctx0" brushRef="#br0" timeOffset="186311.48">16334 9878 0,'0'0'0,"0"-18"0,-36 0 15,19 18 1,-1 0 0,36 0 30,-1 0-46,1 18 16,0 0-16</inkml:trace>
  <inkml:trace contextRef="#ctx0" brushRef="#br0" timeOffset="187093.26">16775 9984 0,'0'17'0,"-18"-17"0,0 18 16,-35 17-1,18 18 1,35 18 0,0-54-16,0 19 15,0-1 1,0-53 46,0 1-46,18-36 0,17 0-1,18-35 1,17 35-1,1 35 1,-53 18-16,-1 0 16,19 53-1,-36 0 1,0 17 0,0 1-1,-18-36 1,0-17 15,1-18-15,-1-35 15,18-18-15,35-53-1,18 35 1,-17 54-16,69-54 15,19 71 1,-18 0 0,17 71-1,-88-1 1,-35 36 0,-35-53-1,-35 0 1,17-36-1,17-17 17</inkml:trace>
  <inkml:trace contextRef="#ctx0" brushRef="#br0" timeOffset="187745.09">17462 8731 0,'0'0'16,"-17"-17"-16,-1 17 0,36 0 47,-1 0-32,72 35 1,-1 18-1,-53-36-15,89 89 16,-19-35 0,-34 70-1,0 18 1,-36 17 0,0 71-1,-35-194-15,0 123 16,0 71-1,-70 0 17,-19-70-17,-122 34 1,-124-17 0,105-70-1,107-54 1,-1-17-1,107-35 1,-1-18 0,18-18-1,18-35 1,-1 0 0</inkml:trace>
  <inkml:trace contextRef="#ctx0" brushRef="#br0" timeOffset="189060.48">8361 9031 0,'0'0'0,"-18"18"62,1-1-62,-1 1 16,18 0-16,-35-1 15,-54 71 1,37 1 0,16-72-16,-34 124 15,17 1 1,0 52-1,18 0 1,35-71 0,0 71-1,88 35 1,18-70 0,-18-53-1,35 0 1,-17-18-1,-18-53 17,-52-35-32,16 36 15,-34-36 1,0 0 0,-36 0 46,0 0-46,1 0-1,17-18 32,-18 18-47,18-18 16,0 1-1,-17-1-15,-1 18 16</inkml:trace>
  <inkml:trace contextRef="#ctx0" brushRef="#br0" timeOffset="192977.27">18680 9137 0,'0'0'0,"-18"0"0,-17 0 32,17 0-17,18-18 1,18 18-1,-1 0 1,1 0-16,123-17 16,-17 17-1,17-18 1,-71 18 0,-105 0 15,0 0-31,-106 18 15,35-18 17,0 0-17,35 17 1,36-17 0,0 18-1,-1 0 1,1 17-1,18 18 1,17-18 0,0 36-1,0 34 1,0 1 0,-53 35-1,17-17 1,1 35-1,17-18 1,18 0 15,0 0-15,18-35 0,88-36-1,-18-70 1,71 0-1,17-70 1,-105 34 0,-1-34-1,-34-1 1</inkml:trace>
  <inkml:trace contextRef="#ctx0" brushRef="#br0" timeOffset="193559.33">19050 9790 0,'0'0'0,"0"17"47,0 1-47,0 17 16,0 71 0,0 35-1,-18 53 1,1 0-1,-36 177 1,-35-36 0,17-88-1,0 0 1,19-71 0,52-105-1,0-89 1,0 0-16,70-88 15,-35 18 1</inkml:trace>
  <inkml:trace contextRef="#ctx0" brushRef="#br0" timeOffset="193944.11">18962 10089 0,'0'0'0,"-18"-105"16,18 69-16,0-34 15,0 52-15,35-35 16,142-35 0,17 88-1,-71 0 1,-17 106-1,-123 17 1,-125-17 15,1-53-15,35-18 0,71-17-1,18-18 1,34-18 15,54-17-15</inkml:trace>
  <inkml:trace contextRef="#ctx0" brushRef="#br0" timeOffset="194392.91">19720 9790 0,'0'0'15,"0"-18"1,-17 18 0,-1 18-16,-35 17 31,18 71-15,35-89-16,0 54 15,0-36-15,0 18 16,0 0-1,70-35 1,-17-18 0,35-36-1,1-34 1,-72 52-16,19-52 16,-19-54-1,-17 18 1,-53 53-1,36 53 1,-54 0 0,53 0-16,-52 36 15,52 17 1,18-18 0,36-18-1,-1 1-15</inkml:trace>
  <inkml:trace contextRef="#ctx0" brushRef="#br0" timeOffset="194826.56">20285 9772 0,'53'-18'0,"-106"36"0,141-36 16,-88 1 0,-53 17-1,-18 17 1,-34 19-1,69-1 1,19-18 15,34 19-15,54 17 0,17-18-1,-70-35-15,70 53 16,-53 0-1,-35-36 1,-35 19 0,-89-36-1,19 17 1,-1-17 0,35-17-1,54-1 1,17 0-1,35 1 17,-18-1-32</inkml:trace>
  <inkml:trace contextRef="#ctx0" brushRef="#br0" timeOffset="195093.21">20637 9825 0,'0'0'16,"0"17"15,0 19-31,0 17 16,-17 35 0,-18-35-1,17-18 1,18-17-1,0-36 17,0 0-17,35-17-15</inkml:trace>
  <inkml:trace contextRef="#ctx0" brushRef="#br0" timeOffset="195459.14">20743 9525 0,'0'0'16,"-35"0"-1,-18 18-15,35 35 16,18-18 0,0-18-1,71-17 1,0-17-1,-36-18 1,-17-18 15,-18 35-31,0-35 16,-53 18 0,0 35-1,0 0 1,17 53-1,19 17 1,17 18 0,17-70-16</inkml:trace>
  <inkml:trace contextRef="#ctx0" brushRef="#br0" timeOffset="196843.28">21202 9507 0,'0'0'16,"-18"0"-16,-17 0 15,0 53 1,-18 53-1,35 18 1,1-36 0,17 35-1,0-52 1,0-54-16,52 19 16,1-36-1,18 0 1,-18-18-1,17-35 1,-34-53 15,-19 36-15,1 34 0,-18 89 15,-35 18-16,35 0 1,0-54-16,0 18 16,17-35-1,54 0 1,17 0 0,-17-17-1,17-54 1,-71 18-1,1-35 1,-18 70 15,0 1-15,0 70 0,0-36-16,-35 54 15,17-18 1,18 0-1,0-18 1,18-17 0,35-18-1,17-18 1,-34-17 0,-36-36-1,0 1 1,-36 17-1,19 17 1,-1 19 15,18-1-15,18 1 0,52-1-1,1 18 1,-1 0-1,-52 35 1,0-35-16,-1 53 16,-17 18-1,0-1 1,0-17 0,0-18-1,0-17 1,-17-18 15,17-35 0,0-18-15,35-53 0,-17 71-16,70-71 15,-18 35 1,36 36-1,-18 35 1,-52 53 0,-36 35-1,-36 53 1,19-88 0,-36 18-1,35-54 1,0-17 15,1-17 0,-1-1-31,18 1 0</inkml:trace>
  <inkml:trace contextRef="#ctx0" brushRef="#br0" timeOffset="197035.47">22084 9419 0,'0'0'0,"-35"-35"31,17 35 16,0 18-32</inkml:trace>
  <inkml:trace contextRef="#ctx0" brushRef="#br0" timeOffset="197260.63">21220 9719 0,'-18'18'0,"36"-36"0,-36 53 0,36-35 32,52 0-17,1 0 1,-36 0-16,71-17 16,-53-1-1</inkml:trace>
  <inkml:trace contextRef="#ctx0" brushRef="#br0" timeOffset="197811.53">20055 10548 0,'0'0'0,"0"-18"0,0-70 31,0 71-31,18 17 15,35 17 1,-35 36 0,-1 53-1,1 17 1,-18-87-16,0 34 16,0 1-1,0-54 1,0-34 31</inkml:trace>
  <inkml:trace contextRef="#ctx0" brushRef="#br0" timeOffset="198076.08">20585 10442 0,'0'0'0,"-18"0"31,-17 0-31,-36 18 16,53-1-16,-70 54 15,0 53 1,18-19 0,34-16-1,36-54 1,0 0-1,71-35 1,-36 0 0</inkml:trace>
  <inkml:trace contextRef="#ctx0" brushRef="#br0" timeOffset="198625.48">20955 10654 0,'0'0'0,"0"-18"0,0-17 16,0 17-1,-53 1 1,0 17 0,-17 35-1,-19 36 1,36 17-1,18 0 1,35-35 15,0-36-31,35 1 16,36-18 0,17-35-1,0 0 1,-35-18-1,0-36 1,-35 1 0,-18 71-1,0 34 1,0 54 0,-18-18-1,1 17 1,17-17-1,0-18 17,35-35-32,35 0 31,-34-35-15,-19 18-16</inkml:trace>
  <inkml:trace contextRef="#ctx0" brushRef="#br0" timeOffset="199575.24">21361 10460 0,'0'-35'16,"0"70"-16,0-88 15,0 71 1,-18 17 0,-17 71-1,-1 17 1,19-17-1,17-35 1,0-19 0,17-52 15,36 0-15,0-17-1,0-36 1,-17-18-1,16 1 1,-16 17 0,-19 53-1,-17 18 1,0 34 0,0 37-1,0-36 1,0-1-1,0-34-15,53 0 16,-17-18 15,34 0-15,-17-53 0,0 0-1,17-35 1,-52 35-1,0 35 1,-18 36 15,0 35-15,0-36-16,-18 54 16,18-18-1,0-36 1,35-17-1,54 0 1,-36-17 15,35-36-15,-71 35-16,19-70 16,-19 18-1,-17 17 1,-17 35-1,-19 36 1,-34 70 0,52-18-1,18 1 1,0-18 0,18-53-1,52 0 1,1-18-1,52-52 17,-87 52-32</inkml:trace>
  <inkml:trace contextRef="#ctx0" brushRef="#br0" timeOffset="200408.39">22719 9172 0,'0'0'0,"18"0"31,-1 0-31,1-17 16,105-1-1,18 18 1,-52 0 0,-1 0-1,-71 0 1,19 35-1,-19-17-15,-17 52 16,0 19 0,0 16 15,0 54-15,0-35-1,0 87 1,-17-87-1,17 35 1,-18-36 0,18-35-1,-35 18 1,-18 0 0,18-53-1,-1-18 1,-17 0-1,0-35 1,1 0 15,16 0-15,19 0-16,-19 0 16,1-17-1,0-1 1,-18 18-16</inkml:trace>
  <inkml:trace contextRef="#ctx0" brushRef="#br1" timeOffset="-200640.98">3334 12418 0,'-18'0'0,"0"0"32,18 17-17,0 1 1,18 0 0,17-1-1,54-17 1,-19 0-1,36-35 1,-53 0 0,-53 17-16,0-17 15,-18 0 1,-70 17 0,0 18 15,-36 35-16,36 36 1,-18 70 0,89-53-1,17 36 1,17-54 0,72-35-1,-1-17 1,0-18-1,-53-35 1,0-18 0,-35 18-1,0 17 1,-88 18 0,-35 70 15,35 1-16,-18 52 1,88 1 0,18-36-1,18 0 1,-1-70-16,36 17 16,36-35-1,-19 0 1,1 0-1,-1-35 1,36-36 0,-18 19-1,-52 34-15</inkml:trace>
  <inkml:trace contextRef="#ctx0" brushRef="#br1" timeOffset="-199791.63">4163 12753 0,'0'0'16,"0"-18"-16,-18 18 15,-35 0 1,-35 0 0,17 71-1,36-1 1,35 54-1,0-71 1,0-18 0,35-35-1,36-18 1,-18-35 0,-35 36-1,34-54 1,-34 18-1,0 18 1,-1 17 0,1 71 15,-18-35-31,0 35 16,35 70-1,18-17 1,-17 71-1,-19 87 1,1-34 0,-18 140-1,0-158 1,0 17 0,0-70 15,0-71-16,0-18 1,-35-70 0,-18 0-1,-36-88 1,19-35 0,-18-124-1,52-35 1,36 17-1,36-17 1,17 105 0,35-34-1,-35 105 1,0 35 0,-36 36 15,1 35 0,17-18-15,-17 18-16</inkml:trace>
  <inkml:trace contextRef="#ctx0" brushRef="#br1" timeOffset="-199521.34">5009 12929 0,'0'18'16,"0"-36"46,0 1-31,0 34 16,0 1-47,0 0 0,0-1 16</inkml:trace>
  <inkml:trace contextRef="#ctx0" brushRef="#br1" timeOffset="-199222.92">5062 13406 0,'18'0'15,"-18"-18"1,0 0-1,0 1 1</inkml:trace>
  <inkml:trace contextRef="#ctx0" brushRef="#br1" timeOffset="-198375.15">7849 12506 0,'0'0'0,"53"-35"16,-53 17-16,0 0 16,0-17-1,0 53 16,0-1-15,-88 142 0,-18 18-1,-70 105 1,35-53 0,35-88-1,0 0 1,35-53-1,54-52 1,17-54 0,17-35-1,72-70 1,-19 70 0</inkml:trace>
  <inkml:trace contextRef="#ctx0" brushRef="#br1" timeOffset="-197992.23">8326 12471 0,'0'0'0,"17"-18"0,1-17 16,-18 17-16,0 36 46,-18 52-30,-52 54 0,-36 105-1,-53 36 1,36-54 0,34-87-1,1-1 16,53-52-15,35-36 0,0-53 15,18-17-15,-1 18-16</inkml:trace>
  <inkml:trace contextRef="#ctx0" brushRef="#br1" timeOffset="-197707.42">8326 13141 0,'0'18'16,"0"-1"-16,0 1 0,0 35 31,0 17-15,-18-17-1,0-35 1,18 0-16,-17-18 16,17-18 15,0-35-16</inkml:trace>
  <inkml:trace contextRef="#ctx0" brushRef="#br1" timeOffset="-197525.46">8361 12929 0,'0'0'0,"0"-17"16,-18 17-1,18 17 17,0 1-17,0 0-15</inkml:trace>
  <inkml:trace contextRef="#ctx0" brushRef="#br1" timeOffset="-197025.54">8572 13176 0,'0'0'0,"0"71"31,18-54-31,-18 19 16,0-19-16,18 54 15,-18-36 1,-53 18 0,35-35-1,-17-18 1,0-36 0,17-34-1,18-18 1,71-36-1,17 54 1,71 17 0,-1 53-1,-52 53 1,-71 35 0,-35-35-1,-17 35 16,-1-35-15,-17-18 0</inkml:trace>
  <inkml:trace contextRef="#ctx0" brushRef="#br1" timeOffset="-196475.11">9366 13106 0,'0'0'0,"-17"-18"31,17 36-15,0-1-16,0 124 15,0-105-15,17 122 16,1 125 15,-18 17-31,0-36 31,0 54-15,-35 17 0,17-194-1,18-53 1,0-106 0,0-105-1,0 88-15</inkml:trace>
  <inkml:trace contextRef="#ctx0" brushRef="#br1" timeOffset="-196074.31">9243 13229 0,'0'0'0,"0"-17"0,-18-19 0,18 19 15,-18-54 1,36 18 0,70 35-1,1 18 1,52 36 0,-18 52-1,-105-70-15,-18 70 16,-106 18-1,-18-1 1,36-52 0,53-35-16,0 0 15,35-36 17,53-53-17,0 36 1,-18 18-1</inkml:trace>
  <inkml:trace contextRef="#ctx0" brushRef="#br1" timeOffset="-195341.72">9948 13088 0,'18'0'0,"-18"18"46,0 17-46,0 53 16,0 0 0,0-17-1,0-18 1,0-36 0,35-17 15,-17 0-31,52-70 15,-17-1 1,-17 1 0,-1-18-1,-35 17 1,18 124 15,-18-35-31,0 87 16,0-34-1,0 0 1,52-54 0,-16-17-1,-19 0-15,54-35 16,35-53 0,-53-18-1,0-71 16,-36-17-15,1 71 0,-18 35-1,-35 141 17,-1 105-17,36-34 1,0 52-1,0-140-15,18 87 16,17-70 0,36-18-1,-18-35 1,-18-17 0,18-72 15,-35 72-31</inkml:trace>
  <inkml:trace contextRef="#ctx0" brushRef="#br1" timeOffset="-195108.23">10654 12788 0,'-18'18'0,"36"-36"0,-53 53 0,-1-35 16,36 18-1,18-18 17,0 0-32,87 0 15,-87 0-15,35-18 16,-18 1-16,53-36 16,-52 35-1</inkml:trace>
  <inkml:trace contextRef="#ctx0" brushRef="#br1" timeOffset="-194525.92">11536 12418 0,'0'-18'16,"17"18"-1,54-35 1,-36 35-16,89-35 16,87-1-1,-52 19 1,-141 17 0,-71 0-1,-106 0 16,-35 17-15,71-17 0,70 18-1,17 0 1,19 17 0,17 53-1,-35 36 1,17-1-1,-35 89 1,35 17 0,-17-70-1,0 105 1,35-105 0,0-71 15,53 0-16,17-88 1,-17 0 0,-35 0-16,70-52 15,-53 16-15,1 19 0</inkml:trace>
  <inkml:trace contextRef="#ctx0" brushRef="#br1" timeOffset="-193541.71">12277 13053 0,'0'-18'15,"17"-17"1,-17 17-16,0-17 15,0-36 1,-35 1 0,-18 52-1,-35 18 1,53 18-16,-36 35 16,1 70-1,52 1 16,18-54-15,53-52 0,17-18-1,-52 0-15,88-35 16,0-36 0,-53 0-1,-53-17 1,0 53-1,0 141 17,0-36-17,17 1 1,18-36 0,18-17-1,-35-18 1,53-18-1,-1-17 1,1-53 0,-54-53-1,-17 17 1,-88 1 0,-106 52-1,35 71 1,-70 88-1,88 53 1,17 89 0,107-19-1,70-69 1,70-54 0,18-53-1,36-17 1,-1-54 15,-70-34-15,-18-1-16</inkml:trace>
  <inkml:trace contextRef="#ctx0" brushRef="#br1" timeOffset="-193258.85">13159 12559 0,'0'0'0,"0"-18"0,0 1 16,0-1 0,-71 106-1,36 53 1,-18 53 0,53-35-1,0-53 16,53-36-15,0-70 0,17 0-1,-17-70 1,-35 35-16</inkml:trace>
  <inkml:trace contextRef="#ctx0" brushRef="#br1" timeOffset="-192525.13">12929 12912 0,'-17'0'0,"34"0"0,-105 0 16,70 17-1,1-17 1,140 0 0,-17-35-1,53 17 1,-89 1 15,19 17-15,-89 35-1,0 36 1,0 17 0,0-18-1,0-17 1,35-35-1,18-18 1,35-35 0,-17-18-1,-36-36 1,-18 1 0,-17 18 15,0 52-16,0 89 17,-35 52-17,18-17 1,17 35 0,0-88-16,0 141 15,0-35 1,0 52-1,0-34 1,0-54 0,-53 1-1,-18-54 1,36-70-16,-36 0 16,-35-53-1,1-35 16,52 18-15,35-1 0,18-35-1,35 36-15</inkml:trace>
  <inkml:trace contextRef="#ctx0" brushRef="#br1" timeOffset="-192174.89">13882 12806 0,'0'0'0,"-35"17"31,17 54-31,18-18 16,0 88-1,0 71 1,-18-18 0,1 35-1,-1-35 1,-17-70 0,-1 17-1,1-106 1,35-70 15,0-18-15</inkml:trace>
  <inkml:trace contextRef="#ctx0" brushRef="#br1" timeOffset="-191842.66">13794 13017 0,'-18'-17'0,"36"34"0,-36-52 0,18 18 16,35-54-1,71 53 1,0 18 0,17 36-1,-105 34 1,-36 36-1,1-71-15,-71 18 16,70-17-16,-70 16 16,0 1-1,52-35 1,89-36 15,-18 1-15,-17-1-16</inkml:trace>
  <inkml:trace contextRef="#ctx0" brushRef="#br1" timeOffset="-191459.18">14393 13123 0,'18'0'31,"0"0"-31,-1 0 0,1-35 16,70-18 0,-35 0-1,-35-17 1,-18 52-16,0 0 16,-36 18-1,-34 53 16,-1 18-15,54 35 0,17-36-1,17 1 1,36-54 0,18-17-1,-18 0 1,35-35-1</inkml:trace>
  <inkml:trace contextRef="#ctx0" brushRef="#br1" timeOffset="-191209">14993 12947 0,'0'0'0,"-18"0"31,36 0-15,35 0-1,0 0 1,17 0 0,-52 0-1,-36 0 16,1 18-31</inkml:trace>
  <inkml:trace contextRef="#ctx0" brushRef="#br1" timeOffset="-191025.11">14940 13106 0,'-18'0'0,"36"0"0,-53 35 16,35-17 15,53-18-16,17 0 1,-34 0 0,-1-36-1,-17 36-15</inkml:trace>
  <inkml:trace contextRef="#ctx0" brushRef="#br1" timeOffset="-190225.69">15258 12629 0,'0'0'0,"0"-17"15,0-1 17,0 1-17,0-1 1,0 0 15,-18 18 0,0 18-15,18 0 0,18-18 15,0-18-16,17 0 1,-17-17 0,-18 17-1,-18 18 1,-35 0 0,53 18 30,0 0-30,0-1 0,0 19-1,0-1 1,0 35 0,0-34-1,18-19-15</inkml:trace>
  <inkml:trace contextRef="#ctx0" brushRef="#br1" timeOffset="-189743.33">15646 12947 0,'0'0'0,"-18"-18"0,0-17 16,18-18-1,0-17 1,53 52 0,0 18-1,-17 70 1,-36 19-1,0 34 1,0 1 0,-18-54-1,0-35 1,18-52 31,0-18-32,18-36 1,0 36-16,17-71 16,18 18-1,35 17 1,-35 53 0,17 18-1</inkml:trace>
  <inkml:trace contextRef="#ctx0" brushRef="#br1" timeOffset="-189192.94">16422 13035 0,'0'-18'0,"0"36"0,17-71 0,-17-17 16,0 17 15,-17 0-15,-36 53-1,-53 17 1,88 19-16,-70 70 16,53-18-1,17 18 1,36-53-1,105-36 1,-34-17 0,-19-35-1,18-36 1,-17-35 0,-36 36-1,-35-1 1,0 124 31,-17 35-32,-1-35 1,18 18 0,0-18-1,70-35 1,-52-18-16,70 0 15,-52 0-15</inkml:trace>
  <inkml:trace contextRef="#ctx0" brushRef="#br1" timeOffset="-188443.07">17198 12841 0,'0'0'16,"0"-18"-16,-18 1 0,-17-1 0,-36 1 31,-17 17-15,18 35-1,-1 106 1,36-35 0,35-18-1,17-17 1,36-36-1,0-35 1,53 0 0,-88-18-16,52-35 15,19-35 1,-19-71 0,-35 18-1,-17-18 1,0 54 15,-18 87-15,-36 18-1,1 53 1,17 88 0,1 18-1,17-18 1,0-35-1,35-53 1,36-18 0,17-35-1,-35 0 1,35-71 0,-35 1-1,-35-18 1,-1 52 15,-17 89 0,0-35-31,0 52 16,0-17 0,0-17-1,18-19 1,-1-17-1,36-17 1</inkml:trace>
  <inkml:trace contextRef="#ctx0" brushRef="#br1" timeOffset="-188109.32">17851 12700 0,'-53'0'16,"70"0"47,1 0-63,-18-18 15,0 1-15,0-1 16,-18 18 15,1 0-31,-1 0 16,18 35-1,-18 18 1,18 0 0</inkml:trace>
  <inkml:trace contextRef="#ctx0" brushRef="#br1" timeOffset="-187626.47">18062 12753 0,'0'0'0,"0"-35"31,0 52 0,-17 1-15,17 17-16,-18 53 16,0 1-1,1 16 1,17-16 0,53-54-1,35-17 1,0-18 15,-53 0-31,36 0 16,-1-71-1,-52 0 1,-18-70 0,-18-17-1,-35 87 1,-35 71-1,0 0 1,35 18 0,35 17-1</inkml:trace>
  <inkml:trace contextRef="#ctx0" brushRef="#br1" timeOffset="-186675.54">18909 12171 0,'0'0'0,"-18"-18"31,18 1-15,18 17-1,70 0 1,-35 0 0,0 0-1,17 17 1,-52 18-1,-18-17-15,18 35 16,-1 35 0,-17 18-1,18 0 1,-18-36 0,0 54-1,0 17 16,0-35-31,0 70 32,-18-35-17,-35-70 1,-17 17 0,-18-53-1,35-17 1,18-18-16,-36 0 15,0-35 1,18-1 0</inkml:trace>
  <inkml:trace contextRef="#ctx0" brushRef="#br1" timeOffset="-185376.24">7267 11606 0,'0'0'0,"18"-35"31,-36 35 16,1 0-47,-19 0 0,-17 35 31,36-17-31,-107 53 16,1 17-1,35-18 1,-1 71 0,19-35-1,-36 106 1,35-36-1,36-35 1,0 71 0,17-53-1,18 70 1,0-52 0,18-107-16,52 177 15,19 0 1,-1-88 15,53 88-15,35 0-1,-35-89 1,124 89 0,-18-88-1,-71-53 1,18 0-1,-88-53 1,-53-18 0,-35-35-1,-18-18 1,0-52 0</inkml:trace>
  <inkml:trace contextRef="#ctx0" brushRef="#br1" timeOffset="-184259.25">19279 11289 0,'18'0'0,"0"0"47,-18 18-47,17-18 0,54 70 15,-54-70-15,89 71 16,71 34-1,-36 1 17,-18 71-17,1 34 1,-18 54 0,-89 35-1,-17 35 1,-35-70-1,-71 105 1,-123 89 0,105-265-1,-246 229 1,88-123 0,88-106-1,-36 17 1,19-52 15,175-124-15,89-123 15,53-35-15</inkml:trace>
  <inkml:trace contextRef="#ctx0" brushRef="#br1" timeOffset="-182977.12">20849 12259 0,'-53'0'31,"53"-18"0,18 18-31,0 0 16,87-17-1,19-1 1,-18-17 0,-89 35-16,71-18 15,-70 1 1,-71 17 15,-35 0-15,0 0-1,0 0 1,17 0 0,53 0-1,-17 0 1,-18 17-1,18 18 17,35-17-32,-35 17 15,-18 36 1,17-1 0,19 1-1,-1 35 1,-35 35-1,0 18 1,18 17 0,0-35-1,17 0 1,18-52 0,0 34-1,18-88-15,70 53 16,18-52 15,53-36-15,-18-18-1,-35-17 1,-18-53 0,-18-1-1,-34 37-15</inkml:trace>
  <inkml:trace contextRef="#ctx0" brushRef="#br1" timeOffset="-179861.08">21519 12647 0,'-17'0'32,"-1"0"-17,1 0 32,17-18 203,17 18-234,1-17-16,-1-1 15,1 18-15,88-35 16,17 0 0,-34 35-1,-19 0 1,-35 0-1,-35 53 17,0-36-32,-88 71 15,-18-17 1,-88 35 0,89-53-1,-1-18 1,88-35-1,53 0 17,36-35-17,52-1 1,-17 36 0,35-17-1,-123 17-15,52 17 16,-52 19-1,0 34 17,-18 1-17,0-1 1,-71-17 0,-35-17-1,18-19 1,18-17-1,-19 0 1,54 0 0,18-17-1,17-19 1,17-17 0,18 18-1</inkml:trace>
  <inkml:trace contextRef="#ctx0" brushRef="#br1" timeOffset="-179193.63">22190 12241 0,'0'0'0,"0"-17"0,-18 17 16,18-18 0,18-17-1,35 17 1,35-17 0,-18 17-1,19 1 1,-54 17-1,0 17 17,-35 19-17,35 69 1,-17 1 0,0-71-16,-18 54 15,0 17 1,0-18-1,0 88 1,35 0 0,-35-70-1,18 71 1,-54-71 0,-34-18-1,-18 0 1,-18-35 15,35-36-15,-52 1-1,70-18 1,0 0 0,18-35-1,17 35 1,18-18-1,0-35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1:40:21.1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3704 1446 0,'0'-17'187,"0"-1"-171</inkml:trace>
  <inkml:trace contextRef="#ctx0" brushRef="#br0" timeOffset="435.84">3881 1288 0,'0'0'0,"0"-18"31,0 0-15,0 1-16,0-1 15,0-17 1,-36-18 0,19 18-1,17 17-15,-18 0 16,0 1-1,1-1 1,-1 18 0,0 18 15,1 17-15</inkml:trace>
  <inkml:trace contextRef="#ctx0" brushRef="#br0" timeOffset="768.4">3651 1270 0,'0'18'15,"0"52"1,0 18 0,0 1-1,18 69 1,-18-34 0,0 17-1,0-18 1,-18 1-1,1 52 1,17-17 0,0-36-1,-18 1 1,0-1 0,18-34-1,-17-1 16,-1 71-15,-35-54 0</inkml:trace>
  <inkml:trace contextRef="#ctx0" brushRef="#br0" timeOffset="1117.85">3440 3669 0,'0'18'16,"0"87"0,0-228-16,-18 370 15,0-212-15,18 89 16,-17 70-1,-19-18 1,19-53 0,17 19-1,0-19 1,0 89 0,-18-89-1,18 18 16,0-17-15,0-54 0,0 1-1,0-36 1,0-52 15,0-19-15,0-70-1,18 36-15</inkml:trace>
  <inkml:trace contextRef="#ctx0" brushRef="#br0" timeOffset="1967.5">3581 3369 0,'-18'0'0,"18"-18"0</inkml:trace>
  <inkml:trace contextRef="#ctx0" brushRef="#br0" timeOffset="2184.59">3510 3510 0,'0'106'32,"0"-88"-32,0 87 15,0 1 1,0-88 0</inkml:trace>
  <inkml:trace contextRef="#ctx0" brushRef="#br0" timeOffset="2267.92">3422 3687 0,'0'-18'0,"0"-35"0</inkml:trace>
  <inkml:trace contextRef="#ctx0" brushRef="#br0" timeOffset="3569.08">3687 1199 0,'0'0'0,"17"0"110,1 0-95,-1 0-15,1 0 0,0 0 16,17 0 0,71 0-1,-18 0 1,-53 0-16,106 0 16,36 0-1,105-35 1,-70 35-1,52-35 1,54 17 0,35-17-1,-89 0 1,107-1 0,-54 1-1,89 0 16,-124 17-15,-194 1-16,230-1 16,52-17-1,-141 17 1,54 18 0,-107 0-1,36-18 1,-177 18-16,88 0 15,19-17 1,-54-1 0,18 18-1,-36 0 1,1 0 0,-18 0 15,-18 0-16,-35-18 32,35 18-31,-88 0 0,0 0-1</inkml:trace>
  <inkml:trace contextRef="#ctx0" brushRef="#br0" timeOffset="4584.13">9807 794 0,'0'0'0,"-17"0"0,34 0 94,1 0-94,-1 0 0,1 0 0,35 0 16,71-18-1,17 18 1,-53 0 15,-71 0-31,72 0 16,-36 0-1,-18 0 1,-18 0 0,-17 53-1,18 0 1,-18 17-1,0-17 1,0 36 0,0 16-1,0-16 1,0-1 0,0-71-16,0 107 31,0-1-16,0 36 1,0 18 0,0-54-1,-18 53 1,18-123-16,0 106 16,0 35-1</inkml:trace>
  <inkml:trace contextRef="#ctx0" brushRef="#br0" timeOffset="4600.58">10477 3122 0</inkml:trace>
  <inkml:trace contextRef="#ctx0" brushRef="#br0" timeOffset="4901.62">10477 3510 0,'0'106'16,"0"53"-1,0-424 1,0 671-16,0-195 16,0 1 15,0-18-16,0-35 1,0 53 0,0-124-1,0 18 1,18-53 0,-18-36-1,0-34 32,0-19-31,-35-34-1</inkml:trace>
  <inkml:trace contextRef="#ctx0" brushRef="#br0" timeOffset="5984.07">10477 2910 0,'0'-17'32,"0"-1"-1,0 0 16,0 1-32,0-1-15,0 1 16,0-1-16,0 0 16,0-17-1,0 0 1,0-18-1,0 0 1,0 35 0,0 1-16,0-1 15,0 0 1,0 36 31,0 0-32,0 70 1,0-18 0,0 36-1,18 35 1,-18-35 0,0 53-1,0 0 1,0-106-16,0 52 15,0 19 1,0-36 0,0-53-1,18 1 1,-18-19 0,-18-17 30,0-17-46</inkml:trace>
  <inkml:trace contextRef="#ctx0" brushRef="#br0" timeOffset="6951.24">3422 5609 0,'18'0'32,"-54"0"-17,1 0-15,35 18 0,0-1 63,0 1-48,0 0 1,0-1 0,0 1 15,18-18-31,-1 18 0,54-18 15,-18 17 1,53 1 0,-1-18-1,-16 18 1,34-18 0,-17-18-1</inkml:trace>
  <inkml:trace contextRef="#ctx0" brushRef="#br0" timeOffset="7817.26">4339 5750 0,'71'0'16,"87"0"0,-16 0-1,105-17 1,-1-1 0,213 0-1,-194-17 1,35 0-1,52 17 1,-69 1 0,175-19-1,-176 19 1,106-1 0,-70 0 15,-1 18-16,-87 0 1,122-17 0,-122 17-1,-89 0 1,53 0 0,-35 0-1,-71 0 1,-35 0-1,-18 0 1,0 0 0,36 0-1,-18 0 1,-18 0 0,36 0-1,-18 0 1,-18 0 15,0-18-15,-17 18-1,-1 0 1,19-18 0,-19 18 15,-17-17 31,0-1-46,0 0-16,0-17 16,-17 0-1,17 17 1,0 1 15,-18 17 0,0 0-15,36-18 0</inkml:trace>
  <inkml:trace contextRef="#ctx0" brushRef="#br0" timeOffset="10650.77">4410 1482 0,'0'-18'0,"-18"18"16,0-18-1,18 1 1,0 34 31,0 19-47,0 34 15,0 71 1,0-17 0,0 17-1,0-53 1,18-53-1,35 18 1,0-17 0,17-36-1,19-18 1,16-70 0,-52 17-1,0-52 1,-53-1-1,0 36 1,0 0 0,0 70-16</inkml:trace>
  <inkml:trace contextRef="#ctx0" brushRef="#br0" timeOffset="10818.47">5239 1676 0,'35'0'15</inkml:trace>
  <inkml:trace contextRef="#ctx0" brushRef="#br0" timeOffset="10883.63">5433 1623 0,'0'0'16</inkml:trace>
  <inkml:trace contextRef="#ctx0" brushRef="#br0" timeOffset="11100.32">5080 1764 0,'18'18'31,"-1"-18"-31,-17 17 0,18-17 16,52 18-1,-52-18-15,88 35 16</inkml:trace>
  <inkml:trace contextRef="#ctx0" brushRef="#br0" timeOffset="11318.57">5503 1958 0,'0'0'16,"0"35"-16,-53 36 15,-35-18 1,0-53 0,17 0-1,36 0 1,0-18 15,17 0-15,18 1-1,0-1 1,18 18 0,17-35-1</inkml:trace>
  <inkml:trace contextRef="#ctx0" brushRef="#br0" timeOffset="12151.1">5397 1605 0,'18'-18'15,"-18"1"-15,0-1 32,-18 18-17,-34 0 1,-1 0 0,0 0-1,0 53 1,0 0 15,18 0-15,35-35-16,-18 35 15,18-18 1,0-18 0,18 1-1,52 0 1,-52-18-16,-1 0 15,1 0-15,70 0 16,-35 17 0,18 19-1,-54-19 1,19 19 0,-19-1-1,-17 18 1,-17-36 15,-54 36-15,18-35-1,-17 0 1,-1-1 0,36-17-1,17 0 1,1 0-1,17-53 17,0 36-32,17-19 15</inkml:trace>
  <inkml:trace contextRef="#ctx0" brushRef="#br0" timeOffset="12341.67">5838 1623 0</inkml:trace>
  <inkml:trace contextRef="#ctx0" brushRef="#br0" timeOffset="12573.15">5838 1729 0</inkml:trace>
  <inkml:trace contextRef="#ctx0" brushRef="#br0" timeOffset="12903.41">5821 1993 0,'17'0'32,"1"-17"-17,-18-19 1,0 19 0,-18 17 15,1 0-16,17 17 1,-18-17 0</inkml:trace>
  <inkml:trace contextRef="#ctx0" brushRef="#br0" timeOffset="13733.49">5786 1693 0,'17'0'16,"1"0"-1,-1 0 1,1 0-16,-18-17 16,0-1-16,0 0 15,18 1 1,-18-1-1,0 0 1,-18 18 0,-17 0-1,35 18 1,0 17 0,0-17-1,17 0 1,1-18-1</inkml:trace>
  <inkml:trace contextRef="#ctx0" brushRef="#br0" timeOffset="14283.39">6350 1587 0,'0'0'0,"0"-17"0,0-1 32,0 36-1,0-1-16,0 1-15,0 53 16,0 35 0,0-1-1,0 1 1,0-71-16,53 18 16,-53 0-1,0-35 1,-18-18 31,18-18-32,0-17-15</inkml:trace>
  <inkml:trace contextRef="#ctx0" brushRef="#br0" timeOffset="16096.77">6368 1552 0,'17'0'16,"1"0"-16,0 0 15,-1 0-15,1 0 16,-1 0-16,72 0 15,-19 0 1,71 0 0,-35 0-1,53-17 1,17-1 0,18 0-1,-35 18 16,70 0-15,-52-17 0,34-1-1,-69 0 1,-37 18 0,36 0-1,1 0 1,-54 0-1,53-17 1,0 17 0,-18 0-1,-34 0 1,-19-18 0,-52 18-1,0 0-15,-1 0 16,18-18 15,-17 18-15,0 0-1,-1 0 17,-17 18-17,0 0-15,0 17 16,0 18-1,0-18 1,0 36 0,0-18-1,0 17 1,0-17 0,0 18-1,0-18 1,0-18 15,0-17-15,0 17-1,-17-35 17,-1 0-17,0 0 1,1 0-1,-36 0 1,35 0 0,-52 17-1,-1-17 1,1 0 0,-36 0-1,53 18 1,0-18-16,-71 18 31,-34-1-15,-1 1-1,53-18 1,-53 18 0,-17-18-1,70 0 1,-53 0-1,18 17 1,35-17 0,1 0-1,-1 18 1,18-18 0,-18 0-1,35 18 1,-17-1 15,17-17-15,19 0-1,-37 0 1,36 0 0,0 0-1,1 0 1,-19 18-1,36-18 1,-18 0 0,18 0-1,17 0 17,-17 0 124</inkml:trace>
  <inkml:trace contextRef="#ctx0" brushRef="#br0" timeOffset="16132.32">6385 2240 0,'18'-18'16</inkml:trace>
  <inkml:trace contextRef="#ctx0" brushRef="#br0" timeOffset="22716.1">4092 2893 0,'0'-18'15,"0"36"32,0-1-47,-17 1 0,17 0 16,0-1-16,0 89 15,-18 18 1,0-19 0,1 19-1,-1-54 1,18-17 0,-18-35-1,1-18 1</inkml:trace>
  <inkml:trace contextRef="#ctx0" brushRef="#br0" timeOffset="23165.96">3969 3034 0,'-18'0'0,"18"-18"31,0 1-31,0-1 16,18-17 0,52-1-1,-34 36 1,34 0-1,-52 0 1,-1 53 0,1 18-1,-18-18 1,-35 35 0,-1-35-1,-16-18 1,16-17-1,36-36 32</inkml:trace>
  <inkml:trace contextRef="#ctx0" brushRef="#br0" timeOffset="23515.28">4498 2963 0,'0'0'0,"0"18"47,0 0-47,0 35 16,-18-18-16,1 35 15,-1 19 1,18-19 0,0 1-1,0-54 1,18-17 31,-1 0-47</inkml:trace>
  <inkml:trace contextRef="#ctx0" brushRef="#br0" timeOffset="23799.29">4745 3140 0,'17'-18'16,"-17"36"15,0-1-31,-70 54 16,-18 17 0,0-17-1,70-54-15,-53 36 16,54-35-1,-1-18 17,53-35-1,-17 17-31,35-35 0</inkml:trace>
  <inkml:trace contextRef="#ctx0" brushRef="#br0" timeOffset="24032.45">4762 3157 0,'0'0'0,"18"0"0,0 0 16,-1 36-1,19-1 1,-1 18 0,0 0-1,-17-36 1,17 19 15,-17-36-15,-1-18-1</inkml:trace>
  <inkml:trace contextRef="#ctx0" brushRef="#br0" timeOffset="24315.34">5115 2999 0,'-17'17'31,"-1"1"-31,0 35 16,18-36-16,-17 72 15,-1-19 1,0-17-1,1-18 17,17-17-17,0 0 1,0-36 0</inkml:trace>
  <inkml:trace contextRef="#ctx0" brushRef="#br0" timeOffset="24582.54">5274 3016 0,'0'53'31,"0"-35"-31,0-1 0,-18 54 15,18 17 17,0-17-17,-17-18 1,-1-53 15</inkml:trace>
  <inkml:trace contextRef="#ctx0" brushRef="#br0" timeOffset="24998.76">5239 3016 0,'0'-17'15,"17"17"-15,1 0 16,17-18 0,36 18-1,-54 0-15,36 0 16,71 53 0,-89-18-1,-17 36 1,-18-1-1,-88 1 1,-1-1 0,19-17-1,52-53-15,-52 18 16,52-18 0,0 0-1,18-18 1,18-35-1,0 53 1</inkml:trace>
  <inkml:trace contextRef="#ctx0" brushRef="#br0" timeOffset="25349.23">6015 3052 0,'0'17'16,"17"-17"15,1-17-16,-18-1-15,0 0 16,-18 18 47,18 18-48,-17-18-15,17 18 16</inkml:trace>
  <inkml:trace contextRef="#ctx0" brushRef="#br0" timeOffset="25648.34">6068 3369 0,'17'0'0,"1"-35"32,-18 17-32,-18 18 15,1 0 1,-1 0-1,0 0 1,1 0 0</inkml:trace>
  <inkml:trace contextRef="#ctx0" brushRef="#br0" timeOffset="26198.04">6720 2893 0,'-17'-18'16,"17"36"0,0-1-1,0 54 1,-18 88-1,-17-18 1,35-53 0,0-17-1,0-54 1</inkml:trace>
  <inkml:trace contextRef="#ctx0" brushRef="#br0" timeOffset="27495.46">6703 2840 0,'0'0'0,"17"0"47,1 0-47,53 0 16,70 0-1,-35 0 1,70 0-1,-17 0 17,-106 0-32,246 0 15,-69 0 1,52 0 0,-53 0-1,-70-18 1,35 1-1,-35 17 1,-53 0 0,-53 0-1,-1 0 1,-34 0 0,35 0-1,18 0 1,-36 0-1,-17 0 17,-18 17 30,0 1-62,0 17 16,0 18-1,0-18 1,0 18 0,0-17-1,0 34 1,0-17 0,0-18-1,0 1 1,0-19-1,0 18 1,0-17 0,0 17-1,-18 1 1,18-19 0,-18 19-1,1-36 1,-19 17-1,19-17-15,-19 0 16,-52 18 0,-71-18-1,18 17 1,-88-17 0,-18 18-1,18-18 1,-18 0-1,70 0 17,-69 18-17,104-18 1,-34 0 0,105 0-1,-17 0 1,18 0-1,34 0 1,19 0 0,-18 0-1,17 0 1,0 0 0</inkml:trace>
  <inkml:trace contextRef="#ctx0" brushRef="#br0" timeOffset="28447.65">5486 3986 0,'0'0'0,"0"-17"15,0-1 1,-18 18 15,0 18-15,-17 35-1,17 70 1,18-52 0,0 17-1,0-18 1,53-70 0,18 0-1,17 0 1,0-52-1,1-19 1,-37 18 0,-34-53 15,-18 18-15,-18-18-1,-34 53 1,16 36-1,-34 17 1,-18 53 0,17-1-1,53-34-15,1 53 16,17 17 0,0-71-16</inkml:trace>
  <inkml:trace contextRef="#ctx0" brushRef="#br0" timeOffset="28930.88">7144 3898 0,'0'-35'15,"-18"35"-15,0 0 16,1 18-1,-18 34 1,17 1 15,18 36-15,0-19 0,18-35-1,-1-35-15,36 0 16,0 0-1,18 0 1,-36-35 0,0 0-1,-17-36 1,-18 54-16,0-19 16</inkml:trace>
  <inkml:trace contextRef="#ctx0" brushRef="#br0" timeOffset="29047.62">7250 3810 0,'-18'0'16,"-35"0"-1,-35 18 1,17 17 15,-17-17-15,53-1-16</inkml:trace>
  <inkml:trace contextRef="#ctx0" brushRef="#br0" timeOffset="29547.65">4868 4180 0,'0'71'32,"0"-53"-32,0-1 15,-17 54-15,-1-1 16,18-17-1,0-35 1,-18-18 15,18-18-15,0 1-16</inkml:trace>
  <inkml:trace contextRef="#ctx0" brushRef="#br0" timeOffset="29748.45">4851 4180 0,'0'0'15,"17"18"-15,1 0 0,17 35 16,-35 0 0,18-1-1,-18-16 1,0-19-1</inkml:trace>
  <inkml:trace contextRef="#ctx0" brushRef="#br0" timeOffset="30181.66">5151 4233 0,'0'0'16,"17"0"-16,1 0 15,-18 53 16,0-35-31,0 70 16,0-70-16,0 35 16,0-18-1,0-17 1,17-18 0</inkml:trace>
  <inkml:trace contextRef="#ctx0" brushRef="#br0" timeOffset="30809.33">6703 4075 0,'-36'-18'16</inkml:trace>
  <inkml:trace contextRef="#ctx0" brushRef="#br0" timeOffset="30981.35">6667 4127 0,'0'71'15,"0"0"1,0-1 0,0 1-1,0-36 1,0-17 0,0-1-16,0-34 46,0-1-46</inkml:trace>
  <inkml:trace contextRef="#ctx0" brushRef="#br0" timeOffset="31280.46">6703 4145 0,'17'0'15,"1"0"1,0 0-16,-1 0 16,1 0-16,17 0 15,1 0 1,-1 0-1,-35 18 17</inkml:trace>
  <inkml:trace contextRef="#ctx0" brushRef="#br0" timeOffset="31481.99">6738 4322 0,'18'0'16,"-1"0"-16,1 0 15,0 0-15,17-18 16,0 0-1</inkml:trace>
  <inkml:trace contextRef="#ctx0" brushRef="#br0" timeOffset="32031.22">7144 3898 0,'70'0'15,"-52"0"1,0 0-16,17 18 16,0-1-1,0 36 1,-35-17-1,0 17 1,-17-36 15,-54 18-31</inkml:trace>
  <inkml:trace contextRef="#ctx0" brushRef="#br0" timeOffset="32747.54">5062 4410 0,'18'0'16,"0"0"-1,-1 0-15,-17-18 16,18 0 0,0-17-1,-1 18-15,1-1 16,-1 0 15,1 18-31</inkml:trace>
  <inkml:trace contextRef="#ctx0" brushRef="#br0" timeOffset="33397.55">5503 4745 0,'-17'0'0,"34"0"0,-34-18 15,17 36 32,0 35-47,0 35 16,0 53 15,0 18-15,-18-71-1,18-70-15,-18 70 16,18-53-1,0-17 1</inkml:trace>
  <inkml:trace contextRef="#ctx0" brushRef="#br0" timeOffset="34513.47">5521 4727 0,'18'0'0,"-1"0"16,19 0 0,-19 0-16,107-17 15,34-1 1,-34 18 0,88-18-1,-18 1 1,-124 17-16,159-18 15,-158 18-15,264-35 16,-17 17 0,-19 18 15,-87 0-15,35 0-1,-18-35 1,-52 35-1,-18-18 1,-89 18 0,-17 0-1,-35 0 1,-18 18 31,0 17-32,0 36 1,0-18 0,0 52 15,0-69-31,0 87 16,0-52-1,0 35 1,0-54-1,0 1 1,-36-17 0,-17-19-1,1 1 1,-1 17 0,-18-35-1,0 18 1,-52-18-1,0 17 1,-1 1 15,-70-18-15,-53 18 0,-35-1-1,-18 1 1,18 17-1,88-35 1,-36 0 0,54 18-1,53-18 1,-19 0 0,107 0-1,18 0 1,17-35 31</inkml:trace>
  <inkml:trace contextRef="#ctx0" brushRef="#br0" timeOffset="35097.4">6562 4833 0,'0'0'0,"0"18"31,0-1-31,0 19 16,-36 87-1,36-88-15,-70 106 16,17-35 0,-18-18 15,36-35-15,17-53-1,-34 0 1,34-17-1,0-36 1,18 0 0,0-18-1,0 18 1,18 18 0,17 35-1,-17 0 1,35 71-1,-18-1 1,0-17 15,1-18-15,-1 1 0,18-36-1,-18 0 1,0-36-16</inkml:trace>
  <inkml:trace contextRef="#ctx0" brushRef="#br0" timeOffset="35547.43">6809 5151 0,'0'0'0,"0"17"31,-18 1-16,0 35-15,-17 0 32,35 0-32,0-1 31,0-34-15,71-18-1,-54 0-15,36 0 16,18-53-1,-18 0 1,-36-35 0,-17 53-1,-53 0 1,0 17 0,-17 18-1,17 35 1,35 0-1,1 18 1,17-17 0,17-36 15,1 0-31</inkml:trace>
  <inkml:trace contextRef="#ctx0" brushRef="#br0" timeOffset="36247.26">7355 5151 0,'0'-18'32,"-17"18"-17,-19 0-15,-16 35 16,16 0-1,36 1 1,0-19 0,18-17 15,17 0-15,0-35-1,1 17 1,-19 1-1,1 34 17,-18 19-17,0 17 1,0 17 0,0-52-16,0 88 15,18 17 1,-18-17-1,0 17 1,0 19 15,0-72-15,0-52-16,-36 52 16,-17-34-1,-17-19 1,-36-17-1,0-35 1,53-36 0,36 54-16,-1-107 15,18 1 1,53 35 0,35-18-1,0 35 1,-17 18-1,-18 0 1</inkml:trace>
  <inkml:trace contextRef="#ctx0" brushRef="#br0" timeOffset="36512.92">7691 5115 0,'0'0'0,"0"18"31,0 0-31,0-1 16,0 18-1,0 1 1,-18-19-1,0-17 17</inkml:trace>
  <inkml:trace contextRef="#ctx0" brushRef="#br0" timeOffset="36715.51">7691 5045 0,'0'0'0,"-18"0"16,0 0-16,18 17 15,-35-34 1,35 34 31</inkml:trace>
  <inkml:trace contextRef="#ctx0" brushRef="#br0" timeOffset="37213.94">7867 5168 0,'0'0'0,"0"18"0,0-1 16,0 19 0,0-1-1,0 18 1,0-35 0,0-1-1,0-34 48,0-1-63,0 0 15,0-17 1,0 17-16,18-70 16,34 35-1,37-17 1,-1 34-1,-18 36 1,-34 71 0,-19 17-1,-17-35 1,-53 0 0,18-18-1,0-35 1</inkml:trace>
  <inkml:trace contextRef="#ctx0" brushRef="#br0" timeOffset="38046.43">8502 4163 0,'0'0'0,"-18"0"16,1 0-1,34 0 1,1-18-16,35-17 15,35-36 1,-35 1 15,-35-1-15,-18 18 0,-18-17-1,0 70 1,1 0-1,-1 70 1,0 54 0,1-1-1,-19 36 1,19 0 0,17-53-1,0-89-15,0 36 16,0-35-1,53-18 1,-18-18 0,0-17 15,-35 0-31,0 17 0</inkml:trace>
  <inkml:trace contextRef="#ctx0" brushRef="#br0" timeOffset="38564.08">8696 4322 0,'0'-18'15,"-53"-53"1,18 18-1,-36 36 1,230 176-16,-335-318 16,193 159 15,36-18-15,35-17-1,-17 0 1,-1-18-1,-52 35-15,17 0 16,-35 1 0,0 34 31,-17 36-32,-1-17 1,18-19-16,0 36 15,0-35 1,35-18 0,1 0-1,-1-18 1,0-17 0,-35-36-1,0 54 1,-53 17-1,18 0 1,17 0 15,18 17-15,0 1 0,18-18-16</inkml:trace>
  <inkml:trace contextRef="#ctx0" brushRef="#br0" timeOffset="38996.71">9049 4022 0,'0'0'0,"0"-18"0,0 0 16,0 1-16,17-1 15,1 18-15,17-18 16,1 18 0,-1 36 15,-35 34-15,0 1-1,0-36 1,-18-17-1,1-18 17,17-36-17,0 19 1,0-36 0,35 0-1,-18 35 1,1 1-1,0 17 1</inkml:trace>
  <inkml:trace contextRef="#ctx0" brushRef="#br0" timeOffset="39680.62">9296 4092 0,'0'18'16,"0"-1"-16,17-17 31,1 0-15,35 0 0,-18-35-1,0 0 1,1 0-1,-36-1 1,0 54 15,0 35-15,0 35 0,0-70-16,0 70 15,0 18 1,0-18-1,0 0 1,0-53 15,-18 1-31,-35-19 32,0-17-17,36-35 1,-19-18-1,1 0 1,17 0 0,18 0-1,0 1 1,36-1 0</inkml:trace>
  <inkml:trace contextRef="#ctx0" brushRef="#br0" timeOffset="40146.99">9666 3933 0,'0'0'0,"-18"0"0,1 0 15,-18 36 1,-1 17 0,19 0-1,17-1 1,17-52 0,36 18-1,-35-18-15,17 0 16,18-35-1,-18 0 1,-35-18 0,0 0 15,-35 35-15,-18-17-1,18 35 1,17 0-1,1 0 1,17 35 0</inkml:trace>
  <inkml:trace contextRef="#ctx0" brushRef="#br0" timeOffset="40496.26">9913 3775 0,'0'0'0,"0"17"31,0 1-31,0 17 15,0-17-15,0 35 16,-18 35 0,18-17-1,0-19 1,0-16 0,18-36-1,17 0 1,1-18-1</inkml:trace>
  <inkml:trace contextRef="#ctx0" brushRef="#br0" timeOffset="40796.04">9860 3898 0,'18'0'31,"-1"0"-15,1 0-16,0 0 0,52 0 16,-17 0-1,18 0 1,-54 0-16,1 0 15,-36 0 48</inkml:trace>
  <inkml:trace contextRef="#ctx0" brushRef="#br0" timeOffset="41345.58">8572 4498 0,'0'0'0,"-70"0"47,88 0 0,-1 0-47,1 0 0,35 0 15,0 0-15,141 0 16,-18-18 0,71 1-1,18-19 1,-89 36-1,-123-17-15,88 17 16,35-18 0,-105 0 15,-53 18-15,-36 0 15,0-17-31,-35 17 15</inkml:trace>
  <inkml:trace contextRef="#ctx0" brushRef="#br1" timeOffset="58994.04">11307 1358 0,'-18'0'31,"0"0"-15,1 0-1,-19 0 1,19 0-16,-36 0 16,-53 0-1,-35 0 1,17 0 0,1 18-1,105-18-15,-35 0 16,36 0-1,-1 0 1,36 17 15,70-17-15,-53 0-16,89 18 31,105-18-15,0 0-1,-88 0 1,-17 18 0,-36-18-1,-17 0 1,-36 0 0,0 0 15,-70 0-16,-18 0 1</inkml:trace>
  <inkml:trace contextRef="#ctx0" brushRef="#br1" timeOffset="59576.96">11712 1129 0,'0'0'0,"-17"-18"16,-1 36-1,18 0 1,18 17 0,-1 18-1,54 0 1,-71-36 0,53 1-1,-36-18-15,54 18 16,-1-18-1,19 0 1,-54 0 0,-53 0 15,-52 35-15,-18 0-1,-1 18 1,-34 35-1,17-17 1,53-36 0,35-17-1,18-36 17,18 0-17</inkml:trace>
  <inkml:trace contextRef="#ctx0" brushRef="#br1" timeOffset="60461.15">13829 935 0,'0'0'0,"35"-53"0,-17 0 15,-1 18 1,-17 17 0,-52 36 15,-1 52-16,-53 107 1,18-89 0,-36 35-1,54-70 1,-1-17 0,36-36-1,-1-36 1,19-17-1,17 18 1,35-35 0,36 34-1,-1 36 1,1 36 0,-18 34-1,-36 1 16,36-18-15,-18-1 0,-17-52-1,-18 36 1,35-19 0,1-34-1,-36-1-15</inkml:trace>
  <inkml:trace contextRef="#ctx0" brushRef="#br1" timeOffset="60810.36">14199 1182 0,'0'0'16,"0"-18"-1,0 36 17,-35 17-17,17 36 1,18-54-16,-17 19 15,-1-1 1,0-18 0,1-17-1,17-52 17</inkml:trace>
  <inkml:trace contextRef="#ctx0" brushRef="#br1" timeOffset="61027.64">14111 935 0,'0'0'0,"0"-18"0,0 1 32,0 34 14,0 1-46,0-1 16,0 19 0,18-1-1</inkml:trace>
  <inkml:trace contextRef="#ctx0" brushRef="#br1" timeOffset="61593.5">14464 1199 0,'0'18'16,"0"0"-16,0-1 0,-18-17 15,18 53 1,-17-53-16,17 36 15,-36 16 1,19-16 0,17-1-1,0-53 48,0 1-48,0-36 1,0 0 0,53-18-1,17 1 1,18 35 0,-17 35-1,-18 35 1,-18 35-1,-35-52-15,0 17 16,0 53 0,-35-52-1,35-19 1,-18 1 15,18-36-15,18-17-16</inkml:trace>
  <inkml:trace contextRef="#ctx0" brushRef="#br1" timeOffset="62028.25">14940 1182 0,'0'0'0,"-18"0"31,1 0-31,-1 35 16,-17 18-1,0 35 1,-1 36 0,19 34-1,-19 36 16,19-35-15,-36 53 0,35 17-1,-52-35 1,34-53 0,36-105-1,0-54 16,0 0-31,18-52 16,35-89 0,-35 124-16,17-106 15</inkml:trace>
  <inkml:trace contextRef="#ctx0" brushRef="#br1" timeOffset="62443.82">14799 1393 0,'0'0'0,"0"-17"0,-18-18 15,18-18 1,0 17 0,53 19-1,53-1 1,35 18-1,-17 0 1,-36 18 0,-35 52-1,-53 1 1,-106-1 0,-35-17 15,-18-35-16,89 17 1,52-35 0,0 0-1,89-35 17,-54 35-32,36-35 15</inkml:trace>
  <inkml:trace contextRef="#ctx0" brushRef="#br1" timeOffset="63327.14">15505 1252 0,'0'-17'31,"-18"17"-16,0 17 1,1-17-16,-1 53 16,0 18-1,18-1 1,0-17 0,18-35-1,53-18 1,-1 0-1,1-35 1,-18-18 0,-18-18-1,0 18 1,-17 0 15,-18 71 0,0 35-15,-18 0 0,18-36-16,0 36 15,0 0 1,0-17 0,53-19-1,0-17 1,18-17-1,-19-19 1,19-17 0,-18-52-1,0-19 1,-36-17 0,1 53 15,-18 35-16,-35 106 17,0 35-17,35 35 1,-18-34 0,18 16-1,0-16 1,0-19-1,35-52 1,18-18 0,18 0-1,-1-35 1,-17-18 0,-35 35-16,17-53 15</inkml:trace>
  <inkml:trace contextRef="#ctx0" brushRef="#br1" timeOffset="63576.53">16034 1235 0,'0'0'0,"17"0"15,19 0-15,17 17 16,35-17 0,18-17-1,-53 17 1,-18-18 0,-18 0-1</inkml:trace>
  <inkml:trace contextRef="#ctx0" brushRef="#br1" timeOffset="64093.84">17427 1182 0,'0'0'16,"35"0"0,-52 0-1,-1 53 1,18 17-1,-17 1 1,-1-18 0,0-36-16,18 1 15,0 0 1,0-36 31,18 18-47</inkml:trace>
  <inkml:trace contextRef="#ctx0" brushRef="#br1" timeOffset="64309.86">17445 1005 0,'0'0'0,"0"-17"0,-35 17 16,17 0-16,-17-36 15,17 54 17,18 17-17,35-17 1,-17 0-16</inkml:trace>
  <inkml:trace contextRef="#ctx0" brushRef="#br1" timeOffset="64943.37">18080 1217 0,'0'-18'0,"0"36"0,-18-36 16,1-17-16,-19 0 16,19 35-16,-36 0 15,0 18 1,-35 70 0,17-18 15,1 18-16,70 1 1,0-19 0,35-70-1,53 0 1,-17-35 0,52-18-1,-17-53 1,0-35-1,-18-53 1,-70 53 0,-18 17-1,0 107 1,-53-1 0,0 142 15,-18 87-16,36-34 1,35-71 0,0-1-1,70-52 1,-52-53-16,88 18 16,-36-18-1</inkml:trace>
  <inkml:trace contextRef="#ctx0" brushRef="#br1" timeOffset="65509.5">18697 1147 0,'18'0'0,"-36"0"0,36-18 15,-36 0 1,106 18-16,-70 18 16,-18 0-1,35-18 1,1 17-1,-19-17 1,-17 18 0</inkml:trace>
  <inkml:trace contextRef="#ctx0" brushRef="#br1" timeOffset="65692.78">18732 1288 0,'36'17'32,"-19"-17"-1,1 0-31,17 0 16,36-17-1</inkml:trace>
  <inkml:trace contextRef="#ctx0" brushRef="#br1" timeOffset="65943.66">19491 864 0,'-18'-35'31,"1"53"-15,-1 17-1,0 0 1,18-17-16,0 35 16,0-18-16</inkml:trace>
  <inkml:trace contextRef="#ctx0" brushRef="#br1" timeOffset="66428.19">19738 1129 0,'0'0'0,"0"-18"0,0 1 31,-18 17-31,18-18 16,-17 18-1,-36 71 1,35-1 0,-17 1-1,0 34 1,35-52-1,17 0 1,36-53 0,35 0-1,18-35 1,-35-18 0,-1-53 15,-70 89-31,18-72 15,-18 19 1,0 52 0,0 1-1,0 34 17</inkml:trace>
  <inkml:trace contextRef="#ctx0" brushRef="#br1" timeOffset="66892.74">20267 1164 0,'0'0'0,"-18"0"31,1 0-31,-1 0 16,-35 18 0,18 17-1,17 0 1,18 1 0,18-19-1,53 36 1,-54-53-16,18 18 15,-17-1-15,35 1 16,-35 17 0,-18-17-1,-71 0 1,-17-18 0,0 0 15,70 0-16,0 0 1,18-18 0,0-17-16</inkml:trace>
  <inkml:trace contextRef="#ctx0" brushRef="#br1" timeOffset="67277.35">20585 1252 0,'0'0'0,"35"-35"16,-18 0-16,1-18 15,-18 35 16,0 1-15,-70 17 0,17 88-1,17 0 1,19-35 0,17 17-1,0-34 1,35-36-1,-17 0-15,70 0 16,0 0 0,36-53-1</inkml:trace>
  <inkml:trace contextRef="#ctx0" brushRef="#br1" timeOffset="67725.77">20902 1252 0,'-18'-70'32,"18"52"-17,0 1-15,0-1 16,36 0 0,34 18-1,-34 0 1,16 36-1,-34 16 1,0 37 0,-18-36-1,0-36-15,-18 36 16,0-35 0,1-1-1,17-34 32,0-19-31,17-34-1,19-1 1,-1-34 0,0 34-1,18 0 1</inkml:trace>
  <inkml:trace contextRef="#ctx0" brushRef="#br1" timeOffset="68009.74">21555 847 0,'0'0'16,"0"-18"0,0 36 46,0-1-62,-18 1 16,0-18-16,1 18 15,-1-1 1</inkml:trace>
  <inkml:trace contextRef="#ctx0" brushRef="#br1" timeOffset="68576.96">21978 900 0,'0'0'0,"0"-18"0,0 0 16,0 1-1,0-1 1,0 53 0,0 36-1,35 17 1,1-17 0,69-1 15,1-17-16,-18-53 1,-35 0 0,-35 0-1,-18-18 1,-18 1 0,-52 17-1,-18 53 1,-53 35-1,35-18 1,0 1 0,71-53-1,17-1-15,0-17 16</inkml:trace>
  <inkml:trace contextRef="#ctx0" brushRef="#br1" timeOffset="69819.91">10936 2752 0,'0'0'0,"-18"0"0,54 35 31,-19-17-31,89-18 16,0 0-1,70 0 1,-140 0-16,87 0 16,-52 0-1</inkml:trace>
  <inkml:trace contextRef="#ctx0" brushRef="#br1" timeOffset="70159.31">11589 2611 0,'0'17'47,"0"1"-47,17-1 15,1-17-15,35 53 16,17-17 0,1-1-1,-53-17-15,-1 34 16,-17 1 0,-106 0 15,18-17-16,-18-1 1,89-17 0</inkml:trace>
  <inkml:trace contextRef="#ctx0" brushRef="#br1" timeOffset="70809.35">13212 2469 0,'17'-35'16,"-17"18"-1,0 34 16,0 1-31,-88 88 16,17-18 0,-52 53-1,-18-18 1,17-34 0,54-72-1,35-17 1,35-17 15,0-54-15,0 53-16,52-52 15,1-1 1,18 36 0,17 35-1,18 71 1,-36-19-1,36 54 1,-53-53 0,18-17-1,-18-19 1,0-34 0</inkml:trace>
  <inkml:trace contextRef="#ctx0" brushRef="#br1" timeOffset="71148.2">13688 2769 0,'0'0'0,"-18"0"16,0 18 15,18 0-15,0 34-16,-17 19 15,-1-36 16,1 1-15,-1-36 0</inkml:trace>
  <inkml:trace contextRef="#ctx0" brushRef="#br1" timeOffset="71331.45">13670 2663 0,'0'0'0,"0"-17"0,0-1 16,0 36 47,18-18-48,-18 17 1,17-17-16</inkml:trace>
  <inkml:trace contextRef="#ctx0" brushRef="#br1" timeOffset="71875.69">14041 2769 0,'0'18'47,"0"0"-32,0-1-15,0 1 0,0 35 16,0 0 0,0 17-1,-18-34 1,18-19 15,0-34 0,0-36-15,0 0 0,18-36-1,70-34 1,0 52-1,53 19 1,-106 52-16,71 0 16,-18 88-1,-70 35 1,-18-52 0,0 17-1,-35-17 16,17-71-31,0 17 16,1-17-16</inkml:trace>
  <inkml:trace contextRef="#ctx0" brushRef="#br1" timeOffset="72392.23">14817 2734 0,'0'0'0,"-18"-18"0,18-17 16,0 53 31,0-1-47,0 54 15,0-36-15,0 71 16,-18-71-16,18 89 16,-17 52-1,-19 18 1,1-88 0,18 0 15,17-53-16,0-106 17,0 18-32</inkml:trace>
  <inkml:trace contextRef="#ctx0" brushRef="#br1" timeOffset="72741.94">14728 2822 0,'0'-17'15,"0"34"-15,0-70 0,0-35 16,18 18 0,17 34-1,106 19 1,-35 52 0,0 35-1,-71 19 16,-35-1-15,-88-35 0,-18-18-1,1-17 1,69-18 0,19 0-1,17-36 1,53-17-1,52 1 1</inkml:trace>
  <inkml:trace contextRef="#ctx0" brushRef="#br1" timeOffset="73476.22">15416 2558 0,'0'0'0,"0"35"31,-17 35-15,-19 19 0,19-19-1,17 1 1,0-36 0,53-17-1,0-18 1,-18 0-16,18-36 15,17-17 1,-17-35 0,-35 18-1,0 17 1,-18 70 15,-18 54 0,0 17-15,18-17 0,0-18-1,36-53 1,-19 0-16,36 0 16,35-18-1,18-35 1,-53-35-1,0-36 1,-18-34 0,-35 52-1,0 71 1,-17 70 15,-36 88-15,17 18 15,36 1-15,0-54-1,18-35 1,35-36 0,-18-17-1,53-35 1,-17-18-1</inkml:trace>
  <inkml:trace contextRef="#ctx0" brushRef="#br1" timeOffset="73709.11">15928 2611 0,'0'0'0,"18"0"31,-1 0-31,1 0 16,52 0-1,54 0 1,-89 0-16,71-18 16,-18 0-1,-53 1-15</inkml:trace>
  <inkml:trace contextRef="#ctx0" brushRef="#br1" timeOffset="74209.53">17498 2593 0,'0'0'0,"0"-18"0,0 1 16,0 34 15,-18 1-31,18 0 0,-35 52 31,0 18-15,35-35-1,0-35-15,0 17 16,0-17 0,-18-18-1,18-18-15</inkml:trace>
  <inkml:trace contextRef="#ctx0" brushRef="#br1" timeOffset="74408.87">17410 2417 0,'0'0'0,"0"-18"0,0 0 0,-18 18 46,18 18-30,0 0 0,18-1-1,17 18-15</inkml:trace>
  <inkml:trace contextRef="#ctx0" brushRef="#br1" timeOffset="75059.17">17974 2646 0,'0'0'0,"0"-18"0,0-17 16,-35 0-1,-36-1 16,36 36-15,-36 36 0,1 34-1,17 54 1,53-54 0,0-17-1,35-18 1,18-35-1,18 0 1,-54-17-16,54-36 16,-1-18-1,-17-35 1,18-52 0,-18 52-1,-36 0 16,-17 71-31,0 17 16,-17 18 0,-36 18-1,35 88 1,-17 17 0,35 18-1,0-17 1,18-36-1,34-53 1,1-17 0,18-18-1,-18 0 1,-35-18-16,34-17 16</inkml:trace>
  <inkml:trace contextRef="#ctx0" brushRef="#br1" timeOffset="75327.14">18803 2558 0,'18'0'32,"-1"0"-17,1 0-15,0 0 32</inkml:trace>
  <inkml:trace contextRef="#ctx0" brushRef="#br1" timeOffset="75525.32">18768 2699 0,'0'0'0,"0"35"15,17-35 32,-17-18-31,18 1-16,-18-1 15</inkml:trace>
  <inkml:trace contextRef="#ctx0" brushRef="#br1" timeOffset="76042.11">19491 2205 0,'0'0'0,"-18"-18"0,1-17 31,-1 35-31,0 0 16,-17 0-1,17 0-15,1 53 16,-1-18-1,18 0 1,35 1 0,1-36-1,34 17 1</inkml:trace>
  <inkml:trace contextRef="#ctx0" brushRef="#br1" timeOffset="76358.99">19773 2328 0,'0'0'0,"0"18"47,0 0-47,0 17 16,0-17-16,-17 87 15,-36 54 1,0 0 0,17-53-1,1-18 1,35-70 0,-17-18-1,17-18 1,0-17-1</inkml:trace>
  <inkml:trace contextRef="#ctx0" brushRef="#br1" timeOffset="76709.16">19685 2452 0,'0'0'0,"0"-35"15,18-36 1,35 53-1,-18 1 1,35 17 0,1 0-1,-18 35 1,-36 36 0,-17-54-16,0 54 15,-88 17 16,0-35-15,0-18 0,88-17-1,18-54 17,70 1-17,-71 18-15</inkml:trace>
  <inkml:trace contextRef="#ctx0" brushRef="#br1" timeOffset="77241.6">20126 2434 0,'0'0'15,"18"0"-15,-18 18 16,0 35 0,-36 53-1,1-18 1,17-35 15,18-36-15,0-34 15,0-1-15,53-53-1,-35 54-15,35-18 16,-18 17-1,-17 36 1,-1 34 0,1 19-1,0-53 1,17-1 0,-17-17-1,17-35 16,0-18-15,-17-35 0,-18 17-1,0-17 1,0 71-16,0-1 16,0 36 15,0 17-16,17 0-15</inkml:trace>
  <inkml:trace contextRef="#ctx0" brushRef="#br1" timeOffset="77826.19">20902 2611 0,'0'0'15,"0"-53"-15,0 0 32,-18 17-17,-17 19 1,-35 17 0,-1 70-1,18 19 1,18-1-1,35-53-15,0 18 16,17-18 0,19-17-1,34-18 1,19-53 0,-1-18-1,-35-52 16,0-1-15,-36-17 0,-17 71-1,18-1 1,-18 54 0,-35 52-1,-1 71 1,1 17-1,17 18 1,18-53 0,0-70-16,0 53 15,18-54 1,17-17 0,18-17-1</inkml:trace>
  <inkml:trace contextRef="#ctx0" brushRef="#br1" timeOffset="78091.14">21431 2275 0,'-17'0'47,"17"18"-32,-18 0-15,18-1 0,-35 19 16,17-1 0,0-17-16,1-18 15,17 17 1</inkml:trace>
  <inkml:trace contextRef="#ctx0" brushRef="#br1" timeOffset="78680.72">21713 2328 0,'0'-17'0,"-17"17"31,17 17-15,0 1-1,0 35-15,17 17 16,36-17 15,-35-35-31,70 35 16,-17-35-1,35-18 1,-53 0 0,-18-36-1,-35 1 1,0 17-1,-35 18 1,-18 18 0,-36 70-1,36-17 1,-35 35 0,53-89-16,-18 36 15,35 18 1,-17-54 15,18-17 0,17-17 1,0-1-32</inkml:trace>
  <inkml:trace contextRef="#ctx0" brushRef="#br1" timeOffset="80991.34">11060 3810 0,'0'0'0,"-18"0"0,0 0 16,18 18 15,18-18-31,0 0 16,-1 0-16,89 35 15,0-35 1,17 18 0,-34-18-1,-1 0 1,-35 0-1</inkml:trace>
  <inkml:trace contextRef="#ctx0" brushRef="#br1" timeOffset="81208.41">11606 3792 0,'18'0'16,"-18"18"15,0 0-31,0-1 16,-35 54 0,17-54-16,-52 36 15,52-35-15</inkml:trace>
  <inkml:trace contextRef="#ctx0" brushRef="#br1" timeOffset="81941.71">12947 3739 0,'0'0'0,"0"18"16,-18-18-1,1 0-15,-54 53 16,-52 53 15,34-18-15,-34 18-1,35-18 1,35-53 0,18-35-1,-1-35 1,54-18-1,17-17 1,36 17 0,-54 53-16,1-18 15,70 36 1,-52 35 0,16 35-1,-16 0 1,-1-17 15,0-19-15,1-52-1,16 0 1,1-17 0,-17-1-16</inkml:trace>
  <inkml:trace contextRef="#ctx0" brushRef="#br1" timeOffset="82140.63">13194 4057 0,'0'53'32,"-18"-36"-32,1 1 0,-36 53 15,53-54-15,-36 19 16,19-36 31</inkml:trace>
  <inkml:trace contextRef="#ctx0" brushRef="#br1" timeOffset="82302.92">13176 3951 0,'0'0'0,"0"18"63,0-1-47</inkml:trace>
  <inkml:trace contextRef="#ctx0" brushRef="#br1" timeOffset="82791.32">13511 4039 0,'0'0'0,"0"18"0,0 52 31,0-17-15,-17 18-1,-1-53-15,0 35 16,1-18 0,17-18-1,-18-17 1,18-35 0,0 0-1,53-53 1,18-18 15,-18 35-15,35 18-1,-35 53 1,0 89 0,-53 52-1,-53-71 1,0 18-1,53-52 1,-18-36 0,36 0 15</inkml:trace>
  <inkml:trace contextRef="#ctx0" brushRef="#br1" timeOffset="83124.67">14146 4039 0,'0'0'0,"-17"0"16,-1 0 0,-17 36-1,17 34 1,-17 54-1,35-89-15,-35 124 16,17-54 0,0 54-1,-17 0 1,17-71 0,18 18-1,0-159 16,0 35-15</inkml:trace>
  <inkml:trace contextRef="#ctx0" brushRef="#br1" timeOffset="83476.61">14023 4127 0,'0'-17'0,"0"34"0,0-52 0,0 0 16,35 0 0,-17 17-16,52 0 15,54 18 1,-54 0 0,19 71-1,-89-18 1,-18 53 15,-106-36-15,1-17-1,52-18 1,54-35 0,34-17 15,1-1-31,35-17 15</inkml:trace>
  <inkml:trace contextRef="#ctx0" brushRef="#br1" timeOffset="84223.82">14640 3986 0,'0'0'0,"18"-17"0,-18 34 31,0 1-31,0 35 15,-18 35 17,18-17-17,0-1 1,18-52 0,35-18-1,17-18 1,1-35-1,17-17 1,-53-36 0,-35 35-1,0 36 1,0 53 0,-17 52-1,-1 1 1,18 35-1,18-36 17,17-52-17,-17-18-15,88 0 16,17-18 0,18-70-1,-17-18 1,-72 0-1,-34 71-15,17-88 16,-35 52 0,0 36-1,-17 52 1,-19 19 0,-34 52-1,70-70-15,-35 87 16,35 19 15,0-18-15,0-36-1,35-34 1,0-19 0,18-17-1,-35-70 1,-1 34-1</inkml:trace>
  <inkml:trace contextRef="#ctx0" brushRef="#br1" timeOffset="84457.7">15363 4004 0,'-17'0'16,"34"0"-16,-17 0 31,18-18-15,53 18-1,-54-17-15,54 17 16,-18-18 0,-18 0-1,-17-17 1</inkml:trace>
  <inkml:trace contextRef="#ctx0" brushRef="#br1" timeOffset="85508.74">20038 2469 0,'0'0'0,"-18"18"15,36-18 16,-1 0-31,54 0 32,88 0-17,-124 0-15,124 0 16,52 0 0,-87 0-1,-36 0 1,-158 0 15,34 0-31,-123 0 16</inkml:trace>
  <inkml:trace contextRef="#ctx0" brushRef="#br1" timeOffset="85724.26">19861 2646 0,'-17'17'0,"34"-34"0,-34 70 16,34-36 15,89 1-31,18-18 31,34-18-15,1 1 0,-71-19-1,-70 19-15,0-18 16,-18-1-16</inkml:trace>
  <inkml:trace contextRef="#ctx0" brushRef="#br1" timeOffset="86174">20355 1976 0,'0'-18'0,"0"36"0,-17-54 0,-19 1 32,19 17-17,-1 18 1,0 53 0,1 53-1,17 0 1,0-36-1,0-52-15,17 17 16,36-17 0,53-18-1,-35-35 1,17-18 0,-35 0-1,-36-35 1,-17 52 15,0 19-15,0-1-1</inkml:trace>
  <inkml:trace contextRef="#ctx0" brushRef="#br1" timeOffset="86573.47">20849 2064 0,'0'0'0,"-17"0"63,-1 0-63,0 0 15,1 0-15,-1 0 32,0 35-17,18-17-15,0 17 16,71 0 0,-36-17-1,0-1 1,-35 1-1,0 0 1,-88-18 0,18 0-1,-1 0 1,36 0 0</inkml:trace>
  <inkml:trace contextRef="#ctx0" brushRef="#br1" timeOffset="86941.48">20973 2152 0,'17'0'0,"-17"-18"16,18 18-1,17-35 1,-17 17 0,-18 1-1,0-1 1,-18 36 15,18-1-31,-17 19 16,-1-1-1,18 0 17,0-17-17,18-18 1,17 0 0,-18 0-16</inkml:trace>
  <inkml:trace contextRef="#ctx0" brushRef="#br1" timeOffset="87340.32">21167 2081 0,'0'0'0,"0"-35"15,17 17 1,19 1 0,-19 17-1,36 35 1,-53 0-1,0 36 1,-18-36 15,1-17-15,-1-18 0,18-35 15,0-1-16,35-34 1,1 17 0,34 0-1,-17 35 1,-35 18-16,17 0 16,-35 53-1,-17-35 1</inkml:trace>
  <inkml:trace contextRef="#ctx0" brushRef="#br1" timeOffset="88023.8">17074 4004 0,'0'0'0,"18"-18"0,0-17 0,17 17 31,-17 18-15,-18 18 0,0 70-1,-36 18 1,1-53-1,0-18 1,35-52 0,0-1-1</inkml:trace>
  <inkml:trace contextRef="#ctx0" brushRef="#br1" timeOffset="88223.61">17092 3739 0,'0'-17'0,"0"34"0,-18-34 15,-17-1 1,0 18 0,35 18-1,0-1-15,0 19 16,18-19-16</inkml:trace>
  <inkml:trace contextRef="#ctx0" brushRef="#br1" timeOffset="88807.48">17868 3916 0,'0'0'0,"0"-18"0,0 1 16,0-1 0,-35 18-1,-53 0 1,0 53 0,-1 0-1,-34 70 1,52 1-1,71-71 1,53 0 0,53-53-1,53-36 1,-71-17 0,35-35-1,-52-35 1,-36-18-1,-17 35 1,0 35 15,-18 36-15,0 53 0,0 17-1,0 0-15,-18 53 16,0 71-1,18-36 1,0-17 0,0-53-1,36-53 1,34 0 0</inkml:trace>
  <inkml:trace contextRef="#ctx0" brushRef="#br1" timeOffset="89073.89">18697 3916 0,'-17'0'31,"17"-18"1,17 18-32,1 0 0,17 0 15,36 0 1,-18-35 0,-18 35-1</inkml:trace>
  <inkml:trace contextRef="#ctx0" brushRef="#br1" timeOffset="89256.67">18662 4022 0,'0'0'0,"-18"17"16,1 1 0,52-18 15,-17 0-31,52 0 15,-17-35 1,-53 17-16</inkml:trace>
  <inkml:trace contextRef="#ctx0" brushRef="#br1" timeOffset="89806.76">19544 3669 0,'0'0'0,"35"-71"32,-17 54-32,-36 34 46,1 1-30,17 0-16,-36 35 16,36-18-1,0-18 1</inkml:trace>
  <inkml:trace contextRef="#ctx0" brushRef="#br1" timeOffset="90390.41">19967 3881 0,'0'-36'16,"0"1"-1,0 17-15,0 1 16,0 34 15,-35 72 0,0-1-15,17 35 0,18-17-1,0-88-15,35 17 16,36-35-1,-1-35 1,19-36 0,-19 1-1,-17-36 1,-53 0 0,18 18-1,-18 70 1,0 36 31,0-1-47</inkml:trace>
  <inkml:trace contextRef="#ctx0" brushRef="#br1" timeOffset="90823.46">20496 3951 0,'0'0'0,"18"0"0,0 0 0,-1 0 15,-17-35 1,-17 35 15,-36 0-15,0 17-1,53 1-15,-18 53 32,18-36-17,53 35 1,18-17 0,-54-17-1,-34-1 1,-36 0-1,-53-17 1,18 0 0,35-18-1,18 0 1,35-36 0,17 19-1</inkml:trace>
  <inkml:trace contextRef="#ctx0" brushRef="#br1" timeOffset="91207.32">20726 4110 0,'53'-71'31,"-36"71"-31,19-35 16,-1-18 0,-18 18-1,-34 35 17,-18 0-32,-36 35 15,36 36 1,17 17-1,18-71-15,0 54 16,0-18 15,53-35-15,18-18 0,-1 0-1,-35 0-15</inkml:trace>
  <inkml:trace contextRef="#ctx0" brushRef="#br1" timeOffset="91657.02">21078 4039 0,'0'-17'15,"0"34"-15,0-70 0,0 18 16,0 0-1,0 17 17,36 18-17,-19 0 1,36 35 0,-35 36-1,0 0 1,-18-1-1,0-17 1,-18-18 0,18-17-16,-18-18 15,18-35 17,0-18-17,18 35-15,-18-35 16,35-17-1,-17 17 17,-18 17-17,17 36-15</inkml:trace>
  <inkml:trace contextRef="#ctx0" brushRef="#br1" timeOffset="91915.62">21608 3792 0,'0'0'0,"0"-17"0,-18 17 31,18 17 16,-18 1-31,1-18-1</inkml:trace>
  <inkml:trace contextRef="#ctx0" brushRef="#br1" timeOffset="92406.02">21802 3739 0,'0'0'0,"0"-17"15,0 34 16,17-17-31,-17 36 32,36 17-17,-1-18 1,35 0 0,1-17-1,0-18 1,-54 0-16,18 0 15,-17 0 1,0 0 0,-18 17-1,-71 36 1,1 18 0,34-36-16,-87 71 15,-1 0 1,71-71-1,36-17 17,-1-18-17,1 0-15</inkml:trace>
  <inkml:trace contextRef="#ctx0" brushRef="#br1" timeOffset="93506.26">13070 5115 0,'0'0'0,"18"0"0,0-35 32,-36 35-17,0 18-15,-35 35 16,18-36-16,-141 124 15,35-35 1,-18 0 0,35-53-1,89-35 1,35-54 0,0 19-16,0-19 15,53-17 1,18 18 15,-18 35-15,35 35-1,-35 36 1,0 17 0,-36 0-1,1-35 1,52-17-1,1-36 1,-53 0 0</inkml:trace>
  <inkml:trace contextRef="#ctx0" brushRef="#br1" timeOffset="93756.62">13300 5468 0,'0'0'0,"17"0"16,-17 18 0,0-1-16,0 36 31,0 0-15,-17 0-1,-1-18 1,0-35-16,1 0 15,17-17 1</inkml:trace>
  <inkml:trace contextRef="#ctx0" brushRef="#br1" timeOffset="93922.97">13353 5362 0,'0'0'0,"0"-17"16,0-1-1,0 53 32,0-17-31,0-1-16</inkml:trace>
  <inkml:trace contextRef="#ctx0" brushRef="#br1" timeOffset="94422.93">13635 5521 0,'0'18'0,"0"-36"0,0 89 16,0-1-1,0-17 1,0 0-1,-18-35-15,18-1 16,0-34 31,0-19-31,0-17-1,35-35 1,-17 53-16,17-36 15,36 18 1,35 36 0,-53 34-1,0 54 1,-36 17 0,-52 0-1,-36 1 1,54-54-1,-18-35 1,52-18 31,1 18-47</inkml:trace>
  <inkml:trace contextRef="#ctx0" brushRef="#br1" timeOffset="94772.77">14199 5539 0,'0'0'0,"0"17"31,0 1-31,-35 35 16,17 53-1,1 17 1,-36 71-1,35-141-15,-35 141 32,0-18-17,-17 18 1,-1-17 0,36-107-1,35-52-15,-18 17 16,18-70 15,36-88-15,34-36-1</inkml:trace>
  <inkml:trace contextRef="#ctx0" brushRef="#br1" timeOffset="95123.5">14199 5697 0,'0'-17'0,"0"34"0,0-70 0,36 1 31,-1-1-15,53 17 0,-17 36-1,17 0 1,-35 53-1,-53 0 1,-18 18 0,-35-18-1,36-36-15,-54 19 16,18-19 0,18-17-1,35-17 32,17-1-47</inkml:trace>
  <inkml:trace contextRef="#ctx0" brushRef="#br1" timeOffset="95905.63">14746 5468 0,'0'0'0,"0"18"32,0 17-17,-18 36 1,18-36 0,0 18-1,0-36-15,18-17 31,35 0-15,-18-35 0,36-35 15,-18 17-15,-36 53-16,1-18 15,0 18 1,-18 18-1,0 35 1,-36-1 0,36 19-1,0-36 1,36-35 15,52 0-15,-18-35-1,-52 17-15,70-70 32,-17-18-17,-36 18 1,0-18 0,-35 53-1,0 18 1,-35 70-1,-18 36 1,18 35 0,0-36-1,35 36 1,0-35 0,53-36-1,17-17 1,-17-18-1,-18 0 1,1-53 15,-19 0-31</inkml:trace>
  <inkml:trace contextRef="#ctx0" brushRef="#br1" timeOffset="96156.72">15240 5362 0,'18'0'16,"-1"0"-1,1 0-15,0 0 0,70 0 16,-53 0-1,36 0 1,-54-17 0,36-1-1</inkml:trace>
  <inkml:trace contextRef="#ctx0" brushRef="#br1" timeOffset="96613.66">16863 5327 0,'0'0'0,"-18"0"31,18 18-31,0-1 16,0 54-1,-18-18 1,1-18 0,17 0-1,-18-35 1,18-17 15</inkml:trace>
  <inkml:trace contextRef="#ctx0" brushRef="#br1" timeOffset="96806.18">16863 5256 0,'0'0'0,"0"-17"16,0-1-1,0 36 32,17-18-47,19 17 16,17 1 0</inkml:trace>
  <inkml:trace contextRef="#ctx0" brushRef="#br1" timeOffset="97423.02">17692 5397 0,'0'0'0,"17"0"0,-17-52 32,0 34-17,-17-35 1,-54 18-1,36 35 1,-53 0 0,17 70-1,36-34-15,-18 52 16,0 35 0,53-52-1,35-1 1,54-70-1,-1 0 1,-71 0-16,107-70 31,-54-1-15,36-52 0,-70-18-1,-19 17 1,1 1-1,-18 105-15,0-17 16,-35 105 15,-1 36-15,36 35 0,0-123-16,0 70 15,0 0 1,18-35-1,35-17 1,17-36 15,-17 0-15,-35-18-16</inkml:trace>
  <inkml:trace contextRef="#ctx0" brushRef="#br1" timeOffset="97659.25">18662 5292 0,'-18'0'16,"1"0"-16,34 0 31,1 0-31,0 0 15,34 0 1,-34 0 15</inkml:trace>
  <inkml:trace contextRef="#ctx0" brushRef="#br1" timeOffset="97820.28">18627 5433 0,'0'0'0,"-18"0"0,18 17 0,18-17 78,-1 0-78</inkml:trace>
  <inkml:trace contextRef="#ctx0" brushRef="#br1" timeOffset="98255.16">19491 5098 0,'0'0'0,"0"-18"16,0 0 15,-18 36-15,1 35-1,-1 0 1,0 17-1,18-34 1,0-1 0</inkml:trace>
  <inkml:trace contextRef="#ctx0" brushRef="#br1" timeOffset="98722.44">19879 5221 0,'0'-18'16,"0"36"-1,0 0 1,-35 17 0,17 36-1,-17-1 1,0 18-1,35-35 1,0-17 0,17-19-16,54-17 15,17 0 1,0-70 0,0-1-1,-52 18 1,-19-35-1,-17 17 1,18 18 15,-18 36-15,0 52 15,0 0-15,0-17-1</inkml:trace>
  <inkml:trace contextRef="#ctx0" brushRef="#br1" timeOffset="99157.46">20637 5292 0,'36'-36'15,"-54"36"32,0 0-47,-17 0 16,-53 36 0,17 17-1,54-1 1,17-16-1,53-19 1,0 1 0,52 35-1,-69-35 1,-36 17 0,-36-17-1,-34-1 1,-54 1-1,36-18 1,35 0 15,53-53-15</inkml:trace>
  <inkml:trace contextRef="#ctx0" brushRef="#br1" timeOffset="99589.75">20849 5433 0,'18'-18'0,"-1"18"16,1-18-16,0 18 0,52-35 15,-34 0 1,-19 0 0,-17 17 15,0 0-15,-53 36-1,18 17 1,17 36-1,1-18 1,-1 17 0,18-17-1,18-35 1,52-18 0,-17 0-1,18-35 1</inkml:trace>
  <inkml:trace contextRef="#ctx0" brushRef="#br1" timeOffset="100021.33">21308 5309 0,'0'0'0,"0"-17"0,0-1 31,70 0-15,-17 18-1,0 0 1,-53 71 0,0-36-1,0 53 1,-17-52-1,-1-36 1,18 17 15,0-34-15,0-1 0,0-17-1,35-18 1,0 0-1,-17 18 1,0 17 0</inkml:trace>
  <inkml:trace contextRef="#ctx0" brushRef="#br1" timeOffset="100238.77">21890 5098 0,'0'17'32,"-18"1"-32,18 0 15,-35-1 1,0 36-1</inkml:trace>
  <inkml:trace contextRef="#ctx0" brushRef="#br1" timeOffset="100673.08">22172 5080 0,'0'18'47,"0"-1"-47,0 1 16,0 35 0,0-18-1,18-17-15,70-1 16,0 1-1,36-18 1,-54 0 0,-88 0 15,-70 35-15,0 18-1,-18 18 1,0-1-1,18 1 1,0-18 0,70-36-1,-35 1 1</inkml:trace>
  <inkml:trace contextRef="#ctx0" brushRef="#br1" timeOffset="101622.3">12435 6879 0,'18'0'0,"0"-53"31,-18 36-31,0-1 16,-18 18 15,0 18-31,-52 52 16,-36 71 0,0-17-1,-35 52 1,106-141-16,-53 71 15,52-88 1,36-36 0,0-52 15,36-19-15,-36 72-16,53-89 15,-18 53 1,35 53-1,1 35 1,-18 18 0,17 35-1,-52-52-15,53 52 16,-1-35 0,-35-35-1,18-18 1,18 0-1,-71-18-15</inkml:trace>
  <inkml:trace contextRef="#ctx0" brushRef="#br1" timeOffset="101939.13">13212 7091 0,'0'0'0,"17"0"0,-17-18 16,0 36 0,-35 70-1,0 18 1,-18 0-1,35-36 1,0-70 0,18-17 15,0-1-15,18 0-16</inkml:trace>
  <inkml:trace contextRef="#ctx0" brushRef="#br1" timeOffset="102105.24">13264 6879 0,'0'0'0,"0"-35"15,0 53 32,0-1-47,0 18 16,36 1-1</inkml:trace>
  <inkml:trace contextRef="#ctx0" brushRef="#br1" timeOffset="102588.42">13758 7073 0,'0'0'0,"0"18"15,0 17 1,-17 36 0,-1 17-1,18 0 1,-18-53 0,1-17-1,17-36 16,0 1-15,0-36-16,53-53 16,0 18 15,35 0-15,0 52-1,-70 36-15,35 0 16,-1 53-1,-52 53 1,-35 17 0,18-70-1,-1-17 1,18-19 0,18-52 15</inkml:trace>
  <inkml:trace contextRef="#ctx0" brushRef="#br1" timeOffset="102904.83">14446 7038 0,'0'0'0,"0"-18"16,0 36 15,-17 0-16,-19 52 1,36-35-16,-35 89 16,0 35-1,-1-36 1,-16 36 0,16 0-1,1-18 1,35-35-1,0-89 1,35-52 15</inkml:trace>
  <inkml:trace contextRef="#ctx0" brushRef="#br1" timeOffset="103221.3">14411 7373 0,'0'0'0,"0"-35"0,0-71 16,35 18-1,36 17 1,-36 54-16,36-1 16,17 0-1,-35 54 1,-36 16-1,-17 37 1,-105-1 15,16-35-15,19-18 0,52-35-1,36-18 1</inkml:trace>
  <inkml:trace contextRef="#ctx0" brushRef="#br1" timeOffset="103922.32">15028 7038 0,'0'18'46,"-17"-1"-46,17 1 0,-18-1 0,18 36 16,-18 0 15,18 0-15,18-35 0,70-18-1,0-35 1,18-36-1,-18 0 1,-70 19 0,0 34-1,-54 88 17,19 19-17,17-19 1,0-35-1,88-17 1,18-18 15,0-53-15,-18-35 0,-35 0-1,-36 0 1,19-18-1,-36-18 1,0 107-16,0-1 16,-71 124 15,54-18-15,-19 18-1,36 0 1,0-89-16,0 36 15,53-35 1,0-18 0,0-18-1,-18-17 1</inkml:trace>
  <inkml:trace contextRef="#ctx0" brushRef="#br1" timeOffset="104121.87">15734 6985 0,'0'0'0,"-18"0"0,36 0 47,0 0-47,17 0 0,71-18 15,-1 1 1,-34-19-1,-53 36-15</inkml:trace>
  <inkml:trace contextRef="#ctx0" brushRef="#br1" timeOffset="104588.88">17251 6897 0,'0'0'0,"0"17"31,0 1-15,0 35 0,-18 0-1,-35-18 1,36-17 0,-1-18-1</inkml:trace>
  <inkml:trace contextRef="#ctx0" brushRef="#br1" timeOffset="104788.61">17268 6791 0,'0'0'0,"0"-18"16,0-17-1,18 17 1,-18 54 15,0-19-15,0 1-16,53 0 15,-35 17-15</inkml:trace>
  <inkml:trace contextRef="#ctx0" brushRef="#br1" timeOffset="105388.95">17956 6914 0,'0'0'0,"18"-52"31,-18 34-31,0 0 16,-53 18-1,18 0 1,-36 18-1,-17 52 1,-18 36 0,18-18-1,88 1 1,18-54 0,70-35-1,0-18 1,0-35-1,0-17 1,-35-54 0,-35 107-16,35-124 31,-35 35-15,-1-53-1,-17 88 1,0 54-1,0 52 1,0 0-16,-17 71 16,17 53-1,0-18 1,0-70 0,0 17-1,35-53 1,-18-17-16,36-18 15,18 0 1,-18-18 0</inkml:trace>
  <inkml:trace contextRef="#ctx0" brushRef="#br1" timeOffset="105604.5">18838 6879 0,'0'-17'31,"18"17"1,0 0-32,-1 0 15,36 0-15,-35 0 16</inkml:trace>
  <inkml:trace contextRef="#ctx0" brushRef="#br1" timeOffset="105771.3">18732 7003 0,'0'0'0,"-17"17"16,17 19-1,-18-36 1,36 17-1,35-17 1,0 0 0</inkml:trace>
  <inkml:trace contextRef="#ctx0" brushRef="#br1" timeOffset="106288.56">19667 6579 0,'0'0'0,"0"-70"15,0 52 1,0 36 15,0-1-31,0 19 16,-17 34-1,-19 18 1,19-70-16,-1 17 16,1 1-1</inkml:trace>
  <inkml:trace contextRef="#ctx0" brushRef="#br1" timeOffset="106716.88">20073 6791 0,'0'-18'15,"0"1"1,0 34 15,0 1-31,-18 17 16,18-17-16,-35 52 15,17 1 1,1 0 0,17-19-1,17-34 1,54 0 0,-53-18-16,52-36 15,-17-16 1,18-19-1,-36-17 1,-17 0 0,-1 52-1,-17 19 17,0 34-1</inkml:trace>
  <inkml:trace contextRef="#ctx0" brushRef="#br1" timeOffset="107148.21">20655 6844 0,'0'0'0,"18"0"16,-18-18-1,17 18-15,-34 0 32,-36 0-32,0 18 15,0 35 17,53-18-17,0 0 1,53 1-1,17-1 1,-34-17 0,-19 17-1,-34-35 1,-71 17 0,17 1-1,-17-18 1,35 18-1</inkml:trace>
  <inkml:trace contextRef="#ctx0" brushRef="#br1" timeOffset="107504.3">20920 7003 0,'0'0'0,"0"-18"0,0 0 15,53-17 1,-36 0 0,-17 17-1,-17 18 16,-19 18-15,1 35 0,17 0-1,18 0 17,0-36-17,0 18 1,18-35-16,35 18 15,0-18 1,-18 0 0</inkml:trace>
  <inkml:trace contextRef="#ctx0" brushRef="#br1" timeOffset="107905.81">21220 6932 0,'0'0'0,"0"-35"16,0 17-1,17-17 1,36 35 0,-18-18 15,36 18-15,-53 53-1,-18 0 1,0 18-1,0-18 1,-18-36 0,18 1-16,-18-18 15,18-18 17,0 1-17,0-54 1,18 36-1,0 17-15,-1-35 16,19 18 0,-19 17-1</inkml:trace>
  <inkml:trace contextRef="#ctx0" brushRef="#br1" timeOffset="108137.36">21837 6632 0,'0'18'16,"0"-1"-16,-18-17 0,18 18 16,-17 0-16,-1 52 15,-17-34 1,35-19-1,0 1 1</inkml:trace>
  <inkml:trace contextRef="#ctx0" brushRef="#br1" timeOffset="108570.91">22190 6438 0,'0'18'31,"-18"-1"-31,18 1 16,0 0-16,0 35 16,0 35-1,53-35 1,106 17-1,-1-52 1,-69-18 0,-1 0-1,-88-18 17,0 1-17,-106 34 1,88 1-16,-87 70 15,-19-17 1,-17 17 0,18-18-1,52-34 1,0-19 0,54 1-16</inkml:trace>
  <inkml:trace contextRef="#ctx0" brushRef="#br1" timeOffset="109471.29">12682 8308 0,'0'0'0,"0"-18"0,0 1 0,0-36 15,-35 53 17,17 17-17,-70 54 1,-18 17-1,18-17 1,53-54-16,-124 36 16,36-18-1,87-35 1,36-17 0,71-36-1,17 35 1,53 18-1,18 71 1,-88-1 0,-1 19-1,-17-19 17,-18-35-17,1-35 1,-1 0-16</inkml:trace>
  <inkml:trace contextRef="#ctx0" brushRef="#br1" timeOffset="109687.81">13317 8537 0,'18'0'0,"-36"0"0,36 18 16,-18 52-1,0-17 1,-18 18 0,-17-36-1,17-35 1,1 0 0</inkml:trace>
  <inkml:trace contextRef="#ctx0" brushRef="#br1" timeOffset="109854.58">13317 8431 0,'0'0'15,"0"-17"-15,0-1 16,0 0 0,36 54-1,34-1 1,-70 0-1</inkml:trace>
  <inkml:trace contextRef="#ctx0" brushRef="#br1" timeOffset="110336.93">13705 8590 0,'0'18'31,"0"-1"-15,0 1-16,0 17 15,0 18 1,0 0 0,-17-53-1,-1 0 1,18-17-1,0-36 1,0-18 0,71 0-1,-18 19 17,-36 34-32,71-17 15,-17 35 1,-18 70-1,-35-17 1,-18 18 0,-36 35-1,1-54 1,17-16 0</inkml:trace>
  <inkml:trace contextRef="#ctx0" brushRef="#br1" timeOffset="110671.29">14552 8449 0,'0'0'0,"-18"18"0,1-1 15,-18 36 1,17 53 0,-17 70-1,-1 1 1,-17 52 0,-35 36-1,53-107 1,17-69-1,18-54 1,0-53 0,18-70 15,17 0-31</inkml:trace>
  <inkml:trace contextRef="#ctx0" brushRef="#br1" timeOffset="110971.49">14376 8943 0,'0'-53'15,"0"106"-15,0-159 0,0-17 16,17-1 0,54 36-1,35 35 1,0 35 0,-54 36-1,1 35 1,-53 17-1,-70 72 1,-18-89 0,35-18-1,35-18 17,18-34-17,35-18 1,71-71-1</inkml:trace>
  <inkml:trace contextRef="#ctx0" brushRef="#br1" timeOffset="111603.84">15081 8396 0,'36'-18'0,"-72"36"0,107-36 0,-71 71 16,-53 18-1,35-1 1,18 1-1,0-18 1,0-35 0,71-18 15,17-36-15,0-34-1,0-1 1,-52 54-1,-36 34 17,0 1-32,0 35 15,-18 17 1,18-17 0,18-35-1,70-18 1,35-53-1,-17-18 1,0-34 0,-71-19-1,-17-35 17,17 54-17,-70 87 1,17 71-1,-17 70 1,0 18 0,-1-52-1,19-1 1,17-35 0,35-18-1,18-35 1,0-35-1</inkml:trace>
  <inkml:trace contextRef="#ctx0" brushRef="#br1" timeOffset="111803.34">15716 8431 0,'0'-17'31,"18"17"-31,0 0 16,17 0-16,71-18 15,-1 0 1,1 1 0</inkml:trace>
  <inkml:trace contextRef="#ctx0" brushRef="#br1" timeOffset="112320.17">17268 8273 0,'0'0'0,"0"-18"0,-17 18 31,17 35-15,-18 53-1,-17-17 1,17 0 0,1-54-1,-1 1-15,0-1 16</inkml:trace>
  <inkml:trace contextRef="#ctx0" brushRef="#br1" timeOffset="112520.33">17198 8079 0,'0'0'0,"-18"-18"0,18 36 47,0-1-47,0 1 15,53 35 1,-18-18 0,1 0-16</inkml:trace>
  <inkml:trace contextRef="#ctx0" brushRef="#br1" timeOffset="113137.26">17886 8396 0,'0'0'0,"17"0"0,1 0 16,-18-53 0,0 0-1,0 18 17,-70 17-17,-1 36 1,0 35-1,-17 35 1,18 18 0,70-88-16,0 17 15,0-18-15,17 19 16,72-36 0,-1-18-1,18-35 1,-1-35-1,-52-18 1,-17-105 0,-36 87-1,0 1 17,0 87-17,0 107 16,0-36-31,-18 106 16,18 18 0,0-18-1,18-53 1,34-35 0,1-35-1,18-18 1,0 0-1,-19-35 1,1-1 0</inkml:trace>
  <inkml:trace contextRef="#ctx0" brushRef="#br1" timeOffset="113387.51">18962 8220 0,'0'17'63,"17"-17"-48,1 0 1,0 0-16,-1 0 15,19 0 1</inkml:trace>
  <inkml:trace contextRef="#ctx0" brushRef="#br1" timeOffset="113571.76">18838 8396 0,'0'0'0,"0"18"0,-17 17 16,52-35 15,18 0-15,-18 0 0,36-53-1</inkml:trace>
  <inkml:trace contextRef="#ctx0" brushRef="#br1" timeOffset="113803.93">19685 7920 0,'0'0'0,"18"0"16,-36 0-1,-35 0 1,53 35 0,0 18-1,0-35-15,-18-1 16,18 19 0</inkml:trace>
  <inkml:trace contextRef="#ctx0" brushRef="#br1" timeOffset="114354.6">20232 8026 0,'0'0'0,"-18"0"15,-17 0 1,-18 88-1,53-70-15,-53 70 16,0 35 0,0 1-1,-17-54 1,-1-17 0,36-18-1,0-35 1,17-17-1,18-36 1,35-18 0,0 1-1,1-1 17,-19 54-17,1 17 1,17 70-1,-17 18 1,-18-35 0,0-35-1,18 17 1,-1-35 0,36 0-1,0-18 1,-35 18-16</inkml:trace>
  <inkml:trace contextRef="#ctx0" brushRef="#br1" timeOffset="114652.24">20355 8361 0,'0'0'0,"0"-18"0,18-17 31,-53 35-15,17 0-1,0 0-15,18 35 32,0-17-17,0-1 63,-17-17-46,-1 0-17</inkml:trace>
  <inkml:trace contextRef="#ctx0" brushRef="#br1" timeOffset="115202.91">20144 8273 0,'0'0'0,"0"-18"0,0 0 16,-18-35-1,36 18 1,-36 18 0,0 17-16,-17 35 15,17 18 1,-52 53 15,17 17-15,35-17-1,18-36 1,53-52 0,35-18-1,-17-18 1,17-52 0,0-18-1,-17-36 1,-36 1-1,-17 52 1,-18 54 0,-35 52 15,-18 35 0</inkml:trace>
  <inkml:trace contextRef="#ctx0" brushRef="#br1" timeOffset="115603.68">20779 8273 0,'0'0'0,"17"-18"16,-17 0-16,-88 18 46,70 18-46,-105 17 16,52 53 0,54-35-1,52-35 17,71 0-17,-18 17 1,0 0-1,-70-17-15,-18-1 16,-53 19 0,-18-36-1,-34 17 1,16-17 0,54 0-1</inkml:trace>
  <inkml:trace contextRef="#ctx0" brushRef="#br1" timeOffset="115937.07">20902 8502 0,'18'0'0,"-36"0"0,53 0 16,1 0-1,17-53 1,-18 18 0,-35 17-16,17-17 15,-17 17-15,0-17 16,-52 35 0,-1 0-1,70 53 1,-52 35-1,35-35 1,35-18 0,18-17-1,18-18 17,-54 0-32</inkml:trace>
  <inkml:trace contextRef="#ctx0" brushRef="#br1" timeOffset="116320.71">21325 8343 0,'0'0'0,"0"-17"0,0-1 16,36 18 31,-19 0-47,1 70 15,-18-34 1,0 34 0,-18-17-1,1-35 17,-1-1-17,0-17 1,18-17-1,0-36 1,0 0 0,18 0-1,35-17 1,-18 52 0,1 0-16</inkml:trace>
  <inkml:trace contextRef="#ctx0" brushRef="#br1" timeOffset="116537.16">21925 8167 0,'0'17'31,"0"1"-31,0 0 15,-18-1-15,18 1 16,-17 0-16,-18 17 16,17-17-1,18-1 1</inkml:trace>
  <inkml:trace contextRef="#ctx0" brushRef="#br1" timeOffset="117036.5">22207 8008 0,'0'0'0,"0"18"0,0-1 16,-17 54-1,17-18 1,35 17 0,36-34-1,-36-36-15,71 17 16,17-17 0,-52 0-1,-36-17 1,-35-19-1,-18 36 1,-123 53 0,35 35-1,-17 18 17,17-35-17,88-36 1,-17 0-1,18-17 1,-1-18 15</inkml:trace>
  <inkml:trace contextRef="#ctx0" brushRef="#br1" timeOffset="117176.08">21837 8872 0,'0'0'0,"-18"0"16</inkml:trace>
  <inkml:trace contextRef="#ctx0" brushRef="#br1" timeOffset="119303.2">3845 10213 0,'0'0'0,"0"-18"0,53 1 31,-70 34 1,-1 1-32,-17 17 15,-71 106 1,53-17 0</inkml:trace>
  <inkml:trace contextRef="#ctx0" brushRef="#br1" timeOffset="119435.96">3316 10883 0,'-70'71'16,"140"-142"-16,-193 195 15,70-71 1,35-53-16,0 17 16,36-52 15,35-18-15</inkml:trace>
  <inkml:trace contextRef="#ctx0" brushRef="#br1" timeOffset="119752.75">4198 10283 0,'0'0'16,"18"0"-1,-18 18 1,-18 35-16,-88 70 16,0 54-1,-17-36 1,-1-18 0,89-105-1,-88 88 1,70-71-1,70-70 1</inkml:trace>
  <inkml:trace contextRef="#ctx0" brushRef="#br1" timeOffset="120853.2">3916 10231 0,'-18'0'31,"1"0"-31,-1 0 16,0 17-16,-35 36 15,-70 71 1,-1 52 0,19-35-1,16-17 1,36-36 0,53-71-1,-17-34 16</inkml:trace>
  <inkml:trace contextRef="#ctx0" brushRef="#br1" timeOffset="121236.7">4516 10724 0,'0'-17'16,"-18"52"-1,0-17-15,-17 35 16,0 35 0,-18 0-1,18-35 1,17-35 15,18-1-31,-18-17 16,18-35 15</inkml:trace>
  <inkml:trace contextRef="#ctx0" brushRef="#br1" timeOffset="121435.61">4533 10566 0,'0'0'0,"0"-18"0,18 0 15,-18 1 1,0 34 0,0 1-16,0 35 15,17 0 1,1-35 0</inkml:trace>
  <inkml:trace contextRef="#ctx0" brushRef="#br1" timeOffset="121936.84">4851 10830 0,'0'0'0,"0"18"0,0 0 0,0 17 16,0 18-1,-18 0 1,0 0 0,1-36-1,-1 1 1,0-18 0,18-18 15,0 1-31,36-54 15,34-17 1,1 35 0,17-35-1,0 88 1,-17 17 0,-36 54-1,-17 17 1,-18-35-1,-36 18 1,1-36 0,18-18-1,17-34 17</inkml:trace>
  <inkml:trace contextRef="#ctx0" brushRef="#br1" timeOffset="122286.72">5574 10795 0,'-18'71'31,"1"-71"-31,17 17 0,-36 54 15,19-36-15,-19 124 16,-52 70 0,35 0-1,18-35 1,-18-17 15,53-18-15,-35-107-1,35-34 1,17-71 0,36-70-1,-17 35-15</inkml:trace>
  <inkml:trace contextRef="#ctx0" brushRef="#br1" timeOffset="122602.27">5450 10830 0,'0'-17'0,"0"-1"15,0 0-15,0 1 0,0-1 0,53-17 16,71-36 0,-1 71 15,1 36-16,-54 52 1,-70-53-16,0 18 16,-88 35-1,0-17 1,0-54 0,35-17-1</inkml:trace>
  <inkml:trace contextRef="#ctx0" brushRef="#br1" timeOffset="122637.65">5750 10954 0,'53'0'16</inkml:trace>
  <inkml:trace contextRef="#ctx0" brushRef="#br1" timeOffset="122735.86">6156 10654 0,'0'0'0</inkml:trace>
  <inkml:trace contextRef="#ctx0" brushRef="#br1" timeOffset="122869.75">6191 10760 0,'0'17'16,"0"-34"-16,-17 87 15,17-17 1,0-35-16,0 17 16,0 0-1,70-35 1,18-35-1,-35-18 1</inkml:trace>
  <inkml:trace contextRef="#ctx0" brushRef="#br1" timeOffset="123370.25">6791 10777 0,'-159'-35'15,"353"70"-15,-229-35 0,-159-53 0,141 1 32,35 52-17,1 17 1,-19 54-1,19-18 1,17 52 0,0-34-1,70-53 1,1-18 0,35-18-1,17-35 1,-35-35-1,-17-53 1,-18-36 0,-53 54-1,0 35 1,-35 158 31,17-34-47,-17 87 15,-1 18 1,36-35 0,0-18-1,0 0 1,53-52 0,18-36-1,-1-18 1,-34-17-1,-1-18 1</inkml:trace>
  <inkml:trace contextRef="#ctx0" brushRef="#br1" timeOffset="123602.3">6862 10583 0,'0'0'0,"0"18"16,17-18-1,54 0 1,35 0 0,-1 0-1,-52-18 1,0-17-1</inkml:trace>
  <inkml:trace contextRef="#ctx0" brushRef="#br1" timeOffset="124068.36">8132 10089 0,'0'0'16,"35"-17"0,-18-1-16,54 18 31,17 0-16,18 0 1,-18 0 0,-35 0-1,-71 0 1,-34 18 0,-37-1-1</inkml:trace>
  <inkml:trace contextRef="#ctx0" brushRef="#br1" timeOffset="124285.45">8273 10089 0,'-18'18'16,"0"0"-16,1-1 16,-19 19-16,-16 34 31,34-52-31,-35 105 15,0 18 1,18 18 0,-1 0-1,19-71 1</inkml:trace>
  <inkml:trace contextRef="#ctx0" brushRef="#br1" timeOffset="124436.1">7885 11307 0,'0'0'0,"0"70"15,0 54 1,35-54-1,35 1 1,19-71 0,-19-36-1,89-69 1,-53 16 0</inkml:trace>
  <inkml:trace contextRef="#ctx0" brushRef="#br1" timeOffset="125085.51">9102 10583 0,'0'0'16,"-18"-17"-16,0 17 0,-52-18 15,-36 18 1,-17 71-1,34 17 1,36 0 0,53-35-1,53 17 1,18-70 0,-1 0 15,-52 0-31,70-17 15,0-54 1,-52 18 0,17-52-1,-53 87 1,0 0 0,0 54-1,-18 34 1,18 1-1,0-18 1,18-36 0,35 1-1,-36-18-15,71 0 16,-35-35 0,18-18 15,-53-36-16,-18 1 1,-36-53 0,-70 0-1,18 123 1,-71 18 0,-17 71-1,123-53-15</inkml:trace>
  <inkml:trace contextRef="#ctx0" brushRef="#br1" timeOffset="125268.88">8520 11254 0,'88'0'16,"-71"0"-1,142 0 1,-53-18-1,35-35 1,-17-18 0,-72 36-16</inkml:trace>
  <inkml:trace contextRef="#ctx0" brushRef="#br1" timeOffset="125585.85">9666 10689 0,'-18'18'31,"18"-1"-15,0 36-1,0 0 1,0-35-16,0 17 16,-17 0-1,17 1 1,0-19 0,-18-17 15</inkml:trace>
  <inkml:trace contextRef="#ctx0" brushRef="#br1" timeOffset="126768.26">8925 10336 0,'0'0'0,"0"-17"16,-17 17 15,-1 0-15,0 0-16,-17 0 15,17 0-15,-34 0 16,-37 35 0,1 36-1,35-1 1,18 54-1,-18 17 1,35-53 0,-17 18-1,35-18 1,0-35 15,18 0-15,70-18-1,0-35 1,53-53 0,-123 35-16</inkml:trace>
  <inkml:trace contextRef="#ctx0" brushRef="#br1" timeOffset="127469.53">8149 10760 0,'-35'17'15,"17"-17"1,18 18 0,-17-18-1,-1 0 1,0 18 0,18-1-16,-17 19 15,-1 16 1,0 37-1,18-1 1,-17 0 0,17 0-1,0-35 1,0-35-16,35 17 31,18-35-15,35-18-1</inkml:trace>
  <inkml:trace contextRef="#ctx0" brushRef="#br1" timeOffset="128285.6">9737 10213 0,'0'-18'16,"-18"18"15,0 18-15,18 0-16,0-1 15,-53 1 1</inkml:trace>
  <inkml:trace contextRef="#ctx0" brushRef="#br1" timeOffset="128485.27">9931 10283 0,'17'-35'32,"-17"18"-32,-17-1 15,-36 18 1,35 0-16,-35 0 16,36 0 15,-1 35-16,18-17-15</inkml:trace>
  <inkml:trace contextRef="#ctx0" brushRef="#br1" timeOffset="129068.99">10354 10689 0,'0'0'0,"0"-35"16,0 17-1,0-35 1,-35 36 0,-36-1-1,1 18 1,-36 53 0,71-35-16,-36 52 15,0 1 1,36 17-1,35-18 1,0-34 0,18-19-1,35-17 1,-36 0-16,72 0 31,16-53-15,-34 18-1,-1-71 1,1-35 0,-18-53-1,-53 141-15,35-53 16,0 18 0,-35 35-1</inkml:trace>
  <inkml:trace contextRef="#ctx0" brushRef="#br1" timeOffset="129269">10354 10566 0,'0'35'0,"-18"36"15,1 34 1,34-16 0,19-37-1,17-52 16,-36 0-31,54 0 16,-36-35 0,-17 18-16</inkml:trace>
  <inkml:trace contextRef="#ctx0" brushRef="#br1" timeOffset="129917.92">9790 10266 0,'-36'0'16,"19"0"0,17 35-16,-18 18 15,18 0 1,0-35 0,18-1-1,35-17 16,-36 0-31,36-35 16,0-18 0,-35-18-1,-18 19 1,-18 34 0,-35 18-1,0 18 1,36 34-1,17 19 1,17 0 0,36-54-1,-18 1 1</inkml:trace>
  <inkml:trace contextRef="#ctx0" brushRef="#br1" timeOffset="130318.46">11042 10583 0,'0'0'0,"-18"0"0,1 0 31,-19 0-15,19 0-16</inkml:trace>
  <inkml:trace contextRef="#ctx0" brushRef="#br1" timeOffset="130468.43">11007 10601 0,'17'0'16,"-34"0"-16,87 0 15,18 0 1,-35 0 0,-35-18-1,17 18 1,-17 0 0,-36 18-1,1-18 1</inkml:trace>
  <inkml:trace contextRef="#ctx0" brushRef="#br1" timeOffset="130701.2">10954 10795 0,'17'0'31,"1"0"-31,0 0 15,-1 0-15,36 0 16,-35 0-16,52 0 16,-17 0-1,-17 0 1,-19-18 0,1-17-1</inkml:trace>
  <inkml:trace contextRef="#ctx0" brushRef="#br1" timeOffset="131085.29">11818 10354 0,'0'-18'0,"0"36"0,-18-36 15,18 89 1,0-89 31,0 1-47,36-19 16,-19 1 15,-17 0-16,-35 17 1,35 36 0,-71 35-1,54-36-15,-1 89 16,-17-35 0,17-36-1</inkml:trace>
  <inkml:trace contextRef="#ctx0" brushRef="#br1" timeOffset="131735.35">11994 10901 0,'18'-18'16,"88"-88"15,-71 89-31,36-71 0,-71 52 15</inkml:trace>
  <inkml:trace contextRef="#ctx0" brushRef="#br1" timeOffset="131851.09">12294 10530 0,'0'18'16,"-17"0"0,-1-1-1,0-17 1</inkml:trace>
  <inkml:trace contextRef="#ctx0" brushRef="#br1" timeOffset="132452.26">12136 10636 0,'0'0'16,"17"0"-16,1-17 15,-18-1 1,17 18 0,-17-18-1,18 18 1,-18-17 109,18-1-109,-1 0-1,-17 1 1,0-1-1,0 36 32,0-1-47,-35 54 16,35-53-16,-53 87 16,36-87-1</inkml:trace>
  <inkml:trace contextRef="#ctx0" brushRef="#br1" timeOffset="132751.46">12541 10883 0,'0'-17'16,"18"-1"-16,17-53 15,-17-34 1,-18 34 0,0 53-16,0-17 15,0 17 1,17 18 46,-17 18-46</inkml:trace>
  <inkml:trace contextRef="#ctx0" brushRef="#br1" timeOffset="133484.56">12312 10601 0,'0'-18'16,"-18"18"30,1 0-30,-1 18 0,-17 35-16,-1 17 15,1 19 1,35-1 0,0-35-1,0 0 16,0-36-15,0 1-16,35-18 16,-17 18-1,53-18 1,-1-18 0,1-17-1,17-18 1,-70 35-16,17-70 15,-17 17 1,-1-34 0,-17 34-1,0 53 1,0 36 31,0 0-32</inkml:trace>
  <inkml:trace contextRef="#ctx0" brushRef="#br1" timeOffset="134101.54">13159 10654 0,'0'0'0,"17"0"16,1-35-16,-18 17 16,0 0-1,-35 18 16,-36 0-15,-35 18 0,36 35-1,34 0 1,36-18 0,0 18-1,71-18 1,-53-35-16,34 18 15,37 17 1,-54 0 0,-17-17-1,-1 17 1,-34 1 0,-36-19-1,-36 1 16,19-18-15,-1 0 0,1 0-1,17-18 1,35 18 0,18-35-1,53 0 1,-18 35-16</inkml:trace>
  <inkml:trace contextRef="#ctx0" brushRef="#br1" timeOffset="134535.46">13423 10883 0,'35'0'31,"-17"0"-31,0-17 16,-1-19-1,19 1 1,-1-36 0,-35 19-1,0 16 1,-71 36-1,36 0 1,-35 71 0,34 35-1,19-53 1,17 17 0,70-17 15,-35-18-16,-17-35 1,53 0 0,-18 0-1,-1-35-15</inkml:trace>
  <inkml:trace contextRef="#ctx0" brushRef="#br1" timeOffset="134884.43">13882 10583 0,'17'0'31,"1"-17"-31,0 17 15,17 0 1,-17 0-16,17 17 16,-17 54-1,-18 17 1,0 18 0,0-53-1,-18 17 1,0-70-16,1 36 15,-1-36 1</inkml:trace>
  <inkml:trace contextRef="#ctx0" brushRef="#br1" timeOffset="135034.32">14005 10901 0,'0'-35'16,"71"-18"-1,-18 0 16,17-18-15,-34 54 0,16-36-1,-34 53-15</inkml:trace>
  <inkml:trace contextRef="#ctx0" brushRef="#br1" timeOffset="135484.16">14711 10495 0,'0'18'31,"0"-1"-15,0 1-1,-18-18 1,1 0 0,-19 0-1,36-18 16,0 1-31,36-19 16,-1 36 0,-18 0-1,1 18 1,-18 35 0,0-35-16,-18 70 15,-52 0 16,35-53-31</inkml:trace>
  <inkml:trace contextRef="#ctx0" brushRef="#br1" timeOffset="135534.22">14623 10795 0,'35'-18'0</inkml:trace>
  <inkml:trace contextRef="#ctx0" brushRef="#br1" timeOffset="135824.97">15099 10125 0,'0'0'16,"35"0"-16,36 0 16,17-18-1</inkml:trace>
  <inkml:trace contextRef="#ctx0" brushRef="#br1" timeOffset="135917.46">15469 10072 0,'0'17'16,"36"36"0,-36 0-1,0-17 1</inkml:trace>
  <inkml:trace contextRef="#ctx0" brushRef="#br1" timeOffset="136051.19">15469 10583 0,'0'36'0,"-17"52"31,17 0-15,-18 0 0,-17 0-1,-1-17 1,-16-18-16</inkml:trace>
  <inkml:trace contextRef="#ctx0" brushRef="#br1" timeOffset="136201.44">15117 11289 0,'-36'0'15,"19"0"-15,-36 0 16,-18 0 0,36-18-1,-18-17 1,18-18 0,35 18-1</inkml:trace>
  <inkml:trace contextRef="#ctx0" brushRef="#br1" timeOffset="138034.07">15293 10160 0,'0'0'0,"-18"0"0,1 0 16,-1 0-1,0 0 1,18 18 0,53-18-1,35 0 1,1 0 0,16-18-1,-69 18 16,-36 18 16,0 17-31,-18 18 0,0 35-1,-17 18 1,18-18-1,-1 18 1,18 0 0,-18-36-1,18-52-15,-35 52 16,0 1 0,-1-36 15,1 18-16,18-18 1,-1 18 0,0-35-1,18 0 1,-53-1 0,0-17-1,36 0 1,-54 0-1,18-17 1,0-19 0,-17 19-1,52-1 1,-17 18 0,53 0 46,17 0-46,18 0-1,17 0 1,-17 0 0,-35 0-16,52 0 15,-17-18 1,36-34-1,-1-19 1,-35 18 0,52-70-1,-34-1 1,-36 18 0,18-35-1,-35 35 16,0 36-15,-18 17 0,0 35-1,-18 18 32,0-17-31,1 17 15,-1 0 16,0 0-31,1 0-16,-1 0 15,-17 0-15,-53 17 31,-18-17-15,35 18 0,-17-18-1,88 18-15</inkml:trace>
  <inkml:trace contextRef="#ctx0" brushRef="#br1" timeOffset="138484.26">16739 10830 0,'0'0'0,"-158"0"31,140 0-31,0 0 16,36 0 15,52 0-15,107 0-1,52 0 1,-17-17 0,158-1-1,-176 18 1,-194-18-1</inkml:trace>
  <inkml:trace contextRef="#ctx0" brushRef="#br1" timeOffset="138583.54">17921 10777 0,'0'0'16,"-18"0"15,1 0-31,-18 0 16,-18 0-1,17 0-15</inkml:trace>
  <inkml:trace contextRef="#ctx0" brushRef="#br1" timeOffset="139034.28">16475 10830 0,'0'0'0,"-36"0"0,19 0 16,-36 0 0,106 0 15,88 0-15,35 0-1,-35 18 1,-88-18-16,177 18 15,-19-18 1,-52 0 0,-71 0-1,0 0 1,-52 0 0,17 0 30,-36 0-30,-34 0 0,-1-18-1,0 18-15</inkml:trace>
  <inkml:trace contextRef="#ctx0" brushRef="#br1" timeOffset="139450.43">17762 10477 0,'0'0'0,"-17"0"0,-1 0 31,0 0-31,18 53 31,-17 18-15,17-53-16,35 52 15,18-17 1,35-18 0,0-17-1,1-18 1,-37 0-1,-16 0 1,-36-18 0,0 1-1,0-1 1,-36 18 0</inkml:trace>
  <inkml:trace contextRef="#ctx0" brushRef="#br1" timeOffset="139616.85">17992 10813 0,'-18'35'0,"0"-35"15,-52 53 1,176-141-16,-318 264 16,141-88-1,54-70-15,-18 35 16,-18 17 0,35-52-16,-17 17 15,-18-17 1,0-18-1,18-18 1</inkml:trace>
  <inkml:trace contextRef="#ctx0" brushRef="#br1" timeOffset="140449.85">16334 10866 0,'0'0'0,"-18"0"0,36 0 31,17 0-15,53 0 0,18 0-1,-71 0-15,124 0 16,17 17 0,-17-17-1,53 0 16,-18 0-15,-53 0 0,-106 0-16,89-17 15,-71 17 1,17 0 0,-35 0-1,-17 0 1,-18-18 62,-18 18-62,1 0-16,17-18 15,-18 18-15</inkml:trace>
  <inkml:trace contextRef="#ctx0" brushRef="#br1" timeOffset="142231.14">17868 10601 0,'0'0'0,"0"18"63,18-18-63,-18 17 0,0 1 15,70 17 1,-17 0 0,0-17-1,0-18 1,-18 0-1,-17 0 1,-18 18 31,0-1-47,-35-17 16,-36 53 15,-17 0-31,-18 18 31,18-18-15,-18 17-1,18-35 1,70-17 0,18 0-16,18-18 46,35-36-30,0 1 0,53-35-1,-89 52-15,71-53 16,18-17 0,-35 18-1,-54 34 16,1 1-15,-18 18 31,-18 17-16,1 0-31,-18 0 16,17 0-16,0-18 15,1 0-15,-19 1 16,1-19 0,0 19-1,0-19 1,17 19 0,0-1-1,1 18-15,34 0 63,19 18-48,-1 35 1,0 0 0,0-18-1,18 0 1,-17 0-1,-19-17 1,-34-18 47,-1 0-63,0-18 15,1 1-15,-36-36 16,0 0 15,35 35-15,18 1-1,-17 17 1,-1 0 0,18 17 15,0 1-31,18 0 15,17-1 1,-18 1 0,19 0-1,-54-18 32,0 0-31,1-18-16,-1 0 15,-17-17 1,17 0 0,1 17-1,17 36 17,0-1-17,53 19 1,-1-1-1,-34-17 1,0-18 0,-1 17-1</inkml:trace>
  <inkml:trace contextRef="#ctx0" brushRef="#br1" timeOffset="146599.1">19808 10583 0,'0'0'0,"18"-17"16,-18-1-1,0 0-15,0 1 16,0-1 0,0-17-1,0 0 1,0 17 0</inkml:trace>
  <inkml:trace contextRef="#ctx0" brushRef="#br1" timeOffset="146800.57">19826 10566 0,'0'0'16,"0"17"-16,0 36 0,0-17 16,0 69-1,0-16 1,-18-1 0,1-35-1,17-36 1,-18 1 15,18-36 0,0 1-15,0-1-16</inkml:trace>
  <inkml:trace contextRef="#ctx0" brushRef="#br1" timeOffset="147516.82">20461 10513 0,'0'0'0,"0"-18"31,-18 18-31,-17 0 16,0 18-1,0 52 1,-1 19 0,1-19-1,-18 18 1,18-35 0,35-35-16,0 35 15,18-36 1,17 1 15,35-18-15,1 0-1,-1-18 1,1-35 0,0 1-1,-54-1 1,-17-53-1,0 0 1,0 0 0,-70 53-1,34 36 1,-34 17 0,35 17-1,17 18 1,18 1 15,18-19-15</inkml:trace>
  <inkml:trace contextRef="#ctx0" brushRef="#br1" timeOffset="147652.79">21378 10248 0,'0'0'0,"-17"-17"0</inkml:trace>
  <inkml:trace contextRef="#ctx0" brushRef="#br1" timeOffset="147817.26">21290 10178 0,'-18'0'31,"1"17"-31,-36 36 31,18 18-15,-36 70-1,53-88-15,-52 106 16,17-18 0,-18-36-1</inkml:trace>
  <inkml:trace contextRef="#ctx0" brushRef="#br1" timeOffset="148032.84">20743 11395 0,'-17'70'15,"-36"107"1,35-72 0,18-69-16,-18 175 15,18-69 1,0-37 0,18-52-1,35-17 1,0-36 15,-35 0-31,70-53 16,-18-36-1</inkml:trace>
  <inkml:trace contextRef="#ctx0" brushRef="#br1" timeOffset="148166.28">21114 11871 0,'17'-18'16,"19"-88"-1,-89 230-15,106-283 0,-53 18 16,-36 35-1,-34-35 1,-54 53 0,-17 0-1</inkml:trace>
  <inkml:trace contextRef="#ctx0" brushRef="#br1" timeOffset="148649.63">22207 10566 0,'0'0'16,"-17"0"-16,-1-18 16,18 0-16,18 1 15,-1 17 1,-17-18-16,-35 18 31,-18 18-15</inkml:trace>
  <inkml:trace contextRef="#ctx0" brushRef="#br1" timeOffset="149183.32">21943 10707 0,'-18'35'16,"0"-17"-16,1-1 0,70-87 0,-124 176 16,18-36-16,36 1 15,17-1 1,35-17-1,35-18 17,19-35-17,17 0 1,-36-35 0,-35-18-1,-35 18 1,0-18-1,-35 35 1,-71 1 0,0 34-1,18 19 1,53-19 0,35 1-1,18-18 32,17 0-31,0-18-1,0 1 1,-35-1 0,36 18-1,-19-18 1,1 18-16,0-17 15,-1 17 1,36-18 0,0 18-1,-18 0 1,-17 18 0</inkml:trace>
  <inkml:trace contextRef="#ctx0" brushRef="#br1" timeOffset="149582.4">21837 10883 0,'53'-53'31,"-36"18"-31,1 17 0,70-87 16,-35 52 0,18 0-1,-1 35 1,-52 18-1,-18 18 64,-18-18-79,1 17 15,-1-17-15,18 18 0</inkml:trace>
  <inkml:trace contextRef="#ctx0" brushRef="#br1" timeOffset="150501.29">20814 11077 0,'0'0'15,"0"-17"-15,18-19 16,-1 36 0,-17-17-1,18-1 1,-1 18 31,-17-18-32,0 1 32,0 34 31,0 1-62</inkml:trace>
  <inkml:trace contextRef="#ctx0" brushRef="#br1" timeOffset="150749.26">20761 11324 0,'-18'106'15,"1"-88"-15,17-1 16,-36 71-1,19 1 1,-1-19 0,0 1-1,-17 17 1,18-70-16,17 17 16,0 18-1,0-36 1,52-34-1,19-36 1</inkml:trace>
  <inkml:trace contextRef="#ctx0" brushRef="#br1" timeOffset="151900.93">21290 10283 0,'35'-35'31,"-35"18"-31,18 17 16,0-18-1,-18 0 1,-18 18-1,-35 36 1,0 16 0,-17 54-1,-1 0 1,-17 35 0,-36 36-1,54-72 1,-18 37-1,35-37 17,0 54-17,0-18 1,0-35 0,0 0-1,18-18 1,-18-17-1,35-1 1,-17 18 0,17-17-1</inkml:trace>
  <inkml:trace contextRef="#ctx0" brushRef="#br1" timeOffset="151999.97">20302 12224 0,'0'0'15,"36"0"-15,17 0 16,-1 17 15</inkml:trace>
  <inkml:trace contextRef="#ctx0" brushRef="#br1" timeOffset="152264.87">20637 12259 0,'53'0'15,"-35"-18"-15,53 1 16,-213 52-16,301-88 0,-88 18 16,17-71-1,-17 18 1,-54 53-16,54-54 15,-18-17 1,-53-35 0,0 18-1,-71 17 1,1 0 0,-36 53-1,70 53 1,1 0-1,18 0 17,-1-17-32</inkml:trace>
  <inkml:trace contextRef="#ctx0" brushRef="#br1" timeOffset="152365.6">20920 10883 0,'0'-17'15,"0"-1"-15</inkml:trace>
  <inkml:trace contextRef="#ctx0" brushRef="#br1" timeOffset="152627.79">20726 10460 0,'-18'0'0</inkml:trace>
  <inkml:trace contextRef="#ctx0" brushRef="#br1" timeOffset="152865.29">20655 10513 0,'-88'70'32,"70"-52"-17,-17 0-15,0 17 16,-18 0-1,35-17 17,18-1-17,18-17 1,52 0 0,36 0-1,-18-35 1,-17 35-1,-53 0-15</inkml:trace>
  <inkml:trace contextRef="#ctx0" brushRef="#br2" timeOffset="166196.9">16616 10160 0,'0'0'0,"0"-18"31,0 1-15,0 34 46,0 1-46,0 0-16,0-1 16,17 19-16,1-19 15,-18 54 1,35-1 0,-17 1-1,0-36 1,-1-17-1,-17-1 1,0-34 31,18-1-47,-18-17 16,18-18-1</inkml:trace>
  <inkml:trace contextRef="#ctx0" brushRef="#br2" timeOffset="166524.19">16898 10195 0,'0'18'16,"0"0"-16,0-1 15,-18 1-15,-17 35 16,17 0 0,1-36-16,-18 54 15,-1-36 1,19-17-1</inkml:trace>
  <inkml:trace contextRef="#ctx0" brushRef="#br2" timeOffset="167481.71">17304 9701 0,'0'0'0,"0"-17"0,0-1 15,0 36 32,-18-18-47,0 35 16,-34 36 0,34-19-1,-17 72 1,35-89-16,-18 53 15,-17 54 1,17 16 15,-17-17-15,0-52 0,17 16-1,0-34 1,18-36-1,0-17 1,0-36 78,0 1-94,0-1 15</inkml:trace>
  <inkml:trace contextRef="#ctx0" brushRef="#br2" timeOffset="167980.74">17321 10125 0,'0'-18'0,"0"36"47,0-1-47,0 1 15,0 53 1,0-19-1,0-34-15,18 70 16,0-35 0,-1-18-1,1-17 1,-18 0 0,35-71 15,-17 18-16</inkml:trace>
  <inkml:trace contextRef="#ctx0" brushRef="#br2" timeOffset="168262.92">17727 10142 0,'0'18'32,"0"0"-32,-18-1 15,1 1-15,-36 17 16,0 36 0,-18-18-1,54-18 1,-1-35-1,-17 0 1</inkml:trace>
  <inkml:trace contextRef="#ctx0" brushRef="#br2" timeOffset="168896.56">16351 9666 0,'0'0'0,"0"18"31,0-1-15,0 1-16,0 70 15,0 53 1,-17 36 0,-1-54-1,0 54 1,1-19-1,-1-122-15,0 34 16,18 18 0,-17-35 15,17-35-15,17-18 15,-17-18-16,0-35 1,0 0 0,18 18-16</inkml:trace>
  <inkml:trace contextRef="#ctx0" brushRef="#br2" timeOffset="170247.33">16475 9613 0,'0'-17'31,"0"-1"1,17 18 14,1 0-30,17 0-16,-17 0 0,70-18 31,0 18-31,53 0 32,-17 0-17,88 0 1,-160 0-16,90 0 15,34 0 1,-17 18 0,-71 0-1,18-1 1,-53 1 0,17-1-1,-52-17-15,17 0 16,-17 0-1,17 0 1,-17 18 0,-18 17 31,0-17-32,0 35 1,0-18-1,0 53 1,-18 1 0,0-72-16,1 36 15,-1 71 1,-17-19 0,35 19-1,0-36 1,0 18-1,17-35 1,-17-1 0,0-52 15,0 17-15,0-17 15,-35-18-16,18 0-15,-19 17 16,-17-17 0,0 18-1,1-18 1,-37 18 0,-34-18-1,88 0-15,-71 17 16,-71-17-1,19 0 1,17 0 0,-18 0 15,106 0-31,-124 0 16,72 0-1,-54 0 1,53 0-1,35 0 1,36 0 0,18 0-1,-1 0 1,36-17 31,17-19-32,18 19 1</inkml:trace>
  <inkml:trace contextRef="#ctx0" brushRef="#br2" timeOffset="171579.95">17621 10195 0,'-17'0'47,"-1"0"-32,18 18-15,-18 0 0,-35 17 16,0 35-1,36-52-15,-54 53 16,36 17 0,0-53-1,52-53 32,19-35-31,34-35-1,-17 0 1,18 18 0,-36 17-1,-17 35 17,-1 18-32,-17-18 15,-17 36 16,-36 35-15,0 0 0,0 35-1,35-70-15,-35 52 16,36-35 0,17-52 30,0-1-46,70-52 16,-35 17 0,36-53-1,0 35 17,-54 54-17,1-1 1,-53 36-1,-18 17 1,35-17-16,-70 70 16,0-18-1,17-17 1,18 0 0,53-70 30,18-1-46,35-35 16,0-35 0,35 0 15,-18 17-15,-34 53-1,-36 1-15</inkml:trace>
  <inkml:trace contextRef="#ctx0" brushRef="#br2" timeOffset="171896.81">17551 10125 0,'-36'53'16,"72"-106"-16,-160 176 16,54-70-1,52-35-15,-35 52 16,18-52 0,35 0-1,17-18 16,36-53-15,18-36 0,17 19-1,0-1 17,-70 36-17,0 35 1,-18 18-1,-36 17 1,19-17-16,-89 70 16,53-53-1</inkml:trace>
  <inkml:trace contextRef="#ctx0" brushRef="#br2" timeOffset="172112.76">17304 10530 0,'0'-17'15,"0"-19"1,35-16-1,36-54 1,-1 0 0,-17 35-1,0 18 17,-35 53-32,-1 0 15,-17-17 1,-17 34-1</inkml:trace>
  <inkml:trace contextRef="#ctx0" brushRef="#br2" timeOffset="174196.05">17886 10231 0,'0'17'16,"0"89"-1,0-88 1,0 17 0,17-17-1,-17-1 1,0-34 15,0-1-15,0 0-1,-17 1-15,-18-54 16,-36 1 0,36 17-1,-1-18 1,19 36-1,17 52 32,0 1-31,0 53 0,35-1-1,-17-17 1,17 0-1,-17-35-15,-1 17 16,1-17 0,-18-36 31,0 0-47,0-17 15,0 17-15,0-52 16,-18-1-1,1 18 1,17 36 0,0-1-1,0 53 32,0-17-47,0 35 16,17 17-1,1-34 1,0-1 0,-18 0-1,17-35 1,-17-35 15,0-36-15,-53 19-1,36-19 1,-19 18 0,19 53-16,-1-18 15,18 1 17,0 34-17,0 36 1,0 18-1,0-53-15,18 34 16,-1 1 0,36-17-1,-35-19 1,-18-34 15,0-1-31,0-35 16,-18-17-1,1 17 1,-19 0 0,36 35 15,-17 18-15,-1 0-1,-17 18 1,35 17-1,-35 0 1,-1-17 0,19 17-1,-36 18 1,-18 0 0,18 18-1,-17 17 1,17-53-1,17-17 1,36-1 0,0-34 31,53-36-32,0-18 1,35-17-1,18 0 1,-88 70-16,53-52 16,-36 34-1,-18 36 1,-17-17 0,-17 17 93,17 17-109,-18 1 0,1 0 16,-36 35-1,-18 35 1,0-18-1,19 1 1,34-54 0,18 1-1,0-36 17,0-17-32</inkml:trace>
  <inkml:trace contextRef="#ctx0" brushRef="#br2" timeOffset="174762.24">17762 10107 0,'0'-18'16,"0"36"46,0 0-62,0-1 16,18 54-1,0-53-15,-1 34 16,1 37 0,17-1-1,-17-53 1,-1 18 0,1-35-1,0-18-15,-18-18 31,0-17-15,-18-1 0,-35-52 15,18 18-15,0-54-1,-1 54 1,19 52-1,17 0 1,0 36 15,0 0-31,35 35 16,0 35 0,18-35-1,-35 0 1,-18-36-1</inkml:trace>
  <inkml:trace contextRef="#ctx0" brushRef="#br2" timeOffset="174824.51">17868 10231 0,'-17'0'15</inkml:trace>
  <inkml:trace contextRef="#ctx0" brushRef="#br2" timeOffset="179219.11">15699 12382 0,'-18'18'0,"18"0"16,0-1-16,-18-17 16,18 18-1,18-36 63,0 18-78,-1-17 0,1-1 16,52-17 0,-52 17-16,106-70 15,-1 0 1,-17 17 0,0-17-1,17 0 1,1 0-1,-54 35 1,18-18 0,1 1-1,16-1 1,-34 18 15,88-53-15,-53 18-1,17 18 1,-35 17 0,36-36-1,-18 19 1,-18 17 0,-71 18-1,1 17 1,-18 0-1,0-17 1,-18 35 47,1 0-48,-71 0 1,-1 18-1,72-18-15,-72 17 16,72 1-16,-54 0 16,18-18-1,36 17 1,34-17 15,36-17-15,-17-1-16,52-17 15,0 0 1,-17 17 0,-1 0-1,-35 1 17,-35 52-1,0 35-16,-17 36 1,-1-70 0,0 16-1,18-34 1,-17-18 0</inkml:trace>
  <inkml:trace contextRef="#ctx0" brushRef="#br2" timeOffset="180479.18">16863 12188 0,'-18'89'16,"18"-54"-16,0-17 15,0-1-15,18 36 16,52-35 15,36-18-15,-18-18-1,18-35 1,18-35 0,-54-18-1,-17 0 1,-18-17 0,1 35-1,-19 17 1,1 53-1,-18 36 17,-53 35-17,18 53 1,17-18 15,-35 53-15,36-53-1,17-17 1,0-36 0,17-17-1,18-18 1,18 0 0,-35 0-16,17-18 15,36-35 1,-1-17-1,-17-1 1,-35 18 0,0 18-1,-18 88 32,0 35-31,-18-35-1,0 0 1,18 0 0,0-36-1,18 1 1,17-18 0,1-18-1,-36-34 1,0 34-1</inkml:trace>
  <inkml:trace contextRef="#ctx0" brushRef="#br2" timeOffset="180978.3">17216 11871 0,'0'0'16,"-18"-18"15,0 18-31,1 0 15,-36 0 1,17 36 0,-34 34-1,35 18 1,-1 18 0,36-53-1,36 18 1</inkml:trace>
  <inkml:trace contextRef="#ctx0" brushRef="#br2" timeOffset="181744.87">18115 12083 0,'0'0'0,"18"-36"31,-18 19-31,0-1 31,-18 18 0,-17 0-31,-18 53 16,35 18 15,-35 17-15,53-71-16,-17 54 15,17-18 1,0-36 0,53 1-1,17-18 1,1 0 0,-1-18-1,1-34 1,-18 16-1,-36 19-15</inkml:trace>
  <inkml:trace contextRef="#ctx0" brushRef="#br2" timeOffset="182297.54">18433 12153 0,'0'18'0,"0"-1"16,0 1-16,-18 17 15,18-17-15,-18 35 16,1-35 0,17-1-1,-18 1 1,18-36 46,0 1-46,18-1 0,-1-17-1,1-1 1,17 1 0,-17 17-1,-18 1 1,-18 17 62,1 0-78</inkml:trace>
  <inkml:trace contextRef="#ctx0" brushRef="#br2" timeOffset="183330.5">18503 11871 0,'18'-18'15,"-1"18"1,-17-17-16,18-1 15,0-17 1,-18 52 62,0 1-62,-18 17-16,18-17 0,-35 35 15,0 53 1,17-36 0,0 18-1,-17-17 1,17-18 0,1-35-1,-1-18 1,18-18 31,0 0-47,0-17 15,0-18 1,35 0 15,18-17-15,-17 34-1,16-17 1,19 18 0,-36 35-1,-17 0 1,0 53 0,-18-18-1,-36 1 1,-17-19-1,36 1-15,-54-18 16,18 0 0,36 0-1,-1 0 1,18-35 15,0 17 0,0 53-15,0 18 0,35 0-1,-17 0 1,17 0 0,0-18-1,1-17 1,-1-18-1,-17 0 1,-18-18 62,0 1-78</inkml:trace>
  <inkml:trace contextRef="#ctx0" brushRef="#br2" timeOffset="186711.87">4198 794 0,'-18'0'16,"18"17"-1,-17 1-15,17 0 16,-36 52-1,1 18 1,18-35 0,-1 18-1,0-18 1,1 17 0,17-52-16,0 0 15,-18 35 1</inkml:trace>
  <inkml:trace contextRef="#ctx0" brushRef="#br2" timeOffset="186961.57">3969 1623 0,'0'0'0,"-18"70"31,18-52-31,0 17 15,0 18 1,0 0 0,0-18-1,0 18 1,-35 0 0,35-18-1,-18 18 1</inkml:trace>
  <inkml:trace contextRef="#ctx0" brushRef="#br2" timeOffset="187161.6">3916 2205 0,'17'17'16,"-34"-34"-16,52 52 0,-17 0 31,-1 1-15,-17-19-1,36-17 1,-1 0 0,-17 0 15</inkml:trace>
  <inkml:trace contextRef="#ctx0" brushRef="#br2" timeOffset="187394.38">4198 2487 0,'0'0'0,"53"18"16,18-18-1,-19 0 1,-34 0-16,88 0 31,-18 0-15,36 0-1,-72 0 1,1 17 0,-17 1-1</inkml:trace>
  <inkml:trace contextRef="#ctx0" brushRef="#br2" timeOffset="187611.01">5203 2593 0,'0'0'0,"53"18"16,-17-1 0,17-17-1,-1 0 1,1 0 0,18-35 15,-18 0-16,-18 35-15,-17-18 0</inkml:trace>
  <inkml:trace contextRef="#ctx0" brushRef="#br2" timeOffset="187794.19">5980 2575 0,'0'0'0,"17"18"0,18 0 16,1-18-1,-36 17-15,17-17 16,19 0-1,17 0 1,52 0 0,-34-17-1,-36 17-15</inkml:trace>
  <inkml:trace contextRef="#ctx0" brushRef="#br2" timeOffset="188011.54">7056 2628 0,'52'0'16,"-104"0"-16,122 0 15,-35 0 1,1 0 0,-19 0-1,71 0 1,36 0-1,-36-17 1,-53 17-16,18-18 16</inkml:trace>
  <inkml:trace contextRef="#ctx0" brushRef="#br2" timeOffset="188211.89">7937 2487 0,'18'0'15,"-36"0"-15,54 0 0,-19 0 16,36 0-1,0 18 1,0-18 0,18 0-1,52 0 1,-35-36 0,-52 36-16,52-17 15,-35 17-15</inkml:trace>
  <inkml:trace contextRef="#ctx0" brushRef="#br2" timeOffset="188361.1">8872 2434 0,'18'0'0,"-36"0"0,54 0 0,-1 0 15,0 0 1,18 0 15,0 0-15,0-17-1,-35 17-15</inkml:trace>
  <inkml:trace contextRef="#ctx0" brushRef="#br2" timeOffset="188576.83">9578 2381 0,'18'0'31,"-1"18"-31,1-18 16,-1 0-16,1 0 31,17 0-31,1-18 16,-19-17 0,1 17-1</inkml:trace>
  <inkml:trace contextRef="#ctx0" brushRef="#br2" timeOffset="188777.84">9913 2170 0,'18'-53'32,"-1"53"-32,1-36 15,35-17 1,-18 1-1,0-1 1,1-18 0,-19 36-1</inkml:trace>
  <inkml:trace contextRef="#ctx0" brushRef="#br2" timeOffset="188960.19">10142 1446 0,'0'-17'0,"0"34"0,0-70 16,0 36-16,0-18 16,0-18-1,18 35-15,17-53 16,-17-17 0,-18 18-1</inkml:trace>
  <inkml:trace contextRef="#ctx0" brushRef="#br2" timeOffset="189160.35">10037 776 0,'0'0'0,"0"-18"31,0 1-16,0-1 1,0 1 0,-18-19-1,-17 19-15</inkml:trace>
  <inkml:trace contextRef="#ctx0" brushRef="#br2" timeOffset="189328.49">9384 582 0,'0'0'0,"-71"0"16,18 0 0,0 0-1,1 0 1,-1 0 15,-18 0-15</inkml:trace>
  <inkml:trace contextRef="#ctx0" brushRef="#br2" timeOffset="189528.05">8220 547 0,'0'0'0,"-18"0"0,-88 0 15,89 0 1,-1 0-1,0 0 1,-35 0 0,18 0-1</inkml:trace>
  <inkml:trace contextRef="#ctx0" brushRef="#br2" timeOffset="189728.06">7197 547 0,'0'0'16,"-18"0"-16,-35 0 16,18 0-1,17 0 1,1 0 0,-19 17-1,-34-17 1,52 0-16,0 0 15</inkml:trace>
  <inkml:trace contextRef="#ctx0" brushRef="#br2" timeOffset="189927.84">6509 582 0,'0'0'0,"-18"0"15,0 18 1,1-18-1,-1 0 17,-17 0-17,0 0 1,17 0-16,-17 0 16</inkml:trace>
  <inkml:trace contextRef="#ctx0" brushRef="#br2" timeOffset="190124.43">6209 617 0,'0'0'0,"-18"0"16,1 0 46,-1 0-46,0 0-1,1 0 1,-1 0-16</inkml:trace>
  <inkml:trace contextRef="#ctx0" brushRef="#br2" timeOffset="190309.97">6050 617 0,'0'0'0,"-35"0"15,17 0 1,-17 0-1,-18 0 1,0 0 0,18 18-1,-18-18 1,0 0 0</inkml:trace>
  <inkml:trace contextRef="#ctx0" brushRef="#br2" timeOffset="190460.28">5397 670 0,'-35'0'16,"70"0"-16,-87 18 0,-19 0 16,18-18-1,-53 35 1,53-18 0,-52 1-1</inkml:trace>
  <inkml:trace contextRef="#ctx0" brushRef="#br2" timeOffset="192662.12">19897 11889 0,'0'0'0,"0"-18"16,17 0-1,-17 1 1,0-1-1,0 71 79,0-35-94,36-18 0,-36 53 16,-18 17-1,0 36 1,1 0 0,17-18-1,0-35 1,0-36 0,0-34 77,0-1-93,0 1 16</inkml:trace>
  <inkml:trace contextRef="#ctx0" brushRef="#br2" timeOffset="194244.42">20514 11924 0,'0'0'0,"18"-18"32,-18 1-32,-18 17 47,0 35-32,-17 18 1,35-36-16,-35 36 15,0 36 1,-1-1 0,19-35-1,17 0 1,0-18 0,17 0 15,54-35-16,-18 0 1,53 0 0,-18-53-1,18 0 1,-71-17 0,-17-18-1,-18 17 1,0-17-1,-53 35 1,0 18 0,35 35-16,-70 0 15,17 0 1,18 17 0,18 19 15,35 16-16,0-34 1,35 17 0,-17-35-16,53 0 15,34 0 1,19 0 0,-18-35-1,35-18 1,-35-17-1,-71 17 1,0 17 0,-35 19-1,0-1 1,-17 36 31,-19 35-32,19 17 1,-19 36 0,19-18-1,-1 36 1,0-89-16,18 53 16,0 36-1,0-18 1,-35 17-1,35-52 1,0 17 0,0-35-1,0-36 1,35-17 0,-70-53 30,18-35-30,-1-18 0,18-17-1,0-18 1,70 35 0,-17 0-1,36 18 1,-72 70-16,71-52 15,-17 17 1</inkml:trace>
  <inkml:trace contextRef="#ctx0" brushRef="#br2" timeOffset="194877.65">22278 11765 0,'0'-18'31,"-18"18"-15,1 0-16,-36 0 16,-18 36-1,36 34 16,-53 54-15,35-18 0,53-71-16,0 35 15,0 19 1,35-54 0,0-35-1,54 0 1,-1-18-1,-18-52 1,-70 17 0,0 0-1,-35 35 1,-36 18 0,-17 36 15,35-1-16,18 0 1,17-17-16</inkml:trace>
  <inkml:trace contextRef="#ctx0" brushRef="#br2" timeOffset="199943.65">14658 14129 0,'-18'0'15,"36"0"64,0 0-64,-1 0-15,-17-18 0,18 18 16,52-53-1,36 0 1,35-17 0,89-36-1,34-53 1,18 18 0,1 35-1,-230 71-15,176-53 16,-88 35-1,-53-18 1,-35 18 0,-35 18-1,-18 17 1,-36 18 0,-16 0-1,-54 36 16,-18-1-15,18 0 0,89-35-16,-54 36 15,54-36 1,87 0 15,36 0-15,70-71-1,-70 36 1,-88 17-16,88 0 16,-71-17-1,-53 70 17,-17 18-17,-18 36 16,53-72-31,-35 54 16,0-18 0,-1 0-1,19-36 1,34-17 15</inkml:trace>
  <inkml:trace contextRef="#ctx0" brushRef="#br2" timeOffset="200726.27">17180 13176 0,'0'0'0,"-17"-17"0,-1 17 15,18-18-15,-18 0 16,-35 1 0,-17 17-1,17 53 1,-18 35-1,1 18 1,35-1 0,-18 19-1,35-18 1,36-18 0,70-53 15,35-35-16,-17 0 1,35-35 0,0-36-1,-17-34 1,-36-19 0,-35-17-1,-35 35 1,-18 71-1,0 17 1,-71 18 0,-17 71-1,17 35 1,36-1 0,35-16-1,0-1 16,18-35-15,52 0 0,18-53-1,1-18 1,-54-17 0,18-36-1,-36-17 1,-17 70-16</inkml:trace>
  <inkml:trace contextRef="#ctx0" brushRef="#br2" timeOffset="200893.24">17657 13688 0,'0'17'15,"0"1"1,17-18 15,1-18-15,17-35-1</inkml:trace>
  <inkml:trace contextRef="#ctx0" brushRef="#br2" timeOffset="201243.05">17939 13406 0,'17'0'47,"-17"-18"-47,0 0 15,0 1 1,-17 17 0,-1 0-1,0 0 1,1 17 0,-1 1-1,18 17 1,0-17-1</inkml:trace>
  <inkml:trace contextRef="#ctx0" brushRef="#br2" timeOffset="202293.5">18150 13494 0,'0'-18'16,"-17"0"-1,-1 18 1,0 0 0,-34 36-1,34-36-15,-17 88 16,17-18-1,0 19 1,1-1 0,17-18-1,70-70 1,36 0 0,18-35 15,-36-18-16,0-53 1,-17-35 0,-19 0-1,-16 35 1,-19 36 0,-17 52-1,-17 89 16,-36 17-15,35-70-16,-17 70 16,0 18-1,-1-18 1,1-35 0,35-36-1,0 1 16,0-36 1,35-52-17,18-18 1,18-1 0,-1 36-1,-52 53-15,35-35 16,0 35-1,-36 0 1,-17 35 0,0-17-1,-70 0 1,-18-18 0,35 0-1,0 0 16,18 0-15,35 17 0,17 36-1,36 0 1,0 18 0,0-36-1,-18 0 1,1 1-1,16-36 1,-52 17-16,36-17 16,-1 0-1,-35-17-15</inkml:trace>
  <inkml:trace contextRef="#ctx0" brushRef="#br2" timeOffset="203074.09">5821 811 0</inkml:trace>
  <inkml:trace contextRef="#ctx0" brushRef="#br2" timeOffset="204009.34">3281 2434 0,'0'0'0,"-18"0"0,1-17 15,-1 17 1,0 0-1,-35 17 1,36 36 0,-19 35-1,19 0 1,-1-17 0,18 0-1,0-54-15,0 36 16,0 0-1,0-18 1,0-17-16</inkml:trace>
  <inkml:trace contextRef="#ctx0" brushRef="#br2" timeOffset="204192.46">3104 3228 0,'0'18'16,"0"-36"-16,18 106 0,-18-53 31,0-17-15,0 17-1,0 18 1,0-18 0</inkml:trace>
  <inkml:trace contextRef="#ctx0" brushRef="#br2" timeOffset="204408.75">3087 3704 0,'17'35'31,"1"-35"-16,0 0-15,-1 0 16,1 0 0,0 0-1,-1 0-15</inkml:trace>
  <inkml:trace contextRef="#ctx0" brushRef="#br2" timeOffset="204625.31">3651 3739 0,'0'0'0,"36"18"0,16-18 16,1 18-1,-17-18 1,-19 0-16,54 0 16,-1 0-1,1-18 16,-1 0-15,-52 1-16</inkml:trace>
  <inkml:trace contextRef="#ctx0" brushRef="#br2" timeOffset="204775.45">4357 3722 0,'106'0'16,"-212"0"-16,300 0 16,-88 17-1,-36 1 1,1 0-1,-54-18-15,1 0 16,70 0 0,-52-18-1</inkml:trace>
  <inkml:trace contextRef="#ctx0" brushRef="#br2" timeOffset="204959.49">5574 3810 0,'35'0'16,"-17"0"-16,-1 0 16,19 0-1,-19 0 1,19-18 0,17 1-1,-36 17-15,36-18 16</inkml:trace>
  <inkml:trace contextRef="#ctx0" brushRef="#br2" timeOffset="205159.82">6579 3775 0,'0'0'0,"18"17"0,0-17 0,-1 0 0,36 18 15,-18-18 1,54 0 15,-1 0-15,-18 0-1,-34-18-15,69 1 16</inkml:trace>
  <inkml:trace contextRef="#ctx0" brushRef="#br2" timeOffset="205391.57">7796 3739 0,'0'0'0,"36"0"0,52 0 16,-18 0-1,1 0 1,-18 0 0,0 0-1,0 0 16,0-17-15,0 17 0</inkml:trace>
  <inkml:trace contextRef="#ctx0" brushRef="#br2" timeOffset="205592.4">8643 3722 0,'35'0'16,"-70"0"-16,123 0 15,-35 0 1,0 0 0,-35 17-1,35-17 1,0 18 0,-36-18-16,36 18 15,-35-18 1</inkml:trace>
  <inkml:trace contextRef="#ctx0" brushRef="#br2" timeOffset="205943.52">9878 3651 0,'0'0'0,"17"0"16,19 0 15,-19 0-31,1 0 16,35 0-1,-35-17 1,-18-1 0,17 0-1,1 1-15</inkml:trace>
  <inkml:trace contextRef="#ctx0" brushRef="#br2" timeOffset="206125.17">10107 3545 0,'0'0'0,"18"-17"16,-18-19 15,0 19-15,17-1-1,1-35 1,0-17-1,-1 52 1</inkml:trace>
  <inkml:trace contextRef="#ctx0" brushRef="#br2" timeOffset="206359.38">10425 2857 0,'0'0'15,"0"-17"-15,0-1 0,0 1 16,0-19 0,0 19-1,0-19 1,0 1 0,-18-18-1,0 0 1,1 36-1</inkml:trace>
  <inkml:trace contextRef="#ctx0" brushRef="#br2" timeOffset="206541.97">10195 2487 0,'0'0'0,"-35"-18"15,17 1 1,1-1-1,-1 18 1,-35-17 0,18-1-1,-36 18 1</inkml:trace>
  <inkml:trace contextRef="#ctx0" brushRef="#br2" timeOffset="206724.97">9490 2434 0,'0'0'15,"-36"18"-15,-69-1 16,16 1 0,-34 0-1,35-1 1,-36 1 0,18-18-1,36-18 1,35 1-16</inkml:trace>
  <inkml:trace contextRef="#ctx0" brushRef="#br2" timeOffset="206909.66">8414 2469 0,'-53'0'0,"106"0"0,-194 0 16,17 0 0,36 0-1,-18 0 1,-17 0 15,-36 0-15,-17 0-1,70 0 1</inkml:trace>
  <inkml:trace contextRef="#ctx0" brushRef="#br2" timeOffset="207076.4">6897 2452 0,'0'0'0,"-71"0"16,-52-18 0,35 1-1,-18-19 1,88 36-16,-70-17 16</inkml:trace>
  <inkml:trace contextRef="#ctx0" brushRef="#br2" timeOffset="207229.53">6015 2364 0,'0'17'16,"0"1"-16</inkml:trace>
  <inkml:trace contextRef="#ctx0" brushRef="#br2" timeOffset="207408.76">5592 2434 0,'0'0'0,"-36"0"0,-175 0 31,175 0-31,1 0 16,-106 0 0,0 0-1,88 0-15</inkml:trace>
  <inkml:trace contextRef="#ctx0" brushRef="#br2" timeOffset="207891.52">4621 2434 0,'-53'35'32,"36"-35"-32,-36 18 15,-18 0 1,36-1 0,-18-17-1,36 0 1,-1 0 15,-17-17-15,-1-1-1,19 0 1,-1 18-16,-53 0 16,54 0-1,-18 0 1,17 0-1,-17 0 1,17 0 15,0 0-15,1 0 15,-1 0-15,0 0-16,-17 0 15,0 0 1,-36-17 0,18 17-16</inkml:trace>
  <inkml:trace contextRef="#ctx0" brushRef="#br2" timeOffset="208091.07">3492 2452 0,'0'0'15,"-17"0"16,-1 0-31,1 0 47,17-18-31,-18 1 15</inkml:trace>
  <inkml:trace contextRef="#ctx0" brushRef="#br2" timeOffset="208224.52">3263 2417 0,'0'0'15,"-17"0"1,-1 0 0,0 0 15</inkml:trace>
  <inkml:trace contextRef="#ctx0" brushRef="#br2" timeOffset="209724.26">20108 13282 0,'-17'0'0,"17"-18"16</inkml:trace>
  <inkml:trace contextRef="#ctx0" brushRef="#br2" timeOffset="209892.5">20038 13247 0,'-18'0'15,"0"0"1,1-18 0,17 1-1,0-1 1,0-17 15,35 17-15,0 0-1</inkml:trace>
  <inkml:trace contextRef="#ctx0" brushRef="#br2" timeOffset="210374.46">20144 13123 0,'0'0'16,"17"18"0,19 17-1,-36 53 1,0-70-16,0 70 15,-71 36 1,18-36 0,-18 18-1,-34-18 1,16-53 0,-16-17-1,69-18 1,19-71 15,34-35-15,19 18-1,34 0 1,1 0 0,-54 70-1,36 18 1,-17 18-1,-1 17 1,-18 71 0,54 17-1,-36-52 1,36 0 0,-18-54-1,-36 1 1,19-18 15,-19-35-31</inkml:trace>
  <inkml:trace contextRef="#ctx0" brushRef="#br2" timeOffset="210942.06">21078 13388 0,'0'-35'16,"-17"35"-16,-1 0 0,-35 0 15,0 35 1,-17 18-1,-1 35 17,54-17-17,-1 17 1,18-18 0,0-52-16,53 0 15,17-18 1,-17 0-1,18-36 1,-1-34 0,-17-36-1,-35 0 1,-18 18 0,0 53-1,-71 17 16,36 18-31,-18 0 32,18 18-17,17-18 1,18 17 0,36-17-1</inkml:trace>
  <inkml:trace contextRef="#ctx0" brushRef="#br2" timeOffset="211174.57">21625 13141 0,'0'0'0,"18"0"0,0-18 0,-1-17 16,-34 35 15,-1 0-16,-35 35 1,18 1 0,-18 69-1,35 19 1,-17-106-16</inkml:trace>
  <inkml:trace contextRef="#ctx0" brushRef="#br2" timeOffset="211374.66">21308 13847 0,'0'35'16,"-18"71"-1,0-36 1,18 18 0,0-17-1,0-53-15,-17 17 16,17-18 0,53-17-1,-18-35 1,0-18 15,-35 18-31</inkml:trace>
  <inkml:trace contextRef="#ctx0" brushRef="#br2" timeOffset="211591.85">21361 13988 0,'35'-53'15,"-53"0"1,-70-53 0,70 35-1,18 36 1,89 353-16,-178-689 15,142 354 1,36-19 0,16 19-1,-34-1 1,-18-17 0,-35-1-1,-18 19 1</inkml:trace>
  <inkml:trace contextRef="#ctx0" brushRef="#br2" timeOffset="212057.59">21484 13264 0,'0'-17'32,"0"34"-1,-17-17-31,-19 53 15,-17 18 1,0 70 0,0-53-1,18 36 1,35-71 0</inkml:trace>
  <inkml:trace contextRef="#ctx0" brushRef="#br2" timeOffset="212825.91">22595 13194 0,'-53'-18'31,"36"18"-15,-36 18-1,-18 35 1,1 35-1,52-88-15,-17 106 16,-53 0 0,0-1-1,70-34 1,18 0 0,35-54-1,71 1 1,-18-18 15,-17-18-15,-1-35-1,-34-17 1,-36-18 0,-18 35-1,-53 0 1,-34 53-1,34 35 1,36 0 0,-18 1-1,35-19 1,-17 1 0,17-1-1</inkml:trace>
  <inkml:trace contextRef="#ctx0" brushRef="#br2" timeOffset="-207624.09">15240 14658 0,'0'0'0,"0"18"15,-18-18-15,-70 70 16,71-52-16,-19 17 15,19-17-15,-19-1 32,-17 19-17,18-19 1,0 1 0,35-1-1,17-34 48,1 17-63,70-53 15,53-18 1,-17 18 0,-89 18-16,124-53 15,-18-18 1,-53 36-1,36-1 1,-36 18 15,-53 35-15,-17 1 0,-1-1-1,-52 18 16,-18 0-15,0 0 0,0 0-1,1 0 1,16 18 0,1-1-1,53-17 48,-1 0-63,1 0 15,52-17 1,19-1 0,-36 1-1,52-1 1,-87 18-1,-18 18 1,-71 52 0,1 36-1,-1 0 1,54-36 0,-1-52-16,0 35 15,18-35 1</inkml:trace>
  <inkml:trace contextRef="#ctx0" brushRef="#br2" timeOffset="-206490.12">16792 14393 0,'0'0'0,"18"-17"0,-18-19 32,0 19-32,-18 17 15,-17 0 1,17 0-16,-35 17 15,0 36 1,-17 18 0,35 35-1,-1 0 1,19-1 0,17-16-1,0-19 1,35-35-1,18-17 17,17-18-17,19 0 1,-54 0-16,18-53 16,53-17-1,-18-36 1,-18 0-1,-17-18 1,-17-17 0,-36 124-16,17-72 15,-17 72 1,-17 17 15,-1 17-31,-17 36 16,-1 53-1,-16 18 1,16-18 15,19-36-15,17 1 0,0-18-1,53-36 1,-36-17-16,18 18 15,18-18 1,18 0 0,-18-53-1,0 18 1,-36-36 0,1 53-16,0-17 15,-1 18 1,-17 34 15,0 36 0,0-35-31,0-1 16,0 1-16,18 35 16,-18 0-1,18-36 1,17-17 15,-18 0-31,19-17 16</inkml:trace>
  <inkml:trace contextRef="#ctx0" brushRef="#br2" timeOffset="-206073.8">17621 14464 0,'0'18'16,"0"-1"-1,18-17 1,0 0-1,17 0 1,-18 0 0,-17-53-1,0 0 1,0 36 0,-35 17-1,-18 17 1,18 36-1,17-17 1,18 16 15,0-34-15,0 0-16</inkml:trace>
  <inkml:trace contextRef="#ctx0" brushRef="#br2" timeOffset="-204791.77">17974 14640 0,'0'-17'0,"0"34"0,-18-34 0,-17 17 15,0 0 17,0 0-17,17 35 1,-35 18 0,18 17-1,35-34-15,-18-1 16,0 71-1,18-53 1,36-18 0,17-17-1,35-18 1,-18-36 0,-52 36-16,53-70 15,-19-1 1,19-52-1,-18-36 1,-35 36 15,-18 70-15,0 35-16,0 36 31,-18 17-15,-17 71-1,-1-18 1,19 18 0,17-89-16,-18 54 15,0-1 1,1-17 0,-1-35-1,1-18 16,17-18-15,0-17 15,35-18-15,35-17 0,1-1-1,0 36 1,-54 35-16,36 0 15,-18 0 1,-17 0 0,-18 35-1,-35-17 1,-18-1 0,0-17-1,35 0 1,1 0-1,-1 0 17,0 0-17,1 0 1,-1 0 0,18 18-1,0 35 1,0-18-1,0 18 1,0 0 0,88 0-1,-35-53 1,35 18 0,1-18-1,-1-18 1,-71 0-1,1 18-15,0-35 16,-18 17 15,0 1 16</inkml:trace>
  <inkml:trace contextRef="#ctx0" brushRef="#br2" timeOffset="-204762.95">18556 14940 0</inkml:trace>
  <inkml:trace contextRef="#ctx0" brushRef="#br2" timeOffset="-202324.3">19897 14411 0,'0'-18'31,"0"1"-31,0-1 16,0 0-1,35 1 1,35-1 0,1 18-1,-18 0 1,-35 0-16,17 53 15,-35 35 1,-18-17 0,-52-1-1,-19-17 1,19-35 0,52-18-1,36 0 48,0 0-48,17 0 1,53 0 0,-35 0-1,-18 53 1,-17 0-1,-18 0 1,-71 0 0,54-36-16,-54 1 15,53-1-15,-70 1 16,18-18 0,17 0-1,18-18 1,17 1-1,18-1 1,0 1 15,53-1-15,0 18-16</inkml:trace>
  <inkml:trace contextRef="#ctx0" brushRef="#br2" timeOffset="-201239.81">20867 14728 0,'0'0'0,"0"-35"31,0 18-31,-53 17 16,0 35 15,-35 35-15,35 1 0,53-53-16,-18 34 15,18 1 1,18-35-1,70 53 1,0-71 0,18-53-1,-53 17 1,0-34 0,-35-1-1,-18-17 1,-71 0-1,36 70 1,17 18 15,-35 0-15,71 0 15,-1 0-15,72 0-1,-72 0-15,89 0 16,0-70 0,-36 34-1,19-34 1,-1-1 0,-35 36-1,-36 17 1,-17 71-1,-70 18 1,35 17 0,-18 18 15,17 35-15,1-18-1,0 1 1,17 52-1,-35 1 1,0-19 0,36-16-1,-36-19 1,0-17 0,-18-36-1,36-52 1,0-18-1,17-70 1,18-54 15,18-17-15,52-35 0,36 17-1,-71 35 1,54 19-1,16-1 1,1 35 0</inkml:trace>
  <inkml:trace contextRef="#ctx0" brushRef="#br2" timeOffset="-200741.59">22243 14482 0,'-18'0'31,"0"0"-31,-17 35 16,-35 35-1,-54 54 1,1 17 0,105-106-16,0 18 15,1-35-15,17 70 16,70-17 0,18-54-1,-35-17 1,0-17-1,-35-36 1,-18 17 0,-18 1 15,-35 35-15,18 0-1,0 0 1,-36 0-1,1 0 1,52 0-16</inkml:trace>
  <inkml:trace contextRef="#ctx0" brushRef="#br2" timeOffset="-199358.19">4445 3986 0,'0'-17'16,"0"-1"-1,-18 18 1,1-35-1,-1 35 1,0 17 15,1 54-15,-1 17 0,-17 0-1,17-35 1,18 18-1,0-18 1</inkml:trace>
  <inkml:trace contextRef="#ctx0" brushRef="#br2" timeOffset="-199107.78">4392 4533 0,'0'0'15,"0"18"-15,0-1 0,0 19 16,0-19 0,0 1-1,0 0 1,18-18 0,17 0-1,-17 0-15,17 0 16,0 0-1,18 0 1</inkml:trace>
  <inkml:trace contextRef="#ctx0" brushRef="#br2" timeOffset="-199056.12">4692 4657 0,'18'0'0</inkml:trace>
  <inkml:trace contextRef="#ctx0" brushRef="#br2" timeOffset="-198924.43">4904 4657 0,'53'0'31,"-36"0"-31,54-18 16,-18-17-1</inkml:trace>
  <inkml:trace contextRef="#ctx0" brushRef="#br2" timeOffset="-198857.23">5292 4586 0,'0'0'0,"17"0"0,71 0 32,-70 0-32</inkml:trace>
  <inkml:trace contextRef="#ctx0" brushRef="#br2" timeOffset="-198757.4">5503 4604 0,'18'0'16,"-36"0"-1,54 0 1,-19 0-1,1 0-15,17 0 16</inkml:trace>
  <inkml:trace contextRef="#ctx0" brushRef="#br2" timeOffset="-198540.18">5838 4586 0,'36'0'0,"-72"0"0,89 0 15,-35 0 16,0 0-15,-1-18 0,1 18-1,17-35 1,0 18 0,-17 17-16,17-36 15,-35 19-15</inkml:trace>
  <inkml:trace contextRef="#ctx0" brushRef="#br2" timeOffset="-197924.92">6121 4357 0,'0'-35'16,"0"17"-16,0-35 15,0 176-15,0-264 0,0 88 16,0 230-16,0-407 16,0 195-1,0 0 1,-36 0-1,36-1 1,0 19 0,-17-1-1,17-17 1,0 17 0,0 1-1,0-19 1,-18 36 31,0-17-32,1 17 1,-1 0 15,18-18-15,-17 18-16,-1 0 15,0 0 1,1-18 0,-36 18 15,-18 0-15,54 0-16,-54 0 15,-35 0 1,18-17-1,17 17 1,18 0 0,18 0-1,0 0 1</inkml:trace>
  <inkml:trace contextRef="#ctx0" brushRef="#br2" timeOffset="-197740.87">5256 3775 0,'0'0'0,"-17"0"0,34 0 16,-105 0 15,18 0-15,17 0 0,-18 0-1,36 0 1,-36 0-1,1 0 1,34 0-16</inkml:trace>
  <inkml:trace contextRef="#ctx0" brushRef="#br2" timeOffset="-197558.87">4568 3775 0,'0'0'0,"-35"0"15,-35 0 1,34 0-1,1 17 1,0 1 0,-18-18-1,0 35 17,18-17-32</inkml:trace>
  <inkml:trace contextRef="#ctx0" brushRef="#br2" timeOffset="-197357.79">4163 3951 0,'0'0'0,"0"18"15,0 52 1,0-34 0,0 34-1,0-17 1,0 18-1,0-1 1,-18-52 0</inkml:trace>
  <inkml:trace contextRef="#ctx0" brushRef="#br2" timeOffset="-197141.23">4180 4604 0,'0'0'0,"18"0"0,0 17 16,-18 1-16,0 0 16,17-18-1,1 17 1,17-17 0,53 0-1,-52 0 1,-19 0-16,19 0 15</inkml:trace>
  <inkml:trace contextRef="#ctx0" brushRef="#br2" timeOffset="-196784.89">5644 4674 0,'0'0'0,"0"18"0,0 0 31,0-1-15,0 1-1,0-1 1</inkml:trace>
  <inkml:trace contextRef="#ctx0" brushRef="#br2" timeOffset="-173727.36">15064 16263 0,'0'0'0,"-18"18"0,0-18 15,1 0-15,-1 35 16,-17-35 0,17 0-1,18 18 16,18-36 1,52-35-17,36-35 1,71-53 0,87-71-1,-123 124 1,0 17-1,-70 36 1,-89 35 15,-17 0-31,-71 0 16,18 0 0,0 18 15,-18 17-16,35-17 1,54-18 0,34 0-1,54 0 1,17-18 0,-17 0-1,17 1 1,-53 17-1,-17 0 1,-1 53 0,-17 35-1,-17 35 1,-36 1 0,35-36 15,1-70-31,-19 52 15,1-35 1,17 18 0,1-53-16</inkml:trace>
  <inkml:trace contextRef="#ctx0" brushRef="#br2" timeOffset="-172578.23">16775 15787 0,'0'-18'16,"0"-35"-1,0 36-15,-36-1 16,-17 0 0,0 18 15,1 53-16,16 18 1,1 70 0,17 18-1,18-54 1,0 19 0,0-106-16,36 35 15,34-18 1,1-35-1,35-35 1,-1-54 0,-16 1-1,34-106 1,-70 71 15,-18-1-15,-35 36-1,18 53 1,-18 17 0,-53 89 15,35-1-15,-17 54-1,17-1 1,18-35-1,36 0 1,-19-70-16,19 35 16,34-53-1,1 0 1,17-18 0,18-35 15,-89 36-31,36-54 15,-35 1 1,0 34 0,-18 107 15,-18 0-15,18-36-16,-18 35 15,18-34 1,0-1-1,18-35 1,35 0 0,0-88-1</inkml:trace>
  <inkml:trace contextRef="#ctx0" brushRef="#br2" timeOffset="-172245.22">17798 15840 0,'0'0'0,"0"-18"47,0 0-16,0 1-15,-18 17 31,0 0-47,18 17 31,-17 1-31,17 17 15,0-17 1</inkml:trace>
  <inkml:trace contextRef="#ctx0" brushRef="#br2" timeOffset="-171226.07">18045 15875 0,'0'0'16,"-18"0"-16,18-18 16,-18 18-16,18-17 15,-17 17 1,-19 35 15,-17 36-15,36-1-1,-1 36 1,18-36 0,18 19-1,52-54 1,-17-35 0,35 0-1,-17-35 1,17-36-1,-35-35 1,-35 89-16,35-89 16,-18-35-1,0 53 1,-35 17 15,-17 71 0,-1 0-31,-17 53 16,-1 17 0,1 36-1,0 0 1,17-35 0,18 17-1,0-71 1,0-34 31,18-36-32,52-18 1,1 1 15,17 17-15,-53 53-1,1 0 1,-19 0 0,-17 18-1,-17-1 1,-19 1 0,-16-1-1,16 1 1,1 17-1,17 18 1,18-35-16,0 17 16,0 18-1,36-18 1,17-17 0,-18 17 15,-18-35-16,1 0-15,-18 18 16,-18-18 15</inkml:trace>
  <inkml:trace contextRef="#ctx0" brushRef="#br2" timeOffset="-167811.34">20197 15716 0,'0'0'0,"0"-17"15,0-1 1,0 36 15,0-1-31,0 54 16,-18-1 0,-17 54-1,-1-1 16,19-17-15,-1-53 0,36-71 15,-18 1-15,70-71-1,-52 52-15,35-105 16,-18 53-1,0-35 1,-35 105 0,-17 36-1,-89 52 1,-35 54 0,0-36-1,70-35 16,71-71 1,18-17-17,-1 17-15,54-17 16,-1 35 0,1 35-1,-18 0 1,18 36-1,-1-36 1,1-17 0,-36-18-1,-17 0 1,34 0 0</inkml:trace>
  <inkml:trace contextRef="#ctx0" brushRef="#br2" timeOffset="-167328.67">21149 15857 0,'0'0'0,"0"-17"0,0-1 15,-35 18 1,-1 0-1,-34 88 1,35-17 0,-1 35-1,19-18 1,17-35 0,88-36-1,-35-17 16,35-35-15,0-35 0,-53 17-1,-35-88 1,0 52 0,-52 36-1,-19 53 1,0 0-1,1 36 1,35 17 0,88-53 15</inkml:trace>
  <inkml:trace contextRef="#ctx0" brushRef="#br2" timeOffset="-166745.28">21784 15681 0,'0'0'0,"-18"0"0,-17 0 16,-18 0-1,0 35 1,36-17-16,-36 70 15,17 18 1,-34 88 0,17 0-1,18-35 1,-36 141 0,36-89-1,35 36 16,0-53-15,35-70 0,53-71-1,-52-53 1,-19-71 0,-17 0-1,-17-34 1,-54-54-1,18 18 1,18-71 0,35 106-1,17 0 1,19 36 0,34-18-1,19 17 16,34 18-15,-35 0-16</inkml:trace>
  <inkml:trace contextRef="#ctx0" brushRef="#br2" timeOffset="-166278.29">22454 15804 0,'-88'-52'15,"70"34"1,1 18-16,-36 0 16,-18 53 15,1 88-16,17-18 1,18 54 0,35-71-1,17-18 1,89-35 0,-18-53-1,0-18 1,-35-17-1,-35-36 1,-18 54-16,-18-54 16,-35 53-1,-35 18 1,18 36 0,-18-1-1,17-35 1</inkml:trace>
  <inkml:trace contextRef="#ctx0" brushRef="#br2" timeOffset="-164695.54">6685 3757 0,'0'-18'31,"-18"18"-31,1 0 16,-1 0-16,1 0 16,-1 0-16,-17 0 15,17 18 1,-17 0 0,-1 17-1,36-17 16,-17 17-15,17-17 0,0 17-1,0-18 1,0 1-16</inkml:trace>
  <inkml:trace contextRef="#ctx0" brushRef="#br2" timeOffset="-164462.45">6403 4322 0,'0'0'0,"-18"17"0,18 1 0,-17 52 16,17 19 0,0-54 15,0 18-16,35-36 1,0 19 0,18-36-1,-53 17-15</inkml:trace>
  <inkml:trace contextRef="#ctx0" brushRef="#br2" timeOffset="-164244.95">6685 4692 0,'18'18'0,"17"-18"16,-17 0 0,-1 0-1,19 17 1,17-17 0,-1 0-1,19-35 16,17 35-15,-70 0-16,35-35 16</inkml:trace>
  <inkml:trace contextRef="#ctx0" brushRef="#br2" timeOffset="-164044.77">7285 4657 0,'17'0'16,"-52"0"-16,53 0 0,17 0 0,0 0 15,18-18 16,0 18-15,-17 0 0,16-35-1,-34-1 1,17-16 0,-17 52-16,17-71 31</inkml:trace>
  <inkml:trace contextRef="#ctx0" brushRef="#br2" timeOffset="-163829.27">7708 4304 0,'18'-18'15,"-18"1"1,0-1-16,0 0 16,0 1-1,0-1 1,0-17-1,0 17 1,0 0 0,0-17-1</inkml:trace>
  <inkml:trace contextRef="#ctx0" brushRef="#br2" timeOffset="-163629.18">7743 3951 0,'0'0'15,"-35"-18"1,-18 18 0,18-17-1,17 17 1,18-18 0,0 1 30,0-1-46</inkml:trace>
  <inkml:trace contextRef="#ctx0" brushRef="#br2" timeOffset="-163511.53">7602 3792 0,'-17'0'31,"-1"0"-31,-52 0 31,34 18-31</inkml:trace>
  <inkml:trace contextRef="#ctx0" brushRef="#br2" timeOffset="-158629.08">14658 17180 0,'-18'18'16,"-52"52"15,52-52-31,0-18 16,-34 35-1,16-17 1,19 0-1,-1-18 1,36-18 15,-1 18-31,54-53 16,35-17 0,-1-19-1,142-87 16,-70 35-15,-89 70 0,-70 1-1,-54 70 1,-34 0 0,35 0-16,-54 35 15,1 0 1,88-17-1,-18-18 1,54 0 15,-19 0-31,54-18 16,35-35 0,0 36-1,-71-1 1,-17 53 15,-36 36-15,-70 70-1,35-70 1,0 17 0,35-53-1,18-17 1,71-18-1,-54 0-15,54 0 16</inkml:trace>
  <inkml:trace contextRef="#ctx0" brushRef="#br2" timeOffset="-157695.58">16369 16845 0,'0'-18'16,"0"36"-16,0-53 0,0 17 16,0-35-1,-35 36 1,-18-1-1,17 18 1,-34 71 0,17 17-1,18-53-15,-36 124 16,36-53 0,35 17-1,0-70 16,70 0-15,54-53 0,17-35-1,0-18 1,-53 0 0,0-53-1,-35 18 1,0-89-1,-35 89 1,0 18 0,-18 87 15,-36 71-15,-17 1-1,0 69 1,53-122-16,-17 70 31,17-18-15,0-53-1,53 0 1,17-35 0,1-35-1,-1-18 1,-52 0-1,0 0 1,-1 18 0,1 35-1,-18 53 1,0 17 0,0-17-1,0-17 16,18-19-15,17-17 15,0-35-15,-17 17-16</inkml:trace>
  <inkml:trace contextRef="#ctx0" brushRef="#br2" timeOffset="-157379.08">17198 17004 0,'0'18'0,"0"-36"0,-18 36 16,18-1-1,18-17 1,0 0-1,-1-17 1,1-1 0,-18 0-1,-18 1 1,-17 17 0,17 17-1,1 1 1,17 0-1,0-1-15</inkml:trace>
  <inkml:trace contextRef="#ctx0" brushRef="#br2" timeOffset="-156247.96">17780 17127 0,'0'0'0,"0"-35"31,-18 35-31,1-35 16,-1 35-1,0 0-15,1 17 16,-18 19 0,-18 52-1,35 0 1,0 0 0,18-17-1,53-36 16,35-35-15,-17-18 0,35-17-1,-36-18 1,1-70 0,-36 17-1,0-35 1,-35 70-1,0 18 1,0 89 15,-17 34-15,-1-52-16,1 105 16,-1-52-1,0 17 1,1-35 15,-1-18-15,0-35 15,18-35-15,36-18-1,17-17 1,-1 17-1,-34 53-15,70-36 16,-70 19 0,17 17-1,-35 17 17,-70 19-17,17-1 16,17-35-15,19 0 0,-1 0-1,18 18 1,0-1 0,0 36-1,0 0 1,35-18-1,1 1 1,-1-19 0,53-17-1,-17 0 1,-54 0-16,1 0 16,-18-17 30</inkml:trace>
  <inkml:trace contextRef="#ctx0" brushRef="#br2" timeOffset="-155113">19808 16827 0,'0'0'0,"-17"-35"31,17 18-31,17-1 31,1 18-15,17 0-1,-17 0-15,17 0 16,-17 0 0,-18 18 15,-53-18-16,-35 17 1,35-17 0,0 0-1,35 0 1,-17 0 0,0 18-1,35-1-15,-35 19 16,-18-1 15,35 18-15,0-35-1,18 17 1,18-35 15,17 0-15,53-18-1,-17 1 1,0 17 0,17 17-1,-53 19 1,-35-19-16,53 54 16,-35-18-1,-18 17 1,-18-35 15,-70 1-15,-18-1-1,35-35 1,18 0 0,36 0-1,-18-35 1,87-18 15,-34 35-31</inkml:trace>
  <inkml:trace contextRef="#ctx0" brushRef="#br2" timeOffset="-153913.17">20726 16951 0,'-18'0'0,"36"0"0,-54 0 16,1 0-1,17 18-15,-17-1 16,18 1-16,-72 70 16,36-17-1,18 34 1,35-52 15,18 0-15,70-53-1,35 18 1,1-36 0,-36-17-1,0-36 1,-88 1-1,-17-71 1,-36 88 0,-35 0-1,35 53 1,0 18 0,53-1-1,0 19 1,17-36-1,54 0 1,52 0 0,-17-18-1,35-17 1,-70-1 0,-53-17-1,-18 18 1,0 17-1,0 54 17,-18 34-17,0 71 1,18-105-16,-17 70 16,-1 17-1,18 0 1,0 54 15,0-36-15,18 0-1,17-35 1,-35-36 0,0-52-1,0 0 1,-35-18-1,-36-36 1,36-34 0,0-54-1,35 19 1,17-54 0,36 35-1,35 1 1,18 35 15,0 35-15,-53 35-1,-35 1 1,-1 17 15,1 0-31,17 0 16</inkml:trace>
  <inkml:trace contextRef="#ctx0" brushRef="#br2" timeOffset="-152830.18">22207 17004 0,'0'-35'32,"0"17"-32,0 0 15,0 1 1,-17 17 0,-36 0-1,-18 35 1,18 18-1,-53 70 1,89-105-16,-36 70 16,18 0-1,35-35 1,35 0 0,53-35-1,-17-18 16,-54 0-31,54-18 0,-18 1 32,0-36-17,-18 17 1,-35 19 0,-18-1-1,1 18-15,-71 0 16,-1 0-1,1 35 1,35-35 0,18 0-1,53 0 32,-1-17-47,36-1 16,18 18 15,-18-18-15,17 18-1,-35 0 1,-17 18 0,0-18-1,-1 35 1,-17 1-1,0-1 1,-53 0 0,36-35-16,-36 18 15,-18-18 1,18 0 0,0 0-1,36 0 1,-18-53 15,35 0-15,35-18-1,18-17 1,35 0 0,18 0-1,-71 53 1,18 35-1,-35 0 1,-1 0 0,1 0-1,-18 53 1</inkml:trace>
  <inkml:trace contextRef="#ctx0" brushRef="#br2" timeOffset="-150664.47">8696 3828 0,'0'0'0,"0"-71"31,0 53-15,0 1-16,-18 17 47,18 17-47,-70 36 15,-1 18 1,18-1-1,18 54 17,0-36-17,35 53 1,0-88 0,0 0-1</inkml:trace>
  <inkml:trace contextRef="#ctx0" brushRef="#br2" timeOffset="-150429.58">8590 4568 0,'0'18'0,"0"17"31,0-17-31,0 17 16,0-17-1,18 0 17,17-1-17,18-17 1,-18 0 0,1 0-16</inkml:trace>
  <inkml:trace contextRef="#ctx0" brushRef="#br2" timeOffset="-150214.33">9137 4727 0,'18'0'0,"-1"0"15,18 0 1,1 0 0,-19 0-16,19 0 15,52 0 1,-18 0 15,72 0-15,-1-35-1,-88 35-15</inkml:trace>
  <inkml:trace contextRef="#ctx0" brushRef="#br2" timeOffset="-150031.52">10054 4674 0,'0'0'0,"18"0"0,-1 0 31,1 0 1,-18-17-32,18 17 0,35-18 15,-18 0 1,18-35 0,17 1-1,-52 34-15</inkml:trace>
  <inkml:trace contextRef="#ctx0" brushRef="#br2" timeOffset="-149830.53">10460 4357 0,'0'0'16,"0"-35"-1,0 17 1,0 0 0,0-35-1,0 18 1,0-18-1,17-17 1,1 17 0,-18-18-1,0 36 1</inkml:trace>
  <inkml:trace contextRef="#ctx0" brushRef="#br2" timeOffset="-149630.71">10495 3845 0,'0'0'0,"-18"-17"0,-17-19 32,18 19-17,-1-1 1,18-17 0,0 17-1,-18 18 1,-35-17-1,18 17-15</inkml:trace>
  <inkml:trace contextRef="#ctx0" brushRef="#br2" timeOffset="-149496.74">10054 3687 0,'-88'17'16,"176"-34"-16,-211 34 0,87-17 16,-52 0-1,53 18 1,-36-18 15,1 0-31</inkml:trace>
  <inkml:trace contextRef="#ctx0" brushRef="#br2" timeOffset="-140315.1">18944 16492 0,'0'-17'47,"0"-1"-47,0 0 31,0 36 32,0 0-63,0-1 0,0 19 15,0 52 1,-17 35 0,17-17-1,-36 88 1,19-88 0,-1 0-1,18 0 1,0-36-1,0 36 1,0-35 0,0-54-1,0 54 1,18-36 0,-1 0-1,1-17 1,-18-36 46,0 1-62,0-1 16,0-52 0</inkml:trace>
  <inkml:trace contextRef="#ctx0" brushRef="#br2" timeOffset="-138848.43">18856 16457 0,'0'0'0,"-18"-18"32,1 18 15,34 0-1,1 0-30,0 0-16,-1 0 16,1 0-16,35 0 15,17 0 1,54 0 0,35 0-1,-36 0 1,-88 0-16,106 0 15,-35 0 1,35-17 15,-35 17-15,0 0 0,-18 0-1,-70 0-15,70 0 16,-53 0-1,-17 0 1,0 0 0,-1 0-1,1 0 1,0 17 0,-1 1-1,1 17 1,-18 1-1,0-1 17,0 18-17,0 17 1,-35 36 0,35 18-1,0-36 1,0 53-1,0-35 1,-18 0 0,18-36-1,0 18 1,-18-52 0,1 17-1,-1 0 1,-17-18-1,17 0 17,18-17-17,-18-18 1,18 17 0,-17-17-1,-1 0 1,18 18-1,-17 0 1,-19-18 0,-52 17-1,-35-17 1,-124 0 0,17 18-1,-52-18 1,123 0-1,1-18 17,87 18-17,53 0-15,-17 0 16,17-17 0,1 17 46,17 17-46,-18-17-16,-17 0 15</inkml:trace>
  <inkml:trace contextRef="#ctx0" brushRef="#br2" timeOffset="-134265.33">1746 13494 0,'0'0'0,"0"-18"0,53-17 16,-53 17 0,35 1-16,-52 52 47,-1-18-32,-52 107 1,-89 88-1,-18-36 1,125-123-16,-160 123 16,124-70-1,35-53 1,35-35 0,53-36-1,54-53 1,-54 36-16</inkml:trace>
  <inkml:trace contextRef="#ctx0" brushRef="#br2" timeOffset="-133916.16">2205 13476 0,'0'0'0,"17"-18"0,1-17 16,-36 53 15,-52 70-15,-54 124 0,19-54-1,-36 36 1,17-70-1,1-1 1,70-70 0,70-53 31,1-17-32,0 17-15</inkml:trace>
  <inkml:trace contextRef="#ctx0" brushRef="#br2" timeOffset="-133657.2">2328 14041 0,'0'17'15,"-17"1"-15,-1-1 16,0 19-16,1 17 16,17 0 15,0-1-15,0-34-1</inkml:trace>
  <inkml:trace contextRef="#ctx0" brushRef="#br2" timeOffset="-133448.27">2381 13899 0,'0'0'0,"0"-17"0,0-1 0,-17 1 16,-1-1-1,18 36 32,35-1-31,18 18-16</inkml:trace>
  <inkml:trace contextRef="#ctx0" brushRef="#br2" timeOffset="-132882.86">2716 14076 0,'-17'0'0,"-36"-35"31,35 35-31,1 0 15,17 17 17,17 36-17,1 0 1,-18 35 0,0-17-1,-18-18 1,1-36-1,17-34 1,0-19 0,0-17-1,17-17 1,1 52-16,70-70 16,18 35-1,17 18 1,-34 53-1,-54 34 1,-35 19 0,0 0 15,-53-1-15,18-35-1,17-17 1,18-36-1</inkml:trace>
  <inkml:trace contextRef="#ctx0" brushRef="#br2" timeOffset="-132498.72">3316 14058 0,'0'0'0,"-18"-17"15,1-1-15,-1 18 16,1 0-16,17 88 31,0-17 1,-18 87-17,18 1 1,0-88-16,-18 176 15,-35-18 1,-17 88 0,-1-52-1,18-124 1,0-17 0,53-107-1,0-34 1,18-54-1,53-70 1</inkml:trace>
  <inkml:trace contextRef="#ctx0" brushRef="#br2" timeOffset="-132116.25">3263 14146 0,'0'0'16,"-35"-88"-1,35 71-15,0-19 16,35-17 0,53 18-1,71 35 1,-53 18-1,-53 105 1,-88-17 0,-54-35 15,-34 17-15,35-53-1,35-17 1,88-36 15,0-17-15</inkml:trace>
  <inkml:trace contextRef="#ctx0" brushRef="#br2" timeOffset="-131367.05">3810 14076 0,'0'0'0,"0"-18"0,18 1 0,-18 34 47,-18 1-31,0 52 0,1 19-1,17-37 1,0 19-1,53-71 1,0 0 0,17-35-1,18-36 1,-52 1 0,16-36-1,-34 35 1,-18 89 15,0 0-31,0 52 16,0 36 15,0-36-15,0 1-1,71-53 1,-1-18-1,18-71 1,-35 18 0,0-35-1,-35 0 1,-18-36 0,0 89-16,0-35 15,0 52 1,0 36-1,-18 52 1,-17 36 0,17-18-1,18 36 17,0-54-17,53-52 1,0-1-1,-18-17 1,1-17-16</inkml:trace>
  <inkml:trace contextRef="#ctx0" brushRef="#br2" timeOffset="-131149.79">4410 14005 0,'0'0'0,"-18"0"32,36 0-1,35 0-15,52-17-1,-34-19 1,-53 36-16,52-35 15</inkml:trace>
  <inkml:trace contextRef="#ctx0" brushRef="#br2" timeOffset="-130482.75">5080 13652 0,'0'0'0,"0"-17"0,-18-54 31,71 18-15,-17 53-1,69 0 1,-52 0 0,0 0-1,-53 18 16,-17-18-31,-54 0 16,-17 0 0,17-18-1,1 18 17,-1 18-17,36 35 1,17-18-16,-52 159 15,34-53 1,-17 53 0,1 0-1,52-70 1,0 17 0,0-53-1,70-53 1,-17-17-1,53-53 1,17-36 0</inkml:trace>
  <inkml:trace contextRef="#ctx0" brushRef="#br2" timeOffset="-129732.7">5680 14093 0,'0'-17'0,"0"34"0,0-69 16,0 34-16,-71 18 31,18 35-15,-17 36 0,17-1-1,35-17 1,18-35-1,18-18 1,52-35 15,1-1-15,-1-17 0,-52 0-1,0 18 1,-1 35-1,-17 35 1,0 18 0,0 0-1,0-17 1,53-36 0,-17 0-1,-19 0-15,71 0 16,-35-36-1,-35 1 1,-18-18 0,-35-35 15,-18 35-15,17 18-16,-87-18 15,0 53 1,-54 35-1,54 36 1,17 70 0,71 35-1,35-88 1,52-17 0,19-53-1,88-1 1,70-70-1,-105 18 1,-1-18 0</inkml:trace>
  <inkml:trace contextRef="#ctx0" brushRef="#br2" timeOffset="-129516.72">6209 14111 0,'0'0'0,"18"0"0,17-18 31,-35 36-15,0 17 0,0 36-1,-18-1 1,18-34 0,-17-36-16,17 17 15</inkml:trace>
  <inkml:trace contextRef="#ctx0" brushRef="#br2" timeOffset="-129332.3">6279 13935 0,'0'0'0,"0"-18"0,0 0 15,0-17 1,-17 18-1,-1 34 17,18 18-17,0-17-15,0 17 16</inkml:trace>
  <inkml:trace contextRef="#ctx0" brushRef="#br2" timeOffset="-128683.55">6756 14164 0,'0'0'0,"0"-18"15,0-17 1,0 17-16,0-17 15,-18 18-15,-17-1 16,-18 18 0,18 0-1,-54 70 1,19 36 0,52-18-1,18-17 1,71-53-1,-36-18 1,36-18 0,-54-35 15,36-17-15,0-72-1,-18 37 1,1-36-1,-36 70 1,0 36 0,0 88-1,-36 35 1,1 71 0,17-54-1,18 36 1,0-35-1,0-53 1,18-35-16,17 0 16,18-1-1,-17-34 17,-1-19-32</inkml:trace>
  <inkml:trace contextRef="#ctx0" brushRef="#br2" timeOffset="-128417.55">7302 14111 0,'-17'0'0,"34"0"0,-52 0 16,53 0 31,35 0-47,0 0 31,-18 0-15</inkml:trace>
  <inkml:trace contextRef="#ctx0" brushRef="#br2" timeOffset="-128266.11">7302 14199 0,'0'36'15,"0"-19"1,18-17 15,17 0-15,18 0-1</inkml:trace>
  <inkml:trace contextRef="#ctx0" brushRef="#br2" timeOffset="-127917.45">7955 13829 0,'0'0'16,"0"-35"-16,-35 17 15,17 18 1,-17 18 0,17 35-1,18 17 17,0-52-32,0 52 15,0-34-15</inkml:trace>
  <inkml:trace contextRef="#ctx0" brushRef="#br2" timeOffset="-127467.02">8184 14076 0,'0'0'0,"0"-18"0,0 1 15,-17-1-15,-1 0 16,1 18-1,-19 36 1,19-19-16,-19 54 16,1-1 15,17 36-15,18-18-1,36-52 1,52-19-1,-70-17-15,52-17 16,36-36 0,-53-18-1,-36 1 1,1-36 0,-18 18-1,0 52 1,0 54 31,0 17-47,18 0 15</inkml:trace>
  <inkml:trace contextRef="#ctx0" brushRef="#br2" timeOffset="-127082.89">8749 14146 0,'0'0'0,"18"0"16,-18-35 0,0 17-1,-53 18 1,-18 0 0,53 36-1,1 17 1,17-18-1,35-17 1,36 34 0,-36-16 15,-35 17-15,-53-18-1,-35-17 1,-36-1-1,107-17-15,-36 0 16,53-17 15,53-19-15</inkml:trace>
  <inkml:trace contextRef="#ctx0" brushRef="#br2" timeOffset="-126750.52">8908 14252 0,'0'-35'15,"17"35"1,1 0 0,-18-18-16,53-35 15,-36 18 1,1 17-1,-36 18 1,-52 53 0,-1 18-1,36 35 1,35-53 0,0 0-1,35-18 1,36-35-1,17 0 1</inkml:trace>
  <inkml:trace contextRef="#ctx0" brushRef="#br2" timeOffset="-126350.58">9278 14217 0,'0'0'0,"0"-18"0,0 1 15,18-19 1,-18 19-16,35-19 16,-17 36-1,35 0 1,-36 71 0,18 0-1,-17-54-15,-18 89 16,0-35-1,0-36 1,-18-35 0,1 0 15,17-35-15,0-36-1,0-17 1,0 53-1,17-1 1,1 1 0,0 35-16</inkml:trace>
  <inkml:trace contextRef="#ctx0" brushRef="#br2" timeOffset="-126133.86">9790 13935 0,'0'0'0,"-18"0"15,0 0-15,1 35 32,17 0-17,-36 18 1,19-35-1</inkml:trace>
  <inkml:trace contextRef="#ctx0" brushRef="#br2" timeOffset="-125633.31">10072 13670 0,'0'0'0,"0"-18"0,-18 1 16,18-1-16,0-17 15,35 0 17,-17 35-32,70-18 15,-17 18 1,-54 18-1,19 35 1,-19-1 0,-17 72-1,0 35 1,0-71 0,0 35-1,-17 1 1,-19-36-1,1 36 1,-18-1 0,-35-35-1,-35-35 17,-1-35-17,54-18 1,-1-53-1,53 35-15</inkml:trace>
  <inkml:trace contextRef="#ctx0" brushRef="#br2" timeOffset="-124667.62">1905 12312 0,'0'0'16,"35"-35"-16,18-18 16,-35 35-16,-36 18 31,-35 0-16,-88 18 1,0 17 0,-88 53-1,17 0 17,-70 124-17,-18 106 1,88-54-1,-17 124 1,88-106 0,88 1-1,53 122 1,0-299-16,0 194 16,159 106-1,17-159 1,36-36-1,105 1 1,-34-106 0,-195-89-16,300 1 31,-141-18-15,35-70-1,-88-1-15</inkml:trace>
  <inkml:trace contextRef="#ctx0" brushRef="#br2" timeOffset="-123633.67">9490 12488 0,'0'0'0,"17"0"16,124-17-1,-105 17 1,87 0 0,107 53-1,16 70 1,-87 53-1,35 124 1,36 88 0,-125-211-1,54 176 1,-141-265-16,35 194 16,-89 106-1,-140-35 1,-36-106-1,-35-18 1,0-88 0,195-106-16,-125 36 31,-17-36-31,71-35 31,105-53-15,36-35-1,87-35-15</inkml:trace>
  <inkml:trace contextRef="#ctx0" brushRef="#br2" timeOffset="-123118.06">11730 13335 0,'17'0'15,"1"0"1,17 0-16,1 0 0,52-18 16,-53 18-16,71-17 31,35 17-15,-88 0-1,-35 0 1,-54 0-1,-52 0 1,-53-18 0</inkml:trace>
  <inkml:trace contextRef="#ctx0" brushRef="#br2" timeOffset="-122801.56">11818 13282 0,'-35'0'16,"-53"0"0,70 0-1,212 0-15,-388 18 0,335-36 0,-317 71 16,158 18-1,-17 70 1,35-18 0,-36 89-1,19-36 17,17-17-17,0-36 1,35-34-1,53-36 1,18-53 0,35 0-1,18-36 1,-124 36-16,53-53 16,-35 18-1</inkml:trace>
  <inkml:trace contextRef="#ctx0" brushRef="#br2" timeOffset="-122534.6">12594 13705 0,'0'-53'16,"0"36"-16,0-1 15,53 1 1,-35 17-16,52 0 16,54 0-1,-36 0 1,-53 0 0,-88 0 15</inkml:trace>
  <inkml:trace contextRef="#ctx0" brushRef="#br2" timeOffset="-122017.2">12559 13635 0,'0'0'0,"-18"35"0,1-17 16,-1-1-16,-53 72 15,36-36 1,17-18 0,1-35-1,17 17 1,17-17 0,36-17-1,18-1 1,17 1-1,18 17 1,17 17 0,-52 36-1,-53 35 1,-54-35 15,-69 18-15,-1-18-1,35-53 1,-35 17 0,53-17-1,36 0 1,-1 0 0,18-17-1,18-19 1,-1 19-16</inkml:trace>
  <inkml:trace contextRef="#ctx0" brushRef="#br2" timeOffset="-121417.4">13247 13353 0,'17'0'0,"1"0"16,17 0-16,36-18 16,35 18-1,0 0 1,-18 0-1,-35 0 1,-36 0 0,-17 35-1,0 36 1,-17 52 15,-1-35-15,0 71-1,18-123-15,0 87 16,0 18 0,36 18-1,-36-36 1,0 1 0,-53-18-1,-53-53 1,-70 17-1,52-70 1,-17 0 0,17 0-1,54-18 1,17-17 15,18-18-31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1:49:27.0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5397 3052 0,'0'0'0,"-17"0"0,-18 0 16,17 0 0,0 0-1,1 0 1,17 17 0,-18-17 46</inkml:trace>
  <inkml:trace contextRef="#ctx0" brushRef="#br0" timeOffset="963.85">4110 758 0,'0'-17'15,"0"-1"1,0 1-16,0 34 63,0 1-63,0-1 15,0 89 1,0-70-16,0 52 15,-18 141 1,18-70 0,-35 105-1,17-17 1,1 71 0,17 35-1,0-18 1,0-18-1,0-105 17,0 53-17,0-107 1,0-87 0,0-89-1,17-88 1</inkml:trace>
  <inkml:trace contextRef="#ctx0" brushRef="#br0" timeOffset="2247.03">4127 900 0,'0'0'0,"0"-18"0,-17-17 31,17 17-15,17 18 0,19 0-16,-1 0 15,0 0-15,159 0 16,18 18 0,35-1-1,176-17 1,1 0-1,246 0 17,-494 0-32,442-17 15,211 17 1,-194 0 0,123 0-1,-246 0 1,17 17-1,-141-17 1,-159 0 0,-158 0-1,-54 0 1,-17-17 15,0-1-15,0 0 15,0 36 16,0 0-31,0 52-1,0 18 1,0 71-1,0 18 1,0-19 0,0 107-1,0-195-15,0 142 16,36 88 0,17 0-1,-36-89 1,19 36-1,-1-17 1,-35-177 0,0 70-1,0 1 1,-35-71 0,-1-36-1,-17-52 1,-35-36-1,70 54-15</inkml:trace>
  <inkml:trace contextRef="#ctx0" brushRef="#br0" timeOffset="3147.24">3881 3916 0,'35'0'0,"-70"0"0,105 0 0,36 0 15,17 0 1,142 0 0,-18 0-1,88 17 1,-247-17-16,371 18 15,-53-18 1,229 0 15,-159-18-15,212-17 0,105 18-1,-352-1 1,71 0-1,-53 1 1,-230-1 0,-53 18-1,-105 0 1,-71-18 31,0 1 0</inkml:trace>
  <inkml:trace contextRef="#ctx0" brushRef="#br0" timeOffset="3316.3">10654 3757 0,'0'18'32,"-18"-18"15,1 0-47</inkml:trace>
  <inkml:trace contextRef="#ctx0" brushRef="#br0" timeOffset="4513.24">5098 1341 0,'17'0'0,"19"-36"15,-19 19 1,1-19-16,17 1 31,-35 17-31,0-34 16,0 16 0,-70 36-1,-19 18 1,-34 35-1,35 35 1,88-35 0,17 0-1,107-18 1,-36 0 0,18 36-1,-71-18 1,-53 0-1,-70-18 1,0-35 15,-18-18-15,53-17 0,0-35-1,53 52 1,18 0-1,35-35 1,0 36-16</inkml:trace>
  <inkml:trace contextRef="#ctx0" brushRef="#br0" timeOffset="5224.04">5362 1147 0,'18'-18'0,"-36"36"16,36-54-16,-18 54 31,0 17-15,0 18-1,0-35-15,0 105 16,-18-35 0,-17 18-1,17-71 1,18-17-1,0-106 17,36 35-17,34-18 1,-17 54 0,-18-1-1,-17 18 1,-36 0-1,-35 35 1,-17-17 0,35 0 15,-1-1-15,36 1-16,0 0 15,36 52 1,16-35-1,19-17 1,0-18 0,17-35-1,-18-18 1,-52 35-16,0-17 16,-1 0-1,-17 17 1,0 53 15,0-17-15,0 35-1,0 17 1,-17-17 0</inkml:trace>
  <inkml:trace contextRef="#ctx0" brushRef="#br0" timeOffset="5412.84">5786 1270 0,'0'-35'31,"-18"35"-31,18-18 15</inkml:trace>
  <inkml:trace contextRef="#ctx0" brushRef="#br0" timeOffset="5680.54">5980 1076 0,'0'0'0,"-18"18"47,18-1-47,0 1 0,0 105 16,0-34-1,0 34 1,0-52-1,0-19 1,0-34 15,0-36-15</inkml:trace>
  <inkml:trace contextRef="#ctx0" brushRef="#br0" timeOffset="5912.87">6156 1111 0,'0'-17'31,"0"34"-31,0 1 16,0 88 0,-18 17-1,18-35 1,0-52-16,0 34 15,-17-17 1</inkml:trace>
  <inkml:trace contextRef="#ctx0" brushRef="#br0" timeOffset="6346.53">6244 1429 0,'0'0'0,"0"-18"16,0 0-16,0 1 15,35-1 1,18 18-1,0 0 1,18 53 15,-54 53-15,-17-53 0,-17-18-1,-1-17 1,18-36-1,0 0 1,0 1-16,0-36 16,0 0-1,35 0 1,-17 18 0,17 35-1,1 0 1</inkml:trace>
  <inkml:trace contextRef="#ctx0" brushRef="#br0" timeOffset="6863.57">6879 1429 0,'0'0'0,"53"-36"31,-53 19-16,0-1-15,0 1 16,-18 17 0,-52 0-1,52 0-15,-17 35 16,17-18-16,-52 72 16,34-36-1,36 17 1,0-52-1,53-18 17,18-53-17,-18 18 1,-35-36 0,17 18-1,-35 35 1,0 1-1,0 70 1,0 17 0,0 1-1,0-18 1,17-36 0,1 1-1,35-36 1,-35 18-16,-1-17 15</inkml:trace>
  <inkml:trace contextRef="#ctx0" brushRef="#br0" timeOffset="7246.57">7091 1429 0,'0'-18'16,"0"36"-16,0-71 15,-18 53-15,18-18 16,0 1-1,53 17 1,0 0 0,0 52-1,-35 1 1,-18-35-16,0 35 16,0 0-1,0-36 1,0-69 46,0-1-46,0 35-16,17-35 16,18 18-1,18 0 1,-17 35-1,-36-18-15</inkml:trace>
  <inkml:trace contextRef="#ctx0" brushRef="#br0" timeOffset="7680.11">7532 1305 0,'0'0'16,"17"18"0,-17 17-1,0 18 1,0 0-1,0-35 1,36-18 15,17 0-15,17-36 0,1-17-1,-36-17 1,-17 35-1,-18 17 1,0 89 15,-18-36-31,0 0 16,-35 106 0,53-53-1,-17 36 1,17-54-1,-18 19 1,-17-72 15,0-17-15,-18-35-16</inkml:trace>
  <inkml:trace contextRef="#ctx0" brushRef="#br0" timeOffset="8361.9">4427 1923 0,'0'0'0,"-35"-18"31,53 18 0,-1 0-31,107 0 16,140 0-1,1 0 1,141 18 0,-300-18-1,229 0 1,123 0 0,-87 0-1,52 0 1,-70-18-1,-142 18 1,-34 0 0,-142 0-1,-70 0 17,-18 0-17,18 0 1,35-18-1</inkml:trace>
  <inkml:trace contextRef="#ctx0" brushRef="#br0" timeOffset="8482.67">7920 1870 0,'17'0'31</inkml:trace>
  <inkml:trace contextRef="#ctx0" brushRef="#br0" timeOffset="9563.21">8784 1746 0,'0'0'0,"0"-17"0,18-36 32,-18 35-32,-18 18 15,-35 0 1,36 0-16,-72 71 16,36 34-1,-17 72 1,35-54-1,35 1 1,0-71 15,123-36-15,18-34 0,-35-36-1,35-35 1,-70 17-1,-36-52 1,-35-1 0,-71 18-1,-34 53 1,16 53 0,-34 53-1,70 18 1,53 88-1,53-71 1,35 35 15,0-17-15,-52-35 0,-19 17-1,-34-35 1,-19-36-16,-52 19 15,-18-36 1,89-18 0,-1-53-1,18 1 1,18 52-16</inkml:trace>
  <inkml:trace contextRef="#ctx0" brushRef="#br0" timeOffset="9979.64">9207 2099 0,'0'0'0,"36"-35"0,-1 17 16,-17 0-1,-18 1 1,-36 17 15,1 17-15,0 1-1,35 17 1,0 1 0,17-19-1,1-17-15,53 36 16,-36-19 0,-17 1-1,-18 17 1,-53-17-1,-53-1 1,35-17 0,-17 0 15,70 0-15,54-17 15,-19-1-31</inkml:trace>
  <inkml:trace contextRef="#ctx0" brushRef="#br0" timeOffset="10261.68">9437 2064 0,'0'53'31,"0"-36"-31,0 1 0,0 88 15,0-18 1,0 53 0,0-106-1,-18 54 1,1 16 0,-1-69-1,18-72 16,0-52-15,0 71-16</inkml:trace>
  <inkml:trace contextRef="#ctx0" brushRef="#br0" timeOffset="10545.98">9454 2081 0,'0'0'0,"0"-35"0,18-18 16,17 18-1,-17 35-15,53 0 16,-19 0 0,1 53 15,-53-18-15,-17 36-1,-71-18 1,17-18-1,53-35 1,18-18 15,18 1-31</inkml:trace>
  <inkml:trace contextRef="#ctx0" brushRef="#br0" timeOffset="10763.44">9878 2011 0,'0'17'16,"0"1"-16,0 35 31,0-35-31,-36 35 16,36-36-1,0 18 1,-17-35-1,17-35 1</inkml:trace>
  <inkml:trace contextRef="#ctx0" brushRef="#br0" timeOffset="10929.88">9878 1870 0,'0'0'0,"0"-18"16,0 36 31,0-1-47,17 1 31,19 17-31</inkml:trace>
  <inkml:trace contextRef="#ctx0" brushRef="#br0" timeOffset="11428.75">10266 2011 0,'0'-18'15,"0"1"1,-18 17 0,-35 35-1,18 18 1,-18 17-1,35 1 1,18-36 0,0-17 15,53-18-15,-35 0-16,35-53 15,17-18 1,-52 1-1,17-54 1,-17-17 0,-18 53-1,0 70 1,0 89 0,-18 52-1,1-17 1,-1 18-1,18-19 1,0-87 15</inkml:trace>
  <inkml:trace contextRef="#ctx0" brushRef="#br0" timeOffset="11716.3">10442 2134 0,'18'-35'15,"-18"17"1,0 1-16,17-1 16,-17 0-1,0 36 32,0 17-47,0 18 16,-17-17 15,17-19-15,17-17 15</inkml:trace>
  <inkml:trace contextRef="#ctx0" brushRef="#br0" timeOffset="12062.22">10601 2064 0,'18'-36'32,"-1"36"-17,1 0 1,0 18-1,-18 0-15,17 17 16,-17 36 15,0-36-15,-17-35 0,17 17-1,-18-17 1,18-35-1,0 18-15,18-36 16,-1 0 0,54 0-1,-18 18 1,-36 35-16</inkml:trace>
  <inkml:trace contextRef="#ctx0" brushRef="#br0" timeOffset="12395.66">11024 1958 0,'0'0'0,"18"-18"0,-18-17 47,-18 35-31,1 18-1,-19 52 1,19-35-1,17 18 1,17-17 0,1-36-16,35 17 15,-53 1 1,18 0 0,-18-1-1,-53 1 1,-18-1-1,1-17 1,-1 0 0</inkml:trace>
  <inkml:trace contextRef="#ctx0" brushRef="#br0" timeOffset="12961.85">8255 2611 0,'0'0'0,"-35"0"0,-36 0 31,54 0-31,-1 17 16,0-17-1,36 0 1,105 0-1,36 0 1,229 0 0,124 0-1,52-35 1,-70 0 0,-194 17-1,-36 0 1,-158 1-1,-70-1 1,-72 18 0,-52 0 15,-35 18-15,70-18-1,35 0-15</inkml:trace>
  <inkml:trace contextRef="#ctx0" brushRef="#br0" timeOffset="13095.24">10760 2540 0,'17'0'0,"-17"18"15,-17-18 32,-1 0-47,0 0 0</inkml:trace>
  <inkml:trace contextRef="#ctx0" brushRef="#br0" timeOffset="16245.02">5168 3034 0,'18'0'0,"17"-18"32,-35 1-32,0-19 15,0-17 1,0 0 0,-18 18-1,-52 18 1,17 17-1,-18 35 1,71 0-16,-35 36 16,35 35 15,18-36-15,17-52-1,36-18 1,-18-18-1,52-70 1,-52 17 0,0-52-1,-53 17 1,0-17 0,0 70-1,-35 70 1,0 54-1,-1 88 1,36-18 0,0-53 15,36-18-15,34-70-1,1 0 1,-18-35-1,-36 18-15</inkml:trace>
  <inkml:trace contextRef="#ctx0" brushRef="#br0" timeOffset="16596.84">5644 2963 0,'18'0'62,"0"0"-62,-1-17 0,36-36 16,-35 17-1,-18 19 17,-35 17-17,-54 35 1,37 18-1,34 53 1,18-53 0,18-36-1,87-17 1,-16 0 0,-54-17-16,35-18 15,-34 17-15</inkml:trace>
  <inkml:trace contextRef="#ctx0" brushRef="#br0" timeOffset="17194.54">6015 2893 0,'0'0'0,"0"-18"16,0 71 31,-18-18-32,18-17-15,-17 35 16,17-35-1,0-1 1,0-34 15,0-19-15,0-17 0,35 0-1,0 0 1,0 53-1,1 18 1,-19 35 0,-17-35-16,0 35 15,0 0 17,0-36-17,0-34 16,0-1-31,0-35 16,36 0 0,17-18-1,-1 54 1,-34 17 0,0 53-1,-18 0 1,0 17-1,0-34 1,-18-19 0,18-34 31,35-19-47</inkml:trace>
  <inkml:trace contextRef="#ctx0" brushRef="#br0" timeOffset="17544.3">6544 2822 0,'0'0'0,"0"18"15,-35 17 1,-1 36 0,36-1-1,0-34 1,36-19-1,-1-17 1,71-35 0,-53-18 15,-36-18-15,-17 18-1,-53 18 1,-17 18-1,52 17-15,-35 17 16,18 36 0,0-18-1,17-35-15</inkml:trace>
  <inkml:trace contextRef="#ctx0" brushRef="#br0" timeOffset="17995.59">4904 3387 0,'0'0'16,"-36"0"-16,-34 17 15,17-17 1,70 0 15,1 0-31,17 0 0,142 0 16,-1 0 0,106 0-1,-52-17 1,70-19-1,-212 36-15,106-17 16,-35 17 0,-107 0 15,-34 0-15,-53 0 15,17 0-16,18-18-15</inkml:trace>
  <inkml:trace contextRef="#ctx0" brushRef="#br0" timeOffset="18561.86">8555 3140 0,'0'0'0,"-35"0"16,70 0 0,-18 0-1,72 0 1,105 0-1,-71 0 1,-35-18 0,-105 18 15,-1 0-31</inkml:trace>
  <inkml:trace contextRef="#ctx0" brushRef="#br0" timeOffset="18780.37">8819 3157 0,'0'0'0,"-17"18"0,-18 70 31,17-17-15,0 52-1,1-70 1,-1 0-1,18-35 1,35-36 15</inkml:trace>
  <inkml:trace contextRef="#ctx0" brushRef="#br0" timeOffset="19378.25">8943 3457 0,'0'0'0,"18"-17"16,-1-1 0,1 18-16,17-35 31,0-1-15,1-17-1,-36 36 1,-36 34 15,1 36-15,0 36-1,35-19 1,0-17 0,17-53-1,36 0 1,-17 0-16,69-35 15,-16-18 1,-1-18 0,-35 1-1,-36 34 17,-52 54-1,18 53-16,17-1 1,0-17 0,0 0-1,-18-18 1,-35-35 0,18 0-1,17 0 1,18-70-1,18-18 1</inkml:trace>
  <inkml:trace contextRef="#ctx0" brushRef="#br0" timeOffset="19613.59">9596 3052 0,'35'0'15,"-70"0"-15,87 0 0,-34 0 16,-18 17-1,0 71 1,0-52-16,-35 87 16,17-35-1,1 0 1,17-52 0,0-19-1,35-70 16</inkml:trace>
  <inkml:trace contextRef="#ctx0" brushRef="#br0" timeOffset="19844.89">9454 3281 0,'0'0'0,"0"17"15,18-17 1,53 0 0,17 0-1,71-17 1,-124 17-16,53-18 16,-53 18-1</inkml:trace>
  <inkml:trace contextRef="#ctx0" brushRef="#br0" timeOffset="20277.5">8767 3757 0,'0'0'0,"-106"-18"31,88 18-31,-35 0 16,35 0-1,36 0 17,53 0-32,140 0 15,107 0 17,-71 0-17,-159-17-15,265-1 16,-124-17-1,-123 35 1,-88-18 0</inkml:trace>
  <inkml:trace contextRef="#ctx0" brushRef="#br0" timeOffset="20419.83">9984 3722 0,'0'0'0,"0"17"0,-18-17 16</inkml:trace>
  <inkml:trace contextRef="#ctx0" brushRef="#br0" timeOffset="21027.95">10442 3828 0,'0'0'0,"-17"-18"16,-72 0-1,1 1 16,106 17-15,-1 0-16,89 0 16,71 0 15,52 0-15,0 0-1,-105 0 1,-1-18-1,-105 18-15,0 0 16,-36-18 15</inkml:trace>
  <inkml:trace contextRef="#ctx0" brushRef="#br0" timeOffset="21194.97">11324 3687 0,'0'0'0,"-53"0"16,36 0-1,-1 17 1,-17 18 0</inkml:trace>
  <inkml:trace contextRef="#ctx0" brushRef="#br0" timeOffset="30159.4">935 4710 0,'0'0'0,"0"-18"47,17 0-47,-17 1 16,0-1-1,0 0-15,0-17 16,-35 0 0,-35 0-1,-19 35 1,1 17 0,0 54-1,70-36-15,18 53 16,0 0-1,71 1 1,-18-89 0,35 0-1,18-89 17,0-34-17,-18 17 1,-17-17-1,-54-36 1,-17 124-16,0-18 16,0 17-1,-35 107 1,17 35 0,1 70-1,17-52 1,53-19-1,35-34 1,-18-53 0,-34-18-1</inkml:trace>
  <inkml:trace contextRef="#ctx0" brushRef="#br0" timeOffset="31010.03">1587 4604 0,'-88'0'31,"71"-18"-31,-1 18 0,-35-35 16,35 17-1,1-17 1,34 35-1,89 18 1,0 34 0,-18 54-1,-70-18 1,-36 54 0,-35-54 15,0-53-16,18-35 1,35-35 0,35-71-1,36 0 1,35-17 0,-88 87-16,52 1 15,-52 17-15,70 1 16,-53 34-1,-17 54 1,-18 17 0,-35 0-1,17-17 1,18-36 15,0-52 16,0-1-47</inkml:trace>
  <inkml:trace contextRef="#ctx0" brushRef="#br0" timeOffset="31210.09">2028 4445 0,'0'-18'15,"0"36"-15,0-53 0,-17 35 0,-1-18 16,18 36 31,0-1-47,18 19 31,-1-19-31</inkml:trace>
  <inkml:trace contextRef="#ctx0" brushRef="#br0" timeOffset="31560">2152 4621 0,'0'18'16,"-18"0"-16,18-1 15,0 1-15,0 35 16,18 35-1,0-35 1,34 35 0,-34-88-16,0 18 15,-18-1 1,17-17 0,1-17-1,35-54 1,-35 1-1,17-19 1,18 37 0,-18-1-1,0 53 1,-17 0 0</inkml:trace>
  <inkml:trace contextRef="#ctx0" brushRef="#br0" timeOffset="31926.48">2646 4851 0,'0'0'16,"17"0"-16,-17 17 0,18-17 15,35-17 1,-18-19 15,36-34-15,-71 35-1,0 17 1,-53 53 15,-35 71-15,70 0 0,0 0-1,18-89-15,0 19 16,71-36-1,0 0 1,-1-36 0,1-17-1,-18-17 1</inkml:trace>
  <inkml:trace contextRef="#ctx0" brushRef="#br0" timeOffset="32259.97">3034 4815 0,'18'-53'16,"-36"106"-16,71-141 15,-36 71 1,19 17 0,17 0-1,-53 17-15,70 54 16,-70-1 0,0 19-1,-35-37 1,0-16-1,17-36 1,18-18 0,0-35-1,35-35 1,36 0 15,-18 35-15,17 35-1,18 18 1,-70 0-16</inkml:trace>
  <inkml:trace contextRef="#ctx0" brushRef="#br0" timeOffset="32417.5">3616 4921 0,'0'0'0</inkml:trace>
  <inkml:trace contextRef="#ctx0" brushRef="#br0" timeOffset="33509.44">4004 4992 0,'0'0'0,"-35"0"31,52 0 16,1 0-47,0 0 0,35-18 16,17-35 0,54-35-1,-89 53-15,71-53 16,-71-1-1,-35 1 1,-18 53 0,-52 35-1,-18 18 1,-1 193 15,36 1-15,-17 88-1,-1 0 1,1-71 0,-18 53-1,52-53 1,36-87 0,71-90-1,17-69 1,36-89-1,34-53 1,-17-52 0,-105-36-1,-89 106 1,-88-36 15,-18 54-15,71 87-1,35 1 1,141 0 15,18 0-15,88-71 0,35 18-1,-176 52-15,35 1 16,-52 17-1,-36 36 1,-71 53 0,53-1-1,1 1 1,17-18 15,35-71 0,0-35-15,-17 35-16</inkml:trace>
  <inkml:trace contextRef="#ctx0" brushRef="#br0" timeOffset="33659.67">4868 4727 0,'0'-17'15,"-17"17"1,17 17-1,0 18 1,17 54 0,19-36-1</inkml:trace>
  <inkml:trace contextRef="#ctx0" brushRef="#br0" timeOffset="34442.08">5009 5027 0,'0'0'0,"0"18"0,0 17 16,0 0 0,18-35 15,17-35-15,36-36-1,-18 36 1,-18 18-1,0 34 1,-17 54 0,0-18-1,35 35 1,-36-71-16,71 19 31,1-36-15,52 0-1,-35-36 1,35-34 0,-71-18-1,-70 0 1,-70-1 0,-1 89-1,-52 18 1,-1 70-1,71 36 1,36-36 0,34-35-1,54-53 1,52 0 15,-35-53-15,18-53-1,0-35 1,-35-36 0,-54 36-1,-17 88 1,0 36 0,-17 87-1,-19 71 1,1 36-1,17-71 1,18-18 0,71-53-1,-36-35 1,36-53 0</inkml:trace>
  <inkml:trace contextRef="#ctx0" brushRef="#br0" timeOffset="36192.92">6579 4745 0,'0'0'0,"18"-18"16,0 18 0,17 0-1,53-35 1,0 0-1,-35 17 1,-53 0 0,-70 18-1,-19 36 1,-34 34 0,52 1 15,54-18-16,34-36 1,54-17 0,-1-17-1,-52 17 1,0 0 0,-89 35-1,18 18 1,18-18-16,-53 71 15,70-18 1,18-35 0,35-18-1,54-35 1,87-53 15,-52 1-15,34-72-1,-52-17 1,-88 35 0,-18 0-1,0 89-15,0-1 16,-36 36 0,-34 70-1,35 18 1,17 35-1,18-18 1,18-52 0,52-36-1,18-35 1,18-53 15,-18-17-15,-35-1-1,-53 1 1,0 52-16,0 0 16,-35 106 15,17-17-15,1 35-1,17-71 1,17-35-16,36 0 15,36 0 1,16-35 0,-52-18-1,18-18 1,-54 54 15,-17 52 0,-17 0-15,-1-17 0,18 0-1,18-18 1,-1 0-16,36-18 16,0-17-1,-35-18 1,0 17-1,-1 36 1,-17 18 0,0 53-1,0-36 1,35 0 0,18-35 15,18 0-16,17 0 1,-53-17-16,18-19 16,-17-34-1,-19 17 1,-17 70 15,0 1-31,-17 35 16,17 35-1,0-53 1,17-17 0,54-18-1,17-18 1,18-52 15,-18-36-15,0-53-1,-35 36 1,0 17 0,-35 88-1,-36 54 1,-35 69 0,18 19-1,-18 17 1,35-17-1,18-54 1,36-17 0,17-53-1,-36-18 1,18-35 0</inkml:trace>
  <inkml:trace contextRef="#ctx0" brushRef="#br0" timeOffset="36376.66">8625 4868 0,'0'0'0,"-35"-17"15,17 17 1,54 17 0,70-17-1,70 18 1,-141-18-16,89 0 15,-71-35 1</inkml:trace>
  <inkml:trace contextRef="#ctx0" brushRef="#br0" timeOffset="36959.44">9895 4463 0,'0'0'0,"18"-18"0,-18-53 31,-176 124 1,140-35-32,-87 105 15,105-87-15,-70 140 16,70-105-16,-34 176 15,34-106 1,18-18 0,53-52-1,35-71 1,35-18 0,-17-35-1</inkml:trace>
  <inkml:trace contextRef="#ctx0" brushRef="#br0" timeOffset="37209.44">10125 4780 0,'0'0'0,"0"-35"16,-18 17 0,-17 71-1,-18 88 1,18 18-1,17-53 1,-17-18 0,35-106 31,0-17-47,0 17 15</inkml:trace>
  <inkml:trace contextRef="#ctx0" brushRef="#br0" timeOffset="37675.92">9948 4780 0,'0'0'0,"53"-70"15,53 34 1,0 19 0,35 34-1,-53 89 1,-88-35-1,-106 35 1,-35-54 0,-17-16-1,69-36 1,89-18 0,89-17 15,69 35-16,-52 0 1,35 70 0,-88-17-1,-53 0 1,0-35-16,-123 35 16,-18-18-1,-36-17 1,54-1-1,87-17 1,36-17 0,89-36-1,-19 35 1</inkml:trace>
  <inkml:trace contextRef="#ctx0" brushRef="#br0" timeOffset="38292.3">10548 5027 0,'53'-18'16,"-106"36"-16,124-36 16,-71 54-1,-18 34 1,0-17 0,1 18-1,17-36 1,35-17-1,71-18 1,35-36 0,-35-17-1,-18-35 1,-70 71-16,17-36 16,-35 0 15,-18 70 0,-35 72-15,-17 34-1,52-88-15,0 36 16,1-36-16,-18 142 16,-36 34-1,18-34 1,-17 17-1,-1-53 1,36-88 0,-54-36-1,-16-34 1,-54-36 15,35-18-15,19-35-1,87 1 1,71-1 0,70-35-1,-70 105-15</inkml:trace>
  <inkml:trace contextRef="#ctx0" brushRef="#br0" timeOffset="38644.44">11430 5045 0,'-18'17'15,"18"1"-15,0 0 16,0-1-1,18-17 1,0 0 0,17-17-1,-17-19 1,-18 1 0,-53 35-1,17 0 1,1 0-1,17 35 1,18-17 0</inkml:trace>
  <inkml:trace contextRef="#ctx0" brushRef="#br0" timeOffset="39375.11">12294 4533 0,'0'0'0,"18"-17"0,-18-19 47,-35 107-32,-36 35 1,53-53-16,-87 158 16,34-70-1,36-17 1,35-89 0,70-35-1,19 0 1,34-70-1,-88 34 1</inkml:trace>
  <inkml:trace contextRef="#ctx0" brushRef="#br0" timeOffset="39575.76">11942 4904 0,'-18'-18'31,"36"0"-31,70 18 16,18 0-1,52-17 1,-122 17-16,87 0 16,-88 0-1</inkml:trace>
  <inkml:trace contextRef="#ctx0" brushRef="#br0" timeOffset="40625.81">12647 5080 0,'0'0'0,"0"18"16,18-18-16,17 0 16,0-36 15,-17 1-16,-18-18 1,0 36-16,-35-54 16,-18 53-1,-18 18 1,1 53 0,-1 71-1,53-18 1,18-71-16,0 18 15,18-36 1,70-17 0,-35-35-1,35-35 1,-35-1 15,-35 36-31,17-36 16,-35 54-16,0-19 15,0 54 1,-17 70 0,-1 0-1,0 18 1,18-88-16,0 35 16,0-36-16,53-17 15,71 0 1,34-17-1,-16-36 1,-1-35 0,-71 17-1,-70 36-15,0-36 16,-106 71 0,-35 18 15,0 52-16,53-17 1,53 0 0,88-18-1,17-35 1,36 0 0,0 36-1,-53-1 1,-36 36-1,-17-36-15,18 53 16,-36 88 0,-35 54-1,-17-72 1,-18 54 0,-18-35 15,88-125-31,-70 37 15,17-72 1,-34-34 0,-19-89-1,54-18 1,34-52 0,36 123-16,0-106 15,53 53 1,53 1-1,70-19 1</inkml:trace>
  <inkml:trace contextRef="#ctx0" brushRef="#br0" timeOffset="42258.46">13741 5045 0,'0'0'0,"35"-36"16,-17 1-1,-18 18 1,0 52 0,-36 53-1,1-17 1,0 17 0,35-53-1,0-53 16,0 1-31,35-19 16,18-34 0,0-1-1,-18 54 1,-35 34 0,18 36 15,-18 71-16,53-71 1,0-18 0,70-35-1,18 0 1,-35-53 0,-88 35-16,70-70 15,-70 0 1,-18-18-1,-71 71 1,-17 53 0,-18 70-1,88-53-15,-52 53 16,52 0 0,36-35 15,35-35-16,52-18 1,19-71 0,-71 1-1,-35-1 1,-18 18 0,17 53-1,-17 71 1,-17-1-1,-1 36 1,53-53 0,18-53-1,53 0 1,-18-53 0,-17 0-1,-54 18 1,71-71-1,-70 36 1,-18 52 0,0 71-1,-18 18 1,-17 34 0,0-34-1,35-53 1,0-36 15,53-35-15,0-18-1,-53 54-15,53-54 16,-36 54 0,19 17 15,-19 53-16,1 17 1,0-17 0,17-18-1,0-35 1,0 0 0,36-17-1,-1-54 1,1 18-1,35-35 1,-89 70 0,-17 54-1,-17 34 1,-18-17 0,17 35 15,36-35-16,87-53 1,1 0 0,-18-17-1,1-54 1,-36-52 0,-53 17-1,-18 53 1,-53 70-1,-17 72 1,35 34 0,53-17-1,53-36 1,0-52 0,53 0 15,0-36-16,-36-35 1,-34 0-16</inkml:trace>
  <inkml:trace contextRef="#ctx0" brushRef="#br0" timeOffset="42775.6">16916 4568 0,'0'0'0,"106"-88"31,-89 71-31,18-72 16,-35 19-1,0 52 1,-70 71-1,-1 53 1,-52 88 0,35 0-1,70-123-15,-35 158 16,53-53 0,53-88 15,35-17-16,0-71 1,-17-18 0,-18-17-16</inkml:trace>
  <inkml:trace contextRef="#ctx0" brushRef="#br0" timeOffset="42976.96">17268 4621 0,'0'0'0,"-17"0"0,-1 36 15,1 17 1,17 35 0,0-35-1,0-36 16</inkml:trace>
  <inkml:trace contextRef="#ctx0" brushRef="#br0" timeOffset="43557.79">17674 5168 0,'18'0'0,"-36"0"0,71 0 16,-18-35-1,-35 0 1,0 17-16,-17-70 16,-36 17-1,-35 54 16,-1 52-15,1 53 0,0 36-1,70-54 1,18 1 0,36-54-1,17-17 1,35-17-1,-53-1-15,36-35 16,17-35 0,-35-18-1,-36 71 1,-34 123 31,-1 0-32,18-70-15,0 70 16,0-35 0,53-35-1,18-18 1,-54 0-16</inkml:trace>
  <inkml:trace contextRef="#ctx0" brushRef="#br0" timeOffset="43791.72">18292 4674 0,'0'0'0,"0"-17"0,-18 34 31,18 1-15,-53 52-1,35-34 1,1-1 0,17-17-16,-18-18 15</inkml:trace>
  <inkml:trace contextRef="#ctx0" brushRef="#br0" timeOffset="44158.17">18538 4392 0,'0'-35'16,"0"52"15,18 19-31,17 70 16,-17-71-1,17 159 1,1-18 0,-36 18-1,-53-35 1,-36-71 0,-69 0-1,105-70 1,35-18-1,18-53 1,53 0 0,-35 18-16</inkml:trace>
  <inkml:trace contextRef="#ctx0" brushRef="#br0" timeOffset="44491.36">18909 4233 0,'0'0'0,"0"-35"0,0 0 16,18 52 15,-1 19-31,54 52 16,35 71-1,-71 52 1,-35-17-1,-71 71 1,-17-124 0,0-53-1,-18-17 1,53-54 0,35-17-1,18-17 16,71-36-31</inkml:trace>
  <inkml:trace contextRef="#ctx0" brushRef="#br0" timeOffset="44774.59">19315 5151 0,'0'17'15,"0"1"1,17-18 0,1 0-16,-1-18 15,-17 1-15,18-19 16,-18 19 15,-18 17-15,1 0-1,-1 0 1,1 0 0</inkml:trace>
  <inkml:trace contextRef="#ctx0" brushRef="#br0" timeOffset="45592.27">19756 5062 0,'0'0'0,"52"-53"31,-16-17-16,-19 17 1,-70 71 15,36-1-31,-54 36 16,-52 106 0,70-53-1,53-36 1,53 1-1,17-36 1,107-35 0,-89-35-1,-53 17-15,53-52 16,18-71 0,-53-1-1,-18-16 16,-35 87-15,-17 89 0,-54 70-1,18 18 1,36 35 0,-1-18-1,18-70 1,35-17-1,-17-19-15,17-17 16,53 0 0,1-35-1,-36-18 1,-1 18 0,-52 17 15,-35 53-16,-18 36 1,36-36 0,-1-17-1,18-1 1,18-34 15,-18-1-31,53-17 16</inkml:trace>
  <inkml:trace contextRef="#ctx0" brushRef="#br0" timeOffset="45757.22">20479 5062 0,'0'-53'15,"0"106"-15,-18-106 32,0 53-17,18 36 1,18-36 15,17 17-31</inkml:trace>
  <inkml:trace contextRef="#ctx0" brushRef="#br0" timeOffset="46524.73">20761 5045 0,'-18'0'31,"1"0"-31,-36 0 16,35 17-16,-35 19 16,18 52-1,17 0 1,18-35 0,36 0-1,34-36 16,36-17-15,0-17 0,-36-36-1,1-35 1,-36-18 0,18-53-1,-53 124 1,-18 53-1,-34 87 1,-1-16 0,35 16-1,-17-34 1,35-36 0,0-52 30,17-1-30,1 0 0,0 1-16,52-19 15,1 36 1,-54-17 0,-34 17 15,-19 0-16,19 0-15,-36 0 16,18 53 0,17 0-1,18-18 1,0 0 0,35-35-1,36 0 16,-18 0-15,-36 0 0,1-18-16</inkml:trace>
  <inkml:trace contextRef="#ctx0" brushRef="#br0" timeOffset="46792.54">21396 5080 0,'0'0'15,"-35"18"-15,-1 35 16,-17 35 0,36-18-1,-1-34 1,18-1 15,0 0-15,18-35-1,17 0 1</inkml:trace>
  <inkml:trace contextRef="#ctx0" brushRef="#br0" timeOffset="47123.72">21484 5045 0,'18'0'16,"-18"17"-1,17 1-15,-17 0 16,0 17-1,0 53 1,0-17 0,-35-36-1,0 18 1,17-36 0</inkml:trace>
  <inkml:trace contextRef="#ctx0" brushRef="#br0" timeOffset="47390.91">21819 5168 0,'-17'0'31,"-1"0"-31,0 0 47,18 18-32</inkml:trace>
  <inkml:trace contextRef="#ctx0" brushRef="#br0" timeOffset="47657.77">21696 5592 0,'0'0'0,"0"17"0,0 1 16,-18 17-1,-17 0 1,17-17-1,1 0 1,-1-18 0,-35 0-1</inkml:trace>
  <inkml:trace contextRef="#ctx0" brushRef="#br0" timeOffset="90869.08">1305 6738 0,'0'0'0,"-17"0"0,-1 0 16,-17 0-1,-1 0-15,-34 0 16,-1 18 0,36-1-1,53-17 17,105 0-17,89 0 1,-1-35-1,19 17 1,-89-17 0,18 35-1,-89 0 17,-52 0-32,-1 0 15,-69 35 16,-1-17-31</inkml:trace>
  <inkml:trace contextRef="#ctx0" brushRef="#br0" timeOffset="91219.06">1693 6844 0,'-35'0'32,"17"0"-32,18 18 0,0 17 15,0 35 1,0 71 15,-17 1-15,-1 87-1,0-194-15,1 89 16,-1-36 0,1 0-1,17-70 1,17-36 15,1 18-31,17-35 16</inkml:trace>
  <inkml:trace contextRef="#ctx0" brushRef="#br0" timeOffset="91851.37">2258 7408 0,'0'0'0,"17"-35"16,1 17-1,0-17 1,-18-35 0,-18 17-1,-88 0 1,36 53 0,-36 35-1,35 53 1,1 53-1,70 18 1,0-88 0,0-36-16,17 0 15,54-17 1,-18-18 15,35-71-15,0 18-1,-70 36-15,70-107 16,-53 36 0,-17 17-1,-18 36 1,0 88 15,0-35-31,0 105 16,0-35-1,0 1 1,0-54 0,71-17-1,-19-18 1,72 0 15,-36-36-15,-35 19-16</inkml:trace>
  <inkml:trace contextRef="#ctx0" brushRef="#br0" timeOffset="92619.02">3052 7355 0,'0'-35'16,"0"70"-16,0-140 16,0 69-1,-71 36 1,18 18-1,-35 70 1,70-53-16,-35 54 16,18 16-1,35-52 1,35-17 15,36-36-15,17-18-1,-17-53 1,-18 1 0,-18-1-1,-35 36 1,0 17 0,0 54 15,0-19-31,0 54 15,0 70 1,0 18 0,0-18-1,17 88 17,-17 18-17,0-35 1,0-36-1,-17-70 1,-36 35 0,0-88-1,35-35-15,-52-1 16,-36-17 0,18-70-1,-53-54 1,52 1-1,1-54 1,71 1 0,52-18-1,71 18 1,-18 70 15,53-35-15,-35 52-1,-71 72-15</inkml:trace>
  <inkml:trace contextRef="#ctx0" brushRef="#br0" timeOffset="93118.77">3263 7355 0,'18'-17'0,"-36"34"0,36-70 15,-18 71 48,0 0-63,0 35 0,-18 17 15,1 36 1,17-53 15,0-35-31,0 17 16,0-53 15,0-17-15,0-36-1,17 54-15,54-107 16,-1 54 0,54-18-1,-36 88 1,18 35-1,-71 35 1,-17-52-16,-18 106 16,0-54-1,0 1 17,-18-36-17,18-17 1,-18-18-1</inkml:trace>
  <inkml:trace contextRef="#ctx0" brushRef="#br0" timeOffset="94618.51">4357 7391 0,'0'0'15,"0"-18"-15,0-17 0,0-36 16,-53-17 0,0 70-1,-35 18 1,0 36 15,52-19-31,-70 124 16,54 18-1,34-71 1,18 18 0,53-71-1,35-35 1,35-17 0,-52-36-1,17-53 1,-35 0-1,-18-17 1,-35 70 0,-17 141 15,-1-17 0,18 34-15,35-34-1,18-53 1,-35-18-16,53 0 16,-1 0-1,18-53 1,-35-53 0,-18 18-1,-35-36 1,0 89-1,0 105 17,0 19-17,0 17 1,0-36 0,0-52-1,0 35 1,0-36-1,18-34 17,0-54-17,17-17 1,-35 70-16,53-105 16,-18 52-1,1 36 1,-1 35-1,0 53 1,0 35 0,-35-70-16,0 52 15,36 1 1,-19-18 15,-17-36-15,36-17-1,-1-17 1,18-71 0,0-18-1,-18 17 1,18 19 0,-18 52-1,0 18 1,-35 18-16,36 52 15,-36-17 1,0 53 0,35-35-1,18-18 17,53 0-17,52-36 1,-52-17-1,18-70 1,-18-18 0,-89-18-1,1-18 1,-18 54 0,-53 70-1,0 88 1,18 0-1,-1 36 1,36-36 0,71-53-1,35-17 1,-18-18 15,-35-18-15,18-53-1,-36 36-15</inkml:trace>
  <inkml:trace contextRef="#ctx0" brushRef="#br0" timeOffset="96585.3">8343 7408 0,'0'0'0,"0"-17"0,35-36 16,-35 35-16,18-52 15,-18 52-15,0-70 16,-53-18 15,-35 53-15,-18 53-1,-106 53 1,107 53 0,-1 88-1,71-18 1,35-70 0,70-35-1,54-54 1,34-17-1,-17-88 1,-52 17 0,-19-70-1,-35 18 1,-35 70 15,-17 159 0,17-18-15,0 53 0,35-53-1,18-52 1,-35-36-16,105 0 16,-17-18-1,17-70 1,-34-36-1,-54 18 1,-17 1 0,-18 87-16,0 88 31,-18 54-15,0-18 15,-17 0-16,35-53 1,0-36 0,53-34-1,0-54 1,-18-17 0,36-18-1,-18 53 1,17 71-1,1 70 1,-1 0 0,-52-17-1,35-36 1,0-35 15,-36 0-31,19 0 16,34-71-1,1-17 1,52-53 0,36 18-1,-36 70 1,19 70 0,-90 71-1,-16-17 1,-36 17-1,0-17 1,17-71 0,1 0-1,-18-18 1,0-52 15,-35-1-15,-36-35-1,-17 53 1,-88 36 0,52 105-1,36 18 1,53 17 0,35 1-1,0-54 1,88-17-1,-53-53-15,71 0 16,0 0 0,35-35-1,-35-71 1,-36-17 15,1-142-15,-54 71-1,-17 106 1,0 0 0,-17 123 15,17-18-31,-35 125 16,35 69-1,-18-70 1,18 18-1,70-71 1,-34-35 0,-19-53-16,19 0 15,52-17 17,-18-54-17,-34 36-15</inkml:trace>
  <inkml:trace contextRef="#ctx0" brushRef="#br0" timeOffset="98801.51">12418 7638 0,'0'0'0,"-18"0"31,0 0-31,18-18 16,0 0-1,0-35 1,18 36-16,0-36 16,-1 18-16,72-124 15,-1 18 1,-18 70-1,1 54 1,-53 17 0,-18 52-1,0-34 1,0-36 31,0 1-32,0-1 1,-18 18-16,0-35 16,-17 35-1,-18 18 1,0 87 0,18 1-1,17 71 1,18-1-1,18-105 1,88-36 0,35-18-1,18-52 1,70-53 15,-88-71-15,-88 0-1,-18-35 1,-35 53 0,0 18-1,0 70 1,-17 88 0,-19 106-1,19 0 1,-1 53-1,18-35 1,18-71 0,87 1-1,19-72 1,-18-17 15,35-35-15,-18-36-1,-52 1 1,-36-89 0,-35 124-16,0-106 15,-53 88 1,-35 35 0,0 36-1,0 88 1,17 52-1,71-105-15,-18 53 16,18 0 0,36-53-1,17-35 1,35-18 15,-70 0-31,70-71 16,-35 0-1,-18-52 1,-35 17 0,18-17-1,-18 87 1,0 107 15,-18 52-15,18-17-1,0 0 1,70-35 0,-17-36-1,88-35 17,-52-18-32,34-35 31,-17-52-16,-35 16 1,-36 54-16,0-53 16,-35 53-16,0-18 15,-70 88 17,17 53-17,53-17 1,0 35-1,0-89-15,0 54 16,17-54 0,1 1-1,-18-36 32,-18-35-31,-17 18-1,17 35 1,-17 0 0,0 53-1,35 0 1,35-18 0,-17-17-16,70 0 15,-18-18 1,54 0-1,-1-53 1,-34 0 0,52-88-1,-124 35 1,-17 18 15,-17 70-15,-36 36-1,18 87 1,17 19 0,18-54-1,35 1 1,36-18 0,-71-35 15,-88-1-16,-1-17 1,19 18 0,70-36-1,0 1 1</inkml:trace>
  <inkml:trace contextRef="#ctx0" brushRef="#br0" timeOffset="99252.47">15946 7091 0,'0'0'0,"17"-35"0,18-18 15,-35 70 16,0 19-15,-17 69 0,-36 125-1,18-54 1,-1-88 0,19-17-1,-1-54 1,18-34-1,0-18 1</inkml:trace>
  <inkml:trace contextRef="#ctx0" brushRef="#br0" timeOffset="99751.78">15575 7250 0,'0'0'0,"-18"-36"0,1 1 16,-1-53-1,36 0 1,52 17 0,54 18-1,52 53 1,1 71 0,-124-36-16,141 159 15,-106-18 1,-53 18-1,-17-70 1,-18-71 0,0-36-1,0-69 17,0-72-1,53-88-16,0 54 1,17-1 0,-52 124-16,35-36 15,0 36 1,-36 35 0,-17 35-1,0 36 1,18 34-1</inkml:trace>
  <inkml:trace contextRef="#ctx0" brushRef="#br0" timeOffset="101234.3">17251 7567 0,'0'0'15,"17"-18"-15,1-34 16,-18-1 0,-18-71-1,-52 36 1,17 53 0,18 35-16,-71 35 15,35 53 1,1 53-1,52-17 1,18-36 0,35-18-1,-17-70-15,53 0 16,34 0 15,1-52-31,-18-19 31,-17-52-15,-18-1 0,-35 36-1,-18 158 17,-18 19-17,18 16 1,0-34-1,0-53-15,70 35 16,1-53 0,0 0-1,-1-36 1,-35-52 0,-17 0 15,0-71-16,-1 124 1,-17 52 0,-35 89-1,0-17 1,0 16 0,35-34-1,0-53 1,17-54 15,18 1-15,18-71-1,36-35 1,-37 70 0,-16 71 15,-19 36-16,1 87 1,-18-52 0,18 35-1,-18-71 1,17-17 0,19-18-1,16-36 1,1-34-1,36-36 1,-1 0 0,-53 53-1,0 53 1,-17 18 0,-18 52 15,0 19-16,0-72-15,18 54 16,35-1 0,-1-34-1,19-19 1,52-17 0,-34-53-1,-19 0 1,-17-70-1,-18-36 1,-35 53 0,-35 71-1,-18 70 1,-17 106 15,52 1-31,18-54 31,53 0-15,53-53 0,17-35-1,1-17 1,-1-36 0,-70 17-1,-18-34 1,-35 52-16</inkml:trace>
  <inkml:trace contextRef="#ctx0" brushRef="#br0" timeOffset="102634.63">2170 8343 0,'-36'0'0,"72"0"0,-230-17 32,176 17-32,-17-18 15,17 0 1,36 18 0,17 0-1,106 0 1,0 0-1,141 0 1,-35 0 0,124 0-1,-283 0-15,371 0 16,-107 18 0,177-18 15,-123 18-16,194-1 1,0-17 0,35 18-1,-18 17 1,18-17 0,-159 17-1,177-17 1,-1-18-1,-158 17 1,-317 1-16,528-18 16,1 18-1,-195-18 1,230 17 0,141 1 15,-370-18-16,176 17 1,-36 1 0,-175-18-1,122 18 1,-34-1 0,-54 1-1,-52-18 1,-142 0-1,54 0 1,-36 18 0,-53-18-1,-141 0 1,-106 0-16,89 0 31,-89 0-15,-17 0-1,-89-36 17</inkml:trace>
  <inkml:trace contextRef="#ctx0" brushRef="#br1" timeOffset="109183.62">988 9366 0,'0'-17'0,"0"34"0,0-70 31,0 36-31,-18 17 16,18 17 0,-18 36-1,1 71 1,-1-1 0,18-88-16,-35 124 15,17-53 16,-17 0-15,17-71 0,1-35-1,-1 0 1,18-17-16,0-1 0</inkml:trace>
  <inkml:trace contextRef="#ctx0" brushRef="#br1" timeOffset="109817.13">459 9684 0,'-18'0'15,"36"0"-15,-107-53 0,54 0 16,35 0 0,53-35-1,35 17 1,71 18 15,-124 53-31,89 0 16,17 53-1,-53 53 1,-35 0 0,-53-53-16,18 53 15,-18 35 1,0-71-1,0-34 1,-18-54 15,18 0-31,0-17 16,0-141 0,53 35 15,35 35-16,88-18 1,-52 107 0,-1 52-1,-87 53 1,-36-53-16,0 124 16,-18-53-1,-35 35 1,18-88-1,0 0 1,17-53 0,53-35 15,0-1-15</inkml:trace>
  <inkml:trace contextRef="#ctx0" brushRef="#br1" timeOffset="111083.57">1852 9666 0,'18'-18'16,"-36"36"-16,36-53 15,-18 52 1,0 1 0,0 53-1,0 17 1,0-71-16,0 89 15,0-53 1,35-17 0,0-36-1,36-18 1,-36 0 0,36-88 15,-18 18-16,-53-53 1,17 88 0,-17 36-1,0 34 1,0 1-16,-35 52 16,17 36-1,18 0 1,0-35-1,36-18 1,34-36 0,18-17-1,1-53 1,34-35 0,-52-18 15,-1-88-31,-52 35 31,-1 54-15,-17 69-1,-35 107 17,0 52-17,0 1 1,35-71-16,-18 88 15,18-35 1,53-36 0,17-52-1,1-18 1,70-35 0,-70-36-1,-1-52 16,-17-1-15,-18-35 0,-17 54-1,0 16 1,-18 72-16,0-1 16,0 36-1,-36 88 1,36-1-1,0 72 1,0-54 0,0-35-1,53-52 1,18-36 0,17 0 15,-17-18-16,17-35 1,-53-35 0,-17 17-1,-18 54 1,0 87 15,-18-17-15,18-18-16,0 36 15,18-36 1,35-17 0,0-18-1,-1-35 1,1-54 0,-17 19-1</inkml:trace>
  <inkml:trace contextRef="#ctx0" brushRef="#br1" timeOffset="111272.04">3845 9349 0,'0'0'0,"-17"0"0,-19 0 16,1 0-1</inkml:trace>
  <inkml:trace contextRef="#ctx0" brushRef="#br1" timeOffset="111499.86">2963 9701 0,'-17'0'16,"17"18"-16,17-18 15,1 0 1,35 0 0,17-18-1,54-17 1,-89 17-16,71 1 15,-35-1 1</inkml:trace>
  <inkml:trace contextRef="#ctx0" brushRef="#br1" timeOffset="111882.74">4039 9543 0,'-17'0'16,"-1"0"-16,0 0 0,18 17 16,-35 19-1,17 34 1,1 18 0,-1-52-16,-17 105 15,0 0 1,-1-18-1,1 89 1,-18 0 0,53-159-16,-35 70 15,17-35 1,1-70 0,17-89 15,0 54-16,0-54 1,70-105-16</inkml:trace>
  <inkml:trace contextRef="#ctx0" brushRef="#br1" timeOffset="112216.52">3916 9790 0,'0'0'0,"0"-106"16,0 70-1,53-34 1,0 52 0,17 1-1,1 34 1,-36 54 0,-17-54-16,-18 89 15,-18-35 16,-53 17-15,-17-17 0,35-71-1,18 0 1,53-71 15,52-35-15</inkml:trace>
  <inkml:trace contextRef="#ctx0" brushRef="#br1" timeOffset="112499.7">4551 9349 0,'0'0'0,"0"-18"0,0 0 0,0 36 31,0 0-16,-18 52 1,-17 71 0,17 36-1,1-72 1,17-16 0,0-72-1,53-17 1,35-53-1,-53 36-15</inkml:trace>
  <inkml:trace contextRef="#ctx0" brushRef="#br1" timeOffset="112848.85">4745 9701 0,'17'0'31,"1"0"-16,35-17 1,18-36 0,-36 18-1,-35 17-15,35-17 16,-35 17 0,-53 18-1,-35 35 1,35 36-1,35 35 1,18-18 0,71-18-1,17-70 1,-17 0 0,-1-35-1,-17-35 1</inkml:trace>
  <inkml:trace contextRef="#ctx0" brushRef="#br1" timeOffset="113749.6">6032 9366 0,'0'0'0,"-17"0"0,-54 36 31,54-36-31,17 17 15,0 1 1,17-18 0,1 0-16,88-35 15,-18-1 1,18-34 0,-89 17 15,-17 17-31,-123 19 31,35 34-15,-36 54-1,54 17 1,70-17 0,0 17-1,70-35 1,36-53-1,-18-18 1,-70-17 0,0 17-1,-71 18 1,-36 36 0,-69 87-1,87-17 16,54 17-15,34-17 0,54-70-1,52-36 1,18-18 0,-105 0-16,87-35 15,36-88 1,-53 18-1,-18-18 1</inkml:trace>
  <inkml:trace contextRef="#ctx0" brushRef="#br1" timeOffset="113999.34">6773 9119 0,'0'-35'0,"0"70"0,-17-70 16,-54 106-1,1 70 1,52 0 15,-35 53-15,53-141-16,-18 105 15,18-87 1,0 0 0,18-71-1,53 0 1,34-106-1,-87 88-15</inkml:trace>
  <inkml:trace contextRef="#ctx0" brushRef="#br1" timeOffset="114416.18">6844 9719 0,'0'0'0,"0"18"16,53-18 15,-36 0-15,54-36-1,-36 19-15,18-36 16,-35-18 0,-1 18-1,-34 53 1,-36 0-1,-18 89 1,36 52 0,35-53-1,0-53-15,18 36 16,35-18 0,35-53-1,18 0 16,-36-53-15,54-18 0,-89 36-16,53-71 15,-70 71-15</inkml:trace>
  <inkml:trace contextRef="#ctx0" brushRef="#br1" timeOffset="115082.25">7532 9666 0,'0'-53'16,"0"0"0,-18 18-1,-17 35 1,0 53-1,35 35 1,88-88-16,-176 88 16,88-17-1,0-18 1,0-18 0,0-53 30,35-35-30,0 1 0,18-72-1,35 36 1,-17 35 0,-54 53-16,89 0 15,-53 53 1,-35 70-1,-18-17 1,0-35 0,0-18-1,-18-53 1,18-53 15,35-18-15,18-17 15,-17 53-31,34-53 16,36 17-1,-18 71 1,-52 71 0,-19 17-1,-17 18 1,-17-1-1,-1-52 1,18-70 31,18-19-31,-1 19-16,18-19 15</inkml:trace>
  <inkml:trace contextRef="#ctx0" brushRef="#br1" timeOffset="115915.56">8467 9701 0,'0'0'0,"17"0"15,1 0 1,52 0 0,1-17-1,35-36 1,-53 18-1,-36-18 1,-17 35 0,-70 18-1,-18 18 1,35 52 0,35 36-1,18 0 16,18-53-15,70 0 0,53-53-1,-53-18 1,18-35 0,-35-35-1,-54-18 1,19 0-1,-36 53 1,0 124 15,0-1-15,0 36 0,-18-35-1,0-18 16,18-36-15,0-34 15,0-1-31,0-17 16,71-71 0,-54 71-16,54-71 15,35 18 1,0 52-1,-36 54 1,-17 88 0,-53 0-1,0 0 1,-17-18 0,-19-53-1,36-53 32,0 1-31,18-36-1,35-18-15</inkml:trace>
  <inkml:trace contextRef="#ctx0" brushRef="#br1" timeOffset="116199.19">10072 9172 0,'0'0'16,"0"-17"-16,0-1 0,-35 18 31,-1 70-15,19 54 0,-1 17-1,0 0 1,18-35 15,0-18-15,0-70-1,53-18 1,18-35 0,-54 35-16,19-18 0</inkml:trace>
  <inkml:trace contextRef="#ctx0" brushRef="#br1" timeOffset="116600">10513 9437 0,'0'0'0,"0"-71"15,-18 54 1,-17 17 0,-36 17-1,-17 54 1,53-18 15,35 35-15,88-53-1,-17-17 1,17 17 0,-35-17-1,-53 17 1,-18 18-1,-35-18 1,-35 0 0,0-17-1,35-18 1,35 0 0,18-53 15,0-17-16</inkml:trace>
  <inkml:trace contextRef="#ctx0" brushRef="#br1" timeOffset="116865.7">9895 9278 0,'0'0'0,"0"-18"15,53 1 1,36 17 0,52-36-1,-106 36-15,71-17 16,-36 17 0,-52 0-1,-36 0 16</inkml:trace>
  <inkml:trace contextRef="#ctx0" brushRef="#br1" timeOffset="117698.15">11695 9737 0,'17'0'15,"18"0"1,-17-18-16,0-35 15,-1 0 1,-17-17 0,-53-19-1,1 37 1,34 34-16,-70 18 16,0 18-1,35 34 1,-36 72 15,72 35-15,17-54-1,35-34 1,53-71 0,-17 0-1,35-71 1,-18-17-1,-35 0 1,-18 0 0,-35 53-1,0 52 1,-35 54 0,17 17-1,18 53 1,35-53 15,18-52-15,36-36-1,34 0 1,-17-53 0,-71 35-16</inkml:trace>
  <inkml:trace contextRef="#ctx0" brushRef="#br1" timeOffset="118082.52">12241 9684 0,'-17'-53'16,"34"106"-16,-52-124 0,17 18 16,18 0-1,53 0 1,36 36 0,-1 17-1,-18 70 16,-52-34-31,17 52 16,-35 18 0,0-89-16,0 89 15,0-53 1,-17-35 0,-1-18-1,18-53 1,0-18-1,35-52 1,36 17 0,-18 35-1,17 36 1,18 35 0,-17 0-1</inkml:trace>
  <inkml:trace contextRef="#ctx0" brushRef="#br1" timeOffset="118448.81">13000 9772 0,'0'0'0,"17"0"0,19 0 16,17 0-1,17-53 1,-17-35-1,-35 17 1,-18 1 0,0 52-1,-88 36 1,-18 70 0,53 35-1,53-34 1,17-19 15,72-35-15,34-35-1,1 0 1,-19-53 0,-52 1-1</inkml:trace>
  <inkml:trace contextRef="#ctx0" brushRef="#br1" timeOffset="120815.65">14676 9931 0,'0'0'0,"17"0"0,1-18 16,-18 0-16,17 1 0,1-54 16,-18 1-1,0-71 1,-70 35 15,17 53-15,-71 35-1,18 106 1,36 18 0,-18 35-1,70-17 1,18-54-1,88-34 1,-70-36-16,105 0 16,-35-53-1,18-36 1,-18-52 0,-52 18-1,-19-36 1,-17 124-1,0-53 1,0 35 0,0 70-1,-35 54 1,0 88 0,17-106-16,1 70 15,17-88-15,0 71 16,17-18-1,54-70 1,-1-18 0,36-53-1,18-35 1,-54-36 0,-70 1-1,0 70 1,-53 53 15,-35 71-15,53 17-1,17 88 1,18-88 0,71-35-1,17-53 1,0 0-1,53-53 1,-123 36-16,88-71 16,-53-1-1,-1-16 1,-16 87 0,-36 88 15,0-52-16,0 53 1,0 17 0,17-35-1,19-36 1,17-17 0,17-17-1,1-36 1,-36-35-1,-17 17 1,17-17 0,-35 70-1,0 89 17,0-1-17,0 36 1,18-35 15,17-36-15,71-17-1,-18-18 1,35-36 0,-17-34-1,-35-1 1,-36-35-1,-35 1 1,0 87-16,-35 0 16,-18 18-1,18 53 1,-1 53 0,1 18-1,35-54 1,0-52-1,35 35 1,36-53 0,-1 0-1,71 0 1,-35-71 0,-18-17-1,36-106 1,-53 70-1,-19-17 1,-34 53 0,-53 106 15,17-1-31,-52 89 16,17 0-1,17 53 1,36-53 15,0-1-15,0-34-1,53-36 1,18-35 0,17-17-1,-35-36 1,35-35-1,-35-1 1,-53 72-16,18-1 16,-18 36-1,-53 52 1,35-17 0,1 53 15,34-71-31,54-35 31,17 0-15,18 0-1,-53-53 1,-18-35 0,-35-18-1,-53-52 1,-35 122-1,-18 36 1,0 71 0,36 17-1,70-17 1,0-36 0</inkml:trace>
  <inkml:trace contextRef="#ctx0" brushRef="#br1" timeOffset="121397.91">18062 9596 0,'0'0'0,"0"-18"0,0 0 32,-17 18-32,-1 0 15,0 36 1,-17 87 0,17 53-1,18 18 1,0 36-1,-17 34 1,-19-70 0,-34 53-1,-1 0 1,18-70 0,36-107-1,34-105 1,72-106-1,-19 0 17,1-18-32</inkml:trace>
  <inkml:trace contextRef="#ctx0" brushRef="#br1" timeOffset="121748.65">17974 9878 0,'0'0'0,"-18"-88"15,-17-36 1,35 89-16,0-53 16,71 17-1,17 71 1,71 0 0,-18 53-1,-106 35 1,-88 53 15,-17-70-15,-72-1-1,54-34 1,53-36 0,53-36 15,52 1-16,18 0 1</inkml:trace>
  <inkml:trace contextRef="#ctx0" brushRef="#br1" timeOffset="122114.66">18538 9772 0,'36'0'31,"-1"-18"-31,18-17 31,17-36-15,-52 54-16,17-36 15,-35-18 1,-17 71 0,-54 18-1,1 53 1,34 34-1,36 1 1,18-35 0,53-36-1,-1-17 1,54-18 0,17-36-1,-18 1 1,-52 0-1</inkml:trace>
  <inkml:trace contextRef="#ctx0" brushRef="#br1" timeOffset="122681.34">19597 9543 0,'0'-18'16,"0"36"-16,0-54 0,0 19 16,-71-36-1,-70 35 1,53 18-1,-36 53 1,19 71 0,52-19-1,35 19 1,71-1 0,0-105-1,35 0 1,36-54 15,-54-17-15,36-88-1,-88 106-15,52-106 16,1-53 0,-54 70-1,-17 71 1,0 71-1,-53 70 1,1 36 0,16 35-1,36-54 1,36 1 0,52-35-1,18-36 16,-18-35-15,-35 0 0,-36-35-1,-17-1 1</inkml:trace>
  <inkml:trace contextRef="#ctx0" brushRef="#br1" timeOffset="122847.82">19914 9860 0,'-17'18'15,"-1"-18"17,0 0 15,1 0-32,-1-18-15,-35 18 16</inkml:trace>
  <inkml:trace contextRef="#ctx0" brushRef="#br1" timeOffset="126531.26">1252 10954 0,'0'0'0,"0"-18"0,0 0 0,-17-17 31,-1 35-31,0-35 16,18 17-1,-17 18 1,-1 53-1,1 35 1,17 124 0,0-159-16,0 106 15,0-18 1,52-88 0,19-36-1,35-52 1,35-88 15,-35-36-15,-36 35-1,-52-34 1,-18 69 0,0 54-1,-18 35 1,-17 71-1,35 35 1,0 52 0,18-34-1,52-1 1,-34-70 0,69-53-1,-34-35 1,35-71-1,-36 0 17,1-35-17,-54 53 1,-17 53 0,-17 52-1,-18 54 1,-1 17-1,36 36 1,18-36 0,52-18-1,1-34 1,-53-36 0,-36-18 15,-35 0-16,35 18 1,-70-17 0,53 17-1,35 17 1,0 19 0,71-1-1,-1-35 1,-52 0-16,88 0 15,-18 0 1,35-71 0,-17 18-1,18-52 1,-107 69-16,18-17 16,-17-53-1,-36 124 16,-17 70 1,18 1-17,17-1 1,0-71-16,35 36 16,35-35-1,19-18 1,34 0-1,-52-35 1,34-54 0,-87 72-16,-18-71 15,18-1 1,-18 54 0,-18 53-1,-17 70 1,35-17-1,-18 70 17,1-71-17,17-35 1,0-52 15,0-1-15,0 1-16,52-72 15,1-34 1,36 52 0,16 36-1,-52 53 1,-17 70 0,-19 35-1,19-34 1,34-19-1,1-52 17,52-18-17,18-36 1,-17-34 0,-18-36-1,-89 0 1,-17 0-1,-53 89 1,-53 52 0,36 36-1,17 34 1,53-16 0,0-72-1,70 1 1,-17-18-1,-17-18 1,34-35 0,-34 0-1,-1 1 1,-35 69 31,0 1-47,-35 70 15,35 0 1,-36 53 0,19-17-1,-1 105 1,0 36 0,18-212-16,0 158 15,0 54 1,0-54-1,0-105 17,0-53-17,-70-88 17,-18-36-17,35 1 1,0-54-1,-18-34 1,18 17 0,36 88-16</inkml:trace>
  <inkml:trace contextRef="#ctx0" brushRef="#br1" timeOffset="126765.13">3104 10848 0,'0'0'0,"-17"0"0,17-18 16,-18 18 0,18 18 46,18-18-62</inkml:trace>
  <inkml:trace contextRef="#ctx0" brushRef="#br1" timeOffset="127281.51">5239 10848 0,'0'0'15,"17"-18"-15,19-52 16,-36 52-16,-18 36 47,0 17-47,1 53 15,-19 71 17,19 35-17,17-18 1,0-105 0,70-36-1,54-35 1,-36-53-1,-53 36-15,71-89 16,-88 18 0,-18 70-16</inkml:trace>
  <inkml:trace contextRef="#ctx0" brushRef="#br1" timeOffset="127464.48">5256 11077 0,'0'0'0,"-53"0"0,36 18 15,34-18 17,19 0-17,34-18 1,-52 18-16,105-17 16,19-1-1,-90 18 1</inkml:trace>
  <inkml:trace contextRef="#ctx0" brushRef="#br1" timeOffset="128664.68">6050 11342 0,'0'0'15,"18"0"-15,-1 0 0,-17-35 16,18-18-1,-18-18 17,0 53-32,-35-70 15,-1 18 1,-34 52 0,-36 36-1,53 52 1,-17 107-1,70-36 1,0-71 0,70-34-1,1-36 1,35-18 0,-1-88-1,-34 18 1,-36-36-1,-35 19 17,0 69-17,-17 142 17,17 18-17,0 17 1,17-71-1,89 1 1,-71-71-16,124 0 16,-18-18-1,36-52 1,-54-19 0,-88-16-1,-35-1 1,-53 53-1,-35 70 17,-35 54-17,70 17 1,18 0 0,35-52-1,52-36 1,54 0-1,-70-18-15,69-35 16,-52 18 0,-17 0-1,-19 35 1,-34 35 15,17 0-31,-36 18 16,1 88-1,35 18 17,-18-18-17,-17 71 1,35 105 0,0-140-1,0 52 1,-17-35-1,-36-71 1,-18-105 0,-52-18-1,-36-106 1,53-17 0,-17-71-1,105 0 1,18 53-1,18-36 17,-1 142-32,89-124 15,-18 71-15</inkml:trace>
  <inkml:trace contextRef="#ctx0" brushRef="#br1" timeOffset="130847.35">7179 11165 0,'0'0'0,"0"-17"0,35-19 32,-35 54-1,0 0-31,0 52 15,0 36 1,-17-18 0,-1-17-1,18-53-15,0-1 16,0-70 15,0-17-15,35-18-1,18-36 1,-35 106 0,17-17-1,18 35 1,0 71 0,-18-1-1,18 18 1,18 18-1,-36-88 1,0 0 0,18-36-1,0-35 1,0-35 0,35-36-1,18 1 1,-18 52-1,-17 71 17,-18 18-17,-53 52 1,17 19 0,-17-19-1,0-87 32,0-19-31,0-17-1,0 36-15,-53-54 16,1 36 0,-1 17-1,-36 54 1,19 34-1,-1 107 17,36-54-17,35-52 1,53-19 0,35-52-1,-17 0 1,70-70-1,-35-36 1,-53 18 0,-36-18-1,-17 53 1,0 35 0,0 89-1,-35 35 1,35 17-1,0-52 17,35-36-17,36-35 1,17 0 0,-53-17-16,36-36 15,17-18 1,-53-35-1,-17 18 1,-18 35 0,0 106 15,0 71-15,0-54-1,0 18 1,0-52-1,0-54 32,18-17-31,17-36 0,18-35-1,17-17 1,-34 70-1,-19 53-15,36 0 16,-18 53 0,18 53-1,-35-18 1,0-35 0,17-18-1,0-35 1,18-18-1,0-70 17,0 0-17,-35 0 1,52 0 0,-52 52-1,17 36 1,-35 71-1,0 17 1,18 18 0,-1-18-1,54-35 1,-1-53 0,19 0-1,-19-35 1,18-53-1,-52-36 1,-19 36 15,-17 53-15,-53 52 0,0 54-1,36 52 1,17-17-1,17-18 1,72-70 0,-19-18-1,18 0 1,-35-53 0,-17-35-1,-19 17 1</inkml:trace>
  <inkml:trace contextRef="#ctx0" brushRef="#br1" timeOffset="132679.93">11465 11254 0,'0'0'16,"88"-36"-1,-35-17 1,-17 0 0,-36-35-1,-18 0 1,-35 35-1,35 36-15,-87 17 16,-19 35 0,-17 106-1,53 53 1,70-71 0,36 1-1,105-54 1,-34-70-1,34-52 17,-17-37-17,-36 1 1,-34-53 0,-36 106-16,35-53 15,-35 70 1,0 53-1,0 53 1,0 36 0,18-36-1,70-35 1,35-35 0,18-54-1,-35-17 1,0-70 15,-88 35-15,-18 70-16,-18-35 15,-35 36 1,0 69 0,53 37-1,-17 34 1,-1-17-1,18-71 1,0-17 0,70-53-1,-17-18 1,0-35 0,-17-18-1,-1 35 1,-18 71-1,19 53 17,17 53-17,17 0 1,1-18 0,-1-53-1,1-35 1,-18-17-1,17-54 1,19-35 0,52-53-1,17 54 1,-16 69 0,-72 36-1,-35 71 1,-17 17-1,-18-17 17,0-54-32,0 36 15,0-35 1,0-53 15,0-18-15,-18-18-1,1 36-15,-54-36 16,-17 71 0,0 0-1,-18 88 1,18 36 0,52-36-1,54 36 1,70-89-1,1-35 17,34 0-17,-17-71 1,-36 1 0,-34-124-1,-1 17 1,-17 36-1,-18 71 1,0 52 0,-71 89-1,18 70 1,35 17 0,36 1-1,35-71 1,35-35-1,0-53 1,1-17 15,-1-36-15,-71 35-16</inkml:trace>
  <inkml:trace contextRef="#ctx0" brushRef="#br1" timeOffset="134480.16">15117 11060 0,'0'0'0,"17"-18"0,18-35 32,-17 53-32,-18-71 15,0 36 1,-70 18-1,-36 52 1,35 35 0,-17 54-1,88 52 1,18-88 0,70-17-1,18-36 1,52-35-1,19-70 1,-71-18 15,-1-89-15,-69 36 0,-19 35-1,1 18 1,-18 70-1,-35 71 1,-18 71 0,35 34-1,18-52 1,35 0 0,54-35-1,-1-54 1,35-17-1,-17-53 17,18-35-17,-89-35 1,-35 17 0,-71 18-1,1 88 1,17 35-1,0 71 1,18 0 0,17-36-1,18 18 1,53-70 0,0-18-1,17-35 1,1-36-1,-53-35 17,-1 71-32,18-71 15,-35 53 1,0 124 15,-17-1-15,17 54-1,0-89-15,17 36 16,54-36 0,35-35-1,35 0 1,-35-53 0,17-35-1,1-71 1,-107 89-1,-17 17 17,-70 53-17,17 70 1,18 18 0,35 18-1,70-17 1,-17-37-1,-35-52 1,-1 0 0,-17-35 15,-35 0-15,17 35-1,1 0 1,17 35-1,17 0 1,36-35 15,-35 0-31,53 0 16,17-17 0,35-54-1,-17-17 1,-35 17-1,17-70 1,-71 106 0,-87 88 15,17 35-15,53 0-1,0-70-15,18 53 16,-1-54-16,36 36 15,-53-18 17,0 1-17,-88-36 1,0 0 0,17 0-1,89-71 1</inkml:trace>
  <inkml:trace contextRef="#ctx0" brushRef="#br1" timeOffset="134896.62">18221 11024 0,'0'-17'0,"0"34"0,0-70 16,0 0-1,0 1 1,0 69 15,-35 107-15,-1-1-1,-17 54 1,18-54 0,35-52-1,0-54 1,0-34-1,0-19 1,0 19 0</inkml:trace>
  <inkml:trace contextRef="#ctx0" brushRef="#br1" timeOffset="135329.99">17956 11095 0,'0'0'15,"0"-106"-15,0 18 16,0 0-1,71-1 1,-1 37 0,72 69-1,16 107 1,-34 52 0,-36 36-1,-70-89 1,-1-17-1,-17-71 1,0-105 31,0-54-31,53 1-1,18-54 1,-1 54-1,1 17 1,-53 88-16,17 18 16,-18 0-1,1 36 1,17 34 0,-35-34-1</inkml:trace>
  <inkml:trace contextRef="#ctx0" brushRef="#br1" timeOffset="136728.82">19385 11201 0,'0'0'0,"35"0"16,1-18 0,-36-53-1,0 54-15,-18-71 16,-35 35-1,-53 17 1,18 36 0,0 36-1,0 87 1,70-88-16,0 71 16,18 0-1,71-35 1,0-71-1,34 0 1,-16-71 15,-89 54-31,35-72 16,-18-17 0,-17 1-1,0 69 1,0 54-1,-35 70 1,35 36 0,18-18-1,70-54 1,53-16 0,-35-36-1,-35-36 1,-54 19-16,1-71 15,-1-1 17,-17-34-17,0 70 1,0 106 15,0-35-31,-17 87 16,17-16-1,0-1 1,0-53 0,0-53 15,17-34-15,36-72-1,36 1 1,-19 52-1,1 36 1,-36 52 0,-35 1-1,18 53 1,-18 34 0,0-16-1,0-36 1,17-36-1,1-17 1,52-17 0,1-72-1,0 1 1,34-35 0,19 17-1,-71 88 1,-36 36-1,-17 35 1,-17 53 15,-1-1-15,18-16 0,53-19-1,-18-70-15,71 18 16,-18-18-1,18-53 1,-35 0 0,-18-71-1,-53 19 1,0 87 0,-53 36-1,0 70 1,35-18-1,18 36 1,35-53 15,36-35-15,0-18 0,-54 0-1</inkml:trace>
  <inkml:trace contextRef="#ctx0" brushRef="#br1" timeOffset="138246.13">1693 13229 0,'0'0'0,"18"-17"15,17-36-15,18-53 16,-53 18 15,-35 17-15,-36 71 0,-70 18-1,18 52 1,87 18-1,36 54 1,71-37 0,35 19-1,-36-36 1,-70-17 0,-17-19-1,-54-52 1,-88-17-1,54-36 1,-1-35 0,35 17 15,54 36-15,34 35-1,36 35 1,18 36-1,52 35 1,-88-89-16,54 36 16,-1-35-1,35-18 1,-34-53 0,34-35-1,-52 17 1,-54 36-16,18-71 15,-35 35 1,0 54 15,0 87 1,0-52-32,0 53 15,18 34 1,0-69-16,35 17 15,52-18 1,-16-35 0,52-71-1,-53 1 1,-53-71 0,-52 35-1,-89 0 1,-18 0-1,18 88 1,18 89 15,35 70-15,53-17 0,0-36-1,89-18 1,-1-70-1,0 0-15</inkml:trace>
  <inkml:trace contextRef="#ctx0" brushRef="#br1" timeOffset="139179.49">3457 13106 0,'0'0'0,"-17"0"0,-36 17 16,17 54 15,19 17-15,-19 18 0,36-18-1,0 36 1,0-107-1,53 1 1,-17-36 0,17-52-1,17-19 1,-35 19 0,-17 52-16,17-17 15,1 35 1,-19 71-1,1-19 1,35 54 15,0-35-15,35-36 0,-18-35-1,19 0 1,-19-53-1,-35-17 1,1-89 0,-19 53-1,1 0 1,-18 89 0,-18 105 15,18-18-16,0-34-15,0 69 16,36-34 15,52 17-15,0-70 0,36-1-1,-1-52 1,-35-35-1,-53-19 1,-35 19 0,0-1-1,-52 71 1,34 0-16,-35 36 16,35-19-16,-17 71 15,35-17 1,18 0-1,17-36 1,53-35 15,-70 0-31,52-35 16,-17-1-16</inkml:trace>
  <inkml:trace contextRef="#ctx0" brushRef="#br1" timeOffset="140513.39">6103 13194 0,'0'0'0,"0"-18"0,18-105 31,-18 105-31,0-52 15,0 52 1,0 36 0,0 105-1,-18 36 1,18-53 0,0-71-16,0 106 15,0-70 1,88-54-1,0-34 1,-17-54 0,35-52 15,-53 17-15,0-71-1,-18 71 1,-17 36-1,-1 70 1,-17 88 0,0 36-1,0-19 1,0 19 0,0-36-1,71-70 1,70-18-1,-35-53 1,52-18 0,-52-35 15,-88 36-15,-18 17-1,-18 53 1,-17 71-1,35-1 1,35-17 0,36 0-1,-36 0 1,-17-36 0,-1-17-16,-17 18 15,-70-36 16,-1-17-15,18 18 0,36 17-1,17 17 17,0 18-17,17 18 1,36-17-1,35-19 1,54-17 0,16 0-1,1-53 1,-53 0 0,-18-35-1,-70-35 1,-18 70-1,0 35-15,-71 18 16,1 36 0,17 52 15,35 18-15,18-36-1,71 18 1,-18-70-1,70-36 1,1-17 0</inkml:trace>
  <inkml:trace contextRef="#ctx0" brushRef="#br1" timeOffset="140895.28">9578 12806 0,'0'0'0,"0"-18"0,0 1 32,18 17-32,-1 52 15,-17-16-15,18 122 16,-18-16 0,0-1-1,0-53 1,0-70-16,0-1 15,-18-17 17</inkml:trace>
  <inkml:trace contextRef="#ctx0" brushRef="#br1" timeOffset="142344.99">9243 13247 0,'0'0'0,"-18"0"0,0 0 15,36 0 1,70 0 0,71-35-1,0-1 1,158-70 0,-176 18-1,-52-18 1,-89-35-1,-71 88 1,-17 53 0,0 124 15,52 70-15,36-18-1,0-88 1,0 18-1,36-53 1,-19-53 0,36 0-1,0-53 1,18-17 0,-1-18-1,-17 52 1,-18 36-1,1 53 1,-19 35 0,36-17-1,0-36 17,18-17-17,17-18 1,-70 0-16,70-18 15,18-52 1,-53-1 0,-36-35-1,-17 18 1,-35 70 0,-36 71-1,36 18 1,35 17-1,18-17 1,52-36 0,36-35 15,70 0-15,-105-18-1,17-52 1,-70-18-1,-18 17 1,0 18 0,-18 124 15,18 17-15,0-35-1,0 17 1,0-34-1,0-54 32,18 0-31,17-35 0,18-52-1,0 34 1,18 0-1,-54 71-15,36 0 16,-18 53 0,1 36-1,-36-19 1,0 1 0,0-18-1,0-71 32,0 0-47,17-35 16,54-52 15,-36 69-31,36-70 16,70 1-1,0 122 1,-53 54-1,-53 52 1,-35 1 0,0-89-16,0 18 15,-17-18 1,-1-17 0</inkml:trace>
  <inkml:trace contextRef="#ctx0" brushRef="#br1" timeOffset="143261.9">13617 13159 0,'0'0'0,"18"-18"0,70-53 31,-88 54-31,18-71 16,-18-1-1,-36-16 1,-17 87 0,-35 53 15,0 71-15,-18 53-1,53-18 1,53-53-1,53-17 1,53-71 0,18-36-1,-1-34 1,-52-1 0,-1-70-1,-35 18 1,-35 52-1,0 71 1,0 71 0,0 70 15,0-53-15,0 18-1,53-53 1,-35-53-16,70 0 15,36 0 1,52-71 0,-52 1-1,-1-72 1,-105 37 0,-18-1-1,-71 123 1,71 36-1,0 53 1,0-18 0,71 1 15,-18 16-15,-53-69-1,-18-19 1,-53-17-1,18 0 1,36-53 0</inkml:trace>
  <inkml:trace contextRef="#ctx0" brushRef="#br1" timeOffset="143696.74">15910 12788 0,'0'0'0,"-17"0"0,-1-17 15,18-1 1,0-35-1,0 18 1,18-53 0,-18 35-1,0 70 1,0 36 0,-18-18-16,-17 142 15,-1 34 1,19-52-1,17-71 1,0-52 0,0-19 15,0-34-15,0-1-16,0-35 0</inkml:trace>
  <inkml:trace contextRef="#ctx0" brushRef="#br1" timeOffset="144511.72">15663 13017 0,'-53'-35'16,"106"70"-16,-123-70 16,87 35-1,19 18 1,87-18 0,54-18-1,-19-17 1,54-36-1,-177 54-15,36-36 16,-36 35-16,-17-88 16,-18 1 15,-53 52-15,-18 53-1,1 70 1,52 36-1,0-53-15,18 141 16,0-71 0,0 1-1,0-71 1,18-36 0,35-34-1,18-36 1,17-35-1,0-18 1,-35 18 0,-18 52 15,0 54-15,-17 88-1,-18 0 1,18-18-1,52-35 1,1-18 0,35-35-1,-1-53 1,-16-17 0,-72-54-1,-17 1 1,-35 87-1,-53 54 1,35 88 0,53 0 15,18-18-15,17-35-1,53-18 1,-17-35-1,-36 0-15,35-18 16,19-17 0</inkml:trace>
  <inkml:trace contextRef="#ctx0" brushRef="#br1" timeOffset="144944.92">18521 12788 0,'0'0'16,"-88"-53"0,88 36-1,-36-1 1,1 18-1,0 71 1,-18 87 0,0 72-1,35-1 1,1 53 0,17-70-1,35 35 1,-35-53-1,0-159-15,0 36 16,18-71 0,-1-106 15,19-53-15,-19 36-16</inkml:trace>
  <inkml:trace contextRef="#ctx0" brushRef="#br1" timeOffset="145261.93">18274 13229 0,'0'0'0,"-35"-123"16,35-36-1,53 71 1,123 0 0,53 70-1,-52 71 1,-107 88-1,-87-18 1,-89 1 0,-71-54 15,71-34-15,71-36-16,-53 0 15,70 0 1,36-18-1,88-52 1,-18 34-16</inkml:trace>
  <inkml:trace contextRef="#ctx0" brushRef="#br1" timeOffset="146062.54">19315 12894 0,'0'-71'15,"0"142"-15,0-194 0,-18 105 0,-53-35 16,54 35-16,-36 1 16,0 52-1,0 71 17,53 0-17,0 35 1,0-71-1,0-52-15,35 35 16,36-53 0,-18-35-1,17-36 1,-34-35 0,16 0-1,-34 53 1,-18 142 15,0-1-15,0-53-1,0 53-15,18 1 32,-1-72-17,19-17 1,-19-35-1,1 0 1,17-71 0,53-35-1,36 17 1,-36 89 0,0 53-1,-35 87 1,-53-16-1,0 16 1,-53-16 0,18-54 15,-18-35-15,53-35 15,0-36-16,53-35 1,18-35 0,-1 35-1,36-17 1,-35 70-16</inkml:trace>
  <inkml:trace contextRef="#ctx0" brushRef="#br1" timeOffset="146328.26">20496 12347 0,'0'0'0,"0"-17"15,-17 17 1,-54 88 0,18 0 15,18 71-15,17-106-16,18 88 15,0 17 1,53-52-1,0-70 1,35-36 0,-70 0-16,35 0 15,-53-18-15,35-35 16,-17-53 0,-18 53-1</inkml:trace>
  <inkml:trace contextRef="#ctx0" brushRef="#br1" timeOffset="146528.53">20161 12665 0,'0'0'0,"36"17"32,52-17-17,35 0 1,-88 0-16,107 0 15,-90 0-15,90-17 16,-125-1 0,-34 18-1</inkml:trace>
  <inkml:trace contextRef="#ctx0" brushRef="#br1" timeOffset="147129.6">6950 13935 0,'0'0'0,"0"-18"31,0 36-31,53 52 15,-18-34-15,53 87 16,36 89 0,-36-71-1,18 53 1,-71-71 0,0-70-1,-17-53 1,-1 0-1,19-88 1</inkml:trace>
  <inkml:trace contextRef="#ctx0" brushRef="#br1" timeOffset="147361.69">7743 14252 0,'0'0'0,"0"-35"0,0-18 15,0 18 1,-88 52-1,-70 107 1,16 35 0,-105 105-1,106-123 1,18 0 0,141-105-1,87-36 1,-52-18-16</inkml:trace>
  <inkml:trace contextRef="#ctx0" brushRef="#br1" timeOffset="147761.82">8326 14411 0,'17'-18'0,"-34"36"0,34-53 16,-17 17-16,18-17 16,-18 88 15,0 88-15,-35 53-1,35-124-15,-18 142 16,0 141-1,-35 35 1,0-53 0,-52 53 15,16-88-15,36-124-1,36-158 1,17-106-1,53-53 1,-36 88-16</inkml:trace>
  <inkml:trace contextRef="#ctx0" brushRef="#br1" timeOffset="148111.23">8237 14799 0,'0'-35'0,"0"70"0,0-123 15,-17 53-15,17-177 16,17 88 0,89 36 15,35 71-15,0 69-1,-17 72 1,-106-1-1,-18-87-15,-89 105 16,-69-18 0,52-70-1,35-18 1,89-70 15,88-18-15,-53 36-16,-18-1 15</inkml:trace>
  <inkml:trace contextRef="#ctx0" brushRef="#br1" timeOffset="148596.81">9366 14482 0,'0'0'16,"0"-18"-16,0-35 15,-53 0 1,-17 53-1,-54 35 1,36 71 0,18 18-1,52 52 1,18-88 0,53-70-1,53-18 1,-36 0-1,18-71 1,1-52 0,-89 17 15,17-17-15,-17 70-1,0 70 1,0 107-1,0 17 1,18-35 0,35-36-1,0-70 1,17 0 0,1-35-1,17-53 1</inkml:trace>
  <inkml:trace contextRef="#ctx0" brushRef="#br1" timeOffset="148828.82">9807 14305 0,'0'-70'15,"0"140"-15,0-211 0,0 159 32,-17 35-17,-1 88 1,18-18-1,-18 18 1,18-53 0,36-35-1,16-35 1,19-36 0,-18-17-1</inkml:trace>
  <inkml:trace contextRef="#ctx0" brushRef="#br1" timeOffset="149312.04">10213 14164 0,'0'0'15,"0"-18"-15,0 36 32,0 53-17,0 87 1,0 1-1,0-35 1,0-36 0,0-53-1,0-88 17,53-35-17,17-53 1,1 53-1,-53 70 1,17 89 0,-18 34-1,-17-16 17,18-72-32,35 54 15,-18-54 1,36-17-1,35-53 1,-53 18 0,-36-53-1,-17-35 1</inkml:trace>
  <inkml:trace contextRef="#ctx0" brushRef="#br1" timeOffset="149528.25">9790 14287 0,'0'0'0,"-18"0"0,36 0 31,-1 0-31,1 0 16,141 0-1,-1 0 1,-122 0-16,52 0 16,-53 0-16</inkml:trace>
  <inkml:trace contextRef="#ctx0" brushRef="#br1" timeOffset="150261.34">11959 14393 0,'0'-35'15,"18"35"1,-1-18-16,54 1 16,17-19-1,18 1 1,0 0-1,-89 0 1,-17 17-16,0 0 16,-70 18 15,-36 18-15,-17 88-1,70 0 1,35 17-1,36-52 1,17-71-16,106 17 16,18-34-1,-71-19 1,-53-16 0,-35 34-1,-141 18 1,88 0-16,-158 106 15,87-18 1,18 53 0,106-70-1,89 17 17,105-71-17,35-17 1,-53-53-1,-52-52 1,-89 87-16</inkml:trace>
  <inkml:trace contextRef="#ctx0" brushRef="#br1" timeOffset="150461.6">12859 14429 0,'17'-18'16,"-34"36"-16,52-1 15,-17 54 1,17 52-1,18-52 1,0 17 0,0-35-1,-36-53 17,1-18-17,17-35-15</inkml:trace>
  <inkml:trace contextRef="#ctx0" brushRef="#br1" timeOffset="150628.51">13229 14605 0,'0'0'0,"0"-18"16,-53 18-1,-53 53 1,18 18 0,-35 35-1,35-18 1,70-53-1</inkml:trace>
  <inkml:trace contextRef="#ctx0" brushRef="#br1" timeOffset="151128.96">13617 14464 0,'0'0'0,"18"-18"0,-1-35 16,-17 18-1,-52 159 32,-1 17-31,17 17-1,-34 142 1,52-229-16,-70 246 16,53-87-1,17-1 1,0-70 0,18-106-1,0-71 1,0 0-16,71-158 15,-18 17 1</inkml:trace>
  <inkml:trace contextRef="#ctx0" brushRef="#br1" timeOffset="151460.85">13564 14658 0,'0'0'0,"0"-35"0,0-36 16,36-17-1,34 0 1,71 17 0,-17 71-1,34 71 1,-105 87 0,-106-16-1,-123-37 1,70-52-1,-17-17 1,87-36 0,36-18 15,18-35-15,53 0-1,-1 0-15</inkml:trace>
  <inkml:trace contextRef="#ctx0" brushRef="#br1" timeOffset="151877.79">14305 14482 0,'0'0'0,"-35"0"16,-36 0 0,54-18-1,52-53 1,124 1-1,-71 70 1,18 35 0,-53 89-1,-36-19 17,-34 19-17,-1-89-15,0 18 16,-17-35-1,35-71 17,35-35-17,1-18 1,-19 70-16,71-105 16,1 53-1,-19 88 1,18 0-1,-70 18-15</inkml:trace>
  <inkml:trace contextRef="#ctx0" brushRef="#br1" timeOffset="154177.82">15081 14693 0,'0'0'0,"18"0"15,35 0 1,-18-17-1,53-54 1,-52 0 0,-19-34-1,-17 52 1,-70 35 0,-1 71-1,18 35 1,0 89-1,36-89 1,17-18 0,53-34-1,35-36 17,53-36-17,-88 36-15,105-70 16,-52-18-1,-35-36 1,-71 36 0,0 35-1,-35 53 1,-1 35 0,19 53-1,17-17 1,17 17-1,19-17 1,-19-54 0,-17 1 15,-35-53 0,0-18-15,-1 53-1,19 0 1,-1 17 0,36 36-1,52-35 1,1 0 0,35-18-1,0 0 1,-89-18-16,124-53 15,-17 1 1,-89-18 0,-17-18-1,-54 88 17,-34 36-17,52 0-15,1 70 16,17-18-1,0 18 1,17-17 0,1-53-1,17-18 1,-35-18 15,-53-17-15,36 17-1,-1 18 1,18 18 0,0 17-1,53 0 17,0-35-17,70 0 1,1 0-1,-36-35 1,-53 17-16,53-70 16,-35 0-1,-53-35 1,18 52 0,-18 124 15,-35 70-16,35-34 1,0-1 0,17-53-1,54-35 1,-1 0 15,19-35-15,-19-36-1,-17 1 1,-18-36 0,-35 88-1,0 36 1,0 35 0,-17-36-16,-1 54 15,18 17 1,0-17-1,35-54 1,54-17 0,34 0-1,-52-35 17,17-36-17,-71-34 1,-17-1-1,-53-35 1,-17 123 0,-36 53-1,36 54 1,34 34 0,36-17-1,36-36 1,52-17-1,35-53 1,-17 0 0,35-35-1,-70-18 1,35-53 15,-36-17-15,-70 88-1,0 52 1,-18 54 0,-17 17-1,18 0 1,-1-35 0,18-35-1,0-36 32,0 0-47,0-17 16,70-53-1,-52 53-15,70-89 16,-35 54 15,0 52-15,-35 53-1,-18 71 1,0-71-16,0 71 16,0-35-1,0-1 1,35-52 0,18-18-1,35 0 1,18-53-1,-71 18 1,-35-36 0,0 1-1,-88-19 1</inkml:trace>
  <inkml:trace contextRef="#ctx0" brushRef="#br1" timeOffset="154394.39">17074 14199 0,'0'0'0,"-17"0"0,-1 0 15,18-17 32,18 17-47,-1-18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1:57:39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1429 1147 0,'0'-18'16,"0"0"-16,0 1 31,0-1-16,-18-17 1,0-1 0,18 19-1,-17-1 1,-1 18 0,18 18 15,0-1-31,-35 36 15,0 36 1,17 16 0,18-52-1,0 18 1,0-1 0,53-34 15,-53-19-31,70 1 15,-17-18 1,0 0 0,0 0-1,-18-35 1,1-18 0,-19 0-1</inkml:trace>
  <inkml:trace contextRef="#ctx0" brushRef="#br0" timeOffset="650.24">1411 670 0,'-18'0'31,"18"18"-15,0 0 0,0-1-16,0 36 31,0-18-16,0-17 1,18 0 0,17-18-1,18-36 1,-35 19 0,0-36-1,-18 35-15,0-17 16,-36 0-1,1 17 1,-18 18 0,18 0-1,0 35 1,17-17 15,18 35-15,0-18-1</inkml:trace>
  <inkml:trace contextRef="#ctx0" brushRef="#br0" timeOffset="1182.41">1376 1076 0,'0'-18'16,"0"1"15,0-1 0,0 36 32,-18-18-48,18 17-15,-17-17 16,-1 18-16</inkml:trace>
  <inkml:trace contextRef="#ctx0" brushRef="#br0" timeOffset="2696.48">2152 1217 0,'18'-35'31,"-18"17"-31,-18 1 16,18-1 0,-18 18-1,1-18 1,-36 18-1,17 0 1,19 0 0,-36 36-1,35-36-15,1 52 16,-1-16 0,18 17-1,-18 0 1,18-18-1,-17 0 1,17-17-16,0 17 16,0 0-1,17-17 17,1-18-17,0 0 1,17 0-1,-17 0 1,34 0 0,-16-35-1,17-1 1,-18 1 0,0-18-1,-35 36-15,18-36 16,17-36-1,0 19 1,-35-18 0,18-1-1,-18 37 1,0 34-16,18-53 31,-18 36-31,0 0 31,0 17-15,0 1 15,0 34 1,-18 1-17,0 17 1,1 18-1,-1 18 1,18-54-16,0 71 16,0-35-1,0 36 1,0-19 0,0-17 15,0 0-16,0-35-15,0 17 16,0 0 0,0 0-1,18-35 1,-1 18 0,1 0-1,0-18-15,17 0 16,18 0-1,0 0 1,-18-18 0,18 53-1,0-52 1,-35-1-16,17-17 16,-35 17 30,0 0-14</inkml:trace>
  <inkml:trace contextRef="#ctx0" brushRef="#br0" timeOffset="8531.77">1852 1905 0,'0'-18'31,"0"1"16,0 34 31,0 1-63,0 0-15,0-1 16,0 1-16,18 35 16,-18 0-1,17 0 1,1 17 0,-18-35-16,18 18 15,-1 53 16,19-18-15,-19 18 0,1-18-1,17 18 1,-17-88-16,-1 70 16,1 36-1,17-19 1,1 37-1,-19-37 1,36 19 0,0-18-1,0 0 1,18-36 0,-19-17-1,1-18 16,53 71-15,0-106 0,-35 0-1,17 18 1,18-1 0,-36-17-1,36 0 1,-88 0-16,70-17 15,35-1 1,-17-17 0,-18 35-1,18-35 1,-18-1 0,-70 36-16,53-17 15,-1-36 16,1 17-15,-18 1 0,17-18-1,-17-17 1,18 17 0,-1-18-1,-35 18 1,36-17-1,-18-1 1,0 18 0,-36 36-16,36-54 15,0 18 1,0 0 0,18-35 15,-18 35-16,17-35 1,-52 70-16,35-52 16,0-36-1,17 0 1,-17 18 0,18 0-1,-18 17 1,35-17-1,-53 17 1,18-17 0,0-18-1,-18 36 1,1-18 0,-1 35-1,-35 0 16,17 0-15,1 18 0,-18 17-1,0 0 1,0 1 0,-18 17 30,-17 0-30,-35 0 0,52 17-16,-53 1 15,1 35 1,-1-18 0,36 0-1,0-17 16,17 0-15,0-18 0,36 0 46,0 0-46,-1 0-16,-17-18 0,106-35 15,-53 18 1,0 0 0,-18-1-1,18 19 1,-17-1 0,-1 0-1,-18 1 16,1 17 1,-18 17 15,0 1-47,0 0 15,18 52 1,-18-17-1,17 35 1,-17 1 0,0-72-16,0 89 15,18-18 1,-18-35 0,18 0-1,-18-18 16,17-17 1,-34-18 46,-1 0-78,0 0 0,-17 0 15</inkml:trace>
  <inkml:trace contextRef="#ctx0" brushRef="#br1" timeOffset="16631.22">2364 2258 0,'0'0'0,"-18"0"47,18-18-47,-18 18 15,18-18 1,0 1 15,0-1-31,0-17 16,0 17 0,36 1-1,-1-1 16,35 18-31,-34 18 32,17 52-17,-36-17 1,-17 53 0,0-88-16,0 52 15,0 1 1,0-54-1,0-34 32,0-1-47,0-35 16,0 36-16,18-36 16,35-36-1,-18 1 16,18 53-15,-18 17 0,1 18-1,-19 0-15,18 53 16,-17 0 0,-18 18-1,0-18 1,0 17-1,-18-35 1,18-17 0,0-36 15,0 1-15,0-1-16</inkml:trace>
  <inkml:trace contextRef="#ctx0" brushRef="#br1" timeOffset="17180.07">3104 2134 0,'0'0'0,"0"-17"16,-17 17 46,-1 0-62,18 17 0,-17 36 16,-19 18 0,36-1-1,0 19 1,0-37 15,18 1-15,52-35-1,-17-36 1,18-35 0,-36 1-1,-17-19 1,-1 0-1,-17 54-15,-35-54 16,-18 54 0,18-1-1,-71 18 1,89 18 0,-1 17-1,0-18-15,18 1 47</inkml:trace>
  <inkml:trace contextRef="#ctx0" brushRef="#br1" timeOffset="17613.71">3528 1958 0,'0'0'0,"0"-18"0,-18 18 46,18 18-46,-18 0 0,1 34 32,17 19-17,-18-53-15,18 70 16,0-18 0,0 1-1,0-18 1,0-35-1,35 17 1,18-35 0,-17 0-1,-19-35 1,19-1 0</inkml:trace>
  <inkml:trace contextRef="#ctx0" brushRef="#br1" timeOffset="17969.82">3351 2099 0,'0'0'0,"0"18"32,18-18-32,17 0 15,53 0 1,-52 0-16,52-18 16,0 0-1,-35 18 1,-18-17 15,-17 17-15</inkml:trace>
  <inkml:trace contextRef="#ctx0" brushRef="#br1" timeOffset="18714.25">2593 2822 0,'0'0'0,"-18"0"31,18 18 0,0-1-31,0 1 0,0 53 16,0-1-1,0 18 1,-17-17 0,17-18-1,-18-18 1,18-52 31,0-1-32,0 0-15</inkml:trace>
  <inkml:trace contextRef="#ctx0" brushRef="#br1" timeOffset="19148.56">2364 2857 0,'0'0'0,"0"-35"31,17 0-31,54 17 16,17-17-1,-17 35 17,-1 0-17,1 53 1,-36 17 0,-35-17-1,0 36 1,-71-54-1,1 18 1,-1-18 0,36-35-1,17 0 1,18-18 31,18 18-47</inkml:trace>
  <inkml:trace contextRef="#ctx0" brushRef="#br1" timeOffset="19696.74">2734 3087 0,'0'-18'47,"0"1"-32,18 17-15,-1 0 16,1 0-16,35 0 31,-36 0-15,19 35-1,-36-18-15,17 19 16,-17 34 0,0-34-1,0-1 1,-17-35 15,17-18-15,0-35-1,0-17 1,17 34 0,19 1-1,-19 18 1,19-1-1,-19 0 17</inkml:trace>
  <inkml:trace contextRef="#ctx0" brushRef="#br1" timeOffset="20147.38">3087 3122 0,'0'18'32,"17"-18"-32,1 0 15,17-36 1,-17 1-1,-18 18 17,0-19-17,-18 36 17,1 18-17,17 17 1,-18 36-1,0-36 1,18 18 0,0-18-1,0-17 1,18-18 0,0 0-1,-18-18 1</inkml:trace>
  <inkml:trace contextRef="#ctx0" brushRef="#br1" timeOffset="20663.27">3404 3016 0,'0'0'0,"18"-17"16,-36 17 31,1 0-47,-19 17 15,19 19 1,-1-1 0,18 0-1,18-35 16,-1 18-15,19-18 0,-1 0-1,-17 0-15,-1 35 16,1-17 0,-18-1-1,-18 19 1,-17-1-1,-36-18 1,54-17 0,-19 0-1,1 0 1,35-17 15,0-18-15</inkml:trace>
  <inkml:trace contextRef="#ctx0" brushRef="#br1" timeOffset="21130.56">3634 3104 0,'53'-17'31,"-53"-1"-31,17 1 16,1-1-16,-1 0 15,-17 1 1,-17 17 15,-1 0-15,-17 17-1,35 1-15,-35 17 16,17 18 0,18 0-1,0-18 1,18 1-1,35-36 1,-36 0-16,36 0 16,-18 0-1,18-53 1,0 0 0,-18 17-1</inkml:trace>
  <inkml:trace contextRef="#ctx0" brushRef="#br1" timeOffset="21646.74">3951 2999 0,'0'0'16,"0"17"15,0 1-15,0 0-1,0 34 1,0-34-16,0 17 15,-18 1 1,18-19 0,0 1-1,0-36 32,0 1-47,0-19 16,0-17-1,0 18 17,53-18-17,0 36 1,-35 17 0,17 0-1,-17 35 1,-18 18-1,0 17 1,0-34 0,0-19-1,0 1 1,-18-18 0,18-18-1,0 1 1</inkml:trace>
  <inkml:trace contextRef="#ctx0" brushRef="#br1" timeOffset="22029.73">4233 2681 0,'-17'0'31,"17"18"-31,0-1 16,0 1-16,0 35 16,0 35-1,0-35 1,0 18-1,0-18 17,0-36-17,0 1 1,35-18 0,0-18-1,-17-17 1</inkml:trace>
  <inkml:trace contextRef="#ctx0" brushRef="#br1" timeOffset="22372.94">4127 2787 0,'18'0'31,"0"0"-31,-1 0 16,1 0-16,0 0 15,70-18 1,-70 18-1,17 0 1,-18 0 0,1 0-1</inkml:trace>
  <inkml:trace contextRef="#ctx0" brushRef="#br1" timeOffset="23629.98">1640 4198 0,'0'0'15,"0"-18"-15,0 1 0,0-19 16,0 1-1,0 0 1,0 17 0,0 36 15,0 17-31,-17 71 16,17-18-1,-18 18 1,0 0-1,18-36 17,0-52-17,0 0 1,0-36 15,0 0-15,18-52-1,35-18 1,0 17 0,0 1-1,-18 52 1,0 18 0,-35 18-1,-17 35 1,-54-18-1,36-18 17,0 19-17,17-19 1,18 19 0,0-1-1,53-17 1,-35 17-1,35-18 1,-18-17 0,-18 0-1,1 0 1,0 0 0,-18-17-1</inkml:trace>
  <inkml:trace contextRef="#ctx0" brushRef="#br1" timeOffset="24030.07">1940 4498 0,'0'18'0,"0"-1"16,18-17 15,0-17-16,17-1 1,-18-17 0,-17-1-1,-17 36 32,-1 18-47,-17 17 16,17 36-1,18-36 17,0 18-17,0-35 1,36-18 0,-1 0-1,-18-18 1,19 0-1</inkml:trace>
  <inkml:trace contextRef="#ctx0" brushRef="#br1" timeOffset="24446.83">2187 4533 0,'18'-17'31,"-1"17"-15,19-36-1,-19 19 1,-17-1 0,-17 18 15,-36 35-16,0 1 1,35 16 0,18-16-1,0-19 1,18 1 0,0-18-16,34 0 15,19 0 1,17-18-1,-35-17 17,18-18-32</inkml:trace>
  <inkml:trace contextRef="#ctx0" brushRef="#br1" timeOffset="24780.14">2593 4427 0,'0'-17'16,"0"70"31,-18-36-47,18 1 0,-17 70 15,17 18 1,-18 0 0,0 70-1,18-52 1,-17 17-1,17-18 17,0-88-17,0-17 1,0-36 15,0-34-15,0 34-16,0-17 0</inkml:trace>
  <inkml:trace contextRef="#ctx0" brushRef="#br1" timeOffset="25146.25">2575 4480 0,'0'0'0,"-53"-53"16,53 36-1,0-1 1,36 0-16,34 18 31,1 0-15,17 0 0,-53 53-1,-35-17 1,0 17-1,-53-18 1,36-18-16,-54 1 16,36 17-1,0-35 1,35-17 31,0-1-47</inkml:trace>
  <inkml:trace contextRef="#ctx0" brushRef="#br1" timeOffset="25631.34">3122 4322 0,'-18'0'16,"1"17"-16,-1-17 0,1 18 15,-36 17 1,35-35 0,18 18-16,0-1 15,0 1 1,35 0-1,36-1 17,-54-17-17,36 18 1,-35 17 0,-18-17-1,-35 17 1,-18-17-1,18-1 1,-1-17 0,19 0-1,-1 0 1,0 0 0</inkml:trace>
  <inkml:trace contextRef="#ctx0" brushRef="#br1" timeOffset="26262.79">3651 4251 0,'0'0'0,"0"-18"16,0 1-1,-35 17 1,-18 53 0,18 35-1,-1-18 1,36 19-1,-17-1 17,34-71-17,72-17 1,-1 0 0,0-35-1,-35 0-15</inkml:trace>
  <inkml:trace contextRef="#ctx0" brushRef="#br1" timeOffset="26813.31">4004 4075 0,'0'0'15,"-18"0"1,1 35-16,-1 18 15,18 53 17,0-18-17,0 0 1,0-70-16,0 35 16,-18-18-1,18-18 1,0-34 31,0-1-47,0 1 15,0-1-15,53-53 16,0 1 0,0 35-1,-35 17 1,17 18-1,18 70 17,-35 1-17,-18 17 1,0-53 0,-18-17-1,0-18 1,18-18 31</inkml:trace>
  <inkml:trace contextRef="#ctx0" brushRef="#br1" timeOffset="27845.68">4516 4339 0,'0'0'0,"-18"0"16,-17-17 0,-1 17-1,-34 17 1,-1 36-1,18 18 1,36-1 0,-1 1-1,36-54 1,17-17 0,53 0-1,0-35 1,-17-18-1,-18-17 17,-53 52-32,17-35 15,-17 35 1,0 36 15,0 0-15,0-1-16,-17 19 15,17 34 1,0-52 0,35-1-1,18-17 1,18-17 0,17-36-1,-53 18 1,-17-18-1,-1 17 17,-34 1-17,-1 35 1,0 53 0,18-35-16,-17 35 15,-1 0 1,18-18-1,-18-18 1,1-17 31,17-17-31,-18-1-16,18-17 15,0-36 1,53 18-1,18 1 17,17 34-17,-18 36 1,-70 34 0,18 1-1,-18 18 1,-18-36-1,18-17-15,-17-1 16,-1 1 0,18-36 15</inkml:trace>
  <inkml:trace contextRef="#ctx0" brushRef="#br1" timeOffset="28646.22">5292 4374 0,'0'-35'31,"-18"35"-15,-17 0-1,-18 35 1,18 1 0,35 17-1,-18-36-15,18 1 16,53-18 15,0 0-15,-18-35-1,0-1 17,-35 1-17,0 53 32,0-1-47,0 1 16,0 35-1,0-35-15,0 87 16,0 1 0,0 53-1,0 0 1,0-36 0,0 1-1,0 17 1,-53-18-1,0-52 17,-17-71-17,-1 0 1,54 0-16,-142-53 16,71-35-1,35 17 1,0-105-1,18 35 1,17 0 0,36-1-1,52 19 1,1 70 0,35 0-1,-53 18 1</inkml:trace>
  <inkml:trace contextRef="#ctx0" brushRef="#br1" timeOffset="28962.28">5433 4286 0,'-18'0'31,"36"0"-31,-18 18 16,-18 0-16,0-1 15,18 36 1,-17-18 0,-1-17-1,18 0 1,0-36 46,0 0-62,0 1 0</inkml:trace>
  <inkml:trace contextRef="#ctx0" brushRef="#br1" timeOffset="29161.58">5362 4127 0,'0'0'0,"-17"0"0,-1 0 16,36 0 62,-18 18-63,0 0-15</inkml:trace>
  <inkml:trace contextRef="#ctx0" brushRef="#br1" timeOffset="29712.3">5592 4304 0,'0'35'16,"0"-17"-16,0-1 15,0 1 1,0 17 0,0-17-1,0 0 1,-18-18-1,18-18 17,0 0-17,0 1 1,0-36 0,0 18-1,0 17-15,53-35 16,17 18-1,-17 35 1,18 0 0,-54 53-1,19 35 1,-36-35 0,0-18-1,-36-17 1,36-1-1,-17-17 17</inkml:trace>
  <inkml:trace contextRef="#ctx0" brushRef="#br1" timeOffset="30752.37">6156 4286 0,'0'-17'0,"0"-1"16,-18 0-16,1 18 15,-36 0 1,-18 36-1,18-1 1,36 35 15,-1-34-15,18-19 0,53-17-1,17 0 1,-17-17-1,-17-19 1,-19 1 0,1 18-1,-18-1 1,0 36 31,0-1-32,0 18-15,0 54 16,0 34 15,0-17-15,35 35 0,-70 0-1,-18 18 1,35-18-1,1 18 1,17-124-16,17 124 16,19-18-1,-1-53 1,-35-35 0,-71-53 15,54 0-31,-36-35 15,0-53 17,18-36-17,35 1 1,-18-54 0,18 124-16,18-176 15,35-18 1,17 71-1,1 52 1,-54 36 0,19 53-1,-19 17 1,-34 18 140</inkml:trace>
  <inkml:trace contextRef="#ctx0" brushRef="#br0" timeOffset="60792.58">1182 1958 0,'0'-18'0,"0"1"32,-18 17-32,1 0 62,-1 0-31,0 17-15,18 1 0,-17 17-16,-1 18 31,0-18-16,18-17-15,-17 35 16,17 0 0,-18 0-1,18 17 1,0-17 0,0 35-1,0-70-15,0 70 16,0-17-1,0 17 1,0-17 0,0 17-1,0 18 1,18-1 15,-1-34-15,1 52-1,-18-17 1,35 18 0,-17-36-1,35 53 1,17-53 0,-17 18-1,-35-35 1,35 34-1,0 1 1,-18 18 0,18-54-1,-35 19 1,70-1 15,-35 0-15,17 0-1,-52-70-15,52 105 16,1-35 0,35 18-1,-18-35 1,18 35 0,-36-53-1,124 70 1,-70-52-1,-18-18 1,35 17 0,-18-17-1,-17 0 1,-53-53-16,106 35 31,17 0-15,-35-35-1,53 18 1,-17-18 0,-1 0-1,-141-18-15,107 1 16,-37-18 0,-34-1-1,-1 1 1,19 0-1,-1-1 1,-71 19-16,54-18 16,0-18-1,-18 17 1,-1 1 15,19-18-15,0-17-1,-54-19 1,54 54 0,-71-35-1,17 17 1,-17 0 0,18-18-1,-18 54-15,0-36 16,0-18-1,18 0 1,-18 19 0,0-19-1,0 0 1,0 1 15,0-18-15,0 35-1,0-35 1,0-1 0,0 36-1,-18-52 1,18 16 0,-18 37-1,-17-37 1,17 19-1,1-1 1,17 54-16,-35-54 16,-1 0-1,36 1 1,0-18 15,-17-36-15,17 71-1,-18-52 1,18 34 0,0 18-1,0-35 1,-18 35 0,18-53-1,0 88-15,0-34 16,0-19-1,0 18 1,0 0 0,0 18-1,0 0 1,0 17 15,0 0-15,18 1-1,-18-1 1,18-17 0,-1-1-1,-17 1 1,36 18 0,-19-1-1,1 0 1,-18 1-1,17-1 1,1 0 0,-18 36 62,0 0-78,-18-18 15,18 35-15</inkml:trace>
  <inkml:trace contextRef="#ctx0" brushRef="#br0" timeOffset="63391.15">7549 1147 0,'-17'-18'0,"17"0"16,-18 18-1,18-17-15,0-19 32,0 54 30,0 0-62,0-1 0,18 54 16,-18 17-1,17 18 1,-17-18 0,0-35-1,0 17 1,18-34 15,-18-1-15,0-53-1,0-35 1,0 18 0,0-18-1,0-35 1,18-18 0,-1 18-1,36 0 1,18 35-1,17 18 1,-53 35-16,53 0 16,18 88-1,-35 18 1,-53-36 0,-18 18 15,0-17-16,0-18 1,0-35 0,-18-1-1,0-17 1,1 0 0,17-17-1,0-19 1</inkml:trace>
  <inkml:trace contextRef="#ctx0" brushRef="#br0" timeOffset="64091.44">8731 1235 0,'0'0'0,"36"-36"31,-36 1-15,0 0-1,0 17-15,0-35 16,-53 36 0,-36-1-1,36 18 1,-52 35-1,34 71 1,1 35 0,70-53-1,-18-17 1,36-36 15,52-17-15,1-18-1,17-35 1,0-18 0,-35-18-1,-18-35 1,-35 1 0,0 52-1,0 35 1,0 89 15,0 17-15,0-18-1,18-17 1,35-18 0,-53-17-1,35 0 1,18-18-1,18 0 1,-19 0 0,19-53-1,-36 18-15</inkml:trace>
  <inkml:trace contextRef="#ctx0" brushRef="#br0" timeOffset="64925.33">9207 1058 0,'0'-17'0,"0"34"0,-17-34 32,17 70-17,0 0 1,0 35 0,0 0-1,0-53 16,0 18-15,0-35 0,-18-18 15,18-18-15,-17-17-1,17-36 1,0-17-1,70 0 1,-17 17 0,35 36-1,-35 17 1,-18 54 0,-35-19-1,36 54 1,-19 17-1,-17 18 1,0-53 0,0 0-1,0-36 1,0 1 0,-17-53 15,17-36-16,0-17 1,17 35 0,1 18-16,70-53 15,-17 52 1,35 19 0,-54 17 15,1 70-16,-53 18 1,0 1 0,0-19-1,-17-17 1,-1-18 0,0-35-1,18-35 16,71-53-15</inkml:trace>
  <inkml:trace contextRef="#ctx0" brushRef="#br0" timeOffset="65440.77">10231 1094 0,'0'17'0,"0"1"16,17-18-1,18 0 1,-17 0-16,35-35 16,0-1-1,-18-34 1,-17 17-1,-18 0 1,0 35 0,0 1-16,-35 17 15,-18 17 1,0 36 15,0 53-15,18 0-1,17-18 1,18-17 0,35-18-1,18-36 1,0-17 0,18 0-1,-1-35 1,-52 35-16,17-35 15,-35-1 1,18 36 0</inkml:trace>
  <inkml:trace contextRef="#ctx0" brushRef="#br0" timeOffset="65657.92">10566 1252 0,'-18'0'0,"18"18"0,35-18 16,-35 53 0,-17-35-1,17-54 1,-18 36 15,0 0-15,18-17-1</inkml:trace>
  <inkml:trace contextRef="#ctx0" brushRef="#br0" timeOffset="66643.03">6050 1782 0,'0'-18'0,"0"0"32,-18 18-17,1 0 1,-1 0 78,18 18-94,0 0 15</inkml:trace>
  <inkml:trace contextRef="#ctx0" brushRef="#br0" timeOffset="68626.3">6015 1852 0,'0'-18'31,"0"1"-31,0-1 16,0 1 15,0 34 16,0 1-32,0-1-15,0 54 16,17-18 0,1-35-1,35 87 1,0 1-1,-18-18 1,18 36 0,0-36-1,18 36 1,-36-89-16,18 53 16,53 18-1,-1 0 1,1-36-1,35 18 1,1 1 0,-107-72-16,71 54 15,17 17 1,36 0 0,-53-53 15,35 18-16,0-17 1,-106-36-16,71 35 16,18-35-1,-1 18 1,0 52 0,71-87-1,-35 17 1,-106 0-16,176 0 15,-52-18 1,-18 0 0,17-17-1,-53-18 1,19-18 0,52 1-1,-89 17 16,54-18-15,0 1 0,-53 17-1,53-35 1,-54 0 0,-16 35-1,16-36 1,1 1-1,-35 18 1,35-36 0,17 0-1,-70 36 1,35-19 0,0-17 15,-35 36-16,53-36 1,-18 0 0,18-17-1,0-1 1,-35 54 0,-1-18-1,-17-1 1,0 36-1,-53 36-15,35-54 16,-17 18 0,17 0-1,0-17 1,-35 35 0,0 17-1,0-17 1,0 17 15,-17 18 0,-1 0-15,0 0-16,-34 0 16,-19 18-1,0 17 1,-17 0-1,0 1 1,35-1 0,36-35-1,-1 17 1,53-17 15,53-52 0,36-1-15,-89 53-16,53-53 16,18 17-1,-71 19 1,1-1 0,-19 18-1,1 0 1,-18 35-1,0-17-15,0 35 16,35 53 0,-17 0-1,17-18 1,-17 18 0,35-36 15,-18 18-16,0-35 1,-17-17 0,-18-19-1,0 1 1,-18-53 15</inkml:trace>
  <inkml:trace contextRef="#ctx0" brushRef="#br0" timeOffset="71122.94">5927 2099 0,'0'0'0,"-18"0"16,18 18 31,0-1-32,0 1-15,0 0 0,0 34 16,0 19-1,0-53-15,18 123 16,17-35 0,18 35-1,-18-18 1,0-52 0,1 35 15,-19-71-31,19 35 15,17 54 1,-1-18 0,1-18-1,18 35 1,-1-17 0,-17 0-1,18 18 1,-36-19-1,36 54 1,-1 0 0,19-18-1,16 0 1,1-17 0,0 17-1,-18-35 16,18 17-15,53-17 0,-124-71-16,89 36 15,70 17 1,-18-18 0,-35-34-1,18-1 1,0-17-1,52-18 1,-87-36 0,34 1-1,-16-18 1,-54 18 0,0-18-1,53-18 16,-35 18-15,0 1 0,0-1-1,-1-18 1,-34 18 0,52-53-1,-34 36 1,-36 17-1,-1 0 1,1 0 0,-17-18-1,-19 54-15,19-18 16,34-36 0,-17 0 15,-18 19-16,18-37 1,0 1 0,-18 18-1,18-19 1,0 1 0,-35 35-1,52-53 1,-34 54-1,-36 34-15,35-35 16,0 0 0,-17-18-1,0 1 1,34-18 0,-16 0 15,-1-1-16,18 36 1,-35-35 0,17 35-1,18-35 1,-18 35 0,-35 36-16,35-72 15,1 1 1,-19 18-1,19-19 1,-19 19 0,1 17-1,-1 35-15,1-17 16,0-18 0,17 18-1,18-18 16,-35 0-15,34 0 0,-52 35-16,36 1 15,-19-18 1,19-18 0,-19 17-1,36-17 1,0-17-1,-18 17 1,18-18 0,-17 18-1,-1 18 1,0 0 0,-17 17 15,-1 1-16,1 17 1,-18-18 31,-18 18-31</inkml:trace>
  <inkml:trace contextRef="#ctx0" brushRef="#br1" timeOffset="77956.91">7320 2293 0,'0'-18'15,"-18"18"1,1 0 0,-1 0-1,1 0 1,17 18 15,0 0-31,0-1 16,0 72-1,0-19 1,-18 18 0,18-35-1,0-18 1,0-52 31,0-1-32,0-17-15,0-18 16,18-70 0,34 52-1,1 18 1,0 35 15,36 18-15,-37 18-1,-16 70 1,-36-17 0,0 17-1,-36-35 1,1-18-1,18-35 1,-19 0 0,36-17-1</inkml:trace>
  <inkml:trace contextRef="#ctx0" brushRef="#br1" timeOffset="78440.5">7937 2222 0,'0'-17'15,"-17"17"1,-1 17 0,-35 36-1,18 18 1,17-53-16,1 87 15,17 1 1,0-35 0,17-18-1,36-53 1,18-18 0,-54 0-16,36-52 15,-17-1 1,-19-34 15,-17 16-15,-53 36-1,0 36 1,36 17-16,-36 0 16,0 35-1,18 0 1,17 1-1,36-36 17</inkml:trace>
  <inkml:trace contextRef="#ctx0" brushRef="#br1" timeOffset="78789.39">8308 2099 0,'0'0'0,"0"-35"16,0 52 15,0 1-15,0 35-1,0-35-15,-18 70 16,1 0-1,-1 18 1,18-18 0,0-35-1,0-35 1,18-1 0,17-34-1,-17-36 16,-1 53-31</inkml:trace>
  <inkml:trace contextRef="#ctx0" brushRef="#br1" timeOffset="79072.64">8202 2275 0,'0'0'0,"18"0"16,-1 0-16,1 0 0,53-17 15,-1-1 1,1 18 0,-36-18-1,-17 18 1,-1-17 15</inkml:trace>
  <inkml:trace contextRef="#ctx0" brushRef="#br1" timeOffset="79672.85">8114 2946 0,'0'-18'16,"0"0"-16,0 36 46,18 53-30,-18-1 0,0 36-1,0-18 1,0-35 0,-18-18-1,18-52 16,0-1-31,0 0 0</inkml:trace>
  <inkml:trace contextRef="#ctx0" brushRef="#br1" timeOffset="80040.11">8096 3052 0,'0'0'0,"-35"-18"15,17 0 1,18 1 15,18-36-15,70 17-1,-17 19 1,-54 17-16,72 0 16,-54 17-1,-35 19 1,0 17-1,-88 0 1,17-1 0,53-34-16,-34 0 15,34-1 1,18 19 0,18-36-1,34-36 1,-34 36-1</inkml:trace>
  <inkml:trace contextRef="#ctx0" brushRef="#br1" timeOffset="80522.69">8396 3157 0,'0'-17'47,"0"-1"-47,0 0 16,18 1-1,17 17 1,-17 17 15,17 36-15,-17 0-1,-18 53 1,-18-35 0,0-54-1,18 1 1,0-36-1,0-17 1,18-36 0,-18 54-16,18-36 15,34 0 1,1 18 0,-35 17-1,53 18 1</inkml:trace>
  <inkml:trace contextRef="#ctx0" brushRef="#br1" timeOffset="80922.45">8802 3228 0,'0'18'0,"17"-18"31,-17-18-31,18 0 0,0 1 16,-1-19-1,19 1 1,-36 17 0,0 1-16,-18 17 46,-17 53-30,-1 0 0,19 35-1,17-18 1,0-52-16,0 0 16,17 17-1,36-35 1,-17-18-1,52-35 1</inkml:trace>
  <inkml:trace contextRef="#ctx0" brushRef="#br1" timeOffset="81372.03">9402 3087 0,'0'0'15,"0"-18"-15,-36 18 0,19 0 16,-36 18 0,0-1-1,17 19 1,19-1 0,17-17-1,35 17 1,18-17-1,18-1 1,-36 1 0,-35-1-1,0 19 1,0-1 0,-35-17-16,-36-1 15,18-17 1,-17 0 15,34 0-15,36-17 15,0-19-15,0 19-16</inkml:trace>
  <inkml:trace contextRef="#ctx0" brushRef="#br1" timeOffset="81788.83">9384 3210 0,'35'0'31,"-17"0"-31,-1-17 16,19-1-16,-19-17 31,1 17-15,-18 0-1,-18 18 1,1 0 0,-1 18-1,0 53 1,-17 17-1,35-18 1,0-52 0,35 0-1,-17-18 1,70-18 0,-70 18-16,88-71 15,-71 19 1,18-1-1</inkml:trace>
  <inkml:trace contextRef="#ctx0" brushRef="#br1" timeOffset="82288.47">9842 3087 0,'0'0'0,"-17"35"31,17 0-15,-53 18-1,71-17 1,-18-19 0,0 1-16,0 17 15,0-53 48,0 1-63,0-36 15,0 35 1,52-52 0,1 52-1,89-52 1,-54 34 0,70 36-1,-158 71 1,53-1-1,-106-17 1,36 0 0,-18-18-1,35-52 32,0-36-31</inkml:trace>
  <inkml:trace contextRef="#ctx0" brushRef="#br1" timeOffset="82606.53">10425 2699 0,'0'0'0,"0"17"47,0 1-47,0 0 0,0 35 15,0 52 1,0-34 0,0 0-1,0-19 1,17-34-1,1 0 1,17-1 0,0-17-1,-17-35 1,35 0 0</inkml:trace>
  <inkml:trace contextRef="#ctx0" brushRef="#br1" timeOffset="82956.22">10425 2875 0,'17'0'31,"1"-18"-31,-1 18 0,1 0 16,35-17 0,18-1-1,-36 18 1,0-17 0,-17 17-1,-18-18 48</inkml:trace>
  <inkml:trace contextRef="#ctx0" brushRef="#br1" timeOffset="83838.71">7885 3986 0,'0'0'0,"0"-17"0,17-1 32,-17 0-32,0 36 46,0 35-30,0 70 0,0-34-1,0 34 1,-17-35 0,-19-35-1,36-17 1,18-36 46,-18-18-62,35-17 16</inkml:trace>
  <inkml:trace contextRef="#ctx0" brushRef="#br1" timeOffset="84472.74">8308 4057 0,'-18'0'31,"1"0"-31,-1 18 15,-35 17-15,-53 0 32,0 18-17,36-18 1,52-35 0,1 0-1,-1 18 1,36-18-1,-18-35-15,70 17 16,-52 18 0,17 0-1,18 53 1,-18 0 0,1 53-1,-19-36 1,54-34 15,-54-36-15,19 0-1,17 0 1,-1-53 0,-16 0-1,-36-18 1,0 54-1,0-1 1,17 0 15</inkml:trace>
  <inkml:trace contextRef="#ctx0" brushRef="#br1" timeOffset="85289.24">9155 4057 0,'0'-18'16,"0"1"-16,0-1 31,0 0-16,-18 18 1,-53 0 0,1 18-1,-18 53 1,52-54-16,-17 36 16,36 53-1,-1-18 1,18-35-1,18 18 1,52-54 0,1-17-1,17 0 1,-35 0 0,35-35-1,-53 0 1,-17 17 15,17 18-15,-52 0 15,-1 0-15,-35 35-1,0-35 1,0 36-1,18-36-15,-18 17 16,18-17 0,0 0-1,-1 0 1,19-17 0,-1 17-1,18-36 1</inkml:trace>
  <inkml:trace contextRef="#ctx0" brushRef="#br0" timeOffset="93804.91">13723 758 0,'0'-17'0,"0"-36"31,0 35-15,0 1-16,35 17 16,-70 0-1,-18 35 1,35 88-1,18 1 1,-35 35 0,-18-18-1,0-18 1,0-52 0,-17-1-1,17-70 1,-18 18-1,54-18-15</inkml:trace>
  <inkml:trace contextRef="#ctx0" brushRef="#br0" timeOffset="93921.72">13141 1341 0,'0'-53'16,"0"-71"0,0 36-1,35 17 1,-17 54-16,17-1 15,0 18 1</inkml:trace>
  <inkml:trace contextRef="#ctx0" brushRef="#br0" timeOffset="94321.25">13441 1199 0,'0'36'15,"35"52"1,-35-70-16,35 34 16,1 1-1,-1-53 1,35 0-1,-34 0 17,34-35-17,-17-53 1,-35 35 0,17-35-1,-17 70 1,-1 36-1,-17-1 1,0 36 0,0 0-1,0 0 1,0-35 0,0-36 46,0 1-46,0-19-16</inkml:trace>
  <inkml:trace contextRef="#ctx0" brushRef="#br0" timeOffset="94548.94">14023 970 0,'0'0'0,"0"-18"0,0 1 15,-18 17 79,1 0-94</inkml:trace>
  <inkml:trace contextRef="#ctx0" brushRef="#br0" timeOffset="95053.82">13458 1058 0,'0'0'0,"18"0"16,-18-17-1,0-1 1,-18 18 15,1 0-31,-36-18 16,35 18 0,-52 18-1,52 0 1,0 17-1,18-17 1</inkml:trace>
  <inkml:trace contextRef="#ctx0" brushRef="#br0" timeOffset="95871.04">14199 1129 0,'0'18'47,"-17"-1"-32,17 1-15,0-1 16,0 1-16,0 35 16,0-35-16,0 52 15,-18-17 1,0-35-1,1-1 1,-1-17 31,18-35-31,0-18-1,0-17 1,35-1-1,36 1 1,17 17 0,-70 53-16,52 0 15,-17 17 1,-17 54 0,-19 17-1,-17-35 1,0 17-1,0-52 17,-17 0-17,-1-18 1,18-18 0</inkml:trace>
  <inkml:trace contextRef="#ctx0" brushRef="#br0" timeOffset="96588.25">14728 864 0,'0'0'0,"0"18"31,0 0-31,0 52 15,0 36 1,0 0 15,-17-18-15,17-70-16,-35 35 16,35-1-1,0-34 1,17-18 15,-17-18-15,0 1-16,0-36 15,35-35 1,18 17 0,0 1-1,53 34 1,-88 19-1,-1 17 17,-34 35-17,-71 0 1,-1-17 0,54 17-1,35 0 16,0 18-15,35-17 0,18-1-1,-17-17 1,-19-1 0,-17 1-16,35-18 15,-17 0 1,0 0 15,-1-18 0,1 1-31</inkml:trace>
  <inkml:trace contextRef="#ctx0" brushRef="#br0" timeOffset="96706.56">15240 935 0,'-71'-18'15</inkml:trace>
  <inkml:trace contextRef="#ctx0" brushRef="#br0" timeOffset="96870.12">15134 917 0,'88'0'47,"-35"-17"-47,18-1 15,-54 18-15,72 0 32,-36 0-17,-53 18 17,0-1-32</inkml:trace>
  <inkml:trace contextRef="#ctx0" brushRef="#br0" timeOffset="97187.59">15328 935 0,'0'0'0,"-17"0"0,-19 0 16,36 17-1,0 72 1,0-19-1,0 1 1,-17 17 15,-1 0-15,18-53 0,0-17-1,0 0 1,18-36-1,-1-17 1,1 35-16</inkml:trace>
  <inkml:trace contextRef="#ctx0" brushRef="#br0" timeOffset="97654.13">15505 1182 0,'0'0'0,"17"0"0,1 0 16,35 0 0,-18 0-1,-17-35 1,-1 17-16,1-17 15,-18 17 1,-18 18 15,-35 0-15,0 71 0,53-54-16,-17 54 15,17-1 1,0-17-1,0 0 1,17-35 15,36-18-15,36 0 0,-36 0-1,35-36 1,-71 36-16</inkml:trace>
  <inkml:trace contextRef="#ctx0" brushRef="#br0" timeOffset="97921.05">15946 1111 0,'0'18'31,"17"0"-31,-17-1 16,18 1-16,-18-1 0,17-17 16,1 53-16,-18 0 31,35-17-15,-35-19-1,18-17 1,0 0-1</inkml:trace>
  <inkml:trace contextRef="#ctx0" brushRef="#br0" timeOffset="98188.79">16175 1094 0,'0'0'0,"0"-18"15,-35 18 1,17 0-16,-35 53 16,0 17 15,53-52-31,-53 35 16,18 18-1,17-19 1,18-34 15,18-18-15</inkml:trace>
  <inkml:trace contextRef="#ctx0" brushRef="#br0" timeOffset="98621">16475 829 0,'0'0'0,"0"-18"0,0 36 47,0 0-47,0-1 15,0 54 1,0 52 0,-18-52-1,0 35 1,-17-18 0,35-53-16,0 0 15,0 1 1,35-19-1,1-17 1,34 0 15,1-17-15,-18-36 0,0 18-16</inkml:trace>
  <inkml:trace contextRef="#ctx0" brushRef="#br0" timeOffset="98887.34">16422 1111 0,'0'0'0,"-18"0"15,36 0 1,35 0-1,17 0 1,-52 0-16,88-35 31,-53 35-15,17-18 0,-35 1-1</inkml:trace>
  <inkml:trace contextRef="#ctx0" brushRef="#br0" timeOffset="99594.35">13159 1164 0,'-18'0'32,"18"18"-17,0-1 1</inkml:trace>
  <inkml:trace contextRef="#ctx0" brushRef="#br0" timeOffset="100853.27">14129 1958 0,'17'-53'31,"-17"35"-31,0 1 16,18-1-1,-18 0 1,0 36 15,0 35-15,-18 53 0,18 17-1,0 18 1,18 18-1,0 53 1,-18-53 0,0 52 15,0-158-31,17 159 16,1-53-1,-18 52 1,18-34-1,-18 17 1,0-36 0,-36 19-1,36-142-15,-17 71 16,17-36 0,-18-52-1,36-18 32,-18-18-31,0 1-1,0-18 1,0-1-16</inkml:trace>
  <inkml:trace contextRef="#ctx0" brushRef="#br0" timeOffset="101236.89">13847 4163 0,'-18'0'16,"36"17"15,-1 1-15,36 17-16,35 36 31,-70-53-31,52 34 16,-70 1-1,36 18 1,-19-53-1,-17-1 1,18-17 31,-18-17-47,35-19 16</inkml:trace>
  <inkml:trace contextRef="#ctx0" brushRef="#br0" timeOffset="101536.13">14605 4092 0,'0'0'0,"0"-17"0,0 34 47,-18 1-47,-35 52 15,36-52-15,-71 106 16,35-54 0,-18 1-1,53-36 1,1-17 0,-1-18-1,-17 0 1,17 0-1</inkml:trace>
  <inkml:trace contextRef="#ctx0" brushRef="#br0" timeOffset="102569.7">12453 5380 0,'0'0'16,"35"0"-1,-17 0-15,-18-18 0,35 1 16,-17-1 0,-18 0 15,-18 36 16,-17 35-32,-36 0 1,-52 70 0,-18 18-1,17-17 1,36-36 0,53-70-1,17-1 1,36-17 31,-18-17-47,53-1 31,0 18-15,17 0-1,18 35 1,-17 1-1,17-1 1,-53-18-16,54 36 16,-36-35-1,0 0 1,-36-1 0,1-17-1,-1 0 1,1-35 15,0 17-15</inkml:trace>
  <inkml:trace contextRef="#ctx0" brushRef="#br0" timeOffset="103337.56">13600 5627 0,'0'0'16,"17"-35"-1,-17 17-15,18 0 0,-18-52 16,0 34-1,-18 1 1,-70 35 15,17 0-15,-34 35 0,-1 54-1,35-19 1,18 54-1,36-19 1,17-16 0,17-54-1,36-17 1,18-18 0,17-18-1,-70 0-15,52-35 16,1-35-1,-1-35 1,-34 35 15,-36 17-15,17 36 0,-17 17-1,0 36 16,0 35-15,0 35 0,0 18-1,0-36 1,35 1 0,-17-36-1,17-17 1,18-1-1,-17-17 1,-19 0-16,36-17 31,18-36-15</inkml:trace>
  <inkml:trace contextRef="#ctx0" brushRef="#br0" timeOffset="104020.41">14393 5239 0,'0'0'0,"0"-18"16,-17 18-16,-1 0 15,18 18 17,0-1-32,0 19 31,18 34-15,52 18-1,-17-35 1,53 0-1,-18 0 1,-17-35 0,17-18-1,0 17 1,-35-17 0,-71 0 46,1 0-62,-1 0 0,-35 36 16,-17 17 15,-19 0-15,1 17-1,35-17 1,-17 0-1,70-35-15,-35 17 16,17-35 0,18 17-1,-18-17 32</inkml:trace>
  <inkml:trace contextRef="#ctx0" brushRef="#br0" timeOffset="122666.67">15258 1940 0,'0'-17'63,"17"17"-63,-17-18 16,18 18 15,-18-18-16,18 18 79,-18 18-63,17 0-31,-17-1 0,0 1 16,0 17 0,0 18-1,18-18 1,-1 36 0,1-36-1,-18-17-15,18 35 16,-1 17-1,1-17 1,17 35 0,1-35-1,-1 18 17,-18-53-32,1 52 15,0 1 1,17-18-1,-17-1 1,-1 1 0,19 0-1,17 0 1,-36 0 0,18-18-1,18 18 1,-17-17-1,34 17 1,-70-36-16,88 36 16,-35-18-1,53-17 17,-53 0-17,18 17 1,-1-17-1,-35-18 1,-17 0-16,35 35 16,18-35-1,-19 17 1,1-17 0,0 0-1,18 18 1,-1-18-1,-17 0 1,18 0 0,35 0-1,-53-18 17,-18 18-32,53-17 15,-17-1 1,17-17-1,0 0 1,-17 17 0,17-17-1,-18-1 1,1 1 0,-18 0-1,0 0 1,0-1-1,17-17 1,-17 18 0,-35 35-16,70-53 15,-35 18 17,53-18-17,0-18 1,-36 19-1,36-19 1,-88 53-16,52-52 16,18-1-1,-17 18 1,-1-17 0,19-1-1,16 1 1,-16-1-1,-1 18 1,18-17 0,-36 17-1,18-18 1,1-17 15,-54 70-31,18-52 16,35-18-1,-35 17 1,0-17 0,-18 35-1,0-18 1,-17 18 0,0 18-1,-18 18 16,0-19-15,0 19 0,-18 17-1,0-18 1,1 18 0,-19 0 15,1 0-16,-35 18 1,52-18-16,-17 17 16,-36 1-1,36 0 1,53-18 46,-1 0-62,36-18 16,18-17 0,-1 35-1,-17-36 17,-18 19-32,-17-1 31,0 18-16,17 0 1,-17 0 0,-18 18-1,17 17 1,1-17-16,-18 70 16,0-18-1,0 54 1,0-36-1,0 18 1,0-36 0,0-17 15,18-17-31,-18-54 62,0 0-46</inkml:trace>
  <inkml:trace contextRef="#ctx0" brushRef="#br0" timeOffset="123366.54">21696 688 0,'-35'-53'16,"52"71"31,1-1-47,-1 1 15,19 17-15,70 106 16,-36-17 0,18 35-1,-35-54 1,-17-16-1,-19-72 1,1 1 0,-18-36 15,0 1-15,0-19-16</inkml:trace>
  <inkml:trace contextRef="#ctx0" brushRef="#br0" timeOffset="123700.14">22366 635 0,'0'0'0,"0"-18"16,-18 18-1,1 0-15,-18 36 16,-54 69-1,-16 72 1,16-36 0,54-106-16,-71 106 15,36-70 1,34-18 15,36-36-15,18-17 15,17-17-15,-17-1-16,0 18 0</inkml:trace>
  <inkml:trace contextRef="#ctx0" brushRef="#br0" timeOffset="124116.98">22737 900 0,'0'17'32,"0"1"-32,0-1 15,0 54 1,0 88-1,0-36 1,35 71 0,-18 18-1,-17-53 1,-17 35 0,17-141-16,-35 52 15,17 1 1,18-35-1,18-89 17,17-52-17,18-71 1,-36 105 0</inkml:trace>
  <inkml:trace contextRef="#ctx0" brushRef="#br0" timeOffset="124501.99">22842 1217 0,'0'0'0,"0"-53"15,-17-35 1,-1-18 0,36 53-1,52-17 1,-34 52-16,34 0 15,36 1 1,-36 52 0,-34 71-1,-36 0 1,-71 0 15,54-71-31,-72 18 16,-16 17-1,34-52 1,53 0 0,1-18-1,34-36 17,1 19-32,35-19 15</inkml:trace>
  <inkml:trace contextRef="#ctx0" brushRef="#br0" timeOffset="125200.22">23848 935 0,'0'0'0,"0"-18"15,0 1-15,0-19 16,-36-17 0,-16 18-1,-19 35 1,-35 35 0,36 36-1,-36 70 1,88-106-16,-17 54 15,0 16 1,35-52 0,0-17-1,70-19 1,-17-17 15,88-70-15,-53-1-1,18-52 1,-35 34 0,-36 1-1,-35 53 1,0 0 0,-18 88 15,1 17-16,17 36 1,0-35 0,0-36-16,35 35 15,0-34 1,36-36 0,-18 0 15,0 0-16,0-53 1,0-35 0</inkml:trace>
  <inkml:trace contextRef="#ctx0" brushRef="#br0" timeOffset="125500.68">24430 600 0,'0'0'15,"0"-18"-15,-35 18 16,-1 0 0,19 53-1,-1 53 1,0 17 0,18 54 15,0-89-16,0 0 1,0-53 0,0-17-1,18-18 1,0-18 0,35-35-1</inkml:trace>
  <inkml:trace contextRef="#ctx0" brushRef="#br0" timeOffset="126149.86">24712 600 0,'0'0'16,"0"-18"-16,0 0 0,0 1 16,0 34 30,0 1-46,0 53 16,0 17 0,0-53-16,-18 89 15,1-19 1,-1 1 0,1-53-1,17 18 1,-18-54 15,18-34 0,0-1-31,0-52 16,53-1 0,17-35 15,-52 71-31,70-36 15,18 1 1,-35 52 0,17 18-1,-71 53 1,1 53 0,-18 0-1,-18 0 1,1-54-1,-19 1 1,36-35 0,0 0-1,-17-18 17,-18-53-17,-1 35 1</inkml:trace>
  <inkml:trace contextRef="#ctx0" brushRef="#br0" timeOffset="126550.56">24165 935 0,'18'0'32,"0"0"-17,-1-18-15,18 18 16,36-17-1,0-1 1,-19 18 0,-16-18-1,-19 1 1,1 17 0,-36 0 30,1 0-46</inkml:trace>
  <inkml:trace contextRef="#ctx0" brushRef="#br1" timeOffset="133182.95">16704 2117 0,'0'0'0,"-18"0"16,18-18-16,-17 18 15,-1 0 48,18 18-63,-18-18 15,18 17-15,-35 19 16,35 16 0,0 19-1,-17 0 1,17 17-1,0-18 1,0-52-16,0 17 16,0-52 31,0-1-47,0-17 15,-18-36 16,0 54-31,18-36 16,-17-18 0,17 0-1,53 36 1,17 0 0,-17 35-1,70 0 1,-70 53-1,-35-18 1,-18 53 0,0-35-1,-35 18 1,35-54-16,-18 36 16,0-35-1,18-36 32,0 1-47</inkml:trace>
  <inkml:trace contextRef="#ctx0" brushRef="#br1" timeOffset="133649.92">17233 2152 0,'0'0'0,"0"-18"15,-17 18 17,-1 0-32,-35 36 15,0 34 1,35-17 0,18 18-1,0-18 16,18-1-15,35-52 0,18 0-1,17-52 1,-35-1 0,-18-18-1,-35 53-15,0-35 16,-35 1-1,-54 34 1,37 18 0,16 0-1,19 0 1,-1 18 0,36-18 15</inkml:trace>
  <inkml:trace contextRef="#ctx0" brushRef="#br1" timeOffset="133982.53">17798 1799 0,'0'18'31,"0"-1"-31,-36 72 16,19 16-1,-1-34 1,-35 35 0,36-36 15,-1 1-16,18 0 1,0-54 0,70-17-1,-34-35 1,17 0-16</inkml:trace>
  <inkml:trace contextRef="#ctx0" brushRef="#br1" timeOffset="134233.18">17604 2117 0,'0'0'0,"17"0"31,19-18-15,52 0-1,-18 18 1,18 0 0,-70-17-16,0 17 15</inkml:trace>
  <inkml:trace contextRef="#ctx0" brushRef="#br1" timeOffset="134798.96">16175 2593 0,'0'0'16,"0"-18"-16,0 1 0,17-19 16,-34 107 30,-1-1-30,1 54 0,17-1-1,-36-34 1,36-36 0,-17-53-1,17-18 16,0 0-31,0 1 16</inkml:trace>
  <inkml:trace contextRef="#ctx0" brushRef="#br1" timeOffset="135166.59">15928 2522 0,'0'0'0,"0"-35"16,0 17-1,70-17 1,36 35 0,-18 0-1,-70 0-15,70 53 16,-88 35-1,-17 0 1,-72 1 0,19-36-1,-1-1 1,54-34 0,34-36 30,1 18-30</inkml:trace>
  <inkml:trace contextRef="#ctx0" brushRef="#br1" timeOffset="135666.04">16245 2928 0,'18'0'47,"0"0"-47,-1 0 0,36-18 31,0 18-15,-35 0-16,17 36 16,-17 17-1,-18 17 1,0-35 0,-18 1-1,0-36 1,18-36 15,0-16-15,36-1-1,34 17 1,-52 19 0,35-1-1,-36 18 16,1 0-31</inkml:trace>
  <inkml:trace contextRef="#ctx0" brushRef="#br1" timeOffset="136031.67">16722 3016 0,'0'0'0,"17"0"31,1 0-31,0 0 16,34-35-1,-52 0 1,0-1 0,-17 36 30,17 18-30,-18 0-16,1 17 16,-1 36-1,0-19 1,18-34 0,0 0-1,18-18 1,35-18-1</inkml:trace>
  <inkml:trace contextRef="#ctx0" brushRef="#br1" timeOffset="136465.87">17163 2910 0,'0'-17'15,"-18"17"-15,-35 0 16,18 0 0,0 35-1,-1-17 1,36 17 0,18-17-1,0-18 1,34 17-1,-16 1 1,-36 0 0,0 17-1,-36 0 1,1-17 0,-35-18-1,34 0 16,54-18 16,0 18-47,-1-18 0</inkml:trace>
  <inkml:trace contextRef="#ctx0" brushRef="#br1" timeOffset="136881.68">17268 3016 0,'0'0'0,"18"0"16,0-17-1,-1-1-15,19 0 31,-36 1-15,17-19 0,-34 36-1,-1 0 1,-35 36 0,18-1-1,17 18 1,1 0-1,17-36 1,0 1 0,52-18-1,-16 0 1,17 0 0,17-53-1</inkml:trace>
  <inkml:trace contextRef="#ctx0" brushRef="#br1" timeOffset="137397.21">17586 2875 0,'-35'35'15,"17"-17"1,18 0-16,0 17 15,0 0 1,0 1 0,0-19-1,-18 1 1,18-36 46,0 1-46,0-1-16,0 0 16,36-35-1,17 18 1,-36 17-16,36 1 16,-18-1-1,18 18 1,-35 35-1,-18 1 1,0 17 0,0-36-16,0 19 15,0-54 48</inkml:trace>
  <inkml:trace contextRef="#ctx0" brushRef="#br1" timeOffset="137799.51">17992 2487 0,'0'71'16,"0"-54"-16,0 1 0,-18 35 16,18-36-16,0 54 15,-18 17 16,18-17-15,0-18 0,0-18-1,0-17 1,18-1 0,0-17-1,17 0 1,0-35-1,-17 0 1</inkml:trace>
  <inkml:trace contextRef="#ctx0" brushRef="#br1" timeOffset="138096.57">17939 2716 0,'17'0'31,"1"0"-31,0 0 16,52-17-1,-17 17 1,18-18-1,-54 18 1</inkml:trace>
  <inkml:trace contextRef="#ctx0" brushRef="#br0" timeOffset="145048.01">25682 1358 0,'-17'0'16,"-19"18"-1,19-18 1,34 0 31,1-18-47,0 1 0,105-36 15,89-36 1,-36-16 0,106-72-1,-123 89 1,17 17 15,-87 36-15,-89 18-1,-18 17 1,-35 0 0,35 0-16,-87 17 15,34-17 1,1 18-1,52-18 1,36 0 31,52 0-47,18-35 16,-17 35-1,-18-36 1,-36 36 15,-17 18-15,0 17-1,-35 36 1,17-18 0,18-18-1,0-17 1,0-1-1,0 1 1</inkml:trace>
  <inkml:trace contextRef="#ctx0" brushRef="#br0" timeOffset="145781.41">25753 1446 0,'0'0'15,"0"18"-15,0 0 16,17-1-16,1-17 16,88 18-1,-88 0-15,87 17 16,36 18 0,18 17-1,-35-34 16,34 34-15,-34-35 0,-36-35-1,-70 0 1,-36 0 15,-35-35-15,36 35-1,-1-35 1,0 35 0,1 0-1,34 0 32,1 0-47,17 18 16,0 17 15,1 0-15,-36 0-1,-36 1 1,-16-19 0,34 1-16,-53 0 15,54-54 1,17 19-16</inkml:trace>
  <inkml:trace contextRef="#ctx0" brushRef="#br0" timeOffset="146297.22">27428 564 0,'0'0'16,"0"-17"-1,-17 17 1,-1 0-1,18 35 1,-35 53 0,0-17-1,-1 35 1,19-36 0,-1-35-16,18 1 15,0-19 1,0-34-1,18-1-15</inkml:trace>
  <inkml:trace contextRef="#ctx0" brushRef="#br0" timeOffset="146597.26">27287 635 0,'0'-18'0,"0"36"0,36-89 15,-1 36 1,18 18 15,17 17-15,1 17-1,-53 1-15,70 70 16,-71-17 0,-17 34-1,-17-34 1,-36-1-1,53-52-15,-35 0 16,-1-18 0,19 0-1,-1-53 1</inkml:trace>
  <inkml:trace contextRef="#ctx0" brushRef="#br0" timeOffset="146797.56">27323 811 0,'17'-17'47,"1"17"-47,17 0 0,-17-18 15,-1 18-15,54 0 16,52-53-1,-34 36 1</inkml:trace>
  <inkml:trace contextRef="#ctx0" brushRef="#br0" timeOffset="147365.18">27958 459 0,'0'-36'31,"0"54"-15,0 17 0,-18 1-1,18-1-15,-35 71 16,17-18 0,0 0-1,1-17 1,17-54-1,0 1 1,0-53 15,0-1-15,17-34 0,19 17-1,52 0 1,-53 53-1,36-18 1,17 18 0,-18 0-1,-52 71 1,-18-18 0,-53 17-1,18-52-15,-53 35 16,0-18-1,17-35 1,53 0 0,18-18 15,0 1-31,36-1 16</inkml:trace>
  <inkml:trace contextRef="#ctx0" brushRef="#br0" timeOffset="147831.06">28663 635 0,'0'0'0,"-17"0"0,-19 0 0,1 0 15,-53 35 1,70-35-16,-17 36 16,17-1-1,89-18 17,-18-17-17,-36 0-15,54 36 16,-53-36-16,17 35 31,-18 0-15,-17 1-1,-52 16 1,-1-34 0,-53 0-1,88-18-15,-35 17 16,18-17-1,35-35 1,0 0 0,0 17-16</inkml:trace>
  <inkml:trace contextRef="#ctx0" brushRef="#br0" timeOffset="148182.07">29051 494 0,'0'0'0,"0"-18"0,-17 18 16,-1-17-1,0 17 1,-17 17-1,0 54 1,-1 17 0,1 0-1,18-17 1,17-18 0,0-18-1,88-35 16,-35-18-15,0 1-16</inkml:trace>
  <inkml:trace contextRef="#ctx0" brushRef="#br0" timeOffset="148664.76">29281 617 0,'0'0'0,"-18"0"31,-17 18-15,-1 17 0,1 36-1,0-18 1,17-36-16,18 54 16,0-53-1,53-1 16,18-17-15,-1 0 0,1-35-1,-18-36 1,-53 18 0,0-35-1,-53 53 1,-18 17-1,18 18 1,-53 36 0,71 17-1,18-1 1,17 1 0,0-17-1,17-19 1,71-17-1</inkml:trace>
  <inkml:trace contextRef="#ctx0" brushRef="#br0" timeOffset="149213.72">29545 635 0,'0'0'0,"0"-18"0,0 36 78,0 0-78,0-1 0,0 1 16,0 17-16,0-17 0,-18 52 16,18-17-1,0-17 1,18-36 15,35 0-15,18 0-1,-54-18-15,36-35 16,0-35 0,-18 17-1,-17 1 1,-18 52 15,-18 53-15,1-35-16,-19 71 15,36-1 1,0 1 0,0-18-1,0-35 1,36-18 15,17 0-15,17-53-1,-17 17-15</inkml:trace>
  <inkml:trace contextRef="#ctx0" brushRef="#br0" timeOffset="149497.09">30268 335 0,'0'0'0,"-17"0"0,-1 0 16,0 0-1,-17 53 1,35-18-16,-18 71 16,1 0-1,-1 0 1,18-53 15,0 0-15,18-53-1,-1 0-15,36 0 16,36-36 0</inkml:trace>
  <inkml:trace contextRef="#ctx0" brushRef="#br0" timeOffset="149930.73">30533 670 0,'18'0'47,"-1"0"-32,1 0-15,-1 0 0,1-17 32,17-19-17,-35 19 1,-17 17 15,-1 0-31,-52 17 16,17 36-1,17 35 1,19-35 0,17 18-1,35-53 1,-17-1-16,35-17 16,-1 0-1,19-17 1,-18-36-1,35-18 1</inkml:trace>
  <inkml:trace contextRef="#ctx0" brushRef="#br0" timeOffset="150264.47">30057 476 0,'0'0'16,"17"0"-1,19 0-15,87 0 16,1-17 15,-89-1-31,106 0 16,-71 18-1,-17 0 1,-53-17 15</inkml:trace>
  <inkml:trace contextRef="#ctx0" brushRef="#br0" timeOffset="151112.87">27393 2011 0,'0'0'0,"0"-18"0,0-35 16,0 36 0,-17-1-1,-1 18 1,18 35 0,-18 71-1,18 0 1,-17 35-1,17-53 1,0-52-16,0 34 16,0-35-1</inkml:trace>
  <inkml:trace contextRef="#ctx0" brushRef="#br0" timeOffset="151613.54">27234 2046 0,'0'0'0,"18"-70"15,35 34 1,35 19-1,0-1 1,-17 53 0,-53 36-1,-54 17 1,1-70-16,-36 35 16,-34 17-1,34-70 1,36 18 15,52-18 0,19 35-15,-1 0 0,18 36-1,0-18 1,-18-18-1,18-17 1,-35-1 0,17-17-1,0-35 1,-17 35 0</inkml:trace>
  <inkml:trace contextRef="#ctx0" brushRef="#br0" timeOffset="152029.68">27728 2346 0,'-17'0'15,"34"0"32,1 0-47,0 0 0,-1 0 16,71-53-1,1 0 1,-36 18 0,-53 17-1,-36 1 1,-52 17 0,0 35-1,35 35 1,53 1-1,0 17 1,0-35 15,35-18-15,53-17 0,-17-18-1,35-71 1,-18 19-1</inkml:trace>
  <inkml:trace contextRef="#ctx0" brushRef="#br0" timeOffset="152296.85">28346 1976 0,'0'17'31,"0"1"-31,0-1 0,-18 36 31,18-35-31,-18 88 16,1-36-1,-1 36 1,18-35 0,0-36-1,0-17 1,53-36-1,-18 0-15</inkml:trace>
  <inkml:trace contextRef="#ctx0" brushRef="#br0" timeOffset="152846.92">28751 2187 0,'0'0'0,"0"-35"32,0 17-32,-35 1 15,-18 17 1,0 53 0,0 17-1,18-17 1,17 35-1,18-17 1,0-54 0,53-17-1,0 0 1,0-70 0,-18 35-1,1-54 1,-19 54-1,-17 17 1,0 36 15,0 53-15,0-18 0,0 0-1,18-18 1,35 0-1,0-35 1,0-18 0,17-34-1,-34 16 1</inkml:trace>
  <inkml:trace contextRef="#ctx0" brushRef="#br0" timeOffset="153379.76">29281 1923 0,'0'0'0,"-36"0"31,19 0-31,-1 35 16,-17 18 0,17 53-1,0-36 1,18 18-1,0-52-15,0 17 16,0 17 0,18-35-1,35-35 1,18 0 0,-1-52-1,-17-1 1,0-18 15,-35 53-15,-18 1-1,0 34 17,0 1-32,0 17 15,0 1 1,17-19-1,18 19 1,1-36 0,17 0-1,-18-36 1,0-17 0,-35 36-1</inkml:trace>
  <inkml:trace contextRef="#ctx0" brushRef="#br0" timeOffset="153679.97">29669 1993 0,'0'0'0,"-18"0"32,0 35-17,18-52 48,0-1-63,-17 18 62,-1 18-31,0-1-15,1-17-16</inkml:trace>
  <inkml:trace contextRef="#ctx0" brushRef="#br0" timeOffset="153896.66">29104 2170 0,'0'0'0,"-17"17"16,34-17 15,1 0-31,17 0 16,0 0-16,36-35 15,-36 35 1</inkml:trace>
  <inkml:trace contextRef="#ctx0" brushRef="#br0" timeOffset="154397.1">29986 2170 0,'0'-36'31,"18"36"0,-1 0-31,1 0 16,0 18 0,17 52-1,-35 1 1,0 0-1,0-18 1,0-36 0,0 1-1,18-18 17,-18-18-32,17 1 0,36-36 15</inkml:trace>
  <inkml:trace contextRef="#ctx0" brushRef="#br0" timeOffset="154646.68">30409 2117 0,'0'-18'16,"-52"36"15,52-1-31,-18 1 16,-53 52-1,18 1 1,0 0 0,36-18-1,-1-36 1,36-17 15,-1-17-31,1-1 16</inkml:trace>
  <inkml:trace contextRef="#ctx0" brushRef="#br0" timeOffset="155147.06">30462 2275 0,'18'0'16,"0"0"-16,-1 0 15,1 0-15,0 0 16,17-35 0,18 17-1,-18-34 1,-35 16 0,18 36-16,-18-53 15,0 36 1,-36 17 31,1 35-32,-18 18 1,53-35-16,-35 34 16,17 1-1,18-17 1,0-1-1,36-17 1,-1-18 0,18 0-1,-36 0 1,19 0 0,-19 0-1,1-18 1</inkml:trace>
  <inkml:trace contextRef="#ctx0" brushRef="#br0" timeOffset="155325.63">30727 2346 0,'0'0'0,"-18"0"16</inkml:trace>
  <inkml:trace contextRef="#ctx0" brushRef="#br0" timeOffset="156280.07">31627 335 0,'0'-18'15,"0"1"1,0-1-16,17 18 15,-17-17 1,0-1 0,-17 18-1,-36 35 1,-18 36 0,-35 88-1,18-18 1,17 35-1,71-53 17,0-87-32,36 70 15,17-53 1,35-18 0,-18-35-1,36-18 1,-53 1-16</inkml:trace>
  <inkml:trace contextRef="#ctx0" brushRef="#br0" timeOffset="156678.85">32332 441 0,'0'0'16,"0"-18"-16,-18 36 47,-17 17-32,-53 71 1,0 0 0,-18 35-1,18-35 1,52-53 0,36-36-1,18-17 16,17-35-31,-17 17 16</inkml:trace>
  <inkml:trace contextRef="#ctx0" brushRef="#br0" timeOffset="157145.32">32667 159 0,'18'0'31,"-1"17"-16,19 1-15,17 35 32,0 88-17,-53-17 1,-18 52 0,-53 0-1,1-52 1,-54-18-1,54-53 1,-36-1 0,53-34-1,35-18-15,-17 0 16</inkml:trace>
  <inkml:trace contextRef="#ctx0" brushRef="#br0" timeOffset="157696.72">32050 1605 0,'0'0'0,"0"-18"0,0-34 31,0 34-31,-88 36 31,35 52-15,-18 1-1,1 70 1,17-35 0,0 35-1,53-106-15,0 36 16,0 17 0,17-53-1,54-17 1,-18-18-1,88-36 17,-106 36-32</inkml:trace>
  <inkml:trace contextRef="#ctx0" brushRef="#br0" timeOffset="157996.04">32473 1764 0,'0'0'16,"0"-18"-1,-17 36 1,-1 0-16,-17 17 16,-36 88-1,1-52 1,-1 17-1,36-53 1,17-35 15,36 0-15,-1 0 0,1-17-16</inkml:trace>
  <inkml:trace contextRef="#ctx0" brushRef="#br0" timeOffset="158285.51">32685 1729 0,'0'-18'0,"0"0"31,0 36-15,-18 17-16,-17 18 15,-36 53 1,1-18 15,17-35-15,0 0 0,35-18-1,18-52 16,18-1-31</inkml:trace>
  <inkml:trace contextRef="#ctx0" brushRef="#br0" timeOffset="158729.23">32826 1358 0,'0'0'0,"-18"0"0,18-17 31,18 17-15,35 35-1,53 35 1,-18 1-1,0 17 1,-88 36 0,0-36-1,-106 35 1,0-35 0,-52 36-1,52-36 1,0 0-1,53-35 1,35-53 0,1 18-1,-1-18 1,18-35-16</inkml:trace>
  <inkml:trace contextRef="#ctx0" brushRef="#br1" timeOffset="166029.71">26970 2999 0,'0'0'16,"-53"0"-1,35 0-15,1 0 16,17 17 0,17-17 46,1 0-62,0 0 0,52 0 16,1 0 15,-1 0-15,18 0-1,-70 0-15,53 0 16,-1 0-1,-17 0 1,53 0 0,17 0-1,-17 0 1,-70 0-16,105 0 16,-18 0-1,53 0 1,-52 0-1,35 0 1,17 0 0,0 0 15,19 0-15,-54 0-1,35 0 1,-53 0-1,36 0 1,18 0 0,34-17-1,19 17 1,-89 0 0,35 0-1,-70-18 1,70 18-1,-105-18 1,-18 1 15,-36 17-15,-34 0 15,-71-18-15,-1 18-1</inkml:trace>
  <inkml:trace contextRef="#ctx0" brushRef="#br1" timeOffset="167971.86">26864 3104 0,'0'0'0,"-35"0"31,52 0 32,1 0-47,0 0-16,17 0 15,0 0 1,18 0-1,0 0 1,-35 0-16,70 0 16,-35 0-1,17 0 1,1 0 0,-1 0-1,1 0 1,35 0-1,0 0 1,-18 0 0,0 0 15,18 0-15,-18 0-1,18 0 1,-18 0-1,0 0 1,1 0 0,-19 0-1,18 0 1,18-17 0,0 17-1,17 0 1,-34 0-1,34 0 1,-52 0 0,52 0 15,-70-18-15,35 18-1,-35 0 1,18 0-1,-1 0 1,1 0 0,17 0-1,-35 0 1,17 0 0,1 0-1,0 0 1,-1 0-1,1 0 1,-18 0 15,17 0-15,-17 0 0,-18 0-1,36 0 1,-36 0-1,18 0 1,-18 0 0,1 0-1,-1 0 1,18 0 0,-18 0 15,0 0-16,1 0 1,-19 0 15,19 0-15,-19 0 0,1-17-1,17 17 1,-17 0-1,-1 0 1,1 0 15,-18-18-15,18 18-16,-1 0 16,1 0-1,0 0 1,-18-18-16,17 18 15</inkml:trace>
  <inkml:trace contextRef="#ctx0" brushRef="#br0" timeOffset="176644.85">19279 4022 0,'0'0'0,"0"-18"0,0 0 32,0 1-32,0-1 15,0-17 1,0 0 0,-17 17-1,17 0 1,-18 18 15,0 18-15,18 0-16,0-1 0,-17 71 31,17 89-15,-18-54-1,18 18 1,0-35-1,0-35 1,0-36 0,0-17-1,0-36 32,0-17-31</inkml:trace>
  <inkml:trace contextRef="#ctx0" brushRef="#br0" timeOffset="177133.06">19614 4392 0,'18'18'31,"0"-18"-15,-1-18 0,-17 0-1,0 1 1,0-1 0,-17 36 30,17-1-46,0-34 79,0-1-64</inkml:trace>
  <inkml:trace contextRef="#ctx0" brushRef="#br0" timeOffset="178560.79">21061 3933 0,'0'-17'0,"-18"-1"15,-35-35 1,53 36 0,-17-19-1,34 54 17,19 35-17,16 17 1,37 72-1,-19-19 1,1 36 0,-36-124-16,36 71 31,-54-36-15,19-17-1,-19-35 1,1-18-1,-18-18 1</inkml:trace>
  <inkml:trace contextRef="#ctx0" brushRef="#br0" timeOffset="178926.94">21643 3810 0,'0'0'0,"-18"0"15,1 0 1,-1 0 0,-53 18-1,54-1-15,-71 54 16,-36 88-1,18-1 1,-17 72 0,17-72-1,88-122-15,-17 17 16,17-1 0,54-87 15,34-18-16,-17 18 1</inkml:trace>
  <inkml:trace contextRef="#ctx0" brushRef="#br0" timeOffset="179360.2">21837 4198 0,'0'0'16,"0"18"15,18-1-31,-18 1 16,0 88-1,17 35 1,-17-106-16,0 106 15,18 124 1,-1 35 0,-17-89-1,18 54 17,0-53-17,-18-71 1,0-88-1,17-53 1,-17-53 0,0-35-1,0-142 1,0 54 0</inkml:trace>
  <inkml:trace contextRef="#ctx0" brushRef="#br0" timeOffset="179726.35">21872 4657 0,'0'0'0,"-53"-106"16,18 0-1,35 35 17,35 1-17,89-18 1,-54 70-1,54 18 1,-54 53 0,-52 53-1,-71 0 1,-17-36 0,-19 1-1,36-36 1,36-35-16,-1 18 15,18-36 17,53-17-17,-18 17 1</inkml:trace>
  <inkml:trace contextRef="#ctx0" brushRef="#br0" timeOffset="180309.81">22772 4286 0,'0'0'0,"0"-35"16,-18 0-1,-17-1 1,-36 36-1,-17 18 1,18 35 0,52-18-16,-53 89 31,36-36-15,35-18-1,18-34 1,35-36-1,17-18 1,36-52 0,-35-1-1,-36-17 1,0 17 0,-35 18-1,0 89 16,0 52-15,0-18 0,0 19-1,0-19 1,0-52 0,0-1-1,71 1 1,-1-36-1,-17-17 1,-35 17-16</inkml:trace>
  <inkml:trace contextRef="#ctx0" brushRef="#br0" timeOffset="180594.1">23248 4039 0,'0'0'0,"0"-17"0,0-54 15,-18 71 17,18 18-32,-17 105 15,17-17 1,-18 35 15,0-35-15,18-53-1,0 0 1,18-71 15,35-35-15</inkml:trace>
  <inkml:trace contextRef="#ctx0" brushRef="#br0" timeOffset="181143.22">23601 3863 0,'-18'35'32,"1"-17"-32,-1 70 15,18-70-15,-35 140 16,35-52-1,0 0 1,-18-18 0,18-52-1,0-19 1,-18-34 15,18-72-15,0 19-1,53-36 1,35 0 0,-70 88-16,53-17 31,17 35-15,-18 53-1,-17 53 1,-35 0-1,-18-18 1,-18-35 0,1-18-1,-19-17 1,1-18 0,0-35-1,17 17-15</inkml:trace>
  <inkml:trace contextRef="#ctx0" brushRef="#br0" timeOffset="181360.16">23107 4269 0,'-18'0'31,"36"-18"-16,52 0 1,1 1 0,53-1-1,-36 0 1,-71 18-16</inkml:trace>
  <inkml:trace contextRef="#ctx0" brushRef="#br0" timeOffset="182177.53">25012 4004 0,'0'0'0,"0"-18"0,-35-70 31,35 71-15,-18 17 0,18 17-1,0 54 1,0-36-16,0 106 15,0-17 1,0-1 0,0-88-16,0 18 15,0 0 1,-18-53 15,1 0-15,17-70-1,0 17 1,35-35 0,36-1-1,-36 72-15,35-1 32,19 18-17,-19 18 1,-17 70-1,-53 18 1,-70-18 0,-19-35-1,1-18 1,70-35 0,1 0-1,17-18 16,70-34-15</inkml:trace>
  <inkml:trace contextRef="#ctx0" brushRef="#br0" timeOffset="182943.33">25523 4269 0,'0'-18'0,"0"36"0,18-54 16,-18 54 15,0 0-15,0 52-1,0 18 1,0 1 0,0-37-1,35-34 1,71-18-1,0-35 1,18-18 0,-19-18-1,-69 1 17,-36 17-17,17 18 1,-17 52 15,0 19-15,0 52-1,0 53 1,0-18 0,18 107-1,0 52 1,-18 18-1,0-212-15,0 124 16,-18 34 0,0-87-1,1-88 17,-1-54-17,-35-17 1,35 0-16,-52-88 15,-18-88 1,35-36 0,0-123-1,53-18 1,70 71 0,72 88-1,16 88 1,-34 36-1,-1-1 1,-105 36 0</inkml:trace>
  <inkml:trace contextRef="#ctx0" brushRef="#br0" timeOffset="183776.23">27693 4480 0,'18'-17'16,"17"-19"-1,-17 19 1,-1 17-16,19-71 15,-36 36 1,0-53 0,-89 17-1,1 36 1,-35 35 0,-1 70-1,36 72 1,53 16-1,35-52 1,17-18 0,36-52-1,-35-36-15,52 0 32,36-53-17,-18 0 1,1-53-1,-36-35 1,-36 53 0,-17-18-1,0 176 17,0 54-17,0-18 1,18 17-1,0-105-15,52 35 16,-17-53 0,18 0-1,-1-18 1,18-53 15,-17-34-15,-54 69-16</inkml:trace>
  <inkml:trace contextRef="#ctx0" brushRef="#br0" timeOffset="184025.74">28328 4075 0,'0'-36'16,"0"72"-16,0-142 15,0 88 1,0 53 0,0-17-16,-18 141 15,1 17 1,-1-52-1,18-19 1,18-52 0,35-35-1,17-18 17,-34-53-17,34-35 1</inkml:trace>
  <inkml:trace contextRef="#ctx0" brushRef="#br0" timeOffset="184260.13">28646 4022 0,'0'-71'15,"0"142"-15,0-160 16,0 107 0,0 53-1,-18 87 1,0 1-1,1-35 1,17-54 0,0 1-1,35-71 1,0 0 15,0-18-31</inkml:trace>
  <inkml:trace contextRef="#ctx0" brushRef="#br0" timeOffset="184509.69">28222 4269 0,'0'0'0,"-35"0"15,17 0 1,71 0-1,18-18 1,70 0 0,-18 1-1,-34-1 1,-37 18 15,-34 0-31</inkml:trace>
  <inkml:trace contextRef="#ctx0" brushRef="#br0" timeOffset="185142.66">28963 4357 0,'0'0'16,"-18"0"-16,1 17 0,-36-17 15,35 0-15,18-35 16,18 0 0,52 0-1,1-1 1,17 36 15,-35 36-15,-18-19-16,1 71 15,-19 1 1,-17-36 0,-70 17-1,52-52 1,-17-1 0,17-17-1,18-53 1,71-17-1,-1-36 1,1 36 0,17 17-1,-17 53 17,-54 53-17,1 35 1,-18-35-1,0 17 1,-18-35 0,18-17-1,-17-18 1,17-70 15,0 52-31</inkml:trace>
  <inkml:trace contextRef="#ctx0" brushRef="#br0" timeOffset="185326.7">29475 4075 0,'0'0'0,"-18"-18"16,0 18-1,1-18 1,34 18 31,1 0-47,0 0 15</inkml:trace>
  <inkml:trace contextRef="#ctx0" brushRef="#br0" timeOffset="185892.58">29863 3986 0,'0'0'0,"-18"0"16,0 0-16,1 0 15,-19 89 1,19-19 15,17 54-15,0-1-1,0-52 1,0 17 0,0-53-1,0-17 1,-18-18 15,1-18-31,17 0 16,0-34-1,0 34-15,35-70 16,53 17 0,18 54-1,17 17 17,-87 0-32,34 17 15,18 54 1,-88 17-1,-88-35 1,-53 17 0,35-52-1,0 0 1,53-18 0,53-18-16,0-35 15</inkml:trace>
  <inkml:trace contextRef="#ctx0" brushRef="#br0" timeOffset="186609.1">30480 4304 0,'0'0'0,"0"-18"16,0-17-1,-18 53 17,1 17-17,-1 71 1,18 0 15,0-54-15,18 1-1,17-35 1,36-18 0,-1 0-1,1-71 1,-54 54-16,36-54 16,-18-35-1,-35 1 1,0 87-1,0 0 1,0 71 0,-17 53-1,17 0 1,0-36 15,35-34-15,18-19-1,35-17 1,-35 0 0,53-88-1,-35 18 1,17-71 0</inkml:trace>
  <inkml:trace contextRef="#ctx0" brushRef="#br0" timeOffset="186860.52">31291 4216 0,'18'-141'16,"-36"317"-16,36-441 15,-36 495-15,36-442 32,-36 230-17,1 87-15,17 54 32,-18-53-17,-17 0 1,35-71-16,-18 0 15,18 1 1,18-36 15,-1-18-15,1-17-16</inkml:trace>
  <inkml:trace contextRef="#ctx0" brushRef="#br0" timeOffset="187085.87">31115 4269 0,'0'0'15,"-18"0"1,54 0 0,-19 0-1,71 0 1,1 0-1,-1 0 1,-53-18 0,-17 18-1</inkml:trace>
  <inkml:trace contextRef="#ctx0" brushRef="#br0" timeOffset="187942.33">31538 4357 0,'18'0'15,"0"0"1,-1 0 0,1 0-16,17 0 15,0-35 1,1-1-1,-19 19-15,-17-1 16,0-17 0,-17 35-1,-36 35 1,0 36 0,18-19-1,35 54 1,0-70-1,0 16 1,35-34 0,18 0-1,35-18 1,18-36 15,-18 1-15,35-71-1,-34 18 1,-1-18 0,-88 18-1,0 70 1,-18 18 0,-52 36-1,34 17 1,1 17-1,35 1 1,0-54-16,0 36 16,53-17-1,-18-1 1,1-17 15,-36 17-15,0-18-1,-36-17 1,-17 18 0,-17-18-1,52 0 1,-17 0 0,17 0-1,36-18 32,0 18-31</inkml:trace>
  <inkml:trace contextRef="#ctx0" brushRef="#br1" timeOffset="196508.05">20002 5786 0,'18'0'32,"-18"-18"-17,0 0 1,18 1-16,-18-1 16,0 0-16,0-17 31,0 53 0,0 17-15,-36 36-1,-16 17 1,-19 53 0,-17 0-1,35-53 1,53-70-16,-35 70 15,17-53 1,0-35 15,18-17-15,18-36 0,35-18-1</inkml:trace>
  <inkml:trace contextRef="#ctx0" brushRef="#br1" timeOffset="196858.19">20302 5680 0,'0'0'0,"18"-18"0,0 0 16,-18 1-1,0 34 17,-53 72-17,-18 52 1,1-18 0,-19 18 15,36-52-16,53-19 1,0-88 31,0 1-47,18-1 0</inkml:trace>
  <inkml:trace contextRef="#ctx0" brushRef="#br1" timeOffset="197174.83">20602 5697 0,'0'0'0,"53"-53"31,-53 71-15,0 17-1,-18 89 1,-34 17 0,34-35-1,-17 17 1,17-105-16,18 52 16,71-87 15,17-36-16,-71 18-15</inkml:trace>
  <inkml:trace contextRef="#ctx0" brushRef="#br1" timeOffset="197392.02">20479 6050 0,'0'0'0,"-18"0"16,36 0 15,17 0-31,53 0 16,-35-18 0,18-17-1,-54 35-15</inkml:trace>
  <inkml:trace contextRef="#ctx0" brushRef="#br1" timeOffset="198041.41">21290 6103 0,'18'0'31,"-1"0"-31,-17-35 16,18 17-1,-18-52 1,-53 52 0,35 18-16,-52-18 15,-18 18 1,17 53-1,1 35 1,52 1 0,18-72-16,0 19 15,0-19-15,0 36 16,71-35 0,-19-18-1,19-18 16,35-52-15,-53 17 0,-18 17-16,18-34 15,-53 17 1,18 35 0,-18 36 15,0-1-31,-18 54 15,18 17 1,0-52 0,18-1-1,52-18 1,1-17 0,70-35-1,0-18 16,-106 36-31</inkml:trace>
  <inkml:trace contextRef="#ctx0" brushRef="#br1" timeOffset="198707.46">22013 6015 0,'0'0'16,"18"-71"-16,-18 54 16,0-1-16,-35 18 15,-36 0 1,1 53-1,17 17 1,17 1 0,36 0-1,0-36 1,71-35 0,17 0-1,-17-53 16,-36 18-15,-17 17-16,-1-35 16,-17 35 15,0 36 0,0 0-31,0 17 16,0 53-1,0 36 1,0 34 0,36 19-1,-19-54 1,1 54 0,-18-19-1,0 1 16,-35-53-15,-71-18 0,17-88-1,-87 0 1,141-17-16,-106-54 16,105 36-16,-87-89 15,17-34 1,71 34-1,35 36 1,70-36 0,89-17-1</inkml:trace>
  <inkml:trace contextRef="#ctx0" brushRef="#br1" timeOffset="199224.99">22190 6050 0,'0'0'0,"0"-18"15,-18 36 17,18 0-17,0 52 1,0-34-1,0 34 1,0-35 0,0-17-1,-18-18 1,1-35 15,17 17-31,0 1 16,0-72-1,53-17 1,35 36 0,35-1-1,1 71 1,-36 53 0,-70-35-16,17 88 15,-35-36 1,-18 19-1,-35-37 1,18-34 0,17-18-1</inkml:trace>
  <inkml:trace contextRef="#ctx0" brushRef="#br1" timeOffset="201023.95">23248 6103 0,'0'0'0,"18"-18"16,-18 1 0,17-19-1,-17-16 1,0 16 0,-17 19-16,-54-19 15,18 19 1,-35 34-1,0 54 1,53 17 0,17 18-1,18-88-15,0 70 16,0-35 0,53-36 15,0-17-16,17 0 1,1-70 0,-36 17-1,-17-35 1,-18-1 0,0 54-1,0 18 1,0 34-1,0 1-15,0 35 16,0 35 0,35-17-1,0-19 1,18-16 0,35-36-1,1-36 16,-1-16-15,-35-1 0,-36-53-1,-17 18 1,0 70 0,-17 18-1,-1 53 1,18 0-1,0 35 1,0-35 0,0 0-1,0-36 1,0 1 0,18-71 30,-1-17-30,-17 34-16,18 1 16,0 17-16,52-70 15,-17 18 1,0 70 0,0 0-1,0 70 1,-53 1-1,18 17 1,-1-53 0,1-17-1,-18 0 1,17-36 15,-17 0-15,36-52-1,17-1 1,-36 1 0,36 17-1,-18 17 1,-17 36 0,-18 36-1,0 17 1,0-1-1,18 19 1,17-18 0,18-18-1,53-35 1,0 0 0,-36-17 15,1-36-16,-18-36 1,-36 19 0,-17 52-16,0-70 15,-35 70 1,-18 18 0,0 71-1,18 0 1,35 52-1,0-70 1,18-35 0,70-18-1,-18 0 1,-17 0 0,18-53-1,-54 17 1</inkml:trace>
  <inkml:trace contextRef="#ctx0" brushRef="#br1" timeOffset="201524.2">25541 5327 0,'0'0'0,"-18"0"0,1 0 16,17-18-1,53 1 1,53-1-1,-71 0-15,71 1 16,17-1 0,-70 18-1,-88 18 17,-53-1-17,52-17 1</inkml:trace>
  <inkml:trace contextRef="#ctx0" brushRef="#br1" timeOffset="201907.36">25594 5309 0,'0'0'15,"-18"0"-15,1 0 16,-19 0 15,36 36-15,-35 34-1,18 36 1,-1 35 0,0 53-1,18 53 1,0-106 0,0 36-1,53-36 1,0-71 15,35-17-15,-52-53-16,34 0 15,54 0 1,-1-70 0,-52-1-1,34-35 1,-87 89-16</inkml:trace>
  <inkml:trace contextRef="#ctx0" brushRef="#br1" timeOffset="202806.47">26458 5803 0,'0'0'0,"0"-17"0,0-1 16,0 0-16,-35-35 15,-18 18 1,0 35 0,0 35-1,0 18 1,18 53 0,35 35-1,0-88 1,18 0-1,35-53 1,0 0 0,17-35-1,1-71 1,-54 35 0,1-34-1,-18 52 16,0 17-15,0 72 15,0-19-31,18 71 16,-1-35 0,36 18-1,0-36 1,0-35-1,18 0 1,-1-53 0,-35 0-1,-17-52 1,-18-19 0,-53 1 15,-53 34-16,0 54 1,-17 35 0,-1 0-1,36 35 1,-35 71 0,17 106-1,71-89 1,35 36-1,17-53 1,54-53 0,17 0-1,53-36 1,-53-17 0,18-35 15,-18 0-16,-35-18 1,-35 0-16</inkml:trace>
  <inkml:trace contextRef="#ctx0" brushRef="#br1" timeOffset="203356.93">27076 5627 0,'0'-18'0,"0"36"0,17-53 0,-17-1 31,0 19-31,0 34 31,0 1-31,0 105 16,0 36 0,0-53-1,0 17 16,0-52-15,0-53 0,0-36-1,18 0 1,0 1-16</inkml:trace>
  <inkml:trace contextRef="#ctx0" brushRef="#br1" timeOffset="203690.27">27146 5803 0,'0'0'16,"0"-17"-16,0-1 0,-17 0 0,17-35 16,0-35-1,88 35 1,-18 18 0,36 35 15,18 53-16,-54 70 1,-70 1 0,0-18-1,-53-18 1,18-18 0,17-52-1,18-36 16,-17-35-15</inkml:trace>
  <inkml:trace contextRef="#ctx0" brushRef="#br1" timeOffset="203907.12">27146 5909 0,'0'0'0,"18"0"31,0 0-31,-1-18 16,54 1-1,17-36 1,18 18 0,-36 35-1,-17-36 1,0 36-1</inkml:trace>
  <inkml:trace contextRef="#ctx0" brushRef="#br1" timeOffset="204190.2">27940 5556 0,'0'0'0,"-18"0"31,18 18-15,-35 70 0,35 36-1,0-19 1,0-16 0,0-19-1,0-35 1,0-52 15,18-1-31,-1-17 16</inkml:trace>
  <inkml:trace contextRef="#ctx0" brushRef="#br1" timeOffset="204458.09">27922 5680 0,'0'0'15,"0"-53"-15,0 18 31,36 52 1,52 71-17,-53-70-15,36 53 16,17 17 0,-18-35-1,-34-36 1,-19 19-1,-17-54 17,0-17-17</inkml:trace>
  <inkml:trace contextRef="#ctx0" brushRef="#br1" timeOffset="204740.99">28416 5503 0,'0'0'0,"0"-17"16,0-1 15,0 53-15,-17 54 0,-1 52-1,18-106-15,-35 53 16,-1 18-1,36-53 1,0-18 0,0-53 31,18-17-47</inkml:trace>
  <inkml:trace contextRef="#ctx0" brushRef="#br1" timeOffset="205307.11">28963 5592 0,'0'0'0,"-18"0"0,-17 0 31,35 17-16,18-17 1,-1 0 0,36 0-16,36-17 15,-1-1 1,-71 18-16,36-18 16,-35 18-1,-53 18 32,-18 0-47</inkml:trace>
  <inkml:trace contextRef="#ctx0" brushRef="#br1" timeOffset="205524.24">28945 5750 0,'0'0'16,"-17"0"-16,17 36 15,17-36 17,1 0-32,53 0 15,17-18 1,-35 0 0,35-17-1,-18-18 1</inkml:trace>
  <inkml:trace contextRef="#ctx0" brushRef="#br1" timeOffset="205973.04">29739 5362 0,'-17'0'31,"-1"18"-31,0-1 16,18 1 0,18-18 15,0 0-31,-1 0 16,18-18-1,-35 1 16,0-18-15,-35 17 0,-18 18-1,36 0-15,-19 0 16,19 53 0,-1 0-1,18-18 1,0-17-1,35-1 1,-17-17 0,35 0-1,-35 0 1</inkml:trace>
  <inkml:trace contextRef="#ctx0" brushRef="#br1" timeOffset="206390.07">30251 5397 0,'0'-17'0,"-18"17"16,0 0 0,1 0-1,-1 17-15,18 54 16,-18 35 0,-17 0-1,0 17 16,17-17-15,18-71 0,0-17-1,0-36 1,0-17 0,36-36-1,16-52 1</inkml:trace>
  <inkml:trace contextRef="#ctx0" brushRef="#br1" timeOffset="206673.21">30215 5503 0,'18'-17'0,"-36"34"0,89-123 16,-36 54-1,36 34 1,-1 18 0,-17 53-1,-17 53 1,-36-89-1,35 72 1,-35 16 0,0-34-1,0-1 1,0-34 0,0-19 15,-18-34 0</inkml:trace>
  <inkml:trace contextRef="#ctx0" brushRef="#br1" timeOffset="206906.66">30233 5768 0,'-18'0'31,"18"-18"-31,0 1 16,36 17 0,34-18-1,18 0 1,-17-17 0,0 0-1,-36 0 1,-18 35-16</inkml:trace>
  <inkml:trace contextRef="#ctx0" brushRef="#br1" timeOffset="207190.18">30692 5415 0,'0'0'0,"0"-18"0,17 1 15,1 17 1,17 53 15,0 0-15,1 35-1,-1-18 1,-17 19 0,-1-19-1,-17-35 1,18-35-1,0 0 1,-18-17-16</inkml:trace>
  <inkml:trace contextRef="#ctx0" brushRef="#br1" timeOffset="207429.11">31221 5380 0,'0'0'0,"0"-18"31,-35 36-15,-18 52-1,35-52-15,-17 53 16,-1 17 0,36-18-1,-35 1 1,53-71 15</inkml:trace>
  <inkml:trace contextRef="#ctx0" brushRef="#br1" timeOffset="208023.76">31574 5397 0,'-18'0'47,"18"-17"-16,0-1-16,0 1 1,18 17 15,-1 0-15,-17 17 0,0 18-1,-17-17 16,-19 0-15,1-1 0,35-34 15,0-19-15,35 19-1,1-1 1,-1 18-1,-17 18 1,-1 35 0,-17-36-16,0 36 15,-35 36 1,0-54 0,-18-18-1</inkml:trace>
  <inkml:trace contextRef="#ctx0" brushRef="#br1" timeOffset="208790.16">31803 5098 0,'0'0'16,"-18"-18"0,18 0-16,53 1 15,0-1 1,35-17 15,-17 35-15,-1 0-1,-52 0-15,17 17 16,1 36 0,-1 0-1,-35 35 1,0-35-1,18 53 1,-18-18 0,0 18-1,0-35 1,0 35 0,0-36-1,-18 36 1,0-53 15,18-18-31,-53 36 16,0-36-1,0 0 1,18-17 0,-35 0-1,52-18-15,-53 0 16,-17 0-1,0 0 1,35 0 0,18 0-1,17 0 1</inkml:trace>
  <inkml:trace contextRef="#ctx0" brushRef="#br0" timeOffset="-213806.8">19403 7691 0,'-18'0'0,"-35"0"31,36 17-31,-1-17 15,-35 0 1,35 0 0,1-53-1,17 0 1,53 0 0,17 1-1,-52 52-15,17-18 16,53 36 15,-35 34-15,18 37-1,-54 34 1,-17-35 0,0-52-16,-52 122 15,-54-34 1,17-54-1,1-17 1,18-53 0,34-35-1,1-71 1,18 36 0,17-36-1,35 53 1,35 35 15,36 18-15,0 71-1,-18 17 1,-35-17 0,-18-1-1,1-35 1,-19-35-1,1 0-15,0 0 16,-1-53 0</inkml:trace>
  <inkml:trace contextRef="#ctx0" brushRef="#br0" timeOffset="-213612.06">20002 7902 0,'0'-17'31,"18"-1"16,0 18-47,-1 0 16</inkml:trace>
  <inkml:trace contextRef="#ctx0" brushRef="#br0" timeOffset="-213073.64">21414 7373 0,'0'0'0,"0"-18"0,-18-17 15,-17 0 17,35 52-17,17-17-15,54 71 16,52 53 15,18-1-15,-35-35-1,-18 18 1,-35-35 0,-53-54-1,0 1-15,0-36 31,0-17-15</inkml:trace>
  <inkml:trace contextRef="#ctx0" brushRef="#br0" timeOffset="-212774.5">22013 7373 0,'0'0'15,"0"-18"-15,0-17 0,0 17 16,0 1 15,-70 87-15,-54 89-1,-17 18 1,53-54 0,-18 18-1,89-53 1,17-70-1,17-53 1,71-36 0,-17 1-1,-53 52-15</inkml:trace>
  <inkml:trace contextRef="#ctx0" brushRef="#br0" timeOffset="-212424.47">22172 7479 0,'0'-18'16,"0"36"-1,0 0 1,18 70 0,-1-71-16,1 142 15,17-18 1,18 124-1,-18 35 1,1 0 0,-1-71-1,-17 53 1,-1-211 0,-17-54-1,0-52 1,0-89 15,18-17-15,-18 18-16</inkml:trace>
  <inkml:trace contextRef="#ctx0" brushRef="#br0" timeOffset="-212074.01">22331 7937 0,'-35'-35'0,"70"70"0,-106-123 15,54 53-15,-19-36 16,36-17 0,36 35-1,87 0 1,1 53 0,-19 0-1,-87 18-15,17 70 16,-105 36 15,-36-18-31,-53 17 31,89-70-15,52-18 0,36-70 15,70-36-16,-71 54-15</inkml:trace>
  <inkml:trace contextRef="#ctx0" brushRef="#br0" timeOffset="-211508.07">23107 7620 0,'0'0'0,"18"-18"0,-1-17 16,-17 0 15,0 0-15,-17 35-16,-36 0 15,0 0 1,0 70 0,0 36-1,18-18 1,17 36-1,18-107-15,0 36 16,35-35 0,36-18-1,-18-36 1,35-34 0,-35-54-1,-18 36 1,-35 0 15,18 70-15,-18 89 15,0 17-15,0-70-16,0 70 15,0-70-15,0 70 16,17-35-1,19-36 1,34-17 0,-17-35-1,53-53 1,-88 53 0</inkml:trace>
  <inkml:trace contextRef="#ctx0" brushRef="#br0" timeOffset="-211258.22">23689 7408 0,'0'-17'0,"0"34"16,0-105 0,-18 70-1,1 36 1,-1 70 0,18 36-1,0-36 1,0 18-1,0-71-15,0 36 16,0-54 0,18 1-1,35-53 1,-36 17-16</inkml:trace>
  <inkml:trace contextRef="#ctx0" brushRef="#br0" timeOffset="-210724.6">23971 7179 0,'0'0'0,"0"-18"15,0 1 1,0 140 15,0 18-15,0-17-1,18-1 1,-18-35 0,0-35-1,0-35 1,0-36 31,0-17-47,0-53 15,0 0 17,18 70-32,52-88 15,1 36 1,-18 70 0,17 53-1,-35 35 1,-17-18-1,-18 54 1,-35-54 0,17-17-1,18-70 32,0-1-47,0 0 16</inkml:trace>
  <inkml:trace contextRef="#ctx0" brushRef="#br0" timeOffset="-210524.47">23530 7567 0,'0'0'0,"0"18"16,36-18-1,16 0 1,54-36 0,-18 1-1,-70 18-15,17-1 16</inkml:trace>
  <inkml:trace contextRef="#ctx0" brushRef="#br0" timeOffset="-208925.8">25118 7620 0,'0'0'0,"0"18"0,0 35 32,0-36-32,17-17 31,1 0-31,17-17 15,54-54 1,-19-17 0,-35-18-1,-17-35 1,-18 106-16,-18-71 16,-35 18-1,18 70 1,0 36-1,17 87 17,18 89-17,0 0 1,18-35 0,0-88-1,52-18 1,1-36-1,34-52 1,1-18 0,-35-53-1,-71 36 1,0-18 0,-35 70-1,-18 18 1,35 53-1,18-18 17,0 0-17,35-17 1,53-18 0,18-35-1,-35-18 1,-1 0-1,-52 18 1,-18 17 0,0 71 15,0 17-15,0 19-1,0-36 1,53-18-1,18-35 17,-1 0-17,1-35 1,34-54 0,-69 36-1,-19-35 1,-17 53-1,0 17 1,0 36 0,0 35-1,0 53 1,0 17 0,0 1-1,0 70 1,0-141-16,18 194 31,0-71-15,-1 71-1,19 0 1,-19-88 0,-17-107-1,-35-52 1,-36-52-1,1-37 1,-1-122 0,54-72-1,17-16 1,35 16 0,53 107-1,-17 70 1,17 0-1,18 18 17,-89 71-32</inkml:trace>
  <inkml:trace contextRef="#ctx0" brushRef="#br0" timeOffset="-208408.96">27658 7003 0,'0'0'16,"-18"0"-16,-35 17 16,36 1-16,34-18 31,36 0-31,106 0 16,0-18-1,35 1 1,-71-1-1,-88 18 17,-70 0-17,-18 0-15</inkml:trace>
  <inkml:trace contextRef="#ctx0" brushRef="#br0" timeOffset="-208142.02">27975 7020 0,'0'0'0,"0"18"47,0 17-47,0 71 16,-17 17 0,-1 54-1,18-36 1,-18-53-1,18-53 1,18-35 15,17-17-15,1-36-16</inkml:trace>
  <inkml:trace contextRef="#ctx0" brushRef="#br0" timeOffset="-207709.17">28240 7461 0,'0'18'15,"0"0"-15,17-18 32,19 0-17,17-18 1,17-53-1,-17 1 17,-53 17-17,0 35-15,-35 1 16,-18 17 0,18 70-1,-1 36 1,19-18-1,17 18 1,0-18 0,17-53-1,36-17 1,18-18 0,-18-35-1,53-36 1,-89 54-16,19-1 15</inkml:trace>
  <inkml:trace contextRef="#ctx0" brushRef="#br0" timeOffset="-206859.25">28787 7391 0,'0'0'16,"0"-36"0,0-17-1,0 18 1,35-18-1,18 53 1,17-17 0,19 70-1,-36 35 1,-53 71 0,-36-89-1,-34 18 1,34-52-1,54-72 32,17-17-31,-17 36-16,35-71 16,35-54-1,-35 54 1,-18 18-1,-52 123 17,-1 70-17,-17-35 1,35 18 0,0-18-1,35-52 1,-17-36-16,70 17 15,0-17 17,-17-35-17,17-53 1,-18 0 0,-17-107-1,-35 37 1,-18 87-1,0 36 1,-18 70 15,-17 89-15,35-36 0,0-53-16,0 106 15,0-70 1,0-1-1,35-34 17,18-19-17,18-17 1,-18-35 0,-18-36-1</inkml:trace>
  <inkml:trace contextRef="#ctx0" brushRef="#br0" timeOffset="-206658.3">29651 7355 0,'0'0'0,"-18"0"0,1 0 16,17-17-1,35 17 1,71-36-1,0 1 17,-36 0-17</inkml:trace>
  <inkml:trace contextRef="#ctx0" brushRef="#br0" timeOffset="-206325.91">30480 7020 0,'0'0'15,"-18"18"32,18 0-47,-17 17 16,17 18-16,-36 35 15,36 35 1,0-17 15,0-70-31,0 16 16,0 1 0,36-53-1,17 0 1,0-17-1,-18-19-15</inkml:trace>
  <inkml:trace contextRef="#ctx0" brushRef="#br0" timeOffset="-205991.26">30850 6985 0,'0'0'15,"0"-18"-15,0 1 16,18 17 0,0 0-1,52 53 1,18 35 0,-35 0-1,-53 35 1,0-105-16,0 70 15,-53 18 1,-35-18 0,18-35-1,34-35 1,19-18-16,-1 0 16,0 0-1</inkml:trace>
  <inkml:trace contextRef="#ctx0" brushRef="#br1" timeOffset="-200093.66">20232 8802 0,'0'0'0,"0"-18"0,17 1 0,36-54 31,-35 53-31,0-17 16,-1 35-16,-17-18 15,-53 107 17,-17 34-17,-36 53 1,18-34-1,0 16 1,70-122 0,-35 52-1,53-53 1,0-53 15,0 1-15,0-18-16</inkml:trace>
  <inkml:trace contextRef="#ctx0" brushRef="#br1" timeOffset="-199726.17">20637 8696 0,'0'0'0,"18"0"0,0 0 16,-18 18 15,0-1-31,-36 1 16,-69 158 0,-1 1-1,18-54 1,-1 18-1,37-70 1,16-18 0,19-36-1,17-34 17,0-1-32,53-35 15,-1 18 1</inkml:trace>
  <inkml:trace contextRef="#ctx0" brushRef="#br1" timeOffset="-199409.64">21026 8767 0,'0'0'0,"17"0"0,-17-18 16,0 36-1,0 17 1,-17 88 0,17-17-1,-18 35 1,0-17 0,18-54-1,0-52-15,0 17 16,18-35-1,17 0 1,0-35 0,-17 17-1</inkml:trace>
  <inkml:trace contextRef="#ctx0" brushRef="#br1" timeOffset="-199175.33">20955 9190 0,'0'0'0,"18"-18"32,-1 1-17,1 17-15,52-36 16,1 19-1,-36-1 1,-17 0 0,0 18-1</inkml:trace>
  <inkml:trace contextRef="#ctx0" brushRef="#br1" timeOffset="-198493.5">21696 9225 0,'0'0'16,"53"-35"0,-53 17-1,0 1 1,0-19-16,0 1 15,-36-18 1,-34 35 0,17 18 15,-53 53-15,-17 71-1,70-36 1,35 36-1,18-72 1,53 1 0,18-53-1,-54 0-15,54 0 16,35-70 0,-36-1-1,-17 1 1,-18-19-1,-17 37 1,-18 34 15,0 53-15,0 18 0,0 18-1,0 17 1,0-35-1,35-18 1,36-35 0,-1 0-1,19-18 1,16-52 0,-87 52-16</inkml:trace>
  <inkml:trace contextRef="#ctx0" brushRef="#br1" timeOffset="-197859.85">22331 9155 0,'0'-18'0,"0"36"0,0-89 16,-53 53 15,-18 18-15,18 53 0,-17 53-1,52-35 1,1-1-1,17-52 1,70-18 0,-35 0-1,-17 0-15,70-71 16,-35 36 0,-35-36-1,-18 36 1,-18 53 31,18 35-32,0 0 1,0 53 0,0 35-1,0-18 1,0-70-16,0 106 15,0-106-15,35 176 16,1-70 0,-36 52-1,-36-69 1,-34-72 0,-54-17-1,89-35-15,-141-1 16,35-34-1,-36-89 1,36-35 15,124-18-15,17 53 0,105-88-1,-16 71-15</inkml:trace>
  <inkml:trace contextRef="#ctx0" brushRef="#br1" timeOffset="-197010.11">22348 9137 0,'0'0'0,"0"-18"0,0 36 47,0 0-31,0-1-16,18 18 15,17 71 1,-17-17-1,-18-37 1,0-16 0,0-19-1,0-34 1,18-36 0,17 0-1,18-35 1,35-36-1,-17 36 1,52 53 0,-35 70 15,-70 36-15,-18 34-1,0-16 1,0-19-1,0-35 1,0-52 15,0-18-15,35-18 0</inkml:trace>
  <inkml:trace contextRef="#ctx0" brushRef="#br1" timeOffset="-195559.57">23460 9066 0,'0'0'0,"0"-17"0,0-1 16,0 0 0,-53-34-1,-35 34 1,17 18-1,-17 35 1,17 53 0,54 1-1,17-72-15,0 107 16,0-54 0,53-34-1,35-19 1,-35-17-1,17-53 1,18-35 15,-70 17-15,0-17 0,-18 35-1,-36 106 16,36-35-31,0 52 16,0 19 0,36-19-1,17-52 1,17-18 0,18 0-1,18-53 1,0-18-1,-53-34 1,-53 34 15,0 0-15,-18 124 15,18 36-15,-17 16-1,-1-34 1,0-18 0,18-35-1,0-36 17,36-53-17,-19 18 1,19-52-1,17 16 1,-18 54 0,18 35 15,-36 53-15,-17 35-1,18-17 1,-18-1-1,0-52 1,0 0-16,0-1 16,35-17-1,-17-53 1,35-17 0,0-36-1,0 18 1,0 17-1,-1 54 1,-16 17 15,-19 52-15,1 19 0,-18-53-16,18 87 15,-1-34 1,36-53-1,0-1 1,35-17 0,1-35-1,-1-36 1,-35-17 0,-36 18-1,-17-18 1,-35 105 15,17 1-31,-17 88 31,35-18-15,0-35 0,18-18-1,17-17 1,36-18-1,-36-36 1,18-34 0</inkml:trace>
  <inkml:trace contextRef="#ctx0" brushRef="#br1" timeOffset="-195093.25">25682 8431 0,'0'0'15,"-17"0"-15,-1 0 16,53 0-1,-17 0-15,70 0 16,-53 0-16,124-17 31,-35-1-15,-72 0 0,-122 18 15,35 0-31</inkml:trace>
  <inkml:trace contextRef="#ctx0" brushRef="#br1" timeOffset="-194759.17">25682 8431 0,'0'0'0,"-35"18"16,35 0-1,-18 70 1,1 0-1,-19 106 1,36-35 15,0 52-15,0 36 0,18-105-1,35-1 1,35-71-1,-35-70 1,53-17 0,0-89-1,-53 35 1,-36 36-16,1 0 0</inkml:trace>
  <inkml:trace contextRef="#ctx0" brushRef="#br1" timeOffset="-194460.27">26335 8714 0,'0'0'0,"-18"-53"31,-17 53-15,0 53-1,17 88 1,0-18-1,18-70-15,0 106 16,0-53 0,18-71-1,17-17 1,18-18 0,-18-18-1,18-53 1,-53 54-1</inkml:trace>
  <inkml:trace contextRef="#ctx0" brushRef="#br1" timeOffset="-194260.2">26106 9084 0,'0'0'0,"-18"0"0,-17 18 16,52-18 15,36 0-15,18-18-1,35-35 1,-36 18 0</inkml:trace>
  <inkml:trace contextRef="#ctx0" brushRef="#br1" timeOffset="-193859.32">26617 9066 0,'0'0'0,"0"18"16,-18-18-16,36-18 31,0 1-16,70-71 1,-53 35 0,-17 0-1,-53 35 1,-18 18 0,35 18-16,-35 35 15,0 17 1,53-35-16,-17 71 15,17-18 1,35-35 0,35-17 15,1-36-15,-1 0-1,1-53 1</inkml:trace>
  <inkml:trace contextRef="#ctx0" brushRef="#br1" timeOffset="-193010.94">27023 8978 0,'0'0'0,"-18"0"0,-17-35 16,35 0-1,53-18 1,0 35-1,35 18 1,-35 18 0,-36-1-16,1 89 31,-36 0-15,-34-35-1,-19 17 1,53-53-1,18-53 17,53-52-17,0-18 1,0-36 0,0 36-1,-53 35 1,0 71 15,0-1-31,0 72 16,0 16 15,0-34-15,0 17-1,0-70-15,53 17 16,-18-35-1,36 0 1,17-35 0,-18-18-1,1-71 1,-53 107-16,17-142 16,-17 36-1,17 17 1,-35 70-1,0 19 1,0 52 0,-35 71 15,17 53-15,18-36-1,0-35 1,0 0-1,0-52 1,53-36 0,0 0-1,0-36 1,0-16 0</inkml:trace>
  <inkml:trace contextRef="#ctx0" brushRef="#br1" timeOffset="-192777.6">27693 8943 0,'0'0'0,"-18"0"0,18-18 32,18 18-17,70-35 1,-17 35-1,17-35 1,-35 17 0,-35 18-1</inkml:trace>
  <inkml:trace contextRef="#ctx0" brushRef="#br1" timeOffset="-192460.18">28504 8590 0,'-17'0'0,"-1"0"15,1 18-15,-1-1 16,-17 54-1,-18 88 1,35-71 0,18 18-1,0-36 1,35-17 0,18-53-1,18 0 1,-1-35-1</inkml:trace>
  <inkml:trace contextRef="#ctx0" brushRef="#br1" timeOffset="-192111.22">28910 8520 0,'0'0'0,"18"0"16,-1 0 0,36 52-1,0 1 1,-35-17-16,17 70 16,-35-18-1,0 35 1,-88 1-1,-18-36 1,36-18 0,34-34 15,19-36-15,17-36-1,0 19-15</inkml:trace>
  <inkml:trace contextRef="#ctx0" brushRef="#br1" timeOffset="-191576.92">29527 8767 0,'-17'0'31,"34"0"-15,1 0-16,35 0 15,0-18 17,-35 18-17,-1 0 1,-34 18-1,-1-18-15</inkml:trace>
  <inkml:trace contextRef="#ctx0" brushRef="#br1" timeOffset="-191409.64">29545 8925 0,'0'18'0,"0"-36"0,18 36 46,-1-18-46,72 0 16,-19-53 0,18 0 15</inkml:trace>
  <inkml:trace contextRef="#ctx0" brushRef="#br1" timeOffset="-191010.49">30233 8343 0,'0'0'0,"-35"35"31,35-17-31,0 0 16,0-1-1,53-17 1,-36 0 0,19-53 15,-36 18-15,-36 18-1,1 17 1,-18 17-1,35 71 1,18-17 0,0-53-16,0 70 15,18-35 1,0-36-16</inkml:trace>
  <inkml:trace contextRef="#ctx0" brushRef="#br1" timeOffset="-190694.38">30603 8537 0,'0'0'15,"-17"0"1,-1 0-1,18 53 1,0 18 0,-35 52-1,17-17 1,18-71-16,0 18 16,18-18-1,17-35 1,0 0-1,1-35 1</inkml:trace>
  <inkml:trace contextRef="#ctx0" brushRef="#br1" timeOffset="-190494.52">30427 8837 0,'0'0'0,"-18"0"15,1 0-15,34-18 32,1 18-17,70-35 1,0 0 0,-52 35-16</inkml:trace>
  <inkml:trace contextRef="#ctx0" brushRef="#br1" timeOffset="-190143.87">30727 8731 0,'-18'0'16,"36"0"-1,0-17 1,-1 17-16,54-36 15,-18-17 1,-53 18 0,-53 35 15,-35 18-15,70-1-16,-17 36 15,35 53 1,0-35-1,0 17 1,53-53 0,17-35-1,-35 0 1</inkml:trace>
  <inkml:trace contextRef="#ctx0" brushRef="#br1" timeOffset="-189877.92">31133 8661 0,'0'0'0,"0"17"31,0 1-31,17 0 0,19-1 16,16 54-1,-52-54-15,18 36 16,0-17 0,-18-19 15,17-17-15</inkml:trace>
  <inkml:trace contextRef="#ctx0" brushRef="#br1" timeOffset="-189627.77">31415 8608 0,'0'-18'16,"-18"18"-16,1 0 16,-1 0-16,-53 53 15,36 18 1,-18 34-1,18-34 1,35 0 0,0-54-1,35-34 17,0 17-32</inkml:trace>
  <inkml:trace contextRef="#ctx0" brushRef="#br1" timeOffset="-189343.77">31538 8484 0,'0'0'16,"0"18"15,0 0-31,0-1 0,0 36 16,0 35-1,0-70-15,-17 105 16,-1-34 0,18-19-1,0-35 17,35-35-17,18 0 1,-17-52-1</inkml:trace>
  <inkml:trace contextRef="#ctx0" brushRef="#br1" timeOffset="-189161.53">31485 8749 0,'0'0'0,"-17"0"0,17-18 15,17 18 16,1 0-31,35-17 16,0-19 0,-18 19-1</inkml:trace>
  <inkml:trace contextRef="#ctx0" brushRef="#br1" timeOffset="-188694.37">31768 8537 0,'0'18'31,"35"17"-15,-35 0-16,35 36 16,-17 0-1,-18 34 1,0-52 0,0-35-16,0 0 15,17-18 1,19-36-1,-19 19-15</inkml:trace>
  <inkml:trace contextRef="#ctx0" brushRef="#br1" timeOffset="-188460.87">32050 8537 0,'0'0'15,"0"-35"1,0 53-1,-18 34 1,-17 72 0,-18-1-1,35-34 1,18-54 0,18-35 15,0 0-31,-1-18 15</inkml:trace>
  <inkml:trace contextRef="#ctx0" brushRef="#br1" timeOffset="-188011.06">32244 8731 0,'0'-17'16,"0"34"-16,0-70 15,0 36-15,0-1 16,-53 0-1,0 36 1,35 17 0,1 54-1,17-37 1,0 19 0,35-71-1,18 0 1,-18-18-1,18-35 1,-35 1 0,-18-1 15,0 70 0,17 54-15,1-18-1,-18 0 1,18-36 0,35-17-1,-36-17 1,19-36 0</inkml:trace>
  <inkml:trace contextRef="#ctx0" brushRef="#br1" timeOffset="-187143.65">32491 8449 0,'0'0'0,"0"-35"0,-18 35 15,1 17 17,17 72-17,0 16 1,0 1-1,0-35 1,17-18 0,1-36-1,17-17 1,0-35 0,1-18-1,-36-17 1,0 17-1,0 35 1,0 71 31,0-18-31,0 18-1,17-18 1,19-35-1,-1 0 1,-18 0 0,19-52-1,-1-1 1,-35 0 0,0 35-1,18 18 1,-18 18-1,0 17 1,0 36 0,0-36-1,35-35 17,0 0-17,36 0 1,-54 0-16,19-35 15,-1-18 1,-17 17 0,-18 19-1,-36 52 17,19 36-17,-1-36 1,18-18-1,18 1 1,17-18 0,0-35-1,-17 35 1,-18-18-16</inkml:trace>
  <inkml:trace contextRef="#ctx0" brushRef="#br1" timeOffset="-186728">33073 8361 0,'-18'-18'16,"18"1"15,0-1 0,0 0-31,-35 18 16,17 0-1,1 0 1,17-17 15,0-1-15,0 36 31,17 17-32,-17 53 1,-17-35 0,-1-35-16,0 17 15</inkml:trace>
  <inkml:trace contextRef="#ctx0" brushRef="#br1" timeOffset="-186094.41">33108 7920 0,'-35'-35'16,"35"17"-16,18 18 16,52-18-1,54 1 1,-36-1-1,-53 18-15,36 0 16,-36 35 0,-17 18-1,-1 35 17,-17 71-17,18-35 1,-18 52-1,0-70 1,0-18 0,53 53-1,-36-35 1,1 17 0,-18-17-1,-106-35 1,0-18-1,-35-18 1,53 0 0,0-35-1,53 0 17,17-17-17,18-1 1,0 0-16</inkml:trace>
  <inkml:trace contextRef="#ctx0" brushRef="#br0" timeOffset="-178528.06">18750 10866 0,'-18'0'0,"-34"0"31,34 0-31,0 0 16,1 0-1,17-36 1,0 19-16,35-19 16,53-17-1,-53 18 1,71 35-1,-53 35 1,-35 54 0,-71 34-1,-35-35 1,-18 18 15,53-53-15,35-53-1,18-18 1,36-17 0,34-18-1,1 18 1,-18 35 0,17 0-1,36 70 1,-88 1-1,-18 53 1,-53-36 0,-53 35-1,-35-35 1,17-70 15,18-18-15,54-18-1,34-35 1,18 1 0,0 16-1,88-34 1</inkml:trace>
  <inkml:trace contextRef="#ctx0" brushRef="#br0" timeOffset="-178331.09">19350 11130 0,'0'0'0,"0"-18"31</inkml:trace>
  <inkml:trace contextRef="#ctx0" brushRef="#br0" timeOffset="-177829.77">20144 10583 0,'0'0'0,"0"-35"16,17 70 15,36 18-15,88 88-1,-35-35 1,-53-71-16,53 54 16,-71-72-16,89 89 15,-54-35 1,-70-1 15,-17-70 0,-1-35-31</inkml:trace>
  <inkml:trace contextRef="#ctx0" brushRef="#br0" timeOffset="-177563.21">20796 10619 0,'0'0'0,"0"-36"15,0 19 1,-53 52-1,-70 88 1,-1 36 0,19-35-1,16 52 1,54-70 15,35-88-31,0 17 16,53-35-1,18-35 1,-1-18-16</inkml:trace>
  <inkml:trace contextRef="#ctx0" brushRef="#br0" timeOffset="-177212.09">21026 10795 0,'0'0'0,"17"-18"15,-17 36 1,0 35 0,0-18-16,0 71 15,0 88 1,18 88 15,35-35-15,-18 88-1,-17-35 1,-18-123 0,0-89-1,0-106 17,0-70-17,-18-71 1,18 89-16,0 17 15</inkml:trace>
  <inkml:trace contextRef="#ctx0" brushRef="#br0" timeOffset="-176879.09">21114 11165 0,'0'0'0,"-36"-141"31,36 35-15,18 36-1,88-1 1,0 71 0,17 18-1,-52 53 1,-106 52 0,-107 18-1,19-53 1,35 1-1,52-54 1,72-70 31,17-1-47,17-34 16</inkml:trace>
  <inkml:trace contextRef="#ctx0" brushRef="#br0" timeOffset="-176346.65">22031 10777 0,'18'0'0,"-36"0"0,36-17 0,-18-1 16,-18 0-1,-17 18 1,17 0-16,-53 53 15,1 18 1,35 52 0,17 18-1,18-70 1,18-18 15,70-53-15,-35-53-1,17-35 1,1-36 0,-53 36-1,-1-18 1,-17 89-16,0-36 16,0 123 15,0 1-16,0 52 1,0-87-16,0 34 16,18 1-1,35-54 1,0-17 15,17-35-15,1-53-16</inkml:trace>
  <inkml:trace contextRef="#ctx0" brushRef="#br0" timeOffset="-176096.53">22595 10583 0,'0'0'0,"0"-35"16,0 0 0,-17 35-1,-19 53 1,36-18-16,-17 106 15,17-35 1,0 17 0,0-34-1,0-54 1,17-35 15,72-53-15</inkml:trace>
  <inkml:trace contextRef="#ctx0" brushRef="#br0" timeOffset="-175595.7">22948 10460 0,'0'0'0,"0"-18"16,0 36-1,-17 70 1,17 53-1,0-35 1,0 35 0,0-53-1,0-70 1,0 0 0,0-36 30,0-35-30,17-35 0,-17 70-16,35-70 15,18 0 1,18 35 0,-18 53-1,17 70 1,-52 1-1,0 17 1,-18-17 0,0-1-1,-18-52 1,18 0 15,-53-36-15,35-17-16</inkml:trace>
  <inkml:trace contextRef="#ctx0" brushRef="#br0" timeOffset="-175395.84">22401 10848 0,'0'0'0,"-17"18"16,34-18-1,19 0-15,52-18 16,18-17 0,-71 35-16,106-53 15,-106 35 1</inkml:trace>
  <inkml:trace contextRef="#ctx0" brushRef="#br0" timeOffset="-173946.06">24024 10901 0,'0'0'0,"0"-18"47,18 1-47,-1-1 0,1 0 15,17-35 1,18-52-1,-35-19 1,-18 18 0,-18-17-1,-35 70 1,53 35-16,-53 18 16,36 88-1,-1 18 1,18 88-1,0 36 1,0-160 0,53 54-1,0-72 1,18-52 15,17-35-15,0-35-1,-18-1 1,-34-17 0,-36 53-16,0-18 15,0 35 1,-36 36 15,19 35-15,17-18-1,0-17-15,70-18 32,19 0-17,-19-18 1,18-35 0,-17-18 15,-36 36-16,-17 35 1,-18 18 0,0-1-1,0 54 1,0-53-16,0 35 16,0-18-1,53-18 1,17-17-1,18-52 1,18-37 0,-53 36-1,-35-17 17,-18 35-17,0 17 1,0 0-1,0 89 1,0-1 0,0 36-1,0 35 1,18 0 0,34 89-1,19 52 1,-53-211-16,52 158 15,36 53 1,-18-53 0,-88-140-1,-17-36 1,-72-53 15,-52-106-15,-35-53-1,35-106 1,35-17 0,71 53-1,35-71 1,123 35 0,-35 160-1,18-1 1,-35 53-1,-54 35 1</inkml:trace>
  <inkml:trace contextRef="#ctx0" brushRef="#br0" timeOffset="-172713.19">26547 10213 0,'0'0'15,"0"-53"1,-18 53 0,-17 0-1,17 0-15,-70 18 16,0 105-1,17 1 1,36 70 0,35-36-1,35-69 1,71-19 0,-18-52-1,71-36 1,-18-52-1,-35-1 1,0-35 0,-54-35-1,-52 88 1,18 35 15,-88 71 0,34 53-15,19-18 0,17-70-16,-18 70 15,36-35 1,35-53 0,35 0-1,-18-35 1,-52 0-1,-36-18 1,-35 0 0,18-18-1,35 1 1,35 17 0,71 0 15,-88 53-31,70 0 15,0 35 1,-17 71 0,-71-35-1,0 17 1,0-18 0,0-52-16,0 0 15,-18-18 16,18-36-15,0-52 0,0-18-1,71 0 1,-1 36 0,36 52 15,18 53-16,-36 54 1,-88-72-16,0 36 16,0-17-16,0 52 15,-53-18 1,18-52 0,35 0-1,0-71 16</inkml:trace>
  <inkml:trace contextRef="#ctx0" brushRef="#br0" timeOffset="-172429.74">28222 10195 0,'0'-17'0,"-17"17"15,-1 0-15,18 17 16,-18 71 0,18 54-1,0-37 1,0 37 0,0-125-16,0 36 15,18 0 1,0-53-1,17-18 1,-18-17 0</inkml:trace>
  <inkml:trace contextRef="#ctx0" brushRef="#br0" timeOffset="-172246.34">28028 10477 0,'0'0'0,"-17"0"32,17-17-32,17 17 15,54-18 1,17 1 0,18-19-1</inkml:trace>
  <inkml:trace contextRef="#ctx0" brushRef="#br0" timeOffset="-171413.18">28787 10530 0,'17'0'16,"1"-17"-1,-18-1 1,18 18-16,-18-35 16,0-18-1,-18 0 1,-53 18 0,54 35-16,-54 0 15,-17 35 1,0 71-1,35 17 1,35 1 0,18-18-1,71-71 1,17-35 15,-17 0-15,34-53-1,-34-35 1,-18 0 0,-18-54-1,-17 90 1,-18 69 15,0 36-15,-18 53-1,18-18 1,53-17 0,35-71-1,-17 0 1,17 0 0,-17-53 15,-36-35-16,-35 17 1,17 18 0,-17 35-1,0 54 1,0-19-16,0 19 16,0-19-16,0 54 15,0-36 1,18-35-1,17 0 1,-35-17 15</inkml:trace>
  <inkml:trace contextRef="#ctx0" brushRef="#br0" timeOffset="-171229.55">29369 10266 0,'0'0'0,"-36"-35"16,1 17 0,0 18-1,88 18 17,-36-1-17,19 1-15</inkml:trace>
  <inkml:trace contextRef="#ctx0" brushRef="#br0" timeOffset="-170696.72">29792 10301 0,'0'18'31,"0"-1"-31,0 1 15,0 0-15,0 17 16,0 71 0,18-18-1,-18-17 1,0-19 0,0-34-1,0-36 16,0-17-15,0-35 0,53-54-1,-36 89-15,54-71 16,52 35 15,-35 54-15,36 52-1,-89 71 1,-35 17 0,-17-34-1,-19-19 1,-17-17 0,18-18-1,17-35 1,18-17-1,71-36 1</inkml:trace>
  <inkml:trace contextRef="#ctx0" brushRef="#br0" timeOffset="-170196.47">30797 10354 0,'0'0'15,"0"-18"-15,18-35 16,-18 36 0,-18-1-1,-34 18 1,-19 18 0,18 70-1,35-53 1,18 36-1,0-54 1,53 1 0,18-18-1,-1 18 1,-52 17 0,-18 0 15,-35 18-16,-36 0 1,18-35 0,18-18-16,-35 17 15,52-17 1,-17 0 0,17 0-1,18-17 1,0-18-1,0 17-15,53-17 16</inkml:trace>
  <inkml:trace contextRef="#ctx0" brushRef="#br0" timeOffset="-169830.27">31450 10160 0,'0'0'0,"0"-35"31,-18 35-31,1 0 16,-18 17 0,17-17-16,-17 53 15,-1 53 1,1-18-1,17 36 1,18-36 0,0-35-1,89-18 1,-36-35 0,35 0 15,-35-17-16,-36 17-15</inkml:trace>
  <inkml:trace contextRef="#ctx0" brushRef="#br0" timeOffset="-169513.6">31873 10107 0,'0'0'0,"-17"-18"32,34 18-32,72 18 15,-19 17 1,1 54 0,-71-19 15,0-35-31,-36 71 15,-34-35 1,-18-1 0,35-34-1,18-36 1</inkml:trace>
  <inkml:trace contextRef="#ctx0" brushRef="#br1" timeOffset="-163731.3">19650 12136 0,'0'0'0,"0"-36"0,0-105 31,0 124-31,0-19 16,0 54 15,-18 0-31,-35 70 16,0 70 15,-17 19-16,17-71 1,-18 35 0,18-53-1,53-35 1,0-71 15,0 1-31,36-36 16</inkml:trace>
  <inkml:trace contextRef="#ctx0" brushRef="#br1" timeOffset="-163414.11">19844 11959 0,'0'0'0,"17"-35"0,-17 17 0,36-17 15,-54 106 32,-35 70-31,-17 17-1,-1 19 1,0-54 0,1 18-1,52-70 1,18-53-16,-17-18 15,34 0 1,19-53 0,-1 0-1</inkml:trace>
  <inkml:trace contextRef="#ctx0" brushRef="#br1" timeOffset="-163080.55">20249 11906 0,'0'0'0,"0"18"31,0 0-31,-17 34 16,-1 54-1,-17 53 1,0-36-1,17 36 1,18-53 0,18-53-1,17-53 1,18 0 0,17-71-1,-17 19 16,-35-1-31</inkml:trace>
  <inkml:trace contextRef="#ctx0" brushRef="#br1" timeOffset="-162880.21">20038 12382 0,'0'0'0,"0"18"15,-18-18 1,36 0-1,35-18 1,70-34 0,-35 16-1,18 1 1,-35 17 0</inkml:trace>
  <inkml:trace contextRef="#ctx0" brushRef="#br1" timeOffset="-161614.45">20990 12453 0,'18'0'16,"0"-18"-1,-18 1-15,17-19 16,-17 19-16,0-18 16,0-36-1,-70 0 1,-1 71 0,1 0 15,-1 71-16,-17 52 1,70-87-16,-17 70 16,35-1-1,35-52 1,36-53 0,17 0-1,0-70 1,0-1-1,-52-35 1,-19 36 0,1-1-1,-1 71 1,-17 71 15,0-18-15,0 17 15,18-17-15,35-35-1,18 0 1,-36-18-16,53 0 16,36-36-1,17-17 1,-53 0-1,-53-35 1,-35 0 0,-70 70-1,-19 18 1,-34 53 0,35 35 15,88-17-16,0 0 1,35-71 0,53 0-1,36-36 1,-36-17 0,-71 36-16,36-19 15,-35-16 1,-18 34-1,0 53 17,0 36-17,0 17 1,0 0 0,0-53-16,35 124 15,1-18 16,-36 53-15,35-17 0,-18-1-1,-17-52 1,-88 34 0,0-87-1,-88-36 1,-1-35-1,54-35 1,17-53 0,106 52-16,-18-87 15,18 35 1,53-36 0,-17 54-1</inkml:trace>
  <inkml:trace contextRef="#ctx0" brushRef="#br1" timeOffset="-160847.55">21890 12206 0,'0'-35'31,"17"35"-16,-17 17-15,18 19 16,0 34 0,-18-52-16,0 105 15,0-34 1,0-36 0,0-36-1,0-52 32,0 17-47,0-52 16,0-19-1,53-34 1,17 17 0,1 71-1,17 70 1,-17 53-1,-71 53 1,0-70 0,0 17-1,0-52 1,0-19 0,17-52 15</inkml:trace>
  <inkml:trace contextRef="#ctx0" brushRef="#br1" timeOffset="-159464.39">22701 12259 0,'0'0'16,"18"-35"-16,-18 17 15,0-35 1,-18 0-1,-35 53 1,-17 0 0,-1 53-1,36 71 1,17 34 0,18-69-1,0-1 16,53-71-15,35-17 0,18-70-1,-35 17 1,-36-53 0,-17 0-1,-18 53 1,-18 18-1,0 70 1,18 71 0,0 0-1,36-35 1,34-18 0,-52-53-16,17 0 31,36 0-16,-18-53 1,0 0 0,-1-36-1,-52-34 1,0 52 0,0 124 15,0 36-16,0 16 1,0-52 0,0 18-1,0-53 1,0-36 15,0 0-31,0-52 31,0-19-15,18 72-16,17-107 16,18 71-1,18 36 1,-1 70 0,-34 17-1,-19 36 1,-17-18-1,0-52 1,18-36 15,35-53-15,-18-36 0,18-34-1,18 0 16,-18 70-15,-1 53 0,-52 70-1,18 1 1,17 52 0,1-35-1,17-52 1,17-36-1,1 0 1,-18-18 0,-36 0-16,54-52 15,-54-1 1,1-52 0,-18 52 15,-18 71-16,1 71 1,-1-36-16,18 71 16,0-36-1,0 1 1,53-53 0,-18-18-1,18 0 1,18-53-1</inkml:trace>
  <inkml:trace contextRef="#ctx0" brushRef="#br1" timeOffset="-159031.45">24977 11377 0,'0'0'0,"0"-18"0,123-17 31,36 0-15,-71 17-1,0 18 16,-88 18-15,-53 0 0,-52 17-1,52-35-15</inkml:trace>
  <inkml:trace contextRef="#ctx0" brushRef="#br1" timeOffset="-158748.87">25047 11377 0,'-17'18'16,"34"-36"-16,-70 71 15,53-35-15,-17 35 16,-1 70 0,18 0-1,0 89 1,0 17 0,-18-17-1,18-71 16,53-35-15,0-88 0,35-18-1,1-36 1,34-87 0,-70 70-16</inkml:trace>
  <inkml:trace contextRef="#ctx0" brushRef="#br1" timeOffset="-157698.36">25682 11747 0,'0'0'0,"-17"-17"0,-36-18 16,-36-1 0,19 36-1,35 53 16,-1 71-15,36-89-16,0 88 16,0 36-1,18-35 1,35-71 0,35-36-1,0-17 1,53-70-1,-35-36 1,-53 18 0,-35-18-1,-18 35 1,0 54 0,-18 52-1,18 35 16,-35 54-15,35-18 0,0-36-1,35-52 1,36-18 0,-54 0-16,36-35 15,-17-18 1,-36-18-1,-18 18 1,-53-17 0,18 34-1,36-16 1,34 16 0,36 19-1,36-1 16,-1 18-15,-35 53 0,0 35-1,-36 18 1,1-36 0,-18 1-1,0-36 1,0-17-1,-18-53 17,18-54-17,0-34 1,53 17 0,18 0-1,-54 89-15,72 17 31,-37 35-15,1 53 0,-35 71-1,-18-106 1,0 35 0,0-53-1,18-70 16,35-18-15</inkml:trace>
  <inkml:trace contextRef="#ctx0" brushRef="#br1" timeOffset="-157415.08">27023 11659 0,'0'-17'0,"0"34"0,0-70 0,-18 53 31,18 18-15,0 0-16,-18 70 16,18 18-1,0 35 1,0-18 0,0-52-1,18-18 1,35-53-1,-18-18 1,-35-35 0,0 36-16</inkml:trace>
  <inkml:trace contextRef="#ctx0" brushRef="#br1" timeOffset="-157232.37">26864 11959 0,'-18'0'16,"18"-17"0,36-1-1,17 0 1,-18 1-16,71-1 16,17-17-1,-70 17 1</inkml:trace>
  <inkml:trace contextRef="#ctx0" brushRef="#br1" timeOffset="-156447.03">27570 11977 0,'17'0'15,"1"0"-15,-1-35 16,1-18 15,-18 17-15,0 19-16,0-54 15,-53 53 1,-17 1 0,-1 70-1,18 0 1,0 123-1,36-88 1,17 0 0,53-17 15,-36-71-31,36 0 16,35-88-1,-35 17 16,0-35-15,-35 1 0,-18 69-1,0 54 17,0 0-32,0 70 15,0 18 1,0-53-1,17-18 1,36-18 0,36-34-1,-19-36 1,-17 0 0,0-35 15,-35 0-16,-18 105 17,0 36-17,0 35 1,0-35 0,0-35-1,0 0-15,0-36 47</inkml:trace>
  <inkml:trace contextRef="#ctx0" brushRef="#br1" timeOffset="-156265.93">27922 11783 0,'0'0'0,"-17"0"0,-19-18 31,19 18-15,34 0 31,1 0-47,0 0 16</inkml:trace>
  <inkml:trace contextRef="#ctx0" brushRef="#br1" timeOffset="-155765.2">28310 11818 0,'0'18'31,"0"-1"-15,0 1-16,0 17 15,0 36 1,0-1 15,0-17-15,0 0-1,0-35 1,0-36 15,0 1-15,0-54-1,18 36-15,53-71 16,-18 35 0,-1 36-1,-16 35 1,-1 35 0,-17 36-1,-1-53-15,-17 34 31,0 19-15,0-36 0,0-17-1,18-36 17</inkml:trace>
  <inkml:trace contextRef="#ctx0" brushRef="#br1" timeOffset="-155382.11">28963 11765 0,'0'0'0,"18"-18"0,-1 1 15,-123 34 32,106 1-47,-35 35 16,35-18 15,0-17-15,71 17-1,-18 1 1,-18-1 0,-35 0-1,0 0 1,-35 18-1,-1-53-15,-17 18 16,-35 17 0,35-35-1,36-17 1,17-1-16</inkml:trace>
  <inkml:trace contextRef="#ctx0" brushRef="#br1" timeOffset="-154849.12">29722 11359 0,'0'0'16,"-18"-17"-1,-53 17 1,18 53 0,-35 70-1,53 71 1,0-17-1,35-107-15,0 159 16,17-70 0,36-35-1,0-54 1,18-70 0,17-17-1,-18-54 1</inkml:trace>
  <inkml:trace contextRef="#ctx0" brushRef="#br1" timeOffset="-154098.58">30074 11818 0,'0'0'0,"0"-18"0,-17-17 15,-36 17 1,0 18-1,18 53 1,-1 36 0,36-72-16,0 54 15,0-1 1,18-70 0,52 0-1,-17-17 16,-17-54-15,-1 18 0,-35 36-16,0-19 15,0 54 17,0 17-17,0 36 1,0-18-1,18-36-15,34 19 16,-16-36 0,34-18-1,-34-35 1,17-17 0,-53-1-1,0-35 16,0 71-31,-71-53 16,-70 17 0,-36 71-1,54 18 1,-36 105 0,89 36-1,52 17 1,18-35-1,35-35 1,54-53 0,-1-53-1,53 0 1,-35-53 0,17-35-1</inkml:trace>
  <inkml:trace contextRef="#ctx0" brushRef="#br1" timeOffset="-153848.59">30692 11589 0,'0'0'0,"-18"0"15,-17 0 1,17 0-16,-17 70 15,35 18 1,-18 1 0,1 17-1,17-36 1,0-52 0,17-18-1,1-18 1</inkml:trace>
  <inkml:trace contextRef="#ctx0" brushRef="#br1" timeOffset="-153547.93">30621 11695 0,'0'-18'0,"0"36"0,0-71 16,0 0-1,18 17 1,35 1-1,35 35 1,-18 53 0,-17 53-1,-35-18 1,-71 18 0,18-53-1,-1 0 1,36-36-1,0-34 17,0-18-17</inkml:trace>
  <inkml:trace contextRef="#ctx0" brushRef="#br1" timeOffset="-153332.36">30551 11800 0,'0'0'16,"-18"0"0,36 0 15,-1 0-31,89-17 16,-35-1-1,34-17 1,-87 35-16,35-18 15</inkml:trace>
  <inkml:trace contextRef="#ctx0" brushRef="#br1" timeOffset="-153083.34">31256 11553 0,'-18'18'31,"18"0"-31,-17 35 16,-1 35 0,1-18-1,17-52-15,0 35 16,0-35 0,35-18 15</inkml:trace>
  <inkml:trace contextRef="#ctx0" brushRef="#br1" timeOffset="-152842.15">31238 11624 0,'0'-18'0,"0"36"31,18 0-16,0-1-15,35 54 16,-36-71-16,36 53 16,35-18-1,-70 0 1,0-17 0,-18-36 30</inkml:trace>
  <inkml:trace contextRef="#ctx0" brushRef="#br1" timeOffset="-152615.79">31591 11536 0,'0'-18'0,"0"36"0,0-53 0,0 52 31,-17 18-16,17 54 1,0-1 0,-18-35-1,0 17 1,18-52 0</inkml:trace>
  <inkml:trace contextRef="#ctx0" brushRef="#br1" timeOffset="-152366.53">31768 11889 0,'17'0'15,"1"0"1,0 0-1,-1 0-15,-17 17 16,0 1-16,0 35 16,-35 17-1,-18-17 1,0-35 0</inkml:trace>
  <inkml:trace contextRef="#ctx0" brushRef="#br1" timeOffset="-152099.3">32067 11395 0,'0'0'0,"-52"-18"15,16 18 1,1 71 0,17-18-1,18 17 1,0-35 0,36-35-1,-19 0 1</inkml:trace>
  <inkml:trace contextRef="#ctx0" brushRef="#br1" timeOffset="-151730.93">32367 11536 0,'0'0'0,"0"17"31,-17 1-31,17 0 0,-36 52 31,1 18-15,0-17-1,0-18 1,35-35 0,17-18-1,36 0 1</inkml:trace>
  <inkml:trace contextRef="#ctx0" brushRef="#br1" timeOffset="-151465.56">32332 11571 0,'18'-18'0,"-36"36"0,36-53 0,17 0 16,18 17-1,-18 36 1,18 34-1,-35 54 17,17-35-17,-35-54-15,0 54 16,0-18 0,-18-35-1,1-18 1,-1 0-16</inkml:trace>
  <inkml:trace contextRef="#ctx0" brushRef="#br1" timeOffset="-151281.6">32244 11783 0,'0'0'0,"-18"0"16,36-18 30,17 0-46,53 18 32,1-35-17,-1 0 1</inkml:trace>
  <inkml:trace contextRef="#ctx0" brushRef="#br1" timeOffset="-150999.3">32702 11483 0,'0'0'16,"0"-18"-16,0 36 31,0 0-15,0 17-16,18 53 15,0-35 1,-1 0-1,1 0 17,-18-36-17,18-17 1,-1 0 0</inkml:trace>
  <inkml:trace contextRef="#ctx0" brushRef="#br1" timeOffset="-150783.12">32985 11465 0,'0'0'0,"-18"-17"15,-17 34 1,17 54 0,-17 17-1,17-17 1,18-54-1,-17 36 1,17-18 0</inkml:trace>
  <inkml:trace contextRef="#ctx0" brushRef="#br1" timeOffset="-150449.66">33091 11448 0,'0'-18'62,"17"18"-62,-17-18 16,0 36 31,0 0-47,0 17 16,-17 18-1,-19 0 1,19-36-1,-1-17 1</inkml:trace>
  <inkml:trace contextRef="#ctx0" brushRef="#br1" timeOffset="-149883.36">33179 11095 0,'-18'0'31,"18"17"-15,18 19-1,17-1 1,18 53 0,0 0-1,-18 71 1,-35-53 0,0-35-1,-88 17 1,17-35-1,-17-18 1,88-17-16,-17-18 16,-1 0-1,18-36 1</inkml:trace>
  <inkml:trace contextRef="#ctx0" brushRef="#br1" timeOffset="-149332.49">33143 10954 0,'0'0'0,"-17"0"16,-1-18-16,18 0 15,35 1 1,54-1-1,16 1 1,54-19 0,-71 36-1,-17 0 1,-18 53 0,-35 18-1,-18 35 1,0-1-1,0 37 17,0-107-32,0 106 15,35 0 1,18-18 0,-53-34-1,0-1 1,0-18-1,-53-17 1,-88 36 0,70-72-1,-35 1 1,53-18 0,0 0-1,-17-18 1,-1 1-1</inkml:trace>
  <inkml:trace contextRef="#ctx0" brushRef="#br1" timeOffset="-148165.99">18927 13300 0,'0'0'16,"0"-18"-16,52-52 15,-69 70 32,17 17-47,-18 18 16,-35 89-1,18-1 1,0 71 0,-18-52-1,35-54 1,0-71-1,18-34 1,53-36 0,0-18-1</inkml:trace>
  <inkml:trace contextRef="#ctx0" brushRef="#br1" timeOffset="-147882.64">19367 13159 0,'0'0'0,"0"-18"0,0 36 31,-52 52-15,52-52-16,-53 105 16,17-17-1,1 53 1,17-36-1,-17-17 1,18-35 0,34-107 15,18 1-15</inkml:trace>
  <inkml:trace contextRef="#ctx0" brushRef="#br1" timeOffset="-147600.04">19985 13176 0,'0'18'15,"0"0"1,-18 17-16,18 71 15,0-18 1,0 53 0,0-53-1,0 0 1,0-70 0,0-36-1,0-35 1</inkml:trace>
  <inkml:trace contextRef="#ctx0" brushRef="#br1" timeOffset="-147400.05">19738 13564 0,'0'0'16,"18"-17"15,-1 17-31,36-36 15,53 1 1,-88 17-16,70 1 16,-18-1-1,-34 1 1</inkml:trace>
  <inkml:trace contextRef="#ctx0" brushRef="#br1" timeOffset="-146166.83">20796 13582 0,'0'0'0,"18"0"0,0-18 15,17-17 1,-35 0-1,0-18 1,0 18 0,-53-1-1,-18 19 1,-35 17 0,89 0-16,-107 53 15,54 35 1,52 35-1,18-35 17,88-17-17,-17-53 1,17-18 0,18-53-1,-53 0 1,35-35-1,-53-1 1,-17 19 0,-18 52-1,0 53 17,0 54-17,18-1 1,-1-71-16,54 54 31,35-71-15,35 0-1,18-35 1,-36-18 0,-88 35-16,36-35 15,-36-35 1,-53 18-1,-87 17 1,16 35 0,-34 18-1,17 53 1,36 35 0,70-70-16,-18 105 15,18-52 1,70-36-1,36-17 17,-17-36-17,34-35 1,-105 35-16,52-34 16,-35-19-1,-35 0 1,0 54-1,0-1 1,0 36 0,0 17-16,0 36 15,0 52 1,18-17 0,17 35-1,1 18 1,-1-36-1,18 71 17,-53-70-17,-53-71 1,-71-36 0,-52-17-1,70-35 1,-53-53-1,89 35 1,35-53 0,35 18-1</inkml:trace>
  <inkml:trace contextRef="#ctx0" brushRef="#br1" timeOffset="-145415.22">22066 13564 0,'0'0'15,"0"-17"-15,0-1 0,0 0 0,-17-17 32,17 0-17,0 52 17,0 19-17,0 34 1,0-34-16,0 69 15,-18-16 1,0-54 0,1-35-1,-1 0 1,18-35 0,0-18-1,0-71 1,53 18-1,0 36 17,0 52-17,17 36 1,-34 70 0,-19 35-1,-17-52 1,18 0-1,0-54 1,70-17 0,0-17-1</inkml:trace>
  <inkml:trace contextRef="#ctx0" brushRef="#br1" timeOffset="-143950.48">22931 13476 0,'0'0'0,"0"-18"0,0-17 16,-18 0-1,-53-18 1,1 18 0,-36 35-1,18 35 1,70-35-16,-35 71 15,53 34 1,0-16 0,0 16-1,53-34 1,0-71 0,-18 0-16,54-18 15,-19-35 1,1-17-1,-18-36 17,-53 35-17,0-17 1,0 53 0,-18 88 15,18 17-16,18 36 1,17-35 0,53-18-1,0-53 1,-35-36 0,35-16-1,-70-1 1,0-36-1,-18 1 17,-18 35-17,0 53 1,18 18 0,0 70-1,0-70-15,0 52 16,0 19-1,0-54 1,0-53 31,0 1-47,18-36 16,0 35-16,-1-53 15,-17-34 1,36 52-1,16 35 17,1 18-17,18 71 1,-53 17 0,-1-18-1,1 1 1,17-71-1,0-18 17,18-52-17,0-1 1,0-35 0,-18 53-1,18 1 1,-53 69 15,18 18-15,-18 54-1,0-36 1,18 35 0,52-35-1,-17-53 1,35 0-1,-17-18 1,-1-35 0,-52-17-1,0-1 1,-18-35 0,-36 71-1,1 35 1,0 70-1,35 1 17,0 0-17,17-1 1,19-17 0,34-53-1,-17 0 1,18 0-1,-1-71 1</inkml:trace>
  <inkml:trace contextRef="#ctx0" brushRef="#br1" timeOffset="-143366.47">25030 12771 0,'0'0'0,"-18"-18"15,18 0 1,18 18 0,70-17-1,18 17 1,-71 0-1,-53 0 32,-17 0-47,-18 0 16,0 0 0,-17 0-1,17 35 1,35 0-1,18 53 17,0 36-17,0-1 1,0 18 0,0-105-16,0 87 15,0 36 1,0 17-1,0-87 1,71-19 0,17-70-1,-35-18 1,53-52 0,-36-18-1</inkml:trace>
  <inkml:trace contextRef="#ctx0" brushRef="#br1" timeOffset="-141899.96">26141 13088 0,'0'-18'15,"-18"18"1,1 0-16,-54-17 31,-35 52-15,18 36 0,-18 34-1,88 19 1,18-89-16,0 89 15,53 17 1,18-88 0,52-53-1,-17-18 1,18-53 0,-1-34-1,-105 87-15,35-53 16,-53-17-1,0 53 1,0 17 15,0 71 1,-18-35-32,0 52 15,18 19 1,0-36-1,18-18 1,17-35 0,-17 0-1,0 0-15,-18-35 16,0-18 0,-36-18-1,19 18 1,17-17-1,35-19 17,18 54-17,53 18 1,-18 34 0,0 54-1,-53 17 1,-35 0-1,-17-17 1,-1-18 0,1-53-1,-1 0 1,18-53 0,18-53-1,34 35 1,37-35-1,34 71 1,-35 18 15,1 69-15,-54 54 0,-35-53-1,0 35 1,0-35-1,0-35 1,0-53 15,0 17-31</inkml:trace>
  <inkml:trace contextRef="#ctx0" brushRef="#br1" timeOffset="-141650.39">27499 12947 0,'0'0'16,"0"-18"0,0 36-1,0 17 1,0 89 0,0 17-1,0-53 1,0 18-1,0-89-15,35 19 16,18-36 0,-35 0-1,-1-18 1</inkml:trace>
  <inkml:trace contextRef="#ctx0" brushRef="#br1" timeOffset="-141466.03">27393 13264 0,'0'0'0,"0"-17"31,18 17-15,-1 0-16,54-18 15,0 1 1,34-1-1</inkml:trace>
  <inkml:trace contextRef="#ctx0" brushRef="#br1" timeOffset="-139932.84">28257 13212 0,'0'-36'0,"0"19"16,0-1 0,0 0-16,-35-35 15,-35 0 1,-1 53 0,-35 36-1,36 34 1,-1 71-1,71-35 1,18-35 0,52-18-1,1-36 1,17-17 0,0-35-1,-70 35-15,35-53 16,-36-17-1,1-19 1,0-16 15,-18 34-15,0 124 15,0 0-15,0 35-1,17-17 1,19-18 0,-1-36-1,53-17 1,-53 0 0,36-35-1,-53-18 1,-1-18-1,-17-17 17,0 71-17,0 34 1,0 1 0,0 35-1,0 17 1,36-34-1,-19-36-15,36 35 16,0-35 0,0 0-1,0-35 1,-18-18 0,-17 0-1,-18 35-15,0-52 16,0 52-1,-18 18 32,18 18-47,-35 17 16,17 18 0,18 0-1,0-18 1,0-53 31,35-17-32,18-18 1,18-17 0,-53 52-1,35 18 1,-36 35-1,-17 18 1,18 18 15,17-36-15,36-17 0,52-18-1,-35 0 1,36-18-1,-89 0-15,0-17 16,-17-53 0,-18 0-1,-18 52 1,-35 36 0,36 0-1,-1 18-15,18 53 16,0-36-1,18 18 1,-1 0 15,1-36-15,-18 1 0,0 17-1,-35-35 1,17 0-1,-17 0 1,-18-35 0</inkml:trace>
  <inkml:trace contextRef="#ctx0" brushRef="#br1" timeOffset="-139750.56">28734 13035 0,'0'0'0,"-18"0"0,0 0 0,1-18 0,-1 18 16,1 0-1,52 0 17,-18 0-32</inkml:trace>
  <inkml:trace contextRef="#ctx0" brushRef="#br1" timeOffset="-139166.89">30286 12700 0,'0'0'0,"0"-18"0,0-35 31,-18 53-31,-35 0 16,-17 71-1,-18 105 17,70-123-32,-35 124 15,35 70 1,18-71 0,0 18-1,18-88 1,70-36-1,36-70 1,-36-35 0,0-71-1</inkml:trace>
  <inkml:trace contextRef="#ctx0" brushRef="#br1" timeOffset="-138884.33">30462 12947 0,'0'0'16,"-17"0"-16,-1 0 15,-17 0 1,35 70 0,0 54-1,0-89-15,0 53 16,0 18-1,0-35 1,35-54 15,-17-34-15,-18-1-16</inkml:trace>
  <inkml:trace contextRef="#ctx0" brushRef="#br1" timeOffset="-138700.65">30251 13264 0,'0'0'0,"17"0"32,1 0-17,0 0-15,52 0 16,-17-35-1,-18 35-15</inkml:trace>
  <inkml:trace contextRef="#ctx0" brushRef="#br1" timeOffset="-138317.1">30586 13229 0,'0'0'15,"0"18"-15,17-36 47,1 1-47,0 17 16,17-53 0,-35 35-16,0 0 15,0 1 1,-18 17-1,-35 35 1,18 36 0,35-1-1,0 1 1,35-18 0,18-53-1,18 0 1,-18-18-1,0-17 1</inkml:trace>
  <inkml:trace contextRef="#ctx0" brushRef="#br1" timeOffset="-137800.49">30833 13088 0,'0'0'0,"0"-18"0,17 1 31,1 17-31,35 0 16,0 35-1,-35 18 1,-18 35 0,-18-17-1,-17-18 1,17-36-1,18-34 17,18-1-17,17 0 1,0-70 0,-35 71-16,35-36 15,-35-18 1,0 53-1,-35 54 17,35 52-17,0-70-15,0 34 16,18 19 0,17-53-1,18-18 1,0 0-1,-18-18 17,-17 0-32</inkml:trace>
  <inkml:trace contextRef="#ctx0" brushRef="#br1" timeOffset="-137535">31274 12823 0,'-18'-17'31,"36"34"-31,-54-34 0,19 52 16,17 36-1,0 52 1,0-35 0,0 18-1,17-53 1,-17-35-16,18 17 15,0-35 1,-1 0 15,19-35-31</inkml:trace>
  <inkml:trace contextRef="#ctx0" brushRef="#br1" timeOffset="-137334.72">31168 13070 0,'0'0'16,"0"-17"15,18 17-31,34-18 16,19 0-1,-18 1 1,-18-1-1</inkml:trace>
  <inkml:trace contextRef="#ctx0" brushRef="#br1" timeOffset="-137050.64">31574 12859 0,'-18'0'31,"0"0"-31,18 17 0,0 1 16,-17 70-1,17-17 1,0 17 0,0-35-1,0 0 1,35-53-1,0 0 1,1 0 0</inkml:trace>
  <inkml:trace contextRef="#ctx0" brushRef="#br1" timeOffset="-136751.2">31785 12841 0,'0'-18'0,"0"36"0,-17-36 0,17 1 31,17 17-15,1 0-16,17 53 16,18 0-1,-35 70 1,-18-35-1,-18 1 1,-17-54 0,35-18-1,-18 1 1</inkml:trace>
  <inkml:trace contextRef="#ctx0" brushRef="#br1" timeOffset="-136416.75">32262 13247 0,'17'0'47,"1"17"-32,-18 1 1,35 0 0,-35-1-16,18 36 15,-18 18 1,-71-18-1,-17 0 1,53-53 0</inkml:trace>
  <inkml:trace contextRef="#ctx0" brushRef="#br1" timeOffset="-136001.35">32456 12612 0,'0'0'0,"-53"0"15,35 17 1,18 1-1,0 17 1,18-35 0,17 0-1,0-17 1,-35-19 0,0 19-1,-17 17 16,-1 0-31,0 70 16,1 36 15,17-18-15,0-35 0,0-35-16,0 0 0</inkml:trace>
  <inkml:trace contextRef="#ctx0" brushRef="#br1" timeOffset="-135684.18">32738 12753 0,'0'0'0,"0"-18"15,-18 18 1,18 36-16,-18 34 16,18-52-1,-17 70 1,-1 18 0,18-36-1,0-17 1,35-53-1,18 0 1,-35 0-16</inkml:trace>
  <inkml:trace contextRef="#ctx0" brushRef="#br1" timeOffset="-135484.55">32526 13088 0,'0'0'0,"18"0"31,-1-18-15,36 1 0,-35 17-16,35-18 15,0 0 1</inkml:trace>
  <inkml:trace contextRef="#ctx0" brushRef="#br1" timeOffset="-135201.67">32844 12876 0,'0'0'0,"0"18"31,0 0-31,0-1 16,17-17-16,19 88 31,-1-35-15,-35 0 0,0-35-1,17-18 16</inkml:trace>
  <inkml:trace contextRef="#ctx0" brushRef="#br1" timeOffset="-135000.25">33073 12876 0,'-18'0'31,"1"18"-31,17 0 0,0 35 16,-18 35 0,0-53 15,18 0-15</inkml:trace>
  <inkml:trace contextRef="#ctx0" brushRef="#br1" timeOffset="-134618.18">33249 12682 0,'0'0'15,"-17"0"1,-1 0 15,18-17 32,0 34-32,0 1-15,0 17-16,0 36 15,0-1 1,0-17 0</inkml:trace>
  <inkml:trace contextRef="#ctx0" brushRef="#br1" timeOffset="-134234.97">33320 12577 0,'0'0'0,"0"-18"0,17 18 47,1 0-47,-18 18 16,18-1-16,17 54 16,0 52-1,-35-17 1,0 0-1,0-18 1,-53-35 0,-17 18 15,52-71-31,1 0 16</inkml:trace>
  <inkml:trace contextRef="#ctx0" brushRef="#br1" timeOffset="-133539.64">33390 12418 0,'0'0'0,"0"-18"16,0 0 0,36 18-16,70-17 31,-36-1-15,1-17-1,-18 35 1,-36 0-1,-17 35 1,18 36 0,-18-1-1,17 19 1,19 16 0,-19-69-16,1 52 15,-18 53 1,0-18-1,0-34 1,0-1 15,0-71-31,0 36 16,0 18 0,0-18-1,-18-18 1,-35-17-1,18 17 1,18-35-16,-72 35 16,1-35-1,-35 0 1,-1 0 0,54 18-1,34-18 1,19 0-16</inkml:trace>
  <inkml:trace contextRef="#ctx0" brushRef="#br0" timeOffset="-127002.58">18239 14834 0,'0'0'0,"0"-17"15,17-72 1,-17 72-16,0-54 16,0 54 15,-35-1-15,17 71-1,1 70 1,17-87-16,0 52 15,-53 53 1,0-35 0,18-18-1,-1-70 1,19-18 0,17-53-1,53 0 1,17 0-1,54 0 1,-19 35 0,1-17 15,-18 17-15,-70-17-1,-18 17 1,0-17-1,-18 0 1,-17 17 0,18 18-1,-1 88 1,18-17 0,0 53-1,0-19 1,0 1-1,0-53 1,0-35 15,0-54 1,0 1-32</inkml:trace>
  <inkml:trace contextRef="#ctx0" brushRef="#br0" timeOffset="-126813.3">18891 14993 0,'18'0'78</inkml:trace>
  <inkml:trace contextRef="#ctx0" brushRef="#br0" timeOffset="-126268.29">20302 14517 0,'0'0'0,"-35"-53"31,17 35-31,1 18 16,17-17-16,-18-1 15,71 124 17,35 0-17,36 52 1,-54-52 0,-17 18-1,-35-107-15,-18 72 16,0-19-1,-18-70 17,18-53-17,0-17 1</inkml:trace>
  <inkml:trace contextRef="#ctx0" brushRef="#br0" timeOffset="-125986.62">20743 14446 0,'0'0'0,"0"-53"16,0 36-1,-17 34-15,-72 54 16,-52 105 0,36-52-1,-19 34 1,54-34-1,17-18 1,35-71 0,71-53 31,17-34-32,-17 16-15</inkml:trace>
  <inkml:trace contextRef="#ctx0" brushRef="#br0" timeOffset="-125651.85">20990 14693 0,'0'106'31,"0"-88"-31,0 17 0,18 18 15,-18 106 1,35 70 0,-17-53-1,-18 54 17,0-177-32,0 105 15,0 19 1,0-72-1,17-140 17,-17 18-32,18-107 15,0-70 1</inkml:trace>
  <inkml:trace contextRef="#ctx0" brushRef="#br0" timeOffset="-125318.84">21078 15011 0,'-17'-36'0,"34"72"0,-52-142 16,18 88-16,-1-52 16,18 34 15,70-17-15,72 36-1,-1 34 1,-18 54-1,-105-53-15,-18 70 16,-106 18 0,-18 0-1,-17-1 1,36-52 0,105-88 15,52-18-16,72-35 1</inkml:trace>
  <inkml:trace contextRef="#ctx0" brushRef="#br0" timeOffset="-124770.12">22049 14640 0,'-18'0'0,"0"0"16,-70 0-1,70 0-15,-52 53 16,-1 53 0,36 35-1,35-70 1,0 17-1,53-53 1,35-52 0,-17-54 15,-18 18-15,0-53-1,-36 18 1,-17-35-1,0 52 1,0 124 15,0 35-15,0 36 0,0-54-1,0-52-15,53 52 16,0-52-1,-35-18 1,52-35 0,-17-18 15,-35 35-31</inkml:trace>
  <inkml:trace contextRef="#ctx0" brushRef="#br0" timeOffset="-124518.74">22525 14376 0,'0'0'16,"0"-53"-16,-18 53 16,18 53-1,-17-36-15,17 142 16,0-53 0,0 35-1,0-35 1,0-53-1,17-36 1,36-17 0,18-70-1,-54 52 1</inkml:trace>
  <inkml:trace contextRef="#ctx0" brushRef="#br0" timeOffset="-124036.39">22842 14376 0,'0'0'0,"0"-36"0,0 19 16,0-19 0,0 54-1,0 88 1,0 0 0,0 70-1,18-70 1,-18-35-1,0-36 1,0-53 31,0 1-31,-18-19-1,18-70 1,36 36-1,52-36 1,0 88 0,-17 18-1,-54 18-15,36 70 16,-35-17 0,-18 17-1,0-17 1,0-54-1,-18 1 1,-17-18 0,-18-18-1</inkml:trace>
  <inkml:trace contextRef="#ctx0" brushRef="#br0" timeOffset="-123819.4">22243 14746 0,'0'0'0,"-18"0"0,0 0 16,1 0-1,17-35 1,88 0 0,0 17-1,36-35 1,-107 35-16,54-17 15</inkml:trace>
  <inkml:trace contextRef="#ctx0" brushRef="#br0" timeOffset="-122419.65">23936 14799 0,'0'-18'32,"0"1"-32,18-1 0,35-70 31,-1 17-15,1-70-1,-53 0 1,0 53-1,-70-18 1,17 106 0,-18 53-1,54 53 1,17 88 0,35-18-1,18-52 1,-35-107-16,70 72 15,-35-89 1,17 0 0,1-53 15,-18 0-15,-36-88-1,-17 70 1,0 36-1,0 70 17,0 53-17,18-17 1,52-54 0,1-17-1,35-17 1,-36-18-1,19-54 1,-72 72-16,-17-36 16,0 35 15,0 53 0,0 36-15,0 0-1,53-19 1,18-34 0,-1-18-1,36-35 1,-18-36 0,-70 18-1,-18 36-15,18-71 16,-18 52-1,0 19 1,0 52 15,0 71 1,0-89-32,0 89 15,17 53 1,36 53-1,-35-18 1,52 88 0,-34-70-1,34 123 1,-52-159 0,-18-105-1,-53-54 1,-35-52-1,0-53 1,-54-159 0,89 53-1,1-106 17,52 18-17,35 123 1,71-17-1,-89 140-15,107-70 16,35 1 0,-107 87-16</inkml:trace>
  <inkml:trace contextRef="#ctx0" brushRef="#br0" timeOffset="-121920.06">26599 14235 0,'0'0'0,"-17"0"0,-36 0 15,35 0 1,54 0 0,105 0-1,17 0 17,36 0-17,-52 0 1,-90 0-1,-69 0 1,-54 0 0,54 0-16</inkml:trace>
  <inkml:trace contextRef="#ctx0" brushRef="#br0" timeOffset="-121670.2">26917 14270 0,'-18'0'31,"18"35"-31,0 36 16,0 87 0,0-16-1,-17 16 1,-1 1 15,0-106-15,18-35-1,18-18 1,35-18 0,-18-17-16</inkml:trace>
  <inkml:trace contextRef="#ctx0" brushRef="#br0" timeOffset="-121235.64">27164 14799 0,'-18'-71'16,"1"71"0,17-35-16,17-35 15,54 34 1,17 19 15,-17 17-15,17 70-1,-35 36 1,-53 18 0,-18-36-1,0-53 1,-17-17 0,17-18-1,18-36 1,0-34-1,18-1 1,35-17 0,-18 35-1,36 18 17,-1 0-17,-34 35-15,-1 0 0</inkml:trace>
  <inkml:trace contextRef="#ctx0" brushRef="#br0" timeOffset="-120636.75">28222 14781 0,'18'0'0,"-36"0"0,53 0 15,-17-35 1,0-18-1,-18-17 1,-36 17 0,19 35-16,-89-17 31,35 35-15,-34 53-1,34 17 1,1 107-1,70-89 1,0-53-16,0 18 16,70-18-1,1-35 1,17-17 0,18-36-1,-89 35-15,36-52 16,-18-36-1,-17 35 1,0 1 0,-18 140 31,0 18-32,0-70-15,0 53 16,0-1-1,53-52 1,-18-18 0,18 0-1,-18-18 1,-35 0-16</inkml:trace>
  <inkml:trace contextRef="#ctx0" brushRef="#br0" timeOffset="-120269.7">28487 14676 0,'0'-18'0,"0"36"0,0-71 16,0 17-16,0-17 16,17 36-1,54 17 17,0 53-17,-19 17 1,19 18-1,-36 1 1,-35-19 0,-35-35-1,0-35 1,35-35 15,0 18-31,0-54 16,17-35-1,36 18 1,0-18 0,0 53-1,0 18 1</inkml:trace>
  <inkml:trace contextRef="#ctx0" brushRef="#br0" timeOffset="-119653.49">28981 14693 0,'0'0'0,"-18"18"0,18-1 32,53-17-1,-35-17-31,17-1 0,71-35 16,-18 0-1,-53-17 1,-35 35-1,-53 35 1,0 35 0,0 53 15,36 18-15,17-36-1,53 1 1,0-53-1,35-18 1,-35-18 0,35-35-1,-70 35-15</inkml:trace>
  <inkml:trace contextRef="#ctx0" brushRef="#br0" timeOffset="-119236.02">29580 14534 0,'-17'0'0,"34"0"0,-52-52 16,35 34 0,0 0-16,0-17 15,53 17 17,35 18-17,-17 18 1,35 53-1,-71 17 1,-35 0 0,-18-35-1,1-36 1,-1-17 0,18-17-1,0-54 1,0 18-1,18-35 1,17 35 0,18 18 15,17 17-15,1 18-1,-53 0-15,-1 0 0</inkml:trace>
  <inkml:trace contextRef="#ctx0" brushRef="#br0" timeOffset="-118802.56">30603 14340 0,'0'0'16,"18"-35"0,-53 17-1,-18 1 1,-18 34-1,1 19 1,-1 34 0,71-52-16,0 17 15,18 18 17,52-35-17,36 17 1,-53-17-1,0 17 1,-53 0 0,-35 1-1,-53-1 1,-1-35 0,-16 0-1,69 0 1,19 0-1,17-35 1,53-18 0</inkml:trace>
  <inkml:trace contextRef="#ctx0" brushRef="#br0" timeOffset="-118536.08">30850 14376 0,'0'17'31,"-17"1"-15,17 0-16,0 52 16,-18 1-1,18 17 1,0-53-1,18-52 17,-1-1-17</inkml:trace>
  <inkml:trace contextRef="#ctx0" brushRef="#br0" timeOffset="-118203.54">30833 14199 0,'0'0'0,"-18"0"0,-17 0 16,0 0-1,52 0 17,18 0-17,1 0 1,-19 0-16,1-35 15,-18 0 1,-18 17 0,-35 18-1,1 0 17,52 18-17,0 35 1,17 17-1,1-52-15</inkml:trace>
  <inkml:trace contextRef="#ctx0" brushRef="#br0" timeOffset="-117671.04">31256 14358 0,'0'-18'15,"-18"18"1,18 18-16,0 35 16,0 35-1,0 0 1,0-35 15,0 0-15,-17-35-1,-1-18 1,1 0 0,17-53-1,0 0 1,17-53 0,36 0-1,35 0 1,-52 89-16,34-1 15,36 36 1,-53 35 0,-35 53-1,-18-18 17,0 0-17,-53-35 1,17-18-1,19-17 1,17-36 0</inkml:trace>
  <inkml:trace contextRef="#ctx0" brushRef="#br0" timeOffset="-116537.56">32244 14305 0,'0'0'16,"-53"-53"-1,35 36 1,-52 17-1,-1 17 1,54 1-16,-54 70 16,36 0-1,17 18 1,18-53 0,35-35-1,36-18 1,17 0-1,0-71 1,-52 18 0,-1-35-1,-35 35 17,0 18-17,0 17 1,0 53 15,-18 36-15,-35 0-1,0 70 1,0 35 0,36-35-1,17 88 1,0-35-1,0 36 1,0-177-16,17 53 16,19 105 15,-36-123-15,-53-52-1,0-36 1,-18-36-1,1-17 1,-36-123 0,35 17-1,54-105 1,34 52 0,72-35-1,-1 124 1,-71 87-16,107-69 15,-36 52 1,-17 35 0,-54 0-1,-17 36 48,0 0 93,-17-1-156,-1-17 16,0 0-16,1 0 0,-19 18 15</inkml:trace>
  <inkml:trace contextRef="#ctx0" brushRef="#br0" timeOffset="-115354.42">18203 16316 0,'-17'0'0,"-19"-35"31,36 17-31,0 0 16,0 1-1,89 17 1,-19-18 0,-52 18-16,88 0 15,-89 0 1,1 0 0,-36 18 15</inkml:trace>
  <inkml:trace contextRef="#ctx0" brushRef="#br0" timeOffset="-114853.7">18221 16228 0,'0'0'0,"-18"35"0,-35-17 31,18 52-15,17-52-16,1 35 15,-1 17 1,1-34 0,17-54 46,0 0-46,35 1-16,53-19 15,0 1 1,36 35 0,-54 0-1,-52 18-15,17 52 32,-35-17-17,-70 35 1,-36-17-1,35-53 1,-17-1 0,70-17-1,1 0 1,34 0 15,36-17-15</inkml:trace>
  <inkml:trace contextRef="#ctx0" brushRef="#br0" timeOffset="-114638.48">18891 16492 0,'18'0'78,"0"0"-62</inkml:trace>
  <inkml:trace contextRef="#ctx0" brushRef="#br0" timeOffset="-114120.08">20197 15981 0,'0'0'0,"0"-18"0,-18 1 16,53 69 15,89 72 0,-1-1-15,-88-87-16,89 87 15,-71-35 1,-53 1 0,0-37-1,-18-69 17,18-18-17</inkml:trace>
  <inkml:trace contextRef="#ctx0" brushRef="#br0" timeOffset="-113869.96">20726 15910 0,'0'0'0,"0"-17"0,-71 17 16,-35 88 15,0 88-15,-35 71-1,71-88 1,35 17 0,35-105-1,35-71 1,53-53 0,35-53-1</inkml:trace>
  <inkml:trace contextRef="#ctx0" brushRef="#br0" timeOffset="-113536.64">21078 16034 0,'0'0'0,"0"17"31,0 19-31,0-1 16,0 0-16,18 124 15,0-36 1,35 71 0,-36-17-1,19 70 1,-1-88 0,0 17-1,-35-123 1,18-53-1,-18-35 1,0-71 0,0 70-16</inkml:trace>
  <inkml:trace contextRef="#ctx0" brushRef="#br0" timeOffset="-113221.03">21167 16528 0,'-18'-36'0,"36"72"0,-54-142 15,36 18 1,0-18 0,71 35-1,-53 54-15,140-19 16,-34 36 0,-1 71-1,-123 17 1,-88 36-1,-53-19 1,0-34 0,88-71-1,35 0 1,54-18 15,16-17-15,-16 17-16,-1 1 0</inkml:trace>
  <inkml:trace contextRef="#ctx0" brushRef="#br0" timeOffset="-112687.14">22119 16175 0,'0'0'0,"18"-18"15,-18 1-15,0-36 16,-53 35-1,-18 18 1,-17 35 0,18 53-1,34 54 1,36-107 0,-17 53-1,17 0 1,35-52-1,35-36 1,1-36 0,0-52-1,-18-18 1,-36 0 0,-17-17-1,0 70 1,0 71-1,0 52 1,0 54 0,18-18-1,-1-36 17,36-17-17,0-35 1,0-18-1,0-36 1,-18 1-16</inkml:trace>
  <inkml:trace contextRef="#ctx0" brushRef="#br0" timeOffset="-112470.45">22578 15910 0,'0'0'0,"0"-17"0,0-1 16,-18 36-1,0 52 1,18 89 0,0-53-1,18 17 1,17-35 15,1-88-15,34-17-1</inkml:trace>
  <inkml:trace contextRef="#ctx0" brushRef="#br0" timeOffset="-111954.67">22948 15804 0,'0'0'0,"0"18"31,0 0-31,0 35 16,0-18-16,0 88 16,0-17-1,0 0 1,0-35 15,0-36-15,-17-35 15,17-53-15,0 0-1,0-53 1,52-35 0,37 71-1,-1 70 1,-35 70-1,0 36 1,-36-18 0,-17-53-16,0 36 15,-35 0 17,0-36-17,-18-35 1,35 0-1,18-18-15</inkml:trace>
  <inkml:trace contextRef="#ctx0" brushRef="#br0" timeOffset="-111754.64">22401 16140 0,'0'0'0,"18"0"32,0 0-32,17-18 0,53 0 15,36-17 1,-36 0 0</inkml:trace>
  <inkml:trace contextRef="#ctx0" brushRef="#br0" timeOffset="-110287.77">24483 16316 0,'0'0'16,"-18"0"-16,18-18 31,0 1-15,0-1-16,18-53 15,17 1 1,53-124-1,-70 123 1,-18 36-16,0-106 16,-53 88-1,-53 35 1,0 71 15,71 36-15,17 157-1,54-87 1,17 0 0,17-88-1,18-19 1,-17-52 0,35-52-1,-36-1 1,-17-53-1,-35 0 1,-18 53 0,0 35-1,0 107 32,0-37-31,17-16-1,36-36 1,18 0 0,-53 0-16,34-18 15,-34 0-15,70-52 16,-35 35 0,-35 17-1,-18 36 16,0-1-31,0 54 16,0-18 0,0 17-1,35-52 1,18 0 15,0-18-15,35-53-1,-70 35-15,52-53 16,-52 1 0,17-1-1,-17 18 1,-18 71 15,0 88-15,0 17-1,18 1 1,17 52 0,-18-123-16,19 53 15,34 194 1,-52-141 15,0 17-15,-18-88-1,-36-53 1,-34-35 0,-1-52-1,1-72 1,52-17 0,0-124-1,18 71 1,89-17-1,34 17 1,18 35 0,-88 106-1</inkml:trace>
  <inkml:trace contextRef="#ctx0" brushRef="#br0" timeOffset="-109454.27">27605 15663 0,'0'0'0,"17"-141"47,-34 124-47,-36-1 15,-35 36 1,17 52 0,36-52-16,-53 141 15,35-1 1,35 54 0,18-89-1,53-17 1,35-88-1,18-18 1,18-71 0,-36-17-1,-71-18 1,-52 53 0,-35 0 15,17 53-16,53-17 17,35 17-17,18 17 1,17 72 0,-34-1-1,-19 106 1,-17-71-1,0 71 1,0-35 0,-35 0-1,35-53 1,0-89 0,0-34 15,18-19-16,35-105 1</inkml:trace>
  <inkml:trace contextRef="#ctx0" brushRef="#br0" timeOffset="-109021.06">27975 16263 0,'0'0'0,"-17"-18"0,-1 1 0,-17-54 15,17-70 1,18 71 0,88-1-1,36 53 1,-18 36 15,-89 0-31,71 70 16,-70 0-1,-18-53-15,0 71 16,0-53 0,-18-35-1,1-18 1,17-18 0,0-53-1,0-34 1,53 16-1,0 37 1,17 16 0,-17 1-1,0 35 1</inkml:trace>
  <inkml:trace contextRef="#ctx0" brushRef="#br0" timeOffset="-107821.8">28875 15804 0,'0'0'0,"-18"0"32,1 0-17,-54 53 1,36 18 0,17 52-1,18-34 1,71 16-1,-54-87-15,36 0 16,106-1 0,-71-34-1,0-54 1,-52 1 15,-36-72-15,-71 19-1,-35 52 1,-17 54 0,35 34-1,-1 89 1,72 35 0,17-35-1,53-18 1,52-35-1,1-53 1,35-35 0,-52-18-1,-1-35 1,-35-18 15,-53 18-15,0 70-1,0 106 17,0 1-17,0-72-15,0 71 16,17-52 0,36-36-1,0 0 1,0-36-1,-35-16 1,-1 34-16,1-70 16,-18 17-1,0 36 1,18 35 0,-18 70 15,0 19-16,35 16 1,18-69 0,35-36-1,-17 0 1,17-36 0,-35-16-1,-36 34-15,36-106 16,-17 54-1,-1 52 1,-18 18 0,-17 71-1,0 35 1,0 35 15,-17 18-15,-36-36-1,0 71 1,18-53 0,35 0-1,0-53 1,0-105 15,0-54-15,53-70-1,-18 53 1</inkml:trace>
  <inkml:trace contextRef="#ctx0" brushRef="#br0" timeOffset="-107554.29">30145 16034 0,'0'0'0,"-18"-18"0,18-17 16,0-36-1,53 1 1,35 70 0,18 17-1,-35 54 1,-71 35 0,-18-36-1,-105 18 1,34-70-1,36 0 1,36-36 0</inkml:trace>
  <inkml:trace contextRef="#ctx0" brushRef="#br0" timeOffset="-105222.11">30780 15734 0,'0'0'0,"-35"18"16,35-1 0,0 1-16,35-18 31,-18 0-31,72 0 15,17-53 1,-1-18 0,-69 1-1,-36-36 1,-36 35 0,-34 54-1,35 70 1,17 52-1,18 54 1,0-18 0,0 36-1,0-71 1,0 17 15,0-88-15,-53-35-1,0 0 1,-35-70 0,17 17-1,36-18 1,35 107 15,53 16-15,0 19-1,17-18 1,19-35 0,-19-18-1,-35-18 1,18-35 0,-17-18 15,17-17-16,-36 35 1,1 53 0,-18 36-1,17 52 1,-17-35 0,0 0-1,18-53-15,0 0 16,52 0-1,-34-53 1,-1-18 0,18 36-1,-36 0 1,36 52 15,-17 36-15,-1 18-1,18-18 1,35 0 0,0-53-1,-53 0-15,89 0 16,17-53 0,-53 0-1,-52-71 1,-36 36-1,-36 18 1,-105 34 0,53 72-1,0 69 1,52-16 15,36 16-15,36-52-1,52-35 1,35-18 0,-52-18-1,17-52 1,-70-36 0,-18-18-1,0-70 1,17 89-1,-17 34 1,0 106 15,-17 89-15,17-18 0,0-71-1,0 71 1,70 0-1,1-54 1,-1-34 0,1-18-1,17-53 1,-70-35 0,-18 17-1,0 19 1,-35 52-1,17 35 1,0 71 0,18-18-1,18-35 1,35-18 0,-18-35 15,0 0-16,18-53 1,-35 0 0,17-35-1,36-18 1,-18 71 0,17 17-1,-17 54 1,-53 34-1,-17 18 1,-36-17 0,17-1-1,19-34 1,17-19 15,17-17-15,36-70-1,-17 17 1,34-88 0,-17 35-1,-35 88-15,-1-17 16,-17 17 0,-35 89-1,0-1 1,35 36-1,0-35 1,53-18 0,17-36-1,1-17 1,-36-35 15,-17-35-15,-1 52-16</inkml:trace>
  <inkml:trace contextRef="#ctx0" brushRef="#br1" timeOffset="-99166.43">23583 17304 0,'0'0'16,"-35"0"-16,-36-53 15,36 35-15,-71-17 16,71 17-1,35 36 17,18 17-32,123 53 15,35 36 1,-70-18 0,-18 0-1,-53-54 16,-35 1-15,0-70 0,0-1-1</inkml:trace>
  <inkml:trace contextRef="#ctx0" brushRef="#br1" timeOffset="-98889.48">24024 17180 0,'0'0'0,"-35"0"16,-71 71-1,0 17 1,-17 71 0,35-18-1,70-106 1,-70 106-1,52-88 1,36-35 0,36-53-1,34-18 1,-34 17-16</inkml:trace>
  <inkml:trace contextRef="#ctx0" brushRef="#br1" timeOffset="-98605.08">24148 17357 0,'0'0'0,"17"0"0,-17 17 16,0 71-1,0-52-15,0 105 16,0 71 0,0-36-1,0 36 16,0 87-15,-17-122 0,17-124-16,0-18 0,0 0 0,0-17 0,0 0 15,0-36 1,0-17-16,0-1 0,0 1 16,0 0-16,0-18 15,0-18-15,0 18 0,0-17 0,0-1 16</inkml:trace>
  <inkml:trace contextRef="#ctx0" brushRef="#br1" timeOffset="-98306.46">24007 17780 0,'-18'-53'0,"36"106"0,-36-141 0,18 17 15,0-35 1,0 53 0,88 36-1,36 17 16,-36 53-15,-88 70 0,-18-35-1,-88 36 1,36-71 0,17-36-1,35-17 1,71-52 15,-18 34-31</inkml:trace>
  <inkml:trace contextRef="#ctx0" brushRef="#br1" timeOffset="-97821.79">24677 17533 0,'0'0'16,"17"-18"-16,-17-17 15,0 17 1,-70 18 0,-18 18-1,35 53 1,0 35 0,18-18-1,35 18 1,17-89-1,71-17 1,-17-35 0,0-36-1,-1-52 1,-70 35 0,0-18 15,0 159 0,0 35-15,0 53-1,35-70 1,36-1 0,-18-70-1,0 0 1,-18-88-1,18 0 1</inkml:trace>
  <inkml:trace contextRef="#ctx0" brushRef="#br1" timeOffset="-97605.9">25082 17339 0,'0'-53'16,"0"106"-16,0-124 0,0 54 0,0 34 31,0 54-16,0 52 1,0 1 0,0-89-16,0 53 15,18 1 1,17-72 0,18-52-1,-17-18 1</inkml:trace>
  <inkml:trace contextRef="#ctx0" brushRef="#br1" timeOffset="-97156.79">25329 17233 0,'0'-17'0,"0"34"16,0-52-16,0 53 16,0 17-16,0 35 15,0 89 16,0-35-15,-17-1 0,17-70-1,0-35 1,0-107 15,0 19-15,0-18-1,17-18 1,36 53 0,-35 53-16,17 0 15,18 35 1,-35 53 0,-1 1-1,-17-1 16,0-35-15,-35-18 0,0-35-1,0 0-15</inkml:trace>
  <inkml:trace contextRef="#ctx0" brushRef="#br1" timeOffset="-96953.48">24853 17515 0,'18'0'47,"-1"0"-47,72-17 16,-1-19 15,-71 36-31,107-35 15</inkml:trace>
  <inkml:trace contextRef="#ctx0" brushRef="#br1" timeOffset="-96222.03">25929 17445 0,'0'0'16,"0"-18"0,0 1-1,18 17-15,52-18 16,-17-17 0,53-18-1,-35 17 1,-36 1-1,-53 18 1,-88 17 0,1 17-1,-36 36 1,88 18 0,53 34-1,70-34 16,18-36-15,18-35 0,-35 0-1,-36 0 1,-53 0 0,1 0-16,-71 36 15,-36 17 1,54-1-1,70 19 1,52-18 0,54-18-1,18-35 1,-54-17 0,18-36-1,-52 0 16</inkml:trace>
  <inkml:trace contextRef="#ctx0" brushRef="#br1" timeOffset="-95989.35">26423 17515 0,'0'0'0,"18"18"31,-1-18-31,19 35 16,52 36-1,-53-53-15,18 34 16,0-16 0,-53-19-1,0-34 17,18-1-32</inkml:trace>
  <inkml:trace contextRef="#ctx0" brushRef="#br1" timeOffset="-95806.75">26758 17515 0,'0'0'16,"-17"0"-1,-54 71 1,0 17 0,1 18-1,35 0 1,35-71-1,35-35 1,35-53 0</inkml:trace>
  <inkml:trace contextRef="#ctx0" brushRef="#br1" timeOffset="-95489.68">27058 17480 0,'0'-18'0,"0"36"0,0-18 31,0 88-15,0-52-16,0 87 15,0 18 1,0 71 0,0-18-1,0 70 1,0-211-16,0 53 15,0 53 1,0-106 0,18-141 15,-1-18-15,1 0-1</inkml:trace>
  <inkml:trace contextRef="#ctx0" brushRef="#br1" timeOffset="-95206.72">26952 17868 0,'0'-35'0,"0"70"0,-35-194 15,35 54 1,53-1 0,35 53-1,-53 35-15,71 18 16,18 71-1,-89 17 1,-53 71 0,-70-53-1,-71 17 1,89-105 0,70-71 30,70-35-46</inkml:trace>
  <inkml:trace contextRef="#ctx0" brushRef="#br1" timeOffset="-94806.91">27746 16704 0,'-18'-18'0,"36"36"0,-36-53 16,1 35-16,17-18 0,-18-17 16,36 35-1,123 35 1,0 53 0,88 106-1,-70-17 16,17 87-15,-123 36 0,-70-88-1,-160 35 1,-17-71 0,-88 18-1,70-88 1,106-88-1,1-36 1,52-17 0</inkml:trace>
  <inkml:trace contextRef="#ctx0" brushRef="#br1" timeOffset="-94051.04">23372 16739 0,'0'0'0,"-124"53"31,89-18-15,-53 107-1,-18 69 1,18 160 0,52-71-1,36-212-15,0 176 16,106 19 0,18-160-1,17-35 1,-88-53-16,0-35 0,-1 18 15,1-18-15,18 0 0,-18 0 0,0 0 16,-18 0-16,18-18 0,-18 1 16,-17-1-16,17 1 0,0-19 0</inkml:trace>
  <inkml:trace contextRef="#ctx0" brushRef="#br1" timeOffset="-92823.36">29316 17145 0,'0'0'0,"-18"0"15,18-18 17,18 18-32,52-17 15,19-36 1,-1 35 15,-35 18-15,-36 0-1,-52 18 1,-36-1 0,1 1-1,17-18 1,35 0-1,-17 0 1,17 0 0,1 35-1,-1 1 1,1 69 0,-1 1-1,-17 106 16,-1 53-15,19-89 0,17 18-1,53-88 1,35-36 0,0-70-1,-53 0-15,71-53 16,35-70-1,-105 88-15</inkml:trace>
  <inkml:trace contextRef="#ctx0" brushRef="#br1" timeOffset="-92290.1">29951 17604 0,'0'0'0,"0"-89"15,-18 36 1,1 36 0,17 34-1,0 160 1,0 105 15,0-35-15,17 141-1,-17-106 1,0-88 0,-17-194-1,-1 0 1,36 0 15,-1 0-15,1 0-1</inkml:trace>
  <inkml:trace contextRef="#ctx0" brushRef="#br1" timeOffset="-91957.36">29739 17604 0,'0'0'0,"0"-36"0,0 1 16,0-71-1,71 71 1,87 17 0,19 36-1,-107 52 1,-70 89-1,-88 0 1,35-106 0,18-35-16,-53 34 15,70-52 1,18-35 15,53-35-15,-18 52-1</inkml:trace>
  <inkml:trace contextRef="#ctx0" brushRef="#br1" timeOffset="-91573.66">30357 17445 0,'0'0'0,"0"-18"16,0 53 15,-18-17-31,0 123 15,18-35 1,0 0 0,36-53-1,16-36 1,-34-17-16,70-35 16,-35-18-1,-35-17 1,-18-71 15,-18 52-15,-35 1-1,0 71 1,18 34 0,17 54-1,18-18 1,0-36-1,18-17 1</inkml:trace>
  <inkml:trace contextRef="#ctx0" brushRef="#br1" timeOffset="-91173.05">30780 17410 0,'17'-18'0,"-34"36"0,52-36 15,-35 0 1,-18 18 15,1 18-31,-54 17 16,54 36-1,-1 17 1,36-53 0,70 1-1,18-19 1,-18 1-1,-35 17 1,-53 0 0,-71 1-1,-35 17 1,18-36 0,53 1-1,0-18 1,52-35 31,19 17-47</inkml:trace>
  <inkml:trace contextRef="#ctx0" brushRef="#br1" timeOffset="-90973.21">30974 17674 0,'0'0'15,"18"-17"-15,-1 17 0,-17-18 16,18 18-1,-1 35 1,-17-17-16,18 17 16,-18 36-1,0-54 1,0 1 0,0-36 15</inkml:trace>
  <inkml:trace contextRef="#ctx0" brushRef="#br1" timeOffset="-90807">31027 17533 0,'0'0'0,"-35"-53"16,17 0 0,-17 18-1,52 35 16,19 0-15,-19 0-16</inkml:trace>
  <inkml:trace contextRef="#ctx0" brushRef="#br1" timeOffset="-90540.71">31291 17286 0,'0'0'0,"0"18"47,0-1-47,0 19 16,0 105-1,0-71 1,0-34-16,0 87 16,0-52-1,0-36 1,36-35-1,-1 0 1,18-71 0,-18 36-1</inkml:trace>
  <inkml:trace contextRef="#ctx0" brushRef="#br1" timeOffset="-90340.28">31538 17498 0,'18'-18'16,"0"18"-16,-18 35 31,0 54-15,0-19-1,0 18 1,-18-35 0,36-53 15,-1-35-31</inkml:trace>
  <inkml:trace contextRef="#ctx0" brushRef="#br1" timeOffset="-89657.58">31732 17515 0,'0'-17'0,"0"34"0,0-52 16,0 53 15,0 17-31,0 18 16,0 53 15,0-53-15,0-18-1,18-35 1,-18-18 0,0 1-1,0-54 1,0 1-1,0 34-15,0-17 16,53-17 0,17 35-1,-17 35 1,0 52 0,-53 37-1,0-19 1,0 18 15,0-35-15,-17-53-1,-1 0 1,0-17 0,18-36-1,53-71 1,35 1-1,18 52 1,18 71 0,-36 18-1,-70 70 1,-18 18 0,-18-18-1,-17-35 1,35-35 15,-18-18-15,0-18-1,18 0-15</inkml:trace>
  <inkml:trace contextRef="#ctx0" brushRef="#br1" timeOffset="-89456.5">31856 17145 0,'0'0'0,"-18"0"0,1 0 0,-19 0 15,19 0 17,-1 18-17,0-18 1,18 17-1,-35-17-15</inkml:trace>
  <inkml:trace contextRef="#ctx0" brushRef="#br1" timeOffset="-89256.56">31221 17445 0,'0'0'15,"0"17"1,17-17 0,1 0-16,53 0 15,17-35 1,18 18 0</inkml:trace>
  <inkml:trace contextRef="#ctx0" brushRef="#br1" timeOffset="-88767.57">31503 17939 0,'0'0'0,"18"0"32,-18 17-32,35 19 15,0 52 1,-17 0-1,0 0 1,-18-35 0,0-18-1</inkml:trace>
  <inkml:trace contextRef="#ctx0" brushRef="#br1" timeOffset="-88507.07">31909 17974 0,'0'0'31,"17"0"-31,-34 0 16,-19 0-16,-34 71 15,17-19 1,0 19-1,0 17 1,36-35 0,17-35-1,35-18 1,0-18 0</inkml:trace>
  <inkml:trace contextRef="#ctx0" brushRef="#br1" timeOffset="-88057.58">32103 18097 0,'0'0'0,"0"-17"15,0-1 1,-36 1 0,-16 17-1,-19 35 1,36 35-1,-1 1 1,36-18 0,0 0-1,36-53 1,17 0 0,0-53-1,35-18 1,-53 18 15,-17 0-15,-1 53-1,-17 18 1,0 70 0,0-35-1,0 35 1,18-70-1,0-18 1,52-18 0</inkml:trace>
  <inkml:trace contextRef="#ctx0" brushRef="#br1" timeOffset="-87156.98">32473 17921 0,'0'-18'0,"0"36"0,0-18 32,0 53-17,0 35 1,0 18 0,0-18-1,0-35 1,0-35-16,0 17 15,35-35 1,36-18 0,-36-34-1,1-1 1,-19 0 0,1 17-1,-18 19 1,0 34 15,0 19-15,0-1-1,0 36 1,0-54 0,17-17-1,19 0 1,17-35-1,-36-18 1,1 0 0,0 53-1,-18 18 32,0-1-47,0 36 16,0-17-1,17-36 17,36 0-17,0 0 1,18-36 0,-18-17-1,-36 0 1,-17 0-1,0 36-15,-17-1 16,-36 18 0,35 18-1,-35 52 1,53 1 0,0 0-1,0-54 1,35-17 15,36-17-15,-36-19-1,-17 19-15</inkml:trace>
  <inkml:trace contextRef="#ctx0" brushRef="#br1" timeOffset="-86557.28">33179 17251 0,'0'0'0,"-18"0"16,36 0-1,17 0 1,-17 0-16,105 0 16,1-35-1,34 35 1,-69 0 0,-54 0-1,-18 52 1,1 54-1,-18 35 1,35 1 0,-17 52-1,-18-71 1,0 0 0,0 72-1,0-107 1,0 18 15,-18-1-15,-87-34-1,-1-18 1,0-18 0,18-35-1,35 0 1,17-35-1,-52 0 1,0 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1:58:14.1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4233 1993 0,'0'0'0,"0"-17"32,0 34-1,0 1-31,0 70 16,0 18-1,0-36 1,0 1-1,0-53 1,0-1-16,-17-34 47,-1-1-31,18 0-16</inkml:trace>
  <inkml:trace contextRef="#ctx0" brushRef="#br0" timeOffset="367.69">4286 1570 0,'0'0'0,"0"-18"15,0 36 1,0-1-16,0 1 0,0 35 15,0 0 1,18-53 0,17 0 15,18-35-15,-18-18-1,-35 0 1,0 18-1,-35 35 1,0 0 0,17 35-1,-17 53 1,17 18 0</inkml:trace>
  <inkml:trace contextRef="#ctx0" brushRef="#br0" timeOffset="1099.95">5203 2170 0,'0'0'16,"18"0"-16,-18-18 15,0-17 1,0 17-16,-18-17 16,-34-1-1,-19 1 1,-17 35 0,17 35-1,-35 54 1,18 16-1,53 1 17,35-17-17,18-19 1,34-35 0,-34-35-16,53 0 15,52-35 1,-52-35-1,35-19 1,-36-17 0,18-52-1,-70 17 1,-18-89 0,0 142-1,-35 18 1,-1 70-1,19 52 1,-19 54 0,19 124 15,17-107-15,0 36-1,53-71 1,0-35-1,17-35 1,18-18 0,-17-36-1,-36 1 1</inkml:trace>
  <inkml:trace contextRef="#ctx0" brushRef="#br0" timeOffset="1735.99">6085 2117 0,'18'0'63,"0"0"-63,-1-18 0,19 0 15,17 18 1,-36 0-16,18-17 15,-17-1 1,-18 36 31,-18-1-31</inkml:trace>
  <inkml:trace contextRef="#ctx0" brushRef="#br0" timeOffset="1933.24">6103 2275 0,'0'0'16,"18"0"0,-1 0-1,36 0-15,-17 0 16,34-17-1,-35-1 1</inkml:trace>
  <inkml:trace contextRef="#ctx0" brushRef="#br0" timeOffset="2866.42">7461 1605 0,'-17'-35'15,"17"52"63,0 1-78,0 0 0,0-1 16,0 19 0,0 17-1,0-36 1,-18 1 0,0-18-16,-17 0 15,17 0 1,18-18-1,0-35 1,0-17 15,71-1-15,17 54 0,0 17-1,1 88 1,-54 0-1,-35 88 1,-124-35 0,-17-17-1,0-36 1,71-70 0,-19-1-1,89-34 1,-17-36-1,17-35 1,53 17 15,0 53-15,-1 18 0,1 53-1,18 18 1,0-18-1,-19-36 1,37 19 0,-19-36-1,-17 0 1,-35 0-16</inkml:trace>
  <inkml:trace contextRef="#ctx0" brushRef="#br0" timeOffset="3084.42">7973 2099 0,'17'0'31,"1"0"-31,35-18 16,0 1-1,53 17 1,-53-18-1,17 0 1,-35 1 0,-17-1-1</inkml:trace>
  <inkml:trace contextRef="#ctx0" brushRef="#br0" timeOffset="3649.64">8855 1552 0,'0'0'0,"-18"-17"16,0 17-1,1 0 1,-1 0-16,-17 88 15,0 0 1,-1 53 0,1 0-1,35-70 1,18 17 0,-1-70-16,36-1 15,53-17 1,35 0-1,-35-53 1,0-17 0,-71-36 15,-35-53-15,0 0-1,-53 89 1,-35 35-1,17 35 1,-70 35 0,71 0-1,-1 36 1,54-18 0,17-18-1,35-17 1</inkml:trace>
  <inkml:trace contextRef="#ctx0" brushRef="#br0" timeOffset="4166.51">9313 1587 0,'71'-35'31,"-53"35"-31,-1 18 31,-17-1-31,0 54 16,0 17 0,0-52-16,-17 105 15,17-18 1,0-52-1,17-18 1,54-53 15,35 0-15,-1-53 0,-34 0-1,17-71 1,-88 18-1,0-17 1,0 52 0,-18 36-1,-17 35 1,0 0 0,-18 0-1,35 0 16</inkml:trace>
  <inkml:trace contextRef="#ctx0" brushRef="#br0" timeOffset="4516.14">10142 2099 0,'0'0'0,"-17"18"15,34-18 16,19 0-31,69-18 16,-16 18 0,-19-35 15,-52 35-31,-1 0 16,1-53-1,0 35-15</inkml:trace>
  <inkml:trace contextRef="#ctx0" brushRef="#br0" timeOffset="5165.93">10883 1570 0,'0'0'16,"0"-18"-16,0 1 0,0-1 31,0 0-15,53-17 0,18 17-1,-18 18 1,-36 0-16,1 0 15,-1 53 1,-17 0 0,-52 35-1,34-52-15,-17 17 16,-36 17 0,53-52-16,-17 17 15,18-35 1,34 0 15,36-18-15,35 18 15,-70 0-31,52 0 16,19 53-1,-72-17 1,-17 52-1,-35-18 1,-53-34 0,-53 17-1,53-36 1,35 1 0,17-18-1,-17 17 1,36-17-1</inkml:trace>
  <inkml:trace contextRef="#ctx0" brushRef="#br0" timeOffset="8331.35">7250 2769 0,'-18'-17'0,"18"-54"31,-18 71-31,18-35 16,0 17-1,-17 1 1,17 34 15,0 1-15,0 17-16,0 36 16,0 52-1,53-17 1,35 0-1,-18-71 1,36-17 0,18-54-1,-36 1 17,71-53-17,-1 0 1,-34 0-1,-89 52-15,141-87 16,-17 70 0,53 18-1,-53 35 1,-1 70 0,-17 54-1,-88-54 1,-17 1-1,-19-18 1,1-53 0,0 0 31,17-53-32,35-71 1,19 18-1,87-35 1,18 53 0,-35 71-1,-124 17-15,159 52 16,-88 19 0,35 17-1,0-35 1,-17-18-1,70-35 1,-36-35 0,-52-18 15,35-35-15,-52-18-1,-37 53 1,-34 18-1,-36 35 32</inkml:trace>
  <inkml:trace contextRef="#ctx0" brushRef="#br0" timeOffset="8465.86">11501 2434 0,'-18'0'0,"36"0"0,-71 18 16,53-1-16,-18-17 15,0 18 1,-17 17 0,17-17-1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7T12:11:56.4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2187 0,'0'0'0,"53"18"0,-35-1 32,-36-17-1,0 0-31,1 0 0</inkml:trace>
  <inkml:trace contextRef="#ctx0" brushRef="#br0" timeOffset="1650.35">2187 1041 0,'18'0'0,"17"0"16,-17 0-1,-1 0 1,1 0 0,-18-18-1,0 0-15,0 1 16,0-1 0,-18 0-1,-52 1 1,17 17-1,-18 35 1,36-35-16,-53 88 16,17 1-1,18 52 1,36-36 0,17-34-1,17 17 1,54-17 15,-18-36-15,35-17-1,-35-18 1,53-36 0,-36-17-1,19 18-15</inkml:trace>
  <inkml:trace contextRef="#ctx0" brushRef="#br0" timeOffset="2200.31">3069 1199 0,'0'0'0,"18"-35"16,-1 18-16,1-1 31,-18-17-15,-18 35-1,-34 0 1,-37 53 0,19 17-1,-18 1 1,70-18-1,18-18 1,53-35 0,-36 17-16,54-17 15,35 36 1,-53-19 0,-18 19-1,-35-1 16,0-17-31,-70 34 16,-19-34 0,1 0-1,-18-18 1,36 0 0,34-36-1,19 36-15,17-17 16,0-1-1,53-17 17</inkml:trace>
  <inkml:trace contextRef="#ctx0" brushRef="#br0" timeOffset="2765.93">3845 1199 0,'0'0'0,"0"-17"0,18-1 16,-18 1-1,-35-1 1,-36 18-1,-35 18 1,-17 34 0,70 1-1,18 0 1,35-35 0,17 35-1,54-36 1,-54 1-1,72 17 1,-72-35-16,36 36 16,-18-1-1,-35 0 1,-35 18 0,-35-18-1,-72-17 1,72-18-1,-1 0 1,18 0 0,18 0-1,35-18 1,0 1 0,0-1-1</inkml:trace>
  <inkml:trace contextRef="#ctx0" brushRef="#br0" timeOffset="3566.86">5098 1217 0,'0'0'0,"17"0"16,36-53 0,-35 36-16,-1-19 15,1 19-15,17-89 16,-17 18-1,-18-1 1,-71 54 0,-17 35-1,-70 35 1,52 36 0,35 52-1,71-34 16,88 34-15,1-35 0,16 18-1,-52-35 1,-53-54-16,0 54 16,-70 17-1,-36-35 1,-35-35-1,35-18 1,-18-36 0,54-52-1,52 18 1,18 34 0,53 19-1,18-19 1,87 19 15</inkml:trace>
  <inkml:trace contextRef="#ctx0" brushRef="#br0" timeOffset="3948.92">5239 1517 0,'0'0'0,"88"0"31,-70 0-31,34-35 16,19-1-1,-36 1 1,-35-35 0,-70 34-1,-18 36 1,35 0 15,-18 71-15,36 35-1,17-18 1,1-71-16,17 72 16,35-1-1,35-70 1,19-18-1,-19-18 1,-35 18-16</inkml:trace>
  <inkml:trace contextRef="#ctx0" brushRef="#br0" timeOffset="4283.1">5997 794 0,'0'0'0,"0"-18"0,0 0 16,-17-17-1,-19 35 1,-17 106 0,53 35-1,-35 88 1,35-176-16,-35 88 15,17 18 1,18-71 0,0-17-1,0-36 1,18-52 15,-18-1-15</inkml:trace>
  <inkml:trace contextRef="#ctx0" brushRef="#br0" timeOffset="4666.6">6015 1535 0,'0'0'0,"17"0"16,1 0-1,17 0 1,18-18 0,-35 0-16,17-17 15,-17 0 1,-18-1 0,0 1-1,-35 35 1,-18 35 15,35-35-31,-35 53 16,0 36-1,36-37 1,17 19 0,17-53-1,54-18 1,-36 0-16</inkml:trace>
  <inkml:trace contextRef="#ctx0" brushRef="#br0" timeOffset="4981.97">6526 1411 0,'0'0'0,"0"-18"0,0-34 15,-35 34 1,-18 18 15,0 0-15,0 70-1,36 1 1,17-36-16,-18 71 16,18-18-1,18 1 1,35-72-1,52-17 1,1-17 0,-70-1-16,105-88 15,-88 88 1</inkml:trace>
  <inkml:trace contextRef="#ctx0" brushRef="#br0" timeOffset="5282.77">7126 1058 0,'0'0'15,"35"-141"1,-35 88-16,0-17 16,-17 52-1,-19 36 1,-16 123 0,16 0-1,19 53 1,-1-53-1,18 0 1,0-70 0,0-1-1,18-70 1,17 0 0,-17 0-16,17-17 15,-18-36 1</inkml:trace>
  <inkml:trace contextRef="#ctx0" brushRef="#br0" timeOffset="5865.58">6844 1376 0,'0'0'0,"-18"0"0,1 0 15,17-18 1,53 1-1,35-1 1,35 0 0,-17 18-1,-35-17 1,-36 17 0,-18 0-1,-17 35 1,0 18 15,0-36-31,0 54 16,0 0-1,0 17 1,0-53 0,53 0-1,-17-35 1,-19 0-16,54-17 15,-18-19 1,-18-34 0,-35-36-1,0 35 1,-18-17 0,-52 71-1,17 17 1,0 0 15,35 53-15,-17-18-1,35-18 1,0 1 0</inkml:trace>
  <inkml:trace contextRef="#ctx0" brushRef="#br0" timeOffset="6399.36">7849 1393 0,'0'0'0,"0"-17"31,0-1-15,18 18-1,0 0-15,34 0 16,1 0 0,0 35-1,-35 18 1,17 36-1,-35-72-15,0 71 16,0 1 0,-35-36-1,-18-18 1,35-18 0,1-34-1,17-18 1,17-54 15,36 1-15,36 0-1,-1 0 1,0 35 0,-53 18-1,-35 17-15</inkml:trace>
  <inkml:trace contextRef="#ctx0" brushRef="#br0" timeOffset="7815.41">10583 459 0,'0'0'0,"-53"-106"31,53 88-15,0 36 15,-17-1-31,17 1 0,0 70 16,0 53 0,0-17-1,0 105 1,-18-70 15,-17 123-15,17-123-1,1 105 1,-1-17 0,0-35-1,-17 70 1,35 18-1,0-18 1,0-35 0,-18 53-1,-52 35 1,35-88 0,-54 194-1,36-176 1,-35 105-1,-18 1 17,36-89-17,-18 124 1,17-18 0,53-283-16,-52 213 15,17 123 1,0-18-1,35-105 1,-34 105 0,-1 89-1,35-213 1,-35 107 0,0 0-1,18-106 1,-36 194 15,18-89-15,18-87-1,-35 87 1,17 19 0,17-107-1,-17 89 1,1 17-1,34-317-15,-17 212 16,-36 123 0,36 0-1,17-142 1,18 90 0,0-54-1,35-106 1,1-141-1,-19-88 1</inkml:trace>
  <inkml:trace contextRef="#ctx0" brushRef="#br0" timeOffset="8998.54">11395 758 0,'0'0'0,"0"-17"47,17 34-47,-17 19 15,36 34 1,-36-34-16,53 122 16,-36-105-16,18 88 15,1 18 1,-19-53-1,19-18 1,-36-53 0,0-52 15,0-19-15</inkml:trace>
  <inkml:trace contextRef="#ctx0" brushRef="#br0" timeOffset="9282.87">11889 935 0,'0'0'16,"0"-18"-16,0 1 16,-36 34-1,-52 89 1,53-53-16,-36 35 15,54-53-15,-124 142 16,52-71 0,19-1-1,52-52 1,1-35 0,34-18-1,36-35 1</inkml:trace>
  <inkml:trace contextRef="#ctx0" brushRef="#br0" timeOffset="9648.73">12188 1270 0,'0'18'15,"0"-1"1,-35 71 0,35 36-1,0 88 1,0-159-16,-17 123 16,-19 53-1,-17 18 1,18-70 15,0-1-15,0-88-1,35-70 1,0-36 0,-18-52-1,18-54-15</inkml:trace>
  <inkml:trace contextRef="#ctx0" brushRef="#br0" timeOffset="9998.28">11994 1658 0,'0'0'0,"0"-71"0,-17-52 16,17 52-1,70-17 1,54 35-1,-1 36 17,-17 34-17,-53 36 1,-53 35 0,0-70-16,-53 53 15,-70 34 1,17-52-1,53-35 1,35-18 0,54-18 15,34-35-15</inkml:trace>
  <inkml:trace contextRef="#ctx0" brushRef="#br0" timeOffset="10548.47">13035 1217 0,'0'0'0,"0"-18"0,0 1 16,-18-1-1,-52 18 1,-36 35-1,0 54 1,18 16 0,35 19-1,53-36 1,0-35 0,53-53-1,35-35 1,36-36-1,-54 18 17,-17-53-17,-35 36 1,-18-18 0,0 70-16,0 0 15,0 54 1,-18 34-1,18 36 1,0-35 0,18 34-1,35-87 1,17-18 0,1-18-1,17-34 1,-70 34-1</inkml:trace>
  <inkml:trace contextRef="#ctx0" brushRef="#br0" timeOffset="10815.07">13582 882 0,'0'-18'0,"0"36"0,0-71 15,-53 106 16,53-35-31,-18 105 16,1 36 0,-1-53-1,0 35 1,18-88 0,0 0-1,36-53 1,17 0 15,-36-36-31</inkml:trace>
  <inkml:trace contextRef="#ctx0" brushRef="#br0" timeOffset="11382.22">13970 847 0,'0'0'0,"0"-18"0,0 0 15,-18 18 1,-17 36 0,17 52-1,1-53-15,-1 124 16,18-36 0,-35 1-1,35-54 1,-18-17-1,1-35 17,17-36-1,0-17-15,0-36-1,0-17 1,70-35-1,-35 88-15,54-36 16,34 53 0,-35 36-1,-17 70 1,-71-17 0,0 52-1,-35-52 1,-36-1-1,53-52 17,-17 0-17,0-18 1,0-36 0,17 1-16</inkml:trace>
  <inkml:trace contextRef="#ctx0" brushRef="#br0" timeOffset="11632.16">13494 1147 0,'0'0'0,"0"17"0,-18-17 15,89 0 32,-36 0-31,35 0-1,-17 0 1,-35-17 0</inkml:trace>
  <inkml:trace contextRef="#ctx0" brushRef="#br0" timeOffset="12731.24">1570 2258 0,'0'0'0,"-18"0"0,1 0 16,-1 0-1,36 0 17,34 0-17,37 0 1,87 17-1,0-17 1,142 0 0,-18 0-1,-194 0-15,246-17 16,-210 17-16,281 0 16,177 0-1,-124 0 1,141-18-1,-193 18 17,175-35-17,-299 17 1,0 18 0,-177-17-1,-70 17 1,-35 0-1,0 0 32,-1-18-47</inkml:trace>
  <inkml:trace contextRef="#ctx0" brushRef="#br0" timeOffset="13647.45">11324 2011 0,'0'0'0,"-17"0"0,-54 0 15,53 0-15,-52 0 16,52 0 15,0 0-15,18 17 15,71-17-15,53 18-1,70-18 1,123 0-1,1 0 1,123-18 0,88 18-1,-159-17 1,-264 17-16,353-18 16,-160 1-1,-34 17 1,-124 0-1,-70 0 17,-54 0-17,-34 0 32</inkml:trace>
  <inkml:trace contextRef="#ctx0" brushRef="#br0" timeOffset="13784.79">14817 1976 0</inkml:trace>
  <inkml:trace contextRef="#ctx0" brushRef="#br0" timeOffset="19847.06">811 3140 0,'-17'0'0,"34"0"110,1 0-110,0 0 15,-1 0-15,71-53 16,1 0 0,-19 0-1,-17-18 1,-53 54-16,0-1 15,0 0-15,-17-17 32,-36 35-17,17 0 1,-17 88 0,36 1-1,-54 122 1,18 36-1,18-35 1,0 105 0,-1-70-1,1 71 1,35-124 0,0 0-1,18-88 1,17-89-1,36-87 1,-1-18 15,54-89-15,-36-70 0,-35 53-1,-53-70 1,-71 123-1,-52-18 1,-18 71 0,70 70-1,36 0 1,88 1 15,0-1-15,52 0-1,1-17 1,-17 0 15,-37 17-31</inkml:trace>
  <inkml:trace contextRef="#ctx0" brushRef="#br0" timeOffset="20346.89">1623 3246 0,'0'0'0,"17"-36"15,-17 1 1,-53 0 0,1 35-1,-54 17 1,35 54 0,54-36-16,-36 89 15,35 17 1,18-71-1,35-17 1,18-53 15,35-17-15,18-36 0,-35 0-1,-18-53 1,-53 35-1,0 1 1,0 52 0,0 53-1,0 54 1,0-1 0,17 0-1,1-35 1,35-18-1,-18-35 1,18 0 15,0-35-31</inkml:trace>
  <inkml:trace contextRef="#ctx0" brushRef="#br0" timeOffset="20780.47">2240 3316 0,'35'-53'15,"-70"106"-15,88-141 16,-53 70 0,-71 18-1,1 18 1,-18 52 0,70-52-16,0 35 15,18-18 1,18-17-1,53 17 17,-1-17-17,54 35 1,-89-18 0,-17 0-1,-36 1 1,-70-1-1,-36-17 1,54-18 0,52 0-16,-35 0 15,36 0 1,17-53 0,0 0-1,35-18 1</inkml:trace>
  <inkml:trace contextRef="#ctx0" brushRef="#br0" timeOffset="21097.17">2752 2981 0,'-36'18'15,"36"-1"1,-35 71 0,17 18-1,1 35 1,17-105-16,0 34 16,0 36-1,0-53 1,35-35-1,-17-18 1,-1-18 15,1 18-31</inkml:trace>
  <inkml:trace contextRef="#ctx0" brushRef="#br0" timeOffset="21314.03">2522 3422 0,'-17'0'0,"34"0"0,-17 0 47,18-18-32,17 18-15,53-35 16,-17 17-1,-36 18-15,1-17 16</inkml:trace>
  <inkml:trace contextRef="#ctx0" brushRef="#br0" timeOffset="21731.34">2928 3422 0,'0'0'0,"0"18"16,18-18 0,-1 0-16,19 0 15,-19-36 1,36 1 0,-35 0-1,-18-1 1,-18 36-1,-35 18 1,18 17 15,0 54-15,35-72-16,-18 54 16,18-1-1,18-34 1,35-19-1,0-17 1,-1 0 0,-34 0-16,35-35 15,-35 35-15</inkml:trace>
  <inkml:trace contextRef="#ctx0" brushRef="#br0" timeOffset="22148.03">3263 3457 0,'0'-17'0,"0"34"0,0-87 16,0 34 15,71 1-15,-18 17 0,35 18-1,-18 36 1,-17 34-1,-53 1 1,0 17 0,0-17-1,-35-18 1,0-53 0,17 0-1,18-71 16,53 0-15,0 1 15,35-36-15,-70 88-16,35-17 16,-18 0-1,-17 17 1</inkml:trace>
  <inkml:trace contextRef="#ctx0" brushRef="#br0" timeOffset="23031.29">4692 3228 0,'0'0'15,"0"-18"-15,18-52 16,-18 52-16,0-17 16,-18 52 15,18 1-31,-35 88 15,-1 53 1,1-36 0,35-35 15,0-52-15,18-36-1,35-53 1,0 0-1,17-35 1,-17 17 0,-35 36-16,52 17 15,-52 18 1,35 88 0,-53 36-1,17-36 1,1 0-1,35-53 1,0-35 15,17-35-15,-17-18 0,18-53-1,-36 1 1,-35-54-1,-53 88 1,-17 54 0,17 17-1,0 35 1,53 18 0,0-36-1,18-17-15,70 0 16</inkml:trace>
  <inkml:trace contextRef="#ctx0" brushRef="#br0" timeOffset="23596.16">5891 2981 0,'0'0'0,"0"-18"16,-17 1-1,-1 17 1,-17 70 0,17 1-1,18-36-15,-17 106 16,17-35 0,-18 17-1,0-52 1,1-53-1,-1-18 17,-17 0-17,17-36 1,18-17 0,35-52-1,71-19 1,-18 54-1,-52 52-15,87-17 16,-52 52 0,-18 89-1,-53-18 1,-18 18 0,-35 0-1,18-88 1,17-1-1,18-52 32</inkml:trace>
  <inkml:trace contextRef="#ctx0" brushRef="#br0" timeOffset="24464.19">6262 3387 0,'17'0'16,"1"0"0,0 0-16,-1 0 0,36-36 15,0 1 1,-35 0-1,-18-18 1,-35 35 0,-54 18 15,36 53-15,1 35-1,52 1 1,0 16-1,35-69 1,71-1 0,35-35-1,-35-35 1,17-18 0,-88 35-16,1-35 15,-36-35 1,0 17-1,0 36 1,0 53 31,0 52-31,0-34-16,0 17 15,0 35 1,0-53-1,0-17 1,0-1 0,-18-17-1,0-35 1,18 0 0,36-71-1,87-18 1,1 36-1,34 53 1,-122 35-16,52 18 31,-35 87-15,-53 1 0,-18 0-1,-35-18 1,18-52-1,17-19 1,18-52 15</inkml:trace>
  <inkml:trace contextRef="#ctx0" brushRef="#br0" timeOffset="24746.85">8167 3210 0,'0'18'0,"0"0"0,-18-1 15,-17 54 1,0 17-1,17-35 1,18-18 0,0-53 15,18 1-15</inkml:trace>
  <inkml:trace contextRef="#ctx0" brushRef="#br0" timeOffset="25163.11">8184 2910 0,'0'0'0,"-52"0"16,34 18-1,-17 53 1,17-54-16,0 54 15,18-36 1,53-17 0,0-18-1,18-18 1,-36-17 0,18-36-1,-53 1 1,0 17-1,-35 35 1,-18 18 15,-18 35-15,18 36 0,53-36-1,18-35 1</inkml:trace>
  <inkml:trace contextRef="#ctx0" brushRef="#br0" timeOffset="25513.47">8608 2875 0,'0'-18'0,"0"36"31,0 0-15,0-1-16,-53 72 31,18 34-15,-1-35 0,36 53-1,0-52 1,0-19-1,0-52-15,18-1 16,35-17 0,17-17-1,-17-19 1,-17-16 0,-19-1-1</inkml:trace>
  <inkml:trace contextRef="#ctx0" brushRef="#br0" timeOffset="25747.04">8467 3246 0,'0'0'0,"-18"0"0,18-18 32,53 18-17,35-18 1,36 1-1,-54-1 1,18 0 0,-70 18-1,-36 0 1,-70 0 0</inkml:trace>
  <inkml:trace contextRef="#ctx0" brushRef="#br0" timeOffset="26530.68">1976 4357 0,'0'0'0,"0"-18"0,17-35 16,-17 36 0,-35 17-16,-53-18 31,17 18-15,-35 35-1,-17 71 1,35-35-1,70-36-15,-35 88 16,53-34 0,35 16-1,89-34 1,-36-53 0,88-36-1,-87-35 1</inkml:trace>
  <inkml:trace contextRef="#ctx0" brushRef="#br0" timeOffset="27446.33">2222 4621 0,'18'-17'16,"-36"34"-16,36-52 0,-18 17 16,-35 18-1,-18 18 1,-18 53-1,54-1 1,17 18 0,0-35-1,35-53 17,-35-17-17,0-19 1,0-34-1,35 17 1,53-35 0,18 35 15,-17 35-15,16 36-1,-34 35 1,-71 53-1,0-89-15,0 71 16,-35 1 0,-1-72-1,1 1 1,17-36 0,18-52-1,36-19 1,34-16-1,1 52 1,52 0 0,-35 53 15,18 53-15,-88-36-16,0 54 15,-18 35 1,0-36-1,-18-52 1,-17 0 0,17-18-1,18-89 1,35 19 0,36-36-1,-1 35 1,89 36-1,-88 35 1,52 53 15,-105 18-15,-18 17 0,-71 0-1,54-53 1,-19 1-1,19-36 1,17-18 0</inkml:trace>
  <inkml:trace contextRef="#ctx0" brushRef="#br0" timeOffset="27830.1">3845 4498 0,'0'0'0,"0"18"32,0-1-32,-17 1 15,-1 52 1,0 71 0,1 54-1,17-125-15,0 89 16,0 88-1,0-53 1,-36 70 0,1-52-1,-18-88 1,53-89-16,-35 53 16,35-106 15,0-87-16,35-19 1,-17 71-16,17-53 16</inkml:trace>
  <inkml:trace contextRef="#ctx0" brushRef="#br0" timeOffset="28162.95">3739 4745 0,'0'0'0,"-17"-18"0,17 1 16,0-19-16,0-17 16,88 0-1,35 18 1,-34 35 0,52 35-1,-106 18 1,-17 18-1,-54-1 1,-52 1 0,0-18 15,53-53-15,17 0-1,18-18 1,18 1-16</inkml:trace>
  <inkml:trace contextRef="#ctx0" brushRef="#br0" timeOffset="28696.05">4621 4568 0,'0'0'0,"0"-17"0,0-1 0,-35 1 15,-35-1 1,-1 18 0,53 0-16,-87 53 31,52 17-15,17 19-1,36-19 1,18-17-1,35-53 1,35 0 0,0-53-1,-17 0 1,-18-17 0,-36 17-1,1-18 1,-18 124 15,0 18-15,0-1 15,0 1-15,0-54-16,18 19 15,17-36 1,18 0-1,17-18 1,-52-17-16</inkml:trace>
  <inkml:trace contextRef="#ctx0" brushRef="#br0" timeOffset="29095.41">4904 4586 0,'0'0'0,"17"-35"16,-17 17-1,71-17 1,17 17 15,-17 18-15,-19 53 0,-34 18-1,-18 17 1,0-18-1,-18-52 1,-17 0 0,18-36-1,17-17 1,0-36 0,17 18-1,36-17 1,0 35-1,-18-1 1,-17 36 15,35 0-31</inkml:trace>
  <inkml:trace contextRef="#ctx0" brushRef="#br0" timeOffset="29446.86">5503 4604 0,'0'0'0,"18"0"0,17 0 16,18 0-1,-35 0-15,35-36 16,0-16 0,-36-1-1,-17 17 1,-17 19-1,-54 52 1,53-17-16,-34 52 31,-1 36-15,35-18 0,18-35-1,35-18 1,71-35-1,18-17 1,-1-1 0</inkml:trace>
  <inkml:trace contextRef="#ctx0" brushRef="#br0" timeOffset="29996.36">6509 4516 0,'0'0'0,"-36"-36"15,-34 36 1,-36 0 15,0 53-15,18 18 0,17 17-1,71-70-15,0 52 16,36-17-1,52-35 1,-17-18 0,34-36-1,1-52 1,-53 18 0,0-71-1,-18 17 1,-17-17-1,-18 88 1,-18 53 15,-17 106-15,17 0 0,18 35-1,0-35 1,0-36-1,53-17 1,0-35 0,0-18-1,0-53 1,-35 35-16</inkml:trace>
  <inkml:trace contextRef="#ctx0" brushRef="#br0" timeOffset="30828.96">7426 4427 0,'0'0'0,"0"-17"0,-18 17 15,1 0 1,17 17 0,-36 72-1,19-19 1,-1 18-1,0-17 1,36-89 31,-18 1-31,18-1-16,35-35 15,-18 53 1,18 0-1,-18 53 1,0 35 0,18-17-1,0-54 17,53-17-17,-88 0-15,105-53 16,-52 0-1,-18-52 1,-53 16 0,-18-16-1,-53 34 1,-17 53 0,35 54-1,36 17 1,17 35-1,53-35 1,0-36 0</inkml:trace>
  <inkml:trace contextRef="#ctx0" brushRef="#br0" timeOffset="31063.34">8431 4480 0,'0'-17'0,"0"34"0,-17-17 32,-19 71-17,1-1 1,18 1 0,17-18-1,0-36 1,0-34 15,17-1-31</inkml:trace>
  <inkml:trace contextRef="#ctx0" brushRef="#br0" timeOffset="31262.73">8449 4163 0,'-18'0'0,"36"0"0,-53 0 16,17 0 0,18 17-16,0 19 15,0 17 1,35-36 0,1-17-1</inkml:trace>
  <inkml:trace contextRef="#ctx0" brushRef="#br0" timeOffset="31512.06">8872 4198 0,'0'0'0,"0"18"32,0-1-17,-35 72 1,-18 52-1,18 17 1,0-34 0,17-36-1,18-70 1,18-18 0,35-53-1</inkml:trace>
  <inkml:trace contextRef="#ctx0" brushRef="#br0" timeOffset="31995.91">9190 4198 0,'0'18'16,"0"-1"-16,-18 1 15,-17 88 1,0 35-1,17-35 1,0 0 0,1-36-1,-1-35 1,-17-17 0,35-53-1,0-18 1,88-53-1,0 0 1,53 0 0,-52 71 15,-37 106-15,-52 52-1,0-35 1,-17 36-1,-1-54 1,18-52 0,0-36-1,18 1 1,-18-1-16</inkml:trace>
  <inkml:trace contextRef="#ctx0" brushRef="#br0" timeOffset="32229.26">8467 4463 0,'0'0'0,"0"17"15,17-17 1,54 0-1,70 0 1,0 0 0,-53 0-1,-52 0 1</inkml:trace>
  <inkml:trace contextRef="#ctx0" brushRef="#br0" timeOffset="32795.44">4251 5715 0,'35'0'31,"-17"0"-31,17 18 15,53 87 1,-35 1 0,-17 35-1,-36-52 1,0-19 0,-18-70-1,18-17 1</inkml:trace>
  <inkml:trace contextRef="#ctx0" brushRef="#br0" timeOffset="33045.66">4798 5715 0,'0'0'0,"0"-35"0,-18 35 15,0 0 1,-70 70-1,-53 71 1,106-105-16,-89 69 16,-17 37-1,71-54 1,70-71 0,17-17-1,54-17 1,-53-1-16</inkml:trace>
  <inkml:trace contextRef="#ctx0" brushRef="#br0" timeOffset="33328.55">4921 5856 0,'0'53'31,"0"-18"-31,-70 106 15,34-17 1,-17 70 0,18-18-1,-18 54 1,-17 17 0,34-142-1,19-16 1,17-107-1,0-35 1,17 35 0</inkml:trace>
  <inkml:trace contextRef="#ctx0" brushRef="#br0" timeOffset="33629.57">4904 6050 0,'0'0'15,"0"-18"-15,0-70 16,53 0 0,35 53-1,-18 0 1,36 52 0,-35 36-1,-36 53 1,-35 0-1,-88-36 1,-18-17 0,18-35-1,17-18 17,54-18-32</inkml:trace>
  <inkml:trace contextRef="#ctx0" brushRef="#br0" timeOffset="34162.93">5927 5803 0,'0'0'15,"0"-17"-15,0-1 0,-36-17 16,-69 17-1,16 18 1,-34 88 0,17 36-1,88 17 17,18-53-17,36-53 1,70-35-1,-1-35 1,-69 17-16,34-35 16,1-52-1,-36 16 1,0-16 0,-35 69-1,0 72 1,-17 105-1,-1-53 1,18 0 0,35-35 15,1-35-15,16-18-1,-34 0-15,35-36 16,18-17-1</inkml:trace>
  <inkml:trace contextRef="#ctx0" brushRef="#br0" timeOffset="34379.44">6350 5662 0,'0'0'0,"0"-18"0,0-34 16,0 34 0,0 53-1,-35 53 1,-18 53-1,0 1 1,35-54 0,18-53-16,0 0 31,18-17-15,52-53-1</inkml:trace>
  <inkml:trace contextRef="#ctx0" brushRef="#br0" timeOffset="34844.76">6703 5627 0,'0'0'0,"0"-35"15,0-1 1,0 54 0,-36 35-1,1 70 1,-18 36-1,36-71 1,-1-17 0,18-54-1,0-70 32,18 18-31,70-71-1,35-17 1,-17 70 0,18 53-1,-71 35 1,-18 89 0,-35-107-16,0 107 15,-53-71 1,18 0-1,-1-53 1,-17 0 0,18 0-1</inkml:trace>
  <inkml:trace contextRef="#ctx0" brushRef="#br0" timeOffset="35045.41">6085 5786 0,'0'0'0,"0"-18"31,18 18-31,17-18 16,106 1 0,1-1-1,-54-17 1,-53 17-16</inkml:trace>
  <inkml:trace contextRef="#ctx0" brushRef="#br0" timeOffset="35745.83">11130 2981 0,'0'0'16,"0"-18"-16,-18-88 16,18 89-16,0-1 15,0 1-15,71 140 47,-18 1-31,-35-72-16,35 125 15,-36-54 1,1-35 0,-1-70-1,1-18 1</inkml:trace>
  <inkml:trace contextRef="#ctx0" brushRef="#br0" timeOffset="35978.65">11606 3034 0,'0'-18'0,"0"36"0,0-89 16,-35 54 15,17 17-31,-70 35 16,-53 71-1,-18 35 1,89-35-1,-1 0 1,71-54 0,88-52-1,1-35 1</inkml:trace>
  <inkml:trace contextRef="#ctx0" brushRef="#br0" timeOffset="36245.44">11800 3140 0,'0'0'0,"0"88"16,-70 106-1,35-35 17,-18 70-17,35 36 1,-35-1-1,18-35 1,0-52 0,35-107-1,0-52 1,17-53-16</inkml:trace>
  <inkml:trace contextRef="#ctx0" brushRef="#br0" timeOffset="36595.66">11765 3634 0,'0'0'0,"0"-71"0,0 18 0,18-159 32,52 89-17,54 70 1,-1 53-1,36 35 1,-88 54 0,-107 87-1,-105-70 1,35-36 0,1-34-1,69-36 1,19 0-16,52-18 31,18 0-15,70-35-1</inkml:trace>
  <inkml:trace contextRef="#ctx0" brushRef="#br0" timeOffset="37078.44">12876 3316 0,'0'0'16,"18"-18"-16,35-70 16,-53 53-1,-53-18 1,35 53-16,-70 0 16,-18 35-1,36 89 1,35-18-1,17 17 1,18-52 0,0-54-1,88-17 17,-35-35-17,35-36 1,-17-34-1,-36 16 1,-17 19 0,-18 158 15,0 36-15,0-54-1,35 1 1,-17-54-1,-1-17-15,36 0 16,0-35 0</inkml:trace>
  <inkml:trace contextRef="#ctx0" brushRef="#br0" timeOffset="37327.83">13476 3087 0,'0'0'0,"18"-18"0,-18-17 15,0 17 1,-36 36 0,1 88-1,18 0 1,-19 52 0,19-105-16,-1 35 15,18-17 1,35-71-1,18-18 1,-35 18-16</inkml:trace>
  <inkml:trace contextRef="#ctx0" brushRef="#br0" timeOffset="37762.07">13811 3069 0,'0'-17'16,"0"34"-16,0-52 15,0 53 1,0-1-16,0 71 16,-17 71-1,-36 0 1,35-71 0,0-35-1,1-35 1,17-71 15,0 35-31,53-53 16,35-52-1,18 17 17,52 36-17,-16 87 1,-54 89-1,-88 35 1,-36-35 0,-16-53-1,-19-35 1,18-18 0,0 0-1</inkml:trace>
  <inkml:trace contextRef="#ctx0" brushRef="#br0" timeOffset="37962.87">13141 3263 0,'0'-17'15,"18"17"1,17 0-16,35 0 15,36-36 1,0 19 0,-53-1-16</inkml:trace>
  <inkml:trace contextRef="#ctx0" brushRef="#br0" timeOffset="38444.26">15663 3281 0,'0'0'0,"0"-18"0,18-35 15,0 36 1,-18 34 15,0 1-15,0 70 0,-36 0-1,19-35 1,-1-35-1,0-18 1,18-18-16</inkml:trace>
  <inkml:trace contextRef="#ctx0" brushRef="#br0" timeOffset="38627.97">15716 3016 0,'0'0'0,"0"-17"0,0-19 15,0 54 32,0 0-47,0 17 32,0-17-32</inkml:trace>
  <inkml:trace contextRef="#ctx0" brushRef="#br0" timeOffset="39045.04">16245 3175 0,'0'0'0,"18"0"0,17-18 16,-35 1 0,-70 17-1,-36 0 1,35 0-1,18 35 1,36 18 0,17-18-1,106 0 17,-71-17-32,53 35 15,0 18 1,-70-19-1,-36-16 1,-105-36 0,88 0-16,-54 0 15,-34-18 1,70 0 0,53-17-1,18 0 1,52 17-1</inkml:trace>
  <inkml:trace contextRef="#ctx0" brushRef="#br0" timeOffset="39628.17">17462 2840 0,'0'0'0,"-52"-18"16,34 53-1,-17 36 1,-1 70 0,1 18-1,-35 0 1,52-54-1,0-52 1,1-53 0,17-17 15,0-1-15,0 0-16,17-70 15,54 0 1,52-18-1,1 53 1,17 36 0,-18 52-1,-87 71 1,-36 17 0,-53-52-1,-88-1 1,35-52-1,-71 0 1,89-18 0,71-18-1,17-35 17,52 35-32</inkml:trace>
  <inkml:trace contextRef="#ctx0" brushRef="#br0" timeOffset="39860.64">17939 3193 0,'0'0'0,"17"0"0,-17 17 32,-35 54-17,0 35 1,17-18-1,1-53 1,17 0 0,0-52 15,0-1-31</inkml:trace>
  <inkml:trace contextRef="#ctx0" brushRef="#br0" timeOffset="40245.41">18009 2946 0,'-35'0'16,"17"0"-16,-17 35 16,35 18-1,0 0 1,18-36-1,35-17 1,-36 0-16,36-17 16,-18-18-1,-35-18 17,0-18-17,-52 36 1,-19 35-1,36 53 1,17 17 0,18-34-1,35-19 1,1 1-16</inkml:trace>
  <inkml:trace contextRef="#ctx0" brushRef="#br0" timeOffset="40544.47">18591 2910 0,'0'0'0,"18"-17"0,0-1 15,-1 18 1,-17 35 15,-35 71-15,-36 35-1,19-17 1,34-1 0,18-52-1,35-18 1,0-53 0,18 0-1,0-53 1,-35 18-1</inkml:trace>
  <inkml:trace contextRef="#ctx0" brushRef="#br0" timeOffset="40727.62">18397 3175 0,'0'0'0,"-35"0"0,17 0 15,1 0 1,34 35-1,72-35 1,-1 0 0,35 0-1,-35-17-15</inkml:trace>
  <inkml:trace contextRef="#ctx0" brushRef="#br0" timeOffset="41662.44">19914 3140 0,'18'0'0,"0"0"32,-1 0 61,-17-18-77,18 0 0,-18 1-16,0-1 15,0 1 1,0-1-16,-71 0 31,1 18-15,-36 18-1,53 35 1,35 17 0,36 1-1,88 52 1,-36-52 0,19-1-1,-72-17 1,-17-35-1,-88-18 1,-53 0 0,-18 0-1,89-35 17,17-18-17,53 0 1,53 0-1,-18 18-15</inkml:trace>
  <inkml:trace contextRef="#ctx0" brushRef="#br0" timeOffset="41951.49">20443 2769 0,'0'-17'0,"0"34"0,-17-34 31,-36 87-15,18 71 0,-18-17-1,0 70 1,35-159 0,-17 89-1,17-36 1,1-35-1,34-71 17</inkml:trace>
  <inkml:trace contextRef="#ctx0" brushRef="#br0" timeOffset="42362.23">20479 3228 0,'0'0'0,"0"-18"0,-18 36 31,-52 70-15,52 0-1,18 0 17,18-52-17,52-1 1,18-35-1,-52 0-15,69-53 16,-34 0 0,-36-70-1,-35-1 1,-35 71 0,-53 36-1,52 17-15,-52 35 16,0 53-1,53-17 1,35 17 0,53-53-1,17-35 1</inkml:trace>
  <inkml:trace contextRef="#ctx0" brushRef="#br0" timeOffset="42927.45">21078 3246 0,'0'0'16,"18"-18"-16,0 18 15,-18 18 1,-36 70 0,1 0-1,0 18 1,35-36-1,0-52 1,53-18 0,-18 0-1,36-53 1,-18 18 15,-1-1-15,-34 36-1,-18 18 1,0 0-16,0 52 16,0-34-1,0 17 1,35-53 0,54 0-1,-72 0-15,54-53 16,-18 0-1,-18-71 1,-35 18 0,0 18-1,-35 71 1,-36 17 15,1 0-15,-19 17-1,36 1-15</inkml:trace>
  <inkml:trace contextRef="#ctx0" brushRef="#br0" timeOffset="44560.05">11359 4445 0,'0'0'0,"0"-18"0,0-35 15,-17 36-15,-36-18 16,-18 17-1,1 18 1,52 0-16,-70 70 16,17 36-1,1 35 17,70 18-17,0-71 1,88 18-1,-70-106-15,140 18 16,-16-18 0,34-35-1,-17-54 1,-89 19 0,-17-36-1,-53 53 1,-35 35-1,-18 54 1,18 34 0,-1 36-1,36 0 1,18-36 15,53-70-15,-36 0-1,-18-17 1,-17-54 0,0 1-1,0-54 1,18 107-16,53-89 16,-1 53-1,71 53 1,-35 53-1,-53 0 1,-53-18-16,18 53 16,-18 0-1,-18-35 17,-35-17-17,18-36 1,17-36-1,36-70 1,35 36 0,53-18-1,35 52 1,-53 36 0,18 18-1,-53 70 1,-36 0-1,-17-17 1,-53-53 0,18-1-1,18-34 1,17-36 15,88-53-15,53 18-1,-35 35 1,35 53 0,-88 53-1,-53 17 1,0-52-16,-36 105 16,-34-34-1,17-37 1,0-52-1</inkml:trace>
  <inkml:trace contextRef="#ctx0" brushRef="#br0" timeOffset="45060.8">13476 4762 0,'0'0'0,"0"-17"0,18-54 16,-18 54 15,0 34-15,-18 1-1,0 17-15,-52 177 16,-18 70-1,17-53 1,-17 54 0,17-19-1,54-193-15,-36 52 16,18-17 0,35-88-1,0-54 1,35-69-1,35-89 1</inkml:trace>
  <inkml:trace contextRef="#ctx0" brushRef="#br0" timeOffset="45377.76">13423 5080 0,'0'0'0,"18"-71"0,-1-52 15,1-18 1,70 0-1,-35 105 1,141 36 0,-17 53-1,-107 36 1,-52 52 0,-124-35-1,0-54 1,-53-34-1,106-18 1,53-53 15,53 18-15,0 0 0</inkml:trace>
  <inkml:trace contextRef="#ctx0" brushRef="#br0" timeOffset="45826.8">14323 4798 0,'159'-53'16,"-318"106"-16,406-159 16,-230 53-1,-17 35-15,-70 1 16,-36 17 0,-18 35-1,36 36 1,18 52-1,70 1 1,35-54 0,53-52-1,18-36 17,-18-35-17,0-35 1,-52 0-1,-1-18 1,-35 88 0,0 36-1,0 70 1,0 18 0,18-35-1,17-1 1,0-70-1,0 0 1,-17 0 0</inkml:trace>
  <inkml:trace contextRef="#ctx0" brushRef="#br0" timeOffset="46177.32">14781 4815 0,'18'-88'15,"-36"176"-15,89-264 16,17 141-1,0 35 1,18 35 0,-35 36-1,-18 34 1,-36-69-16,-17 70 16,-17-54-1,-36-34 1,17-18-1,19-18 1,17-52 0,0 52-16,70-70 15,36 0 1,0 17 15,-35 71-15,-19-17-1,-34 17-15</inkml:trace>
  <inkml:trace contextRef="#ctx0" brushRef="#br0" timeOffset="46510.08">15505 4851 0,'17'-18'0,"-34"36"0,-1 35 16,18 0 0,70-36-1,1-17 1,-36 0-16,71-70 15,-35-1 1,-54-17 0,-17 17-1,-35 71 17,-53 18-17,70 0-15,-52 52 16,17 54-1,35-19 1,36-34 0,70-36-1,53-17 1,35-36 0,-123 1-16</inkml:trace>
  <inkml:trace contextRef="#ctx0" brushRef="#br0" timeOffset="46960.77">16545 4727 0,'0'0'0,"0"-35"16,0 17-16,-88 18 15,0 0 1,-53 88 15,17 36-15,89-36-1,35 0 1,106-52 0,-18-36-1,53-53 1,-53-18 0,1-88-1,-1 1 1,-53-19-1,-35 89 1,-71 159 15,36 87-15,18-34 15,17-71-31,0 88 16,52-53-1,-16-70 1,34-18 0,-34 0-16</inkml:trace>
  <inkml:trace contextRef="#ctx0" brushRef="#br0" timeOffset="47810.67">18168 4727 0,'0'0'0,"0"-70"16,0 17 0,18 35-1,-18 36 1,-53 70-1,17 71 1,1-18 0,18-88-1,17-18 1,17-53 15,36-17-15,18-35-1,35-36 1,-18 35 0,-35 71-1,-18 71 1,-17-54-16,-1 89 16,1 18-1,35-54 1,0-70-1,35 0 1,0-17 0,18-89-1,-88-35 1,-1 35 15,1-18-15,-18 89-1,17 106 1,-17 34 0,18 54-1,17-35 1,18-89 0,18-17-1,-1-18 1,-17-53-1,-35-18 1</inkml:trace>
  <inkml:trace contextRef="#ctx0" brushRef="#br0" timeOffset="48243.84">19367 4516 0,'0'0'0,"-52"0"31,34 0-31,18 17 31,0 1-15,0-1 0,0 1-1,0 0 1,0-1-1,18 1 1,-1 17 0,-17 1-1,0-19-15,0 36 16,-35 0 0,17 18 15,-17-36-16,0-17 1,17-1 0,36-34 15,35-19-15</inkml:trace>
  <inkml:trace contextRef="#ctx0" brushRef="#br0" timeOffset="48594.01">19685 4410 0,'0'0'15,"0"-18"-15,18-35 16,-18 18 0,0 70-1,-36 89 1,19-89-16,-36 106 16,0 35-1,0-34 1,53-72-1,0-17 1,53-53 0,0-18-1</inkml:trace>
  <inkml:trace contextRef="#ctx0" brushRef="#br0" timeOffset="49076.34">20020 4498 0,'0'0'0,"18"-18"0,-18-17 16,0 17 0,-18 71-1,0 18 1,1 70 0,-1-18-1,1 19 1,-19-37-1,19-105 1,17-17 15,53-71-15,35-54 15,-71 125-31,54-36 16,0 35-1,-71 106 1,0 18 0,0 0-1,0-35 1,17-54 0,54-17-1,-18-17 1,35-54-1,-18 1 1,-52-1 0</inkml:trace>
  <inkml:trace contextRef="#ctx0" brushRef="#br0" timeOffset="49310.77">19614 4657 0,'0'0'0,"-35"0"0,0 17 16,53-17-1,105 0 1,53 0 0,-52-35-1,-1 17 1,-87 18-16,-19 0 15</inkml:trace>
  <inkml:trace contextRef="#ctx0" brushRef="#br0" timeOffset="50010.44">15840 5662 0,'0'0'16,"17"0"-16,19-18 15,-36 1 1,0-1-16,0-17 15,-18 17 1,-35 1 0,-17 17-1,-19 53 1,-69 88 0,34-18 15,89-88-31,-36 106 15,89-35 1,52-70 0,54-1-1,17-35 1,0-53 0,-106 53-16</inkml:trace>
  <inkml:trace contextRef="#ctx0" brushRef="#br0" timeOffset="50425.96">16492 5803 0,'36'-17'0,"-72"34"0,89-52 0,-35-18 15,-18 35 1,-88 18 15,-18 18-15,-35 17-1,70 18 1,54 0 0,69 0-1,37 0 1,17 0 0,-1 0-1,-87-36 1,-53 19-1,-71-19 1,-18-17 0,-17 0-1,53 0 1,53-17 15,35-19-15,106 1-1</inkml:trace>
  <inkml:trace contextRef="#ctx0" brushRef="#br0" timeOffset="50842.91">17163 5803 0,'17'-17'0,"-34"34"0,52-52 0,-35 17 16,-53 18-1,-35 0 1,-36 36 0,54 16-1,34 37 1,36-54 15,89 0-15,34-17-1,-35-1 1,-70 1-16,35 0 16,-53-1-1,-71-17 1,-70 18 0,18-18-1,52 0 1,54 18-1,34-18 17,1-18-17</inkml:trace>
  <inkml:trace contextRef="#ctx0" brushRef="#br0" timeOffset="51018.63">17657 6191 0,'0'0'0,"0"18"15</inkml:trace>
  <inkml:trace contextRef="#ctx0" brushRef="#br0" timeOffset="72557.42">1076 7338 0,'0'0'0,"-88"70"31,88-34-15,-53 87-16,-18 1 15,1-1 17,52 36-17,18-53 1,53-53 0,18-53-1,-19-36 1,37-52-1,-72 70-15</inkml:trace>
  <inkml:trace contextRef="#ctx0" brushRef="#br0" timeOffset="72756.95">670 7796 0,'0'0'0,"18"0"47,70 0-32,-17 0 1,52-17 0,-105-1-16</inkml:trace>
  <inkml:trace contextRef="#ctx0" brushRef="#br0" timeOffset="73374.11">1446 8026 0,'53'-18'15,"-35"18"-15,35-53 32,-18-35-17,-35 70-15,0-35 16,-88 18 0,-36 35-1,1 18 1,-18 70-1,88-18 1,53-34-16,-18 52 16,18-17-1,53-36 1,0-35 0,35-18-1,-17-35 1,-36 36-1,53-72 1,-35 19 0,-17 17-1,-19 35 1,-17 36 0,0 70-1,-17 18 1,17-35-1,35-19 1,18-52 0,53-17-1,-1-36 1,-52 18 0</inkml:trace>
  <inkml:trace contextRef="#ctx0" brushRef="#br0" timeOffset="73973.64">2081 7849 0,'0'-17'16,"0"34"-16,-35-34 16,17 17-16,-52 17 15,-18 54 1,35 35 0,53-53-1,0-18 1,35-35-1,36 0 1,17-71 0,-35 18-1,-18 0 1,-35 18 0,-35 53 15,35 17-16,-36 53 1,19 89 0,17-36-1,0 88 1,0-17 0,0 52-1,0-211-15,0 106 16,-18 35-1,-52-106 1,-36-17 0,-18-71-1,-70-53 1,-17-88 0,70-71-1,105 36 1,54 17 15,105-17-15,18 70-1,89-35-15</inkml:trace>
  <inkml:trace contextRef="#ctx0" brushRef="#br0" timeOffset="74474.02">2275 7902 0,'0'18'16,"0"-1"-16,0 1 16,0 17-16,0 36 15,-17 0 1,-19-19 15,19-34-15,17-36-1,0-17 1,0-18 0,53-53-1,17 18 1,-52 71-16,88-36 15,35 53 1,-53 35 0,-70 35-1,-18 36 1,-53 0 0,18-53-1,17-18 1,53-35 31,18-53-32,-35 36-15,-1-1 0</inkml:trace>
  <inkml:trace contextRef="#ctx0" brushRef="#br0" timeOffset="74957.25">3140 7849 0,'0'0'16,"-36"-17"-1,-16-1-15,-19 18 16,-17 35 0,17 36-1,1 35 1,52-18 15,18-70-31,18 70 16,35-88-1,35 0 1,-18-36 0,1-34-1,-36-36 1,-17 18-1,-18 70 1,0 1 0,0 52-1,0 71 1,0 0 0,0-36-1,35-52 1,36-1 15,-1-34-15,18-19-16</inkml:trace>
  <inkml:trace contextRef="#ctx0" brushRef="#br0" timeOffset="75590.47">3545 7867 0,'0'0'0,"-35"0"15,0 53 1,-18 70 0,18-52-1,35 17 1,0-70 0,0-1-1,0-34 1,0-54 15,17 1-15,36-36-1,18 18 1,-18 88 0,0 0-1,-36 70 1,1-52-16,-18 105 15,0-52 1,0-1 0,0-34-1,0-54 17,0 0-32,0-52 15,35-18 1,36-36 15,17 54-15,-35 70-1,0 70 1,-36 18 0,-17 36-1,0-71 1,0 0-1,0-71 17,0-17-17</inkml:trace>
  <inkml:trace contextRef="#ctx0" brushRef="#br0" timeOffset="75972.81">4145 7973 0,'0'17'16,"18"-17"15,-1 0-31,1 0 16,17-17 0,36-36-1,-36 0 1,-35 0-1,0 35 1,-88 18 0,35 53-1,-18 53 1,54 35 0,17-35-1,35-53 1,36-35 15,35-18-15,-18-36-1,18-17-15</inkml:trace>
  <inkml:trace contextRef="#ctx0" brushRef="#br0" timeOffset="76256.98">4833 7620 0,'-18'0'0,"36"0"0,-53 0 15,52 0 1,54 0 0,52 0-1,-34 0 1,-54-18-1,53 18 1,-70-17 0,-54 17 15,-52 0-15,18 0-16</inkml:trace>
  <inkml:trace contextRef="#ctx0" brushRef="#br0" timeOffset="76474.83">4833 7602 0,'0'0'0,"-71"71"16,36-1 0,18 19-1,-19 52 1,1 35 0,35 1-1,0-89 1,35 0-1,36-35 17,-54-53-32,36 0 15,36-18 1</inkml:trace>
  <inkml:trace contextRef="#ctx0" brushRef="#br0" timeOffset="76907.13">5256 7885 0,'0'0'0,"0"17"31,0 1-15,-17 17-16,-19 71 16,19-18-1,17 0 1,0-52 0,0-19-1,0-34 1</inkml:trace>
  <inkml:trace contextRef="#ctx0" brushRef="#br0" timeOffset="77174">5203 7885 0,'0'0'0,"36"-36"16,17 1-1,35 35 1,-18 0-1,36 71 1,-53 17 0,-53-53-16,0 106 15,-35-53 1,-18-35 0,35-35-1,1-18 1,-19-18-1</inkml:trace>
  <inkml:trace contextRef="#ctx0" brushRef="#br0" timeOffset="77357.13">5133 8132 0,'0'0'0,"-18"0"15,54 0 16,-19 0-31,36 0 16,88-53 0,0 17-1,53-34 1</inkml:trace>
  <inkml:trace contextRef="#ctx0" brushRef="#br0" timeOffset="77557.17">5927 7920 0,'-18'0'16,"-35"17"0,18 36-1,0 53 1,35-18 0,-18-17-1,18-36 1,18-52 15</inkml:trace>
  <inkml:trace contextRef="#ctx0" brushRef="#br0" timeOffset="77789.72">5856 7955 0,'0'-18'0,"0"36"0,53-71 15,-18 53 1,36 53 15,-71-18-31,53 54 16,-18 34-1,18-52 1,-53-18 0,35-53-1,1 0 1,-19-36-16</inkml:trace>
  <inkml:trace contextRef="#ctx0" brushRef="#br0" timeOffset="78006.75">6368 7849 0,'0'0'0,"0"-17"16,-53 70-1,17 52 1,1 37-1,0-54 17,35-18-17,0-52 1,53-18 0,-18-35-16</inkml:trace>
  <inkml:trace contextRef="#ctx0" brushRef="#br0" timeOffset="78239.32">6685 7920 0,'-18'0'16,"36"0"-16,-53 0 0,52 0 31,1 0-31,17 0 15,54 0 1,-72 0 0,36 0-1,-18 0 1</inkml:trace>
  <inkml:trace contextRef="#ctx0" brushRef="#br0" timeOffset="78390.95">6650 8061 0,'-18'18'0,"36"-36"0,-53 53 16,17-17 0,36-18-1,34 0 1,37-35 0,-54 17-16,18 0 15</inkml:trace>
  <inkml:trace contextRef="#ctx0" brushRef="#br0" timeOffset="78756.62">7302 7743 0,'0'0'0,"-17"0"15,-1 0 1,18 18 15,18-18 0,-1 0-15,-17-18-16,18 1 16,-18-18-1,-18 35 1,-17 0-1,18 17 1,-19 54 0,1 17-1,17-18 1,18 1 0,18-53-16</inkml:trace>
  <inkml:trace contextRef="#ctx0" brushRef="#br0" timeOffset="79006.31">7655 7849 0,'0'0'0,"-17"-17"31,-19 17-31,-17 35 16,18 18-1,0 70 1,0-17 15,17 0-15,18-88-16,0 17 16</inkml:trace>
  <inkml:trace contextRef="#ctx0" brushRef="#br0" timeOffset="79307.41">7532 7955 0,'0'0'0,"0"-70"16,0 52-16,35-35 16,36 18-1,17 35 1,18 35-1,-36 71 17,-52 35-17,-18-18 1,-53-17 0,0-35-1,35-71 16,18-18-15</inkml:trace>
  <inkml:trace contextRef="#ctx0" brushRef="#br0" timeOffset="79505.91">7479 8096 0,'0'0'0,"-18"0"31,54 18-15,-19-18 0,36 0-1,71 0 1,-89 0-16,53-35 16,-35 17-16</inkml:trace>
  <inkml:trace contextRef="#ctx0" brushRef="#br0" timeOffset="79755.75">8079 7849 0,'0'0'0,"0"-17"15,0 34 17,0 1-32,0 35 15,17 53 1,19-18-1,-19-35 17,1-36-32,-1 19 15,19-54 17</inkml:trace>
  <inkml:trace contextRef="#ctx0" brushRef="#br0" timeOffset="79957.6">8396 7885 0,'-35'-36'31,"17"54"-31,-17 35 16,0 35 0,-1 0-1,19-17 1,34-71 15,1 0-15</inkml:trace>
  <inkml:trace contextRef="#ctx0" brushRef="#br0" timeOffset="80272.87">8661 7779 0,'0'0'0,"0"17"0,-18 1 16,0-18 0,18-18 15,18 18-16,0-17 1,-1 17 0,-17 17-1,0 36 1,-17 18 0,-19-36-1</inkml:trace>
  <inkml:trace contextRef="#ctx0" brushRef="#br0" timeOffset="80789.28">8819 7444 0,'-17'0'16,"34"0"-1,36 0 1,-17 0-16,52 0 16,53 0-1,-71-18 1,-34 18-1,-36 71 1,0 17 0,-18 35-1,0-88-15,18 71 16,0 71 0,0-1-1,53-52 1,0 34 15,-53-70-15,0-17-1,-106-53 1,18-18 0,-18 0-1,18 0 1,35-53-1</inkml:trace>
  <inkml:trace contextRef="#ctx0" brushRef="#br0" timeOffset="82007.06">11254 7532 0,'0'0'0,"-18"17"31,0 1-31,1 17 16,-160 106-1,-52 106 1,70-70 0,-17-1-1,88-88 1,70-52-1,36-54 1,52-35 15,71-70-15,0-1 0,-70 71-16</inkml:trace>
  <inkml:trace contextRef="#ctx0" brushRef="#br0" timeOffset="82256.11">11518 7602 0,'-70'124'47,"17"-54"-47,-124 107 16,19-18-1,-36 17 1,52-53-1,107-70 17,53-53-17,17-17 1,106-72 0,-106 54-16</inkml:trace>
  <inkml:trace contextRef="#ctx0" brushRef="#br0" timeOffset="82506.5">11889 7708 0,'0'35'16,"0"-17"-16,-36 35 0,-70 88 15,89-88-15,-54 71 16,-17 17-1,88-71 17,0-17-17,35-53 1,18-18 0,18-34-16</inkml:trace>
  <inkml:trace contextRef="#ctx0" brushRef="#br0" timeOffset="82723.84">11571 8096 0,'0'0'0,"-18"0"16,36 0 15,0 0-31,70 0 15,53 0 17,-17-35-17,-36 17-15</inkml:trace>
  <inkml:trace contextRef="#ctx0" brushRef="#br0" timeOffset="83939.84">12382 8326 0,'0'0'0,"18"17"15,0-17 1,17-17 0,0-19-1,-35 19-15,36-54 16,-36 1-1,-36-19 17,-17 72-17,-70 34 1,-36 72 0,53 34-1,71-35 1,35-17-1,35-54 1,54-17 0,-1 0-1,53-70 1,-71-1 0,-17-17-1,-53 18 1,0 34-1,-17 72 32,-19 69-31,36-34 0,0-1-1,0-17 1,71-35-1,-53-18-15,70 0 16,53 0 0,18-53-1,-54-17 1,-52-19 0,-53 1-1,-88 71 1,0 17-1,-53 35 17,53 35-17,70-34 1,18-19 0,88-17-1,53 0 1,-52-35-1,-1 17 1,-71 18 0,-17 36-1,0 69 1,-35-34 0,0 35-1,17 35 1,18-18-1,-17 71 17,17 36-17,-18-19 1,-17-17 0,-1-70-1,-52-36 1,0-88-1,-18-70 1,-35-54 0,0-35-1,70 36 1,71-18 0,18 0-1,105-36 1,36 1-1,0 35 1</inkml:trace>
  <inkml:trace contextRef="#ctx0" brushRef="#br0" timeOffset="85605.51">13282 8149 0,'35'-35'15,"-70"70"-15,70-105 16,-35 87 15,0 1-31,0 52 16,-17-17-1,17-35-15,-36 53 16,19-54 0,17-34 30,0-19-46,35-52 32,-17 70-32,35-52 15,17-18 1,-17 88 0,18 35-1,-54 36 1,19 34-1,-36-87-15,52 35 16,1-18 0,53-17-1,-18-18 1,54-53 0,-54-18-1,-35-70 1,-53 35-1,-53 36 1,-71 52 15,36 53-15,-18 89 0,53 17-1,53-35 1,0-53-1,71-36 1,-36-17 0,53-35-1,18-71 1,-71 1 0,1 16-1,-36 54 1,0 70-1,-36 36 17,19 52-17,17-52 1,53-36 0,53-35-1,-36 0 1,36-35-1,-18-36 1,-53-34 0,-35 16-1,0 36 1,0 89 15,0-1-31,-17 36 16,-18 17-1,35-18 17,0-34-17,0-54 17,0 0-17,35-52 1,35-36-1,1 18 1,-36 70 0,-35 36-1,0 70 1,0 18 0,0-53-1,18 0 1,17-53-1,36 0 1,-1-36 15,1-52-15,-18-18 0,-18 36-1,0 52 1,-17 36-1,-18 52 1,0-34-16,0 16 16,0 19-1,18-36 1,52-17 0,71-18-1,-88-35 1,-18 17-16,54-88 15,-54 18 17,-18 0-17,-17 70 1,-123 106 0,70 1-1,35 34 1,36-35-1,53-53 1,52-35 0,-52 0-1,-18-52 1</inkml:trace>
  <inkml:trace contextRef="#ctx0" brushRef="#br0" timeOffset="86039.01">16316 7532 0,'0'0'0,"88"-35"31,-70 35-31,123 0 16,-18 0 15,1 17-15,-71 1 0,-71-18-1,-52 0 1,-1-18-16</inkml:trace>
  <inkml:trace contextRef="#ctx0" brushRef="#br0" timeOffset="86339.32">16263 7444 0,'-35'0'0,"-36"53"16,36 17-1,-53 89 1,0-18-1,-1 106 1,19 17 15,35-52-15,35-71 0,17 0-1,71-35 1,1-88-1,105-18 1,-53-53 0,53-71-1</inkml:trace>
  <inkml:trace contextRef="#ctx0" brushRef="#br0" timeOffset="87038.83">16880 8149 0,'0'0'0,"0"-53"0,0 18 0,-17 17 16,-54 18 15,1 53-15,34 35 0,19 18-1,17-88-15,0 35 16,17-18-1,19-35 1,17-35 0,-1-18-1,-16-53 1,-19 53 0,1 18-1,-18 123 16,0 0-15,0-17 0,0-54-1,53 19 1,-18-36 0,36 0-1,-18-36 1,17-87-1,-52 17 1,-18-35 0,-88 18-1,-18 87 1,-106 36 0,1 106-1,17 71 1,123-54-1,71 18 1,53-70 15,70-1-15,1-52 0,-18-18-1,-71 0-15,88-18 16,-87 1-16</inkml:trace>
  <inkml:trace contextRef="#ctx0" brushRef="#br0" timeOffset="87272.32">17639 7990 0,'0'53'16,"-18"-35"-1,-35 70-15,-17 53 16,34-70 0,19-36-1,-1 18 1,18-35 0,35-18-1,1 0 1</inkml:trace>
  <inkml:trace contextRef="#ctx0" brushRef="#br0" timeOffset="87588.86">17586 8167 0,'0'-35'15,"0"70"-15,0-123 16,53 17 0,17 36-1,19 17 1,-72 18-16,54 18 15,-18 88 17,-53-1-17,0 19 1,-18-54 0,-17 1-1,17-71-15,18 18 16,-17-18-1,17-18 1,-36-17 0,36 17-16</inkml:trace>
  <inkml:trace contextRef="#ctx0" brushRef="#br0" timeOffset="87771.31">17480 8202 0,'-18'0'0,"36"0"0,-71 0 16,71 0 15,-1 0-31,142 0 31,-123 0-31,87 0 16,36 0 0,-89-35-1,-34 17-15</inkml:trace>
  <inkml:trace contextRef="#ctx0" brushRef="#br0" timeOffset="88022.48">18309 7937 0,'0'18'15,"-17"-18"-15,-54 106 16,53-71-16,1 71 15,-36 35 1,53-70 0,-18-36 15,18-53 0,18-17-15</inkml:trace>
  <inkml:trace contextRef="#ctx0" brushRef="#br0" timeOffset="88255.47">18292 8061 0,'0'0'0,"35"-53"15,0 53 1,-35 18-16,18 70 16,35 35-1,-18-34 1,18-1-1,-18-53 17,0-17-17,-17-18 1,17-71 0,-17 53-16</inkml:trace>
  <inkml:trace contextRef="#ctx0" brushRef="#br0" timeOffset="88472.2">18821 7955 0,'0'-18'0,"0"36"0,0-18 31,-71 106-15,36-18 0,-18 36-1,35-54 1,18-52-16,0 17 15,0-17 1,53-18 15,-35-18-31</inkml:trace>
  <inkml:trace contextRef="#ctx0" brushRef="#br0" timeOffset="88687.94">19103 8149 0,'-18'-17'15,"36"17"1,35 0 0,0 0-1,17 0 1</inkml:trace>
  <inkml:trace contextRef="#ctx0" brushRef="#br0" timeOffset="88855.42">18997 8273 0,'-18'17'0,"36"-34"0,-53 52 15,35-17 1,0-1-1,88-17 1,-17 0 0,-19 0-1,-52-35 1</inkml:trace>
  <inkml:trace contextRef="#ctx0" brushRef="#br0" timeOffset="89438.87">20020 7885 0,'0'0'0,"-18"0"16,1 0 0,17 17-1,0 1 1,17-18 15,1 0-15,17-35-1,1-18 1,-36 17 0,-18 36-1,-17 0 1,-36 89 0,36-1-1,17 35 1,54-35-1,34-35 1</inkml:trace>
  <inkml:trace contextRef="#ctx0" brushRef="#br0" timeOffset="89695.04">20532 7955 0,'0'0'16,"-18"0"0,0 0-16,1 0 15,-54 106 1,1 17 0,17-17-1,17-18 1,36-52-1,18-36 17</inkml:trace>
  <inkml:trace contextRef="#ctx0" brushRef="#br0" timeOffset="90005.7">20426 8008 0,'0'0'0,"106"-53"32,-89 53-32,71-18 15,18 71 1,-53 18 0,-17 70-1,-36-53 1,0-52-16,-53 34 15,0-35 1,17-35 15,-17 0-15,18-17 0,18-1-16</inkml:trace>
  <inkml:trace contextRef="#ctx0" brushRef="#br0" timeOffset="90188.42">20197 8202 0,'0'0'16,"52"0"15,-16 0-31,52 0 16,71 0-1,-36 0 1,18 0 15,-105-18-31,-19 18 0</inkml:trace>
  <inkml:trace contextRef="#ctx0" brushRef="#br0" timeOffset="90438.08">21043 7955 0,'18'0'0,"-18"-18"0,17 18 15,1 18 1,0 88 0,-1 0-1,1 17 1,0-52 0,-18-1-1,17-70 32,1-17-47</inkml:trace>
  <inkml:trace contextRef="#ctx0" brushRef="#br0" timeOffset="90652.16">21467 7955 0,'0'0'0,"-36"0"31,-34 106-15,-1 0 0,1 17-1,17-52 1,53-36 0,17-35 15</inkml:trace>
  <inkml:trace contextRef="#ctx0" brushRef="#br0" timeOffset="91039.58">21872 7973 0,'-17'0'31,"-1"0"-31,0 0 0,18-18 16,-17 0 0,17-17-1,17 0 1,36 35-1,-35 0 1,-18 88 0,-18-17 15,-70 17-15,17-35-1,-52-36 1,88-17-1</inkml:trace>
  <inkml:trace contextRef="#ctx0" brushRef="#br0" timeOffset="91687.73">22031 7549 0,'18'-17'16,"-1"17"-1,54 0 1,17 0-1,18 0 1,-18 0 0,-70 0-16,35 35 15,-53 0 1,0 18 0,-18 35-1,-35 18 1,18 35-1,-1 1 17,19 52-32,-1-89 31,1 36-15,-36-52-1,35-72-15,-88 72 16,0-54-1,-35-18 1,35-17 0,53 0-1,18-17 1,0-1 0,35 1-1,0-19 1,-18 19-1,-17 17 1</inkml:trace>
  <inkml:trace contextRef="#ctx0" brushRef="#br0" timeOffset="119533.54">512 10672 0,'-18'0'0,"-17"-18"15,-1 18-15,1 0 16,17 0-16,1 0 16,52 18 15,124-1-15,0 1-1,-1-18 1,-105 17-16,141-17 15,-35 0 1,-18 0 0,-88 0-1,-35 0 1,-18-35 31,-36 0-47</inkml:trace>
  <inkml:trace contextRef="#ctx0" brushRef="#br0" timeOffset="119901.03">1270 10477 0,'0'0'0,"-35"0"16,17 0-1,0 36 1,18-19-1,53 1 1,36 0 0,-72-18-16,89 17 15,-18-17 1,-53 36 0,-17 34 15,-53 1-16,-106 87 1,35-69 0,35-19-1,18-17 1,36-53 0,34-35-1,1 17-15</inkml:trace>
  <inkml:trace contextRef="#ctx0" brushRef="#br0" timeOffset="120834.11">2081 10336 0,'-17'18'0,"17"0"0,0-1 32,17-17-1,1 0-31,53-53 16,-19 18-1,-52-18 1,0 36-1,0-19 1,0 54 15,0 0-31,0-1 0,0 107 16,-17-1 0,17 36 15,0-71-16,0 18 1,-18-88 0,-17-1-1,0-17 1,-18-35 0,17 0-1,-16-18 1,34 53-1,18 17 1,0 19 0,35 34-1,0-35 1,36-35 0,35 0 15,17-17-16,-34-36 1,34-35 0,-70 0-1,-18-71 1,-17 18 0,-18 35-1,0 88 1,-18 71 15,-35 88-15,53 18-1,0-18 1,0-70 0,0-18 15,18-53-16,35 0 1,-36 0-16,19-36 16,-36 1-16</inkml:trace>
  <inkml:trace contextRef="#ctx0" brushRef="#br0" timeOffset="121067.34">2558 10548 0,'17'0'31,"1"0"-31,0 0 0,87-35 16,-87 35-16,17-18 16,71-17 15,-71 35-16,-17-35 1</inkml:trace>
  <inkml:trace contextRef="#ctx0" brushRef="#br0" timeOffset="121884.38">3810 10689 0,'0'0'0,"18"-17"0,-1 17 0,19-71 31,-36 53-31,-18-52 16,-35-1 0,-70 36-1,34 35 1,-34 88 0,105-53-1,-52 71 1,52 35-1,18-35 1,35-53 0,36-53-1,17 0 1,71-70 0,-53-19-1,-1-52 1,-52 0-1,-35-35 1,-18 17 0,0 141-1,-18 18 1,-17 53 0,0 106 15,17-18-16,18 36 1,0-142-16,35 53 16,1-53-1,34-35 1,-17 0 0,18-53-1</inkml:trace>
  <inkml:trace contextRef="#ctx0" brushRef="#br0" timeOffset="122300.46">4339 10477 0,'0'0'0,"0"-35"0,0 0 15,-17 53 17,-1 34-32,0 19 31,1-36-31,-1 89 15,18-54 1,18 1 0,52-53-1,18-18 1,-70 0-16,105-53 16,-52 0-1,-36-53 1,-35-18-1,-53 36 1,-52 18 0,-19 70-1,36 70 1,53 18 0,17 1 15,36-36-16,52-36-15</inkml:trace>
  <inkml:trace contextRef="#ctx0" brushRef="#br0" timeOffset="122934.99">4904 10654 0,'17'0'47,"1"0"-47,-18-18 0,53-17 15,-18-18 1,-35 0 0,0 18 15,-35 35-16,-36 35 1,18 36 0,0 52-1,36-52 1,34 17 0,36-53-1,71-35 1,17-53-1,-18 0 1,1-35 0,-18-18-1,-106 36 1,0 34 0,-53 36-1,17 71 16,36 17-15,0-35 0,18-35-16,35 52 15,-18-34 1,-35-1 0,-35-35-1,-18 0 1,18-35-1</inkml:trace>
  <inkml:trace contextRef="#ctx0" brushRef="#br0" timeOffset="123652.23">6121 10530 0,'0'0'0,"0"-17"0,17-54 15,-17 54-15,18-54 16,0 18 0,-1 35-1,36 18 16,0 36-15,-35-1-16,35 53 16,0 53-1,-53-17 1,0-71 0,0-18-1,-36-17 1,19-18-1,17-18-15,0-53 16,17-17 0,54-35-1,35-1 1,-18 71 0,53 71 15,-88 53-16,-18 52 1,-35 1 0,-35-54-1,0-17 1,35-35 0,17-89 15</inkml:trace>
  <inkml:trace contextRef="#ctx0" brushRef="#br0" timeOffset="124084.52">7179 10389 0,'0'0'0,"18"-53"16,-18 36 0,-18 34-1,-70 89 16,35 0-15,0 18 0,53-1-1,18-70 1,87-53 0,1 0-1,-35-53 1,-1-35-1,-70 53-15,0-54 16,0-52 0,-88 53-1,0 70 1,-18 54 0,36 69-1,70 1 16,17-35-15,71-53 0,36-36-1</inkml:trace>
  <inkml:trace contextRef="#ctx0" brushRef="#br0" timeOffset="124368.09">7761 10372 0,'18'-53'16,"-36"106"-16,36-177 15,-18 89 1,-18 35 15,0 53-31,1-36 0,-54 125 16,54-19 0,-1 18 15,18-53-16,35-52 1,-17-36-16,17 17 16,0-17-16,18 0 15,36-53 1,-19-17 0</inkml:trace>
  <inkml:trace contextRef="#ctx0" brushRef="#br0" timeOffset="124584.06">7532 10513 0,'0'0'0,"-35"0"16,52 0 0,1 0-16,88 0 15,-71 0 1,124-18-1,-71-17 1,-18 35 0</inkml:trace>
  <inkml:trace contextRef="#ctx0" brushRef="#br0" timeOffset="125416.58">1693 11889 0,'0'0'0,"0"-18"0,71-17 16,-53 17-1,17-35 1,0-17 0,-35 17-1,-53 0 1,-53 53 0,71 0-16,-141 17 15,70 19 1,35 52-1,71-35 1,71-18 0,52 18-1,-87-35-15,52 17 16,-53 18 0,-53 0 15,-105 17-16,-1-34 1,19-19 0,-36-17-1,105-53 1,36 0 0,36-35-1,69 35 1,-69 36-16</inkml:trace>
  <inkml:trace contextRef="#ctx0" brushRef="#br0" timeOffset="125733.46">1834 11783 0,'0'0'0,"18"35"16,-18 53 15,-18-17-16,18 17 1,0-35 0,0-18-1,53-35 1,0-17 0,18-54-1,-36 36 1,-17-36-1,-18 54 1,0-1 0,0 0-1</inkml:trace>
  <inkml:trace contextRef="#ctx0" brushRef="#br0" timeOffset="126016.46">2222 11836 0,'0'17'31,"-17"1"-31,17 35 16,-18 106 0,18-1-1,-17 54 1,-1-53-1,0-106-15,1 105 16,17 1 0,0-88-1,0-89 1,0-52 0,35-19-1</inkml:trace>
  <inkml:trace contextRef="#ctx0" brushRef="#br0" timeOffset="126300.53">2187 12047 0,'0'-35'15,"0"70"-15,0-158 16,0 105-16,0-35 16,53 18-1,53 35 1,-35 53-1,-36 18 1,-35-1 0,-106 36-1,53-71 1,0-17 0,106-71 30,-35 35-46</inkml:trace>
  <inkml:trace contextRef="#ctx0" brushRef="#br0" timeOffset="126566.4">2699 11800 0,'0'0'0,"-36"18"31,19 70-16,-1-52-15,-17 158 16,35-36 0,-35 72-1,-1-72 1,1 36 0,35-123-1,18-71 16,35-71-15,-18-17-16</inkml:trace>
  <inkml:trace contextRef="#ctx0" brushRef="#br0" timeOffset="126883.32">2575 12012 0,'0'0'16,"-17"-70"-16,17 17 15,35 0 1,53 53 0,36 0-1,-36 35 1,-71-17-16,19 52 16,-54 1-1,-70 17 16,0-35-15,17-18 0,53-17-1,18-36 1,53-17 0,-17-18-16</inkml:trace>
  <inkml:trace contextRef="#ctx0" brushRef="#br0" timeOffset="127251.21">3087 11818 0,'0'0'0,"17"-18"16,-34 54 31,-18 70-32,17-54-15,18-16 16,0 52-1,0-35 1,70-36 0,1-17-1,-36-52 1,18-19 0,-53-17-1,-35 0 1,-18 35-1,-35 35 1,35 18 0,35 53-1,18 0 1,36-18 0</inkml:trace>
  <inkml:trace contextRef="#ctx0" brushRef="#br0" timeOffset="127616.99">3422 11818 0,'0'0'0,"0"-18"0,0 1 32,0-1-17,35 18 1,18 53-1,-35-35-15,17 35 16,-35 35 0,0 0-1,0-70 1,-18-1 0,18-70 30,0 0-30,18-35 0,35-18-1,0 36 1,0 35-16</inkml:trace>
  <inkml:trace contextRef="#ctx0" brushRef="#br0" timeOffset="127866.23">4039 11518 0,'0'18'15,"0"-1"-15,-17 1 0,-1 53 16,0-36-16,-17 88 16,17-34 15,18 16-16,0-52 1,0-17 0,71-36-1,-36-36 1,-17 1-16</inkml:trace>
  <inkml:trace contextRef="#ctx0" brushRef="#br0" timeOffset="128033.8">3881 11836 0,'0'0'16,"17"0"15,1 0-31,88-36 16,17-17-1,-52 36 1</inkml:trace>
  <inkml:trace contextRef="#ctx0" brushRef="#br0" timeOffset="128466.38">5186 11642 0,'0'0'0,"0"-18"0,0-35 32,0 71-17,0 17 1,0 53 0,-18 53-1,-17 0 1,35-70-1,0-36-15,18 1 16,17-36 0,0-36-1</inkml:trace>
  <inkml:trace contextRef="#ctx0" brushRef="#br0" timeOffset="128682.84">4974 11800 0,'0'0'16,"-35"0"-16,0 0 15,52 0 1,36 0 0,71 0-1,-107 0-15,89-35 16,18 17-1,-72-17 1</inkml:trace>
  <inkml:trace contextRef="#ctx0" brushRef="#br0" timeOffset="129067.34">5450 11853 0,'18'0'16,"0"0"-16,-1 0 0,1 0 15,0 0-15,52-35 16,1-18 0,-54 18-1,-17 17 1,-88 18-1,18 0 1,34 18-16,-52 52 16,53 19-1,35 16 1,53-16 0,17-54-1,54-35 1,17-18 15,0-52-15</inkml:trace>
  <inkml:trace contextRef="#ctx0" brushRef="#br0" timeOffset="129284.02">6103 11747 0,'0'0'0,"0"18"31,18 70-15,17-35 0,0 53-1,-17-53 1,17 0 0,-17-53-1,17-18 1</inkml:trace>
  <inkml:trace contextRef="#ctx0" brushRef="#br0" timeOffset="129500.88">6456 11783 0,'0'-18'0,"-18"18"16,-17 0-1,-53 35 1,0 71-1,35-18 1,-18 54 0,53-107-1,36-35 1,70-35 0</inkml:trace>
  <inkml:trace contextRef="#ctx0" brushRef="#br0" timeOffset="129783.41">6685 11712 0,'0'0'0,"0"-17"0,18-36 15,-18-18 1,0 124 15,-36 53-15,19 0-1,-1 35 1,18-53 0,0-17-1,71-36 1,-36-35-16,18 0 16,35-71-1</inkml:trace>
  <inkml:trace contextRef="#ctx0" brushRef="#br0" timeOffset="129984.01">6667 11853 0,'0'0'0,"-17"0"0,-1 0 15,36 18 16,-1-18-31,72 0 16,17 0 0,-1-35-1,1-18 1</inkml:trace>
  <inkml:trace contextRef="#ctx0" brushRef="#br0" timeOffset="130566.7">9648 11007 0,'0'0'0,"-17"0"15,-89 0 1,106 17 15,35-17-31,177 36 16,-36-36-1,71 0 1,-53 0 0,-106 0-1,-52-18 1,-36-17 15</inkml:trace>
  <inkml:trace contextRef="#ctx0" brushRef="#br0" timeOffset="130882.87">10372 10848 0,'0'0'0,"-18"0"16,18 18-1,0-1 1,18 1-16,35 17 16,35-17-1,0-1 1,-70-17-16,70 0 16,-71 36-1,-17-1 16,-88 71-15,-35 17 0,35-35-1,-18 18 1,88-106 0</inkml:trace>
  <inkml:trace contextRef="#ctx0" brushRef="#br0" timeOffset="131967.39">11430 10901 0,'0'0'0,"0"-53"31,0 35-15,0 1-16,0-19 15,-18 19 1,1 17 0,17 70-1,-18 54 1,18-36 15,0 18-15,0-36-1,0-52-15,0 0 16,0-36 15,53-53-15,0-17-1,-18 18 1,-17 52-16,17-53 16,-17 71-1,-1 36 1,1 34 0,-18 1-1,18 17 16,-18-70-31,35 17 16,18-35 0,0 0-1,17-53 1,1-18 0,-36-17-1,0 18 1,-35 34-1,0 19 1,18 17 156,-36 0-78,1 0-94,-1 0 15,1 0-15</inkml:trace>
  <inkml:trace contextRef="#ctx0" brushRef="#br0" timeOffset="132268.35">11606 10672 0,'0'0'0,"0"-18"0,-17 0 16,-1 1-1,0-1 1,1 36 0,-1 87-1,18-69-15,18 140 16,17-35-1,0 18 1,-17-71 0,0-17-1,-18-54 1,0-87 15</inkml:trace>
  <inkml:trace contextRef="#ctx0" brushRef="#br0" timeOffset="132533.85">11730 10760 0,'0'0'0,"0"-18"0,0 0 16,0 36-1,-53 53 1,-35 17-1,-36 53 1,-17 18 0,106-124-16,-18 53 15,35-35 1,71-71 15,18-17-15</inkml:trace>
  <inkml:trace contextRef="#ctx0" brushRef="#br0" timeOffset="132849.92">12030 10989 0,'0'-18'16,"0"1"-16,0 34 31,-18 1-31,0 105 16,-34 19-1,-1 52 1,53-141-16,-53 141 16,17-71-1,1 18 16,17-70-15,18-107 15,53-34-31</inkml:trace>
  <inkml:trace contextRef="#ctx0" brushRef="#br0" timeOffset="133183.06">11977 11130 0,'0'0'0,"0"-35"0,-18-36 16,18 18-1,35 36 1,71 17 0,35 0-1,-52 17 1,-54 89 15,-106-18-15,-52-35-1,-54 0 1,54-35 0,105-18-1,36-18 1,53-17-1,-1 0-15</inkml:trace>
  <inkml:trace contextRef="#ctx0" brushRef="#br0" timeOffset="133632.91">12541 11007 0,'36'-18'0,"-72"36"0,124-71 16,-88 35-16,0 0 15,0-17 16,-88 53-15,18 35 0,-1 35-1,1 71 1,70-89 0,35-52-1,35-18 1,1-35-1,17-54 1,-70 72-16,35-71 16,-36-1-1,-17 19 1,0 123 15,-17 35-15,17-18 15,0-52-31,0 53 16,17-36-1,54-35 1,-18-35 0,-18-1-16</inkml:trace>
  <inkml:trace contextRef="#ctx0" brushRef="#br0" timeOffset="133849.51">13194 10689 0,'18'-17'0,"-36"34"0,36-52 15,-18 53 1,-18-1-16,-35 124 16,0-35-1,0 53 1,18-36 15,35-70-15,0-35-1,17-18-15,36-18 16</inkml:trace>
  <inkml:trace contextRef="#ctx0" brushRef="#br0" timeOffset="134299.47">13511 10830 0,'0'0'0,"0"-35"0,0 0 16,0 17-16,0-35 16,0 106 15,-35 71-15,0-1-1,0-35 1,17 18 15,0-71-15,1-35-1,17-53 1,35 0 0,35-35-1,36-18 1,-70 71-16,52 0 15,0 35 1,-70 70 0,-18 1-1,0 17 1,-36 0 0,19-88-16,-19 36 15,1-36 1,0 0-1</inkml:trace>
  <inkml:trace contextRef="#ctx0" brushRef="#br0" timeOffset="134483.38">12859 10918 0,'35'0'16,"-17"0"-16,17 0 0,0 0 16,0 0-16,124-17 15,-71-1 1</inkml:trace>
  <inkml:trace contextRef="#ctx0" brushRef="#br0" timeOffset="135182.31">15117 10918 0,'0'0'16,"-18"0"-16,18-17 16,18-1-1,34-17-15,19 0 16,35-54 15,-89 1-15,-34 35-1,-177 18 1,70 35 0,-17 35-1,71 1 1,52 52-1,36 0 1,52-35 0,-52-18-16,105 53 15,-34-17 1,-72 17 0,-70-17-1,-53-54 1,-35-17 15,0-70-15,53-18-1,70-1 1,18 1 0,71 18-1,35 70 1,35 0-1</inkml:trace>
  <inkml:trace contextRef="#ctx0" brushRef="#br0" timeOffset="135516.23">15416 10883 0,'0'0'0,"18"0"16,-18 18 30,0 17-30,-35 36 0,17 17-1,18-35 1,0-36-16,18 19 16,52-36-1,36-18 1,-18-35-1,-35 0 1,-35 0 0,-18 36-16,0-36 15,0 35 1,18 0 0</inkml:trace>
  <inkml:trace contextRef="#ctx0" brushRef="#br0" timeOffset="135799.82">15928 10883 0,'0'0'0,"-18"0"32,1 35-17,-19 36 1,19-36-16,-36 142 15,0 52 1,0-53 0,0 54-1,0-54 1,35-141-16,1 36 16,17-53-1,35-107 16,0 19-31</inkml:trace>
  <inkml:trace contextRef="#ctx0" brushRef="#br0" timeOffset="136090.26">15769 11183 0,'0'0'0,"35"-141"15,1 70 1,52 1-1,0 70 1,53 0 0,-88 53-1,-53-18 1,-123 36 0,-18-19-1,35-16 1,53-36 15,106-18 0</inkml:trace>
  <inkml:trace contextRef="#ctx0" brushRef="#br0" timeOffset="136367.01">16281 10971 0,'17'-17'0,"-34"34"0,70-34 15,-36-1 1,-34 18 0,-54 88-1,0 71 1,19 0 0,52-106-16,-71 176 15,18 0 16,0-70-15,0 17 0,36-87-1,52-160 17</inkml:trace>
  <inkml:trace contextRef="#ctx0" brushRef="#br0" timeOffset="136699.71">16192 11165 0,'0'0'0,"0"-35"0,0 0 0,0-71 16,53 18 0,18 70-1,35 18 16,0 18-31,-53 52 32,-53 1-17,-71-18 1,-35 0 0,-17-36-1,105 1-15,-17-18 16,105-18 15,-52 1-15</inkml:trace>
  <inkml:trace contextRef="#ctx0" brushRef="#br0" timeOffset="137099.44">16827 10883 0,'0'-17'0,"0"34"0,0-87 16,-17 70 15,-36 17-15,0 36-1,18 53 1,35-88-16,0 70 16,53-35-1,35-18 1,-18-35-1,1-35 1,-36-18 0,-35 35-16,0-52 15,-35-19 1,-36 19 0,18 70-1,-17 0 1,52 18 15,18-1-31,0 18 16,36 1-1,-19-36-15</inkml:trace>
  <inkml:trace contextRef="#ctx0" brushRef="#br0" timeOffset="137482.97">17180 10936 0,'0'0'0,"-17"-88"31,17 70-31,0 1 16,35-1 0,18 36-1,0 52 16,-36 1-15,-17 35 0,0-36-1,-17-52 1,-1-18 0,0 0-16,1 0 15,17-53 1,0 0-1,35 0 1,53-35 0,0 0-1,-70 70 1</inkml:trace>
  <inkml:trace contextRef="#ctx0" brushRef="#br0" timeOffset="137748.87">17798 10583 0,'0'-17'15,"0"34"-15,0-52 0,-18 53 32,-17 52-17,-18 18 1,0 54 0,35-37-1,18-16 1,0 16-1,0-87-15,0 17 16,36-17 0,16-18-1,1-71 1,-35 54 0</inkml:trace>
  <inkml:trace contextRef="#ctx0" brushRef="#br0" timeOffset="137949.21">17551 10866 0,'0'0'0,"-18"0"0,0 0 32,54 0-17,52 0 1,-18 0-1,19-36 1,-1 1 0</inkml:trace>
  <inkml:trace contextRef="#ctx0" brushRef="#br0" timeOffset="138465.17">19085 10636 0,'0'0'16,"0"-17"-16,0-19 15,0 54 1,-17 0 0,-36 105-1,17-17 1,1 35 0,35-123-16,0 70 15,18-35 1,35-36-1,0-17 1,35-35 0,-71 17-16,19 1 15</inkml:trace>
  <inkml:trace contextRef="#ctx0" brushRef="#br0" timeOffset="138665.07">18962 10901 0,'0'0'0,"-18"0"0,-35 0 16,36 0-16,-1 0 15,53 0 17,36 0-17,70 0 1,-18-18-1</inkml:trace>
  <inkml:trace contextRef="#ctx0" brushRef="#br0" timeOffset="139048.04">19491 10918 0,'0'0'0,"-18"0"0,-35 36 15,36-36-15,-1 0 31,89 0 1,17-36-17,-18 19 1,1-18 0,-71 17-1,-71 18 1,-34 35-1,-1 0 1,18 71 0,52-18-1,36 1 1,71-54 0,17-17-1,36-18 1,17-53-1</inkml:trace>
  <inkml:trace contextRef="#ctx0" brushRef="#br0" timeOffset="139315.68">19950 10954 0,'0'0'16,"0"-18"-16,17-17 15,36 35 16,-35 0-31,52 53 16,-17 17 0,0 18-1,-18 1 1,-35-54 0,18-17-1,0-36 32,-18 0-47</inkml:trace>
  <inkml:trace contextRef="#ctx0" brushRef="#br0" timeOffset="139515.87">20373 10936 0,'0'0'0,"0"-18"15,-18 1 1,-52 34-1,-1 36 1,-17 53 0,-18 0-1,88-71-15,-17 18 16,18-17 0,52-36-1</inkml:trace>
  <inkml:trace contextRef="#ctx0" brushRef="#br0" timeOffset="139849.15">20814 10795 0,'0'0'0,"0"-71"15,0 54 1,0-1-1,-71 106 1,1 1 0,-1 52-1,36 17 1,35-52 0,0-18-1,0-70-15,35 17 16,18-35 15,35-35-15,1-35-1,-72 52-15</inkml:trace>
  <inkml:trace contextRef="#ctx0" brushRef="#br0" timeOffset="140066.07">20585 10936 0,'0'0'0,"35"0"31,-18 0-31,89 0 16,0 0-1,-18 0 1,-35 0-1,-35 0 1</inkml:trace>
  <inkml:trace contextRef="#ctx0" brushRef="#br0" timeOffset="140299.04">21184 11342 0,'0'17'16,"-17"-17"15,-1 0-31,0 0 15</inkml:trace>
  <inkml:trace contextRef="#ctx0" brushRef="#br0" timeOffset="141398.97">0 14146 0,'0'18'47,"0"0"-47,35-18 16,18 0-16,229 0 16,-70 0-1,17 0 1,-17 0-1,-124 0 17,-17 0-17,-89 0 17,-52-36-17,52 36-15</inkml:trace>
  <inkml:trace contextRef="#ctx0" brushRef="#br0" timeOffset="141799.65">847 13829 0,'0'0'0,"-18"-18"0,18 36 31,0 0-16,53 34 1,35 19 0,-70-53-16,70 35 15,18-1 1,-36-34 0,19 17-1,-19-17 1,-35-18-1,-35 35 1,-53 1 0,-52 52-1,16 0 1,-16 0 0,34-17-1,0-36 1,54-35-1</inkml:trace>
  <inkml:trace contextRef="#ctx0" brushRef="#br0" timeOffset="144014.34">2170 13882 0,'0'0'0,"0"-18"0,17-52 16,-17 52-16,0-17 16,-35-1-1,0 36 1,17 0-16,-35 53 31,-17 71-15,17 70-1,35-53 1,18 0 0,0-106-16,71 89 15,-1-107 1,54-17-1,-36-52 1,18-19 0,-1-35-1,-69 36 1,-19 34-16,-17-52 16,0 53-1,0 88 16,0 53 1,0-18-17,18-53-15,17 36 16,1-36 0,16-35-1,19-18 1,-18-35-1,35-70 1,-88 52 0,0-52-1,0 52 1,-70 18 0,-1 53-1,-35 71 1,53-1-1,36 72 17,17-54-17,35 0 1,18-70 0,88-18-1,-53-53 1,18-36-1,-53 19 1,-35-18 0,-18 35-1,0 35 1,0 106 15,0-17-15,0 35-1,0-36 17,35-17-17,-18-53-15,36 0 16,18-17 0,-1-36-1,1-18 1,-36 1-1,-35-19 1,0 54 0,-35 53 15,17 70-15,18 0-1,0-70-15,18 70 16,17-35-1,36-53 17,17-18-17,0-35 1,0-35 0,-88 35-1,18 18-15,-18-36 16,0 36-1,0 70 17,-18 54-17,18-1 1,0-71-16,0 54 16,0-53-1,18-54 16,17-17 1,-35 36-32,53-71 15,-17 35 1,34 35 0,-52 18-1,35 71 1,0 17-1,-18-35 1,35-36 0,-17-17-1,36-35 1,-19-18 0,18-35-1,-70 53-15,0-54 16,-18-34 15,0 17-15,0 89-1,-36 52 1,1 53 0,17 88-1,18-70 1,0 0-1,18-18 1,35-70 0,0-18-1,0-18 1,-36 18-16,54-70 16,-53 52-1</inkml:trace>
  <inkml:trace contextRef="#ctx0" brushRef="#br0" timeOffset="144230.82">4339 14129 0,'0'0'0,"18"0"15,-1 0 1,89 0-1,35-18 1,0-17 0,-17-18-1,-89 35 1</inkml:trace>
  <inkml:trace contextRef="#ctx0" brushRef="#br0" timeOffset="144914.51">5856 13917 0,'0'0'15,"18"-18"-15,140-123 16,-140 124 0,17-36-1,-35 35-15,0-35 16,-35 18 0,-88 35-1,17 53 1,-35 35-1,88 0 1,53-70-16,35 88 16,71-18-1,0-35 1,0 17 0,-89-34-1,-87 17 1,-71-36-1,-1-17 17,1-17-17,53-1 1,35-35 0,53 0-1,71-17 1,35-1-1</inkml:trace>
  <inkml:trace contextRef="#ctx0" brushRef="#br0" timeOffset="145395.73">6262 13406 0,'-18'0'16,"1"0"-16,-1 0 15,-35 70-15,35 36 32,18-53-32,-17 123 15,17-52 1,0-1 0,0-52-1,0-54 1,0-34 31,0-19-47,35-52 15,0 18 1,18-1 0,18 54-1,-1 34 1,-34 71-1,-36 1 17,0-19-17,0-35 1,0-17 0,17-36 15</inkml:trace>
  <inkml:trace contextRef="#ctx0" brushRef="#br0" timeOffset="146564.79">6720 13829 0,'0'0'0,"-17"0"31,-19 0-31,-34 70 16,35 36-1,17-35 1,18-1 15,0-52-31,35 0 16,18-1 0,53-17-1,-18-35 1,-17-18-1,-54-35 1,-34 17 0,-71 1-1,17 52 1,-35 53 0,0 71-1,71 0 1,35-88-16,0 88 15,35-54 17,54-34-17,-1-18 1,53-35 0,-18-18-1,-52-18 1,-18 1-1,-36-18 1,-17 35 0,0 35-1,0 124 17,0-36-17,0-17 1,36-17-1,-1-19 17,36-17-17,-1-53 1,-35 0 0,1-17-1,-19-1 1,-17 89 15,0 35-15,0 35-1,0-35 1,18-35 0,35-18-1,-35 0-15,52 0 16,18-53 15,0-18-15,-35 1-1,-35-71 1,-18 17 0,0 53-1,0 89 1,-35 35-1,17 71 1,0-1 0,18-52-1,0-1 1,0-52-16,36 35 16,17-53-1,17 17 1,18-34-1,-70 17 1</inkml:trace>
  <inkml:trace contextRef="#ctx0" brushRef="#br0" timeOffset="147113.94">8273 13882 0,'0'0'0,"0"-18"0,0-17 16,-36 35-1,-17 0 1,-35 35 0,35 53-1,36 1 1,-1-37 0,18 1-1,53-17 1,0-36-1,0-36 1,0 1 15,0-53-15,-18-36 0,-17-17-1,17-17 1,-35 87-1,0 18 1,0 106 0,-18 35-1,-17 142 1,35-125 0,0 19-1,0-54 1,18-52-1,52-18 1,1 0 15,-36-35-15,-17 17-16</inkml:trace>
  <inkml:trace contextRef="#ctx0" brushRef="#br0" timeOffset="148364.31">3193 15152 0,'0'0'0,"0"-18"0,-18-17 31,18 53-31,0-1 16,0 71 0,0 71-1,0-18 1,-18-17-1,1-54 1,-19-17 0,19-53-1,17-17 17,0-19-32,0-52 15,35 0 1,-17 53-16,52-54 15,54 1 17,-18 88-17,35 35 1,-88 36 0,-53 35-1,-89-18 1,-52-17-1,71-54 1,-18-17 0,52 0-1,36-35 1,0 17-16,0 1 16,18 17-1,35 0 1,17 17-1,-17 19 17,35-36-17,-70 0-15,35 0 16,-35 0-16,105-18 16,-17-17-1,17-54 1,-70 1-1,-53 18 1,0 34-16,-17-16 16,-1 52-1,-17 52 1,17 19 0,18 35-1,0-53 1,71 17-1,-54-52 17,54-18-17,-36-18 1,0-17-16</inkml:trace>
  <inkml:trace contextRef="#ctx0" brushRef="#br0" timeOffset="148980.85">4992 15381 0,'17'0'31,"-17"-18"-16,18-17-15,-18-18 16,0-17 15,0 52-31,0 0 16,0 1 0,0 34-1,0 54 1,0 35-1,0-36 1,0 36 0,0-53-1,0 0 1,-53-35 0,18-1-1,-36-17 1,1 0 15,34 0-31,36 18 47,89-18-31,-19 0-1,18 0 1,-70 0-16,35 0 15,-18 0 1,-17-18 0,0 1-1</inkml:trace>
  <inkml:trace contextRef="#ctx0" brushRef="#br0" timeOffset="149930.18">5644 15275 0,'0'0'16,"-35"0"-1,-35 0 1,34 88-1,19 1 1,17 34 0,17-88-1,54 1 1,-1-36 0,19 0-1,-1-36 1,-18-34-1,-52-18 1,-18 17 15,-88-17-15,0 35 0,17 53-1,53 0-15,1 35 16,17 1-1,53-19 1,70-17 0,-35-17-1,53-36 1,-52 0 0,-54 35-16,18-70 15,-53 35 1,0 35 15,-18 18-15,1 53-1,-1 53 1,0 35 0,1 0-1,-19 36 1,1-36-1,17 88 1,1 71 0,-1-141-1,-17 70 1,17-88 0,-17-35-1,0-88 1,17-89 15,0 18 0,-34-70-15,-1 17 0,53 0-1,0 88-15,17-87 16,1 69-16,52-70 15,-34 71-15</inkml:trace>
  <inkml:trace contextRef="#ctx0" brushRef="#br0" timeOffset="150594.99">6703 15399 0,'0'-36'16,"0"19"0,17-1-1,1-17 1,-18 17-16,53-35 16,-18-17-1,1 52 1,-36 1-1,0 140 17,-18-88-32,0 89 15,1 17 1,17-53 0,0-17-1,-18-36 1,18-17-1,-18-18 1,-52 0 15,-1 0-15,-17 0 0,35 0-1,35 0 1,107 0 15,-19 0-15,54 0-1,-54 0 1,1 0 0,-54 0-1</inkml:trace>
  <inkml:trace contextRef="#ctx0" brushRef="#br0" timeOffset="150778.85">6985 15752 0,'18'0'63,"-1"0"-48,-17-18-15,0 0 16,18 1-16</inkml:trace>
  <inkml:trace contextRef="#ctx0" brushRef="#br0" timeOffset="151579.68">9419 13935 0,'0'0'0,"-17"-18"32,34 18-17,1 0 1,88 18-1,88-1 1,-18 1 0,71 0-1,-88-18 1,-1 0 0,-122 0-16,17 0 15,-36 0 1,-34 0 15,-19-36-15</inkml:trace>
  <inkml:trace contextRef="#ctx0" brushRef="#br0" timeOffset="152096.63">10477 13635 0,'0'0'0,"-17"-35"15,17 52 17,0 1-17,0 17-15,35 53 16,18-35-1,-35-35-15,70 35 16,-18-53 15,19 0-15,-19 0 0,1-18-1,-54-17 1,-17 17-1,-35 18 1,-53 18 0,-36 88-1,19-18 1,-1 35 0,18 1-1,70-107-15,-17 36 16,35-35-1,0-36 32,17 1-47</inkml:trace>
  <inkml:trace contextRef="#ctx0" brushRef="#br0" timeOffset="152564.01">11977 13635 0,'0'0'0,"0"-18"0,17 1 31,1 34-15,70 89 0,0 18-1,1 34 1,-19-52 0,-52-18-1,-18-70 1,17-18-1,1-35 1</inkml:trace>
  <inkml:trace contextRef="#ctx0" brushRef="#br0" timeOffset="152863.29">12612 13670 0,'0'-35'0,"0"70"0,17-88 0,1 18 15,-18 0 1,0 52 0,-53 54-1,36-36-15,-107 124 16,-35 0 0,53-71-1,1 18 1,52-71-1,53-17 1,70-18 15,1-53-15,-36 35-16</inkml:trace>
  <inkml:trace contextRef="#ctx0" brushRef="#br0" timeOffset="153163.48">12718 13864 0,'0'18'15,"0"17"-15,0 71 16,-36 53 0,19-106-16,-19 194 15,1-53 1,18 52-1,-36 1 1,17-88 0,19-18 15,17-88-15,0-70-1,70-89 1,-52 18-16</inkml:trace>
  <inkml:trace contextRef="#ctx0" brushRef="#br0" timeOffset="153498.49">12753 14235 0,'0'0'0,"0"-36"0,0-122 15,0 69 1,70 1-1,19 71 1,52 17 15,-71 35-15,-34 53 0,-72 0-1,-52-17 1,70-54-16,-123 54 15,71-53 1,87-18 15,36-36-15,0 19-16</inkml:trace>
  <inkml:trace contextRef="#ctx0" brushRef="#br0" timeOffset="153962.89">13582 13988 0,'0'0'0,"18"-18"0,17-53 31,-35 1-15,-35 52 0,-36 18-1,0 53 1,-17 71-1,35-1 1,53-52 0,18 17-1,35-88 1,53-18 0,0-52-1,-54-1 1,1-35-1,-53 53 1,0 36 0,0-1-1,0 53 1,0 71 0,0-18-1,18-35 1,35-17-1,0-36 1,17-18 0,-34 0-16</inkml:trace>
  <inkml:trace contextRef="#ctx0" brushRef="#br0" timeOffset="154196.38">14217 13811 0,'0'0'0,"0"-53"0,0 18 15,0 53 1,-53 105 15,35 1-15,-17-1 0,35-35-1,0-35 1,18-53-1,52 0 1,-17-17 0</inkml:trace>
  <inkml:trace contextRef="#ctx0" brushRef="#br0" timeOffset="154646.96">14570 13811 0,'0'-35'0,"0"70"0,0-123 16,0 123 15,0 18-31,0-17 0,0 52 31,-36 35-15,1-52 0,18-1-1,17-52 1,0-36 15,17-52-15,36-1-1,53-17 1,-36 35 0,19 53-1,-54 18-15,0 70 16,-35-18-1,0 19 1,-17-54 15,-19 0-15,19-35 0,-36 0-1,35-17-15</inkml:trace>
  <inkml:trace contextRef="#ctx0" brushRef="#br0" timeOffset="154831.04">13970 13917 0,'0'0'0,"35"0"15,-17 0-15,52-18 16,89 18-1,0-35 1,-124 18-16</inkml:trace>
  <inkml:trace contextRef="#ctx0" brushRef="#br0" timeOffset="156013.14">15663 14217 0,'0'0'0,"0"-18"16,0 1 0,36-1-1,34-35 1,-52 35-16,35-52 16,-18-36-1,0 18 1,-35-53-1,0 88 1,-35 53 0,-53 106-1,0 70 1,-1 0 0,89-17-1,18-88 1,88-18-1,-36-53 1,72-36 15,-54-52-15,-71 18 0,-17-36-1,0 53 1,-35 35-1,-18 36 1,53 17 0,0 0-1,35-17 1,54-18 0,34 0-1,-35-35 1,18-36-1,-71 36 1,-17 17 15,-53 54 1,17-19-32,1 71 15,-1-17 1,18 0-1,88-71 1,-35 0 0,53-53-1,-36-18 1,-34 1 0,-1-1-1,-35 53 1,0 89 15,-35 35 0,-18 52-15,-18 54 0,18-53-1,-17 70 1,34-35-1,19-53 1,-36-52 0,18-89-1,-18-18 1,35-88 0,18 53-16</inkml:trace>
  <inkml:trace contextRef="#ctx0" brushRef="#br0" timeOffset="156729.96">18274 13705 0,'-18'-70'32,"18"52"-32,0 1 0,0-19 15,-17 19 1,-36 17-1,-71 88 1,89-53-16,-71 71 31,-17 53-15,70-1 0,53-69-1,53-54 1,17-35-1,71-35 1,-53-18 0,-70 0-1,-18-35 1,0 52 0,-18 1-1,1 53 1,17 70-1,0 71 1,0-1 15,0 89-15,0 0 0,-88 0-1,-18-17 1,0-72-1,71-105 1,17-70 0,53-72-1,1 54-15,-1-71 16</inkml:trace>
  <inkml:trace contextRef="#ctx0" brushRef="#br0" timeOffset="157130.23">18239 14287 0,'0'0'0,"-18"-35"0,0-53 16,1-35 15,34 34-15,89 1-1,35 71 1,-35 17-1,-88 17-15,35 89 16,-53-35 0,-36 17-1,1-53 1,0-35 0,17 0-1,18-53 1,35-17-1,36-1 1,35-17 15,35 35-15,-35 18 0</inkml:trace>
  <inkml:trace contextRef="#ctx0" brushRef="#br0" timeOffset="157896.39">19085 13776 0,'0'53'31,"-35"35"-15,0 18-1,35-88-15,0 52 16,0-17 0,53-35-1,0-18 1,35-36-1,-53 1 1,-17-71 15,-18-17-15,-53 52 0,-35 36-1,35 53 1,-18 87-1,53-87-15,18 106 16,0-54 0,53-35-1,18-17 1,17-18 0,-53-18-16,54-17 15,-72 17-15,54-34 16,-18-37-1,-18 36 1,-35 36 15,0 70-15,-35 17 0,35 18-1,0-17 1,17-71-1,54 0 1,-1 0 0,19-53-1,-19-35 1,-52 35 0,-18 0-1,0 106 16,0-35-15,-18 52-16,18 1 31,18-36-15,52-17 0,-17-18-1,0-18-15</inkml:trace>
  <inkml:trace contextRef="#ctx0" brushRef="#br0" timeOffset="158163.32">20126 13988 0,'35'-71'16,"-70"177"-16,35-141 0,35-18 31,-52 106-15,-36 52-1,0 54 1,35-106-16,-17 88 15,-18 53 1,0-53 0,0-52 15,18-37-15,35-34-1,17-18 1,36-70-1</inkml:trace>
  <inkml:trace contextRef="#ctx0" brushRef="#br0" timeOffset="158446.68">20108 14041 0,'0'0'0,"0"-36"15,18-17-15,17-35 16,18 71-1,0 17 1,0 35 0,-35-18-16,-18 36 31,-36 0-15,-34 0-1,-1-53 1,36 35-1,70-52 17</inkml:trace>
  <inkml:trace contextRef="#ctx0" brushRef="#br0" timeOffset="159828.89">20832 13670 0,'0'0'0,"0"-18"0,17 18 15,1 0 17,17 0-17,18-17 1,0-36 0,-35 0-1,-18 0 1,-18 71 15,-17 70-15,-18 35-1,53-87-15,-18 87 16,-17 36 0,17-53-1,-17-53 1,0-36-1,-36-17 1,18 0 0,35-17-1,-17-36 1,18-18 0,-19 54-1,19 17 1,17 35-1,0 18 1,35 0 0,35-36-1,1-17 1,17 0 0,-35 0-1,35-53 1,-52-17-1,-19 52 1,1 18 15,-18 18-15,0 35 0,0 0-1,18-36 1,52 1-1,18-18 1,-17 0 0,17-53-1,-53 35 1,-35 1 0,0 34 15,0 19-16,0-19 1,36 1 0,34-18 15,-17 0-15,35-18-1,-52-35 1,-19 0-1,-17-52 1,-35 87 0,-53 18-1,-18 53 1,53 17 0,35 1-1,18 0 1,36-54-1,34-17 1,1 0 0,-1-53 15,1-17-15,-18-1-1,-36 36-15,54-106 16,-1 35-1,-17 18 1,-53 70 0,-35 71-1,-71 71 1,71-36 0,17 18-1,18-36 1,18-52-1,17-1 1,-17-17 0</inkml:trace>
  <inkml:trace contextRef="#ctx0" brushRef="#br0" timeOffset="160229.51">22049 14058 0,'0'0'0,"17"0"0,36-17 16,0-1 0,-18-35-1,-35 35 1,-53 18 31,36 18-47,-36 17 0,0 36 31,35-18-15,18 17-1,0-52 1,53 17-1,0-35 1,18 0 0,-18-35-1,-36 17-15</inkml:trace>
  <inkml:trace contextRef="#ctx0" brushRef="#br0" timeOffset="160448.26">22401 14005 0,'0'36'32,"18"-19"-32,17 36 15,-17-18 17,17 1-17,0-19 1,-17-17-1,0 0 1,-1 0 0</inkml:trace>
  <inkml:trace contextRef="#ctx0" brushRef="#br0" timeOffset="160646.59">22666 14076 0,'0'0'0,"0"-18"0,0 1 16,-18 17-1,-52 52 1,17 1 0,-35-17 15,52-1-15,19-17-1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03B-E85D-449B-D1F6-F52C51C7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F015E-434E-BBD3-D73A-ED5B6FAEA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FE53-FFD3-2CD4-8578-43FF569A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91FB-BED2-9CAC-BE38-D5E146A2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A0C4-EE5B-4709-9460-E76FE21A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7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BFBC-E06E-B6F6-13C5-B601B8CE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4F740-D1B5-A659-31F4-2D5F3949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A9A1-1C97-94DC-1ABF-1F5867EA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70B2-5BDF-904E-FE7D-A29531CE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7373-CD2B-F157-8581-EF606804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1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5CC76-BD17-D1B8-99EE-0B1B5A3EA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B3AA-D717-0FF3-D6A8-B1104A16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E63D-635F-0E6E-0D01-4ABFE7B3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E715-C54E-1865-B9D7-60EFC5F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A366-3121-1AE2-CE67-9538DF2C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8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7B3-8BD7-E0B5-AC27-ED6F95A1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1366-73F0-2FEA-471B-DACDCBD4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BD42-2C22-F13F-C6FC-E6528335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0883-CDC5-D972-76EA-0A0A52BE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DB79-C08A-04E6-8632-31CC8406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4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3DA9-5305-D6BC-3805-3224820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0E14-5DA4-B353-D6E1-C710E310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B44D-6162-E09B-D4A2-0DF86F2C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5C4A-7F44-685A-F4A8-F9FEEAAE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00051-6C6F-DC93-8709-5C9A0D75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8B64-9B44-5F96-B0F4-9A969E5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352C-C2F6-DACC-D237-B301CDA39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9F040-AAC7-8225-78F8-EC068D6A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41AC-5709-8D83-F162-A17246E4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443DD-1AC2-D342-2452-44549E06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79EF-FFFD-4F42-8378-C8C04737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2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C578-590B-E64B-B4D0-D510A89F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ADA16-005D-E89C-3FC2-0630A978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A3D8A-9E68-A01C-42BD-EA1E657C3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FD58F-9376-061D-C364-40FA7CC8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C6DFB-B6BB-5760-94AC-32D71E572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488DE-23A6-8B1D-DCE8-ADDFACB4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C322E-7E9D-B751-F271-77898A59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D799C-6136-77E1-C5C1-8A4CB9AF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2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5E3A-596F-E3A0-A2FE-82E96DEB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3A31C-C164-A0EC-78C7-B21EC238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7C573-43FE-860A-688A-F0255CC6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8E69D-0AC1-6FDC-BB0F-0E5F9CD0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A3BBB-7BB9-25F9-47D5-863A3909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42251-2F69-F872-9820-8DAA4270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0B570-DC9A-5A91-7552-1F273CC6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A6B2-EA62-3A1E-5DCB-61158EAD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B208-063F-2225-A9B3-CFC38865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1121B-BFD3-9DA9-8FB6-61C95E073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F665-19D9-2595-8FCE-A4B70192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BD3A6-DD08-18E5-9E97-E3537F7E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540AF-5C6C-BF6D-AF92-A669D1AF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E213-0ACA-22D3-B949-BF572542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2DE47-CF09-6DBB-6B34-A1C644D78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DADBA-E455-84B3-268C-CBF543F6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80831-A912-9346-10C0-C3CDEA38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892E-8A82-AF7B-3DA1-27EA831C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FF4AD-9BBC-5C03-A59E-970B55AB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4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FD195-52B8-AF6E-1A5F-F3D16E6B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C1DC-27A6-86C4-CEE2-835275A0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7DCC-7DA6-5C82-4A5C-C9CA84B7E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4D3A-403F-4A15-9D17-4A2EE4D1D73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8EB7-4848-737F-0A52-0A9A34EB2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FC49-64F4-80F8-A939-F8291CAA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B3111-B671-4FE9-A01F-A940660069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0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6B0D9-EC39-32B0-711D-B6DD6834C93D}"/>
                  </a:ext>
                </a:extLst>
              </p14:cNvPr>
              <p14:cNvContentPartPr/>
              <p14:nvPr/>
            </p14:nvContentPartPr>
            <p14:xfrm>
              <a:off x="1047600" y="152280"/>
              <a:ext cx="6261480" cy="445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6B0D9-EC39-32B0-711D-B6DD6834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240" y="142920"/>
                <a:ext cx="6280200" cy="44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72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5D9167-B9D3-E01B-876C-412782A3C079}"/>
                  </a:ext>
                </a:extLst>
              </p14:cNvPr>
              <p14:cNvContentPartPr/>
              <p14:nvPr/>
            </p14:nvContentPartPr>
            <p14:xfrm>
              <a:off x="171360" y="431640"/>
              <a:ext cx="7804440" cy="61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5D9167-B9D3-E01B-876C-412782A3C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422280"/>
                <a:ext cx="7823160" cy="61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02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150937-13D8-CB09-E103-2E4BD45FF88B}"/>
                  </a:ext>
                </a:extLst>
              </p14:cNvPr>
              <p14:cNvContentPartPr/>
              <p14:nvPr/>
            </p14:nvContentPartPr>
            <p14:xfrm>
              <a:off x="120600" y="501480"/>
              <a:ext cx="7772760" cy="539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150937-13D8-CB09-E103-2E4BD45FF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492120"/>
                <a:ext cx="7791480" cy="54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13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D2EC84-F13C-2537-3290-83AD15D310E5}"/>
                  </a:ext>
                </a:extLst>
              </p14:cNvPr>
              <p14:cNvContentPartPr/>
              <p14:nvPr/>
            </p14:nvContentPartPr>
            <p14:xfrm>
              <a:off x="774720" y="419040"/>
              <a:ext cx="6248880" cy="311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D2EC84-F13C-2537-3290-83AD15D310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409680"/>
                <a:ext cx="6267600" cy="31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45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6F06C8-FF76-A388-5052-514A04626E60}"/>
                  </a:ext>
                </a:extLst>
              </p14:cNvPr>
              <p14:cNvContentPartPr/>
              <p14:nvPr/>
            </p14:nvContentPartPr>
            <p14:xfrm>
              <a:off x="0" y="0"/>
              <a:ext cx="12033720" cy="655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6F06C8-FF76-A388-5052-514A04626E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05244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65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39BDC9-F663-D8F9-867A-9E6DD14E787F}"/>
                  </a:ext>
                </a:extLst>
              </p14:cNvPr>
              <p14:cNvContentPartPr/>
              <p14:nvPr/>
            </p14:nvContentPartPr>
            <p14:xfrm>
              <a:off x="235080" y="450720"/>
              <a:ext cx="10636560" cy="586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39BDC9-F663-D8F9-867A-9E6DD14E7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441360"/>
                <a:ext cx="106552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65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5DE16A-EE97-0347-625C-FE72F2888370}"/>
                  </a:ext>
                </a:extLst>
              </p14:cNvPr>
              <p14:cNvContentPartPr/>
              <p14:nvPr/>
            </p14:nvContentPartPr>
            <p14:xfrm>
              <a:off x="317520" y="349200"/>
              <a:ext cx="8064720" cy="525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5DE16A-EE97-0347-625C-FE72F28883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339840"/>
                <a:ext cx="808344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7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B833CB-3DB4-AD6C-201A-4C016F5F97D0}"/>
                  </a:ext>
                </a:extLst>
              </p14:cNvPr>
              <p14:cNvContentPartPr/>
              <p14:nvPr/>
            </p14:nvContentPartPr>
            <p14:xfrm>
              <a:off x="0" y="196920"/>
              <a:ext cx="8179200" cy="63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B833CB-3DB4-AD6C-201A-4C016F5F97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7560"/>
                <a:ext cx="8197920" cy="63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3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2956C5-4FED-98C5-8013-119FEB7A5481}"/>
                  </a:ext>
                </a:extLst>
              </p14:cNvPr>
              <p14:cNvContentPartPr/>
              <p14:nvPr/>
            </p14:nvContentPartPr>
            <p14:xfrm>
              <a:off x="120600" y="254160"/>
              <a:ext cx="7734600" cy="58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2956C5-4FED-98C5-8013-119FEB7A5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244800"/>
                <a:ext cx="7753320" cy="58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DF266D-C2E4-0C42-EBAA-91BDED814FE2}"/>
                  </a:ext>
                </a:extLst>
              </p14:cNvPr>
              <p14:cNvContentPartPr/>
              <p14:nvPr/>
            </p14:nvContentPartPr>
            <p14:xfrm>
              <a:off x="368280" y="57240"/>
              <a:ext cx="11817720" cy="679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DF266D-C2E4-0C42-EBAA-91BDED814F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47880"/>
                <a:ext cx="11836440" cy="68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25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7F906C-B43B-3AFD-BA9F-9C1A4F53054E}"/>
                  </a:ext>
                </a:extLst>
              </p14:cNvPr>
              <p14:cNvContentPartPr/>
              <p14:nvPr/>
            </p14:nvContentPartPr>
            <p14:xfrm>
              <a:off x="1511280" y="520560"/>
              <a:ext cx="2654640" cy="61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7F906C-B43B-3AFD-BA9F-9C1A4F530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1920" y="511200"/>
                <a:ext cx="2673360" cy="6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72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25A-4C6B-7531-A6BF-44424ADCC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7F3E-93B3-DDA9-D363-18F137B1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27EB1F-1BFE-4C53-6295-A4E788116DDB}"/>
                  </a:ext>
                </a:extLst>
              </p14:cNvPr>
              <p14:cNvContentPartPr/>
              <p14:nvPr/>
            </p14:nvContentPartPr>
            <p14:xfrm>
              <a:off x="0" y="120600"/>
              <a:ext cx="8160120" cy="598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27EB1F-1BFE-4C53-6295-A4E788116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1240"/>
                <a:ext cx="8178840" cy="60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25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2022-10-07T11:28:11Z</dcterms:created>
  <dcterms:modified xsi:type="dcterms:W3CDTF">2022-10-07T12:28:02Z</dcterms:modified>
</cp:coreProperties>
</file>