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02:12:03.9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5821 466 0,'0'21'15,"21"-21"1,0 0-16,0-21 31,-21 0-31,0-1 16,0 1-1,-21 21-15,0 0 16,0 0-16,-22 0 0,22 0 16,-21 0-16,0 0 0,20 0 15,-20 0-15,21 21 0,-21 1 0,20-1 16,-20 0-16,0 0 0,21 0 16,-1 0-16,-20 22 0,21-22 15,0 21-15,0 1 0,21-1 16,0 0-16,0 1 0,-22 20 0,22-21 15,0 1-15,0 20 0,0-20 16,0-1-16,22-21 0,-1 21 16,-21 1-16,21-22 0,21 0 0,-21 0 15,1 0-15,-1 1 0,21-1 0,-21-21 16,0 0-16,43 21 16,-22-21-16,1 0 0,-22 0 0,21 0 15,0-21-15,1 21 0,-22-21 16,21-1-16,1 1 0,-22 21 15,21-21-15,-21 0 0,22 0 16,-22 0-16,0-1 0,21-20 0,-21 21 16,1 0-16,-1 0 0</inkml:trace>
  <inkml:trace contextRef="#ctx0" brushRef="#br0" timeOffset="619.98">6413 508 0,'0'0'0,"0"-21"0,0 0 15,0 0-15,0-1 0,0 1 16,0 0-16,-21 21 16,21 21-1,0 0 1,0 1-16,0-1 0,0 0 0,0 21 15,0 1-15,0-22 0,0 21 16,0 0-16,-21 22 0,21-22 16,-21 1-16,21 20 0,-21-21 0,21 1 15,0-1-15,0 0 0,-21-20 16,21 20-16,0-21 0,-22 0 16,22 0-16,0 1 0,0-1 0,0 0 15,0 0 1,0-42-1,0 0 1,0 0-16,0-1 16,0-20-16,0 21 0,0 0 0,0-22 15,22 22-15,-1-21 0,0 21 16,0-22-16,0 22 0,22 0 16,-22-21-16,21 21 0,-21-1 0,22 22 15,-1-21-15,-21 21 0,21 0 16,1 0-16,-22 0 0,0 0 15,21 0-15,-20 0 0,-22 21 16,21 22-16,-21-22 0,0 0 0,0 21 16,0-20-16,0 20 0,0-21 15,-21 21-15,21-20 0,-22-1 0,22 21 16,-21-21-16,0-21 0,21 21 16,0 1-16,0-1 0,-21-21 15,21 21 1,0-42 15,21 21-15,0 0-16</inkml:trace>
  <inkml:trace contextRef="#ctx0" brushRef="#br0" timeOffset="912.48">7154 783 0,'0'21'31,"0"1"-31,0 20 16,0-21-16,-21 0 16,21 22-16,0-22 0,0 21 0,-21-21 0,0 22 15,21-22-15,-21 0 16,21 0-16,0 0 0,0 0 0,0 1 15,0-44 32,0 1-47,0 0 16,21 0-16,0-21 16</inkml:trace>
  <inkml:trace contextRef="#ctx0" brushRef="#br0" timeOffset="1295.48">7154 529 0,'0'0'0,"0"-21"0,0 0 15,-21 21-15,0 0 0,0 0 16,0 0-16,-1 0 16,22 21-16,-21-21 0,21 21 15,0 0-15,0 1 0,0-1 16,0 0-16,0 0 0,21 0 15,1-21 1,-1 0-16,0 0 0,0 0 16,0 0-16,0 0 0,1-21 15,-1 0-15,0 0 16,-21 0-16,21 21 0,-21-22 0,0 1 16,0 0-16,0 0 0,0 0 15,0 0-15,0-1 0,-21 22 0,0-21 16,0 21-16,-1 0 0,1 0 15,0 0-15,0 0 0,0 21 16,0 1-16,-1-1 0,22 0 16,0 0-16,0 0 0,0 0 15,0 1-15,0-1 0,0 0 16,0 0-16,0 0 16,22-21-16,-1 0 0</inkml:trace>
  <inkml:trace contextRef="#ctx0" brushRef="#br0" timeOffset="1624.4">7493 381 0,'0'0'16,"0"21"15,0 0-31,0 1 15,0-1-15,0 21 0,0-21 16,0 0-16,0 22 0,0-22 16,-21 21-16,21-21 0,-21 22 0,-1-1 15,22 0-15,0 1 0,-21-1 16,21 0-16,-21-20 0,21 20 0,-21-21 16,21 21-16,0-20 0,0-1 15,0 0-15,0 0 0,0 0 0,0 0 16,-21-21-16,21 22 15,0-44 17</inkml:trace>
  <inkml:trace contextRef="#ctx0" brushRef="#br0" timeOffset="2297.23">8128 1101 0,'0'-21'15,"0"42"-15,21-64 0,-21 22 0,21 0 16,-21 0-16,21 0 16,-21 0-16,0-1 0,0-20 0,0 21 15,0 0-15,0 0 0,0-1 16,-21 1-16,0 0 0,0 0 0,0 21 15,0 0-15,-22 0 0,22 0 16,0 0-16,-21 0 0,20 0 16,-20 21-16,21 0 0,-21 0 0,20 1 15,-20 20-15,21 0 0,0-21 16,0 22-16,21-1 0,0-21 0,0 22 16,0-22-16,0 21 0,0-21 15,0 0-15,0 1 0,0-1 0,21 0 16,0-21-16,0 0 0,0 21 15,0-21-15,1 0 0,20 0 16,-21 0-16,21 0 0,1-21 16,-22 0-16,21 0 0,-21-1 0,22 1 15,-22 0-15,21 0 0,-21-21 16,1-1-16,-1-20 0,0 20 0,0 1 16,0-21-16,0 20 0,-21-20 15,22 20-15,-22 1 0,0 0 16,0-1-16,0 1 0,0 0 0,0 21 15,0-1-15,0 1 0,-22 64 47,22-22-47,-21 21 0,21-21 16,-21 22-16,21-1 0,0 0 16,0 22-16,-21-22 0,21 22 0,-21-1 15,21-21-15,0 1 0,0-1 16,0 0-16,0-20 0,0-1 0,21 0 15,0 0-15,0-21 0,0 0 16,1 0-16,-1 0 0,0 0 16,0 0-16,0-21 0,0 0 15,1 0-15,-22-1 0,21 1 16,-21 0-16,21 0 0,-21 0 0,0 0 16,0-1-16</inkml:trace>
  <inkml:trace contextRef="#ctx0" brushRef="#br0" timeOffset="2856.03">9567 487 0,'-21'0'16,"21"21"-1,-21-21-15,21 21 0,0 22 16,-21-22-16,21 21 0,0 0 0,0 1 16,0-1-16,0 22 0,0-22 15,-21 21-15,21-20 0,0-1 16,-22 0-16,22 1 0,-21-1 16,21-21-16,0 0 0,0 1 0,0-1 15,0-42 16,-21-22-31,21 22 16,0 0-16,0-21 0</inkml:trace>
  <inkml:trace contextRef="#ctx0" brushRef="#br0" timeOffset="3461.08">9334 529 0,'0'0'0,"0"-42"31,0 21-31,0 0 0,22-1 16,-1 1-16,0 0 0,0 0 15,21 21-15,1-21 0,-1 21 0,22 0 16,-1 0-16,1 0 0,-1 0 16,-21 0-16,22 21 0,-22 0 0,1 0 15,-22 22-15,0-22 0,-21 21 16,0-21-16,-21 22 0,0-1 15,-22-21-15,-20 21 0,20 1 0,-20-22 16,21 21-16,-22-21 0,22 1 16,-1-1-16,1 0 0,21 0 15,-21-21-15,20 0 0,1 0 16,21-21-16,0 0 0,0 0 16,0-1-16,21 1 15,1 0-15,-1 0 0,0 0 0,21 21 16,1-21-16,-1 21 0,21 0 15,-20 0-15,20 0 0,1 0 16,-1 0-16,1 0 0,-22 0 0,22 21 16,-22 0-16,0 0 0,-21 21 15,1-20-15,-1 20 0,-21 0 0,0 1 16,0-1-16,-21 0 0,-1 1 16,-20-1-16,0 0 0,-1-21 15,1 22-15,0-22 0,-22 0 16,22 0-16,-22 0 0,22 1 0,-21-22 15,20 0-15,1 0 0,0 0 16,20 0-16,-20 0 0,21 0 0,-21 0 16,20 0-16,1-22 0,0 22 15,0-21-15,0 0 0,21 0 0,0 0 16,-21 21-16,21-21 0,0-1 16,0 1-16,21 0 15,0 0 1,0 21-16,21 0 0,-20 0 15,20-21-15</inkml:trace>
  <inkml:trace contextRef="#ctx0" brushRef="#br0" timeOffset="3920.36">10308 931 0,'0'0'0,"0"-21"15,0 0-15,0 0 0,0 0 16,0 0-16,0-1 16,21 22-16,-21-21 0,21 21 15,1-21-15,-1 21 0,0 0 16,0 0-16,0 0 0,0 0 16,22 0-16,-22 0 0,0 0 0,21 21 15,-20 0-15,-1 1 0,0-1 16,0 0-16,0 21 0,-21-21 15,21 22-15,-21-22 0,0 21 0,0-21 16,0 22-16,0-22 0,-21 0 16,0 0-16,21 0 0,-21 1 0,21-1 15,0 0 1,-21-21 0,21-21-1,0 0-15,0-1 16,0 1-16,0 0 0,0 0 15,0-21-15,21 20 0,-21 1 0,21-21 16,0 21-16,-21 0 0,21-1 16,1 1-16,-1 0 0,0 0 0,0 21 15,0-21-15,0 21 0,1 0 16,-1-21-16,0 21 16,0 0-16,0 0 0</inkml:trace>
  <inkml:trace contextRef="#ctx0" brushRef="#br0" timeOffset="4408.45">11303 804 0,'0'-42'16,"-21"42"31,0 0-47,21 21 0,-22 0 15,1 1-15,0-1 0,0 0 16,0 21-16,0 1 0,-22-22 16,43 21-16,-21 0 0,0-20 15,21 20-15,-21-21 0,21 0 0,0 0 16,0 1-16,0-1 0,0 0 16,0 0-16,21-21 0,0 0 15,0 0-15,22 0 0,-22 0 16,21 0-16,-21-21 0,22 0 0,-22 21 15,21-21-15,-21-1 0,0 1 16,22 0-16,-22 0 0,0-21 0,-21 20 16,0 1-16,21-21 0,-21 21 15,0-22-15,0 1 0,0 21 0,-21-21 16,0 20-16,0 1 0,0 0 16,-22 0-16,22 21 0,0 0 0,-21 0 15,20 0-15,-20 0 16,21 21-16,-21 0 0,20 0 0,1 1 15,0-1-15,0 21 0,0 0 16,21-20-16,-21 20 0,21-21 0,0 21 16,0-20-16,0-1 0,0 0 15,0 0-15,21-21 0,0 21 0,0-21 16,21 0-16,-20 0 0</inkml:trace>
  <inkml:trace contextRef="#ctx0" brushRef="#br0" timeOffset="5083.89">11769 826 0,'0'-22'0,"0"44"0,0-65 0,0 22 16,-22 42 31,22 22-47,0-22 0,0 0 15,-21 21-15,21-21 0,-21 22 0,21-1 16,0-21-16,-21 22 0,0-22 16,0 0-16,21 21 0,-22-21 15,22 1-15,0-1 16,0 0-16,0 0 16,0-42 15,22 0-31,-1 0 0,0-1 15,-21 1-15,21 0 0,0 0 0,0 0 16,-21-22-16,22 22 0,-1 0 16,0 0-16,0 0 0,0 0 0,0-1 15,1 22-15,-1 0 16,0 0-16,0 0 16,-21 22-16,0-1 0,0 0 15,0 0-15,0 0 0,0 0 0,0 1 16,0-1-16,0 0 0,0 0 15,0 0-15,0 0 0,0 1 0,0-1 16,21-21-16,0 42 16,1-42-16,-1 0 0,0 0 15,0 0-15,0 0 0,0 0 16,22 0-16,-22 0 0,0 0 0,21-21 16,-20 0-16,-1 0 15,0-1-15,0 1 0,0 0 0,-21 0 16,0-21-16,21-1 0,-21 1 0,0 0 15,0-1-15,0 1 16,0 0-16,0 20 0,0-20 0,0 21 16,0 0-16,0 0 15,-21 21 1,0 0-16,21 21 16,0 0-16,-21 0 0,0 0 15,21 0-15,0 1 16,0-1-16,0 0 0,0 0 15</inkml:trace>
  <inkml:trace contextRef="#ctx0" brushRef="#br0" timeOffset="5552.44">12636 910 0,'0'0'0,"22"-21"0,62 0 16,-63 0-16,1 0 0,-1-1 15,0 1-15,0 0 16,-21 0-16,21 21 0,-42 0 31,0 0-31,0 21 16,0 0-16,-1 0 0,1 1 15,0-1-15,21 0 0,0 0 0,-21 0 16,21 0-16,-21-21 0,21 22 16,0-1-16,0 0 0,0 0 15,21 0 1,0-21-16,0 0 0,0 0 0,1 21 15,-1-21-15,0 0 0,0 0 16,0 22-16,0-22 0,1 0 0,-1 0 16,0 21-16,0-21 0,-21 21 15,0 0-15,0 0 16,0 0 0,-21-21-16,0 0 0,0 22 15,-22-22-15,22 0 0,0 0 16,0 0-16,-22 0 0,22 0 15,0 0-15,-21 0 0,21 0 16,-1 0-16,1 0 0,0 0 16,0 0-1,21-22 17,21 22-32,0-21 15</inkml:trace>
  <inkml:trace contextRef="#ctx0" brushRef="#br0" timeOffset="6363.86">13102 1016 0,'21'0'31,"0"0"-31,1 0 16,-1-21-16,0 21 0,0-21 15,21 21-15,-20-21 0,-1-1 0,0 1 16,0 0-16,0 0 0,0 0 16,1 0-16,-22-1 0,0 1 15,0 0-15,0 0 0,0 0 16,-22 21-16,1 0 16,0 0-16,0 0 0,0 0 15,0 21-15,-1 0 0,1 0 16,-21 0-16,42 1 0,-21 20 0,0 0 15,-1-21-15,22 22 0,-21-22 16,21 21-16,0-21 0,0 1 0,0-1 16,0 0-16,0 0 0,21 0 15,1 0-15,-1-21 0,0 22 0,0-22 16,0 0-16,22 0 0,-22 0 16,0 0-16,0 0 0,21 0 0,-20 0 15,20 0-15,-21 0 0,0 0 16,0-22-16,1 1 0,-1 21 0,0-21 15,0 0-15,0 0 16,-21 0-16,21-1 0,-21 1 0,0 0 16,0 0-16,0 0 0,0 0 15,0-1-15,0-20 0,0 21 0,0 0 16,0 0-16,0-1 16,22 1-16,-1 0 0,0 0 15,0 21-15,0 0 0,0 0 16,-21-21-16,43 21 0,-22 0 15,0 0-15,0 21 16,0-21-16,-21 21 0,22 0 0,-22 0 0,21 1 16,-21-1-16,0 21 15,0-21-15,0 0 0,0 1 0,0-1 16,0 21-16,0-21 0,0 0 16,0 1-16,0-1 0,0 0 15,0 0 1,0-42 31,0 0-47,0 0 15,0-1-15,0 1 0,0-21 0,0 21 16,21-22-16,0 22 0,0 0 16,-21-21-16,21 21 0,-21-1 15,0 1-15,22 21 0,-1-21 16,-21 0-16,21 21 0,0 0 15,-21-21-15,21 21 16,0 0-16,1 0 16</inkml:trace>
  <inkml:trace contextRef="#ctx0" brushRef="#br0" timeOffset="6962.46">15282 826 0,'0'0'0,"0"-22"0,0-20 16,0 21-16,0 0 16,0 42 15,0 0-31,0 21 0,0 1 16,0-1-16,0 22 0,0-1 15,0 1-15,0-1 0,0 1 16,0 20-16,0-20 0,-21 20 0,0-20 15,21 21-15,-21-1 0,0 22 16,-1-21-16,1-22 0,0 22 0,-21-22 16,21 1-16,-1-1 0,22-20 15,-21-1-15,21 0 0,0 1 0,0-22 16,0-42 0,21 21-16,1-43 15,-22 22-15,21 0 0,-21-21 0,21-1 16,-21 1-16,0 0 15,0-22-15</inkml:trace>
  <inkml:trace contextRef="#ctx0" brushRef="#br0" timeOffset="7312.26">15028 1143 0,'0'0'0,"0"-21"0,-21-21 15,0 20-15,21-20 0,-21 21 16,21-21-16,0-1 0,0 22 0,0-21 15,0 21-15,0-1 0,0-20 16,21 21-16,0 0 0,21 21 0,-20-21 16,20 21-16,0 0 15,1 0-15,20 0 0,-21 0 0,1 0 16,-1 0-16,0 21 0,1 0 16,-22 21-16,0-21 0,0 22 0,-21-22 15,0 21-15,0 1 0,0-22 16,0 21-16,-42-21 0,21 0 0,-22 22 15,1-22-15,21 0 0,-21-21 16,-1 21-16,1 0 0,0-21 0,20 0 16,1 0-16,0 0 0,0 0 15,42-21 17,0 21-17,22-21-15,-22 21 0</inkml:trace>
  <inkml:trace contextRef="#ctx0" brushRef="#br0" timeOffset="8052.44">15790 847 0,'0'0'0,"43"-64"31,-65 85 0,22 1-31,-21-1 0,0 0 16,0 21-16,0 1 0,21-1 15,-21 0-15,21-21 0,-22 22 16,22-1-16,0 0 0,0-20 0,0-1 16,0 21-16,0-21 0,0 0 15,22-21-15,-1 22 0,0-1 0,0-21 16,0 0-16,0 0 0,1 0 16,-1 0-16,0 0 0,0 0 15,0 0-15,0-21 0,-21-1 16,22 1-16,-1 0 0,0 0 0,-21 0 15,0-22-15,0 22 0,0-21 16,0 0-16,0 20 0,-21-20 0,0 21 16,-1-21-16,1 20 15,0 22-15,0-21 0,0 21 0,0 0 16,-1 0-16,-20 0 0,21 0 16,0 0-16,21 21 0,0 1 15,21-22 1,0 0-16,21 0 15,-20 0-15,-1 0 0,21 0 16,-21-22-16,22 22 0,-1-21 16,0 0-16,1 0 0,-1 0 0,0 0 15,1 21-15,-1-22 0,-21 1 16,21 21-16,-20-21 0,-1 21 0,0 0 16,0 0-16,-21 21 31,0 22-31,21-22 0,-21 21 15,0 0-15,0 1 0,0-1 0,0 0 16,0 1-16,0 20 0,0-20 16,0-1-16,0 21 0,0-20 0,0-1 15,0 22-15,-21-1 0,0 1 16,0-1-16,0 1 0,-1-1 0,1 1 16,-21 20-16,21-20 0,0-1 15,-1 1-15,1-1 0,-21-20 0,21 20 16,0 1-16,21-22 0,-22 0 0,1 1 15,0-1-15,21 0 0,0-21 16,0 1-16,0-1 0,0-42 31,0-1-31,0-20 16,21 21-16,0-21 0,1-1 16,-22 1-16,21 0 0,0-1 0,0-20 15</inkml:trace>
  <inkml:trace contextRef="#ctx0" brushRef="#br0" timeOffset="8406.2">16404 1185 0,'0'0'0,"0"-42"16,-21 0-16,21 21 0,0-22 0,0 1 16,0 21-16,0-22 0,21 22 15,-21-21-15,21 21 0,0 0 0,1-1 16,20 1-16,-21 21 0,21-21 15,-20 21-15,20 0 0,-21 0 16,21 0-16,-20 0 0,20 21 0,-21-21 16,0 21-16,0 1 0,1 20 15,-1-21-15,-21 0 0,0 22 0,0-22 16,0 21-16,0-21 0,-21 0 16,-1 22-16,1-22 0,-21 0 15,21 0-15,-22 0 0,1 1 16,0-1-16,-1-21 0,1 21 0,21-21 15,0 0-15,0 21 0,-1-21 16,1 0-16,42 0 31,1 0-15,-1 0-16</inkml:trace>
  <inkml:trace contextRef="#ctx0" brushRef="#br0" timeOffset="8870.29">17124 910 0,'0'0'0,"0"-21"0,0 0 16,0 0-16,0 0 15,0 42 16,0 0-31,0 0 0,0 0 0,-21 0 16,21 22-16,0-1 16,0-21-16,0 22 0,-22-1 0,22 0 15,0-21-15,0 22 0,0-22 16,0 0-16,0 21 0,22-20 0,-1-22 16,0 21-16,0 0 0,0-21 15,0 0-15,1 0 0,20 0 0,-21 0 16,21 0-16,-20 0 0,20-21 15,-21 21-15,21-21 0,-20-1 0,20 1 16,-21-21-16,0 21 0,22-22 16,-22 22-16,0-21 0,-21 0 15,0-1-15,0 1 0,0 21 0,0-22 16,0 22-16,0 0 0,0 0 16,-21 21-16,0 0 0,-1 0 15,1 0-15,0 0 0,0 0 16,21 21-16,-21-21 15,21 21-15,-21 0 0,21 1 0,0-1 16,0 0 0</inkml:trace>
  <inkml:trace contextRef="#ctx0" brushRef="#br0" timeOffset="9252.45">18182 910 0,'0'0'0,"0"-21"0,0 0 16,0 0-16,-21 21 31,0 0-31,21 21 16,0 0-16,0 0 0,-21 22 15,21-1-15,0 0 0,0 1 0,0-1 16,0 0-16,-22 22 0,22-22 15,0 0-15,-21 22 0,0-22 0,0 22 16,21-1-16,-21 1 0,0-1 16,-1 1-16,1-1 0,0 1 15,0-1-15,0 1 0,21-1 16,-21 1-16,-1-22 0,1 22 0,21-22 16,-21 0-16,21 22 0,0-43 15,0 21-15,0 1 0,0-22 0,0 0 16,21 0-16,0 0 0,1-21 15,-1 0-15,0 0 16,0-21-16,-21 0 0,21 0 16,0 0-16,1-22 0,-22 22 0</inkml:trace>
  <inkml:trace contextRef="#ctx0" brushRef="#br0" timeOffset="9647.45">18224 1016 0,'0'-21'0,"0"42"0,-21-84 15,21 20-15,0 22 0,0 0 0,0-21 16,0 20-16,0 1 0,21 0 16,1 0-16,20 21 0,-21-21 15,21 21-15,1-21 16,-1 21-16,0 0 0,1 0 0,20 0 0,-42 0 15,22 0-15,-1 0 0,-21 21 16,0 0-16,1 0 0,-1 0 16,-21 0-16,0 1 0,0 20 15,0-21-15,-21 21 0,-1 1 0,-20-22 16,0 21-16,-1-21 0,1 1 16,0-1-16,-1 0 0,1 0 0,0 0 15,-1-21-15,22 21 0,0-21 16,0 0-16,0 0 0,0 0 15,-1 0-15,1 0 32,0 0-32,0 0 15,0 0 1,0 0-16</inkml:trace>
  <inkml:trace contextRef="#ctx0" brushRef="#br0" timeOffset="10603.94">5778 1757 0,'0'0'0,"-21"0"16,0 0-16,0 0 0,0 0 15,42 0 32,0 0-47,21 0 0,1 0 16,20 0-16,1 0 0,-1 0 0,1 0 16,20 0-16,1 0 0,21 0 15,21 0-15,0 0 0,0 0 16,0 0-16,-21 0 0,0 0 15,-22 0-15,22 0 0,-42 0 0,20 0 0,-20 0 16,-1 0-16,1 0 16,-22 21-16,0-21 0,1 0 0,-22 0 15,0 0-15,0 0 0,0 0 16,-21 21-16</inkml:trace>
  <inkml:trace contextRef="#ctx0" brushRef="#br0" timeOffset="11487.75">9504 1757 0,'0'0'0,"-21"0"15,-85 0 1,85 0-16,-22 0 0,22 0 16,0 0-16,-43 0 15,43 0-15,0 0 0,0 0 16,42 0 15,0 0-31,0 0 0,22 21 0,-1-21 16,22 0-16,-1 0 0,43 0 15,0 0-15,21 0 0,0 0 0,21-21 16,0 21-16,21-21 16,-20 0-16,41 21 0,-21-22 15,1 22-15,-1-21 0,-21 21 0,0-21 16,1 21-16,-22 0 0,0 0 15,0 0-15,-22 0 0,1 0 0,-21 0 16,-22 0-16,1 0 0,-1 0 16,-20 0-16,-22 0 0,0 0 15,0 0-15,0 0 0,1 0 16,-1 0 78</inkml:trace>
  <inkml:trace contextRef="#ctx0" brushRef="#br0" timeOffset="12385.29">14753 1715 0,'0'0'0,"-42"0"0,-64 0 31,85 0-31,0 0 0,-1 0 0,1 0 16,0 0-16,0 0 0,0 0 31,42 0-15,0 0-16,0 0 0,0 0 15,22 0-15,-1 0 0,0 0 16,22 0-16,-22 0 0,43 0 16,0 0-16,-1 0 0,22 0 15,0 0-15,21 0 0,-21-22 16,21 22-16,-21 0 0,21 0 0,21 0 16,-21 0-16,21 0 0,0 0 15,-21 0-15,0 0 0,21 0 0,-21 0 16,21 0-16,-21 0 0,0 0 15,0 0-15,-21 0 0,0 22 0,-21-22 16,-22 0-16,1 0 0,-1 0 16,-20 0-16,-1 0 0,0 0 15,1 0-15,-22 0 0,0 0 0,0 0 16,-42 0 62,0 0-78,0 0 16,-1 0-16,22 21 0</inkml:trace>
  <inkml:trace contextRef="#ctx0" brushRef="#br0" timeOffset="12508.47">18097 1736 0,'22'0'31,"-44"0"16,1 21-47,0-21 15</inkml:trace>
  <inkml:trace contextRef="#ctx0" brushRef="#br0" timeOffset="17560.93">5524 3260 0,'0'0'0,"0"-21"0,0-1 15,0 1 1,0 0 0,0 42 46,-21 0-62,21 1 0,0-1 16,-21 0-16,21 0 15,0 21-15,-21-20 0,21-1 0,0 21 16,0-21-16,0 0 0,0 22 16,0-22-16,0 0 0,0 21 0,0-20 15,0-1-15,0 0 0,0 0 16,0 21-16,0-20 0,0-1 0,0 0 15,0 21-15,0-21 0,0 1 16,0 20-16,0-21 0,0 21 0,0 1 16,0-1-16,0-21 0,0 22 15,0-1-15,0-21 0,0 21 0,0 1 16,0-22-16,0 21 0,0 1 16,-21-22-16,21 21 0,0-21 15,0 22-15,0-22 0,0 21 16,0-21-16,0 22 0,0-22 0,0 21 15,0 0-15,0 1 0,0-1 16,0 0-16,0 1 0,0-1 0,0 0 16,0 1-16,0-22 0,0 21 15,0 1-15,0-1 0,0 0 0,0 1 16,0-22-16,0 21 0,0 0 16,0-20-16,0 20 0,0 0 15,0-21-15,0 22 0,0-1 0,0-21 16,0 22-16,0-1 0,0-21 15,0 21-15,0 1 0,0-1 16,0-21-16,0 22 0,0-1 0,0-21 16,-21 21-16,21 1 0,0-22 15,0 21-15,-22-21 0,22 22 0,0-1 16,-21-21-16,21 22 0,0-1 16,0 0-16,0 1 0,0-1 0,0 0 15,0 1-15,0-1 0,0 0 16,0 1-16,-21-22 0,21 21 0,0 0 15,0-20-15,0 20 0,0 0 16,0-21-16,0 22 0,0-22 0,0 0 16,0 21-16,0-20 0,0 20 15,0 0-15,0-21 0,-21 22 16,21-22-16,0 21 0,0 1 0,0-22 16,0 21-16,0 0 0,0-20 15,0 20-15,0-21 0,-21 21 0,21-20 16,0 20-16,0-21 0,0 21 15,0-20-15,0 20 0,0-21 0,0 21 16,0-20-16,0 20 0,0-21 0,0 21 16,0 1-16,0-22 0,0 21 15,0 1-15,0-1 0,-21 0 0,21 1 16,0-1-16,0 0 0,0-21 16,0 22-16,0-1 0,0 0 15,0 1-15,0-22 0,0 21 0,0 1 16,0-1-16,0-21 0,0 21 15,0 1-15,0-1 0,0 0 0,0 1 16,0-1-16,0 0 0,-22 1 0,22-1 16,0 0-16,0 1 15,0-1-15,0-21 0,0 22 0,0 20 16,0-21-16,0-20 0,0 20 16,0 0-16,0-21 0,0 22 0,0-22 15,0 21-15,0-21 0,0 22 0,0-1 16,0-21-16,0 22 0,0-22 15,0 0-15,0 21 0,0-21 16,0 1-16,0-1 0,0 21 0,0-21 16,0 0-16,0 1 15,-21-22 1,21-22 0,-21 1-16,21 0 0,0-21 15,0-1-15,0 1 0</inkml:trace>
  <inkml:trace contextRef="#ctx0" brushRef="#br0" timeOffset="19915.68">5630 3133 0,'0'-21'0,"0"42"0,-21-42 62,21-1-46,-21 22-16,0 0 15,42 0 110,0 0-109,0 0-16,0 0 16,1 0-1,-1 0 1,0 0 31,0 0-16,0 0-31,0 0 16,1 0-16,-1 0 15,0 0-15,0 0 0,0 0 16,0 0-16,1 0 15,-1 0-15,0 0 0,0 0 16,0 0-16,0 0 0,1 0 0,-1 0 16,0 0-16,0 0 0,0 0 15,0 0-15,1 0 0,-1 0 0,0 0 16,0 0-16,0 0 0,0 0 16,22 0-16,-22 0 0,0 0 0,21 0 15,-20-21-15,-1 21 16,21 0-16,-21 0 0,22 0 0,-1 0 0,0 0 15,-21 0-15,22 0 16,-1 0-16,0 0 0,-20 0 0,20 0 16,0 0-16,-21 0 0,22 0 15,-1 0-15,-21 0 0,0 0 0,22 0 16,-22 0-16,0 0 0,0 0 16,0 0-16,1 0 0,-1 0 0,0 0 15,0 0-15,0 0 0,0 0 16,22 0-16,-22 0 0,21 0 0,1 0 15,-1 0-15,0 0 16,22 0-16,-22 0 0,22 0 0,-1 0 0,1 0 16,-1 0-16,1 0 0,-1 0 15,-21 0-15,22 0 0,-22 0 16,22 21-16,-22-21 0,0 0 16,1 0-16,-1 0 0,0 0 0,1 0 15,-1 22-15,22-22 0,-22 0 16,0 0-16,22 0 0,-22 0 0,0 0 15,1 0-15,20 0 0,22 0 16,-43 0-16,1 0 0,-1 0 16,0 0-16,1 0 0,-22 0 15,21 0-15,0 0 0,1 0 16,-1 0-16,0 0 0,22 0 0,-22 0 16,22 0-16,-1 0 0,1 0 0,-1 0 15,1 0-15,20 0 16,-20 0-16,-1 0 0,22 0 0,-21 0 15,-1 0-15,1 0 0,-1 0 16,1 0-16,-1 0 0,1 0 0,-1 0 16,1 0-16,20 0 0,-20 0 15,-1 0-15,22 0 0,-22 0 0,1 0 16,-1 0-16,1 0 0,-1 0 16,1 0-16,-22 0 0,22 0 0,-22 0 15,0 0-15,22 0 0,-22 0 16,22 0-16,-1 0 0,1 0 15,-1 0-15,1 0 0,-1 0 0,1 0 16,-1 0-16,1 0 0,-22 0 16,22 0-16,-1 0 0,-21 0 0,1 0 15,20 0-15,-20 0 0,20 0 16,22 0-16,-22 0 0,-20 0 16,20 0-16,1 0 0,-22 0 15,21 21-15,1-21 0,-1 0 0,-20 0 16,20 0-16,-20 0 0,20 0 15,-21 0-15,1 0 0,-1 21 0,0-21 16,1 0-16,-1 0 0,0 0 16,1 0-16,-1 0 0,0 21 15,-20-21-15,20 0 0,0 0 16,1 0-16,-1 0 0,0 0 0,1 0 16,-22 0-16,21 0 0,0 0 15,-20 0-15,20 0 0,-21 0 0,0 0 16,22 0-16,-22 0 0,0 0 15,0 0-15,0 0 0,0 0 0,1 0 16,-1 0-16,0 0 16,0 0-1,0 0 1,-42 0 109,0 0-125,0 0 16</inkml:trace>
  <inkml:trace contextRef="#ctx0" brushRef="#br0" timeOffset="41955.62">14541 3154 0,'22'0'172,"-1"0"-172,0 0 15,0 0-15,0 0 0,0 0 16,1 0-16,-1 0 0,0 0 15,21 0-15,-21 0 0,22 0 0,-1 0 16,0 0-16,1 0 0,-1 0 16,0 0-16,22 0 0,-1 0 15,1 0-15,-22 0 0,22 0 0,-1 0 16,1 0-16,-1 0 0,-20 0 16,20 0-16,-21 0 0,22 0 0,-22 0 15,1 0-15,-1 0 0,21 0 16,-20 0-16,-1 0 0,0 0 15,22 0-15,-22 0 0,1 0 0,20 0 16,-21 0-16,1 0 0,-1 0 16,-21 0-16,22 0 0,-1 0 0,-21 0 15,0 0-15,22 0 0,-22 0 16,0 0-16,0 0 0,0 0 16,0 0-1,-21 21-15,22-21 16,-22 21-1,21-21-15,-21 21 16,0 1 0,0-1-16,0 0 15,0 0-15,0 0 16,0 0-16,0 1 0,0-1 16,0 0-16,0 0 15,0 0-15,0 0 0,0 22 0,0-22 16,0 0-16,0 21 0,0-20 15,0 20-15,0 0 0,0 1 0,0-22 16,0 42-16,0-20 0,0-1 16,0 21-16,0-20 0,0 20 0,0 1 15,0-22-15,0 22 0,0-1 16,0-21-16,0 22 0,0-22 0,0 1 16,-21 20-16,21-21 0,-22 22 15,22-1-15,-21-20 0,21 20 0,0 1 16,-21-1-16,0 1 0,21-1 15,-21 1-15,21-22 0,0 22 0,-21-22 16,-1 21-16,22-20 0,-21-1 0,0 22 16,21-22-16,0 0 15,-21 22-15,21-22 0,-21 22 0,21-22 16,0 0-16,-21 1 0,21-1 16,-22 21-16,22-20 0,-21-1 0,21 0 15,0 1-15,0-1 0,0 0 0,-21 1 16,21-1-16,-21 22 0,21-22 15,0 21-15,0-20 0,-21 63 16,0-22-16,21-41 16,0-1-16,-22 0 0,22 1 0,-21-1 15,21-21-15,0 21 0,0 1 0,0-1 16,-21 0-16,21 1 0,-21-1 16,21 0-16,0 1 0,0-22 15,0 21-15,0 1 0,0-1 16,-21 0-16,21 1 0,0-22 0,0 21 15,0-21-15,-21 22 0,21-22 0,0 21 16,0-21-16,0 22 0,0-22 16,0 21-16,0-21 0,0 22 0,0-22 15,0 21-15,0 0 0,0-20 16,0 20-16,0-21 0,0 21 0,0 1 16,0-22-16,0 21 0,0-21 15,0 22-15,0-22 0,-22 21 0,22-21 16,0 22-16,0-22 0,-21 0 15,21 21-15,0-20 0,0 20 0,0-21 16,0 21-16,0-20 0,0 20 16,0-21-16,-21 21 0,21 1 0,0-1 15,0 0-15,0-20 0,0 20 0,0 0 16,0 1-16,0-1 0,-21-21 16,21 21-16,0 1 0,0-22 0,-21 21 15,21 1-15,0-22 0,0 21 0,0-21 16,0 22-16,0-1 0,0 0 15,-21-21-15,21 22 0,0-1 0,0 0 16,-22-20-16,22 20 0,0-21 16,0 21-16,0-20 0,0 20 15,0-21-15,0 21 0,0-20 0,0-1 16,0 0-16,-21 21 0,21-21 16,0 1-16,0-1 0,0 0 0,0 0 15,-21 0-15,21 22 0,0-22 0,0 0 16,0 0-16,0 0 0,0 0 15,0 1-15,0-1 0,0 0 0,0 21 16,0-21-16,0 1 0,0-1 0,-21 0 16,21 0-16,0 0 0,0 0 15,0 1-15,0-1 0,-21-21 0,21 21 16,0 0-16,0 0 0,0 0 16,0 1-1,0-1-15,0 0 31,-21-21 1,-1 0-32,1 0 31,0 0-31,21-21 0,-21 21 0,0 0 16,0 0-16,-1 0 15,1 0-15,0 0 0,21-21 0,-42 21 16,21 0-16,-1 0 0,1 0 15,0 0-15,-21 0 0,21 0 16,-1 0-16,-20 0 0,21 0 0,-21 0 16,-1-22-16,1 22 0,0 0 0,-1 0 15,1 0-15,0 0 0,-1 0 16,1 0-16,0 0 0,-1-21 0,1 21 16,0 0-16,-1 0 0,22-21 0,-21 21 15,-1 0-15,1 0 0,0-21 16,-1 21-16,1 0 0,-21 0 0,20-21 15,1 21-15,0 0 0,-1 0 16,1-21-16,-22 21 0,22 0 0,-21 0 16,20 0-16,1-22 0,0 22 15,-22 0-15,22 0 0,-1 0 0,1-21 16,0 21-16,-1 0 0,-20 0 16,21 0-16,-22-21 0,22 21 0,-22-21 15,22 21-15,-22 0 0,1 0 16,-1 0-16,1-21 0,-1 21 0,1 0 15,21 0-15,-22-21 0,1 21 0,-1 0 16,22 0-16,-22 0 0,1-22 16,-1 22-16,1 0 0,20 0 0,-20 0 15,-1-21-15,-20 21 0,20 0 0,1 0 16,-1 0-16,1 0 0,-1-21 16,-20 21-16,20 0 0,1 0 15,-1 0-15,1 0 0,-1-21 0,1 21 16,-22 0-16,21 0 0,-20 0 15,-1 0-15,22 0 0,-22 0 0,0-21 16,22 21-16,-22 0 0,22 0 16,-1 0-16,-21 0 0,22 0 0,-1 0 15,1 0-15,-22 0 0,22 0 0,-1 0 16,-20 0-16,20 0 0,1 0 16,-22 0-16,21 0 0,1 0 0,-1 0 15,1 0-15,-1 0 0,22 0 16,-21 0-16,-1 0 0,1 0 15,-1 0-15,1 0 0,-1 0 0,1 0 16,-1 0-16,1 0 0,-1 0 16,1 0-16,-1 0 0,1 0 0,20 0 15,-20 0-15,20 0 0,1 0 0,-21 0 16,20 0-16,1 0 0,-22 0 16,22 0-16,0 0 0,-1 0 0,-20 0 15,21 0-15,-1 0 0,1 0 16,-22 0-16,22 0 0,0 0 0,-1 0 15,1 0-15,-21 0 0,20 0 0,1 0 16,0 0-16,-1 0 0,1 0 16,0-21-16,-1 21 0,1 0 15,0 0-15,-22 0 0,22 0 16,-1 0-16,1 0 0,0 0 0,-1 0 16,22 0-16,-21 0 0,0 0 0,-1 0 15,1 0-15,21 0 0,-22 0 16,1 0-16,21 0 0,-21 0 0,20 0 15,-20 0-15,21 0 0,-21 0 16,20 0-16,1 0 0,-21 0 0,21 0 16,0 0-16,-1 0 0,1 0 0,0 0 15,0 0-15,0 0 0,0 0 16,-1 0-16,1 0 0,0 0 16,0 0-16,0 0 15,0 0-15,-1 0 0,1 0 16,0 0-16,0 0 0,0 0 15,0-22-15,-1 22 0,1 0 16,0 0-16,0 0 0,0 0 0,0 0 16,-1 0-16,1 0 0,0 0 15,0 0-15,0-21 0,0 21 16,-1 0-16,1 0 0,0 0 16,0 0-16,0 0 0,0 0 15,-22-21-15,22 21 0,0 0 0,0 0 0,0 0 16,-1 0-16,1 0 15,0 0-15,0 0 16,0 0 0,0-21-16,-1 21 15,1 0 1,0 0 0,0 0-16,0 0 15,0 0 1,-1 0-1,1 0 64,0 0-1,0 0-47,21-21 31,0 0-30,0-1-17,0 1 1,0 0-16,0 0 16,0 0-16,-21 21 15,21-21 1,0-1-16</inkml:trace>
  <inkml:trace contextRef="#ctx0" brushRef="#br0" timeOffset="48248.42">6096 3725 0,'21'0'31,"0"0"-31,0 0 15,-21-21 1,22 0-16,-22 0 31,21 21-31,-21-21 16,0 0 0,-21 21-16,-1 0 15,1 0-15,0 0 0,0 0 16,0 0-16,0 0 0,-1 0 0,-20 0 15,21 21-15,0 0 0,-22 0 16,22 0-16,0 0 0,-21 1 0,21-22 16,-1 21-16,1 0 0,0 0 15,21 0-15,-21 0 0,42-21 32,0 0-17,0 0-15,1 0 16,-1 0-16,0-21 0,0 21 0,21-21 15,-20 0-15,-1 21 0,0-21 16,21 0-16,-21 21 0,1-22 0,-1 1 16,0 0-16,0 0 15,0 21-15,-21-21 16,0 42 15,0 0-31,0 0 16,0 0-16,0 1 0,0-1 15,0 0-15,0 0 0,0 21 16,0-20-16,0 20 0,0 0 16,0 1-16,-21-1 0,21 0 0,0 1 15,0-1-15,0-21 0,0 21 16,-21 1-16,21-22 0,0 21 0,0-21 16,0 1-16,0 20 0,0-21 15,0 0-15,-21 0 0,0 1 0,21-1 16,-22 0-16,1 0 0,21 0 15,-21-21-15,0 21 0,0-21 0,-22 0 16,22 0-16,0 0 0,-21 0 16,21 0-16,-22 0 0,1 0 0,21-21 15,-22 21-15,22-21 0,-21 0 16,0 0-16,20 0 0,1-1 16,-21 1-16,21 0 0,21 0 0,0 0 15,-21 0-15,21-1 0,0 1 16,0 0-16,0 0 0,21 0 15,-21 0-15,42-1 0,-21 1 0,0 0 16,22 0-16,-22 0 0,21 0 16,1-1-16,-22 1 0</inkml:trace>
  <inkml:trace contextRef="#ctx0" brushRef="#br0" timeOffset="48995.43">6223 3683 0,'0'21'32,"0"0"-32,0 1 0,0-1 15,0 0-15,0 0 0,0 0 16,0 0-16,0 1 15,0-1-15,0 0 0,0 0 16,0 0-16,0 0 16,0-42 15,0 0-15,0 0-16,0 0 15,0 0-15,0-1 0,0 1 16,0 0-16,0 0 0,0 0 15,0 0-15,21 21 0,-21-22 0,21 1 16,0 21-16,1 0 0,-22-21 16,21 21-16,0 0 0,0 0 15,0 0-15,0 0 0,1 21 16,-1-21-16,-21 21 0,21 1 0,0-22 16,-21 21-16,0 0 0,21 0 15,-21 0-15,0 0 0,0 1 16,0-1-16,0 0 0,0 0 15,0 0 1,-21-21-16,0 0 31,21-21-31,0 0 16,0 0-16,0 0 16,0-1-16,0 1 0,0 0 15,0 0-15,21 0 0,0 21 16,0-21-16,1-1 0,-1 1 0,21 21 15,-21-21-15,0 21 0,22 0 16,-22 0-16,21 0 0,-21 0 0,1 0 16,-1 21-16,0-21 0,0 21 15,-21 1-15,0-1 0,0 0 0,0 0 16,0 0-16,0 0 0,0 1 16,0-1-16,0 0 0,0 0 15,0 0-15,-21-21 0,21 21 16,-21-21-16,21 22 0,0-44 47</inkml:trace>
  <inkml:trace contextRef="#ctx0" brushRef="#br0" timeOffset="49779.86">7239 3683 0,'0'0'0,"0"-42"16,-21 42 0,0 0-16,-1 0 15,1 0-15,0 0 16,0 21-16,0 0 0,0 0 0,-1 0 15,1 1-15,21-1 0,-21 0 16,0 0-16,0 21 0,0-20 0,21-1 16,0 21-16,0-21 0,0 0 15,0 1-15,0-1 0,0 0 0,0 0 16,21-21-16,0 0 16,0 0-16,0 0 15,0 0-15,22-21 0,-22 0 16,0 0-16,0-1 0,0 1 0,1 0 15,-22 0-15,21 0 0,-21 0 0,21-1 16,-21 1-16,21 0 0,-21 0 16,0 0-16,0 0 0,0-1 0,0 1 15,0 0-15,21 21 16,0 0 0,-21 21-1,0 0-15,0 1 0,0-1 16,0 0-16,0 0 0,0 0 15,0 0-15,0 1 0,0-1 16,0 0-16,0 0 0,0 0 16,0 0-16,22-21 15,-1 0-15,0 0 16,0 0 0,0 0-16,0-21 0,1 21 15,-22-21-15,21 0 0,0 0 16,0 0-16,0-1 0,0 22 0,-21-21 15,22 0-15,-22 0 0,21 0 16,-21 0 0,0 42-1,0 0 1,0 0-16,0 0 16,0 0-16,0 1 0,0-1 15,0 0-15,0 0 0,0 0 16,0 0-16,0 1 15,21-22 17,0 0-17,-21-22-15,0 1 16,21 0-16,-21 0 0</inkml:trace>
  <inkml:trace contextRef="#ctx0" brushRef="#br0" timeOffset="50159.8">7620 3535 0,'0'0'0,"-21"0"15,0 0-15,-1 0 0,1 0 16,21 21-16,-21 0 16,21 0-1,0 1-15,21-1 16,0-21-1,1 0-15,-1 0 0,0 0 16,0 0-16,0 0 0,0 0 16,1-21-16,-22-1 0,21 1 15,-21 0 1,0 0-16,0 0 0,0 0 0,0-1 16,-21 22-16,21-21 0,-22 0 15,1 21-15,0 0 0,0 0 0,0 0 16,0 0-16,-1 0 15,1 21-15,21 0 0,-21 1 0,21-1 16,0 0-16,0 0 16,0 0-16,0 0 0,21 1 15,0-22-15,1 0 16,-1 0-16,0 0 16</inkml:trace>
  <inkml:trace contextRef="#ctx0" brushRef="#br0" timeOffset="50480.31">8170 3344 0,'-21'0'32,"0"22"-17,21-1-15,0 0 16,0 0-16,-21 0 0,21 0 0,-21 22 15,21-22-15,-22 0 0,22 21 16,-21-20-16,21 20 0,0-21 0,-21 21 16,21-20-16,-21-1 0,21 21 15,0-21-15,0 0 0,0 1 0,-21-1 16,21 0-16,0 0 0,0 0 16,0 0-16,21-21 31,0-21-16,0 21-15,-21-21 16,21 0-16</inkml:trace>
  <inkml:trace contextRef="#ctx0" brushRef="#br0" timeOffset="50827.98">8234 3747 0,'0'21'15,"0"0"1,21-21 0,0 0-16,0 0 31,0 0-31,1 0 0,-22-21 16,0 0-1,0-1-15,0 1 16,0 0-1,0 0-15,-22 21 16,1 0-16,0 0 16,21 21-16,-21 0 0,0 0 15,21 1 1,0-1-16,0 0 16,21-21 15,0 0-31</inkml:trace>
  <inkml:trace contextRef="#ctx0" brushRef="#br0" timeOffset="51215.23">8826 3620 0,'0'0'0,"0"-22"0,0 1 16,0 0-16,-21 21 16,0 0-16,0 0 0,0 0 15,0 0 1,-1 21-16,1-21 0,21 21 16,-21 1-16,0-1 0,21 0 15,-21-21-15,0 21 0,21 0 0,0 0 16,-22 1-16,1-1 0,21 0 15,-21 0-15,21 0 0,0 0 0,0 1 16,0-1-16,0 0 0,0 0 16,0 0-1,0 0-15,21-21 0,0 0 0,1 0 16,-1 22-16,0-22 16,0 0-16,0 0 0,0 0 0,1 0 15,-1 0-15,0-22 0,0 1 16,0 21-16,22-21 0,-22 21 0,0-21 15,21 0-15,-21 21 0</inkml:trace>
  <inkml:trace contextRef="#ctx0" brushRef="#br0" timeOffset="52419.43">9250 3598 0,'0'0'0,"-21"22"46,-1-22-46,1 21 0,21 0 0,-21-21 16,0 21-16,21 0 0,0 0 0,-21 1 16,21-1-16,-21 0 0,21 0 15,-22 0-15,22 0 0,0 1 16,0-1-16,22 0 16,-1-21-16,0 0 15,0 0-15,0 0 16,0 0-16,1 0 0,-1 0 0,0 0 15,0 0-15,0-21 0,0 21 0,1-21 16,-1 21-16,0-22 0,0 22 16,-21-21-16,0 0 0,0 0 0,21 0 15,-21 0-15,0-1 0,0 1 16,0 0-16,0 0 0,-21 21 0,0-21 16,0 21-16,0 0 15,-1 0-15,1 0 0,0 0 0,0 0 16,0 0-16,0 0 0,21 21 15,21-21 17,0 0-17,0 0-15,0 0 0,22-21 0,-22 0 16,0 21-16,0 0 0,0-22 16,0 22-16,22 0 0,-22 0 0,0-21 15,0 21-15,0 0 16,1 0-16,-1 0 15,-21 21-15,0 1 16,0-1-16,0 0 0,0 0 16,0 0-16,0 0 15,0 1-15,0-1 16,0 0-16,0 0 0,0 0 16,0 0-16,0 1 0,0-1 15,0 0 16,-21-21-15,21-21 0,-22 21-16,22-21 15,0-1-15,0 1 0,0 0 16,0 0-16,0 0 0,0 0 16,0-1-16,0 1 0,22 0 0,-1 0 15,0 21-15,0-21 16,0 0-16,0-1 0,1 22 0,-1-21 15,0 21-15,0 0 0,0 0 0,0 0 16,1 0-16,-1 0 0,0 0 16,0 21-16,0-21 0,-21 22 15,21-22-15,-21 21 0,0 0 16,0 0-16,0 0 0,0 0 0,22 1 16,-22-1-16,0 0 15,0 0-15,0 0 0,0 0 16,0 1-16,0-1 15,0 0 1,0-42 15,0 0-15,0-1-16,0 1 16,0 0-16,0 0 0,0 0 15,21 0-15,0-22 0,-21 22 16,21 0-16,0 0 0,43-22 15,-43 22-15,21 0 0,1 21 16,-22-21-16,21 21 0,-21 0 0,22 0 16,-22 0-16,21 0 0,-21 0 15,0 21-15,1 0 0,-22 0 16,21 1-16,-21-1 0,0 0 0,0 0 16,0 0-16,0 0 15,0 1-15,0-1 0,0 0 0,-21 0 16,21 0-16,0 0 15,-22-21-15,22 22 0,0-1 16,0 0-16,-21-21 16,0 0-1,0 0 17</inkml:trace>
  <inkml:trace contextRef="#ctx0" brushRef="#br0" timeOffset="52571.69">10435 3916 0,'21'0'0</inkml:trace>
  <inkml:trace contextRef="#ctx0" brushRef="#br0" timeOffset="63053">5800 4593 0,'-22'0'16,"1"0"-1,42-21 64,1 21-79,-1 0 15,0 0-15,21 0 0,-21 0 0,22 0 16,-22 0-16,21 0 0,-21 0 15,22 0-15,-22 0 0,21 0 16,-21 0-16,1 0 0,20 0 0,-21 0 16,21 0-16,-20 0 0,20 0 15,-21 0-15,21 0 0,1 0 0,-1 0 16,0 0-16,1 0 0,-1 0 16,0 0-16,22 0 0,-22 0 0,1 0 15,-1 0-15,0 21 0,1-21 16,-1 0-16,0 0 0,1 0 0,-1 21 15,0-21-15,1 0 0,-1 0 16,0 0-16,22 0 0,-22 0 0,22 22 16,-1-22-16,1 0 0,-1 0 15,22 0-15,-22 0 0,22 0 0,-22 0 16,1 0-16,-1 0 0,1 0 16,-1 0-16,1 0 0,-1 0 15,-20 0-15,20 0 0,1 0 0,-22 0 16,22 0-16,-1 0 0,1 0 15,-1 0-15,1 0 0,-1 0 0,1 0 16,-1 0-16,1 0 0,-1 0 16,-21 21-16,22-21 0,-22 0 0,1 0 15,20 0-15,-21 0 0,1 0 0,-1 0 16,0 0-16,1 21 16,20-21-16,-20 0 0,20 0 0,-21 0 15,22 0-15,-1 0 0,1 0 16,-22 0-16,22 0 0,-1 0 0,1 0 15,-1 0-15,-20 0 0,20 0 16,-21 0-16,1 0 0,-1 0 0,0 0 16,1 0-16,-1 0 0,22 0 0,-22 0 15,0 0-15,1 0 0,-1 0 16,0 0-16,1 0 0,-1 0 0,-21 0 16,21 0-16,-20 0 0,20 0 15,-21 0-15,0 0 0,22 0 0,-22 0 16,0 0-16,0 0 15,0 0-15,0 0 16,-21-21 47,0 0-63</inkml:trace>
  <inkml:trace contextRef="#ctx0" brushRef="#br0" timeOffset="63687.42">11282 3260 0,'0'-21'32,"0"42"15,0 0-47,0 0 0,0 0 15,0 0-15,0 64 16,0-64-16,0 22 0,0-1 0,0 0 15,0 1-15,0-22 0,0 21 16,0 0-16,0 1 0,0-1 16,0 0-16,21 1 0,-21-1 0,0 0 15,0 1-15,21 20 0,-21-20 16,0-1-16,21 0 0,-21 1 0,0-1 16,0 0-16,0-21 0,0 22 15,0-22-15,0 0 0,0 21 0,0-20 16,0-1-16,0 0 0,0 0 0,0 0 15,0 0-15,0 1 16,0-1-16,0 0 31,0-42 16,0 0-47,0-1 0</inkml:trace>
  <inkml:trace contextRef="#ctx0" brushRef="#br0" timeOffset="64753.93">11705 3979 0,'0'0'0,"-21"0"16,21-21-1,0 0 17,21 21-32,0 0 0,0-21 0,1 21 15,20-21-15,0 21 0,-21-21 16,22-1-16,-1 22 0,-21-21 0,22 21 15,-22-21-15,21 0 0,-21 0 16,0 21-16,1-21 0,-1-1 16,-21 1-16,0 0 0,0 0 15,0 0-15,-21 0 0,-22-1 16,22 22 0,0-21-16,0 21 0,0 0 0,-1 0 15,1 0-15,0 21 16,0-21-16,21 22 0,0-1 0,-21 21 15,0-21-15,21 0 0,0 22 16,-22-22-16,1 21 0,0 1 0,0-1 16,0 43-16,0-43 15,21 21-15,0-20 0,-22-1 0,22 22 16,0-22-16,0 0 0,0 1 0,0-1 16,0 0-16,0 1 0,0-1 15,0 0-15,0 1 0,0-1 16,0-21-16,0 21 0,0-20 15,0 20-15,0-21 0,22 0 0,-22 0 16,0 1-16,21-1 0,-21 0 16,21-21-16,0 0 15,0 0-15,0 0 0,1-21 16,-1 21-16,0-21 0,21-1 0,1-20 16,-22 21-16,21 0 0,-21 0 0,22-1 15,-22-20-15,21 21 0,-21 0 16,0-22-16,-21 22 0,0-21 0,0 21 15,0-22-15,0 22 0,-42-21 16,21 0-16,-21 20 0,20 1 0,-20-21 16,0 21-16,-1 0 15,1-1-15,0 22 0,-1-21 0,22 21 16,0 0-16,0 0 0,0 0 16,0 0-16,42-21 31,0 21-16,21 0-15,-21 0 0,1-21 0,20 21 16,0 0-16,-21-21 0,22 0 16,-1 21-16,0-22 0,1 1 0</inkml:trace>
  <inkml:trace contextRef="#ctx0" brushRef="#br0" timeOffset="65296.21">12700 3810 0,'0'0'0,"0"-21"0,0 0 16,0 0-1,-21 21-15,0 0 16,-1 0-16,1 0 16,0 0-16,0 0 0,0 21 0,0 0 15,-1 0-15,1-21 0,0 21 16,0 0-16,0 22 0,21-22 15,-21 0-15,-1 21 0,22-20 16,0-1-16,0 21 0,0-21 0,0 0 16,0 1-16,0-1 0,0 0 15,0 0-15,22 0 16,-1-21-16,0 0 16,0 0-16,0 0 0,0-21 0,1 21 15,-1-21-15,0 0 0,0 21 16,0-21-16,0-1 0,-21 1 0,22-21 15,-1 21-15,0 0 0,-21-1 16,0-20-16,21 21 0,-21 0 0,21 0 16,-21-1-16,0 1 15,0 42 17,-21-21-17,21 22-15,-21-1 0,21 21 0,0-21 16,0 0-16,0 22 0,0-22 15,0 0-15,0 21 0,0-20 0,0-1 16,0 0-16,0 0 0,0 0 16,0 0-16,21-21 15,0 0-15,0 0 0,1 0 16,-1 0-16,0 0 0,21-21 16,-21 21-16,1-21 0,20 0 0</inkml:trace>
  <inkml:trace contextRef="#ctx0" brushRef="#br0" timeOffset="65595.72">13250 3789 0,'0'0'0,"-42"-21"32,21 21-32,0 0 15,-1 21-15,1-21 0,21 21 16,0 0-16,-21 0 0,0 1 15,21-1-15,-21 0 0,21 0 16,0 0-16,0 22 0,-21-22 16,21 0-16,0 0 0,0 0 0,0 0 15,0 1-15,0-1 0,21-21 16,-21 21-16,21-21 0,0 0 0,0 21 16,0-21-16,1 0 0,-1 0 15,0 0-15,21 0 0,-21 0 0,1 0 16,-1-21-16,21 21 0,-21-21 15,0 0-15,1-1 0,-1 22 0</inkml:trace>
  <inkml:trace contextRef="#ctx0" brushRef="#br0" timeOffset="65992.42">13483 3916 0,'0'21'31,"0"0"-31,21-21 16,0 0 0,1 0-16,-1 0 0,0-21 0,0 21 15,0-21-15,0 0 16,-21 0-16,22 21 0,-22-22 16,0 1-1,0 0 1,-22 21-16,1 0 0,0 0 15,0 0-15,0 21 16,0 0-16,-1 1 0,1-22 0,0 21 16,0 0-16,21 21 0,-21-21 15,21 1-15,0-1 0,0 21 0,0-21 16,0 0-16,0 1 0,21-1 16,0-21-16,0 21 0,0 0 0,1-21 15,-1 0-15,0 0 0,0 0 16,21 0-16,-20 0 0,-1 0 15,0 0-15,21-21 0,-21 21 16,22-21-16,-22 0 0,21-1 0,-21 22 16,22-42-16</inkml:trace>
  <inkml:trace contextRef="#ctx0" brushRef="#br0" timeOffset="66527.87">14097 3704 0,'0'-21'15,"0"42"-15,0-63 0,0 21 0,0 0 16,-21 21-1,0 21 1,-1 0-16,22 0 0,-21 0 16,21 0-16,0 1 0,0 20 15,0-21-15,0 21 0,0-20 16,0 20-16,0-21 0,0 21 0,0 1 16,0-22-16,0 21 0,0-21 15,0 1-15,0-1 0,0 0 0,0 0 16,0 0-16,0 0 0,0-42 47,0 0-32,0 0-15,0 0 0,0-22 0,0 22 16,0 0-16,21-21 16,1 21-16,-1-1 0,0 1 0,0 0 15,0 0-15,0 0 0,1 21 16,-1-21-16,0 21 0,21 0 0,-21 0 15,1 0-15,20 0 0,-21 0 16,0 0-16,22 0 0,-22 21 0,0-21 16,-21 21-16,0 0 0,21 0 0,-21 0 15,0 1-15,0-1 0,0 0 16,-21 0-16,0 0 0,0 0 0,-1 1 16,-20-1-16,21-21 0,-21 21 15,20 0-15,-20-21 0,0 0 0,21 21 16,-22-21-16,22 0 15,0 0-15,0 0 0,0 0 0,-1 0 16,1 0-16,42 0 31,1 0-31,-1-21 16,0 21-16</inkml:trace>
  <inkml:trace contextRef="#ctx0" brushRef="#br0" timeOffset="67239.39">14732 3874 0,'-21'0'32,"0"0"-32,-1 0 15,22 21-15,-21 0 0,0-21 16,0 21-16,0 0 0,21 0 0,-21 1 15,21-1-15,-22 21 0,22-21 16,0 0-16,0 1 0,0-1 16,0 0-1,22-21-15,-1 0 0,0 0 16,0 0-16,0 0 16,0 0-16,1-21 0,-1 21 15,-21-21-15,21-1 0,0 1 16,-21 0-16,0 0 0,0 0 15,0 0-15,0-1 0,0 1 16,0 0-16,0 0 0,0 0 16,-21 0-16,21-1 15,21 22 1,0-21-16,0 21 16,1 0-16,-1 0 15,0 0-15,0 0 16,0 21-16,-21 1 15,0-1-15,0 0 16,0 0-16,0 0 0,0 0 16,-21 1-16,21-1 0,-21 0 15,21 0-15,-21 0 0,21 0 0,0 1 16,0-1-16,0 0 0,0 0 16,0 0-16,21-21 15,0 0 1,0 0-16,0 0 0,1 0 15,-1-21-15,0 0 0,0 21 16,-21-21-16,21 0 0,-21-1 16,21 1-16,-21 0 0,0 0 15,0-21-15,0 20 0,0 1 16,-21 0-16,0 21 0,0-21 0,21 0 16,-21 21-16,0 0 0,-1 0 15,1 0-15,0 0 0,0 0 16,21 21-1,21-21 1,0 0 0</inkml:trace>
  <inkml:trace contextRef="#ctx0" brushRef="#br0" timeOffset="67843.39">15409 3683 0,'0'0'0,"-21"0"16,0 0-16,0 0 16,21 21-16,-21 0 15,21 1-15,-22-1 0,22 0 16,-21 0-16,21 0 0,0 0 0,0 1 16,0-1-16,-21 0 0,21 21 15,-21-21-15,21 1 0,0-1 0,0 0 16,-21 0-16,21 0 0,0 0 15,-21-21-15,21-21 47,0 0-31,21 0-16,0 21 0,-21-21 16,21 0-16,0-1 0,-21 1 0,21 0 15,1 0-15,20 0 0,-21 0 16,0 21-16,0-22 0,1 22 0,-1 0 15,0-21 1,-42 21 0,0 0-1,-1 0-15,1 0 0,0 21 16,0-21-16,0 0 0,-22 0 0,22 0 16,0 0-16,0 0 0,0 22 15,0-22-15,21 21 16,0 0-1,0 0-15,0 0 0,0 0 16,21-21-16,0 22 0,0-1 16,-21 0-16,21-21 0,0 21 0,1 0 15,-1-21-15,0 0 16,0 0-16,0 0 31,0 0-31,1 0 0,-1 0 31,-21-21-31,21 21 0</inkml:trace>
  <inkml:trace contextRef="#ctx0" brushRef="#br0" timeOffset="68028.41">15642 3958 0,'0'-21'31,"21"21"16,0 0-32,-21-21-15</inkml:trace>
  <inkml:trace contextRef="#ctx0" brushRef="#br0" timeOffset="68347.81">16002 3768 0,'0'0'0,"-21"0"32,0 0-32,-1 21 31,1-21-31,21 21 0,-21 0 0,21 0 15,-21 1-15,21-1 0,-21 0 16,21 0-16,0 0 16,0 0-16,0 1 0,0-1 0,0 0 15,0 0-15,0 0 0,0 0 16,0 1 0,21-22-1,0 0-15,0 0 16,0 0-16,1 0 15,-1 0-15,0-22 0,21 1 0,-21 21 16</inkml:trace>
  <inkml:trace contextRef="#ctx0" brushRef="#br0" timeOffset="69252.75">16277 3937 0,'0'0'0,"21"-63"16,-21 41 15,-21 22-31,0 0 16,0 22-16,0-22 0,21 21 15,-22 0-15,1-21 0,21 21 16,-21 0-16,21 0 0,-21 1 0,0-1 16,21 0-16,-21 0 0,21 0 15,0 0-15,0 1 16,21-22 15,0 0-15,0 0-16,-21-22 0,21 1 15,-21 0-15,0 0 16,0 0-16,0 0 0,0-1 0,21 1 16,-21 0-16,0 0 15,22 0-15,-1 21 0,0-21 16,0 21 0,0 0-16,-21 21 15,0 0 1,21-21-16,-21 21 0,0 0 15,0 0-15,0 1 0,0-1 16,0 0-16,0 0 16,0 0-16,0 0 15,-21-21 17,21-21-1,0 0-31,0 0 0,0 0 15,0 0-15,0-1 16,21 1-16,1 0 0,-1 21 0,-21-21 16,21 0-16,0 21 0,0 0 15,0-21-15,1 21 0,-1-22 16,0 22 0,-21 22-16,0-1 15,0 0-15,0 0 0,0 0 16,0 0-16,0 1 15,0-1-15,0 0 16,0 0-16,-21-21 0,21 21 16,-21-21 15,21-21-15,0 0-16,0 0 0,0 0 15,0-1-15,21 1 0,0 0 16,0 0-16,-21 0 0,21 0 15,0-1-15,1 22 0,-1-21 0,0 21 16,0 0-16,0-21 0,0 21 16,1 0-16,-1 21 15,-21 0 1,0 1-16,0-1 0,0 0 0,0 0 16,0 0-16,0 0 0,0 1 15,0-1-15,0 0 0,-21 0 0,21 0 16,0 0-16,-22-21 15,1 22-15,0-22 32,0 0-32,0 0 0</inkml:trace>
  <inkml:trace contextRef="#ctx0" brushRef="#br0" timeOffset="70659.87">11557 4572 0,'-21'0'16,"21"21"-1,21-21 17,-21 21-32,21-21 15,0 0-15,0 0 0,1 0 16,20 0-16,-21 0 0,0 0 15,22 0-15,-1 0 0,0 0 16,1 0-16,-1 0 0,0 0 0,22 0 16,-22 0-16,22 0 0,-1 0 0,-21 0 15,22 0-15,-1 0 0,-20 0 16,20 0-16,-20 22 0,20-22 0,-21 0 16,22 0-16,-1 0 0,22 0 15,-21 0-15,20 0 0,1 21 0,0-21 16,-22 0-16,22 0 0,-22 0 15,1 0-15,-1 0 0,1 0 0,-1 0 16,-20 0-16,-1 0 0,21 0 16,-20 0-16,20 0 0,-20 0 15,20 0-15,-21 0 0,22 0 0,-1 0 16,-20 0-16,20 0 0,1 0 16,-22 0-16,22 0 0,-22 0 0,0 0 15,1 0-15,-1 0 0,0 0 16,1 0-16,-1 0 0,0 0 0,1 0 15,-22 0-15,21 0 0,0 0 16,1 0-16,-1 0 0,0 0 0,1 0 16,-1 0-16,22 0 0,-22 0 15,0 0-15,22 0 0,-1 0 16,-20 0-16,20 0 0,-21 0 0,1 0 0,-1 0 16,0 0-16,1 0 15,-1 0-15,0 0 0,1 0 0,-22 0 16,21 0-16,-21 21 0,22-21 15,-22 0-15,21 0 0,-21 0 0,22 0 16,-22 0-16,21 0 0,-21 0 16,1 0-16,-1 0 0,21 0 0,-21 0 15,0 21-15,1-21 0,-1 0 0,0 0 16,0 0-16,0 0 16,0 0-16,1 0 0,-1 0 15,0 0-15,0 0 16,0 0-16,0 0 31,1 0-31,-1 0 31,0 0-15,0 0 0,0 0 30,-42 0 1,0 0-31,0 0-16,0 0 0,-1 0 0,1 0 16</inkml:trace>
  <inkml:trace contextRef="#ctx0" brushRef="#br0" timeOffset="70807.84">16277 4763 0,'0'21'0,"0"-42"0,-21 42 15,0-21-15</inkml:trace>
  <inkml:trace contextRef="#ctx0" brushRef="#br1" timeOffset="86159.65">6159 5144 0,'0'0'0,"0"-85"31,0 64-31,0 0 0,0-1 16,0 1-16,0 0 0,0 0 15,0 0-15,0 0 16,0 42 15,0 0-31,0 0 16,0 0-16,0 22 0,0-1 15,0 0-15,0 1 0,0-1 0,0 0 16,0 22-16,0-22 0,0 0 0,0 1 16,0 20-16,0-20 0,0-1 15,0 0-15,0 1 0,0-1 0,0-21 16,0 0-16,0 22 0,0-22 15,0 0-15,-21-21 16,0-21 15,21 0-31,-21-1 0,21 1 16,-21 0-16,0-21 0,21-1 16</inkml:trace>
  <inkml:trace contextRef="#ctx0" brushRef="#br1" timeOffset="86523.44">5927 5144 0,'0'0'0,"-22"0"15,-20-43 1,42 22-16,0 0 0,0 0 16,0 0-16,0-1 0,0 1 15,21 0-15,0 0 0,22 0 16,-22 0-16,21 21 0,1-22 0,-1 1 15,0 21-15,1 0 0,-1 0 16,0 21-16,1 1 0,-1-1 0,0 0 16,-21 21-16,22-21 0,-22 22 15,-21-1-15,0-21 0,0 22 0,0-1 16,0 0-16,-42 1 0,20-22 0,-20 21 16,21-21-16,-21 0 0,-1 22 15,22-22-15,-21 0 0,21-21 0,-1 21 16,-20-21-16,21 21 15,0-21-15,0 0 16,21-21 0,21 0-1,0 21-15,0 0 16,0 0-16</inkml:trace>
  <inkml:trace contextRef="#ctx0" brushRef="#br1" timeOffset="87112.1">6752 5630 0,'0'0'0,"64"-42"31,-64 21-31,0 0 0,0 0 16,0-1-16,0 1 15,0 0-15,0 0 16,-22 0-16,1 21 0,0-21 16,0 21-16,0 0 0,0 0 0,-22 0 15,22 0-15,-21 0 0,21 0 16,-1 21-16,-20 0 0,0 0 0,21 0 16,-1 0-16,-20 22 0,21-22 15,0 21-15,0 1 0,21-22 16,0 21-16,-22-21 0,22 22 0,0-22 15,0 0-15,0 0 0,0 0 16,22-21-16,-1 21 0,0-21 16,0 0-16,0 0 0,22-21 15,-22 0-15,0 0 0,21 21 16,-21-42-16,22 20 0,-22 1 0,0 0 16,0-21-16,0 21 0,1-22 15,-22 22-15,0 0 0,0 0 0,0 0 16,0-1-16,0 44 31,0-1-15,0 0-16,0 21 15,0-21-15,0 1 0,0-1 0,0 21 16,0-21-16,0 0 0,0 1 16,0-1-16,0 0 0,0 0 0,0 0 15,21-21 1,0 0-16,0 0 15,0 0-15,0-21 16,1 21-16,-1-21 0,0 0 0</inkml:trace>
  <inkml:trace contextRef="#ctx0" brushRef="#br1" timeOffset="87523.87">6985 5630 0,'0'0'0,"0"-42"15,0 21 1,0 0-16,21 0 16,0 21-16,0-22 0,1 1 15,-1 21-15,0 0 0,0 0 16,0 0-16,0 0 0,1 0 16,-1 0-16,0 0 0,0 0 15,0 21-15,0 1 0,-21-1 16,22 0-16,-22 0 0,0 0 0,0 0 15,0 1-15,0 20 0,0-21 16,0 0-16,0 0 0,-22 1 0,22-1 16,0 0-16,-21-21 15,21-21 1,0 0 0,0-1-16,0 1 0,0 0 15,0 0-15,21-21 0,-21 20 0,0 1 16,0 0-16,22 0 0,-22 0 15,0 0-15,0-1 0,21 22 0,0-21 16,0 21-16,-21-21 0,21 21 16,0 0-16,1 0 15,-1 0-15,0 0 16</inkml:trace>
  <inkml:trace contextRef="#ctx0" brushRef="#br1" timeOffset="88364.39">7683 5630 0,'0'0'0,"22"0"0,62-63 31,-84 42-31,0 0 0,21 21 0,-21-22 16,0 1-16,0 0 15,0 0-15,-21 21 16,0 0-16,0 0 16,0 0-16,0 21 15,-1 0-15,1-21 0,0 21 0,0 1 16,0 20-16,21-21 16,0 0-16,0 0 0,0 22 0,0-22 15,0 21-15,0-21 0,0 1 16,0-1-16,21 0 15,0-21-15,0 0 0,0 0 0,1 0 16,-1 0-16,21 0 0,-21 0 16,22 0-16,-1-21 0,0 0 0,-21 21 15,22-22-15,-1 1 0,-21 0 16,22 0-16,-22 0 0,0 0 0,0-22 16,0 22-16,0 0 0,1 0 15,-22 0-15,0-1 0,0 1 0,0 0 16,0 0-1,0 42 1,0 0 0,0 0-16,0 1 15,-22-1-15,22 0 16,-21 0-16,21 0 0,0 0 0,0 1 16,0-1-16,0 0 0,0 0 15,-21-21-15,21 21 0,0 0 0,0 1 16,0-1-1,0-42 32,0-1-47,0 1 0,0 0 16,0 0-16,0 0 0,21 0 0,0-1 16,1 1-16,-22 0 0,21 0 15,0 0-15,0 0 0,0-1 0,0 1 16,1 21-16,-1 0 0,0-21 15,0 21-15,0 0 0,0 0 0,1 0 16,-1 0-16,0 0 0,0 21 0,-21 0 16,0 1-16,21-1 15,-21 0-15,0 0 0,0 0 16,0 0-16,0 1 0,0-1 0,0 0 16,0 0-16,0 0 15,0 0-15,0 1 16,0-44 15,21 1-31,-21 0 16</inkml:trace>
  <inkml:trace contextRef="#ctx0" brushRef="#br1" timeOffset="88686.05">8953 5207 0,'0'0'0,"0"-21"15,0 0 17,0 42-32,0 0 0,-21 0 15,21 0-15,-21 1 0,21-1 16,0 0-16,0 21 0,-21-21 0,21 1 16,-21 20-16,21-21 0,-21 21 15,21-20-15,0 20 0,-22-21 0,22 0 16,-21 22-16,21-22 0,0 0 0,0 0 15,0 0-15,0 0 0,0 1 16,0-1-16,21-21 16,1 0-16,-1 0 15,0 0 1,0 0-16,0 0 0,0-21 16,1-1-16,-22 1 0,21 0 15,0 0-15,-21 0 0</inkml:trace>
  <inkml:trace contextRef="#ctx0" brushRef="#br1" timeOffset="88979.42">8784 5355 0,'-21'0'0,"42"0"0,-42 21 15,21 1 1,21-22-1,0 0-15,22 0 0,-22 0 0,0 0 16,21 0-16,-21 0 0,22 0 16,-22 0-16,0 0 0,0 0 0,0 0 15,1-22-15,-1 22 0,0 0 0,0 0 16,-42 0 31,0 0-32,0 0 1</inkml:trace>
  <inkml:trace contextRef="#ctx0" brushRef="#br1" timeOffset="89749.04">12615 5313 0,'0'0'0,"0"-42"32,0 20-32,-21 22 15,0 0-15,0 0 0,0 0 16,-1 0-16,1 0 0,0 0 0,0 22 15,0-22-15,0 21 0,-1 0 0,-20 0 16,21 0-16,0 22 0,-22-22 16,22 21-16,0-21 0,0 22 15,0-1-15,0-21 0,21 21 16,0 1-16,0-22 0,0 21 0,0-21 16,21 1-16,0 20 0,0-42 0,0 21 15,22 0-15,-22 0 0,21-21 16,0 0-16,-20 0 0,20 0 0,0 0 15,1 0-15,-22 0 0,21-21 16,0 21-16,1-21 0,-1 0 0,22 0 16,-22-22-16,0 22 0</inkml:trace>
  <inkml:trace contextRef="#ctx0" brushRef="#br1" timeOffset="90267.75">13166 5249 0,'0'0'0,"0"-21"0,-22 0 0,1 21 15,0 0-15,0 0 16,0 0-16,0 21 0,-1-21 16,22 21-16,0 1 0,-21-1 0,21 21 15,-21-21-15,21 0 0,0 22 16,0-22-16,0 21 0,0-21 0,0 22 16,0-22-16,0 21 0,0-21 15,0 22-15,0-22 0,0 0 0,0 0 16,0 22-16,0-22 0,0 0 15,0 0-15,0 0 0,0-42 47,0 0-31,0 0-16,0 0 0,0-22 16,0 22-16,21 0 0,0-21 15,1 20-15,-22 1 0,42-21 0,-21 21 16,0 0-16,22-1 0,-1 1 15,-21 0-15,21 21 0,1-21 0,-1 21 16,0 0-16,1 0 0,-22 0 0,21 0 16,-21 21-16,1-21 0,-1 21 15,0 0-15,0 1 0,-21 20 16,0-21-16,0 0 0,0 22 16,0-22-16,0 21 0,0-21 0,-21 0 15,21 1-15,-21-1 0,21 0 0,-21 0 16,-1 0-16,22 0 15,22-42 17,-22 0-17,21 0-15,0 0 0,0 0 0</inkml:trace>
  <inkml:trace contextRef="#ctx0" brushRef="#br1" timeOffset="90503.37">13864 5503 0,'0'-21'16,"0"42"-16,0-21 31,0 22-31,0-1 0,0 0 16,0 0-16,0 0 0,0 0 16,0 1-16,-21-1 0,21 0 0,0 0 15,-21 0-15,21 0 0,0 1 16,0-1-16,0 0 15,0-42 17,0 0-32,21-1 15</inkml:trace>
  <inkml:trace contextRef="#ctx0" brushRef="#br1" timeOffset="90896.13">13864 5228 0,'0'0'0,"-21"0"0,0 0 16,0 0-16,-1 0 0,1 0 15,21 21-15,0 1 0,-21-22 0,21 21 16,-21 0-16,21 0 16,0 0-16,0 0 15,21-21-15,0 0 0,0 0 16,1 0-16,-1 0 0,0 0 0,0 0 15,0 0-15,0-21 0,1 0 16,-22 0-16,21 0 16,-21 0-16,0-1 0,0 1 15,0 0-15,0 0 16,0 0-16,-21 21 0,21-21 0,-22-1 16,1 22-16,0 0 0,0 0 0,0 0 15,0 0-15,-1 0 0,1 22 16,0-22-16,21 21 0,0 0 0,-21 21 15,21-21-15,0 1 0,0-1 16,0 0-16,0 0 0,0 0 0,0 0 16,21-21-16,0 22 0,0-1 15,22-21-15,-22 0 0,0 0 16</inkml:trace>
  <inkml:trace contextRef="#ctx0" brushRef="#br1" timeOffset="91184.01">14309 5165 0,'0'0'0,"0"-21"16,0 42 15,0 0-31,0 0 16,-22 0-16,22 0 0,0 22 15,0-22-15,-21 0 0,0 21 0,21-20 16,-21-1-16,21 21 0,0-21 0,-21 0 15,0 22-15,21-22 0,-22 0 16,22 0-16,0 0 0,0 1 0,0-1 16,-21 0-16,21 0 0,0 0 15,0 0 1,21-21 0,1 0-1,-1 0-15</inkml:trace>
  <inkml:trace contextRef="#ctx0" brushRef="#br1" timeOffset="91923.58">14817 5609 0,'0'0'15,"0"-21"-15,0 0 0,0 0 0,0 0 16,0-1-16,0 1 15,0 0-15,0 0 16,-22 21 0,1 0-16,0 0 0,0 0 15,0 0-15,0 0 0,-1 21 0,1-21 16,-21 21-16,21 0 0,0 1 16,-22-1-16,22 0 0,0 0 0,0 0 15,-22 22-15,22-22 16,21 21-16,0-21 0,-21 0 0,21 1 15,0-1-15,0 0 16,0 0-16,21 0 16,0-21-16,1 0 0,-1 0 15,0 21-15,0-21 0,0 0 16,0 0-16,1 0 0,-1 0 0,21 0 16,-21-21-16,0 0 0,1 21 0,-1-21 15,-21 0-15,21 0 16,0-1-16,0 1 0,0 0 0,-21-21 0,22 21 15,-22-22-15,21 22 0,-21-21 16,0 21-16,0-22 0,0 22 16,21-21-16,-21 21 0,0-22 0,0 22 15,0 0-15,21 0 0,-21 0 16,0-1-16,0 1 16,0 42-1,0 1 1,0-1-16,0 0 0,0 21 15,0-21-15,0 1 0,-21 20 16,21 0-16,-21-21 0,21 22 16,0-1-16,0-21 0,-21 22 0,21-22 15,0 21-15,0-21 0,0 0 0,0 1 16,0-1-16,0 0 0,0 0 16,0 0-16,21 0 15,0-21-15,0 0 16,0 0-16,0 0 15,1 0-15,-1 0 0,0 0 16,0-21-16,-21 0 0,21 21 16,0 0-16,-21-21 0,22 21 15,-22-21-15,0 0 16</inkml:trace>
  <inkml:trace contextRef="#ctx0" brushRef="#br1" timeOffset="92071.5">15092 5779 0,'0'0'0,"0"-22"94,0 1-94</inkml:trace>
  <inkml:trace contextRef="#ctx0" brushRef="#br1" timeOffset="109372.22">5842 6414 0,'0'-22'31,"0"1"1,-21 21-17,0 0 32</inkml:trace>
  <inkml:trace contextRef="#ctx0" brushRef="#br1" timeOffset="110724.25">5800 6202 0,'0'0'0,"-43"-21"31,22 21-31,0 0 31,0 21-31,21 0 16,0 0-16,0 0 15,0 1-15,0-1 16,0 21-16,0-21 0,0 0 16,0 1-16,21 20 0,0-21 0,-21 0 15,21 22-15,0-22 0,1 0 16,-22 0-16,21 0 0,0 0 0,0 1 15,-21-1-15,21 0 0,0-21 0,1 21 16,-22 0-16,21-21 0,0 0 16,0 21-16,0-21 0,0 0 15,1 0-15,-1 0 16,0 0-16,0 0 0,0 0 16,0-21-16,1 21 0,-1-21 15,0 0-15,0 0 0,0 0 16,0-1-16,22 1 0,-22 0 15,0 0-15,21 0 0,-20 0 16,20-1-16,0 1 0,1 0 0,-1 0 16,-21 0-16,21 0 0,1 21 15,-1-22-15,0 22 0,1-21 0,-1 0 16,-21 21-16,22 0 0,-1 0 16,-21 0-16,0-21 0,22 21 0,-22 0 15,0 0-15,0 0 0,0 0 0,0 0 16,1 21-16,-1-21 0,-21 21 15,21-21-15,0 21 0,-21 1 16,21-1-16,0 0 16,1 0-16,-22 0 15,0 0-15,21 1 0,0-22 16,-21 21-16,21 0 0,-21 0 0,0 0 16,21-21-16,0 21 0,-21 1 15,0-1-15,0 0 0,22-21 0,-22 21 16,21 0-16,-21 0 0,21 1 0,-21-1 15,0 0 1,0 0-16,0 0 0,0 0 16,0 1-1,0-44 32,0 1-31,21 0-16,0 0 15,-21 0-15,21 21 0,1-21 16,-1-1-16,-21 1 0,21 0 16,0 0-16,21 0 0,-20 0 0,-1-1 15,0 1-15,21 21 0,-21-21 0,22 0 16,-1 0-16,-21 21 16,22-21-16,-1 21 0,0 0 0,-21-22 0,22 22 15,-1-21-15,0 21 16,-20 0-16,20 0 0,-21 0 0,21 0 15,-20 21-15,20 1 0,-21-22 0,0 21 16,22-21-16,-22 21 0,0-21 16,21 21-16,-21 0 0,22-21 0,-22 21 15,21 1-15,-21-22 0,22 21 16,-22 0-16,21-21 0,1 21 0,-1 0 16,0-21-16,-21 21 0,22 1 0,-1-22 15,0 21-15,1-21 0,-22 0 16,21 21-16,1-21 0,-1 0 15,0 0-15,-21 0 0,22 0 16,-1 0-16,-21 0 0,22 0 0,-22 0 16,21 0-16,0 0 0,-20-21 0,20 21 15,-21-21-15,21-1 0,-20 22 16,20-21-16,-21 0 0,21 0 0,-20 0 16,20 0-16,-21-1 0,21 1 0,-20 0 15,-1 0-15,21-21 0,-21 20 16,0 1-16,1 0 0,20-42 15,-21 41-15,0 1 0,0 0 16,-21 0-16,22 0 0,-22 0 16,0-1-16,0 1 0,0 0 15,0 0 1,-22 21 31,1 0-47,0 0 15,0 0-15,0 0 16</inkml:trace>
  <inkml:trace contextRef="#ctx0" brushRef="#br1" timeOffset="112168.32">2879 7832 0,'21'0'16,"0"0"-16,0-21 31,0 21-31,-21-22 16,0 1-16,0 0 15,21 21-15,-21-21 0,0 0 16,0 0-16,0-1 16,0 1-16,-21 21 0,0-21 15,0 21-15,-21 0 0,20 0 16,1 0-16,0 0 0,-21 0 16,21 21-16,-128 64 15,128-64-15,-21 0 16,21 0-16,0 1 0,-1 20 15,1-21-15,0 0 0,21 22 0,-21-22 16,21 0-16,0 0 0,0 0 16,21 0-16,21-21 15,1 0-15,-22 0 0,21 0 16,-21 0-16,22-21 0,-1 0 0,0 0 16,-20 0-16,20 0 0,0-1 15,-21 1-15,1 0 0,-1 21 0,0-21 16,0 0-16,0 0 0,0-1 15,1 1-15,-22 0 0,21 0 16,-21 0 0,21 21-16,-21 21 31,0 0-15,0 0-16,0 22 15,0-22-15,0 21 0,0-21 16,0 22-16,0 20 0,0-21 0,21 22 15,-21-22-15,0 22 0,0-1 16,21-20-16,-21 20 0,0-21 0,0 22 16,0-22-16,0 22 0,0-1 15,21-20-15,-21 20 0,0 1 0,0-22 16,0 21-16,0-20 0,0 20 0,0-20 16,0-1-16,0 0 0,0 1 15,0-1-15,0 0 0,0-21 0,0 22 16,0-22-16,0 21 0,0-21 15,0 1-15,0-1 0,0 0 16,-21 0-16,0 0 0,0-21 0,0 0 16,0 0-16,-22 0 15,22 0-15,-21-21 0,21 0 0,-22 0 16,-20-22-16,20 22 0,1-21 16,-21 0-16,20-22 0,-20 22 0,20-22 15,1 22-15,0-22 0,-1 22 16,22-21-16,0 20 0,0-20 0,21 42 15,0-22-15,0 1 0,0 21 16,0 0-16,0-1 0,0 1 16,21 0-16,0 0 0,0 0 0,22 21 15,-22-21-15,0-1 0,21 22 16,1-21-16,-22 0 0,21 0 0,1 0 16,-22 21-16</inkml:trace>
  <inkml:trace contextRef="#ctx0" brushRef="#br1" timeOffset="112819.95">3260 8022 0,'0'0'16,"21"-21"-16,-21 0 0,0 0 16,21 0-16,0 21 0,0-22 15,-21 1-15,21 21 0,1-21 16,-1 0-16,0 0 0,-21 0 15,21-1-15,-21 1 16,0 0-16,0 0 16,-21 21-16,0 0 15,0 0-15,-1 0 0,1 21 0,0-21 16,0 21-16,0 0 0,21 1 0,-21 20 16,21-21-16,-22 21 0,22 22 15,0-22-15,0-21 0,0 22 16,0-22-16,0 0 0,22 0 15,-1 0-15,0 1 0,0-1 16,0-21-16,22 0 0,-22 0 16,21 0-16,-21 0 0,22-21 0,-1-1 15,0 1-15,1 0 0,-1-21 16,-21 21-16,21-22 0,1 1 0,-22 21 16,21-22-16,-21 1 0,1 0 0,-1-1 15,0 1-15,-21 0 16,0-1-16,0 1 0,0 0 0,0-1 0,0 1 15,0 0-15,0 21 0,0-1 16,0 1-16,0 0 0,0 42 31,0 0-31,0 1 16,0 20-16,0-21 0,-21 21 0,21 1 16,-21-1-16,21 0 0,0 22 15,0-22-15,0 1 0,-22-1 0,22 21 16,0-20-16,0-1 0,0 0 15,0 1-15,0-1 0,0-21 0,0 0 16,22 1-16,-22-1 0,21 0 16,0-21-16,0 0 15,0 0-15,0 0 0,-21-21 16,22 0-16,-1 21 16,0-22-16,-21-20 0,0 21 15,0-21-15,21 20 0,-21-20 0,21 21 16</inkml:trace>
  <inkml:trace contextRef="#ctx0" brushRef="#br1" timeOffset="113048.82">3895 7747 0,'-43'0'31,"64"0"-16,1 0-15,-1 0 0,0 0 0,0 0 16,0 0-16,0-21 0,1 21 0,-1-21 16,0 21-16,0 0 0,0 0 15,0 0-15</inkml:trace>
  <inkml:trace contextRef="#ctx0" brushRef="#br1" timeOffset="117228.98">4572 7662 0,'0'0'16,"-21"-21"-1,21 0-15,0 0 16,0 0-16,0 0 15,0-1-15,0 1 0,-21 0 16,21 0 0,-22 21-16,1 21 31,21 0-31,-21 0 0,21 1 16,-21 20-16,21-21 0,0 21 0,-42 43 15,20-64-15,1 22 16,0-1-16,0 21 0,21-20 0,-21-1 15,0-21-15,21 22 0,-22-22 16,22 21-16,0-21 0,0 0 16,0 1-16,22-44 31,-1 1-31,0 0 0,-21 0 16,21 0-16,0 0 0,-21-1 15,21 1-15,1 0 0,-1 0 16,0 0-16,0 0 0,-21-1 0,21 1 15,0 0-15,1 21 0,-1 0 16,0 0-16,0 0 0,0 0 16,0 21-16,-21 0 15,0 1-15,0-1 0,0 0 16,0 0-16,0 0 0,0 0 16,0 1-16,22-1 0,-22 0 0,21 0 15,-21 0-15,21 0 0,0 1 16,0-1-16,0-21 15,22 0-15,-22 0 0,0 0 16,0 0-16,22-21 0,-22 21 16,0-22-16,0 1 0,0 0 0,0 0 15,1 0-15,20-43 0,-21 43 16,-21-21-16,0 21 0,21-22 16,-21 22-16,0-21 0,0 21 15,0-1-15,0-20 0,0 21 16,0 0-16,0 0 0,0-1 15,0 1-15,0 42 32,0 1-32,0-1 0,0 0 15,-21 0-15,21 0 0,0 0 16,0 22-16,0-22 0,0 21 0,0 22 16,0-22-16,0-21 0,0 22 15,0-22-15,0 21 0,0-21 16,21 0-16,0-21 0,-21 22 0,22-22 15,-1 0-15,0 0 0,0 0 16,0 0-16,0-22 0,1 1 16,-1 21-16,0-21 0,0 0 0,-21 0 15,21-22-15,0 22 0,1 0 16,-22 0-16,0-21 0,21 20 0,-21 1 16,21 0-16,-21 0 0,0 42 46,0 0-30,0 0-16,0 1 0,0 20 0,0-21 16,0 0-16,0 0 0,0 1 15,0-1-15,0 0 0,0 0 16,0 0-16,21-21 31,0 0-31,0 0 16,-21-21-1,22 0-15,-1 21 0,-21-21 16,21 0-16</inkml:trace>
  <inkml:trace contextRef="#ctx0" brushRef="#br1" timeOffset="117419.87">5651 7662 0,'-42'0'16,"21"0"-1,0 0 1,21 22 0,0-1-1,0 0-15,0 0 16,21-21 0,0 21-16</inkml:trace>
  <inkml:trace contextRef="#ctx0" brushRef="#br1" timeOffset="117899.63">5969 7874 0,'-21'0'0,"42"0"0,-63 21 0,42 0 0,-22-21 15,22 22-15,-21-1 0,21 0 16,0 0-16,0 0 15,0 0-15,-21 1 0,21-1 0,0 0 16,0 0-16,0 0 16,0 0-16,0 1 15,-21-22 17,21-22-17,0 1-15,0 0 16,0 0-16,0-21 0,21 20 0,0 1 15,-21-21-15,21 21 0,1 0 16,-1-22-16,21 22 0,-21 0 0,0 0 16,22 0-16,-1 21 0,-21 0 15,22 0-15,-22 0 0,0 0 0,0 0 16,0 0-16,0 21 0,1-21 16,-22 21-16,0 0 0,0 0 0,0 22 15,0-22-15,0 21 16,0 0-16,0-20 0,0-1 0,0 0 15,-22 0-15,1 0 0,21 0 16,-21-21-16,21 22 0,-21-1 16</inkml:trace>
  <inkml:trace contextRef="#ctx0" brushRef="#br1" timeOffset="118492.64">6943 7874 0,'0'0'0,"0"-21"0,-64-43 31,43 43-31,0 21 0,0 0 0,-1 0 16,1 0-16,0 0 15,0 0-15,-21 0 0,20 0 0,1 21 16,0-21-16,0 22 0,0-1 0,-22 0 16,22 21-16,0-21 0,21 1 15,-21 20-15,0 0 0,21-21 0,0 43 16,0-43-16,0 0 16,0 0-16,0 1 0,0-1 0,0 0 15,21-21-15,0 0 0,21 0 0,-20 0 16,20 0-16,-21 0 0,21 0 15,-20-21-15,20 0 0,0-1 0,-21 1 16,22 0-16,-22 0 0,21-21 16,-21-1-16,1 22 0,-1-21 0,0-1 15,0 1-15,-21 21 0,0-21 0,21-1 16,-21 1-16,0 0 0,0-1 16,0 1-16,0 0 0,0-1 15,0 22-15,0 0 0,0 0 16,-21 21-16,0 21 15,21 0-15,-21 0 0,21 0 16,0 22-16,0-22 0,-21 21 16,-1-21-16,22 22 0,-21-1 0,21 0 15,0-20-15,-21 20 0,21 0 16,-21 1-16,21-22 0,0 21 0,0-21 16,0 22-16,0-22 0,0 0 0,0 0 15,0 0-15,0 0 0,21 1 16,0-22-1,0 0-15,1 0 0,-1 0 16,0 0-16,0-22 0,0 1 16,0 21-16</inkml:trace>
  <inkml:trace contextRef="#ctx0" brushRef="#br1" timeOffset="118991.42">7429 7832 0,'0'0'0,"0"-21"15,0-22 1,0 22-16,-21 21 16,0 0-1,0 0-15,0 21 16,21 0-16,-21 1 0,-1-1 16,1 0-16,21 0 0,0 0 0,-21 0 15,0 1-15,21 20 0,0-21 16,0 0-16,0 22 0,0-22 0,0 0 15,0 0-15,0 0 0,21 0 16,0-21-16,0 0 16,1 0-16,-1 0 0,0 0 0,21 0 15,-21 0-15,1 0 0,-1 0 0,21-21 16,-21 0-16,0 0 0,1 21 16,-1-21-16,0-22 0,0 22 15,0 0-15,-21 0 0,0-21 16,0 20-16,0 1 0,0-21 0,0 21 15,0 0-15,0-1 0,-21 1 0,0 21 16,0-21-16,0 21 0,-1 0 16,1 0-16,0 0 0,0 0 0,0 0 15,0 21-15,-1-21 0,1 21 0,21 1 16,-21-1-16,0 0 0,21 0 16,-21 0-16,21 0 0,0 1 0,0-1 15,0 0-15,0 0 0,0 0 16,0 0-16,0 1 0,0-1 0,21-21 15,0 21-15,0-21 0,0 0 16,1 0-16,-1 0 16,0 0-16</inkml:trace>
  <inkml:trace contextRef="#ctx0" brushRef="#br1" timeOffset="119599.07">8043 7832 0,'0'0'0,"0"-21"16,-21 42 15,21 0-31,-21 0 0,0 0 16,21 0-16,-21 1 0,21-1 16,0 0-16,-22 0 0,22 0 0,-21 0 15,21 1-15,0-1 0,0 0 16,0 0-16,0 0 0,21-21 31,1 0-31,-1 0 0,0 0 16,0-21-16,0 0 0,0 21 15,1-21-15,-1 0 0,-21-1 16,21 1-16,0 0 0,0-21 0,0 21 16,1-1-16,-22 1 15,21 21-15,-21 21 31,0 1-31,0-1 16,0 0-16,0 0 16,0 0-16,0 0 0,0 1 0,0-1 15,0 0-15,0 0 16,21 0-16,0-21 0,0 0 0,0 0 16,1 0-16,-1 0 15,0 0-15,0 0 0,0 0 0,0-21 16,1 0-16,-1 0 0,0 21 0,0-21 15,0-22-15,0 22 16,-21 0-16,0 0 0,0-22 0,0 22 16,0 0-16,0-21 0,0 21 0,0-1 15,0 1-15,0 0 0,-21 21 16,0 0-16,0 0 0,0 0 16,0 0-16,-1 0 15,22 21-15,-21-21 16,0 21-16,0-21 15</inkml:trace>
  <inkml:trace contextRef="#ctx0" brushRef="#br1" timeOffset="120175.74">8742 7472 0,'0'0'0,"0"-21"0,0 0 0,21 21 16,-21-22-16,0 44 31,0-1-31,0 0 16,0 0-16,0 21 0,-21 1 16,21-22-16,-21 21 0,21 1 0,0-1 15,0-21-15,-22 21 0,22 1 16,-21-22-16,21 21 0,0 1 0,-21-22 15,21 0-15,-21 0 0,21 0 0,-21 0 16,21 1-16,21-44 47,0 1-47,0 0 16,-21-21-16,21 21 0,1-1 0,-1 1 15</inkml:trace>
  <inkml:trace contextRef="#ctx0" brushRef="#br1" timeOffset="120444.59">9059 7430 0,'0'0'0,"21"-22"0,-21 1 31,0 42-15,0 1-16,0 20 0,0-21 15,0 21-15,0-20 0,0 20 16,0 0-16,0 1 0,0-22 0,0 21 15,0 0-15,-21 1 0,0-22 0,21 21 16,-21 1-16,21-22 0,0 0 16,-21 21-16,21-21 0,-21 1 0,21-1 15,0 0-15,0-42 32,0 0-17,0-1-15,0 1 0,0 0 16</inkml:trace>
  <inkml:trace contextRef="#ctx0" brushRef="#br1" timeOffset="120649.04">8657 7789 0,'0'0'0,"-21"0"31,42 0-15,0 0-16,0 0 0,1 0 15,-1 0-15,0 0 0,0 0 0,0 0 16,0 0-16,1 0 0,-1 0 0,0 0 16,21-21-16,-21 21 15,1 0-15,-1 0 0,0 0 0,0 0 16,0 0-16</inkml:trace>
  <inkml:trace contextRef="#ctx0" brushRef="#br1" timeOffset="121744.76">9504 7959 0,'0'0'0,"42"-85"31,-42 64-31,0 0 0,0 0 16,0-1-16,0 1 0,0 0 16,0 0-16,-21 0 0,0 21 15,0 0 1,-1 0-16,1 0 0,0 0 0,0 0 16,0 21-16,0 0 0,-1 0 15,1 0-15,0 1 16,0-1-16,0 21 0,0-21 0,21 0 15,-22 22-15,22-22 0,-21 21 16,21-21-16,0 1 0,0-1 0,0 0 16,0 0-16,21 0 0,1-21 15,-1 0-15,0 0 0,0 0 16,0 0-16,0 0 0,1 0 0,20 0 16,-21-21-16,0 0 0,0 0 15,1 0-15,20-1 0,-21 1 0,-21 0 16,21-21-16,0 21 0,1-1 15,-22-20-15,0 21 0,0 0 0,0 0 16,0-1-16,0 1 0,0 0 0,0 42 47,0 0-47,0 1 16,0 20-16,0-21 0,0 0 15,0 0-15,0 22 0,0-22 0,0 0 16,0 0-16,0 0 0,0 1 15,0-1-15,0 0 0,21-21 16,0 0-16,0 0 0,0 0 0,0 0 16,1 0-16,-1 0 0,0 0 15,0-21-15,21 0 0,-20 21 16,-1-22-16,0 1 0,-21 0 16,21 0-16,0 0 0,-21 0 0,0-22 15,0 22-15,0 0 0,0 0 0,0 0 16,0-1-16,0 44 31,0-1-15,0 0-16,0 0 15,0 0-15,0 0 0,-21 1 0,21-1 16,0 0-16,-21 0 0,21 0 16,0 0-16,0 1 0,0-1 15,0 0-15,0-42 63,0 0-63,0-1 15,0 1-15,0 0 0,0 0 16,0 0-16,21 0 0,0-22 16,-21 22-16,21 0 0,1 0 0,-1 0 15,21 21-15,-21-22 0,22 1 16,-22 21-16,21 0 0,-21 0 15,0 0-15,22 0 0,-22 0 0,0 0 0,0 21 16,-21 1 0,0-1-16,21 0 0,-21 0 0,0 0 15,0 0-15,0 1 0,0-1 16,-21 0-16,0 0 0,0 0 16,0 0-16,21 1 15,-21-22-15,-1 21 16,44-21 31,-1-21-47</inkml:trace>
  <inkml:trace contextRef="#ctx0" brushRef="#br1" timeOffset="122328.42">10731 7853 0,'0'-21'0,"0"42"0,0-63 16,0 20-16,0 1 16,-21 21-1,0-21-15,0 21 0,0 0 16,0 0-16,-1 0 16,1 21-16,0-21 0,0 21 0,0 1 15,0-1-15,-1 0 0,1 0 0,0 0 16,0 0-16,0 22 15,21-22-15,-21 0 0,21 0 0,-22 22 16,22-22-16,0 0 0,0 0 16,0 0-16,22-21 0,-1 0 15,0 0-15,0 0 0,0 0 0,0 0 16,1 0-16,-1 0 0,0 0 16,0-21-16,0 21 0,0-21 0,1 0 15,-22 0-15,21-1 0,0 1 0,0-21 16,0 21-16,-21 0 15,0-22-15,21 22 0,-21-21 0,22-1 16,-22 22-16,0-21 0,0 21 0,0-22 16,0 22-16,0-21 0,0 21 15,0 0-15,0-1 0,0 44 32,-22-1-17,22 21-15,-21-21 0,21 0 0,-21 22 16,21-22-16,0 21 0,0-21 15,-21 43-15,0-22 0,21-21 16,0 22-16,0-22 0,0 0 0,0 0 16,0 0-16,0 1 0,0-1 15,0 0-15,21-21 16,0 0-16,0 0 0,0 0 16,1 0-1,-1 0-15,0-21 0,0 0 0,0-1 16,0 22-16,1-21 0,-1 0 0</inkml:trace>
  <inkml:trace contextRef="#ctx0" brushRef="#br1" timeOffset="122608.26">11176 7493 0,'0'0'15,"-21"0"1,21 21-16,-21 0 0,-1 1 15,22-1-15,-21 0 0,21 21 16,0-21-16,-21 1 0,0 20 16,21-21-16,-21 0 0,21 0 0,0 22 15,-21-22-15,21 0 0,-22 0 16,22 22-16,-21-22 0,21 0 0,0 0 16,0 0-16,0 0 0,0 1 15,21-22 16,1 0-31,-1 0 0,-21-22 16,21 1-16</inkml:trace>
  <inkml:trace contextRef="#ctx0" brushRef="#br1" timeOffset="123111.97">11218 7874 0,'21'0'47,"1"0"-47,-1 0 0,0 0 15,0 0-15,0 0 0,0 0 16,1 0-16,-1-21 0,0 21 16,0 0-16,-21-21 0,21 21 0,0-21 15,1 21-15,-1-22 0,-21 1 16,21 0-16,-21 0 15,0 0-15,-21 21 32,0 0-32,-1 0 0,-20 0 0,21 21 15,0 0-15,0-21 0,-1 21 16,1 0-16,0 1 0,0-1 0,0 0 16,0 0-16,21 0 0,0 0 15,-22 1-15,22-1 0,-21 0 0,21 0 16,0 0-16,0 0 0,0 1 15,0-1 1,21-21-16,1 0 0,-1 0 16,0 0-16,0 0 0,0 0 15,0 0-15,1 0 0,-1 0 16,0 0-16,0 0 0,0 0 0,0 0 16,-21-21-16,22 21 0,-1-22 15,0 22-15,0-21 0,0 0 16,-21 0-16,21 21 0,-21-21 0,22 21 15,-22-21-15,0-1 16</inkml:trace>
  <inkml:trace contextRef="#ctx0" brushRef="#br1" timeOffset="123283.87">11642 7938 0,'-22'0'0,"22"21"16,-21-21-1</inkml:trace>
  <inkml:trace contextRef="#ctx0" brushRef="#br1" timeOffset="124245.32">6689 6562 0,'0'-21'0,"0"42"0,21-42 0,-21-1 15,0 1-15,0 0 16,0 42 15,0 0-31,0 1 16,0-1-16,0 21 0,0-21 15,0 22-15,0-22 0,0 21 0,0 0 16,0-20-16,-21 20 0,-1 21 16,1-20-16,21-22 0,-42 42 15,42-20-15,-21-22 16,21 0-16,0 0 0,0 0 0,-21 1 16,21-1-1,0-42 1,0-1-1,0 1-15,0 0 16,0 0-16,21 0 0,-21 0 0,21-1 16,0 1-16</inkml:trace>
  <inkml:trace contextRef="#ctx0" brushRef="#br1" timeOffset="124584.12">6837 6498 0,'0'21'31,"0"1"-31,0-1 16,0 0-16,-21 21 0,21 1 0,0-1 16,-22-21-16,22 21 0,0 1 0,0-1 15,-21 0-15,21-20 0,-21 20 16,21-21-16,0 21 0,0-20 0,-21 20 15,21-21-15,0 0 16,0 0-16,-21 1 0,21-1 0,0 0 16,0 0-16,0 0 0,0 0 15,0-42 32,0 0-47,-21 21 16,21-21-16,0 0 15</inkml:trace>
  <inkml:trace contextRef="#ctx0" brushRef="#br1" timeOffset="124929.45">6308 7006 0,'0'-21'31,"0"0"-31,21 21 31,0 0-31,0 0 0,-21 21 16,21 0-16,0 0 0,1-21 0,-1 22 16,0-1-16,21 0 0,-21 0 15,-21 0-15,22 0 0,-1 1 16,0-1-16,0 0 0,-21 0 0,21-21 15,-21 21-15,0 0 0,21 1 16,1-22 15,-22-22 1,0 1-32,21 21 0,-21-21 15</inkml:trace>
  <inkml:trace contextRef="#ctx0" brushRef="#br1" timeOffset="125228.28">7091 6964 0,'21'0'31,"-42"0"-31,0 0 16,-1 0-16,1 21 0,0 0 15,0 0-15,-21 1 0,20-1 16,-20 21-16,21-21 0,0 0 0,0 1 16,-22 20-16,22-21 0,0 0 15,21 0-15,-21 1 0,21-1 0,-21-21 16,21 21-16,0 0 16</inkml:trace>
  <inkml:trace contextRef="#ctx0" brushRef="#br1" timeOffset="127067.85">12044 6350 0,'0'-21'15,"0"0"1,0 0 15,0 42 16,0 0-47,0 0 0,0 0 16,0 22-16,21-22 15,-21 21-15,21-21 0,-21 22 0,0-1 16,0-21-16,21 21 0,0 1 16,-21-22-16,22 21 0,-22-21 0,0 1 15,21-1-15,0 21 0,0-42 0,-21 21 16,21 0-16,0 1 0,1-22 16,-1 21-16,0-21 0,0 0 0,21 0 15,-20 21-15,-1-21 0,21 0 16,-21 0-16,22 0 0,-22 0 0,0 0 15,21 0-15,-21-21 0,22 21 0,-1-21 16,-21-1-16,22 1 0,-1 21 16,0-21-16,1 0 0,-1 0 0,0 0 15,1-1-15,-1 1 0,21-21 16,-20 21-16,-1 0 0,22-1 16,-22 1-16,0 0 0,22 0 15,-22 0-15,0 21 0,-20-21 0,20-1 16,0 22-16,-21 0 0,22-21 15,-22 21-15,0 0 0,0 0 0,22 0 16,-22 0-16,0 0 0,-21 21 0,21-21 16,0 22-16,0-22 0,1 21 15,-22 0-15,21 0 0,0 0 0,0 0 16,-21 1-16,0-1 16,21 0-16,-21 0 0,0 0 0,0 0 15,0 1-15,0-1 16,0 0-16,0 0 0,0 0 15,0 0-15,0 1 16,21-22 0,-21 21-16,22-21 15,-1 0 1,0 0 0,-21-21-16,21 21 15,-21-22-15,0 1 16,21 0-16,0 0 0,1 0 0,-22 0 15,21-1-15,0 1 0,21 0 16,-21 0-16,22 0 0,-22-22 16,21 22-16,1 0 0,-1 0 0,0 0 15,1 0-15,-1-1 0,43 1 16,-64 21-16,21 0 0,0 0 16,-20 0-16,20 0 0,-21 0 15,0 21-15,22 1 0,-22-22 0,0 21 16,0 0-16,0 0 0,0 0 15,1 0-15,-1 1 0,21-1 16,-21 0-16,0 0 0,22-21 0,-1 21 16,-21 0-16,22 1 0,-1-1 0,0-21 15,1 21-15,-1 0 0,0-21 16,1 21-16,-1-21 0,0 0 0,1 0 16,-22 0-16,21 0 0,0 0 0,1 0 15,-1 0-15,-21 0 16,22 0-16,-1 0 0,0 0 0,-21-21 15,22 0-15,-1 0 0,0 0 16,1-1-16,-22 1 0,21-21 0,1 21 16,-1-22-16,-21 1 0,21 0 15,-20-1-15,-1 1 0,0 0 0,42-22 16,-63 22-16,22 21 0,-1-22 16,-21 22-16,0 0 0,21 0 15,-21 0-15,0 0 0,21 21 16,-21-22-16,-21 22 62,0 0-62,0 0 16,-1 0-16,1 0 16,0 22-16,0-22 15,0 0-15</inkml:trace>
  <inkml:trace contextRef="#ctx0" brushRef="#br1" timeOffset="130667.78">14901 7641 0,'0'-21'15,"0"42"-15,0-63 0,0 21 16,0 42 31,0 0-47,0 0 0,0 0 0,0 1 15,0 20-15,0-21 0,0 21 0,0-20 16,0 20-16,0 0 0,0 1 16,0-1-16,0 43 0,0-64 15,0 21-15,0 0 0,-21-20 16,21-1-16,-21 0 0,21 0 0,0 0 15,0 0-15,0 1 16,-21-22-16,21-22 31,0 1-31,0 0 16,0 0-16,0 0 0,0-22 0,0 22 16,0-21-16,0 21 0</inkml:trace>
  <inkml:trace contextRef="#ctx0" brushRef="#br1" timeOffset="131013.1">14838 7747 0,'0'-21'16,"0"42"-16,0-63 0,0 21 0,0-1 15,0 1-15,21 21 16,-21-21-16,21 21 0,0-21 0,22 21 16,-22 0-16,0-21 15,21 21-15,1 0 0,-1 0 0,0 0 16,1 0-16,-1 0 0,0 21 0,1 0 15,-1 0-15,-21 0 0,0 1 16,0-1-16,-21 0 0,0 0 0,0 0 16,0 0-16,-21 1 0,-21-1 15,21 0-15,-22 0 0,1 0 0,0 0 16,-1-21-16,1 22 0,0-1 16,-1-21-16,22 0 0,-21 0 0,21 21 15,0-21-15,-1 0 0,1 0 16,21-21 15,43 0-15,-22-1-16,0 22 0,21 0 15,1-21-15,-1 21 0</inkml:trace>
  <inkml:trace contextRef="#ctx0" brushRef="#br1" timeOffset="131316.41">15875 7684 0,'0'0'0,"21"0"31,-21 21-15,0 0 0,21 0-16,-21 0 0,0 22 0,0-22 15,0 0-15,0 21 0,0-21 0,0 22 16,0-1-16,0-21 0,0 22 15,0-22-15,0 21 0,0-21 0,0 0 16,-21 1-16,21-1 0,0 0 16,0 0-16,-21-21 31,21-21-15,0 0-16,0 0 15,0-1-15,0 1 16</inkml:trace>
  <inkml:trace contextRef="#ctx0" brushRef="#br1" timeOffset="131540.28">15642 8001 0,'0'-21'31,"21"0"-31,0 21 0,1 0 0,-1 0 16,21 0-16,-21 0 0,43-21 15,-22 21-15,-21 0 16,0 0-16,22 0 0,-22 0 16,0 0-16,0 0 0,0 0 0,1 0 15,-1 0-15,0 0 16,0 0-16,0 0 16</inkml:trace>
  <inkml:trace contextRef="#ctx0" brushRef="#br1" timeOffset="132005.01">17293 7832 0,'0'0'0,"0"-21"0,0-1 16,0 1-16,0 0 15,0 0-15,-21 21 16,0-21-16,0 21 16,-1 0-16,1 0 0,0 0 0,0 0 15,0 0-15,-22 0 0,22 21 0,0 0 16,-21 0-16,21 0 0,-22 1 16,22 20-16,0-21 0,-21 21 15,20 1-15,1-1 0,0 0 16,21 1-16,0-22 0,0 21 0,0 1 15,0-22-15,0 0 0,21 0 16,22 0-16,-22 0 0,21-21 0,-21 22 16,22-22-16,-1 0 0,0 0 0,1 0 15,-1 0-15,0 0 0,1 0 16,-1 0-16,0-22 0,-21 22 0,22 0 16,-22-21-16,0 21 0,0 0 15,0-21-15,-21 0 16</inkml:trace>
  <inkml:trace contextRef="#ctx0" brushRef="#br1" timeOffset="132171.92">17462 8234 0,'0'-21'31,"-21"21"-31</inkml:trace>
  <inkml:trace contextRef="#ctx0" brushRef="#br1" timeOffset="133582.1">13674 9313 0,'0'-21'15,"0"0"1,21 21-16,0-21 0,0 0 16,0 0-16,-21-1 0,21 1 15,-21 0-15,0 0 16,0 0-16,0 0 0,0-1 16,-21 1-16,0 21 15,0 0-15,0 0 0,-22 0 0,22 0 16,-21 0-16,0 0 0,20 0 15,-20 21-15,21 1 0,-21-1 16,20 0-16,-20 0 0,21 0 0,-21 22 16,20-22-16,1 0 0,0 21 15,0-21-15,21 1 0,0-1 0,0 0 16,0 0-16,21-21 0,0 21 0,0 0 16,1-21-16,20 0 0,0 0 15,-21 0-15,22 0 0,-1 0 0,0 0 16,1-21-16,-1 0 0,-21 21 15,22-21-15,-1 0 0,-21 0 0,21-1 16,-20 22-16,-1-42 16,-21 21-16,21 21 0,-21-21 15,0 0-15,0-1 16,0 44 15,0-1-31,0 0 0,0 0 0,0 0 16,0 22-16,0-22 0,0 21 15,0 0-15,-21 1 0,21 20 0,0-20 16,0 20-16,0 1 0,0-1 16,0 1-16,0-1 0,0 1 0,0-1 15,0 1-15,0-1 0,0 22 0,-21-22 16,21 22-16,0-22 0,-22 22 16,22 0-16,-21-22 0,21 22 15,-21-22-15,0 22 0,0-21 0,0 20 16,-1-20-16,1-1 0,0-20 0,0 20 15,0-21-15,-22 22 16,22-43-16,0 0 0,0 0 0,0 1 16,-22-22-16,22 0 0,0 0 0,-21 0 15,21 0-15,-22-22 0,1 1 16,0 0-16,20 0 0,-20-21 0,0-1 16,21 1-16,-22 0 0,22-22 0,0 22 15,21-22-15,0 1 0,0-1 16,0 1-16,0-22 0,0 0 0,0 22 15,42-22-15,-21 1 0,1-1 16,20 21-16,0-20 0,1 20 16,-1-20-16,21 20 0,-20 1 0,20-1 15,-20-21-15,-1 43 0,0-21 0,1-1 16,-22 22-16,21 21 0,0-22 16,22 1-16,-43 21 0,21 0 15,-20 21-15,-1-22 0,0 22 16,0 0-16,0 0 0</inkml:trace>
  <inkml:trace contextRef="#ctx0" brushRef="#br1" timeOffset="134167.78">13928 9419 0,'0'21'16,"21"-21"0,0 0-16,0 0 0,0 0 15,0-21-15,1 0 0,-1 21 16,0-21-16,21 0 0,-21 21 0,1-21 15,20-1-15,-21 1 0,0 0 0,0 0 16,1 21-16,-22-21 0,0 0 16,0-1-16,0 1 0,0 0 0,0 0 15,-22 21 1,1 0-16,-21 0 0,21 0 0,0 21 16,-22 0-16,22 0 0,0 1 15,0-1-15,0 21 0,-1-21 16,1 0-16,0 22 0,21-22 0,0 0 15,0 21-15,0-20 0,0-1 16,0 0-16,0 0 0,0 0 16,21 0-16,22-21 0,-22 0 15,0 0-15,21 0 0,-21 0 0,22 0 16,-1 0-16,0-21 0,1 0 0,-1 0 16,0 0-16,1-22 0,-1 22 15,0 0-15,-20-21 0,-1 21 16,0-22-16,0 22 0,0-21 0,-21-1 15,21 1-15,-21 21 0,0-21 16,0 20-16,0 1 0,0 0 0,22 0 16,-22 42 15,0 0-31,0 0 0,0 22 16,0-22-16,0 21 0,0-21 0,0 22 15,0-1-15,-22-21 0,22 22 0,0-1 16,0-21-16,0 21 0,-21-20 15,21 20-15,0-21 0,0 0 16,0 0-16,0 1 0,0-1 0,0 0 16,21-21-16,1 0 15,-1 0-15,0 0 16,0-21-16,-21 0 0,21-1 16,0 1-16</inkml:trace>
  <inkml:trace contextRef="#ctx0" brushRef="#br1" timeOffset="134367.66">14541 9292 0,'0'0'0,"0"21"16,-21-21-1,42 0 1,1 0-16,20 0 0,-21 0 15,21-21-15,-20 21 0,20 0 0,0-21 16,-21 21-16,22 0 0,-1-21 16,0 0-16</inkml:trace>
  <inkml:trace contextRef="#ctx0" brushRef="#br1" timeOffset="135288.37">15409 9102 0,'0'0'0,"-21"0"0,0 0 15,0 0-15,0 0 16,-1 21-16,1 0 0,21 0 16,-21 0-16,21 1 0,0-1 15,-21 0-15,21 21 0,0-21 0,-21 22 16,21-22-16,0 21 0,0-21 0,0 22 16,-21-22-16,21 21 0,0-21 15,-22 1-15,22-1 0,0 0 0,0 0 16,22-21 15,-1-21-31,0 0 0,-21 0 16,21-1-16,0 1 0,-21 0 15,21 0-15,1-21 0,-1 20 0,-21 1 16,21 0-16,0 0 0,-21 0 16,21 21-16,-21-21 0,21 21 15,-21 21 1,0 0-16,0 0 15,0 0-15,0 0 0,0 1 0,0-1 16,0 0-16,0 0 0,0 0 16,0 22-16,22-22 0,-22 0 0,0 0 15,21 0-15,0-21 16,0 0-16,0 0 0,0 0 16,1 0-16,-1 0 0,0-21 15,0 21-15,21-21 16,-20-21-16,-1 20 0,0 1 0,0 0 15,0-21-15,0 21 0,1-22 16,-22 1-16,21 21 0,0-22 0,-21 1 16,21 0-16,-21-1 0,0 22 15,0-21-15,21 21 0,-21 0 0,0-1 16,-21 44 15,21-1-31,-21 21 0,21-21 0,0 22 16,-21-22-16,0 21 0,21-21 15,-22 22-15,22-22 0,0 21 16,0 0-16,0-20 0,-21-1 0,21 21 16,0-21-16,0 0 0,0 1 15,0-1-15,0 0 0,21-21 0,1 0 16,-22 21-16,21-21 0,0 0 16,0 0-16,0 0 0,0 0 0,1-21 15,20 0-15,-21 21 0,0-21 16,0-1-16,22 1 0,-22 0 15,0 0-15,0 0 0,0 0 0,1-1 16,-22 1-16,21 0 0,0 0 16,-21 42 15,0 0-31,-21 0 0,21 1 16,-21-1-16,21 0 0,0 0 0,0 21 15,0-20-15,0-1 16,0 0-16,0 0 0,0 0 15,21-21 1,0 0-16,0 0 0,0 0 16,0 0-16,1 0 0,20-21 0,-21 21 15,0-21-15,0 0 0,1 0 16,-1-1-16,0 1 0,0 0 16</inkml:trace>
  <inkml:trace contextRef="#ctx0" brushRef="#br1" timeOffset="135467.26">16552 9208 0,'-21'0'15,"-21"0"1,21 0-16,21 21 31,0 0-31,21 0 31,0-21-31</inkml:trace>
  <inkml:trace contextRef="#ctx0" brushRef="#br1" timeOffset="135963.41">16912 9419 0,'0'0'0,"0"21"0,-21 1 16,21-1-16,-21 0 0,0 0 15,21 0-15,0 0 16,0 1-16,-22-1 0,22 0 16,-21 0-16,21 0 15,0-42 32,0 0-47,0 0 0,0 0 16,0-1-16,0 1 0,0 0 15,0 0-15,0-21 0,21 20 0,1 1 16,-1 0-16,0 0 0,0 0 16,0 0-16,0 21 0,1-22 0,-1 22 15,0 0-15,0 0 0,0 0 16,0 0-16,1 0 0,-1 0 15,0 22-15,0-22 0,0 21 0,-21 0 16,0 0-16,0 0 0,0 0 0,0 1 16,0-1-16,0 0 0,0 0 15,-21 0-15,0-21 0,21 21 0,-21 1 16,0-22-16,21 21 0,-22-21 16,22 21-16,-21-21 0,42 0 46,1 0-46,-1 0 0</inkml:trace>
  <inkml:trace contextRef="#ctx0" brushRef="#br1" timeOffset="136547.51">17759 9377 0,'0'0'0,"0"-21"0,-21-64 31,-1 85-31,22-21 16,-21 21-16,0 0 0,0 0 16,0 0-16,0 21 0,-1-21 0,1 21 15,-21 0-15,21 1 0,0-1 16,-1 21-16,-20-21 0,21 0 0,0 43 16,21-43-16,0 0 15,0 0-15,0 1 0,0-1 0,0 0 16,0 0-16,21-21 0,0 21 15,0-21-15,0 0 16,1 0-16,-1 0 0,21-21 0,-21 0 16,0 21-16,1-21 0,20 0 15,-21-1-15,0 1 0,0 0 16,1-21-16,-1 21 0,0-22 0,0 22 16,0-21-16,-21-1 0,0 1 15,21 0-15,-21-1 0,0-20 0,22 21 16,-22-1-16,0 22 0,0-21 15,0 21-15,0-1 0,0 1 0,0 42 32,0 22-32,-22-22 15,1 0-15,21 21 0,-21 1 0,21-1 16,0 0-16,-21 1 0,0-22 16,21 21-16,0 1 0,0-22 15,-21 21-15,21-21 0,-22 22 0,22-22 16,0 0-16,0 0 0,0 0 0,0 0 15,0 1-15,0-1 16,22-21-16,-1 0 16,0 0-16,0 0 0,0 0 15,0 0-15,1 0 16,-1-21-16,0 21 0,0-22 0,0 1 16,0 21-16,1-21 0</inkml:trace>
  <inkml:trace contextRef="#ctx0" brushRef="#br1" timeOffset="136956.32">18161 9356 0,'0'0'15,"21"-21"-15,-21-1 0,-21 22 32,0 0-32,0 0 15,-1 22-15,1-1 16,21 0-16,-21-21 0,0 21 0,0 0 16,21 0-16,-21 22 0,21-22 0,-22 0 15,22 0-15,0 0 0,0 1 16,0-1-16,0 0 0,0 0 0,22 0 15,-1-21-15,0 0 16,21 0-16,-21 0 0,1 0 16,-1 0-16,0 0 0,0 0 0,21 0 15,-20-21-15,-1 0 0,0 21 16,21-21-16,-21 0 0,1-1 16,-22 1-16,21 0 0,-21-21 15,21 21-15,-21-1 0,0-20 0,0 21 16,0 0-16,0 0 0,0-1 0,-21 22 15,0-21-15,-1 21 0,1 0 16,-21 0-16,21 0 0,0 0 0,-1 21 16,1 1-16,0-22 0,0 21 0,0 0 15,0 0-15,21 0 0,0 0 16,-22 1-16,22-1 0,-21 0 0,21 0 16,0 0-16,0 0 15,0 1-15,21-22 16,1 0-16,-1 0 0,21 0 0</inkml:trace>
  <inkml:trace contextRef="#ctx0" brushRef="#br1" timeOffset="137523.13">18754 9440 0,'0'-21'0,"0"42"0,0-63 15,-22 42 1,1 21-1,0 0-15,21 1 16,-21-1-16,0 0 0,0 0 0,-1 0 0,1 22 16,0-22-16,21 0 15,0 0-15,-21 0 0,21 0 0,0 1 16,21-22 0,0 0-16,0 0 15,1 0-15,-1 0 0,0 0 0,0-22 16,0 1-16,0 21 0,1-21 15,-1 0-15,0 0 0,0 0 0,0-1 16,0 1-16,-21 0 0,22 0 16,-22 0-16,0 42 31,0 0-31,-22 0 16,22 0-16,0 1 15,0-1-15,-21 0 0,21 0 0,0 0 16,0 0-16,0 1 15,0-1-15,21-21 16,1 0-16,-1 0 0,0 0 16,0 0-16,0 0 0,0 0 0,1 0 15,-1-21-15,0-1 0,0 22 0,0-21 16,-21 0-16,21 0 0,-21 0 16,22 0-16,-22-1 0,0 1 0,0-21 15,0 21-15,0 0 0,0-1 16,0 1-16,0 0 0,0 0 0,-22 21 15,1 0-15,0 0 16,0 0 0,0 0-16,0 0 15</inkml:trace>
  <inkml:trace contextRef="#ctx0" brushRef="#br1" timeOffset="138284.22">19283 9059 0,'21'0'0,"-42"0"0,63-21 0,-42 0 15,21 21 1,-21-21-16,21 21 0,-21 21 16,0 0-1,0 0-15,0 1 0,0 20 0,0-21 16,0 21-16,0-20 0,-21 20 0,0 0 16,0-21-16,21 22 0,-21-1 15,0-21-15,-1 22 0,22-1 0,0-21 16,-21 0-16,0 22 0,21-22 15,0 0-15,0 0 0,0 0 0,0 0 16,0-42 15,21 0-15,0 0-16,1 0 0,-1 0 0</inkml:trace>
  <inkml:trace contextRef="#ctx0" brushRef="#br1" timeOffset="138552.26">19685 9038 0,'0'0'0,"0"-21"0,21 0 31,-21 63-31,0-21 16,0 22-16,0-22 0,0 21 15,0 1-15,-21-1 0,21 0 0,-21 1 16,21-1-16,0-21 0,-21 21 15,-1-20-15,1 20 0,21-21 16,-21 43-16,21-43 0,-21 0 16,0 0-16,21 0 15,0-42 17,0 0-32,0 0 15</inkml:trace>
  <inkml:trace contextRef="#ctx0" brushRef="#br1" timeOffset="138736.31">19262 9462 0,'0'0'0,"21"0"47,21 0-47,-21 0 0,0 0 16,22 0-16,-1 0 0,-21 0 0,22 0 15,-1 0-15,0 0 0,-21-22 0,22 22 16,-1 0-16,0 0 0</inkml:trace>
  <inkml:trace contextRef="#ctx0" brushRef="#br1" timeOffset="139743.32">20129 9377 0,'0'0'0,"0"-64"31,0 43-31,-21 21 0,0 0 16,0 0-16,0 0 0,0 0 0,-1 0 16,-20 21-16,21-21 0,0 22 15,-22-1-15,22 0 0,0 0 0,0 0 16,0 0-16,0 1 0,-1 20 15,1-21-15,21 0 0,0 22 16,0-22-16,0 0 0,0 0 0,0 0 16,21-21-16,1 21 0,-1-21 15,0 0-15,0 0 0,0 0 0,0 0 16,1 0-16,20 0 0,-21 0 16,0 0-16,0 0 0,22-42 15,-1 0-15,-21 42 0,-21-43 16,21 22-16,-21 0 0,22 0 15,-22 0-15,0-22 0,0 22 16,0 0-16,0 42 47,0 0-31,0 1-16,-22-1 0,22 0 15,0 0-15,-21 0 0,21 0 16,0 1-16,0-1 0,0 0 15,21-21-15,1 0 16,-1 0-16,0 0 16,0 0-16,0 0 0,0 0 0,1 0 15,-1 0-15,0-21 0,0 0 0,0 21 16,0-22-16,1 1 0,-22 0 16,21 0-16,-21 0 0,21 0 15,-21-1-15,0 1 0,0 0 16,0 0-16,0 42 47,0 0-47,-21-21 0,21 21 0,-21 1 15,21-1-15,0 0 0,0 0 0,-22 0 16,1 0-16,21 1 16,0-1-16,-21-21 0,21 21 0,0 0 15,0 0 16,0-42 1,0 0-32,0 0 15,0 0-15,0-1 0,0 1 16,0 0-16,21 0 0,0 0 0,1 0 16,-1-1-16,0 1 0,0 0 0,0 0 15,0 21-15,1-21 0,20 0 16,-21 21-16,21 0 0,-20-22 0,20 22 15,-21 0-15,0 0 0,0 0 16,1 0-16,-1 22 0,0-22 0,-21 21 16,21 0-16,-21 0 0,0 0 15,0 0-15,0 1 0,0-1 16,0 0-16,-21 0 0,0 0 0,0 0 16,-1 1-16,22-1 0,-21-21 0,21 21 15,-21-21-15,21 21 16,-21-21-16,42 0 47,0 0-47</inkml:trace>
  <inkml:trace contextRef="#ctx0" brushRef="#br1" timeOffset="140335.84">21188 9440 0,'0'0'0,"0"-21"0,0 0 16,21 0-16,-21 0 0,0 0 15,-21 21 1,0 0-16,-1 0 16,1 0-16,0 0 0,0 21 15,0 0-15,-22 0 0,22 0 16,0 0-16,-21 1 0,21-1 15,-1 0-15,1 0 0,0 21 0,21-20 16,0-1-16,-21 0 0,21 0 16,0 0-16,0 0 0,21-21 15,0 22-15,0-22 16,1 0-16,-1 0 0,0 0 0,21 0 16,-21 0-16,1-22 0,-1 1 0,0 21 15,21-21-15,-21 0 0,1 0 16,-1-22-16,-21 22 0,21 0 0,0-21 15,0 21-15,-21-22 0,0 22 16,21-21-16,1-1 0,-22 22 0,0-21 16,0 0-16,21 20 0,-21-20 15,0 21-15,0 0 0,21 0 16,-21 42 15,0 0-31,-21 0 0,0 21 0,21-20 16,-22-1-16,22 21 0,0-21 0,-21 22 15,21-22-15,-21 0 0,21 21 16,-21-21-16,21 22 0,0-22 0,0 0 16,0 21-16,0-20 0,0-1 15,0 0-15,0 0 0,0 0 16,21-21-16,0 0 16,0 0-16,1 0 15,-1 0-15,0 0 16,0 0-16,0 0 0,0-21 0,1 0 15</inkml:trace>
  <inkml:trace contextRef="#ctx0" brushRef="#br1" timeOffset="140621.6">21759 9165 0,'0'0'15,"21"0"-15,-21-21 0,0 0 0,0 0 16,0 42 15,0 0-31,0 0 16,0 0-16,-21 1 0,0 20 0,21-21 15,-21 21-15,0-20 0,0-1 16,-1 21-16,22-21 0,-21 22 0,21-22 16,-21 0-16,21 0 0,0 0 15,-21 0-15,21 1 0,0-1 0,-21 0 16,21 0-16,21-21 47</inkml:trace>
  <inkml:trace contextRef="#ctx0" brushRef="#br1" timeOffset="141388.48">21823 9546 0,'21'0'16,"0"-21"-16,0 21 0,0 0 15,1 0-15,-22-21 0,21 21 16,0 0-16,0-21 0,0 21 16,0-21-16,-21-1 0,22 22 15,-1-21-15,0 0 0,-21 0 16,0 0-16,0 0 0,0-1 15,0 1 1,-21 21-16,0 0 16,-1 0-16,1 0 0,21 21 15,-21-21-15,0 22 0,0-22 0,0 21 16,21 0-16,-22 0 0,1-21 16,0 21-16,21 0 0,-21 1 0,21-1 15,-21 0-15,21 0 0,0 0 16,0 0-16,0 1 0,0-1 15,0 0-15,0 0 16,21-21-16,-21 21 16,21-21-16,0 0 0,0 0 0,1 0 15,-1 0-15,0 0 0,0 0 16,21 0-16,-20 0 0,-1 0 0,21 0 16,-21 0-16,0-21 0,1 21 0,20-21 15,-21 21-15,0-21 0,0 0 16,1-1-16,20 1 0,-21 0 0,0 0 15,0 0-15,1 0 0,-1-22 16,-21 22-16,0 0 0,21 21 0,-21-21 16,0 0-16,0-1 15,-21 22 1,0 0-16,-1 22 16,22-1-16,-21 0 0,0 0 15,21 0-15,-21 0 16,21 1-16,0-1 0,0 0 15,0 0-15,0 0 16,21 0-16,-21 1 0,21-22 0,-21 21 16,21 0-16,-21 0 15,0 0-15,0 0 16,-21-21 15,0 0-15,0 0-16,0 0 15,0 0-15,-1 0 16</inkml:trace>
  <inkml:trace contextRef="#ctx0" brushRef="#br1" timeOffset="141752.26">22902 9377 0,'0'0'0,"0"-21"0,0 0 15,0-1 1,-21 22-1,0 0 1,0 22-16,0-1 0,21 0 16,-22-21-16,1 21 15,0 0-15,0 0 0,0 22 0,21-22 16,-21 0-16,-1 0 0,22 0 16,-21 22-16,21-22 0,0 0 0,0 0 15,0 0-15,0 1 0,0-1 0,0 0 16,0 0-16,0 0 15,21 0-15,1-21 16,-1 0-16,0 0 16,0 0-16,0 0 0,0 0 0</inkml:trace>
  <inkml:trace contextRef="#ctx0" brushRef="#br1" timeOffset="142120.17">23283 9335 0,'0'21'46,"0"0"-46,0 0 16,0 0-16,0 22 0,0-22 16,0 0-16,0 0 0,0 21 15,0-20-15,0-1 0,-21 21 0,0-21 16,0 0-16,21 1 0,-21 20 16,-1-21-16,22 0 0,0 0 0,-21-21 15,0 22-15,21-1 0,-21 0 16,21 0-16,-21-21 15,0 0-15,-1 0 16</inkml:trace>
  <inkml:trace contextRef="#ctx0" brushRef="#br1" timeOffset="143256.03">12065 7705 0,'0'-21'16,"0"-1"-16,-21 22 46,0 22-30,-1-22-16,22 21 16,-21 0-16,21 0 0,0 0 0,-21 0 15,0 1-15,21-1 0,-21 21 16,21-21-16,0 22 0,0-22 0,0 21 16,-21-21-16,21 22 0,0-22 15,0 0-15,0 0 0,0 0 0,0 0 16,0 1-16,0-1 0,21-21 15,0 0-15,-21 21 0,21-21 0,0 0 16,0 0-16,1 0 0,-1 0 0,0-21 16,0 21-16,0-21 15</inkml:trace>
  <inkml:trace contextRef="#ctx0" brushRef="#br1" timeOffset="143631.79">12488 7684 0,'21'-22'31,"1"22"-31,-1 0 16,-21 22-16,0-1 15,21 0-15,-21 0 16,0 0-16,21 0 0,-21 1 16,0-1-16,0 0 0,0 0 0,0 0 15,0 22-15,0-22 0,0 21 16,0-21-16,0 0 0,0 1 0,-21 20 16,0-21-16,0 0 0,21 0 15,0 1-15,-22-22 0,1 21 16,0-21 31</inkml:trace>
  <inkml:trace contextRef="#ctx0" brushRef="#br1" timeOffset="-186060.94">2265 12361 0,'0'0'0,"0"-21"0,0 0 15,0 0-15,0 0 0,-21 0 0,21-1 16,0 1-16,-22 0 0,22 0 15,-21 0-15,21 0 0,0-1 0,-21 22 32,21 22-17,0-1-15,0 0 0,0 21 16,0 1-16,0-1 0,0 0 16,0 1-16,0-1 0,0 0 0,0 1 15,-21-1-15,21 0 0,0-21 16,0 22-16,0-1 0,0-21 0,0 22 15,0-22-15,21-21 16,0 0 0,0-21-16,1-1 0,-1 1 0,-21-21 15,21 21-15,0-22 0,0 22 16,0-21-16,1 21 0,-1-22 16,0 1-16,0 21 0,0-21 15,0 20-15,-21 1 0,22 0 0,-1 0 16,0 21-16,0 0 15,-21 21 1,0 0-16,0 0 16,0 1-16,0-1 0,0 21 0,0-21 15,0 22-15,21-22 0,-21 21 16,0 0-16,21 1 0,1-1 0,-22-21 16,21 22-16,-21-22 0,21 0 15,0 0-15,0 0 0,0 0 0,1-21 16,-1 0-16,0 0 0,21-21 15,-21 0-15,1 0 0,-1 0 16,0 0-16,0-22 0,0 22 16,0 0-16,-21-21 0,22 20 0,-22-20 15,21 21-15,-21-21 0,21-1 0,-21 22 16,0-21-16,0 21 0,0-1 16,0 1-16,0 0 0,21 0 0,-21 42 31,0 0-31,0 0 15,0 1-15,0-1 0,21 0 16,-21 21-16,0-21 0,21 43 16,-21-43-16,0 0 0,0 22 15,22-22-15,-1 0 0,0 21 16,0-21-16,0 1 16,0-22-16,22 0 0,-22 0 0,21 0 15,-21-22-15,22 1 0,-1 0 16,-21 0-16,22 0 0,-1 0 0,-21-1 15,21 1-15,-20-21 0,-1 21 16,0-22-16,0 1 0,0 21 16,-21-21-16,21-1 0,-21 1 0,0 21 15,0-22-15,0 1 0,0 21 16,0 0-16,0 42 16,0 21-16,-21-21 15,0 22-15,0-1 0,21 0 16,0 1-16,-21-1 0,21 0 15,0 1-15,0-1 0,0-21 0,0 0 16,0 22-16,21-22 0,-21 0 16,21 0-16,0-21 0,0 21 0,1-21 15,-1 0-15,0 0 0,0 0 16,0 0-16,0 0 0,1 0 0,-1-21 16,0 21-16,0-21 0,0 0 0,22 0 15,-22 0-15</inkml:trace>
  <inkml:trace contextRef="#ctx0" brushRef="#br1" timeOffset="-185572.78">5778 12171 0,'0'0'15,"43"-21"-15,-22 0 0,0-1 0,21-20 0,-42 21 16,0 0-16,0 0 16,0-1-16,0 1 0,-21 21 15,-21 0-15,21 0 0,-22 0 16,1 21-16,0 1 0,-1-1 16,1 0-16,0 21 0,-1 1 0,22 20 15,-21-21-15,21 1 0,0 20 16,21-20-16,0-1 0,0 21 0,0-20 15,0-1-15,21 0 0,0-20 16,0 20-16,0 0 0,43 1 16,-22-1-16,0-42 0,1 21 15,-1 0-15,0-21 0,1 0 0,20 0 16,-20 0-16,20 0 0,-21-21 16,22 0-16,-22 0 0,22 0 0</inkml:trace>
  <inkml:trace contextRef="#ctx0" brushRef="#br1" timeOffset="-184697.31">6710 12319 0,'0'0'0,"-85"-127"31,64 106-31,-21 21 0,-1 0 16,1 0-16,21 0 0,-22 0 16,1 21-16,0 0 0,-1 22 0,1-22 15,21 21-15,-21-21 0,20 22 16,-20-1-16,21-21 0,0 21 0,21-20 15,0 20-15,0-21 0,0 21 0,0-20 16,0-1-16,21 0 16,0 0-16,0 0 0,0-21 0,1 0 15,20 0-15,-21 0 0,0 0 16,22 0-16,-1-21 0,-21 0 0,21 0 16,1 0-16,-1-1 0,0 1 0,1 0 15,-1 0-15,0-21 0,-20 20 16,20-20-16,-21 21 0,0-21 0,0 20 15,-21-20-15,0 21 0,0 0 16,0 0-16,0-1 0,-21 22 31,21 22-31,-21-1 0,0 0 0,0 0 16,21 21-16,-21-20 0,21 20 0,-22-21 16,22 21-16,0-20 15,0-1-15,0 21 0,0-21 0,0 0 0,22 1 16,-1-22-16,0 21 0,0-21 15,0 0-15,22 0 0,-22 0 16,21 0-16,-21 0 0,22 0 0,-1-21 16,0-1-16,-21 1 0,22 0 15,-22 0-15,21 0 0,-21 0 0,1-1 16,-1 1-16,-21-21 0,0 21 0,0 0 16,0-1-16,0-20 0,0 21 15,0 0-15,0 42 31,0 0-31,0 0 16,0 0-16,0 1 0,0-1 16,0 0-16,0 21 0,0-21 15,0 1-15,0-1 0,0 0 16,0 0-16,-21 0 0,-1 0 16,1-21-1,0 0 1,21-21-1,0 0-15,0 0 16,0 0-16,0-22 0,0 22 0,21-21 16,0 21-16,1-22 15,-1 1-15,21 21 0,-21-21 0,22 20 16,-1 1-16,0 0 0,22 21 0,-22 0 16,0 0-16,1 0 0,-1 0 15,0 21-15,1 22 0,-22-22 0,0 0 16,0 0-16,0 21 0,-21-20 15,0 20-15,0-21 0,0 0 0,0 0 16,0 43-16,-21-64 0,0 21 16,21 0-16,-21 0 0,21 1 15,0-1 1,21-42 15</inkml:trace>
  <inkml:trace contextRef="#ctx0" brushRef="#br1" timeOffset="-184249.02">9017 12065 0,'0'0'15,"21"-21"-15,-21 0 0,21 21 0,-21-21 0,0 42 32,0 0-32,0 0 15,0 21-15,-21-20 16,0 20-16,21-21 0,-21 21 0,0 1 16,-1-22-16,22 0 0,-21 0 0,0 22 15,0-22-15,21 0 16,-21 0-16,0-21 0,21 21 15,0-42 1,21 21-16,0-21 16,-21 0-16,21-22 0</inkml:trace>
  <inkml:trace contextRef="#ctx0" brushRef="#br1" timeOffset="-184077.12">9038 11790 0,'0'-21'0,"0"42"0,-21-63 15,0 42 1,0 0-16,-1 0 16,1 0-1,21 21-15,0 0 16,21-21-16,1 21 16,-1-21-16,0 21 0</inkml:trace>
  <inkml:trace contextRef="#ctx0" brushRef="#br1" timeOffset="-183617.38">9377 11938 0,'0'0'0,"0"21"0,0 0 0,0 1 16,0-1-16,0 0 0,0 0 16,0 0-16,0 0 0,0 1 0,0-1 15,0 0-15,0 0 0,0 0 16,0 0-16,0 22 0,0-22 0,0 0 15,0 0-15,0 0 0,0 1 16,0-1-16,0 0 16,-21-21-1,-1 0 1,22-21-16,0 0 16,0-1-16,0 1 0,0 0 15,0 0-15,0-21 0,0-1 0,0 1 16,22 0-16,-1-1 0,0 1 15,0 21-15,21-22 0,-20 1 0,20 21 16,21 0-16,-20 21 0,20 0 0,-20 0 16,20 0-16,-21 0 15,1 21-15,-1 0 0,0 21 0,-20-20 0,-1 20 16,0-21-16,-21 21 0,0 1 16,0-22-16,-21 21 0,0 1 15,-22-22-15,22 21 0,0-21 0,-21 0 16,20 1-16,1-1 0,0-21 15,21 21-15,21-42 32,0 21-32,1-21 15</inkml:trace>
  <inkml:trace contextRef="#ctx0" brushRef="#br1" timeOffset="-183193.63">10520 12023 0,'0'0'0,"0"-21"16,21-1-16,-21 1 0,0 0 16,0 0-16,0 0 0,-21 21 31,0 0-31,-1 0 0,1 0 0,-21 21 16,21-21-16,0 21 0,-1 0 0,-20 0 15,21 1-15,0-1 0,0 0 16,21 0-16,0 0 0,0 0 15,0 1-15,21-1 0,21-21 16,-21 21-16,0-21 0,1 21 16,-1-21-16,21 0 0,-21 21 0,0-21 15,-21 21-15,22-21 16,-22 22-16,21-22 0,-21 21 0,0 0 16,0 0-16,-21 0 15,-1 0-15,-20-21 0,21 22 16,0-22-16,-22 0 0,1 0 0,21 21 15,-21-21-15,-1 0 0,22 0 16,-21 0-16,21 0 0,-22 0 0,22 0 16,0 0-16,0 0 0,21-21 15,0-1 1,21 22-16,0-21 0,0 0 16,0 21-16,22-21 0,-1 0 0,-21 21 15</inkml:trace>
  <inkml:trace contextRef="#ctx0" brushRef="#br1" timeOffset="-182791.56">10985 12002 0,'0'0'0,"0"-22"0,0 1 16,0 0-16,0 0 15,-21 42 16,21 0-31,0 0 16,0 22-16,0-22 0,0 21 16,0 1-16,0-1 0,0 21 0,0-20 15,0 20-15,-21 64 0,0-42 16,0 0-16,21-1 0,-21 1 16,-22 0-16,22 20 0,0-20 0,-21 0 15,-1 21-15,1-22 0,21 22 16,-22-21-16,1-1 0,21 1 0,-21 0 15,-1-22-15,22 1 0,-21-1 16,21 1-16,-1-22 0,-20 0 0,21 1 0,0-22 16,0 0-16,21 0 0,-22 0 15,1-21-15,21-21 16,0 0-16,0 0 16,0 0-16,21-22 0,1 1 0,-1-21 15,21 20-15,-21-41 0,22-1 16,-22 0-16,21 1 0,0-22 0</inkml:trace>
  <inkml:trace contextRef="#ctx0" brushRef="#br1" timeOffset="-181479.95">10837 12065 0,'0'0'0,"-21"-21"0,0-21 0,21 20 15,0 1-15,-21 0 16,21 0-16,0 0 0,0 0 15,21 21-15,21-22 0,-21 22 16,1 0-16,20 0 0,0 0 16,1 0-16,20 0 0,-21 22 0,1-1 15,-1 21-15,-21-21 0,22 22 16,-22-1-16,0-21 0,-21 21 0,0 1 16,0-1-16,0-21 0,0 22 0,-21-22 15,0 21-15,-22-21 0,1 0 16,0 1-16,-1-22 0,1 21 0,0-21 15,-22 0-15,22 0 16,-1 0-16,22 0 0,0 0 16,0 0-16,21-21 15,21 21 1,0 0-16,22 0 0,-22-22 16,0 22-16,21 0 0,-21 0 0,1 0 15,20 0-15,-21 0 0,0 0 16,22 0-16,-22 0 0,0 22 0,0-22 15,21 0-15,-20 0 0,-1 0 0,0 0 16,0 0-16,0 0 0,0 0 16,22 0-16,-22-22 0,0 22 0,0-21 15,22 0-15,-22 0 0,0 0 16,21 0-16,-21-1 0,1 1 16,20-21-16,-21 21 0,-21-22 0,21 1 15,-21 21-15,21-21 0,-21 20 16,0 1-16,0 0 0,0 0 0,0 0 15,-21 21-15,0 0 0,0 0 0,0 0 16,0 21-16,-1 0 0,1 21 16,0-20-16,0 20 0,21-21 0,0 21 15,0 1-15,0-22 0,0 21 16,0-21-16,0 22 0,0-22 0,0 0 16,21 0-16,0 0 0,0 1 15,1-22-15,-1 0 0,0 0 0,0 0 16,0 0-16,0 0 0,22 0 15,-22 0-15,0-22 0,21 1 0,-20 21 16,20-21-16,-21 0 0,21 0 16,-20-22-16,-1 22 0,0 0 0,21-21 15,-42 21-15,21-22 0,1 1 0,-1 21 16,0-22-16,0 22 0,-21 0 16,21 21-16,-21-21 0,21 21 0,-21 21 31,0 0-31,0 0 15,0 1-15,0-1 16,0-42 47,0-1-63,0 1 0,-21 21 15,0-21-15,0 21 16,0 0-1,0 0-15,21 21 0,-22 0 0,22 1 16,-21-1-16,21 0 0,-21 21 16,21-21-16,0 22 0,-21 20 15,21-42-15,0 1 0,0 20 16,0-21-16,0 0 0,0 0 16,0 1-16,0-1 0,21-21 0,0 21 15,0 0-15,1-21 0,20 0 0,0 0 16,1 0-16,-1 0 0,0 0 15,-21 0-15,22 0 0,-1-21 0,0 0 16,1 0-16,-22 21 0,0-43 0,21 22 16,-20 0-16,-1-21 0,0-1 15,0 1-15,0 0 0,-21-1 16,0 1-16,0-22 0,0 22 0,0 0 16,0 21-16,0-22 0,0 22 15,0 0-15,0 0 0,0-22 16,-21 43-1,0 0-15,0 22 0,21-1 16,0 0-16,-21 21 0,21-21 0,0 22 16,0-1-16,0 0 0,0 1 15,0-1-15,0 0 0,0 1 0,0-22 16,0 21-16,0-21 0,21 1 16,-21-1-16,0 0 0,21 0 0,0 0 15,0-21-15,0 0 0,1 0 16,-1 0-16,0 0 0,0 0 15,0 0-15,0 0 0,1 0 0,20 0 16,-21-21-16,0 0 0,0 21 16,1-21-16,-1 0 0,0-1 15,0 1-15,0-42 0</inkml:trace>
  <inkml:trace contextRef="#ctx0" brushRef="#br1" timeOffset="-181257.07">12806 11938 0,'0'0'0,"-21"21"0,-1-21 0,22 21 31,22-21-31,20 0 0,-21 0 0,0 0 16,22 0-16,-1-21 16,0 0-16,1 21 0,-1-21 0,0 21 15,1 0-15,-1-21 0,0 21 0,1 0 16,-22 0-16,0-21 0,0 21 15,0 0-15,-42 0 16,0 0 0</inkml:trace>
  <inkml:trace contextRef="#ctx0" brushRef="#br1" timeOffset="-179943.29">2180 13907 0,'0'0'0,"0"-22"0,21 1 0,-21 0 16,-21 21 15,0 21-15,21 0-16,0 1 0,0 20 15,0 0-15,0-21 0,0 22 16,0-1-16,0 22 0,0-22 15,0 0-15,0 1 0,0-1 16,0 0-16,0 1 0,0-22 0,0 0 16,0 0-16,0 0 0,0-42 31,0 0-31,21 0 0,0-22 16,0 22-16,-21-21 0,22 21 15,-1-22-15,0 1 0,21 21 0,-21-21 16,1 20-16,-1-20 0,0 21 15,-21 0-15,21 21 0,0-21 0,0 21 16,1 0 0,-1 21-16,0 0 0,-21 0 15,21 0-15,-21 22 0,0-22 16,21 0-16,-21 21 0,21-21 0,1 22 16,-22-1-16,0-21 0,21 22 15,0-22-15,0 0 0,-21 0 0,21-21 16,0 21-16,1-21 0,-1 0 15,0 0-15,0-21 0,0 0 16,0 0-16,1-22 16,-1 22-16,0-21 0,0 21 0,0-22 15,-21 22-15,0-21 0,21 21 16,-21-22-16,0 22 0,0-21 0,0 21 16,0 0-16,22-1 0,-22 1 15,0 42 1,0 1-16,21-1 15,-21 0-15,21 0 0,-21 0 16,0 22-16,0-22 0,0 21 0,0-21 16,0 22-16,21-1 0,-21-21 15,21 21-15,-21-20 0,0-1 0,21 0 16,1 0-16,-1 0 0,0 0 16,0-21-16,0 0 0,0 0 15,22 0-15,-22 0 0,21-21 16,1 0-16,-22 0 0,21 0 0,0 0 15,1-22-15,-1 22 0,0-21 16,1-1-16,-22 22 0,0-21 0,0 21 16,0-22-16,-21 22 0,0 0 15,0-21-15,0 21 0,0-1 0,0 1 16,-21 0-16,0 21 0,0 0 16,0 0-16,0 21 0,-1 0 15,1 1-15,21 20 0,0-21 16,-21 21-16,21-20 0,0 20 15,0 0-15,0 1 0,0-22 0,0 21 16,21 0-16,0-20 0,1-1 16,-1 0-16,0 0 0,0 0 0,0-21 15,0 0-15,22 0 0,-22 0 16,0 0-16,0 0 0,0-21 0,1 0 16,-1 21-16,0-21 15,21 0-15</inkml:trace>
  <inkml:trace contextRef="#ctx0" brushRef="#br1" timeOffset="-179448.48">5630 13758 0,'0'0'0,"0"-21"0,0 0 0,0 0 16,-21 21-16,0-21 0,0 21 15,-22 0-15,22 0 0,-21 21 0,21 0 16,-22 0-16,1 22 0,0-22 16,21 21-16,-1 0 0,-20 1 0,21-1 15,21 0-15,0 22 0,-21-22 16,21 1-16,0-1 0,0 0 0,0 1 15,21-1-15,0 0 0,0-21 16,0 1-16,22-1 0,-1 0 16,0-21-16,1 0 0,20 0 0,-20 0 15,20 0-15,1 0 0,-1 0 16,-21-21-16,85-43 16,-84 43-16,20 0 0,-20-21 0</inkml:trace>
  <inkml:trace contextRef="#ctx0" brushRef="#br1" timeOffset="-178547.03">6265 13928 0,'0'0'0,"0"-21"0,-21-1 0,0 1 0,0 0 16,0 0-16,-1 21 15,1 0-15,0 0 0,-21 0 0,21 0 16,-1 0-16,-20 21 0,21 0 0,0 0 16,-22 22-16,22-22 0,0 21 15,21 1-15,-21-1 0,21-21 0,0 21 16,0 1-16,0-22 0,0 21 15,0 1-15,21-1 0,0-42 16,0 21-16,1 0 0,-1-21 16,0 0-16,21 0 0,-21 0 0,1 0 15,20-21-15,-21 0 0,21 0 0,-20 0 16,-1-1-16,21 1 0,-21 0 16,0 0-16,1 0 0,-1 0 0,0-22 15,0 22-15,-21 0 16,0 0-16,0 0 0,0-22 0,0 22 15,0 0-15,0 0 0,0 0 16,-21 21 0,21 21-16,0 0 0,0 0 0,0 0 15,0 0-15,0 22 0,0-22 16,0 21-16,0 1 0,0-22 0,0 21 16,21-21-16,-21 22 0,21-22 15,-21 0-15,21 0 0,1 0 0,-1 0 16,0-21-16,0 0 0,0 0 0,22 0 15,-22-21-15,21 0 0,-21 0 16,22 0-16,-1-22 0,-21 22 16,21 0-16,-20-21 0,20 21 15,-21-22-15,0 22 0,0-21 0,1-1 16,-22 22-16,0-21 0,0 21 0,0 0 16,21-1-16,-21 1 0,0 42 31,0 1-31,0-1 15,0 0-15,0 0 0,0 0 0,0 22 16,0-22-16,0 0 0,0 21 0,0-21 16,0 1-16,-21-1 15,21 21-15,0-21 0,-22 0 0,22 1 16,0-1-16,0-42 31,0-1-31,0 1 16,22 0-16,-1 0 0,-21 0 15,21-22-15,0 22 0,0 0 0,-21-21 16,21-1-16,1 22 0,-1-21 0,0 21 16,0 0-16,0-1 0,0 1 15,1 21-15,-1 0 0,0 0 0,0 0 16,0 21-16,-21 1 0,21-1 16,1 0-16,-22 21 0,21-21 15,-21 1-15,0 20 0,0-21 0,21 21 16,-21-20-16,21 20 0,0-21 15,-21 0-15,21 0 0,1 1 0,-1-22 16,0 0-16,21 0 0,-21 0 0,1 0 16,20-22-16,0 1 0,-21 0 15,22 21-15,-22-21 0,21 0 0,-21 0 16,1-1-16,-1 1 0,0 0 16,0 0-16,-21 0 0,0 0 0,0-1 15,0 1 1</inkml:trace>
  <inkml:trace contextRef="#ctx0" brushRef="#br1" timeOffset="-177657.52">8996 14076 0,'0'0'0,"-21"-64"16,21 43-16,0 0 0,0 0 16,0 0-16,0 0 0,21-1 0,0 1 15,0 0-15,0 0 0,-21 0 16,21 0-16,1 21 0,-1 0 16,0 0-16,0 0 0,0 21 0,0 0 15,1 0-15,-1 0 0,-21 22 16,21-22-16,0 21 0,21 43 15,-42-43-15,0 0 0,0 1 16,0-1-16,0-21 0,0 22 0,0-1 16,0-21-16,0 0 0,0 0 0,0 1 15,0-44 17,0 1-32,0 0 0,0-21 15,0 21-15,0-22 0,0 22 0,0-21 16,22 21-16,-1-22 0,-21 1 15,21 0-15,0-1 0,-21 1 16,21 21-16,0-22 0,1 22 0,-1 0 16,21 0-16,-21 21 0,0 0 15,1 0-15,20 21 0,-21 0 0,0 0 16,0 1-16,1 20 0,-1-21 0,0 21 16,0-20-16,-21 20 0,0-21 15,0 21-15,0-20 0,0 20 0,0-21 16,0 0-16,0 22 0,0-22 15,0 0-15,0-42 32,0 0-17,0-1-15,21 1 0,-21-21 0,43 21 16,-22-22-16,0 22 0,0-21 16,0 0-16,22-1 0,-1 1 0,-21 0 15,21 20-15,1-20 0,-1 21 0,-21 0 16,22 21-16,-22 0 0,0 0 15,0 0-15,0 21 0,-21 0 0,0 0 16,21 22-16,-21-22 0,0 21 16,0-21-16,0 22 0,0-22 0,0 21 15,0-21-15,0 22 0,0-22 0,0 21 16,0-21-16,0 0 0,0 1 16,0-1-16,0 0 0,0 0 15,22-21-15,-1 0 16,0 0-16,0-21 0,0 21 15,0-21-15,1 0 0</inkml:trace>
  <inkml:trace contextRef="#ctx0" brushRef="#br1" timeOffset="-176532.18">11028 13843 0,'0'0'15,"0"-21"-15,-21 0 0,-1 21 16,1 0-16,0 0 0,0 0 15,0 21 1,0 0-16,-1 0 0,1 22 0,21-22 16,0 21-16,-21-21 0,21 22 0,-21-22 15,21 21-15,0-21 0,0 22 16,0-22-16,0 21 0,0 0 16,0-20-16,0-1 0,21 0 15,0-21-15,0 0 0,1 0 16,-1 0-16,0 0 0,21 0 0,-21-21 15,22 0-15,-22-1 0,21 1 16,1 0-16,-22 0 0,21 0 0,-21 0 16,22-1-16,-22 1 0,0-42 15,-21 42-15,0-22 16,0 1-16,0 21 0,0-22 0,0 1 16,-21 21-16,0 0 0,-1-22 0,-20 43 15,21 0-15,0 0 0,-22 0 16,22 0-16,-21 22 0,21-1 0,-22 21 15,22-21-15,-21 22 0,21-1 16,-22 21-16,22-20 16,21-1-16,0 22 0,0-22 0,0-21 15,21 21-15,1-20 0,-1-1 16,0 0-16,21 0 0,-21-21 16,22 0-16,-1 0 0,22 0 0,-22 0 15,0 0-15,1 0 0,20-21 0,-21 0 16,1 0-16,-1-1 0,0 1 15,-20 0-15,20 0 0,-21-21 16,0 20-16,0 1 0,1-21 0,-1 21 16,0 0-16,-21-22 0,0 22 0,21 21 15,-21-21-15,21 0 0,-21 42 32,0 0-32,0 0 15,0 0-15,0 1 0,0-1 0,0 0 16,0 0-16,-21 0 0,21 0 15,0 1-15,0-1 0,0 0 0,0 0 16,0 0-16,0 0 16,21-21-16,0 0 15,1 0-15,-1 0 0,0 0 16,0-21-16,21 0 0,-20 21 0,20-21 16,-21 0-16,0 0 0,22-1 0,-22 1 15,0 0-15,0 0 0,0 0 16,0-22-16,1 43 0,-1-21 15,-21 0-15,0 0 0,21 21 0,-21 21 32,0 0-17,0 0-15,0 1 0,0-1 16,0 0-16,-21 0 0,21 0 0,0 0 16,0 1-16,0-1 0,0 0 15,0 0-15,21 0 0,0-21 16,0 21-16,0-21 0,1 0 0,-1 0 15,21 0-15,-21 0 0,0 0 0,22 0 16,-22-21-16,21 0 0,-21 21 16,22-21-16,-22 0 0,0 0 0,21-1 15,-42 1-15,22 0 0,-1 0 16,-21 0-16,21-22 0,-21 22 16,0 0-16,0 0 0,0 0 0,0 0 0,0-1 15,-21 22-15,0 0 0,-1 0 16,1 0-16,0 22 0,0-1 15,0-21-15,0 42 0,-1-21 0,22 0 16,0 1-16,0-1 0,0 21 16,-21-21-16,21 0 0,0 1 0,0-1 15,0 0-15,0 0 0,0 0 0,0 0 16,21 1-16,1-22 0,-1 0 16,0 0-16,0 0 0,0 0 15,0 0-15,1-22 0,-1 22 0,0-21 16,0 0-16,0 0 15,22 21-15,-22-21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03:49:18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2201 0,'0'0'0,"42"-42"0,-42 21 0,0 0 16,21 0-16,-21-1 0,0 1 15,-21 21 1</inkml:trace>
  <inkml:trace contextRef="#ctx0" brushRef="#br0" timeOffset="62.96">1672 1990 0,'0'0'0,"-42"21"0,21 0 16,-1-21-16,1 0 0,0 21 16,21-42-16,0 42 15</inkml:trace>
  <inkml:trace contextRef="#ctx0" brushRef="#br0" timeOffset="1102.99">1799 741 0,'21'0'63,"0"0"-48,1-21-15,-1 0 16,0-1-16,0 22 0,0-21 15,-21 0-15,21 0 0,1 0 16,-22 0-16,21 21 0,-21-22 0,21 22 16,-21-21-16,0 0 0,0 0 15,0 42-15,-21-21 16,0 0-16,-1 0 0,-20 21 16,0-21-16,21 0 0,-22 21 0,22 1 15,0-22-15,0 21 0,0 0 16,-22-21-16,43 21 0,-21 0 0,0 0 15,21 1-15,-21-1 16,21 0-16,0 0 0,0 0 16,21 0-16,0-21 15,0 22-15,0-22 0,1 21 16,-1-21-16,0 21 0,0-21 0,0 21 16,0-21-16,1 21 0,20 0 15,-21-21-15,0 22 0,0-1 16,1 0-16,-1 0 0,0-21 15,0 42-15,0-20 0,-21-1 16,0 0-16,0 0 0,0 0 0,0 0 16,-21 22-16,21-22 0,-42 0 15,21 0-15,-1 0 0,-20 1 0,0-22 16,-1 21-16,1-21 0,0 0 16,-1 21-16,1-21 0,0 0 15,-1 0-15,22 0 0,-21 0 0,0-21 16,20 0-16,1 21 0,-21-22 15,21-20-15,0 21 0,-22 0 16,22-22-16,0 22 0,21 0 16,-21-21-16,21 21 0,-21-1 15,21 1-15,0 0 0,0 0 16,21 0-16,0 21 16,21 0-16,1-21 0</inkml:trace>
  <inkml:trace contextRef="#ctx0" brushRef="#br0" timeOffset="1467.66">2371 572 0,'0'0'16,"0"-22"-16,0 1 0,-22 21 31,22 21-15,-21 1-16,21-1 15,-21 21-15,21-21 0,-21 22 16,21-1-16,0 0 0,-21 1 0,0-1 16,-1 21-16,22-20 0,-21-1 15,21 0-15,0 1 0,-21-1 16,21-21-16,-21 0 0,21 22 15,0-22-15,0 0 16,21-21 0,0 0-1,0-21-15,1 0 16,-1 21-16,-21-21 0</inkml:trace>
  <inkml:trace contextRef="#ctx0" brushRef="#br0" timeOffset="1654.61">2117 995 0,'-22'0'16,"44"0"-16,-65 21 0,22-21 0,0 0 15,42 0 17,0 0-32,0 0 15,1-21-15,-1 21 0,0 0 0,21-21 16,-21 21-16,22-21 0,-22 21 15,21 0-15,1-22 0,-1 22 0</inkml:trace>
  <inkml:trace contextRef="#ctx0" brushRef="#br0" timeOffset="2375.13">2582 1058 0,'-21'22'0,"0"-1"16,0-21-16,21 21 0,-21-21 15,21 21-15,21-21 32,0 0-32,0 0 0,0 0 0,0-21 15,22 0-15,-22 21 0,0-21 16,0-1-16,22 1 0,-22 0 0,0 21 16,0-21-16,-21 0 0,0 0 15,21-1-15,-21 1 16,-21 21-1,0 0 1,0 21-16,0 1 0,-1-1 0,1 0 16,-21 0-16,21 0 0,0 22 15,-1-22-15,1 0 0,21 21 0,0-21 16,0 1-16,0-1 16,0 0-16,0 0 0,21 0 15,1-21-15,-1 21 0,21-21 16,-21 0-16,22 0 0,-22 0 0,21 0 15,-21-21-15,22 0 0,-1 21 0,-21-21 16,21 0-16,-20 0 16,20-1-16,-21 1 0,0 0 0,0-21 15,22 21-15,-43-1 0,21-20 16,-21 21-16,21 0 0,-21-22 0,0 22 16,0 0-16,0 0 15,0 42 1,0 0-16,-21 0 15,21 1-15,-21-1 0,21 21 16,0 0-16,0-20 0,0 41 0,0-21 16,-21 1-16,21 20 0,0-20 15,0 20-15,-22 22 0,22-22 16,0 22-16,0 21 0,0-22 16,0 1-16,0 21 0,0-21 0,0 20 15,0 1-15,0-21 0,0 21 16,0 0-16,0-22 0,0 1 0,0-22 15,0 1-15,0-1 0,0-20 16,0-1-16,0 0 0,0-20 0,0-1 16,0-42-1,0-1 1,0 1-16,0-21 0,0 21 0,0-22 16,0-20-16,0-1 15,0 1-15,0-22 0,0 1 0,0-1 16</inkml:trace>
  <inkml:trace contextRef="#ctx0" brushRef="#br0" timeOffset="2719.45">3281 1207 0,'0'0'0,"0"-22"16,0-20-16,0 21 0,0 0 16,0 0-16,0-1 0,0 1 15,0 0-15,0 0 0,0 0 0,0 0 16,21-1-16,0 22 15,0-21-15,22 0 0,-22 21 0,0 0 16,21 0-16,1 0 0,-22 0 0,21 0 16,-21 21-16,0 0 0,1 1 15,-1-1-15,-21 21 0,0-21 16,0 0-16,-21 22 0,-1-22 16,-20 0-16,0 21 0,-1-20 0,1-1 15,0 0-15,-1 0 0,1 0 16,0-21-16,21 21 0,-22-21 0,22 0 15,0 22-15,0-22 0,21-22 32,21 1-17,0 21-15,0-21 0,0 0 16,22 0-16,-22 21 0,21-21 16</inkml:trace>
  <inkml:trace contextRef="#ctx0" brushRef="#br0" timeOffset="3142.96">3916 1037 0,'0'0'0,"42"0"0,-21-21 16,0 21-16,1-21 0,-1 21 16,0 0-16,0-21 0,-21 0 0,21 21 15,-21-22 1,-21 22-16,0 0 0,0 0 16,0 0-16,-1 0 0,-20 22 15,21-1-15,0-21 0,-22 21 16,22 0-16,0 0 0,-21 0 15,21 1-15,-1-1 0,1 0 0,21 0 16,0 0-16,0 0 16,0 1-16,21-22 0,1 0 0,-1 21 15,0-21-15,21 0 0,-21 0 16,22 21-16,-1-21 0,0 0 0,-20 21 16,20-21-16,0 21 0,-21-21 15,1 21-15,-1-21 0,-21 22 0,0-1 16,0 0-1,-43 0-15,22-21 0,-21 21 16,21-21-16,-22 21 0,-20-21 16,21 0-16,-1 0 0,1 22 0,0-22 15,-1 0-15,22 0 0,-21 0 16,21 0-16,-1 0 0,1 0 0,0 0 16,21-22-1,0 1-15,0 0 0,0 0 16,21 21-16,0-21 0,1 0 15</inkml:trace>
  <inkml:trace contextRef="#ctx0" brushRef="#br0" timeOffset="3474.76">5715 699 0,'0'0'0,"0"-22"0,-21 22 16,0 0-16,-1 0 0,1 0 15,0 0-15,0 0 0,0 22 16,21-1-16,0 0 0,-21 21 16,-1-21-16,22 43 0,-21-22 0,21 1 15,0-1-15,-21 21 16,0-20-16,21-1 0,-21 0 0,0 1 15,21-22-15,-22 21 0,22-21 16,0 22-16,-21-22 0,21 0 0,-21 0 16,21 0-16,21-21 31,0 0-31,1-21 16,-1 0-16</inkml:trace>
  <inkml:trace contextRef="#ctx0" brushRef="#br0" timeOffset="3847.77">5884 1037 0,'0'21'15,"0"1"-15,0-1 16,-21 0-16,0 0 0,0 21 0,0-20 16,21-1-16,-22 21 0,22-21 15,0 22-15,-21-22 0,21 0 0,0 0 16,0 0-16,21 0 0,1 1 15,-22-1-15,21-21 0,0 0 0,0 21 16,21-21-16,-20 0 16,-1 0-16,21 0 0,-21 0 0,0-21 15,22 0-15,-22 21 0,0-22 0,0 1 16,0 0-16,-21-21 0,22 21 16,-22-1-16,0-20 0,0 0 15,0 21-15,-22-22 0,1 22 0,0 0 16,0 0-16,0 0 0,0-1 15,-1 22-15,1 0 0,-21 0 0,21 0 16,-22 0-16,22 0 0,0 0 16,0 0-16,-21 0 0,42 22 0,-22-22 15,1 0-15,0 0 0,0 21 16,0-21-16,0 0 0,-1 0 16</inkml:trace>
  <inkml:trace contextRef="#ctx0" brushRef="#br0" timeOffset="4071.96">4741 1058 0,'0'0'0,"-21"22"16,0-22-16,42 0 16,0 0-16,22-22 15,-1 22-15,0-21 0,1 21 0,20-21 16,-21 21-16,22-21 15,-1 0-15,-20 21 0,20 0 0,1-21 0,-1 21 16,-20 0-16,20 0 16,1-22-16,-22 22 0,0 0 0,1 0 15,-1-21-15,0 21 0</inkml:trace>
  <inkml:trace contextRef="#ctx0" brushRef="#br0" timeOffset="6488.83">8424 868 0,'0'0'0,"-21"-42"16,21 20-16,0-20 0,-21 21 0,21-21 15,-21 20-15,21-20 0,0 21 16,-21-21-16,21 20 0,-22 1 0,1 21 16,0 21-1,21 1-15,-21-1 16,21 21-16,-21 22 0,0-22 16,-1 21-16,1 22 0,0-21 15,-21-1-15,21 22 0,-22-22 16,-20 1-16,20-22 0,1 22 0,-21-22 0,20-21 15,1 21-15,0-20 16,-1-1-16,22 0 0,-21 0 0,-1 0 16,22-21-16,0 0 0,-21 0 15,21 0-15,-1-21 0,22 0 0,-21 0 16,0-22-16,21 22 16,-21 0-16,21-21 0,0-1 0,0 1 15,0-21-15,0 20 0,0 1 16,0 0-16,0-1 0,0 1 0,0 21 15,21 0-15,-21-1 0,21 22 16,0 0-16,1 0 0,-1 22 16,0-1-16,0 21 0,0 0 0,0-20 15,1 20-15,-22 0 16,21 22-16,-21-22 0,21 0 0,0 1 16,0-1-16,-21 0 0,21 1 0,1-1 15,-1-21-15,21 22 0,-21-22 16,22 0-16,-1 0 0,-21-21 0,21 0 15,22 0-15,-22 0 0,1 0 16,-1-21-16,0 0 0,22 0 0,-22-1 16,22-20-16,-22 21 0,21-21 15,1-1-15,-1 1 0,-20 0 16,20-22-16,-20 22 0,-1-22 0,-21-20 16,0 20-16,-21 1 0,0-1 0,0 1 15,-21-1-15,-21 22 16,-1-22-16,1 22 0,0 0 0,-22-1 15,22 22-15,-22 0 0,22 0 16,0 21-16,-1 0 0,1 0 0,0 0 16,-22 21-16,43 0 0,-21 0 15,-1 22-15,22-22 0,-21 21 0,21 22 16,21-22-16,0 21 0,0 1 16,0-22-16,0 22 0,0-1 15,0-20-15,21 20 0,0-21 0,21 1 16,-20-22-16,-1 21 0,0-21 15,21 1-15,-21-1 0,22 0 0,-1-21 16,-21 0-16,22 0 0,-1 0 16,0 0-16,22 0 0,-22 0 15,22 0-15,-22-21 0,21 0 0,1-1 16,-1 1-16,1-21 0,-22 21 16,22-22-16,-22 22 0,-21-21 0,0 0 15,1 20-15,-1-20 0,-21 21 16,0 0-16,0 0 0,0-1 0,-21 44 31,-1-1-31,22 0 0,-21 0 16,21 0-16,-21 0 0,21 22 15,-21-22-15,21 21 0,0 1 16,0-22-16,0 0 0,0 21 16,0-21-16,21 1 0,0-1 0,0 0 15,1 0-15,-1 0 0,0-21 16,21 0-16,-21 0 0,22 0 0,-22 0 15,21 0-15,-21 0 0,22 0 16,-1-21-16,-21 0 0,22 0 0,-1 21 16,-21-43-16,21 22 0,-20 0 15,20-21-15,-21 21 0,0-22 0,-21 1 16,0 0-16,0-1 0,0 1 16,0 0-16,-42-1 0,21 1 0,-22 0 15,22 20-15,-21 1 0,0 0 16,-1 0-16,1 0 0,0 21 15,-1 0-15,-20 0 0,20 0 0,1 21 16,0 0-16,21 0 0,-22 22 16,22-22-16,-21 63 0,42-41 15,0-1-15,0 0 0,0 1 16,0-1-16,0-21 0,21 0 0,0 22 16,0-22-16,0 0 0,22 0 15,-22-21-15,0 21 0,21-21 16,1 0-16,-22 0 0,21 0 0,1 0 15,-22 0-15,21 0 0,0-21 0,1 0 16,-1 0-16,0 0 16,-20 0-16,20-1 0,0-20 0,-21 21 15,1-21-15,-1 20 0,0-20 16,-21 0-16,0 21 0,0-1 0,0-20 16,0 21-16,-21 42 31,21 0-31,-21 22 15,21-22-15,0 21 0,0 0 0,0-20 16,0 20-16,-22 0 0,22-21 16,0 22-16,0-22 0,0 0 0,0 21 15,0-20-15,22-22 0,-1 21 16,-21 0-16,21-21 0,0 0 16,0 0-16,0 0 0,22 0 0,-22 0 15,0 0-15,21-21 0,-20 0 16,-1-1-16,0 1 0,21 0 0,-21 0 15,1 0-15,-22-22 0,21 22 16,0-21-16,-21 21 0,0-22 0,0 22 16,0 0-16,0 0 0,0 0 15,0 42 17,0 0-32,0 0 0,0 22 0,0-22 15,0 0-15,0 21 16,0-21-16,0 22 0,0-22 0,0 0 15,21 0-15,0 0 0,0 1 16,1-1-16,-1-21 0,0 21 16,0-21-16,0 0 0,0 0 15,22 0-15,-22 0 0,0 0 0,0-21 16,0 0-16,1-1 0,-22 1 16,21 0-16,-21 0 0,0-21 15,0 20-15,0 1 0,0-21 16,-21 21-16,-1-22 0,1 22 0,-21-21 15,21 21-15,0 0 0,-1-1 0,1 1 16,21 0-16,-21 0 16,21 0-1,21 0 1,0-1-16,22 22 0,-22 0 16,0 0-16,0 0 0,22 0 15,-22 0-15,21 22 0,-21-1 16,22 0-16,-22 0 0,21 0 0,-21 0 15,0 22-15,1-22 0,-1 21 16,-21-21-16,0 22 0,0-22 0,21 0 16,-21 0-16,0 22 0,0-22 0,0 0 15,0 0 1,0 0-16,0 0 0,-21-21 16,0-21 15,21 0-16,0 0-15,0-21 0,0 20 16,21-20-16,-21 0 0,21-1 16,21 1-16,-21 0 0,1-1 0,20 22 15,0-21-15,-21 21 0,22 0 16,-1-1-16,0 22 0,1 0 16,-22 0-16,21 22 0,1-1 0,-22 21 15,21 0-15,-21-20 0,0 20 16,1 0-16,-22-21 0,0 22 0,0-1 15,0-21-15,0 22 0,0-22 16,0 0-16,0 0 0,-22 0 0,22 0 16,-21 1-16,0-1 15,42-21 1,0-21 0,1-1-16,20 1 15,-21 0-15</inkml:trace>
  <inkml:trace contextRef="#ctx0" brushRef="#br0" timeOffset="8286.79">12213 656 0,'0'0'0,"0"-21"0,-21 0 16,0 0-16,0 0 0,-1 21 0,1 0 16,-21 0-16,21 0 0,0 0 15,-22 0-15,1 21 0,21 0 0,-22 0 16,22 21-16,0 1 0,0-1 15,0 22-15,0-22 0,-1 21 0,1-20 16,0 20-16,21-20 0,-21 20 16,0-21-16,0 1 0,21-1 15,0-21-15,-22 22 0,1-22 0,21 0 16,0 0-16,0 0 0,-21-21 16,0 0-1,21-21 1,-21 0-16,21 0 0,0 0 15,0-22-15,0 22 0,0-21 16,0-1-16,-21 1 0,21 0 0,0-22 16,0 22-16,0 21 0,0-22 15,0 22-15,0 0 0,0 0 0,21 21 16,-21 21 0,21 0-16,0 0 0,-21 1 15,21 20-15,0 0 0,1 1 0,-1-1 16,0-21-16,0 21 0,-21 1 15,21-22-15,0 21 0,22-21 0,-22 1 16,0-1-16,0 0 0,0 0 16,22-21-16,-22 0 0,21 21 0,-21-21 15,22 0-15,-22 0 0,21 0 16,1 0-16,-22-21 0,21 0 0,-21 21 16,22-21-16,-22 0 0,0-22 15,0 22-15,0-21 0,0 21 16,1-22-16,-1 22 0,-21-21 0,0 21 15,0-22-15,0 22 16,0 42 0,-21 0-16,-1 1 15,22-1-15,-21 0 0,0 21 0,21-21 16,-21 22-16,21-22 0,0 21 16,0-21-16,0 1 0,0-1 0,0 0 15,0 0-15,21 0 0,0 0 16,0-21-16,22 0 0,-22 22 0,0-22 15,21 0-15,-20 0 0,20 0 0,-21 0 16,21-22-16,1 22 0,-22-21 16,21 0-16,-21 0 0,1 0 0,-1 0 15,0-22-15,-21 1 16,21 21-16,-21-22 0,0-20 0,0 21 0,-21-1 16,0 1-16,0 0 15,-1-1-15,-20 1 0,21 21 0,-21 0 16,-1 21-16,1 0 0,21 0 15,-22 0-15,1 0 0,0 42 0,-1-21 16,22 21-16,-21-20 0,21 20 0,0 0 16,-1 1-16,1-1 0,21 0 15,0 1-15,0-22 0,0 21 0,0-21 16,21 0-16,1 22 0,-1-22 16,0 0-16,21-21 0,1 21 15,-1 0-15,0-21 0,1 0 16,20 22-16,-21-22 0,22 0 0,21 0 15,-22 0-15,22 0 0,-22 0 0,22-22 16,-22 22-16,1-21 0,-1 0 16,1 0-16,-22-21 0,-21 20 0,22-20 15,-22 0-15,-21 21 0,0-22 16,0 1-16,0 21 0,0-22 0,-21 22 16,0 0-16,-1 0 0,-20 21 15,21 0-15,-21 0 0,20 0 0,-20 0 16,0 21-16,21 0 0,-22 0 15,22 1-15,0-1 0,0 21 16,0-21-16,-1 0 0,22 22 0,0-22 16,0 0-16,0 0 0,0 0 15,0 1-15,22-1 0,-1 0 0,0 0 16,0-21-16,0 0 16,0 0-16,22 0 0,-22 0 0,0 0 15,0 0-15,0-21 0,22 21 16,-22-21-16,0 0 0,0-1 0,0 1 15,1 0-15,-22-21 0,21 21 0,0-22 16,-21 22-16,0-21 0,0 21 16,21-1-16,-21 1 0,0 0 15,0 0-15,0 42 16,0 0 0,0 0-16,0 1 0,0 20 15,0-21-15,0 21 0,0-20 0,0-1 16,0 0-16,0 21 0,21-21 0,0 1 15,-21-1-15,22-21 0,-1 21 16,0 0-16,0-21 0,0 0 0,0 0 16,22 0-16,-22 0 0,21 0 15,1 0-15,-1 0 0,-21 0 0,21-21 16,1 0-16,-1 0 0,-21-1 16,22 1-16,-22 0 0,0 0 0,0-21 15,0 20-15,-21-20 0,0 0 16,0 21-16,0-22 0,0 1 15,-21 21-15,-21 0 0,21-1 0,-1 22 16,-20 0-16,21 0 0,-21 0 16,20 0-16,-20 22 0,21-1 0,-21 21 15,20 0-15,-20-20 0,21 20 16,0 0-16,0-21 0,-1 22 0,22-22 16,-21 21-16,21-21 0,0 1 15,0-1-15,0 0 0,0 0 0,21 0 16,1-21-16,-1 0 0,0 21 0,0-21 15,0 0-15,22 0 0,-22 0 16,0 0-16,21-21 0,-21 21 16,22-21-16,-22 0 0,0 0 15,21 0-15,-20-22 0,-1 22 0,0-21 16,21-1-16,-42-20 0,21 21 0,1-22 16,-1 1-16,0-1 0,0 1 15,0 20-15,-21-20 0,21 20 0,-21 1 16,22 0-16,-22 21 0,-22 63 31,1-21-31,0 21 16,0 22-16,0-22 0,0 22 0,-1-1 15,22 1-15,0-1 0,0-20 16,0 20-16,0-21 0,22 1 16,-22-1-16,42-21 0,-21 22 0,0-22 15,0 0-15,22 0 0,-22 0 16,21 0-16,-21-21 0,22 0 0,-1 22 15,0-22-15,-20 0 0,20 0 16,0 0-16</inkml:trace>
  <inkml:trace contextRef="#ctx0" brushRef="#br0" timeOffset="8990.4">15875 720 0,'0'-21'15,"0"42"-15,21-64 0,-21 22 0,0 0 16,0 0-16,0 42 31,0 0-31,-21 0 0,0 22 16,0-1-16,21 0 0,-22 22 15,1-1-15,0-20 0,-21 20 0,21 1 16,-1-22-16,1 22 0,-21-22 16,21 0-16,0 1 0,-1-1 0,1-21 15,21 0-15,0 0 0,0 1 0,0-1 16,21-42 15,-21-1-31,22 22 0,-1-42 16,0 21-16,-21 0 0,21-22 0,0 1 15,0-21-15,1 20 0,-1-20 0,21-1 16,-21 1-16,0-1 0,22 1 16,-22-1-16,0 22 0,21 0 0,-20-1 15,-1 22-15,0 0 0,0 0 16,0 21-16,0 0 0,1 21 0,-1 0 16,-21 21-16,0 1 15,0-1-15,0 22 0,0-1 0,0 1 16,0-1-16,0 1 0,0-22 15,0 21-15,0-20 0,0-1 0,0 0 16,0 1-16,0-1 0,0-21 0,0 0 16,0 1-16,0-1 0,0 0 15,-21-42 17,-1 21-32,1-21 0,0-1 15,0 1-15</inkml:trace>
  <inkml:trace contextRef="#ctx0" brushRef="#br0" timeOffset="9570.06">15536 1207 0,'0'0'0,"-21"0"0,-21 0 0,21 0 15,21 21-15,21-21 16,0 21 0,21-21-16,1 0 0,-1 0 0,0 0 15,1 0-15,20 0 0,-21 0 0,22-21 16,-1 21-16,1-21 0,-1-1 15,1 1-15,-1 21 0,-20-21 0,20 0 16,-20 0-16,-1-22 0,-21 22 16,21 0-16,-20 0 0,-22 0 15,21 21-15,-21 21 16,-21 0 0,-1 0-16,22 0 0,-21 22 15,0-1-15,21 0 0,0-20 0,0 20 16,0 0-16,0-21 0,0 1 15,0 20-15,0-21 0,0 0 0,21 0 16,0 1-16,1-22 0,-1 21 16,0-21-16,0 0 0,0 0 0,0 0 15,22 0-15,-22 0 0,0 0 0,0-21 16,22-1-16,-22 1 0,0 0 16,0 0-16,0-21 0,-21 20 15,21-20-15,-21 0 0,22-1 16,-22-20-16,21 21 0,-21-1 0,0 1 15,0 21-15,0 0 0,0-1 16,0 44 0,0-1-16,0 0 0,0 21 15,0 1-15,0-1 0,0-21 0,0 21 16,0 1-16,0-22 0,0 21 16,0-21-16,0 1 0,0-1 0,0 0 15,0 0-15,0 0 16,21-21-16,0 0 15,0 0-15,0 0 16,1 0-16,-1-21 0,0 21 0,0-21 16,0 0-16,-21 0 0,21-22 0,1 22 15,-1-21-15</inkml:trace>
  <inkml:trace contextRef="#ctx0" brushRef="#br0" timeOffset="9822.92">17399 508 0,'0'0'0,"-21"21"16,0 0-16,-1 1 16,22-1-16,-21 21 0,0 0 15,0 1-15,21 20 0,0-20 16,-21 20-16,0-21 0,-1 22 0,22-22 16,0 22-16,-21-22 0,0 0 15,21 1-15,0-22 0,-21 21 0,21-21 16,0 1-16,0 20 0,0-21 15,0 0-15,21-21 16,0 0-16,0 0 0,22 0 16,-22 0-16,0 0 0,21-21 15,-20 21-15,20-21 0</inkml:trace>
  <inkml:trace contextRef="#ctx0" brushRef="#br0" timeOffset="10199.7">17716 974 0,'0'0'0,"0"21"31,-21 0-31,0 0 0,0 0 16,0 1-16,0-1 0,-1 21 0,22-21 15,-21 22-15,21-22 0,-21 0 16,21 21-16,0-21 0,0 1 0,0-1 16,0 0-16,0 0 0,0 0 15,21 0-15,0-21 0,1 22 16,-1-22-16,0 0 0,0 0 0,21 0 15,-20 0-15,20 0 0,-21 0 0,21 0 16,-20-22-16,20 1 0,-21 0 16,0 0-16,0 0 0,1-22 15,-22 1-15,0 21 0,0-21 0,0-1 16,0 1-16,0 0 0,0-1 16,-22 22-16,1 0 0,-21 0 0,21 0 15,0 21-15,-22 0 0,22 0 16,-21 0-16,21 21 0,-1-21 0,-20 21 15,21 0-15,0-21 0,0 21 16,-1 0-16,1 1 16,0-22-16,0 0 15,0 0-15</inkml:trace>
  <inkml:trace contextRef="#ctx0" brushRef="#br0" timeOffset="10415.59">16806 804 0,'21'-21'31,"22"21"-31,-22 0 0,0 0 0,21 0 16,1-21-16,-1 21 15,22 0-15,-22 0 0,0 0 0,1 0 0,-1 0 16,0 0-16,1 0 0,-1 0 15,-21-21-15,21 21 0,-20 0 16,-1 0-16,21 0 0</inkml:trace>
  <inkml:trace contextRef="#ctx0" brushRef="#br0" timeOffset="10702.42">18351 699 0,'0'0'0,"22"0"0,-22-22 16,0 44 15,0-1-31,-22 0 0,22 0 0,-21 21 16,21 22-16,-21-22 0,21 22 16,-21-22-16,21 22 0,0-22 0,0 0 15,-21 1-15,21-1 0,0 0 16,0-21-16,-21 22 0,21-22 0,0 0 15,0 0-15,0 0 16,21-21 0,0 0-16,0 0 0,0 0 15,0-21-15,1 0 0,-1 21 16</inkml:trace>
  <inkml:trace contextRef="#ctx0" brushRef="#br0" timeOffset="10946.28">18881 847 0,'0'0'16,"-22"0"-16,22-21 15,22 21 1,-1 0 0,21-22-16,-21 22 0,22 0 15,-1 0-15,0 0 0,1 0 16,-22 0-16,21 0 0,0 0 0,1 0 15,-1 0-15,-21 0 0,0 0 16,1 0-16,-1 0 0,0 0 0</inkml:trace>
  <inkml:trace contextRef="#ctx0" brushRef="#br0" timeOffset="11183.14">19240 804 0,'0'0'15,"-21"0"-15,0 0 16,21 22 0,-21-1-16,0 0 0,0 0 0,21 21 15,-22 1-15,22-1 0,-21 0 16,21 1-16,-21-1 0,21 0 0,-21 1 16,21-22-16,0 21 0,0-21 15,0 1-15,0-1 0,0 0 0,0 0 16,0 0-16,0 0 15,-21 1-15,0-22 16,-1 0 0,1 0-16,0 0 0</inkml:trace>
  <inkml:trace contextRef="#ctx0" brushRef="#br0" timeOffset="12295.02">1439 2307 0,'0'0'0,"-169"-84"32,148 84-32,21-22 0,-21 22 15,42 0 17,0 0-32,21 0 15,-21 0-15,43 0 0,-22 0 0,22 0 16,-22 0-16,43 0 0,-22 0 15,1 0-15,20 0 0,1 0 0,21 0 16,0 0-16,21 0 0,0 0 16,0 0-16,0 0 0,0 0 0,0 0 15,21 0-15,0 0 0,0 0 16,22 0-16,-1 0 0,0 0 0,22 0 16,-1 22-16,1-22 0,20 0 15,22 0-15,-21 0 0,21 0 0,0 21 16,-1-21-16,22 0 0,0 0 15,0 0-15,22 0 0,-1 0 16,0 0-16,0 21 0,21-21 16,-20 0-16,20 0 0,0 0 0,1 0 15,-1 0-15,0 21 0,22-21 0,-22 0 16,22 0-16,-22 0 0,21 0 16,1 0-16,-1 0 0,1 0 0,-1 0 15,1 0-15,21 0 0,-22 0 16,1 0-16,-1 0 0,1 0 0,-1 0 15,1 0-15,-22 0 0,21 0 16,-41 0-16,20 0 0,-21 0 0,0 0 16,-21 0-16,0 0 0,0 0 15,0 0-15,-21 0 0,-21 0 16,-1 0-16,-20 0 0,-1 0 0,-20 0 16,-1 0-16,0 0 0,-42 0 15,0 0-15,0 0 0,-42 0 0,0 0 16,-22 0-16,1 0 0,-22 0 15,0 0-15,-20 0 0,-1 0 0</inkml:trace>
  <inkml:trace contextRef="#ctx0" brushRef="#br0" timeOffset="12450.93">19579 2328 0,'0'0'0,"-21"0"0,0 0 15,0 0-15,-1 0 0,1 0 16,0 0 0,0 0-1,0 0-15,0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02:15:24.8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7980 1990 0,'0'0'0,"0"21"78,0 0-78,-21 0 16,21 0-16,-22 1 0,1-22 15,21 21-15,0 0 0,-21 21 16,21-21-16,-21 1 0,21 20 0,-21-21 15,21 21-15,0 1 0,0-1 16,0 0-16,-21 1 0,21-1 16,0 22-16,0-22 0,0 21 0,0-20 15,0 20-15,0 1 0,0-22 16,0 22-16,0-1 0,0 64 16,0-42-16,0-22 0,0 22 15,0-22-15,0 1 0,0 21 0,0 42 16,-22-43-16,22-20 0,-21 20 15,21 1-15,0 0 0,0-22 16,-21 22-16,21 0 0,-21-22 0,21 22 16,0-1-16,0 1 15,0 0-15,0-1 0,0 1 0,0-21 0,0 20 16,0 1-16,0 0 0,0-22 16,0 22-16,0-1 0,0 1 15,0 0-15,0-1 0,0 1 0,0 0 16,0-1-16,0-20 0,0 21 0,0-1 15,0 22-15,0-21 0,0-1 16,0 1-16,0 0 0,0-1 0,0 1 16,0 0-16,0-1 0,0 1 0,0 0 15,0-1-15,0 1 0,0 0 16,0-22-16,0 22 0,-21-22 0,21 1 16,0-1-16,-21 1 0,21-1 15,0-20-15,0 20 0,-22-20 16,22-1-16,-21 0 0,21 1 0,-21-1 15,21-21-15,0 0 0,-21 0 0,0-21 16,0 0-16,21-21 16,0 0-16,0-21 0,0-1 15,0 1-15,0 0 0</inkml:trace>
  <inkml:trace contextRef="#ctx0" brushRef="#br0" timeOffset="2383.06">8213 2138 0,'0'0'0,"-22"0"0,44 0 78,-1 0-62,21 0-16,-21 0 0,0 21 0,22-21 16,-22 0-16,21 0 0,22 21 15,-22-21-15,22 0 0,20 21 0,-20-21 16,20 0-16,-20 22 0,21-22 15,-1 21-15,1-21 0,-22 0 0,22 0 16,-21 21-16,20-21 0,1 0 16,0 0-16,20 21 0,-20-21 0,0 0 15,-1 21-15,1-21 0,0 0 0,-1 21 16,22-21-16,-21 22 0,21-22 16,21 0-16,0 0 0,21 0 15,-21 0-15,21 0 0,-21 0 16,42 0-16,-20 0 0,20 0 0,0 0 15,-21 0-15,1 0 0,20 0 16,0 0-16,-21 0 0,22 0 0,-22 0 16,21 0-16,-21 0 0,1 0 15,-1 0-15,21 0 0,-21 0 0,0 0 16,22 0-16,-22 0 0,0 0 0,21 0 16,1 0-16,-1 0 0,-21 0 15,0 0-15,22 21 0,-22-21 0,0 0 16,0 0-16,22 0 15,-43 21-15,0-21 0,0 0 0,0 21 16,-22-21-16,22 0 0,-21 21 16,0-21-16,0 0 0,0 21 0,0-21 15,-22 0-15,-20 0 0,20 22 16,-20-22-16,-22 0 0,22 0 0,-22 21 16,0-21-16,-20 0 0,20 0 15,-21 0-15,0 0 0,0 0 0,1 0 16,-1 0-16,0 0 0,0 0 31,-21 21-15,0 0 15,0 0-15,0 0-16,0 1 15,0-1-15,0 0 0,0 0 0,-21 0 16,21 22-16,-21-22 0,0 21 15,21-21-15,0 22 0,-22-1 0,22 0 16,-21 1-16,0-1 0,21 0 0,-21 22 16,0-22-16,0 22 0,21-1 15,-22 1-15,1-1 0,21 22 0,-21-22 16,21 1-16,0-1 16,-21 1-16,0 20 0,0 1 0,21 0 0,-22-1 15,22 1-15,-21 0 16,0-1-16,21 1 0,-21 21 0,0-21 15,0 20-15,21 1 0,-22 0 0,1 0 16,0-21-16,0 20 0,0-20 16,0 21-16,21 0 0,-22 0 0,1-22 15,0 22-15,21-21 0,0-1 16,-21 22-16,21-21 0,-21 21 0,21-22 16,0 22-16,0-21 0,0 0 0,0-1 15,0-20-15,0 20 0,0 1 16,0-21-16,0-1 0,0 22 0,0-22 15,0 1-15,0-1 0,0 1 16,0-22-16,0 22 0,0-22 16,0 0-16,0 1 0,0-1 0,0 0 15,0 1-15,0-22 0,0 21 0,0 0 16,0-20-16,0 20 0,-21-21 16,21 21-16,0-20 0,-22 20 0,22-21 15,-21 0-15,21 0 0,0 1 0,0-1 16,-21 0-16,21 0 0,-21-21 15,21 21-15,-21 0 0,21 1 16,-21-22-16,-1 21 0,1-21 16,0 21-1,0-21-15,0 0 16,0 0-16,-1 0 0,1 0 16,0 0-16,0 0 0,0 0 15,0 0-15,-1 0 0,1 0 16,-21 0-16,21 0 0,0 0 0,-1 0 15,-20 0-15,21 0 0,0 0 16,-22 0-16,22 0 0,-21 0 0,0 0 16,-1 0-16,-20 0 0,20-21 0,-20 21 15,-1 0-15,-20 0 0,20 0 16,-42 0-16,22-21 0,-22 21 0,21 0 16,-21 0-16,1 0 0,-22 0 15,21-22-15,0 22 0,-21 0 16,21-21-16,-21 21 0,21 0 0,-21 0 15,21 0-15,-21 0 0,-21-21 0,21 21 16,0 0-16,0 0 0,0-21 16,-21 21-16,21 0 0,-21 0 0,21-21 15,-21 21-15,21 0 0,0-21 0,0-1 16,0 22-16,0 0 0,0-21 16,21 21-16,-21 0 0,0-21 0,0 21 15,0 0-15,21-21 0,-21 21 0,0 0 16,-21 0-16,21-21 0,0 0 15,0 21-15,21 0 0,0-22 16,-21 22-16,21 0 0,1-21 0,-1 21 16,0 0-16,0 0 0,0-21 15,22 21-15,-22 0 0,21 0 0,0 0 16,1-21-16,-1 21 0,0 0 0,22 0 16,-22 0-16,22 0 0,-1 0 15,-20 0-15,20 0 0,1 0 0,-22 0 16,21 0-16,1 0 0,-1 0 0,1 0 15,-1 0-15,1 0 0,-1 0 16,-20 0-16,20 0 0,1 0 0,-1 0 16,1 0-16,-1 0 0,1 0 15,-1 0-15,22 21 0,-22-21 16,22 0-16,-21 0 0,20 21 0,1-21 16,0 0-16,20 0 0,-20 0 15,21 0-15,0 0 0,0 0 0,-1 0 16,1 0-16,0 0 0,0 0 15,21-21 32,0 0-47,21 21 16</inkml:trace>
  <inkml:trace contextRef="#ctx0" brushRef="#br0" timeOffset="3667.28">7810 3556 0,'0'0'15,"-21"0"-15,0 0 0,0 0 16,0 0-16,0 0 0,-1 0 15,1 0 1,42 0 47,1 0-63,-1 0 0,0 0 15,0 0-15,21 0 0,-20 0 0,20 0 16,0 0-16,1 0 0,-22 0 15,21 0-15,0 0 0,1 0 0,-1 0 16,0 0-16,-20 0 0,20 0 16,0 0-16,1 0 0,20 0 0,-21 0 15,22 0-15,-22 0 16,22 21-16,20-21 0,-20 0 0,21 0 16,-22 0-16,22 0 0,-1 0 15,-20 0-15,21 0 0,-1 0 0,-20 0 16,20 0-16,22 0 0,-21 0 15,21 0-15,-22 21 0,22-21 0,-21 0 16,0 0-16,-1 0 0,1 0 16,-22 0-16,22 0 0,-21 0 15,-1 0-15,22 0 0,-22 0 0,22 0 0,-22 0 16,1 0-16,21 0 0,-22 0 16,1 0-16,-1 0 0,1 0 15,-22 0-15,21 0 0,-20 0 0,20 0 16,-20 0-16,-1 0 0,0 0 15,22 0-15,-22 0 0,0 0 0,22 0 16,-22 0-16,1 0 0,20 0 16,-21 0-16,22 0 0,-22 0 0,1-21 15,-1 21-15,0 0 0,1 0 16,-1 0-16,-21 0 0,21 0 0,-20 0 16,20 0-16,-21 0 0,0 0 15,0 0-15,1 0 0,-1 0 0,0 0 16,0 0-1,-21-21 32,0 0-15,0 0-32,0 0 0,0-1 15</inkml:trace>
  <inkml:trace contextRef="#ctx0" brushRef="#br0" timeOffset="4287.46">12763 2498 0,'0'0'0,"0"-21"16,-21-1-1,21 1 1,-21 21 15,21 21-15,0 1-16,0-1 0,0 21 16,0-21-16,0 0 0,0 22 15,0-1-15,0-21 0,0 22 0,0-22 16,0 21-16,0 0 0,0-20 15,0 20-15,0-21 0,0 21 16,0 1-16,0-22 0,0 21 0,0 1 16,0-1-16,0-21 0,0 21 15,0 1-15,0-1 0,0 0 0,0-20 16,0 20-16,0-21 0,0 21 16,0-20-16,0 20 0,0-21 0,0 0 15,0 0-15,0 1 16,0-1-16,0-42 78,0-1-62,-21 1-16,21 0 0,0 0 15</inkml:trace>
  <inkml:trace contextRef="#ctx0" brushRef="#br0" timeOffset="5318.87">11980 2540 0,'-21'0'47,"0"0"-47,21-21 16,-21 21-16,21-21 15,0 0-15,-21 21 0,21-22 16,0 1-16,0 0 0,0 0 15,0 0-15,0 0 0,21-1 0,0 1 16,-21 0-16,21 0 0,0 0 0,0 0 16,1-22-16,-1 22 15,0 0-15,21-21 0,-21 20 0,22-20 16,-1 21-16,0-21 0,-20-1 16,20 22-16,0-21 0,1-1 0,41-41 15,-41 41-15,-1 22 16,21-21-16,-20 0 0,-1 20 0,22 1 15,-22-21-15,21 21 0,1 0 16,-1-1-16,1 1 0,-1 0 0,22 21 16,-21-21-16,-1 0 0,22 0 15,42-1-15,-64 22 0,22-21 16,-22 21-16,1 0 0,21 0 16,-22 0-16,1 0 0,-1 0 0,1 21 15,-22 1-15,21-22 0,-20 21 16,-1 0-16,0 0 0,1 0 15,-22 0-15,21 1 0,-21 20 16,1-21-16,-1 21 0,0-20 0,0 20 16,0 0-16,0 1 0,1-1 15,-1-21-15,-21 21 0,0 1 0,21-1 16,-21-21-16,21 22 0,-21-22 16,21 0-16,-21 0 0,0 0 0,0 0 15,21 1-15,-21-1 0,0 0 0,22 0 16,-22 0-16,0 0 15,0 1-15,0-1 32,-22-42 30,1 21-46,0 0-16,21-22 0</inkml:trace>
  <inkml:trace contextRef="#ctx0" brushRef="#br0" timeOffset="5682.7">14372 2053 0,'-21'-21'31,"42"21"0,0 0-31,0 0 0,1 21 16,-1-21-16,0 21 0,21-21 0,-21 22 16,1-1-16,-1-21 0,0 21 15,0 0-15,0-21 0,0 21 0,1 0 16,-1 1-16,0-1 15,0 0-15,0-21 16,-21 21-16,0 0 31,21-21-15,-21-21 15,22 21-31,-22-21 0,21 0 0,0 0 16</inkml:trace>
  <inkml:trace contextRef="#ctx0" brushRef="#br0" timeOffset="5976.53">15219 1947 0,'0'0'0,"21"-21"0,-42 42 46,0 1-46,-1-22 0,1 21 16,0 0-16,0 21 0,0-21 0,0 1 16,-1-1-16,1 21 0,0-21 15,0 0-15,-21 1 0,20-1 16,1 0-16,21 0 0,-21 0 0,0 0 16,0 1-16,21-1 0,0 0 15,-21-21-15,21 21 16,-22-21-16</inkml:trace>
  <inkml:trace contextRef="#ctx0" brushRef="#br0" timeOffset="6659.14">14584 2731 0,'0'0'0,"0"-43"32,0 22-32,0 42 46,0 0-46,0 1 0,0 20 16,0-21-16,21 21 0,-21-20 16,0 20-16,0 0 0,0 1 0,0-1 15,0 0-15,0 1 0,0-1 16,0 64-16,0-64 0,0 0 16,0 43-16,0-43 0,0 1 15,0-22-15,0 21 0,0-21 16,0 1-16,0-1 0,0 0 15,0 0-15,-21 0 0,21 0 16,0-42 15,0 0-31,0 0 16,0 0-16,0 0 0,0-1 0,0-20 16,0 0-16,0-1 0</inkml:trace>
  <inkml:trace contextRef="#ctx0" brushRef="#br0" timeOffset="7639.63">14605 2561 0,'0'0'0,"0"-21"16,0 0 31,21 21-47,0 0 0,0 0 16,1 0-16,-1 0 15,0 0-15,0 0 0,0 0 0,0 0 16,22 0-16,-22 0 0,21 0 15,1 0-15,20 0 0,-21 0 0,22 0 16,-1 0-16,1 0 0,-1 0 16,1 0-16,-1 0 0,1 0 0,-1 0 15,1 0-15,-1 0 0,22 0 16,63 0-16,-84 0 16,42 0-16,-22 0 0,1 21 0,21-21 15,-22 0-15,22 0 0,-21 21 16,0-21-16,-22 0 0,22 21 0,-1-21 15,-20 0-15,21 0 0,-22 22 16,22-22-16,-22 0 0,1 0 16,-1 0-16,1 0 0,-1 0 0,1 0 15,-22 0-15,22 0 0,-22 0 16,0 0-16,-21 0 0,22 0 0,-22 0 16,21 0-16,-21 0 0,1 0 15,-1 0-15,0 0 0,0 0 0,0 0 16,0 21-16,1-21 15,-1 0-15,0 0 0,0 0 16,0 0-16,0 0 16,1 0-1,-22 21 17,0 0-17,0 0 1,0 0-1,0 1-15,0-1 16,0 0-16,0 0 16,0 0-16,0 0 0,0 1 15,0-1-15,0 0 0,0 0 0,0 0 16,0 0-16,0 22 0,0-22 0,0 0 16,0 21-16,0-20 15,0 20-15,0-21 0,0 21 0,0-20 16,0 20-16,0-21 0,0 21 15,0-20-15,0 20 0,0-21 0,0 0 16,0 22-16,0-22 0,0 0 0,0 0 16,0 0-16,0 0 0,0 1 15,0-1-15,0 0 0,0 0 16,0 0 0,0 0-16,-22-21 62,1 0-46,0-21-16,0 0 15,0 21-15,0 0 0,-1-21 16,-20 21-16,21 0 0</inkml:trace>
  <inkml:trace contextRef="#ctx0" brushRef="#br0" timeOffset="8486.95">14944 3598 0,'0'0'0,"-22"0"0,1 0 16,0 0-16,0 0 16,0 0-16,0 0 0,-1 0 15,1 0 1,42 0 46,1 0-46,-1 0-16,0 0 0,0 0 16,0 0-16,0 0 0,1 0 15,20 0-15,-21 0 0,21 0 16,1 0-16,20 0 0,43 0 16,-42 0-16,-22 0 0,21 0 15,1 0-15,-1 0 0,1 0 0,-1 0 16,1 0-16,-1 0 0,1 0 15,-1 0-15,22 22 0,0-22 0,21 0 16,-22 0-16,22 0 0,-21 21 16,-1-21-16,1 0 0,0 0 15,-1 0-15,1 0 0,-21 0 0,20 0 16,1 0-16,-22 0 0,22 0 16,0 21-16,-22-21 0,22 0 0,-22 0 15,1 0-15,-1 0 0,1 0 16,-22 0-16,22 0 0,-22 0 0,0 0 15,22 0-15,-22 0 16,1 0-16,-1 0 0,0 0 0,-21 0 0,22 0 16,-1 0-16,-21 0 0,22 0 15,-22 0-15,0 0 0,0 0 0,0 0 16,0 0-16,1 0 0,-1 0 16,0 0-1,-42 0 32,0 0-31,-1 0-16</inkml:trace>
  <inkml:trace contextRef="#ctx0" brushRef="#br0" timeOffset="8683.44">18436 3683 0,'0'0'0,"-21"0"79,0 0-64,0 0-15,-22 0 16,22 21-16</inkml:trace>
  <inkml:trace contextRef="#ctx0" brushRef="#br0" timeOffset="12280.63">3641 5376 0,'-22'0'0,"1"0"0,0 0 15,0 0-15,0 0 16,0 0-16,21 22 0,-22-22 0,1 0 15,0 0 1,0 0 0,21-22-1,-21 1-15,21 0 16,0 0-16,-21 21 16,-1-21-16,1 0 0,0 21 0,0-22 15,0 22-15,0 0 0,-1-21 16,1 21-16,0 0 0,-21 0 0,21 0 15,-1 0-15,1 21 0,-21 1 16,21-22-16,0 21 0,-1 0 0,1 21 16,0-21-16,0 1 15,21 20-15,0-21 0,0 21 0,-21 1 16,21-22-16,0 21 0,0 1 0,0-22 16,0 21-16,21-21 0,-21 0 15,21 1-15,0-1 0,0 0 16,1-21-16,-1 0 0,0 0 0,21 0 15,-21 0-15,1 0 0,20-21 16,-21 0-16,21-1 0,1 1 16,-22 0-16,21-21 0,1-1 0,-22 1 15,21 0-15,-21-1 0,22 1 16,-1-64-16,-21 64 0,-21-22 16,0 22-16,21-21 0,-21-1 15,0 1-15,21 20 0,-21-20 0,0 20 16,0 1-16,0 21 15,0 0-15,0 0 0,0-1 0,0 44 32,0 20-32,0-21 15,-21 21-15,21 1 0,-21 20 16,21-20-16,0 20 0,0-21 0,-21 22 16,21-22-16,0 22 0,-21-22 15,21 22-15,0-22 0,0 0 0,0 22 16,0-22-16,0-21 0,21 22 15,0-1-15,-21-21 0,21 0 0,0 0 16,1-21-16,-1 22 0,0-22 16,0 0-16,21 0 0,-20 0 0,-1 0 15,21-22-15,-21 1 0,22 0 16,-22 0-16,0 0 0,21-22 16,-21 22-16,1-21 0,-1 21 15,0-22-15,0 22 0,-21-21 0,0 21 16,0 0-16,0-1 0,0 1 0,0 0 15,0 0-15,-21 21 16,0 0-16,0 0 16,-1 21-16,1-21 15,21 21-15,0 0 0,-21 1 0,21-1 16,0 0 0,0 0-16,0 0 0,21 0 15,0 1-15,1-22 0,-1 21 16,0-21-16,-21 21 0,21-21 15,0 21-15,0 0 0,-21 0 16,22 1-16,-22-1 16,21-21-16,-21 21 0,0 0 15,21-21-15,0 0 16,0 0-16,0 0 16,1 0-16,-1-21 0,0 21 15,0-21-15,0 0 0,0-1 16,1 1-16,-22 0 0,21-21 15,0 21-15,0-1 0,-21 1 0,0-21 16,21 21-16,0-22 16,-21 22-16,22 21 0,-22-21 15,0 42 1,0 0-16,0 1 16,0-1-16,0 0 0,0 0 15,0 0-15,-22 22 0,22-22 0,-21 0 16,21 21-16,0-21 0,-21 1 15,21-1-15,0 0 0,0 0 0,0 0 16,0-42 31,0 0-31,0 0-16,0 0 0</inkml:trace>
  <inkml:trace contextRef="#ctx0" brushRef="#br0" timeOffset="12475.51">4487 5207 0,'0'0'0,"0"-21"0,-21 21 0,0 0 16,21-21 0,0 42 30,21-21-30,-21 21-16,21-21 16</inkml:trace>
  <inkml:trace contextRef="#ctx0" brushRef="#br0" timeOffset="12944.24">4889 5355 0,'0'-21'31,"0"0"-31,0 0 16,22 21-16,-1 0 0,0-21 16,0 21-16,0 0 15,0 0-15,1 0 0,-1 0 0,0 21 16,0 0-16,0 0 15,0 0-15,-21 0 0,0 22 0,0-22 16,0 0-16,0 21 0,0-20 0,0 20 16,0-21-16,0 0 15,0 0-15,0 1 0,0-1 0,0-42 32,0-1-17,0 1-15,22 0 16,-22-21-16,21 21 0,-21-1 0,0 1 15,0-21-15,0 21 0,21 0 0,-21-22 16,0 22-16,21 0 0,-21 0 16,0 0-16,0-1 0,21 1 0,-21 0 15,21 21-15,1-21 16,-1 21 0,-21 21-1,0 0-15,0 0 16,0 1-16</inkml:trace>
  <inkml:trace contextRef="#ctx0" brushRef="#br0" timeOffset="13292.04">5313 5461 0,'0'0'0,"0"21"0,21-21 32,0 0-32,0 0 0,0 0 15,1 0-15,-1 0 0,0-21 16,0 21-16,0-21 0,0 0 15,1 0-15,-1 21 0,0-22 16,0 1-16,0 0 0,-21 0 0,0 0 16,0 0-16,0-1 15,0 1-15,-21 21 0,0 0 16,0 0-16,0 0 0,-1 0 16,-20 21-16,21 1 0,0-1 0,0 0 15,-1 0-15,1 0 0,21 22 0,0-22 16,0 0-16,0 21 0,0-21 15,0 22-15,0-22 0,0 0 0,0 0 16,0 0-16,0 1 0,21-1 16,1-21-16,-1 21 0,0-21 15,0 0-15,21 0 0,-20 0 16,20 0-16,-21 0 0,21 0 0,1 0 16,-1-21-16,-21 0 0,22-1 15,-1 22-15</inkml:trace>
  <inkml:trace contextRef="#ctx0" brushRef="#br0" timeOffset="13679.83">6011 5398 0,'0'0'0,"0"-22"0,0 1 15,0 0-15,21 0 0,1 0 16,-1 0-16,0 21 0,0 0 16,0-22-16,0 22 15,1 0-15,-1 0 0,0 0 0,0 0 16,0 0-16,0 0 0,1 22 0,-1-1 15,0 0-15,0 0 0,0 0 16,0 0-16,-21 1 0,0-1 0,0 0 16,0 0-16,0 21 0,0-20 15,0-1-15,-21 21 0,0-21 0,21 0 16,-21 1-16,21-1 16,0-42-1,0-1 1,0 1-16,0 0 0,0 0 15,0-21-15,21 20 0,-21 1 16,0 0-16,21 0 0,0 0 16,1 0-16,-22-1 0,21 1 15,0 0-15,-21 0 0,21 0 0,0 0 16,0 21-16,1-22 0,-1 22 16,0 0-16,0 0 0,0 0 15,0 0-15,1 0 0</inkml:trace>
  <inkml:trace contextRef="#ctx0" brushRef="#br0" timeOffset="13947.67">6794 5440 0,'64'85'32,"-43"-85"-32,0 0 15,0 0-15,1 0 0,-1 0 0,0 0 16,0-22-16,0 1 0,0 21 0,1-21 15,-22 0-15,0 0 16,0 0-16,0-1 0,0 1 16,-22 21-1,1 0-15,0 0 0,0 0 0,0 0 16,0 0-16,-1 21 0,1 1 16,21-1-1,0 0-15,0 0 16</inkml:trace>
  <inkml:trace contextRef="#ctx0" brushRef="#br0" timeOffset="15616.73">7747 5652 0,'0'0'0,"-21"0"0,-64 0 31,85-22-15,21 22-16,0-21 16,22 0-16,-22-21 0,21 21 0,1-1 15,-1-20-15,0 21 0,1-21 16,-1-1-16,0 1 0,1 0 0,-22-1 15,21 1-15,-21 0 0,0-1 16,1 1-16,-22 0 0,0 20 0,0 1 16,-22 21-16,-20 0 15,21 0-15,-21 21 0,20 1 16,-20-1-16,21 21 0,-21 22 16,42-43-16,0 21 15,0 0-15,0-20 0,21 20 0,0-21 16,0 21-16,0-20 0,0 20 15,22-21-15,-22 21 0,0-20 0,0-1 16,0 21-16,1-21 0,-22 0 0,0 1 16,0-1-16,0 0 0,0 0 15,-22-21-15,1 0 16,0 0-16,0 0 0,0-21 16,0 21-16,-1-21 0,1 0 0,0-1 15,-21 1-15,21 0 0,-1 0 16,1 0-16,0 0 0,0-1 0,21 1 15,-21 21-15,21 21 32,0 1-32,0-1 15,0 0-15,21 0 0,0 0 16,0 0-16,0 1 0,1-1 0,-1 0 16,0 0-16,0-21 0,0 21 15,0-21-15,1 0 0,-1 0 0,0 0 16,0 0-16,21 0 0,-20 0 15,-1 0-15,21-21 0,-21-21 16,0 21-16,22-1 0,-1-20 0,-21 21 16,22-21-16,-1 20 15,-21-20-15,21 0 0,-20 21 0,-1-22 0,0 1 16,-21 21-16,0-22 0,21 22 16,-21 0-16,0 0 0,0 42 31,-21 0-16,21 0-15,-21 1 0,0 20 0,21-21 16,-22 21-16,1-20 0,21 20 16,-21-21-16,21 21 0,0-20 15,0 20-15,0-21 0,0 0 0,0 22 0,21-22 16,0 0 0,1-21-16,-1 0 0,0 0 0,0 0 15,0 0-15,22 0 0,-22-21 16,0 0-16,21-1 0,-21 1 0,1 0 15,20 0-15,-21 0 0,0-22 0,0 22 16,1 0-16,-1 0 0,0-21 16,0 20-16,-21 1 0,0 0 0,21 0 15,0 0-15,-21 42 47,0 0-47,0 0 0,0 0 0,0 1 16,-21 20-16,0 0 15,21-21-15,0 22 0,0-22 16,0 0-16,0 21 0,0-20 0,0-1 16,0 0-16,21 0 15,0-21-15,1 0 0,-1 0 0,0 0 16,0 0-16,0-21 0,22 21 0,-22-21 16,0 0-16,0-1 0,0 1 15,0-21-15,22 21 0,-22 0 0,-21-1 16,21-20-16,0 21 0,-21-21 15,21 20-15,-21-20 0,0 21 0,0 0 16,0 0-16,0-1 0,0 1 0,0 0 16,0 42 15,0 0-15,-21 1-16,21 20 0,-21-21 0,21 0 15,0 0-15,0 22 0,0-22 0,0 0 16,0 0-16,0 22 0,0-22 15,0 0-15,0 0 0,0 0 0,21 0 16,0-21-16,1 0 16,-1 0-16,0 0 0,0 0 15,0 0-15,22 0 0,-22 0 0,21 0 16,-21 0-16,22-21 0,-1 0 0,0 0 16,-21 21-16,22-42 0,-1 20 15,-21 1-15,0 0 0,22 0 16,-22 0-16,-21-22 0,21 22 0,-21 0 15,21 0-15,-21 0 0,0 0 16,0 42 0,0 0-1,0 0-15,0 0 0,0 0 16,-21 1-16,21-1 0,-21 0 0,21 0 16,0 21-16,0-20 0,-21-1 0,21 0 15,0 0-15,0 0 16,0 0-16,21-21 15,0 0 1,0 0-16,0-21 0,1 21 16,-1-21-16,0 0 0,0 0 0,0 0 15</inkml:trace>
  <inkml:trace contextRef="#ctx0" brushRef="#br0" timeOffset="15983.52">10287 4868 0,'0'0'0,"-21"-21"0,-64 0 32,64 42-32,0 0 0,21 1 0,0-1 15,0 0-15,0 0 16,0 21-16,0-20 0,0-1 0,0 0 16,0 0-16,21 0 15,0-21-15,0 0 0,0 0 16,1 0-16,-1 0 0,21-21 0,-21 0 15,0 21-15,-21-21 0,22 0 16,-22-1-16,21 1 0,-21 0 0,0-21 16,0 21-16,0-1 0,0-20 15,-21 21-15,-1 0 0,22 0 0,-21 21 16,0 0-16,-21 0 0,21 0 16,-1 0-16,1 0 0,-21 0 15,21 21-15,0 0 0,-1 21 0,1-21 16,21 1-16,0 20 0,0-21 15,0 0-15,0 22 0,0-22 0,21 0 16,1 0-16,-1-21 0,0 21 16,21-21-16,-21 0 0</inkml:trace>
  <inkml:trace contextRef="#ctx0" brushRef="#br0" timeOffset="16296.34">10922 4847 0,'0'0'0,"0"-21"0,-21-21 32,0 42-32,21 21 15,-22 0-15,22 0 0,-21 0 0,0 1 16,21 20-16,0 0 0,0-21 16,-21 22-16,21-1 0,-21 0 0,0 1 15,21-1-15,0 0 0,-22 1 0,1-22 16,0 21-16,21-21 0,-21 22 15,21-22-15,0 0 0,0 0 0,0 0 16,0 1-16,0-1 16,21-21-1,0 0-15,0 0 16,1-21 0,-1-1-16,0 1 0,0 0 15,-21 0-15,0 0 0</inkml:trace>
  <inkml:trace contextRef="#ctx0" brushRef="#br0" timeOffset="16484.24">10626 5271 0,'0'0'0,"-22"21"0,1-21 16,21 21-16,-21-21 16,42 0-1,0 0 1,1 0-16,-1 0 0,0 0 0,21 0 15,-21 0-15,22 0 0,-1-21 16,-21 0-16,22 21 0,-1-22 0,-21 22 16,21-21-16,1 0 0</inkml:trace>
  <inkml:trace contextRef="#ctx0" brushRef="#br0" timeOffset="17227.81">11451 5144 0,'0'0'16,"0"-22"-16,0 1 15,-21 21 1,0 0-16,0 0 16,-1 21-16,1-21 15,0 22-15,0-1 0,0 0 16,0 0-16,-1 21 0,1-20 0,0-1 16,0 21-16,0-21 0,21 0 0,0 22 15,0-22-15,0 0 0,0 0 16,0 0-16,0 1 0,0-1 0,0 0 15,21 0-15,0-21 0,0 0 16,0 0-16,22 0 0,-1 0 0,-21 0 16,22 0-16,-1-21 0,-21 21 15,21-21-15,1 0 0,-22-1 16,21 1-16,-21 0 0,22 0 0,-22-21 16,0 20-16,0-20 0,0 0 15,-21-1-15,0 1 0,22 0 0,-22-1 16,0-20-16,0 21 0,0-1 15,0 1-15,0 0 0,0 20 0,0 1 16,0 0-16,-22 21 0,1 21 16,21 22-1,0-22-15,0 21 0,-21-21 0,21 22 0,0-1 16,-21 0-16,21 1 0,0-1 16,0 0-16,0-21 0,-21 22 15,21-22-15,0 21 0,-21-21 16,21 1-16,0-1 0,0 0 0,0 0 15,-22 0-15,22-42 47,0 0-31,22 0-16,-22 0 0,21-1 16,0 1-16,-21 0 0,21 0 0,0-21 15,0 20-15,22 1 0,-22 0 16,0 0-16,21 0 0,-20 0 15,20 21-15,-21 0 0,21 0 0,-20 0 16,-1 0-16,0 21 0,0 0 16,0-21-16,-21 21 0,0 0 0,0 0 15,0 1-15,0-1 0,0 0 16,0 0-16,-21 0 0,0 0 0,0 1 16,0-1-16,-1 0 0,1 0 15,0-21-15,21 21 0,-21-21 16,42-21 15,0 0-31,22 0 16</inkml:trace>
  <inkml:trace contextRef="#ctx0" brushRef="#br0" timeOffset="17482.66">12361 4847 0,'0'0'16,"-21"0"-16,42 0 31,0 0-31,1 0 0,20-21 0,-21 21 16,21 0-16,-20-21 16,20 21-16,0-21 0,-21 21 0,22 0 15,-1 0-15,0-21 0,-20 21 16,20 0-16,-21 0 0,0 0 0,-21 21 31,-21-21-15,0 0-16,0 21 0</inkml:trace>
  <inkml:trace contextRef="#ctx0" brushRef="#br0" timeOffset="17747.5">12679 4847 0,'0'21'47,"0"1"-47,0-1 0,-21 21 15,21-21-15,0 22 0,-22-22 16,22 21-16,-21 0 0,0-20 0,21 20 16,-21 0-16,0-21 0,21 22 0,-21-22 15,-1 21-15,1-21 0,0 1 16,0-1-16,21 0 0,-21 0 0,21 0 15,-21-21-15,21 21 0,21-21 32,0-21-32,0 21 15,21-21-15</inkml:trace>
  <inkml:trace contextRef="#ctx0" brushRef="#br0" timeOffset="18143.8">12912 5228 0,'0'-21'16,"0"42"15,-22-21-31,1 21 0,21 1 0,-21-1 16,0 0-16,21 0 0,0 0 0,0 0 16,-21 1-16,21-1 15,0 0-15,0 0 0,0 0 16,0 0-16,21-21 15,0 0-15,0 0 16,22 0-16,-22 0 0,0 0 0,21-21 16,-21 21-16,1-21 0,20 0 0,-21 0 15,0 21-15,0-21 0,1-1 16,-1 1-16,-21 0 0,0-21 0,0 21 16,0-1-16,0-20 0,0 21 15,-21 0-15,21-22 0,-22 43 0,1-21 16,-21 21-16,21 0 0,0 0 15,-22 0-15,1 0 0,0 21 16,20 1-16,-20-1 0,21-21 0,-21 21 16,20 0-16,1 0 0,0 0 15,21 1-15,0-1 0,21-21 16</inkml:trace>
  <inkml:trace contextRef="#ctx0" brushRef="#br0" timeOffset="18455.62">13843 5038 0,'0'0'0,"0"-21"0,0-1 0,-21 22 15,0 0-15,-1 0 16,1 0-16,21 22 15,-21-1-15,0 0 0,0 0 0,21 0 16,-21 22-16,-1-22 0,22 21 0,-21-21 16,0 22-16,0-22 0,21 21 15,0-21-15,-21 22 0,0-22 16,21 0-16,0 21 0,0-21 0,0 1 16,0-1-16,0 0 0,0 0 0,0 0 15,21 0-15,0-21 16,0 0-16,0 0 0,0 0 15,22 0-15,-22 0 0,0-21 0</inkml:trace>
  <inkml:trace contextRef="#ctx0" brushRef="#br0" timeOffset="18763.45">14224 5080 0,'0'0'0,"0"-21"16,0-43-1,21 43-15,0 21 0,0 0 16,1 0-16,-1 21 16,21 1-16,-21-1 0,0 0 15,1 21-15,-1-21 0,-21 22 0,0-1 16,0-21-16,0 22 0,0-1 16,0-21-16,0 21 0,-21-20 0,-1-1 15,1 21-15,0-21 0,0 0 16,0 1-16,0-1 0,-22 0 0,22 0 15,0 0-15,0-21 0,0 21 0,-1-21 16,44 0 31,20-21-47,-21 0 0</inkml:trace>
  <inkml:trace contextRef="#ctx0" brushRef="#br0" timeOffset="19030.77">14626 5461 0,'0'21'16,"0"0"-1,21-21 17,0 0-17,-21-21-15,22 0 16,-22 0-16,0 0 15,-22 21 32,1 0-47,0 0 16,0 0-16,21 21 16</inkml:trace>
  <inkml:trace contextRef="#ctx0" brushRef="#br0" timeOffset="20198.03">15811 4974 0,'0'-42'0,"0"84"0,0-105 0,0 42 16,0-1-16,-21 22 15,0 0-15,0 0 0,0 0 16,21 22-16,-21-1 0,21 21 15,-22 0-15,1 1 0,21-1 16,-21 0-16,0 1 0,0 20 0,21-20 16,-21-1-16,-1 0 0,22-21 15,0 22-15,-21-22 0,21 0 0,-21 0 16,21 0-16,0 1 0,0-1 16,21-42 15,0-1-31,1 22 0,-22-21 0,21 0 15,0 0-15,21-43 16,-21 43-16,-21 0 0,22 0 16,-1-21-16,-21 20 0,21 1 15,0 21-15,0 0 16,-21 21-16,0 1 16,21-1-16,-21 0 0,0 0 15,0 0-15,0 0 0,0 22 0,0-22 16,22 0-16,-22 0 0,21 0 0,-21 1 15,21-22-15,-21 21 0,21 0 16,0-21-16,0 0 0,1 0 16,20 0-16,-21 0 0,0 0 15,22-21-15,-1 0 0,-21 21 16,21-22-16,1 1 0,-1-21 16,-21 21-16,22-22 0,-22 22 0,0-21 15,0 0-15,-21-1 0,0 1 0,0 0 16,0 20-16,0-20 0,0 21 15,0 0-15,0 0 0,-21 21 16,0 21 0,0 0-16,21 21 0,0-21 15,-22 22-15,22-22 0,-21 21 16,21 1-16,0-22 0,-21 21 16,21-21-16,0 22 0,0-22 0,0 0 15,0 0-15,0 0 0,0 0 16,0 1-16,0-1 0,42-21 0,-20 0 15,-1 21-15,21-21 0,-21 0 16,22 0-16,-22 0 0,21-21 0,0 21 16,1-21-16,-22-1 0,21 1 15,-21 21-15,1-21 0,-1-21 0,0 21 16,0-1-16,-21 1 0,0 0 16,0-21-16,0 21 0,0-1 0,0 1 15,0 42 16,0 1-31,-21-1 0,0 0 16,21 0-16,-21 0 0,21 0 16,0 1-16,-22-1 0,22 0 15,-21 0-15,21 0 0,0 0 16,21-21 15,1 0-15,-22-21-16,21 0 0,0 0 0,-21 0 15</inkml:trace>
  <inkml:trace contextRef="#ctx0" brushRef="#br0" timeOffset="20371.16">16870 5059 0,'0'0'0,"0"-21"16,0 0-16,0-22 31,-21 43-15,21 21-1,0 1 1,0-1 0,21-21-16,0 0 15</inkml:trace>
  <inkml:trace contextRef="#ctx0" brushRef="#br0" timeOffset="20834.57">17187 5186 0,'0'0'16,"0"21"-16,0 0 0,0 0 16,0 1-16,0-1 15,0 0-15,0 0 0,0 0 16,0 0-16,0 1 0,0-1 0,0 0 16,0 0-16,0 0 0,0 0 15,0 1-15,0-1 0,0 0 16,0-42 31,0 0-47,0-1 15,0 1-15,0 0 0,0 0 16,0 0-16,21 0 0,1-1 16,-1 1-16,0-21 0,21 21 0,1 0 15,-22-1-15,21 1 0,0 0 16,-20 0-16,20 21 0,-21 0 0,43 0 15,-43 0-15,0 21 16,0-21-16,0 21 0,0 0 0,-21 1 16,0-1-16,0 0 0,0 0 15,0 0-15,0 0 0,0 1 16,-21-1-16,21 0 0,-21-21 16,21 21-16,-21-21 0,0 0 0,21 21 15,-21-21-15,42 0 31,0-21-15</inkml:trace>
  <inkml:trace contextRef="#ctx0" brushRef="#br0" timeOffset="21413.22">18351 5271 0,'0'0'0,"0"-22"0,0 1 16,0 0-16,0 0 15,0 0-15,-21 21 0,0-21 0,0-1 16,0 1-16,0 21 0,-1 0 0,1 0 16,0 0-16,0 0 0,-21 0 15,20 0-15,1 21 0,0 1 0,0-1 16,0 0-16,0 21 0,-1-21 16,1 22-16,0-22 0,0 21 0,0 1 15,21-22-15,0 21 0,-21-21 16,21 0-16,0 1 0,0-1 0,0 0 15,0 0-15,0 0 0,21-21 16,0 0-16,0 0 0,0 0 16,0 0-16,1 0 0,20 0 0,-21-21 15,21 0-15,-20 0 0,20 0 16,0-1-16,1 1 0,-22 0 0,21-21 16,0 21-16,-20-22 0,20 1 0,-21 0 15,0-1-15,0-20 0,1 20 16,-1-20-16,-21-1 0,0 1 0,0 21 15,0-1-15,0 1 0,0 0 16,0 20-16,0 1 0,0 0 0,-21 21 16,-1 21-1,22 0-15,-21 1 0,0 20 16,21 0-16,-21 22 0,21-22 16,0 0-16,0 22 0,-21-22 0,21 1 15,0 20-15,0-21 0,0-20 0,0 20 16,0-21-16,0 21 0,0-20 15,0-1-15,0 0 0,0 0 0,21 0 16,0 0-16,0-21 16,0 0-16,1 0 0,-1 0 0,21 0 15,-21 0-15,0 0 0,22 0 16,-22 0-16,21-21 0,-21 0 16,22 21-16,-22-21 0,21 0 0,-21 0 15</inkml:trace>
  <inkml:trace contextRef="#ctx0" brushRef="#br0" timeOffset="21883.07">19029 5186 0,'0'0'16,"0"-21"-16,0-43 16,-21 64 15,-1 21-31,1 1 0,0-1 16,21 0-16,-21 0 0,0 0 15,0 0-15,21 22 0,0-22 0,-22 0 16,22 0-16,-21 0 0,21 1 15,0-1-15,0 0 0,0 0 0,0 0 16,0 0-16,21-21 16,1 22-16,-1-22 15,0 0-15,0 0 0,0 0 0,22 0 16,-22 0-16,0 0 0,0-22 0,0 22 16,22-21-16,-22 0 0,0 21 15,0-21-15,0 0 0,0 0 0,1-1 16,-22 1-16,0-21 0,0 21 0,0-22 15,0 22-15,0 0 0,0-21 16,0 21-16,0-1 0,-22 22 0,1-21 16,0 21-16,0 0 15,0 0-15,0 0 0,-1 21 0,1 1 16,-42 20-16,42-21 16,-1 0-16,1 0 0,0 1 0,21 20 15,0-21-15,-21 0 0,21 0 0,0 1 16,-21-22-16,21 21 0,0 0 15,0 0-15,21 0 16,0-21-16,0 0 16,0 0-16,1 0 0,-1 0 0,0 0 15,0 0-15,21 0 0,-20 0 16,20 0-16</inkml:trace>
  <inkml:trace contextRef="#ctx0" brushRef="#br0" timeOffset="22630.74">19643 5313 0,'0'0'16,"0"-21"-16,0 0 0,0-1 0,21 22 0,-21-21 16,0 0-16,0 0 15,-21 42 17,-1 0-32,1 0 0,0 1 15,21-1-15,-21 0 0,0 0 0,21 0 16,0 0-16,-21 1 0,21-1 15,-22 0-15,22 0 0,0 0 16,0 0-16,0 1 16,0-1-16,22-21 15,-1 0-15,0 0 16,0 0-16,0 0 0,0 0 0,1-21 16,-1 21-16,0-22 0,0 1 0,0 21 15,0-21-15,22 0 0,-22 0 16,0 0-16,-21-1 0,21-20 0,0 21 15,-21 0-15,22 0 0,-22-1 16,0 1-16,0 0 0,21 21 16,-21 21-1,0 0 1,-21 1-16,21-1 0,-22 0 0,22 0 16,-21 0-16,0 0 0,21 1 15,0-1-15,0 0 0,0 0 0,0 0 16,0 0-16,21-21 15,0 22-15,1-22 0,-1 0 16,0 0-16,0 0 0,0 0 0,0 0 16,1 0-16,-1-22 0,0 1 15,0 0-15,0 21 16,-21-21-16,0 0 0,21 0 0,-21-1 16,22-20-16,-22 21 0,0 0 15,0-22-15,0 22 0,0 0 0,0 0 16,0 0-16,0 0 0,-22 21 15,1 0-15,0 0 16,0 0 0,21 21-16,0 0 15,0 0-15,21-21 32,0 0-32,0 0 15,1 0-15,-1 0 16,0 0-16,0 0 15,-21-21 32,21 21-31</inkml:trace>
  <inkml:trace contextRef="#ctx0" brushRef="#br0" timeOffset="22943.89">20828 5144 0,'0'0'0,"-21"-43"31,21 22-31,-21 21 16,-1 0-16,1 0 15,0 0-15,21 21 0,-21-21 0,0 21 16,21 1-16,-21-1 0,-1 0 15,1 21-15,21-21 0,0 1 0,-21 20 16,21-21-16,-21 0 0,21 0 16,0 1-16,0-1 0,0 0 0,0 0 15,0 0-15,0 0 0,0 1 0,0-1 16,0 0-16,21-21 16,0 0-16,0 21 0,22-21 15,-22 0-15,0 0 16,0 0-16,0-21 0,22 21 0,-22 0 15</inkml:trace>
  <inkml:trace contextRef="#ctx0" brushRef="#br0" timeOffset="23299.73">21272 5080 0,'0'0'0,"0"-21"0,0 0 15,22 21 17,-1 0-32,0 0 15,0 0-15,0 21 0,0 0 16,1 0-16,-1 0 0,-21 1 16,0-1-16,0 21 0,0-21 15,0 0-15,0 22 0,0-22 0,0 0 16,0 21-16,0-20 0,0-1 15,-21 21-15,-1-21 0,1 0 0,21 1 16,-21-1-16,0 21 0,21-21 0,-21-21 16,0 21-16,21 1 0,-22-1 15,1-21-15,21 21 16,-21-21-16,21-21 16,0 0-1,-21 21-15,0-22 0,0 1 0</inkml:trace>
  <inkml:trace contextRef="#ctx0" brushRef="#br0" timeOffset="-149646.03">15811 12023 0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02:28:44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1715 0,'0'-22'0,"0"44"0,0-65 16,0 22-16,21 0 16,21 0-16,-20 21 0,-1-21 15,0-1-15,0 22 0,21 0 0,-20-21 16,-1 21-16,0 0 16,-21-21-1,21 21-15,-42 0 47,0 0-47,0 0 16,-1 0-16</inkml:trace>
  <inkml:trace contextRef="#ctx0" brushRef="#br0" timeOffset="1352.2">868 487 0,'0'0'0,"21"0"16,-21 21-16,21-21 15,0 0 1,-21-21-16,21 21 15,-21-21-15,0 0 16,22-1-16,-22 1 0,21 0 16,-21 0-16,0 0 15,0 0-15,0-1 0,0 1 0,0 0 16,-21 0-16,-1 21 0,1 0 16,0 0-16,-21 0 0,21 0 15,-22 21-15,1 0 0,0 0 0,20 1 16,-20-1-16,0 21 0,-1-21 15,22 22-15,-21-22 0,21 21 16,0-21-16,-1 22 0,22-22 0,0 0 16,0 0-16,0 0 0,0 0 15,22 1-15,20-22 0,-21 21 0,0-21 16,22 0-16,-1 0 0,-21 0 16,21 0-16,1 0 15,-22 0-15,21-21 0,-21 21 0,22-22 16,-22 1-16,0 21 0,0-21 15,0 0-15,1 0 0,-22 0 0,21-22 16,0 22-16,-21 0 0,0 0 16,21 0-16,-21-1 0,21 1 15,-21 0-15,0 42 47,0 0-47,0 1 0,0-1 16,0 0-16,-21 21 0,21 1 15,0-22-15,-21 21 0,21 0 16,0 22-16,0-22 0,0 22 16,0 20-16,-21-20 0,21-1 0,-21 22 15,21-21-15,-22-1 0,22 22 16,0-1-16,-21 65 0,21-65 16,-21 1-16,21-22 0,0 22 15,0-21-15,-21-1 0,21 1 16,-21-22-16,0 0 0,21 1 0,-22-1 15,1 0-15,21-21 0,-21 1 0,0-1 16,0-21-16,0 21 0,-1-21 16,1 0-16,-21 0 0,21-21 15,-22 21-15,1-21 0,21-22 16,-21 22-16,20-21 0,1-1 0,0-20 16,0-22-16,0 22 0,21-22 15,0 0-15,0 1 0,0-1 0,0 0 16,42 22-16,-21-1 0,0-20 15,22 20-15,-1 1 0,0-1 0,1 1 16,-1-1-16,-21 1 0,22 20 16,-1-20-16,0 21 0,1-1 15,-22 1-15,21 21 0,-21 0 0,0-1 16,1 1-16,-1 21 0,0 0 16,-21 21 15,0 1-16</inkml:trace>
  <inkml:trace contextRef="#ctx0" brushRef="#br0" timeOffset="1984.67">1270 741 0,'0'0'0,"21"0"16,0 0-16,0 0 15,1-21-15,-1 0 0,0 21 16,21-22-16,-21 22 0,1-21 16,-1 0-16,0 0 0,0 21 15,0-21-15,0 0 0,-21-1 16,0 1-16,0 0 16,-21 21-1,0 0-15,0 0 0,-21 0 16,20 21-16,-20 0 0,0 1 15,21-1-15,-22 0 0,22 0 0,0 0 16,0 22-16,0-22 0,21 21 16,0 0-16,0-20 0,0 20 15,0-21-15,0 21 0,0-20 16,0-1-16,42 0 0,-21 0 16,0 0-16,0-21 0,22 0 0,-1 0 15,0 0-15,1 0 0,-22-21 16,21 0-16,22 0 0,-22 0 0,0-1 15,1-20-15,-22 21 0,21-21 16,1-1-16,-22 1 0,21 0 16,-21-1-16,0 1 0,1 0 0,-1-22 15,0 22-15,0-1 0,-21 1 16,0 21-16,0-21 0,0 20 0,0 1 16,0 0-16,-21 21 31,21 21-31,0 0 0,-21 1 15,21 20-15,-21-21 0,-1 21 16,22 1-16,-21-1 0,21 0 0,0 1 16,0-1-16,-21-21 0,21 22 15,0-1-15,0 0 0,0-21 16,0 22-16,0-22 0,0 0 0,0 0 16,0 0-16,21-21 15,0 0-15,1 0 16,-1-21-16,0 0 15,-21 0-15,0 0 16,21 0-16</inkml:trace>
  <inkml:trace contextRef="#ctx0" brushRef="#br0" timeOffset="2207.69">1884 656 0,'0'0'0,"0"-21"32,21 21-32,0 0 0,0 0 15,0-21-15,1 21 0,-1 0 16,0-21-16,0 21 0,0-21 16,0 21-16,1 0 0,-1 0 0,21-22 15,-21 1-15,0 21 0,1 0 16,-1 0-16</inkml:trace>
  <inkml:trace contextRef="#ctx0" brushRef="#br0" timeOffset="3184.73">2455 508 0,'0'0'0,"21"0"0,-21-21 15,22 21-15,-22 21 47,0 0-31,-22 0-16,1 1 0,21-1 0,-21 0 15,21 0-15,-21 21 0,0-20 16,0 20-16,-1 0 0,1-21 16,0 22-16,0-1 0,0-21 0,21 0 15,0 22-15,0-22 0,-21-21 16,21 21-16,21-21 31,0 0-31,-21-21 0,21 0 0,0 0 16,0-1-16,1 1 0,20-21 15,-21 21-15,0 0 0,0-1 0,1-20 16,-1 21-16,0 0 0,0 0 16,0 21-16,0-22 0,1 22 15,-1 0 1,-21 22-1,0-1-15,0 0 0,0 0 16,0 0-16,0 22 0,0-22 16,0 0-16,0 21 0,0-21 15,0 1-15,0-1 0,21 0 16,0 0-16,0 0 0,0-21 0,1 21 16,-1-21-16,0 0 0,0 0 15,0 0-15,0 0 0,1 0 16,20-21-16,-21 21 0,0-21 0,0 0 15,1-21-15,-1 20 0,0-20 16,0 21-16,0-21 0,-21-1 0,21 1 16,1-22-16,-1 22 0,-21 0 15,0-1-15,21 22 0,-21-21 16,21 21-16,-21-22 0,0 22 0,0 0 16,0 42 15,-21 22-31,21-22 15,-21 21-15,21-21 0,0 22 0,0-1 16,-21-21-16,21 21 0,-22 1 16,22-1-16,0 0 0,0 1 0,0-1 15,0-21-15,0 22 0,0-22 16,0 21-16,0-21 0,0 0 0,0 1 16,22-22-16,-1 0 0,0 0 15,0 0-15,0 0 0,0 0 16,1 0-16,20-22 0,-21 1 0,0 21 15,0-21-15,22-21 16,-22 21-16,0-1 0,0-20 0,0 21 16,1-21-16,-22 20 0,0-20 15,0 21-15,21 0 0,-21 0 0,-21 42 32,21 0-17,-22 0-15,22 0 0,0 0 16,-21 22-16,21-22 0,-21 21 0,21-21 15,-21 1-15,21-1 0,0 0 16,0 0-16,21 0 0,0-21 16,0 0-1,1 0-15,-1 0 0,0 0 0,0 0 16,0-21-16,0 0 0,-21 0 16,22 0-16,-22-1 0,21 1 15</inkml:trace>
  <inkml:trace contextRef="#ctx0" brushRef="#br0" timeOffset="3369.02">3725 487 0,'0'0'0,"0"-21"0,-63 21 32,42 0-32,-1 21 15,22 0 16,0 0-31,22-21 0,-22 21 16,21 1-16</inkml:trace>
  <inkml:trace contextRef="#ctx0" brushRef="#br0" timeOffset="3840.69">3958 677 0,'-21'0'0,"21"22"16,-21-22-16,0 21 16,-1 0-16,22 0 15,0 0-15,0 0 16,0 1-16,0-1 0,0 21 16,-21-21-16,21 0 0,0 1 15,-21-1-15,21 0 16,0 0-16,0 0 15,0-42 17,0 0-32,0 0 15,21 0-15,0-1 16,1-20-16,-1 21 0,0-21 16,0 20-16,0 1 0,0-21 0,22 21 15,-22 0-15,21-1 0,-21 22 16,22-21-16,-22 21 0,21 0 0,-21 0 15,1 0-15,-1 21 0,0-21 16,0 22-16,-21-1 0,0 0 0,0 0 16,0 0-16,0 22 0,0-22 15,0 0-15,-21 0 0,21 21 0,-21-20 16,21-1-16,-21-21 0,21 21 16,0 0-16,0-42 46</inkml:trace>
  <inkml:trace contextRef="#ctx0" brushRef="#br0" timeOffset="4424.56">4826 762 0,'0'0'0,"0"-21"0,0-43 31,0 43-31,-21 21 0,0-21 16,-1 21-16,1 0 0,0 0 16,0 0-16,0 0 0,0 0 15,-22 0-15,22 0 0,-21 21 16,21 0-16,-22 1 0,22-1 0,-21 21 16,21-21-16,-1 22 0,1-22 15,0 21-15,0-21 0,21 22 0,0-22 16,0 0-16,0 0 0,0 0 15,0 0-15,0 1 0,21-22 16,0 0-16,0 0 16,1 0-16,-1 0 0,0 0 0,21 0 15,-21-22-15,22 1 0,-1 0 16,-21 0-16,22-21 0,-1 20 0,0-20 16,-21 0-16,22-1 0,-22 1 15,21-21-15,-21 20 0,1 1 0,-22 0 16,0-1-16,21 1 0,-21 0 15,0-1-15,0 22 0,0 0 0,0 0 16,0 0-16,-21 42 16,-1 0-16,22 0 15,-21 0-15,0 22 0,21-22 16,0 21-16,-21 0 0,0 1 0,21-1 16,-21 0-16,21 1 15,0-22-15,0 21 0,0 1 0,0-22 16,0 21-16,0-21 0,0 0 15,0 1-15,0-1 0,0 0 16,21-21-16,0 0 16,0 0-16,0 0 0,0 0 0,1-21 15,20 21-15,-21-21 0,0-1 16,0 1-16,1 0 0,-1 0 16,0 0-16</inkml:trace>
  <inkml:trace contextRef="#ctx0" brushRef="#br0" timeOffset="4812.72">5186 699 0,'0'0'0,"0"-22"0,0 1 31,0 42-15,0 1-16,0-1 15,0 0-15,-21 0 0,21 0 16,-22 22-16,22-22 0,0 0 16,0 21-16,0-21 0,0 1 0,0-1 15,0 0-15,0 0 0,0 0 16,22-21-16,-1 0 15,0 0-15,0 0 0,0 0 0,22 0 16,-22 0-16,0 0 0,21-21 0,-21 0 16,1 0-16,20 21 15,-21-43-15,0 22 0,0 0 0,-21-21 16,0-1-16,0 22 0,0-21 16,0 0-16,0 20 0,-21-20 0,0 21 15,-21 0-15,21 0 0,-1-1 16,-20 22-16,21 0 0,-21 0 0,20 0 15,1 22-15,-21-1 0,21-21 16,0 21-16,-1 21 0,22-21 0,0 1 16,-21-1-16,21 0 0,0 21 15,0-21-15,0 1 0,0-1 0,0 0 16,21 0-16,1-21 16,-1 0-16,0 0 15,0 0-15</inkml:trace>
  <inkml:trace contextRef="#ctx0" brushRef="#br0" timeOffset="5387.72">5905 656 0,'0'0'0,"0"-21"0,0 0 16,-21 21 0,0 0-1,0 21-15,0 0 0,0 0 0,-1 1 16,1-1-16,0 0 15,0 0-15,21 21 0,-21-20 0,0 20 16,-1-21-16,22 0 0,0 22 16,0-22-16,0 0 0,-21-21 0,21 21 15,0 0-15,21-21 16,1 0-16,-1 0 16,0 0-16,0 0 15,0-21-15,22 0 0,-22 0 0,0 0 16,0-1-16,0 1 0,0 0 15,1 0-15,-1 0 0,0 0 16,0 21-16,-21-22 0,0 44 31,0-1-15,0 0-16,0 0 0,0 0 0,0 0 16,0 1-16,-21-1 0,21 0 15,0 0-15,0 0 0,0 0 0,0 1 16,21-1-16,0-21 15,0 0-15,1 0 0,-1 0 0,0 0 16,0 0-16,0 0 0,0 0 16,1-21-16,-22-1 0,21 1 0,0 0 15,-21 0-15,0 0 0,21-22 16,-21 1-16,0 21 0,0-21 0,0-1 16,0 22-16,0-21 15,0 21-15,-21-1 0,21 1 0,0 0 16,-21 21-16,0 0 15,-1 0-15,1 0 16,0 0 0</inkml:trace>
  <inkml:trace contextRef="#ctx0" brushRef="#br0" timeOffset="5984.74">6392 360 0,'0'0'0,"21"-21"0,1-43 31,-1 43-31,0 21 0,-21 21 16,0 0-1,0 1-15,0 20 0,0 0 0,0 1 16,0-1-16,0 0 0,-21 1 16,0 20-16,-1-21 0,1 22 0,0-22 15,21 1-15,-21-1 0,21 0 16,-21 1-16,21-22 0,-21 0 0,21 0 16,0 0-16,0-63 46,21 21-46,0 0 0,0-22 16</inkml:trace>
  <inkml:trace contextRef="#ctx0" brushRef="#br0" timeOffset="6256.24">6985 212 0,'0'0'0,"0"42"16,-21 149 0,0-128-16,-1-21 15,1 1-15,-21-1 0,21 22 0,0-22 16,-1 0-16,1 1 0,0-1 16,0 0-16,0-21 0,0 22 0,-1-22 15,22 0-15,-21 0 0,21 0 16,0-42 15,0 0-15,0 0-16</inkml:trace>
  <inkml:trace contextRef="#ctx0" brushRef="#br0" timeOffset="6453.1">6265 762 0,'0'0'0,"-21"0"0,42 0 32,0 0-32,1 0 15,-1 0-15,21 0 0,-21 0 16,22 0-16,-1 0 0,21-21 0,-20 21 16,-1 0-16,22-21 0,-22 21 15,0-21-15,22 21 0,-22 0 0,0 0 16</inkml:trace>
  <inkml:trace contextRef="#ctx0" brushRef="#br0" timeOffset="7439.72">7387 783 0,'0'0'15,"21"0"-15,0-21 0,1 21 16,-1-21-16,0 21 0,-21-21 0,21 21 15,-21-21-15,21-1 0,-21 1 16,0 0-16,0 0 0,0 0 16,0 0-16,-21 21 15,0 0-15,0-22 0,0 22 0,-1 0 16,-20 0-16,21 0 0,-21 22 16,20-1-16,-20-21 0,0 42 0,-1-21 15,1 0-15,21 22 0,-21-1 16,20 0-16,1 1 0,0-22 0,0 21 15,21 1-15,0-22 0,0 21 16,0-21-16,0 0 0,21-21 0,0 22 16,0-22-16,22 0 0,-22 0 15,0 0-15,21 0 0,-20-22 0,20 22 16,0-21-16,-21 0 0,22 0 16,-22 0-16,21 0 0,-21-22 15,1 22-15,20-21 0,-21 21 16,-21-22-16,0 22 0,21-21 0,-21 21 15,0-1-15,0 1 0,0 0 16,-21 21 0,21 21-16,-21 0 15,0 1-15,21 20 0,-21-21 16,21 21-16,0-20 0,0 20 16,0-21-16,0 21 0,0-20 15,0-1-15,0 0 0,0 0 0,0 0 16,0 0-16,0 1 0,21-22 15,0 0-15,0 0 0,0 0 16,22 0-16,-22 0 0,42-22 16,-20 1-16,-22 21 0,21-42 15,-21 21-15,0 0 0,22-1 16,-22-20-16,0 21 0,-21-21 0,0 20 16,21 1-16,-21 0 0,0 0 15,0 0-15,0 42 31,-21 0-31,21 0 0,0 0 16,-21 1-16,21 20 16,-21-21-16,0 0 0,21 22 0,0-22 15,0 0-15,0 0 0,-22 0 16,22 0-16,0 1 0,0-1 0,-21-21 16,21 21-16,0-42 46,0 0-46,0-1 0,21 1 16,1-21-16,-1 21 0,0-22 16,0 22-16,0-21 0,22 21 0,-22-22 15,21 22-15,0 0 0,1 0 16,20 0-16,-20 0 0,-1-1 0,0 22 16,1 0-16,-1 0 15,0 0-15,-21 0 0,22 22 0,-22-1 16,-21 0-16,0 21 0,21-21 15,-21 22-15,0-22 0,0 21 0,0-21 16,-21 1-16,21 20 0,0-21 16,-21 0-16,0 0 0,21 1 0,-22-22 15,22 21-15,0 0 16</inkml:trace>
  <inkml:trace contextRef="#ctx0" brushRef="#br0" timeOffset="8020.61">9186 762 0,'0'0'0,"0"-21"0,0 0 0,0 0 15,0-1-15,-21 1 0,0 21 16,0-21-16,0 21 0,-1 0 15,-20 0-15,0 0 0,-1 21 0,1 0 16,0 1-16,-1-1 0,1 0 16,0 0-16,-1 21 0,1 1 15,21-1-15,0-21 0,0 22 16,-1-1-16,22-21 0,0 21 0,0-20 16,0-1-16,0 0 0,0 0 15,22 0-15,-1-21 0,0 0 16,0 0-16,21 0 0,-20 0 15,20 0-15,-21 0 0,21-21 0,-20 0 16,20 21-16,0-42 0,-21 20 16,-21 1-16,43 0 0,-1-21 0,-21-1 15,22-20-15,-22 21 0,0-22 16,21 22-16,-42-1 0,21 1 0,-21-21 16,22 20-16,-22 1 15,0 21-15,0-22 0,0 22 0,0 0 16,0 0-16,-22 21 15,1 21-15,21 0 16,-21 22-16,0-22 0,21 21 16,0 0-16,-21 1 0,21-1 0,-21 0 15,21 1-15,0-1 0,-22 0 16,22 1-16,0-1 0,0 0 16,0 1-16,0-22 0,0 21 0,0-21 15,0 1-15,0-1 0,22-21 16,-1 21-16,0-21 0,0 0 15,0 0-15,0 0 0,1 0 16,20-21-16,-21 21 0,0-21 16,0-1-16,22 1 0,-22-21 0,21 21 15,-21-22-15</inkml:trace>
  <inkml:trace contextRef="#ctx0" brushRef="#br0" timeOffset="8272.35">9737 423 0,'0'0'16,"0"-21"-16,21 0 0,-21 0 0,-21 42 31,-1 0-31,1 0 16,21 1-16,0 20 0,-21 0 15,0-21-15,21 22 0,-21-1 16,21 0-16,0 1 0,-21-1 0,21 22 16,-22-22-16,22 0 0,-21-21 15,21 22-15,-21-22 0,21 0 0,0 21 16,0-20-16,0-1 15,21-21 17,0-21-32,1 21 0,-1-22 0,0 1 15,0 0-15</inkml:trace>
  <inkml:trace contextRef="#ctx0" brushRef="#br0" timeOffset="8652.68">9864 868 0,'21'0'32,"0"0"-32,0 0 15,0 0-15,0 0 0,1 0 16,20-21-16,-21 21 0,0-21 16,0 21-16,22-22 0,-22 1 0,0 0 15,0 21-15,0-21 0,1 0 16,-22 0-16,0-1 0,0 1 15,-22 21 1,-20 0-16,21 0 16,0 0-16,-22 0 0,1 21 0,0 1 15,-1-1-15,22 0 0,-21 21 16,21-21-16,0 22 0,-1-1 0,22-21 16,0 22-16,0-22 0,0 0 15,0 0-15,22 0 0,-1 0 0,0 1 16,0-22-16,0 0 0,0 21 15,1-21-15,20 0 0,-21 0 0,21 0 16,-20 0-16,20 0 0,-21-21 16,0 21-16,0-22 0,1 1 15,-22 0-15,21 21 0,0-21 16</inkml:trace>
  <inkml:trace contextRef="#ctx0" brushRef="#br0" timeOffset="10980.56">13060 169 0,'0'0'15,"0"-127"1,0 106-16,0 0 0,-21 21 109,21 42-93,0 1-16,0-1 16,0 0-16,-22 1 0,22 20 0,0-20 15,-21-1-15,21 0 0,0 1 16,0-1-16,0 0 0,0 1 0,0-1 15,0 0-15,0 22 16,0-22-16,0 0 0,0 1 0,0 20 16,0-20-16,0-1 0,0 0 15,0 1-15,0-1 0,0 0 0,0 1 16,0-1-16,0 0 0,0 1 16,0-22-16,0 21 0,0 0 0,0 1 15,0-1-15,0 0 0,0 1 16,-21-1-16,21 0 0,0 22 0,-21-22 15,21 1-15,-21 20 0,21-21 0,0 1 16,-21-1-16,-1 0 16,22 22-16,-21-22 0,21 1 0,-21-1 15,0 21-15,21-20 0,-21 20 16,21 1-16,-21-22 0,-1 22 0,22-1 16,-21-21-16,21 22 0,-21-22 0,0 22 15,21-22-15,-21 0 0,21 22 16,0-22-16,-21 22 0,-1-22 0,22 0 15,-21 22-15,21-22 0,0 22 16,-21-22-16,0 0 0,21 22 0,-21-22 16,21 1-16,0-1 0,-21 0 0,21 22 15,-22-22-15,1 0 0,21 1 16,0 20-16,-21-20 0,21 20 0,-21-21 16,0 22-16,21-1 0,-21-20 15,-1 20-15,22-20 0,-21-1 16,0 21-16,21-20 0,-21-1 0,0 0 15,21 1-15,0 20 0,-21-20 0,-1 20 16,22-21-16,-21 1 0,21 20 16,0-20-16,-21 20 0,21-21 0,-21 1 15,21 20-15,-21-20 0,21-1 16,0 0-16,0 1 0,-21-1 0,21 21 16,-22-20-16,22-1 0,-21 0 0,21 1 15,0-1-15,0 0 0,0 22 16,-21-22-16,21 1 0,-21-1 0,21 0 15,0 1-15,0-22 0,-21 21 16,21 0-16,-21-20 0,21 20 0,0-21 16,-22 0-16,22 22 0,0-22 15,0 21-15,0-21 0,-21 22 0,21-22 16,0 21-16,-21-21 0,21 0 0,0 22 16,0-22-16,0 0 0,-21 21 15,21-20-15,0-1 0,-21 21 0,21-21 16,-21 0-16,21 22 0,0-22 0,0 21 15,-22-21-15,22 1 0,-21 20 0,21-21 16,0 21-16,0-20 0,0-1 16,-21 21-16,21-21 0,0 22 15,-21-1-15,21 0 0,0 1 0,0-1 16,0-21-16,-21 21 0,21 1 16,-21-1-16,21 0 0,0 22 0,0-22 15,0 1-15,0-1 0,0 0 0,0 1 16,-22-1-16,22 0 0,-21 1 0,21 20 15,0-21-15,0 22 0,0-22 16,0 22-16,-21-22 0,21 22 0,0-22 16,-21 21-16,21-20 0,0 20 0,-21-20 15,21 20-15,0-21 0,0 22 0,0-1 16,-21 1-16,21-1 0,0-20 16,-22 20-16,22 1 0,0-1 15,0-20-15,0 20 0,-21-21 0,21 22 16,0-1-16,0-20 0,-21 20 0,21 1 15,0-1-15,0-20 0,0 20 0,0 1 16,-21-1-16,21 1 0,-21-1 16,21-21-16,0 22 0,0-1 0,-21 1 15,21-1-15,-22 1 0,22-1 0,-21-20 16,21 20-16,0 1 0,-21-1 0,21 1 16,-21-1-16,0 1 0,21-1 15,0-20-15,-21 20 0,-1 1 0,22 20 16,-21-20-16,0-1 0,21 1 0,0-1 15,-21 1-15,0-1 0,21 1 16,0-1-16,-21 1 0,-1-1 0,1 1 16,21-1-16,0 1 0,-21 20 15,0-20-15,0-1 0,0 1 0,21 21 16,-22-22-16,1 1 0,21 20 0,-21-20 16,0-1-16,0 22 0,0-22 0,21 22 15,-22-21-15,1-1 0,21 22 16,-21-22-16,0 1 0,0-1 0,21 22 15,-21-22-15,-1 1 0,1 21 0,21-22 16,-21 22-16,0-22 0,21 1 16,-21 20-16,0-20 0,21-1 15,0 1-15,-22 21 0,1-22 0,0 1 16,21 20-16,-21-20 0,0-1 0,21 22 16,-21-22-16,-1 1 0,22-1 15,-21 22-15,21-21 0,-21-1 0,0 1 16,21-1-16,0 1 0,-21-1 0,0 1 15,21-1-15,-22 1 0,22-1 16,0 1-16,-21-1 0,0 1 0,21-1 16,-21 1-16,21-1 0,0 1 0,-21-1 15,21 1-15,-21-1 0,21 1 16,-22-1-16,22-21 0,0 22 0,0-1 16,-21 1-16,21-22 0,-21 22 15,21-1-15,-21-20 0,21 20 0,-21 1 16,21-22-16,0 21 0,0-20 15,-21 20-15,21-20 0,0 20 0,-22-21 16,22 22-16,0-22 0,0 22 0,0-22 16,0 22-16,0-22 0,0 21 15,0-20-15,-21-1 0,21 22 0,0-22 16,0 0-16,0 1 0,0-1 16,-21 0-16,21 1 0,0-22 0,0 21 15,0-21-15,0 0 0,0 1 0,-21-44 31,21-20-15</inkml:trace>
  <inkml:trace contextRef="#ctx0" brushRef="#br0" timeOffset="12456.6">13758 974 0,'0'0'0,"21"0"0,1 0 15,-1 0-15,0 0 16,0-21-16,0-1 0,0 1 16,1 0-16,20 0 0,-21 0 15,0 0-15,22-1 0,-22 1 0,0 0 16,0 0-16,-21 0 0,0 0 16,0-1-16,0 1 0,0 0 0,-21 0 15,0 0-15,0 0 0,-22-1 16,22 22-16,-21 0 0,-1 0 0,1 0 15,21 0-15,-21 0 0,-1 22 16,1-1-16,0 0 0,-1 0 16,1 0-16,21 22 0,-22-1 0,22-21 15,0 21-15,21 1 0,0-22 16,0 21-16,0-21 0,0 1 0,0-1 16,42-21-16,-20 0 15,-1 0-15,0 0 0,21 0 0,-21 0 16,22-21-16,-1-1 0,0-20 15,1 21-15,-1 0 0,0 0 16,1-1-16,-1-20 0,0 21 0,-20 0 16,20 0-16,-21-1 0,0 22 15,-21-21-15,21 0 0,1 21 16,-22 21 15,-22 0-31,22 1 16,-21-1-16,21 21 0,0 0 0,0 1 15,0 20-15,0 1 0,0-22 16,0 22-16,0-1 0,0 1 0,0-22 16,0 21-16,0 1 0,0-22 0,21 22 15,-21-1-15,0-20 0,0-1 16,0 21-16,0-20 0,0-1 0,0-21 16,0 22-16,0-22 0,-21 0 15,0 0-15,0 0 0,-21 0 16,20-21-16,-20 0 0,0 0 0,-1 0 15,1 0-15,0-21 0,-1 0 16,1 0-16,0 0 0,-1-22 0,22 22 16,-21-21-16,21 21 0,-22-22 0,43 1 15,-21 21-15,21-21 0,0 20 16,0 1-16,0-21 0,0 21 0,21 0 16,-21-1-16,43-20 0,-22 21 15,0-21-15,21 20 0,-20-20 0,20 0 16,21 21-16</inkml:trace>
  <inkml:trace contextRef="#ctx0" brushRef="#br0" timeOffset="13076.22">14393 826 0,'0'-22'31,"21"1"-31,1 0 0,-1 21 15,-21-21-15,21 0 0,0 21 16,-21-21-16,21-1 0,-21 1 16,0 0-1,-21 21 1,0 0-16,0 0 16,0 21-16,-1-21 0,1 21 15,0 22-15,0-22 0,0 21 0,0 1 16,-1-1-16,22 0 0,0 1 15,0-1-15,0 0 0,0-21 0,0 22 16,0-22-16,0 0 0,22 0 16,20-21-16,-21 0 0,21 0 0,-20 0 15,20 0-15,0 0 0,-21-21 0,22 0 16,-1 0-16,-21 0 0,22-22 16,-22 22-16,0-21 0,0-1 15,0 1-15,0 0 0,1-1 16,-22 1-16,21 0 0,-21-1 0,21-20 15,-21 21-15,0-22 0,0 22 16,21-22-16,0 22 0,-21 0 0,21-1 16,-21 1-16,0 21 0,0 0 15,0 42-15,0 0 16,-21 21-16,21 1 0,-21-1 16,0 0-16,21 1 0,0-1 0,-21 21 15,21-20-15,-21-1 16,21 0-16,0 1 0,0-1 0,0 0 15,0 1-15,0-1 0,0-21 16,21 0-16,0 1 0,0-1 0,0 0 16,0 0-16,1-21 0,-1 0 15,21 0-15,-21 0 0,0 0 0,1 0 16,-1 0-16,0-21 0,0 0 16,0 0-16,0 21 0,-21-22 0,22 1 15,-22-21-15,0 21 0,0 0 0,0-1 16</inkml:trace>
  <inkml:trace contextRef="#ctx0" brushRef="#br0" timeOffset="13248.66">14732 635 0,'21'0'47,"0"-21"-47,0 21 0,22-21 0,-22 21 15,21-21-15,22 21 0,-22-22 0,0 22 16,22-21-16,-1 0 0,1 21 16</inkml:trace>
  <inkml:trace contextRef="#ctx0" brushRef="#br0" timeOffset="14136.7">15790 402 0,'-21'0'15,"0"0"-15,21 21 16,-21-21-16,21 22 0,0-1 16,-21 0-16,21 0 0,-22 21 0,22-20 15,0 20-15,0-21 0,0 21 16,0 1-16,0-1 0,0 0 0,-21-20 16,21 20-16,-21 0 0,21-21 15,-21 22-15,21-22 0,0 0 0,0 0 16,0 0-1,0-42 17,21 0-32,0 0 0,-21 0 15,21 0-15,1-22 0,-1 22 0,0-21 16,0 21-16,0-22 0,0 22 16,-21 0-16,22 0 0,-1 0 0,0-1 15,0 22-15,-21 22 31,0-1-31,0 0 0,0 0 16,0 0-16,0 22 0,0-22 16,0 0-16,0 21 0,0-21 0,21 1 15,-21-1-15,21 0 0,-21 0 16,0 0-16,22-21 0,-1 21 0,0-21 16,0 0-16,0 0 0,0 0 15,1 0-15,-1 0 0,0-21 0,0 0 16,21 21-16,-20-21 0,-1-21 15,0 20-15,0-20 0,0 21 0,0-21 16,1-1-16,-22 1 0,21 0 16,0-22-16,-21 22 0,21-1 0,-21 1 15,0 21-15,0-21 16,0 20-16,0 1 0,0 0 0,0 0 0,-21 21 31,0 21-31,0 0 0,-1 0 0,1 1 16,21 20-16,-21-21 0,0 21 15,21 1-15,-21-1 0,21 0 0,-21 1 16,21-1-16,0 0 0,0 1 0,0-22 16,0 21-16,0 1 0,21-22 15,0 0-15,0 0 0,21 0 0,-20 0 16,20-21-16,-21 0 0,21 0 16,-20 0-16,20 0 0,0-21 0,-21 0 15,22 0-15,-22 0 0,0 0 16,0-22-16,0 22 0,1-21 0,-1 21 15,-21-22-15,0 22 16,21 0-16,-21 0 0,0 0 16,-21 42-1,0-21-15,21 21 16,-22 0-16,22 0 0,-21 0 16,21 1-16,0-1 0,0 0 0,0 21 15,0-21-15,0 1 16,0-1-16,0 0 0,21-21 0,1 0 15,-1 0-15,0 0 16,0 0-16,0 0 0,-21-21 16,21 0-1</inkml:trace>
  <inkml:trace contextRef="#ctx0" brushRef="#br0" timeOffset="14320.99">16954 508 0,'0'0'0,"-63"-21"15,42 21 1,0 0-16,-1 0 0,1 0 16,21 21-1,0 0-15,0 0 16,21 1 0,1-22-16,-22 21 15,21-21-15,0 0 0</inkml:trace>
  <inkml:trace contextRef="#ctx0" brushRef="#br0" timeOffset="14780">17208 656 0,'-42'43'16,"21"-43"-1,0 21-15,21 0 0,-21 0 16,21 0-16,0 0 0,0 1 0,0-1 15,-22 0-15,22 21 0,0-21 16,0 1-16,0-1 0,0 0 0,0 0 16,0 0-16,-21-21 15,21 21-15,0-42 32,0 0-17,21 0-15,1 0 0,-22 0 16,21-1-16,0 1 0,0-21 0,21 21 15,-20-22-15,-1 22 0,21-21 16,0 21-16,1 0 0,-22-1 0,21 1 16,1 21-16,-1 0 15,-21 0-15,21 0 0,-20 0 0,-1 21 16,0-21-16,0 22 0,-21-1 16,0 21-16,0-21 0,0 0 0,0 1 15,0 20-15,0-21 0,0 0 16,0 0-16,-21 1 0,0-1 0,21 0 15,-21-21-15,21 21 0,-22-21 16,22 21 0,22-21-1,-1 0 1</inkml:trace>
  <inkml:trace contextRef="#ctx0" brushRef="#br0" timeOffset="15696.64">18076 720 0,'0'0'16,"0"-21"-16,0-1 0,0 1 15,-21 21-15,0 0 16,0 0-16,0 0 0,-1 21 16,1 1-16,0-22 0,0 21 0,-21 0 15,20 21-15,-20-21 0,21 22 16,0-22-16,0 21 0,-1-21 0,22 22 15,0-22-15,0 0 16,0 0-16,0 0 0,0 1 0,0-1 16,22 0-16,-1-21 0,0 0 15,0 0-15,0 0 0,0 0 0,1 0 16,-1 0-16,21-21 0,-21 0 16,0-1-16,1 1 0,-1 0 0,0 0 15,0-21-15,0-1 0,-21 1 16,21 0-16,1-22 0,-1 22 0,0-22 15,-21 22-15,0-22 0,21 22 16,-21 0-16,0-1 0,0 1 0,0 21 16,0 0-16,0 0 0,-21 21 15,21 21 1,-21 0-16,0 0 0,21 0 0,-22 22 16,1-22-16,21 21 0,-21 0 15,21 1-15,-21-1 0,21 0 0,0 1 16,0-1-16,0 0 0,0 22 15,0-22-15,0-21 0,0 22 0,0-1 16,0-21-16,0 0 0,21 1 16,-21-1-16,21 0 0,0-21 0,1 0 15,-1 0-15,0 0 0,0 0 16,21 0-16,-20 0 0,20 0 0,-21 0 16,0-21-16,22 0 15,-22-1-15,21 1 0,-21-21 0,0 21 16,1-22-16,-1 22 0,0-21 15,0 21-15,0 0 0,-21-1 0,21 1 16,-42 42 15,0 1-31,0 20 16,21-21-16,0 0 0,0 0 0,-21 22 16,21-22-16,0 0 0,0 21 15,0-20-15,0-1 0,0 0 0,21 0 16,0 0-16,0-21 15,0 0-15,1 0 0,20 0 0,-21 0 16,21 0-16,1 0 16,-22 0-16,0 0 0,21-21 0,-20 0 15,-1 0-15,0 0 0,0-1 16,-21-20-16,21 0 0,-21 21 0,0-22 16,0 1-16,0 21 0,0-22 15,-21 22-15,0 0 0,0 0 0,-22 21 16,22 0-16,0 0 15,0 0-15,-21 0 0,20 0 0,-20 21 16,0-21-16,21 21 0,-1 0 16,1 1-16,0-1 0,21 0 15,-21 0-15,21 0 16,0 0-16,0 1 0,21-1 16,0-21-16,0 0 0,1 0 0,-1 0 15,0 0-15,0 0 0</inkml:trace>
  <inkml:trace contextRef="#ctx0" brushRef="#br0" timeOffset="16239.69">19113 804 0,'0'0'0,"-21"0"31,21 22-31,-21-1 16,21 0-16,-21 0 0,21 21 15,0-20-15,-21 20 0,21-21 0,-21 0 16,21 0-16,0 22 0,0-22 16,0 0-16,0 0 0,21-21 31,0 0-31,0 0 16,0 0-16,0-21 0,1 21 15,-1-21-15,0 0 0,0 21 16,0-21-16,0-22 0,1 22 0,-1 0 15,0 0-15,21 0 0,-42-1 16,21 1-16,1 21 0,-22 21 31,0 1-31,-22-1 0,1 0 16,21 0-16,0 0 0,-21 0 0,21 1 16,0-1-16,0 0 0,0 0 15,0 0-15,21 0 16,0-21-16,1 0 0,-1 0 15,0 0-15,0 0 0,0-21 0,0 21 16,1-21-16,-1 0 0,0 0 16,0 0-16,-21-1 0,0-20 15,21 21-15,-21-21 0,0-1 16,0 22-16,0-21 0,0 21 0,0-1 16,0 1-16,-21 21 0,21-21 15,-21 21-15,0 0 0,0 0 16,-1 0-16,1 0 0,0 0 15,21 21-15,-21 0 16</inkml:trace>
  <inkml:trace contextRef="#ctx0" brushRef="#br0" timeOffset="16852.75">19812 508 0,'0'0'0,"21"-21"15,21-21 1,-20 42-16,-22-22 16,0 44-1,0-1 1,0 0-16,-22 0 0,22 21 15,-21-20-15,0 20 0,0 0 0,0 1 16,0-1-16,21 21 0,-22-20 16,1-1-16,0 0 0,0 1 0,0-1 15,21-21-15,-21 22 0,21-22 16,-22 0-16,22 0 16,22-21 15,-22-21-31,21 0 15,21 0-15,-21-1 0,0-20 0</inkml:trace>
  <inkml:trace contextRef="#ctx0" brushRef="#br0" timeOffset="17107.82">20235 466 0,'0'0'0,"0"-43"0,21 22 0,-21 0 15,0 42 1,0 0-16,0 1 0,-21-1 15,21 21-15,-21-21 16,21 22-16,0-1 0,-21 21 0,21-20 16,-21 20-16,21-20 0,-21 20 15,21-21-15,0 1 0,0-1 0,0-21 16,-22 22-16,22-22 0,0 0 16,0 0-16,0 0 0,0-42 46,0 0-46,-21 0 0,21 0 16</inkml:trace>
  <inkml:trace contextRef="#ctx0" brushRef="#br0" timeOffset="17300.72">19664 889 0,'21'0'31,"0"0"-31,0 0 0,22 0 16,-22 0-16,21-21 0,0 21 0,1-21 16,-1 0-16,-21 21 0,22-22 15,-1 22-15,0 0 0,1 0 16,-1-21-16,-21 21 0,21 0 16,-20 0-16,20 0 0</inkml:trace>
  <inkml:trace contextRef="#ctx0" brushRef="#br0" timeOffset="18252.16">20786 847 0,'0'0'0,"21"0"15,-21-21 1,0-1 0,0 1-16,0 0 15,0 0-15,0 0 16,-21 0-16,-1 21 0,1 0 15,0 0-15,0 0 16,0 0-16,-22 0 0,22 0 16,-21 21-16,21 0 0,-22 21 15,1-21-15,0 22 0,21-1 0,-22 0 16,22-20-16,0 20 0,0-21 16,0 21-16,21-20 0,0-1 0,0 0 15,0 0-15,0 0 0,21-21 16,0 0-16,0 0 0,21 0 15,1 0-15,-22 0 0,21 0 16,1-21-16,20 0 0,-21 0 0,1 21 16,-22-43-16,21 22 0,1 0 15,-22-21-15,0 21 0,0-22 16,0 22-16,0 0 0,-21-21 0,22 20 16,-22 1-16,0 0 15,0 42 1,-22 0-1,1 1-15,0-1 0,0 21 0,21-21 16,0 0-16,0 22 0,0-22 16,0 0-16,0 0 0,0 0 0,0 1 15,0-1-15,21-21 16,0 0-16,0 0 0,1 0 16,-1 0-16,0 0 0,0 0 15,21 0-15,-42-21 0,22-1 16,-1 22-16,0-21 0,0 0 15,-21-21-15,0 21 0,0-1 0,21 1 16,-21 0-16,21 0 0,-21 0 16,0 0-16,0 42 15,0 0 1,0 0-16,0 0 0,0 0 16,-21 1-16,0 20 0,21-21 0,-21 0 15,21 0-15,-21 1 0,21-1 16,-21 0-16,21 0 0,0 0 15,0 0-15,0-42 47,0 0-47,0 0 16,0 0-16,0 0 0,0-1 0,21 1 16,0-21-16,0 0 0,0 20 15,0-20-15,1 21 0,20-21 0,0 20 16,-21 1-16,22 21 0,-22 0 15,21 0-15,1 0 0,-22 0 0,0 21 16,21 1-16,-42-1 0,21 0 16,-21 0-16,22 21 0,-22-20 15,0 20-15,0-21 0,0 0 16,0 0-16,0 22 0,0-22 0,-22-21 16,22 21-16,-21 0 0,21 0 15,-21-21-15,42 0 47,22-21-31</inkml:trace>
  <inkml:trace contextRef="#ctx0" brushRef="#br0" timeOffset="18796.71">22077 974 0,'0'-21'0,"0"42"0,0-64 0,0 22 16,0 0-16,-21 0 16,-1 21-16,1 0 0,0-21 0,0 21 15,0 0-15,0 0 0,-1 21 16,-20-21-16,21 21 0,-21 21 0,20-20 16,-20-1-16,0 21 0,21-21 15,-1 22-15,-20-1 0,21-21 0,0 0 16,21 0-16,0 22 15,0-22-15,0 0 0,0 0 16,21-21-16,0 0 0,0 21 0,0-21 16,1 0-16,20 0 0,-21 0 15,21 0-15,-20 0 0,-1-21 0,21 0 16,-21 0-16,22 0 0,-22 0 16,21-1-16,-21-20 0,0 0 0,1-1 15,20 1-15,-21 0 0,0-22 16,0 22-16,1 0 0,-1-1 15,0 1-15,-21 0 0,0 20 0,0 1 16,0 0-16,0 0 0,-21 21 16,0 0-1,-1 0-15,1 21 16,0 21-16,0-20 0,0 20 16,21 0-16,0 1 0,-21-1 0,21 0 15,-22 1-15,22-1 0,0 0 16,0 1-16,0-22 0,0 21 0,0-21 15,0 0-15,22 1 0,-1-1 16,0 0-16,0-21 0,0 0 16,0 0-16,22 0 0,-22 0 15,0 0-15,0 0 0,22-21 0,-22 0 16,21 21-16,-21-22 0,22 1 16</inkml:trace>
  <inkml:trace contextRef="#ctx0" brushRef="#br0" timeOffset="19048.68">22839 529 0,'-85'21'16,"64"1"-16,0 20 16,0-21-16,-1 21 0,22 1 15,0-1-15,-21 0 0,0 1 0,21-1 16,-21 0-16,21 1 0,0-1 15,0 0-15,-21 1 0,21-22 16,0 0-16,0 0 0,0 0 16,0 1-16,0-1 15,21-21 1,0 0-16,0-21 16,0 21-16</inkml:trace>
  <inkml:trace contextRef="#ctx0" brushRef="#br0" timeOffset="19728.68">22796 1101 0,'22'0'31,"-1"0"-31,21-21 16,-21 21-16,0-22 0,1 22 15,-1-21-15,0 0 0,21 0 16,-21 0-16,1 0 0,-1-1 0,-21 1 15,0 0-15,21 0 0,-21 0 16,0 0-16,0-1 16,-21 22-1,0 0-15,-1 0 0,1 0 16,0 22-16,0-1 0,0 0 0,0 0 16,-1 0-16,1 22 15,0-22-15,0 21 0,0-21 0,21 0 16,0 22-16,0-22 0,0 0 15,0 0-15,0 0 0,0 1 16,0-1-16,21 0 16,0-21-16,0 0 0,0 0 15,22 0-15,-22 0 0,0 0 16,0 0-16,22 0 0,-22 0 0,21-21 16,0 0-16,-20-1 0,20 22 15,0-42-15,1 21 0,-22 0 0,21 0 16,-21-22-16,22 1 0,-22 21 15,0-22-15,0 1 0,0 21 16,-21-21-16,21 20 0,-21 1 16,0 0-16,-21 21 0,0 0 15,0 0-15,0 0 0,0 0 16,-22 21-16,22 0 0,0 1 0,0-1 16,0 0-16,21 0 0,-22 21 15,22-20-15,0-1 0,0 21 0,0-21 16,0 0-16,22 22 0,-1-22 15,0 0-15,-21 0 0,21 0 0,0 1 16,-21-1-16,0 0 16,0 0-16,0 0 31,-21-21-15,0 0-1,0 0 16,0 0-31,-1-21 0,1 21 0</inkml:trace>
  <inkml:trace contextRef="#ctx0" brushRef="#br0" timeOffset="21157.08">974 1757 0,'-22'0'15,"22"-21"32,22 21-47,-1 0 16,0 0-16,0 0 0,0 0 16,0 0-16,22 0 0,-22 0 15,21 0-15,1 0 0,-1 0 0,0 0 16,1 0-16,20 0 0,-21 0 15,22 0-15,-1 0 0,1 0 0,21 0 16,-22 0-16,1 0 0,20 0 16,1 0-16,0 0 0,20 0 15,1-21-15,0 21 0,0 0 0,0 0 16,0 0-16,-22 0 0,22 0 16,-21 0-16,21 0 0,-1-22 15,1 22-15,21 0 0,-21 0 16,0 0-16,21 0 0,-21 0 0,21 0 15,-21 0-15,21 0 0,0 0 16,0 0-16,0 0 0,0 0 0,0 0 16,0 22-16,-22-22 0,22 0 15,0 0-15,0 21 0,0-21 0,-21 0 16,21 21-16,-21-21 16,21 0-16,-21 0 0,21 21 0,0-21 0,0 0 15,21 0-15,-21 0 0,-21 21 16,21-21-16,0 0 0,0 0 0,0 0 15,0 0-15,0 0 16,-21 21-16,0-21 0,-1 0 0,1 0 16,-21 0-16,21 0 0,-22 0 15,1 0-15,21 0 0,-21 0 0,-1 0 16,1 0-16,0 0 0,-1 0 0,-20 0 16,20 0-16,-20 0 0,-22 0 15,22 0-15,-22 0 0,0 0 0,-20 0 16,-1 0-16,0 0 0,0 0 15,0 0-15,-42 0 32,0 0-17,0 0-15,0-21 0,21 0 16</inkml:trace>
  <inkml:trace contextRef="#ctx0" brushRef="#br0" timeOffset="22364.76">14541 1926 0,'0'0'15,"-21"0"-15,0 0 0,0 0 16,42 0 62,0 0-78,0 0 16,1 0-16,-1 0 15,21 0-15,-21 0 0,22 0 16,-22 0-16,42 0 0,-20 0 15,20 0-15,1 0 0,-1 0 0,22 0 16,-22-21-16,22 21 0,0 0 0,-22 0 16,22 0-16,-22 0 0,22 0 15,-22 0-15,22 0 0,-21 0 16,20 0-16,1 0 0,0 0 0,-1 0 16,1 0-16,0 0 0,-1 0 15,1 0-15,0 0 0,-1 0 0,-20 0 16,20 0-16,-20 0 0,21 0 0,-1 0 15,-20 0-15,20 0 16,1 0-16,0 0 0,-1 0 0,1 0 16,-21 0-16,20 0 0,-20 21 15,20-21-15,1 0 0,0 21 0,-1-21 16,22 0-16,-21 0 0,21 0 16,0 0-16,-22 22 0,22-22 0,-21 0 15,-1 0-15,1 0 0,0 0 16,21 0-16,-22 0 0,22 0 0,-21 0 15,21 0-15,-1 21 0,-20-21 16,21 0-16,-21 0 0,-1 0 0,22 0 16,0 0-16,-21 0 15,20 0-15,1 21 0,0-21 0,0 0 16,0 0-16,0 21 0,-22-21 16,22 0-16,0 21 0,0-21 0,0 0 15,-1 21-15,1-21 0,0 22 16,-21-22-16,21 0 0,-22 21 0,1-21 15,0 0-15,-22 21 0,22-21 16,-1 0-16,1 0 0,-21 21 0,20-21 16,-20 0-16,-1 0 0,1 21 15,-1-21-15,1 0 0,-22 0 0,0 0 16,-20 0-16,20 0 0,-21 21 16,0-21-16,-42 0 31,-21 0-16,-1 0-15,1 0 0,-21 0 0,-22 0 16,0 0-16</inkml:trace>
  <inkml:trace contextRef="#ctx0" brushRef="#br0" timeOffset="24160.19">910 2688 0,'-21'0'0,"21"-21"15,-21 21 1,21-21-16,0 0 15,0 0 1,0-1-16,0 1 16,21 21-16,-21-21 0,21 21 15,0 0-15,0-21 0,1 21 16,-1 0-16,0 0 0,0 0 16,21 21-16,-20 0 0,20 0 0,-21 22 15,21-22-15,-20 0 0,-1 21 16,0-20-16,0 20 0,-21-21 0,0 21 15,0-20-15,0 20 16,0-21-16,0 0 0,0 0 16,-21 1-16,0-22 0,21 21 0,0 0 15,-21-21-15,-1 0 16,22-21-16,0 0 16,0-1-16,0 1 15,0 0-15,0-21 0,0 21 16,22-22-16,-1 22 0,0-21 0,0-1 15,0 22-15,0-21 0,1 21 16,-1 0-16,0-1 0,21 1 16,-21 0-16,1 21 0,-1 0 0,0-21 15,0 21-15,0 0 16,0 0-16,1 0 0</inkml:trace>
  <inkml:trace contextRef="#ctx0" brushRef="#br0" timeOffset="24769.45">1799 2773 0,'0'0'0,"0"21"16,21-21-1,0-21-15,-21 0 16,22 21-16,-1-21 0,0-1 16,-21 1-16,21-21 0,-21 21 0,21 0 15,-21-1-15,0 1 16,0 0-16,0-21 0,0 21 15,0-1-15,-21 22 16,0 0-16,0 22 16,0 20-16,-1-21 15,22 21-15,-21 1 0,0-1 0,21 0 16,0 1-16,-21-1 0,21-21 16,0 22-16,0-1 0,0-21 15,0 0-15,0 22 0,21-43 0,0 21 16,0 0-16,1-21 0,-1 0 15,0 0-15,0 0 0,21 0 16,-20-21-16,20 21 0,-21-21 16,21-1-16,-20 1 0,20 0 0,-21-21 15,21 21-15,1-22 0,-22 1 16,0 0-16,0-22 0,22 22 0,-22-22 16,0 1-16,-21 20 0,21-20 15,0 21-15,-21-22 0,0 22 16,0 21-16,21-22 0,-21 22 0,0 0 15,0 0-15,0 42 16,0 0-16,0 0 16,-21 22-16,21-1 0,0 0 15,0 1-15,-21 20 0,21 1 16,0-1-16,0-21 0,0 22 16,0-22-16,0 1 0,0-1 0,0 0 15,0-21-15,21 22 0,-21-22 16,21-21-16,1 21 0,-1 0 15,0-21-15,0 0 0,0 0 16,0-21-16,1 0 0,-1 21 0,0-21 16,-21 0-16,0-22 0,21 22 15,-21 0-15</inkml:trace>
  <inkml:trace contextRef="#ctx0" brushRef="#br0" timeOffset="24960.7">2222 2561 0,'0'0'0,"-21"21"0,42-21 31,1 0-31,-1 0 0,21 0 16,0 0-16,1-21 0,-1 0 16,0 21-16,1-21 0,-1 0 15,22 21-15,-22-21 0,0-1 0,1 22 16,-1-21-16,-21 21 0</inkml:trace>
  <inkml:trace contextRef="#ctx0" brushRef="#br0" timeOffset="26240.75">3027 2434 0,'-21'0'16,"21"-21"-1,-22 21-15,22-21 16,0 42 15,0 0-31,0 22 16,0-22-16,0 0 0,0 21 15,-21-21-15,21 22 0,0-1 16,0-21-16,0 0 0,0 22 0,0-22 16,0 0-16,0 0 0,0 0 15,21-21 1,1 0-16,-1 0 15,0 0-15,0 0 0,0 0 16,0-21-16,-21 0 0,22 0 16,-1 0-16,-21 0 0,21-1 0,-21-20 15,21 21-15,-21-21 0,21-1 16,-21 22-16,0-21 0,0 21 0,0-22 16,0 22-16,0 0 15,0 0-15,0 42 31,0 0-31,0 0 16,0 0-16,0 22 0,0-22 16,0 21-16,0-21 0,0 22 15,0-22-15,0 21 0,0-21 0,0 1 16,0 20-16,0-21 0,0 0 16,21 0-16,1 1 0,-1-22 15,0 0-15,0 0 0,0 0 16,22 0-16,-22 0 0,0 0 0,21 0 15,-21-22-15,22 1 16,-22 0-16,21 0 0,-21 0 0,22 0 16,-22-22-16,0 22 0,21-21 15,1-22-15,-43 22 0,0 0 16,0 20-16,0-20 0,0 21 16,0 0-16,0 0 0,-21 21 15,-1 0-15,1 0 0,0 0 16,0 0-16,21 21 15,-21 0-15,21 0 0,0 0 16,0 0-16,0 1 0,0-1 0,21 0 16,0 0-16,0 0 0,-21 0 15,21 1-15,-21-1 0,22 0 16,-22 0-16,21 0 0,-21 0 16,0 1-16,21-1 15,-21 0-15,21-21 0,-21 21 16,21-21-16,0 0 15,1 0-15,-22 21 0,21-21 0,0 0 16,0 0-16,0 0 16,0 0-16,1 0 0,-1-21 0,21 0 15,-21 21-15,0-21 0,-21 0 16,22 21-16,-1-22 0,0 1 0,0-21 16,0 21-16,-21 0 0,21-22 15,1 22-15,-22-21 0,0-1 16,21 22-16,-21 0 0,21 0 0,-21 0 15,0 0-15,0 42 32,-21 21-32,21-21 15,-21 0-15,-1 22 0,22-22 0,0 21 16,-21 1-16,21-22 0,-21 21 16,21-21-16,0 0 0,0 1 0,-21-1 15,21 0-15,0 0 0,0 0 16,0 0-16,0-42 47,0 0-32,0 0-15,0-21 0,0 20 16,21 1-16,0-21 0,0 0 0,1-1 16,20 1-16,-21 0 0,21-1 15,-20 22-15,20 0 0,0-21 0,1 20 16,-1 22-16,-21-21 0,21 21 15,-20 0-15,-1 0 0,0 21 0,0 1 16,-21-1-16,0 21 0,0-21 16,0 22-16,0-22 0,0 21 15,0 0-15,0-20 0,0 20 16,0-21-16,0 0 0,0 22 0,0-22 16,0 0-16,0 0 15,0 0-15,0 0 16,0-42-1,0 0 1,0 0-16</inkml:trace>
  <inkml:trace contextRef="#ctx0" brushRef="#br0" timeOffset="26708.78">5863 2180 0,'0'0'0,"64"-127"16,-64 106 0,-22 42-1,1 0 1,0 1-16,0 20 0,0-21 15,0 21-15,-1 1 0,22-1 0,-21 0 16,0 22-16,21-22 0,0 22 16,-21-22-16,21 0 0,-21 1 0,21-1 15,0-21-15,0 22 16,0-22-16,0 0 0,0 0 0,21-21 16,0 0-16,0 0 15,0 0-15,1-21 16,-22 0-16,0 0 0</inkml:trace>
  <inkml:trace contextRef="#ctx0" brushRef="#br0" timeOffset="27424.7">5567 2477 0,'0'0'0,"-21"0"0,-1 0 16,22 21 15,22-21-31,20 0 0,-21 0 15,21 0-15,1-21 0,20 21 16,-20-22-16,-1 22 0,21-21 0,-20 0 16,-1 21-16,0-21 15,1 0-15,-22 21 0,0 0 0,0 0 0,0 0 16,1 0-16,-22 21 16,0 0-1,0 0-15,0 22 0,0-22 16,-22 21-16,22-21 0,-21 0 15,21 22-15,0-22 0,0 0 0,0 0 16,0 0-16,0 1 0,0-1 16,21-21-1,1 0-15,-1 0 0,21 0 16,-21 0-16,22-21 0,-22-1 0,21 1 16,0 0-16,1 0 0,-1 0 15,-21-22-15,22 22 0,-22 0 0,0-21 16,21 21-16,-42-1 0,21 1 15,-21 0-15,0 0 0,22 0 0,-22 0 16,-22 21 15,1 0-15,21 21-16,-21-21 16,21 42-16,0-21 0,0 0 0,-21 22 15,21-1-15,0 0 0,-21 22 16,21-22-16,0 1 0,0 20 0,-21-21 15,21 22-15,-22-22 0,22 22 16,0-1-16,0 1 0,-21-22 0,0 22 16,21-1-16,-21-21 0,21 22 0,0-22 15,-21 1-15,0-1 0,-1-21 16,22 0-16,-21 0 0,0 1 0,0-22 16,0 0-16,-22 0 15,22 0-15,0 0 0,0 0 16,0 0-16,-22-22 0,22 1 0,0 0 15,-21 0-15,21-21 0,-1 20 16,1-20-16,21 21 0,-21 0 0,21-22 16,0 22-16,0 0 0,21 0 15,0-21-15,1 20 0,-1 1 16,21 0-16,0 0 0,-20 0 0,20-22 0,0 22 16</inkml:trace>
  <inkml:trace contextRef="#ctx0" brushRef="#br0" timeOffset="27728.74">7091 2455 0,'0'0'0,"-21"-21"16,-1 21 0,22 21-16,0 1 15,0 20-15,0-21 0,0 21 0,0 1 16,0-1-16,0 22 0,0-22 15,0 0-15,0 22 0,0-22 0,0 0 16,0 22-16,0-22 16,0 1-16,0 20 0,-21-21 0,0 22 15,21-22-15,-42 1 0,21 20 0,-1-42 16,1 22-16,0-22 0,21 0 16,0 0-16,-21 0 0,21-42 31,0 0-31,21 0 0,0 0 15,0-22-15,1 1 0,-1 0 0</inkml:trace>
  <inkml:trace contextRef="#ctx0" brushRef="#br0" timeOffset="28039.7">7175 2582 0,'0'0'0,"0"-42"15,0 21-15,0-43 16,0 43-16,0 0 15,22 0-15,20-21 0,-21 20 16,0 22-16,0-21 0,1 21 16,20 0-16,-21 0 0,21 0 0,-20 0 15,-1 0-15,0 21 0,-21 22 16,0-22-16,0 0 0,0 21 0,0 1 16,-21-22-16,0 21 0,-1-21 0,1 22 15,-21-22-15,21 0 16,-22 0-16,22 0 0,-21 1 0,21-1 15,0-21-15,-22 0 0,43 21 16,-21-21-16,21-21 31,0 0-31,21-1 0,0 22 0,1-21 16,-1 0-16,0 0 0,0 0 0</inkml:trace>
  <inkml:trace contextRef="#ctx0" brushRef="#br0" timeOffset="28384.7">7493 2604 0,'0'0'0,"21"0"0,0 0 16,0 0-16,1 0 15,-1 0-15,21 0 0,-21-22 0,0 1 16,1 21-16,-1-21 0,0 0 16,0 0-16,0 0 0,0-1 0,-21 1 15,0 0-15,0 0 0,0 0 16,0 0-16,0-1 0,0 1 0,-21 21 15,0-21-15,0 21 0,0 0 16,0 21-16,-1-21 16,-20 21-16,21 22 0,0-22 0,0 21 15,-1-21-15,22 22 0,0-1 16,0 0-16,0-20 0,0 20 0,0-21 16,0 0-16,0 0 15,22 1-15,-1-1 0,0 0 0,0-21 16,21 0-16,-20 0 0,20 0 0,0 0 15,-21 0-15,22 0 0,-1 0 16,-21-21-16,22 21 0,-1-21 0,-21-1 16,21 1-16,-20 0 0</inkml:trace>
  <inkml:trace contextRef="#ctx0" brushRef="#br0" timeOffset="28824.15">9821 2159 0,'0'0'0,"0"-21"0,21 21 16,-21-21-16,22 21 0,-22 21 31,0 0-31,0 0 15,0 0-15,0 22 0,-22-22 16,1 0-16,21 21 0,-21-20 0,21 20 16,0-21-16,0 0 0,-21 22 15,21-22-15,0 0 0,0 0 16,21-21 0,0-21-1,22 0-15,-22 0 16</inkml:trace>
  <inkml:trace contextRef="#ctx0" brushRef="#br0" timeOffset="29204.7">10456 2074 0,'0'0'16,"-21"0"0,0 0-16,0 0 0,-22 0 15,22 0-15,-21 22 0,21-1 16,-22-21-16,22 21 0,0-21 0,0 21 15,0-21-15,0 21 0,21 0 16,0 1-16,21-22 16,0 21-16,21-21 15,-21 0-15,22 0 0,-22 21 0,21-21 16,1 0-16,-1 21 0,-21 0 16,21-21-16,-20 21 0,-1-21 0,0 22 15,0-1-15,0-21 0,-21 21 0,0 0 16,0 0-16,0 0 15,0 1-15,-21-22 0,0 21 0,0 0 16,-22-21-16,22 0 0,0 21 16,-21-21-16,21 0 0,-1 0 0,1 0 15,0 0-15,0 0 16,0 0-16,0 0 0,21-21 16,0 0-16,0 0 0,-22-1 15,22 1-15,0 0 0,0 0 16,-21 0-16</inkml:trace>
  <inkml:trace contextRef="#ctx0" brushRef="#br0" timeOffset="29404.57">9779 1947 0,'0'0'0,"0"-21"31,0 0-31,-21 21 47,0 0-47,-1 0 16</inkml:trace>
  <inkml:trace contextRef="#ctx0" brushRef="#br0" timeOffset="30536.7">4149 3598 0,'0'22'31,"21"-44"-31,-21 1 16,21 0-16,0 0 15,-21 0-15,0 0 16,0-1-16,0 1 0,0 0 0,-21 21 31,0 0-31,-22 0 0,22 21 16,0 0-16,0 1 0,-21-1 15,20 0-15,1 0 0,0 0 16,0 0-16,21 1 0,0-1 0,0 0 16,0 0-16,0 0 0,0 0 0,21 1 15,0-1-15,0 0 0,1 0 16,20-21-16,-21 21 0,0 0 15,22 1-15,-22-1 0,0 0 0,21 21 16,-21-21-16,-21 1 0,0-1 16,0 21-16,0-21 0,0 22 0,-21-22 15,0 0-15,0 0 0,-21 0 16,20 0-16,-20 1 0,21-22 0,-21 0 16,-1 0-16,1 0 0,0 0 15,-43 0-15,43-22 0,-1 1 16,22 0-16,-21 0 0,-1 0 15,1 0-15,0-22 0,21 22 16,-1 0-16,-20-21 0,42 20 0,-21 22 16,21-21-16,-21 0 0,42 42 31,0 0-31,0 22 16,0-22-16,22 21 0,-22-21 15,21 1-15,1 20 0,-22-21 0,21 21 16,0-20-16,1-1 0,-22 0 15,21 0-15,-21 0 0,22-21 0,-22 0 16,21 0-16,-21 0 0,22 0 16,-22 0-16,21-21 0,-21 0 0,22 0 15,-1 0-15,0-22 0,1 22 16,-1-21-16,0-1 0,1 1 0,-1-21 16,0 20-16,1 1 0,-22 0 15,0-22-15,0 22 0,0-1 16,1-20-16,-22 21 0,0-1 0,0 1 15,0 21-15,0 0 0,0-22 16,0 22-16,-22 21 16,1 21-16,0 0 15,0 1-15,21 20 0,-21 0 16,21 1-16,-21-1 0,-1 0 0,22 1 16,0-1-16,0 0 0,0 1 0,0-1 15,0 0-15,0 1 0,0-1 16,0-21-16,22 21 0,-22-20 15,21-1-15,0-21 0,0 21 0,0-21 16,0 0-16,1 0 0,-1 0 16,0-21-16,0 0 0,0-1 15,0 1-15,-21 0 0,0 0 16,0-21-16,0 20 0</inkml:trace>
  <inkml:trace contextRef="#ctx0" brushRef="#br0" timeOffset="30744.42">4403 3789 0,'0'0'0,"-22"21"0,-41-21 31,84 0 1,0 0-32,22 0 0,-22 0 15,21-21-15,0 21 0,1-21 0,-1 21 16,0 0-16,1-21 0,-1-1 15,0 22-15,-20 0 0,20-21 0,-21 21 16,21 0-16,-20 0 0,-1 0 0</inkml:trace>
  <inkml:trace contextRef="#ctx0" brushRef="#br0" timeOffset="31336.71">4932 3895 0,'-64'21'31,"64"-42"-15,0 0-1,0-1-15,21 22 0,1-21 0,20 0 16,-21 21-16,0-21 0,22 0 16,-22 21-16,21 0 0,-21 0 0,0 0 15,22 0-15,-22 0 0,21 0 16,-21 21-16,1-21 0,-1 21 15,0 0-15,0 0 0,-21 22 0,0-22 16,0 0-16,0 0 0,0 22 16,0-22-16,0 0 0,-21 0 0,21 0 15,-21 0-15,21 1 0,-21-22 16,21-22 15,0 1-31,0 0 16,0 0-16,0 0 0,0-22 0,21 22 15,-21 0-15,21-21 0,0 21 16,0-1-16,0 1 0,1 0 16,20-21-16,-21 42 0,21-21 15,1-1-15,-1 1 0,0 21 0,1 0 16,-1 0-16,-21 0 0,22 0 0,-22 0 16,0 0-16,0 21 0,0-21 15,-21 22-15,0-1 0,0 0 0,0 0 16,0 0-16,0 22 15,0-22-15,0 0 0,0 0 0,0 0 16,-21 0-16,21 1 0,0-1 16,0 0-16,0 0 0,0 0 15,0-42 32,0 0-47,0 0 16,0 0-16,0-1 0,0 1 0</inkml:trace>
  <inkml:trace contextRef="#ctx0" brushRef="#br0" timeOffset="31500.63">6011 3493 0,'0'0'0,"-21"0"16,0 0-16,0 0 15,0 0 1,21 21-16,0 0 15,0 0-15,0 0 16,21 0 0,0-21-16</inkml:trace>
  <inkml:trace contextRef="#ctx0" brushRef="#br0" timeOffset="31984">6244 3725 0,'0'85'31,"0"-64"-31,0 0 0,0 1 16,0-1-16,0 0 0,0 0 16,0 0-16,0 0 15,0 1-15,0-1 0,0 0 16,-21-21-16,21 21 15,0-42 1,0 0 0,0 0-16,0-1 15,0 1-15,0 0 0,0 0 16,0-21-16,0 20 0,21 1 16,0-21-16,0 21 0,22 0 0,-22-1 0,21 1 15,1 0-15,-1 21 16,0-21-16,1 21 0,20 0 0,-21 0 15,1 0-15,-1 21 0,0-21 0,-20 21 16,20 0-16,-21 1 0,0-1 16,0 0-16,-21 21 0,0-21 15,0 1-15,0-1 0,0 0 0,0 0 16,0 0-16,0 0 0,-21 1 16,0-1-16,21 0 0,0 0 0,-21-21 0,21 21 15,-21-21-15,42-21 31,0 0-15,0 0-16</inkml:trace>
  <inkml:trace contextRef="#ctx0" brushRef="#br0" timeOffset="32784.62">7620 3747 0,'0'0'16,"0"-22"-16,0 1 0,-85-21 31,64 42-31,-21 0 0,21 0 0,-1 0 16,-20 0-16,21 21 0,-21-21 15,20 21-15,-20 0 0,0 1 16,21-1-16,-1 0 0,1 21 0,0-21 16,0 1-16,0-1 0,21 0 15,0 0-15,0 0 0,0 0 0,21 1 16,0-22-16,0 0 15,0 0-15,22 0 0,-22 0 0,21 0 16,1-22-16,-22 22 0,21-21 16,0 21-16,-20-21 0,-1 0 0,0 0 15,0 0-15,0 21 0,0-22 0,-21 1 16,0 0-16,0 0 0,0 0 16,0 0-1,0 42 16,-21-21-31,21 21 16,-21 0-16,21 0 0,0 0 16,-21 1-16,21 20 0,-21 0 0,0 1 15,21-1-15,0 21 0,0 1 16,0-1-16,0 1 0,0-1 16,0 1-16,0 21 0,0-22 0,0 22 0,0-1 15,21 1-15,0 0 0,0-1 16,0 1-16,0-21 0,1 20 0,-1 1 15,0 0-15,0-1 0,0 1 16,0-22-16,1 22 0,-1 0 0,0-1 16,-21-20-16,0-1 0,0 1 15,0-1-15,0 1 0,0-1 0,0-20 16,0-1-16,-21 0 0,0-20 0,-1 20 16,1-21-16,0-21 0,0 0 0,0 0 15,-22 0-15,22 0 0,0-21 16,0 0-16,0 0 0,0-22 0,-1 1 15,22-22-15,-21 1 0,21-22 0,0 1 16,0-22-16,0 0 0,0 0 16,0 0-16,0-21 0,0 0 15,0 0-15,21 0 0,1 0 0,-1 21 16,0 22-16,0-1 0,0 22 16,22-1-16,-22 1 0,0 20 0,21 1 15,-21 21-15,1-22 0,20 22 16,-21 0-16,0 21 0,0-21 0,1 0 15,-1 21-15,0 0 16,0 0-16</inkml:trace>
  <inkml:trace contextRef="#ctx0" brushRef="#br0" timeOffset="33848.58">13504 2752 0,'0'0'0,"-42"-43"15,21 22-15,21 0 0,-21 0 16,-1 0-16,22 0 0,0-1 0,0 1 16,0-21-16,0 21 0,0 0 0,0-1 15,0 1-15,0 0 0,22 0 16,-1 0-16,0 21 0,0-21 0,0 21 15,22-22-15,-22 22 0,21 0 16,-21 0-16,22 0 0,-22 0 0,21 22 16,0-1-16,-20 21 0,20 0 15,0 1-15,-21 20 0,1-20 16,-1-1-16,0 21 0,-21-20 0,0-1 16,0 0-16,0-20 0,0 20 15,-21-21-15,0 0 0,-1 0 0,1 1 16,0-22-16,0 0 15,21-22 1,0 1-16,0 0 16,0 0-16,0 0 0,0 0 15,0-22-15,21 22 0,-21-21 0,21-1 16,0 22-16,1-21 0,-22 21 16,21-22-16,0 22 0,0 21 15,0-21-15,0 0 0,1 21 0,-1 0 16,21 0-16,-21 0 0,0 0 15,1 0-15,-1 0 0</inkml:trace>
  <inkml:trace contextRef="#ctx0" brushRef="#br0" timeOffset="34468.62">14372 2858 0,'0'0'0,"-21"21"31,21-42-16,21 21-15,0-22 16,-21 1-16,21 0 0,1 0 0,-1 0 16,0-22-16,0 22 0,0 0 15,0-21-15,1 21 0,-22-22 0,0 22 16,0 0-16,0 0 0,0 0 16,-22 21-1,1 0-15,0 0 0,-21 0 16,21 21-16,-1 0 0,1 21 0,-21-21 15,21 22-15,0-22 0,-1 21 16,22-21-16,0 22 0,-21-22 16,21 21-16,0-21 0,0 1 0,0-1 15,0 0-15,21 0 0,1 0 16,-1-21-16,0 0 0,0 0 0,21 0 16,1 0-16,-22 0 0,21 0 0,1 0 15,-1 0-15,-21 0 0,21-21 16,1 0-16,-1 0 0,0 0 0,1-1 15,-22-20-15,21 0 0,1-1 16,-22 1-16,21 0 0,-21-22 0,0 22 16,22 0-16,-22-22 0,-21 22 0,21 21 15,-21-22-15,0 22 0,21 0 16,-21 0-16,0 0 0,-21 21 31,0 0-31,0 21 0,0 0 0,21 0 16,-22 0-16,1 22 0,0-1 0,0 0 15,0 1-15,21 20 0,0-21 16,0 1-16,-21-1 0,21 0 0,0 1 16,0-1-16,0-21 0,0 0 15,0 22-15,0-22 0,21 0 16,-21 0-16,21-21 0,0 0 16,0 0-16,0 0 0,1 0 0,-1 0 15,0 0-15,0 0 0,0-21 0,0 21 16,1-21-16,-22 0 0,21 0 15</inkml:trace>
  <inkml:trace contextRef="#ctx0" brushRef="#br0" timeOffset="34666.04">14901 2582 0,'0'0'0,"-21"0"15,0 0-15,-21 0 0,20 0 16,22-21-1,22 21-15,-1 0 16,0 0-16,21-21 16,-21 21-16,22 0 0,-1 0 0,0-21 15,1 21-15,20 0 0,-20-21 0,-1 21 16,0 0-16,-21 0 0</inkml:trace>
  <inkml:trace contextRef="#ctx0" brushRef="#br0" timeOffset="35927.19">15579 2561 0,'0'0'0,"0"-21"16,0 0-16,0 0 15,0 0 1,0 42 15,0 0-31,-22-21 0,1 42 0,21-21 16,-21 1-16,21 20 0,0 0 15,0-21-15,-21 1 0,21 20 0,0-21 16,0 0-16,0 0 0,0 1 0,0-1 16,0 0-16,0 0 15,21-21-15,0 0 0,0 0 0,22 0 16,-22 0-16,0 0 15,0 0-15,22 0 0,-22-21 0,0 21 16,0-21-16,21 0 0,-20-1 16,-1-20-16,0 21 0,0-21 0,0 20 15,0-20-15,-21 0 0,22-1 16,-22 1-16,21 0 0,-21 21 0,21-22 16,-21 22-16,0 0 0,0 0 0,0 42 31,0 0-31,-21 0 15,0 22-15,21-22 0,-22 21 16,22 0-16,-21 1 0,0-1 16,21 0-16,0-20 0,0 20 0,0-21 15,0 21-15,0-20 0,0-1 16,0 0-16,21 0 0,0 0 16,1-21-16,-1 21 0,21-21 0,-21 0 15,22 0-15,-1 0 0,0 0 0,1 0 16,20 0-16,-21 0 0,1-21 15,20 0-15,-20 0 0,-22 0 0,21 0 16,0-1-16,-20-20 0,-1 21 16,0-21-16,-21 20 0,0-20 0,0 0 15,0 21-15,0-1 0,0 1 16,-21 0-16,0 21 0,-1 0 0,1 0 16,0 0-16,-21 0 15,21 21-15,-1 0 0,22 1 0,0-1 16,0 0-16,0 0 0,0 21 0,0-20 15,0-1-15,22 0 0,-1 0 16,0 0-16,0 0 0,0 1 0,0-22 16,1 21-16,-1 0 0,-21 0 15,21-21-15,-21 21 0,21-21 0,-21 21 16,21-21-16,-21 22 0,21-1 16,1-21-16,-1 0 15,0 0-15,0 0 0,0 0 16,0 0-16,1 0 0,-1 0 15,0 0-15,0 0 0,0-21 16,0 21-16,1-22 0,20 1 0,-21 21 16,0-21-16,0 0 0,1-21 15,-1 20-15,0-20 0,0 21 0,0-21 16,0 20-16,1-20 0,-22 21 16,0 0-16,21 0 0,-21 42 31,-21 0-31,-1 0 0,1 0 0,0 22 15,0-22-15,21 21 0,-21-21 16,0 0-16,21 1 0,-22 20 0,22-21 16,0 0-16,0 0 15,-21 1-15,21-1 16,0-42 31,0-1-47,0 1 0,0 0 15,0 0-15,21-21 0,-21 20 16,22-20-16,-1 0 0,0 21 0,21-22 16,-21 1-16,22 0 0,-1-1 15,0 22-15,1-21 0,-1 21 0,0 21 16,1-22-16,-1 22 16,0 0-16,-20 22 0,-1-1 0,0 0 15,0 0-15,0 21 0,-21 1 0,21-22 16,-21 21-16,0 1 0,0-1 15,0-21-15,0 21 0,-21-20 0,0 20 16,21-21-16,0 0 0,-21 0 16,21 1-16,-21-22 0,21 21 0,0-42 47</inkml:trace>
  <inkml:trace contextRef="#ctx0" brushRef="#br0" timeOffset="36459.83">19156 2201 0,'0'0'16,"21"-21"-16,-21 0 0,21 21 0,-21-21 15,0 42 17,-21 0-17,21 0-15,-21 22 0,0-22 16,-1 21-16,22 1 0,-21 20 0,0-21 15,0 22-15,0-22 0,21 22 16,-21-22-16,-1 0 0,22-20 0,-21 20 16,21-21-16,0 0 0,0 0 15,0 1-15,0-1 16,21-21 0,1-21-16,-1-1 15,0 1-15,-21 0 0,21 0 16,-21 0-16,0 0 0</inkml:trace>
  <inkml:trace contextRef="#ctx0" brushRef="#br0" timeOffset="37168.23">18986 2561 0,'-21'0'15,"42"0"-15,-63 0 0,0 0 0,21 0 16,-1 0-16,1 0 0,0 0 16,42 21-1,0-21 1,1 0-16,-1 0 0,21 0 15,-21 0-15,22 0 0,-1 0 0,0 0 16,1 0-16,-1 0 0,0 0 16,1 0-16,-22 0 0,21 0 15,-21 0-15,22 0 0,-22 0 16,-21 22 15,0-1-31,0 0 0,0 0 0,-21-21 16,21 21-16,0 0 0,-22 1 15,22-1-15,0 0 0,0 0 16,0 0-16,22-21 31,-1 0-31,0 0 0,0 0 0,0 0 0,22 0 16,-22-21-16,0 21 0,21-21 16,-21 0-16,1 0 0,-1-1 15,21 22-15,-21-21 0,0-21 16,1 21-16,-1 0 0,0-1 0,-21 1 15,21 0-15,-21 42 32,0 0-17,-21 1-15,0-1 0,21 21 0,-21-21 16,21 22-16,-22-1 0,22 0 16,0 1-16,-21-1 0,21 0 0,-21 1 15,21-1-15,-21 0 0,21 1 16,0-1-16,0 0 0,-21 22 0,21-22 15,-21 0-15,21 1 0,-22-1 16,22-21-16,0 22 0,0-22 16,0 0-16,-21 0 0,21 0 0,-21-21 15,0 21-15,0-21 0,0 0 16,-1 0-16,1 0 0,-21 0 0,21 0 16,-22-21-16,22 0 0,-21 0 0,0 0 15,20 0-15,-20-22 0,21 22 16,-21-21-16,42 21 0,-22-22 0,22 22 15,-21 0-15,21 0 0,0 0 16,0-1-16,21 1 0,1 21 16,-1-21-16,21 21 15,0-21-15,-20 21 0,20-21 0,21 0 16,-20 21-16,-1-22 0,22 1 16</inkml:trace>
  <inkml:trace contextRef="#ctx0" brushRef="#br0" timeOffset="37496.42">20214 2519 0,'0'0'15,"0"-21"-15,-21 21 16,21 21 0,0 0-16,0 0 0,-21 0 15,21 22-15,0-1 0,-21 0 0,21 1 0,0-1 16,0 0-16,0 22 15,0-22-15,0 1 0,-22-1 0,22 0 16,-21 1-16,0 20 0,21-21 0,-21 1 16,0-1-16,21 0 0,-21-20 15,21 20-15,0-21 0,-22 21 0,22-20 16,-21-1-16,21 0 16,0 0-16,21-42 31,1 0-31,-22 0 15,0-1-15,21 1 0,-21 0 0,21 0 16,0-21-16,-21-1 16</inkml:trace>
  <inkml:trace contextRef="#ctx0" brushRef="#br0" timeOffset="37792.57">20108 2731 0,'0'-43'15,"0"86"-15,-21-107 0,21 22 0,-21 21 16,21-1-16,0 1 0,0 0 0,0 0 15,0 0-15,0 0 0,42-1 16,-21 1-16,1 0 0,20 21 16,0 0-16,1 0 15,20 0-15,-21 0 0,1 21 0,-1 0 16,0 1-16,-20 20 0,20 0 16,-42-21-16,0 22 0,0-1 0,0-21 15,0 22-15,-21-22 0,0 21 0,-22-21 16,22 0-16,-21 1 0,21-22 15,-22 21-15,22 0 0,-21-21 0,21 0 16,-1 21-16,1-21 0,0 0 16,21-21-1,0 0 1,0 0-16,21-1 0,0 22 0</inkml:trace>
  <inkml:trace contextRef="#ctx0" brushRef="#br0" timeOffset="38165.07">20680 2752 0,'21'0'32,"0"0"-32,0 0 15,0 0-15,-21-21 0,43 21 0,-22-22 16,0 1-16,0 21 15,0-21-15,1 21 0,-1-21 0,0 0 0,0 21 16,-21-21-16,0-1 16,0 1-16,-21 21 15,0 0 1,0 0-16,-1 21 0,1 1 16,-21-1-16,21 0 0,0 0 0,-1 21 15,1-20-15,21-1 0,0 21 16,0-21-16,0 0 0,0 1 0,0-1 15,0 0-15,0 0 0,21-21 16,-21 21-16,22-21 0,-1 0 0,0 21 16,0-21-16,21 0 15,-20 0-15,-1 0 0,0 0 0,21 0 16,-21 0-16,22-21 0,-22 21 0</inkml:trace>
  <inkml:trace contextRef="#ctx0" brushRef="#br0" timeOffset="38460.29">22077 2667 0,'0'0'0,"0"-42"16,0 21-16,0 42 31,0 0-31,0 0 15,0 0-15,0 0 0,0 1 16,-21-1-16,-1 21 0,1-21 0,21 0 16,-21 1-16,0-1 0,21 0 15,-21 0-15,0-21 16,21 21-16,21-21 31,0 0-31,0 0 16,0-21-16,0 0 0,22 21 0</inkml:trace>
  <inkml:trace contextRef="#ctx0" brushRef="#br0" timeOffset="38848.67">22521 2667 0,'0'0'0,"21"-21"0,1 0 16,-22 0-16,0-1 0,0 1 16,-22 21-1,1 0-15,0 0 0,-21 0 16,21 0-16,-22 21 0,22 1 0,-21-22 15,21 21-15,-1 0 0,1 0 0,0 0 16,0 0-16,21 1 16,0-1-16,0 0 0,21-21 15,0 21 1,0-21-16,22 0 0,-22 0 0,21 21 16,-21-21-16,22 0 0,-22 0 15,0 21-15,21-21 0,-20 22 0,-1-22 16,-21 21-16,0 0 15,0 0 1,-21-21-16,-1 21 0,-20-21 16,21 0-16,0 0 0,-22 21 15,22-21-15,0 22 0,0-22 0,0 0 16,0 0-16,-1 0 0,1 0 31,0 0-31,21-22 16,0 1-1</inkml:trace>
  <inkml:trace contextRef="#ctx0" brushRef="#br0" timeOffset="39056.62">22056 2201 0,'-22'-21'16,"1"21"47,0 0-63,0 0 0</inkml:trace>
  <inkml:trace contextRef="#ctx0" brushRef="#br0" timeOffset="39932.67">13631 4022 0,'0'0'0,"0"21"0,0 0 0,0 0 15,21-21 1,1 0-16,-1 0 0,0-21 16,21 0-16,-21 21 0,22-21 15,-1 0-15,0-1 0,1 22 0,-1-21 16,0 0-16,-20 21 0,-1-21 0,0 0 15,-21 0 1,-21 21-16,0 0 0,-1 0 16,-20 0-16,21 0 15,-21 0-15,-1 0 0,1 21 0,21 0 16,-22-21-16,22 21 0,0 0 0,0 0 16,0 1-16,0-1 0,21 0 15,0 0-15,0 0 0,0 0 16,0 1-16,21 20 0,0-21 0,0 0 15,0 0-15,0 1 0,1-1 0,20 21 16,-21-21-16,21 0 0,-20 1 16,-1-1-16,0 0 0,0 0 0,-21 21 15,0-20-15,0-1 0,0 0 16,-21-21-16,-21 21 0,20 0 0,-20-21 16,0 21-16,21-21 0,-22 0 15,22 0-15,-21 0 0,21 0 16,-22 0-16,22 0 0,0-21 0,0 21 15,0-21-15,-1 21 0,1-21 0,21 0 16,-21 0-16,21-1 16,0 1-16,0 0 0,0 0 15,21 21 1,0 0-16,1 0 0,-1-21 0,0 21 16,0 0-16,21 0 0,-20 0 0</inkml:trace>
  <inkml:trace contextRef="#ctx0" brushRef="#br0" timeOffset="40685.39">14182 4403 0,'0'0'0,"21"0"0,21 0 0,-21 0 15,0 0-15,1-21 0,-1-1 16,0 22-16,0-21 16,0 21-16,0-21 0,-21 0 0,22 21 15,-1-21-15,-21 0 0,0-1 16,21 1-16,-21 0 0,0 0 15,0 0-15,-21 21 32,0 0-32,-1 21 15,1-21-15,0 21 0,0 0 16,0 22-16,21-22 0,0 0 0,-21 21 16,21-21-16,-22 22 0,22-22 15,0 21-15,0-21 0,0 1 0,0-1 16,0 0-16,22 0 0,-22 0 15,21 0-15,0-21 0,21 0 0,-21 0 16,22 0-16,-22 0 0,21 0 0,1 0 16,-22 0-16,21-21 0,0 21 15,1-21-15,-22 0 0,21 0 0,1 0 16,-22-1-16,21-20 16,0 21-16,-20-21 0,20-1 0,-21 1 15,0 0-15,0-1 0,1 1 0,-22 0 16,21-1-16,-21 1 0,21 21 15,-21-22-15,0 22 0,0 0 0,0 0 16,0 0 0,0 42 15,0 0-15,0 0-16,0 22 0,0-22 15,0 21-15,0-21 0,0 22 0,0-22 16,0 21-16,0-21 0,0 0 0,0 1 15,0-1-15,0 0 16,0 0-16,0 0 0,0 0 0,0 1 16,0-1-16,0 0 15,0 0-15,0 0 0,0 0 16,0 1-16,-21-22 16,21 21-16,21-21 46,0 0-30,-21-21-16,21 21 16,0 0-16,1-22 15,-1 22 1,0 0-16,-21-21 0,21 21 16,-21-21-16,0 0 0,21 21 0,0-21 15</inkml:trace>
  <inkml:trace contextRef="#ctx0" brushRef="#br0" timeOffset="40940.25">14965 4170 0,'0'0'0,"-21"0"0,-1 0 31,44 0 0,-1 0-31,0 0 0,0 0 0,21 0 16,-20 0-16,-1 0 0,21 0 15,-21 0-15,0 0 0,1 0 0,-1 0 16,0-21-16,0 21 0,0 0 0,0 0 16,-21-21-16,22 21 15,-1 0-15</inkml:trace>
  <inkml:trace contextRef="#ctx0" brushRef="#br0" timeOffset="41407.98">16510 4106 0,'-85'-21'32,"43"21"-32,21 21 0,-22 1 0,22-1 15,-21 0-15,0 0 0,-1 0 16,1 0-16,21 1 0,-22 20 0,1-21 16,0 0-16,-1 0 0,1 1 15,21-1-15,-21 0 0,20-21 0,-20 21 16,21-21-16,0 0 0,42 0 47,0 0-47,0 0 15,0 0-15,22 0 0,-22 0 0,0 0 16,0 21-16,22 0 16,-1-21-16,-21 22 0,21-1 0,-20-21 15,20 21-15,-21-21 0,0 21 16,22-21-16,-22 21 0,0-21 0,0 0 15,-21 21-15,21-21 0,0 0 16,-21-21 31</inkml:trace>
  <inkml:trace contextRef="#ctx0" brushRef="#br0" timeOffset="42437.39">16933 4276 0,'0'0'0,"21"0"15,1 0-15,20-21 0,-21 21 0,21-22 16,-20 1-16,20 0 0,0 0 15,1 21-15,-1-42 0,0 20 0,-21 1 16,22 0-16,-22 0 0,0 0 16,-21 0-16,0-1 0,-42 22 15,21 0-15,-22 0 16,1 0-16,0 0 0,-1 0 0,-20 0 16,20 22-16,1-1 0,0 0 15,21 0-15,-22 0 0,22 0 16,0 22-16,21-22 0,0 0 0,0 21 15,0-20-15,0-1 0,0 21 16,21-21-16,0 0 0,0 1 0,1-1 16,20 21-16,-21-21 0,21 0 15,-20 1-15,-1-1 0,21 0 0,-21 0 16,0 0-16,-21 0 0,0 1 16,-21-22-16,0 21 15,0-21-15,-21 0 0,20 0 0,-20 0 16,0 0-16,21 0 0,-22 0 15,22 0-15,-21-21 0,21 21 16,-1-22-16,-20 1 0,42 0 0,-21 21 16,0-21-16,21 0 0,0 0 15,0-1-15,0 1 0,0 0 16,0 42 0,21 0-1,0 1-15,-21-1 16,0 0-16,21 0 0,0 0 0,-21 0 15,22 1-15,-1-1 0,0 0 16,-21 0-16,21-21 0,0 21 16,0-21-16,1 0 0,20 0 0,-21 0 15,21 0-15,1 0 16,-1 0-16,0 0 0,1-21 0,20 0 16,-20 21-16,-1-21 0,21 0 15,-20-1-15,-1 1 0,0-21 0,1 21 16,-22-22-16,21 1 0,-21 0 0,1-1 15,-1 1-15,-21 0 0,0-1 16,21 1-16,-21-21 0,0 41 0,0-20 16,21 0-16,-21 21 0,0-1 15,0 44 1,-21-1-16,0 0 16,0 21-16,-1 1 0,1-1 0,0 21 15,0-20-15,0-1 0,21 0 16,-21 1-16,-1-1 0,1 0 15,21 1-15,0-22 0,0 0 0,0 21 16,0-20-16,0-1 16,21-21-16,1 0 0,-1 0 15,0 0-15,0 0 0,0 0 16,0 0-16,1 0 0,-1 0 0,0-21 16,0 21-16,0-22 0,-21 1 15,21 21-15</inkml:trace>
  <inkml:trace contextRef="#ctx0" brushRef="#br0" timeOffset="42637.27">17505 4360 0,'0'0'0,"-43"0"0,22 0 31,42 0-15,1-21-16,-1 21 0,21 0 15,0 0-15,1 0 0,-1 0 16,0 0-16,1 0 0,-1 0 0,0-21 16,1 21-16,-22 0 0,21 0 15</inkml:trace>
  <inkml:trace contextRef="#ctx0" brushRef="#br0" timeOffset="43219.94">18097 4487 0,'0'0'0,"-21"0"0,0 0 0,0-21 31,21 0-31,0 0 16,0 0-16,0 0 0,0-1 15,21 22-15,0-21 0,0 0 16,1 21-16,20 0 0,-21-21 0,21 21 15,-20 0-15,20 0 0,-21 0 16,21 0-16,-20 21 0,20-21 0,-21 21 16,0 0-16,0 22 0,-21-22 15,0 0-15,0 21 0,0-20 0,0 20 16,0-21-16,-21 0 0,0 0 0,0 1 16,0-1-16,21 0 0,-21-21 15,21 21-15,-22-21 0,1 0 16,21-21 15,0 0-31,21 0 16,1-1-16,-1 1 0,21 0 15,-21 0-15,0 0 0,22 0 0,-22-1 16,21 1-16,-21-21 0,22 21 16,-1 21-16,-21-21 0,22-1 0,-22 22 15,0 0-15,0 0 0,0 0 16,0 22-16,-21-1 0,0 0 15,0 0-15,0 0 0,0 0 0,0 1 16,0-1-16,-21 0 16,0 0-16,21 0 0,-21 0 15,21 1-15,-21-22 0,21 21 16,0 0-16,-21-21 16,-1 0-1,22-21 1,0 0-1,0-1-15</inkml:trace>
  <inkml:trace contextRef="#ctx0" brushRef="#br0" timeOffset="43391.84">18881 4170 0,'0'-21'31,"-22"21"-31,22 21 31,0 0-31,0 0 0,22 0 16,-1-21-1,0 0-15</inkml:trace>
  <inkml:trace contextRef="#ctx0" brushRef="#br0" timeOffset="43856.58">19156 4424 0,'0'63'16,"-21"-20"-16,21-22 16,0 0-16,0 0 0,-22 0 15,22 1-15,-21-1 0,0 0 16,21 0-1,-21-21-15,21-21 32,0 0-17,0 0-15,0-1 0,0 1 16,21 0-16,0 0 0,0 0 16,22-22-16,-22 22 0,21 0 0,1 0 15,-1 0-15,0 0 0,22-1 16,-1 22-16,-20 0 0,20 0 0,-21 0 15,1 22-15,-1-22 0,-21 21 16,0 0-16,1 21 0,-22-21 0,0 1 16,0-1-16,0 0 0,0 21 0,-22-21 15,1 1-15,0-1 0,-21-21 16,21 21-16,-1 0 0,-20-21 0,21 21 16,0-21-16,21 21 15,-21-21-15,42 0 31,0 0-31,21 0 0,-21-21 0,22 21 16</inkml:trace>
  <inkml:trace contextRef="#ctx0" brushRef="#br0" timeOffset="44569.17">20383 4466 0,'0'0'0,"0"-21"0,0 0 16,-21 21-16,0 0 15,0 0-15,0 0 0,-22 0 16,22 0-16,-21 0 0,0 21 16,20 0-16,-20-21 0,0 21 0,-1 1 15,1 20-15,21-21 0,0 0 16,-22 0-16,22 1 0,0-1 0,21 0 16,0 0-16,0 0 0,21-21 15,0 21-15,1-21 16,-1 0-16,21 0 0,-21 0 0,22 0 15,-1 0-15,-21-21 0,21 21 16,-20-21-16,20 21 0,-21-21 16,21 0-16,-20 0 0,-1-1 0,0 1 0,0 0 15,-21 0-15,21 21 16,-21-21-16,21 0 0,-21-1 0,0 1 16,0 42 15,0 1-31,-21-22 0,21 21 15,-21 0-15,0 0 0,0 21 16,0-20-16,-1-1 0,22 21 0,-21 0 16,0 1-16,21-1 0,-21 22 15,21-1-15,0-21 0,-21 22 0,21-1 16,-21 1-16,21-1 0,0 1 0,0-1 16,-22 1-16,1 21 0,21-22 15,-21 22-15,21-22 0,-21 22 16,21-22-16,-21 22 0,0-21 0,21-1 15,0 1-15,-22-1 0,1 1 16,21-1-16,-21 1 0,21-22 0,-21 0 16,21 1-16,-21-22 0,0 21 0,-1-21 15,1-21-15,0 21 0,0-21 16,0 0-16,0 0 0,-1 0 0,1-21 16,0 0-16,-21 0 0,21-21 0,-22 20 15,22-20-15,0-21 16,-21 20-16,42 1 0,0-22 0,0 1 15,0-1-15,0 1 0,21-1 0,0-20 16,0-1-16,21 22 0,1-22 16,-1 0-16,0 1 0,22 20 0,-22 1 15,1-1-15,20 1 0,-21 20 16,1-20-16,-1 42 0,22-22 0,-22 1 16,0 21-16,1-22 0,20 22 0,-21 0 15,1 0-15</inkml:trace>
  <inkml:trace contextRef="#ctx0" brushRef="#br0" timeOffset="44992.92">21251 4318 0,'0'0'0,"0"-21"0,0 0 0,0 0 15,-21 21-15,0 0 16,0 0-16,0 0 15,-1 21-15,22 0 16,0 0-16,0 0 0,0 0 0,0 1 16,0-1-16,22 0 15,-1 0-15,0 0 0,0 0 0,0-21 16,0 22-16,22-1 16,-22-21-16,21 0 0,1 0 0,-1 0 15,-21 21-15,21-21 0,-20 0 16,20 0-16,-21 0 0,21 0 0,-20 0 15,-1 0-15,-42 0 32,-22 0-32,22 0 0,-21 21 0,-1 0 15,1 0-15,0 22 0,-1-22 16,1 21-16,0 1 0,-1-1 0,1-21 16,0 21-16,21 1 0,-22-22 15,22 0-15,0 21 0,0-20 0,0-22 16,21 21-16,0 0 15</inkml:trace>
  <inkml:trace contextRef="#ctx0" brushRef="#br0" timeOffset="46088.29">21 6075 0,'-21'0'0,"42"0"16,-42-21 15,21 0-31,0-1 16,0 1-16,0 0 15,0 0-15,0 0 0,0 0 16,0-1-16,21 1 15,21 0-15,22 21 0,-22 0 16,22 0-16,-22 0 0,22 21 0,-22 0 16,0 1-16,1-1 0,-1 21 15,0-21-15,-21 22 0,-21-22 0,0 21 16,0-21-16,0 22 0,0-22 16,-21 0-16,0 0 0,0 0 15,0 0-15,0 1 0,-1-22 16,1 0-16,0 0 0,0 0 0,21-22 31,0 1-31,0 0 0,0 0 16,21 0-16,0-22 0,22 22 15,-22-21-15,0 21 0,21-22 0,-21 1 16,22 21-16,-22 0 0,0 0 16,0-1-16,0 1 0,1 21 0,-1 0 15,0 0-15,0 21 16,0-21-16</inkml:trace>
  <inkml:trace contextRef="#ctx0" brushRef="#br0" timeOffset="46700.94">974 6160 0,'0'0'0,"0"21"0,21-21 31,0 0-15,0-21-16,0-1 0,0 22 15,-21-21-15,22 0 0,-1 0 16,0 0-16,0 0 0,-21-22 16,0 22-16,21-21 0,-21 21 0,0-1 15,0 1-15,0 0 0,0 0 16,-21 21-16,0 0 0,0 0 16,-22 21-16,22 0 15,0 0-15,0 22 0,-21-22 0,20 21 16,1-21-16,0 22 0,0-1 15,0-21-15,0 22 0,21-22 16,0 21-16,0-21 0,0 0 0,0 1 16,21-1-16,0 0 0,0-21 15,21 0-15,-20 0 0,20 0 0,0 0 16,1 0-16,-1 0 0,0 0 16,-21-21-16,22 0 0,-1-1 15,0 1-15,1 0 0,-1 0 16,0 0-16,1-22 0,-1 1 15,0 0-15,-20-22 0,20 22 0,0-22 16,-21 1-16,1-1 0,20 22 16,-21-21-16,-21 20 0,21 22 0,-21-21 15,21 21-15,-21-1 0,-21 65 32,0-22-32,0 21 15,0 1-15,0-1 0,-1 21 16,1 1-16,0-22 0,0 22 0,0-1 15,21-20-15,-21-1 0,-1 21 16,22-20-16,-21-22 0,21 21 0,0 1 16,0-22-16,0 0 15,0 0-15,0 0 0,0 0 0,21-21 16,1 0-16,-1 0 16,0-21-16,0 0 0,0 21 0,0-21 15,1 0-15,-1 0 0,-21-1 16</inkml:trace>
  <inkml:trace contextRef="#ctx0" brushRef="#br0" timeOffset="46892.84">1418 6033 0,'0'0'16,"-21"0"-16,-21 0 0,42 21 0,-22-21 15,44 0 1,-1 0-16,21 0 15,-21 0-15,22 0 0,20-21 0,-21 21 16,1 0-16,20 0 0,-20-22 16,-1 22-16,0 0 0,1 0 0,-22-21 15</inkml:trace>
  <inkml:trace contextRef="#ctx0" brushRef="#br0" timeOffset="48324.4">2138 5927 0,'0'0'0,"0"21"47,-21-21-47,21 21 15,-22 0-15,22 0 0,0 1 16,0-1-16,-21-21 0,21 21 0,0 0 16,-21 0-16,21 0 0,0 1 15,0-1-15,0 0 0,0 0 0,0 0 16,0 0-16,21 1 15,0-22 1,1 0-16,-1 0 16,0 0-16,0-22 0,0 1 15,0 21-15,1-21 0,-1 0 16,21 21-16,-21-21 0,0 0 0,1-1 16,-1-20-16,-21 21 0,21 0 15,0 0-15,0-22 0,0 22 0,1 0 16,-22 0-16,21 0 0,0 21 15,-21-22-15,0 44 16,0-1 0,0 0-16,-21 0 0,0 0 15,-1 0-15,22 22 0,-21-22 16,21 0-16,-21 0 0,0 0 0,21 1 16,0-1-16,0 0 0,0 0 15,0 0-15,0 0 0,0 1 16,21-22-16,0 0 15,0 0-15,1 0 0,20 0 16,-21 0-16,21 0 0,1-22 0,-22 22 16,21-21-16,1 0 0,-22 0 15,21 0-15,-21 0 0,22-1 0,-22 1 16,0 0-16,-21-21 0,0 21 16,0-1-16,0 1 0,0 0 15,0 0-15,0 0 0,-21 21 16,0 0-16,-1 0 0,1 0 15,0 0-15,0 21 0,21 0 16,-21-21-16,21 21 0,-21 0 0,21 1 16,0-1-16,0 0 0,0 0 15,0 0-15,0 0 0,0 1 0,21-1 16,0 0-16,-21 0 0,21-21 16,0 21-16,0-21 0,1 0 0,-1 21 15,0-21-15,0 0 0,0 0 0,0 0 16,1 0-16,20 0 0,-21 0 15,0-21-15,22 21 0,-22-21 0,0 0 16,21 0-16,-21 0 0,1-1 16,-1 1-16,0 0 0,-21 0 15,0-21-15,21 20 0,-21 1 16,0 0-16,0 0 0,0 0 0,0 0 16,-21 21-1,21 21 1,0 0-16,-21 0 0,21 0 0,0 0 15,-21 1-15,21-1 0,0 0 16,0 0-16,0 0 0,0 0 0,-22 1 16,22-1-16,-21 0 0,21 0 15,-21 0-15,21 0 16,0-42 31,0 0-47,0 0 15,21 0-15,0 0 0,1-1 0,-22-20 16,42 21-16,-21-21 0,0 20 16,22-20-16,-22 21 0,21 0 0,0 0 15,-20-1-15,20 1 0,-21 21 16,21 0-16,-20 0 0,-1 21 16,-21 1-16,0-1 0,0 0 15,0 0-15,0 0 0,0 22 16,0-22-16,0 0 0,0 0 0,0 0 15,0 22-15,-21-22 16,21 0-16,0 0 0,0 0 0,21 0 16,0-21-16,0 0 15,0 0-15,22 0 0,-22 0 0,0 0 16,21 0-16,-21 0 0,22-21 0,-1 21 16,-21-21-16,22 0 0,-1 0 15,0 0-15,-21-1 0,22 1 0,-22 0 16,0-21-16,0 21 0,0-22 15,1-20-15,-22 42 0,0-1 16,0 1-16,-22 21 16,1 0-16,-21 0 0,21 21 15,0 1-15,-1-1 0,1 0 16,21 0-16,0 0 0,-21 0 16,21 1-16,0-1 0,0 0 0,0 0 15,0 0-15,21 0 0,-21 1 16,21-22-16,1 21 0,-1-21 0,0 21 15,0 0-15,0-21 0,22 21 16,-22-21-16,-21 21 0,-21 1 16,-1-22-1,1 0-15,0 0 0,0 0 16,0 0-16,0 0 0,-1 0 0,1 0 16,0 0-1,21-22-15</inkml:trace>
  <inkml:trace contextRef="#ctx0" brushRef="#br0" timeOffset="48776.68">5673 5694 0,'0'0'15,"21"-42"-15,-21 20 0,21 1 0,-21 0 16,0 0-16,-21 42 31,0 21-31,-1 1 0,1-1 16,-21 0-16,21 1 0,0-1 16,-1 22-16,1-22 0,0 0 0,0 22 15,0-22-15,0 0 0,-1 22 16,22-43-16,0 0 0,0 0 15,0 1-15,0-1 0,22-21 32,-1 0-32,0-21 0,21-1 15,1 1-15,-1 0 0,0-21 0</inkml:trace>
  <inkml:trace contextRef="#ctx0" brushRef="#br0" timeOffset="49436.37">6075 5630 0,'0'-21'0,"0"42"0,0-21 16,-21 22 0,-1-1-16,1 21 0,0 0 0,0-20 15,0 41-15,21-21 0,-21 1 16,-1-1-16,1 0 0,0 1 0,0-1 16,0-21-16,0 22 15,21-22-15,-22 21 0,22-21 0,-21 0 16,21 1-16,-21-22 0,21 21 0,21-21 31,0-21-31,1 21 16,-1-22-16,21 1 0,-21 0 0,0 0 15,22 0-15,-22 0 0,0-1 16,21 1-16,-20 0 0,-1 0 0,0 0 16,0 21-16,0-21 0,0 21 15,1-22-15,-1 44 16,-21-1-16,0 0 0,0 0 15,0 0-15,0 0 0,0 1 16,0-1-16,0 0 0,21 0 16,-21 0-16,0 0 0,0 1 0,21-1 15,-21 0-15,21 0 0,0-21 16,1 0-16,-1 0 0,0 0 0,0 0 16,21 0-16,1 0 0,-1 0 15,0-21-15,1 0 0,-1 0 0,0-1 16,1 1-16,-1 0 0,0 0 15,-20 0-15,20-22 0,-21 22 0,0-21 16,-21 21-16,0 0 0,0-22 0,0 22 16,0 0-16,-21 21 15,0 0-15,-21 0 0,20 0 0,1 0 16,-21 21-16,21 0 0,0 0 16,-22 1-16,43-1 0,0 21 0,-21-21 15,21 0-15,0 1 0,0-1 16,21 0-16,0 0 0,1 0 15,-1 0-15,0-21 0,21 22 0,-21-22 16,22 0-16,-1 0 0,0 0 0,1 0 16,-1 0-16,0 0 0,1 0 15,-22-22-15,21 1 0,-21 21 16,1-21-16,-1 21 0,0-21 0,0 0 16,-21 0-16,0-1 0,0 1 0,0-21 15</inkml:trace>
  <inkml:trace contextRef="#ctx0" brushRef="#br0" timeOffset="49692.53">5355 5927 0,'-42'21'16,"84"-42"-16,-105 63 0,41-42 0,44 0 15,20 0 1,-21 0-16,43 0 0,-1-21 0,1 21 16,-1-21-16,1 21 15,20-21-15,1-1 0,-22 22 0,1-21 16,-1 21-16,-20 0 0,-1 0 0,-21 0 16,0 0-16,-42 0 15</inkml:trace>
  <inkml:trace contextRef="#ctx0" brushRef="#br0" timeOffset="52588.44">1355 7324 0,'0'0'0,"-43"0"0,-41 21 15,62-21-15,1 0 16,21-21-16,-21 0 15,21-1-15,0 1 16,0 0-16,-21 0 0,0 0 16,0 0-16,-1-1 0,1 1 15,0 21 1,0-21-16,0 21 0,0 0 0,-1 0 16,1 21-16,0 0 0,0 1 15,0-1-15,0 21 0,-22 0 0,22 22 16,0-22-16,0 22 0,-22-22 15,22 0-15,21 1 0,0-1 16,-21 0-16,21 1 0,0-22 0,0 0 16,0 0-16,21 0 0,0-21 15,1 0-15,-1 0 0,0 0 0,0-21 16,21 21-16,-20-21 0,-1-21 16,21 21-16,-21-1 0,22-20 15,-22 0-15,21 21 0,-21-22 16,22 1-16,-1-64 0,-21 64 15,0-1-15,0 1 0,-21 21 16,0 0-16,22 0 0,-22-1 16,0 44-16,0-1 15,0 21-15,0-21 0,0 22 16,0-1-16,0 21 0,0-20 0,0-1 16,0 0-16,0 22 15,21-22-15,0-21 0,0 22 0,0-1 16,22-21-16,-1 0 0,0 1 15,1-22-15,20 21 0,-21-21 0,22 0 16,-22 0-16,22 0 0,-22 0 16,22-21-16,-22-1 0,0 22 0,1-21 15,-1 0-15,0-21 0,-21 21 16,1-1-16,20-20 0,-42 21 0,0-21 16,0-1-16,0 1 0,0 0 15,0-1-15,0 1 0,-21 0 0,0-1 16,-1 22-16,1-21 0,0 42 15,0 0-15,0 0 0,-22 0 16,22 0-16,0 21 0,-21 0 0,21 0 16,-22 22-16,22-1 0,0 0 15,-21 1-15,20-1 0,1 0 16,0 1-16,21-1 0,0 0 16,0-21-16,0 1 0,0 20 0,0-21 15,0 0-15,21-21 16,0 0-16,1 0 0,-1 0 15,0 0-15,21-21 0,-21 0 16,22 0-16,-1-22 0,-21 22 0,22-21 16,-1 0-16,-21-22 0,21 22 15,-20-22-15,20 1 0,-21 20 16,0-20-16,0 21 0,-21-22 0,22 22 16,-22-1-16,21 22 0,-21-21 15,0 21-15,0 0 0,0-1 0,0 1 16,-21 42-1,-1 1-15,1-1 16,21 0-16,-21 21 0,21 1 0,-21-1 16,0 21-16,21-20 0,0 20 15,0 1-15,0-1 0,0-20 0,0-1 16,0 0-16,0 1 0,0-1 16,21 0-16,0-21 0,0 1 0,0-1 15,22 0-15,-22-21 0,21 21 16,1-21-16,-1 0 0,0 0 0,1 0 15,-1 0-15,21 0 0,-20-21 16,-1 0-16,0 0 0,22-1 16,-22 1-16,-21 0 0,22 0 0,-1 0 15,-21 0-15,0-22 0,1 1 16,-22 21-16,0-22 0,0 1 0,0 0 16,0 21-16,0-22 0,-22 22 15,1 0-15,0 0 0,0 21 0,0 0 16,0 0-16,-1 21 0,1 0 15,-21 0-15,21 0 0,0 1 0,-1 20 16,1-21-16,0 21 0,0 1 16,21-22-16,-21 21 0,0 1 0,21-22 15,-22 21-15,22-21 0,0 0 16,0 1-16,0-1 0,0 0 16,0 0-16,22-21 15,-1 0-15,0 0 0,0 0 16,0 0-16,0 0 0,22-21 0,-22 0 15,0 0-15,0-1 0,22 1 16,-22-21-16,0 21 0,0-22 0,0 1 16,0 0-16,1-22 0,-22 22 15,0-22-15,21 22 0,-21-21 0,21 20 16,-21 1-16,0 0 0,0-1 0,0 1 16,0 21-16,0 0 15,0-1-15,0 1 0,0 42 31,0 1-31,-21-1 0,21 21 16,-21 0-16,21 1 0,0-1 16,-22 22-16,1-1 0,21-21 0,0 22 15,0-22-15,0 1 0,0-1 16,0-21-16,0 21 0,0-20 0,0 20 16,0-21-16,0 0 0,21 0 15,1-21-15,-1 0 0,0 0 16,0 0-16,0 0 0,0 0 0,22 0 15,-22-21-15,0 0 16,21 0-16,-20 21 0,-1-21 0,0 0 16,0-1-16,0-20 0,0 21 15,1 0-15,-22-22 0,0 22 0,21 0 16,-21-21-16,0 21 0,0-1 0,0 1 16,-21 21-1,-1 0-15,1 0 16,21 21-16,-21 1 15,21-1-15,0 0 0,0 21 16,0-21-16,21 1 0,0-1 16,-21 0-16,22 0 0,-1 0 0,-21 0 15,21 1-15,0-22 0,-21 21 16,21 0-16,0 0 0,1 0 16,-1-21-16,0 0 15,0 21-15,0-21 0,0 0 16,1 0-16,-1 0 0,0 0 15,21 0-15,-21-21 0,1 21 0,-1-21 16,21 21-16,-21-21 0,0 0 16,22 21-16,-22-21 0,0-1 0,0-20 15,0 21-15,1 0 0,-1-22 16,-21 22-16,21-21 0,-21 21 0,21-22 16,-21 22-16,0 0 15,0 0-15,-21 21 31,0 21-31,0 0 0,21 0 16,-22 1-16,1-1 0,21 21 0,0-21 16,-21 22-16,0-22 0,21 21 15,-21-21-15,21 0 0,0 1 0,0-1 16,0 0-16,0 0 0,0 0 0,21 0 16,0-21-16,0 0 15,0 0-15,1 0 0,20 0 0,-21 0 16,0 0-16,22 0 0,-22-21 15,21 21-15,0-21 0,-20 0 16,20 0-16,0 0 0,1-22 0,-1 22 16,-21-21-16,21 21 0,1-22 15,-22 22-15,0-21 0,0 21 16,-21-22-16,0 22 0,0 0 16,-21 21-16,0 0 15,0 21-15,0 0 0,-1 0 0,1 1 16,0-1-16,21 0 0,0 21 15,0-21-15,0 1 0,0 20 0,0-21 16,0 0-16,0 0 0,21 1 16,-21-1-16,21 0 0,-21 0 15,22-21-15,-44 0 47,1-21-47,21 0 16,-21 21-1,21-21-15,-21 21 0,0 0 16,0 0 0,21 21-1,0 0-15,0 0 0,21-21 16,0 21 0,0 0-16,0-21 15,0 0-15,22 0 0,-22 0 0,21 0 16,-21 0-16,22 0 0,-1-21 15,0 21-15,1-21 0,-1 0 0,0 0 16,1 21-16,-1-43 0,0 22 16,1 0-16,-1-21 0,-21-1 0,0 1 15,1 21-15,-1-21 0,-21-1 16,21 22-16,-21-21 0,0 21 16,-21 21-16,-22 0 0,22 0 15,-21 21-15,21 0 16,0 21-16,-22-21 0,22 1 0,21 20 15,0-21-15,0 21 0,0-20 16,0-1-16,0 0 0,0 21 0,0-21 16,0 1-16,21-22 0,-21 21 0,21 0 15,-21 0-15,22-21 0,-22 21 16,-22-21 0,1 0-1,0 0-15,0 0 16,0-21-16,21 0 0,0 0 0</inkml:trace>
  <inkml:trace contextRef="#ctx0" brushRef="#br0" timeOffset="53656.63">6350 7662 0,'0'-21'31,"0"0"-31,21 0 0,0 0 16,0 0-16,-21-22 0,22 22 0,-1-21 15,0-1-15,0 1 0,0 0 16,0 21-16,-21-22 0,22 1 0,-22 21 16,0-22-16,0 22 0,0 0 15,-22 21 1,22 21-16,-21 0 15,0 1-15,0 20 0,0 0 16,0 1-16,-1-1 0,1 0 0,0 1 16,21-1-16,0-21 0,0 21 15,0 1-15,0-22 0,0 0 0,0 0 16,21 0-16,0-21 0,1 22 0,-1-22 16,0 0-16,0 0 0,21 0 15,1 0-15,-1-22 0,0 22 0,1-21 16,-1 0-16,22 0 0,-22 0 0,-21 0 15,21-22-15,-20 22 0,-1-21 16,0 21-16,-21-22 0,0 1 0,0 21 16,0-22-16,-21 1 15,0 0-15,-1 21 0,1-1 0,0 1 16,-21 0-16,21 21 0,-1 0 0,-20 0 16,21 0-16,0 0 0,0 0 15,-1 0-15,44 0 16,-1 21-16,0-21 15,21 0-15,1 0 0,20 0 0,-21 0 16,22 0-16,-22 0 0,22 0 0,-22 0 16,22-21-16,-22 0 0,0 21 15,1-21-15,-1 21 0,-21-21 0,0 21 16,0-22-16,1 22 0,-22-21 16,0 0-1,-22 21-15,1 0 16,0 21-16,0 0 15,0 1-15,0-1 0,-1 21 0,1-21 16,21 22-16,-21-1 0,0 21 16,21-20-16,-21 20 0,21-20 0,0 20 15,0-21-15,0 22 0,0-1 0,0-20 16,0 20-16,0 1 0,0-1 16,0 22-16,0-22 0,0 1 15,0 21-15,0-22 0,0 1 0,0 20 0,0-20 16,0-1-16,0 1 0,0-1 15,0 1-15,0-22 0,0 22 16,-21-22-16,21 0 0,-22-21 0,1 22 16,0-22-16,0-21 0,0 0 0,0 0 15,-22 0-15,22 0 0,0-21 16,0 0-16,-22-22 0,22 1 0,21 0 16,-21-1-16,21 1 0,0 0 0,0-22 15,0 1-15,0-1 0,21 1 16,0-22-16,1 21 0,-1-20 0,21-1 15,-21 22-15,22-22 0,-1 21 0,0 1 16,1-1-16,-22 1 0,21-1 16,0 22-16,1 0 0,-1-22 15,0 22-15,1 0 0,-1 20 0,0-20 16,22 21-16</inkml:trace>
  <inkml:trace contextRef="#ctx0" brushRef="#br0" timeOffset="70364.52">8361 7345 0,'0'-21'16,"0"0"-16,0-1 15,0 1 1,0 0 0,-21 21 30,-1 0-46,1 21 16</inkml:trace>
  <inkml:trace contextRef="#ctx0" brushRef="#br0" timeOffset="70684.62">8530 7049 0,'0'0'0,"0"-22"31,0 44-15,-21-22-16,21 42 16,0-21-16,0 21 0,-21 1 0,21 20 15,-21 1-15,21-1 0,0 1 16,0-1-16,-22 1 0,1 20 0,0 1 16,0 0-16,0-1 0,0 1 0,-1 21 15,1-21-15,0 20 0,0-20 16,0 21-16,-22-21 0,22-22 0,0 22 15,0-22-15,0 1 0,21-1 0,-21-20 16,21-1-16,-22 0 0,22-21 16,0 1-16,0-44 15,0-20 1,0 21-16,0-21 0,22-1 16,-22 1-16,0-22 0,21 22 0,0-21 15</inkml:trace>
  <inkml:trace contextRef="#ctx0" brushRef="#br0" timeOffset="70997.64">8170 7832 0,'0'-64'0,"0"128"0,0-191 0,-21 84 16,21-20-16,0 21 0,0-1 15,-21-20-15,21 20 0,0 1 16,0 0-16,0-1 0,0 1 0,21 21 16,0-21-16,0 20 0,22-20 15,-1 21-15,0 0 0,1 0 0,20-1 16,1 1-16,20 21 0,-20 0 15,21 0-15,-22 0 0,1 0 0,-22 21 16,0 1-16,-21 20 0,-21 0 16,0 1-16,-21-1 0,0 0 0,-21 1 15,-1-1-15,-20 0 0,21-21 0,-1 22 16,-20-1-16,20-21 0,1 0 16,0 1-16,21-22 0,-22 21 0,22-21 15,0 21-15,42-42 31,0 0-15,0 21-16,22-22 16</inkml:trace>
  <inkml:trace contextRef="#ctx0" brushRef="#br0" timeOffset="72632.35">9229 7260 0,'0'0'0,"21"-21"15,21 0-15,-21 0 0,0 0 0,43-85 32,-64 85-32,0-1 0,0 1 15,0 0-15,-21 21 16,0 0-16,-1 0 0,1 0 0,0 0 16,-21 0-16,21 21 0,-1 0 15,-20 1-15,21 20 0,-21-21 0,-1 21 16,22 1-16,-21-1 0,21-21 15,-22 22-15,22-1 0,0-21 0,21 21 16,0-20-16,0-1 0,0 0 16,0 0-16,0 0 0,21-21 0,0 0 15,0 0-15,1 0 0,20 0 0,-21 0 16,21-21-16,-20 21 16,20-21-16,-21 0 0,21 0 0,-20-22 15,-1 22-15,21 0 0,-21 0 0,0-22 16,1 22-16,-22-21 0,21 21 15,-21-22-15,21 22 0,-21 0 0,0 0 16,0 0-16,0 42 31,0 0-15,0 21-16,-21-20 0,21 20 16,-21-21-16,21 21 0,-22-20 15,22 20-15,0 0 0,0-21 0,0 22 16,0-22-16,0 0 0,0 0 0,0 0 15,22 1-15,-1-22 16,0 0-16,0 0 0,0 0 16,0-22-16,1 1 15,-1 0-15,0 0 0,0 0 0,0 0 16,0-22-16,1 22 0,-22-21 16,0 21-16,0-22 0,0 1 0,0 21 15,0 0-15,0-1 0,0 1 0,0 0 16,-22 21-16,1 0 0,0 0 15,0 21 1,21 0-16,0 1 0,0-1 0,0 0 16,0 21-16,0-21 15,21 22-15,-21-22 0,21 21 0,-21-21 16,21 1-16,-21 20 0,0-21 16,22 0-16,-1 0 0,0 1 15,-21-1-15,21-21 0,0 21 0,0-21 16,1 0-16,-1 0 15,0 0-15,0 0 0,0 0 16,0 0-16,1 0 0,20 0 0,-21-21 16,0 21-16,22-21 15,-22 21-15,0-22 0,21 1 0,-21 0 0,1 0 16,-1 0-16,0 0 0,0-22 16,0 22-16,0 0 0,-21-21 15,0 20-15,0 1 0,0 0 0,0 0 16,-21 21-1,0 0-15,0 21 16,0 0-16,0 0 0,-1 1 0,1-1 16,0 21-16,21-21 0,-21 0 15,21 22-15,0-22 0,0 0 16,0 0-16,0 0 0,0 1 0,21-22 16,0 0-16,0 0 0,1 0 15,-1 0-15,0 0 0,21 0 0,-21 0 16,22 0-16,-22-22 0,0 1 15,21 21-15,-20-21 0,-1 0 16,0 0-16,0 0 0,0-22 0,0 22 16,1 0-16,-1-21 0,-21 20 15,21 1-15,-21-21 0,21 21 0,-21 0 16,21 21-16,-21 21 16,0 0-1,0 0-15,-21 0 0,21 0 0,-21 1 16,0 20-16,21-21 0,0 0 0,0 0 15,-21 1-15,21-1 0,0 0 16,-22 0-16,22 0 0,0 0 16,0-42 15,0 0-15,0 0-16,22 0 15,-1 0-15,-21-1 0,21-20 0,0 21 16,0-21-16,-21 20 0,21 1 0,1 0 15,-1 0-15,0 0 16,0 0-16,0 21 0,0 0 0,-21 21 16,0 0-16,0 0 0,0 0 15,0 22-15,0-22 0,0 0 16,0 0-16,0 0 0,0 22 16,0-22-16,0 0 0,0 0 0,0 0 15,0 0-15,22-21 16,-1 0-1,21 0-15,-21 0 0,0 0 0,22 0 16,-22-21-16,21 21 0,1-21 16,-1 0-16,-21 0 0,21 0 0,1-22 15,-1 1-15,0 21 0,-20-22 16,20-20-16,-21 21 0,21-1 16,-20 1-16,-1-22 0,0 22 0,0 0 15,0-1-15,-21 1 0,21 0 0,-21 21 16,0-22-16,0 22 0,0 0 15,-21 21-15,0 0 16,21 21-16,-21 0 0,0 0 16,0 22-16,-1-1 0,22 0 0,-21 1 15,0-1-15,0 22 0,0 63 16,21-85-16,-21 21 0,21-20 16,0-1-16,0 0 0,0 1 0,0-1 15,0-21-15,21 0 16,0 1-16,0-22 0,0 0 0,0 0 15,1 0-15,-1 0 0,21 0 0,-21 0 16,0 0-16,1 0 0,-1-22 16,21-20-16</inkml:trace>
  <inkml:trace contextRef="#ctx0" brushRef="#br0" timeOffset="72872.49">10964 7112 0,'0'0'0,"21"0"32,1 0-32,-1 0 0,21-21 15,0 21-15,22 0 0,-22-21 0,22 0 16,-22 21-16,0-22 0,22 22 15,-22-21-15,-21 21 0,22 0 0,-22-21 16,0 0-16,-21 0 16</inkml:trace>
  <inkml:trace contextRef="#ctx0" brushRef="#br0" timeOffset="73728.67">2773 8170 0,'0'0'16,"0"-21"-16,0 0 0,0 0 0,0 0 0,0-22 16,0 22-16,0 0 15,0 0-15,0 42 16,0 0-16,0 22 15,-21-1-15,21 21 0,0 1 0,-22-1 16,22 22-16,-21-21 0,21-1 16,0 22-16,0-22 0,-21 1 0,21-1 15,-21 1-15,21-1 0,0-20 16,0-1-16,0 0 0,0-21 0,0 1 16,0-1-16,0 0 0,-21-21 15,21-21 1,0 0-1,0-22-15,0 22 0,0 0 16,0-21-16,0-1 0,21 1 0,0 0 16,0-1-16,0 22 0,22-21 15,-22-1-15,21 22 0,1-21 0,-1 21 16,0 0-16,1-1 0,-1 1 16,0 21-16,1 0 0,-1 0 0,0 21 15,1 1-15,-1-1 0,-21 0 16,0 0-16,0 21 0,-21 1 0,0-22 15,0 21-15,-21 1 0,-21-1 16,21 0-16,-22 1 0,1-1 0,0 0 16,-1-21-16,22 22 0,-21-22 15,0 0-15,20-21 0,-20 21 16,21-21-16,0 0 0,0 0 0,-1 0 16,1 0-16,21-21 0,-21 21 15,21-21-15,0 0 0,0 0 16,0-1-16,21 1 0,0 0 15,1 0-15,20 21 0,-21-21 0</inkml:trace>
  <inkml:trace contextRef="#ctx0" brushRef="#br0" timeOffset="74076.48">3387 8805 0,'0'0'0,"0"-21"0,0 0 16,0 0-16,21 0 15,0 0-15,0-1 0,0 22 16,0-21-16,22 0 0,-22 21 16,21-21-16,1 21 0,-1-21 0,0 21 15,-21 0-15,22 0 0,-1 21 16,-21 0-16,0 0 0,1 0 0,-1 1 16,-21 20-16,0-21 0,0 21 0,0 1 15,-21-22-15,-1 21 0,1 1 16,0-22-16,0 0 0,0 21 15,0-42-15,21 21 0,-22 1 0,1-22 16,21-22 15,0 1-31,0 0 0,0 0 16,21-21-16,1 20 0,-22-20 0,21 21 16,-21-21-16,21 20 0,0-20 15,0 21-15,-21 0 0,21 0 0,1-1 16</inkml:trace>
  <inkml:trace contextRef="#ctx0" brushRef="#br0" timeOffset="74503.75">4466 8615 0,'21'0'0,"-42"0"0,21-21 31,-21 21-31,0 0 0,0 0 0,-1 0 16,-20 0-16,21 0 0,0 0 15,0 21-15,-1 0 0,1 0 16,0 0-16,0 1 0,0-1 0,0 21 16,21-21-16,-22 22 0,1-1 15,21-21-15,0 21 0,0 1 0,0-22 16,0 21-16,0-21 0,0 1 16,0-1-16,21 0 0,1-21 0,-1 0 15,21 0-15,-21 0 0,22 0 16,-22 0-16,21 0 0,0 0 15,-20-21-15,20 21 0,0-21 0,-21-1 16,1 1-16,-1 0 0,0 0 0,0-21 16,-21 20-16,0 1 0,0-21 15,0 0-15,-21 20 0,0-20 0,-22 21 16,22-21-16,-21 20 0,21 1 0,-22 0 16,1 21-16,21 0 0,-21 0 15,20 0-15,1 0 0,-21 21 0,21 0 16,0 1-16,-1 20 0,1-21 15,21 21-15,0-20 0,0 20 16,0 0-16,0-21 0,0 1 0,0-1 16,0 0-16</inkml:trace>
  <inkml:trace contextRef="#ctx0" brushRef="#br0" timeOffset="75123.89">4720 8763 0,'0'-63'15,"0"84"17,0 0-32,0 0 0,-21 21 15,21-20-15,0 20 0,0 0 16,-21 1-16,21-1 0,0-21 0,0 21 15,0-20-15,0-1 0,0 0 0,0 0 16,0 0-16,21-21 16,0 0-16,0 0 15,0 0-15,1 0 0,-1-21 16,0 0-16,0 0 0,0 0 16,0-1-16,1 1 0,-1 0 15,0 0-15,0-21 0,0 20 16,0 1-16,-21 0 0,22 0 0,-1 0 15,-21 42 17,0 0-32,0 0 0,0 0 0,0 1 15,0-1-15,0 21 0,0-21 0,0 0 16,0 1-16,0-1 0,0 0 16,0 0-16,0 0 0,0 0 0,21-21 31,0 0-31,0 0 0,0 0 0,1 0 15,-1-21-15,0 0 0,0 21 16,0-42-16,0 21 0,1-1 16,-1 1-16,0-21 0,-21 21 0,0-22 15,21 1-15,-21 0 0,21 21 0,-21-22 16,0 22-16,0 0 0,0 0 16,0 0-16,0-1 0,-21 22 15,0 0-15,0 0 0,0 22 16,21-1-1,0 0-15,0 0 16,0 0 0</inkml:trace>
  <inkml:trace contextRef="#ctx0" brushRef="#br0" timeOffset="75504.69">5524 8784 0,'0'0'0,"22"0"0,41-42 0,-42 42 15,0-21-15,22 0 0,-22 21 16,-21-22-16,21 1 0,-42 21 31,0 0-31,0 0 0,-1 0 16,1 21-16,-21-21 15,21 22-15,0-1 0,-1 21 0,1-21 0,0 0 16,21 1-16,0-1 0,0 0 16,0 0-16,0 0 0,0 0 15,21 1-15,0-22 0,1 21 0,-1-21 16,0 21-16,21-21 0,-21 0 0,22 21 15,-22-21-15,0 0 0,0 21 16,0-21-16,1 21 0,-22 1 16,0-1-1,-22-21-15,1 21 0,0-21 16,-21 0-16,21 0 0,-22 21 0,22-21 16,-21 0-16,21 0 0,-1 0 15,-20 0-15,21 0 0,0 0 0,0 0 16,21-21 15,21 21-31,-21-21 0,21 21 16,21-21-16,-21 21 0</inkml:trace>
  <inkml:trace contextRef="#ctx0" brushRef="#br0" timeOffset="76097.87">5842 8975 0,'0'0'15,"21"0"-15,0-21 0,0 21 0,1-22 0,-1 22 16,0-21-16,0 0 0,0-21 15,0 21-15,1-1 16,-22 1-16,0 0 0,0 0 16,0 0-1,0 42 1,-22 0-16,1-21 16,0 21-16,0 0 0,0 1 15,21-1-15,-21 0 0,21 0 0,-22 21 16,22-20-16,0-1 0,0 0 15,0 0-15,0 0 0,0 0 0,0 1 16,0-1-16,22-21 0,-1 21 0,0-21 16,0 0-16,0 0 15,0 0-15,1 0 0,-1 0 0,0 0 16,0 0-16,0-21 0,0 0 0,1-1 16,-1 1-16,0 0 15,0 0-15,-21 0 0,21-22 0,0 22 16,-21 0-16,22-21 0,-1 21 0,-21-1 15,0 1-15,21 21 0,-21-21 16,21 21-16,-21-21 0,21 21 16,0 0-16,1 21 0,-22 0 15,0 0-15,21 1 16,-21-1-16,21 0 0,-21 0 0,0 0 16,0 0-16,0 1 0,0-1 0,0 0 15,0 0-15,0 0 16,0 0-16,0 1 15,0-44 17,0 1-17,0 0-15,0 0 0,21 0 0,-21 0 16,21-1-16,0 1 0,-21-21 16,22 21-16,-1 0 0,0-1 0,0 1 15,0 0-15,0 0 0,1 0 0,-1 0 16,0-1-16,0 1 0,0 0 0,0 0 15,1 0-15</inkml:trace>
  <inkml:trace contextRef="#ctx0" brushRef="#br0" timeOffset="77260.31">12488 5948 0,'-21'0'16,"42"0"-16,-63 0 0,21 0 15,0-21-15,-1 21 0,1-21 16,0 21-16,21-22 0,-21 1 15,21 0-15,0 0 16,0 0-16,21 0 0,0 21 0,0-22 16,1 1-16,20 21 0,-21 0 15,0 0-15,22 0 0,-22 21 0,21 1 16,-21-1-16,0 0 0,1 0 0,-1 21 16,0-20-16,-21 20 0,0 0 15,0-21-15,0 22 0,0-22 0,-21 21 16,0-21-16,-1 1 0,1-1 0,21 0 15,0 0-15,-21-21 0,21 21 16,0-42 0,0 0-1,0 0-15,21 0 16,-21-1-16,21 1 0,1 0 16,-22 0-16,21 0 0,0 0 0,-21-22 15,21 22-15,0 0 0,0 0 16,-21 0-16,22-1 0,-1 1 0,0 0 15,-21 0-15,21 21 0,0 0 16,0 0-16,1 0 0,-1 0 16,0 0-16</inkml:trace>
  <inkml:trace contextRef="#ctx0" brushRef="#br0" timeOffset="77840">12954 5990 0,'0'21'0,"0"-169"0,0 275 0,0-84 0,-21-22 15,21 0-15,21-21 31,21 0-31,-21 0 0,1-21 16,20 0-16,0 21 0,1-22 0,-1 1 16,0 0-16,1 0 0,-22 0 15,21 0-15,-21-1 0,0-20 0,1 21 16,-22 0-16,0 0 0,0-1 0,0 1 16,-22 21-1,1 0-15,0 0 0,-21 21 16,21 1-16,-22 20 15,22-21-15,-21 21 0,21-20 0,-1 20 16,1 0-16,0-21 0,21 22 0,0-22 16,0 21-16,0-21 0,0 1 15,21-1-15,0 0 0,1-21 0,20 21 16,0-21-16,-21 0 0,22 0 0,-1 0 16,22 0-16,-22 0 0,0-21 15,1 0-15,20 0 0,-21 21 0,1-22 16,-1-20-16,0 21 0,-20 0 0,20-22 15,-21 22-15,21-21 0,1-43 16,-22 43-16,0-22 0,0 22 16,0 0-16,-21-22 15,22 22-15,-1 0 0,-21 20 0,21-20 16,-21 21-16,0 0 0,0 0 0,-21 42 31,0 0-31,-1 21 0,1 1 16,0-1-16,0 0 0,0 22 15,0-22-15,-1 22 0,1-22 0,0 0 16,21 1-16,-21-1 0,0 43 16,21-64-16,0 21 0,0-21 15,0 0-15,0 1 0,0-1 0,21 0 16,0-21 0,0 0-16,0 0 0,1 0 15,-1 0-15,21-21 0,-21 21 0,0-21 16,22-1-16,-22 1 0,0 21 0,0-21 15</inkml:trace>
  <inkml:trace contextRef="#ctx0" brushRef="#br0" timeOffset="78032.47">13885 5884 0,'0'0'0,"-42"0"0,-127 0 31,190 0 0,0 0-31,0 0 16,21 0-16,1-21 0,20 21 16,-20-21-16,20 21 0,-21-21 0,22 21 15,-22-21-15,1 21 0,-1 0 16,0 0-16</inkml:trace>
  <inkml:trace contextRef="#ctx0" brushRef="#br0" timeOffset="79420.6">14414 5757 0,'-21'22'31,"21"-1"-31,-21 0 16,21 0-16,0 0 0,0 0 0,-21 22 0,21-22 15,-21 0-15,21 0 16,-21 0-16,21 1 0,0-1 0,0 0 16,0 0-16,0 0 0,0 0 15,0 1 1,21-22-1,0 0-15,0 0 0,0 0 0,0 0 16,1-22-16,-1 22 0,0-21 16,21 21-16,-21-21 0,1 0 0,-1 0 15,0 0-15,0-1 0,0 1 16,0 0-16,1 0 0,-22 0 0,21 0 16,-21-1-16,21 1 0,-21 0 15,0 0-15,0 42 31,0 0-15,0 0-16,-21 1 0,0 20 16,21-21-16,-22 0 0,1 0 0,0 1 15,21-1-15,-21 0 0,21 0 16,-21 0-16,21 0 0,0 1 16,21-22-16,0 0 15,0 0-15,0 0 0,1 0 16,20 0-16,-21-22 0,0 22 0,22-21 15,-22 21-15,21-21 0,-21 0 16,22 21-16,-22-21 0,21 0 16,-21-1-16,0 1 0,1 0 0,-22 0 15,0 0-15,0 0 0,0-1 16,-22 22-16,1 0 16,0 0-16,0 0 0,0 22 15,0-22-15,-1 21 0,1 0 16,21 0-16,0 0 0,0 0 0,0 1 15,0-1-15,0 0 0,0 0 0,0 0 16,0 0 0,0 1-16,21-22 0,1 21 15,-1-21-15,0 0 0,0 0 0,0 0 16,0 0-16,1 0 0,20 0 16,-21 0-16,21 0 0,-20 0 0,20 0 15,0-21-15,1 21 0,-1-22 0,0 22 16,-21-21-16,22 0 0,-1 0 15,-21-21-15,22 20 0,-22 1 16,0 0-16,0-21 0,0 21 0,-21-1 16,0 1-16,-21 42 31,0 1-31,0-1 16,0 0-16,-1 0 0,1 0 0,0 0 15,0 1-15,0 20 0,21-21 0,-21 0 16,21 0-16,-22 1 0,22-1 15,-21-21-15,21 21 0,0 0 0,21-21 63,-21-21-63,22 21 16,-1-21-16,-21 0 0,21-1 0,0 1 15,0 0-15,0 0 0,1 0 0,-1 0 16,21-1-16,-21-20 0,22 21 15,-1 0-15,0 0 0,-21-1 16,22 1-16,-1 21 0,-21 0 16,0 0-16,1 0 0,-1 21 0,-21 1 15,0-1-15,0 21 0,0-21 0,0 0 16,0 1-16,0-1 0,-21 21 16,21-21-16,0 0 0,-22 1 0,22-1 15,-21 0-15,21 0 0,0 0 16,21-21-1,1 0-15,-1 0 16,0 0-16,0 0 16,0-21-16,22 0 0,-22 21 0,21-21 15,-21 0-15,22 21 0,-1-22 16,0 1-16,1-21 0,-22 21 0,21 0 16,0-1-16,-20-20 0,20 21 15,-21 0-15,-21 0 0,0-1 0,0 1 16,-21 21-1,0 0-15,-22 21 16,22 1-16,0-1 0,0 0 16,0 0-16,0 0 0,-1 22 0,22-22 15,0 0-15,0 0 0,0 0 0,0 0 16,0 1-16,22-1 0,-1-21 16,0 21-16,-21 0 0,21-21 15,0 21-15,0-21 0,-21 21 16,22-21-16,-22 22 0,-22-22 31,1 0-31,-21 0 0,21 0 16,0 0-16,-1 0 0,-20 0 0,21 0 15,0 0-15,-22-22 0,22 1 16,21 0-16,0 0 16</inkml:trace>
  <inkml:trace contextRef="#ctx0" brushRef="#br0" timeOffset="79841.62">17865 5821 0,'0'0'16,"0"-21"-16,0 0 0,0-1 0,0-20 0,21 21 15,-21 0-15,21 0 16,0-1-16,-21 1 0,0 0 0,0 0 16,21 21-16,-21 21 31,-21 21-31,0-20 0,0 20 0,21 0 15,-43 1-15,22-1 0,0 21 16,0-20-16,0-1 0,0 0 16,-1 1-16,1-22 0,0 21 0,0-21 0,21 1 15,0-1-15,0 0 0,0 0 16,0 0-16,0 0 16,21-21-16,0 0 15,0 0-15,1 0 0,-1-21 16,0 21-16,0-21 0,21 0 0,-20 0 15</inkml:trace>
  <inkml:trace contextRef="#ctx0" brushRef="#br0" timeOffset="80537.99">18267 5757 0,'0'0'0,"21"-21"0,-21-21 0,0 21 16,0 0-16,0-1 0,-21 22 16,0 0-16,-1 22 15,1-1-15,0 0 0,-21 0 0,21 21 16,-1 1-16,1-1 0,0 0 15,0 1-15,0-1 0,0 0 16,21 1-16,-22-22 0,22 21 0,-21 1 16,21-22-16,0 0 0,0 21 15,0-21-15,0 1 0,0-1 0,0 0 16,0 0-16,21-21 31,1-21-31,-1 0 0,0 0 16,0 21-16,0-22 0,22 1 0,-22 0 15,0-21-15,21 21 0,1-1 16,-22 1-16,21 0 0,0 0 0,-20 0 16,20 0-16,-21 21 0,0 0 15,0 0-15,1 0 0,-22 21 16,0 0-16,0 0 16,0 0-16,0 0 0,0 1 0,0-1 15,0 0-15,0 0 0,0 0 16,0 0-16,21 1 0,-21-1 15,21 0-15,0-21 0,0 21 16,0-21-16,22 0 0,-22 0 0,0 0 16,21 0-16,-20 0 0,20 0 0,-21 0 15,21 0-15,1-21 0,-1 0 16,-21 21-16,22-21 0,-1-1 0,-21 1 16,21 0-16,-20-21 0,41-1 15,-42 1-15,0 0 16,1 21-16,-1-1 0,-21-20 0,0 21 15,0 0-15,-21 21 16,-1 0-16,-20 21 16,21 0-16,0 0 0,-22 0 0,22 22 15,0-22-15,0 21 0,0-21 0,21 1 16,0 20-16,0-21 0,0 0 16,0 0-16,21 1 0,0-1 15,0-21-15,0 0 0,1 21 0,-1-21 16,0 0-16,21 0 0,-21 0 15,22 0-15,-22 0 0,21 0 16,1 0-16,-22-21 0,21 21 0,0-21 16,-20 21-16,20-22 0,-21 1 15,0 0-15,0 0 0,1 0 0,-1 0 16,-21-1-16,0 1 0</inkml:trace>
  <inkml:trace contextRef="#ctx0" brushRef="#br0" timeOffset="80829.3">17611 5969 0,'0'0'0,"-64"0"0,22 0 0,-1 0 15,1 0-15,21 0 0,42 0 16,0 0-1,22 0-15,-1 0 0,0 0 0,22-21 16,-1 21-16,1 0 0,-1-21 16,1 21-16,-1 0 0,-20-21 0,20 21 15,-21-22-15,1 22 0,-1 0 16,-21 0-16,0 0 0,-42 0 31,-21 0-15,21 22-16</inkml:trace>
  <inkml:trace contextRef="#ctx0" brushRef="#br0" timeOffset="83742.12">13102 7430 0,'0'0'0,"21"0"0,0 0 0,1-22 16,20 22-16,85-105 16,-127 83-1,21 1-15,-21 0 0,21-21 16,-21 21-16,0-1 0,0 1 0,0 0 16,0 0-16,-21 21 0,0-21 15,0 21-15,0 0 0,-22 0 16,22 0-16,-21 0 0,-1 21 0,1 0 15,0 0-15,21 0 0,-22 22 0,1-22 16,0 21-16,20 1 0,1-1 16,0-21-16,-21 21 0,42 1 0,-21-22 15,21 21-15,-22-21 0,22 1 0,0-1 16,0 0-16,0 0 16,22-21-16,-1 0 0,0 0 0,21 0 15,-21 0-15,22 0 0,-1-21 0,0 0 16,1 0-16,-1 21 0,0-43 15,1 22-15,-1 0 0,0 0 16,1-22-16,-22 22 0,21-21 0,-21 21 16,1-22-16,-1 22 0,-21-21 15,0 21-15,0 0 0,21-1 0,-42 44 32,0-1-17,21 0-15,-22 0 0,22 21 0,-21 1 16,21-1-16,0 0 0,0 1 15,0-22-15,0 21 0,0-21 0,21 22 16,1-22-16,-1 0 0,0 0 0,21 0 16,1 1-16,-1-22 0,0 0 15,22 0-15,-1 0 0,1 0 16,-1 0-16,1 0 0,-1 0 0,22 0 16,-22-22-16,1 1 0,-22 0 15,1 0-15,-1 0 0,0 0 0,-21-1 16,1-20-16,-22 21 0,0-21 0,0-1 15,0 22-15,0-21 0,-22-1 16,1 22-16,0-21 0,0 21 0,0 0 16,-22 21-16,22 0 0,-21 0 15,21 0-15,-22 0 0,1 21 0,0 0 16,-1 0-16,1 21 0,0-20 16,-1 20-16,22 0 0,-21-21 0,21 22 15,0-1-15,21-21 0,0 22 16,0-22-16,0 0 0,0 0 0,0 0 15,21 0-15,0 1 0,0-22 0,0 0 16,0 0-16,1 0 0,20 0 16,0 0-16,-21 0 0,22-22 0,-1 1 15,0 21-15,1-21 0,-1 0 0,-21-21 16,22 20-16,-22-20 0,0 0 16,21-1-16,-21 1 0,1-21 0,-22 20 15,21 1-15,0-22 0,0 22 16,-21 0-16,21-1 0,-21 1 0,21 0 15,-21-1-15,0 22 0,0 0 16,0 0-16,0 42 16,-21 0-1,21 22-15,-21-22 0,0 21 0,0 0 16,21 22-16,-21-22 0,-1 22 16,1-22-16,21 22 0,0-22 0,-21 0 15,21 1-15,0-1 0,0 0 0,0-21 16,0 22-16,21-22 0,0 0 15,1 0-15,-1 0 0,21 1 16,-21-1-16,22-21 0,-1 0 0,0 21 0,1-21 16,-22 0-16,21 0 15,0 0-15,1 0 0,-1-21 0,0 21 16,1-21-16,-1-1 0,0 1 0,-20 0 16,20 0-16,-21-21 0,21 20 15,-20-20-15,-22 0 0,21-1 0,-21 1 16,0 0-16,0-1 0,0 1 0,0 21 15,0 0-15,-21 0 0,-1-1 16,1 22-16,0 0 0,0 0 0,-21 0 16,-1 0-16,22 22 0,-21-1 15,21 0-15,-22 21 0,22-21 16,-21 22-16,21-1 0,-1 0 0,1-20 16,0 20-16,21 0 0,0-21 0,0 22 15,0-22-15,0 0 0,0 0 16,0 0-16,0 1 0,21-1 0,0-21 15,1 0-15,-1 21 0,0-21 0,0 0 16,0 0-16,22 0 0,-22 0 16,0-21-16,0 21 0,0-21 0,22-1 15,-22 1-15,0 0 0,0-21 0,0 21 16,0-22-16,1 1 0,-1-22 16,0 22-16,0-21 0,0 20 15,0-20-15,1 20 0,-1-20 0,0 21 0,0-1 16,0 22-16,-21-21 15,0 21-15,0-1 0,0 1 0,-21 42 32,0 1-17,21 20-15,-21-21 0,0 21 0,21 1 16,-22-1-16,1 0 0,0 1 0,21-1 16,-21 0-16,0 22 0,21-22 15,0 1-15,-21-22 0,21 21 0,0 0 16,0-20-16,0-1 0,0 0 0,0 0 15,0 0-15,0 0 0,21 1 16,0-22-16,0 0 0,0 0 0,0 0 16,1 0-16,-1 0 0,21 0 15,0-22-15,-20 22 0,20-21 16,0 0-16,-21 0 0,22 0 0,-1 0 16,-21-1-16,0-20 0,1 21 0,-1-21 15,-21 20-15,0 1 0,0-21 16,0 0-16,0 20 0,-21 22 0,-1 0 15,1 0 1,21 22-16,0-1 16,0 0-16,0 0 15,0 0-15,21 0 0,-21 1 16,22-1-16,-1 0 0,0 0 0,0 0 16,-21 0-16,0 1 0,0-1 0,0 0 15,0 0-15,0 0 16,0 0-16,0 1 0,0-1 15,21-21 1,0 0-16,1 0 16,-1 0-16,0 0 0,0 0 15,-21-21-15,21 21 0,22-22 0,-22 22 16,0-21-16,0 0 0,0 0 0,22-21 16,-22 20-16,0 1 0,21-21 15,-21 21-15,1-22 0,-1 22 0,0-21 16,0 21-16,0 0 0,-21-1 15,0 1-15,-21 21 16,0 0 0,0 0-16,0 21 0,-1 1 0,1-1 15,0 0-15,0 0 0,0 21 16,21-20-16,-21-1 0,21 0 0,-22 0 16,22 0-16,0 0 0,0 1 0,0-1 15,0 0-15,0 0 0,22 0 16,-1-21-16,0 0 0,0 0 15,21 0-15,-20 0 0,20 0 0,0 0 16,1 0-16,-1 0 16,43-21-16,-22 0 0,-21 21 0,-20-21 15,20 0-15,-21-1 0,21 1 16,-20 0-16,-22-21 0,0 21 16,21-1-16,-21 1 0,0 0 0,-21 0 15,-1 21-15,1 0 16,0 0-16,0 0 0,0 21 15,21 0-15,0 0 0,-21 1 0,21-1 16,0 0-16,0 0 0,0 0 16,21 0-16,-21 1 0,21-1 15,0-21-15,-21 21 0,21 0 16,0-21-16,-21 21 16,0-42 15,-21 21-16,0-21-15,0 21 16,0-21-16,0 21 0,-1 0 16,1 0-16,0 0 15,0 0 1,21 21-16,0 0 16,21-21-16,0 21 15,0-21-15,1 0 0,-1 0 16,21 0-16,-21 0 0,0 0 15,22 0-15,-22 0 0,0 0 16,21 0-16,-20 0 0,-1-21 0,21 0 16,-21 21-16,0-21 0,22 0 0,-22-1 15,21 1-15,-21 0 0,22-21 16,-22-1-16,0 1 0,0 0 0,22-1 16,-43 1-16,0 21 0,0-21 0,0 20 15,0 1-15,-22 21 16,1 0-16,0 0 0,0 0 0,0 0 15,0 21-15,21 1 0,-22-1 0,22 0 16,0 0-16,0 0 0,0 22 16,-21-22-16,21 21 0,0-21 15,0 0-15,0 22 0,0-22 0,0 0 0,0 0 16,21 0-16,-21 1 0,22-1 16,-22 0-16,0 0 0,0 0 15,-22 0-15,-20-21 16,21 0-1,21 43-15,-21-43 0,0 0 0,-1-21 16,1-1-16,0 1 0</inkml:trace>
  <inkml:trace contextRef="#ctx0" brushRef="#br0" timeOffset="84833.59">18436 7451 0,'21'-21'31,"0"-1"-31,1 22 16,-1-21-16,0 0 0,21-21 0,-21 21 16,1-1-16,-1 1 0,0-21 15,0 21-15,0 0 0,0-1 0,-21 1 16,0 0-16,0 42 31,-21 0-31,0 1 16,0-1-16,0 21 0,0-21 15,-1 22-15,1-22 0,0 21 16,0-21-16,0 22 0,0-22 0,-1 0 16,22 0-16,0 0 0,0 0 15,0 1-15,22-22 16,-1 0-16,0 0 0,0 0 0,0 0 15,22 0-15,-22 0 0,0 0 0,21-22 16,-21 22-16,1-21 0,-1 0 16,0 0-16,0 0 0,-21 0 15,21-22-15,-21 22 0,0-21 0,0 21 16,0-22-16,-21 22 0,0 0 0,0 0 16,0 0-16,-1 21 0,1 0 15,0-22-15,0 22 0,42 0 31,0 0-15,0 0-16,1 0 0,20 0 16,0 0-16,1 0 0,-1 0 0,0-21 15,1 21-15,-1 0 0,21-21 0,-20 21 16,-1-21-16,0 21 0,1-21 16,-1 21-16,0-21 0,-20 21 15,-1 0-15,0-22 0,0 1 16,-21 0 15,0 42-15,-21 0-1,21 1-15,0-1 0,0 0 16,-21 21-16,21 1 0,-21-1 0,21 0 16,0 1-16,0-1 0,0 21 0,-22 1 15,22-22-15,0 22 0,0-1 16,0 1-16,0-1 0,0 22 0,0-22 15,0 22-15,0 0 0,0-1 0,0 1 16,0-21-16,0 20 0,0 1 0,22-22 16,-22 22-16,21 0 0,-21-22 15,0 1-15,0-1 0,0 1 16,0-1-16,0-20 0,0-1 0,0-21 16,0 21-16,-21-20 0,-1-22 0,1 0 15,0 0-15,0 0 0,-21-22 16,20 1-16,1 0 0,-21 0 0,21-21 15,0-22-15,-22 22 0,22-22 0,0 1 16,0-1-16,0 1 0,-1-1 0,22-20 16,0 20-16,0 1 0,0-22 15,0 21-15,0 1 0,22-1 0,-1 1 16,0-1-16,0 22 0,0 0 0,0-22 16,1 22-16,-1 21 0,21-22 15,-21 1-15,22 0 0,-1-1 16,0 1-16,1 0 0</inkml:trace>
  <inkml:trace contextRef="#ctx0" brushRef="#br0" timeOffset="85204.31">20299 6773 0,'0'0'0,"-21"-21"0,21 0 15,0 0-15,0 0 0,0 0 0,0-1 16,-22 22 0,22 22-1,0-1-15,0 21 0,-21-21 16,21 22-16,-21-1 0,0 0 0,21 1 15,-21-1-15,0 0 0,21 1 16,-22 20-16,1-21 0,21 1 0,0-1 16,-21 0-16,0 1 0,21-22 0,-21 21 15,21-21-15,0 1 16,0-1-16,0 0 0,0-42 31,0 0-31,0-1 16,21 1-16</inkml:trace>
  <inkml:trace contextRef="#ctx0" brushRef="#br0" timeOffset="85512.99">20129 6943 0,'0'0'15,"-21"-43"-15,21 22 0,-21-21 0,21 0 0,-21-1 16,21 22-16,0-21 0,0-1 16,0 22-16,0-21 0,0 21 15,0 0-15,21-1 0,21 1 0,-20 0 16,20 0-16,0 21 0,1 0 0,-1 0 15,0 0-15,22 0 0,-1 21 16,-20 0-16,-1 0 0,0 22 0,1-22 16,-22 21-16,-21 1 0,0-1 0,0-21 15,0 21-15,-21 1 0,-22-22 16,1 21-16,0-21 0,-1 1 0,1-1 16,0 0-16,-22 0 0,22 0 15,-1 0-15,1-21 0,21 22 0,-21-22 16,20 0-16,1 0 0,0 21 15,0-21-15,42 0 32,0 0-32,0-21 0,1 21 15</inkml:trace>
  <inkml:trace contextRef="#ctx0" brushRef="#br0" timeOffset="87184.08">20743 7112 0,'0'0'16,"21"0"-16,-21-21 0,0 0 15,22 21-15,-22-21 0,0-1 16,21 1-16,-21 0 16,0 0-16,0 0 15,-21 21 1,-1 0-16,1 0 15,-21 21-15,21 0 0,0 0 0,-1 0 16,-20 1-16,21-1 0,0 0 16,-22 21-16,22-21 0,0 1 0,0 20 15,0-21-15,0 21 0,-1-20 16,22-1-16,0 0 0,-21 0 0,21 0 16,0 0-16,0 1 15,21-22-15,1 0 0,-1 0 16,0 0-16,0 0 0,21 0 0,-20-22 15,20 1-15,-21 0 0,21 0 16,1 0-16,-22 0 0,21-1 0,-21-20 16,22 0-16,-22 21 0,21-22 0,-21 22 15,1-21-15,-1 21 0,-21-1 16,21 1-16,-21 0 0,-21 42 31,0 0-15,-1 1-16,22-1 0,-21 0 0,0 21 15,0-21-15,21 1 0,0 20 16,-21-21-16,21 0 0,0 0 16,0 22-16,0-22 0,0 0 15,0 0-15,0 0 0,21-21 16,0 0-16,0 0 0,0 0 0,22 0 16,-22 0-16,0 0 0,21-21 15,-20 21-15,20-21 0,0-21 0,-21 21 16,22-22-16,-22 22 0,21 0 0,-21-21 15,1 20-15,-22 1 0,0 0 16,0 0-16,0 0 16,-22 21-16,1 0 15,0 0-15,0 0 16,21 21-16,-21 0 0,0 0 16,21 0-16,0 1 0,-22-1 15,22 0-15,0 0 0,0 21 16,0-20-16,0-1 0,0 0 0,0 0 15,22-21-15,-1 21 0,0 0 0,0-21 16,0 22-16,0-22 16,1 0-16,-1 0 0,0 0 0,0 0 15,21 0-15,-20 0 0,-1 0 0,0-22 16,21 22-16,-21-21 0,1 0 0,-1 0 16,21 0-16,-21 0 15,0-22-15,22 22 0,-22-21 0,21-1 16,-21 1-16,1 21 0,-22 0 15,0 0-15,-22 21 32,1 0-32,0 21 0,0 0 0,0 0 15,-22 0-15,22 0 0,0 22 16,0-22-16,0 0 0,21 21 0,0-20 16,0-1-16,0 0 0,0 0 0,0 0 15,0 0-15,21 1 16,0-22-16,0 0 0,0 0 0,22 0 15,-22 0-15,21 0 0,-21 0 16,22 0-16,-1 0 0,-21-22 16,22 1-16,-22 21 0,21-21 0,-21-21 15,0 21-15,1-22 0,-1 22 0,0-21 16,0 21-16,0-43 16,0 64-16,-21-21 0,0 0 0,-21 21 31,0 21-31,0 0 0,0 0 15,21 0-15,-21 1 0,-1-1 0,1 0 16,0 0-16,21 21 0,0-20 16,-21-1-16,21 0 0,-21 0 0,21 0 15,0 0-15,0 1 16,21-44 15,0 22-31,-21-21 0,21 0 16,0 0-16,1 0 0,-1 0 15,0-1-15,0 1 0,21-21 16,-20 21-16,20 0 0,-21-1 0,21 1 16,-20 21-16,20-21 0,-21 21 0,0 0 15,0 0-15,1 0 0,-1 0 16,-21 21-16,0 0 0,0 1 0,0-1 16,0 0-16,0 0 0,0 21 0,0-20 15,0-1-15,0 21 0,0-21 16,0 0-16,0 1 0,0-1 0,21 0 15,0 0-15,0-21 16,0 0-16,1 0 0,-1 0 0,0 0 16,21 0-16,-21 0 0,1 0 0,20 0 15,-21-21-15,0 0 0,0 0 16,1-1-16,-1-20 0,0 0 0,0-1 16,0 1-16,0 0 0,1-1 0,-1-20 15,0 21-15,0-1 0,0-20 16,0 20-16,1 1 0,-22 0 15,0 21-15,0-1 0,0 1 0,0 0 16,-22 21-16,1 0 16,0 0-16,0 0 0,0 21 0,0 0 15,-1 22-15,-20-22 0,21 21 16,0 1-16,21-1 0,-21-21 0,21 43 16,-22-22-16,22 0 0,0 1 0,0-1 15,0 0-15,0 1 0,0-1 16,0 0-16,0-21 0,22 22 0,-1-22 15,21 0-15,-21 0 0,22 0 0,-22-21 16,21 0-16,0 22 16,1-22-16,-1 0 0,-21 0 0,22 0 15,-1 0-15,-21-22 0,21 1 0,-20 21 0,-1-21 16,0 0-16,0 0 16,0 0-16,-21-1 0,0 1 0,0 0 15</inkml:trace>
  <inkml:trace contextRef="#ctx0" brushRef="#br0" timeOffset="87416.24">22818 6985 0,'0'0'0,"-43"0"0,1 0 0,0 0 31,63 0-31,21 0 0,-21 0 16,0 0-16,22 0 0,-1 0 0,0 0 15,1 0-15,-1 0 0,0 0 16,1 0-16,-1 0 0,-21 0 0,22 0 16,-22 0-16,0 0 0,0 0 15,-21-21 1,-21 21-16,0 0 0,0 0 0</inkml:trace>
  <inkml:trace contextRef="#ctx0" brushRef="#br0" timeOffset="89354.62">13377 9123 0,'21'0'16,"1"0"-16,-1-21 16,-21 0-16,21 21 0,0-43 15,-21 22-15,21 0 0,-21-21 16,0 20-16,0 1 0,0-21 0,0 21 16,0-22-16,0 22 0,0-21 0,-21 21 15,0-22-15,0 22 0,0 0 16,-1-21-16,1 21 0,0-1 0,-21 1 15,21 0-15,-22 21 0,22 0 0,-21 0 16,-1 0-16,1 21 0,0 0 0,-1 1 16,22-1-16,-21 21 15,21 0-15,-22 1 0,22-1 0,21 0 16,0 1-16,-21-1 0,21 0 0,0 1 16,0-22-16,0 21 0,21-21 15,-21 1-15,21-1 0,1 0 0,-1 0 16,0-21-16,0 21 0,21-21 0,-20 0 15,20 0-15,-21 0 0,21 0 0,-20 0 16,20 0-16,-21-21 0,21 21 16,-20-21-16,20 0 0,0-22 15,-21 22-15,22 0 0,-22-42 16,0 41-16,-21 1 16,0-21-16,0 21 0,0-22 0,0 22 0,0 0 15,0 0-15,0 0 0,0 42 31,-21 0-15,21 21-16,0-20 0,0 20 0,0 0 16,0 1-16,0-22 0,0 21 0,0 0 15,0-20-15,0-1 0,21 0 16,-21 0-16,21 0 0,0 0 0,1-21 16,-1 0-16,21 0 0,-21 0 15,0 0-15,1 0 0,-1 0 16,0-21-16,21 0 0,-21 0 0,1 0 15,-1-22-15,-21 22 0,21 0 16,-21-21-16,21 21 0,-21-22 0,0 1 16,0 0-16,0 20 0,0-20 0,0 21 15,0 0-15,0 0 0,-21 21 32,21 21-32,0 21 15,0-21-15,0 0 0,0 22 16,-21-1-16,21-21 0,0 22 0,-21-22 15,21 21-15,-22-21 0,22 0 0,0 1 16,0 20-16,0-21 16,-21 0-16,21-42 31,21 0-15,1 21-16,-22-42 0,21 20 15,0 1-15,0 0 0,0-21 0,0 21 16,1-22-16,-1 22 0,0 0 0,0 0 15,0 0-15,0 21 0,1 0 16,-1 0-16,0 0 16,0 21-16,-21 0 0,0 0 0,0 0 15,21 22-15,-21-22 0,0 0 16,21 0-16,-21 0 0,0 22 0,22-22 16,-1 0-16,0 0 0,0 0 15,0-21-15,0 21 0,1 1 0,20-22 16,-21 21-16,21-21 0,-20 0 15,20 0-15,0 0 0,1 0 0,-22 0 16,21 0-16,0 0 0,1-21 0,-1-1 16,-21 22-16,22-21 0,-22 0 15,0 0-15,0 0 0,0-22 0,0 22 16,-21-21-16,0 21 0,0-22 0,0 1 16,0 21-16,0-21 0,0-1 0,0 22 15,-21 0-15,0 0 0,21 0 16,-21 21-16,0 0 0,0 0 0,-1 0 15,1 0-15,0 21 0,-21 0 0,21 0 16,-1 0-16,-20 22 16,21-22-16,0 21 0,0 0 0,-1-20 15,1 20-15,21 0 0,0-21 0,0 1 16,0 20-16,0-21 0,0 0 0,21 0 16,1 1-16,-1-22 15,0 0-15,0 0 0,0 0 0,0 0 16,1 0-16,-1 0 0,0-22 0,0 22 15,0-21-15,22 0 0,-22-21 16,0 21-16,0-22 0,0 22 0,0-42 16,1 20-16,20 1 0,-21-22 15,0 22-15,-21 0 0,21-22 16,1 22-16,-1 0 0,0-1 0,-21 22 16,0-21-16,21 21 0,-21-1 0,0 1 15,0 42 1,-21 1-1,21-1-15,0 0 0,-21 0 0,21 21 16,-21 1-16,21-1 0,-22 0 16,22 1-16,0-1 0,0 0 15,0 1-15,0-1 0,0 0 0,0 1 16,0-22-16,0 0 0,0 21 16,0-20-16,22-22 0,-1 21 0,0-21 15,0 0-15,0 0 0,22 0 0,-22 0 16,0-21-16,21 21 0,1-22 15,-22 1-15,21 0 0,0 0 0</inkml:trace>
  <inkml:trace contextRef="#ctx0" brushRef="#br0" timeOffset="90472.3">16129 8657 0,'0'-21'15,"0"42"-15,21-63 0,0 21 16,-21 0-16,0-1 16,0 1-16,-21 21 15,0 0 1,0 0-16,0 21 0,-1 1 15,-20-1-15,21 21 0,0 0 0,0 1 16,-22-1-16,22 43 16,21-22-16,0-20 0,0-1 0,0 0 15,0-21-15,0 22 0,0-22 0,0 0 16,21 0-16,0 0 0,1-21 16,-1 0-16,21 0 0,-21 0 0,22 0 15,-1 0-15,0 0 0,1-21 16,-1 0-16,0 0 0,22 0 0,-22-22 15,0 22-15,1-21 0,-1 0 0,0-1 16,-20 1-16,-1 0 0,0-1 16,0-20-16,0 20 0,-21 1 0,0 0 15,0-1-15,0 1 0,0 21 0,0-21 16,0 20-16,0 1 0,0 0 16,-21 42-1,21 22 1,-21-22-16,0 21 0,0-21 0,21 22 15,-22-1-15,1 0 0,0 22 16,0-22-16,0 0 0,21 43 16,-21-64-16,21 22 0,-22-1 15,22-21-15,0 0 0,0 0 0,0 1 16,22-22 0,-1 0-1,0-22-15,0 22 0,0-21 0,0 0 16,1 0-16,20-21 0,-21 20 0,0 1 15,22-21-15,-22 21 0,0-22 16,0 22-16,0 0 0,0 21 16,1-21-16,-1 21 0,0 21 15,0 0 1,-21 0-16,0 1 0,0-1 0,21 21 16,-21-21-16,0 0 0,0 1 0,0-1 15,0 0-15,0 0 0,21 0 16,-21 0-16,22 1 0,-1-22 0,-21 21 15,21-21-15,0 21 0,0-21 0,22 0 16,-22 0-16,0 0 0,0 0 0,21 0 16,-20 0-16,-1 0 15,0-21-15,0 21 0,0-21 0,0-1 16,1 1-16,-1 0 0,-21 0 0,21 0 16,-21-22-16,21 22 0,-21-21 15,0 21-15,0 0 0,0-22 0,21 43 16,-21-21-16,0 42 31,0 0-31,0 1 0,0-1 0,0 0 16,0 0-16,0 0 0,0 0 0,0 1 15,0-1-15,0 0 0,0 0 16,0 0-16,0 0 0,21-21 16,1 22-16,-1-22 15,0 0 1,-21-22-16,21 1 15</inkml:trace>
  <inkml:trace contextRef="#ctx0" brushRef="#br0" timeOffset="90643.46">17653 8594 0,'0'0'0,"-21"-21"0,0-1 0,-1 1 15,1 21-15,0-21 0,0 21 0,0 0 16,0 0-1,-1 0-15</inkml:trace>
  <inkml:trace contextRef="#ctx0" brushRef="#br0" timeOffset="90915.9">17716 8382 0,'22'0'0,"-44"0"0,44-21 16,-22 42 15,0 0-31,0 0 0,0 1 16,0-1-16,-22 21 16,22-21-16,0 22 0,0-22 0,0 21 15,0 0-15,0-20 0,-21 20 0,21 0 16,0-21-16,-21 22 0,21-1 15,0-21-15,0 22 0,0-22 0,0 21 16,0-21-16,0 0 0,0 1 0,0-1 16,0 0-16,21-21 31,0-21-31</inkml:trace>
  <inkml:trace contextRef="#ctx0" brushRef="#br0" timeOffset="91468.77">18161 8911 0,'0'0'0,"21"-21"0,21 21 0,-20-21 0,-1 21 16,0-21-16,-21 0 0,0-1 15,21 22-15,-21-21 0,0 0 0,0 0 16,0 0-16,0 0 0,0-1 0,0 1 16,0 0-16,-21 0 0,0 21 0,0 0 15,-1 0-15,1 0 16,0 0-16,0 0 0,-21 21 0,20-21 15,-20 21-15,0 0 0,21 1 0,-22 20 16,1-21-16,21 21 0,-22 1 16,22-22-16,0 21 0,0-21 15,21 22-15,0-22 0,0 0 0,0 21 16,0-20-16,0-1 0,21-21 16,0 21-16,0-21 0,1 0 0,20 0 15,-21 0-15,21 0 0,-20 0 0,20 0 16,0 0-16,1 0 0,-1-21 0,0 0 15,1-1-15,-1 1 0,-21-21 16,21 21-16,-20-22 0,20 1 16,0 0-16,-21-22 0,1 22 0,20 0 15,-21-1-15,21-20 0,-20 20 0,-1 1 16,0 0-16,0-1 0,-21 1 16,0 0-16,0 21 0,0-1 0,0 1 15,-21 21 1,0 21-16,0 1 0,-1-1 0,1 21 15,0 0-15,0-20 0,0 41 0,0-21 16,21 1-16,0-1 0,0 22 16,0-22-16,-22 21 0,22-20 0,0-1 15,0 0-15,0 1 0,0-1 0,0 0 16,0-20-16,22-1 0,-22 0 16,21 0-16,-21 0 0,21 0 0,0-21 15,0 0-15,0 0 0,1 0 0,20 0 16,0 0-16,43 0 15,-43-21-15</inkml:trace>
  <inkml:trace contextRef="#ctx0" brushRef="#br0" timeOffset="92096.62">19854 8615 0,'0'0'0,"-21"-21"0,0-43 15,0 43 1,21 0-16,-21 0 0,21 0 16,0-1-16,-22 22 15,22 22-15,-21-1 16,21 21-16,-21-21 0,21 22 15,0-1-15,0 0 0,-21 1 0,21 20 16,-21-21-16,21 1 0,0 20 0,0-20 16,-21-1-16,21 0 0,-22 1 15,22-22-15,-21 21 0,21-21 0,0 0 16,0 1-16,-21-1 0,21 0 16,0-42 15,0 0-31,0-1 15,0 1-15,21 0 0,-21 0 0,0-21 16,0 20-16,21-20 0,1 21 16,-22-21-16,21 20 0,0-20 0,0 21 15,0-21-15,0 20 0,1 1 0,20 21 16,-21-21-16,0 21 0,22 0 16,-22 0-16,21 0 0,-21 21 0,0-21 15,1 21-15,-1 1 0,-21 20 0,21-21 16,-21 21-16,0 22 15,0-43-15,0 21 0,0-20 16,0-1-16,-21 0 0,0 0 0,-1 0 16,-20 0-16,0 1 0,21-1 0,-22-21 15,1 21-15,0-21 0,20 0 16,-20 0-16,0 0 0,21 0 0,-1 0 16,1 0-16,0 0 0,21-21 15,0 0 1,42 21-16,-20-22 0,-1 1 0,21 0 15,-21 0-15</inkml:trace>
  <inkml:trace contextRef="#ctx0" brushRef="#br0" timeOffset="92516.47">20066 8954 0,'0'0'0,"-21"0"15,21-22-15,-21 22 0,-1-21 0,22 0 16,0 0-16,0 0 15,0 0-15,0-1 0,0 1 16,43 21-16,-22-21 0,0 0 0,0 21 16,0-21-16,22 21 0,-22 0 15,21 0-15,1 0 0,-22 0 0,21 0 16,0 21-16,-20-21 0,20 21 16,-21 21-16,0-20 0,22-1 0,-43 21 15,21-21-15,-21 22 0,0-22 0,0 0 16,0 21-16,0-21 0,-21 1 15,21-1-15,-22 0 0,1 0 0,0-21 16,0 21-16,0-21 0,0 0 16,-1 0-1,22-21 1,0 0-16,0 0 0,22-22 16,-22 22-16,21 0 0,0 0 0,0 0 15,0-22-15,0 22 0,1 0 16,-1-21-16,0 21 0,0-1 15,0 1-15,0 21 0,1-21 0,-1 0 16,0 21-16,0 0 0,0-21 16,0 21-16,1 0 0,-1 0 0,0 0 15,0 0-15</inkml:trace>
  <inkml:trace contextRef="#ctx0" brushRef="#br0" timeOffset="92944.22">21061 8721 0,'0'0'0,"21"0"0,-21-21 16,0-1-1,-21 22 17,0 0-32,-1 0 15,1 22-15,-21-1 0,21 0 16,0 0-16,-1 21 0,1-20 0,-21-1 16,21 21-16,0-21 0,-1 22 15,1-22-15,0 21 0,21-21 0,0 0 16,0 1-16,0-1 0,0 0 0,0 0 15,21 0-15,0-21 0,1 21 0,20-21 16,-21 0-16,0 0 0,22 0 16,-22 0-16,21 0 0,-21 0 0,22 0 15,-22-21-15,0 21 0,21-21 16,-21 0-16,1 0 0,-22 0 16,21-1-16,-21-20 0,21 21 0,-21-21 0,0-1 15,0 22-15,0-21 0,0-1 16,0 22-16,-21 0 0,0 0 15,-1 0-15,1 0 0,0 21 0,0 0 16,-21 0-16,20 0 0,1 0 0,0 21 16,-21 0-16,21 0 0,-1 0 0,1 0 15,21 1-15,0-1 0,-21 21 16,21-21-16,0 0 0,0 1 0,0-1 16,0 0-16,21-21 0,0 21 0,1-21 15,-1 0-15</inkml:trace>
  <inkml:trace contextRef="#ctx0" brushRef="#br0" timeOffset="93535.62">21442 8848 0,'0'0'16,"0"-21"-16,0-1 0,21 1 0,-21 0 0,21 0 16,-21 0-16,-21 21 31,0 21-31,21 0 0,-21 21 15,-1-20-15,22-1 0,-21 21 0,0-21 16,21 22-16,-21-22 0,21 0 16,0 21-16,0-21 0,0 1 15,0-1-15,0 0 0,0 0 16,21-21-16,0 0 16,0 0-16,1 0 15,-1 0-15,0 0 0,0-21 0,0 21 16,0-21-16,22 0 0,-22-1 0,0 1 15,0-21-15,0 21 0,22 0 0,-22-1 16,0 1-16,0 0 0,0 0 16,-21 42-1,0 0 1,-21 0-16,21 1 16,-21-1-16,21 0 0,-21 0 0,21 21 15,0-20-15,0-1 16,0 0-16,21 0 0,0-21 15,0 21-15,1-21 0,-1 0 0,0 21 16,0-21-16,21 0 0,-20 0 0,20 0 16,-21 0-16,0 0 0,22 0 15,-22-21-15,0 21 0,0-21 0,0 0 16,0-21-16,1 20 0,-22-20 0,21 21 16,-21-21-16,0-1 0,0 22 15,0-21-15,0 21 0,0-1 0,0 1 16,0 0-16,0 0 0,-21 21 15,-1 0-15,1 0 16,0 0 0,21 21-16,0 0 15,0 0-15,0 1 16,21-22-16</inkml:trace>
  <inkml:trace contextRef="#ctx0" brushRef="#br0" timeOffset="93904.61">22521 8869 0,'0'0'0,"21"0"0,1 0 0,-1 0 16,0-21-16,0 21 0,-21-21 0,0-1 16,0 1-16,0 0 15,-21 21 1,0 0-16,0 0 0,-22 0 16,22 0-16,-21 21 0,21 0 15,-1 1-15,1-22 0,0 21 0,0 0 16,21 0-16,0 0 0,0 0 0,0 1 15,0-1-15,21 0 0,0 0 16,0 0-16,1 0 0,-1 1 16,0-1-16,0-21 0,0 21 0,0 0 15,1 0-15,-1 0 0,-21 1 32,-21-22-32,-1 0 0,1 0 15,0 0-15,0 0 0,0 0 0,0 0 16,-22 0-16,22 0 0,0 0 0,0 0 15,0 0-15,-1 0 0,22-22 32,22 22-17,-1-21-15,0 21 0,0 0 16</inkml:trace>
  <inkml:trace contextRef="#ctx0" brushRef="#br0" timeOffset="94559.6">22691 9059 0,'21'0'0,"0"0"16,0-21-16,0 21 16,0-21-16,1 21 0,-1 0 0,0-21 15,-21 0-15,21 21 0,0-21 16,0-1-16,1 1 16,-44 21 15,1 0-31,0 0 0,0 0 15,0 21-15,0-21 0,-1 22 0,1-1 16,21 0-16,-21 0 0,21 0 16,-21 0-16,21 1 0,0-1 15,0 0-15,0 0 0,0 0 0,0 0 16,0 1-16,21-1 0,0 0 16,0-21-16,1 0 0,-1 21 15,0-21-15,0 0 0,0 0 16,0 0-16,-21-21 15,22 0 1,-22 0-16,21-1 0,-21 1 0,0 0 16,21 0-16,0-43 15,0 43-15,0 0 0,1 0 0,-1 0 16,0 0-16,21-1 0,-21 1 16,1 0-16,-1 21 0,0 0 0,0 0 15,0 0 1,-21 21-16,21 0 0,-21 1 0,0 20 15,0-21-15,0 0 0,0 0 0,0 22 16,0-22-16,0 0 0,0 0 0,0 22 16,0-22-16,0 0 15,0 0-15,-21 0 0,0-21 16,0 0 0,0 0-1,21-21-15,0 0 16,0 0-16,0 0 0,0-1 15,0 1-15,21 0 16,0-21-16,-21 21 0,21-22 0,0 22 16,1-21-16,-1 21 0,0-22 0,0 22 15,0 0-15,-21 0 0,21 0 16,-21-1-16,22 22 0,-22-21 16</inkml:trace>
  <inkml:trace contextRef="#ctx0" brushRef="#br0" timeOffset="97120.6">0 9970 0,'0'21'78,"0"0"-46,0 0-1,21-21-31,21 0 16,22 21-16,-1-21 0,1 0 15,-1 0-15,1 0 0,-1 0 16,1 21-16,-1-21 0,1 0 0,-1 0 15,1 22-15,-1-22 0,1 0 16,-1 0-16,1 0 0,21 0 0,-22 0 16,1 0-16,20 21 0,-20-21 15,20 0-15,-20 0 0,21 0 0,-22 0 16,22 0-16,-22 0 0,1 0 16,20 21-16,-20-21 0,-1 0 0,22 0 15,-21 0-15,20 0 0,1 0 0,0 0 16,-22 0-16,22 0 15,-1 0-15,1 0 0,0 0 0,-22 0 16,22 0-16,0 0 0,-22 0 0,22 0 16,-1 0-16,1 0 0,0 0 15,-1 21-15,1-21 0,0 0 0,-22 0 16,22 0-16,0 0 0,-22 21 0,22-21 16,-22 0-16,22 0 0,0 0 15,-1 0-15,-20 21 0,20-21 0,1 0 16,0 0-16,-1 0 0,1 22 0,-21-22 15,20 0-15,-20 0 0,20 21 16,1-21-16,-21 0 0,20 0 0,1 21 16,-22-21-16,22 0 0,0 0 15,-1 21-15,1-21 0,0 0 0,-1 0 16,1 0-16,0 0 0,-1 0 16,1 0-16,21 0 0,-21 0 0,20 21 15,-20-21-15,21 0 0,0 0 0,-22 0 16,1 0-16,21 0 0,-21 0 15,20 0-15,-20 0 0,21 0 0,0 0 16,0 0-16,-1 21 0,-20-21 0,21 0 16,-21 0-16,20 0 0,1 0 15,-21 0-15,21 0 0,0 0 16,-1 0-16,-20 0 0,21 22 0,0-22 16,-22 0-16,1 21 0,21-21 0,-21 0 15,-1 0-15,22 0 0,-21 0 16,21 0-16,-22 0 0,1 21 0,21-21 15,-22 0-15,1 0 0,0 0 0,-1 0 16,1 21-16,0-21 0,-1 0 16,1 0-16,0 0 0,-1 0 0,1 0 15,0 0-15,-1 0 0,1 0 0,0 0 16,-1 0-16,-20 0 0,21 0 0,-1 0 16,1 0-16,0 21 0,-1-21 15,1 0-15,0 0 0,-22 0 0,22 0 16,-1 0-16,-20 21 0,-1-21 15,22 0-15,-21 0 0,-1 0 16,22 22-16,-1-22 0,-20 0 0,21 0 16,-1 21-16,1-21 0,0 0 0,-22 0 15,22 21-15,-22-21 0,22 0 0,-22 0 16,1 21-16,21-21 0,-22 21 16,22-21-16,-22 0 0,22 0 0,0 21 15,-1-21-15,-20 0 0,20 0 0,1 22 16,0-22-16,-1 0 0,1 0 15,0 21-15,21-21 0,-22 0 0,22 0 16,-21 0-16,21 21 0,-1-21 0,-20 0 16,21 0-16,0 21 15,-22-21-15,22 0 0,0 0 0,0 21 16,0-21-16,21 21 0,-21-21 0,-1 0 16,-20 0-16,21 22 0,0-22 15,0 0-15,-1 21 0,22-21 0,-21 0 16,0 21-16,0-21 0,0 0 0,0 21 15,-1-21-15,-20 21 0,21-21 16,0 0-16,0 21 0,-1 1 0,1-22 16,0 0-16,0 21 0,0-21 0,-22 21 15,22-21-15,0 21 0,-21-21 0,21 21 16,-1-21-16,1 0 16,-21 21-16,21-21 0,-22 0 0,1 22 15,0-22-15,21 0 0,-43 21 0,22-21 16,-1 0-16,22 21 0,-21-21 15,0 0-15,-1 21 0,1-21 0,0 0 16,-1 0-16,1 21 0,-22-21 0,22 21 16,0-21-16,-22 0 0,22 0 0,0 22 15,-1-22-15,1 0 0,0 0 16,-1 0-16,1 0 0,0 0 0,-1 0 16,-20 0-16,20 21 0,1-21 0,-21 0 15,20 0-15,1 21 0,0-21 16,-22 0-16,22 0 0,-1 21 0,-20-21 15,-1 0-15,1 0 0,-1 0 16,-20 0-16,-1 21 0,0-21 16,1 0-16,-1 0 0,-21 0 0,22 0 15,-22 0-15,0 0 0,0 0 0,0 0 16,0 0 0,-42 0 15,0 0-31,0 0 0,0 0 15,0 0-15,-22-21 0,1 21 16,0-21-16,-1 21 0,1-21 0</inkml:trace>
  <inkml:trace contextRef="#ctx0" brushRef="#br0" timeOffset="98244.68">2879 10943 0,'0'0'0,"0"-21"16,0 0-16,0 0 16,0 0-16,0-1 15,0 1-15,-22 21 16,1 0 0,0 0-16,0 0 0,0 0 15,0 0-15,-1 21 0,1 1 16,0 20-16,0-21 0,0 21 0,0 1 15,-1 20-15,1 1 0,0-1 0,21 1 16,0-22-16,0 22 0,0 41 16,0-62-16,0-1 0,21 0 15,0-20-15,1-1 16,-1 21-16,21-42 0,-21 21 0,22-21 16,-22 0-16,21 0 0,0 0 0,-20 0 15,20 0-15,0-21 0,1 21 16,-22-21-16,21 0 0,0 0 0,1-22 15,-1 22-15,-21-21 0,22 21 16,-1-22-16,-21 1 0,21 0 0</inkml:trace>
  <inkml:trace contextRef="#ctx0" brushRef="#br0" timeOffset="98493.55">3492 11028 0,'-42'169'0,"84"-338"0,-42 148 0,0-22 0,0 1 16,0 21-16,0-21 0,0 20 0,0 1 15,0 0-15,0 0 0,-21 0 16,0 21-16,21 21 15,0 0-15,-21 0 16,21 0-16,-21 22 0,21-1 0,-21-21 16,21 22-16,0 20 0,0-21 0,-22 1 15,22 20-15,-21-20 0,21-1 16,0 21-16,0-20 0,-21-1 0,21-21 16,0 22-16,0-22 0,0 21 15,0-21-15,0 0 0,21-21 16,0 0-16,1 0 15,-1-21 1,0 0-16,21 0 0,-21 0 0</inkml:trace>
  <inkml:trace contextRef="#ctx0" brushRef="#br0" timeOffset="98920.25">3725 11197 0,'21'-42'16,"-42"84"-16,42-105 0,-21 42 0,22-1 0,-22 1 15,21 21-15,-21 21 16,0 1-1,0-1-15,0 21 0,-21-21 16,21 22-16,-22-22 0,22 21 16,0 0-16,0-20 0,0 20 0,0-21 15,0 21-15,0-20 0,0 20 16,0-21-16,0 0 0,22 0 0,-1 1 16,-21-1-16,21 0 0,0-21 15,0 0-15,0 0 0,1 0 0,20 0 16,-21 0-16,21 0 0,-20 0 0,20-21 15,-21 0-15,21-1 0,-20 1 16,-1 0-16,21 0 0,-42 0 0,21-22 16,-21 22-16,0-21 0,0 21 0,0-22 15,0 1-15,0 21 0,0-21 16,-21-1-16,0 1 0,0 21 16,21 0-16,-21-1 0,-1 1 0,1 0 15,0 21-15,-21 0 0,21 0 16,-1 0-16,1 0 0,-21 21 0,21 0 15,0 1-15,-1-1 0,-20 0 0,21 21 16,21-21-16,-21 1 0,21 20 16,0-21-16,0 0 0,0 0 0,0 1 15,21-1-15,0 0 0,0-21 16,22 0-16,-1 0 0,0 0 0,1 0 16</inkml:trace>
  <inkml:trace contextRef="#ctx0" brushRef="#br0" timeOffset="99628.5">4614 11303 0,'43'-21'0,"-86"42"0,128-42 0,-64 0 16,0 0-16,0-1 0,-21 1 16,0 0-1,-21 21-15,0 0 0,-21 0 0,21 0 16,-22 0-16,22 21 0,-21 0 16,21 1-16,-1-1 0,1 0 0,0 0 15,0 0-15,21 0 0,0 43 16,0-43-16,21 0 0,-21 0 15,42 1-15,-20-1 0,-1 0 0,0-21 16,21 21-16,-21-21 0,22 21 0,-22-21 16,0 21-16,21-21 0,-20 0 15,-1 22-15,-21-1 32,-21-21-17,-1 0-15,1 0 0,0 0 0,0 0 16,0 0-16,0 0 0,-1 0 0,-20 0 15,21 0-15,0-21 0,0 21 16,-1-22-16,1 22 0,0 0 0,21-21 16,-21 21-16,0 0 15,21 21 1,0 1-16,0-1 16,0 0-16,21-21 15,0 21-15,0-21 0,0 0 16,1 0-16,-1 21 0,0-21 0,0 0 15,21 0-15,-20 0 0,20 0 0,0 0 16,-21-21-16,22 21 0,-1-21 16,0 0-16,1 21 0,-1-21 0,0-1 15,-20 1-15,20 0 0,-21 0 0,0 0 16,0 0-16,-21-1 0,22-20 16,-22 21-16,21-21 0,-21 20 0,0-20 15,0 21-15,0-21 0,0 20 0,0 1 16,0 0-16,-21 21 15,-1 0-15,1 0 16,0 21-16,0 0 0,21 1 16,0 20-16,-21-21 0,21 21 15,0 1-15,0-22 0,0 21 0,0 1 16,0-22-16,0 21 0,0 0 16,0-20-16,0 20 0,21-42 0,-21 21 15,21 0-15,-21 0 0,21-21 16,0 0-16,1 0 0,-1 0 0,0 0 15,0 0-15,0 0 0,0 0 0,1-21 16,20 21-16,-21-21 0,21 0 16,1 0-16</inkml:trace>
  <inkml:trace contextRef="#ctx0" brushRef="#br0" timeOffset="99876.99">6011 11028 0,'0'0'0,"0"-21"0,-21 21 15,0 0 1,0 0-16,0 21 0,-1 0 16,22 0-16,-21 0 0,0 22 15,0-1-15,21-21 0,0 22 16,0-1-16,-21 0 0,21 1 0,0-22 16,0 21-16,0-21 0,0 22 15,0-22-15,0 0 0,21 0 16,0 0-16,0-21 0,0 0 0,1 0 15,20 0-15,-21 0 0,21 0 16,1 0-16,-22-21 0,21 21 0,-21-21 16,22 0-16</inkml:trace>
  <inkml:trace contextRef="#ctx0" brushRef="#br0" timeOffset="100160.61">6435 10986 0,'0'-22'16,"21"22"0,0 0-16,0 0 15,0 0-15,-21 22 0,21-22 16,1 21-16,-1 0 0,0 0 0,0 0 16,0 22-16,-21-22 0,0 21 0,0-21 15,0 22-15,0-22 0,0 21 0,-21-21 16,0 22-16,0-22 0,0 21 15,-1-21-15,-20 0 0,21 1 0,-43 20 16,43-21-16,0 0 0,0-21 16,0 21-16,0-21 15,-1 0-15,22-21 16</inkml:trace>
  <inkml:trace contextRef="#ctx0" brushRef="#br0" timeOffset="102348.5">14584 11451 0,'0'0'0,"0"-21"31,21 21-31,-21-21 15,21 21-15,0-21 0,-21 0 16,21 21-16,1-22 0,-1 1 0,-21 0 16,21 21-16,-21-21 0,21 0 0,-21 0 15,0-1-15,0 1 0,0 0 16,0 0-16,0 0 0,0 0 16,-21-1-16,0 1 0,-22 21 0,22 0 15,0-21-15,-21 21 0,-1 0 16,1 0-16,0 0 0,-22 21 0,22-21 15,0 21-15,-22 1 0,22 20 0,-1-21 16,1 21-16,0 1 0,21-22 0,-22 21 16,22 1-16,0-1 0,0-21 15,21 21-15,0-20 0,0-1 0,0 0 16,0 0-16,0 0 0,21 0 16,0-21-16,0 0 0,22 0 0,-22 0 15,21 0-15,-21 0 0,22 0 16,-1 0-16,0-21 0,1 21 0,-22-21 15,21 0-15,0 21 0,-20-21 0,20 0 16,-21-1-16,0 1 0,0 0 16,1 0-16,-1 0 0,0-22 0,0 22 15,-21 0-15,21 0 0,-21 0 0,21 0 16,-21-1-16,0 1 0,0 42 31,0 1-31,0-1 16,-21 21-16,0 0 15,21 1-15,-21 20 0,0-20 0,21 20 16,-21-21-16,-1 22 0,22-22 0,-21 22 16,0-1-16,0 1 0,0-1 15,0 1-15,-1-1 0,1 1 0,21-1 16,-21 1-16,0-22 0,21 0 16,-21 1-16,21-1 0,0-21 0,0 0 0,0 1 15,0-1-15,21 0 0,0-21 0,0 0 16,0 0-16,1 0 0,-1-21 15,21 0-15,-21 21 0,0-43 0,22 22 16,-22 0-16,21-21 0,1-1 0,-22 1 16,21 0-16,-21-22 0,22 1 15,-22-1-15,21 22 0,-21-22 16,22 1-16,-22-1 0,0 1 0,21 20 16,-21-20-16,1 21 0,-1-22 0,-21 22 15,21-1-15,0 1 0,-21 0 16,21-1-16,-21 22 0,0 0 0,0 0 15,0 0-15,21 21 0,-21 21 32,0 0-32,0 0 0,-21 0 15,0 22-15,21-1 0,-21-21 0,21 22 16,0-1-16,-21-21 0,21 21 16,-21-20-16,21 20 0,0-21 15,0 0-15,0 0 0,0 1 0,0-1 16,0 0-16,21-21 0,0 0 0,0 0 15,0 0-15,0 0 0,1 0 16,-1 0-16,0 0 0,21 0 0,-21 0 16,22-21-16,-1 0 0,-21-1 0,0 1 15,22 0-15,-22 0 0,0 0 0,0 0 16,0-22-16,1 22 0,-1-21 16,0-1-16,0 22 0,-21 0 15,0 0-15,0 0 0,0 0 0,0-1 0,0 44 31,-21-1-15,21 0-16,0 0 0,-21 0 0,0 0 16,21 22-16,0-22 0,-22 21 0,22-21 15,0 1-15,0-1 0,0 0 16,0 0-16,0 0 0,0 0 0,22-21 16,-1 22-16,0-22 0,0 0 15,0 0-15,0 0 0,1 0 16,-1 0-16,0 0 0,0 0 0,21 0 15,-20 0-15,-1-22 0,0 1 0,0 0 16,0 21-16,0-21 0,1-21 16,-1 20-16,0 1 0,-21 0 15,21-21-15,0 21 0,-21-1 0,0 1 16,21 0-16,-21 0 0,22 21 0,-22-21 16,0 42-1,0 0 1,0 0-16,0 0 0,0 1 0,0-1 15,0 21-15,0-21 0,0 0 0,-22 1 16,22-1-16,0 0 0,0 0 16,0 0-16,0 0 0,0 1 0,0-1 15,0 0-15,22-21 16,-1 0-16,0 0 0,0 0 16,0 0-1,0 0-15,1 0 0,-1-21 16,-21 0-16,21 21 0,-21-22 0,0 1 15,21 0-15,0 0 0</inkml:trace>
  <inkml:trace contextRef="#ctx0" brushRef="#br0" timeOffset="102720.28">16341 11091 0,'0'0'0,"-43"0"0,22 0 0,0 0 0,-21 0 16,20 0-16,1 0 0,-21 0 0,21 22 15,0-1-15,-1 0 0,1 0 16,0 0-16,21 0 0,0 1 16,0-1-16,0 0 0,0 0 15,21-21-15,0 0 0,1 0 16,-1 0-16,0 0 0,0 0 16,21 0-16,-20 0 0,20 0 0,-21 0 15,0-21-15,0 21 0,1-21 0,-22 0 16,0-1-16,0 1 15,0 0-15,0 0 0,-22 0 0,1 0 16,0-1-16,0 22 0,-21 0 16,20 0-16,1 0 0,0 0 0,0 0 15,-21 0-15,20 0 16,1 0-16,0 22 0,21-1 0,0 0 16,0 0-16,0 0 0,0 0 15,0 1-15,0-1 0,21 0 16,0-21-16,1 21 0,-1-21 0,0 0 15,21 0-15</inkml:trace>
  <inkml:trace contextRef="#ctx0" brushRef="#br0" timeOffset="103028.1">16743 11113 0,'0'0'0,"0"-22"0,21 1 15,0 21-15,-21-21 0,21 0 16,-21 0-16,-21 42 31,0 0-31,0 0 16,0 0-16,-1 1 0,1 20 0,0 0 15,0 1-15,0-1 0,0 0 0,-1 1 16,1-1-16,0 0 0,0 1 16,0 41-16,21-63 0,0 22 15,0-22-15,0 0 0,0 0 0,0 0 16,0 1-16,21-1 0,0-21 15,0 0-15,0 0 0,1 0 16,-1 0-16,0 0 16,0-21-16,0-1 0,0 22 0,-21-21 15,22 0-15,-22 0 0,21 0 16</inkml:trace>
  <inkml:trace contextRef="#ctx0" brushRef="#br0" timeOffset="103227.99">16531 11261 0,'0'0'0,"-42"0"0,21 0 16,-1 0-16,22 21 0,0 0 15,22-21 1,-1 21-16,0-21 16,0 0-16,0 0 0,22 0 0,-22 0 15,21 0-15,-21 0 0,22 0 16,-1 0-16,0 0 0,1-21 0,-22 0 15,21 21-15,0-21 0,1 21 0</inkml:trace>
  <inkml:trace contextRef="#ctx0" brushRef="#br0" timeOffset="103519.82">17484 11155 0,'0'0'0,"0"-21"31,-22 21-31,1 0 16,0 21 0,0 0-16,21 0 0,-21 0 0,0 1 15,-1-1-15,22 21 0,-21-21 0,0 22 16,21-1-16,-21-21 0,21 21 16,0 22-16,-21-22 0,21-21 15,0 1-15,0-1 0,0 0 0,0 0 16,0 0-16,21 0 0,0-21 15,0 22-15,0-22 0,1 0 16,-1 0-16,0 21 0,0-21 0,0 0 16,0 0-16,22 0 0,-22 0 0,21-21 15,-21 21-15,22-22 0</inkml:trace>
  <inkml:trace contextRef="#ctx0" brushRef="#br0" timeOffset="103788.67">18013 11240 0,'0'0'0,"0"-22"0,0 1 0,0-21 16,0 21-16,0 0 0,21 21 31,0 0-15,0 21 0,0 0-16,-21 21 0,0-21 0,22 22 15,-22-1-15,21-21 0,-21 22 0,0-1 16,0 0-16,0 1 0,0-1 15,0 0-15,0 1 0,0-22 0,-21 0 16,-1 0-16,1 0 0,0 0 0,0 1 16,21-1-16,-21-21 0,0 0 0,-1 21 15,1-21-15,0 0 16,0 0-16,0 0 0</inkml:trace>
  <inkml:trace contextRef="#ctx0" brushRef="#br0" timeOffset="104856.06">2730 12234 0,'0'0'0,"0"-21"31,22 21-31,-1 0 15,21 0-15,-21 0 0,0 0 16,22 0-16,-1 0 0,-21 0 16,22 0-16,-1 0 0,0 0 0,1 0 15,-1 0-15,21 0 0,1 0 0,-1 0 16,22 21-16,0-21 0,-1 0 16,22 0-16,-21 0 0,21 22 15,-22-22-15,22 0 0,21 21 0,-21-21 16,21 0-16,0 0 0,-21 21 0,21-21 15,0 0-15,0 0 0,-21 0 16,21 0-16,0 0 0,0 0 0,-21 0 16,21 0-16,-22 0 0,1 0 0,-21 0 15,0 0-15,-1 0 0,1 0 16,-22 0-16,-20 0 0,20 0 16,-42 0-16,22 0 0,-22 0 0,0 0 15</inkml:trace>
  <inkml:trace contextRef="#ctx0" brushRef="#br0" timeOffset="105812.51">14605 12340 0,'-21'0'0,"42"0"0,-63 0 0,20-21 16,1 21-16,0 0 0,0 0 0,0 0 16,0 0-1,42 0 1,21 0-1,0 21-15,1-21 0,-1 0 16,22 21-16,-1-21 0,22 22 0,-22-22 16,43 21-16,-21-21 0,21 21 0,21-21 15,-22 21-15,22 0 16,0-21-16,22 21 0,-22-21 0,21 22 16,0-1-16,0-21 0,0 21 0,-21-21 15,21 21-15,-21-21 0,22 0 16,-22 21-16,0-21 0,0 0 0,-22 21 15,1-21-15,0 0 0,0 0 0,-21 0 16,-1 22-16,-20-22 0,-1 0 16,1 0-16,-22 0 0,0 0 0,1 0 15,-22 0-15,0 0 0,-42 0 32,0-22-32,-22 22 15,1 0-15</inkml:trace>
  <inkml:trace contextRef="#ctx0" brushRef="#br0" timeOffset="107335.64">1312 12679 0,'-42'0'0,"84"0"0,-105 0 0,20 0 16,22 0-16,0 0 0,0 0 16,0 0-16,0 0 0,-1 0 15,22 21-15,0 0 16,0 0-16,0 1 15,22-22-15,-1 21 16,0-21-16,0 0 16,0 0-16,22 0 0,-22 0 0,21 0 15,0-21-15,-20 21 0,20-22 0,0 1 16,1 0-16,-22 21 0,21-21 16,-21 0-16,0 0 0,1-1 15,-1 22-15,-21-21 0,0 0 0,0 0 16,-21 21 15,-1 0-31,1 0 0,21 21 16,-21 0-16,0 0 0,0 22 15,21-1-15,0 0 0,0 22 0,-21-22 16,21 22-16,-22-1 16,22-20-16,-21 20 0,21-21 0,-21 1 15,21 20-15,0-20 0,0-22 16,-21 21-16,21-21 0,-21 22 0,21-22 15,0 0-15,0 0 16,-21-21-16,-1 0 16,1 0-16,21-21 0,-21 0 15,0 0-15,0-1 0,21-20 0,-21 21 16,-1 0-16,1-22 0,0 22 16,0-21-16,0 21 0,0 0 15,-1-1-15,1 1 0,21 0 0,-21 21 31,21 21-31,0 0 0,0 1 16,0-1-16,0 0 0,0 21 16,0-21-16,21 1 0,0 20 0,1-21 15,-1 0-15,0 0 0,21 1 16,-21-1-16,22 0 0,-1-21 16,0 0-16,22 0 0,-22 0 0,22 0 15,-1 0-15,-20-21 0,20 0 0,1-1 16,-22 1-16,21 0 0,-20-21 15,-1 21-15,0-22 0,1 1 0,-1 0 16,-21-22-16,0 22 0,1-1 16,-1-20-16,-21 21 0,0-22 15,0 22-15,0-1 0,0 22 0,0-21 16,0 21-16,0 0 16,0 42-1,0 0-15,0 0 0,0 21 16,0 1-16,0-1 0,0 0 0,0 1 15,-21-1-15,21 0 0,-22 1 16,22-1-16,0 0 0,0 1 0,0-1 16,-21-21-16,21 22 0,0-22 15,0 0-15,0 0 0,21-21 32,1 0-32,-22-21 15,21 0-15,-21 0 16,0-1-16,0 1 0,0 0 0</inkml:trace>
  <inkml:trace contextRef="#ctx0" brushRef="#br0" timeOffset="107516.53">1947 13018 0,'0'0'0,"-21"21"0,0-21 0,0 21 16,0 0-16,63-21 31,-21 0-31,0 0 15,22 0-15,-1 0 0,0-21 16,1 21-16,20-21 0,-21 0 16,22 21-16,-1-22 0,1 22 0,-1 0 15,1-21-15</inkml:trace>
  <inkml:trace contextRef="#ctx0" brushRef="#br0" timeOffset="107805.88">3154 13039 0,'0'-21'15,"0"-1"-15,0 1 16,0 0-16,0 0 16,0 42 15,0 0-16,0 0-15,0 1 0,0 20 0,0-21 16,-21 21-16,21-20 0,-22-1 16,22 21-16,0-21 0,0 0 0,0 1 15,0-1-15,0 0 0,22-21 16,-1 0 0,0 0-16,0 0 0,21 0 0</inkml:trace>
  <inkml:trace contextRef="#ctx0" brushRef="#br0" timeOffset="108148.68">3683 13081 0,'21'-21'0,"-42"42"0,63-63 0,-21 21 16,-21-22-16,0 22 0,0 0 0,0 0 15,-21 21-15,0-21 0,0 21 16,0 0-16,-22 0 0,22 21 16,-21 0-16,21-21 0,-22 21 0,22 0 15,0 0-15,0 1 0,21-1 16,0 0-16,0 0 15,0 0-15,42 0 0,-21 1 16,1-22-16,20 21 0,-21-21 16,21 21-16,-20-21 0,20 21 0,-21-21 15,0 21-15,22-21 0,-43 21 0,21-21 16,-21 22-16,0-1 16,0 0-16,-21-21 15,21 21-15,-22-21 0,-20 0 16,21 0-16,0 0 0,0 21 0,-1-21 15,1 0-15,0 0 0,0 0 0,0 0 16,0 0-16,-1 0 0,1-21 16,0 0-16,0 0 15,0 0-15,0-1 0,21 1 0</inkml:trace>
  <inkml:trace contextRef="#ctx0" brushRef="#br0" timeOffset="108332.58">3154 12679 0,'0'0'16,"-21"0"-16,-1 0 0,65 0 78,-22 0-78</inkml:trace>
  <inkml:trace contextRef="#ctx0" brushRef="#br0" timeOffset="110183.95">5270 12933 0,'0'0'16,"0"-21"-16,-21-22 0,21 22 0,0 0 15,0 0-15,0 0 0,0-22 16,0 22-16,0 0 0,0 0 0,0 63 47,0-21-47,0 22 0,0-1 15,0 0-15,0 1 0,-21 20 16,21-20-16,-21 20 0,0-21 0,21 1 16,0-1-16,0 22 0,-21-22 0,21-21 15,0 21-15,0 1 0,0-22 16,0 0-16,0 0 0,0 0 0,21-21 15,0 0-15,0 0 0,0 0 16,0 0-16,22-21 0,-22 0 16,21 0-16,1 0 0,-1 0 0,0-1 15,1-20-15,-1 21 0,0-21 0,1-1 16,-1 1-16,-21 0 16,21-22-16,1 22 0,-22-1 0,0-20 15,0 21-15,0-1 0,1 1 0,-22 0 16,0 20-16,0-20 0,21 21 15,-21 0-15,0 0 16,-21 42 0,21 0-16,0 0 0,-22 0 15,22 22-15,-21-1 0,0 0 0,21 1 16,0 20-16,0-21 0,-21 1 16,21-1-16,0 22 0,-21-22 0,21 0 15,0-21-15,0 22 0,0-22 0,0 0 16,21 0-16,0 0 0,-21 1 15,21-22-15,0 0 0,1 0 0,20 0 16,-21 0-16,0 0 0,22 0 16,-1 0-16,-21-22 0,21 1 0,1 0 15,-1 0-15,-21 0 16,22-22-16,-22 22 0,21 0 0,0-42 16,-20 41-16,-22-20 0,0 21 0,0 0 15,0 0-15,-22 21 16,1 0-1,0 21-15,0 0 0,21 0 16,0 21-16,0-20 16,0-1-16,0 0 0,0 0 0,0 21 0,0-20 15,0-1-15,21 0 0,-21 0 0,21 0 16,-21 0-16,21-21 16,-21 22-16,0-1 0,22-21 15,-22-21 32,-22 21-47,22-22 0,0 1 0,-21 21 16,0-21-16,21 0 0,0 0 15,-21 0-15,0 21 16,0 0-16,21 21 31,0 0-31,0 0 16,0 0-16,21-21 0,-21 21 15,21-21-15,0 0 0,0 0 0,0 0 16,1 0-16,20 0 0,-21 0 16,21 0-16,1 0 0,-1 0 0,0 0 15,1 0-15,20-21 0,-20 0 0,20 21 16,-21-21-16,1 0 0,20 0 16,-20-1-16,-22 1 0,21 0 0,-21-21 15,22 21-15,-22-1 0,0-20 16,-21 0-16,0 21 0,0-1 15,0-20-15,0 21 0,0 0 0,0 0 16,-21 21-16,0 0 16,-1 0-16,1 21 0,-21 0 15,21 0-15,0 0 0,21 0 0,0 22 16,-22-22-16,22 0 0,0 21 0,0-20 16,0-1-16,0 21 0,22-21 15,-1 0-15,0 1 0,0-1 0,0-21 16,0 21-16,22 0 0,20-21 15,-20 0-15,20 0 0,-21 0 16,22 0-16,-1 0 0,1 0 0,-1 0 16,1 0-16,-1 0 0,22 0 0,-21-21 15,-22 21-15,21-21 0,-20 0 16,-1-1-16,0 1 0,-20 0 16,-1 0-16,0-21 0,-21 20 0,21 1 15,-21-21-15,0 21 0,0 0 0,-21-22 16,0 22-16,0 0 0,-22 21 15,22-21-15,-21 21 0,-1 0 0,1 0 16,-21 0-16,20 0 0,-20 21 0,20 0 16,1 0-16,0 0 0,-1 1 15,22 20-15,0-21 0,0 0 16,21 22-16,0-22 0,0 0 0,0 21 16,0-21-16,0 1 0,21-22 0,-21 21 15,21 0-15,22-21 0,-22 0 16,0 0-16,21 0 0,1 0 0,20 0 15,-21 0-15,1 0 0,-1-21 16,0 0-16,1-1 0,20-20 16,-42 21-16,22-21 15,-22 20-15,0-20 0,0-21 0,0 20 16,1 1-16,-1-22 0,-21 1 0,21 21 16,0-22-16,-21 22 0,0-1 0,21 1 15,0-21-15,-21 41 0,0-20 16,0 21-16,0-21 0,0 20 0,22 1 15,-22 42 1,-22 22 0,1-22-16,21 21 0,-21 1 15,0-1-15,21 21 0,-21-20 0,0 20 16,21 1-16,-22-1 0,22 1 16,0-1-16,0-20 0,0 20 0,0-21 15,0 1-15,0-22 0,0 21 16,22-21-16,-1 1 0,0-1 0,0-21 0,0 21 15,22-21-15,-22 0 0,0 0 16,21 0-16,-21 0 0,22-21 0,-22 21 16,21-21-16,-21-1 0,22 22 0,-22-21 15,0 0-15,0 0 16,-21 0-16,0 0 0,0-22 0,0 22 16,0 0-16,0 0 0,0-22 0,-21 22 15</inkml:trace>
  <inkml:trace contextRef="#ctx0" brushRef="#br0" timeOffset="111219.55">1228 14055 0,'-22'0'32,"1"0"-32,0-21 15,-21 21-15,21 0 0,-22 0 16,22 0-16,-21 0 0,-1 0 16,1 21-16,21 0 0,-21-21 0,-1 21 15,1 21-15,0-20 0,20 20 16,-20 0-16,21 1 0,0-1 0,21 21 15,0-20-15,0 20 0,0-20 16,0-1-16,21 0 0,0 1 0,21-1 16,-20-21-16,20 0 0,-21 0 15,21 1-15,1-1 0,20-21 0,-20 0 16,-1 0-16,0 0 0,1 0 16,20-21-16,-21-1 0,22 1 0,-22 0 15,22-21-15,-22 21 0,0-22 16,22 1-16,-22 0 0,1-1 0,-1 1 15,-21 0-15,21-1 0,-20-20 16,20 20-16,-21 1 0,0 0 16,0-1-16,1 1 0,-22 0 15,0-1-15,21 22 0,-21-21 0,0 21 16,0 0-16,0-1 16,-21 22-1,-1 22-15,22-1 0,-21 0 16,0 0-16,0 0 0,21 22 0,0-1 15,-21 0-15,21 1 0,-21-1 16,21 0-16,0 1 0,0-1 0,0 0 16,0 1-16,0-1 0,0 0 15,0-21-15,0 22 0,0-22 16,0 0-16,21-21 0,0 21 0,0-21 16,0 0-16,0 0 15,1 0-15,-1-21 0,21 0 0,-21 0 16,0 0-16,1-1 0,-1 1 15</inkml:trace>
  <inkml:trace contextRef="#ctx0" brushRef="#br0" timeOffset="111584.62">2138 14309 0,'0'-21'0,"-21"105"0,42-147 0,-42 63 47,21 21-47,-22 0 15,22 0-15,-21 22 0,21-22 0,0 21 16,0-21-16,0 22 0,0-22 0,0 21 15,0-21-15,0 0 0,0 1 16,0-1-16,21-21 0,1 21 0,-1-21 16,0 0-16,21 0 15,-21 0-15,1 0 0,-1-21 0,21 0 16,-21-1-16,22 22 0,-22-42 16,21 21-16,-21 0 0,0 0 0,1-22 15,-1 22-15,0-21 0,-21 21 16,0-22-16,0 1 0,0 0 15,0 20-15,-21-20 0,0 21 0,-1-21 16,1 20-16,0 22 0,-21-21 16,21 21-16,-1 0 0,-20 0 0,21 0 15,-21 21-15,20-21 0,1 22 16,-21-1-16,21 0 0,0 0 0,-1 21 16,1-20-16,0-1 0,21 0 15,0 0-15,0 0 0,0 0 0,21 1 16,0-1-16,1 0 0</inkml:trace>
  <inkml:trace contextRef="#ctx0" brushRef="#br0" timeOffset="112279.58">2900 14372 0,'0'0'0,"21"0"0,0-84 31,-21 62-31,0 1 0,-21 21 16,0 0-16,0 0 15,-1 0-15,1 0 0,0 0 16,21 21-16,-21 1 0,21-1 16,0 0-16,0 0 0,0 0 15,0 0-15,0 1 0,0-1 0,21 0 16,0 0-16,-21 0 0,0 0 16,21 1-16,-21-1 0,22 0 15,-22 0-15,0 0 0,0 0 16,-22-21-1,1 0-15,0 0 16,0 0-16,0 0 0,0 0 0,-1 0 16,1-21-16,0 21 0,-21-21 15,21 0-15,-1 0 0,1 21 0,-21-21 16,21 21-16,21-22 16,-21 22-16,21 22 31,21-22-31,-21 21 15,21 0-15,0-21 0,-21 21 0,21 0 16,0 0-16,1-21 0,-22 22 16,21-1-16,0 0 0,0-21 0,21 21 15,-20-21-15,-1 0 0,21 21 16,-21-21-16,22 0 0,-22 0 0,21 0 16,0 0-16,1 0 0,-22-21 15,21 0-15,1 0 0,-1 21 0,-21-21 16,21-1-16,1-20 0,-22 21 0,21 0 15,-21 0-15,1-22 0,-1 22 0,0 0 16,-21-21-16,0 20 0,0 1 16,0 0-16,0 0 0,0 0 0,-21 0 15,0 21 1,-1 0-16,1 0 0,21 21 0,-21 0 16,0 0-16,0 0 0,21 0 0,0 22 15,-21-22-15,-1 0 0,22 21 16,0-20-16,0-1 0,0 21 0,0-21 15,0 0-15,0 1 0,0-1 16,22 0-16,-1-21 0,0 0 16,0 0-16,0 0 0,22 0 15,-22-21-15,21 21 0,0-21 16</inkml:trace>
  <inkml:trace contextRef="#ctx0" brushRef="#br0" timeOffset="114145.89">4805 14203 0,'0'-21'16,"0"42"-16,0-63 0,0 20 0,0 1 16,0 0-16,0 0 0,0 0 0,0 0 15,0-1-15,0 1 16,-21 21-16,-1 0 16,1 21-1,0 1-15,0-1 0,21 0 0,-21 21 16,0 1-16,-1-1 0,1 21 0,21-20 15,-21 20-15,0 1 0,21-22 16,0 22-16,-21-22 0,21 0 0,0 1 16,0-1-16,0-21 0,0 21 0,0-20 15,21-22-15,0 21 16,0-21-16,22 0 0,-22 0 0,21 0 16,0 0-16,1 0 0,-1-21 0,0-1 15,1 1-15,-1 0 0,0-21 16,1 21-16,-1-22 0,0 1 0,-20 0 15,-1-1-15,0-20 0,0 20 0,-21-20 16,21 21-16,-21-1 0,0-20 16,0 20-16,-21-41 0,0 41 15,0 1-15,0 0 0,-1 21 0,-20-22 16,0 22-16,-1 21 16,1 0-16,0 0 0,-1 0 0,-20 21 15,21 0-15,-1 1 0,1-1 0,0 21 16,20 0-16,-20 22 0,21-22 15,21 22-15,0-1 0,0-20 0,0 20 16,0-21-16,21 22 0,21-22 0,-20 1 16,-1-1-16,21-21 0,-21 21 15,22-20-15,-1-1 0,0-21 0,1 21 16,-1-21-16,0 0 0,1 0 0,-1 0 16,21 0-16,-20-21 0,-1 0 15,0-1-15,-20 1 0,20 0 0,0 0 16,-21 0-16,1-22 0,-1 22 15,0 0-15,0-21 0,0 21 16,-21-1-16,0 1 0,21 21 16,-21 21-1,0 1-15,0-1 16,0 0-16,0 0 0,-21 0 0,21 0 16,0 1-16,-21-1 0,0 0 15,21 0-15,-21 0 0,21 0 0,-21 1 16,21-44 31,21 1-47,-21 0 0,21 0 0,0 0 15,0-22-15,0 22 0,1 0 16,-22-21-16,21 21 0,0-1 0,0 1 16,0 21-16,0 0 15,1 0-15,-22 21 16,0 1-16,0-1 0,0 0 0,0 0 15,0 0-15,0 0 0,21 1 16,-21-1-16,0 0 0,21 0 0,-21 0 16,21-21-16,-21 21 0,21-21 0,0 0 15,1 0-15,-1 0 0,0 0 16,0 0-16,0 0 0,0 0 16,1 0-16,20-21 0,-21 0 0,0 0 15,0 0-15,22 0 0,-22-1 16,0-20-16,-21 21 0,21-21 0,0-1 15,1 1-15,-1 0 0,-21-1 0,21 1 16,0 0-16,-21-1 0,21 1 16,0 0-16,1-1 0,-22 1 0,0 21 15,21 0-15,-21-1 0,0 1 0,0 42 32,-21 1-32,-1-1 0,1 0 15,21 21-15,-21 1 0,0-22 0,0 21 16,0 0-16,21 22 0,0-22 15,-22 43-15,22-43 16,-21 1-16,21-1 0,0 0 0,0 1 16,0-22-16,0 21 0,21-21 0,1 0 15,-1-21-15,0 22 0,0-22 16,0 0-16,22 0 0,20 0 16,-42 0-16,22-22 0,-1 1 15,-21 0-15,21 0 0,-20 0 0,20 0 16,-21-22-16,21 22 0,-20 0 0,20-21 15,-21 20-15,0 1 0,0 21 16,1-21-16,-1 0 0,-21 42 31,0 0-31,0 0 16,0 1-16,0-1 0,0 0 16,0 0-16,0 0 0,0 0 15,0 1-15,0-1 0,0 0 0,21-21 16,0 21-16,0-21 0,0 0 15,1 21-15,-1-21 0,21 0 16,-21 0-16,0 0 0,1-21 0,20 21 16,-21-21-16,21-21 0,-20 20 15,-22 1-15,21 0 0,0 0 16,0 0-16,-21 0 0,0-1 0,21 1 16,-21 0-16,21 0 0,-21 0 15,22 21 1,-22 21-1,0 0-15,0 0 16,0 0-16,0 22 0,0-22 0,0 0 16,0 21-16,0 1 0,-22-1 15,22 22-15,0-22 0,-21 21 0,0 1 16,21-1-16,-21 22 0,0-21 0,21 20 16,0 1-16,-21 0 0,21-1 0,-22-20 15,22 20-15,0-20 0,0 21 16,-21-22-16,21-21 0,0 22 15,0-22-15,0-21 0,-21 22 0,21-22 16,-21-21-16,0 0 16,21-21-1,-21 0-15,-1-1 0,1 1 0,21 0 16,-21-21-16,0-1 0,-21 1 0,20 0 16,1-1-16,0-20 0,0-1 0,0 1 15,0-1-15,21 1 16,0-1-16,0 1 0,0-1 0,42-41 15,-21 41-15,21 22 0,-20-22 0,20 22 16,21 0-16,-20-1 0,20 1 16,1 0-16,-1-1 0,1 22 15,20-21-15,-20 21 0</inkml:trace>
  <inkml:trace contextRef="#ctx0" brushRef="#br0" timeOffset="115136.22">8234 14266 0,'0'0'0,"0"-21"15,21 0-15,-21 0 0,21 21 0,-21-21 16,0 0-16,0-1 0,0 1 0,0 0 16,0 0-16,-21 21 15,0 0-15,0 0 0,-1 0 16,1 0-16,0 21 0,0 0 0,-21 0 16,20 1-16,-20 20 0,21-21 0,0 21 15,0 1-15,-1-22 0,1 21 16,0 1-16,21-1 0,-21 0 0,21 1 15,0-22-15,0 0 0,0 21 16,21-21-16,0-21 0,0 22 0,22-1 16,-22-21-16,0 0 0,21 0 15,1 0-15,-22 0 0,21-21 0,1-1 16,-1 1-16,0 0 0,1 0 0,-1-21 16,0 20-16,1-20 15,-1 0-15,0-1 0,-21 1 0,1 0 0,20-1 16,-21 1-16,0 0 0,-21 21 0,21-22 15,-21 1-15,22 21 0,-22 0 16,0-1-16,-22 44 16,1-1-16,21 0 15,-21 21-15,0-21 0,0 22 16,0-1-16,21 0 0,-22 1 16,1-1-16,0 0 0,21 1 0,-21-22 15,0 21-15,21 1 0,0-22 0,-21 21 16,21-21-16,-22 0 0,22 1 15,0-1-15,22-21 32,-1 0-32,0-21 0,0-1 15,0 22-15,0-21 0,1 0 0,-1 0 16,21 0-16,-21 0 0,0-1 16,22 1-16,-22 21 0,0-21 0,0 21 15,0-21-15,1 21 0,-1 0 16,0 0-16,-21 21 0,0 0 0,0 0 15,21 1-15,-21-1 0,0 0 16,0 0-16,0 0 0,0 0 16,21 1-16,-21-1 0,21 0 15,1-21-15,-1 0 16,0 0-16,0 0 16,0 0-16,0 0 0,1-21 0,20 21 15,-21-21-15,0-1 0,22 1 0,-22 0 16,0 0-16,0 0 0,0-22 0,0 22 15,1 0-15,-1-21 16,-21 21-16,0-22 0,0 22 16,21 21-16,-21 21 15,-21 0 1,21 1-16,0-1 0,-21 21 0,-1-21 16,22 0-16,-21 1 0,21-1 15,-21 0-15,21 0 0,0 0 0,0 0 16,0 1-16,21-22 47,-21-22-47,21 22 0,-21-21 0</inkml:trace>
  <inkml:trace contextRef="#ctx0" brushRef="#br0" timeOffset="115296.27">9440 14224 0,'0'-42'0,"0"84"0,0-105 16,0 41-16,0 1 15,-21 0-15,0 21 0,0 0 16,42 0 31,0 0-47,21 0 16</inkml:trace>
  <inkml:trace contextRef="#ctx0" brushRef="#br0" timeOffset="115536.6">9779 13970 0,'-21'0'15,"0"0"1,-1 21-16,1 0 0,21 1 0,-21-1 16,0 0-16,21 0 0,0 0 0,-21 22 15,21-22-15,-21 21 0,21 0 16,-22-20-16,22 20 0,0 0 0,0-21 15,-21 22-15,21-22 0,-21 0 0,21 21 16,0-20-16,0-1 0,0 0 16,0 0-16,0 0 0,0 0 15,21-21 1</inkml:trace>
  <inkml:trace contextRef="#ctx0" brushRef="#br0" timeOffset="116110.02">10096 14457 0,'22'-21'0,"-44"42"0,86-63 0,-43 20 0,0 1 16,-21 0-16,21 0 15,-21 0-15,0 0 16,0-1-16,-21 22 0,21-21 16,-21 21-16,0 0 0,0 0 0,0 0 15,-1 0-15,1 21 0,0 1 16,0-22-16,-21 21 0,20 0 0,1 21 15,0-21-15,0 1 0,0 20 0,21-21 16,-21 0-16,21 22 0,-22-22 16,22 0-16,0 0 0,0 0 0,0 0 15,0 1-15,22-22 0,-22 21 16,21-21-16,0 0 0,0 0 0,0 0 16,0 0-16,1-21 15,20-1-15,-21 1 0,0 0 0,0 0 16,1 0-16,-1 0 0,0-22 0,0 22 15,0-21-15,0-1 0,1 1 16,-1-21-16,0 20 0,0 1 0,0 0 16,0-1-16,-21 1 0,22 0 0,-1-1 15,0 1-15,-21 0 0,21-1 16,-21 22-16,21 0 0,-21 0 0,0 63 31,0-21-31,-21 22 0,0-1 16,0 0-16,21 1 0,-21-1 15,-1 0-15,22 22 0,0-22 16,-21 22-16,0 20 0,21-41 16,0-1-16,0-21 0,0 21 15,0-20-15,21-1 0,0 0 0,1-21 16,20 21-16,-21-21 0,0 0 16,0 0-16,1 0 0,20-21 0,-21 0 15,0 0-15,0-1 0,1 1 16,-1 0-16,0 0 0,0 0 0,-21 0 15,21-22-15,-21 22 0,0 0 0,0-21 16</inkml:trace>
  <inkml:trace contextRef="#ctx0" brushRef="#br0" timeOffset="117016.53">2773 15134 0,'0'0'0,"-21"0"0,-1 0 47,1 0-32,21 21-15,0 1 16,0-1-16,-21 21 16,0-21-16,21 22 0,-21-1 0,21 21 0,0-20 15,0-1-15,-21 22 0,21-22 16,0 0-16,-22 22 0,22-22 16,0 0-16,0 1 0,-21-22 0,21 21 15,0 1-15,-21-22 0,21 0 16,0 0-16,0 0 0,0-42 31,0 0-31,0 0 16,0 0-16,21-22 0,0 22 15,1 0-15,-1-21 0,0-1 0,0 22 16,0-21-16,43-22 0,-43 22 16,21 21-16,1-22 15,-1 22-15,0 21 0,1-21 0,-22 21 16,21 0-16,0 0 0,-20 21 15,20 0-15,-21 1 0,0-1 0,-21 21 16,0-21-16,0 22 0,0-22 0,0 21 16,-21-21-16,0 22 0,-21-22 15,20 21-15,-20-21 0,0 0 0,-1 22 16,1-22-16,0-21 0,21 21 16,-22-21-16,1 0 0,21 0 0,0 0 15,-22 0-15,22 0 0,0 0 16,21-21-16,-21 21 0,21-21 15,0 0-15,0-1 16,21 22-16,0-21 0,0 21 16,0-21-16,1 21 0,20-21 0,0 0 15,-21 21-15</inkml:trace>
  <inkml:trace contextRef="#ctx0" brushRef="#br0" timeOffset="117388.21">3217 15748 0,'0'0'0,"0"-21"15,0 0-15,0 0 16,0-1 0,21 22-16,1-21 0,-1 21 0,-21-21 0,21 21 15,0 0-15,0 0 0,0 0 16,22 0-16,-22 0 0,21 0 16,-21 0-16,1 21 0,20 0 0,-21 1 15,0-1-15,0 0 0,-21 0 0,0 0 16,0 22-16,0-22 0,0 21 15,0 0-15,-21-20 0,0-1 16,0 0-16,21 0 0,-21 0 16,0-21-16,-1 0 0,22-21 31,0 0-31,0 0 16,0 0-16,0-22 0,0 22 0,22 0 15,-1-21-15,0 20 0,0 1 16,0-21-16,0 21 0,22 0 15,-22-1-15,21 1 0,-21 21 0,22-21 16,-1 21-16,-21 0 0,22-21 16,-22 21-16,21 0 0,-21 0 0,22 0 15</inkml:trace>
  <inkml:trace contextRef="#ctx0" brushRef="#br0" timeOffset="117748.54">4106 15642 0,'0'-42'0,"0"84"0,0-21 0,0 1 15,-21-1-15,0 0 16,0 0-16,0 0 15,-1 0-15,1 1 0,0-1 0,0 0 16,0 0-16,0 21 0,21-20 16,0-1-16,0 0 0,0 0 15,0 0-15,0 0 0,0 1 0,0-1 16,21-21-16,0 0 0,0 0 16,0 0-16,0 0 0,1 0 15,20 0-15,-21-21 0,0 21 0,22-22 16,-22 1-16,21 0 0,-21 0 15,22-21-15,-22 20 0,0 1 0,0-21 16,0 21-16,-21 0 0,0-22 0,0 22 16,0-21-16,0 21 0,-21-1 15,0 1-15,-21 0 0,20 21 16,1 0-16,-21 0 0,0 0 0,20 0 16,-20 0-16,0 0 0,21 21 15,-22 0-15,22 1 0,0-1 0,21 0 16,0 21-16,0-21 0,0 1 0,0 20 15,0-21-15,0 0 0,0 0 16,21 1-16,0-1 0,0-21 0,1 21 16</inkml:trace>
  <inkml:trace contextRef="#ctx0" brushRef="#br0" timeOffset="118332.41">4720 15748 0,'0'-21'0,"0"42"0,0-63 15,0 21-15,0-1 0,0 1 16,-21 21 0,0 0-16,21 21 15,-21 1-15,-1-1 0,22 21 16,0-21-16,0 0 0,-21 22 0,21-22 16,0 21-16,-21-21 0,21 22 15,0-22-15,0 0 0,0 0 0,0 0 16,0 1-16,0-1 0,21-21 15,0 0-15,1 0 16,-1-21-16,0 21 16,21-22-16,-21 1 0,1 0 0,-1 0 15,0-21-15,0 20 0,0 1 0,0 0 16,1 0-16,-1 0 0,0 0 16,-21-1-16,0 1 0,21 0 0,0 21 15,-21 21 1,0 0-16,0 1 15,0-1-15,0 0 0,0 0 0,0 0 16,0 0-16,-21 22 0,21-22 16,0 0-16,0 0 0,0 0 0,0 1 15,0-1-15,21 0 16,0-21-16,1 0 0,-1 0 0,0 0 16,0 0-16,0 0 0,0-21 15,1 21-15,-1-21 0,0-1 0,0 1 16,0-21-16,0 21 0,1 0 0,-22-22 15,0 22-15,0-21 0,0-1 16,0 22-16,0-21 0,0 21 0,0 0 16,0-1-16,0 1 0,-22 21 15,1 0 1,0 0-16,21 21 16,0 1-16,0-1 15,21-21 1</inkml:trace>
  <inkml:trace contextRef="#ctx0" brushRef="#br0" timeOffset="118720.93">5694 15769 0,'0'0'0,"21"0"0,0 0 0,0 0 16,0 0-16,1-21 0,-1 0 16,-21 0-16,0 0 15,0-1 1,-21 22-16,-1 0 0,-20 0 15,21 0-15,-21 22 0,-1-22 0,22 21 0,-21 0 16,21 0-16,-22 0 16,22 0-16,0 1 0,0-1 0,21 0 15,0 0-15,0 0 0,0 0 0,0 1 16,0-1-16,21-21 16,0 21-16,21 0 0,-20-21 0,20 21 0,-21-21 15,21 21-15,-20-21 0,20 0 16,-21 22-16,0-22 0,-21 21 15,0 0 1,-42-21-16,21 0 0,0 0 0,-22 0 16,1 0-16,21 0 0,-22 0 15,1 0-15,0 0 0,-1 0 16,1 0-16,21 0 0,-21-21 0,20 21 16,1 0-16,21-21 0,21-1 31,1 22-31,-1 0 0,21-21 0,0 21 15,1 0-15</inkml:trace>
  <inkml:trace contextRef="#ctx0" brushRef="#br0" timeOffset="119264.02">5757 15960 0,'-148'21'0,"296"-42"0,-105 21 0,-22 0 15,0 0-15,0 0 0,0-21 0,0 21 16,1-22-16,-1 22 16,-21-21-16,21 0 0,0 21 0,-21-21 15,21 0-15,-21 0 0,21 21 16,-21-22-16,0 1 0,0 0 15,-21 42 32,21 0-47,-21 1 0,0-1 16,21 21-16,-21-21 0,21 0 0,0 22 16,0-22-16,0 0 0,0 21 0,0-20 15,0-1-15,0 0 0,0 0 16,21-21-16,0 0 15,0 0-15,0 0 0,1 0 16,-1 0-16,0 0 16,0-21-16,0 0 0,0 21 0,1-21 15,-1-1-15,0 1 0,0 0 0,0-21 16,0 21-16,22-1 0,-22 1 16,21 0-16,-21 0 0,43 0 15,-22 21-15,1-21 0,-22 21 16,21 0-16,-21 0 0,22 21 0,-22-21 0,0 21 15,0 0-15,-21 0 0,0 22 16,0-22-16,0 0 0,0 0 16,0 0-16,-21 0 0,-21 1 0,42-1 15,-22 0-15,1 0 0,0-21 0,0 21 16,0-21-16,0 0 0,21-21 31,0 0-31,0 0 16,0 0-16,0-1 0,21 1 15,0 0-15,-21 0 0,21-21 0,0 20 16,0 1-16,1-21 0,-1 21 0,0 0 16,0-1-16,0 1 0,0 0 0,1 0 15</inkml:trace>
  <inkml:trace contextRef="#ctx0" brushRef="#br0" timeOffset="120855.57">12086 12848 0,'0'0'0,"0"-21"0,-85 0 31,64 21-31,0 0 0,0 0 15,0 0-15,0 21 16,-1 0-16,22 0 0,-21 1 16,21-1-16,0 0 0,0 0 15,21-21-15,1 0 16,-1 0-16,0 0 0,0 0 0,21 0 16,-20 0-16,20 0 0,0 0 15,22-21-15,-22 0 0,0 0 0,1-1 16,-1 1-16,0 0 0,1 0 0,-22 0 15,0 0-15,0-1 0,-21 1 16,21 0-16,-21 0 0,0 0 16,-21 21-1,0 0-15,0 0 0,0 21 0,0-21 16,-1 42-16,1-21 0,0 22 16,0-22-16,0 21 0,-22 1 15,22 20-15,0-21 0,0 1 0,-21-1 16,20 22-16,1-22 0,0 0 15,0-21-15,21 22 0,0-1 0,-21-21 16,21 0-16,0 1 0,-21-1 0,21 0 16,-22-21-1,22-21 1,-21 21-16,0-21 0,0-1 16,21 1-16,-21 0 0,0 0 0,21 0 15,-22 0-15,22-22 0,-21 22 16,21 0-16,0 0 0,0 0 0,-21 21 15,21-22-15,0 44 32,0-1-32,0 0 0,0 0 0,0 0 15,0 0-15,0 1 0,21 20 0,0-21 16,1 0-16,-1 0 0,0 1 16,21-1-16,1-21 0,-1 21 0,0-21 15,1 0-15,-1 0 0,0 0 0,1 0 16,20 0-16,-21 0 0,1 0 0,-1-21 15,0 0-15,1-1 0,-1 22 16,-21-21-16,22-21 0,-22 21 0,21 0 16,-21-22-16,0 1 0,22 0 0,-22-1 15,0 1-15,0 0 16,0-1-16,1 1 0,-1 0 0,0-1 16,0 1-16,-21 21 0,0 0 0,21-1 15,-21 1-15,0 42 16,-21 22-16,0-22 15,-21 21-15,20 1 0,1 20 0,-21-21 16,21 1-16,0 20 0,-22-20 16,22-1-16,0 0 0,0 1 15,21-1-15,0 0 0,-21-21 0,21 1 0,0-1 16,0 0-16,0 0 0,0 0 16,0 0-16,21-21 0,0 0 15,0 0-15,0 0 0,0 0 0,1 0 16,20-21-16,-21 0 0,0 0 0,22 21 15,-22-21-15,0 0 0</inkml:trace>
  <inkml:trace contextRef="#ctx0" brushRef="#br0" timeOffset="121043.69">12509 13166 0,'-21'21'0,"42"-42"0,-63 42 0,63-21 31,22 0-15,-22 0-16,21 0 0,-21 0 0,22 0 15,-1-21-15,21 21 0,-20-21 0,-1 21 16,0 0-16,22-22 0,-22 1 16</inkml:trace>
  <inkml:trace contextRef="#ctx0" brushRef="#br0" timeOffset="121360.15">14541 13250 0,'0'-21'31,"0"0"-16,0 42 32,0 0-47,0 1 0,0-1 0,0 0 16,-21 0-16,21 0 0,-21 0 16,0 1-16,21-1 0,0 0 15,-21 0-15,21 0 0,-21 0 0,21 1 16,21-22-1,0 0-15,0 0 16,0 0-16</inkml:trace>
  <inkml:trace contextRef="#ctx0" brushRef="#br0" timeOffset="121728.59">14922 13377 0,'0'0'16,"22"-21"-16,20 0 0,-21 21 0,0-21 0,0 0 15,1 0-15,-1-1 0,0 22 16,-21-21-16,-21 21 15,0 0-15,-1 21 0,1-21 16,-21 22-16,21-1 0,-22-21 16,22 21-16,0 0 0,0-21 15,0 21-15,0 0 0,-1-21 16,22 22-16,22-22 16,-1 21-16,0-21 15,0 0-15,0 0 0,0 0 0,22 21 16,-22-21-16,21 21 0,-21 0 15,22-21-15,-22 21 0,0 1 0,0-22 16,0 21-16,-21 0 0,0 0 16,-21 0-16,0-21 15,0 0-15,-21 0 0,20 0 16,1 0-16,-21 0 0,21 0 16,0 0-16,-1 0 0,1 0 0,0 0 15,0-21-15,0 21 0,0-21 16,21 0-16,0 0 15,0-1-15,-22 22 0,22-21 0</inkml:trace>
  <inkml:trace contextRef="#ctx0" brushRef="#br0" timeOffset="121912.22">14732 12975 0,'21'0'62,"0"0"-46,0 0-16,1 0 0</inkml:trace>
  <inkml:trace contextRef="#ctx0" brushRef="#br0" timeOffset="123640.56">16489 13314 0,'0'0'16,"0"-21"-16,0 0 0,0-1 16,0 1-16,0 0 0,0 0 0,0 0 15,0 0-15,0-1 0,0 1 0,21 0 16,-21 42 0,0 22-1,-21-22-15,21 21 0,-21-21 16,-1 22-16,1-1 0,0 0 15,0 1-15,0-1 0,0 0 0,-1 1 16,1-1-16,0 0 0,21 1 0,0-1 16,-21 0-16,21-21 15,0 1-15,0-1 0,0 0 0,21-21 16,0 0-16,0 0 0,1 0 16,-1 0-16,21-21 0,0 21 0,-20-21 15,20-1-15,0 1 16,22 0-16,-22 0 0,0-21 0,1 20 15,-1-20-15,0 0 0,-20 21 0,20-22 16,-21 1-16,21 0 0,-20 20 16,-1-20-16,0 0 0,-21 21 0,21-1 15,-21-20-15,21 21 0,-21 0 16,0 42 0,0 0-16,-21 0 15,0 0-15,0 22 0,0-1 0,-1-21 16,1 22-16,21-1 0,-21 0 15,0 1-15,0-1 0,0 0 16,21 1-16,-22-22 0,22 21 0,0-21 16,0 0-16,0 1 0,0-1 0,22-21 15,-1 0-15,0 21 0,0-21 16,21 0-16,-20 0 0,20 0 0,0-21 16,1 0-16,20 21 0,-21-22 0,1 1 15,20 0-15,-20 0 0,-1-21 16,0 20-16,-21 1 0,22 0 15,-22-21-15,0 21 0,-21-1 0,0 1 16,0 0-16,-21 21 16,0 0-16,-22 0 15,22 0-15,0 21 0,0 0 0,0 1 16,0-1-16,-1 0 0,22 21 0,0-21 16,-21 1-16,21 20 0,0-21 15,0 0-15,0 0 0,0 22 0,0-22 16,21 0-16,-21 0 0,22 0 15,-1-21 1,-21-21 0,0 0-1,0 0-15,0 0 16,0 0-16,0-1 0,0 1 16,0 0-16,0 0 0,-21 21 0,21-21 15,-22 21-15,22 21 31,0 0-31,0 0 16,0 0-16,0 1 0,22-22 0,-22 21 16,21 0-16,0-21 0,21 21 15,-21-21-15,22 21 0,-22-21 0,21 0 16,1 0-16,-1 0 0,0 0 0,1 0 16,-1 0-16,0 0 0,1 0 15,-1 0-15,0-21 0,1 21 0,-1-21 16,0 0-16,-21 0 0,22-1 0,-22 1 15,21-21-15,-21 21 0,1 0 16,-22-22-16,0 22 0,21-21 16,-21 21-16,0-1 0,0 1 0,0 0 15,-21 21-15,-1 0 0,1 0 16,0 0-16,0 0 0,-21 21 16,20 0-16,-20 22 0,21-1 15,0-21-15,0 22 0,21-22 0,0 21 16,0-21-16,0 22 0,0-22 15,0 0-15,21 21 0,0-42 16,21 21-16,-21 1 0,1-1 0,20-21 16,0 21-16,1-21 0,20 0 0,1 0 15,-1 21-15,1-21 0,-1 0 16,1 0-16,-1 0 0,-21 0 0,22 0 16,-22-21-16,1 21 0,-1-21 0,0 0 15,-21-1-15,1 1 0,-1 0 16,0-21-16,0 21 0,-21-1 0,0-20 15,0 0-15,0 21 0,0-1 0,0-20 16,-21 21-16,0 21 0,0-21 16,-1 21-16,1 0 0,-21 0 0,21 0 15,-22 21-15,1-21 0,0 21 16,21 0-16,-22 22 0,1-22 0,0 21 0,20-21 16,1 22-16,0-22 15,0 0-15,21 21 0,0-21 0,0 1 16,0-1-16,0 0 0,21 0 0,21-21 15,-20 21-15,-1-21 16,21 0-16,-21 0 0,22 0 0,-22 0 16,21-21-16,-21 0 0,0 21 0,22-21 15,-22 0-15,0-22 0,0 22 16,22-21-16,-22 21 0,0-22 0,0 1 16,0 0-16,0-22 0,1 22 0,-1-1 15,-21 1-15,21 0 0,0 21 16,0-22-16,-21 1 0,21 21 15,-21 0-15,22-1 0,-22 1 0,0 0 16,0 42 0,-22 0-16,1 1 15,0 20-15,0-21 0,21 21 0,-21 1 16,0-1-16,-1 22 0,1-22 0,0 0 16,0 1-16,21 20 0,0-21 15,-21 1-15,21-22 0,0 21 0,0-21 16,0 1-16,0-1 0,0 0 0,21 0 15,0-21-15,0 0 0,22 0 16,-22 0-16,0 0 0,21 0 16,-21 0-16,22-21 0,-1 0 0,0 21 15</inkml:trace>
  <inkml:trace contextRef="#ctx0" brushRef="#br0" timeOffset="124057.58">20891 13631 0,'0'0'0,"0"-21"0,0 0 15,0 0-15,0 0 0,0 0 16,0-1-16,0 1 0,0 0 16,0 0-16,-21 21 15,0 0-15,0 0 16,0 0-16,-22 21 0,1 0 0,21 0 16,-21 22-16,-1-22 0,22 21 0,-21 1 15,21-1-15,-1 0 0,1 1 0,0-1 16,0 0-16,21-21 0,0 22 15,0-22-15,0 0 0,0 0 16,0 0-16,0 1 0,0-1 0,21 0 16,0-21-16,22 0 0,-22 0 15,21 0-15,0 0 0,1 0 0,-1 0 16,0 0-16,1 0 0,-1-21 0,0 21 16,1-21-16,-1-1 0,0 1 0</inkml:trace>
  <inkml:trace contextRef="#ctx0" brushRef="#br0" timeOffset="124704.59">21315 13568 0,'21'-42'0,"-42"84"0,42-127 0,-21 64 16,21-21-16,-21 21 15,21-1-15,0 1 0,-21 0 0,22 0 16,-22 42 15,0 0-31,0 22 0,0-1 0,0 0 16,-43 1-16,43-1 0,-42 21 0,21-20 15,0-1-15,-1 22 0,1-22 16,0 0-16,0 1 0,21-22 0,-21 21 16,21-21-16,-21 0 0,21 1 0,0-1 15,0 0-15,0 0 0,21-21 32,0 0-32,0 0 0,0 0 0,0 0 15,1 0-15,-1-21 0,21 21 16,-21-21-16,22 0 0,-1 21 15,0-22-15,1 1 0,-22 0 0,21 0 16,0 0-16,1 0 0,-22-1 0,0 1 16,0 21-16,0-21 0,-42 21 31,0 21-31,0-21 0,0 21 16,0 1-16,-1-1 0,1 0 15,-21 0-15,21 0 0,0 0 16,-1 1-16,22-1 0,-21 0 0,21 0 15,0 0-15,21-21 16,1 0 0,-1 0-16,0 0 0,21 0 0,-21 0 15,22 0-15,-1 0 0,-21 0 0,22 0 16,-1 0-16,0-21 0,1 0 16,-22 21-16,21-42 0,-21 20 15,0 1-15,1 0 0,-22-21 0,0-1 16,0 22-16,0-21 0,0 21 0,0-22 15,0 22-15,-22 0 0,-20 21 0,21-21 16,-21 21-16,20 0 0,-20 0 16,0 0-16,21 0 0,-22 21 0,22 0 15,0-21-15,0 21 0,0 1 16,21-1-16,0 0 0,0 0 0,0 0 16,21 0-16,0-21 0,21 0 15,1 22-15,-1-22 0,0 0 16,22 0-16</inkml:trace>
  <inkml:trace contextRef="#ctx0" brushRef="#br0" timeOffset="125299.57">22394 13885 0,'0'0'0,"21"0"0,22-21 0,-22 0 0,0 0 15,0 0-15,-21 0 0,21-1 0,-21 1 16,0 0-16,-21 21 31,0 0-31,0 0 0,0 0 16,0 21-16,-1 0 0,1 1 15,0-1-15,21 0 0,0 0 0,-21 0 16,21 0-16,0 1 0,0-1 0,0 21 16,0-21-16,0 0 0,0 1 15,0-1-15,0 0 0,0 0 16,0 0-16,-21-21 16,0 0-16,-1 0 15,1 0-15,-21 0 16,21-21-16,0 0 0,-1 21 0,1-21 15,0 21-15,0-21 0,0 21 16,0 0-16,21-22 16,-22 22-16,44 22 31,-1-22-31,0 21 16,0-21-16,0 0 0,22 0 0,-22 21 15,21-21-15,-21 0 0,64 0 16,-43 0-16,1 0 0,-1 0 15,0 0-15,22 0 0,-22 0 16,22 0-16,-22-21 0,0 0 0,1-1 0,-1 1 16,0 0-16,1 0 0,-22 0 15,0-22-15,0 22 0,0 0 16,-21 0-16,0 0 0,0 0 0,0-1 16,0 1-16,-21 21 0,0 0 15,0 0-15,0 0 0,-22 21 0,22 1 16,-21-22-16,21 21 0,-22 0 0,22 21 15,0-21-15,0 1 0,0-1 16,21 0-16,0 0 0,0 0 0,0 0 16,0 1-16,21-1 0,0-21 15,0 0-15,0 0 0,0 0 16,22 0-16,-22 0 0,0 0 0,21 0 16,-20 0-16</inkml:trace>
  <inkml:trace contextRef="#ctx0" brushRef="#br0" timeOffset="126567.87">24765 13970 0,'21'0'15,"0"0"1,0 21-16,1-21 0,-1 0 16,0 0-16,0 0 15,0-21-15,0 21 16,-21-21-16,22 0 0,-1 0 0,0-1 16,-21 1-16,21 0 0,-21 0 15,0 0-15,0 0 0,0-1 0,0 1 16,0 0-16,0 0 0,-21 0 0,0 21 15,-22 0-15,22 0 0,-21 0 16,0 0-16,-1 0 0,-20 0 0,20 21 16,1 21-16,0-21 0,-1 1 0,1 20 15,0-21-15,-1 21 0,22-20 0,0-1 16,0 21-16,21-21 0,0 0 16,0 1-16,0-1 0,0 0 15,21 0-15,0-21 0,22 0 16,-22 0-16,21 0 0,0 0 15,-20 0-15,41 0 0,22-21 16,-43 0-16,0 0 0,1-1 0,-1 1 16,0 0-16,1-21 0,-1 21 0,-21-22 15,0 22-15,22-21 0,-43-1 16,21 22-16,-21-21 0,21 21 0,-21 0 16,-21 21-1,0 0-15,0 21 0,-1 0 16,1 21-16,-21-21 0,21 22 0,0-22 15,-1 21-15,1 1 0,0-22 0,21 0 16,0 21-16,0-21 0,0 1 16,0-1-16,0 0 0,0 0 15,21-21-15,22 21 0,-22-21 0,21 0 16,0 0-16,1 0 0,-1 0 0,0 0 16,-20 0-16,20 0 0,0-21 15,1 0-15,-1 0 0,-21 0 0,21-1 16,-20-20-16,20 21 0,-21-21 0,0-1 15,22-20-15,-22 20 0,0 1 16,0 0-16,0-22 0,-21 22 16,21 0-16,-21-1 0,22 22 0,-22-21 15,0 21-15,0-1 0,-43 44 32,22-1-32,0 0 0,-21 21 0,20 1 15,-20-1-15,21 0 0,-21 1 0,20-1 16,1 0-16,21 1 0,0-1 15,0-21-15,0 21 0,0 1 0,0-22 16,0 0-16,0 0 0,21 0 0,1 1 16,-1-1-16,0-21 0,0 0 15,21 0-15,-20 0 0,-1 0 0,21 0 16,-21 0-16,22-21 0,-22 21 16,21-22-16,0 1 0,-20 0 0,20 0 15,0-21-15,-21 20 0,22-20 16,-1 0-16,-21-1 0,22 22 0,-22-21 15,0 0-15,21-1 0,-21-41 16,1 62-16,-22-20 0,21 21 16,-21 0-16,0 0 0,21 21 0,-42 0 31,0 21-31,-1 21 0,1-21 16,0 22-16,0-1 0,0 0 0,21 1 15,-21-1-15,-1 21 0,1-20 0,0-1 16,21-21-16,0 22 15,0-1-15,0-21 0,0 0 0,0 0 16,0 1-16,0 20 0,21-42 16,0 21-16,1-21 0,-1 0 15,0 0-15,0 0 0,0 0 16,0 0-16,1-21 0,-1 0 0,0 21 16,0-21-16,0-1 0,0 22 0,1-21 15,-1 0-15</inkml:trace>
  <inkml:trace contextRef="#ctx0" brushRef="#br0" timeOffset="126900.02">27771 13377 0,'0'0'15,"21"-21"-15,21-21 0,0 21 0,-20-22 16,20 22-16,-21 0 0,0 0 0,0 0 15,1 21-15,-1-21 0,-21 42 16,0 21 0,0-21-16,-43 22 0,22-22 15,0 21-15,-21 0 0,21 22 16,-22-22-16,1 1 0,21-1 16,-22 0-16,22 1 0,-21-1 0,21 0 0,0 1 15,-1-22-15,1 21 0,0 0 16,0-20-16,21-1 0,-21 0 15,21 0-15,0 0 0,0 0 16,0-42 0,0 0-1,0 0-15,0 0 0,0 0 0</inkml:trace>
  <inkml:trace contextRef="#ctx0" brushRef="#br0" timeOffset="127691.71">27474 13589 0,'0'0'0,"-21"-21"16,-21-21-16,21 20 0,-1 22 15,1 0-15,0 0 0,42 0 32,0 22-32,1-22 15,20 21-15,0-21 0,1 21 0,-1-21 16,21 0-16,1 0 0,-1 0 16,1 0-16,-1 0 0,1 0 0,-1-21 15,1 0-15,-1-1 0,1 1 0,-22 0 16,22-21-16,-22 21 15,0-22-15,-20 22 0,-1 0 0,0 0 16,0 0-16,-21-1 0,0 1 16,-21 21-1,0 0-15,0 21 0,-1 1 16,-20-1-16,21 0 0,-21 21 0,20-21 16,-20 22-16,21-1 0,0 0 15,-22 1-15,22-1 0,0 0 0,-21 1 16,21-1-16,21 0 0,-22 1 0,1-22 15,0 21-15,21-21 0,0 1 16,0-1-16,0 0 0,21-21 47,0 0-47,1-21 0,-1 0 0,21 21 16,-21-22-16,22 1 0,-1 0 15,0-21-15,-21 21 0,22-1 16,-1 1-16,0 0 0,1 0 0,-22 0 15,0 0-15,0 21 0,-21 21 16,0 0-16,0 0 16,0 0-16,-21 0 0,0 22 0,21-22 15,0 0-15,-21 0 0,21 0 16,0 22-16,0-22 0,0 0 0,0 0 16,21 0-16,0 1 0,0-22 15,0 21-15,22-21 0,-22 0 16,21 0-16,1 21 0,-1-21 0,0 0 15,22 0-15,-22 0 0,0 0 0,1 0 16,-1-21-16,0 0 0,-20-1 16,20 1-16,-21 0 0,21 0 15,-20 0-15,-22 0 0,0-1 0,0 1 16,0 0-16,-22 21 0,1 0 16,-21 0-16,21 0 0,-22 21 0,1 0 15,0-21-15,-1 22 0,22-1 0,-21 0 16,21 0-16,21 0 15,0 0-15,0 1 0,0-1 0,21 0 16,0 0-16,0 0 0,22-21 16,-22 21-16,21-21 0,0 0 15,1 0-15,-22 22 0,21-22 16,1 0-16,-22 0 0,0 0 0,0 0 16,-21-22-16,0 1 0,0 0 15,-42 0-15</inkml:trace>
  <inkml:trace contextRef="#ctx0" brushRef="#br0" timeOffset="128532.05">13335 14182 0,'0'0'0,"0"21"16,-21-21-1,0 0-15,-1 0 16,1 0-16,0 0 0,0 0 15,0 21-15,0-21 0,21 21 16,-22 0-16,1 1 0,0 20 0,0-21 16,0 21-16,0 1 0,21-1 15,-22 0-15,22 1 0,-21-22 0,21 21 16,0 1-16,0-22 0,0 0 0,21 0 16,1 0-16,20 0 0,0 1 15,1-22-15,-1 0 0,0 0 16,22 0-16,-1-22 0,64-20 15,-84 21-15,20-21 0,1 20 0,-22-20 16,0 0-16,-21-1 0,22 1 0,-22 0 16,-21-22-16,0 22 0,0 0 15,0-1-15,-21 1 0,0 0 0,-1 20 16,-20-20-16,0 21 0,-1 0 0,1 21 16,-21 0-16,20 0 0,-20 0 15,20 21-15,-20 0 0,21 0 0,-1 0 16,1 1-16,0 20 0,20 0 15,1 1-15,21-22 0,0 21 0,0 0 16,21 1-16,22-1 0,-22-21 16,21 22-16,1-22 0,20 0 0,-21 0 15,22 0-15,63 0 0,-64-21 16,1 0-16</inkml:trace>
  <inkml:trace contextRef="#ctx0" brushRef="#br0" timeOffset="128853.21">14160 14563 0,'85'-43'16,"-424"170"-16,593-211 0,-148 20 0,-85 43 0,22 0 15,-22 0-15,-21 0 0,0-1 0,21 1 16,-21 0-16,0 42 31,-21 0-31,0 1 16,21 20-16,-21 0 0,-1 1 0,1-1 16,0 21-16,0-20 0,-21 20 0,20 1 15,1 20-15,-21 1 0,21 0 0,-22-1 16,1 22-16,0 0 0,-1 0 15,22-21-15,-21 20 0,0 1 0,20-21 16,-20 21-16,21-22 0,0-20 0,0 21 16,21-22-16,0-21 0,0 1 0,0-1 15,0 0-15,0-20 0,21-22 16,0-22 0,0 1-16,-21 0 0,0 0 15,21-21-15,0 20 0,-21-20 16,22 0-16,-22-22 0,21 22 15,0-22-15,0 1 0,0-1 0</inkml:trace>
  <inkml:trace contextRef="#ctx0" brushRef="#br0" timeOffset="130524.54">14287 14796 0,'0'-64'0,"0"128"16,0-191-16,22 84 0,-22 1 0,0 0 0,21-1 15,-21 1-15,0 0 0,21 20 16,0 1-16,0 0 0,0 21 15,-21-21-15,22 21 0,20 0 0,-21 0 16,0 0-16,22 0 0,-22 0 0,0 0 16,21 21-16,-21 0 0,1 0 0,-1 1 15,-21 20-15,0-21 0,0 21 16,0 1-16,0-22 0,0 21 0,-43-21 16,22 1-16,0-1 0,-21 0 0,-1 0 15,22 0-15,-21-21 0,0 0 16,-1 0-16,1 0 0,21 0 0,0 0 15,-22 0-15,22 0 0,21-21 0,0 0 16,-21 21-16,21-21 0,0 0 16,0-1-1,21 22 1,-21 22-16,21-22 16,0 21-16,-21 0 0,22-21 15,-1 21-15,0-21 0,0 21 0,0-21 16,0 0-16,22 21 0,-22-21 0,21 0 15,1 0-15,-22 0 0,21 0 0,22 0 16,-22 0-16,0 0 0,1 0 16,20-21-16,-21 21 0,22-21 0,-22 21 15,1-21-15,-1 0 0,0 0 0,1-1 16,-1 1-16,-21 0 0,0 0 16,-21 0-16,0-22 0,0 22 15,0 0-15,-21 21 0,0 0 16,-21 0-16,20 0 0,-20 0 0,21 0 15,-21 21-15,-1 0 0,22 1 16,-21-1-16,21 0 0,-1 21 0,1-21 16,0 22-16,21-22 0,0 0 0,0 21 15,0-20-15,0-1 0,0 0 0,21 0 16,0-21-16,1 21 0,20 0 16,-21-21-16,21 0 0,1 0 0,-1 0 15,0 0-15,1 0 0,-1 0 0,-21 0 16,22-21-16,-1 0 0,0 0 0,1 0 15,-1 0-15,-21-1 16,21 1-16,-20 0 0,-1-21 0,0 21 16,0-1-16,-21 1 0,0 0 0,0 0 15,0 0-15,0 42 16,0 0 0,-21 0-16,21 0 0,-21 1 15,0 20-15,-1-21 0,22 0 0,-21 0 16,0 1-16,0-1 0,21 0 15,-21 0-15,21 0 0,-21 0 16,21 1-16,-22-22 0,22 21 0,22-21 31,-1 0-15,0-21-16,0-1 0,0 1 16,0 0-16,1 21 0,-1-21 0,0 0 15,0 0-15,0-1 0,0 1 16,1 0-16,-1 21 0,0 0 15,-21 21 1,0 0-16,0 1 16,0-1-16,0 0 0,0 0 15,0 0-15,0 0 0,0 1 16,0-1-16,21 0 0,0 0 0,0-21 16,1 21-16,-1 0 0,21 1 15,-21-22-15,22 21 0,-1-21 16,21 0-16,-20 21 0,-1-21 0,0 0 15,22 0-15,-22 0 0,1 0 0,-1-21 16,0 21-16,1-21 0,-1-1 0,-21 1 16,21 0-16,-20 0 0,20-21 15,-21 20-15,-21 1 0,0-21 0,0 21 16,0 0-16,0-1 0,0 1 0,0 0 16,-21 21-16,0 0 15,-22 0-15,22 0 0,0 21 0,-21 0 16,21 1-16,-1-1 0,1 0 15,0 21-15,0-21 0,0 1 0,21-1 16,-21 21-16,21-21 0,0 0 16,0 1-16,0 20 0,21-21 0,0 0 15,0 0-15,21 1 0,-20-1 0,20 0 16,0 0-16,64 0 0,-64-21 16,1 0-16,-1 0 0,22 0 15,-22 0-15,0 0 0,22 0 16,-22 0-16,0-21 0,22 0 0,-22 0 15,1 0-15,-1-22 0,0 22 0,1-21 16,-1 21-16,-21-1 0,0-20 16,-21 21-16,0 0 0,0 0 0,0-1 15,-21 1-15,0 21 0,0-21 0,-22 21 0,22 0 16,-21 0-16,0 0 0,-1 0 16,1 0-16,0 21 0,-1 0 15,-20-21-15,20 22 0,1-1 0,21 0 16,-21 21-16,20-21 0,1 1 0,0-1 15,21 21-15,0-21 0,0 0 16,0 22-16,0-22 0,21 0 0,0 0 16,1 0-16,-1 1 0,0-22 0,21 21 15,1-21-15,-22 0 0,21 0 16,0 0-16,1 0 0,-22-21 0,21 21 16,1-22-16,-1-20 0,-21 21 0,21-21 15,22-22-15,-22 22 16,-21-22-16,1 22 0,20 0 0,-21-22 15,0 22-15,22-22 0,-22 22 16,0-22-16,0 22 0,21-43 16,-20 43-16,-22 21 0,0 0 0,0 42 31,-22 0-31,1 0 0,0 22 16,-21-1-16,21 0 0,-22 1 0,22-1 15,-21 0-15,21 1 0,-1-1 16,1 0-16,0 1 0,0-1 0,21-21 15,0 21-15,0 1 0,0-22 16,0 21-16,0-21 0,21 1 0,-21-1 16,21 0-16,0 0 0,1-21 0,20 0 15,-21 0-15,21 0 0</inkml:trace>
  <inkml:trace contextRef="#ctx0" brushRef="#br0" timeOffset="131131.57">19113 14838 0,'0'-21'0,"0"0"0,0-1 0,0 1 15,0 0 1,0 42 15,0 0-31,0 1 0,-21-1 16,0 21-16,0-21 0,0 22 16,0-1-16,21 0 0,-22 1 15,1 20-15,0-21 0,0 1 0,0-22 16,0 21-16,21 1 0,-43-1 15,22-21-15,0 0 0,21 0 16,-21-21-16,21-21 31,21 0-31,-21 0 0,21 0 16,0 0-16,0-22 0,1 22 16,-1 0-16,21-21 0,-21 20 0,22 1 15,-1 0-15,0 0 0,1 0 0,-22 0 16,21 21-16,0 0 0,1 0 15,-1 0-15,-21 0 0,22 21 16,-22 0-16,0 0 0,0 21 0,-21-20 16,0 20-16,0-21 0,0 21 0,-21-20 15,-21 20-15,20-21 0,-20 0 16,0 0-16,-1 1 0,1-1 0,0-21 16,-1 21-16,1 0 0,0-21 15,-1 0-15,22 0 0,-21 0 0,21 0 0,0 0 16,-1 0-16,22-21 15,0 0 1,22 21-16,-1-21 0,0 21 0,0-22 0,21 22 16,1 0-16,-22-21 0</inkml:trace>
  <inkml:trace contextRef="#ctx0" brushRef="#br0" timeOffset="131553.06">19579 15240 0,'0'-21'16,"0"42"-16,-21-42 0,21 0 0,0 0 0,0-1 16,0 1-16,0 0 0,21 0 0,0 0 15,0 0-15,1 21 0,-1 0 16,21-22-16,-21 22 0,0 0 0,22 0 16,-22 0-16,21 0 0,-21 22 15,1-1-15,20 0 0,-21 21 16,0-21-16,0 1 0,-21 20 0,0 0 15,22-21-15,-22 22 0,0-1 0,0-21 16,0 0-16,0 22 0,0-22 0,-22 0 16,1-21-16,0 21 0,0-21 15,0 0-15,0 0 0,-1 0 16,22-21 15,0 0-31,0 0 0,22 21 0,-22-43 16,21 22-16,0 0 0,0 0 15,0 0-15,0 0 0,1-22 0,-1 22 16,0 0-16,0 0 0,0 0 16,0-1-16,22 22 0,-22-21 0,0 21 15,0 0-15,0 0 0,1 0 0,20 0 16,-21 0-16,0 0 0,0 0 16,1 0-16,-1 0 0</inkml:trace>
  <inkml:trace contextRef="#ctx0" brushRef="#br0" timeOffset="131972.98">20659 15134 0,'0'-21'16,"0"0"-1,0 0 1,-22 21 0,1 0-16,0 0 0,0 0 15,0 0-15,0 21 0,-22 0 0,22 0 16,0 22-16,0-22 0,-22 21 15,22 0-15,0 1 0,0-22 0,0 21 16,0-21-16,21 22 0,0-22 0,0 21 16,0-21-16,0 1 0,0-1 0,0 0 15,21-21-15,0 21 0,0-21 16,0 0-16,22 0 0,-22 0 16,21 0-16,0 0 0,-20 0 0,20 0 0,0 0 15,1-21-15,-22 0 0,21 0 16,-21-1-16,0-20 0,1 0 15,-1 21-15,0-22 0,-21 1 0,0 0 16,0-1-16,0 1 0,0 0 0,-21 20 16,0 1-16,-1 0 0,-20 0 15,21 21-15,-21 0 0,-1 0 0,22 0 16,-21 21-16,-1 0 0,22 0 0,-21 1 16,21-1-16,0 0 0,-1 0 15,1 0-15,21 0 0,-21 22 0,21-22 16,0 0-16,0 0 15,21 0-15,0-21 0</inkml:trace>
  <inkml:trace contextRef="#ctx0" brushRef="#br0" timeOffset="132588.5">21145 15092 0,'0'0'0,"-42"0"16,21 0 0,21 21-16,-21-21 0,0 21 0,-1 0 15,1 22-15,0-22 0,0 0 0,21 21 16,-21-20-16,21 20 0,-21-21 0,21 0 16,-22 22-16,22-22 0,0 0 15,0 0-15,0 0 0,0 0 0,0 1 16,22-22-16,-1 0 0,0 0 15,0 0-15,0 0 0,0 0 16,1 0-16,-1-22 0,0 22 16,0-21-16,21 0 0,-20 0 0,-1 0 15,0 0-15,0-1 0,0 1 0,0 0 16,1 0-16,-1 0 0,0 0 16,0 21-16,-21 21 31,0 0-31,-21 0 0,21 0 15,-21 22-15,0-22 0,21 0 16,0 0-16,0 0 0,0 0 0,0 1 16,0-1-16,0 0 0,0 0 0,0 0 15,0 0-15,21-21 0,0 0 16,0 0-16,0 0 0,0 0 16,22 0-16,-22 0 0,0 0 0,21 0 15,-20-21-15,20 0 0,-21 0 0,0 0 16,22-22-16,-22 1 0,0 21 0,0-21 15,0-1-15,0 1 16,1 0-16,-22 20 0,0-20 0,0 21 16,0 0-16,0 0 0,0-1 0,-22 22 15,1-21-15,0 21 0,0 0 16,0 0-16,21 21 16,-21 1-16,21-1 15,0 0-15,0 0 16,21 0-16</inkml:trace>
  <inkml:trace contextRef="#ctx0" brushRef="#br0" timeOffset="132989.54">22204 15367 0,'21'0'0,"-42"0"0,84 0 0,-42-21 0,1 21 16,-1-21-16,-21 0 0,0-1 15,0 1-15,0 0 0,0 0 16,-21 21-16,-1 0 0,1-21 15,0 21-15,0 0 0,0 0 0,-22 0 16,22 0-16,0 21 0,-21 0 0,21-21 16,-1 21-16,1 0 0,0 1 15,21-1-15,0 0 0,0 0 0,0 0 16,0 22-16,0-22 0,0 0 0,42 0 16,-20 0-16,-1 0 0,0 1 15,0-1-15,21 0 0,-20-21 16,20 21-16,-21 0 0,0-21 0,0 21 15,-42-21 17,0 0-32,0 0 0,-21 0 0,20 0 15,-20 0-15,0 0 0,-1-21 0,1 21 16,0 0-16,21 0 0,-22 0 0,22-21 16,0 21-16,0 0 0,0 0 15,21-21 1,21 21-16,21-21 0,-21 21 15,22-21-15,-1 21 0,0 0 16,1-22-16</inkml:trace>
  <inkml:trace contextRef="#ctx0" brushRef="#br0" timeOffset="133668.81">22500 15536 0,'0'0'0,"21"0"31,0 0-15,1 0-16,-1-21 0,0 21 16,0-21-16,0 0 15,0 21-15,1-21 0,-1 21 0,-21-21 16,0-1-16,0 1 0,0 0 16,-21 21-1,-1 0-15,1 0 0,0 0 16,0 21-16,0 0 0,0 1 0,21-1 15,-22 0-15,22 0 0,-21 0 0,21 0 16,0 1-16,0-1 0,0 21 16,0-21-16,0 0 0,21 1 15,-21-1-15,22 0 0,-1-21 0,0 21 16,0-21-16,0 0 0,0 0 16,1 0-1,-1 0-15,-21-21 0,21 0 16,0 0-16,0-1 0,0 1 15,-21 0-15,22 0 0,20 0 0,-21 0 16,0-1-16,22 1 0,-22 0 16,21 0-16,0 0 0,1 0 0,-1 21 15,0 0-15,1 0 0,-22 0 0,21 0 16,-21 0-16,1 21 0,20-21 16,-42 21-16,0 0 0,21 0 0,-21 0 15,0 22-15,0-22 0,0 0 0,0 0 16,0 0-16,-21 1 0,21-1 15,-21 0-15,21 0 0,-21-21 16,-1 21-16,1-21 0,0 0 16,0 0-16,42-21 47,0 21-47,0-21 0,-21 0 0,22 0 15,-1-1-15,0 1 0,0 0 0,0 0 16,22 0-16,-22 0 0,0-1 15,0 1-15,0 0 0,0 0 16,1 21-16,-1-21 0,21 21 16,-42-21-16,21 21 0,0 0 0,1 0 15,-1 0-15,0 0 16,0 0-16,0 0 0,0 0 16</inkml:trace>
  <inkml:trace contextRef="#ctx0" brushRef="#br0" timeOffset="134053.57">23897 15473 0,'148'42'31,"-296"-84"-31,317 84 0,-126-42 0,-22 0 0,21 0 16,-21 0-16,22 0 0,-22 0 16,0 0-16,0 0 0,0 0 0,-21-21 15,0 0-15,-21 0 16,0 21-16,0 0 0,-21 0 16,20 0-16,-20 0 15,0 0-15,-1 0 0,22 0 0,-21 0 16,0 21-16,20 0 0,1-21 0,0 21 15,0 0-15,0 1 0,21-1 16,0 0-16,0 0 0,0 0 0,0 0 16,21 1-16,0-1 0,0 0 0,0-21 15,1 21-15,-1 0 0,21-21 0,-21 21 16,0-21-16,1 0 0,-1 22 16,0-22-16,-42 0 31,-22 0-31,22 0 0,0 0 15,0 0-15,-21 0 0,20 0 16,-20 0-16,21 0 0,0 0 0,0 0 16,-1 0-16,1 0 0,0 0 0,0 0 15,21-22 1,21 22 0</inkml:trace>
  <inkml:trace contextRef="#ctx0" brushRef="#br0" timeOffset="134240.2">24405 15981 0,'0'0'0,"0"-21"32,0 0 14,0-1-30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03:07:06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699 0,'0'-22'16,"0"1"-16,0 0 15,0 0-15,0 0 16,0 0 0,0 42 15,0 0-15,-21 21-16,21-21 15,0 22-15,0-1 0,-21 22 0,21-22 16,-22 21-16,1 1 0,21-1 15,-21-20-15,0 20 0,21-20 16,-21 41-16,21-41 0,0-22 16,0 0-16,0 0 0,0 0 15,0 0-15,-21-21 32,-1 0-32,22-21 15,-21 0-15,21 0 16,0 0-16,0-22 0,0 22 15</inkml:trace>
  <inkml:trace contextRef="#ctx0" brushRef="#br0" timeOffset="296.88">2498 826 0,'21'-43'0,"-42"86"0,42-107 16,0 43-16,-21 0 0,21 0 16,0 21-16,-21-22 0,21 22 15,1 0-15,-1 0 0,0 0 16,0 0-16,0 0 0,0 22 15,1-1-15,-1 21 0,0-21 16,0 22-16,0-1 0,0 0 0,1 22 16,-1-22-16,0 0 0,-21 1 15,0-1-15,21 0 0,0 1 16,-21-1-16,21-21 0,-21 22 16,0-22-16,22 0 0,-22 0 0,21-21 15,-21 21-15,0-42 47,0 0-47,0 0 0,0-22 16,0 22-16,0-21 0</inkml:trace>
  <inkml:trace contextRef="#ctx0" brushRef="#br0" timeOffset="556.47">3217 635 0,'0'0'0,"0"-21"0,21-21 16,-21 20-16,0 44 31,0 20-15,0-21-16,-21 21 0,21 1 0,-21-1 15,21 22-15,-21-22 0,0 21 16,21 1-16,0-22 0,-21 22 0,-1-22 16,22 0-16,-21 1 0,21-1 15,0-21-15,0 0 0,0 1 16,0-1-16,0 0 0,0 0 15,0-42 32,21 0-47</inkml:trace>
  <inkml:trace contextRef="#ctx0" brushRef="#br0" timeOffset="1032.88">3514 953 0,'0'0'0,"21"-22"0,0-20 32,-21 63-17,-21 0 1,0 1-16,-1 20 0,22-21 16,-21 21-16,0-20 0,0 20 0,0 0 15,0-21-15,21 22 0,-22-1 16,22-21-16,-21 0 0,21 22 15,0-22-15,0 0 0,0 0 16,0 0-16,0 1 0,21-22 0,1 21 16,-1-21-16,21 0 0,-21 0 15,0 0-15,1-21 0,20 21 16,-21-22-16,21 1 0,-20 0 16,20 0-16,-21 0 0,21 0 0,-20-22 15,-1 22-15,0-21 0,21-1 16,-42 1-16,21-21 0,-21 20 0,0 1 15,0 0-15,0-1 0,0 1 16,-21 21-16,0 0 0,0-1 16,0 22-16,-22 0 0,22 0 0,-21 0 15,21 22-15,-22-1 0,22 0 16,-21 0-16,21 21 0,-22-20 16,22 20-16,0-21 0,0 21 0,0-20 15,21-1-15,0 0 0,0 21 16,0-21-16,0 1 15,21-22-15,0 0 0,0 0 0,22 0 16,-22 0-16,21 0 0,-21 0 16</inkml:trace>
  <inkml:trace contextRef="#ctx0" brushRef="#br0" timeOffset="1556.6">4276 593 0,'0'0'0,"0"-21"15,21 21-15,-21-22 0,0 44 47,-21-1-47,21 0 16,-22 21-16,22-21 0,-21 22 0,21-1 16,0 22-16,-21-22 0,0 0 15,21 22-15,-21-22 0,0 0 16,21 1-16,0-1 0,0 0 0,0 1 15,0-22-15,0 0 0,0 0 16,0 0-16,0 1 0,21-1 16,0-21-16,0 0 0,0 0 0,22 0 15,-22 0-15,21 0 0,-21 0 16,22 0-16,-1 0 0,0-21 0,1-1 16,-22 1-16,21 0 0,-21-21 15,22 21-15,-22-1 0,0-20 16,21 0-16,-21-1 0,-21 22 0,22 0 15,-22-21-15,21 42 0,-21-21 16,0 42 0,-21 0-16,-1 0 15,1 0-15,21 22 0,-21-22 0,0 21 16,0-21-16,21 0 0,0 22 16,0-22-16,0 0 0,-21 0 0,21 0 15,21-21 1,0 0-1,0 0-15,0 0 16,0 0-16,1-21 0,-1 21 0,0-21 16,0 0-16,-21 0 0,21 0 15,0-1-15,1 1 0</inkml:trace>
  <inkml:trace contextRef="#ctx0" brushRef="#br0" timeOffset="1744.49">4953 614 0,'0'0'0,"-21"0"0,0 0 16,-1 0-16,22-21 15,-21 21-15,0 0 16</inkml:trace>
  <inkml:trace contextRef="#ctx0" brushRef="#br0" timeOffset="1949.47">4022 889 0,'0'0'16,"0"21"-16,-22-21 0,22 21 15,22-21 17,-1 0-32,0 0 0,0-21 15,0 21-15,0-21 0,22 21 0,-22-21 16,0 21-16,0-21 0</inkml:trace>
  <inkml:trace contextRef="#ctx0" brushRef="#br0" timeOffset="3068.48">4805 1228 0,'0'0'0,"21"0"16,0 0-16,0 0 0,0 0 16,1 0-16,-1 0 0,21-21 15,-21 21-15,22-22 0,-1 1 0,-21 21 16,21-21-16,1 0 0,-22 0 15,21-22-15,1 22 0,-22-21 16,21 21-16,-21-22 0,22 1 16,-22 0-16,-21 21 0,21-22 0,-21 1 0,0 21 15,0-22-15,0 22 16,0-21-16,-21 21 0,0 0 0,-1 21 16,1-22-16,0 1 0,0 21 15,0 0-15,0 0 0,-1 0 16,1 0-16,21 21 0,0 1 15,0-1-15,-21 0 0,21 21 0,0 1 16,0-1-16,0 0 0,0 1 16,0 20-16,0 1 0,0-1 0,0 1 15,0-1-15,0 1 0,0-1 16,0 22-16,0-22 0,0 22 0,0 0 16,0 20-16,-21-20 0,0 21 15,0-21-15,-1 20 0,22 1 0,-21 0 16,0 21-16,0-21 15,21 0-15,0 0 0,-21-22 0,21 22 16,0-21-16,0-1 0,0-20 0,21-1 16,0 1-16,0-22 0,0 1 15,1-1-15,-1-21 0,0 0 0,0-21 16,0 0-16,22 0 0,-22-21 16,0 0-16,21 0 0,1-22 0,-22 1 15,21 0-15,0-1 0,1-20 0,20 21 16,-20-22-16,-1 1 0,-21-22 15,21 21-15,-20-20 0,20-1 16,-42-21-16,0 22 0,0-1 16,0 0-16,0 1 0,-21-1 0,0 0 15,-22 1-15,1 20 0,-22 1 16,22-1-16,0 22 0,-22-22 0,22 22 16,0 21-16,-22 0 0,22-22 15,-1 43-15,1-21 0,21 0 0,0 21 16,0 0-16,-1 0 0,22-21 15,43 0 1,-22 21-16,0-22 16,21 1-16,1 0 0,-1 0 15,0 0-15,22 0 0,-1-1 16,-20-20-16,20 21 0,1-21 16,-22-1-16,22 1 0,-22 0 0,-21 20 15,21-20-15,-20 0 0,-1-1 16,0 1-16,-21 21 0,0 0 15,0 0-15,0-1 0,0 1 0,0 42 32,0 1-32,-21-1 0,21 0 15,0 21-15,0 1 0,0-22 16,0 21-16,0 0 0,0 1 0,0-22 16,0 21-16,0-21 0,0 1 15,0-1-15,0 0 0,21 0 0,-21 0 16,21-21 15,0-21-15,-21 0-16,0 0 15,0 0-15,0-1 0,0 1 16,0-21-16</inkml:trace>
  <inkml:trace contextRef="#ctx0" brushRef="#br0" timeOffset="3260.45">5990 656 0,'0'0'0,"-21"0"15,0 0 1,21 21 15,0 1-15,21-22-1,0 0-15</inkml:trace>
  <inkml:trace contextRef="#ctx0" brushRef="#br0" timeOffset="3608.47">6350 804 0,'0'0'0,"21"-21"0,-21 0 31,21 0-31,-21 0 0,-21 21 31,0 0-15,21 21-16,-21 0 0,0 21 16,21-20-16,-22 20 0,22 0 15,0 1-15,-21-1 0,21 0 16,0 1-16,0-1 0,0 0 0,0-21 15,0 22-15,0-22 0,0 0 16,0 21-16,21-42 0,1 22 0,-1-1 16,0-21-16,0 0 0,21 0 15,-20 0-15,20 0 0,-21 0 0,21 0 16,1-21-16,-1-1 0,22 1 16,-22 0-16,0 0 0,22-21 0,-1-1 15,-20 1-15,-1 0 0</inkml:trace>
  <inkml:trace contextRef="#ctx0" brushRef="#br0" timeOffset="5488.15">7175 868 0,'0'0'0,"0"-42"0,0 20 16,0 1 0,-21 0-16,-21 21 0,21 0 15,0 0-15,-22 0 0,22 21 16,-21 0-16,-1 1 0,22-1 0,-21 0 16,0 21-16,20-21 0,1 22 15,-21-1-15,42 0 0,-21-20 0,21 20 16,0-21-16,0 0 0,0 22 15,0-22-15,0 0 0,0 0 16,21-21-16,0 0 0,0 0 16,0 0-16,1 0 0,-1 0 15,0 0-15,21-21 0,-21 0 0,1 21 16,20-21-16,-21-1 0,0-20 16,0 21-16,1-21 0,-1 20 15,-21-20-15,0 0 0,21-1 0,-21 22 16,21 0-16,-21 0 0,0 0 15,0 0-15,0 42 16,0 21 0,0-21-16,0 0 15,0 22-15,0-22 0,0 21 0,0 1 16,0-22-16,0 21 0,0-21 16,0 22-16,21-22 0,-21 0 0,21 0 15,1 0-15,-1-21 0,0 21 16,21-21-16,-21 0 0,1 0 15,-1 0-15,21 0 0,-21 0 0,22-21 16,-22 21-16,0-21 0,21 0 16,-21-21-16,1 20 0,20-20 0,-21-21 15,-21-1-15,21 22 0,-21-22 16,21 1-16,-21-1 0,0 1 0,0-1 16,0 22-16,0-22 0,0 43 15,0-21-15,0 21 0,0 0 0,0-1 16,-21 22-1,21 22-15,-21-1 16,21 0-16,0 0 0,-21 0 16,21 22-16,-21-1 0,21-21 0,-21 43 15,21-22-15,0 0 0,0 22 16,0-22-16,0 22 0,0-22 0,0 0 16,0 1-16,0-1 0,0 0 15,0-21-15,0 22 0,0-22 0,21-21 16,0 21-16,0 0 0,0-21 15,0 0-15,1 0 0,-1 0 16,0 0-16,0 0 0,0-21 0,22 0 16,-22 0-16,0 0 0,21-1 0,-21 1 15,22-21-15,-22 21 0,0-22 16,21 1-16,-20 0 0,-1 21 16,0-22-16,-21 22 0,0 0 15,21 0-15,-21 42 16,0 0-1,0 21-15,-21-20 16,21-1-16,-21 21 0,21-21 0,0 22 16,0-22-16,0 21 0,0-21 15,0 0-15,0 1 0,0-1 0,0 0 16,0 0-16,0 0 0,21-21 16,0 0-16,0 0 0,0 0 15,1 0-15,-1 0 0,21 0 0,-21-21 16,0 21-16,1-21 0,20 0 15,-21 0-15,0-22 0,0 22 0,1-21 16,-1-1-16,0 22 0,0-21 16,-21 21-16,0-22 0,21 22 0,-21 0 15,21 0-15,-21 42 32,0 0-32,-21 0 15,21 22-15,0-22 16,-21 0-16,21 0 0,0 22 0,0-22 15,0 0-15,0 0 0,0 0 16,0 0-16,0 1 0,21-1 16,0 0-16,1-21 0,-1 0 15,0 0-15,0 0 0,0 0 16,0 0-16,22 0 0,-22 0 0,0-21 16,21 0-16,-20 21 0,20-22 15,-21 1-15,0-21 0,0 21 0,1-22 16,-1 22-16,-21-21 0,0 0 15,0-1-15,0 1 0,0 0 0,0 20 16,-21-20-16,-1 21 0,-20 0 16,21 0-16,-21 21 0,20 0 15,-20 0-15,21 0 0,-21 0 0,-1 0 16,22 21-16,-21 0 0,21 0 16,-1 21-16,1-20 0,21 20 15,0 0-15,0 1 0,0-22 0,0 21 16,0-21-16,0 22 0,0-22 15,0 0-15,21 0 0,1 0 0,-1 0 16,0-21-16,21 0 0,-21 22 16,22-22-16,-22 0 0,21 0 0,1 0 15,-1 0-15,0 0 0,1-22 16,-22 1-16,21 0 0,0 0 0,-20 0 16,20 0-16,-21-22 0,21 22 15,-20-21-15,-1-1 0,0 22 16,0-21-16,-21 21 0,0 0 0,0-1 15,0 1-15,0 42 32,0 1-32,0-1 15,-21 21-15,21-21 0,0 22 16,0-22-16,-21 0 0,21 21 0,0-21 16,0 1-16,0-1 0,-21 21 15,21-21-15,0 0 0,0 1 16,0-1-16,21-21 47,-21-21-32,21-1-15,0-20 0,-21 21 16,21 0-16,0-22 0,1 1 16,-1 0-16,-21-1 0,42 22 15,-21-21-15,0 0 0,1 20 0,-1 1 16,0 0-16,0 0 0,0 0 15,0 21-15,1 0 0,-1 0 16,-21 21-16,0 0 0,0 0 16,0 0-16,0 22 15,0-1-15,0 0 0,0 1 0,0-1 16,0 0-16,0 1 0,0-22 16,0 21-16,0-21 0,21 1 0,21 20 15,-21-21-15,1-21 16,20 0-16,-21 0 0,0 0 0,22 0 15,-1 0-15,-21 0 0,21-21 16,-20 0-16,20 0 0,-21-1 0,21 1 16,-20 0-16,-1-21 0,0-1 15,0 1-15,0 0 0,0-1 0,-21 22 16,0-21-16,0 0 0,0 20 16,0 1-16,0 0 0,0 0 0,-21 0 15,-21 0-15,21-1 0,0 1 0,-22 21 16</inkml:trace>
  <inkml:trace contextRef="#ctx0" brushRef="#br0" timeOffset="5740.51">8678 318 0,'0'0'0,"-21"0"16,0 0-1,0 0 1,0 0 15,-1 0-15,1 0-16</inkml:trace>
  <inkml:trace contextRef="#ctx0" brushRef="#br0" timeOffset="5949.3">7387 720 0,'0'0'0,"0"21"31,21-21-16,0 0-15,1 0 0,-1 0 0,0 0 16,21 0-16,-21 0 0,22 0 16,-22 0-16,0 0 0,21 0 0,-20 0 15,-1-21-15,0 21 0,0 0 16,0 0-16,0-21 0</inkml:trace>
  <inkml:trace contextRef="#ctx0" brushRef="#br0" timeOffset="6552.47">11366 762 0,'0'0'0,"22"-63"16,-22 41-1,0 1-15,21 42 32,-21 22-17,0-22-15,21 21 0,-21 22 16,0-1-16,0 1 0,0-1 15,0 1-15,0 20 0,0-20 0,0 21 16,0-1-16,0 1 0,0 0 16,0 20-16,-21-20 0,0 21 0,-1-21 15,1-1-15,0 1 0,-21 0 0,21-1 16,-22 1-16,22-22 0,-21 1 16,21-1-16,-22 1 0,22-22 15,0-21-15,0 22 0,21-22 0,-21-21 16,21-21-1,0 0 1,21-22-16,0 22 0,0-21 16,0-22-16,0 22 0,1-22 0,-1 1 15,0-1-15</inkml:trace>
  <inkml:trace contextRef="#ctx0" brushRef="#br0" timeOffset="6896.47">11134 1207 0,'0'0'0,"-22"-22"0,22-20 0,0 0 16,-21 21-16,21-22 0,0 22 16,0-21-16,0-1 0,0 22 15,21-21-15,22 21 0,-1-22 0,0 22 16,1 0-16,20-21 0,1 21 16,-22 21-16,22-22 0,-1 22 0,-21-21 15,22 21-15,-22 0 0,1 0 16,-1 21-16,0 1 0,-21-1 0,1 0 15,-22 21-15,0-21 0,0 22 16,-43-1-16,22-21 0,-21 22 16,-1-1-16,1 0 0,0-21 0,-1 1 15,1 20-15,21-21 0,-21 0 0,-1 0 16,22-21-16,-21 22 16,21-22-16,-1 0 0,1 0 0,21 21 15,0-42 1,21-1-1,-21 1-15,43 21 16,-22-21-16</inkml:trace>
  <inkml:trace contextRef="#ctx0" brushRef="#br0" timeOffset="7665.92">12340 656 0,'0'0'0,"-21"0"15,0 0-15,0 0 16,-1 21-16,1 1 0,0-1 0,0 0 16,0 0-16,0 21 0,-1-20 15,1 20-15,0 0 0,0 1 0,0-22 16,21 21-16,0 0 0,0-20 16,0 20-16,0-21 0,0 0 0,21 0 15,-21 1-15,42-1 0,-21 0 16,1-21-16,-1 0 0,21 0 0,-21 0 15,22 0-15,-22 0 0,21 0 16,-21-21-16,0 0 0,22 21 16,-22-22-16,0 1 0,-21 0 15,0-21-15,21 21 0,-21-22 0,0 22 16,0-21-16,0-1 0,-21 1 16,0 21-16,-21-21 0,20 20 0,1 1 15,0 21-15,-21 0 0,21 0 16,-1 0-16,1 0 0,0 0 15,0 0-15,42 0 16,0 0-16,22 0 16,-22 0-16,21 0 0,0-21 15,1 21-15,-1 0 0,-21-21 0,22 21 16,-1 0-16,-21-21 0,21 0 16,1 21-16,-22 0 0,0 0 15,21 0-15,-20-22 0,-1 22 16,0 0-16,-21 22 15,0-1-15,0 0 16,0 21-16,0-21 0,0 22 16,0-1-16,0 0 0,0 1 0,0 20 15,0-20-15,-21 20 0,21-21 16,-21 22-16,21-1 0,0 1 0,0-1 16,0 1-16,0 21 0,-22-22 15,22 22-15,-21-22 0,21 22 0,0-22 16,0 22-16,-21-21 0,21 20 15,-21 1-15,21-22 0,-21 22 16,0 0-16,21-1 0,-22 1 0,1-21 16,21-1-16,-21 1 0,0-1 0,0-21 15,0 1-15,-1 20 0,1-42 16,0 22-16,0-1 0,0-21 0,0 0 16,-1-21-16,22 22 0,-21-22 0,21-22 15,0 1 1,0 0-16,21 0 0,1-21 0,-1-1 15,0 1-15,0 0 0,21-1 16,-20-20-16,-1-22 0,21 0 0,0-84 16</inkml:trace>
  <inkml:trace contextRef="#ctx0" brushRef="#br0" timeOffset="8040.49">12763 1143 0,'0'0'0,"0"-21"0,-21 0 0,21 0 16,0-1-16,0 1 0,0 0 16,0 0-16,21 0 0,1 0 0,-1 21 15,0-22-15,21 1 0,1 21 16,-1-21-16,0 21 0,1-21 16,20 21-16,-21 0 0,22 0 0,-22 0 15,1 0-15,-1 0 0,0 21 16,-21 0-16,1 0 0,-1 1 0,-21 20 15,0-21-15,0 0 0,0 0 16,0 1-16,-21 20 0,-1-21 0,-20 0 16,0 0-16,-1 1 0,1-1 15,0 0-15,-1-21 0,1 21 0,0 0 16,21-21-16,-22 0 0,22 0 16,0 0-16,0 21 0,0-21 0,-1 0 15,44 0 16,20 0-15,-21-21-16,0 21 16,22-21-16,-22 0 0</inkml:trace>
  <inkml:trace contextRef="#ctx0" brushRef="#br0" timeOffset="8456.14">13737 910 0,'0'0'0,"0"-21"0,21 0 31,-42 21-15,0 21-1,21 0-15,-21 0 0,21 1 0,0-1 16,-21 21-16,21 0 0,-22-20 16,22 20-16,0-21 0,0 21 0,0-20 15,0-1-15,0 21 0,0-21 16,0 0-16,22-21 0,-1 22 15,0-1-15,0-21 0,0 0 0,0 0 16,22 0-16,-22 0 0,21 0 16,-21 0-16,22-21 0,-22-1 0,21 22 15,-21-21-15,1-21 0,20 21 16,-21 0-16,-21-22 0,21 1 0,-21 0 16,0-1-16,0 1 0,0 0 15,0 20-15,0-20 0,0 21 16,0 0-16,-21 0 0,0 21 15,0 0-15,0 0 16,-1 0-16,22 21 16,0 0-16,0 0 15,0 0 1,22-21-16,-1 0 0,0 0 16</inkml:trace>
  <inkml:trace contextRef="#ctx0" brushRef="#br0" timeOffset="8819.71">14541 783 0,'22'0'0,"-44"0"0,44-21 0,-22 42 47,0 0-47,0 1 0,0 20 15,0-21-15,0 21 0,-22 1 16,22 20-16,0-20 0,0-1 0,0 21 15,0 1-15,0-22 0,0 22 0,0-22 16,0 22-16,-21 20 0,21-20 16,0-1-16,0 1 0,-21 20 15,0-20-15,0-1 0,21 1 0,-21-1 16,-1 1-16,22-1 0,-21 1 16,21-1-16,-21 1 0,21-1 0,0 1 15,0-1-15,0 1 0,0-1 0,0-20 16,-21 20-16,21-20 0,0-22 15,0 21-15,-21-21 0,21 0 16,0 1-16,0-1 0,0-42 31,21-1-31,0 1 0,0-21 16,0 21-16,1-22 0</inkml:trace>
  <inkml:trace contextRef="#ctx0" brushRef="#br0" timeOffset="9197.12">14541 1334 0,'0'0'15,"0"-43"-15,0 1 0,-21 21 0,21-22 16,0 22-16,0-21 0,0 0 0,0 20 16,0 1-16,0-21 0,0 21 15,0 0-15,21-1 0,1 1 16,-22 0-16,21 21 0,0-21 15,0 21-15,0 0 0,0 0 16,22 0-16,-22 0 0,0 0 0,21 0 16,-20 0-16,20 0 0,-21 0 15,21 21-15,-20-21 0,-1 21 0,0 0 16,0 1-16,-21-1 0,0 0 16,0 21-16,0-21 0,0 1 0,-21-1 15,0 0-15,0 0 0,-22 0 16,22 0-16,-21 1 0,21-1 0,-22-21 15,1 21-15,21 0 0,-22-21 16,22 21-16,0-21 0,-21 0 16,21 0-16,-1 21 15,1-21-15,0 0 0,-21 0 0,21 0 16,-22 0-16,1 0 0</inkml:trace>
  <inkml:trace contextRef="#ctx0" brushRef="#br0" timeOffset="10591.31">2942 1969 0,'0'0'16,"-21"0"-16,0 0 0,0 0 0,-1 0 15,1 0-15,0 0 0,0 21 16,0-21-16,0 0 15,42 0 32,0 21-47,0-21 16,0 0-16,0 0 0,1 0 16,-1 0-16,21 0 0,-21 0 15,0 21-15,1-21 0,20 0 0,-21 0 16,21 0-16,1 0 0,-1 0 15,22 0-15,-1 0 0,1 0 0,20 0 16,1 0-16,21 0 0,-22 0 16,22-21-16,0 21 0,-21 0 0,42 0 15,-21-21-15,21 21 0,21 0 16,-21 0-16,21-21 0,-21 21 16,21 0-16,0-22 0,0 1 15,1 21-15,-1-21 0,0 21 0,0 0 16,0-21-16,0 21 0,22-21 15,-22 21-15,0-21 0,0 21 0,0-22 16,1 22-16,-1-21 0,-21 21 16,21-21-16,-21 0 0,21 21 0,-42-21 15,0 21-15,0-21 0,-1 21 16,-20 0-16,0-22 0,-1 22 0,-20 0 16,21-21-16,-22 21 0,-21-21 15,1 21-15,-1 0 0,-21 0 16,0 0-16,1 0 0,-1 0 15,-42 0 17,-1 0-17,22-21 1,0 0 0</inkml:trace>
  <inkml:trace contextRef="#ctx0" brushRef="#br0" timeOffset="11636.27">11493 1545 0,'0'0'0,"-21"0"15,0 0-15,0 0 0,0 0 0,0 0 16,-1 0-16,1 0 0,0 0 16,0 0-16,-21 0 0,20 0 0,1 0 15,0 0-15,0 0 0,0 0 16,0 0-1,-1 0-15,44 0 47,-1 0-47,0 0 16,0 21-16,21-21 0,1 0 16,-1 0-16,0 0 0,22 0 15,-1 0-15,1 0 0,21 0 0,20 0 16,1 0-16,0 0 0,0 0 15,21-21-15,-21 21 0,21 0 0,0 0 16,21-21-16,0 21 0,0-21 16,22 21-16,-22 0 0,0 0 0,0-21 15,21 21-15,1 0 0,-22 0 16,21 0-16,-21-21 0,1 21 0,-1 0 16,0 0-16,0 0 0,-21 0 15,0-22-15,0 22 0,-21 0 0,-21 0 16,-22 0-16,1 0 0,-1 0 15,-21 0-15,-20 0 0,20 0 16,-21 0-16,0 0 0,0 0 0,1 0 31,-22-21-15,0 0 15,-22 21-31,22-21 16,-21 21-1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03:09:01.9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3725 3598 0,'0'-21'47,"0"0"-31,-21 21-1,0 0-15,0-21 16,0 21-16,21-21 0,0 0 16,0-1-16</inkml:trace>
  <inkml:trace contextRef="#ctx0" brushRef="#br0" timeOffset="1389.02">2032 3090 0,'0'0'15,"-21"0"-15,0 0 0,-1 0 16,22-21-1,22 21 17,20 0-32,-21 0 15,43 0-15,-22 0 0,21 0 0,22 0 16,-21 0-16,20 0 0,22 0 16,-21 0-16,-1 0 0,1 0 0,0 0 15,-1 0-15,1 0 0,0 0 16,21 0-16,-22 0 0,1 0 0,-22 0 15,22-21-15,-21 21 0,-1-21 16,-21 21-16,1 0 0,-1 0 0,0 0 16,-20 0-16,-1 0 0,0-21 15,-21 0 1,0-1 0,-21 1-1</inkml:trace>
  <inkml:trace contextRef="#ctx0" brushRef="#br0" timeOffset="1811.81">3683 2667 0,'0'0'0,"-21"0"31,21 21-31,0 0 16,0 1-16,0-1 0,0 0 15,0 0-15,21-21 0,0 21 0,0 0 16,0 1-16,22-1 0,-22-21 16,0 21-16,21-21 0,-20 0 0,20 21 15,-21-21-15,21 0 0,-20 0 16,-1 0-16,0 0 0,21 0 0,-21 0 16,1 0-16,-1 0 0,0-21 15,0 21-15,-42 0 31,0 21-15,0-21-16,-1 21 16,1 0-16,0 1 0,-21-1 15,21 21-15,-22-21 0,22 22 16,-21-1-16,-1 0 0,22 1 0,-21-1 16,0 0-16,20 1 0,-20-1 0,21 0 15,-21-21-15,20 22 0,1-22 16,21 0-16,0 0 0,21-21 31,-21-21-31</inkml:trace>
  <inkml:trace contextRef="#ctx0" brushRef="#br0" timeOffset="3014.29">5207 2836 0,'0'-21'16,"0"42"15,0 1-31,0-1 0,0 0 0,0 0 16,0 0-16,0 22 15,0-22-15,0 21 0,-21-21 0,21 22 16,0-1-16,0 0 0,0 1 16,0-1-16,0-21 0,0 0 0,0 22 15,0-22-15,0 0 16,21-21-1,0 0 1,0-21-16,-21 0 0,21-1 0,1-20 16,-1 21-16,-21 0 0,21-22 15,0 22-15,0 0 0,-21-21 0,21 21 16,1-1-16,-1 1 0,-21 0 16,21 0-16,0 0 0,0 21 15,0 0 1,1 21-1,-1 0-15,-21 0 0,0 0 16,0 1-16,0-1 0,0 21 16,0-21-16,21 0 0,-21 22 0,0-22 15,21 0-15,-21 0 0,0 0 16,21 1-16,0-1 0,1-21 0,-1 0 16,0 0-16,0 0 15,0 0-15,0-21 0,1-1 0,20 1 16,-21 0-16,0 0 0,0-21 15,22 20-15,-22-20 0,0 21 16,0-21-16,0 20 0,1-20 0,-1 21 16,0 0-16,-21-22 0,21 22 15,-21 0-15,21 0 0,-21 0 16,0 42 15,0 0-31,0 0 0,0 0 0,0 1 16,0-1-16,0 0 0,0 21 15,0-21-15,0 22 0,0-22 0,0 21 16,0 1-16,0-22 16,0 21-16,21-21 0,1 0 0,-22 1 15,21-1-15,0 0 0,0 0 0,0 0 16,0-21-16,22 0 0,-22 0 16,21 0-16,1 0 0,-1-21 0,0 0 15,1 0-15,-1 0 0,0-1 16,1 1-16,-1 0 0,0-21 0,-21 21 15,1-22-15,20 22 0,-21-21 16,-21 21-16,0-22 0,0 1 16,0 0-16,0 20 0,0 1 15,0 0-15,-21 21 0,0 0 16,0 0-16,-1 21 16,1-21-16,0 21 0,21 1 15,0-1-15,0 21 0,-21-21 0,21 22 16,0-22-16,0 21 0,0-21 15,0 22-15,0-22 0,0 21 0,0-21 16,21 0-16,-21 1 0,21-1 0,0-21 16,1 21-16,-1-21 0,0 0 15,0 0-15,0 0 0,0 0 0,1 0 16,-1 0-16,0-21 0,0 0 16,0-1-16,0 22 0,1-21 15,-1 0-15</inkml:trace>
  <inkml:trace contextRef="#ctx0" brushRef="#br0" timeOffset="5696.11">8721 3112 0,'0'0'16,"-22"21"-1,22-42 32,0-1-47,22 22 0,-22-21 0,0 0 16,21 0-16,0 0 0,0 0 16,-21-1-16,21-20 0,0 0 0,1-1 0,20 1 15,-21-21-15,0 20 0,22-20 16,-22-1-16,21 22 0,-21-22 15,22 22-15,-22 21 0,21-21 0,-21 20 16,0 22-16,1-21 0,-1 21 16,0 0-16,0 0 0,0 21 0,-21 1 15,0-1-15,21 0 16,-21 0-16,0 0 0,0 0 0,0 1 16,0-1-16,0-42 62,0-1-62,0 1 0,0 0 16,-21 21-16,0-21 0,0 0 15,0 21-15,0-21 0,-1 21 0,1 0 16,0 0-16,0 0 0,0 0 16,0 0-16,-1 0 0,1 0 0,0 21 15,0 0-15,0 0 0,21 21 16,-21-20-16,21 20 0,-22 0 0,22 1 15,-21-1-15,21 21 0,0-20 16,0 41-16,0-41 0,21-1 16,1-21-16,-1 22 0,0-1 15,0-21-15,0 0 0,0 22 16,22-22-16,-22 0 0,0 0 0,0-21 16,0 21-16,22-21 0,-22 0 15,0 0-15,0 0 0,0-21 0,22 21 16,-22-21-16,0 0 0,0 0 0,22-1 15,-22-20-15,21 21 0,-21 0 16,22-22-16,-22 22 0,21-21 0,0 0 16,1 20-16,-1-20 0,-21 21 15,22 0-15,-1 0 0,0-1 0,-21 22 16,22 0-16,-22 0 16,0 0-16,0 0 0,0 0 0,1 22 15,-22-1-15,21 0 0,-21 0 0,21 0 16,0 0-16,-21 1 0,0-1 15,0 0-15,0 0 0,21-21 16,-21 21-16,0-42 47,0 0-31,0 0-16,0 0 0,0-1 15,-21 1-15,0 0 16,0 0-16,0 0 0,-1 0 0,1 21 15,0 0-15,0-22 0,0 22 16,0 0-16,-1 0 0,-20 0 16,21 0-16,0 22 0,0-1 0,-22 0 15,22 0-15,0 0 0,0 0 16,-22 1-16,22 20 0,0-21 0,0 0 16,0 22-16,21-22 0,0 21 15,0-21-15,0 22 0,0-1 0,0-21 16,0 0-16,21 22 0,-21-22 0,21 0 15,0 0-15,22-21 0,-22 0 16,0 21-16,21-21 0,1 0 16,-22 0-16,21-21 0,0 0 15,1 0-15,-1 0 0,-21-1 0,22 1 16,-1-21-16,-21 21 0,0 0 0,22-1 16,-22-20-16,0 21 0,-21-21 15,21 20-15,-21 1 0,21-21 0,-21 21 16,21 0-16,-21-1 0,0 1 15,0 42 17,0 1-32,0-1 0,-21 0 15,21 0-15,-21 0 0,21 0 0,0 1 16,-21 20-16,21-21 16,0 0-16,0 0 0,0 1 0,0-1 15,0 0-15,21 0 0,0 0 0,0-21 16,1 21-16,-1-21 0,21 0 15,-21 0-15,0 0 0,1 0 0,-1 0 16,21-21-16,-21 0 0,22 21 16,-22-21-16,0 0 0,0 0 0,21-1 15,-20 1-15,-1 0 0,-21 0 16,21-21-16,-21 20 0,21 1 0,-21-21 16,0 21-16,0 0 0,0-1 0,0 1 15,-21 42 16,21 1-15,-21-1-16,21 0 0,0 0 0,0 0 16,-21 22-16,21-22 0,-22 0 0,22 0 15,0 0-15,0 0 0,0 1 16,-21-22-16,21 21 0,0 0 0,0 0 16,0-42 15,0 0-16,21 21-15,-21-21 0,0-1 16,22 1-16,-1 0 0,-21 0 0,21 0 16,0 0-16,-21-1 15,21 1-15,22 0 0,-22 0 0,0 21 16,0-21-16,0 21 0,0 0 0,1 0 16,-1 0-16,0 0 15,-21 21-15,21-21 0,-21 21 0,0 0 16,0 0-16,21 1 0,-21-1 15,21 0-15,-21 0 0,22 0 0,-22 0 16,21 1-16,0-22 0,0 21 0,0 0 16,0-21-16,1 0 0,-1 0 15,0 0-15,0 0 0,0 0 0,0 0 16,1 0-16,-1 0 16,0-21-16,0 0 0,0 21 0,0-22 15,1 1-15,-1 0 0,-21 0 0,21-21 16,-21 20-16,21 1 0,-21 0 15,0-21-15,0 21 0,0-1 0,21 22 16,-21-21-16,0 0 0,0 42 31,0 0-31,0 1 0,0-1 16,0 0-16,0 0 0,-21 0 16,21 0-16,0 1 0,0 20 0,0-21 15,0 0-15,-21 0 0,21 1 16,0-1-16,0 0 15,0-42 32,0 0-47,0-1 0,21 1 16,-21 0-16,0 0 16,21 0-16,0 0 0,1-1 0,-1 1 15,0-21-15,0 21 0,0 21 16,0-21-16,1-1 0,-1 22 0,0 0 15,0 0-15,0 0 0,-21 22 16,21-1-16,1 0 0,-22 0 16,21 0-16,0 0 0,0 1 15,0-1-15,-21 21 0,21-21 16,1 0-16,-1 1 0,0-1 0,0-21 16,0 21-16,0-21 0,1 0 0,-1 0 15,0 0-15,21 0 0,-21 0 16,1 0-16,-1-21 0,0 21 0,21-21 15,-21-1-15,1 22 0,-1-21 16,0 0-16,0 0 0,21-21 0,-42 20 16,22 1-16,-1-21 0,0 21 15,0-22-15,0 22 0,-21 0 16,0 0-16,21 0 0,-21 0 0,0 42 31,0 0-31,0 0 0,-21 0 16,0 0-16,21 22 0,0-22 0,0 21 15,-21-21-15,21 1 0,-21 20 16,21-21-16,0 0 0,0 0 0,0 1 16,0-1-16,0 0 0,0 0 0,21 0 15,0 0-15,0-21 16,0 0-16,1 0 0,-1 0 0,0 0 0,0 0 16,21 0-16,-20 0 0,-1-21 15,21 0-15,-21 0 0,22 0 16,-22 0-16,0-1 0,0 1 0,0 0 15,0-21-15,1-1 0,-22-20 16,0 21-16,0-1 0,0 22 16,0-21-16,-22 21 0,1-1 0,0 1 15,0 21-15,0 0 0,-22 0 16,22 0-16,-21 21 0,21 1 0,-22-1 16,22 0-16,-21 21 0,21-21 15,0 1-15,-1-1 0,1 0 0,0 21 16,21-21-16,0 1 0,0-1 15,21-21 1,0 0-16,1 0 0,-1 0 0</inkml:trace>
  <inkml:trace contextRef="#ctx0" brushRef="#br0" timeOffset="6015.24">13441 2265 0,'0'0'0,"-21"0"16,-1 0-16,1 21 15,0 0-15,21 0 0,-21 22 0,0-22 16,0 21-16,-1 1 0,22 20 16,-21-21-16,0 1 0,21 20 15,0-20-15,-21-1 0,21 0 0,-21 1 16,0-1-16,21 0 0,0-21 15,0 22-15,0-22 0,0 0 0,0 0 16,0 0-16,0 1 0,0-1 16,21-21-16,0 0 0,0 0 15,0 0-15,0 0 0,1 0 0,-1 0 16,0-21-16,0 21 0,-21-22 16,21 1-16,0 0 0,1 0 0,-1 0 15,-21 0-15</inkml:trace>
  <inkml:trace contextRef="#ctx0" brushRef="#br0" timeOffset="6224.29">12996 2752 0,'0'0'16,"0"21"-16,-21-21 0,42 0 15,0 0 1,1 0-16,-1 0 0,21 0 0,-21 0 15,22-21-15,-22 21 16,0 0-16,21-21 0,-21-1 0,1 22 16,20-21-16,-21 0 0,0 21 15,-21-21-15,21 0 0</inkml:trace>
  <inkml:trace contextRef="#ctx0" brushRef="#br0" timeOffset="7808.24">14922 2371 0,'-21'63'31,"21"-42"-31,0 1 16,21-22 0,1 0-16,-1-22 15,0 22-15,0-21 0,21 0 16,-20 0-16,20 0 0,0 0 0,1-1 15,-1 1-15,0 0 0,22 0 16,-43-21-16,21 20 0,1 1 16,-22-21-16,0 21 0,-21-22 0,0 22 15,0 0-15,0-21 0,0 21 16,0-1-16,-21 22 0,0 0 0,-1 0 16,1 0-16,0 0 0,0 0 15,0 22-15,0 20 0,-1-21 0,1 21 16,0 1-16,21-1 0,-21 22 15,21-1-15,0-21 0,0 43 0,0-21 16,0-1-16,0 1 0,0-1 0,0 1 16,0-22-16,0 21 0,0-20 15,0-1-15,0-21 0,21 22 0,-21-22 16,0 0-16,0 0 0,0 0 16,-21-21-1,0 0-15,0 0 16,-22-21-16,1 0 0,21 21 15,-22-21-15,1 0 0,0-1 0,-1 1 16,1 0-16,21 0 0,-21 0 0,20 0 16,1 21-16,0 0 0,21-22 15,-21 22-15,21 22 16,0-1-16,0 0 16,0 0-16,21 0 0,-21 0 15,21 1-15,0-1 0,1 0 0,-1-21 16,0 21-16,21 0 0,-21-21 15,22 0-15,-22 0 0,21 0 0,1 0 16,-1 0-16,21 0 0,-20-21 16,-1 21-16,0-21 0,22 0 0,-22 0 15,-21 21-15,22-43 0,-1 22 0,-21 0 16,0 0-16,1-22 0,-1 22 16,-21-21-16,0 21 0,0 0 0,0-1 15,0 1-15,0 0 0,0 0 16,0 42-1,0 0-15,0 0 16,0 1-16,0 20 0,0-21 16,0 0-16,0 22 0,-21-22 0,21 21 15,-22-21-15,22 0 0,0 1 16,0-1-16,0 0 0,0 0 0,0 0 16,0-42 15,22 0-16,-1 0-15,-21 0 0,21-1 16,0 1-16,0 0 0,0 0 0,1-21 16,-1 20-16,0-20 0,0 0 0,21 21 15,-20-22-15,20 22 0,-21 0 16,21 0-16,1 21 0,-22 0 16,0 0-16,21 0 0,-20 0 15,-1 21-15,-21 0 0,21 0 0,-21 22 16,21-22-16,-21 0 0,0 21 15,0-21-15,0 1 0,0 20 0,0-21 16,0 0-16,0 0 0,0 1 16,21-22-16,0 0 15,1 0-15,-1 0 0,0 0 16,21 0-16,-21 0 0,1-22 16,20 1-16,-21 0 0,21 0 15,-20 0-15,20 0 0,21-43 16,-20 43-16,-22-21 0,0-1 15,21 22-15,-20-21 0,-22 21 0,0-22 16,0 22-16,0 0 0,-22 21 16,1 0-1,-21 0-15,21 21 0,0 0 16,-1 0-16,1 1 0,0 20 0,0-21 16,21 0-16,0 0 0,0 22 0,0-22 15,0 0-15,0 0 0,21 0 16,-21 1-16,21-1 0,0 0 0,1 0 15,-1-21-15,-21 21 0,21-21 16,0 21-16,-42-21 47,0 0-47,0 0 0,-1 0 16,1 0-16,0 0 0,21-21 0,-21 21 15,0-21 1,21 0-16,0 0 15,21 21-15,0-21 16</inkml:trace>
  <inkml:trace contextRef="#ctx0" brushRef="#br0" timeOffset="8203.78">17060 2434 0,'0'0'0,"0"-21"15,0 0-15,-21 21 0,0 0 16,21 21 0,0 0-16,0 0 15,0 1-15,0 20 0,0-21 0,0 21 16,0 1-16,0-1 0,0 22 16,21-22-16,0 64 0,-21-43 15,0 1-15,0 20 0,0-20 16,0 21-16,0-1 0,0 1 15,0-22-15,0 22 0,0 0 0,0-1 16,0 1-16,0 0 0,0-1 16,0 1-16,0 0 0,0-1 0,0-20 15,0 21-15,0-43 0,0 21 0,0-20 16,0-1-16,0-21 0,0 0 16,0 1-16,0-1 0,-21-21 15,21-21 1,0-1-16,0 1 15,0-21-15,0 0 0,0-1 0,0-20 16,21-1-16,0 1 0,-21-22 0,22 0 16,-1 1-16</inkml:trace>
  <inkml:trace contextRef="#ctx0" brushRef="#br0" timeOffset="9568.89">17230 2879 0,'0'-21'16,"0"42"-16,-22-85 0,1 22 0,0 21 0,21 0 15,0-22-15,0 22 0,0 0 16,0 0-16,0 0 0,0-1 16,21 22-16,0 0 0,1-21 15,20 21-15,-21-21 16,0 21-16,22 0 0,-1 0 0,0 0 16,-21 21-16,22 0 0,-1 1 15,-21-1-15,0 21 0,1-21 0,-1 22 16,-21-22-16,0 0 0,0 0 15,0 21-15,-21-20 0,-1-1 0,-20-21 16,21 21-16,-21 0 0,-1 0 0,1-21 16,0 0-16,-1 0 0,1 0 15,0 0-15,20 0 0,-20 0 0,21 0 16,0 0 0,21 21-16,21-21 31,0 22-31,0-22 15,0 0-15,1 0 0,-1 0 0,21 0 16,-21 0-16,22 0 0,-1 0 16,0 0-16,1-22 0,-1 22 0,0-21 15,22 21-15,-22-21 0,0 0 0,1 0 16,-22 0-16,21-1 0,1 1 16,-22-21-16,0 21 0,0 0 0,0-22 15,-21 1-15,0 21 0,0 0 16,0-22-16,0 22 0,0 0 0,0 0 15,-21 21 1,0 0 0,0 21-16,21 0 15,0 21-15,0-20 0,0 20 0,0-21 16,0 21-16,0-20 0,0-1 0,0 21 16,0-21-16,21 0 0,0 1 15,-21-1-15,21 0 0,0-21 0,1 0 16,-1 21-16,0-21 0,0 0 15,0 0-15,0 0 0,1 0 0,20 0 16,-21-21-16,21 21 0,-20-21 16,20 0-16,0-1 0,-21 1 15,22 0-15,-1-21 0,-21 21 0,22-22 16,-22 1-16,21 21 0,-21-22 16,0 22-16,1 0 0,-1 0 0,0 0 15,-21 0-15,21 21 16,-21 21-1,0 0-15,0 0 16,0 0-16,0 0 16,0-42 31,0 0-32,0 0-15,0 0 16,-21 21-16,21-21 15,-21 21-15,21-22 0,-21 22 16,-1 0 0,1 0-16,0 22 0,21-1 0,0 0 15,-21 21-15,0-21 0,0 22 16,21-1-16,-22-21 0,22 22 0,-21 20 16,21-21-16,0 22 15,0-43-15,0 0 0,0 0 16,21 1-16,1-1 0,-1-21 0,21 21 15,-21-21-15,0 0 0,22 0 16,-22 0-16,21 0 0,-21 0 0,22 0 16,-1-21-16,-21 0 15,22-1-15,-22 1 0,21 0 0,-21 0 16,0-21-16,22-1 0,-22 1 16,0 0-16,21-22 0,-20 1 0,-1-1 15,0 22-15,0-22 0,0 22 16,0-22-16,1 22 0,-1 21 0,-21-21 15,21 20-15,-21-20 0,0 21 0,0 0 16,-21 21 15,-22 42-15,22-21-16,21 0 0,-21 22 0,0-22 16,0 21-16,21 1 0,0-1 15,-21 21-15,21-20 0,-22 20 0,22-20 16,0 20-16,0-21 0,0 1 15,0-1-15,0 0 0,0 1 0,0-22 16,0 21-16,0-21 0,0 1 0,22-1 16,-1 0-16,0 0 15,0-21-15,0 0 0,0 0 16,1 0-16,20 0 16,-21-21-16,0 0 0,0 0 15,1 21-15,-1-22 0,0 1 0,0 0 16,21 0-16,-20 0 0,-1 0 15,-21-1-15,21 1 0,0 0 0,-21-21 16,21 21-16,-21-1 0</inkml:trace>
  <inkml:trace contextRef="#ctx0" brushRef="#br0" timeOffset="9847.99">19092 2328 0,'0'0'0,"21"0"32,22 0-17,-22 0-15,21-21 0,-21 21 16,22 0-16,-1 0 0,0 0 0,1-21 16,20 21-16,-20 0 0,-1 0 15,0-21-15,1 21 0,-1 0 0,0 0 16,-21 0-16,1-21 0,-1 21 0,0 0 15,-42 0 32,0 0-47</inkml:trace>
  <inkml:trace contextRef="#ctx0" brushRef="#br0" timeOffset="11196.13">2307 4763 0,'-21'0'0,"42"0"0,-84 0 0,41 0 15,1 0-15,0 0 0,42 0 32,0 21-32,22-21 0,-1 0 0,0 0 15,22 0-15,-1 0 0,22 0 16,-21 0-16,20 0 0,1 0 15,0 0-15,-1 0 0,22 0 0,-21-21 16,21 21-16,-1-22 0,-20 1 16,21 21-16,-21-21 0,-22 21 0,1 0 15,-1-21-15,-21 21 0,1 0 0,-1-21 16,-21 21-16,0 0 0,-21-21 16,-21-1-1,21 1 1,-42 21-16,21 0 0,0-21 15,-1 21-15,-20 0 0,21-21 0,-21 21 16,20 0-16,1 0 0,0 0 16,0-21-16,0 21 0,0 0 15,-1 0-15,44 0 47,-1 0-47,0 21 0,21-21 0,-21 0 16,1 0-16,20 0 0,-21 0 15,21 0-15,-20 0 0,-1 0 16,0 0-16,0 0 0,0 0 0,0 0 16,-21 21-16,22-21 0,-22 21 15,0 0-15,0 1 0,-43-1 16,22 21-16,-21-21 0,21 22 0,-43-22 16,22 21-16,-22 0 0,22 1 15,-22-22-15,22 21 0,-21-21 0,20 22 16,22-22-16,-21 0 0,21 0 15</inkml:trace>
  <inkml:trace contextRef="#ctx0" brushRef="#br0" timeOffset="12344.25">5016 4445 0,'0'0'16,"22"0"-16,-1 0 16,-21 21-1,0 0-15,0 1 16,0-1-16,0 0 0,0 21 15,0-21-15,0 22 0,0-22 0,-21 21 16,21 1-16,-22-1 0,22 0 0,0-21 16,0 22-16,0-22 0,0 0 15,-21 0-15,21 0 0,21-42 32,-21 0-17,22 0-15,-1 0 0,0 0 16,-21-22-16,21 22 0,0 0 0,0-21 15,-21 20-15,22-20 0,-1 21 0,-21-21 16,0 20-16,21 1 16,0 0-16,-21 0 0,21 0 0,0 21 15,1 0 1,-1 21-16,-21 0 16,0 0-16,21 0 15,-21 22-15,0-22 0,21 0 0,-21 21 16,0-20-16,0 20 0,0-21 15,21 0-15,0 0 0,-21 1 0,22-1 16,-1-21-16,0 0 16,0 0-16,0 0 0,0 0 15,1-21-15,-1-1 0,0 1 16,0 0-16,0 0 0,0 0 16,43-43-16,-64 43 0,21 0 15,0-21-15,0 20 0,1-20 16,-22 21-16,0 0 0,0-22 0,21 22 15,-21 0-15,0 0 0,21 0 16,-21 42 0,0 0-1,0 0-15,21 0 0,-21 1 16,0-1-16,0 21 0,21-21 0,-21 0 16,0 22-16,0-22 0,0 21 15,21-21-15,1 1 0,-1 20 0,-21-21 16,21 0-16,0 0 0,0 1 15,-21-1-15,21-21 0,1 0 16,-1 0-16,21 0 0,-21 0 0,0-21 16,22 21-16,-22-22 0,21 1 15,1 0-15,-22-21 0,21 21 0,0-1 16,1 1-16,-22-21 0,21 21 0,-21 0 16,1-22-16,20 22 0,-42-21 15,21 21-15,-21-22 0,0 1 0,0 21 16,0-22-16,0 22 0,-21 0 15,0 21-15,-22 0 0,22 0 16,0 0-16,0 21 0,0 0 16,0 1-16,-1 20 0,1-21 15,21 21-15,-21 1 0,21-22 0,0 21 16,0-21-16,0 22 0,0-22 16,0 21-16,0-21 0,21 1 0,0-1 15,1 0-15,-22 0 0,21 0 16,0-21-16,0 0 0,43 0 15,-43 0-15,0 0 0,21 0 0,-21 0 16,1-21-16,-1 0 0,21 0 16,-21 0-16,0-1 0,-21 1 15,0 0-15,22 0 0</inkml:trace>
  <inkml:trace contextRef="#ctx0" brushRef="#br0" timeOffset="15256.95">7789 4657 0,'0'0'0,"-21"0"0,0 21 16,0-21-16,21-21 31,0 0-31,0-1 16,0 1-16,0 0 0,21 0 16,-21 0-16,21 0 0,0-1 15,-21-20-15,21 0 0,1-1 0,20 1 16,-21 0-16,0-1 0,22-20 15,-22 21-15,21-1 0,-21 22 16,22-21-16,-1 21 0,-21 21 0,0 0 16,0 0-16,1 0 0,-1 0 15,0 0-15,0 21 0,-21 0 0,0 0 16,0 0-16,0 0 0,21 1 16,-21-1-16,0 0 0,0 0 0,0 0 15,21-21-15,-21-21 47,0 0-47,0 0 0,0 0 16,0-1-16,0 1 15,0 0-15,0 0 0,-21 0 0,0 0 16,0 21-16,0-22 0,0 1 16,-1 21-16,1 0 0,0 0 0,0 0 15,0 0-15,-22 21 0,22 1 16,0-1-16,0 0 0,0 21 0,21 1 15,-21-1-15,21 0 0,-22 1 16,22 41-16,0-41 0,0 20 16,0-21-16,0-20 0,22 20 15,-1 0-15,0-21 0,0 22 0,0-22 16,0 0-16,1 0 0,20 0 0,-21-21 16,0 0-16,22 0 15,-22 0-15,21 0 0,-21 0 0,0 0 16,1 0-16,20-21 0,-21 0 15,0 0-15,0 0 0,1 0 0,-1-1 16,0-20-16,0 21 0,0-21 0,0-1 16,1 1-16,20 0 0,-21-1 15,21 1-15,1 0 0,-22 20 0,21-20 16,1 21-16,-1 0 0,-21 0 16,21-1-16,-20 22 0,-1 0 0,0 0 15,0 22-15,0-1 0,-21 0 0,0 21 16,21-21-16,-21 22 0,0-22 15,0 21-15,0-21 0,0 1 0,0 20 16,0-21-16,0 0 0,0 0 16,0 1-16,0-44 47,0 1-32,0 0-15,0 0 0,-21 0 16,21 0-16,-21-1 0,0-20 15,0 21-15,0-21 0,-1 20 0,1-20 16,0 21-16,0 0 0,0 0 16,-22-1-16,22 22 0,0 0 0,0 0 15,0 0-15,0 22 0,-22-1 16,22 0-16,0 21 0,0-21 16,0 22-16,21-1 0,-22 0 0,22 1 15,-21-1-15,21 0 0,-21 1 16,21-22-16,0 21 0,0 1 0,0-22 15,0 0-15,21 0 0,0 21 0,1-42 16,-1 22-16,0-1 0,21-21 16,-21 0-16,1 0 0,20 0 0,-21 0 15,0-21-15,22-1 0,-22 22 16,21-21-16,-21 0 0,0 0 0,22 0 16,-22 0-16,21-43 15,-21 43-15,1-21 0,-1 20 16,-21-20-16,0 0 0,21-1 0,-21 1 15,21 21-15,-21 0 0,0 0 16,0-1-16,0 1 0,0 42 16,-21 1-1,21-1-15,-21 21 0,0-21 16,21 0-16,-22 22 0,22-22 0,0 21 16,0-21-16,0 22 0,0-22 15,0 0-15,0 0 0,0 22 0,22-22 16,-1 0-16,0-21 0,0 0 15,0 0-15,0 0 0,1 0 16,-1 0-16,0 0 0,21 0 16,-21 0-16,22-21 0,-22 0 0,0 21 15,21-22-15,-20 1 0,20 0 16,-21 0-16,21-21 0,-20 20 0,-1 1 16,0 0-16,-21-21 0,0 21 0,21-22 15,-21 22-15,0 0 0,0 0 16,0 0-16,-21 21 15,21 21 1,-21 0-16,21 0 0,-21 21 0,-1-20 16,22 20-16,0-21 0,-21 21 0,21-20 15,-21-1-15,21 21 0,-21-21 16,21 0-16,0 1 0,0-1 16,-21 0-16,21-42 46,0 0-30,0-1-16,0 1 0,21 0 16,-21-21-16,21 21 0,0-1 0,0 1 15,-21-21-15,22 21 0,-1 0 16,0-1-16,0 1 0,0 0 0,0 21 16,1 0-16,-1 0 0,0 0 15,-21 21-15,21 0 0,0 1 16,-21-1-16,0 0 0,0 21 15,21-21-15,-21 1 0,22-1 16,-1 0-16,-21 0 0,21 0 0,0 0 16,0 1-16,22-1 0,-22-21 0,0 0 15,21 0-15,-21 0 0,22 0 16,-1 0-16,-21 0 0,22 0 0,-22 0 16,0 0-16,21-21 0,-21-1 0,1 1 15,-1 0-15,0 0 0,0 0 16,0 0-16,0-22 0,-21 22 0,22-21 15,-22 21-15,0-22 0,0 22 0,0 0 16,0 0-16,0 0 16,0-1-16,0 44 15,0-1-15,0 0 16,0 0-16,-22 0 0,22 22 0,-21-22 16,0 21-16,21-21 0,0 22 0,-21-22 15,0 0-15,21 0 0,-21 0 16,21 0-16,0 1 0,0-1 15,21-42 32,-21-1-47,21 1 0,0 0 0,0 0 16,0-21-16,1 20 0,41-41 16,-42 21-16,0-1 15,22 22-15,-22-21 0,0 21 0,0-1 16,0 1-16,1 21 0,-1 0 15,0 21-15,-21 1 16,0-1-16,0 0 0,0 21 16,0-21-16,0 22 0,0-22 0,0 21 15,0-21-15,0 1 0,21-1 16,-21 21-16,21-21 0,0 0 16,-21 1-16,22-1 0,-1-21 0,0 0 15,0 0-15,0 0 16,0 0-16,1 0 0,-1-21 15,21 21-15,-21-22 0,0 1 0,22 0 16,-22 21-16,0-21 0,21-21 0,-20 20 16,-1 1-16,21-21 0,-21 21 15,0-22-15,1 22 0,-1-21 0,-21 21 16,0 0-16,21 21 0,-21 21 31,0 0-31,-21 0 0,21 0 0,-21 0 16,21 1-16,-22 20 0,1-21 0,21 0 15,0 0-15,0 1 0,0 20 16,0-21-16,0 0 0,0 0 16,0 1-16,21-1 0,1-21 15,-1 21-15,0-21 0,0 0 16,21 0-16,-20 0 0,-1 0 0,21 0 16,-21 0-16,22 0 0,-22 0 0,0-21 15,0 21-15,21-21 0,-20-1 16,-1 1-16,0 0 0,-21 0 0,21 0 15,-21 0-15,0-22 0,0 22 0,0-21 16,0-1-16,0 1 16,-21 21-16,0-21 0,0 20 0,-1-20 0,1 42 15,-21-21-15,21 21 0,-22 0 16,1 0-16,21 21 0,-21 0 16,20 22-16,-20-22 0,21 21 0,0 0 15,-22-20-15,22 20 0,21 0 16,0-21-16,-21 22 0,21-22 0,0 21 15,0-21-15,0 1 0,21-1 0,0 0 16,1 0-16,-1-21 0,21 0 16,-21 21-16,22-21 0,-1 0 0,0 0 15,1 0-15,-1 0 0,0 0 0,1-21 16,20 0-16,-21 0 0,1 21 16,-1-21-16,0-1 0,-20-20 15,20 21-15,0-21 0,-21 20 0,22-41 16,-22 21-16,21-64 15,-42 63-15,0-20 0,0-22 16,0 43-16,0 21 0,0 0 16,0-1-16,0 44 15,-21 20-15,21-21 0,-21 21 16,0 1-16,0-1 0,-1 0 16,1 1-16,21 20 0,0-20 0,0-1 15,0-21-15,0 21 0,0-20 0,0 20 16,0-21-16,0 0 0,0 0 15,21 1-15,1-22 0,-1 0 16,21 0-16,-21 0 0,0 0 16,1 0-16,-1 0 0,0 0 15,0 0-15,21-22 0,-20 22 0,-1-21 16,0 0-16,21-21 0,-42-1 16,0 22-16,0-21 0</inkml:trace>
  <inkml:trace contextRef="#ctx0" brushRef="#br0" timeOffset="15432.42">11980 4233 0,'0'0'0,"-21"0"0,0 22 32,42-22-32,0 0 15,0 0-15,22 0 0,-22 0 0,21 0 16,-21-22-16,22 1 0,-22 21 0,0-21 15,0 0-15,0 21 0,1-21 16</inkml:trace>
  <inkml:trace contextRef="#ctx0" brushRef="#br0" timeOffset="16392.21">14076 4212 0,'0'0'0,"-21"-21"15,21 0 1,0 0-16,0 0 16,21-1-16,0 1 0,0 0 0,0 0 15,22 0-15,-22 0 0,21-1 16,0 1-16,1 0 0,-1 21 0,0-21 15,-20 21-15,20 0 0,-21 0 16,21 0-16,-20 0 0,-1 21 0,0 0 16,-21 22-16,0-22 0,0 21 0,0 0 15,0 1-15,0-1 16,0 0-16,0 1 0,-21-1 0,0 0 0,21-20 16,-22 20-16,22-21 0,-21 0 15,21 0-15,0 1 0,-21-22 16,21 21-16,-21-21 0,21-21 31,0-1-31,0 1 16,0 0-16,0-21 0,0 21 15,21-22-15,0 22 0,-21-21 16,21-1-16,1 1 0,-1 0 0,0-1 16,0 1-16,43-21 0,-43 41 15,0 22-15,0-21 0,21 21 16,-20 0-16,-1 0 0,0 0 0,0 21 15,0 1-15,0 20 16,1-21-16,-22 21 0,0 1 0,21-1 16,-21-21-16,21 22 0,-21-1 0,0-21 15,0 21-15,0-20 0,0-1 16,0 0-16,0 0 0,0-42 47,0 0-32,0 0-15,0-1 16,0 1-16,0-21 0,0 21 0,21-22 0,0 1 16,0 0-16,1-1 0,20 1 0,0 0 15,1-1-15,-1 1 16,0 21-16,1 0 0,20 0 0,-21-1 16,1 22-16,-22 0 0,21 0 15,-21 22-15,1-1 0,-1 0 0,0 0 16,-21 21-16,0 1 0,0-1 0,0 0 15,0 1-15,0-1 0,0 0 16,0-20-16,-21 20 0,21-21 16,0 21-16,-21-20 0,21-1 0,0 0 15,0 0-15,21-21 32,0-21-32,0 0 15,0 21-15,0-21 0</inkml:trace>
  <inkml:trace contextRef="#ctx0" brushRef="#br0" timeOffset="17596.25">16298 3810 0,'0'0'0,"-21"0"16,0 0-16,0 0 0,0 0 15,-1 21-15,1 0 0,0 1 16,-21-1-16,21 0 0,-1 21 0,1 1 15,0-1-15,0 0 0,0 1 16,0-1-16,-1 0 0,22-21 0,-21 22 16,21-1-16,0-21 0,0 22 0,0-22 15,0 0-15,0 0 0,21 0 16,1 0-16,-1-21 0,21 0 0,-21 0 16,22 0-16,-22 0 0,21 0 15,0 0-15,1 0 0,20 0 0,-20-21 16,-1 0-16,0 0 0,1 0 0,-22 0 15,21-1-15,-21-20 16,0 21-16,1-21 0,-22-1 0,0 1 16,0 0-16,0-22 0,0 22 0,-22 21 15,1-22-15,0 1 0,-21 21 16,-1 0-16,22-1 0,-21 22 0,0 0 16,-1 0-16,1 0 0,0 0 15,-1 0-15,22 22 0,-21-1 0,21 0 16,-22 21-16,22 1 0,0-1 0,21 0 15,0 1-15,0-1 0,0 0 16,0-21-16,0 22 0,0-1 0,21-21 16,-21 0-16,42 1 0,-20-1 15,-1 0-15,21 0 0,0-21 16,-20 0-16,20 0 0,0 0 0,1 0 16,-1 0-16,0 0 0,1-21 15,-1 0-15,0 0 0,1-1 0,-1 1 16,0 0-16,1 0 0,-22-21 0,21 20 15,-21-20-15,22 0 0,-22-1 16,0 22-16,0-21 0,0 21 0,0-22 16,-21 22-16,22 0 15,-1 21-15,-21 21 16,0 0-16,0 22 16,0-22-16,0 21 0,0-21 0,0 22 15,0-1-15,0-21 0,0 22 0,0-22 16,0 21-16,0-21 15,0 0-15,0 1 0,0-1 16,21-21-16,0 0 16,0 0-16,0 0 15,1-21-15,20 21 0,-21-22 0,0 1 16,22 0-16,-22 0 0,21 0 16,-21 0-16,0-22 0,22 22 0,-22-21 15,0 21-15,21-22 0,-20 22 16,-1-21-16,-21 21 0,21-1 0,0 1 15,-21 42 17,0 1-32,0-1 0,0 0 15,0 21-15,0-21 0,0 1 0,-21 20 16,21-21-16,0 0 0,0 22 16,0-22-16,0 0 0,0 0 0,0 0 15,0 0-15,21-21 0,0 22 16,0-1-16,1-21 0,-1 0 0,21 0 15,-21 0-15,22 0 0,-22 0 0,21 0 16,0 0-16,-20-21 0,20 21 16,0-22-16,-21 1 0,43-21 15,-43 0-15,0 20 0,0-20 16,1 21-16,-1-21 0,-21-1 16,21 1-16,-21 0 0,0 20 0,0-20 15,0 21-15,0 0 0,-21 0 16,0 21-16,-1 0 15,1 0-15,21 21 0,-21 0 16,0 21-16,0-21 0,21 22 0,0-1 16,-21 0-16,21-20 0,0 20 0,0 0 15,0-21-15,0 1 0,0 20 16,0-21-16,0 0 0,21-21 0,0 21 16,0-21-16,0 22 15,0-22-15,1 0 0,-1 0 16,0 0-16,0 0 0,0 0 0,0 0 15,1-22-15,-1 22 16,0-21-16,0 21 0,0-21 0,0 21 16,1-21-16,-1 0 0,21 0 15,-21 21-15,0-22 0</inkml:trace>
  <inkml:trace contextRef="#ctx0" brushRef="#br0" timeOffset="17799.27">18838 4360 0,'0'0'0,"-21"0"31,21 22-15,0-44 31,-21 22-32,0 0-15</inkml:trace>
  <inkml:trace contextRef="#ctx0" brushRef="#br0" timeOffset="19361.36">6773 5652 0,'0'0'0,"0"-22"0,0-83 31,0 83-31,0 1 0,0 0 16,0 0-16,21 21 15,-21 21 17,0 21-32,0-20 0,0 20 15,0 21-15,0-20 0,0 20 0,0-20 16,0 20-16,0-21 0,-21 22 0,21-22 16,-21 1-16,21-1 0,0 0 15,-21 1-15,21-22 0,-21 21 0,21-21 16,0 0-16,0 1 0,0-1 15,0-42 17,0-1-17,0 1-15,21 0 0,0 0 0,0 0 16,0 0-16</inkml:trace>
  <inkml:trace contextRef="#ctx0" brushRef="#br0" timeOffset="19624.25">7218 5482 0,'0'0'0,"0"-21"0,21 21 16,0 21-1,-21 0-15,0 1 16,0 20-16,0 0 0,0 1 16,0-1-16,0 0 0,0 1 0,0 20 15,0-21-15,0 1 0,0-1 16,0-21-16,0 22 0,0-22 15,0 0-15,0 0 0,-21 0 0,21 0 16,0 1-16,0-1 16,-21-21 15,21-21-31,-21 21 0,21-22 16,-22 1-16</inkml:trace>
  <inkml:trace contextRef="#ctx0" brushRef="#br0" timeOffset="19819.78">6837 5969 0,'0'0'0,"-21"21"0,21 0 31,21-21 0,0 0-31,0 0 0,0 0 0,0 0 16,22 0-16,-22 0 0,21 0 15,-21-21-15,22 21 0,-22 0 0,21-21 16,-21 0-16,22 21 0,-22 0 0</inkml:trace>
  <inkml:trace contextRef="#ctx0" brushRef="#br0" timeOffset="20833.28">7874 5990 0,'0'0'0,"21"0"0,-21 21 15,21-21-15,0 0 0,1 0 16,-1 0-16,0 0 16,0-21-16,-21 0 15,21 21-15,-21-21 0,0 0 0,21 0 16,-21-1-16,0 1 16,0 0-16,0 0 0,0 0 15,0 0-15,-21-1 0,0 22 16,0-21-16,0 21 0,0 0 15,-22 0-15,22 0 0,0 0 0,0 0 16,-22 21-16,22-21 0,0 22 16,0 20-16,0-21 0,0 21 0,-1-20 15,1 20-15,0 0 0,0 1 16,21-22-16,0 21 0,-21-21 0,21 43 16,0-43-16,0 0 15,0 0-15,21-21 16,0 0-16,0 0 0,0 0 15,1 0-15,-1 0 0,21-21 16,-21 0-16,0 21 0,22-21 0,-22 0 16,21-1-16,-21 1 15,1 0-15,-1-21 0,21 21 0,-21-1 16,0-20-16,1 21 0,-1-21 0,-21 20 16,0 1-16,21 0 0,-21 42 31,-21 0-16,21 1-15,0 20 0,0-21 0,-21 0 16,21 22-16,0-22 0,0 0 16,0 0-16,0 21 0,0-20 0,0-1 15,21 0-15,0-21 16,0 21-16,0-21 0,0 0 16,1 0-16,-1 0 0,0 0 15,0 0-15,0-21 0,0 21 0,1-21 16,-1 0-16,0 21 0,-21-22 0,21 1 15,0 0-15,-21 0 0,0 0 16,0 0-16,0-1 0,0 1 0,0 0 16,0 0-16,0 0 0,0 0 15,0-1-15,0 44 16,0-1-16,0 0 16,0 0-16,0 0 0,0 0 15,0 1-15,0-1 0,0 0 0,0 0 16,0 0-16,0 0 0,0 1 15,0-1-15,0 0 0,0 0 16,0-42 31,0 0-47,0 0 16,0-1-16,0 1 15,0-21-15,21 21 0,1 0 0,-1-22 16,0 22-16,0 0 0,21 0 0,1-22 15,-1 22-15,0 21 0,22-21 16,-22 21-16,1 0 0,-1 0 16,0 21-16,1-21 0,-1 21 0,-21 1 15,0 20-15,0-21 0,1 0 16,-22 0-16,0 22 0,0-22 0,0 0 16,0 0-16,0 0 0,-22 1 0,1-1 15,0-21-15,21 21 0,-21 0 16,0-21-16,0 0 0,21 21 0,-22-21 15,22-21 17</inkml:trace>
  <inkml:trace contextRef="#ctx0" brushRef="#br0" timeOffset="21436.24">9779 5906 0,'0'0'0,"0"-22"0,-21 22 0,0-21 16,-1 0-16,1 0 0,0 21 0,0-21 16,-21 0-16,20 21 0,1 0 0,-21-22 15,21 22-15,0 0 0,-1 0 16,-20 0-16,21 22 0,0-22 15,0 21-15,-1 0 0,22 21 0,-21-21 16,0 1-16,21 20 0,-21-21 16,21 21-16,0 1 0,0-22 0,0 42 15,0-41-15,0-1 0,21 0 16,0 0-16,0 0 16,1-21-16,-1 0 0,0 0 0,0 0 15,0 0-15,0 0 0,1 0 16,20 0-16,-21-21 0,0 21 0,22-21 15,-22 0-15,21 0 0,-21-1 16,22 1-16,-22-21 0,0 21 0,21-22 16,-21 1-16,1 0 0,20-1 15,-21 1-15,0-21 0,0 20 0,-21-20 16,0 20-16,22-20 0,-22 21 16,0 20-16,0-20 0,0 21 0,0 0 15,-22 21-15,1 21 16,0 21-1,21-21-15,0 22 0,-21-1 0,21 0 16,-21 22-16,21-22 0,-21 22 16,21-22-16,0 0 0,0 1 15,0-1-15,0 0 0,0-20 0,0-1 0,0 21 16,0-21-16,0 0 16,21 1-16,0-22 0,21 0 15,-21 0-15,1 0 0,-1 0 0,21 0 16,-21 0-16,22 0 0,-22-22 15,21 1-15,-21 21 0,22-21 0,-22 0 16,21 0-16</inkml:trace>
  <inkml:trace contextRef="#ctx0" brushRef="#br0" timeOffset="21680.05">10626 5419 0,'-43'84'31,"43"-41"-31,-21-1 0,21 0 16,0 1-16,0-1 0,-21 0 15,21 22-15,-21-22 0,21 1 0,-21 20 16,21-21-16,0-20 0,-22 20 16,22-21-16,0 21 15,-21-42-15,21 22 0,21-22 31,1 0-31,-1 0 0</inkml:trace>
  <inkml:trace contextRef="#ctx0" brushRef="#br0" timeOffset="22064.57">10837 5990 0,'0'21'0,"21"-21"31,1 0-15,-1 0-16,0 0 0,0-21 15,0 0-15,0 21 0,1-21 16,20 0-16,-21 21 0,0-21 16,0-1-16,1 1 0,-1 0 0,-21 0 15,0 0-15,0 0 0,0-1 16,-21 22-16,-22 0 15,22 22-15,0-1 0,0 0 16,-22 0-16,22 0 0,0 0 0,0 22 16,0-22-16,0 21 0,21-21 15,0 1-15,0-1 0,0 0 0,0 0 16,0 0-16,0 0 0,0 1 16,21-1-16,0-21 0,21 0 15,-21 0-15,1 0 0,20 0 16,0 0-16,-21 0 0,22 0 15,-22 0-15,21 0 0,-21 0 0,1 0 0,-1-21 16,0 21-16</inkml:trace>
  <inkml:trace contextRef="#ctx0" brushRef="#br0" timeOffset="22660.21">6540 6625 0,'-42'21'16,"84"-42"-16,-126 42 0,41-21 0,1 0 16,21 0-16,0 0 0,0 0 0,-1 0 0,44 0 47,-1 0-47,21 0 0,-21 0 15,22 0-15,-1 0 0,21 0 16,1-21-16,21 21 0,-22 0 0,22 0 15,21 0-15,-22 0 0,22 0 16,0 0-16,0 0 0,21 0 0,0 0 16,0-21-16,21 21 0,0 0 0,0 0 15,0-21-15,22 21 0,-1 0 16,0-21-16,22 21 0,-22 0 0,22-21 16,-1 21-16,1 0 0,-1-22 15,1 1-15,-22 21 0,22 0 0,-22-21 16,0 21-16,1-21 0,-22 21 15,0-21-15,-42 21 0,21-21 16,-43 21-16,22-22 0,-42 22 0,-1 0 16,-20-21-16,-1 21 0,-21-21 15,0 21-15,0 0 0,-21-21 16,-21 21 15,0 0-31,0 0 0,0 0 16,-22 0-16,22 0 0</inkml:trace>
  <inkml:trace contextRef="#ctx0" brushRef="#br0" timeOffset="23452.25">317 7112 0,'0'0'15,"-21"-21"-15,-21 21 0,0 0 0,20 0 16,1 0-16,0 0 0,0 0 0,42 0 31,0 0-31,22 0 16,-1 0-16,21 0 0,1 0 0,-1 0 15,1-21-15,-1 21 0,1 0 16,-1 0-16,1-21 0,-1 21 16,1-22-16,-1 22 0,1 0 15,-22 0-15,22 0 0,-22-21 0,0 21 16,1 0-16,-22 0 0,0 0 15,0 0-15,-42 0 16,-21 0 0,21 0-16</inkml:trace>
  <inkml:trace contextRef="#ctx0" brushRef="#br0" timeOffset="23727.61">804 7049 0,'0'21'47,"0"0"-47,0 21 0,0-21 15,0 22-15,0-1 0,0 22 16,0-22-16,0 21 0,-21-20 16,21-1-16,0 22 0,-21-22 0,21-21 15,0 21-15,0 1 0,-21-22 16,21 0-16,0 0 0,0 0 0,-21-21 15,21 22-15,21-44 32,0 1-17,-21 0-15,21 21 0,0-42 0,-21 21 16</inkml:trace>
  <inkml:trace contextRef="#ctx0" brushRef="#br0" timeOffset="24192.34">1079 7091 0,'0'42'16,"0"-21"-16,0 22 15,0-1-15,0-21 16,0 22-16,0 20 0,0-21 0,0 1 16,0-22-16,0 21 0,0 1 15,0-22-15,0 21 0,0-21 16,0 0-16,0 1 0,-21-22 0,21 21 15,0 0-15,0-42 32,0 0-17,0-1-15,21 1 0,-21 0 16,22-21-16,-1 21 0,0-22 16,-21 22-16,21-21 0,0 21 15,0-22-15,1 22 0,20 0 16,-21 0-16,0 0 0,0 21 15,1 0-15,20 0 0,-21 0 0,0 21 16,0 0-16,1 0 0,-22 21 16,0-20-16,21 20 0,-21 0 0,0-21 15,0 22-15,0-22 0,0 21 16,0-21-16,0 1 0,0-1 0,0 0 16,0 0-16,0 0 15,21-21 1,0 0-16,0-21 15,0 21-15,1-21 0,-1 0 0,0 0 16,0-1-16</inkml:trace>
  <inkml:trace contextRef="#ctx0" brushRef="#br0" timeOffset="24416.21">1968 7387 0,'0'64'31,"-21"-43"-16,21 0-15,-21 0 0,21 0 16,0 1-16,0-1 0,0 0 0,0 0 16,0 0-16,0 0 0,0 1 15,0-1-15,0 0 0,0 0 32,0-42-1,0 0-31,0 0 15</inkml:trace>
  <inkml:trace contextRef="#ctx0" brushRef="#br0" timeOffset="24584.12">1968 7239 0,'0'0'0,"0"-21"16,0 0-1,0 0-15,-21 21 16,21 21-1,-21 0-15,21 0 16</inkml:trace>
  <inkml:trace contextRef="#ctx0" brushRef="#br0" timeOffset="25056.36">2413 7366 0,'42'-21'16,"-42"0"-1,0 0-15,0-1 16,0 1-16,-21 21 16,-21 0-1,21 0-15,-1 21 0,-20 1 0,21-22 16,0 21-16,0 0 0,-1 0 15,1 0-15,0 0 0,21 1 16,0-1-16,0 0 16,21-21-16,22 0 0,-22 21 15,0 0-15,0-21 0,21 21 16,-20-21-16,-1 22 0,21-22 16,-21 21-16,0-21 0,22 21 15,-22-21-15,0 21 0,-21 0 16,0 0-16,0 1 15,-21-22-15,0 0 0,-22 21 16,22-21-16,-21 21 0,0-21 0,-1 0 16,1 0-16,0 0 0,-1 0 15,22 0-15,-21 0 0,21 0 0,-1 0 16,1 0-16,0-21 16,0 21-16,0-21 15,21-1 1,0 1-1,21 0-15,0 21 16</inkml:trace>
  <inkml:trace contextRef="#ctx0" brushRef="#br0" timeOffset="25536.6">3958 7408 0,'0'0'0,"-21"-21"0,21 0 16,-21 0-16,21 0 0,0 0 15,-21-1-15,21 1 0,0 0 16,0 0-16,0 0 15,0 42 1,0 0 0,0 0-16,0 22 0,0-1 0,0 0 15,21 1-15,-21 20 0,0-21 16,0 22-16,0-22 0,0 22 16,0-1-16,0 1 0,0-1 0,-21 22 15,-1-22-15,22 22 0,-21-21 16,0 20-16,21-20 0,-21-1 0,0 1 15,21-22-15,-21 22 0,21-22 0,-22 0 16,22 1-16,-21-1 0,21-21 16,0 0-16,0 0 0,0 1 0,-21-44 31,21 1-31,0 0 0,0 0 16,0-21-16,0 20 0,0-20 0,0 0 15,0-1-15,0 1 16,0 0-16,0-22 0,0 1 0</inkml:trace>
  <inkml:trace contextRef="#ctx0" brushRef="#br0" timeOffset="25875.4">3746 7747 0,'0'-42'0,"0"84"0,0-105 15,0 20-15,0 1 0,0 0 16,0 20-16,0-20 0,0 21 0,0-21 16,0-1-16,0 22 0,22 0 15,-1 0-15,0 0 0,21-1 16,-21 1-16,22 0 0,-1 0 0,0 0 15,1 0-15,-1 21 0,0 0 16,1 0-16,-22 0 0,21 0 16,-21 21-16,22 0 0,-22 0 15,0 21-15,-21-20 0,0-1 0,0 21 16,0-21-16,-21 22 0,0-22 0,-22 21 16,22-21-16,-21 22 0,0-22 15,20 0-15,-20 0 0,0-21 0,21 21 16,-22 0-16,22-21 0,0 0 15,0 0-15,21 22 0,-21-22 16,42 0 15,0-22-15,0 1 0,0 21-16,0-21 0</inkml:trace>
  <inkml:trace contextRef="#ctx0" brushRef="#br0" timeOffset="26595.99">4635 7281 0,'0'0'15,"0"-21"-15,-21 21 32,0 21-32,0-21 0,0 22 0,0-1 15,-1 21-15,1-21 0,0 0 16,21 22-16,-21-22 0,0 21 15,21-21-15,0 1 0,0 20 16,0-21-16,0 0 0,0 0 0,0 1 16,0-1-16,21-21 0,0 0 15,0 0-15,0 0 0,1 0 16,-1 0-16,21 0 0,-21 0 0,0-21 16,1-1-16,20 1 0,-21 21 15,-21-21-15,21 0 0,-21 0 0,0 0 16,0-1-16,0 1 0,0 0 0,-21 0 15,0 0-15,0-22 0,0 22 16,-1 0-16,-20 21 0,21-21 0,0 0 16,0 21-16,-1 0 15,22-21-15,22 21 32,-1 0-32,0-22 0,21 1 15,-21 21-15,22-21 0,-1 21 0,0-21 16,1 0-16,20 21 0,-42-21 15,22 21-15,-1 0 0,0-22 0,-20 22 16,20 0-16,-21 0 0,0 0 0,0 0 16,-21 22-16,22-1 15,-22 0-15,0 0 0,0 0 0,0 0 16,0 22-16,0-22 16,0 21-16,0 1 0,0-1 0,0 0 15,0-21-15,0 22 0,0-1 0,0 0 16,0 1-16,0 20 0,0-20 15,0 20-15,0-21 0,0 22 0,0-1 16,0 1-16,0-1 0,0 1 0,0-1 16,0 1-16,0-1 0,0-20 15,0 20-15,0 1 0,0-22 0,0 22 16,-22-22-16,22 0 0,0 1 0,0-22 16,-21 21-16,21-21 0,-21-21 15,0 0 1,21-21-16,0 0 15,0 0-15,0 0 0,0-22 0,0 22 16,0-21-16,0-1 0,0 1 16,21 0-16,-21-22 0,0 22 0,21-22 15,0 1-15,-21-1 0</inkml:trace>
  <inkml:trace contextRef="#ctx0" brushRef="#br0" timeOffset="26947.79">5249 7557 0,'0'0'0,"-21"-170"31,21 149-31,0 0 0,0 0 0,0 0 16,21-1-16,0 1 15,1 21-15,-1-21 0,0 0 0,0 0 16,0 21-16,0 0 0,22 0 16,-22 0-16,0 0 0,21 0 0,-20 21 15,-1 0-15,0 0 0,0 0 0,0 22 16,-21-22-16,0 21 0,0-21 15,0 1-15,0 20 0,0-21 16,-21 0-16,0 22 0,-21-22 0,20 0 16,1-21-16,-21 21 0,21 0 0,-22-21 15,22 21-15,0-21 0,0 0 16,0 0-16,0 0 0,-1 0 16,1 0-16,0 0 31,21-21-16,21 0 1,0 21-16,1 0 0,-1-21 16</inkml:trace>
  <inkml:trace contextRef="#ctx0" brushRef="#br0" timeOffset="27384.54">5990 7303 0,'0'0'0,"0"-22"0,0 1 16,0 0-16,0 0 15,0 42 1,0 0 0,0 0-16,0 1 0,-21 20 15,21-21-15,0 0 0,0 22 0,0-1 16,0-21-16,0 0 0,0 22 0,0-22 15,0 0-15,0 0 16,21 0-16,0 0 0,0-21 0,1 0 16,-22 22-16,21-22 0,0 0 0,0 0 15,21 0-15,-20-22 0,-1 22 16,0-21-16,0 0 0,0 21 0,0-21 16,1 0-16,-1 0 0,0-1 0,-21-20 15,0 21-15,0 0 0,0 0 16,0-22-16,0 22 0,0 0 0,0 0 15,0 0-15,0-1 16,0 44 31,21-22-47,0 0 16,0 0-16,1 0 0,-1 0 15</inkml:trace>
  <inkml:trace contextRef="#ctx0" brushRef="#br0" timeOffset="27692.36">6710 7260 0,'0'43'15,"0"-22"-15,-21 0 0,-1 0 16,22 0-16,-21 22 0,21-22 16,0 21-16,-21 0 0,0 1 0,21-1 15,0 0-15,0 22 0,0-22 16,0 22-16,0-1 0,0 1 15,0-1-15,21 1 0,0 20 0,-21-20 16,0-1-16,21 1 0,-21-1 0,22 22 16,-22-21-16,0-1 0,0 1 15,0-1-15,0-21 0,0 1 0,0-1 16,0 0-16,0-20 0,-22-1 0,22 0 16,-21 0-16,0-21 15,21-21-15,0 0 0,0 0 16,0-1-16,0-20 0,0 0 0,0-1 15,0 1-15,21 0 0,-21-22 0,21 1 16,-21-1-16,22-20 0</inkml:trace>
  <inkml:trace contextRef="#ctx0" brushRef="#br0" timeOffset="27976.2">6689 7662 0,'0'0'0,"0"-63"0,0 21 16,0-1-16,0 1 0,0 0 15,0-1-15,0 22 0,21 0 0,0 0 16,0 0-16,0-1 0,0 1 15,1 0-15,20 0 0,-21 21 0,21-21 16,-20 21-16,20 0 0,-21 0 16,21 0-16,1 0 0,-22 0 0,0 21 15,21-21-15,-20 21 0,-22 0 16,0 22-16,21-22 0,-21 0 0,0 21 16,0-21-16,-21 1 0,-1-1 15,1 21-15,-21-21 0,21 0 0,-22 1 16,1-1-16,0 0 0,-22-21 0,22 21 15,0 0-15,-1-21 0,22 0 16,0 21-16,0-21 0,0 0 0,-1 0 16,22-21-1,0 0-15,0 0 0</inkml:trace>
  <inkml:trace contextRef="#ctx0" brushRef="#br0" timeOffset="29044.1">8509 7535 0,'0'0'0,"21"-21"0,0 21 0,0-21 16,1 0-16,-1 0 0,0 0 15,0-1-15,0 1 0,-21-21 0,0 21 16,0 0-16,0-22 0,0 22 15,-21-21-15,0 21 0,0-1 0,0 1 16,-1 0-16,-20 0 0,21 21 16,-21 0-16,20 0 0,-20 0 0,0 0 15,-1 21-15,22 0 0,-21 0 16,0 1-16,20-1 0,-20 21 0,21-21 16,-21 22-16,20-1 0,22 0 15,-21 1-15,21-22 0,0 21 0,0-21 16,0 22-16,0-22 0,0 0 0,21 0 15,1 0-15,-1-21 16,0 0-16,0 0 0,0 0 0,0 0 16,1 0-16,20-21 0,-21 0 0,0 21 15,0-21-15,22 0 0,-22-1 16,0 1-16,0 0 0,22-21 0,-22 21 16,0-22-16,-21 22 0,21-21 15,-21 21-15,21-22 0,-21 22 16,0 0-16,0 0 0,0 0 0,0 42 31,0 0-31,0 0 16,0 0-16,0 22 0,0-22 15,0 21-15,0-21 0,0 22 0,0-22 16,0 0-16,0 21 0,0-21 0,0 1 16,21-22-16,1 21 0,-1 0 15,85-21 16,-85 0-31,0 0 0,0 0 0,0-21 0,0 21 16,-21-21-16,0-1 0,22 22 16,-22-21-16,0 0 0,0 0 15,0 0-15,0 0 0,0-1 0,0 1 16,0-21-16,0 21 0,21 0 0,-21-1 16,21 1-16,0 0 0,0 0 15,-21 0-15,43 21 0,-22-21 0,0 21 16,0 0-16,0-22 0,22 22 0,-22 0 15,0 0-15,21 0 0,-21 22 16,1-1-16,-1 0 0,0 0 0,0 21 16,-21-20-16,21 20 0,-21-21 15,21 21-15,-21-20 0,0 20 16,0-21-16,0 0 0,0 0 0,0 1 16,0-1-16,0 0 0,-21-21 0,0 21 15,0-21 1,0-21-1,21 0-15,0 0 16,0-1-16,0 1 0,0 0 16,0-21-16,21 21 0,-21-1 0,21-20 15,-21 21-15,21-21 0,0 20 16,1-20-16,-22 21 0,21 0 0,0 0 16,0-1-16,0 1 0,0 21 15,1 0-15,-1-21 0,0 21 0,0 0 16,0 0-16,0 0 0,1 0 15</inkml:trace>
  <inkml:trace contextRef="#ctx0" brushRef="#br0" timeOffset="29391.53">9715 7345 0,'0'0'16,"0"21"-16,0 0 0,0 0 16,22-21-1,-1 0-15,0-21 16,0 21-16,0-21 0,0 0 15,1 0-15,-1 0 0,21-1 0,-21 1 16,22 0-16,-22 0 0,0 0 16,0-22-16,0 22 0,-21 0 15,0 0-15,0 0 0,0 0 16,-21 21-16,0 0 0,0 0 16,-22 0-16,22 21 0,-21 0 15,0 0-15,20 0 0,-20 22 0,21-22 16,-21 21-16,20 0 0,1 1 0,21-22 15,0 21-15,-21 1 0,21-22 16,0 0-16,0 0 0,0 0 0,0 0 16,21 1-16,0-22 0,1 0 15,-1 21-15,0-21 0,0 0 16,0 0-16,22 0 0,-22 0 0,0 0 16,21-21-16,-21-1 0,22 22 0,-22-21 15,21 0-15</inkml:trace>
  <inkml:trace contextRef="#ctx0" brushRef="#br0" timeOffset="30188.63">11239 6858 0,'0'0'0,"0"-21"0,0 0 0,0 0 15,0-1-15,0 1 0,0 0 0,0 42 32,-21 0-32,21 1 15,-21-1-15,21 21 0,0-21 0,0 22 16,0-1-16,0 0 0,0 22 15,0-22-15,0 22 0,0-22 16,0 0-16,0 22 0,0-22 0,0 0 16,0 1-16,0-22 0,0 21 0,0-21 15,0 1-15,-21-1 0,21 0 16,-21-21 0,0 0-1,-1-21-15,22 0 0,0-22 16,-21 22-16,21 0 15,0-21-15,0 20 0,0-20 0,0 0 16,0-1-16,21 22 0,1-21 0,-1 0 16,0 20-16,0 1 0,21-21 15,-20 42-15,20-21 0,0 0 0,1 21 16,-22 0-16,21 0 0,0 0 0,1 0 16,-1 0-16,0 21 0,1 0 15,-1 0-15,-21 21 0,0-20 16,1 20-16,-22-21 0,0 21 0,0-20 15,0 20-15,0-21 0,-43 21 16,22-20-16,-21-1 0,-1 0 0,-20 0 16,21 0-16,-22 0 0,22 1 15,-1-22-15,-20 0 0,21 21 0,-1-21 16,22 0-16,-21 0 0,21 0 0,-1 0 16,1 0-16,42-21 31,1-1-31,-1 22 0,0-21 15,21 21-15,-21-21 16,22 0-16,-22 21 0</inkml:trace>
  <inkml:trace contextRef="#ctx0" brushRef="#br0" timeOffset="30616.38">11726 7218 0,'0'0'16,"0"-21"-16,0 0 0,0-1 0,21 22 15,-21-21-15,0 0 0,22 0 0,-1 21 16,-21-21-16,21 21 0,0-21 0,0 21 16,22 0-16,-22 0 15,0 0-15,0 0 0,21 0 16,-20 0-16,20 0 0,-21 21 0,21 0 16,-20 0-16,-1 0 0,21 22 15,-21-22-15,0 21 0,1-21 0,-22 22 16,21-22-16,-21 21 0,0-21 15,0 0-15,0 1 0,0-1 0,0 0 16,0 0-16,-21 0 0,-1-21 0,1 0 16,0 0-16,0 0 15,0 0-15,0-21 16,21 0-16,0 0 16,0 0-16,0-22 0,0 22 15,0 0-15,0-21 0,0-1 16,0 22-16,0-21 0,21 21 0,-21-1 15,21-20-15,0 42 0,-21-21 16,21 0-16,0 21 0,1 0 0,-1-21 16,0 21-16,0-22 0,0 22 0,22 0 15,-22 0-15,0-21 0,0 21 16,0 0-16,0 0 0,1 0 0</inkml:trace>
  <inkml:trace contextRef="#ctx0" brushRef="#br0" timeOffset="31088.45">12742 6943 0,'-21'0'15,"0"0"-15,0 21 0,0-21 16,21 21-16,-22 0 0,1 0 0,0 1 16,21-1-16,-21 0 0,0 21 15,21-21-15,-21 22 0,21-22 0,0 21 16,0 1-16,0-22 0,0 21 0,0-21 15,0 22-15,0-22 0,0 0 16,0 0-16,21 0 0,0-21 0,0 21 16,0-21-16,0 0 15,22 0-15,-22 0 0,0 0 16,0 0-16,22-21 0,-22 21 0,0-21 16,21 0-16,-21 0 0,1 0 15,-1-1-15,0-20 0,-21 21 0,0-21 16,0-1-16,0 1 0,0 0 0,0-1 15,0 22-15,-21-21 0,0 21 16,-1-22-16,1 22 0,0 0 0,0 0 16,-21 21-16,20 0 0,1 0 0,0 0 15,0 0-15,0 0 0,0 21 16,-1-21-16,1 21 0,0 0 0,21 22 16,-21-22-16,21 0 0,-21 21 15,21 1-15,-21-22 0,21 21 16,0 0-16,0-20 0,0 20 0,0-21 0,0 0 15,0 0-15,0 1 0,0-1 16,21-21-16,0 0 0,0 0 16,0 0-16,22 0 0,-22 0 0,0 0 15</inkml:trace>
  <inkml:trace contextRef="#ctx0" brushRef="#br0" timeOffset="31704.1">13314 7027 0,'0'0'0,"21"0"32,-21 22-32,0-1 0,-21 0 15,21 0-15,-21 21 0,21-20 0,-22 20 16,1 0-16,21-21 0,0 22 16,-21-22-16,21 0 0,0 0 0,-21 0 15,21 1-15,0-1 0,0 0 16,21-42 15,0 21-31,0-21 0,1-1 16,-1 1-16,0 21 0,0-42 15,0 21-15,0 0 0,1-22 0,-1 22 0,0-21 16,-21 21-16,21-1 16,0 1-16,-21 0 0,21 0 0,-21 0 15,0 42 1,0 0-1,0 0-15,0 0 0,0 22 0,0-22 16,0 0-16,0 21 0,0-20 16,0 20-16,0-21 0,0 0 0,0 0 15,0 1-15,0-1 0,22 0 16,-1-21-16,0 0 0,0 0 16,0 0-16,0 0 0,1 0 15,-1-21-15,0 0 0,0-1 0,0 1 16,-21 0-16,21 0 15,1-21-15,-1-1 0,-21 22 0,21-21 16,-21-1-16,0 22 0,0-21 0,0 0 16,0 20-16,0 1 0,0 0 15,0 0-15,0 0 0,0 0 0,-21 21 32,0 0-17,21 21-15,0 0 16,0 0-1,0 0-15,21-21 16,0 0-16,0 0 16,0 0-16</inkml:trace>
  <inkml:trace contextRef="#ctx0" brushRef="#br0" timeOffset="32073.25">14224 6985 0,'0'0'0,"21"0"0,0-21 15,-21 0-15,-21 21 31,-21 0-15,21 0-16,-1 0 0,1 21 0,0-21 16,0 21-16,0-21 15,0 21-15,21 0 0,0 1 16,0-1-16,0 0 16,21 0-16,0 0 0,0-21 15,0 21-15,0 1 0,1-1 0,20 0 16,-21-21-16,0 21 0,0 0 15,1 0-15,-1-21 0,-21 22 0,0-1 16,-21-21 0,-1 21-16,-20-21 0,21 0 15,-21 0-15,20 21 0,-20-21 0,21 0 16,-21 0-16,20 0 0,1 0 16,-21 0-16,21 0 0,0 0 15,42 0 16,0 0-31,0-21 16,0 21-16,0 0 0,1-21 0,-1 21 16</inkml:trace>
  <inkml:trace contextRef="#ctx0" brushRef="#br0" timeOffset="32707.29">14499 7197 0,'21'0'0,"-42"0"0,63-21 16,-20 21-16,-1-22 0,-21 1 0,21 21 15,0-21-15,0 0 0,-21 0 16,21 0-16,1-1 0,-22 1 0,21 21 16,-21-21-16,0 0 0,0 0 15,-21 42 17,-1-21-32,1 21 15,21 0-15,-21 0 0,21 1 0,-21 20 16,21-21-16,0 0 0,-21 22 0,21-22 15,0 0-15,0 0 0,0 21 16,0-20-16,0-1 0,21 0 16,0 0-16,0-21 0,0 0 15,1 0-15,-1 0 16,0 0-16,0 0 0,-21-21 16,21 21-16,-21-21 0,21 0 0,1-1 15,-22 1-15,21 0 0,0 0 16,0-21-16,-21 20 0,21 1 0,0-21 15,1 21-15,20 0 0,-21-1 16,0 1-16,22 0 0,-22 0 0,0 21 16,21 0-16,-21 0 0,1 0 0,-1 0 15,0 0-15,0 21 0,0 0 16,0-21-16,1 21 0,-22 22 0,0-22 16,0 0-16,0 0 0,21 22 0,-21-22 15,0 0-15,0 0 0,0 21 16,0-20-16,0-1 15,0 0-15,-21-21 32,21-21-17,0 0-15,0-1 0,0 1 16,0 0-16,0 0 0,0 0 16,0 0-16,21-1 0,0 1 0,0-21 15,-21 21-15,21 0 0,0-1 16,1 1-16,-1 21 0,0-21 0,0 0 15,0 0-15,-21 0 32,0-1-32</inkml:trace>
  <inkml:trace contextRef="#ctx0" brushRef="#br0" timeOffset="33364.22">16700 6837 0,'0'0'0,"43"0"0,-22 0 0,0 0 15,21 0-15,-20 0 0,20 0 16,0 0-16,-21-21 0,22 21 0,-22-21 16,21 21-16,-21-22 0,1 1 15,-1 0-15,-21 0 0,0 0 0,0 0 16,0-1-16,-21 1 0,-1 0 15,1 0-15,-21 0 0,21 21 16,-22 0-16,1 0 0,21 0 0,-21 0 16,-1 0-16,1 0 0,0 21 15,20 0-15,-20 0 0,21 22 0,-21-22 16,20 0-16,22 21 0,0 1 16,0-22-16,0 0 0,22 0 15,20 0-15,-21 0 0,21 1 0,-20-1 16,20 0-16,0 0 0,1 0 15,-1 0-15,0 1 0,1-22 0,-22 21 16,21 0-16,-21 0 0,-21 0 16,0 0-16,0 1 0,-21-1 15,0 0-15,-21-21 0,-1 21 16,1-21-16,0 0 0,-22 0 0,1 0 16,20 0-16,-20 0 0,-1 0 15,22 0-15,0-21 0,-1 0 0,22 21 16,0-21-16,0 21 0,0-22 0,21 1 15,0 0-15,21 0 16,21 0-16,-21 21 16,0 0-16,22-21 0,-1 21 15,0 0-15,1-22 0,-1 1 16,22 21-16,-22-21 0,21 21 0</inkml:trace>
  <inkml:trace contextRef="#ctx0" brushRef="#br0" timeOffset="33691.68">17378 6858 0,'-21'0'32,"-1"21"-32,22 0 15,-21 1-15,21-1 0,0 0 0,-21 0 16,21 0-16,0 0 0,0 1 16,0 20-16,0 0 0,0 1 0,0 20 15,0 1-15,0-22 0,0 21 16,0 1-16,0-1 0,0 1 0,0-1 15,-21 22-15,0-21 0,21 20 16,-21-20-16,21 20 0,-22-20 16,1 21-16,0-22 0,0 22 0,0-22 15,0-20-15,-1 20 0,1-21 0,0 1 16,0-22-16,21 21 0,-21-21 0,0-21 16,21-21-1,0 0 1,21 0-16,0 0 0,0-22 0,0 1 15,22 0-15,-22-22 0,21 1 16,-21-1-16,22 1 0</inkml:trace>
  <inkml:trace contextRef="#ctx0" brushRef="#br0" timeOffset="34879.56">17441 7366 0,'0'0'16,"0"-63"-16,21-1 0,-21 22 0,0-1 0,22 1 15,-22 0-15,0 21 0,0-1 16,21 1-16,0 0 0,-21 0 0,21 0 15,0 0-15,0 21 0,1-22 16,-1 22-16,0 0 16,0 0-16,21 0 0,-20 22 0,-1-22 15,0 21-15,0 0 0,-21 0 0,21 0 16,-21 22-16,21-22 0,-21 21 16,0-21-16,0 22 0,0-22 15,-21-21-15,0 21 0,-21 0 16,21-21-16,-22 0 0,22 0 0,-21 0 15,-1 0-15,22 0 0,-21 0 16,0 0-16,20 0 0,-20-21 0,21 0 16,0 21-16,0-21 0,21-1 0,-22 22 15,22-21 1,0 42 0,22 1-16,-1-22 0,0 21 15,0 0-15,0-21 16,0 21-16,1 0 0,20-21 0,-21 0 0,21 21 15,-20-21-15,20 0 16,0 0-16,-21 0 0,22 0 0,-1 0 16,0-21-16,1 0 0,-1 0 0,0 21 15,-20-21-15,20 0 0,0-22 16,-21 22-16,1 0 0,-1 0 0,-21-22 16,0 22-16,0-21 0,0 0 0,0 20 15,0-20-15,0 21 0,0 0 16,0 0-16,-21 21 0,-1 0 15,1 0 1,0 21-16,21 0 0,0 0 0,-21 0 0,0 22 16,21-22-16,0 0 0,0 21 15,0-21-15,0 22 0,0-1 16,0-21-16,0 0 0,0 22 0,0-22 16,21 0-16,0 0 0,0-21 15,0 0-15,22 0 0,-22 0 0,21 0 16,-21 0-16,22 0 0,-1-21 0,0 0 15,-20 0-15,20 0 16,0-1-16,1 1 0,-22-21 0,21 21 16,-21 0-16,0-22 0,22 22 0,-22-21 15,0 21-15,0-1 0,0 1 16,1 0-16,-1 0 0,-21 42 31,0 0-15,0 0-16,0 1 15,0-1-15,0 0 16,21-21 0,0 0-1,-21-21-15,0 0 16,21 21-16,-21-22 0,0 1 16,0 0-16,0 0 15,-21 0 1,0 21-16,0 0 15,0 21 1,-1 0-16,1-21 0,21 21 0,-21 22 16,0-22-16,21 0 0,-21 0 15,0 21-15,21-20 0,-22 20 0,22 0 16,0-21-16,0 22 0,0-22 0,0 0 16,0 0-16,0 0 0,22 1 15,-1-1-15,0-21 0,0 0 0,21 0 16,-20 0-16,20 0 0,-21 0 15,21 0-15,1-21 0,-22-1 0,21 1 16,1 0-16,-1 0 0,-21 0 16,21-22-16,-20 22 0,20 0 15,-21-21-15,0 21 0,0-1 0,-21 1 16,0 0-16,0 0 0,0 0 0,0 42 31,-21-21-31,0 21 16,0 0-16,21 0 0,-21 1 15,21-1-15,-21 0 0,21 0 16,0 21-16,0-20 0,0-1 0,0 0 16,0 0-16,21-21 31,0-21-15,-21 0-16,21 21 0</inkml:trace>
  <inkml:trace contextRef="#ctx0" brushRef="#br0" timeOffset="36232.12">19431 6731 0,'-21'21'32,"42"-21"-17,0 21-15,0-21 0,0 0 16,1 0-16,-1 0 0,21 0 0,0 0 15,-20 0-15,20-21 0,0 21 16,-21-21-16,22 21 0,-22-21 16,21 0-16,-21 0 0,1-22 0,-1 22 15,0-21-15,-21 21 0,0-22 16,0 1-16,0 21 0,0 0 0,0-22 16,0 22-16,0 0 15,-21 0-15,0 21 0,-1 0 0,1 0 16,0 0-16,0 0 0,0 0 15,0 0-15,21 21 16,-22 0-16,1 0 0,0 0 0,21 1 16,-21-1-16,0 0 0,0 21 15,-1-21-15,22 22 0,-21 20 0,0-20 16,0-1-16,0 21 0,0-20 0,21 20 16,-22-20-16,1 20 0,0 22 15,0-22-15,21 1 0,0 20 0,0 1 16,-21 0-16,21-22 0,-21 22 0,21 0 15,0-1-15,0 1 16,0 0-16,0 20 0,0-20 0,-22 0 0,22-1 16,0-20-16,0-1 0,0 22 0,0-43 15,0 22-15,0-22 16,0 1-16,0-1 0,0-21 0,0 0 16,0 0-16,0 1 0,22-22 0,-1 0 15,0 0-15,0 0 0,0-22 16,0 1-16,22 0 0,-22 0 0,21-21 15,-21 20-15,22-20 0,-22 21 0,0-43 16,0 22-16,0 0 0,1-22 16,-22-20-16,0 20 0,0-21 0,0 1 15,0 20-15,-22 1 0,1-22 0,0 22 16,-21 20-16,-1-20 0,1 20 16,0 1-16,21 21 0,-22 0 0,22 0 15,0-1-15,0 1 0,0 21 16,21-21-1,21 0 1,0 21-16,21-21 0,-21 21 16,22-21-16,-1-1 0,0 1 0,1 21 15,20-42-15,-20 21 0,-1 0 0,21-22 16,-20 22-16,-1-21 0,0-1 16,1 22-16,-22-21 0,42-22 15,-41 43-15,-1 0 0,-21 0 16,21 0-16,-21 0 15,-21 21 1,0 21-16,21 0 16,-22 0-16,1 0 0,21 0 15,-21 22-15,21-22 0,0 21 0,0-21 16,0 22-16,0-22 0,0 21 16,0-21-16,0 1 0,0-1 0,0 0 15,0 0-15,21-21 0,0 0 16,1 0-16,-1 0 0,0 0 0,0 0 15,0 0-15,0-21 0,22 0 0,-22 0 16,21-1-16,1 1 0,-1-21 16,0 21-16,1-22 0,-1 22 15,0-21-15,1 21 0,-1-22 16,0 22-16,-21 0 0,1 0 0,20 0 16,-21 0-16,0 21 0,-21 21 31,-21 0-16,0 0 1,21 0 0,21-42 15,0 0-15,-21 0-16,0 0 15,0-1-15,0 1 16,-21 21-1,0 0-15,0 0 16,0 21-16,-1 1 0,1-22 16,0 42-16,0-21 0,0 0 0,0 0 15,-1 22-15,1-22 0,0 21 16,21-21-16,0 22 0,0-22 0,0 0 16,0 0-16,21 0 0,0 1 15,1-1-15,-1-21 0,21 0 0,-21 0 16,22 0-16,-1 0 0,-21 0 15,21 0-15,1 0 0,-22 0 0,42-43 16,-41 22-16,20 0 0,-21 0 16,0-21-16,-21 20 15,21 1-15,1-21 0,-22 21 0,0-22 16,0 22-16</inkml:trace>
  <inkml:trace contextRef="#ctx0" brushRef="#br0" timeOffset="36413.24">20447 6689 0,'0'0'0,"-21"0"0,0 0 16,-1 0-16,1 0 16,21-21 15</inkml:trace>
  <inkml:trace contextRef="#ctx0" brushRef="#br0" timeOffset="36876.21">21802 6858 0,'0'0'0,"0"-21"0,0 0 15,0 0-15,21-1 16,0 22-16,0 0 15,-21 22-15,0-1 16,0 0-16,0 21 16,0-21-16,0 22 0,0-1 0,0 22 15,0-22-15,0 21 0,0 1 16,0 84-16,0-84 0,-21 20 16,21-20-16,-21 20 0,21-20 15,-21 21-15,21-22 0,0 22 0,0-22 16,-22 22-16,1-22 0,21 1 0,-21-1 15,21-20-15,-21 20 0,21-20 16,-21-1-16,0-21 0,21 0 16,0 0-16,-22 1 0,22-44 15,0 1 1,0 0-16,22 0 0,-22 0 16,21-22-16,0 1 0</inkml:trace>
  <inkml:trace contextRef="#ctx0" brushRef="#br0" timeOffset="37221.19">21865 7239 0,'0'0'0,"0"-63"0,0 20 0,0 1 15,0-22-15,0 43 0,0-21 16,0 0-16,21-1 0,0 22 0,1-21 16,-1 21-16,0-1 0,0 1 15,21 0-15,1 0 0,-1 0 0,0 21 16,1 0-16,-1 0 0,22 0 15,-22 0-15,0 0 0,-21 21 16,22 0-16,-22 0 0,0 0 0,-21 1 16,0-1-16,0 0 0,-21 21 15,0-21-15,0 1 0,-22-1 0,1 0 16,21 0-16,-22 0 0,1-21 0,0 21 16,-1 1-16,22-22 0,-21 0 15,21 21-15,0-21 0,-1 0 16,44 0 15,-1-21-31,0-1 16,0 22-16,0-21 15,0 0-15,22 0 0</inkml:trace>
  <inkml:trace contextRef="#ctx0" brushRef="#br0" timeOffset="37811.83">22754 6710 0,'0'0'0,"-21"21"15,-21 0 1,20 0-16,1 1 0,-21-1 0,21 0 16,0 0-16,-22 0 0,22 0 15,0 22-15,21-22 0,-21 0 16,21 0-16,0 0 16,0 1-16,21-22 15,0 0-15,0 0 0,0 0 0,1 0 16,-1 0-16,0 0 0,0 0 15,0 0-15,0 0 0,-21-22 0,0 1 16,0 0-16,0 0 0,0 0 16,-21 0-16,0-1 0,-21 1 15,21 0-15,-1 21 0,1-21 0,0 0 16,0 21-16,0 0 0,0 0 16,21-21-16,21 21 15,0 0 1,0 0-16,0-22 0,22 22 15,-1 0-15,0 0 0,-21 0 0,22 0 16,-1 0-16,0 0 0,1 0 16,-22 0-16,0 0 0,0 22 15,0-1-15,1 0 0,-22 0 0,21 0 16,-21 22-16,0-22 0,0 21 0,0 0 16,0 1-16,0 20 0,0-20 0,-21 20 15,21 1-15,-22-1 0,22 1 16,0-1-16,-21 1 0,0 20 0,21-20 15,-21-1-15,0 1 0,0 20 0,-1-20 16,1-1-16,0 1 0,0-1 16,0-20-16,0-1 0,21 0 15,-22 1-15,22-22 0,-21 0 0,21 0 16,0 0-16,0 1 0,0-44 31,0 1-31,0 0 0,21 0 16,1 0-16,-22 0 0,21-22 15,0 1-15,-21 0 0,0-22 0,21 22 16,-21-22-16</inkml:trace>
  <inkml:trace contextRef="#ctx0" brushRef="#br0" timeOffset="38152.73">22881 7112 0,'0'0'0,"21"-148"31,0 127-31,1 0 0,-1-1 15,0 22-15,0-21 16,0 21-16,0 0 0,22 0 16,-22 0-16,0 0 0,0 0 15,0 0-15,1 0 0,-22 21 16,0 1-16,0-1 0,0 0 16,0 0-16,0 0 0,-22 0 15,1 1-15,0-22 0,0 21 16,0-21-16,0 0 15,-1 21-15,-20-21 0,21 0 0,0 0 16,0 0-16,-1 0 0,1 0 0,0 0 16,42 0 31,0 0-47,1 0 0,-1-21 15,21 0-15,-21 21 0,0-22 0,1 22 16</inkml:trace>
  <inkml:trace contextRef="#ctx0" brushRef="#br0" timeOffset="38507.92">23326 6879 0,'0'0'0,"0"21"31,-22-21-31,22 22 0,-21-1 16,21 0-16,-21-21 15,21 21-15,0 0 0,0 0 16,0 1-16,21-22 16,0 21-16,1-21 15,-1 0-15,0 0 0,0 0 16,0 0-16,0 0 0,1 0 16,-1 0-16,-21-21 0,0-1 15,0 1-15,0 0 0,0 0 16,0 0-16,0 0 15,0-1-15,0 44 63,21-22-47,0 0-16</inkml:trace>
  <inkml:trace contextRef="#ctx0" brushRef="#br0" timeOffset="38831.01">23685 6922 0,'0'21'31,"-21"0"-15,0-21-16,21 21 0,0 0 0,0 0 16,-21 22-16,0-22 0,21 21 15,-21 1-15,21 20 0,0-21 0,0 22 16,-22-22-16,1 22 0,21-1 15,-21-20-15,21 20 0,-21 1 0,21-22 16,-21 21-16,0 1 0,21-22 0,-22 22 16,1-1-16,21-20 15,-21-1-15,21 21 0,0-20 0,-21-1 16,21-21-16,0 22 0,-21-22 0,21 0 16,0 0-16,0 0 0,0 0 15,0-42 16,0 0-31,0 0 0,0 0 16,0 0-16,0-22 0,0 1 0,0 0 16,0-1-16</inkml:trace>
  <inkml:trace contextRef="#ctx0" brushRef="#br0" timeOffset="39167.58">23474 7133 0,'0'0'16,"0"-21"-16,0 0 0,-21 0 0,21 0 16,0-1-16,0 1 15,0 0-15,21 21 0,0-21 0,0 21 16,0 0-16,0-21 0,1 21 16,20 0-16,-21 0 0,0 0 0,0 0 15,1 0-15,-1 0 0,0 0 16,-21 21-1,0 0-15,0 0 16,0 0-16,-21 1 0,0-22 16,21 21-16,-22 0 0,1 0 0,21 0 15,-21 0-15,0-21 0,0 22 16,0-22 0,-1 0-1,1 0 1</inkml:trace>
  <inkml:trace contextRef="#ctx0" brushRef="#br0" timeOffset="40460.18">931 9250 0,'21'0'16,"-21"-21"-1,22 21-15,-1-21 16,0 21-16,-21-22 16,0 1-16,0 0 15,0 0-15,0 0 16,0 0-16,-21 21 16,0 0-16,-1-22 0,1 22 15,0 0-15,-21 0 0,-1 0 0,1 22 16,0-22-16,-1 21 0,-20 21 15,21-21-15,-22 22 0,1-1 0,20 0 16,1 1-16,0-1 16,-1 21-16,22-20 0,0 20 0,0-20 15,21 20-15,0-21 0,0 64 16,21-85-16,0 22 0,21-22 16,-20 21-16,20-21 0,0-21 15,1 22-15,-1-22 0,0 0 16,22 0-16,-22 0 0,22 0 0,-22-22 15,0 1-15,22 0 0,-22 0 16,22 0-16,-22-22 0,21 1 0,-20 21 16,-1-21-16,0-1 0</inkml:trace>
  <inkml:trace contextRef="#ctx0" brushRef="#br0" timeOffset="42400.9">1566 8996 0,'0'0'0,"0"-21"0,0 0 15,0-22 1,-21 43-16,0 0 0,0 43 16,0-22-16,-1 0 0,1 21 15,21 1-15,0-1 0,-21 0 0,21 1 16,-21 20-16,21-21 0,0 1 16,-21-1-16,21 0 0,0 22 0,0-22 15,-21 1-15,21-22 0,-22 21 16,22 0-16,0-20 0,0-1 0,-21 0 15,21 0-15,-21-21 16,21-21 15,0 0-31,0 0 0,0-1 0,0 1 16,21-21-16,0 21 0,-21-22 16,22 22-16,-1-21 0,0 21 0,21 0 15,-21-22-15,1 22 0,20 21 16,-21-21-16,0 21 0,0 0 0,1 0 15,-1 0-15,0 21 0,-21 0 16,21 0-16,-21 22 0,0-22 16,0 21-16,0-21 0,0 22 15,0-22-15,0 21 0,0-21 0,0 1 16,21-1-16,-21 0 16,0 0-16,21-21 0,1 0 15,-1 0-15,0 0 16,0-21-16,0 0 0,0 0 0,22-1 15,-22 1-15,0 0 0,21-21 16,-20-1-16,20 22 0,-21-21 0,0 0 16,0 20-16,-21-20 0,0 21 15,0 0-15,0 0 0,-21 21 16,0 0 0,0 0-16,0 21 0,0-21 15,21 21-15,-22 0 0,22 0 16,-21 22-16,21-22 0,0 0 15,0 0-15,0 0 0,0 22 16,0-22-16,0 0 0,0 0 0,0 0 16,21 0-16,1 1 0,-1-1 15,0-21-15,0 21 16,0-21-16,0 0 0,1 0 16,-1 0-16,0 0 0,0-21 0,0 21 15,22-21-15,-22-1 0,21 1 16,0 21-16,-20-21 0,20 0 15,-21-21-15,0 20 0,0 1 0,1 0 0,-1 0 16,-21 0-16,0 0 16,0-1-16,0 1 0,0 0 0,-21 21 47,-1 21-47,22 0 0,-21 1 15,21-1-15,0 0 0,0 0 0,0 21 16,0-20-16,0 20 0,0-21 15,0 0-15,0 0 0,0 1 0,21-1 16,1 0-16,-1 0 0,0-21 0,0 0 16,21 0-16,-20 0 0,20 0 15,-21 0-15,21 0 0,-20 0 16,20-21-16,-21 21 0,21-21 16,-20 0-16,-1-1 0,-21 1 0,0 0 15,0 0-15,0 0 0,0-22 16,0 22-16,0 0 0,-21 0 0,-1 0 15,1 0-15,-21-1 0,21 1 0,-22 0 16,22 21-16,-21 0 0,0 0 16,20 0-16,-20-21 0,21 21 0,0 0 15,21-21 17,21 21-32,21 0 15,-21 0-15,22-21 0,-22 21 0,21-22 16,22 22-16,-22 0 15,0 0-15,-20 0 0,20 0 16,-21 0-16,21 0 0,-20 0 0,-1 0 16,0 22-16,0-1 0,0 0 15,-21 0-15,21 0 0,-21 0 0,0 1 16,0-1-16,22 0 0,-22 21 16,0-21-16,21 1 0,-21-1 0,0 0 15,0 21-15,0-21 0,0 1 0,0-1 16,0 0-16,0 0 15,0 0 1,0-42 0,0 0-1,0 0-15,0 0 0,0-1 16,0 1-16,0-21 0,0 21 16,0-22-16,0 22 0,0-21 0,21 21 15,0 0-15,0-22 0,0 22 16,1 0-16,-1 0 0,0 21 0,0-21 15,0 21-15,0 0 0,1 0 16,-1 0-16,0 21 16,-21 0-16,21 0 0,-21 0 15,0 22-15,21-22 0,-21 0 16,0 21-16,0-21 0,0 1 0,0 20 16,0-21-16,0 0 0,0 0 0,0 1 15,0-1-15,21 0 16,1-21-16,-1 0 15,0 0 1,-21-21-16,21 0 0,0-1 0,0 1 16,22 0-16,-22 0 0,0 0 15,21-22-15,-20 22 0,20 0 16,-21-21-16,43-1 0,-43 22 16,0 0-16,0 0 0,0 0 0,0 21 15,-21 21 16,0 0-31,0 0 16,-21 0-16,21 1 0,-21-1 0,21 21 16,0-21-16,0 22 0,0-22 15,0 0-15,0 21 0,0-21 0,0 1 16,0-1-16,21 0 0,0 0 0,-21 0 16,22 0-16,-1-21 0,21 0 15,-21 0-15,0 0 0,1 0 0,-1 0 16,21-21-16,-21 21 0,0-21 0,22 0 15,-22 0-15,0 21 0,0-43 16,22 22-16,-22 0 0,0-21 16,0 21-16,-21-22 0,0 22 0,0-21 15,0 21-15,0-1 0,0-20 16,0 21-16,0 0 0,-21 21 16,0 0-16,0 0 0,-1 0 15,1 21-15,0 0 0,0 0 16,21 22-16,-21-22 0,21 0 0,0 21 15,0 1-15,0-22 0,0 0 16,0 21-16,0-21 0,0 1 16,0-1-16,21 0 0,0 0 0,0-21 15,0 21-15,1-21 0,-1 0 16,0 0-16,0 0 0,0 0 16,22-21-16,-22 21 0,0-21 0,0 0 15,0 0-15,0-1 0,1 1 16</inkml:trace>
  <inkml:trace contextRef="#ctx0" brushRef="#br0" timeOffset="42888.14">5101 9208 0,'0'0'0,"0"-22"0,21 1 0,0 0 0,1 0 15,-22 0-15,21 0 0,0-1 16,-21 1-16,21 0 0,-21 0 16,21 0-16,-21 42 31,0 0-31,0 21 0,0-20 0,0 20 16,0 0-16,0 1 0,0-1 15,0 0-15,0 22 0,-21-22 0,21 0 16,-21 1-16,0 20 0,21-20 0,-21-1 15,-1-21-15,22 21 0,0-20 16,-21 20-16,21-21 0,-21-21 0,21 21 16,0-42 15,0 0-31,0 0 0,0 0 16,0-1-16,0-20 15,0 21-15</inkml:trace>
  <inkml:trace contextRef="#ctx0" brushRef="#br0" timeOffset="43460.17">5059 9165 0,'0'0'0,"0"-21"0,0 0 0,0 0 15,0 0-15,0-1 0,0 1 16,0 0-16,21 21 0,-21-21 16,42 0-16,-21 21 0,1-21 0,-1-1 15,21 22-15,0 0 0,1 0 16,-1 0-16,0 0 0,1 0 15,-1 22-15,-21-1 0,22 21 0,-22-21 16,0 0-16,-21 22 0,0-1 16,0-21-16,0 22 0,-21-22 0,0 21 15,-22-21-15,1 22 0,0-22 16,-1 0-16,1 0 0,21 0 0,-22 22 16,1-43-16,21 21 0,-21 0 0,20-21 15,1 0-15,21-21 31,21 0-31,-21-1 0,22 1 16,-1 21-16,0-21 16,21 0-16,-21 21 0,1-21 0,20 21 15,-21-21-15,21 21 0,1 0 0,-22 0 16,21 0-16,1 0 0,-22 21 16,21 0-16,-21 0 0,22 0 0,-22 0 15,0 1-15,0-1 0,-21 21 16,0-21-16,0 22 0,0-22 0,0 21 15,-21-21-15,0 22 0,0-22 0,-1 0 16,-20 0-16,0 0 0,-1 0 16,1 1-16,0-1 0,21-21 15,-22 21-15,1-21 0,21 0 0,-22 0 16,22 0-16,0 0 0,0 0 16,0 0-16,0 0 0,-1-21 0,1 21 15,21-21-15,0-1 0,-21 1 16,21 0-1,21 21-15,0-21 16,22 21-16,-22-21 16,0 0-16,21 21 0,-20-22 0</inkml:trace>
  <inkml:trace contextRef="#ctx0" brushRef="#br0" timeOffset="43864.43">5694 9546 0,'0'0'0,"0"-21"0,0 0 16,0 0-16,0 0 16,21-1-16,0 1 0,0 0 15,22 21-15,-22-21 0,21 21 0,-21-21 16,22 21-16,-1-21 0,-21 21 16,21 0-16,1 0 0,-22 0 0,21 21 15,-21 0-15,1 0 0,20 0 0,-21 0 16,-21 1-16,21-1 0,-21 21 15,0-21-15,0 22 0,0-22 0,0 21 16,0-21-16,0 22 0,-21-22 0,0 0 16,21 0-16,-21-21 15,0 21-15,-1-21 0,1 0 32,21-21-32,0 0 15,0 0-15,0 0 0,0-1 0,0-20 16,21 21-16,-21-21 0,0 20 0,22 1 15,-22-21-15,21 21 0,0 0 16,-21-1-16,21 1 0,0 0 0,0 21 16,-21-21-16,22 21 0,-1 0 15,0 0-15,0-21 0,0 21 16,0 0-16,1 0 0,-1 0 0</inkml:trace>
  <inkml:trace contextRef="#ctx0" brushRef="#br0" timeOffset="44337.19">6752 9313 0,'0'0'0,"-21"0"16,0 0-1,0 0-15,-1 0 0,1 22 0,0-1 16,0-21-16,0 21 0,21 0 16,-21 0-16,21 22 0,-22-22 0,22 0 15,-21 21-15,21 1 0,0-22 16,0 21-16,0-21 0,0 22 15,0-22-15,0 0 0,0 21 0,21-21 0,1 1 16,-22-1-16,21 0 0,0-21 16,0 0-16,-21 21 0,21-21 15,22 0-15,-22 0 0,0 0 0,0 0 16,0-21-16,22 0 0,-22 0 0,0-1 16,0 1-16,0 0 0,0 0 15,1-21-15,-1 20 0,-21-20 0,0 0 16,0-1-16,0 22 0,0-21 0,0 0 15,0 20-15,-21 1 16,-1 0-16,1 0 0,-21 0 0,21 0 16,0 21-16,-22 0 0,22 0 0,-21 0 15,21 0-15,-22 0 0,22 21 16,0 0-16,0 0 0,0 0 0,-1 0 16,22 1-16,0-1 0,0 0 0,0 21 15,0-21-15,0 1 0,0-1 16,0 21-16,0-21 0,0 0 0,0 1 15,22-22-15,-1 21 0,0 0 16,0-21-16,21 0 0,-20 0 0,20 0 16,-21 0-16,21 0 0,1 0 0</inkml:trace>
  <inkml:trace contextRef="#ctx0" brushRef="#br0" timeOffset="44964.03">7260 9440 0,'0'0'0,"21"-21"0,-21 0 0,21 0 0,-21 0 15,0 42 17,-21 0-32,0-21 0,21 21 15,0 22-15,0-22 0,0 21 0,-21-21 16,21 22-16,0-22 0,0 21 16,0-21-16,0 0 0,0 22 0,0-22 15,0 0-15,0 0 0,0 0 16,21-21 15,-21-21-31,21 21 16,0-21-16,-21 0 0,22 0 15,-1 0-15,-21-22 0,21 22 0,0-21 16,0 21-16,0-22 0,1 22 0,-1 0 16,0 0-16,0 0 0,-21-1 15,21 22-15,0 0 16,-21 22-16,0-1 15,0 0-15,0 0 0,0 0 16,0 0-16,0 22 0,0-22 0,0 0 16,0 21-16,0-20 0,0-1 15,0 0-15,0 0 0,0 0 16,0 0-16,0 1 0,22-22 16,-1 0-16,0 0 0,0 0 15,0 0-15,0-22 16,1 22-16,-1-21 0,0 0 0,21 0 15,-42 0-15,43-43 0,-22 22 16,0 0-16,-21 20 0,0-20 16,0 21-16,0-21 0,0 20 0,0-20 15,0 21-15,0 0 0,0 0 16,0-1-16,-21 22 31,0 0-15,21 22-1,0-1 1,21-21 0,0 0-16,0 0 0,0 0 15</inkml:trace>
  <inkml:trace contextRef="#ctx0" brushRef="#br0" timeOffset="45368.5">8340 9335 0,'0'0'0,"0"-22"0,0 1 15,-22 21 1,1 0 0,0 0-16,-21 0 15,21 0-15,-1 21 0,1 1 0,0-22 16,0 21-16,0 0 0,21 0 16,-21-21-16,21 21 0,0 0 15,0 1-15,21-1 16,0-21-16,0 21 0,0-21 0,0 21 15,1-21-15,-1 21 0,0-21 16,0 21-16,-21 1 0,21-22 0,22 42 16,-43-21-1,0 0-15,0 0 16,0 1-16,-22-22 0,1 0 16,0 21-16,0-21 0,0 0 0,0 21 15,-22-21-15,22 0 0,0 0 16,0 0-16,0 0 0,-1 0 0,1 0 15,0 0-15,0 0 16,21-21 0,0 0-16,0-1 15,21 22-15,0-21 0,0 21 16,1-21-16,-1 21 0,0 0 16</inkml:trace>
  <inkml:trace contextRef="#ctx0" brushRef="#br0" timeOffset="45748.22">8445 9610 0,'0'0'0,"0"-21"15,22 21-15,-1 0 0,0-22 16,-21 1-16,21 21 0,0-21 16,0 0-16,1 21 0,-22-21 0,21 0 15,0-1-15,0 22 0,-21-21 16,0 0-16,0 0 0,0 0 15,0 0-15,-21 21 16,0 0 0,0 0-16,-1 21 15,1-21-15,0 21 0,21 0 0,0 0 16,0 0-16,-21 1 0,21-1 0,0 21 16,0-21-16,0 0 0,0 1 15,0-1-15,0 0 0,0 0 0,0 0 16,0 0-16,0 1 15,21-22-15,0 21 0,0-21 16,1 0-16,-1 0 0,0 0 16,0 0-16,0 0 15,0-21-15,1 21 0,-1-22 16,0 1-16,0 21 0,0-21 0,0 0 16,1 0-16</inkml:trace>
  <inkml:trace contextRef="#ctx0" brushRef="#br0" timeOffset="46171.76">8953 9377 0,'0'0'0,"0"-21"16,0 0-16,22 21 31,-1 0 0,0 0-31,0 21 0,-21 0 16,21-21-16,0 21 0,-21 0 15,22 0-15,-22 1 0,0-1 0,0 0 16,0 0-16,0 0 0,0 22 0,0-22 16,0 0-16,0 0 0,0 0 15,0 0-15,0 1 0,0-1 16,0 0-16,-22-21 0,22-21 31,0 0-15,0-1-16,0 1 0,0 0 15,0 0-15,22 0 16,-22 0-16,21-22 0,0 22 0,0 0 16,-21-21-16,21 20 0,0 1 0,1 0 15,-22 0-15,21 21 0,0-21 16,-21 0-16,21 21 0,0 0 16,-21-22-16,21 22 0,-21-21 31</inkml:trace>
  <inkml:trace contextRef="#ctx0" brushRef="#br0" timeOffset="47076.06">10054 9292 0,'-42'0'0,"84"0"0,-105 0 0,41 21 16,1-21-16,-21 0 0,21 0 0,0 0 16,-1 0-16,22 22 15,22-22 1,-1 0-16,21 0 16,0 0-16,1 0 0,20 0 0,1 0 15,20 0-15,-20 0 0,-1 0 16,22-22-16,21 22 0,-21 0 0,20 0 15,1 0-15,0 0 0,0 0 0,0-21 16,-22 21-16,1 0 0,0 0 16,-22 0-16,-20 0 0,-1 0 0,0 0 15,1 0-15,-22 0 0,0 0 16,-42 0 15,0 0-31,-1 0 0,1 0 16,0 0-1,0 0-15,0 0 0,0 0 0,-22 0 16,1 0-16,21-21 0,-43 21 0,22 0 16,-22 0-16</inkml:trace>
  <inkml:trace contextRef="#ctx0" brushRef="#br0" timeOffset="47459.98">10033 9313 0,'0'0'0,"-21"0"0,0 0 0,-1 22 16,44-22 15,-1 0-31,0 0 0,21 0 16,1 0-16,-1 0 0,0 0 15,22 0-15,-1 0 0,-20 0 0,41 0 16,-20 0-16,20 0 0,22 0 15,-21 0-15,21 0 0,0 0 0,-1 0 16,-20 0-16,21 0 0,-21 0 0,-22 0 16,1 0-16,-1 0 0,1 0 15,-22 0-15,21 0 0,-41 0 0,20 0 16,-21 0-16,0 0 0,0 0 16,1 0-16,-22-22 0,0 1 31,-22 21-16,1 0-15,21-21 16,-21 21-16,0-21 16,0 21-16,21-21 0</inkml:trace>
  <inkml:trace contextRef="#ctx0" brushRef="#br0" timeOffset="47923.86">11557 8890 0,'0'0'0,"-42"0"31,20 0-31,22 21 16,0 0-16,0 1 0,0-1 16,0 0-16,0 0 0,0 0 15,0 0-15,43 1 0,-1 41 16,-21-42-16,0 0 0,1 1 15,-1-1-15,0-21 0,21 21 0,-21 0 16,22-21-16,-22 0 0,21 21 0,-21-21 16,22 0-16,-22 0 0,21 0 15,-21 0-15,1 0 0,-1 0 16,-42 0 15,-1 0-31,1 0 0,-21 0 16,21 0-16,-22 0 0,1 21 0,0 1 15,-1-1-15,22 0 0,-21 0 0,0 0 16,20 22-16,-20-22 16,21 21-16,-21-21 0,20 22 0,-20-1 15,21-21-15,0 21 0,-22 1 16,22-22-16,21 0 0,-21 0 16,21 0-16</inkml:trace>
  <inkml:trace contextRef="#ctx0" brushRef="#br0" timeOffset="50468.62">1397 11049 0,'42'-21'16,"-21"21"-1,1-21-15,-1 0 16,0-1-16,-21 1 16,0 0-1,-21 21-15,0 0 16,-1 0-16,-20 0 0,21 0 16,-21 0-16,-1 0 0,22 0 0,-21 0 15,-22 0-15,22 21 0,0 0 16,-1 22-16,22-22 0,-21 21 0,-1 1 15,22 20-15,-21-21 0,21 22 16,0-22-16,-22 22 0,22-1 0,21-20 16,0-1-16,-21 21 0,21-20 15,0-22-15,0 21 0,21-21 16,0 22-16,0-22 0,1 0 16,-1 0-16,21 0 0,-21-21 0,22 22 15,-1-22-15,0 0 0,-21 0 16,22 0-16,-1 0 0,0 0 15,1 0-15,-1-22 0,22 1 0,-22 0 16,0 21-16,-21-21 0,22-21 16,-1 20-16,0 1 0,-20-21 0,20 21 15,-21-22-15</inkml:trace>
  <inkml:trace contextRef="#ctx0" brushRef="#br0" timeOffset="52495.56">1863 10943 0,'0'0'0,"0"-21"0,0 0 0,0 0 16,-22 21 0,22 21-1,-21 0-15,21 0 0,0 0 0,0 22 16,0-22-16,-21 21 0,21 1 16,-21 20-16,21-21 0,0 1 0,-21 20 15,21-20-15,-21-1 0,-1 21 16,22-20-16,0-22 0,-21 21 0,21-21 15,-21 22-15,21-22 0,0 0 16,-21 0-16,21-42 47,0 0-47,21 0 0,0 0 16,-21-1-16,21-20 0,-21 21 15,22-21-15,-1 20 0,0-20 0,0 21 16,0-21-16,0 20 0,1 1 15,-1 0-15,0 21 0,0 0 16,0 0-16,-21 21 16,0 0-16,0 1 0,0 20 0,0-21 15,0 21-15,0-20 0,0 20 16,0-21-16,0 21 0,0-20 16,0-1-16,0 0 0,0 0 15,21 0-15,1 0 0,-1-21 16,0 0-16,0 0 15,0 0-15,0 0 0,1 0 0,-1-21 16,0 0-16,0 0 0,21 0 0,-20 0 16,-1-1-16,0 1 0,0-21 15,0 21-15,0-22 0,1 1 0,-22 0 16,0 21-16,0-22 0,0 22 16,0 0-16,0 0 0,0 0 0,0-1 15,-22 22-15,1 0 16,21 22-16,-21-1 15,0 0-15,21 0 16,-21 0-16,21 0 0,0 22 0,0-22 16,0 0-16,0 0 0,0 0 15,0 1-15,0 20 0,21-42 16,0 21-16,0 0 0,-21 0 0,21-21 16,1 22-16,-22-1 0,21-21 0,0 0 15,0 0-15,0 0 0,0 0 0,1 0 16,-1 0-16,0 0 0,0 0 15,0 0-15,0-21 0,1 21 0,20-22 16,-21 1-16,0 0 0,22 0 16,-22 0-16,0-22 0,0 22 15,0 0-15,0-21 0,1-1 0,-22 22 16,0 0-16,21-21 0,-21 21 16,0-1-16,0 1 0,0 42 31,-21 1-31,-1-1 0,22 0 15,0 0-15,-21 0 0,0 22 16,21-22-16,-21 21 0,21-21 0,0 0 16,0 22-16,0-22 0,0 0 0,0 0 15,0 0-15,21 1 16,0-22-16,0 0 16,1 0-16,-1 0 0,0 0 15,0-22-15,0 22 0,0-21 16,1 0-16,-1 0 0,0 0 0,-21 0 15,0-1-15,21 1 0,-21 0 16,0-21-16,0 21 0,0-1 0,0-20 16,-21 21-16,21 0 0,-21 0 15,0-1-15,-22 22 0,22 0 0,0-21 16,0 21-16,-22 0 0,22 0 16,0 0-16,0 0 0,42 0 46,21-21-46,-20 0 0,-1 21 0,21-21 16,0 21-16,-20-21 0,20 21 16,-21 0-16,21-22 0,1 22 0,-1 0 15,-21 0-15,22 0 0,-22 0 16,21 22-16,-21-1 0,0 0 0,1 0 16,-1 0-16,-21 0 0,21 1 0,-21 20 15,0-21-15,0 21 0,0-20 16,0-1-16,0 21 0,0-21 0,0 0 15,0 1-15,0 20 0,0-21 16,-21 0-16,21 0 16,-21 1-16,21-1 15,-22-21-15,1 0 16,21-21 0,0-1-1,0 1-15,0-21 0,0 21 16,0 0-16,0-22 0,0 22 0,21-21 15,-21-1-15,22 1 0,20 21 16,-21-21-16,0 20 0,0-20 0,1 21 16,20 0-16,-21 21 0,0-21 15,0 21-15,1 0 0,-1 0 0,0 0 16,0 21-16,-21 0 0,21 0 16,0 0-16,-21 0 0,0 1 15,22 20-15,-22-21 0,0 21 0,0-20 16,0-1-16,0 0 0,0 0 15,0 0-15,0 0 0,0 1 0,0-1 16,0-42 31,0-1-47,0 1 0,0 0 16,0 0-16,21 0 0,0 0 15,0-22-15,0 22 0,0-21 0,1 21 16,-1-22-16,0 22 15,21 0-15,-21 0 0,1 0 0,-1 21 16,0 0-16,-21-22 0,21 22 0,0 0 16,-21 22-1,0-1-15,0 0 0,0 0 0,0 0 16,0 0-16,0 22 0,0-22 16,0 0-16,0 21 0,0-20 0,0-1 15,0 21-15,0-21 0,0 0 0,0 1 16,0-1-16,0 0 15,21-21-15,1 0 0,-1 21 0,0-21 16,0 0-16,0 0 0,0 0 16,22 0-16,-22 0 15,21-21-15,-21 0 0,22 21 0,-22-21 16,0-1-16,21 1 0,-20 0 0,-1 0 16,0 0-16,0 0 0,0-22 15,-21 22-15,0-21 0,0-1 0,0 22 16,0 0-16,0-21 0,0 21 15,0-1-15,-21 22 16,0 0-16,0 0 0,0 22 16,-1-22-16,1 42 0,21-21 15,0 0-15,-21 22 0,21-22 16,-21 21-16,21 0 0,0-20 0,0 20 16,0-21-16,0 0 0,0 0 15,0 1-15,0-1 0,0 0 0,21 0 16,0-21-16,0 0 0,1 0 0,-1 0 15,0 0-15,0 0 0,0 0 16,22 0-16,-22 0 0,21-21 16,-21 0-16,0 0 0,1-1 15,-1 22-15,0-21 0,0-21 16,0 21-16,0 0 0,-21-1 0</inkml:trace>
  <inkml:trace contextRef="#ctx0" brushRef="#br0" timeOffset="53043.28">5270 10795 0,'0'0'15,"0"-21"-15,-21 0 16,0 21-16,0 0 31,0 0-31,0 0 16,-1 21-16,1 0 0,0 0 15,0 0-15,0 1 0,0 20 16,-1-21-16,1 21 0,0 1 0,0-1 16,0 0-16,0 1 0,-1-1 15,22 22-15,-21-22 0,21 0 0,0 1 16,0-22-16,0 21 0,0 0 0,21-20 15,1-1-15,-22 0 0,21 0 16,0 0-16,0 0 0,21-21 0,-20 0 16,-1 0-16,21 0 0,-21 0 0,0 0 15,22 0-15,-22 0 0,21-21 16,-21 0-16,22 0 0,-1 0 16,-21-22-16,22 22 0,-1-21 0,-21 0 15,0-1-15,0 1 0,1-22 16,-1 22-16,-21-21 0,0 20 0,0 1 15,0 0-15,0-22 0,-21 43 0,-1-21 16,1-1-16,-21 22 0,21 0 16,-64 21-16,64 0 0,-21 0 15,-1 0-15,1 0 0,21 21 0,-22 0 16,22 0-16,-21 1 0,21-1 16,-22 0-16,22 0 0,0 0 0,0 0 15,21 1-15,0-1 0,0 0 16,0 0-16,-21-21 0,21 21 15</inkml:trace>
  <inkml:trace contextRef="#ctx0" brushRef="#br0" timeOffset="53663.2">5715 11113 0,'0'-22'31,"0"44"-16,0-1 1,0 0-16,0 0 0,0 21 16,0 1-16,0-22 0,0 21 0,0 22 15,0-22-15,0 0 0,0 22 0,0-22 16,0 22-16,-21-1 0,21 1 16,0 20-16,0-20 0,-21 21 0,-1-1 15,1 1-15,0 0 0,0-22 0,0 22 16,0-1-16,-1 1 0,-20 0 15,21-22-15,-21 22 0,20-22 16,1 1-16,0-1 0,0 1 0,0-22 16,0 1-16,-1-22 0,22 0 15,0 0-15,0 0 0,0-42 16,0 0-16,0-21 16,0 20-16,0-20 0,0 0 15,0-1-15,0-20 0,0-1 0,22 1 16,-1-1-16,0-20 0</inkml:trace>
  <inkml:trace contextRef="#ctx0" brushRef="#br0" timeOffset="54007.63">5546 11472 0,'0'0'0,"0"-42"0,0 0 16,0 21-16,0-22 0,0 22 0,0 0 15,21 0-15,0 0 0,-21-1 16,21 1-16,0 0 0,22 0 0,-22 0 15,21 21-15,-21-21 0,22 21 0,-1 0 16,0 0-16,1 0 0,-1 0 16,-21 0-16,21 0 0,-20 21 0,-1 0 15,0 0-15,0 21 0,0-20 16,-21 20-16,0 0 0,0-21 16,0 22-16,0-22 0,-21 0 0,0 0 15,-21 0-15,20 1 0,1-1 16,-21 0-16,21-21 0,-22 0 0,22 21 15,-21-21-15,21 0 0,0 0 0,-1 0 16,1 0-16,0 0 0,0 0 16,21-21-16,-21 21 15,21-21-15,0 0 0,0-1 16,0 1 0,21 0-16,0 21 0,0-21 0</inkml:trace>
  <inkml:trace contextRef="#ctx0" brushRef="#br0" timeOffset="54324.19">6413 10816 0,'0'0'0,"0"-21"0,0 0 16,-21 21 15,21 21-31,-21 0 0,21 0 15,-21 1-15,21-1 0,0 21 0,0 0 16,0-20-16,0 41 0,-21-21 16,21 1-16,0-1 0,-21 22 15,21-22-15,0 0 0,0 1 0,0-1 16,0-21-16,0 0 0,0 22 16,0-22-16,0 0 0,21-21 31,0 0-16,0-21-15,0 21 0,0-21 0,-21-1 16,22-20-16,-1 21 0,0 0 0,0-22 16</inkml:trace>
  <inkml:trace contextRef="#ctx0" brushRef="#br0" timeOffset="54572.21">6794 11028 0,'0'0'0,"-21"0"31,21 21-15,0 0-16,-21 0 0,0 1 0,21-1 16,-21 0-16,0 0 0,21 0 0,0 22 15,0-22-15,-22 0 0,22 21 16,0-21-16,0 1 0,0-1 0,0 0 16,0 0-16,0 0 0,0 0 15,22-21 1,-1 0-16,0 0 15,0 0-15,0 0 0,22 0 16,-22-21-16,0 0 0,21 0 16</inkml:trace>
  <inkml:trace contextRef="#ctx0" brushRef="#br0" timeOffset="55283.76">7197 11134 0,'21'-21'0,"-42"42"0,42-64 15,-42 43 1,-1 22-1,1-1-15,0 0 0,0 0 0,21 0 16,-21 0-16,21 22 0,-21-22 16,21 0-16,0 0 0,0 0 15,0 1-15,0-1 0,0 0 0,0 0 16,0 0-16,21-21 16,0 0-16,0 0 15,0 0 1,-21-21-16,0 0 15,0 0-15,0 0 0,0-1 16,0 1-16,0 0 0,0-21 0,0 21 16,0-1-16,0-20 0,0 21 15,0 0-15,0 0 0,0-1 0,0 1 16,0 0-16,21 21 0,-21-21 16,22 21-16,-1 0 0,0 0 15,0 0-15,0 0 0,0 0 16,1 0-16,-1 21 0,-21 0 0,21 0 15,0 1-15,0-1 0,-21 21 16,0-21-16,21 0 0,-21 22 0,22 20 16,-22-42-16,21 1 0,-21-1 15,0 0-15,0 0 0,0 0 16,0 0-16,0 1 16,-21-22-1,-1 0-15,1-43 31,21 22-31,0 0 0,0-21 16,0 20-16,0 1 0,0-21 0,21 0 16,1 20-16,-1-20 0,0 0 0,0 21 15,21-22-15,-20 22 16,20 0-16,0 0 0,1 21 0,-1-21 0,0 21 16,-21 0-16,22 0 0,-22 21 0,21-21 15,-21 21-15,1 0 16,-22 21-16,0-20 0,21 20 0,-21-21 0,0 21 15,0-20-15,0 20 0,-21-21 16,-1 0-16,22 22 0,-21-22 0,0 0 16,0-21-16,21 21 0,0 0 0,-21-21 15,0 0-15,21 21 0,0-42 32,0 0-17,0 0-15,21 0 16,0 0-16</inkml:trace>
  <inkml:trace contextRef="#ctx0" brushRef="#br0" timeOffset="55712.52">8488 11007 0,'0'0'0,"21"0"0,-21-21 16,-21 21 15,0 0-31,-1 0 0,1 0 0,0 21 15,-21-21-15,21 21 0,-1-21 16,1 21-16,0 0 0,0-21 0,21 21 16,0 1-16,0-1 15,21 0 1,21-21-16,-20 0 16,-1 0-16,0 21 0,21-21 15,-21 0-15,22 21 0,-22-21 16,0 21-16,43 1 0,-43-1 15,-21 0-15,0 0 0,21-21 16,-21 21-16,0 0 0,0 1 0,0-1 16,-21 0-16,0-21 0,-1 21 0,1 0 15,0-21-15,0 21 0,0-21 16,-22 22-16,22-22 0,0 0 0,0 0 16,-21 0-16,20 0 0,1 0 0,0 0 15,0 0-15,0 0 0,0 0 16,-1 0-16,22-22 0,0 1 15,-21 21-15,0-21 0,21 0 0,-21 0 16,21 0-16,0-1 16,-21 1-16,21 0 0,-21-21 0,-1 21 15</inkml:trace>
  <inkml:trace contextRef="#ctx0" brushRef="#br0" timeOffset="55972.37">7429 10562 0,'0'0'0,"-21"0"62,0 0-31</inkml:trace>
  <inkml:trace contextRef="#ctx0" brushRef="#br0" timeOffset="56251.72">6286 10922 0,'0'0'0,"0"21"0,22-21 15,-1 0-15,0 0 0,0 0 16,21 0-16,1 0 0,-22 0 15,21 0-15,1 0 0,-1 0 16,0 0-16,1 0 0,-1 0 0,-21 0 16,21 0-16,-20-21 0,-1 21 0,0 0 15,0 0 1</inkml:trace>
  <inkml:trace contextRef="#ctx0" brushRef="#br0" timeOffset="58208.18">9821 11007 0,'0'0'0,"21"-21"0,1 21 16,-1 0-16,0-22 16,-21 1-16,21 21 15,-21-21-15,0 0 32,-21 21-32,0 0 0,0 0 15,-1 0-15,1 0 0,0 21 0,-21 0 16,21 0-16,-1 1 0,-20-1 15,21 0-15,0 0 0,0 21 16,-1 1-16,1-1 0,0 0 0,21 1 16,-21-22-16,21 21 0,0 1 15,0-22-15,0 21 0,0-21 0,0 0 16,21 1-16,0-1 0,0-21 16,1 21-16,-1-21 0,0 0 0,21 0 15,-21 0-15,1 0 0,-1 0 0,0 0 16,21 0-16,-21 0 0,1 0 15,-1 0-15,0-21 0,0 21 0,21-21 16,-20-1-16,20 1 0,-21 0 0,21 0 16,1 0-16,-22 0 0</inkml:trace>
  <inkml:trace contextRef="#ctx0" brushRef="#br0" timeOffset="58460.07">10731 11070 0,'22'0'47,"-1"0"-32,0 0-15,0 0 0,0 0 16,0 0-16,1 0 0,20 0 0,-21 0 15,0 0-15,0 0 0,1-21 0,-1 21 16</inkml:trace>
  <inkml:trace contextRef="#ctx0" brushRef="#br0" timeOffset="58640.01">10774 11197 0,'-21'21'16,"42"-42"-16,-64 42 0,43 1 15,22-22 32,-1 0-47,0 0 0,21 0 16,-21 0-16,22-22 0,-1 22 0,0-21 16,22 0-16,-22 21 0,22-21 15,-22 21-15</inkml:trace>
  <inkml:trace contextRef="#ctx0" brushRef="#br0" timeOffset="59216.52">11769 10964 0,'-22'-63'31,"22"42"-31,0 0 0,22 21 15,-1 0-15,0 0 16,0 0-16,0 0 0,0 0 0,1 0 16,-1 21-16,0-21 0,0 21 15,0 0-15,0 0 0,-21 0 0,0 1 16,0 20-16,0-21 0,0 0 16,0 22-16,0-22 0,0 21 0,-21-21 15,0 0-15,0 1 0,0 20 16,0-21-16,-1 0 0,1 0 15,0-21 1,21-21 0,0 0-16,0 0 15,0 0-15,0 0 0,21-22 16,-21 22-16,21 0 0,1-21 0,-1 20 16,0-20-16,0 21 0,0 0 0,22-22 15,-1 22-15,0 0 16,1 0-16,-1 0 0,0 21 0,1-21 15,-22 21-15,21 0 0,-21 0 0,22 0 16,-22 0-16,0 21 0,0 0 16,0 0-16,0 0 0,-21 0 0,0 1 15,0-1-15,0 21 0,0-21 0,0 22 16,0-22-16,0 0 0,0 0 16,0 21-16,-21-20 0,21-1 15,-21-21-15,0 21 0,21 0 0,0 0 16,-21-21-16,21-21 31,0 0-15,21 0-16,-21 0 0,21-1 15,0 1-15</inkml:trace>
  <inkml:trace contextRef="#ctx0" brushRef="#br0" timeOffset="60204.18">12721 11028 0,'21'0'32,"0"0"-17,1 0-15,-1-21 0,0 0 0,0 21 16,0-22-16,0 22 0,1-21 16,-1 0-16,0 21 0,0-21 15,0 0-15,-21 0 0,0-1 0,0 1 16,0 0-16,0 0 0,-21 21 15,0 0-15,0 0 0,0 0 16,-1 0-16,1 0 0,0 0 0,-42 21 16,41 0-16,1 0 15,0 22-15,0-22 0,21 0 0,-21 0 16,21 22-16,-21-22 0,21 0 0,0 0 16,0 21-16,0-20 0,0-1 15,0 0-15,0 0 0,0 0 0,21 0 16,0-21-16,0 22 0,0-22 15,0 0-15,22 0 0,-22 0 16,21 0-16,-21 0 0,22-22 0,-1 22 16,-21-21-16,22 0 0,-1 0 0,-21 0 15,21 0-15,1-1 0,-1 1 16,0-21-16,-20 21 0,20 0 16,-21-1-16,0-20 0,0 42 0,1-21 15,-22 0-15,0 0 0,0 42 31,0 0-31,0 0 16,-22 0-16,1 0 16,21 1-16,-21 20 0,21-21 0,0 0 0,-21 0 15,21 1-15,0-1 0,-21 0 16,21 0-16,0 0 0,0 0 16,21-21-1,0 0 1,0 0-16,0-21 0,1 21 15,-1-21-15,0 0 0,0 0 0,0 0 16,0-1-16,43-20 0,-43 21 16,0 0-16,0 0 0,1-1 15,-1 22-15,-21-21 0,21 0 16,-21 42 15,0 0-31,0 1 16,0-1-16,0 0 0,0 0 0,0 0 15,0 0-15,0 1 0,0-1 16,0 0-16,0 0 0,0 0 16,0 0-16,0 1 0,21-22 15,0 0-15,0 0 16,1 0-16,-1 0 0,0 0 16,-21-22-16,21 1 0,0 0 15,0 21-15,1-21 0,-22 0 16,21 0-16,-21-1 0,21-20 0,-21 21 15,0 0-15,0 0 0,0-22 0,0 22 16,0 0-16,0-21 0,-21 20 16,0 22-16,-1 0 15,1 0-15,0 0 16,21 22 0,0-1-1,21-21 1,0 0-1,1-21 1,-22-1-16,21 1 16</inkml:trace>
  <inkml:trace contextRef="#ctx0" brushRef="#br0" timeOffset="60980.22">15494 10329 0,'21'0'15,"-42"0"-15,42-21 0,-21 0 0,0 0 16,0 0-16,0 0 16,0-1-16,-21 22 15,0 0 17,0 0-32,-1 0 15,22 22-15,-21-22 0,0 21 0,21 0 16,-21 0-16,0 21 0,21-20 0,-21 20 15,-1 0-15,1-21 0,21 22 16,-21-1-16,0-21 0,21 22 0,-21-22 16,21 21-16,0-21 0,0 0 15,0 1-15,0-1 32,0 0 14,-21-21-46,21 21 16,0 0-16,-22 0 16,22 1-16,-21-1 0,0 0 15,21 0-15,-21 0 0,21 0 16,0 22-16,-21-22 0,21 0 0,0 21 16,0-20-16,0-1 0,0 21 15,21-21-15,0 0 0,0 1 0,0-1 16,1-21-16,20 21 0,0-21 0,1 0 15,-1 0-15,0 0 0,22 0 16,-22 0-16,0-21 0,1 0 0,-1 21 16,0-22-16,1 1 0,-22-21 0,21 21 15,1 0-15,-22-22 0,21 22 16</inkml:trace>
  <inkml:trace contextRef="#ctx0" brushRef="#br0" timeOffset="62891.69">16362 10118 0,'0'0'16,"0"-21"-16,0-1 0,0 1 0,-21 21 15,-1 0 1,1 0-16,0 21 0,21 22 16,-21-22-16,0 21 0,0-21 0,-1 43 15,22-22-15,-21 22 0,21-1 0,-21 1 16,0-1-16,21-20 0,0 20 15,-21-21-15,21 22 0,-21-22 0,21 1 16,-22-1-16,22-21 0,0 21 0,0-20 16,-21-1-16,21 0 15,0 0-15,-21 0 0,21-42 47,21 0-47,0 0 0,1 0 0,-1-1 16,0-20-16,0 21 0,21-21 0,-20 20 15,20-20-15,0 21 0,-21-21 16,22 20-16,-22 1 0,21 0 0,-21 21 16,1 0-16,-1 0 0,0 0 15,-21 21 1,0 22-16,0-22 0,0 0 0,0 21 16,0-21-16,0 1 0,0 20 15,0-21-15,0 0 0,0 0 0,0 1 16,0-1-16,0 0 0,0 0 15,21-21-15,0 0 16,0 0-16,1 0 0,20 0 0,-21 0 16,21 0-16,-20-21 0,20 21 0,-21-21 15,21 0-15,1-1 0,-22 1 16,0 0-16,21-21 0,-20 21 0,-1-22 16,-21 22-16,0-21 0,0 21 15,0-1-15,0-20 0,0 21 0,0 0 16,0 0-16,-21 21 15,-1 0 1,22 21-16,-21 0 0,21 0 16,0 0-16,0 22 0,0-22 15,0 0-15,0 0 0,0 0 16,0 0-16,0 1 0,0-1 0,0 0 16,0 0-16,0 0 0,0 0 15,21-21-15,1 22 16,-1-22-16,0 0 0,0 0 15,0 0-15,0 0 0,1 0 16,20 0-16,0-22 0,1 22 0,-1-21 16,0 0-16,1 0 0,-1 0 15,0 0-15,1-1 0,-22-20 16,0 21-16,0-21 0,0 20 0,0 1 16,-21 0-16,0 0 0,0 0 0,0 0 15,-21 21 1,0 21-1,0 0-15,0 0 0,0 0 0,-1 22 16,1-22-16,21 0 0,-21 0 16,21 0-16,-21 22 0,21-22 0,0 0 15,0 0-15,0 0 16,21 0-16,0-21 0,0 0 0,1 22 16,-1-22-16,0 0 0,0 0 15,21 0-15,-20 0 0,-1 0 0,21 0 16,-21-22-16,0 22 0,1-21 15,-1 0-15,0 0 0,-21 0 0,0 0 16,0-1-16,0-20 0,0 21 16,0 0-16,0-22 0,0 22 0,-21 0 15,0 0-15,-1 0 0,1 0 0,0 21 16,0 0-16,0 0 0,0 0 16,-1-22-16,1 22 0,42-21 46,22 21-46,-22 0 0,0 0 0,21-21 16,1 21-16,-22 0 0,21 0 16,1 0-16,-22 0 0,21 0 0,-21 0 15,22 0-15,-1 21 0,-21 0 16,0 1-16,0-1 0,-21 0 16,0 0-16,0 0 0,0 0 15,0 22-15,0-22 0,0 0 0,0 0 0,0 0 16,0 1-16,-21-1 0,21 0 15,0 0-15,-21-21 0,21 21 0,0 0 16,-21 1-16,21-44 63,0 1-63,0 0 0,0 0 15,0-21-15,42 20 0,-21 1 16,1 0-16,-1-21 0,0 21 0,21-22 15,-21 22-15,1 0 16,20 0-16,-21 0 0,0-1 0,0 22 16,1 0-16,-1 0 0,0 0 15,-21 22-15,0-1 0,0 0 16,0 21-16,0-21 0,0 1 0,0 20 16,0-21-16,0 0 0,0 0 15,0 1-15,0-1 0,0 0 0,0 0 16,0 0-16,0 0 0,21-21 15,0 0 1,0 0 0,1-21-16,-22 0 15,21 0-15,0 21 0,0-21 16,0 0-16,22-22 0,-22 22 0,21 0 16,-21-21-16,22 20 0,-22 1 15,21-21-15,-21 21 0,22 0 16,-22-1-16,0 22 0,0-21 0,-21 42 31,0 1-31,0-1 0,0 0 16,0 0-16,0 0 0,0 0 0,0 1 15,-21-1-15,21 0 0,0 0 16,0 0-16,0 0 0,0 1 16,0-1-16,0 0 0,0 0 0,21-21 15,0 0-15,0 0 0,1 0 16,20 0-16,-21 0 0,0 0 15,22 0-15,-1-21 0,0 21 16,1-21-16,-22 0 0,21-1 16,0 1-16,-20 0 0,20 0 0,-21 0 15,0-22-15,-21 22 0,0-21 0,0 0 16,0 20-16,0 1 0,0 0 16,-21 21-16,0 0 0,0 0 15,-22 0-15,22 21 0,0 0 16,0 1-16,0 20 0,0-21 0,21 0 15,0 22-15,-22-22 0,22 0 0,0 0 16,0 0-16,0 22 0,0-22 16,0 0-16,0 0 0,22-21 15,-22 21-15,21-21 16,0 0-16,0 0 0,0-21 16,0 21-1,-21-21-15,22 0 0</inkml:trace>
  <inkml:trace contextRef="#ctx0" brushRef="#br0" timeOffset="63585.21">20045 10075 0,'0'0'0,"21"0"0,-21-21 15,0 0 1,-21 21 15,0 0-31,-1 21 0,1 0 16,0 1-16,0-1 0,0 0 0,0 21 16,-1 1-16,-20-1 0,21 21 15,0-20-15,0 20 0,-22 1 0,22-1 16,0-20-16,0 20 0,0-21 0,21 1 15,0-1-15,0 0 0,0-20 16,21 20-16,0-21 0,21 0 0,-21 0 16,43-21-16,-22 22 0,1-22 0,20 0 15,-21 0-15,22 0 0,-1 0 16,1 0-16,-1-22 0,1 1 16,21 0-16,-22 0 0,1 0 0,-1 0 15,1-22-15,-1 1 0,-21 0 16,1-1-16,-1-20 0,-21-1 0,-21 1 15,0 20-15,0-20 0,0-1 16,0 22-16,-21-21 0,0 20 0,-21 1 16,20 21-16,-20-22 0,-21 22 0,20 0 15,-20 21-15,-1 0 0,1 0 16,20 0-16,-20 21 0,-1 0 0,22 1 16,0-1-16,-1 0 0,1 21 15,0 1-15,21-22 0,-22 21 0,22 0 16,21 1-16,-21-22 0,21 21 15,0 1-15,0-22 0,0 0 16,21 0-16,-21 0 0,42 0 0,-20-21 16,20 0-16,-21 22 0,43-22 0</inkml:trace>
  <inkml:trace contextRef="#ctx0" brushRef="#br0" timeOffset="63936.8">20955 10541 0,'0'0'0,"0"21"16,0 0 0,0 1-16,0-1 0,0 0 15,0 21-15,0-21 0,0 22 0,0-1 16,0 0-16,0 1 0,-21-1 0,21 0 16,0 22-16,-21-22 0,21 43 15,0-22-15,0 1 0,-22 21 0,1-1 16,21-20-16,-21 20 0,0 1 0,21 0 15,-21-1-15,0 1 0,-1 0 16,1-1-16,0-20 0,-21 21 0,21-22 16,-1-21-16,1 22 0,-21-22 0,21-21 15,0 22-15,-22-1 16,22-42-16,0 0 0,21-21 31,0 0-31,0 0 0,0-22 16,21 1-16,0 0 0,22-22 15,-22 1-15,21-1 0,0-21 0,1 1 16,-1-1-16</inkml:trace>
  <inkml:trace contextRef="#ctx0" brushRef="#br0" timeOffset="64247.65">21040 10816 0,'0'0'0,"0"-42"0,0 21 15,0-43-15,0 22 16,0 21-16,0 0 0,0-1 0,0 1 15,0 0-15,21 0 0,0 0 0,0 21 16,0-21-16,0 21 0,1 0 16,20 0-16,0 0 0,-21 0 0,22 0 15,-22 21-15,21-21 0,-21 42 16,1-21-16,-22 0 0,0 1 0,0 20 16,0-21-16,0 21 0,-22-20 0,1-1 15,0 0-15,-21 0 0,21 0 16,-22 0-16,22-21 0,-21 22 0,21-22 15,-1 21-15,1-21 0,0 0 16,0 0-16,0 0 0,21-21 31,0-1-31,0 1 16,21 0-16,0 0 0,-21 0 16,21 0-16</inkml:trace>
  <inkml:trace contextRef="#ctx0" brushRef="#br0" timeOffset="64544.07">21738 10012 0,'0'0'0,"-42"0"32,42 21-32,-21-21 0,-1 42 0,1-20 15,0-1-15,0 21 0,0-21 16,0 22-16,-1-1 0,22 0 0,-21 1 15,21 20-15,-21-21 0,21 1 0,-21-1 16,21 0-16,0-20 0,0 20 16,0-21-16,0 0 0,0 0 0,0 1 15,0-1-15,0 0 16,21-21-16,0 0 0,0 0 16,1 0-16,-1 0 0,0 0 15,0-21-15,0 0 0,0-1 16,1 22-16,-1-21 0,0 0 15,0 0-15</inkml:trace>
  <inkml:trace contextRef="#ctx0" brushRef="#br0" timeOffset="64784.08">21929 10456 0,'0'0'0,"0"22"47,0-1-47,-22 0 16,1 0-16,21 0 0,-21 22 0,0-22 15,21 0-15,0 0 0,-21 0 16,21 0-16,-21 1 0,21-1 16,-22-21-16,22 21 0,0 0 15,22-21 1,-1 0-16,0 0 16,0 0-16,0 0 0,0 0 0,1-21 15,20 0-15,-21 0 0,0 21 16,22-22-16,-22 1 0</inkml:trace>
  <inkml:trace contextRef="#ctx0" brushRef="#br0" timeOffset="65688.02">22204 10520 0,'0'0'16,"-21"21"15,-1-21-31,1 21 0,21 0 16,-21 1-16,21-1 0,-21 0 15,0 0-15,21 0 0,0 0 0,-21 1 16,21-1-16,0 0 0,0 0 15,21-21 32,-21-21-47,0 0 16,0 0-16,0-1 0,0 1 16,0 0-16,21 0 0,-21 0 15,21-22-15,-21 22 0,0 0 0,21 0 16,0 21-16,-21-21 0,22 0 0,-1 21 15,0-22 1,0 22-16,0 0 0,0 0 16,1 22-16,-22-1 0,0 0 15,0 21-15,21-21 0,-21 1 16,0-1-16,0 0 0,0 0 0,0 0 16,0 0-16,0 1 0,0-1 15,0 0-15,0 0 0,0 0 16,-21-21-16,21-21 31,0 0-15,0 0-16,0 0 15,0-1-15,0 1 0,21 0 16,0-21-16,0 21 0,0-1 0,0-20 16,1 21-16,-1 0 0,0 0 15,0-1-15,0 22 0,0 0 0,1-21 16,-1 21-16,0 0 0,0 21 15,-21 1-15,0 20 16,0-21-16,0 0 0,0 0 0,-21 1 16,21 20-16,-21-21 0,21 0 15,0 0-15,0 1 0,0-1 16,0 0-16,0 0 16,21-21-1,0 0-15,0 0 16,0 0-16,22-21 0,-22 21 0,0-21 15,21 0-15,1-1 0,-22 1 16,0 0-16,21 0 0,-20 0 0,-1-22 16,0 22-16,0 0 0,0-21 15,-21 21-15,21-1 0,-21 1 0,0 0 16,-21 21 0,0 0-16,0 0 0,0 21 15,0 0-15,-1-21 0,1 22 0,21-1 16,-21 0-16,21 0 15,0 0-15,0 0 0,0 1 0,0-1 16,0 0-16,21 0 0,-21 0 16,0 0-16,21 1 0,-21-1 15,0 0-15,0 0 16,-21-21 0,0 0-16,0 0 15,0 0-15,21-21 31,0 0-31,0 0 16,0-1-16</inkml:trace>
  <inkml:trace contextRef="#ctx0" brushRef="#br0" timeOffset="65897.2">22606 10097 0,'0'0'0,"-21"0"0,0 0 15,-1 0-15,1 0 16,0 0 0,21-22 15,-21 22 0,0 0-31,0 0 0</inkml:trace>
  <inkml:trace contextRef="#ctx0" brushRef="#br0" timeOffset="66064.13">21421 10181 0,'0'0'0,"-22"0"0,1 0 16,0 0-16,21 21 0,21-21 31,0 0-31,22 0 0,-1 0 15,0 0-15,1 0 0,-1 0 0,22 0 16,-22 0-16,21 0 0</inkml:trace>
  <inkml:trace contextRef="#ctx0" brushRef="#br0" timeOffset="66608.09">23580 10329 0,'0'0'0,"0"-21"31,-22 21-31,1 0 16,0 0-16,0 0 16,0 0-16,0 21 0,-1 1 0,1-1 15,0 0-15,0 21 0,21-21 0,-21 22 16,0-22-16,21 0 0,0 21 16,-22-20-16,22-1 0,-21 21 0,21-21 15,0 0-15,0 1 16,0-1-16,0 0 0,0 0 15,0 0-15,21-21 16,1 0-16,-1 0 16,0 0-16,0 0 0,0 0 0,22 0 15,-1-21-15,-21 21 16</inkml:trace>
  <inkml:trace contextRef="#ctx0" brushRef="#br0" timeOffset="66959.88">23770 10351 0,'0'0'0,"21"0"0,0 0 16,-21 21-1,0 0 1,0 0-16,0 0 0,0 0 15,0 1-15,0-1 0,0 21 0,0-21 16,0 0-16,-21 22 0,21-22 16,0 0-16,-21 0 0,21 0 0,-21 1 15,0-1-15,21 0 0,-21 0 16,-1 0-16,1-21 0,21 21 16,-21-21-1,0 22-15,21-44 47,0 1-47,21 0 16,0 21-16</inkml:trace>
  <inkml:trace contextRef="#ctx0" brushRef="#br0" timeOffset="70584.12">24405 10287 0,'-21'0'16,"0"0"-1,21 21 1,-21-21-16,21 21 0,-22-21 15,22 22-15,0-1 0,0 0 16,0 0 0,22-21 15,-1 0-31,0 0 16,0 0-16,0-21 15,-21 0-15,21 21 16,1-21-16,-22-1 0,21 1 0,-21 0 15,0 0-15,0 0 16,0 0-16,-21 21 31,-1 0-31,1 0 16,21 21-16,-21 0 16,0-21-16,21 21 15,-21-21-15,21 21 16,0 0-1,0 1 1,0-1-16,0 0 16,0 0-16</inkml:trace>
  <inkml:trace contextRef="#ctx0" brushRef="#br0" timeOffset="71365.96">24384 10837 0,'21'0'47,"0"0"-16,0 0-15,-21 22 15,0-1-31,0 0 16,-21-21-1,0 21 1,0-21 0,0 0-16,21-21 31,0 0-31,0 0 16,0-1-16,0 1 31,21 21-16,0 0 1,-21 21 0,0 1-1,0-1 1,0 0 0,-21-21-16,0 0 15,0 0 1,21-21-1,0 0 17,0-1-32,0 1 15,0 0 1,21 21-16,0 0 16,0 0-16,0 0 15,-21 21-15,21-21 16,-21 21-16,0 1 0,0-1 0,0 0 15,0 0-15,0 0 0,0 0 0,-21 1 16,0-1-16,0 0 0,0 0 16,-22 21-16,1-20 0,21-1 15,-43 0-15,22 21 0,0-21 0,-22 1 0,1-1 16,20 0-16</inkml:trace>
  <inkml:trace contextRef="#ctx0" brushRef="#br0" timeOffset="73313.2">868 13377 0,'0'0'0,"-21"-21"0,-1 0 0,1 21 15,0-21-15,21 0 0,-21 0 16,0 21-16,21-22 0,0 1 16,-21 0-16,21 0 0,-22 0 0,22 0 15,0-1-15,0 1 16,0 42 0,-21 1-16,21-1 15,-21 0-15,21 21 0,0 1 16,-21 20-16,21-21 0,0 22 0,0-1 15,0 1-15,0 21 16,-21-22-16,21 1 0,-21-22 0,21 21 0,0 1 16,-22-22-16,1 1 15,21-1-15,-21 0 0,21 1 16,0-22-16,0 0 0,0 0 0,0 0 16,-21-21-16,21-21 31,0 0-31,0 0 15,0-22-15,0 22 0,0-21 16,0 0-16</inkml:trace>
  <inkml:trace contextRef="#ctx0" brushRef="#br0" timeOffset="73576.2">593 13335 0,'0'0'0,"0"-21"0,0 0 31,0 0-31,21-1 16,0 22-16,21-21 0,-21 21 16,1-21-16,20 21 0,0-21 15,1 21-15,-1-21 0,0 21 0,1 0 16,-1 0-16,-21-21 0,21 21 16,-20 0-16,20 0 0,-21 0 15,-21 21 1,0 0-1,0 0-15,-21 0 16,0-21-16,0 21 16,-1 1-16</inkml:trace>
  <inkml:trace contextRef="#ctx0" brushRef="#br0" timeOffset="73808.07">741 13801 0,'0'0'0,"0"42"32,21-42-32,0 0 15,0 0-15,0 0 0,1 0 16,-22-21-16,21 21 0,0-21 16,0 21-16,0 0 0,0-21 0,1 21 15,-1 0 1,0-22-16,0 22 15,0 0 1</inkml:trace>
  <inkml:trace contextRef="#ctx0" brushRef="#br0" timeOffset="74075.97">1270 13716 0,'0'21'31,"-21"0"-31,21 1 0,0-1 16,0 21-16,-21-21 0,21 0 15,0 1-15,0-1 0,-22 0 0,22 0 16,0 0-16,0 0 0,0 1 16,0-1-16,0 0 15,-21-42 32,21 0-31,0-1-16</inkml:trace>
  <inkml:trace contextRef="#ctx0" brushRef="#br0" timeOffset="74268.2">1228 13568 0,'0'0'0,"0"-21"0,0 0 15,0-1 1,21 44 31,0-1-31,0-21-16,0 21 15,0 0-15</inkml:trace>
  <inkml:trace contextRef="#ctx0" brushRef="#br0" timeOffset="74703.64">1566 13716 0,'-21'0'16,"0"-21"-1,0 21-15,21-21 16,0 0-16,0-1 0,21 1 15,0 21 1,21 0-16,-20 0 0,-1 0 16,21 0-16,-21 21 0,22 1 15,-22-1-15,0 0 0,0 21 0,0-21 16,0 1-16,1 20 0,-22-21 16,0 21-16,0-20 0,0-1 0,0 21 15,0-21-15,0 0 0,0 1 16,-22-1-16,1 0 0,0 0 15,0-21 1,21-21 0,0 0-16,0 0 15,0-1-15,0 1 0,0 0 0,0 0 16,0 0-16,0 0 0,0-1 16,21 1-16,0-21 0,-21 21 15,21 0-15,1-1 0,-1 1 0,0 0 16,0 0-16,0 0 0,0 21 15,1-21-15,-1-1 0,0 1 16,0 21-16,0-21 0,0 21 16,1 0-16</inkml:trace>
  <inkml:trace contextRef="#ctx0" brushRef="#br0" timeOffset="75084.2">2201 13843 0,'0'21'0,"-21"22"31,42-43-15,0-22-1,1 1-15,-1 21 0,0-21 16,0 0-16,21 0 0,-20 0 16,-1-22-16,0 22 0,0 0 0,-21 0 15,0 0-15,21-1 0,-21 1 16,0 0-16,0 0 0,-21 21 15,0 0-15,0 0 0,0 0 16,-1 21-16,-20 0 0,21 0 0,-21 1 16,20-1-16,1 0 0,0 21 15,0 1-15,0-22 0,21 21 0,-21-21 16,21 22-16,0-22 0,0 0 16,0 21-16,0-21 0,0 1 15,21-1-15,0 0 16,0-21-16,0 0 0,0 0 15,1 0-15,20 0 0,-21 0 16,21-21-16,1 0 0,20-1 0,-20 1 16,20 0-16,-21-21 0</inkml:trace>
  <inkml:trace contextRef="#ctx0" brushRef="#br0" timeOffset="76377.2">3069 13335 0,'0'-21'0,"0"42"0,0-63 0,-21 21 15,0-1-15,0 22 16,-1 0-16,1 22 16,21-1-16,0 0 15,-21 21-15,21-21 0,-21 22 16,21-22-16,-21 42 0,21-20 0,-21-1 16,-1 22-16,22-1 0,0 1 15,-21-1-15,0 1 0,21 20 0,-21-20 16,21 20-16,0 1 0,0 0 15,0-1-15,0 22 0,-21-21 0,21 21 16,0 0-16,-21-22 0,21 22 16,0 0-16,0 0 0,0-22 15,0 22-15,0-21 0,0 0 0,0-22 0,0 1 16,0-1-16,0-21 0,0 1 16,0-1-16,21-21 0,-21 0 15,21 1-15,-21-1 0,21-21 16,0 0-16,0-21 0,1-1 15,-1 1-15,0-21 0,0 21 16,21-22-16,-20 1 0,20-21 0,0-1 16,-21 1-16,22-1 0,-22 1 0,21-22 15,-21 0-15,1 1 0,-22 20 16,0-21-16,0 1 0,-22-1 0,-20 0 16,21 1-16,-21 20 0,-1-20 15,-20 20-15,20 22 0,-20-1 16,-1 1-16,22 0 0,-21 21 15,20 21-15,1-22 0,0 1 0,20 21 16,-20 0-16,42-21 0,0 0 16,0 0-16,21 0 15,0-1-15,1 1 16,20 0-16,-21 0 0,21 0 16,1-22-16,-22 22 0,21 0 0,1-21 15,-1-1-15,-21 1 0,21 21 16,1-21-16,-22-1 0,21 22 0,-21 0 15,1 0-15,-1 0 0,0-1 16,0 1-16,0 21 0,-21 21 31,0 1-31,0-1 16,0 0-16,0 21 0,0-21 16,0 22-16,0-22 0,-21 21 0,21-21 15,0 1-15,0-1 0,0 21 16,0-21-16,0 0 0,21 1 15,0-22-15,1 0 16,-1 0-16,0 0 0,0 0 0,0 0 16,0 0-16,1-22 0,20 1 15,-21 0-15,0 0 0,-21 0 0,21 0 16,-21-1-16,0-20 16,0 21-16,0-21 0,-21 20 0,21 1 15,-42 0-15,21 0 0,0 0 16,-22 0-16,22 21 0,-21 0 0,21 0 15,-1 0-15,1 0 0,0 0 16,0 0-16,42 0 31,0-22-31,0 22 0,22-21 0,-1 21 16,-21-21-16,22 21 0,-1-21 16,0 21-16,1-21 0,-1 21 15,0 0-15,1 0 0,-1 0 0,-21 0 16,21 0-16,-20 21 0,-1 0 15,0 0-15,-21 22 0,21-22 0,-21 0 16,0 21-16,0-21 0,0 22 16,0-22-16,-21 0 0,21 21 0,-21-20 15,0-1-15,21 0 0,0 0 16,0 0-16,-22 0 0,44-21 31,-22-21-31,21 21 16,0-21-16,-21 0 0,21 0 15,0 0-15,0-1 0,1-20 0,-22 21 16,21-21-16,0-1 0,0 1 16,0 21-16,0 0 0,-21-22 15,0 22-15,22 21 0,-22 21 32,0 0-32,-22 1 0,22 20 15,-21-21-15,21 21 0,0-20 0,0 20 16,0 0-16,0-21 0,0 1 15,0-1-15,0 21 0,0-21 0,0 0 16,21 1-16,1-22 16,-1 0-16,0 0 0,0 0 15,0 0-15,0 0 0,1 0 16,-1-22-16,0 1 0,0 21 16,0-21-16,0 0 0</inkml:trace>
  <inkml:trace contextRef="#ctx0" brushRef="#br0" timeOffset="76828.2">5059 13250 0,'0'43'31,"0"-22"-15,0 21-16,0 1 0,0-22 0,0 21 15,0 22-15,0-22 0,-21 0 0,21 1 16,-22-1-16,1 0 0,21 1 16,-21-1-16,0-21 0,21 0 0,-21 0 15,21 1-15,-21-1 0,21 0 16,0-42 15,0 0-31,0-1 0,0 1 0,0 0 16,21 0-16</inkml:trace>
  <inkml:trace contextRef="#ctx0" brushRef="#br0" timeOffset="77371.17">4868 13377 0,'0'0'0,"0"-21"0,-21-21 0,21 21 16,0 0-16,0-1 0,0 1 15,0 0-15,21 0 0,0 0 16,1 21-16,20-21 0,-21-1 0,21 1 16,1 21-16,-1 0 0,-21 0 15,22 0-15,20 0 0,-21 0 0,1 21 16,-1 1-16,0-1 0,-20 21 16,-1-21-16,0 22 0,-21-22 0,0 21 15,0-21-15,-21 22 0,0-1 16,-1-21-16,-20 21 0,0-20 15,-1 20-15,22-21 0,-21 0 0,0 22 16,20-43-16,-20 21 0,21-21 16,0 0-16,0 0 0,21-21 31,0-1-31,21 1 0,0 0 16,0 0-16,0 0 0,0 0 0,1 21 15,20-22-15,-21 22 0,21 0 16,1 0-16,-1 0 0,-21 0 15,22 22-15,-1-1 0,0 0 0,-21 0 16,1 0-16,20 0 0,-21 22 16,-21-22-16,0 21 0,0-21 15,0 22-15,-21-22 0,0 21 0,-43 22 16,22-43-16,0 0 0,-1 0 16,1 0-16,0-21 0,-22 22 15,22-1-15,-1-21 0,1 0 0,0 0 16,-1 0-16,22 0 0,-21 0 15,21 0-15,0 0 0,-1-21 0,1 21 16,21-22-16,0 1 0,0 0 16,0 0-16,21 21 0,1-21 15,-1 0-15,21-1 0,-21 1 0,22 0 16,-22 21-16,21-21 16,0 0-16</inkml:trace>
  <inkml:trace contextRef="#ctx0" brushRef="#br0" timeOffset="77772.36">5673 13631 0,'0'0'0,"0"-21"0,0-106 31,0 106-31,21 0 16,0 0-16,0 21 0,21-21 15,-20-1-15,20 22 0,-21 0 0,21 0 16,1 0-16,-22 0 0,21 0 15,-21 22-15,22-1 0,-22 0 16,0 0-16,0 21 0,0 1 0,1-22 16,-22 21-16,0 1 0,0-22 15,0 21-15,0-21 0,0 22 0,0-22 16,-22 0-16,1 0 0,0 0 0,0 0 16,0-21-16,0 0 15,-1 0-15,22-21 16,0 0-1,0 0-15,0 0 0,0-22 16,0 22-16,22-21 0,-1 21 16,-21-22-16,21 22 0,0-21 15,0 21-15,-21-22 0,21 22 0,1 0 16,-1 0-16,0 21 0,0-21 0,0 21 16,0 0-16,1 0 0,-1-21 15,0 21-15,0 0 0,0 0 0</inkml:trace>
  <inkml:trace contextRef="#ctx0" brushRef="#br0" timeOffset="78208.03">6794 13356 0,'-63'21'16,"42"-21"0,0 22-16,-1-1 0,1 21 15,-21-21-15,21 22 0,0-22 0,-1 21 16,1 0-16,0-20 0,0 20 15,21 0-15,0-21 0,0 22 0,0-22 16,0 0-16,0 0 0,0 0 0,21 1 16,-21-1-16,21 0 0,22-21 15,-22 0-15,0 0 0,21 0 0,-21 0 16,22 0-16,-1 0 0,0-21 0,-20 21 16,20-21-16,0-1 0,1 1 15,-1 0-15,0-21 0,-21 21 0,22-22 16,-22 1-16,0 0 15,-21-1-15,0 1 0,0 0 0,0 20 16,-21-20-16,0 21 0,-22-21 0,1 20 16,0 22-16,-1-21 0,1 21 15,0 0-15,-1 0 0,-20 0 16,21 0-16,-1 21 0,1-21 0,0 22 0,20-1 16,1 21-16,-21-21 15,42 0-15,0 22 0,-21-1 0,21-21 16,0 22-16,0-22 0,0 21 15,0-21-15,21 0 0,0 1 0,0-1 16,43 0-16,-22-21 0,0 0 16,1 0-16,-1 0 0</inkml:trace>
  <inkml:trace contextRef="#ctx0" brushRef="#br0" timeOffset="78813.09">7281 13504 0,'0'0'0,"21"-42"0,-21 21 0,22 0 15,-22 0-15,0 42 47,0 0-47,0 21 0,0-21 0,0 22 16,-22-1-16,22-21 0,-21 22 0,21-1 16,-21-21-16,21 21 15,0-20-15,0-1 0,0 0 0,0 0 16,0 0-16,0 0 15,21-21 1,0-21-16,1 0 16,-1 0-16,0 0 0,0 0 15,-21-1-15,21-20 0,0 21 0,1-21 16,-1-1-16,0 22 0,0-21 0,-21 21 16,21-1-16,-21 1 0,21 0 15,-21 0-15,0 42 16,0 0-1,0 0-15,0 22 0,0-22 16,0 0-16,0 21 0,0-20 0,-21 20 16,21-21-16,0 21 0,0-20 15,0-1-15,0 0 0,0 0 0,0 0 16,21-21-16,-21 21 0,22-21 16,-1 0-16,0 0 15,0 0-15,0-21 0,22 0 0,-22 0 16,0 0-16,0 0 0,0-22 0,-21 22 15,21-21-15,1-1 0,-22 1 16,0 0-16,0 21 0,0-22 16,0 1-16,0 21 0,0-22 15,0 22-15,0 0 0,0 0 16,-22 21 0,1 0-16,0 0 0,0 21 15,21 0 1,0 0-16,21 1 15,0-22-15,22 0 16,-22 0-16</inkml:trace>
  <inkml:trace contextRef="#ctx0" brushRef="#br0" timeOffset="79176.16">8361 13356 0,'0'-21'16,"0"42"-16,-21-42 0,-1 21 15,1 0-15,0 0 0,0 0 16,0 21-16,0-21 0,-1 21 0,1 1 16,21-1-16,-21-21 0,21 21 15,0 0-15,0 0 0,0 0 16,21-21-16,0 22 0,1-1 0,-1 0 16,0-21-16,0 21 0,0 0 15,0 0-15,1 1 0,-22-1 16,21 0-16,-21 0 15,0 0-15,0 0 16,-21-21-16,-1 0 0,1 22 16,0-22-16,0 0 0,0 0 15,0 0-15,-1 0 0,1 0 0,-21 0 16,21 0-16,0 0 0,-1 0 0,1 0 16,0 0-1,21-22 1,21 22-16,0-21 0,1 21 15,-1-21-15</inkml:trace>
  <inkml:trace contextRef="#ctx0" brushRef="#br0" timeOffset="79804.12">8678 13420 0,'0'0'0,"0"-21"0,0-1 15,0 1 1,-21 21-16,0-21 0,0 21 0,0 0 16,-1 0-16,1 0 15,21 21 1,-21 0-16,21 1 0,-21-1 16,21 0-16,0 0 0,0 21 15,0-20-15,0-1 0,0 21 0,0-21 16,0 22-16,0-22 0,0 0 15,0 0-15,0 0 0,0 0 16,21-21-16,0 0 0,0 0 0,1 0 16,-1 0-16,0 0 15,0 0-15,0 0 0,0 0 0,1-21 16,-1 0-16,0 21 0,0-21 16,-21-21-16,21 20 0,0 1 0,1-21 15,20 21-15,-21-22 0,0 22 0,22-21 16,-22 21-16,21 0 15,-21-1-15,0 1 0,22 0 0,-22 21 16,0 0-16,0 0 0,0 0 0,1 0 16,-1 0-16,-21 21 0,0 0 15,0 1-15,0-1 0,0 0 0,0 21 16,0 1-16,0-22 0,0 21 16,0 0-16,0-20 0,0 20 0,0-21 15,0 0-15,0 0 0,-21 1 0,21-1 16,0 0-1,-22-21 1,22-21-16,0 0 16,0-1-16,0 1 15,0 0-15,0 0 0,0 0 0,0-22 16,0 22-16,22-21 0,-1 21 16,-21-22-16,21 22 0,0-21 0,-21 21 15,21 0-15,0-1 0,1 1 0,-1 0 16,0 21-16,21-21 0,-21 0 15,22 21-15,-22-21 0,21 21 0</inkml:trace>
  <inkml:trace contextRef="#ctx0" brushRef="#br0" timeOffset="80420.34">10308 13399 0,'0'0'0,"-21"0"0,-85 0 31,106 21-15,21-21-16,22 0 15,-22 21-15,21-21 0,22 0 0,-22 21 16,21-21-16,-20 0 0,20 21 15,1-21-15,-1 0 0,22 21 16,-22-21-16,1 0 0,21 0 0,-22 0 16,1 0-16,-1 0 0,1 0 15,-22 0-15,0 0 0,1 0 0,-1-21 16,-21 21-16,0 0 0,0-21 0,-21 0 16,0 0-1,-21 0-15,0 21 16,-21-22-16,21 22 0,-22 0 15,22 0-15,-21-21 0,21 21 0,-1 0 16,1 0-16,0 0 0,0 0 16,42 0 31,0 0-47,0 0 15,1 0-15,20 0 0,-21 0 0,0 0 16,-21 21-16,21-21 0,1 0 0,-1 0 15,-21 22 1,0-1 0,-21 0-16,-1 0 0,1-21 0,0 21 15,-21 0-15,-1 22 0,22-22 16,-21 0-16,0 0 0,-1 0 16,1 1-16,0-1 0,20-21 15,1 21-15,-21 0 0,21-21 0,0 0 16,-1 0-16,1 0 0,0 0 15,21 21-15</inkml:trace>
  <inkml:trace contextRef="#ctx0" brushRef="#br0" timeOffset="81171.84">783 15621 0,'0'0'0,"21"-21"0,0 0 15,1 0-15,-1-1 0,-21 1 0,0 0 16,0 0-16,0 0 0,0 42 31,0 21-15,0-21-16,-21 43 0,21-22 15,-22 22-15,22-22 0,0 43 16,0-22-16,-21 1 0,21-1 16,0 1-16,0-1 0,0-20 0,0 20 15,0-21-15,0 1 0,0-22 16,0 0-16,0 21 0,-21-42 0,21 22 16,0-44 15,0 1-31,0-21 0,21 21 15,0-22-15</inkml:trace>
  <inkml:trace contextRef="#ctx0" brushRef="#br0" timeOffset="81408.14">783 15642 0,'0'0'0,"0"-21"0,0 0 15,0 0-15,0 0 16,21 21-16,0-22 0,1 22 0,20-21 15,-21 21-15,21-21 0,1 0 16,-1 21-16,0-21 0,1 21 16,-1 0-16,22-21 0,-22 21 0,0 0 15,-21 0-15,1 0 0,-1 21 16,-21 0-16,0 0 16,0 0-16,-21 0 0,-1 1 15,-20-22-15,21 21 0,-21 0 0,-1 0 16,22 0-16</inkml:trace>
  <inkml:trace contextRef="#ctx0" brushRef="#br0" timeOffset="81604.03">825 16066 0,'0'0'0,"0"21"15,22-21 1,-1 0-16,0-21 15,0 21-15,0 0 16,0-22-16,1 22 0,20-21 0,-21 21 16,0 0-16,22-21 0,-22 21 15,0 0-15,0 0 0,0-21 16</inkml:trace>
  <inkml:trace contextRef="#ctx0" brushRef="#br0" timeOffset="81839.6">1397 15917 0,'0'22'16,"0"-1"-1,0 0-15,0 21 0,-21-21 16,21 1-16,0 20 0,0-21 0,-21 21 16,21-20-16,-22-1 0,22 21 15,0-21-15,0 0 0,0 1 16,-21-1-16,21 0 0,0-42 47,0 0-47,21-1 15</inkml:trace>
  <inkml:trace contextRef="#ctx0" brushRef="#br0" timeOffset="82023.17">1418 15790 0,'0'-21'15,"0"42"-15,0-63 16,-21 42-16,42 0 47,0 0-31,0 0-16,22 0 0,-22 0 15,0 0-15,0 21 0</inkml:trace>
  <inkml:trace contextRef="#ctx0" brushRef="#br0" timeOffset="82451.57">1757 16044 0,'-21'0'31,"-1"-21"-31,22 0 0,0 0 15,0 0-15,22 0 0,-1-1 16,0 1-16,0 0 0,0 21 16,0-21-16,1 21 0,-1 0 15,0 0-15,0 0 0,0 0 0,0 21 16,1 0-16,-1 0 0,0 22 16,0-22-16,0 21 0,0 1 15,1-22-15,-22 21 0,0-21 0,0 22 16,0-22-16,0 0 0,0 0 15,0 0-15,-22-21 0,22 21 16,-21-21-16,0 0 16,21-21-16,-21 0 15,21 0-15,0 0 16,0 0-16,0-1 0,0 1 0,0 0 16,0-21-16,0 21 0,0-1 0,0-20 15,0 21-15,21-21 0,0 20 16,-21 1-16,21 0 0,1 0 15,20 0-15,-21 21 0,0-21 16,0 21-16,1 0 0,-1 0 0,0 0 16,0 0-16</inkml:trace>
  <inkml:trace contextRef="#ctx0" brushRef="#br0" timeOffset="82904.16">2476 16044 0,'0'0'0,"0"22"0,0-1 15,22-21 32,-1-21-47,-21-1 0,21 22 16,0-21-16,0 0 0,-21 0 16,21 0-16,1 0 0,-1-1 0,-21 1 15,21 0-15,-21 0 0,0 0 16,0 0-16,-21 21 31,0 0-31,-1 0 0,1 0 16,0 21-16,0 0 0,0 0 15,0 0-15,21 0 0,-22 1 0,1-1 16,0 21-16,21-21 0,0 0 16,0 1-16,0-1 0,-21 0 0,21 0 15,0 0-15,0 0 0,0 1 16,0-1-16,21-21 0,-21 21 15,21-21-15,0 21 16,1-21-16,-1 0 16,0 0-16,0 0 15,0 0 1,-21-21-16,21 0 16,1 0-16,-1-1 15,-21 1-15,21 0 16,-21 0-16</inkml:trace>
  <inkml:trace contextRef="#ctx0" brushRef="#br0" timeOffset="85001.08">2963 16129 0,'0'21'0,"0"0"32,21-21-17,1 0 1,-1 0-16,0-21 0,0 21 16,0-21-16,0 0 0,22 0 15,-22 0-15,21-1 0,1-20 16,-1 21-16,21-21 0,-20 20 0,-1-20 15,0 21-15,1-21 0,-1 20 16,-21-20-16,22 21 0,-22-21 0,0 20 16,-21 1-16,0-21 0,0 21 0,0 0 15,0-1-15,0 1 0,-21 0 16,0 0-16,-1 21 0,1 0 16,0 0-16,0 0 0,0 21 0,0 0 15,21 22-15,0-1 0,-22 0 16,1 22-16,0-22 0,0 43 15,21-22-15,-42 22 0,20-22 0,1 22 16,-21 0-16,21-1 0,-22 1 16,22 0-16,0 21 0,-21-22 0,21 22 15,-22 0-15,22 0 0,0 0 16,0-1-16,-22 1 0,22 0 16,0 0-16,0 0 0,0 0 0,0-22 15,-1 1-15,1 0 0,21-1 16,0-20-16,0-22 0,0 0 15,0 1-15,0-1 0,0-21 16,21-21-16,1 0 0,-1 0 0,0-21 16,21-21-16,-21 21 0,22-22 15,-1-20-15,0-1 0,1 1 16,20-22-16,-20 0 0,20 1 0,-21-22 16,1 21-16,-1 1 0,0-22 15,-20 21-15,-22-21 0,0 22 0,0-1 16,-22 0-16,-20 1 0,0 20 15,-1 1-15,1-1 0,0 22 0,-22 21 16,22-22-16,0 22 16,-22 21-16,22-21 0,-1 21 0,22 0 15,-21-21-15,21 21 0,0 0 16,-1 0-16,22-21 16,22 21-1,-1-22-15,0 22 0,21-21 0,1 0 16,-1-21-16,0 21 0,22-1 15,-22-20-15,43 0 0,-22-1 0,1-20 16,20 21-16,-20-1 0,-1 1 16,1 0-16,-22-1 0,1 1 0,-1 21 15,-21-22-15,21 22 0,-20 21 16,-22-21-16,21 0 16,-21 42-1,0 0-15,-21 0 16,-1 1-16,22 20 0,0-21 0,-21 21 15,0 1-15,21-22 0,0 21 16,0-21-16,0 22 0,0-22 0,0 0 16,0 0-16,0 0 0,0 1 15,0-1-15,21-21 16,0 0-16,1 0 0,-1 0 16,0-21-16,-21-1 15,0 1-15,0 0 0,0 0 16,0 0-16,0 0 0,0-1 15,0 1-15,-21-21 0,0 21 16,-1 0-16,1-1 0,-21 1 0,42 0 16,-21 0-16,0 21 0,21-21 15,0 0-15,0-1 0,21 1 16,0 21-16,0-21 0,0 21 16,22 0-16,-1-21 0,-21 21 0,21 0 15,1 0-15,-22 0 0,21 21 16,-21-21-16,22 21 0,-22 0 15,0 1-15,0-1 0,0 0 0,-21 0 16,0 21-16,0-20 0,0-1 16,0 21-16,0-21 0,0 0 0,-21 1 15,0-1-15,21 0 0,-21-21 16,21 21-16,-21-21 16,21-21-1,0 0-15,0 0 16,0-1-16,0-20 0,21 21 15,-21 0-15,0-22 0,21 1 0,0 21 16,0-21-16,1 20 0,-22 1 16,21-21-16,0 42 0,-21-21 0,0 0 15,0 42 1,0 0 0,0 0-16,0 0 0,0 0 15,0 22-15,-21-22 0,21 21 0,0 1 16,0-22-16,0 21 0,0-21 15,0 0-15,0 22 0,0-22 0,21 0 16,0 0-16,0-21 16,0 0-16,1 0 0,-1 0 15,0 0-15,21 0 0,1 0 16,-1-21-16,0 0 0,1 0 0,-1-22 16,21 22-16</inkml:trace>
  <inkml:trace contextRef="#ctx0" brushRef="#br0" timeOffset="85652.25">5334 15198 0,'0'0'16,"0"-21"-16,0-1 0,0 1 0,0 0 0,0 0 16,-21 21-1,0 0-15,-1 0 0,1 21 16,0 0-16,-21 0 0,21 43 15,-1-22-15,1 1 0,-21 20 0,21 1 16,-22-1-16,22-21 0,0 22 16,-21-1-16,21 1 0,-1-1 0,1-20 15,0 20-15,21 1 0,0-22 16,0 0-16,0 1 0,21-1 0,0-21 16,1 22-16,20-43 0,-21 21 15,21 0-15,-20-21 0,20 0 16,0 0-16,1-21 0,-1 0 0,21-1 15,-20 1-15,20-21 0,1 21 16,-1-22-16,1-20 0,-1 21 0,1-1 16,-1 1-16,-20-22 0,-1 22 15,0-21-15,-21 20 0,1-20 0,-22 20 16,0-20-16,0-1 0,-22 22 0,-20-21 16,21 20-16,-21 1 0,-22 21 15,22 0-15,-22-1 0,1 22 0,-1 0 16,1 0-16,-1 22 15,22 20-15,-22-21 0,22 21 0,0 1 16,-1-1-16,1 22 0,21-22 16,-21 0-16,42 22 0,0-22 0,0 0 15,0 1-15,0-1 0,0 0 16,0 1-16,21-22 0,0 21 0,21-21 16,-21 1-16,22-1 0,-1-21 15,0 0-15,1 0 0,20 0 0,1 0 16</inkml:trace>
  <inkml:trace contextRef="#ctx0" brushRef="#br0" timeOffset="86004.04">6075 15663 0,'0'22'16,"0"-1"-1,-21 0-15,21 0 0,0 0 0,-22 22 16,22-22-16,-21 21 0,21 22 0,0-22 15,0 21-15,0 1 0,0-1 16,0 1-16,-21-1 0,21 1 0,-21 21 16,21-22-16,-21 22 0,0-1 15,-1 22-15,1-21 0,0 21 0,-21-22 16,21 22-16,-22 0 16,1 0-16,0 0 0,20-22 0,-20 22 15,0-21-15,21-22 0,-22 1 16,22-1-16,0-20 0,-21-1 0,20-21 15,22 0-15,-21 1 0,0-22 16,21-22-16,0 1 16,0-21-16,0 21 0,0-43 15,21 22-15,0-22 0,1-20 0,-1-1 16,21 0-16,0 1 0,-20-22 16,41 0-16,-21-21 0</inkml:trace>
  <inkml:trace contextRef="#ctx0" brushRef="#br0" timeOffset="86316.37">6117 15875 0,'0'-42'0,"0"84"0,0-127 16,0 43-16,0 21 0,0 0 0,0 0 15,0-1-15,0 1 0,0 0 0,21 0 16,-21 0-16,21 21 0,-21-21 16,22 21-16,-1 0 0,0-22 0,0 22 15,21 0-15,-20 0 0,-1 0 16,21 22-16,-21-1 0,0 0 0,1 0 15,-22 0-15,0 0 0,0 22 16,0-22-16,0 0 0,-22 21 16,1-20-16,0-1 0,0 21 0,-21-21 15,-1 0-15,22 1 0,-21-22 16,-1 21-16,22-21 0,-21 0 0,0 0 16,20 0-16,1 0 0,0 0 15,0 0-15,21-21 0,0-1 16,0 1-16,0 0 15,0 0-15,21-21 0,0 20 0,0-20 16,1 21-16,20-21 0</inkml:trace>
  <inkml:trace contextRef="#ctx0" brushRef="#br0" timeOffset="87760.1">6794 15134 0,'0'0'0,"0"21"31,-21 1-31,21-1 16,-21 21-16,0-21 0,0 22 0,0-1 0,-1 0 16,1 22-16,0-22 0,21 0 15,-21 1-15,21-1 0,-21-21 0,21 22 16,-21-1-16,21-21 0,0 21 16,0-20-16,0-1 0,0 0 0,0 0 15,0 0-15,21-21 0,0 0 16,0 0-16,21 0 0,-20 0 15,-1 0-15,0 0 0,21-21 0,1 0 16,-22 0-16,21 0 0,-21-1 16,22 1-16,-22 0 0,0 0 0,21-21 15,-21 20-15,1 1 0,-1 0 16,-21-21-16,21 21 0,-21-1 16,0 44 15,0-1-31,0 0 15,-21 0-15,21 21 0,0-20 16,0-1-16,0 0 0,0 0 0,0 0 16,0 0-16,0 1 0,0-1 15,0 0-15,0 0 16,21-21-16,0 0 0,0 0 16,0 0-16,1 0 15,-1-21-15,0 21 0,0-21 0,0 0 16,0-1-16,1 1 0,20 0 15,-21 0-15,0 0 0,0 0 0,1-1 16,-1-20-16,0 21 0,0 21 16,-21-21-16,0 0 0,0 42 31,0 0-31,-21 0 0,21 0 16,-21 0-16,0 1 0,21-1 15,0 0-15,-22 21 0,22-21 16,-21 1-16,21-1 0,0 0 0,0 0 15,0 0-15,0 0 0,0 1 16,21-22-16,1 0 16,-1 0-16,0 0 0,0 0 15,0-22-15,0 1 0,1 0 16,-22 0-16,0 0 0,21 0 0,-21-1 16,0 1-16,0 0 0,0 0 15,0 0-15,0 0 0,0-1 0,-21 1 16,21 0-16,-22 21 0,1-21 15,0 21-15,21-21 16,0 0 0,21-1-1,0 1-15,1 21 0,-1 0 16,0 0-16,0-21 0,0 21 16,0 0-16,22 0 0,-22 0 0,0 0 15,0 21-15,22 0 0,-22 1 16,0-1-16,-21 0 0,21 0 15,-21 0-15,21 0 0,-21 22 16,0-22-16,0 0 0,0 0 16,0 0-16,0 1 0,0-1 15,0 0-15,0 0 16,-21-21 0,21-21-1,0 0 1,0 0-16,0-1 0,21 1 15,-21 0-15,21 0 0,1 0 16,-1 0-16,0-1 0,0-20 0,21 21 16,-20 0-16,20 0 0,-21-1 0,21 1 15,-20 21-15,-1 0 0,0 0 16,0 0-16,0 0 0,-21 21 16,0 1-1,0-1-15,0 0 0,0 0 0,0 0 16,0 0-16,0 1 0,0-1 0,0 0 15,0 0-15,0 0 16,0 0-16,0 1 0,21-22 16,1 0-16,-1 0 0,-21 21 15,21-21-15,0 0 0,0 0 16,0 0-16,1-21 0,-1 21 0,0-22 16,42-20-16,-20 21 15,-22 0-15,21 0 0,-21-1 16,22-20-16,-22 21 0,0-21 0,0 20 15,0 1-15,-21 0 0,0 0 16,0 0-16,0 0 0,-21 21 16,0 0-16,0 21 15,0 0-15,0-21 0,-1 21 16,22 0-16,0 0 0,0 1 0,0-1 16,0 0-16,0 0 0,0 0 15,0 0-15,0 1 0,22-1 0,-22 0 16,0 0-16,0 0 15,0 0-15,0 1 16,-22-22 0,1 0-1,0 0-15,0 0 16,0-22-16,21 1 0,-21 21 16,21-21-16,0 0 0,-22 0 15</inkml:trace>
  <inkml:trace contextRef="#ctx0" brushRef="#br0" timeOffset="87963.99">7937 15071 0,'0'0'0,"-21"0"0,0-21 0,0 21 16,0-22-16,0 22 15,-1 0-15,1 0 0,0 0 63,0 0-63,0 0 15</inkml:trace>
  <inkml:trace contextRef="#ctx0" brushRef="#br0" timeOffset="88156.15">6223 15388 0,'0'0'0,"-42"21"0,20-21 16,44 0-1,-1 0-15,0 0 16,0 0-16,21 0 0,1 0 16,-1 0-16,0 0 0,22 0 0,-22-21 15,22 0-15,-1 21 0,-20 0 16,-1-21-16</inkml:trace>
  <inkml:trace contextRef="#ctx0" brushRef="#br0" timeOffset="88976.45">9800 15621 0,'0'0'0,"-21"0"0,-21 0 0,20 0 15,1 0-15,42 0 16,1-21-1,20 0-15,0 0 0,1-1 16,20 1-16,1-21 0,-1 21 0,1-22 16,-1 1-16,1 21 0,-1-21 0,-21-22 15,1 22-15,-1-1 0,0 1 16,-20 21-16,-1-21 0,-21-1 0,0 22 16,0-21-16,0 21 0,0-1 15,0 1-15,-21 21 0,-1 0 16,1 0-16,0 0 0,-21 0 0,21 0 15,-1 21-15,1 22 0,-21-22 16,21 21-16,0 22 0,-1-1 0,1 1 16,21-1-16,-21 22 0,0-22 15,0 1-15,21 21 0,-21-1 0,-1-20 16,22 20-16,-21 22 0,0-21 0,21 0 16,-21 20-16,0-20 0,0 21 15,-1-21-15,1 20 0,-21 1 0,21 0 16,-22 0-16,22 0 0,-21-22 15,21 1-15,-22 0 0,22-1 16,0 1-16,0 0 0,0-22 16,0 1-16,21-22 0,0 0 0,0 1 15,0-22-15,0 0 0,0 0 16,21-21-16,0-21 0,21 0 16,1 0-16,-1-22 0,0 1 15,22-21-15,-1-1 0,22 1 0,-22-1 16,22-21-16,0 1 0,-1-22 0,1 0 15,0 0-15,-22 22 0,1-22 16,-22 0-16,-21 21 0,-21 1 0,0-1 16,-21 0-16,-21 1 0,-1 20 15,1 1-15,-21-1 0,-1 22 16,1-1-16,-1 22 0,22 0 0,-22 0 16,22 21-16,0 0 0,-1-21 15,22 21-15,0 0 0,0 0 0,21-21 31,21 21-31,0 0 0,0 0 16,22-22-16,-22 22 0,21-21 0,-21 0 16,22 21-16,-22-21 0,21 0 15,0 0-15,-20-1 0,20 1 0</inkml:trace>
  <inkml:trace contextRef="#ctx0" brushRef="#br0" timeOffset="89208.32">11366 15261 0,'22'0'32,"-22"-21"-32,21 21 15,0 0-15,0 0 0,0 0 16,0 0-16,1-21 0,-1 21 15,0 0-15,0 0 0,0 0 16</inkml:trace>
  <inkml:trace contextRef="#ctx0" brushRef="#br0" timeOffset="89355.23">11366 15431 0,'0'0'0,"0"21"0,0 0 0,0 0 16,22-21-1,-1 0 1,0 0-16,0 0 16,0 0-16,0 0 0,1-21 0,-1 0 15,0 21-15,0-21 0,0-1 0,0 1 16</inkml:trace>
  <inkml:trace contextRef="#ctx0" brushRef="#br0" timeOffset="90707.94">12594 15007 0,'-21'-21'0,"42"42"0,-63-42 0,42 0 0,-21 21 16,21-21-16,-22 21 0,1 0 15,21 21 17,0 0-17,0 0-15,0 22 0,0-22 0,0 21 16,0 0-16,0 1 0,0-1 0,0-21 16,0 22-16,-21-22 0,21 21 15,-21-21-15,21 0 0,0 1 16,0-1-16,0-42 31,0-1-31,0 1 16,0 0-16,0 0 0,21 0 15,0 0-15,-21-22 0,21 22 0,1-21 16,-1-1-16,0 1 0,0 21 16,0-21-16,0-1 0,1 22 0,20-21 15,-21 21-15,0-1 0,0 1 16,1 21-16,-1 0 0,0 0 15,-21 21-15,0 1 0,0-1 16,0 0-16,0 0 0,0 0 16,0 22-16,0-1 0,0-21 0,0 21 15,0 1-15,0-22 0,0 0 16,0 21-16,0-20 0,0-1 16,21 0-16,0-21 0,0 0 0,1 21 15,-1-21-15,0 0 0,21 0 16,-21 0-16,22-21 0,-22 0 0,21 0 15,1-1-15,-22 1 0,21 0 16,0 0-16,-20-21 0,20-1 0,-21 22 16,0-21-16,0 21 0,-21-22 0,0 22 15,22-21-15,-22 21 0,0-1 16,0 1-16,-22 21 16,1 0-1,0 21-15,21 1 0,-21-1 0,0 0 16,0 0-16,-1 21 0,22-20 15,-21 20-15,0-21 0,21 21 16,-21-20-16,21 20 0,0-21 0,0 0 16,0 0-16,0 1 0,0-1 15,0 0-15,21-21 0,0 0 16,0 0-16,1 0 0,-1 0 16,21 0-16,-21-21 0,0 21 0,1-21 15,-1-1-15,0 1 0,21-21 0,-21 21 16,1-22-16,-1 22 0,0-21 15,0 21-15,0-22 0,0 22 0,1 0 16,-22 0-16,21 0 0,-21 0 16,21 21-16,-21 21 31,0 0-31,0 0 0,0 0 16,0 22-16,0-22 0,0 21 0,0-21 15,0 22-15,0-22 0,-21 21 16,21-21-16,0 0 0,0 1 0,0-1 15,0 0-15,0 0 0,21-21 16,0 0-16,0 0 16,0 0-16,1 0 0,-1 0 15,21-21-15,-21 21 0,0-21 16,1 0-16,-1-1 0,0 1 0,0 0 16,0 0-16,0 0 0,1 0 15,-22-1-15,21 22 0,-21 22 31,0-1-31,-21 0 16,21 0-16,-22 0 0,22 0 0,0 1 16,0-1-16,0 0 0,0 0 15,0 0-15,0 0 0,22-21 0,-22 22 16,21-22-16,0 0 0,0 0 0,0 0 16,22 0-16,-22 0 0,0 0 15,0-22-15,21 1 0,-20 21 0,-1-21 16,0 0-16,21-21 0,-21 20 15,-21-20-15,22 21 0,-1-21 16,-21-1-16,0 1 0,0 21 0,0-22 16,0 22-16,0-21 0,0 21 15,-21 0-15,-1-1 0,1 22 0,0 0 16,0 0-16,0 0 0,0 0 16,-1 0-16,22 22 15,0-1 1,22-21-1,-1 0-15,0 0 0,0 0 16,0 0-16,0 0 16,1-21-16</inkml:trace>
  <inkml:trace contextRef="#ctx0" brushRef="#br0" timeOffset="91768.11">16446 14690 0,'-63'-21'32,"42"21"-32,0 0 15,42 0 17,0 21-32,0-21 0,0 0 15,0 0-15,1 21 0</inkml:trace>
  <inkml:trace contextRef="#ctx0" brushRef="#br0" timeOffset="92171.88">16658 14880 0,'21'-42'16,"-21"21"-1,21 0-15,1-1 16,-1 1-16,0 0 0,0 0 15,21 21-15,-20 0 0,-1 0 16,0 0-16,21 0 0,-21 0 0,22 0 16,-22 21-16,0 0 0,21 0 15,-20 22-15,-1-22 0,0 21 0,0-21 16,-21 22-16,0-22 0,0 21 0,0-21 16,0 22-16,-42-22 0,21 0 15,-1 0-15,1 0 0,0 1 16,0-22-16,0 0 0,0 0 0,-1 0 15,1 0 1,21-22-16,0 1 16,0 0-16,0 0 0,0 0 0,21-22 15,1 22-15,-1 0 0,0-21 0,0 21 16,0-22-16,0 22 0,22-21 16,-22 21-16,21-1 0,1 1 0,-1 0 15,0 0-15,1 21 0,-1 0 16,0-21-16,1 21 0,-1 0 0,-21 0 15,0 0-15</inkml:trace>
  <inkml:trace contextRef="#ctx0" brushRef="#br0" timeOffset="92525.19">17653 14944 0,'0'0'0,"21"0"15,0 0 1,0-21-16,1 21 0,-1-22 15,0 1-15,0 21 0,0-21 0,0 0 16,1 0-16,20 0 0,-21-1 16,-21 1-16,21 0 0,-21 0 0,21 0 15,-21 0-15,-21 21 16,0 0-16,0 21 16,-21 0-16,20 0 0,-20 0 15,21 22-15,-21-22 0,-1 21 16,22-21-16,-21 22 0,21-22 0,-1 21 15,22-21-15,0 0 0,0 22 16,0-1-16,0-21 0,0 0 16,22 1-16,-1-22 0,0 0 0,0 0 15,21 0-15,-20 0 0,20 0 16,0-22-16,-21 22 0,22-21 0,-1 0 16,-21 0-16,22 0 0,-22 0 0,0-22 15,21 22-15,-42 0 0</inkml:trace>
  <inkml:trace contextRef="#ctx0" brushRef="#br0" timeOffset="94449.13">18394 14415 0,'0'0'16,"21"-22"-16,-21 1 0,0 0 15,0 0-15,0 0 0,0 0 16,0-1-16,-21 1 0,21 0 16,-21 21-16,21-21 0,-22 21 15,1 0-15,0 0 16,0 0-16,21 42 0,-21 1 16,0-1-16,-1 0 0,1 22 0,21-1 15,-21 22-15,0-22 0,0 1 16,0-1-16,-1 1 0,1 21 0,0-22 15,0 22-15,21-1 0,-21 1 16,0 0-16,-1-1 0,22 1 0,-21 21 16,0-21-16,0 20 0,0 1 15,-22 85-15,1-85 0,0-22 16,-1 1-16,1 0 0,21-22 0,-21 22 16,-1-22-16,22-20 0,0-1 15,21 0-15,0-21 0,0 1 0,21-22 16,0 0-16,22-22 15,-22-20-15,21 21 0,22-21 16,-22-1-16,0 1 0,22 0 0,-22-22 16,0 22-16,22-22 0,-22 1 0,1-22 15,-22 22-15,21-22 0,-21 21 16,-21-20-16,0 20 0,0 1 0,0-1 16,0 22-16,0-22 0,-21 22 15,0 0-15,0 21 0,0-22 0,-22 22 16,22 0-16,0 0 0,0 0 0,0-1 15,-1 1 1,22 0 0,22 0-1,-1 0-15,0 21 0,0-21 0,21-1 16,-20 1-16,20 0 0,0 0 16,1 0-16,20 0 0,-21-22 0,22 22 15,-22 0-15,22-21 0,-22 20 0,0 1 16,1-21-16,-1 21 0,-21 0 15,0-1-15,1 1 0,-1 0 16,0 0-16,-21 0 16,0 42-1,0 0-15,0 0 16,-21 0-16,0 1 0,21 20 16,0-21-16,-22 21 0,22 1 15,-21-22-15,21 21 0,0-21 16,0 22-16,0-22 0,0 0 0,0 0 15,0 0-15,0 1 0,21-22 0,1 0 16,-1 0-16,0 0 16,0 0-16,0-22 0,-21 1 15,21 21-15,-21-21 0,0 0 16,0-21-16,0 20 0,0 1 0,0-21 16,0 0-1,0 20-15,0-20 0,-21 21 0,21 0 0,0 0 16,0-1-16,0 1 0,0 0 15,0 0-15,21 0 16,1 21-16,-1 0 0,0-21 0,0 21 16,21 0-16,-20 0 0,-1 0 15,0 0-15,0 21 0,21 0 0,-20 0 16,-22 0-16,21 0 0,-21 1 16,21 20-16,-21-21 0,0 0 0,0 22 15,0-22-15,0 0 0,0 21 0,-21-21 16,0 1-16,-1-1 0,22 0 15,0 0-15,-21-21 0,0 0 16,21-21 0,0 0-1,0 0-15,0-1 0,21 1 0,0 0 16,-21 0-16,22 0 0,-1-22 16,0 22-16,21-21 0,-21 21 0,43-43 15,-43 22-15,21 21 16,-20 0-16,-1-1 0,0 22 0,-21 22 31,0-1-31,0 0 0,-21 0 0,21 21 16,-21 1-16,-1-1 0,1 0 0,21 1 15,0-1-15,-21 0 0,21 1 16,0-22-16,0 21 0,0-21 16,0 22-16,0-22 0,21 0 15,0-21-15,1 21 0,-1-21 0,0 0 16,21 0-16,43-21 15,-43 21-15,1-21 0,-1 0 0,21 0 16,-20-22-16,-1 1 0,0 21 0,1-22 16</inkml:trace>
  <inkml:trace contextRef="#ctx0" brushRef="#br0" timeOffset="95064.04">20447 14520 0,'0'0'0,"-21"0"0,0 0 0,-1-63 31,22 42-31,0 0 16,0-1-16,-21 44 31,21-1-31,-21 0 16,0 21-16,-21 1 0,20-1 15,1 0-15,0 1 0,-21 20 0,21-21 16,-22 22-16,22-22 0,0 22 0,-21-1 16,20 1-16,1-1 0,21 1 15,0-22-15,0 22 0,0-22 0,0 0 16,0 1-16,0-1 0,21-21 15,22 0-15,-22 0 0,21-21 0,1 0 16,-1 0-16,21 0 0,-20 0 0,20 0 16,1-21-16,-1-21 15,1 21-15,20-22 0,-20 1 0,-1 0 0,1-1 16,-22-20-16,1 21 16,-1-22-16,0 1 0,-21 20 0,1-20 15,-22-1-15,0 1 0,0-1 0,0 22 16,-22-22-16,1 22 0,-21 0 15,21-1-15,-22 22 0,-20 0 0,21 21 16,-22 0-16,22 0 0,-22 21 16,1 0-16,20 1 0,-20 20 0,21 0 15,-1 1-15,1-1 0,0 0 16,-1 1-16,22-1 0,0 21 0,0-20 16,0-1-16,21 0 0,-22 22 15,22-22-15,0 1 0,0-1 0,22-21 16,-1 21-16,0-20 0,21-1 15,22 0-15,-22-21 0,22 0 16,-1 0-16,1 0 0</inkml:trace>
  <inkml:trace contextRef="#ctx0" brushRef="#br0" timeOffset="95419.77">21188 15134 0,'21'0'0,"-42"0"0,63-21 0,-21 21 15,-21 21 1,0 0-16,0 1 15,-21 20-15,21-21 0,-21 21 0,0-20 16,21 20-16,0 0 0,-21 1 16,-1 20-16,1-21 0,0 1 15,0-1-15,21 22 0,-21-1 0,0-21 16,-22 43-16,22-21 0,0-1 16,0 22-16,-22-1 0,1-20 0,21 21 15,-21-22-15,20 22 0,-20-22 16,0 22-16,21 0 0,-22-22 0,22 1 15,-21-1-15,21 1 0,-1-22 0,1 0 16,0 1-16,-21-1 16,21-21-16,21 0 0,-22-21 15,1 0-15,21-21 16,0 0-16,0 0 16,0-22-16,21 22 0,1-21 15,20 0-15,-21-1 0,21-20 16,1-1-16,20 1 0,-20-1 0,-1 1 15,21-22-15</inkml:trace>
  <inkml:trace contextRef="#ctx0" brushRef="#br0" timeOffset="95731.14">21103 15685 0,'0'0'0,"0"-85"0,0 21 0,0-20 16,0 20-16,0 1 0,0-1 0,0 22 16,0 0-16,0-1 0,0 1 0,0 21 15,21 0-15,0-1 0,1 1 16,20 21-16,-21-21 15,0 21-15,22 0 0,-22 0 16,21 0-16,-21 21 0,0 0 0,22 1 16,-22-1-16,0 21 0,-21 0 0,0-20 15,0 20-15,0 0 0,0-21 16,0 22-16,-21-22 0,0 21 0,0-21 16,-22 1-16,1-22 0,21 21 15,-22 0-15,1-21 0,21 0 0,-21 0 16,20 0-16,1 0 0,0 0 0,0 0 15,0 0-15,21-21 16,0 0-16,0-1 16,0 1-16,21 0 15,0 0-15,0-21 0,22 20 0,-22-20 16</inkml:trace>
  <inkml:trace contextRef="#ctx0" brushRef="#br0" timeOffset="97164.16">22056 14330 0,'0'0'0,"0"-21"0,-22 42 16,1 21 0,0-21-16,0 22 0,0-1 15,0 0-15,-1 22 0,22-22 0,-21 22 16,0-22-16,0 22 0,0-22 15,0 21-15,-1-20 0,22-1 0,0 22 16,-21-22-16,21 0 0,0 1 16,0-1-16,0 0 0,0-21 0,0 1 15,0-1-15,0 0 0,21-21 16,1 0-16,-1 0 0,0 0 0,0 0 16,0 0-16,0 0 0,22-21 0,-22 0 15,0-1-15,21 1 16,-20-21-16,-1 0 0,0 20 0,0-20 0,0 21 15,0-21-15,1 20 16,-1 1-16,-21 0 0,0 0 0,21 0 16,-21 42 15,-21 0-31,21 0 0,-21 0 16,21 1-16,0-1 0,-22 21 15,22-21-15,-21 0 0,21 22 0,0-22 16,0 0-16,0 0 0,0 0 15,0 1-15,0-1 0,21-21 16,1 0-16,-1 0 16,0 0-16,0 0 0,0 0 15,0-21-15,1-1 0,-1 1 0,0 0 16,21 0-16,-21-21 0,1 20 16,-1-20-16,0 21 0,0-21 0,0 20 15,0 1-15,-21 0 0,22 0 16,-22 42 15,-22 0-31,1 22 16,21-22-16,0 0 0,-21 0 0,21 0 15,-21 0-15,21 1 0,0-1 16,0 0-16,0 0 16,0 0-16,21-21 15,0 0-15,0 0 16,1 0-16,-1-21 0,-21 0 15,21 0-15,-21 0 16,0-22-16,0 22 0,0 0 0,0 0 16,0 0-16,0-22 0,0 22 15,-21 0-15,0 21 0,21-21 0,0 0 16,-22 21-16,22-22 16,0 1-1,22 21 1,-1 0-16,0 0 0,0-21 15,0 21-15,0 0 0,22 0 0,-22 0 16,0 0-16,0 0 0,0 0 16,1 0-16,-1 21 0,-21 0 15,0 1-15,0-1 0,0 0 0,0 0 16,0 0-16,0 0 0,0 1 16,0-1-16,0 0 0,0 0 0,-21 0 15,21 0-15,-22 1 0,22-1 16,0-42 31,0-1-47,0 1 15,0 0-15,22 0 0,-1-21 16,0 20-16,0 1 0,21 0 0,-20-21 16,-1 21-16,21-1 0,-21 1 15,22 0-15,-22 21 0,0 0 0,0-21 16,0 21-16,0 0 0,-21 21 15,0 0-15,0 0 16,0 1-16,0-1 0,0 0 0,-21 0 16,21 0-16,0 0 0,-21 1 15,21-1-15,0 0 0,0 0 0,0 0 16,0 0-16,21-21 31,0 0-31,1 0 16,-1 0-16,0-21 0,0 0 0,0 21 15,0-21-15,1 0 0,-1 0 0,0-1 16,0-20-16,0 21 16,0 0-16,1 0 0,-1-22 0,0 22 15,-21 0-15,0 0 0,-21 21 32,0 21-32,-1-21 15,22 21-15,0 0 0,-21 0 16,0 1-16,21-1 0,-21 0 0,21 0 15,0 21-15,0-20 0,0-1 16,-21 0-16,21 0 0,0 0 16,0 0-16,0 1 15,-21-22-15,21-22 32,0 1-17,0 0-15,0 0 0,0 0 16,0 0-16,0-1 0</inkml:trace>
  <inkml:trace contextRef="#ctx0" brushRef="#br0" timeOffset="97376.49">23008 14520 0,'0'0'0,"-21"0"0,0-21 0,0 0 31,-1 21 16,1 0-31,0 0-16</inkml:trace>
  <inkml:trace contextRef="#ctx0" brushRef="#br0" timeOffset="97584.14">21505 14647 0,'0'0'0,"-21"0"0,0 22 0,0-22 0,42 0 31,0 0-15,21 0-16,1 0 0,-1 0 0,22 0 15,-1 0-15,1 0 0,-1 0 16,1 0-16,20 0 0,-20 0 0,20 0 16,22 0-16,-21 0 0</inkml:trace>
  <inkml:trace contextRef="#ctx0" brushRef="#br0" timeOffset="97919.99">24363 14647 0,'0'0'16,"-21"0"-1,-1 0-15,1 0 16,-21 0-16,21 22 15,0-1-15,-1 21 0,1-21 0,0 0 16,0 22-16,0-22 0,0 21 16,-1-21-16,1 22 0,0-22 0,21 0 15,0 21-15,0-20 0,0 20 0,0-21 16,0 0-16,0 0 0,0 1 16,0-1-16,21-21 0,0 21 15,1-21-15,-1 0 0,0 0 16,0 0-16,0 0 0,22 0 0,-22-21 15,0 21-15</inkml:trace>
  <inkml:trace contextRef="#ctx0" brushRef="#br0" timeOffset="98231.17">24723 14753 0,'0'0'0,"21"0"31,0 0-15,0 21-16,-21 1 15,0-1-15,0 0 16,0 21-16,0-21 0,-21 1 0,0-1 16,0 21-16,-1-21 0,1 0 15,0 1-15,0 20 0,0-21 0,0 0 16,-1 0-16,1-21 0,0 22 0,0-1 15,0-21-15,0 0 16,-1 0-16,22-21 31</inkml:trace>
  <inkml:trace contextRef="#ctx0" brushRef="#br0" timeOffset="98476.07">25336 15007 0,'-21'0'31,"21"21"47,0 1-78,-21-1 0</inkml:trace>
  <inkml:trace contextRef="#ctx0" brushRef="#br0" timeOffset="98704.12">25125 15515 0,'-21'21'0,"42"-42"0,-42 64 15,-1-22 1,1-21-16,21 21 0,-21 0 0,0 0 16,0-21-16,0 21 0,-1 1 15,1-1-15,0-21 16,0 21-16,0-21 0,0 21 15,-22-21-15,22 0 0,0 21 0,-21-21 16,-1 0-16,22 0 0,-21 0 0,-1 21 16,1-21-16</inkml:trace>
  <inkml:trace contextRef="#ctx0" brushRef="#br0" timeOffset="110440.17">15663 14139 0,'0'0'0,"0"-21"0,0 0 31,0 0-31,0 42 32,0 0-32,0 0 15,0 1-15,0 20 0,0 0 16,0 1-16,0-1 0,0 21 0,0 1 15,-21-1-15,0 1 0,0-1 16,21 1-16,-21-1 0,-1 1 0,1 21 16,0-22-16,0 1 0,0-1 15,0 1-15,-1-22 0,1 21 0,21-20 16,-21-1-16,21 0 0,-21-20 0,21-1 16,0 0-16,0 0 15,-21-21 1,21-21-16,0 0 15,0 0-15,0-22 0,0 22 16,0-21-16,0 21 0</inkml:trace>
  <inkml:trace contextRef="#ctx0" brushRef="#br0" timeOffset="110768.17">15579 14266 0,'0'-21'15,"0"0"-15,0 0 16,21 0 0,0 21-16,0 0 0,0-21 0,0 21 15,1 0-15,-1-22 0,21 1 16,0 21-16,-20 0 0,20 0 0,0-21 15,1 21-15,-1 0 0,0 0 16,-21 0-16,22 0 0,-22 0 0,21 0 16,-21 0-16,1 0 15,-22 21 17,-22-21-32,1 0 0,-21 21 15,21-21-15</inkml:trace>
  <inkml:trace contextRef="#ctx0" brushRef="#br0" timeOffset="111015.17">15536 14901 0,'0'22'0,"21"-22"31,1 0-31,-1 0 0,0-22 16,0 22-16,21 0 0,-20-21 15,-1 21-15,0-21 0,0 21 0,0 0 16,0-21-16,1 21 0,-1 0 16,0 0-16,0-21 0,0 21 15</inkml:trace>
  <inkml:trace contextRef="#ctx0" brushRef="#br0" timeOffset="111580.31">16192 14923 0,'0'-22'15,"0"44"17,0-1-17,-21 0-15,21 0 0,-21 0 16,0 0-16,21 1 0,-21-1 16,21 0-16,0 21 0,-21-21 0,-1 1 15,22-1-15,0 0 0,0 0 16,0 0-16,0 0 0,0 1 15,22-22 1,-1 0-16,0 0 16,0-22-16,0 22 0</inkml:trace>
  <inkml:trace contextRef="#ctx0" brushRef="#br0" timeOffset="122324.14">5186 12637 0,'21'0'141,"0"0"-125</inkml:trace>
  <inkml:trace contextRef="#ctx0" brushRef="#br0" timeOffset="129128.28">4466 10859 0,'0'0'0,"0"21"0,0 0 62,0-42 16,21 21-78,0 0 16,1-21-16,-1 21 0,0 0 16,0 0-16,0 0 0</inkml:trace>
  <inkml:trace contextRef="#ctx0" brushRef="#br0" timeOffset="133593.32">13144 8022 0,'0'0'0,"22"0"0,-22 21 16,0 1 15,21-22 78,0 0-77,0 0-32,0 0 15,0 0-15</inkml:trace>
  <inkml:trace contextRef="#ctx0" brushRef="#br0" timeOffset="135244.07">1841 5800 0,'0'0'0,"-42"0"0,0 0 16,-22 21-16,22-21 0,0 0 15,-1 0-15,-20 0 0,20 21 0,22-21 16,-21 0-16,21 0 0,42 0 31,0 0-15,21 0-16,22 0 0,-22 0 15,1 0-15,20 0 0,1 0 0,-22 0 16,21 0-16,1 0 16,-1 0-16,22 0 0,0-21 0,-1 0 15,22 21-15,-21-21 0,0-1 16,-1 22-16,1-21 0,-22 0 0,1 0 15,-1 21-15,-20-21 0,-1 21 16,-21 0-16,0-21 0,1 21 16,-1 0-16,-21-22 0,0 1 15,-21 21 1,-1-21-16,1 21 0,0 0 16,-21 0-16,21 0 0,-22 0 15,22 0-15,-21 0 0,-1 0 0,22 0 16,-21 0-16,21 0 15,0 0-15,-1 0 0,44 0 32,-1 0-32,21 0 15,-21 0-15,0 0 0,22 0 0,-22 0 16,0 0-16,21 0 0,-20 0 16,-1 21-16,0-21 0,-21 21 0,0 1 15,0-1-15,0 21 0,0-21 16,0 22-16,-21-1 0,0-21 0,-1 21 15,1 1-15,-21-1 0,0 0 16,20-20-16,-20-1 0,0 0 16,21 0-16,-1 0 0,1 0 15,21-42 1,21 0-16,1 0 16</inkml:trace>
  <inkml:trace contextRef="#ctx0" brushRef="#br0" timeOffset="136151.1">3958 5398 0,'21'0'47,"0"0"-47,-21-22 16,22 1-16,-1 21 16,-21-21-16,0 0 0,21 0 15,-21 0-15,21-1 0,-21 1 16,0 0-16,0 0 15,0 0 1,0 42 0,0 0-16,0 0 15,0 0-15,0 22 0,0-22 0,0 21 16,0 1-16,0-22 0,0 21 16,0 0-16,0 1 0,0-1 0,0-21 15,21 22-15,-21-22 0,0 21 16,0-21-16,0 0 0,0 1 0,0-1 15,0 0-15,-21 0 16,0-21-16,0 0 16,0 0-16,-1 0 0,1 0 15,0 0-15,0 0 0,-21 0 16,20 0-16,1 0 0,-21-21 0,21 0 16,0 21-16,-1-21 0,1 21 15,42 0 16,1 21-31,-1 0 0,0-21 16,-21 21-16,21 0 0,0-21 16,0 21-16,1-21 0,-1 0 0,21 0 15,-21 0-15,0 0 0,1 0 16,-1 0-16,21 0 0,-21-21 16,0 21-16,22-21 0,-22 0 15,42-43-15,-20 43 0,-22 0 16,21-21-16,-21 21 0,22-22 15,-22 1-15,21 21 0,-21-22 0,1 22 16,-1-21-16,0 21 0,-21-22 16,0 22-16,0-21 0,0 21 0,21-22 15,-21 22-15,0 0 16,21 21-16,-21 21 16,0 0-1,0 1-15,0-1 0,0 21 0,0-21 16,0 22-16,0-22 0,-21 21 15,21 0-15,-21 1 0,21-1 16,-21-21-16,21 22 0,0-1 0,0-21 16,0 0-16,0 0 0,0 1 15,0-1-15,21-21 16,0 0-16,0 0 0,0-21 16,1-1-1,-22 1-15,0 0 16</inkml:trace>
  <inkml:trace contextRef="#ctx0" brushRef="#br0" timeOffset="136340.28">4381 5525 0,'0'-22'0,"22"22"31,-1 0-16,0 0-15,0 0 0,0 0 0,0 0 16,22 0-16,-22 0 0,0-21 16,21 21-16,-20-21 0,-1 0 0,0 21 15</inkml:trace>
  <inkml:trace contextRef="#ctx0" brushRef="#br0" timeOffset="139024.04">6244 5122 0,'0'0'0,"0"-21"0,0 0 0,0 0 16,-21 21-16,0-21 0,0 21 16,-1 0-16,1 0 15,0 0-15,0 0 0,0 0 0,0 21 16,-1 0-16,1 21 0,-21-20 16,21 20-16,0 0 0,-1-21 0,1 22 15,21-1-15,0 0 0,-21 22 16,21-22-16,0 1 0,0-1 0,0 0 15,0 1-15,0-1 0,0-21 16,0 21-16,21-20 0,0-1 0,1 0 16,-1-21-16,0 0 0,21 0 15,-21 0-15,1 0 0,20 0 0,-21-21 16,21 0-16,-20-1 0,20 1 16,-21 0-16,0 0 0,22-21 15,-22 20-15,21-20 0,-21 21 0,22 0 16,-22-22-16,0 22 0,-21 0 15,0 0-15,21 0 0,-21 0 0,0-1 16,0 1-16,0 42 31,0 1-31,-21-1 16,21 0-16,-21 0 0,21 0 0,0 0 16,0 22-16,0-22 0,0 0 15,0 21-15,0-20 0,0-1 0,21 0 16,0 0-1,0-21-15,0 0 0,22 0 0,-22 0 16,21 0-16,-21-21 0,22 0 16,-22 21-16,21-21 0,-21-1 0,1 1 15,20 0-15,-21 0 0,0 0 16,0 0-16,-21-1 0,0 1 0,0 0 16,0-21-16,0 21 0,-21-1 15,0 1-15,0 0 0,0 0 16,0 0-16,-22 21 0,22 0 0,-21 0 15,-1 0-15,22 0 0,0 0 16,-21 21-16,21 0 0,-1 0 0,1 0 16,0 1-16,21-1 15,-21 0-15,21 0 0,0 0 0,0 0 16,0 1-16,21-22 16,21 0-16,-20 0 0,-1 0 0,0 0 15,21 0-15,-21 0 16,22 0-16,-22-22 0,21 22 0,1-21 0,-22 0 15,21 21-15,-21-21 0,22 0 16,-22 0-16,0-1 0,0 22 0,0-21 16,0 0-16,1 21 0,-1-21 0,-21 0 15,21 21-15,0 0 16,0 0 0,0 0-16,1 21 15,-22 0-15,21 0 0,-21 0 16,0 1-16,0-1 0,0 0 0,0 0 15,0 0-15,0 0 16,0 1-16,0-1 0,0 0 16,0-42 15,0 0-15,0-1-16,0 1 15,0 0-15,0 0 0,0 0 16,21 0-16,-21-1 0,21-20 15,0 21-15,-21 0 0,21 0 0,1-1 16,-1 1-16,0 0 0,21 0 16,-21 21-16,1 0 0,-1 0 0,0 0 15,0 21-15,0 0 0,-21 0 16,21 1-16,-21-1 0,22 0 0,-22 0 16,0 0-16,0 0 0,0 22 0,0-22 15,0 0-15,0 0 0,0 0 16,0 1-16,0-1 0,21 0 15,0-21-15,0 0 16,0 0-16,0 0 16,22-21-16,-22 0 0,0 21 0,21-22 15,-20 1-15,20 0 0,-21 0 16,21-21-16,-20 20 0,20 1 0,-21-21 16,0 21-16,0-22 0,1 22 15,-1-21-15,0 21 0,-21-22 16,0 22-16,0 0 0,-21 42 15,0 0 1,-1 22-16,1-22 16,21 0-16,0 0 0,0 0 0,0 22 15,0-22-15,0 0 0,0 0 0,0 0 16,0 1-16,21-22 16,-21 21-16,22 0 0,-1-21 15,-21 21 1,21-21-16,-42-21 47,0 21-32,-1-21-15,1 0 16,0 21-16,0 0 31,21 21-15,0 0-16,0 0 0,0 0 15,21-21 1,-21 21-16,21 1 0,0-22 0,1 21 16,-1-21-16,21 0 0,-21 0 15,0 0-15,1 0 0,-1 0 16,0 0-16,0 0 0,21-21 0,-20 21 16,-1-22-16,0 1 0,0 21 15,0-21-15,0 0 0,1 0 0,-1 0 16,0-1-16,0 1 0,-21 0 15,0 0-15,21 0 0,-21 0 0,0-22 16,0 22-16,0 0 0,0 0 16,0 42 15,0 0-31,0 0 16,0 0-16,0 1 0,-21-1 0,21 0 15,0 0-15,0 21 0,0-20 16,0-1-16,0 0 0,0 0 15,0 0-15,21-21 0,0 0 16,1 21-16,-1-21 0,0 0 16,0 0-16,21 0 0,-20-21 0,20 21 15,0-21-15,1 0 0,-1 21 16,0-21-16,1 0 0,-22-1 0,21 1 16,-21 0-16,22 0 0,-22 0 15,0-22-15,0 22 0,0 0 16,-21 0-16,0 0 0,0 0 0,0-1 15,-21 22 1,0 22-16,0-1 0,0 0 16,-1 21-16,22-21 0,0 1 0,-21-1 15,21 0-15,0 0 0,0 0 16,0 0-16,0 1 0,0-1 0,0 0 16,21-21-16,-21 21 0,22-21 15,-22 21-15,21-21 16,-42-21 31,-1 21-47,22-21 15,-21 21-15,21-21 16,-21 21-16,21 21 31,0 0-15,0 0-16,21-21 0,0 0 15,1 0-15,-1 0 16,0 0-16,0 0 0,0 0 0,22 0 16,-22 0-16,0 0 0,0-21 15,21 21-15,-20-21 0,-1 0 16,21 21-16,-21-21 0,0-1 0,1 1 16,-1 0-16,0 0 0,0 0 15,-21 0-15,21-22 0,-21 22 0,21-21 16,-21-1-16,0 1 0,0 0 15,0-1-15,0-20 0,0 21 16,0 20-16,0-20 0,0 21 0,0 42 31,0 0-31,0 22 0,0-22 0,-21 21 16,21 0-16,0 22 0,0-22 16,-21 1-16,21-1 0,0 0 15,-21 1-15,21-22 0,0 21 16,0-21-16,0 0 0,0 1 0,21-1 15,0 0-15,0-21 0,1 0 16,-1 0-16,0 0 0,0 0 16,0 0-16,0 0 0,1 0 0,-1 0 15,21 0-15,-21-21 0,0 21 16,1-21-16,-1 21 0,0-22 0,-21 1 16,21 21-16,-21-21 0,21 0 15,-21 0-15,0 0 0,0-1 0</inkml:trace>
  <inkml:trace contextRef="#ctx0" brushRef="#br0" timeOffset="139237.06">9631 5080 0,'0'0'0,"-21"21"16,-1-21-16,22 21 16,22-21-1,-1 0 1,0 0-16,0 0 0,0 0 15,0-21-15,1 21 0,-1-21 16,0 21-16,0 0 0,0-21 0,0 21 16,-21-21-16,0 0 15,0-1-15,0 1 16</inkml:trace>
  <inkml:trace contextRef="#ctx0" brushRef="#br0" timeOffset="139355.84">8615 5059 0,'0'0'0,"-21"0"0,-22 0 16</inkml:trace>
  <inkml:trace contextRef="#ctx0" brushRef="#br0" timeOffset="139449.99">8467 5080 0,'42'0'16</inkml:trace>
  <inkml:trace contextRef="#ctx0" brushRef="#br0" timeOffset="140501.76">12150 5249 0,'0'0'0,"21"-63"16,85-85-1,-106 127 1,-22 21-1,1 21-15,0 0 16,0 0-16,0 0 0,-22 0 0,22 22 16,0-22-16,0 21 0,0-21 15,0 22-15,-1-22 0,1 0 16,21 21-16,0-20 0,0-1 0,0 0 16,0 0-16,21-21 15,1 0-15,-1 0 0,0 0 16,21 0-16,-21 0 0,22 0 15,-22-21-15,21 0 0,-21 21 0,1-21 16,20-1-16,-21 1 0,0 0 0,-21 0 16,0 0-16,0 0 0,0-1 15,0-20-15,0 21 0,0 0 0,-21-22 16,21 22-16,-21 0 0,-21 0 16,20 0-16,1 21 0,0 0 0,-21 0 15,21 0-15,-1 0 0,-20 0 16,21 0-16,0 21 0,0 0 15,21 0-15,0 0 0,0 1 16,0-1 0,21-21-16,0 0 0,0 0 15,0 0-15,0 0 0,22 0 16,-22 0-16,21 0 0,-21-21 0,22-1 16,-1 22-16,0-21 0,-20 0 0,20 0 15,0 0-15,-21 0 0,22-1 16,-22 1-16,0 0 0,0 0 0,0 0 15,-21 0 1,0-1-16,22 22 0,-22 22 31,0-1-31,0 21 0,0-21 16,0 22-16,0-1 0,0 0 16,0 1-16,0-1 0,0 0 0,0 1 15,0 20-15,0-21 0,0 22 16,0 42-16,21-43 0,-21 1 15,0-1-15,0 1 0,0-22 0,0 22 16,0-22-16,0 21 0,0-20 16,-21-1-16,21 0 0,-22-20 0,22 20 15,0-21-15,0 0 0,-21 0 16,21 1-16,-21-22 0,21-22 31,-21 1-31,21 0 16,0-21-16,0 21 0,-21-22 0,21 1 15,0 0-15,0-1 0,0-20 16,0 20-16,0-20 0,0 21 0,0-22 16,0 1-16,0 20 0,0 1 15,0 0-15,21-1 0,0 22 0,0-21 16,0 21-16,1-22 0,-1 22 16,21-21-16,-21 21 0</inkml:trace>
  <inkml:trace contextRef="#ctx0" brushRef="#br0" timeOffset="141163.95">14605 4868 0,'0'22'31,"-21"-1"-31,0 0 16,-1 21-16,1-21 0,0 22 0,0-1 16,0 0-16,0 1 15,-1-1-15,1-21 0,0 22 0,0-1 16,0-21-16,0 21 0,-1-20 0,1-1 16,21 0-16,0 0 0,-21 0 15,42-21 16,-21-21-31,21 0 0,1 0 16,-1 0-16,0-1 0,0 1 16,0-21-16,0 0 0,1 20 0,-1-41 15,0 21-15,0-1 0,0-20 0,0 20 16,-21-20-16,22 21 0,-1-1 16,0 1-16,0 21 0,-21-22 15,21 43-15,0 0 0,1 0 16,-22 22-16,0 20 0,21 0 15,-21 1-15,0-1 0,21 21 16,-21-20-16,0 20 0,0-20 0,0-1 16,0 0-16,0 1 0,0-1 0,0 0 15,0-21-15,0 1 0,0 20 16,0-21-16,0 0 0,0 0 16,-21-21-1,0 0-15,-1 0 16,-20 0-16,21-21 0</inkml:trace>
  <inkml:trace contextRef="#ctx0" brushRef="#br0" timeOffset="141809.1">14245 5398 0,'21'0'16,"0"0"-1,1 0-15,-1 0 0,21 0 16,-21-22-16,22 22 0,-1 0 15,0-21-15,-21 0 0,22 21 0,-1-21 16,0 0-16,1 0 0,-1-1 0,22 1 16,-22 0-16,0 0 0,1-21 15,-1 20-15,0 1 0,1-21 0,-1 21 16,-21-22-16,0 22 0,0 0 16,-21-21-16,22 21 0,-22-1 15,0 1-15,-22 21 31,1 21-31,0 1 0,21-1 0,0 21 16,-21 0-16,0 1 0,21-1 16,-21 0-16,21 1 0,0-22 0,0 21 15,0 1-15,0-22 0,0 21 16,0-21-16,0 0 0,0 22 0,0-22 16,0 0-16,21-21 15,0 0-15,0 0 0,0 0 16,0 0-16,22 0 0,-22 0 15,21-21-15,-21 21 0,22-21 16,-22 0-16,21-1 0,-21 1 0,43-42 16,-43 20-16,21 1 0,-20 0 15,-1-1-15,-21 1 0,0 0 16,21-22-16,-21 22 0,0 0 0,0-1 16,0 22-16,0 0 0,0 0 15,0 0-15,0 42 16,0 0-16,0 21 15,0-21-15,0 22 0,0 20 0,-21-20 16,21-1-16,-21 0 0,21 1 16,0 20-16,0-42 0,-22 22 15,22-1-15,-21-21 0,21 21 0,0-20 16,0-1-16,0 0 16,0 0-16,21-21 15,1 0 1,-1 0-16,0 0 0,0 0 0,0-21 15,0 0-15,1 0 0,-1-1 0</inkml:trace>
  <inkml:trace contextRef="#ctx0" brushRef="#br0" timeOffset="142211.97">16002 5080 0,'-42'85'31,"42"-64"-31,-22 0 0,1 0 15,21 0-15,0 1 0,-21-1 16,21 21-16,-21-21 0,21 0 0,0 1 16,0-1-16,0 0 0,0 0 15,21 0 1,0-21-16,0 0 0,1 0 0,-1 0 16,21 0-16,-21 0 0,0-21 15,22 0-15,-22 21 0,21-21 16,-21 0-16,1-1 0,20 1 0,-21 0 15,0 0-15,-21-21 0,0 20 16,0-20-16,0 21 0,0-21 0,0-1 16,-21 22-16,0 0 0,0 0 15,0 0-15,-22 21 0,22 0 0,-21 0 16,21 0-16,-1 0 0,-20 21 16,21 0-16,-21 0 0,20 21 0,1-20 15,21-1-15,-21 21 0,21-21 16,0 22-16,0-22 0,0 0 0,0 0 15,0 0-15,0 0 0,21 1 0,0-22 16,1 0-16,-1 0 0,0 0 16,21 0-16,-21 0 0,22 0 15</inkml:trace>
  <inkml:trace contextRef="#ctx0" brushRef="#br0" timeOffset="142744.13">16679 5122 0,'0'-21'0,"0"42"0,21-63 0,-21 63 31,0 0-15,0 1-16,-21-1 0,0 0 0,21 21 15,0-21-15,-21 1 0,21 20 16,-21-21-16,21 0 0,-21 0 16,21 1-16,0-1 0,0 0 15,21-21 1,0 0-16,0 0 15,0-21-15,0 0 16,1 21-16,-1-22 0,0 1 0,0 0 16,-21 0-16,21 0 0,0 0 15,1-22-15,-1 22 0,0 0 16,0 0-16,-21 0 0,21 21 16,-21 21-1,21-21-15,-21 21 0,0 0 16,0 0-16,0 0 0,0 1 15,0-1-15,0 0 0,0 0 16,0 0 0,22-21-16,-1 0 0,0 0 0,0 0 15,0 0-15,0 0 0,1-21 0,-1 21 16,21-21-16,-21 21 0,0-21 16,1 0-16,-22-1 0,0 1 15,0 0-15,0 0 0,0 0 16,0-22-16,0 22 0,0 0 0,-22 0 15,22 0-15,-21 21 0,21-21 16,-21 21-16,0 0 16,21-22-1,21 1 1,0 0-16,22 21 16</inkml:trace>
  <inkml:trace contextRef="#ctx0" brushRef="#br0" timeOffset="143228.21">18330 4699 0,'0'0'0,"-21"0"0,0 0 0,0 0 15,0 0-15,-1 0 0,1 0 16,0 0-16,0 21 0,0 0 0,0 1 15,-1-1-15,1 21 0,0-21 16,21 22-16,0-1 0,-21 0 0,21 1 16,0-1-16,0 0 0,0 1 0,0-22 15,0 21-15,0-21 0,21 0 16,0 1-16,0-1 0,1-21 0,20 0 16,-21 0-16,21 0 0,1 0 15,-22 0-15,21 0 0,1 0 0,-22-21 16,21 21-16,-21-22 0,0 1 15,1 0-15,-1 0 0,0-21 16,-21-1-16,0 1 0,0 0 0,0-1 16,0 1-16,0 0 0,-21-1 15,0 1-15,-1 0 0,1 20 0,0 1 16,0 21-16,0-21 0,0 21 16,-1 0-16,1 0 0,21 21 0,-42-21 15,42 21-15,-21 22 0,0-22 16,-1 0-16,22 21 0,0-20 0,0-1 15,0 21-15,0-21 0,0 0 16,0 1-16,0-1 0,0 0 0,22 0 16,-1-21-16,0 0 15,21 0-15,-21 0 0,1 0 16</inkml:trace>
  <inkml:trace contextRef="#ctx0" brushRef="#br0" timeOffset="143611.99">18732 5059 0,'22'-42'16,"-22"20"-16,21 1 0,-21 0 16,21 21-16,0-21 0,-21 0 0,21 0 15,0-1-15,1 1 16,-1 21-16,0-21 0,0 21 0,0-21 16,0 21-16,1 0 15,-1 21-15,0 0 0,0 0 0,-21 22 16,0-22-16,21 21 0,-21-21 15,0 22-15,0-22 0,0 21 0,0-21 16,0 1-16,0-1 0,0 0 16,-21 0-16,21 0 0,0 0 15,-21-21-15,0 0 16,21-21 0,0 0-1,0 0-15,0 0 16,0 0-16,0-1 0,0-20 0,0 21 15,0-21-15,0 20 0,0-20 16,0 21-16,21-21 0,0 20 0,-21-20 16,21 21-16,0 21 0,1-21 15,-22 0-15,21 21 0,0 0 0,0 0 16,0-22-16</inkml:trace>
  <inkml:trace contextRef="#ctx0" brushRef="#br0" timeOffset="144092.09">19325 4636 0,'-21'0'0,"42"105"0,-21-210 0,-42 83 0,-1 1 16,22 21-16,-21-21 0,0 0 15,-1 0-15,1 0 0,-22 21 0,22-22 16,-21 1-16,20 21 0,-20 0 16,-1 0-16,1 0 0,-1 0 0,1 21 15,-1-21-15,1 43 0,-1-22 16,22 21-16,-22 1 0,1-1 0,21 21 15,-22-20-15,22 41 0,-1-20 0,1-1 16,0 1-16,21-22 0,-1 22 16,1-1-16,21-20 0,0-1 0,0 0 15,0 1-15,0-1 0,21-21 16,1 21-16,-1-20 0,0-1 0,21 21 16,1-21-16,-1-21 15,21 21-15,1-21 0,-1 0 0,1 0 16,21 0-16,-1 0 0,-20 0 0,20 0 15,-20-21-15,-1 0 0,1 0 16,-1 0-16,1 0 0,-22-1 0,22 1 16,-22 0-16,22-21 0,-22-1 15,0 1-15,1 0 0,-22-1 0,0-20 16,0 21-16,-21-22 0,0 1 16,0-1-16,-21 1 0,0-1 0,0 22 15,-22-22-15,22 43 0,-21-21 16,-1 21-16,1-22 0,0 43 15,-1-21-15,22 21 0,-21 0 0,0 0 16,20 0-16,-20 0 0,21 0 16,-21 21-16,20-21 0,1 21 0,0-21 15,0 22-15</inkml:trace>
  <inkml:trace contextRef="#ctx0" brushRef="#br0" timeOffset="144547.54">20616 4382 0,'-21'84'31,"0"-63"-31,21 1 0,-21 20 0,0-21 16,21 21-16,0-20 0,-22 20 0,22 0 16,-21 1-16,0-1 0,21 0 15,0 1-15,-21-1 0,21-21 0,-21 21 16,21-20-16,-21-1 0,21 0 0,0 0 16,0 0-16,21-21 31,-21-21-31,21 0 15,-21 0-15</inkml:trace>
  <inkml:trace contextRef="#ctx0" brushRef="#br0" timeOffset="145073.4">20299 4699 0,'0'0'0,"0"-42"0,0 21 0,-21 21 16,21-22-16,0 1 0,0 0 0,0 0 15,21 0-15,21 21 16,-21-21-16,0 21 0,22 0 0,-22-22 15,21 22-15,1 0 0,-1 0 16,0 0-16,1 0 0,-22 0 16,21 22-16,-21-1 0,0 0 0,1 0 15,-1 0-15,-21 0 0,0 1 16,0-1-16,0 21 0,-21-21 0,-22 0 16,22 1-16,-21-1 0,-1 0 15,22 0-15,-21 0 0,0 0 0,-1-21 16,22 22-16,0-22 0,0 0 15,21-22 1,21 1 0,0 0-16,0 21 0,22-21 0,-1 0 15,0 21-15,-21 0 0,22 0 16,-1 0-16,0 0 0,1 0 16,-1 21-16,0-21 0,-20 21 15,20 0-15,-21 22 0,0-22 0,0 0 16,1 21-16,-22-21 0,0 1 0,0-1 15,0 21-15,-22-21 0,1 0 16,0 1-16,-21-1 0,21-21 0,-22 21 16,1 0-16,0-21 0,-1 0 15,22 0-15,-21 0 0,-1 0 0,1 0 16,21 0-16,0 0 0,-22 0 16,22-21-16,0 21 0,0-21 0,21 0 15,0-1-15,0 1 0,0 0 16,0 0-16,0-21 15,0 20-15,21 1 0,21 0 0,-20 0 16,-1 0-16,21-22 0,0 22 16</inkml:trace>
  <inkml:trace contextRef="#ctx0" brushRef="#br0" timeOffset="145347.43">21463 4360 0,'0'0'16,"21"-21"-16,-21 42 31,0 1-31,-21-1 16,0 21-16,21-21 0,-21 22 0,21-22 15,0 21-15,-22-21 0,22 22 16,0-1-16,-21 0 0,21-21 0,0 22 16,0-1-16,0 0 0,0-20 15,0 20-15,0-21 0,-21 0 0,21 0 16,0 1-16,0-1 0,0 0 0,0 0 15,21-21 17,0-21-32,1 0 0,-22 0 15,21-1-15,0 1 0</inkml:trace>
  <inkml:trace contextRef="#ctx0" brushRef="#br0" timeOffset="145759.9">21823 4657 0,'0'0'0,"-21"0"32,-1 21-32,22 0 0,-21 0 15,0 0-15,0 1 0,0 20 0,0-21 16,21 21-16,-22-20 0,22-1 16,-21 21-16,21-21 0,0 0 0,0 1 15,0-1-15,0 0 0,21 0 16,1-21-16,-1 0 15,21 0-15,-21 0 0,0 0 0,22 0 16,-1 0-16,-21-21 0,0 21 16,22-21-16,-22 0 0,0-1 0,21 1 15,-20 0-15,-1-21 0,-21 21 16,21-1-16,-21-20 0,0 0 0,21 21 16,-21-1-16,0-20 0,0 21 15,0 0-15,-21 0 0,0-1 0,0 22 16,-1 0-16,1 0 0,0 0 15,0 0-15,0 0 0,-22 22 0,22-22 16,0 21-16,-21 0 0,21 0 16,-22 0-16,22 0 0,0 1 15,0-1-15,21 0 0,0 0 0,0 0 16,0 0-16,21-21 16,0 0-16,0 0 0,22 0 15</inkml:trace>
  <inkml:trace contextRef="#ctx0" brushRef="#br0" timeOffset="146731.76">22500 4593 0,'0'0'0,"21"0"16,-21-21-16,-21 21 31,0 0-31,0 21 0,0 0 16,21 1-16,-22-1 0,1 0 0,0 0 15,0 0-15,0 22 0,21-1 16,-21-21-16,21 21 0,-22 1 0,22-22 16,0 0-16,0 21 0,0-20 15,0-1-15,0 0 0,22-21 0,-1 21 16,21-21-16,-21 0 0,22 0 0,-1 0 16,0 0-16,1 0 15,-1-21-15,0 21 0,1-21 0,-1 0 16,0-1-16,1 1 0,-22 0 15,21 0-15,-21-21 0,22-1 0,-22 1 16,0 0-16,0-1 0,-21 1 16,21 0-16,0-1 0,-21 1 0,0 0 15,22-1-15,-22 1 0,21 21 16,-21 0-16,0-1 0,0 1 0,0 42 31,-21 1-31,-1 20 0,1-21 0,0 21 16,21-20-16,-21 20 0,0 0 0,0 1 15,-1-22-15,1 21 0,0 0 16,21 1-16,0-22 0,0 0 0,0 21 16,-21-20-16,21-1 0,0 0 15,0 0-15,0-42 47,21 0-47,-21 0 16,21-1-16,0 1 0,1 0 0,-1-21 15,0 21-15,0-1 0,21 1 16,-20 0-16,-1 0 0,21 0 0,-21 0 16,0 21-16,1 0 0,-1-22 15,0 22-15,0 0 16,-21 22 0,-21-1-1,0-21-15,0 0 0,-1 21 16,1-21-16,0 0 15,0 0-15,0 21 0,0-21 16,-1 0-16,1 0 16,0 0-16,0 0 15,21 21-15,-21-21 0,21 21 16,0 1-16,-21-22 0,21 21 16,0 0-16,0 0 0,-22 0 0,22 0 15,0 1-15,0-1 0,0 0 16,22 0-16,-1 0 0,-21 0 15,21-21-15,0 22 0,0-22 16,0 0-16,22 21 0,-22-21 0,0 0 16,0 0-16,0 0 0,1 0 15,-1 0-15,0 0 0,0 0 0,0 0 16,0-21-16,1 21 0,-22-22 0,21 1 16,0 0-1,-21 0-15,21 21 31,0 0 1,-21-21-32,21 21 0,1 0 15,-1 0 1</inkml:trace>
  <inkml:trace contextRef="#ctx0" brushRef="#br0" timeOffset="153544">22712 11515 0,'0'0'0,"-21"0"0,-1 0 16,1 0-16,0 0 62,21 21-46,0 0 0,0 0-1,21-21 1,0 0-16,1 21 15,-1-21-15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03:25:25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825 466 0,'0'-21'15,"0"42"-15,0-64 0,0 22 16,0 0 0,0 42 46,0 0-62,0 1 0,0-1 16,0 0-16,0 0 15,0 21-15,0-20 0,0 20 0,-21-21 16,21 21-16,-21 1 0,0-1 16,21 0-16,0 1 0,-21-1 15,21 0-15,-21 1 0,21-1 0,-22 0 16,22-20-16,0 20 0,0-21 16,0 0-16,-21 0 0,21 1 15,0-1-15,0 0 0,-21-21 31,21-21 1,0 0-32,0-1 15,0-20-15,0 21 0,0 0 16,0 0-16,0-22 0</inkml:trace>
  <inkml:trace contextRef="#ctx0" brushRef="#br0" timeOffset="444.25">889 487 0,'0'-21'16,"0"0"-16,0-1 31,21 22-15,0 0 15,-21 22-31,21-1 0,-21 0 0,0 0 16,0 21-16,22-20 0,-22 20 15,21-21-15,-21 21 0,0 1 0,0 20 16,0-20-16,21-1 15,-21 0-15,0 22 0,0-22 0,0 0 16,0-20-16,0 20 0,0 0 16,0-21-16,0 1 0,0-1 15,0 0-15,0 0 0,0 0 16,-21-21-16,21-21 47,0 0-47,-21 0 15,21 0-15,0-1 0,0 1 16</inkml:trace>
  <inkml:trace contextRef="#ctx0" brushRef="#br0" timeOffset="792.05">783 1016 0,'0'0'15,"-21"0"-15,0 0 0,21 21 16,21-21 31,0 0-47,0-21 0,0 21 0,1-21 16,-1 21-16,0-21 15,0 21-15,21-21 0,-20 21 0,-1-22 16,21 22-16,-21-21 0,0 21 15,22-21-15,-22 21 0,21-21 16,-21 21-16,1 0 0,-1 0 16,-21-21-16,21 21 0,0 0 31,0 0 16,-21-21-47</inkml:trace>
  <inkml:trace contextRef="#ctx0" brushRef="#br0" timeOffset="1382.71">1482 720 0,'0'21'46,"0"0"-30,0 0-16,0 0 0,0 1 16,0-1-16,0 21 0,0-21 15,0 22-15,0-22 0,0 21 16,0-21-16,0 0 0,0 1 0,0 20 16,21-21-16,0 0 15,-21 0-15,21-21 16,0 0-16,0 0 0,1 0 15,-1 0-15,0 0 16,0-21-16,0 0 0,22 0 0,-22 0 16,0 0-16,0-22 0,0 22 15,0-21-15,1-1 0,-1 22 16,0-21-16,0 0 0,-21 20 0,0-20 16,0 21-16,21 0 15,-21 0-15,0-1 0,0 44 47,-21-1-47,21 0 0,0 0 16,0 0-16,0 0 0,-21 22 15,21-22-15,0 0 0,0 21 0,0-20 16,0 20-16,0-21 0,0 0 16,0 22-16,0-22 0,0 0 0,0 0 15,0 0 1,0 0-16,21 1 0,0-22 15,-21 21-15,21-21 16,1 0-16,-1 0 16,0-21-16,0-1 15,-21 1-15,21 21 0,0-42 16,1 21-16,-1 0 0,0-22 0,0 22 16</inkml:trace>
  <inkml:trace contextRef="#ctx0" brushRef="#br0" timeOffset="1705.16">2476 381 0,'0'0'0,"0"-21"0,0 0 15,-21 21 1,0 0-16,21 21 16,-21 0-16,21 0 0,-21 0 15,21 1-15,-21 20 0,21-21 16,-22 21-16,22-20 0,0 20 15,-21 0-15,21-21 0,-21 22 0,21-1 16,0 0-16,0 1 0,0-1 16,-21 0-16,21-20 0,0 20 0,0-21 15,0 21-15,0-20 0,0-1 16,0 0-16,0 0 0,0 0 16,0 0-16,0 1 15,21-22 1,0 0-1,0-22-15,-21 1 0,22 0 16,-1 0-16,0 0 0,0 0 0</inkml:trace>
  <inkml:trace contextRef="#ctx0" brushRef="#br0" timeOffset="2185.23">2921 720 0,'0'-21'15,"0"-1"-15,-21 22 16,0 0 0,21 22-16,-22-1 0,1-21 15,0 21-15,0 0 0,21 0 0,-21 0 16,0 22-16,-1-22 0,22 0 16,0 21-16,-21-20 0,21 20 15,0-21-15,0 0 0,0 0 0,0 22 16,0-22-16,0 0 15,21 0-15,1-21 0,-1 21 16,0-21-16,0 0 0,0 0 16,0 0-16,1 0 0,-1 0 15,0-21-15,21 21 0,-21-21 16,1 0-16,-1 0 0,0 0 0,-21-1 16,21 1-16,0 0 0,-21-21 15,21 21-15,-21-22 0,0 1 0,0 21 16,0-22-16,0 22 0,0 0 15,0 0-15,-21 0 0,0 0 16,0 21-16,0 0 0,0 0 16,-1 0-16,1 0 0,0 0 15,0 0-15,0 21 0,0 0 16,-1-21-16,1 21 16,0-21-16,0 21 0,21-42 46</inkml:trace>
  <inkml:trace contextRef="#ctx0" brushRef="#br0" timeOffset="2486.78">2053 635 0,'-21'0'16,"42"0"-16,-21 0 15,21 0-15,22 0 16,-22 0-16,21 0 0,0-21 16,22 21-16,-22 0 0,22-21 0,-22 21 15,22 0-15,-1-21 0,-21 21 16,1 0-16,-1 0 0,0-22 0,1 22 15,-22 0-15,0 0 16,0 0-16,-21-21 31</inkml:trace>
  <inkml:trace contextRef="#ctx0" brushRef="#br0" timeOffset="4088.64">4000 720 0,'-21'21'16,"42"-42"31,1 21-47,-22-21 0,21-1 15,0 22-15,0-21 0,0 0 16,0 21-16,-21-21 0,22 0 0,-1 0 16,-21-1-16,0 1 15,0 0-15,-21 21 16,-1 0-1,1 0-15,0 0 0,0 0 16,-21 0-16,20 21 0,-20 0 0,21-21 16,-21 22-16,20-22 0,1 21 15,0 0-15,0-21 0,0 21 0,0 0 16,21 0 0,0 1-16,0-1 0,0 0 15,0 0-15,21 0 16,0 0-16,-21 1 0,21-1 0,0 0 15,0 0-15,1 0 0,-22 0 16,21 1-16,0-1 0,-21 0 0,0 0 16,21 0-16,-21 0 0,0 1 15,0-1-15,0 0 0,0 0 0,0 0 16,0 0-16,0 1 0,-21-1 16,0 0-16,21 0 0,-21-21 0,-1 21 15,1-21-15,0 0 16,0 0-16,0 0 0,0 0 0,-1 0 15,-20 0-15,21 0 0,0-21 16,0 21-16,-1-21 0,1 0 0,-21 0 16,21-1-16,0 1 0,-1-21 15,1 21-15,0-22 0,0 22 0,0-21 16,0 21-16,21 0 0,-22-1 16,22 1-16,0 0 0,0 0 15,22 21 16,-1 0-31,0 21 16,0 0-16,-21 0 0,21 1 16,-21-1-16,21 21 0,-21-21 15,22 22-15,-22-1 0,21-21 0,0 0 16,-21 22-16,21-22 0,0 0 16,-21 0-16,21 0 0,1 0 0,-1 1 15,0-22-15,0 0 16,0 0-16,0 0 0,1 0 0,20 0 15,-21 0-15,0-22 0,22 22 16,-22-21-16,21 0 0,-21 0 0,22 0 16,-1 0-16,-21-22 0,21 22 15,-20-21-15,-1 21 0,21-22 0,-21 1 16,0 0-16,1 20 16,-1-20-16,0 21 0,0 0 0,-21 0 15,0-1-15,0 1 0,0 42 47,0 1-47,-21-1 0,21 0 16,-21 0-16,21 0 0,-21 22 0,21-22 15,0 21-15,0-21 0,0 0 16,0 1-16,0-1 0,0 0 0,0 0 16,0 0-16,0 0 0,0 1 15,21-22-15,0 21 16,0-21-16,0 0 15,0 0-15,1 0 0,20 0 0,-21 0 16,0-21-16,0 21 0,22-22 16,-22 1-16,21 0 0,-21 21 0,22-42 15,-22 21-15,21-1 0,-21 1 16,1-21-16,-1 21 0,21-22 0,-21 22 16,-21-21-16,21 21 0,-21 0 15,22-1-15,-22 1 0,0 0 16,0 42 15,0 0-31,0 1 16,-22-1-16,22 0 0,0 0 0,-21 21 15,21-20-15,0-1 0,0 21 16,0-21-16,0 0 0,0 1 0,0-1 16,0 0-16,0 0 0,0 0 15,0 0-15,0 1 16,21-22-16,1 0 0,-1 0 15,0 0-15,0 0 0,0 0 16,0 0-16,1 0 0,-1-22 0,0 1 16,0 21-16</inkml:trace>
  <inkml:trace contextRef="#ctx0" brushRef="#br0" timeOffset="4816.51">5588 804 0,'0'0'16,"0"-21"-16,0 0 0,0 0 0,0 0 15,-21 0 1,0 21-16,-1 0 0,1 0 16,0 0-16,-21 0 0,21 0 0,-22 0 15,22 21-15,-21-21 0,21 21 16,-1 0-16,1 0 0,0 0 0,0 1 16,0 20-16,0-21 0,21 21 15,-22-20-15,22 20 0,0-21 16,0 0-16,0 0 0,0 1 15,0-1-15,0 0 0,22-21 16,-1 0-16,0 0 16,0 0-16,0 0 0,0 0 0,1-21 15,-1 21-15,21-21 0,-21-1 16,0 1-16,1 0 0,20 0 0,-21 0 16,0-22-16,0 22 0,1 0 15,-1-21-15,-21 21 0,0-1 0,21 1 16,-21 0-16,21 0 15,-21 42 32,0 0-47,0 22 16,0-22-16,0 0 0,0 0 0,-21 21 16,21-20-16,-21 20 0,21 0 15,0 1-15,0-1 0,0 0 0,0 22 16,0-22-16,0 0 0,0 22 15,0-22-15,0 22 0,0-1 0,0 1 16,0 20-16,0-20 0,0-1 16,21 1-16,0 21 0,-21-22 0,0-21 15,0 22-15,21-1 0,-21-20 16,0-1-16,0 0 0,0 1 16,0-1-16,0-21 0,0 0 0,-21 1 15,21-1-15,-21 0 0,0-21 16,-22 0-16,22 0 0,-21 0 0,0 0 15,-1-21-15,1 0 0,0-1 16,-1 1-16,1-21 0,-22 21 0,43-22 16,-21 22-16,0-21 0,-1 0 15,22-1-15,-21 1 0,21 21 0,-1-22 16,1 1-16,21 0 0,0-1 16,0 1-16,0-21 0,0 20 0,0 1 15,21 0-15,1-1 0,-1 1 16,21 21-16,-21-22 0,22 1 15,-1 0-15,0-1 0,1 22 0,-1-21 16</inkml:trace>
  <inkml:trace contextRef="#ctx0" brushRef="#br0" timeOffset="5755.94">6286 847 0,'0'0'0,"22"-21"0,-1-1 0,0 1 0,-21 0 16,0 0-16,0 0 0,0 0 16,0-1-16,0 1 0,0 0 15,-21 21-15,21-21 16,-21 21-16,-1 0 0,1 0 16,0 0-16,0 0 0,0 21 15,0-21-15,-1 21 0,-20 0 0,21 1 16,0 20-16,0-21 0,-22 21 15,22 1-15,0-22 0,0 21 0,21-21 16,0 22-16,0-22 0,0 0 16,0 0-16,0 0 0,0 1 0,21-22 15,0 0 1,0 0-16,0 0 0,1 0 0,-1 0 16,0-22-16,0 1 0,0 0 15,0 0-15,1 0 0,-1 0 16,0-1-16,0 1 0,0-21 15,-21 21-15,0 0 0,21-1 0,-21 1 16,22 0-16,-22 0 16,0 42 31,0 0-47,0 0 15,0 22-15,0-22 0,0 21 0,0-21 16,0 22-16,21-1 0,-21 0 15,21 1-15,-21-1 0,0 22 0,0-22 16,0 0-16,0 22 16,0-22-16,0 22 0,0-22 0,0 21 15,0 1-15,0-1 0,0 1 16,0-1-16,0 1 0,0-1 0,0 1 16,0-1-16,0-20 0,0-1 0,0 22 15,0-22-15,0-21 0,0 21 16,0 1-16,0-22 0,0 0 0,0 0 15,-21 0-15,0-21 16,-1 0-16,1 0 0,0-21 16,0 0-16,-21 0 0,20-21 15,1 20-15,-21-20 0,21 0 0,0-1 16,-22-20-16,22 21 0,0-22 16,-21-21-16,20 22 0,1-1 15,0 1-15,0-1 0,0 1 0,21 21 16,0-1-16,0 1 0,0 0 15,0-1-15,0 1 0,21 0 0,0 20 16,0 1-16,0-21 0,1 21 16,-1 0-16,21-43 0,0 43 15,-20 0-15,-1 0 0,0-1 16,0 1-16,0 0 0,0 21 0,22-21 16</inkml:trace>
  <inkml:trace contextRef="#ctx0" brushRef="#br0" timeOffset="6436.66">6646 931 0,'0'22'15,"21"-22"1,1-22-1,-1 1-15,0 0 0,0 21 16,0-21-16,0 0 0,1 0 0,20-1 16,-21 1-16,0 0 0,-21 0 15,21 0-15,1 0 0,-22-1 16,-22 22 0,1 0-16,0 0 15,0 0-15,0 22 16,0-1-16,-1 0 0,-20 0 0,21 0 15,0 22-15,0-22 0,21 21 16,-22 0-16,22-20 0,-21 20 0,21-21 16,0 0-16,0 0 0,0 1 15,0-1-15,0 0 0,21-21 0,1 0 16,-1 21-16,0-21 0,0 0 16,0 0-16,0 0 0,22 0 0,-22 0 15,0-21-15,21 21 0,-20-21 16,20 0-16,-21-1 0,21 1 0,-20 0 15,20 0-15</inkml:trace>
  <inkml:trace contextRef="#ctx0" brushRef="#br0" timeOffset="7335.61">7535 593 0,'0'0'0,"0"-21"0,-21 21 31,0 0-31,0 0 0,0 21 0,-1-21 15,-20 21-15,21 0 0,0 0 16,0-21-16,21 21 0,-22 1 0,1-1 16,21 0-16,-21 0 0,21 0 15,0 0-15,0 1 16,0-1-16,0 0 16,21-21-16,0 21 15,1-21-15,-1 0 16,0 0-16,0 21 0,0-21 0,0 0 15,1 0-15,-1 21 0,0-21 16,0 0-16,0 22 0,0-22 0,1 21 16,-1 0-16,-21 0 15,0 0-15,0 0 16,-21-21-16,-1 22 16,1-22-16,0 0 0,-21 21 15,21-21-15,-1 0 0,1 0 16,0 0-16,-21 0 0,21 0 0,-1 0 15,1 0-15,0-21 16,0 21-16,0-22 0,0 22 0,21-21 16,-22 0-16,1 21 15,21-21-15,0 42 32,0 0-32,0 0 15,21 1 1,1-1-16,-1 0 0,0 0 15,0-21-15,0 21 16,0-21-16,1 0 0,-1 0 16,0 0-16,21 0 0,-21 0 15,22 0-15,-22 0 0,21-21 0,-21 0 16,22 21-16,-1-21 0,-21 0 16,22-1-16,-1 1 0,0-21 0,1 21 15,-22-22-15,21 1 0,0 0 16,-20-1-16,-1 1 0,0 0 0,0 21 15,0-22-15,-21 1 0,21 0 16,-21 20-16,0-20 0,0 21 0,0 0 16,0 0-16,0-1 0,0 1 15,0 42 17,0 1-32,0-1 15,0 0-15,0 21 0,-21-21 16,21 1-16,0 20 0,-21-21 0,21 21 15,0 1-15,-21-1 0,21 0 16,0-20-16,0 20 0,0 0 0,0-21 16,0 22-16,0-22 0,0 0 15,0 0-15,0 0 0,0 1 0,0-1 16,21 0-16,0-21 16,0 0-1,1 0 1,-1 0-16,0-21 15,-21 0-15,21 21 0,-21-22 16,0 1-16,0 0 0,21 0 0,-21-21 16,0 20-16</inkml:trace>
  <inkml:trace contextRef="#ctx0" brushRef="#br0" timeOffset="7568.54">7810 741 0,'0'0'0,"-21"0"16,0 21-16,42-21 31,0 0-31,1 0 16,-1 0-16,0 0 0,0 0 0,0-21 15,0 21-15,22 0 0,-22 0 16,0 0-16,0-21 0,0 21 0,1-21 15,-1 21-15,0 0 0,0 0 16</inkml:trace>
  <inkml:trace contextRef="#ctx0" brushRef="#br0" timeOffset="7832.47">8361 677 0,'0'22'31,"0"-1"-15,0 0-16,0 0 16,0 0-16,0 0 0,0 1 15,0-1-15,0 0 0,0 0 16,0 0-16,21 0 0,-21 1 0,0-1 16,0 0-16,0 0 15,0 0-15,21-42 47,-21 0-31</inkml:trace>
  <inkml:trace contextRef="#ctx0" brushRef="#br0" timeOffset="8053.42">8509 508 0,'0'0'15,"-21"0"-15,0 0 0,-1 0 32,22-21-17,-21 21 1,21 21 31,21-21-32</inkml:trace>
  <inkml:trace contextRef="#ctx0" brushRef="#br0" timeOffset="8919.76">9017 677 0,'-21'0'31,"0"0"-15,-1 0-1,1 0-15,0 0 0,0 22 16,0-22-16,0 21 0,21 0 16,-22 0-16,1 0 0,0 0 0,0 22 15,21-22-15,0 0 0,0 21 16,0-20-16,0-1 0,0 0 15,0 0-15,0 0 0,0 0 16,21-21-16,0 0 16,0 22-16,1-22 0,-1 0 15,0 0-15,0 0 0,0 0 0,0-22 16,1 1 0,-22 0-16,0 0 0,0 0 0,0 0 15,0-1-15,0 1 0,0 0 16,0 0-16,-22-21 0,22 20 0,0 1 15,-21 0-15,21 0 0,0 0 16,0 0-16,0-1 0,21 22 16,1-21-16,-1 0 0,0 21 15,0 0-15,0-21 0,0 21 0,22 0 16,-22 0-16,0 0 0,21 0 0,-20 0 16,-1 0-16,0 21 0,0 0 15,0 0-15,0 1 0,1-1 0,-1 0 16,0 0-16,0 0 0,-21 22 15,0-22-15,0 0 0,0 0 0,0 0 16,0 0-16,0 22 0,0-22 16,0 0-16,0 0 15,0 0 1,-21-21 15,21-21-31,0 0 16,-21 0-16,21 0 15,0 0-15,0-22 0,0 22 0,0 0 16,0 0-16,0-22 0,0 22 16,0-21-16,21 21 0,0 0 0,0-1 15,0 1-15,1 0 0,20 0 16,-21 0-16,0 0 0,22 21 0,-22 0 16,0 0-16,21 0 15,-21 0-15,1 0 0,-1 21 0,0 0 16,21 0-16,-21 0 0,-21 0 15,22 1-15,-22-1 0,21 21 0,-21-21 16,0 0-16,0 22 0,0-22 0,0 0 16,0 21-16,0-20 0,0-1 15,-21 0-15,21 0 0,-22-21 0,22 21 16,22-42 31,-22 0-47,42 0 0</inkml:trace>
  <inkml:trace contextRef="#ctx0" brushRef="#br0" timeOffset="9416.12">10414 614 0,'21'-21'16,"-21"0"-16,0-1 0,0 1 15,-21 21 1,0 0 0,0 0-16,-1 0 0,1 21 15,0 1-15,0-22 16,0 21-16,0 0 0,21 0 0,-22-21 16,22 21-16,-21 0 0,21 1 15,0-1-15,0 0 0,0 0 16,21-21-1,1 0-15,-1 0 0,0 21 0,0-21 16,0 0-16,22 0 0,-22 21 16,0-21-16,0 0 0,21 22 0,-20-22 15,-1 21-15,0-21 0,-21 21 16,21 0-16,0 0 0,-21 0 16,0 1-1,0-1-15,-21-21 16,0 21-16,0-21 0,0 0 15,-1 21-15,-20-21 0,21 0 0,0 0 16,-22 0-16,22 21 0,-21-21 16,21 0-16,0 0 0,-22 0 0,22 0 15,0 0-15,0 0 0,0 0 0,-1 0 16,1 0-16,21-21 31,0 0-31,0 0 16</inkml:trace>
  <inkml:trace contextRef="#ctx0" brushRef="#br0" timeOffset="10139.9">11620 783 0,'0'0'0,"-63"0"31,42 0-31,0 0 0,42 0 47,0 0-47,0 0 0,21 0 16,1 0-16,-1 0 0,0 0 0,22 0 15,-1 0-15,22 0 0,-21 0 16,20 0-16,1 0 0,0 0 0,-1 0 16,-20 0-16,20 0 0,1 0 15,-21-21-15,20 21 0,1 0 16,-22 0-16,22-21 0,-21 21 0,-1 0 16,-21 0-16,22-21 0,-22 21 15,1 0-15,-22 0 0,0 0 0,0 0 16,0 0-16,0-21 0,-42 21 62,0 0-46,21-22-16,-21 22 0,0 0 16,0 0-16</inkml:trace>
  <inkml:trace contextRef="#ctx0" brushRef="#br0" timeOffset="10640.32">13081 445 0,'0'0'0,"-21"-22"15,0 22-15,-1 0 16,1 0-16,0 0 15,21 22 1,-21-1-16,21 0 0,0 0 16,0 0-16,0 0 15,21 1-15,0-1 0,0 0 0,1-21 16,-1 21-16,0 0 0,21-21 16,1 21-16,-22-21 0,21 0 0,0 0 15,-20 22-15,20-22 0,-21 0 16,21 0-16,-20 0 0,-1 0 0,21 0 15,-21 0-15,0 0 0,-21-22 32,-21 22-1,0 0-31,0 0 0,0 22 16,0-1-16,-1-21 15,-20 21-15,21 0 0,0 0 0,0 0 16,-22 22-16,22-22 0,-21 0 0,21 21 15,-22-20-15,22-1 0,0 0 16,-21 0-16,20 0 0,1 0 16,0 1-16,0-22 0,0 21 15,21-42 17</inkml:trace>
  <inkml:trace contextRef="#ctx0" brushRef="#br0" timeOffset="11941.37">14965 868 0,'0'0'0,"21"0"16,0 0-16,0 0 0,-21-21 15,21 21-15,1 0 0,-1-21 16,0-1-16,0 22 0,0-21 0,0 21 15,22-21-15,-22 0 0,21 21 16,-21-21-16,22 0 0,-22-1 0,21 1 16,-21 0-16,1 0 0,-1 0 0,21 0 15,-42-1-15,21 1 16,0 0-16,-21 0 0,0 0 0,0 0 16,0-1-16,0 1 0,0 0 15,-21 21 1,0 0-16,0 0 0,0 0 15,0 0-15,-1 21 0,1 0 16,0 1-16,0-1 0,21 0 16,-21 21-16,0 1 0,-1-22 0,1 21 15,21 22-15,-21-22 0,0 21 16,21 1-16,-21-1 0,0 1 0,-1-1 16,1 1-16,0 21 0,0-22 15,0 22-15,-22-1 0,22 1 16,-21 21-16,0-21 0,-1 20 0,22-20 15,-21 21-15,21-21 0,-22 20 16,22 1-16,0-21 0,0 21 0,0-22 16,21 1-16,0 0 0,0-22 0,0 22 15,0-43-15,0 22 0,0-22 16,21 22-16,0-43 0,-21 21 0,21-21 16,0 0-16,0-21 0,22 0 0,-22 0 15,0 0-15,21-21 0,1 0 16,-1 0-16,0 0 0,1-22 0,-1 22 15,0-21-15,1 0 0,20-22 16,-20 22-16,-1-22 0,-21 1 16,21-22-16,-20 22 0,-1-22 0,0 21 15,-21-20-15,21 20 0,-21-20 16,0 20-16,0-21 0,-21 22 0,-21-22 16,20 22-16,-20-1 0,0 1 15,-22 20-15,1-20 0,-1 42 0,1-22 16,-1 22-16,1 0 0,20 0 15,-20 0-15,-1 21 0,22 0 0,0 0 16,-1 0-16,1 0 0,0 0 0,21 0 16,-1 0-16,1 0 0,21-21 15,0-1 1,21 1 0,22 21-16,-22-21 0,0 0 0,21 0 15,1 0-15,-1-1 0,22 1 16,-1 0-16,1-21 0,-1 21 0,22-22 15,-22 1-15,22 0 0,-22 20 16,1-20-16,-1 0 0,-20-1 0,-1 22 16,0-21-16,-20 21 0,-1 0 15,0-1-15,-21 1 0,21 0 0,-21 0 16,0 42 15,0 0-15,0 0-16,0 1 0,-21-1 15,21 21-15,0-21 0,-21 22 0,21-22 16,0 0-16,0 21 0,0-21 16,0 1-16,0-1 0,0 0 0,0 0 15,0 0 1,0-42 15,0 0-31,0 0 16,0 0-16,0-1 0,0 1 0,0 0 15,0-21-15,0 21 0</inkml:trace>
  <inkml:trace contextRef="#ctx0" brushRef="#br0" timeOffset="12152.32">15706 572 0,'-43'0'31,"22"0"-15,21 21 15,0 0-15,21-21-16,0 21 15</inkml:trace>
  <inkml:trace contextRef="#ctx0" brushRef="#br0" timeOffset="12668.28">15938 741 0,'0'0'0,"0"21"15,0 0 1,0 0-16,0 1 0,0-1 0,0 0 15,0 0-15,0 0 16,0 0-16,0 22 0,0-22 0,0 0 16,0 0-16,0 0 15,0 1-15,0-1 0,0 0 16,0-42 31,0 0-32,0-1-15,0 1 0,0 0 16,0 0-16,0 0 0,0-22 16,22 22-16,-22-21 0,21 21 15,0 0-15,0-22 0,21 22 0,-20 0 16,-1 21-16,21-21 0,0 0 16,-20 21-16,20 0 0,0 0 0,-21 0 15,22 0-15,-1 0 0,-21 21 0,0 0 16,22 0-16,-22 0 0,0 22 15,-21-22-15,0 0 0,0 21 0,0-21 16,0 1-16,0 20 0,0-21 16,0 0-16,-21 0 0,0 1 15,0-1-15,21 0 16,0-42 15,21 0-31,0 21 16,0-22-16</inkml:trace>
  <inkml:trace contextRef="#ctx0" brushRef="#br0" timeOffset="13253.99">16933 847 0,'0'0'0,"0"-21"0,21-1 16,-21 1-16,0 0 15,0 0-15,0 0 0,-21 0 31,0 21-31,0 0 0,0 0 16,0 0-16,-1 0 0,1 21 16,0-21-16,0 21 0,0 0 15,0 0-15,-1 22 0,1-22 16,0 21-16,21-21 0,-21 22 0,21-22 16,-21 21-16,21-21 0,0 0 15,0 22-15,0-22 0,0 0 16,0 0-16,21-21 15,0 0-15,0 0 0,0 0 16,1 0-16,-1 0 0,0 0 16,0-21-16,0 0 0,0 0 15,-21 0-15,22-1 0,-1-20 16,0 21-16,0-21 0,0-1 0,0 1 16,1 0-16,-1-1 0,-21 1 15,21 0-15,-21-1 0,21 1 0,0 21 16,-21-22-16,0 22 0,0-21 15,0 21-15,0 0 0,0-1 0,0 1 16,0 42 0,0 1-1,0-1-15,0 21 0,0-21 16,0 22-16,0-1 0,0-21 16,0 21-16,0 1 0,0-1 15,0 0-15,0 1 0,0-1 0,0 0 16,0-20-16,0-1 0,0 21 15,0-21-15,0 0 0,0 1 0,21-1 16,1-21-16,-1 0 16,0 0-16,0 0 15,0 0-15,0 0 0,1-21 0,-1 21 16,21-22-16,0 1 0,1-21 0</inkml:trace>
  <inkml:trace contextRef="#ctx0" brushRef="#br0" timeOffset="14011.39">17716 635 0,'43'21'31,"-22"-21"-31,0 0 16,0 0-16,0 0 0,1-21 0,-1 21 15,0-21-15,21 21 0,-21-21 0,1 21 16,-1-21-16,0 21 0,0-22 16,-21 1-16,0 0 15,0 0 1,-21 21-16,0 0 0,0 0 16,-22 0-16,22 0 0,0 0 15,-21 21-15,20-21 0,1 21 0,-21 0 16,21 1-16,0-1 0,-1 0 15,1-21-15,21 21 0,0 0 0,-21 0 16,21 1-16,0-1 16,0 0-16,21-21 15,0 0-15,1 0 0,-1 0 16,0 0-16,0 0 0,0 0 16,0 0-16,1 0 0,20 0 0,-21 0 15,0 0-15,0-21 16,-42 21 15,0 0-31,0 0 0,0 0 0,-22 21 16,22 0-16,0-21 0,-21 21 15,21 0-15,-1 1 0,-20 20 0,21-21 16,0 0-16,0 22 0,-1-22 16,22 0-16,0 21 0,0-21 0,0 1 15,0-1-15,0 0 0,22 0 16,-1 0-16,0-21 0,0 0 15,21 0-15,-20 0 0,-1 0 16,21 0-16,-21 0 0,0 0 16,22-21-16,-1 0 0,-21 21 15,22-21-15,-1 0 0,0-1 0,1-20 16,-1 21-16,-21-21 0,21-1 16,1 1-16,-22 0 0</inkml:trace>
  <inkml:trace contextRef="#ctx0" brushRef="#br0" timeOffset="14280.29">18436 402 0,'-63'43'31,"63"-22"-31,-22 0 0,22 0 16,0 21-16,0-20 0,0 20 15,0-21-15,0 21 0,-21 1 0,21-22 16,0 21-16,-21 1 0,21-1 15,0 0-15,0-21 0,0 22 0,0-22 16,0 0-16,0 0 0,0 0 16,0 1-16,0-1 0,21-21 31,0 0-31,1 0 0,-1-21 16,0-1-16,0-20 15,0 21-15</inkml:trace>
  <inkml:trace contextRef="#ctx0" brushRef="#br0" timeOffset="14680.21">18542 868 0,'0'21'31,"21"-21"-15,0 0-16,0 0 0,1 0 15,-1-21-15,0 0 0,0 21 16,0-21-16,0-1 0,1 1 0,-1 21 16,-21-21-16,21 0 15,0 0-15,-21 0 16,-21 21 0,0 0-1,0 0-15,21 21 0,-22-21 16,1 21-16,0 0 0,0 0 0,0 22 15,21-22-15,0 0 0,-21 0 16,21 21-16,-22-20 0,22-1 0,0 0 16,0 0-16,0 0 15,0 0-15,22-21 0,-1 0 16,0 0-16,0 0 16,0 0-16,0 0 0,1 0 0,-1 0 15,0 0-15,0 0 0,0-21 16,22 0-16,-22 21 0,0-21 0,0 0 15,0 0-15</inkml:trace>
  <inkml:trace contextRef="#ctx0" brushRef="#br0" timeOffset="15420.41">19071 720 0,'0'-21'0,"0"42"0,0-64 16,-21 43 0,21 22-1,-21-1-15,21 0 16,-21 0-1,21 0-15,0 0 0,0 1 0,0-1 16,0 0-16,0 0 0,0 0 16,0 0-16,0 1 0,0-1 0,0 0 15,-22 0-15,22 0 16,-21-21 15,21-21-15,0 0-16,0 0 15,0 0-15,0-1 0,0-20 0,0 21 16,0 0-16,0-22 16,21 22-16,1 0 0,-1 0 0,-21 0 15,21 0-15,0-1 0,0 1 16,0 21-16,1 0 0,-1 0 16,0 0-16,0 0 0,0 0 15,0 21-15,1-21 0,-22 22 16,21-1-16,-21 0 0,21 0 15,-21 0-15,0 0 0,21 1 0,-21-1 16,21 21-16,-21-21 0,0 0 16,0 1-16,0-1 0,0 0 15,0 0-15,-21-21 47,21-21-47,-21 0 16,21 0-16,0-1 0,0 1 15,0 0-15,0 0 0,0 0 16,0 0-16,21-22 0,0 22 0,-21 0 16,21 0-16,1 0 0,-1-1 15,21 1-15,-21 0 0,22 0 0,-22 21 16,21 0-16,-21 0 16,22 0-16,-22 0 0,0 0 0,21 0 0,-21 0 15,1 21-15,-1 0 16,0 0-16,0 1 0,-21-1 0,0 21 15,0-21-15,21 0 0,-21 22 16,0-22-16,0 0 0,0 0 0,0 22 16,0-22-16,-21-21 0,0 21 15,21 0-15,-21 0 16,42-21 15,-21-21-31,21 0 16,0 21-16,0-21 0</inkml:trace>
  <inkml:trace contextRef="#ctx0" brushRef="#br0" timeOffset="15833.23">20045 826 0,'0'0'0,"0"-22"31,0 1-15,21 21-16,0 0 0,0-21 16,0 0-16,1 0 0,-1 21 15,0-21-15,-21-1 0,21 1 16,-21 0 0,0 0-16,-21 21 15,0 0 1,0 0-16,-1 0 0,1 21 15,0 0-15,0-21 0,0 21 16,21 22-16,-21-22 0,21 0 0,-22 0 16,22 0-16,-21 22 0,21-22 15,0 0-15,0 0 0,0 0 0,0 1 16,21-1-16,1 0 16,-1-21-16,0 0 0,0 0 15,0 0-15,0 0 0,1 0 0,20 0 16,-21 0-16,21-21 0,-20 21 15,20-21-15,-21-1 0,21 22 16,-20-21-16,-1 0 0,0 0 0,0-21 16</inkml:trace>
  <inkml:trace contextRef="#ctx0" brushRef="#br0" timeOffset="16336.71">20553 677 0,'0'0'0,"21"-21"0,-21 0 16,0 42 15,0 0-31,-21 1 0,21-1 15,-21 0-15,21 0 0,0 0 16,0 0-16,0 22 0,-22-22 0,22 0 16,-21 0-16,21 22 15,0-22-15,0 0 0,-21 0 0,21 0 16,0 0-16,-21-21 0,21 22 16,0-44 30,0 1-46,0 0 0,0 0 16,0 0-16,0 0 0,0-22 16,0 22-16,21-21 0,0 21 15,0-1-15,1-20 0,-1 21 0,0 0 16,21 0-16,-21-1 0,22 1 16,-22 21-16,21-21 0,-21 21 15,22 0-15,-1 0 0,-21 0 0,0 0 16,22 21-16,-22 0 0,0-21 15,0 22-15,-21-1 0,0 21 0,21-21 16,-21 0-16,0 22 0,0-22 16,0 0-16,0 21 0,0-20 0,0-1 15,0 21-15,0-21 0,-21 0 16,21 1-16,-21-1 0,0 0 16,21-42 30,0 0-46,0-1 0,0 1 16,21 0-16,-21 0 0,21-21 16,-21 20-16</inkml:trace>
  <inkml:trace contextRef="#ctx0" brushRef="#br0" timeOffset="16616.28">21378 339 0,'0'21'31,"-21"0"-31,21 0 16,0 22-16,0-22 0,-21 0 15,21 21-15,0-21 0,0 22 16,-21-1-16,21-21 0,0 22 0,-21-22 16,21 21-16,0 0 0,0-20 15,0 20-15,-22-21 0,22 0 0,0 0 16,0 1-16,0-1 0,0 0 15,0-42 32,22 21-47,-1-21 0,0-1 16</inkml:trace>
  <inkml:trace contextRef="#ctx0" brushRef="#br0" timeOffset="17055.98">21929 614 0,'0'0'0,"0"-21"0,-22 21 31,1 0-31,0 0 16,-21 0-16,21 0 0,-22 21 16,22-21-16,0 21 0,-21 0 15,20-21-15,1 21 0,0-21 0,21 22 16,0-1-16,0 0 15,21-21 1,0 0-16,1 0 0,-1 0 16,0 21-16,21-21 0,-21 0 0,1 0 15,20 21-15,-21-21 0,0 0 16,0 21-16,1-21 0,-1 22 0,-21-1 16,21 0-16,-21 0 15,0 0-15,0 0 16,0 1-16,-21-22 15,0 21-15,-1-21 0,1 0 16,0 0-16,0 21 0,-21-21 16,20 0-16,-20 0 0,21 0 15,0 0-15,0 0 0,-1 0 16,1 0-16,0 0 0,0 0 0,0 0 16,21-21-1,0 0 1,0-1-16,0 1 15</inkml:trace>
  <inkml:trace contextRef="#ctx0" brushRef="#br0" timeOffset="17332.62">21103 572 0,'0'-22'16,"21"22"0,22 0-16,-22-21 0,0 21 15,21 0-15,1 0 0,-1-21 0,-21 21 16,21 0-16,1 0 0,-22 0 16,21 0-16,-21-21 0,1 21 15,-1 0-15,0 0 47</inkml:trace>
  <inkml:trace contextRef="#ctx0" brushRef="#br0" timeOffset="17684.87">22585 466 0,'0'0'0,"-21"0"0,-1-21 16,1 21 0,0 0-16,0 0 15,0 21-15,0 0 16,21 0-16,-22 0 0,22 0 0,-21 1 15,0-1-15,0 0 0,21 21 16,-21-21-16,0 22 0,-1-22 0,22 21 16,0 1-16,-21-1 0,21-21 15,-21 21-15,21 1 0,0-22 0,0 42 16,0-41-16,0-1 16,21 0-16,0 0 0,1-21 15,-1 0-15,0 21 0,0-21 0,0 0 16,0 0-16,22 0 0,-22-21 15,0 21-15,21-21 0</inkml:trace>
  <inkml:trace contextRef="#ctx0" brushRef="#br0" timeOffset="18048.08">22945 572 0,'21'-43'31,"0"43"-31,0 0 0,0 0 16,0 0-16,1 0 16,-1 21-16,0-21 0,0 22 15,0-1-15,-21 0 16,21 0-16,-21 0 0,0 22 0,0-22 15,0 21-15,0-21 16,0 22-16,0-1 0,0-21 0,0 21 0,-21 1 16,21-22-16,-21 21 15,21-21-15,0 1 0,-21-1 0,0 0 16,21 0-16,0 0 0,-21-21 16,-1 21-16,1-21 0,0 0 15,0 0 1,0 0-16</inkml:trace>
  <inkml:trace contextRef="#ctx0" brushRef="#br0" timeOffset="20025.63">1524 2836 0,'0'0'16,"0"-21"-16,21 0 0,-21 0 15,0 0 1,0 42 15,0 0-31,0 0 16,-21 0-16,21 22 0,-21-22 0,21 21 15,0 1-15,-21-1 0,-1 0 16,1 1-16,0-1 0,0 21 16,0 1-16,-22-22 0,22 22 0,0-22 15,-21 0-15,21 1 0,-1-1 16,1 0-16,0-20 0,0-1 15,0 0-15,0-21 0,-1 0 16,22-21 15,0 0-31,0-1 0,0 1 16,0-21-16,0 21 0,0 0 16,0-22-16,0 22 0,0-21 0,0-1 15,0 22-15,0-21 0,22 21 16,-1 0-16,-21-1 0,21 22 15,0 0 1,0 22-16,0-1 0,-21 0 16,22 0-16,-22 0 0,21 0 15,0 22-15,-21-22 0,21 0 0,0 21 16,0-20-16,1-1 16,-1 21-16,0-21 0,21 0 15,-21 1-15,1-22 0,-1 0 16,21 0-16,-21 0 0,0 0 15,22 0-15,-22-22 0,21 1 0,-21 21 16,22-21-16,-22 0 0,21-21 16,-21 20-16,1-20 0,-1 21 0,0-21 15,0-1-15,0 1 0,-21 0 16,21-1-16,-21 1 0,0 0 16,0-1-16,0 1 0,0 0 0,-21 20 15,0-20-15,0 0 16,-21-1-16,20 22 0,-20-21 0,0 21 15,-1 0-15,1-1 0,-21 1 16,20 21-16,-20 0 0,20 0 16,1 21-16,0-21 0,-1 43 0,1-22 15,0 0-15,21 21 0,-1-20 16,22 20-16,0 0 0,0-21 16,0 1-16,0 20 0,22-21 0,20 0 15,-21 0-15,21 1 0,-20-1 16,20-21-16,0 21 0,-21-21 15,22 0-15,-1 0 0,0 0 0,-20 0 16,20 0-16,-21 0 16,21 0-16,-20 0 0,20 0 0,-21 0 15,0 0-15,0-21 0,1 21 16,-1 0-16,0-21 0,0 21 0,0-22 16,0 1-16,1 21 15,-1 0-15,0-21 0</inkml:trace>
  <inkml:trace contextRef="#ctx0" brushRef="#br0" timeOffset="20508.25">2222 3133 0,'-21'21'0,"42"-42"0,-63 42 16,21-21-16,0 0 15,21-21 1,0 0-16,0-1 15,0 1-15,0 0 16,0 0-16,21 21 0,0-21 0,0 0 16,0 21-16,1-22 0,20 1 15,-21 21-15,21 0 0,-20 0 0,20 0 16,-21 0-16,21 0 0,1 0 16,-1 0-16,-21 0 0,22 21 15,-1 1-15,-21-1 0,0 0 0,0 0 16,1 21-16,-22-20 0,0 20 15,0 0-15,0-21 0,0 22 16,-22-1-16,1-21 0,21 22 16,-21-22-16,0 0 0,0 0 0,0 0 15,-1-21-15,1 0 0,0 0 16,0 0-16,0 0 0,0 0 16,-1-21-1,22 0-15,-21 0 0,21 0 0,0-1 16,0 1-16,0 0 0,0-21 15,0 21-15,0-22 0,0 22 0,21 0 16,1-21-16,-1 20 0,0 1 16,0 0-16,0 0 0,22 0 15,-22 0-15,21-1 0,-21 22 16,22-21-16,-22 0 0,21 21 0,-21 0 16</inkml:trace>
  <inkml:trace contextRef="#ctx0" brushRef="#br0" timeOffset="21276.06">3196 2921 0,'0'42'31,"0"-20"-15,-21-1-16,21 0 0,-21 0 16,21 0-16,-21 0 15,21 22-15,-22-22 0,22 0 16,0 0-16,0 0 0,0 22 0,0-22 15,0 0-15,0 0 0,0 0 16,0 1-16,0-1 0,22-21 16,-1 0-1,0 0-15,0 0 0,0-21 16,0 21-16,1-22 0,-1 1 16,21 0-16,-21 0 0,0 0 15,1 0-15,-22-1 0,21 1 0,-21 0 16,0 0-16,0 0 15,0 0-15,-21-1 0,-1 22 16,22-21-16,-21 21 0,0 0 0,0 0 16,0 0-16,0 0 0,-1 0 15,22-21-15,0 0 32,22 21-32,-1 0 15,0-21-15,0 21 0,0 0 0,22-21 16,-22 21-16,21 0 0,-21-22 15,22 22-15,-22-21 0,21 21 0,-21 0 16,22 0-16,-22 0 0,21 0 16,-21 0-16,0 0 0,1 0 15,-1 0-15,-21 21 0,21 1 16,-21-1-16,0 0 0,0 0 16,0 0-16,0 22 15,0-22-15,0 21 0,0 0 0,0 1 16,0-1-16,-21 0 0,0 22 15,21-22-15,0 22 0,-22-22 0,22 22 16,-21-1-16,21 1 0,-21-1 16,21 1-16,0 20 0,0-20 0,0 20 15,0 1-15,0 0 0,0-22 16,0 22-16,0-22 0,0 22 0,0-21 16,0-1-16,0 22 0,0-22 15,0 1-15,0-1 0,0-20 16,0 20-16,0-21 0,0 1 0,0-22 15,0 0-15,0 0 0,0 0 16,0 1-16,0-44 16,0 1-16,0 0 15,0 0-15,0-21 0,0-1 16,21 1-16,-21 0 0,0-22 0,0 1 16,21-1-16,-21 1 0,0-22 15,0 21-15</inkml:trace>
  <inkml:trace contextRef="#ctx0" brushRef="#br0" timeOffset="21648.26">3810 3260 0,'0'0'0,"-21"-21"0,21-1 16,0 1-16,0 0 0,0 0 15,0 0-15,0 0 16,0-1-16,21 22 15,0 0-15,0-21 0,0 21 16,1 0-16,-1 0 0,21 0 0,-21 0 16,0 0-16,1 0 15,-1 0-15,0 21 0,0-21 0,0 22 16,-21-1-16,0 0 0,21 0 16,-21 0-16,0 0 0,0 1 0,0-1 15,0 0-15,-21 0 0,0 21 16,0-20-16,0-1 0,-22 0 0,22 0 15,-21 0-15,21 0 0,0 1 16,-22-1-16,22-21 0,0 21 0,0-21 16,0 0-16,21-21 47,21 21-47,0-21 15,-21-1-15</inkml:trace>
  <inkml:trace contextRef="#ctx0" brushRef="#br0" timeOffset="24224.34">5038 2879 0,'0'0'0,"0"21"31,0 0-31,-22 0 16,22 0-16,-21 1 0,0-1 16,0 0-16,0 21 0,-22-21 15,22 22-15,0-1 0,-42 43 16,20-43-16,22 0 0,-21 1 0,-1-1 15,22-21-15,-21 22 0,21-22 16,0 21-16,-1-42 0,1 21 0,0 0 16,21-42 15,0 0-31,0 0 16,0 0-16,0 0 0,0-1 0,0-20 15,21 21-15,-21-21 0,21-1 16,-21 22-16,0 0 0,22 0 0,-1-22 15,0 43-15,-21-21 0,21 21 16,0 0-16,0 0 16,1 0-16,-1 21 0,-21 1 15,21-1-15,0 0 0,0 21 0,-21-21 16,21 1-16,1 20 0,-22-21 16,21 0-16,0 22 0,0-22 15,-21 0-15,21 0 0,0-21 0,1 21 16,-1 0-16,0-21 0,0 0 15,0 0-15,22 0 0,-22 0 0,0 0 16,21 0-16,-21 0 0,22 0 16,-22-21-16,21 0 0,1 0 0,-22 0 15,21-22-15,0 22 0,1-21 16,-22 0-16,0-1 0,0 1 0,0 21 16,-21-22-16,22 1 0,-22 0 15,0-1-15,0 1 0,-22 21 0,1-21 16,0-1-16,0 22 0,0-21 15,-22 21-15,22-1 0,-21 1 0,21 0 16,-22 21-16,1 0 0,21 0 16,-21 0-16,20 0 0,-20 21 15,0 0-15,21-21 0,-22 43 16,22-22-16,0 0 0,0 21 0,0-20 16,21 20-16,-22 0 0,22 1 15,0-1-15,0 0 0,0 1 0,0-1 16,0 0-16,22 1 0,-1-22 15,0 21-15,0-21 0,0 0 0,0 1 16,22-1-16,-22-21 0,21 0 16,-21 0-16,22 0 0,-1 0 0,0 0 15,1-21-15,20 21 0,-20-22 16,20 1-16,-21 0 0,22 0 0,-1-21 16,-20 20-16,-1 1 0,22-21 15,-22 21-15,-21-22 0,21 22 16,1-21-16,-22 21 0,0 0 0,-21-1 15,0 1-15,0 0 16,-21 21 0,0 0-1,0 21-15,-1 0 0,22 1 0,-21-1 16,0 0-16,21 0 0,-21 21 0,21-20 16,0 20-16,0-21 15,0 21-15,0-20 0,0 20 0,0-21 0,0 0 16,0 0-16,0 1 15,21-1-15,0-21 0,0 21 0,1-21 16,-1 0-16,0 0 0,0 0 16,21 0-16,-20 0 0,-1 0 0,0 0 15,21-21-15,-21 0 0,1 21 16,-1-22-16,0 1 0,21-21 0,-21 21 16,1 0-16,-1-22 0,21 1 15,-21 0-15,0 20 0,1-20 0,-22 21 16,0-21-16,0-1 0,0 22 15,0 0-15,0 0 0,-22 0 0,1-1 16,0 1-16,0 0 0,0 21 16,-22 0-16,22 0 0,0 0 15,-21 0-15,21 0 0,-1 21 0,-20 0 16,21 1-16,0-22 0,0 21 16,-1 0-16,1 0 0,0 21 0,0-20 15,0 20-15,21-21 0,0 21 16,0-20-16,0 20 0,0-21 0,0 21 15,0-20-15,0-1 0,21 0 16,-21 0-16,21 0 0,0 0 0,0 1 16,1-22-16,-1 0 0,0 0 15,21 0-15,-21 0 0,1 0 0,20 0 16,-21-22-16,21 22 0,1-21 16,-22 0-16,21 0 0,1 0 15,-22 0-15,21-1 0,0-20 0,1 21 16,-22-21-16,21 20 0,-21-20 15,1 21-15,-1 0 0,0 0 0,-21-1 16,0 1-16,0 0 0,0 0 16,0 0-16,0 42 31,-21-21-15,21 21-16,-21 0 0,21 0 15,0 1-15,0-1 0,0 0 0,0 0 16,0 21-16,0-20 0,0-1 15,0 0-15,0 21 0,0-21 16,0 1-16,21-1 0,0 0 16,0-21-16,0 0 15,0 0-15,1 0 0,-1 0 16,0 0-16,0-21 0,0 0 16,0 21-16,1-22 0,-1 1 0,0 0 15,0 0-15,0-21 0,0 20 16,1 1-16,-1-21 0,-21 21 0,21 0 15,-21-1-15,21 1 0,-21 0 0,21 0 16,-21 0-16,0 42 47,0 0-31,0 0-16,-21 0 0,21 1 0,0-1 15,0 0-15,0 0 0,0 21 16,0-20-16,0-1 0,0 0 0,0 0 15,0 0-15,0 0 0,21-21 16,0 22-16,1-22 0,-1 0 16,0 0-16,0 0 15,0 0-15,0 0 0,1-22 16,-1 22-16,0-21 0,0 0 16,-21 0-16,21 0 0,-21 0 15,0-1-15,0 1 0,0 0 0,0 0 16,0 0-16,0 0 0,0-1 15,-21 22-15,0-21 0,21 0 0,-21 0 16,0 21 0,21-21-16,0 0 15,0-1 1,21 22-16,0-21 0,0 21 16,0 0-16,0-21 0,1 21 15,20 0-15,-21 0 0,0 0 0,0 0 16,1 0-16,-1 0 0,0 0 15,0 0-15,0 21 0,0-21 16,1 21-16,-1 1 0,0-22 0,-21 21 16,21 0-16,0 0 0,-21 0 15,0 0-15,0 1 0,0-1 0,0 0 16,0 0-16,0 0 0,0 0 0,0 1 16,0 20-16,0-21 0,0 0 15,0 0-15,0 1 0,0-1 16,-21-21 15,21-21-15,0-1-16,0 1 15,0 0-15,0 0 16,0-21-16,0 20 0,0 1 0,0 0 16,21-21-16,0 21 0,1-22 0,-1 22 15,0 0-15,21-43 16,1 43-16,-1 0 0,-21-21 15,21 42-15,1-21 0,-1-1 0,0 22 16,1 0-16,-22 0 0,21 0 16,-21 22-16,1-1 0,-1 0 0,0 0 15,0 0-15,-21 0 0,21 1 0,-21 41 16,0-42-16,0 22 16,0-22-16,0 21 0,-21-21 15,0 43-15,21-43 0,-21 0 16,21 0-16,-21 0 0,21 1 15,0-44 17,0 1-32</inkml:trace>
  <inkml:trace contextRef="#ctx0" brushRef="#br0" timeOffset="24988.17">9483 3048 0,'0'0'16,"-22"0"-16,1 0 0,0 0 0,0 21 0,0-21 15,0 0-15,-1 0 16,22 21-16,43-21 31,-22 0-15,21 0-16,1-21 0,20 21 0,22 0 15,-1-21-15,1 21 16,21 0-16,0-21 0,-22 0 0,22 21 16,0 0-16,0-21 0,-21 21 15,20 0-15,1-22 0,0 22 0,0 0 16,-21-21-16,-1 21 0,1-21 0,-22 21 16,1 0-16,-1 0 0,-20-21 15,-22 21-15,21 0 0,-21 0 0,1 0 16,-1 0-16,-21-21 31,-21 21-15,-1 0-16,1 0 0,21-21 15,-21-1-15,0 22 16</inkml:trace>
  <inkml:trace contextRef="#ctx0" brushRef="#br0" timeOffset="25504.71">11155 2519 0,'0'0'16,"-21"0"-16,-1 0 15,22 21 1,0 0-16,0 0 0,0 1 15,0-1-15,0 0 0,0 21 16,0-21-16,22 1 0,-1-1 0,0 0 16,0 0-16,21 0 0,-20 0 0,-1 1 15,21-1-15,-21 0 0,0-21 16,22 21-16,-22-21 0,21 0 16,-21 0-16,1 0 0,-1 0 0,21 0 15,-21 0-15,0 0 0,1 0 16,-1 0-16,0-21 15,-21 0-15,0 0 16,-21 21 0,0 0-16,-1 0 15,1 0-15,0 0 0,-21 0 16,21 21-16,-1 0 0,1 0 0,0 0 16,-21 0-16,21 1 0,-1-1 15,-20 0-15,21 21 0,-21-21 0,20 22 16,1-22-16,-21 21 0,21-21 15,0 22-15,-1-22 0,1 0 0,0 0 16,21 0-16,0 1 0,0-1 16,0 0-16,21-21 31,0 0-31,-21-21 0,43 0 16</inkml:trace>
  <inkml:trace contextRef="#ctx0" brushRef="#br0" timeOffset="26364.43">13462 2836 0,'42'0'16,"-21"0"-1,1 0-15,-1-21 16,0 0-16,0 0 0,0 21 15,0-21-15,1 0 0,-1-1 0,0 1 16,0 0-16,0-21 0,0 21 16,1-1-16,-22 1 0,0 0 15,0 0-15,0 0 0,-22 21 16,1 0-16,-21 0 0,21 0 16,-22 0-16,22 0 0,-21 21 0,0 0 15,-1 0-15,1 0 0,0 1 16,20-1-16,-20 0 0,21 21 0,-21-21 15,20 1-15,22-1 0,0 0 16,0 0-16,0 0 0,0 0 0,0 1 16,22-1-16,-1 0 0,0 0 15,0-21-15,0 21 0,0 0 16,22 1-16,-22-1 0,21-21 0,-21 21 16,1 0-16,20 0 0,-21 0 15,21 22-15,-20-1 0,-1-21 16,-21 0-16,0 22 0,0-22 15,0 0-15,0 21 0,-43-20 0,22-1 16,0 0-16,-21 0 0,-1 0 0,1-21 16,0 21-16,-1-21 0,-20 0 15,21 0-15,-22 0 0,22 0 0,-22-21 16,22 21-16,0-21 16,-1 0-16,1 0 0,0 0 0,-1-1 0,22-20 15,-21 21-15,21 0 16,-1-22-16,1 22 0,21 0 0,0 0 15,0 0-15,0 0 0,0-1 0,0 1 16,21 0-16,1 21 16,-1-21-16,21 21 0,0-21 0,-20 21 15,20 0-15,0-21 0,1 21 16</inkml:trace>
  <inkml:trace contextRef="#ctx0" brushRef="#br0" timeOffset="26801.85">13801 3133 0,'0'0'0,"21"21"15,0-21 1,0 0-16,0 0 16,0-21-16,1 21 0,-1-21 15,21 21-15,-21-22 0,22 1 0,-22 21 16,21-21-16,-21 0 0,22 0 15,-22 21-15,0-21 0,0-1 0,0 1 16,-21 0-16,0 0 16,-21 21-16,0 0 15,0 0-15,-22 0 0,22 0 16,-21 0-16,0 0 0,-1 21 16,22 0-16,-21 0 0,-1 1 0,22-1 15,-21 0-15,21 0 0,0 0 16,-1 22-16,1-22 0,21 0 0,0 21 15,0-21-15,0 1 0,0 20 16,0-21-16,21 0 0,1-21 0,-1 21 16,0 1-16,21-22 0,-21 0 0,22 0 15,-22 0-15,21 0 0,1 0 16,-1 0-16,0 0 0,1 0 0,20-22 16,-21 1-16,1 0 0,-1 0 15,0 0-15,1 0 0,-22-22 16,21 22-16,1-21 0,-22 21 15</inkml:trace>
  <inkml:trace contextRef="#ctx0" brushRef="#br0" timeOffset="27092.73">14753 2561 0,'0'-21'0,"0"42"0,0-63 16,-21 42-1,21 21-15,-21 0 0,21 0 16,0 1-16,0-1 0,0 21 0,-21 0 15,21 1-15,0-1 0,-22-21 0,22 22 16,0-1-16,0 0 0,0 1 16,-21-1-16,21 0 0,-21 1 0,21-1 15,0-21-15,0 21 16,0 1-16,0-22 0,0 0 0,0 0 16,0 0-16,0 1 0,0-1 15,21-42 16,-21-1-31,21 22 16,-21-21-16,22 0 0,-22-21 0,21 21 16,0-1-16,-21 1 0</inkml:trace>
  <inkml:trace contextRef="#ctx0" brushRef="#br0" timeOffset="27507.51">15007 3090 0,'0'0'0,"0"22"16,21-22 15,0 0-15,1 0-16,-1 0 0,0 0 0,0-22 16,0 22-16,22-21 0,-22 0 0,0 21 15,0-21-15,0 0 0,0 21 16,1-21-16,-22-1 0,0 1 15,0 0 1,-22 21-16,1 0 0,0 0 16,0 0-16,-21 0 0,20 0 0,1 21 15,-21-21-15,21 21 0,0 1 16,-22-1-16,22-21 0,0 21 0,0 0 16,0 0-16,21 0 0,0 1 15,-22 20-15,22-21 0,0 0 0,0 0 16,0 1-16,0-1 0,22 0 15,-1 0-15,0-21 0,0 0 16,0 21-16,0-21 0,22 0 16,-22 0-16,21 0 0,-21 0 15,22 0-15,-1 0 0,-21 0 0,22-21 16,-1 21-16,0-21 0,1 0 16,-22 0-16</inkml:trace>
  <inkml:trace contextRef="#ctx0" brushRef="#br0" timeOffset="28120.12">15960 2815 0,'0'0'0,"0"-21"31,-22 21-31,1 0 0,0 0 0,0 0 0,0 0 16,0 21-16,-1 0 15,1 1-15,0-22 0,0 21 16,21 21-16,-21-21 0,21 0 0,-21 1 15,21-1-15,0 0 0,0 21 16,0-21-16,0 1 0,0-1 0,0 0 16,0 0-16,0 0 0,21 0 0,0-21 15,0 22-15,0-22 16,0 0-16,22 0 0,-22 0 0,0 0 16,21 0-16,1-22 15,-22 1-15,21 21 0,1-21 0,-22 0 16,21 0-16,-21 0 0,22-22 15,-22 22-15,0-21 0,21-1 0,-21 1 16,1 0-16,-1-1 0,-21 1 16,21-21-16,0 20 0,-21-20 0,21 20 15,-21-20-15,0 21 0,0-1 0,0 22 16,0-21-16,0 21 0,0-1 16,0 1-16,-21 42 31,0 1-31,0 20 15,21-21-15,-21 21 0,21 1 16,-22 20-16,22-20 0,-21-1 0,21 21 16,-21-20-16,21-1 15,0 0-15,0 1 0,0-1 0,0-21 16,0 22-16,0-1 0,0-21 0,0 0 16,0 0-16,0 1 0,21-1 15,-21 0-15,21-21 0,1 21 0,-1-21 16,0 0-16,0 0 0,0 0 15,0 0-15,1 0 0,20 0 0,-21 0 16,0-21-16,22 0 0,-22 21 16,0-21-16,0-1 0,0 22 0,0-21 15,1 0-15,-1 0 0,0 0 16,0 0-16</inkml:trace>
  <inkml:trace contextRef="#ctx0" brushRef="#br0" timeOffset="28352.27">16341 2731 0,'0'0'0,"-22"21"16,44-21 15,-1 0-31,0 0 16,0-21-16,21 21 0,-20 0 0,-1-22 15,21 1-15,-21 21 0,0-21 16,22 21-16,-22-21 0,0 21 0,0-21 16,0 0-16,1 21 0,-22-22 15,21 1-15</inkml:trace>
  <inkml:trace contextRef="#ctx0" brushRef="#br0" timeOffset="28792.18">17674 1969 0,'-63'0'16,"41"0"-16,1 0 16,0 0-16,-21 21 0,21 0 0,-1-21 0,-20 21 15,21 0-15,0 0 16,-22 1-16,22-1 0,0 0 0,0 0 15,21 0-15,0 0 0,0 1 0,0-1 16,0 0-16,0 0 0,0 0 16,0 0-16,21 1 0,0-22 15,0 0-15,1 21 0,20-21 16,-21 0-16,21 0 0,-20 0 0,20 0 16,-21 0-16,21 0 15,1 0-15,-22-21 0,21-1 0,-21 22 0,22-21 16,-22 0-16</inkml:trace>
  <inkml:trace contextRef="#ctx0" brushRef="#br0" timeOffset="29385.68">17970 1757 0,'-21'-21'16,"42"42"-16,-63-63 0,21 20 0,0 22 15,0 0-15,-1-21 16,1 21-16,0 0 0,0 0 0,-21 0 0,20 0 16,-20 0-16,21 21 15,-21-21-15,-1 22 0,1-1 0,-22 0 16,22 0-16,0 0 0,-22 22 16,22-22-16,0 21 0,-1-21 0,1 22 15,0-22-15,-1 21 0,1 0 16,21-20-16,-22 20 0,22-21 0,0 21 15,0 1-15,0-22 0,0 21 0,21 1 16,0-22-16,0 21 0,0-21 16,0 22-16,21-22 0,0 21 0,0-21 15,0 0-15,22 1 0,-1-1 16,0 0-16,22-21 0,-1 21 16,-20-21-16,41 21 0,-20-21 15,-1 0-15,-20 0 0,20 0 0,1 0 16,-1 0-16,-21-21 0,1 0 15,-1 21-15,0-21 0,1 0 0,-22-1 16,21-20-16,-21 21 0,1-21 16,-1 20-16,0-20 0,0 21 0,-21-21 15,21-1-15,-21-41 0,0 41 16,0 1-16,0 0 0,0-1 16,0 1-16,0 0 0,-21-1 15,0 22-15,0-21 0,0-1 16,-1 22-16,-20 0 0,21 0 0,0 0 15,0 0-15,-1-1 0,-20 22 16,21-21-16,0 21 0,0-21 0,-1 21 16,-20 0-16,21 0 0,0 0 15,0 0-15,-1 21 0,-20 0 16,21 1-16,0-1 0,-22 0 0,1 0 16,21 21-16</inkml:trace>
  <inkml:trace contextRef="#ctx0" brushRef="#br0" timeOffset="40239.25">1312 5355 0,'0'0'0,"-21"0"0,0-21 16,21 0-16,-21 21 15,0 0 1,-1 0-1,22 21 1,0 0-16,0 0 0,0 1 16,0 20-16,0-21 0,0 21 15,0 1-15,0-1 0,0 0 0,0 22 16,0-22-16,0 1 0,-21 20 16,21-21-16,-21 1 0,21 20 15,0-20-15,0-22 0,-21 21 16,21-21-16,0 0 0,0 1 15,0-1-15,0-42 47,0-1-47,0 1 0,-21 0 16</inkml:trace>
  <inkml:trace contextRef="#ctx0" brushRef="#br0" timeOffset="40865.22">910 5800 0,'0'0'0,"-21"-21"16,-21-106 0,42 105-1,0-20-15,0 21 0,0 0 16,0-22-16,0 22 0,21 0 0,0-21 16,0 21-16,21-1 0,-20 1 15,20 0-15,0 0 0,22 0 0,-22 21 16,22 0-16,-22 0 0,21 0 15,1 0-15,-1 21 0,-20 0 16,20 0-16,-20 22 0,-1-22 0,-21 21 16,21-21-16,-20 22 15,-22-1-15,21 21 0,-21-20 0,0-1 16,0 0-16,0 1 0,0-1 16,0-21-16,0 22 0,0-22 0,0 0 15,0 0-15,0 0 0,0 0 16,-21-21-1,21-21 1,0 0-16,0 0 16,0 0-16,0 0 0,0-22 0,0 22 15,0-21-15,0-22 0,0 22 16,0 0-16,0-1 0,21-20 0,0 20 16,0 1-16,0 0 15,0-1-15,1 22 0,-1-21 0,21 21 16,-21 0-16,0-1 0,1 22 15,-1 0-15,21 0 0,-21 0 0,0 22 16,1-1-16,-1 0 0,0 21 16,0-21-16,0 22 0,-21-1 15,0 0-15,0 1 0,0-1 0,0 0 16,0 1-16,-21 20 0,0-20 16,0-1-16,21-21 0,-21 21 0,21 1 15,-22-22-15,22 0 0,0 0 16,-21 0-16,21 1 0,0-1 31,0-42 0,21 21-31,1-22 16</inkml:trace>
  <inkml:trace contextRef="#ctx0" brushRef="#br0" timeOffset="41381.25">2688 5525 0,'0'0'0,"-21"0"16,0 0-16,0 0 16,-1 0-16,1 0 0,0 21 0,0-21 15,0 21-15,0 21 0,-1-21 16,1 1-16,0 20 0,0-21 15,21 21-15,0 1 0,-21-22 0,21 21 16,0 1-16,0-22 0,0 21 16,0-21-16,0 0 0,0 22 15,0-22-15,0 0 0,21 0 0,0 0 16,0-21-16,0 22 0,1-22 0,-1 0 16,0 0-16,0 0 15,0 0-15,0 0 0,22 0 0,-22-22 16,0 22-16,21-21 0,-20 0 0,-1 0 15,0 0-15,0-22 0,0 22 16,0-21-16,1 21 0,-22-22 0,0 1 16,0 0-16,0 21 0,0-22 15,0 1-15,-22 0 0,1 20 0,0 1 16,0 0-16,0 0 0,0 21 16,-22 0-16,22 0 0,0 0 15,-21 0-15,20 0 0,1 0 0,0 21 16,-21 0-16,21 0 15,-1 1-15,1-1 0,21 0 0,-21 0 16,21 0-16,-21 0 0,21 1 16,0-1-16,-21 0 0,21 0 0,0 0 15,0 0-15,0 1 16,21-22-16,0 0 0,0 21 16</inkml:trace>
  <inkml:trace contextRef="#ctx0" brushRef="#br0" timeOffset="42725.15">3154 5715 0,'0'0'15,"0"-21"-15,0 0 0,0 0 16,0-1-16,0 1 15,0 0-15,0 0 0,0 0 16,0 42 31,0 0-47,-21 0 0,21 0 0,0 1 16,0 20-16,-22-21 15,22 0-15,0 22 0,0-1 0,0-21 16,0 21-16,-21-20 0,21 20 15,0-21-15,0 0 0,0 0 0,0 1 16,0-1-16,0 0 16,21-21-1,1 0-15,-1 0 0,0-21 16,0 21-16,0-21 0,-21-1 0,21 1 16,1 0-16,-1 0 0,0 0 15,0 0-15,-21-1 0,21-20 0,0 21 16,-21 0-16,22-22 0,-22 22 15,0 0-15,21-21 0,-21 21 16,21-1-16,-21 1 0,0 42 47,0 1-31,0-1-16,0 0 0,0 0 15,0 0-15,0 22 0,0-22 0,0 0 16,0 0-16,0 21 0,0-20 0,0-1 15,0 0-15,0 0 0,0 0 16,0 0-16,21-21 0,0 0 16,0 0-1,1 0-15,-1 0 0,0 0 16,0 0-16,0-21 0,22 0 16,-22 21-16,0-21 0,0-21 0,0 20 15,22 1-15,-22 0 0,0-21 16,0-1-16,21 22 0,-20-21 0,-1 21 15,0-22-15,-21 22 0,21 0 16,-21 0-16,21 0 0,-42 21 31,0 21-15,21 0-16,0 0 0,0 0 0,0 1 16,-21-1-16,21 0 15,0 0-15,0 0 0,0 0 16,21 1-16,-21-1 0,21-21 15,0 21-15,-21 0 0,21-21 0,-21 21 16,22-21-16,-1 21 0,0-21 16,-21 22-16,-21-22 47,0 0-47,-1 0 15,1 0 1,21-22-16,-21 22 0,0-21 0,0 21 31,0 0-15,21 21 15,0 1-31,0-1 0,0 0 16,21-21-1,-21 21-15,21-21 0,0 0 0,0 0 16,0 0-16,1 0 0,-1 0 15,0 0-15,0 0 0,0 0 16,0 0-16,1-21 0,-1 0 0,21 21 16,-21-21-16,0-1 15,22 1-15,-22 0 0,0 0 0,0-21 16,0 20-16,1 1 0,-1-21 16,0 21-16,-21-22 0,0 22 15,0 0-15,0 0 0,0 0 0,0 0 0,0-1 16,-21 22-1,0 0-15,-1 0 0,1 22 16,0-22-16,21 21 0,-21 21 16,21-21-16,0 0 0,-21 22 0,21-22 15,0 0-15,0 21 0,0-20 16,0-1-16,0 0 0,0 0 0,0 21 16,0-20-1,21-1-15,0 0 0,-21 0 0,21-21 16,0 21-16,1-21 0,-1 0 15,0 0-15,0 0 0,0 0 16,0 0-16,22 0 0,-1-21 0,0 0 16,1 21-16,20-21 0,-20 0 15</inkml:trace>
  <inkml:trace contextRef="#ctx0" brushRef="#br0" timeOffset="43265.03">5165 5122 0,'0'0'0,"0"-21"15,0 0-15,0 42 47,-22 0-47,22 1 0,0 20 16,0 0-16,0-21 0,0 22 0,0-1 16,0 0-16,0 22 0,0-22 15,0 1-15,0 20 0,-21 1 16,21-22-16,0 0 0,-21 22 0,21-22 15,0-21-15,0 22 0,0-22 16,0 21-16,0-21 0,0 0 16,21-42 15,-21 0-31,21 21 0,-21-42 0,0 21 16,22-1-16,-1-20 0</inkml:trace>
  <inkml:trace contextRef="#ctx0" brushRef="#br0" timeOffset="43559.94">5715 4953 0,'21'-21'0,"-42"42"0,42-21 32,-21 21-17,0 0-15,-21 22 0,21-22 0,0 21 16,0 1-16,0-1 0,0 21 0,-21-20 15,21-1-15,0 0 0,-21 22 16,21-22-16,0 1 0,0-1 0,-22 21 16,22-20-16,-21-22 15,21 21-15,0 1 0,0-22 0,0 0 16,0 0-16,0 0 0,0-42 47,-21 0-47,0 0 15,21 0-15,-21-1 0</inkml:trace>
  <inkml:trace contextRef="#ctx0" brushRef="#br0" timeOffset="44192.19">5165 5652 0,'0'0'0,"-22"0"0,22 21 15,-21-21-15,42 0 31,1 0-31,-1 0 16,0-21-16,21 21 0,-21-22 0,22 1 16,-1 21-16,0-21 0,1 0 15,20 21-15,-20-21 0,20 0 0,-21 21 16,22-22-16,-22 1 0,1 21 16,-1-21-16,0 21 0,1-21 0,-1 0 15,-21 21-15,0 0 0,0-21 16,1 21-16,-44 21 47,1-21-47,0 21 0,21 0 15,-21 0-15,0 0 0,0 1 0,21-1 16,-22 21-16,22-21 0,-21 0 16,21 22-16,0-22 0,0 21 0,0-21 15,0 1-15,0 20 0,0-21 0,0 0 16,21 0-16,1-21 0,-1 22 15,0-22-15,0 0 0,21 0 16,-20 0-16,-1 0 0,0 0 16,0 0-16,0 0 0,22-22 0,-22 1 15,0 0-15,0 0 0,0 0 16,22 0-16,-22-1 0,0-20 16,0 21-16,-21-21 0,0 20 0,0-20 15,0 21-15,0-21 0,0 20 16,0 1-16,-21 0 0,0 0 0,0 0 15,-1 0-15,1 21 0,-21 0 16,21 0-16,-22 0 0,22 0 0,-21 0 16,21 0-16,-22 0 0,22 21 0,0-21 15,0 21-15,0 0 0,0-21 16,21 21-16,-22-21 0,22 21 16,0 1-16,0-1 0,0 0 15,22 0-15,-1-21 16,0 21-16,0-21 0,0 0 0,0 0 15,1 0-15,-1 0 0,21 0 16</inkml:trace>
  <inkml:trace contextRef="#ctx0" brushRef="#br0" timeOffset="44528.55">6604 5376 0,'0'0'0,"0"-21"15,0 0-15,21 21 32,0 0-17,0 0-15,1 21 16,-1 0-16,0-21 0,0 22 16,-21-1-16,21 21 0,0-21 0,-21 0 15,22 1-15,-22 20 0,0-21 16,0 0-16,0 22 0,0-22 0,0 0 15,0 0-15,0 0 0,0 0 16,0 1-16,0-44 47,0 1-31,0 0-16,0 0 0,21 0 15,0 0-15,0-1 0</inkml:trace>
  <inkml:trace contextRef="#ctx0" brushRef="#br0" timeOffset="44788.49">7175 5292 0,'0'0'15,"-21"0"17,0 21-32,21 0 0,-21-21 15,0 21-15,0 0 0,21 1 16,-22 20-16,1-21 0,0 0 0,0 22 15,21-22-15,-21 21 0,0-21 16,-1 0-16,22 22 0,0-22 0,0 0 16,-21 0-16,21 0 0,0 1 15,21-22 17,1 0-32,-1 0 0,-21-22 15,21 1-15,0 0 0,0 21 16,0-21-16</inkml:trace>
  <inkml:trace contextRef="#ctx0" brushRef="#br0" timeOffset="45184.33">7260 5525 0,'21'0'31,"0"0"-31,1-22 15,-1 1-15,0 21 0,-21-21 16,21 0-16,0 21 16,0-21-16,1 0 0,-1 21 0,-21-22 15,0 1-15,21 0 0,-21 0 16,0 0-16,-21 21 16,0 0-1,-1 0-15,1 21 16,21 0-16,-21 0 0,0 0 0,21 1 15,-21-1-15,21 0 0,0 21 16,-21-21-16,21 1 0,0 20 0,0-21 16,-22 0-16,22 0 0,0 1 0,0-1 15,0 0-15,0 0 0,0 0 16,22-21-16,-1 0 16,0 0-16,0 0 15,0 0-15,0 0 0,1-21 16,-1 21-16,0-21 0,21 21 0,-21-21 15,22 0-15,-22-1 0</inkml:trace>
  <inkml:trace contextRef="#ctx0" brushRef="#br0" timeOffset="45604.13">7853 5313 0,'0'0'0,"-21"-21"15,21 0-15,0-1 0,0 1 16,0 0-1,21 0-15,0 21 16,0 0-16,0-21 0,0 21 0,1 0 16,-1 0-16,21 0 0,-21 0 15,0 0-15,1 21 0,-1 0 0,0 0 16,0 0-16,0 1 0,0-1 16,-21 0-16,0 21 0,22-21 0,-22 1 15,0 20-15,0-21 0,21 0 0,-21 22 16,0-22-16,0 0 0,0 0 15,0 0-15,0 0 0,0 1 16,-21-22-16,21 21 0,-22-21 0,1 0 16,21-21 15,0-1-31,0 1 0,0 0 16,0 0-16,0 0 0,0 0 15,0-1-15,0 1 0,0 0 0,0-21 16,21 21-16,-21-1 0,0 1 15,22 0-15,-1 0 0,0 0 0,-21 0 16,21-1-16,0 22 0,0-21 0,1 0 16,-1 0-16,0 0 15,0 21-15,0-21 0</inkml:trace>
  <inkml:trace contextRef="#ctx0" brushRef="#br0" timeOffset="46371.87">8848 5376 0,'0'0'0,"-22"0"16,1 0-16,0 0 0,0 0 15,0 0-15,42 0 47,0 0-47,21 0 0,1 0 16,-1 0-16,0 0 0,22 0 15,-1 0-15,-20 0 0,20 0 0,-20 0 16,20 0-16,-21-21 0,1 21 0,-1 0 16,0 0-16,-20 0 0,20 0 15,-21 0-15,0-21 0,0 21 0,-21-21 16,0 0-1,-21 0 1,0 21-16,0-22 0,0 22 0,21-21 16,-21 21-16,-1-21 15,1 21-15,0-21 0,0 21 0,0 0 16,0 0-16,-1 0 16,1 0-1,42 0 16,1 0-15,-1 0-16,0 0 0,0 21 16,0-21-16,0 0 0,1 0 15,-1 0-15,0 21 0,0-21 0,0 0 16,0 21-16,-21 1 16,22-22-16,-22 21 0,0 0 0,0 0 15,0 0-15,-22 0 0,1 1 16,0-1-16,0 0 0,0 0 15,0 0-15,-1 0 0,1 1 16,0-1-16,0 0 0,0 0 0,21 0 16,-21 0-16,-1 1 15</inkml:trace>
  <inkml:trace contextRef="#ctx0" brushRef="#br0" timeOffset="47164.24">10774 4699 0,'21'-21'16,"-21"42"-1,-21 0-15,0 22 0,21-22 16,-22 21-16,1 0 0,21 1 16,-21-1-16,0 0 0,0 22 15,21-22-15,-21 1 0,-22 62 0,22-62 16,21-1-16,-21 0 0,0 1 15,0 20-15,21-42 0,0 22 16,0-1-16,0-21 0,-22 0 16,22 1-16,0-1 0,22-21 31,-22-21-31,0-1 0,0 1 16,21 0-16,-21 0 0,21-21 0,-21 20 15,0-20-15,0 21 0,21-21 16,0-1-16,0 1 0,-21 0 0,22-22 15,-1 1-15,0 20 0,21-20 0,-21-1 16,1 22-16,-1-22 0,21 22 16,-21 21-16,0-21 0,22 20 0,-22 1 15,0 0-15,21 21 16,-20 0-16,-1 0 0,0 0 0,0 0 16,0 21-16,0 0 0,1 22 0,-1-1 15,-21 0-15,0 22 0,21-22 16,-21 22-16,0-22 0,0 22 0,0-22 15,0 0-15,0 1 0,0-1 16,0 0-16,0 1 0,0-22 16,0 21-16,0-21 0,-21 0 0,21 1 15,0-1-15,-21-21 16,21 21-16,-22-42 31,1 0-31,0 21 0,21-22 16,-21 22-16</inkml:trace>
  <inkml:trace contextRef="#ctx0" brushRef="#br0" timeOffset="47349.59">10520 5419 0,'0'0'0,"-21"0"0,42 0 31,0 0-31,0 0 16,0 0-16,22 0 0,-22-21 0,21 21 15,0 0-15,22-22 0,-22 22 16,22-21-16,-22 21 0,0-21 0,22 21 16,-22-21-16,1 21 0,-1-21 15</inkml:trace>
  <inkml:trace contextRef="#ctx0" brushRef="#br0" timeOffset="47668.8">11853 5017 0,'0'0'0,"21"0"0,-21-22 0,0 1 16,-21 21 0,0 0-16,0 0 0,0 0 15,0 0-15,-22 21 0,22-21 16,0 22-16,0-1 0,-22 0 0,22 21 16,0-21-16,0 22 0,0-22 15,0 21-15,21-21 0,0 22 0,-22-1 16,22-21-16,0 0 0,0 22 15,0-22-15,0 0 0,0 43 16,22-43-16,-1-21 0,0 21 16,0 0-16,0-21 0,0 0 0,1 0 15,20 0-15,-21 0 0,21 0 16,-20 0-16,20-21 0,0 21 0,1-21 16,-1 0-16,0-1 0,1 1 15,-1 0-15,0-21 0,1 21 0,-1-22 16,0 22-16</inkml:trace>
  <inkml:trace contextRef="#ctx0" brushRef="#br0" timeOffset="48220.51">12531 4720 0,'0'0'0,"0"-42"0,0 0 32,-22 42-32,1 0 0,0 0 15,0 0-15,21 21 0,0 0 16,-21 0-16,0 21 0,21 1 15,-22-1-15,22 0 0,0 1 0,0-1 16,0 22-16,-21-22 0,21 0 16,0 22-16,-21-22 0,21 0 0,0-20 15,-21 20-15,21 0 0,0-21 16,0 1-16,0 20 0,0-21 0,0 0 16,0 0-16,0 1 0,21-22 15,0 0-15,0 0 16,1 0-16,-1 0 0,0 0 15,0-22-15,0 22 0,0-21 16,1 0-16,-1 0 0,21 0 16,-21 0-16,0-1 0,1 1 15,20 0-15,-21 0 0,0-21 0,0 20 16,1 1-16,-1-21 0,0 21 16,0 0-16,-21-1 0,0 1 15,0 42 16,0 1-31,-21-1 16,21 0-16,-21 0 0,0 0 0,21 0 16,0 1-16,-22-1 0,1 21 15,21-21-15,0 0 0,0 1 0,0-1 16,0 21-16,0-21 0,0 0 16,0 1-16,0-1 0,21 0 15,1-21 1,-1 0-16,0 0 0,0 0 0,21 0 15,-20-21-15,20 21 0,0-21 16,-21 21-16,22-22 0,-1 1 0,-21 0 16,22 0-16,-22 0 0,21 0 0</inkml:trace>
  <inkml:trace contextRef="#ctx0" brushRef="#br0" timeOffset="48993.53">13356 5228 0,'0'0'0,"0"-21"0,21 21 16,-21-21-16,0 0 0,0 0 15,0 42 16,0 0-31,-21 0 16,0 0-16,21 22 0,-21-22 16,21 0-16,0 0 0,0 0 0,-21 0 15,21 1-15,-22-1 0,22 0 16,0 0-16,0 0 0,0 0 16,0 1-16,22-22 15,-1 0-15,0 0 16,0 0-16,0-22 15,0 22-15,1-21 0,-22 0 16,0 0-16,0 0 0,0 0 0,0-1 16,0-20-16,0 21 15,0 0-15,0 0 0,-22-1 16,1 1-16,21 0 0,0 0 16,-21 0-16,21 0 15,0-1-15,0 1 0,21 21 16,0-21-16,22 21 0,-22-21 0,0 21 15,21 0-15,1 0 0,-22 0 16,0 0-16,21 0 0,-20 0 0,-1 0 16,21 21-16,-21 0 0,0 0 15,1 1-15,-22-1 0,21 0 0,0 21 16,-21-21-16,0 1 0,0-1 0,0 21 16,0-21-16,0 0 15,0 22-15,0-22 0,0 0 0,0 0 16,0 0-16,0 1 0,0-1 0,0 0 15,-21-21-15,0 0 32,21-21-17,0 0-15,0-1 16,0 1-16,0 0 0,0 0 16,0-21-16,0 20 0,0 1 15,21-21-15,0 21 0,0-22 16,21 1-16,1 21 0,-1-21 0,0 20 15,1 1-15,20 0 0,-20 0 16,-1 0-16,0 21 0,1 0 0,-1 0 16,-21 0-16,21 0 0,-20 21 15,-1 0-15,0 0 0,0 0 0,-21 22 16,21-22-16,-21 21 0,0-21 16,0 1-16,0 20 0,0-21 0,0 0 15,-21 0-15,0 1 0,21-1 0,-21 0 16,0 0-16,-1 0 0,1 0 15,0-21 1,42-21 15,0 0-31,1 0 16,-1 0-16</inkml:trace>
  <inkml:trace contextRef="#ctx0" brushRef="#br0" timeOffset="49392.28">15092 5017 0,'0'0'0,"-21"-64"31,-1 64-31,1 0 0,0 0 0,0 0 16,-21 0-16,20 21 0,1 0 16,0-21-16,0 22 0,0-1 0,0 0 15,21 0-15,0 0 16,0 0-16,0 1 0,0-1 15,0 0-15,21-21 16,0 0-16,0 21 0,0-21 0,22 0 16,-22 21-16,0-21 0,0 21 0,0 1 15,22-22-15,-22 21 0,0-21 16,-21 21-16,21 0 0,0-21 0,-21 21 16,0 0-16,0 1 15,-21-1-15,0-21 0,0 0 16,0 0-16,-1 21 0,-20-21 0,21 21 15,-21-21-15,-1 0 16,22 0-16,-21 0 0,21 0 0,-22 0 16,22 0-16,0 0 0,0 0 0,0 0 15,-1-21 1,22 0-16,0 0 0,-21-1 16,21 1-16,-21 0 0,21 0 0</inkml:trace>
  <inkml:trace contextRef="#ctx0" brushRef="#br0" timeOffset="49615.73">13547 4614 0,'0'0'16,"-22"0"-16,1 0 0,21-21 15,-21 21-15,0 0 63</inkml:trace>
  <inkml:trace contextRef="#ctx0" brushRef="#br0" timeOffset="49845.68">12425 4868 0,'0'0'16,"21"0"-16,0 0 15,0 0-15,0 0 0,1 0 16,20 0-16,-21-21 0,21 21 0,-20 0 15,20-21-15,0 21 0,1-21 16,-22 21-16,21-21 0,-21 21 0,22 0 16,-22-21-16,0 21 0</inkml:trace>
  <inkml:trace contextRef="#ctx0" brushRef="#br0" timeOffset="50421.05">15579 4085 0,'0'0'0,"0"-21"0,0 0 15,0 0 1,-22 21 0,1 0-16,0 21 0,0-21 0,0 21 15,0 0-15,-1 0 16,1 1-16,0 20 0,-21-21 0,21 21 15,-1-20-15,1-1 0,0 21 0,21-21 16,0 0-16,0 1 0,0 20 16,0-21-16,0 0 0,0 0 15,21-21-15,0 0 0,1 22 16,-1-22-16,0 0 0,21 0 0,-21 0 16,22 0-16,-1 0 0,0 0 0,-20-22 15,20 1-15,-21 21 0,21-21 16,-20 0-16,20 0 0</inkml:trace>
  <inkml:trace contextRef="#ctx0" brushRef="#br0" timeOffset="50976.07">15833 3852 0,'0'0'0,"-22"-21"0,-20 21 0,21 0 16,0 0-16,-22 0 0,22 0 0,-21 0 15,0 0-15,20 0 0,-41 0 16,21 0-16,-1 0 0,1 21 16,-22 1-16,22-1 0,0 0 0,-22 21 15,22-21-15,0 22 0,20-1 0,-20 0 16,21 1-16,-21-1 0,20 0 16,1 1-16,0-1 0,0 0 15,0-20-15,21 20 0,0 0 0,0-21 16,0 22-16,0-22 0,0 0 15,0 0-15,21 0 0,0 1 0,21-1 16,-20 0-16,20-21 0,0 21 16,1-21-16,20 21 0,-21-21 0,22 0 15,-22 0-15,22 0 0,-22 0 0,22 0 16,-1 0-16,-21 0 0,1 0 16,-1-21-16,22 0 0,-22 21 15,0-21-15,1 0 0,-1-1 0,0 1 16,-21-21-16,22 21 0,-22-22 15,0 22-15,0-21 0,0 0 0,-21-22 16,0 22-16,0-1 0,0-20 16,0 21-16,-21-1 0,0-20 0,0 42 15,0-22-15,-22 1 0,22 21 16,-21 0-16,21-1 0,-22 1 0,1 21 16,0 0-16,-1 0 0,1 0 0,21 0 15,-21 0-15,-1 0 0,1 0 16,21 21-16,-22 1 0,22-22 0,0 21 15,0 0-15,0 0 0,0 21 16,21-20-16,0-1 0,0 0 0,0 0 16,0 21-16,0-20 15,0-1-15</inkml:trace>
  <inkml:trace contextRef="#ctx0" brushRef="#br0" timeOffset="51803.89">15769 5228 0,'0'0'0,"-21"0"0,0 0 16,42 0 15,0 0-31,0 0 0,22 0 16,-22 0-16,21 0 15,0 0-15,1 0 0,20 0 0,-20 0 16,20-21-16,1 21 0,-22 0 16,0 0-16,22-21 0,-43 21 0,21-21 15,-21 21-15,1 0 0,-1-21 16,-21-1-1,0 1-15,-21 21 0,-1 0 16,1 0-16,-21 0 0,21-21 16,0 21-16,-1 0 0,1 0 0,0 0 15,0 0-15,0 0 16,0-21-16,63 0 31,-21 21-15,0 0-16,0 0 0,1 0 0,-1 0 15,0 0-15,0 0 0,0 21 16,-21 0-16,0 0 0,0 0 16,0 1-16,0-1 0,-21 0 15,0 0-15,-21 0 0,20 0 0,1 1 16,-21-1-16,21 0 0,-22-21 16,22 21-16,0 0 0,0-21 15,0 21-15,42-21 31</inkml:trace>
  <inkml:trace contextRef="#ctx0" brushRef="#br0" timeOffset="52736.15">16827 4868 0,'0'0'16,"-21"0"0,21 22-1,0-1-15,-21 21 16,21-21-16,0 0 0,0 1 16,0-1-16,0 21 0,0-21 15,0 0-15,0 1 0,0-1 0,0 0 16,-21 0-16,21 0 0,0 0 15,0 1-15,0-1 0,0 0 16,0-42 15,0 0-15,-21-1-16,21 1 16,0 0-16,0-21 0,0 21 0,0-1 15,0-20-15,0 21 0,0-21 16,0 20-16,0-20 0,0 0 15,21 21-15,0-1 0,0 1 0,-21 0 16,21 0-16,1 0 0,-1 21 16,0 0-16,0 0 0,21 0 0,-20 0 15,-1 21-15,21 0 0,-21 0 16,22 22-16,-22-22 0,0 21 0,0-21 16,0 22-16,0-22 0,1 21 15,-22-21-15,0 0 0,0 22 0,0-22 16,0 0-16,0 0 0,0 0 0,0 1 15,0-1-15,-22-21 47,22-21-47,-21-1 16,21 1-16,0 0 0,0 0 16,0 0-16,0 0 0,0-22 0,0 22 15,0-21-15,21 21 0,1-22 0,-1 1 16,0 0-16,0 20 15,0-20-15,0 21 0,22 0 0,-22 0 16,21 21-16,-21 0 0,1 0 16,20 0-16,-21 0 0,0 0 0,0 21 15,1 0-15,-1 21 0,0-21 0,-21 22 16,21-22-16,-21 21 0,0-21 16,0 22-16,0-22 0,0 21 0,0-21 15,-21 1-15,0-1 0,21 0 16,-21 0-16,-1-21 0,22 21 0,-21-21 15,42-21 17,1 0-17,-1 0-15,0 0 0</inkml:trace>
  <inkml:trace contextRef="#ctx0" brushRef="#br0" timeOffset="53176.67">17992 4763 0,'0'-22'0,"0"44"0,-22-44 32,1 22-17,0 22-15,21-1 0,-21 0 0,0 0 16,0 0-16,-1 22 0,22-22 16,-21 21-16,0 0 0,0-20 0,21 20 15,0-21-15,-21 21 0,21-20 16,0 20-16,0-21 0,0 0 0,0 0 15,0 1-15,21-1 0,0 0 16,0-21-16,0 0 16,1 0-16,20 0 0,-21 0 0,0 0 0,22 0 15,-22-21-15,21 21 0,-21-21 16,22-1-16,-22 1 0,21 0 16,-21 0-16,0-21 0,1 20 0,-1-20 15,-21 21-15,0-21 16,0-1-16,0 1 0,0 21 0,-21-22 0,-22 1 15,22 21-15,0 0 0,0 0 16,-22-1-16,22 1 0,-21 21 16,21 0-16,0 0 0,-1 0 0,1 0 15,0 21-15,0 1 0,0-1 16,0 0-16,21 0 0,-22 0 0,22 0 16,0 1-16,0-1 0,0 0 15,0 0-15,0 0 0,22-21 16,-1 21-16,0-21 0,0 0 15</inkml:trace>
  <inkml:trace contextRef="#ctx0" brushRef="#br0" timeOffset="53452.48">18394 4763 0,'21'-22'31,"-21"44"-16,0-1-15,21 0 0,-21 0 16,21 0-16,-21 22 0,21-22 16,-21 0-16,0 21 0,22-21 0,-22 22 15,21-22-15,-21 0 0,0 0 16,0 0-16,0 1 0,0-1 0,0 0 16,0 0-16,21-21 31,0 0-31,-21-21 15,21 0-15,0 0 0,-21-1 16,22 1-16,-1 0 0</inkml:trace>
  <inkml:trace contextRef="#ctx0" brushRef="#br0" timeOffset="53676.64">18881 4678 0,'-22'42'31,"1"-21"-31,0 1 0,21 20 0,-21-21 0,0 21 16,0-20-16,-1 20 0,1 0 16,0-21-16,21 22 0,-21-22 0,0 0 15,0 21-15,-1-20 0,22-1 16,0 0-16,0 0 16,22-21-1,-1 0 1,0-21-16,0 21 0,-21-21 15</inkml:trace>
  <inkml:trace contextRef="#ctx0" brushRef="#br0" timeOffset="54048.22">18881 4995 0,'21'0'15,"0"0"1,0 0-1,0 0-15,0 0 0,-21-21 16,22 21-16,-1-21 0,0 21 16,0-21-16,0 0 0,0 21 0,1-21 15,-1 21-15,-21-22 0,0 1 16,0 0-16,0 0 0,0 0 16,0 0-16,-21 21 15,-1 0-15,1 0 16,0 0-16,0 21 0,0 0 0,0 0 15,-1 21-15,1-20 0,0 20 16,0-21-16,0 21 0,21-20 16,0 20-16,-21-21 0,21 0 0,0 22 15,0-22-15,0 0 16,0 0-16,21-21 0,0 0 0,0 0 16,0 0-16,0 0 0,1 0 15,20 0-15,-21 0 0,0 0 0,22 0 16,-22-21-16,21 0 0,0 21 0</inkml:trace>
  <inkml:trace contextRef="#ctx0" brushRef="#br0" timeOffset="54452.2">19177 4360 0,'0'0'0,"21"-21"32,0 21-32,0 0 0,22 0 15,-22 0-15,21 0 0,1 0 16,-1-21-16,0 21 0,1 0 0,-1 0 16,0 0-16,1 0 0,-1 0 15,-21 0-15,21 0 0,-20 0 0,-1 0 16,-42 0 15,-1 0-31</inkml:trace>
  <inkml:trace contextRef="#ctx0" brushRef="#br0" timeOffset="54740.06">19579 4318 0,'-63'42'15,"63"-20"1,0-1-16,-22 0 0,1 0 16,21 0-16,-21 22 0,21-22 0,0 21 15,-21 0-15,21-20 0,-21 20 16,21 0-16,0 22 0,0-22 0,0 0 16,-21 1-16,21-1 0,0-21 15,0 22-15,0-22 0,0 0 16,0 0-16,0 0 0,0 0 0,0 1 15,0-1 1,21-21 0,-21-21-1,0-1-15,21 22 0,0-21 16</inkml:trace>
  <inkml:trace contextRef="#ctx0" brushRef="#br0" timeOffset="55119.64">19791 4784 0,'-43'42'15,"22"-21"-15,21 0 16,-21 22-16,0-22 0,0 0 0,21 21 16,0-20-16,0-1 0,-21 21 15,21-21-15,0 0 0,0 1 0,0-1 16,0 0-16,21-21 0,-21 21 0,21-21 15,0 0-15,0 0 16,0 0-16,22 0 0,-22 0 0,0 0 0,21 0 16,-20-21-16,20 0 0,-21 0 15,0-1-15,0 1 0,1 0 16,-1 0-16,0-21 0,-21 20 0,0-20 16,0 0-16,0-1 0,0 22 15,0-21-15,-21 21 0,0 0 0,-1-1 16,1 1-16,0 21 0,0 0 15,-21 0-15,20 0 0,1 0 0,-21 0 16,21 0-16,0 0 0,-1 21 16,1-21-16,21 22 0,0-1 15,21-21 1</inkml:trace>
  <inkml:trace contextRef="#ctx0" brushRef="#br0" timeOffset="55869.53">20299 4572 0,'0'0'0,"21"0"0,0 0 15,0 0-15,0 0 0,1-21 0,-1 21 16,0 0-16,21-21 0,1 21 0,-22-21 15,21 21-15,0-22 16,-20 22-16,-1-21 0,0 21 0,0-21 16,-21 0-16,21 21 0,-21-21 15,0 0-15,-21 21 16,-21 0-16,21 0 0,-1 0 0,-20 0 16,0 0-16,-1 21 0,22 0 15,-21 0-15,0 0 0,-1 0 16,22 1-16,0-1 0,0 0 0,0 0 15,21 0-15,0 0 0,0 1 16,0-1-16,0 0 0,0 0 16,21-21-16,0 0 0,0 21 0,0-21 15,22 0-15,-1 0 0,-21 0 16,21 0-16,1 0 0,-22 0 16,21 0-16,-21 0 0,22 0 0,-22 0 15,-42 0 16,0 0-31,-1 0 0,1 21 16,-21-21-16,21 22 0,-22-1 16,22 0-16,-21 0 0,21 21 0,-22-20 15,1 41-15,21-21 16,0-20-16,0 20 0,-1-21 0,22 21 16,0-20-16,0-1 0,0 0 0,0 0 15,0 0-15,0 0 16,22-21-16,-1 22 0,0-22 0,21 0 15,-21 0-15,22 0 0,-22 0 16,21 0-16,1 0 0,-1 0 0,0 0 16,-21-22-16,22 1 0,-1 0 0,43-21 15,-43-1-15,0 1 16,-20 21-16</inkml:trace>
  <inkml:trace contextRef="#ctx0" brushRef="#br0" timeOffset="56151.92">21230 4360 0,'0'0'0,"0"-21"0,0 0 16,-21 21-16,0 0 0,0 21 15,-1 0 1,1 22-16,21-22 0,0 21 0,0-21 16,-21 22-16,21-1 0,-21 0 15,21 1-15,-21-1 0,21 22 0,0-22 16,0 0-16,-21 22 0,21-22 15,-22 0-15,22 1 0,0-1 0,-21-21 16,21 0-16,0 22 0,0-22 0,0 0 16,0 0-16,21-21 31,1 0-31,-1 0 16,-21-21-16,0 0 0,21 0 15,0 21-15,0-21 0</inkml:trace>
  <inkml:trace contextRef="#ctx0" brushRef="#br0" timeOffset="56543.09">21209 5038 0,'0'21'32,"21"-21"-1,0-21-31,0 21 0,-21-21 15,22 21-15,-1-22 0,0 1 0,0 0 16,-21 0-16,21 0 16,-21 0-16,0-1 0,0 1 15,-21 21 1,0 21 0,0 1-16,0-1 0,-1-21 15,1 42-15,0-21 0,21 0 16,-21 1-16,21-1 0,-21 0 0,21 0 15,0 0-15,0 0 0,0 1 16,0-1-16,0 0 16,21-21-1,0 0-15,0 0 0,0 0 16,1 0-16,-1-21 0,0 21 0,0-21 16,21-1-16,-20 1 0,-1 0 15,0 0-15,0 0 0,0 0 0,0-1 16,1 1-16</inkml:trace>
  <inkml:trace contextRef="#ctx0" brushRef="#br0" timeOffset="57204.09">21611 4826 0,'0'0'0,"0"21"31,0 0-31,0 1 0,-21-1 16,21 0-16,-21-21 0,21 21 16,0 0-16,-21 0 0,21 1 15,0-1-15,0 0 0,0 0 16,0 0-16,0 0 0,0 1 15,-22-22-15,22 21 16,0-42 15,0-1-31,0 1 16,0 0-16,0 0 0,0 0 16,0 0-16,22-1 0,-22 1 0,21 0 15,-21 0-15,0-21 0,21 20 16,0 1-16,0 0 0,0 0 15,1 21 1,-1 0-16,0 21 16,0 0-16,-21 0 15,21 1-15,-21-1 0,0 0 0,21 0 16,-21 21-16,22-20 0,-22-1 0,0 0 16,0 0-16,0 0 0,0 0 15,0 1-15,0-1 16,0-42 31,0-1-47,0 1 15,21 0-15,-21 0 0,21 0 0,-21 0 16,0-1-16,21 1 0,0 0 16,0-21-16,-21 21 0,22-1 0,-1 1 15,0 0-15,0 0 0,0 21 16,0 0-16,1 0 0,-1 0 15,0 0-15,-21 21 0,0 0 16,21 0-16,-21 1 0,21-1 16,-21 21-16,0-21 0,0 0 0,0 1 15,0-1-15,0 0 16,0 0-16,0 0 0,0 0 16,0 1-16,0-1 15,0-42 16,0-1-15,0 1-16,0 0 0</inkml:trace>
  <inkml:trace contextRef="#ctx0" brushRef="#br0" timeOffset="57584.65">22204 4995 0,'21'-21'47,"0"21"-31,-21-21-16,21 21 0,0-21 15,1 21-15,-1-21 0,0 21 0,-21-21 16,21 21-16,0-22 0,0 1 16,-21 0-16,0 0 15,-21 21 1,0 0-16,0 0 15,0 21-15,0 0 0,-1 0 0,1 1 16,21-1-16,-21 21 0,0-21 16,21 0-16,-21 1 0,21-1 15,0 0-15,0 0 0,0 0 0,0 0 16,0 1-16,21-22 16,0 0-1,0 0-15,22 0 16,-22 0-16,0 0 0,0 0 0,0 0 15,0-22-15,22 1 0,-22 21 0,0-21 16,0 0-16,0 0 0,1 0 16</inkml:trace>
  <inkml:trace contextRef="#ctx0" brushRef="#br0" timeOffset="58044.98">22585 4847 0,'0'-21'0,"0"42"0,0-21 47,0 21-32,0 1-15,-21-1 0,21 0 16,0 0-16,0 0 0,0 0 0,0 1 16,-22-1-16,1 0 15,21 0-15,0 0 0,0 0 16,0 1 0,0-44 15,0 1-16,0 0-15,0 0 16,0 0-16,0 0 0,0-1 0,0 1 16,21 0-16,1 0 0,-22 0 15,21-22-15,0 22 0,0 0 0,0 0 16,0 21-16,1-21 0,-1 0 16,0 21-16,0 0 0,0 0 0,0 0 15,1 21-15,-22 0 16,0 0-16,21 0 0,-21 22 0,0-22 15,0 21-15,0-21 0,0 0 0,0 1 16,0-1-16,0 0 16,0 0-16,0 0 0,0 0 0,0 1 15,0-44 32,0 1-47,0 0 16,0 0-16,0 0 0</inkml:trace>
  <inkml:trace contextRef="#ctx0" brushRef="#br0" timeOffset="58349.23">23029 4530 0,'0'0'0,"-21"0"31,21 21-31,0 0 0,-21 0 15,21 0-15,0 1 0,0-1 0,0 0 16,0 0-16,0 0 0,0 22 16,0-22-16,0 21 0,0-21 0,0 0 15,0 22-15,0-22 0,0 0 16,21 21-16,-21-20 0,0-1 0,21 0 16,-21 0-16,0 0 0,21-21 15,1 0 1,-1 0-1,-21-21 1,0 0-16,0 0 16,0 0-16,0-1 0,0 1 0,0 0 15</inkml:trace>
  <inkml:trace contextRef="#ctx0" brushRef="#br0" timeOffset="58539.47">22923 4720 0,'0'0'15,"-21"0"-15,42 0 47,1 0-47,-1 0 0,0 0 16,0 0-16,0 0 0,0-21 16,1 21-16,-1 0 15,0-21-15,0 21 16</inkml:trace>
  <inkml:trace contextRef="#ctx0" brushRef="#br0" timeOffset="58860.74">23474 4572 0,'-21'0'31,"-1"21"-15,1 0-16,21 1 15,0-1-15,0 0 0,0 0 0,-21 0 16,21 22-16,0-22 0,0 0 16,0 0-16,0 0 0,0 0 0,0 1 15,0-1-15,0 21 16,0-21-16,21-21 15,0 0-15,1 21 16,-1-21-16,0 0 16,0 0-16,0 0 0,0-21 15,1 21-15,-1-21 0,0 0 0</inkml:trace>
  <inkml:trace contextRef="#ctx0" brushRef="#br0" timeOffset="59184">23812 4487 0,'0'0'0,"22"0"31,-1 0-15,-21 22-16,21-1 0,-21 0 15,21-21-15,-21 21 0,0 0 0,21 22 16,-21-22-16,0 0 0,0 21 16,0 1-16,21-22 0,-21 21 15,0-21-15,0 22 0,0-22 0,0 0 0,0 0 16,0 0-16,0 0 16,-21 1-16,21-1 0,0 0 15,-21-21-15,0 0 0,0 0 31</inkml:trace>
  <inkml:trace contextRef="#ctx0" brushRef="#br0" timeOffset="60519.75">974 7112 0,'0'-21'0,"0"0"16,0 0-1,-22 21 17,1 0-17,21 21 1,-21 0-16,21 21 16,0 1-16,0-1 0,-21 0 0,21 1 15,0 20-15,0 1 0,0-22 16,-21 0-16,21 22 0,-21-22 0,21 0 15,0 1-15,-22-1 0,1-21 16,21 22-16,-21-22 0,21 0 16,0 0-16,0-42 47,0 0-47,0 0 0,0-1 0,0 1 15</inkml:trace>
  <inkml:trace contextRef="#ctx0" brushRef="#br0" timeOffset="61255.33">635 7366 0,'-42'-21'0,"84"42"0,-106-84 0,43 41 15,0-20-15,21 21 16,-21-21-16,0 20 0,21-20 0,0 21 16,0-21-16,0 20 0,0 1 15,21-21-15,0 21 0,0-22 0,22 22 16,-22 0-16,21-21 0,22 42 15,-22-21-15,0-1 0,1 22 16,20 0-16,1 22 0,-22-1 0,21 0 16,-20 0-16,-1 21 0,-21 1 15,22-22-15,-43 21 0,0 22 0,0-22 16,-22 0-16,1 22 0,-21-22 16,0 1-16,-1 20 0,1-21 15,0 1-15,-22-1 0,22-21 16,-22 22-16,22-22 0,0 0 15,-22-21-15,22 21 0,21-21 0,-22 0 16,22 0-16,0 0 0,0 0 16,0 0-16,21-21 0,0 0 0,0 0 15,0-1-15,0 1 0,0 0 16,0 0-16,21 0 0,0 0 0,0 21 16,0-22-16,0 22 0,22 0 15,-22 0-15,0 0 0,0 22 16,22-22-16,-22 21 0,0 21 0,0-21 15,-21 0-15,21 1 0,-21 20 16,21-21-16,-21 0 0,22 0 16,-22 1-16,0-1 0,0 0 15,21 0-15,-21 0 0,21 0 0,0 1 16,0-22 0,0 0-16,1 0 0,-1 0 15,0-22-15,0 1 16,0 0-16,0 0 0,1 0 0,20 0 15,-21-1-15,0 1 0,22-21 16,-22 21-16,21 0 0,-21-22 16,0 22-16,1 0 0,-22 0 15,21 21-15,-21 21 16,0 0 0,0 0-16,0 0 0,0 1 15,0 20-15,0-21 0,0 0 0,0 0 16,0 1-16,0-1 15,0 0-15,0-42 47,0 0-47,0-1 16,0 1-16,0 0 16</inkml:trace>
  <inkml:trace contextRef="#ctx0" brushRef="#br0" timeOffset="61435.23">1397 7218 0,'0'0'0,"0"-21"16,-21 21 15,0 0-31,42 0 47,0 0-47,0 21 0,0-21 15,0 0-15</inkml:trace>
  <inkml:trace contextRef="#ctx0" brushRef="#br0" timeOffset="62219.78">1926 7493 0,'21'0'16,"0"0"-1,1-21 1,-22 0-16,0 0 0,21-1 0,-21 1 16,21 0-16,-21 0 0,0 0 15,0 0-15,0-22 0,0 22 0,0 0 16,0 0-16,-21 0 16,0 21-16,-1 0 15,1 0-15,21 21 0,-21 0 16,0 0-16,0 0 0,0 22 0,-1-22 15,1 21-15,0-21 0,0 22 16,0-22-16,0 0 0,21 0 0,-22 21 16,22-20-16,0-1 15,22-21 1,-1 0-16,0 0 0,0 0 16,0-21-16,0 21 0,1-22 0,-1 1 15,0 0-15,0 0 0,0 21 16,-21-21-16,21 0 0,1-1 0,-1 1 15,-21 42 32,0 1-47,0-1 16,0 0-16,0 0 0,0 21 16,0-20-16,0 20 0,0-21 0,0 21 15,0 1-15,0-22 0,0 42 0,0-20 16,0-1-16,0 22 0,21-1 15,-21 1-15,0-1 0,0 22 0,0-22 16,0 1-16,21 20 0,-21-20 16,0 21-16,21-22 0,-21 22 0,0-22 15,0 1-15,0 20 16,0-20-16,0-1 0,0-20 0,0 20 16,0-20-16,0-1 0,-21-21 15,0 21-15,0-20 0,0-1 0,-1-21 16,1 0-16,-21 0 0,0 0 0,-1 0 15,1 0-15,0 0 0,-22-21 16,1-22-16,-1 22 0,1-21 0,-22-1 16,21 1-16,1-21 0,21 20 15,-22-20-15,22-1 0,-1-20 16,22 20-16,0 1 0,0-1 16,21 1-16,0-1 0,0 1 0,0-1 15,21 1-15,0-1 0,22 1 16,-1-1-16,0 22 0,1-22 15,20 22-15,1 0 0,-1-1 0,1 1 16,-1 0-16,1-1 0,-1 1 16,1 21-16,-1 0 0,-21-22 0</inkml:trace>
  <inkml:trace contextRef="#ctx0" brushRef="#br0" timeOffset="62984.34">2413 7112 0,'0'0'16,"-21"-21"-16,0 21 0,21-21 15,-22 21 1,1 21-16,21 0 16,0 0-16,0 0 0,0 22 15,0-22-15,0 21 0,0 1 0,0-1 16,0 0-16,0 1 0,0-1 15,0 0-15,0-21 0,0 22 0,0-22 16,0 0-16,0 0 0,0 0 16,-21 1-16,21-44 47,0 1-47,21 0 0,-21 0 0,21 0 15,1 0-15,-1-1 0,-21-20 16,21 21-16,0 0 0,0 0 0,0-1 15,1 1-15,-1 0 0,0 21 16,0 0-16,-21 21 16,21-21-16,-21 21 15,21 1-15,-21-1 0,0 0 0,0 21 16,0-21-16,22 1 16,-22-1-16,21 0 0,-21 0 0,21 0 15,-21 0-15,21 1 0,0-22 16,-21 21-16,21-21 0,1 0 0,-1 0 15,0 0-15,0 0 0,0 0 0,0 0 16,1-21-16,-1-1 0,0 22 16,21-21-16,-21 0 0,1 0 0,-1-21 15,0 20-15,0-20 0,0 0 16,0-1-16,1 1 0,-1 0 0,-21-1 16,0 1-16,0 0 0,0-1 15,0 1-15,0 21 0,0-21 0,0 20 16,0 1-1,0 42 1,0 22 0,0-22-16,-21 21 0,21-21 15,0 22-15,0 20 0,-22-20 0,22-1 16,0 0-16,0 1 0,0-1 16,0 0-16,0-21 0,0 22 0,0-22 15,0 0-15,0 0 0,0 0 16,22-21 15,-1 0-31,-21-21 16,21 0-16,-21 0 0,21 21 15,-21-21-15,21 0 0</inkml:trace>
  <inkml:trace contextRef="#ctx0" brushRef="#br0" timeOffset="63192.22">3027 7281 0,'0'0'0,"-43"22"31,65-22 1,-1 0-32,0-22 0,0 22 0,0-21 15,22 21-15,-22-21 0,0 21 16,21-21-16,-21 0 0,1 21 0,20-21 15,-21 21-15,0 0 0,0 0 16</inkml:trace>
  <inkml:trace contextRef="#ctx0" brushRef="#br0" timeOffset="63980.28">3979 7070 0,'0'0'0,"0"-21"0,0-1 32,-21 22-32,0 0 15,0 0-15,0 0 0,21 22 16,-22-22-16,1 21 0,21 0 0,-21 21 16,0-21-16,0 22 0,21-1 15,0 0-15,0 1 0,0-1 0,0-21 16,0 22-16,0-1 0,0-21 0,0 21 15,0-20-15,21-1 0,0 0 16,-21 0-16,21-21 0,0 21 16,1-21-16,-1 0 0,0 0 0,0 0 15,0 0-15,0 0 0,22-21 16,-22 0-16,0 21 0,0-21 0,22 0 16,-22-22-16,0 22 0,21-21 15,-21 21-15,1-22 0,-1 1 0,0 0 16,0-1-16,0-20 0,-21 20 15,21 1-15,-21 0 0,22 21 0,-22-22 16,0 1-16,0 21 0,0 0 0,0-1 16,0 1-16,-22 42 47,1 1-47,0 20 0,21-21 0,0 21 15,0 1-15,-21-1 0,21 0 0,0 1 16,0-1-16,0 0 0,0 1 15,0-1-15,0 0 0,0 1 0,0-22 16,0 0-16,21 21 0,0-20 16,-21-1-16,21-21 0,1 21 0,-1-21 15,0 0-15,0 0 0,0 0 0,0 0 16,1 0-16,-1 0 0,21-21 16,-21 21-16,0-21 0,1-1 0,20 1 15,-21-21-15,0 21 0,0-22 16,1 22-16,-1-21 0,0 0 15,-21 20-15,0-20 0,0 21 0,21 0 16,-21 0-16,0-1 0,0 44 31,-21-1-31,21 0 0,0 0 16,0 21-16,-21-20 0,21 20 0,0-21 16,0 0-16,0 22 0,0-22 0,0 0 15,0 0-15,0 0 0,0 0 16,21 1-16,0-22 0,0 0 15,0 0-15,1 0 0,-1 0 16,0-22-16,0 1 16,0 0-16,-21 0 15,21 0-15,1 0 0</inkml:trace>
  <inkml:trace contextRef="#ctx0" brushRef="#br0" timeOffset="64155.18">4995 6985 0,'-21'0'0,"0"0"0,0 0 15</inkml:trace>
  <inkml:trace contextRef="#ctx0" brushRef="#br0" timeOffset="65035.8">5419 7070 0,'0'0'0,"-22"0"0,1 0 0,0 0 15,0 0-15,0 0 16,0 0-16,-1 0 16,1 0-16,21 21 0,-21 0 15,21 0-15,-21 22 0,21-22 16,0 21-16,0 0 0,0-20 0,0 20 16,0 0-16,0 1 0,0-22 0,0 21 15,0-21-15,0 0 0,21 1 16,0-1-16,0 0 0,1 0 0,-1-21 15,0 0-15,0 0 0,21 0 0,-20 0 16,-1 0-16,21 0 0,-21 0 16,22-21-16,-22 0 0,21 0 15,0-1-15,-20 1 0,20 0 0,0-21 16,-21-1-16,1 1 0,20 0 16,-21-1-16,0 1 0,0-21 0,-21 20 15,22 1-15,-22 0 0,21-1 16,-21 22-16,0 0 0,0-21 0,0 20 15,-21 22 1,-1 0 0,22 22-16,-21-1 0,21 0 0,-21 0 15,0 21-15,21 1 0,-21-22 0,21 21 16,-21 1-16,21-1 16,-22 0-16,1 1 0,21-1 0,0 0 15,0-21-15,0 22 0,-21-22 16,21 0-16,0 0 0,-21 0 15,21-42 17,0 0-32,21 0 0,0 0 15,0 0-15,1-1 0,-1 1 0,0 0 16,0-21-16,0 21 0,22-1 16,-22-20-16,0 21 0,0 0 0,0 0 15,0 21-15,1-22 0,-22 1 16,21 21-16,-21 21 31,-21-21-15,21 22-16,-22-1 0,1-21 0,0 0 15,0 21-15,0-21 0,0 0 0,-1 0 16,1 21-16,0-21 16,21 21-16,-21-21 0,21 21 0,-21-21 15,21 22-15,0-1 0,0 0 16,0 0-16,0 0 15,0 0-15,21 1 0,0-1 0,0-21 16,0 21-16,-21 0 0,22-21 16,-1 21-16,0-21 0,0 21 0,0-21 15,0 0-15,1 22 16,-1-22 0,0-22-1,-21 1 1</inkml:trace>
  <inkml:trace contextRef="#ctx0" brushRef="#br0" timeOffset="65703.85">6477 7303 0,'42'0'31,"-21"0"-31,22 0 0,-22 0 0,21 0 16,1 0-16,-1 0 0,0-22 15,22 22-15,-22 0 0,64 0 16,-64 0-16,22 0 0,-22-21 0,0 21 16,-20 0-16,20 0 0,-21 0 15,21-21-15,-20 21 0,-22-21 16,0 0-1,0 0 1,-22 21-16,22-22 0,-21 22 0,0 0 16,0 0-16,0-21 15,0 21-15,-1 0 0,1 0 16,0 0 0,21-21-1,21 21 1,0 0-1,1 0-15,-1 0 16,0 0-16,0 0 0,0 0 16,0 21-16,-21 0 15,0 1-15,0-1 0,0 0 16,0 0-16,0 21 16,-21-20-16,0-1 15,0 0-15,0 0 0,0 0 0,-1 0 16,1 1-16,0-22 0,0 21 0,0-21 15,0 0-15,-1 0 0,1 0 16,0 0-16</inkml:trace>
  <inkml:trace contextRef="#ctx0" brushRef="#br0" timeOffset="66480.12">8340 6668 0,'0'-22'15,"0"44"1,-22-22-16,1 21 0,21 0 16,0 21-16,-21-21 0,21 1 0,-21 20 15,0 0-15,21-21 16,0 22-16,-21-1 0,-1 0 0,1 1 16,21-1-16,-21 0 0,0 1 0,21-22 15,-21 21-15,21 1 0,-21-22 16,21 0-16,0 0 0,0 0 0,0 0 15,-22-21-15,22-21 32,0 0-32,0-21 0,0 21 15,0-1-15,0-20 0,0 0 16,22 21-16,-22-22 0,21 1 0,0 0 16,0-1-16,0 1 0,0 0 15,1 20-15,-1-20 0,0 0 0,0-1 16,0 22-16,0 0 0,1 0 15,-1 0-15,0 21 0,0 0 16,0 0-16,0 0 0,1 21 16,-1 0-16,0 21 0,-21-20 15,21 20-15,0-21 0,-21 21 0,21 1 16,-21-1-16,0 0 0,0-20 0,0 20 16,0 0-16,0 1 0,0-1 15,0-21-15,0 0 0,0 22 0,0-22 16,0 0-16,0 0 15,-21-21 17,0-21-32,21 0 15,-21 0-15,0 21 0</inkml:trace>
  <inkml:trace contextRef="#ctx0" brushRef="#br0" timeOffset="66664.27">8107 7176 0,'-21'0'32,"42"0"-32,0 0 0,0 0 15,0 0-15,22 0 16,-22-22-16,21 22 0,-21 0 0,22-21 16,-1 21-16,0-21 0,1 21 0,-1-21 15,0 21-15,1-21 0,20 0 16,-21 21-16</inkml:trace>
  <inkml:trace contextRef="#ctx0" brushRef="#br0" timeOffset="68284.28">9250 6816 0,'-21'0'16,"-1"0"-16,1 0 0,0 0 15,0 21-15,-21 0 0,20-21 16,1 21-16,-21 0 0,21 1 15,0-1-15,-1 0 0,1 0 0,0 21 16,0-20-16,21-1 0,-21 21 16,21-21-16,0 0 0,0 22 0,0-22 15,0 0-15,21 0 0,0 0 0,0 1 16,0-1-16,1 0 0,-1-21 16,0 0-16,21 21 0,-21-21 0,1 0 15,20 0-15,-21 0 0,21 0 0,-20-21 16,20 21-16,-21-21 0,21 0 15,-20-1-15,-1 1 0,21-21 16,-21 21-16,22-22 0,-22 22 0,0-21 0,0 21 16,0-22-16,0 1 15,1 0-15,-1-1 0,0 22 0,0-21 16,-21 0-16,0-1 0,21 1 16,-21 0-16,21 20 0,-21-20 0,0 21 15,0 0-15,-21 21 31,0 21-31,0 0 0,21 0 16,-21 22-16,21-22 0,-21 21 0,21 0 16,0 1-16,-22-22 0,22 21 15,-21 1-15,21-1 0,0-21 16,0 21-16,0 1 0,0-22 16,0 21-16,0-21 0,0 1 0,0-1 15,0 0-15,0 0 0,21-21 16,-21 21-16,22-21 0,-1 0 15,0 0-15,0 0 0,0-21 16,0 21-16,1-21 0,20 0 0,-21 21 16,0-21-16,0-1 0,22 1 15,-22 0-15,0 0 0,0 0 0,0 0 16,1-1-16,-1 1 0,0 0 0,-21 0 16,0 0-16,21 0 15,-21-1-15,-21 44 47,21-1-47,0 0 0,-21 0 16,21 0-16,0 0 0,-21 1 15,21-1-15,0 0 0,0 0 16,0 0-16,0 0 0,0 1 0,0-1 16,0 0-16,21-21 15,0 0-15,0 0 16,0 0-16,0 0 0,1 0 15,-1 0-15,0-21 0,21 0 16,-21 21-16,1-22 0,20 1 0,-21 0 16,0 0-16,0 0 0,1 0 15,-1-1-15,0 1 0,0 0 16,0 0-16,-21-21 0,0 20 0,21 1 16,1 0-16,-22 0 0,0 42 46,0 0-46,-22 0 0,22 1 0,-21-1 16,21 0-16,-21 0 0,21 0 16,0 0-16,0 1 0,0-1 0,-21 0 15,21 0-15,0 0 0,0 0 16,0 1-16,0-1 16,21-21-1,0 0 1,-21-21-1,21-1-15,1 1 0,-22 0 16,0 0-16,0 0 0,0 0 16,0-1-16,0 1 0,0 0 15,0 0-15,0 0 0,0 0 16,-22 21-16,22-22 16,0 1 15,22 21-31,-1 0 15,0-21-15,0 21 16,0 0-16,0 0 0,22 0 0,-22 0 16,0 0-16,0 0 0,0 0 15,-21 21-15,22-21 16,-22 21-16,21 1 0,-21-1 0,0 0 16,0 0-16,0 0 0,0 0 15,0 1-15,0-1 0,0 0 16,0 0-16,0 0 0,-21 0 0,21 1 15,-22-1-15,22 0 0,0 0 0,0 0 16,-21-21 0,21 21-16,-21-21 15,21-21 17,0 0-32,0 0 15,0 0-15,0 0 0,0-1 0,21 1 16,0 0-16,1 0 0,-1 0 15,0 0-15,0-22 0,0 22 0,22 0 16,-1-21-16,-21 20 0,21 1 16,1 0-16,-22 21 0,21-21 15,-21 21-15,22 0 0,-22 0 0,0 0 16,21 0-16,-20 0 0,-1 0 16,-21 21-16,21 0 0,-21 0 0,21 1 15,-21 20-15,0-21 0,0 0 0,0 0 16,0 1-16,0 20 0,0-21 15,0 0-15,-21 0 0,0 1 0,21-1 16,0 0-16,-21 0 0,-1-21 16,22 21-16,0-42 31,0 0-15,0 0-16,22 21 0,-1-21 15,0-1-15,0 1 0,0-21 0</inkml:trace>
  <inkml:trace contextRef="#ctx0" brushRef="#br0" timeOffset="68668.24">11747 6795 0,'0'0'16,"-21"0"0,0 0-1,0 0-15,0 0 16,0 21-16,-1 0 15,1 0-15,21 0 16,0 0-16,0 1 16,21-22-1,1 0-15,-1 0 0,0 21 0,0-21 16,0 0-16,0 21 16,1-21-16,-1 0 0,0 21 0,0 0 15,0 0-15,-21 1 16,0-1-16,0 0 15,-21-21-15,0 0 16,21 21-16,-21-21 0,0 0 0,-22 0 16,22 21-16,0-21 0,0 0 15,0 0-15,-22 0 0,22 0 0,0 0 16,0 0-16,0 0 0,-1 0 16,1 0-16,0 0 15,21-21-15,-21 21 0,21-21 16,0 0-16</inkml:trace>
  <inkml:trace contextRef="#ctx0" brushRef="#br0" timeOffset="68923.22">10329 6541 0,'-42'0'31,"21"0"16,0 0-31,-1 0-16,1 0 0</inkml:trace>
  <inkml:trace contextRef="#ctx0" brushRef="#br0" timeOffset="69130.27">9461 6858 0,'0'21'16,"22"-21"-1,-1 0-15,0 0 16,0 0-16,21 0 0,-20 0 16,20 0-16,-21-21 0,21 21 0,-20 0 15,20-21-15,-21 0 0,0 21 16,22 0-16,-22 0 0,0-21 16</inkml:trace>
  <inkml:trace contextRef="#ctx0" brushRef="#br0" timeOffset="69716.16">12700 6287 0,'0'0'0,"0"-22"0,0 1 0,-21 21 15,21-21-15,-21 21 16,-1 0-16,1 0 15,0 0-15,0 0 0,0 21 16,0 0-16,-1 1 16,1-1-16,0 0 0,21 21 15,0-21-15,0 22 0,-21-22 0,21 21 16,0-21-16,0 1 0,0 20 16,0-21-16,0 0 0,0 0 15,0 1-15,21-22 0,0 0 16,0 0-16,1 0 15,-1 0-15,0 0 0,0 0 0,0-22 16,0 1-16,-21 0 0,22 21 0,-1-21 16,21 0-16</inkml:trace>
  <inkml:trace contextRef="#ctx0" brushRef="#br0" timeOffset="70223.5">12848 6054 0,'0'0'0,"-21"0"0,0 0 16,-22-21-16,22 21 0,0 0 0,0 0 16,-21 0-16,20 0 0,1 0 15,-21 21-15,21-21 0,0 21 0,-22 0 16,22 0-16,-21 0 0,21 1 0,-22-1 16,22 21-16,0-21 0,-21 22 15,20-1-15,1 0 0,0 1 0,0-1 16,21 0-16,-21 1 0,21-1 0,-21-21 15,21 21-15,0-20 0,0 20 16,0-21-16,0 0 0,21 0 0,0 1 16,0-1-16,0 0 15,22-21-15,-22 21 0,0-21 0,21 0 16,1 21-16,-22-21 0,21 0 0,0 0 16,1 0-16,-22 0 0,21 0 15,1 0-15,20-21 0,-21 21 0,1-21 16,-1 0-16,22 0 0,-22-1 0,0 1 15,1 0-15,-1-21 0,0-1 16,1 1-16,-22 0 0,0-1 0,0 1 16,-21 0-16,0-1 0,0 1 15,0 0-15,0-1 0,0 22 0,-21-21 16,0 21-16,0 0 0,-22-1 16,22 1-16,-21 0 0,-1 21 15,22 0-15,-21-21 0,0 21 0,-1 0 16,1 0-16,21 0 0,-22 0 0,22 0 15,0 0-15,0 0 0,0 0 16,21 21-16,0 0 0,-21-21 0,21 21 16,0 1-16,0-1 0</inkml:trace>
  <inkml:trace contextRef="#ctx0" brushRef="#br0" timeOffset="70904.12">12933 7091 0,'0'0'0,"0"21"0,21-21 47,0 21-47,0-21 0,22 0 0,-1 0 15,0 0-15,22 0 0,-1 0 0,-20 0 16,20 0-16,1-21 0,-1 21 16,1 0-16,-22 0 0,21-21 15,1 21-15,-22-21 0,1 21 0,-1 0 0,0-21 16,1 21-16,-22 0 16,0-22-16,0 22 0,-21-21 15,0 0-15,-21 21 0,0 0 16,0-21-16,-1 0 0,1 21 15,0 0-15,0 0 0,0-21 0,-22 21 16,22 0-16,0 0 0,0 0 16,0 0-16,21-22 31,21 22-15,0 0-16,0 0 0,0 0 15,1 0-15,-1 0 0,0 0 16,0 0-16,0 0 0,-21 22 15,0-1-15,0 0 0,0 0 0,0 0 16,0 0-16,0 1 0,0-1 16,-21 0-16,0 0 0,0 0 0,-22 22 15,22-22-15,0 0 0,-21 0 0,21 0 16,-1 0-16,1 1 0,0-22 16,0 21-16</inkml:trace>
  <inkml:trace contextRef="#ctx0" brushRef="#br0" timeOffset="72296.38">14859 6414 0,'0'0'0,"0"-22"0,21 1 0,-21 0 15,0 0-15,0 0 16,0 0-16,0-1 0,-21 22 15,21-21-15,-21 21 16,0 0-16,-1 0 16,1 0-16,0 0 0,21 21 0,-42 1 15,21-1-15,-1 0 0,1 21 0,0 1 16,0-1-16,0 21 0,0-20 16,-1 20-16,1-20 0,21-1 0,-21 21 15,0-20-15,21-1 0,0 0 16,0 1-16,0-1 0,0 0 0,0-20 15,0 20-15,0-21 0,0 0 0,21 22 16,0-43-16,0 21 0,1 0 16,20-21-16,-21 0 0,0 0 0,22 0 15,-22 0-15,21-21 0,0 21 16,1-21-16,-1-1 0,22 1 16,-22 0-16,0 0 0,22 0 0,-22-22 15,0 22-15,1 0 0,-1-21 16,-21 21-16,22-22 0,-22 22 0,0-21 15,0 21-15,-21-22 0,0 22 0,0 0 16,0 0-16,0 0 0,-21 21 16,0 0-1,0 0-15,-1 0 0,1 21 16,0 0-16,0 0 0,-21 0 16,42 0-16,-22 22 0,1-22 0,0 0 15,21 21-15,-21-20 0,21-1 16,0 0-16,0 21 0,0-21 0,0 1 15,0-1-15,0 0 0,21-21 16,0 0-16,0 0 0,1 0 16,-1 0-16,0 0 0,21 0 0,-21 0 15,1-21-15,-1 21 0,21-21 0,-21 21 16,0-22-16,-21 1 0,22 0 16,-22 0-16,0 0 0,0 0 0,0-1 15,0 1-15,-22 0 0,22 0 16,-21 0-16,-21 0 0,21-1 0,0 22 15,-1-21-15,1 0 0,0 21 16,21-21-16,0 0 16,0 0-16,21 21 15,0 0-15,1-22 0,20 22 16,-21 0-16,21-21 0,1 21 0,-22 0 16,21 0-16,-21 0 0,22 0 0,-22 0 15,21 21-15,-21 1 0,1-1 16,-1 0-16,0 0 0,0 0 0,-21 0 15,0 1-15,0-1 0,0 0 16,0 0-16,0 21 0,0-20 0,0-1 16,0 0-16,0 0 15,0 0-15,0 0 0,-21-21 16,0 22-16,0-22 31,21-22-15,0 1-16,0 0 15,0 0-15,0 0 0,0-22 16,21 22-16,-21 0 0,21 0 16,0-21-16,0 20 0,0 1 15,1-21-15,-1 21 0,21 0 0,-21-1 16,22 22-16,-1 0 0,-21 0 16,21 0-16,-20 0 0,20 0 0,-21 0 15,0 22-15,0 20 0,1-21 0,-1 0 16,0 0-16,-21 22 0,0-1 15,0 0-15,0-20 0,0-1 16,-21 0-16,0 0 0,-1 0 16,1 0-16,0-21 0,0 22 15,21-44 17,21 1-17,0 0-15,-21 0 0,21 0 16,1 0-16,-1-1 0</inkml:trace>
  <inkml:trace contextRef="#ctx0" brushRef="#br0" timeOffset="72580.22">16743 6265 0,'0'0'16,"-21"22"15,-1-1-31,22 21 0,0 0 0,-21-20 15,0 41-15,0-21 0,21 1 16,-21-1-16,21 0 0,-21 1 0,21-1 16,-22 0-16,22-20 0,0 20 15,0-21-15,0 0 0,0 0 16,0 1-16,0-1 0,0 0 16,22-21-1,-1 0-15,0 0 16,-21-21-16,21 0 0,0 21 15,-21-22-15,0 1 0,21 0 16,1 0-16,-22 0 0,0 0 0</inkml:trace>
  <inkml:trace contextRef="#ctx0" brushRef="#br0" timeOffset="72769.11">16489 6604 0,'-21'21'16,"42"-42"-16,-64 42 0,22-21 15,21 21-15,21-21 32,1 0-32,-1 0 0,0 0 15,0 0-15,21 0 0,-20 0 0,-1-21 16,0 21-16,0-21 0,0 21 16,0-21-16,1 21 0,-1 0 0</inkml:trace>
  <inkml:trace contextRef="#ctx0" brushRef="#br0" timeOffset="73195.87">17060 6731 0,'0'0'16,"-21"0"-16,21 21 0,-21-21 15,21 21-15,21-21 31,0 0-31,0 0 0,1 0 16,-1-21-16,0 21 0,21-21 0,-21 0 16,22 21-16,-22-21 0,0 0 15,0-1-15,0 1 0,1 0 16,-22 0-16,0 0 0,0 0 0,0-1 16,0 1-16,-22 21 15,1 0-15,-21 0 0,21 0 16,0 0-16,-22 21 0,22 1 0,-21-1 15,21 0-15,-1 21 0,1-21 16,0 22-16,0-22 0,0 21 0,21-21 16,0 1-16,0-1 0,0 21 15,0-21-15,0 0 0,0 1 16,21-22-16,0 0 0,0 21 16,0-21-16,1 0 0,20 0 15,-21 0-15,0 0 0,22 0 0,-22 0 16,21 0-16,0 0 0,-20-21 0,20-1 15,-21 22-15,21-21 0,-20 0 16</inkml:trace>
  <inkml:trace contextRef="#ctx0" brushRef="#br0" timeOffset="73741.14">17716 6541 0,'0'0'0,"22"-64"31,-1 43-31,0 0 0,0 0 0,0 21 15,0 0-15,1 0 16,-1 0-16,0 0 0,0 0 0,0 21 16,0 0-16,-21 0 15,22 0-15,-22 0 0,0 22 0,0-22 16,0 21-16,0-21 0,0 22 0,0-22 16,0 0-16,-22 21 0,1-20 15,0-1-15,0 0 0,0-21 0,0 21 16,21 0-16,-22-21 0,1 0 15,21-21 17,0 0-17,21 0-15,1 0 0,-22-1 16,21 1-16,0-21 0,0 21 0,0-22 16,0 22-16,1-21 0,-1 0 15,0 20-15,0 1 0,0 0 0,-21 0 16,0 0-16,21 21 0,-21 21 31,-21 0-31,21 21 0,-21-20 16,0 20-16,21-21 0,0 21 15,-21-20-15,21 20 0,-21-21 16,21 0-16,0 0 0,0 1 0,0-1 16,0 0-16,0 0 0,0 0 15,21-21-15,0 21 0,0-21 16,0 0-16,22 0 15,-22 0-15,0 0 0,21 0 0,-21-21 16,22 21-16,-22-21 0,21 0 0,-21 0 16,22 0-16,-22-1 0,21-20 15,-21 0-15,1 21 0,-1-43 0,0 22 16</inkml:trace>
  <inkml:trace contextRef="#ctx0" brushRef="#br0" timeOffset="74008.89">18669 6223 0,'0'0'0,"0"-21"0,21 0 0,-21 0 16,-21 42 15,0 0-31,21 0 16,-21 0-16,-1 22 0,22-22 15,-21 21-15,0 0 0,21 1 16,0-1-16,-21 0 0,21 1 0,-21-1 16,21 0-16,0 1 0,0-22 0,0 21 15,0-21-15,0 1 0,0-1 0,0 0 16,0 0-16,0 0 15,21-21-15,0 0 0,-21 21 0,21-21 16,0 0-16,1 0 16,-1 0-16,0-21 0,-21 0 15,21 21-15,0-21 0,0 0 0,1 0 16,-22-1-16,21 1 0,0-21 16,-21 21-16</inkml:trace>
  <inkml:trace contextRef="#ctx0" brushRef="#br0" timeOffset="74196.82">18500 6498 0,'0'0'0,"-22"0"0,1 0 0,0 0 15,42 0 1,0 0-16,1 0 16,-1 0-16,21-21 15,-21 21-15,0-21 0,22 21 0,-22 0 16,0 0-16,0-21 0,0 21 0,1 0 15,-1-21-15,0-1 0,0 22 16,0 0-16</inkml:trace>
  <inkml:trace contextRef="#ctx0" brushRef="#br0" timeOffset="75335.86">19473 6350 0,'0'0'0,"0"-21"0,0 0 16,0 0 0,0-1-1,-21 22-15,0 0 16,0 0-16,0 0 0,-1 22 15,-20-1-15,21-21 0,0 21 16,0 0-16,-1 21 0,-20-20 0,21 20 16,0-21-16,0 21 0,-1 1 15,1-1-15,21 0 0,0 1 0,0-1 16,0-21-16,0 22 0,0-22 16,0 21-16,21-21 0,1 0 0,-1 1 15,0-1-15,0-21 0,0 21 0,22-21 16,-22 0-16,21 0 15,0 0-15,1 0 0,-1 0 0,0 0 16,1-21-16,-1 0 0,0-1 0,-20 22 16,20-42-16,0 21 0,-21 0 15,22-22-15,-22 1 0,21 21 16,-21-21-16,1-22 0,20 22 0,-21-1 16,0 1-16,0 0 0,1-1 0,-22 1 15,21 0-15,-21-1 0,0 22 0,0 0 16,0 0-16,0 0 15,0 0-15,0-1 0,0 44 32,0-1-17,-21 21-15,21-21 0,-22 22 0,22-22 16,-21 21-16,21 0 0,0 22 16,0-22-16,0 1 0,-21-1 0,21-21 15,0 21-15,0 1 0,0-22 0,0 0 16,0 21-16,0-20 0,0-1 15,0 0-15,0 0 0,21-21 16,0 0-16,1 0 16,-1 0-16,0 0 15,0 0-15,0-21 0,0 0 0,1 21 16,-1-21-16,0-1 16,0 1-16,0 0 0,0 0 0,-21 0 15,0 0-15,22 21 0,-22-22 16,0 1-16,0 42 31,0 1-31,0-1 0,0 0 16,0 0-16,0 0 0,0 0 15,0 1-15,0-1 0,0 0 16,0 0-16,21-21 0,-21 21 16,21-21-16,0 0 0,0 0 15,0 21-15,1-21 0,-1 0 16,0 0-16,0-21 15,0 21-15,-21-21 16,21 0-16,-21 0 0,22 0 16</inkml:trace>
  <inkml:trace contextRef="#ctx0" brushRef="#br0" timeOffset="75528.75">20616 6414 0,'0'0'0,"-21"0"0,0 0 16,0 0-16,0 0 16,21-22 31,21 22-32,0 0-15</inkml:trace>
  <inkml:trace contextRef="#ctx0" brushRef="#br0" timeOffset="76503.69">20934 6350 0,'0'-21'15,"-21"21"1,-1 0-16,1 21 15,0 0-15,0 0 16,21 22-16,-21-22 0,0 0 0,21 21 16,0 1-16,-22-22 0,22 21 15,-21-21-15,21 22 0,0-22 0,0 21 16,0-21-16,0 1 0,0-1 0,21 0 16,1-21-16,-1 21 0,0-21 15,0 0-15,0 0 16,22 0-16,-22 0 0,0 0 15,0 0-15,21 0 0,-20 0 0,20-21 0,-21 0 16,21 21-16,-20-21 0,20-22 16,-21 22-16,0-21 0,0 21 15,22-22-15,-22-20 0,0 20 16,0 1-16,0-21 0,-21 20 0,22 1 16,-1 0-16,-21-1 0,0 22 0,0-21 15,0 21-15,0-1 0,0 1 0,0 0 16,0 42-1,-21 0 1,21 1-16,-22 20 16,22-21-16,-21 21 0,21-20 15,0 20-15,0 0 0,-21 1 0,21-1 16,-21 0-16,21-21 0,-21 22 16,21-22-16,0 21 0,0-21 0,0 1 15,0-1-15,0 0 0,0 0 16,0-42 15,0 0-31,0 0 16,0-1-16,0 1 15,21 0-15,0 0 0,0 0 0,-21-22 16,43 22-16,-22 0 0,0 0 16,0 0-16,0 0 0,22-1 0,-22 22 15,0 0-15,0-21 0,0 21 16,0 0-16,1 0 0,-1 0 15,-21 21-15,0 1 16,-21-22-16,-1 21 16,1-21-16,0 0 0,0 0 0,0 21 15,0-21-15,-1 0 0,1 0 16,0 0-16,0 0 0,0 0 0,0 0 16,-1 0-1,22 21 16,0 0-31,0 0 16,-21 1-16,21-1 0,0 0 16,0 0-16,0 0 15,0 0-15,0 1 0,0-1 0,0 0 16,21-21-16,-21 21 0,22 0 0,-1 0 16,0 1-16,0-22 15,0 21-15,0-21 0,1 0 16,-1 0-16,0 0 0,0 0 0,0 0 15,0 0-15,22 0 16,-22 0-16,0 0 0,0-21 0,0-1 16,1 22-16,-1-21 0,0 21 15,-21-21-15,21 0 0,0 0 16,-21 0-16,0-1 0,21 22 0,1-21 16</inkml:trace>
  <inkml:trace contextRef="#ctx0" brushRef="#br0" timeOffset="76888.47">22352 6096 0,'0'0'0,"-21"0"0,0 0 16,-1 0 0,1 0-16,21 21 15,-21 0-15,0-21 0,21 22 0,-21-1 16,0 0-16,-1 0 0,22 21 16,-21-20-16,21 20 0,-21 0 0,21 1 15,0-22-15,-21 21 0,21 0 16,0 1-16,0-22 0,-21 21 15,21-21-15,0 1 0,0-1 0,0 0 16,0 0-16,21 0 16,0-21-16,0 0 0,0 0 15,1 0-15,20 0 0,-21 0 0,0 0 16,22 0-16,-22 0 16,0-21-16,21 0 0,1 0 0</inkml:trace>
  <inkml:trace contextRef="#ctx0" brushRef="#br0" timeOffset="77189.13">22818 6138 0,'0'-21'16,"0"0"-16,21 21 0,0 0 15,0 0-15,0 0 16,0 0-16,1 21 0,-22 0 15,21-21-15,21 22 0,-21-1 16,0 21-16,-21-21 0,22 0 0,-22 22 16,21-22-16,-21 21 0,0-21 15,0 22-15,0-1 0,0-21 0,0 22 16,-21-22-16,-1 0 0,22 21 0,-21-21 16,0 1-16,0-22 15,0 21-15,21 0 0,-21-21 0,-1 0 16,22 21-16,-21-21 0,0 0 15</inkml:trace>
  <inkml:trace contextRef="#ctx0" brushRef="#br0" timeOffset="80609.97">974 8848 0,'0'-21'16,"0"42"-16,0-64 0,0 22 16,0 0-16,-22 42 31,22 0-16,0 22-15,0-22 0,-21 21 0,0 1 16,21-1-16,-21 0 0,21 1 16,-21-1-16,0 0 0,21 1 0,-22-22 15,1 21-15,0-21 0,0 22 16,0-22-16,0 0 0,-1-21 16,1 21-16,0 0 0,0-21 15,21-21 1,0 0-1,0 0-15,0 0 0,0-1 16,21 1-16,-21 0 0,21 0 16,-21 0-16,21 0 0,-21-1 15,0 1-15,22 0 0,-1 21 16,0 21 0,0 0-16,-21 1 15,21-1-15,-21 0 0,0 0 16,21 21-16,1-20 0,-1-1 15,-21 0-15,21 0 0,0 0 16,0 0-16,0-21 0,1 0 16,-1 0-16,0 0 15,0 0-15,0 0 0,0 0 0,22-21 16,-22 21-16,21-21 0,1-21 16,-1 21-16,0-1 0,1-20 15,-1 0-15,0 21 0,-21-22 0,1-20 16,-1 20-16,-21 1 0,0-21 15,0 20-15,0-20 0,0 20 0,-21 1 16,-1 0-16,-20-1 16,0 22-16,-1-21 0,1 21 0,0 21 15,-22 0-15,22 0 0,0 0 16,-1 0-16,1 0 0,0 0 0,20 21 16,1 21-16,-21-21 0,42 22 15,-21-1-15,21 0 0,0 22 16,0-22-16,0 1 0,0 20 0,0-21 15,0 1-15,21-1 0,-21-21 16,21 22-16,0-22 0,0 0 0,1 0 16,20-21-16,0 0 0,1 21 15,-1-21-15,0 0 0,1 0 0,20 0 16,-21 0-16,22-21 0,-22 0 16,22 21-16,-22-21 0,0 0 15,1-1-15,-1 1 0,0 0 16,-20 0-16,-1 0 0,21 0 0,-21-1 15,-21-20-15,21 21 0,-21 0 16,22 21-16,-22-21 0,0-1 0,0 44 31,-22-1-15,22 0-16,-21 0 0,21 0 0,0 22 16,0-22-16,0 0 0,0 21 15,0-21-15,0 1 0,0 20 0,0-21 16,0 0-16,0 0 0,21 1 15,1-22 1,-1 0-16,0 0 0,0 0 0,0 0 16,0 0-16,1 0 0,-1-22 15,21 1-15,-21 0 0,0 0 0,22 0 16,-22 0-16,0-1 0,0 1 16,0 0-16,-21-21 0,0 21 0,0-22 15,0 22-15,0-21 0,0-1 16,-21 22-16,0 0 0,0-21 15,0 21-15,0-1 0,-1 22 16,-20 0-16,21 0 0,0 0 0,0 0 16,-1 0-16,1 22 0,0-1 0,0 0 15,0 21-15,0-21 16,-1 22-16,1-1 0,21-21 0,0 22 16,0-1-16,0-21 0,0 21 15,0-20-15,0-1 0,21 0 0,1 0 16,-1 0-16,0 0 0,0-21 15,0 0-15,0 0 0,22 0 0,-22 0 16,21 0-16,1 0 0,-1 0 16,0 0-16,1-21 0,20 0 0,-21 0 15,1 21-15,-1-21 0,0-22 16,1 22-16,-22 0 0,21 0 16,-21-21-16,1 20 0,-1-20 0,0 21 15,-21 0-15,0 0 0,21-1 16,-21 1-16,0 0 0,-21 21 31,0 21-15,21 0-16,0 1 0,0 20 15,0-21-15,0 0 0,0 22 0,0-22 16,0 0-16,0 0 0,0 0 16,0 0-16,21 1 0,0-1 0,0 0 15,0-21 1,1 0-16,-1 0 0,0 0 15,0 0-15,0-21 16,0 21-16,1-21 0,-1-1 0,0 1 16,0 0-16,-21 0 0,21 0 15,0-22-15,1 22 0,-22-21 0,0 21 16,21-22-16,-21 22 0,0 0 0,0 0 16,0 0-16,0 0 0,0-1 15,0 44 16,-21-1-31,21 0 0,0 0 0,0 0 16,0 22-16,0-22 0,0 0 16,0 21-16,0-21 0,0 1 15,0-1-15,0 0 0,0 0 16,0 0-16,0 0 0,21 1 0,0-22 16,0 21-16,0-21 0,0 0 15,1 0-15,-1 0 0,0 0 16,21-21-16,-21 21 0,1-22 0,20 1 15,-21 0-15,21 0 0,-20 0 16,-1 0-16,0-22 0,0 22 16,21-42-16,-42 20 0,0 1 15,0 0-15,0-1 0,0 1 16,0 0-16,0 20 0,0-20 0,0 0 16,0 21-16,0-22 0,0 22 15,0 0-15,-21 21 16,0 0-1,21 21-15,0 0 0,0 0 16,0 22-16,0-22 0,0 21 16,0 1-16,0-1 0,0 0 0,0 1 15,0-1-15,0 0 0,0-21 16,0 22-16,0-22 0,0 0 0,0 0 16,0 0-16,0 1 0,0-44 46,0 1-30,21 0-16,0 0 0,-21 0 0,22 0 16,-1-1-16,0-20 0,0 21 15,0 0-15,0 0 0,1-22 16,-1 22-16,0 0 0,21 21 0,-21-21 16,1 21-16,-1 0 0,21 0 0,-21 0 15,0 0-15,1 21 0,-22 0 0,21 0 16,-21 0-16,21 1 15,-21-1-15,0 0 0,0 21 0,0-21 0,0 1 16,0-1-16,-21 0 0,0 0 16,-1 0-16,1 0 0,-21 1 15,21-22-15,-22 21 0,22-21 0,-21 0 16,21 0-16,-22 21 0,22-21 16,0 0-16,-21 0 0,21 0 0,-1 0 15,1 0-15,-21 0 0,42-21 16,-21 21-16,0 0 0,-1 0 15,22-21-15,0-1 16,0 1 0,22 0-16,-1 21 15,21-21-15,-21 21 0</inkml:trace>
  <inkml:trace contextRef="#ctx0" brushRef="#br0" timeOffset="80947.84">4149 8382 0,'0'-21'15,"0"42"-15,0-63 0,-22 42 16,22 21 0,-21 0-16,21 0 15,0 0-15,0 1 0,0 20 16,0-21-16,0 21 0,0 1 0,0-1 15,0 0-15,0 1 0,0-1 16,0 0-16,0 1 0,0-1 16,0 0-16,0-20 0,0 20 0,-21-21 15,21 0-15,0 0 0,0 1 16,21-22 15,0-22-31,-21 1 16,22 21-16,-1-21 0,-21 0 0,21 0 15,0 0-15,-21-1 0,21 1 16,0 0-16</inkml:trace>
  <inkml:trace contextRef="#ctx0" brushRef="#br0" timeOffset="81324.56">4318 8805 0,'0'43'31,"21"-43"-16,0 0 1,0 0-16,1 0 16,-1-21-16,0-1 0,0 22 0,0-21 15,22 0-15,-22 0 0,-21 0 16,21 21-16,-21-21 0,21-1 16,-21 1-16,0 0 15,-21 21 1,0 0-16,0 0 0,-1 0 0,1 0 15,0 0-15,0 21 0,0 0 0,0 1 16,-1-1-16,1 21 0,0-21 16,0 22-16,21-22 0,0 0 0,0 21 15,0-21-15,-21 1 0,21-1 16,0 0-16,0 0 0,0 0 0,0 0 16,21-21-16,0 22 15,0-22-15,0 0 16,1 0-16,-1 0 0,0 0 0,0 0 15,0-22-15,0 1 0,1 0 16,-1 21-16,0-21 0</inkml:trace>
  <inkml:trace contextRef="#ctx0" brushRef="#br0" timeOffset="82383.11">5038 8551 0,'0'0'0,"0"-21"0,0 0 0,0 0 16,0 0-16,-22 21 16,22-21-16,-21 21 0,0 0 15,0 0-15,0 21 0,0 0 16,-1 0-16,1 0 16,21 0-16,-21 22 0,0-1 0,21-21 15,-21 22-15,21-1 0,0 21 16,0-20-16,0-1 0,0 0 15,0 1-15,0-22 0,0 21 0,0-21 16,0 22-16,21-22 0,-21 0 16,21-21-16,0 21 0,0-21 0,1 0 15,20 0-15,-21 0 0,0 0 16,22 0-16,-22-21 0,21 21 0,-21-21 16,22 0-16,-22 0 0,21-22 0,0 22 15,-20-21-15,20-1 0,0 1 16,-21 0-16,22-1 0,-22 1 15,21 0-15,-21-1 0,1 1 0,20-21 16,-21 20-16,-21 22 0,21-21 0,-21-1 16,21 22-16,-21 0 0,0 0 15,0 0-15,0 0 0,-21 21 32,0 0-32,0 21 0,21 0 15,0 0-15,-21 21 0,0-20 0,21 20 16,0-21-16,0 21 0,0 1 0,-22-1 15,22 0-15,0 1 0,0-22 16,0 21-16,0 1 0,0-1 0,0-21 16,0 0-16,22 0 0,-22 1 15,21-1-15,0 0 0,0-21 16,0 0-16,0 0 0,1 0 16,-1 0-16,0 0 0,21 0 15,-21-21-15,1 0 0,-1-1 0,0 1 16,0 0-16,21 0 0,-20-21 0,-1 20 15,0 1-15,0-21 0,0 21 16,-21 0-16,0-1 0,21 1 0,-21 0 16,0 42 15,0 0-31,0 1 0,-21-1 16,21 0-16,0 0 0,0 0 15,0 22-15,0-22 0,0 0 0,0 0 16,0 0-16,0 0 15,0 1 1,0-44 15,0 1-31,0 0 0,21 0 16,-21 0-16,0 0 0,0-1 0,0 1 16</inkml:trace>
  <inkml:trace contextRef="#ctx0" brushRef="#br0" timeOffset="82560.53">6117 8424 0,'0'0'0,"-21"0"15,0 0 1,21 22 15,21-1 0,0-21-31</inkml:trace>
  <inkml:trace contextRef="#ctx0" brushRef="#br0" timeOffset="83411.53">6413 8488 0,'-21'0'15,"0"0"-15,0 0 0,0 21 16,21 0-16,-21 0 0,-1 1 16,22-1-16,0 0 0,0 0 0,-21 0 15,21 22-15,0-22 0,0 21 16,0-21-16,0 0 0,0 22 0,0-22 16,0 0-16,0 0 0,21 0 15,-21 1-15,22-1 0,-1 0 16,0-21-16,0 0 0,0 0 0,0 0 15,22 0-15,-22 0 16,0 0-16,21-21 0,-20 0 0,-1-1 16,21 1-16,-21 0 0,22 0 15,-22-21-15,0 20 0,21-20 0,-21 0 16,-21-1-16,22 1 0,-1 21 0,0-21 16,-21-1-16,0 1 0,0 0 15,21-1-15,-21 1 0,0 21 0,0-22 16,0 22-16,0 0 0,0 0 0,0 42 31,0 0-15,0 22-16,-21-22 0,21 21 15,0-21-15,0 22 0,0-1 0,0 0 16,-21-21-16,21 22 0,-21-1 0,21-21 16,0 22-16,0-22 0,-22 21 15,22-21-15,-21 0 0,21 1 0,0-1 16,0 0-16,0-42 31,0 0-15,0-1-16,0 1 0,21 0 15,1 0-15,-22 0 0,21 0 16,0-1-16,0 1 0,-21 0 0,21 0 16,0 0-16,1 0 0,-1-1 15,0 1-15,0 21 0,0-21 0,0 21 16,1 0-16,-22 21 31,0 0-31,-22-21 16,1 22-16,0-22 0,0 21 15,0-21-15,0 0 0,-1 0 16,1 21-16,0-21 0,0 21 16,0 0-16,21 0 15,0 1 1,0-1-16,0 0 0,0 0 15,21 0-15,0-21 16,0 21-16,0 1 0,1-22 16,-1 0-16,0 0 0,-21 21 0,21-21 15,0 0-15,0 0 16,1 0-16,-1 0 16,0-21-16,0-1 15,0 1-15,0 0 16</inkml:trace>
  <inkml:trace contextRef="#ctx0" brushRef="#br0" timeOffset="84009.11">7387 8615 0,'0'0'0,"0"-21"0,-21 21 16,42 0 31,0 0-47,0 0 0,22 0 0,-1 0 15,0 0-15,1 0 0,20 0 16,-20 0-16,-1-21 0,21 21 0,-20 0 16,20 0-16,-20 0 0,-1-22 15,0 22-15,1 0 0,-1 0 16,-21-21-16,0 21 0,0 0 0,1 0 15,-22-21-15,0 0 16,-22 0 0,1 21-16,0 0 0,0 0 0,0-21 15,0 21-15,-22 0 0,22 0 0,0 0 16,0 0-16,0 0 0,-1 0 16,1 0-16,42 0 46,1 0-30,-1 0-16,0 0 0,0 0 16,21 0-16,-20 0 0,-1 0 0,0 0 15,0 0-15,0 0 0,0 0 16,-21 21 0,0 0-16,0 0 15,-21 0-15,0 0 0,0 1 16,0-1-16,0 0 15,-1 0-15,1 0 0,0 0 0,0 1 16,0-1-16,0 0 0,-1-21 0,1 21 16,21 0-16,-21 0 15</inkml:trace>
  <inkml:trace contextRef="#ctx0" brushRef="#br0" timeOffset="84864.15">9144 8086 0,'0'21'31,"0"0"-31,0 0 0,0 22 0,-21-22 0,21 21 16,-21-21-16,-1 22 0,22-1 16,-21-21-16,0 21 0,0 1 0,21-1 15,-21-21-15,0 22 0,-1-1 16,22 0-16,0-21 0,-21 22 0,0-1 16,21-21-16,0 0 0,0 1 15,0-1-15,0 0 0,-21 0 0,21-42 47,0 0-47,0 0 0,21-1 0,-21 1 16,0 0-16,21-21 0,0 21 15,-21-22-15,22 1 0,-1 21 0,0-22 16,-21 1-16,21-21 0,0 20 16,0 1-16,1-22 0,-1 22 15,0 0-15,0-1 0,-21 1 0,21 21 16,0-21-16,1 20 0,-22 1 15,21 21-15,0 0 0,0 0 16,-21 21-16,21 1 16,0 20-16,-21-21 0,22 21 0,-22 1 15,0 20-15,21-20 0,-21-1 0,0 0 16,0 1-16,0-1 0,0 0 16,0 1-16,0-1 0,0-21 0,0 21 15,0 1-15,0-22 0,0 0 0,0 0 16,0 0-16,0 1 15,0-1-15,0-42 32,0-1-17,0 1-15,-21 21 0,21-21 0,-22 0 16</inkml:trace>
  <inkml:trace contextRef="#ctx0" brushRef="#br0" timeOffset="85065.04">8996 8551 0,'0'0'0,"21"0"31,0-21-31,0 21 0,0 0 16,1 0-16,-1-21 0,0 21 0,21 0 15,-21-21-15,1 21 0,-1 0 0,21 0 16,-21-21-16,0 21 0,1 0 15,-1-21-15,0 21 0</inkml:trace>
  <inkml:trace contextRef="#ctx0" brushRef="#br0" timeOffset="86699.93">9927 8255 0,'0'0'0,"0"-21"15,-21 21 1,0 0-16,0 0 0,-1 0 16,1 21-16,0 0 15,0 0-15,21 1 0,0 20 16,-21-21-16,21 0 0,-21 22 0,21-22 16,0 0-16,0 21 0,0-21 15,0 1-15,0-1 0,0 0 0,0 0 16,0 0-16,21 0 0,0 1 15,-21-1-15,21-21 0,0 21 16,0-21-16,22 0 0,-22 0 0,21 0 16,-21 0-16,22 0 0,-22 0 15,21-21-15,-21 21 0,22-21 0,-22-1 16,21 1-16,-21 0 0,22 0 16,-22 0-16,0 0 0,0-22 0,0 22 15,1-21-15,-1-1 0,0 1 0,-21 0 16,0-1-16,21-20 0,-21 21 15,0-1-15,0 1 0,0 0 16,0 20-16,0 1 0,0 0 0,0 0 0,0 0 16,0 0-16,-21 21 15,21 21 1,-21 0-16,21 0 0,-21 0 0,21 22 16,-22-1-16,22 0 0,0 1 15,0-1-15,0 0 0,0 1 0,-21-1 16,21 0-16,0 1 0,0-22 0,0 21 15,0-21-15,0 0 0,0 1 16,0-1-16,0 0 0,0 0 0,0 0 16,21 0-16,1-21 15,-1 0-15,0 0 16,0 0-16,-21-21 16,21 21-16,0-21 0,1 0 0,-1 21 15,0-21-15,0 0 0,0-1 16,0 1-16,1 0 0,-1 0 0,0 0 15,-21 0-15,0-1 0,21 22 16,-21-21-16,0 42 31,-21 1-15,21-1-16,0 0 16,-21 0-16,21 0 0,0 0 0,0 1 15,0-1-15,0 0 0,0 0 16,0 0-16,0 0 15,0 1-15,21-22 16,0 0-16,0 0 16,0 0-16,1 0 0,-1 0 0,0 0 15,0-22-15,21 22 0,-20-21 0,-1 0 16,21 0-16,-21 0 0,0 0 16,1-1-16,-1 1 0,0-21 0,0 21 15,0 0-15,0-22 0,1 22 0,-22 0 16,21 0-16,-21 0 15,0 42 17,-21 0-32,21 0 15,-22 21-15,22-20 0,-21-1 16,21 0-16,0 0 0,0 0 0,0 0 16,0 1-16,0-1 0,0 0 15,0 0-15,0 0 0,21-21 16,1 21-16,-1-21 15,0 0-15,0 0 0,0 0 16,22 0-16,-22 0 0,0-21 0,0 21 16,-21-21-16,21 0 0,0 0 15,-21 0-15,0-1 0,0 1 16,0 0-16,0 0 0,-21 0 0,0 0 16,21-1-16,-21 22 0,0-21 15,0 0-15,-22 21 0,22 0 16,0 0-16,21-21 0,-21 21 15,21-21 1,21 21 0,21-21-16,-21-1 0,1 22 0,20-21 15,-21 21-15,21-21 0,1 21 16,-22 0-16,21-21 0,-21 21 0,1 0 16,-1 0-16,0 0 0,0 0 0,-21 21 15,21-21-15,-21 21 16,21 0-16,-21 1 0,0-1 0,0 0 0,0 0 15,0 0-15,0 0 16,0 1-16,0 20 0,0-21 0,0 0 16,0 0-16,0 1 0,0-1 15,0 0-15,0 0 16,0 0-16,-21-21 16,21-21 15,0 0-16,0 0-15,0 0 16,0-1-16,21 1 0,-21 0 16,22-21-16,-1 21 0,21-22 15,-21 22-15,22-21 0,-22 21 0,0-22 16,21 22-16,-21 0 0,1 0 16,20 0-16,-21 21 0,0 0 0,0 0 15,1 21-15,-22 0 0,21 0 16,-21 0-16,0 0 0,0 22 15,0-22-15,0 21 0,0-21 0,0 1 16,0 20-16,0-21 0,0 0 0,0 0 16,0 1-16,0-1 0,0 0 15,-21 0-15,21 0 16,0-42 31,0 0-47,0 0 15,21 0-15,0 21 16,0-22-16,0 1 0</inkml:trace>
  <inkml:trace contextRef="#ctx0" brushRef="#br0" timeOffset="87130.02">12615 8170 0,'0'0'0,"0"-21"0,0 0 0,0 0 15,-21 21 1,0 0-16,0 21 16,0 0-16,-1-21 0,1 21 0,0 1 15,21-1-15,-21 0 0,0 0 0,21 0 16,-21 0-16,21 1 0,0-1 16,0 0-16,21-21 15,0 0 1,0 0-16,0 0 0,0 0 0,1 0 15,-1 0-15,0 0 0,0 21 16,21-21-16,-20 0 0,-1 0 0,0 21 16,0 0-16,0 1 15,0-1-15,-21 0 16,0 0-16,-21 0 16,0-21-16,0 21 0,0-21 15,0 0-15,-22 22 0,22-22 0,0 0 16,0 0-16,0 21 0,-1-21 15,1 0-15,0 0 0,0 0 0,0 0 16,0 0-16,21-21 16,-22 21-1,22-22-15,0 1 0,-21 21 0,21-21 16,-21 0-16,21 0 0,-21 21 0</inkml:trace>
  <inkml:trace contextRef="#ctx0" brushRef="#br0" timeOffset="87360.89">11515 7938 0,'0'0'0,"-22"0"0,1 0 31,0 0 16</inkml:trace>
  <inkml:trace contextRef="#ctx0" brushRef="#br0" timeOffset="87583.76">10308 8276 0,'0'21'16,"0"-42"-16,21 42 31,22-21-31,-22 0 0,0 0 0,0 0 16,21 0-16,-20-21 0,20 21 0,-21 0 15,21 0-15,-20 0 0,-1-21 16,0 21-16,0 0 0,0 0 0,22-21 16</inkml:trace>
  <inkml:trace contextRef="#ctx0" brushRef="#br0" timeOffset="88226.09">13525 7832 0,'43'-43'31,"-64"43"0,-1 0-31,1 0 0,0 0 16,0 22-16,0-22 0,0 21 0,-1 0 15,1 0-15,0 0 0,0 0 16,0-21-16,0 43 0,-1-22 0,22 0 16,0 0-16,0 0 0,0 1 15,0-1-15,0 0 16,0 0-16,22-21 0,-22 21 15,21-21-15,0 0 0,0 0 0,0 0 16,0 0-16,1 0 0,20-21 16,-21 0-16,0 21 0,0-21 0,1 0 15</inkml:trace>
  <inkml:trace contextRef="#ctx0" brushRef="#br0" timeOffset="88727.81">13695 7662 0,'0'0'0,"-21"-21"16,-1 21-16,-20-21 16,21 21-16,0 0 0,0 0 0,-22 0 15,22 0-15,-21 0 0,21 21 0,-22 0 16,1 1-16,21-1 0,-22 0 16,22 0-16,-21 0 0,-22 43 15,43-43-15,0 21 0,0-21 16,0 22-16,0-1 0,-1 0 15,22-20-15,-21 20 0,21 0 0,0-21 16,0 22-16,0-22 0,0 0 0,0 0 16,21 0-16,1 1 0,-1-1 0,21 0 15,-21 0-15,22-21 0,-1 21 16,0-21-16,1 0 0,-1 0 16,0 0-16,1 0 0,-1 0 0,21 0 15,-20-21-15,-1 0 0,0 21 16,1-21-16,-1 0 0,0-1 0,1-20 15,-22 21-15,21-21 0,-21-1 0,1 1 16,-1 0-16,0-1 0,-21 1 16,0 0-16,0-22 0,0 22 0,0-1 15,0 1-15,-21 21 0,0-21 16,-1 20-16,1 1 0,0 0 0,-21 0 16,21 21-16,-1 0 0,-20 0 15,21 0-15,-21 0 0,20 0 16,-20 0-16,21 21 0,0-21 0,0 21 15,-1-21-15,22 21 0,-21 1 16,21-1-16,0 0 16,0 0-16,0 0 0,21 0 15,-21 1-15</inkml:trace>
  <inkml:trace contextRef="#ctx0" brushRef="#br0" timeOffset="89340.01">14393 8509 0,'-21'0'0,"42"0"0,-63 0 16,21 0-16,0 0 15,42 0 17,0 0-32,21 0 0,1 0 0,-22-21 15,21 21-15,22 0 0,-22 0 16,0 0-16,1 0 0,20 0 0,-21 0 16,1-21-16,-1 21 0,0 0 15,1 0-15,-1 0 0,0-21 0,-20 21 16,20 0-16,-42-22 0,21 22 0,-21-21 15,0 0 1,0 0-16,-21 0 0,0 21 16,0-21-16,-22 21 0,22 0 15,0-22-15,0 22 0,0 0 0,-1 0 16,1-21-16,0 21 16,21-21-1,21 21 1,0 0-16,1 0 15,20 0-15,-21 0 0,0 0 16,0 0-16,1 0 0,20 0 0,-21 0 16,0 0-16,0 21 15,-21 0-15,0 1 0,0-1 16,0 0-16,0 0 0,-21 0 0,0 0 16,0 1-16,-21-22 0,20 21 15,1 0-15,-21 0 0,21 0 0,-22-21 16,22 21-16,0 1 0,0-22 0,-21 21 15,20 0 1,1-21-16,0 0 0</inkml:trace>
  <inkml:trace contextRef="#ctx0" brushRef="#br0" timeOffset="91657.23">16722 8446 0,'0'0'0,"21"0"16,0 0-16,0 0 15,0 0-15,0 0 16,1-22-16,-22 1 16,21 21-16,-21-21 0,0 0 0,0 0 15,0 0-15,0-22 16,0 22-16,0 0 0,-21 0 0,-1 0 16,1-1-16,0 1 0,-21 0 15,21 0-15,-22 21 0,22 0 0,-21 0 16,-1 0-16,1 21 0,0 0 15,-1 0-15,1 1 0,-21-1 16,20 0-16,1 21 0,0-21 0,-1 22 16,1-1-16,0-21 0,20 22 15,-20-1-15,21-21 0,21 0 0,0 22 16,0-22-16,0 0 0,0 0 0,0 0 16,0 0-16,42-21 0,-21 0 15,1 22-15,20-22 0,0 0 16,1 0-16,-1 0 0,0 0 0,1-22 15,-1 1-15,0 21 0,1-21 16,-1 0-16,0 0 0,1 0 0,-1-22 16,0 22-16,-21-21 0,22-1 15,-22 1-15,0 0 0,0-1 0,0 1 16,1 0-16,-1-22 0,-21 22 0,0 0 16,21-1-16,-21 1 0,0 0 15,0 20-15,0 1 0,0 0 0,0 0 16,0 0-16,-21 21 15,21 21-15,-21 0 16,-1 0-16,1 22 0,21-1 0,-21 0 16,21 1-16,0-1 0,0 21 15,0-20-15,-21-1 0,21 0 0,0 1 16,0-1-16,0 0 0,0-20 16,0 20-16,0-21 0,0 21 15,21-20-15,-21-1 0,21 0 0,0-21 16,1 21-16,-1-21 15,0 0-15,0 0 0,21 0 0,-20 0 16,-1 0-16,0 0 0,21 0 0,-21-21 16,1 0-16,20 0 0,-21 21 15,21-22-15,-20 1 0,-1 0 0,21-21 16,-21 21-16,0-1 0,1 1 16,-1-21-16,-21 21 0,0 0 15,21-1-15,-21 1 0,-21 42 47,0 1-47,21-1 0,-22 0 0,22 0 16,-21 0-16,21 0 0,0 1 15,-21-1-15,21 0 0,0 0 0,0 0 16,0 0-16,0 1 0,0-1 16,0 0-16,21 0 0,0-21 15,22 0-15,-22 0 0,0 0 16,0 0-16,22 0 0,-22 0 15,21 0-15,-21 0 0,22-21 16,-22 0-16,21 21 0,-21-21 0,22-1 16,-22 1-16,0 0 0,0 0 0,0-21 15,0 20-15,-21-20 0,0 0 16,0 21-16,0-22 0,0 1 0,0 0 16,0 20-16,-21-20 0,0 21 15,-21 0-15,21 21 0,-22 0 0,1 0 16,21 0-16,-43 0 0,22 21 15,0 0-15,-1 0 0,1 0 0,0 1 16,-1 20-16,22-21 0,-21 21 16,21-20-16,21 20 0,0-21 0,0 21 15,0-20-15,0-1 0,0 21 16,0-21-16,21 0 0,21 1 0,-21-1 16,0-21-16,22 21 0,-1-21 15,-21 0-15,22 0 0,-1 0 0,0 0 16,1 0-16,-22 0 0,21 0 15,0-21-15,1 0 0,-1 21 0,-21-22 16,22 1-16,-1 0 0,-21 0 0,21 0 16,-20-22-16,-1 22 0,21-42 15,-21 42-15,0-1 16,-21-20-16,22 21 0,-22 0 16,0 42-1,-22 0 1,1-21-16,21 21 0,0 0 15,0 1-15,-21-1 0,21 0 16,0 0-16,0 21 0,0-20 16,0-1-16,0 0 0,0 0 0,0 0 15,0 0-15,0 1 0,21-1 16,0-21-16,1 0 16,-1 0-16,0 0 0,0 0 0,21 0 15,-20 0-15,-1 0 0,21 0 0,-21 0 16,22-21-16,-22-1 0,21 22 15,-21-21-15,0 0 0,22 0 0,-22-21 16,0 20-16,-21 1 0,21 0 16,-21-21-16,0 21 0,0-1 15,0 1-15,0 0 0,0 0 0,-21 21 47,21 21-47,-21 0 0,0 0 0,21 1 16,0-1-16,0 0 0,0 0 15,0 0-15,0 0 0,0 1 0,0-1 16,0 0-16,0 0 0,0 0 16,21-21-16,0 21 15,0-21-15,0 0 0,1 0 0,-1 0 16,0 0-16,0 0 16,0 0-16,22-21 0,-22 21 0,0-21 15,0 0-15,0 0 0,0 0 0,1-1 16,-1 1-16,0-21 0,0 0 15,-21-1-15,0 1 0,21 0 0,-21-22 16,21 22-16,-21-1 0,0 1 16,0 0-16,0 21 0,0-22 0,0 22 15,0 0-15,0 42 32,0 0-32,0 0 0,-21 1 0,21 20 15,-21-21-15,21 21 0,0 1 16,-21-1-16,21-21 0,0 22 15,0-1-15,0 0 0,0-21 0,0 22 16,0-22-16,0 0 0,0 0 16,0 0-16,0 1 0,0-1 0,0 0 15,0-42 17,0 0-17,0-1-15,0 1 16,21 0-16,0 0 0,0 21 0,-21-21 15,22 0-15,-1-1 0,0 1 0,0 0 16,0 21-16,0-21 16,1 21-16,-1 0 0,0 0 0,21 0 15,-21 0-15,1 0 0,20 0 0,-21 21 16,0 0-16,0 0 0,1 1 16,-22-1-16,0 0 0,0 0 0,0 0 15,0 0-15,0 1 0,-22-1 16,1 0-16,-21 0 0,21-21 0,0 21 15,-22-21-15,1 0 0,21 21 0,-22-21 16,22 0-16,-21 0 0,21 0 16,0 0-16,-1 0 0,1 0 15,21-21-15,-21 21 16,21-21-16,0 0 16,0 0-16,0 0 0,21-1 15,0 1-15,1 0 0</inkml:trace>
  <inkml:trace contextRef="#ctx0" brushRef="#br0" timeOffset="91964.06">19664 7768 0,'0'-21'0,"-21"21"16,-1 0-1,22 21-15,-21 0 0,0 1 0,21-1 16,0 0-16,-21 0 0,21 21 0,-21 1 16,21-1-16,-21 0 0,21-20 15,0 20-15,0 0 0,0 1 0,-22-1 16,22-21-16,0 21 0,0-20 16,-21-1-16,21 0 0,0 0 0,0 0 15,0 0-15,0 1 16,21-22-16,1 0 15,-1 0-15,0 0 0,0 0 16,-21-22-16,21 22 0,0-21 16,1 21-16</inkml:trace>
  <inkml:trace contextRef="#ctx0" brushRef="#br0" timeOffset="92324.85">19770 8297 0,'21'0'47,"0"-21"-31,0 21-1,0-21-15,0 0 0,1 21 0,-1-21 16,0 0-16,0-1 0,0 22 16,0-21-16,-21 0 0,0 0 15,22 0-15,-22 0 0,21 21 16,-21-22-16,-21 22 15,-1 0-15,1 22 16,0-1-16,0 0 0,0 0 16,21 0-16,-21 0 0,-1 1 0,1-1 15,21 21-15,-21-21 0,21 0 0,0 1 16,0-1-16,0 0 0,0 0 16,0 0-16,0 0 0,0 1 15,21-22-15,0 0 0,1 21 16,-1-21-16,0 0 15,0 0-15,0-21 16,0 21-16,1 0 0</inkml:trace>
  <inkml:trace contextRef="#ctx0" brushRef="#br0" timeOffset="93378.11">20532 8086 0,'0'0'0,"0"-21"0,0-1 16,0 1-16,0 0 16,-22 21-1,1 0-15,0 0 16,0 0-16,0 21 16,0-21-16,-22 21 0,22 22 0,0-22 15,0 0-15,0 21 0,21-20 0,-22 20 16,1 0-16,0-21 15,21 22-15,0-22 0,-21 21 0,21-21 16,0 1-16,0 20 0,0-21 0,0 0 16,21-21-16,0 21 0,0 1 15,1-22-15,-1 0 0,0 0 0,21 0 16,-21 0-16,22 0 0,-22 0 16,21 0-16,1 0 0,-22-22 0,21 1 15,0 0-15,1 0 0,-1 0 16,0 0-16,1-22 0,-22 1 0,21 21 15,-21-22-15,22 1 0,-22-21 16,0 20-16,0 1 0,0-22 0,-21 22 16,0 0-16,22 21 0,-22-22 15,0 22-15,21-21 0,-21 21 16,0-1-16,0 44 31,-21-1-31,21 21 0,-22-21 16,22 22-16,0-1 0,0 0 15,-21 1-15,21-1 0,-21 0 0,21 1 16,0-1-16,0 0 0,0-21 16,0 22-16,0-22 0,0 21 15,0-21-15,0 1 0,0-1 0,0 0 16,0 0-16,21-21 16,0 0-16,1 0 0,-1 0 15,0 0-15,0 0 16,0-21-16,0 0 0,1 0 0,-1 21 15,0-22-15,0 1 0,0 0 0,0-21 16,-21 21-16,22-1 0,-22 1 16,21 0-16,-21 0 0,0 42 31,0 0-31,0 0 16,-21 1-16,21-1 0,0 0 15,0 0-15,0 0 0,0 0 16,0 1-16,0-1 15,0-42 32,0-1-31,0 1-16,0 0 0,21 0 0</inkml:trace>
  <inkml:trace contextRef="#ctx0" brushRef="#br0" timeOffset="93539.87">21463 8065 0,'0'0'0,"-21"0"0,0 0 16,-1 0-16,1 0 15,0 0 1,21 21 0,21-21-1,0 0-15,1 0 16,-1 0-16</inkml:trace>
  <inkml:trace contextRef="#ctx0" brushRef="#br0" timeOffset="94344.14">21971 7980 0,'-85'21'16,"64"0"-1,0 0-15,0 1 0,0 20 0,-1-21 16,1 0-16,0 22 0,0-22 16,21 21-16,0-21 0,-21 22 0,21-22 15,0 0-15,0 0 0,0 0 0,0 0 16,21 1-16,0-1 0,-21 0 16,42-21-16,-20 0 0,-1 21 0,0-21 15,0 0-15,0 0 0,0 0 16,1 0-16,-1 0 0,21-21 15,-21 0-15,0 21 0,1-21 0,-1-1 16,-21 1-16,21-21 0,0 21 16,-21-22-16,0 1 0,21 0 0,-21-22 15,21 22-15,1 0 0,-22-1 0,21 1 16,-21 0-16,0-1 0,21 22 16,-21 0-16,0 0 0,21 0 15,-21 42 16,-21 0-31,21 0 0,-21 0 16,21 0-16,0 22 0,-21-1 0,-1-21 16,22 22-16,-21-1 0,21-21 15,0 21-15,0-20 0,-21 20 16,21-21-16,-21 0 0,21 0 16,0 1-1,0-44 1,21 22-1,0-21-15,0 0 0,1 0 16,-1 21-16,0-21 0,-21 0 0,21-1 16,0 1-16,0 21 0,1-21 15,-1 21-15,0 0 0,-42 0 47,0 0-31,21 21-16,-22-21 0,1 0 15,0 0-15,0 21 0,0-21 0,0 22 16,-1-22-16,22 21 0,0 0 16,0 0-16,-21 0 15,21 0-15,0 1 0,0-1 16,0 0-16,21 0 16,1 0-16,-1-21 0,0 0 15,0 0-15,0 21 0,0-21 16,1 0-1,-1 0-15,0 0 0,0 0 16,0-21-16,0 21 0,-21-21 0,22 21 16,-1-21-16,0 0 0</inkml:trace>
  <inkml:trace contextRef="#ctx0" brushRef="#br0" timeOffset="94631.97">22966 7853 0,'0'0'16,"-21"0"-1,-1 0-15,1 0 16,21 21-16,-21 0 0,21 0 16,-21 1-16,0 20 0,21 0 0,0-21 15,-21 22-15,21-22 0,-22 21 0,22 1 16,0-22-16,0 0 0,0 21 15,0-21-15,0 1 0,0-1 0,0 0 16,22 0-16,-1-21 16,0 0-16,0 0 15,0 0-15,0 0 0,1 0 0,-1 0 16,0-21-16,0 21 16</inkml:trace>
  <inkml:trace contextRef="#ctx0" brushRef="#br0" timeOffset="94915.76">23326 7768 0,'0'0'0,"21"0"16,0 0-16,0 0 15,0 0-15,0 0 0,1 21 16,-22 1-16,21-1 0,0 0 0,0 0 15,0 21-15,-21 1 16,0-1-16,0 0 0,0-20 0,0 20 16,0 0-16,0 1 0,0-1 0,0-21 15,0 21-15,0-20 0,-21-1 16,0 0-16,0 0 0,21 0 16,-21-21-16,-1 21 15,1-21 1</inkml:trace>
  <inkml:trace contextRef="#ctx0" brushRef="#br0" timeOffset="96835.2">656 10118 0,'0'0'0,"0"-21"15,0-1-15,21 22 0,-21 22 31,0-1-15,0 0-16,0 21 0,0-21 16,-21 22-16,0-1 0,0 0 0,0 1 15,-1 20-15,1-20 0,0-1 16,0 0-16,-21 1 0,20-1 16,1-21-16,-21 21 0,21-20 15,-22-1-15,22 0 0,0-21 16,21 21-16,-21-21 0,21-21 31,0 0-31,0 0 0,0-1 16,0-20-16,21 21 0,0 0 15,0-22-15,1 1 0,-1 21 16,0-21-16,0-1 0,0 22 0,0-21 16,1 21-16,-1-1 0,0 22 15,0 0-15,0 0 0,0 0 16,-21 43-16,22-22 0,-22 0 15,0 21-15,0 1 0,21-22 0,-21 21 16,21 1-16,-21-1 0,21-21 16,-21 21-16,21-20 0,-21-1 15,21 0-15,1 0 0,-1 0 16,0 0-16,0-21 0,0 0 16,0 0-16,1 0 0,-1 0 0,0 0 15,0 0-15,21-21 0,-20 0 16,20 0-16,0 0 0,-21 0 0,22-22 15,-1 22-15,0-21 0,-20-1 16,20 1-16,-21-21 0,0 20 0,-21 1 16,0 0-16,0-1 0,0 1 15,0 0-15,0-1 0,-21 1 16,0 21-16,-21-22 0,20 22 0,-20 0 16,0 0-16,-1 21 0,1 0 15,0 0-15,21 0 0,-22 0 16,1 21-16,0 0 0,-1 0 15,22 1-15,-21 20 0,21-21 0,-1 21 16,22 1-16,0-1 0,0 0 16,0 1-16,0-1 0,0 0 0,0-20 15,22 20-15,-1-21 0,0-21 16,0 21-16,0 0 0,0-21 0,1 0 16,-1 0-16,0 0 0,0 0 15,0 0-15,0 0 0,1 0 0,-1-21 16,0 21-16,0 0 15,21-21-15,-20 0 0,-1 21 16,0-21-16,0 21 0,0-21 0,22 21 16,-22 0-16</inkml:trace>
  <inkml:trace contextRef="#ctx0" brushRef="#br0" timeOffset="97296.12">1397 10541 0,'0'0'0,"-21"0"0,21 21 0,-21-21 16,-1 0-16,22-21 16,0 0-1,0 0-15,0 0 0,22-1 16,-1 1-16,0 0 16,0 0-16,21 0 0,-20 0 0,-1-1 15,21 22-15,-21 0 0,0-21 16,22 21-16,-22 0 0,0 0 0,0 21 15,0 1-15,1-1 0,-1 0 16,-21 0-16,0 21 0,0-20 0,0 20 16,0-21-16,0 21 0,0-20 15,0 20-15,0-21 0,0 21 0,0-20 16,-21-1-16,21 0 0,-22-21 16,22 21-16,-21-21 15,21-21 1,0 0-1,0 0-15,0-1 16,0 1-16,21 0 0,-21 0 0,22 0 16,-22-22-16,0 22 0,21 0 15,0-21-15,-21 21 0,21-1 0,-21 1 16,21-21-16,0 21 16,1 0-16,-1 21 0,0-22 15,0 22-15,0 0 16,0 0-16</inkml:trace>
  <inkml:trace contextRef="#ctx0" brushRef="#br0" timeOffset="98632.34">2307 10626 0,'0'0'15,"21"0"-15,0 0 16,1-21-16,-1-1 0,0 1 15,0 21-15,-21-21 0,0 0 16,21 0-16,-21-22 0,0 22 16,0 0-16,0 0 0,0-21 0,0 20 15,-21 1-15,21 0 0,-21 0 16,0 0-16,0 21 0,-1 0 0,1-21 16,0 21-16,-21 0 0,21 0 15,-1 0-15,1 21 0,-21 0 0,21 0 16,0 21-16,-1-20 0,-20 20 15,21 0-15,0-21 0,21 22 0,-21-1 16,-1 0-16,22 1 0,0-22 16,0 0-16,0 21 0,0-20 0,0-1 15,0 0-15,0 0 16,22-21-16,-1 0 0,0 0 16,0 0-1,0 0-15,0-21 0,22 21 0,-22-21 16,0 0-16,21-1 0,-20 1 15,20 0-15,-21-21 0,21 21 0,-20-1 16,20-20-16,-21 0 0,0 21 16,0-22-16,-21 22 0,0 0 0,22-21 15,-22 20-15,0 1 16,0 42 0,0 1-1,0-1-15,-22 0 0,1 0 0,21 0 16,0 22-16,0-22 15,0 21-15,-21-21 0,21 0 0,0 22 16,0-22-16,0 0 0,0 0 16,0 0-16,21 1 0,0-1 0,-21 0 15,22-21-15,20 0 0,-21 21 0,0-21 16,0 0-16,22 0 0,-22 0 16,21 0-16,-21 0 0,1-21 0,20 0 15,-21 0-15,21 21 0,-20-22 16,-1 1-16,21 0 0,-21 0 15,0 0-15,-21-22 0,22 22 16,-22 0-16,21-21 0,-21 21 0,0-1 0,0-20 16,0 21-16,0 0 15,0 0-15,0-1 0,-21 22 0,-1 0 16,1 0-16,0 0 0,0 0 16,0 0-16,0 22 0,-1-1 15,-20 0-15,21 0 0,0 0 0,0 0 16,-1 1-16,1 20 0,21-21 15,0 0-15,0 0 0,0 1 0,0-1 16,0 0-16,0 0 16,21-21-16,1 0 15,-1 0-15,0 0 16,0 0-16,0-21 0,0 21 16,1-21-16,-1 21 0,0-21 15,0-1-15,0 1 0,-21 0 0,21 0 16,1 0-16,-22 0 0,21-1 15,-21 1-15,21 21 0,-21-21 16,0 42 15,0 0-31,0 1 16,0-1-16,0 0 0,0 0 16,0 21-16,0-20 0,0-1 0,0 0 15,0 21-15,0-21 0,0 22 16,0-1-16,0 0 0,0 1 15,0-1-15,0 0 0,0 22 0,0-1 16,0 1-16,0-1 0,0 1 16,0-1-16,0 1 0,0-1 0,0 1 15,0-1-15,0 1 0,0-1 16,0 1-16,0 21 0,0-22 0,0 1 16,0-1-16,0 1 0,-21-1 0,0-21 15,-1 22-15,22-22 0,-21-21 16,0 22-16,0-22 0,0 0 0,21 0 15,-21-21-15,-1 0 16,1 0-16,0 0 0,0 0 0,0-21 16,0 0-16,21 0 0,-22-22 0,1 1 15,0 0-15,0-1 0,0 1 16,21-21-16,0 20 0,-21-20 0,21-1 16,0 1-16,0-22 0,0 22 15,0-22-15,0 21 0,0-20 0,21-1 16,0 22-16,0-1 0,0-21 15,0 43-15,1-21 0,-1 20 0,21 1 16,-21 0-16,0-1 0,1 1 16,-1 0-16,21 20 0,-21-20 0,0 21 15,1 0-15,-1 0 0,-21-1 16,21 1-16,0 0 0,0 0 16,-21 0-16</inkml:trace>
  <inkml:trace contextRef="#ctx0" brushRef="#br0" timeOffset="99391.97">3831 10181 0,'0'0'0,"0"-21"0,0 0 15,0 0 1,0 0-16,0-1 16,-21 22-1,0 0-15,0 0 16,-1 0-16,1 0 0,0 0 16,0 22-16,-21-1 0,20 0 0,1 0 15,0 0-15,0 0 16,21 1-16,-21-1 0,0 0 0,21 0 15,0 21-15,0-20 0,0-1 0,0 0 16,0 0-16,21 0 16,0-21-16,0 0 0,0 0 15,0 0-15,1 0 0,-1 0 0,21 0 16,-21-21-16,0 21 0,22-21 16,-22 21-16,-21-21 0,21 21 0,0 0 15,-21-21-15,-21 21 31,0 21-31,0-21 0,0 21 16,-1 0-16,1 0 0,-21 0 16,21 1-16,0-1 0,-1 0 15,22 0-15,-21 0 0,0 0 16,21 1-16,0-1 16,21-21-1,0 0 1,1 0-16,-1 0 0,0 0 0,0-21 15,0 21-15,0-22 0,1 1 16,-1 21-16,0-21 0,0 21 0,0 0 16,0-21-16,1 21 15,-1 0-15,-21 21 32,0 0-32,0 22 0,0-22 0,0 0 15,-21 21-15,-1-21 0,1 22 0,21-22 16,-21 0-16,0 21 0,21-20 15,-21-1-15,0 0 0,21 0 16,0 0-16,-22 0 0,22 1 0,0-1 31,0-42-15,22-1 0,-22 1-16,21 0 0</inkml:trace>
  <inkml:trace contextRef="#ctx0" brushRef="#br0" timeOffset="101412.7">4762 10054 0,'0'0'16,"0"-21"-16,-21 42 31,0 0-31,21 1 16,-21-1-16,0 0 0,0 21 0,21-21 16,-22 22-16,1-1 0,0 0 15,-21 1-15,21-1 0,-22 0 16,22 1-16,-21-1 0,21 0 0,-22-20 15,1 41-15,21-63 16,21 21-16,-21 0 16,-1-21-16,22-21 15,0 0-15,0 0 0,0 0 16,0 0-16,0-1 0,0-20 16,0 21-16,0-21 0,0 20 0,0-20 15,0 21-15,22-21 0,-22 20 16,21 1-16,-21 0 0,21 21 15,0 0 1,0 0-16,0 21 16,-21 0-16,0 1 0,0-1 0,22 21 15,-1-21-15,-21 0 0,21 22 16,-21-22-16,0 0 0,21 0 0,-21 0 16,21 1-16,-21-1 0,21 0 15,1 0-15,-1 0 0,0-21 16,0 21-16,0-21 0,22 0 15,-22 0-15,0 0 0,21 0 0,-21 0 16,22-21-16,-1 0 0,0 0 0,1 21 16,-22-42-16,21 20 0,-21 1 15,22 0-15,-22-21 0,0-1 16,0 1-16,0 21 0,1-21 0,-22-1 16,21 1-16,-21 0 0,0 20 15,0-20-15,0 0 0,0 21 0,0-22 16,-21 22-16,-1 0 0,1-21 15,0 42-15,0-22 0,0 1 0,0 21 16,-1 0-16,-20 0 0,21 0 16,-21 0-16,20 21 0,1-21 0,-21 22 15,21-1-15,-22 0 0,22 21 16,0-21-16,0 22 0,0-22 0,0 21 16,21-21-16,0 22 0,0-1 0,0 0 15,0 1-15,0-22 0,0 21 16,0 1-16,0-22 0,21 21 15,0-21-15,0 0 0,0 1 0,0-1 16,1-21-16,-1 21 0,21-21 16,-21 0-16,22 0 0,-22 21 0,21-21 15,-21 0-15,22 0 0,-22 0 16,21-21-16,-21 21 0,22-21 16,-22 0-16,21-1 0,0 1 0,1 0 0,-22 0 15,21 0-15,-21-22 0,22 22 16,-22-21-16,0 21 0,-21 0 15,0-1-15,21 1 0,-21 0 16,0 0-16,0 0 16,-21 21-16,0 0 0,0 0 15,0 0-15,-1 0 0,1 21 16,21 0-16,0 0 0,0 0 16,0 1-16,0-1 15,0 0-15,0 0 0,21-21 16,-21 21-16,22 0 0,-1-21 15,-21 22-15,0-1 0,21-21 0,0 21 16,-21 0-16,0 0 0,21-21 16,0 21-16,1-21 15,-1 0 1,0 0-16,0 0 0,0 0 16,0 0-16,1 0 0,-1 0 15,0-21-15,0 21 0,0-21 0,0 0 16,1 21-16,-1-21 0,0 0 15,0-22-15,0 22 0,0 0 0,1 0 16,-1-22-16,0 1 0,-21 21 16,21 0-16,-42 42 47,0 0-47,21 0 15,-21 22-15,-1-22 0,22 0 16,0 21-16,0-21 0,-21 1 15,21 20-15,0-21 0,0 0 0,0 0 16,0 1-16,0-1 0,0 0 0,21-21 16,1 21-16,-1-21 15,0 0-15,21 0 0,-21 0 16,1-21-16,-1 21 0,0-21 16,0 0-16,0 21 0,0-22 0,1 1 15,-1 0-15,-21-21 0,0 21 16,0-1-16,0-20 0,0 21 0,0 0 15,0 0-15,0-22 0,-21 43 0,21-21 16,-22 0-16,1 21 0,0 0 16,0 0-16,0 0 15,0 0-15,-1 0 16,44 0 15,-1 0-31,0 0 0,0 0 16,0 0-16,0 0 0,1 0 15,-1 0-15,0 0 0,21 0 0,-21 0 16,22-21-16,-22 21 0,21-21 0,-21 21 16,1 0-16,20 0 0,-21 0 15,0 0-15,0 0 16,-21 21 0,0 0-1,0 0-15,0 0 0,0 22 16,0-22-16,-21 0 0,21 21 15,0-21-15,-21 22 0,21-1 0,0-21 16,0 22-16,0-1 0,0 0 0,0 1 16,-21 20-16,21-21 0,-21 1 15,0-1-15,21 22 0,-22-1 0,1 1 16,21-1-16,-21 1 0,0-1 16,21 1-16,-21-1 0,21 1 0,0-22 15,0 21-15,0-20 0,0-1 16,0 0-16,0-20 0,0 20 0,0-21 15,0 0-15,0 0 16,0-42 15,0 0-31,0 0 16,0-21-16,0 20 0,0-20 0,0 21 16,0-21-16,0-22 0,21 22 15,-21-22-15,21 1 0,0-1 0,-21 1 16</inkml:trace>
  <inkml:trace contextRef="#ctx0" brushRef="#br0" timeOffset="101732.05">6540 10435 0,'0'0'16,"0"-21"-16,0 0 0,0-21 0,0 20 16,22 1-16,-22 0 0,21 0 15,0 21-15,0-21 0,0 0 16,0 21-16,1-22 0,20 22 0,-21 0 15,21 0-15,1 0 0,-22 0 0,21 0 16,-21 0-16,1 0 0,-1 22 16,0-1-16,0 21 0,-21-21 15,21 22-15,-21-22 0,0 21 0,0 0 16,0-20-16,-42 20 0,21-21 16,0 21-16,-1-20 0,-20-1 0,0 0 15,-1-21-15,22 21 0,-21 0 16,0-21-16,-1 0 0,22 21 0,0-21 15,-21 0-15,20 0 0,1 0 16,0 0-16,21-21 16,0 0-16,0 0 0,0 0 15,21 0-15,0 21 0</inkml:trace>
  <inkml:trace contextRef="#ctx0" brushRef="#br0" timeOffset="102444.11">7175 10372 0,'22'0'31,"-1"0"-31,0 0 0,0 0 0,0 0 16,0 0-16,22 0 0,-22 0 0,42 0 15,-20 0-15,-1 0 0,22 0 16,-1 0-16,1 0 0,-1 0 0,1 0 16,-1 0-16,1 0 0,-22-21 15,0 21-15,1 0 0,-22 0 0,0 0 16,0 0-16,0-22 0,-21 1 16,0 0-1,-21 21 1,0-21-16,0 21 0,0 0 0,-1 0 15,1 0-15,0-21 0,0 21 16,0 0-16,0 0 0,-1 0 0,1 0 16,0 0-16,0 0 15,42 0 17,0 0-17,0 0-15,1 0 0,20 0 0,-21 0 16,0 0-16,0 0 0,1 0 15,-1 0-15,0 0 0,0 0 16,-21 21-16,0 0 0,0 0 16,0 0-16,0 1 0,-21-1 0,0 0 15,0 0-15,-22 0 0,22 22 16,0-22-16,-21 0 0,20 0 0,-20 0 16,21 0-16,0 1 0,0-1 15,-1-21-15,1 21 0,42-21 31,1 0-15</inkml:trace>
  <inkml:trace contextRef="#ctx0" brushRef="#br0" timeOffset="102951.28">9102 9991 0,'0'0'0,"21"-21"0,0-1 0,-21 1 16,0 0-1,21 21-15,-21 21 31,-21 0-31,0 1 16,0 20-16,21-21 0,-22 21 0,1-20 16,0 20-16,21 0 0,-21-21 15,0 22-15,0-1 0,-22 0 0,43 1 16,-42-1-16,42-21 0,-21 22 16,0-22-16,21 0 0,-22 0 15,22 0-15,0 0 0,0 1 0,0-44 31,22 1-15,-22 0-16,21 0 0</inkml:trace>
  <inkml:trace contextRef="#ctx0" brushRef="#br0" timeOffset="103268.6">9038 10097 0,'0'0'0,"21"-43"0,-21 22 0,21-21 15,-21 21-15,22-22 0,-22 22 0,21 0 16,0 0-16,0 0 0,0-1 15,0 1-15,1 0 0,-1 21 0,0 0 16,0 0-16,0 0 0,0 0 16,1 0-16,-1 21 0,0 22 0,0-22 15,-21 21-15,0 0 0,21 1 0,-21-1 16,0 0-16,0-20 16,0 20-16,0 0 0,0 1 0,0-1 15,-21-21-15,0 21 0,21 1 16,-21-1-16,21-21 0,0 0 0,0 22 15,-21-22-15,21 0 0,0 0 16,0 0-16,-22-21 16,22-21-1,0 0 1,0 0-16,-21 0 16,0 0-16,21-1 0,-21-20 0</inkml:trace>
  <inkml:trace contextRef="#ctx0" brushRef="#br0" timeOffset="103459.96">8911 10266 0,'-21'0'0,"42"0"31,0-21-31,22 21 0,-22 0 16,21 0-16,-21 0 0,22-21 15,-1 21-15,-21 0 0,21 0 0,1 0 16,-22 0-16,0-22 0,21 22 0,-20 0 15,-1 0-15,0 0 16,0-21-16,0 21 0,0 0 16,22 0-16</inkml:trace>
  <inkml:trace contextRef="#ctx0" brushRef="#br0" timeOffset="105084.28">10033 10075 0,'0'0'15,"0"-21"-15,0 0 16,-21 21-16,21-21 0,-21 21 16,-1 0-16,1 0 0,0 0 15,0 0-15,0 0 0,0 0 16,-1 21-16,22 0 0,-21 0 16,0 1-16,0-1 0,0 0 15,21 0-15,0 21 0,-21-20 0,21-1 16,-22 21-16,22 0 0,0-20 15,0 20-15,0-21 0,0 0 0,22 0 16,-1 1-16,0-1 0,0 0 16,0-21-16,22 0 0,-22 0 0,21 0 15,-21 0-15,22 0 0,-1 0 0,0 0 16,1 0-16,-22-21 0,21 0 16,0-1-16,-20 1 0,20 0 0,-21 0 15,0-21-15,0 20 0,22-20 16,-22 0-16,-21 21 0,21-22 15,0 22-15,-21-21 0,21-1 0,-21 22 16,0-21-16,0 0 0,0 20 0,0-20 16,0 21-16,0 0 0,0 0 15,0-1-15,0 44 32,-21-22-32,21 42 0,-21-21 15,0 0-15,21 22 0,0-22 0,0 21 16,-21 0-16,21 1 15,0-22-15,-21 21 0,21 1 0,0-22 16,0 21-16,0 0 0,0-20 0,0-1 16,0 21-16,0-21 0,0 0 15,0 1-15,0-1 0,21-21 16,0 0-16,0 0 16,0 0-16,0 0 0,1-21 0,-1-1 15,0 1-15,0 0 0,0 0 0,0 0 16,22 0-16,-22-22 0,21 22 15,-21-21-15,1 21 0,20-1 0,-21-20 16,0 21-16,0 0 0,-21 0 16,0-1-16,22 22 0,-22-21 0,-22 21 31,22 21-31,-21-21 16,0 22-16,21-1 0,0 0 0,-21 0 15,0 0-15,21 22 16,-21-22-16,21 0 0,0 0 0,0 21 15,0-20-15,0-1 0,0 0 0,0 0 16,0 0-16,21 0 16,0-21-16,0 0 0,0 0 15,22 0-15,-22 0 0,0 0 16,21 0-16,-21 0 0,22-21 0,-22 0 16,21 0-16,1 0 0,-22 0 0,21-1 15,-21 1-15,22 0 16,-22 0-16,0 0 0,0-22 0,0 22 15,-21 0-15,0 0 0,21 0 0,-21 0 16,-21 21 15,0 21-15,21 0-16,-21 0 0,21 0 16,0 0-16,-21 1 0,21-1 0,-21 21 15,21-21-15,0 0 0,0 1 16,0-1-16,0 0 0,0 0 15,0 0-15,21 0 0,0-21 16,0 0-16,0 0 16,0 0-16,1 0 0,-1-21 15,0 0-15,0 21 0,-21-21 0,21 0 16,-21 0-16,21-1 0,-21 1 16,0 0-16,0 0 0,0-21 0,0 20 15,0 1-15,0 0 0,0 0 0,-21 0 16,0 0-16,0 21 0,21-22 15,-21 22-15,0 0 0,21-21 16,0 0 15,21 21-31,0 0 16,0-21-16,0 21 0,0 0 16,1 0-16,-1 0 0,0 0 15,0 0-15,0 0 0,43 0 16,-43 0-16,0 0 0,-21 21 15,21-21-15,0 21 0,-21 0 0,22 1 16,-22-1-16,0 0 0,0 0 16,0 0-16,0 0 0,0 1 15,0-1-15,0 21 0,0-21 0,0 0 16,0 1-16,0-1 0,0 0 16,0 0-16,0 0 0,-22-21 46,22-21-30,0 0-16,0 0 16,0 0-16,0-1 0,0 1 0,0 0 15,22 0-15,-1-21 0,0 20 16,0 1-16,0 0 0,22-21 16,-22 21-16,0-1 0,21 1 0,-21 0 15,22 0-15,-22 0 0,21 21 16,-21 0-16,1 0 0,-1 0 0,0 0 15,0 0-15,0 21 0,-21 0 0,0 0 16,21 0-16,-21 1 0,0-1 16,0 21-16,0-21 0,0 0 0,0 22 15,0-22-15,0 0 0,0 0 0,-21 22 16,21-22-16,0 0 0,0 0 16,-21-21-16,21 21 0,-21-21 15,21 21-15,0-42 31,21 0-15,0 0-16,0 0 16</inkml:trace>
  <inkml:trace contextRef="#ctx0" brushRef="#br0" timeOffset="105484.06">12869 9970 0,'0'-22'0,"0"44"0,-21-44 15,0 22-15,-21 0 16,20 0-16,1 0 0,0 0 0,-21 0 16,21 0-16,-1 22 0,1-22 15,0 21-15,0-21 0,0 21 0,21 0 16,0 0-16,0 0 16,0 1-16,21-22 15,0 21-15,0-21 0,0 0 16,1 21-16,-1-21 0,0 21 15,0-21-15,0 21 0,0-21 16,1 21-16,-1 1 0,-21-1 16,21 0-16,-21 0 0,0 0 15,0 0-15,0 1 0,-21-1 16,0 0-16,-1-21 16,1 21-16,0-21 0,0 0 0,-21 0 15,20 0-15,1 0 0,0 0 16,0 0-16,0 0 0,0 0 15,-1 0-15,1 0 0,21-21 0,-21 0 16,21 0 0,0-1-16,-21 22 0,21-21 15,0 0-15,0 0 0,0 0 0</inkml:trace>
  <inkml:trace contextRef="#ctx0" brushRef="#br0" timeOffset="105712.18">11705 9589 0,'0'0'0,"-21"0"0,0-22 16,0 22-1,-1 0 32,1 0-31</inkml:trace>
  <inkml:trace contextRef="#ctx0" brushRef="#br0" timeOffset="105926.05">10668 9906 0,'0'0'0,"0"21"0,-21-21 16,42 0 15,0 0-31,0 0 0,0 0 16,22 0-16,-22 0 0,21 0 0,-21 0 15,22 0-15,-22-21 0,21 21 16,-21-21-16,1 21 0,20-21 0</inkml:trace>
  <inkml:trace contextRef="#ctx0" brushRef="#br0" timeOffset="106496.41">13314 9229 0,'-21'0'0,"42"0"0,-42-21 15,-1 21-15,1-22 16,0 22-16,0 0 0,0 0 16,0 0-16,-1 0 0,1 22 0,0-22 15,-21 21-15,21 0 0,-22 0 16,22 0-16,-21 0 0,21 1 0,-1-1 16,1 0-16,0 0 0,0 0 15,21 0-15,0 1 0,0-1 0,0 0 16,0 0-16,21 0 0,0-21 15,0 21-15,22-21 0,-22 0 16,21 0-16,1 0 0,-1 0 16,0 0-16,-21-21 0,22 0 15,-1 21-15,0-21 0,-20 0 0,20 0 16,-21 21-16,21-22 0</inkml:trace>
  <inkml:trace contextRef="#ctx0" brushRef="#br0" timeOffset="106977.14">13483 9059 0,'-21'-21'16,"42"42"-16,-63-42 0,21 21 0,-1-21 0,-20 21 16,21 0-16,-21 0 0,-1 0 15,22 0-15,-21 21 0,-1-21 0,1 21 16,0 1-16,21-1 0,-22 0 16,1 0-16,0 0 0,20 22 15,1-22-15,-21 21 0,21 0 0,0-20 16,-1 20-16,1-21 0,0 21 15,0 1-15,21-22 0,0 21 0,0 1 16,0-22-16,0 21 0,0-21 16,0 0-16,21 22 0,0-22 0,0 0 15,22 0-15,-22-21 0,21 21 0,1-21 16,-1 0-16,21 0 0,-20 0 16,20 0-16,-20 0 0,20 0 0,-21 0 15,22 0-15,-22-21 0,22 0 0,-22 0 16,0 0-16,22-22 15,-43 22-15,21-21 0,1 0 0,-22-1 16,0 1-16,0 21 0,0-22 16,-21 1-16,0 0 0,0-1 0,0 1 15,0 0-15,-21 21 0,0-22 0,0 1 16,0 21-16,0 0 0,-22-1 16,22 1-16,-21 21 0,-1 0 0,22 0 15,-21 0-15,0 0 0,-22 21 16,43 1-16,-21-1 0,-1 21 0,1-21 15,21 0-15,-22 22 0,22-22 16,0 21-16,0-21 0,21 1 16,0 20-16,0-21 0,0 0 0,0 0 15,0 22-15</inkml:trace>
  <inkml:trace contextRef="#ctx0" brushRef="#br0" timeOffset="107591.78">13716 10351 0,'0'0'0,"-21"-22"0,21 1 16,21 21-1,0 0 1,0 0-16,0 0 0,22 0 0,-1 0 16,0 0-16,1 0 0,-1 0 15,0 0-15,1 0 0,20 0 0,-20 0 16,20 0-16,-21-21 0,22 21 0,-22 0 15,1 0-15,-1-21 0,-21 21 16,21 0-16,-20 0 0,-22-21 16,0 0-16,0-1 15,-22 22 1,1 0-16,0 0 0,0 0 0,-21 0 16,20 0-16,-20-21 0,21 21 0,0 0 15,0 0-15,-1 0 0,1 0 16,21-21-16,21 21 31,1-21-31,20 21 0,-21 0 16,0 0-16,0 0 0,1 0 15,-1 0-15,-21 21 0,0 0 16,0 0 0,0 1-16,0-1 0,-21 0 15,-1 0-15,1 0 0,0 0 16,0 1-16,0-22 0,0 21 0,-1 0 15,1-21-15,21 21 0,-21-21 0,0 0 16,0 0-16</inkml:trace>
  <inkml:trace contextRef="#ctx0" brushRef="#br0" timeOffset="109895.46">15473 10372 0,'21'-21'0,"-21"-1"0,-21 65 0,63-86 16,-42 22-16,21 21 0,-21-21 0,0 0 16,0 0-16,21 0 15,-21-1-15,0 1 0,0 0 16,0 0-16,-21 0 0,0 0 16,21-22-16,-21 22 0,0 0 0,0 21 15,-22-21-15,22 0 0,0 21 0,0 0 16,0 0-16,-22 0 0,22 21 15,-42 21-15,41-21 0,1 22 16,-21-22-16,21 21 0,0-21 16,-1 22-16,1-1 0,0 0 15,0-21-15,0 22 0,21-1 0,-21-21 16,21 22-16,0-22 0,0 0 16,0 0-16,21 0 0,0-21 15,21 0-15,-21 0 0,1 0 16,20 0-16,0-21 0,-21 0 0,22 21 15,-1-21-15,0-22 0,-20 22 16,20 0-16,-21-21 0,21 21 0,-20-22 16,-1 1-16,0 21 0,0-22 0,0 1 15,0 0-15,-21-1 0,22 1 16,-1-21-16,-21 20 0,21 1 16,-21 0-16,0-1 0,0 1 0,0 21 15,0 0-15,0-1 0,0 1 16,0 0-16,0 42 15,-21 0 1,0 1-16,-1-1 0,22 21 0,0 0 16,-21 1-16,21-22 0,-21 21 15,21 1-15,-21-1 0,21 0 0,0 1 16,0-22-16,0 21 0,0-21 16,0 22-16,0-22 0,0 0 0,0 0 15,0 0-15,0 0 0,0 1 0,21-1 16,0 0-16,0-21 15,1 0-15,-1 0 0,0 0 16,0 0-16,0 0 0,0 0 16,1-21-16,-1 0 0,0 21 0,0-22 15,21 1-15,-20 0 0,-1 0 0,0 0 16,21-22-16,-21 22 0,22-21 16,-43 21-16,0 0 0,0-1 15,0 1-15,0 0 0,-21 21 16,-1 0-16,1 0 0,0 0 15,0 0-15,0 0 0,0 0 16,21 21-16,-22-21 0,22 21 16,0 1-16,0-1 0,0 0 15,0 0-15,22 0 16,-1 0-16,0 1 0,0-1 16,-21 0-1,21 0-15,0 0 0,1 0 16,-1 1-16,0-1 0,0-21 15,0 0-15,0 0 16,1 0-16,-1 0 0,0 0 0,21 0 16,1 0-16,-22 0 0,21-21 15,0 21-15,1-22 0,-1 1 16,22 0-16,-22 0 0,-21 0 0,21 0 16,-20-1-16,-1 1 0,0 0 15,0 0-15,-21 0 0,0-22 16,21 22-16,-21 0 0,0 0 15,0 0-15,0 0 0,0-1 0,-21 1 16,0 21-16,0 0 16,0 0-16,-1 0 0,-20 21 15,21 1-15,-21-1 0,-1 0 0,22 0 16,-21 0-16,-1 0 0,22 1 16,-21 20-16,0 0 0,42-21 15,0 1-15,0-1 0,0 0 16,0 0-16,21 0 0,-21 0 15,21-21-15,0 22 0,0-22 0,22 0 16,-22 0-16,0 0 0,21 0 16,-21 0-16,1 0 0,20-22 15,-21 22-15,0-21 0,0 0 0,22 0 16,-22 0-16,0 0 0,0-1 16,-21 1-16,21 0 0,-21 0 0,22 0 15,-22 0-15,0-1 0,0 1 16,0 0-16,-22 42 31,22 0-15,-21 1-16,0-1 0,21 0 15,0 0-15,0 0 0,0 0 0,0 1 16,0-1-16,0 0 16,0 0-16,0 0 0,21 0 15,0-21-15,1 0 16,20 22-16,-21-22 0,0 0 0,22 0 15,-22 0-15,21 0 0,0 0 0,-20-22 16,20 22-16,21-21 0,-20 0 16,-1 21-16,0-21 0,1 0 0,-22 0 15,21-1-15,-21 1 0,1 0 16,-22-21-16,0 21 0,0-1 0,0 1 16,0 0-16,0 0 0,-22 21 15,1 0-15,0 0 0,-21 0 16,21 0-16,-1 0 0,1 0 0,-21 21 15,21-21-15,0 21 16,-1 0-16,1 1 0,0-1 0,0 0 16,0-21-16,0 21 0,21 0 0,0 0 15,0 1-15,0-1 16,0 0-16,21-21 16,0 0-1,0 0-15,0 0 0,22 0 0,-22 0 16,21 0-16,-21 0 0,0-21 15,22 0-15,-22 21 0,0-22 16,0 1-16,0 21 0,-21-21 0,22 0 16,-1 21-16,-21-21 15,-21 42 32,-1 0-47,22 0 0,-21 22 16,21-22-16,-21 0 0,0 21 15,21 1-15,0-1 0,-21 0 16,21 22-16,-21-22 0,-1 22 0,22-22 16,-21 21-16,21 1 0,0-1 15,-21 1-15,21-1 0,-21 1 16,21 21-16,0-1 0,0 1 0,0-22 16,0 22-16,-21 0 0,21-22 0,0 22 15,0-22-15,-21 1 16,21 21-16,0-22 0,0 1 0,0-22 0,-22 21 15,1-20-15,21-22 0,-21 21 16,0-21-16,0-21 0,0 0 16,-1 0-16,1 0 0,0-21 0,0 0 15,0 0-15,0-21 0,-1 20 16,-20-20-16,21 0 0,-21-22 0,-22-42 16,22 43-16,21-1 15,-43-84-15,43 64 16,21-86-16,0 86 0,0-1 15,21 21-15,0-20 0,22 20 0,-22-20 16,21 20-16,-21 22 0,22-1 16,-1-20-16,-21 42 0,21-22 0,-20 22 15,-1-21-15,21 21 0,-21 0 16,0-1-16,1 1 16,-1 0-16,-21 0 0,21 0 15</inkml:trace>
  <inkml:trace contextRef="#ctx0" brushRef="#br0" timeOffset="111537.52">17886 10181 0,'0'0'0,"21"0"0,0-21 0,-21 0 16,0 0-16,0 0 16,0-1-16,0 1 15,0 0-15,0 0 0,0 0 16,-21 21 0,0 0-16,0 0 0,-1 0 15,1 21-15,0 0 0,0 21 16,-21-20-16,20-1 0,1 21 15,-21-21-15,21 22 0,0-1 0,-1-21 16,1 0-16,21 22 0,0-22 16,0 0-16,0 0 0,0 0 0,21-21 15,1 0-15,-1 0 0,0 0 16,0 0-16,0 0 0,22 0 0,-22 0 16,0-21-16,0 0 0,21 0 0,-20 0 15,-1 21-15,21-43 16,-21 22-16,0 0 0,1 0 0,-1 0 15,0-1-15,0-20 0,0 21 0,-21 0 16,0 0-16,0-1 0,0 1 16,0 0-16,-21 42 31,21 0-15,0 1-16,0-1 0,0 0 15,-21 0-15,21 0 0,0 0 0,0 1 16,0-1-16,0 0 0,0 0 0,21 0 15,0-21-15,0 0 16,1 0-16,-1 0 0,0 0 0,21 0 16,1 0-16,-22 0 0,21 0 15,-21-21-15,22 21 0,-22-21 0,21 0 16,-21 21-16,0-21 0,1-1 16,-1 1-16,-21 0 0,0 0 15,21 0-15,-21-22 0,0 22 16,0 0-16,-21 42 31,21 0-31,-21 1 16,21-1-16,0 0 0,-22 0 15,1 0-15,21 0 0,-21 1 0,21-1 16,-21 0-16,21 0 16,0 0-16,-21 0 15,21-42 16,0 0-31,21 21 16,0-21-16,0 0 0,0 0 16,-21-1-16,22 1 0,-1 0 15,0 0-15,0-21 0,0 42 16,0-22-16,1 1 0,-1 0 16,0 21-16,0 0 15,0 0 1,-21 21-16,0 0 0,0 1 0,0-1 15,0 0-15,21 0 0,-21 0 16,22 0-16,-22 1 0,21 20 0,0-21 16,0 0-16,-21 0 0,21 1 15,22-1-15,-22 0 0,0 0 0,21-21 16,-21 0-16,22 21 0,-1-21 16,0 0-16,22 0 0,-22 0 0,1-21 15,20 21-15,-21-21 0,1 0 16,-1 0-16,-21-1 0,22-20 0,-22 21 15,0 0-15,0-22 0,-21 22 16,0-21-16,0 21 0,0-22 0,0 22 16,0 0-16,0 0 0,-42 0 0,21 0 15,-1-1-15,1 22 16,-21 0-16,21 0 0,-22 0 0,1 0 0,0 22 16,-1-1-16,1 0 0,0 0 15,-1 0-15,22 0 0,-21 1 16,21-1-16,0 21 0,-1-21 0,1 0 15,21 1-15,0-1 0,0 0 16,0 21-16,0-21 0,0 1 16,0-1-16,21-21 0,1 21 15,-1-21-15,0 0 0,0 0 16,21 0-16,-20 0 0,20-21 0,-21 0 16,21-1-16,-20 1 0,20 0 15,-21 0-15,21 0 0,-20 0 16,-1-22-16,21 22 0,-21-21 0,0-1 15,1 1-15,-1 0 0,0-1 16,0 1-16,0 0 0,0-1 0,1 1 16,-22-21-16,0 20 0,0 1 15,21 21-15,-21-22 0,21 22 0,-21 0 16,0 0-16,-21 42 16,0 21-1,-1 1-15,1-1 0,0 22 0,0-22 16,0 0-16,0 22 15,21-22-15,-22 0 0,22 1 0,-21-1 16,21 0-16,0 1 0,0-22 0,0 21 16,0-21-16,0 1 0,0-1 15,0 0-15,21 0 0,1 0 0,-1-21 16,0 21-16,0-21 16,0 0-16,0 0 0,1 0 15,-1-21-15,-21 0 0,21 21 0,0-21 16</inkml:trace>
  <inkml:trace contextRef="#ctx0" brushRef="#br0" timeOffset="113559.88">20320 10266 0,'21'0'16,"-42"0"-16,63 0 0,-21-21 0,1 21 0,-1-21 16,0-1-16,0 1 15,0 0-15,0 0 0,-21 0 16,0 0-16,0-1 0,0 1 0,0 0 16,-21 0-16,0 0 0,0 0 15,0-1-15,0 22 0,-1 0 0,1-21 16,-21 21-16,21 0 0,-22 0 15,22 0-15,0 21 0,-21 1 16,21-1-16,-1 0 0,1 0 0,0 0 16,0 0-16,0 1 0,0-1 15,-1 21-15,22-21 0,-21 0 0,21 1 16,0-1-16,0 0 0,0 0 16,0 0-16,0 0 0,0 1 15,0-1-15,21-21 16,1 0-16,-1 0 0,0 0 15,0 0-15,0-21 0,0-1 0,1 22 16,20-21-16,-21 0 0,0 0 16,0 0-16,1 0 0,-1-22 15,0 22-15,0-21 0,0-1 0,0 22 16,1-21-16,-1 0 0,0-22 16,0 22-16,-21-1 0,21 1 0,0 0 15,-21-1-15,0 22 0,22-21 16,-22 21-16,0 0 0,0-1 0,0 1 15,-22 42 17,1 22-17,0-22-15,21 21 0,0-21 0,-21 22 16,0-1-16,21 0 0,0 1 0,0-1 16,0 0-16,0 1 0,-21-22 15,21 21-15,0-21 0,0 1 0,0-1 16,0 0-16,0 0 15,0 0-15,0 0 0,21 1 16,0-22-16,0 0 0,0 0 16,0 0-16,1 0 0,-1 0 15,21 0-15,-21-22 0,0 1 0,22 21 16,-22-21-16,0 0 0,0 21 0,0-21 16,1 0-16,-22-1 0,21 22 15,-21-21-15,21 0 0,-21 0 16,0 0-16,0 0 15,0-1 1,0 1-16,21 0 0,-21 0 16,0 0-16,0 0 15,21 21-15,-21-22 16,0 1 15,-21 21-15,0 0-1,0 21 1,0 1-16,-1-22 16,22 21-16,0 0 0,-21-21 15,21 21-15,0 0 16,21-21 0,1 0-1,-1 21-15,0 1 16,0-22-1,-21 21-15,21-21 0,-21 21 16,0 0-16,0 0 16,0 0-16,0 1 0,0-1 15,0 0-15,21-21 16,-21 21-16,22-21 0,-22 21 16,21-21-16,0 0 15,0 0-15,0 0 0,0 0 16,1 0-16,-1 0 0,0 0 15,0-21-15,0 21 16,0-21-16,1 0 0,-1 21 0,0-21 16,0-1-16,0 1 0,0 0 0,1-21 15,-1 21-15,0-1 0,-21 1 16,0 0-16,0 0 0,0 0 0,0 0 16,-21 21 15,0 21-31,-1-21 15,1 21-15,21 0 0,-21 0 16,0 0-16,21 1 0,0-1 0,0 0 16,-21 0-16,21 0 0,0 0 15,0 1-15,0-1 0,21-21 32,0 0-32,0 0 0,0 0 15,1 0-15,-1 0 0,21 0 0,-21 0 16,0-21-16,1 21 0,-1-22 15,0 1-15,0 0 0,-21 0 16,0 0-16,0 0 0,0-1 16,0 1-16,0 0 0,-21 21 15,0-21-15,0 21 0,-1 0 0,1 0 0,0 0 16,0 0 0,42 0 15,0 0-31,0 0 0,1-21 0,20 21 15,-21 0-15,21 0 0,-20-21 16,20 21-16,0-22 0,-21 22 0,22 0 16,-22 0-16,0-21 0,0 21 0,0 0 15,1 0-15,-1 0 16,-21 21 0,0 1-1,0-1-15,0 21 0,0-21 16,0 0-16,0 22 0,0-22 15,0 21-15,0-21 0,-21 22 16,21-1-16,0 0 0,0 1 0,0-1 16,0 22-16,0-22 0,-22 21 0,22 1 15,-21-1-15,21 1 0,-21-1 16,0 1-16,0-1 0,0 22 0,-1-21 16,1-1-16,-21 22 0,21-22 15,0 22-15,-22-22 0,22 1 0,0-1 16,0 1-16,0-22 0,-22 1 15,43-1-15,-21-21 0,0 21 16,21-20-16,-21-22 0,21 21 0,0 0 16,0-42 15,0 0-31,0-1 0,21 1 16,-21 0-16,21 0 0,-21 0 0,21 0 15,0-22-15,-21 1 0,22 0 16,-1-22-16,-21 22 0,21-22 0,0 1 15,0-1-15,-21-20 0</inkml:trace>
  <inkml:trace contextRef="#ctx0" brushRef="#br0" timeOffset="113931.95">21696 10287 0,'0'0'0,"0"-63"0,21 20 16,-21 22-16,0-21 0,0-1 0,21 22 15,-21 0-15,21-21 0,-21 21 0,21-1 16,-21 1-16,0 0 0,22 0 15,-1 0-15,0 0 0,0-1 16,0 22-16,0-21 0,1 0 16,-1 21-16,0 0 0,0 0 0,0 0 15,0 0-15,1 0 16,-1 21-16,-21 0 0,21 1 16,-21-1-16,0 21 0,0-21 0,0 0 15,0 1-15,0 20 0,0-21 16,-21 0-16,21 0 0,-21 1 15,-1-1-15,1-21 0,0 21 16,0-21-16,0 21 0,0-21 0,-1 0 16,1 0-16,0 0 0,0 21 0,0-21 15,0 0-15,-1 0 0,1 0 16,0 0-16,42-21 47,0 21-47,22 0 15,-22-21-15</inkml:trace>
  <inkml:trace contextRef="#ctx0" brushRef="#br0" timeOffset="114289.39">22775 9694 0,'0'0'16,"0"-21"-16,0 0 0,-21 21 16,0 0-1,0 0-15,0 0 0,-1 0 16,1 21-16,-21 0 0,21 1 16,0-1-16,-22 21 0,1-21 15,21 22-15,0-1 0,-22-21 0,22 21 16,0-20-16,0-1 0,0 21 15,21-21-15,0 0 0,0 1 0,0-1 16,0 0-16,0 0 0,21 0 16,-21 0-16,21-21 0,0 0 15,21 22-15,-20-22 0,-1 0 0,21 0 16,-21 0-16,22 0 0,-22 0 16,0 0-16,21 0 0,-21 0 0,1 0 15,20-22-15,-21 1 0,21 21 16</inkml:trace>
  <inkml:trace contextRef="#ctx0" brushRef="#br0" timeOffset="114647.69">23368 9652 0,'0'-21'16,"21"21"15,0 0-31,0 0 16,1 21-16,-1 0 16,0 0-16,-21 1 0,21-1 15,-21 0-15,0 0 0,0 21 0,0-20 16,0-1-16,0 21 0,-21-21 15,0 22-15,0-22 0,-1 0 0,1 21 16,0-21-16,0 1 0,0-1 0,0-21 16,-1 21-16,1 0 0,21 0 15,-21-21-15,0 0 16,0 0 0,0 0-1</inkml:trace>
  <inkml:trace contextRef="#ctx0" brushRef="#br0" timeOffset="122592.13">931 12488 0,'0'-21'78,"21"0"-78,1 21 0,-1-21 0,0 21 16,-21-21-16,21 21 0,21-21 15,-20-1-15,-1 22 0,0-21 0,-21 0 16,21 21-16,-21-21 16,0 0-16,0 0 0,0-1 15,-21 22-15,0 0 16,0 0-16,-22 0 0,22 0 15,-21 0-15,-1 22 0,22-22 0,-21 21 16,0 0-16,-1 0 0,1 0 16,0 0-16,-1 1 0,22-22 0,0 21 15,0 0-15,0 0 0,21 0 16,0 0-16,0 1 16,21-1-16,-21 0 0,21-21 15,0 21-15,21 0 0,-20-21 16,-1 21-16,0 1 0,0-1 15,0 0-15,0 0 0,1 0 16,-1 0-16,-21 1 0,0-1 16,0 0-16,0 0 0,0 0 0,0 22 15,0-22-15,-21 0 0,-1 0 16,1 0-16,0 0 0,-21-21 0,21 22 16,-1-22-16,-20 0 0,21 0 15,-21 0-15,20 0 0,-20-22 16,21 22-16,0-21 0,-22 0 0,22 0 15,0-21-15,0 20 0,0-20 16,0 0-16,-1 21 0,-20-22 16,21 22-16,21 0 0,-21 0 15,0 0-15,21-1 0,-22 1 16,22 42 15,0 1-31,22-1 16,-1 0-16,0 21 0,-21-21 0,21 1 15,0 20-15,0-21 0,1 21 16,-1-20-16,0-1 0,0 0 16,0 0-16,22 0 0,-22 0 0,0-21 15,21 0-15,-21 0 0,22 0 16,-22 0-16,21 0 0,1-21 0,-1 0 16,-21 0-16,21 0 15,1-22-15,-1 22 0,0-21 0,1 21 16,20-22-16,-20 22 0,-22-21 15,21 0-15,0 20 0,-20-20 16,-1 21-16,0 0 0,0 0 0,-21-1 16,21 1-16,-42 21 31,0 21-31,0-21 0,0 22 16,-1-1-16,1 21 0,0-21 15,21 0-15,-21 22 0,0-22 0,0 21 16,21-21-16,0 22 0,0-22 15,0 0-15,0 0 16,0 0-16,0 1 0,0-1 0,21-21 16,0 0-16,0 0 0,0 0 15,0 0-15,1 0 0,-1 0 0,0 0 16,21-21-16,-21-1 0,1 1 16,20 0-16,-21 0 0,0-21 15,0 20-15,22 1 0,-22 0 0,0-21 16,0 21-16,0-1 0,-21 1 15,22 0-15,-1 0 0,-21 42 63,-21 0-63,-1 0 0,22 1 16,0-1-16,0 21 0,0-21 15,0 0-15,0 22 0,0-22 16,0 0-16,0 0 0,0 0 0,0 1 15,22-1-15,-1 0 0,0 0 16,0-21-16,0 0 0,0 0 0,1 0 16,-1 0-16,0 0 0,21 0 15,-21 0-15,1-21 0,20 0 0,-21 0 16,0-1-16,0-20 0,1 21 16,-1-21-16,0 20 0,0-20 15,-21 21-15,0-21 0,0 20 16,0 1-16,0-21 0,0 21 0,21 0 15,-21-1-15,0 1 0,0 0 16,0 42 15,0 0-31,0 1 0,0-1 16,0 0-16,0 21 0,-21-21 16,21 1-16,0-1 0,0 21 0,0-21 15,0 0-15,0 1 0,0-1 16,0 0-16,0 0 0,0 0 0,21 0 15,0-21-15,1 22 16,-1-22-16,0 0 0,0 0 16,0 0-16,0 0 0,1-22 15,20 22-15,-21-21 0,21 0 0,-20 0 16,-1 0-16,21 0 0,-21-1 16,0 1-16,22 0 0,-22 0 0,-21 0 15,21 0-15,0-1 0,-21 1 16,0 0-16,0 0 0,0 42 31,0 0-15,0 0-1,0 1-15,-21 20 0,21-21 0,-21 0 16,21 0-16,0 1 0,0-1 16,0 21-16,0-21 0,0 0 15,0 1-15,21-44 31,0 1-15,-21 0-16,0 0 0,0 0 16,0 0-16</inkml:trace>
  <inkml:trace contextRef="#ctx0" brushRef="#br0" timeOffset="122779.73">2603 12361 0,'0'0'0,"-21"0"0,0 0 16,0 0-16,0 0 0,0 0 16,-1 0-1,22 22-15,22-22 32,-1 0-32,0 0 15,0 0-15,21 0 0</inkml:trace>
  <inkml:trace contextRef="#ctx0" brushRef="#br0" timeOffset="123144.05">3217 12256 0,'0'0'0,"-21"0"16,0 0 15,21 21-31,0 0 0,0 0 16,0 0-16,-21 0 0,21 22 16,-21-22-16,21 21 0,-22-21 0,22 22 15,0-22-15,-21 21 0,21 1 0,-21-22 16,0 21-16,21 0 0,0-20 15,0 20-15,-21-21 0,21 0 0,0 0 16,0 1-16,0-1 0,21-21 31,0 0-15,0 0-16,0-21 0,-21-1 0,22 1 16,-1 0-16,0 0 15</inkml:trace>
  <inkml:trace contextRef="#ctx0" brushRef="#br0" timeOffset="123355.93">3027 12637 0,'0'0'0,"-21"0"0,-1 0 16,44 0 15,-1 0-31,0 0 15,0 0-15,0 0 0,22-22 16,-22 22-16,21-21 0,-21 21 16,22 0-16,-22-21 0,21 21 0,0 0 15,-20-21-15</inkml:trace>
  <inkml:trace contextRef="#ctx0" brushRef="#br0" timeOffset="124152.59">4000 12361 0,'-63'0'15,"42"0"1,0 0-16,-1 0 0,1 22 0,0-22 16,-21 21-16,21 0 0,-1 0 15,1 0-15,0 0 0,0 1 0,0-1 16,0 0-16,21 21 0,0-21 0,0 1 15,0-1-15,0 0 0,0 21 16,0-21-16,21-21 0,0 22 0,0-1 16,0 0-16,0-21 0,1 0 15,20 0-15,-21 0 0,0 0 0,22 0 16,-22 0-16,21-21 0,0 21 16,-20-21-16,20-1 0,-21 1 0,21 0 15,-20 0-15,-1-21 16,0 20-16,21-20 0,-21 21 0,1-21 15,-1-1-15,-21 1 0,21 0 16,0-1-16,-21 1 0,21 0 0,-21-1 16,0 22-16,0-21 0,0 21 0,0-1 15,-21 22 1,0 0-16,21 22 0,-21-1 16,0 0-16,21 0 0,-22 21 15,22-20-15,0 20 0,-21 0 16,21 1-16,-21-22 0,21 21 15,0 0-15,0-20 0,0 20 0,0-21 16,0 0-16,0 22 0,0-22 16,0 0-16,0 21 0,0-21 0,0 1 15,0-1-15,0 0 0,0-42 47,0 0-47,0-1 16,0 1-16,21 0 0,0 0 15,-21-21-15,22 20 0,-1 1 16,0 0-16,0 0 0,0 0 16,0 0-16,22-1 0,-22 1 0,21 0 15,-21 21-15,22-21 0,-22 21 16,0 0-16,0 0 0,22 0 0,-22 0 16,-21 21-16,21 0 0,0-21 15,-21 43-15,21-22 0,-21 0 0,0 0 16,0 0-16,0 0 0,0 1 15,-21 20-15,0-21 0,0 0 0,21 0 16,-21 1-16,-1-1 0,1 0 16,0 0-16,0 0 0,0 0 15,0-21-15,-1 0 32,22-21-32,0 0 0,0 0 15</inkml:trace>
  <inkml:trace contextRef="#ctx0" brushRef="#br0" timeOffset="124615.72">4995 12150 0,'0'-21'31,"21"21"-31,1 0 0,-1 0 0,0 0 16,0-22-16,21 22 0,-20 0 16,20 0-16,0 0 0,22-21 0,-22 21 15,22 0-15,-22 0 0,21 0 16,-20 0-16,-1 0 0,0 0 0,-20 0 15,-1 0-15,0 0 0,-42 0 32,0 0-32,-1 0 15,1 0-15,0 0 0,0 0 0,0 0 16</inkml:trace>
  <inkml:trace contextRef="#ctx0" brushRef="#br0" timeOffset="124891.8">5419 12107 0,'-43'0'32,"22"0"-17,21 22-15,-21-1 0,21 0 0,0 0 16,0 0-16,-21 22 0,21-22 16,-21 21-16,21 0 0,-22-20 0,22 20 15,0-21-15,0 21 0,-21-20 16,21 20-16,-21-21 0,21 0 0,-21 0 15,21 1-15,0-1 16,0 0-16,0 0 0,0 0 16,21-21 15,0 0-31,0-21 0,1 0 0,-1 0 16,0 0-16,0-1 0</inkml:trace>
  <inkml:trace contextRef="#ctx0" brushRef="#br0" timeOffset="125283.91">5778 12383 0,'-169'84'16,"338"-168"-16,-190 84 31,0 21-31,0-21 0,0 21 16,0 0-16,-1 0 0,1 0 15,21 1-15,-21-1 0,21 0 0,-21 0 16,21 0-16,0 0 0,0 1 15,0-1-15,0 0 0,0 0 0,0 0 16,21-21-16,0 0 16,0 0-16,1 0 0,20 0 0,-21 0 15,21 0-15,1 0 0,-1-21 16,-21 0-16,22 21 0,-1-21 0,0 0 16,-21-1-16,1 1 0,-1-21 0,0 21 15,0 0-15,-21-22 16,0 22-16,0 0 0,0-21 0,0 20 15,0 1-15,-21 0 0,0 21 0,0-21 16,-1 21-16,1 0 0,-21 0 16,21 0-16,0 0 0,-22 21 0,22-21 15,0 21-15,0-21 0,0 21 16,21 1-16,0-1 0,21 0 16,0-21-1,0 0-15,21 0 0,-20 0 16</inkml:trace>
  <inkml:trace contextRef="#ctx0" brushRef="#br0" timeOffset="127841.23">6456 12552 0,'0'0'0,"-43"21"0,1-21 0,0 21 16,21-21-16,-1 0 0,1 0 0,0 0 15,42 0 1,0 0 0,1 0-16,-1 0 0,21-21 0,0 0 15,1 21-15,20-21 0,-20 0 16,20-1-16,1 1 0,-22 0 0,21 0 15,1-21-15,-22 20 0,1-20 0,-1 21 16,0-21-16,-21-1 0,1 1 16,-1 0-16,0-1 0,0 22 0,-21-21 15,0-1-15,0 22 0,0-21 16,0 21-16,0 0 0,0-1 0,-21 22 16,21-21-16,-21 21 0,0 0 15,-1 0-15,1 0 16,0 0-16,0 21 0,0 1 0,0 20 15,-1 0-15,1 1 0,0-1 16,0 0-16,0 22 0,0-22 0,-1 22 16,1-22-16,0 21 0,0 1 15,-21-1-15,20 1 0,1-1 0,0 1 16,0 21-16,0-22 0,0 22 0,-1-1 16,1 1-16,0 0 0,0-22 15,0 43-15,0-21 0,-1-1 16,1 1-16,0 0 0,21-1 0,0 1 15,-21 0-15,21-1 0,-21-20 16,21 21-16,0-22 0,0 22 0,0-22 16,0 1-16,0-22 0,0 22 15,0-22-15,0-21 0,0 21 0,21-20 16,0-22-16,21 0 0,-20 0 0,20 0 16,0 0-16,1-22 0,-1-20 15,0 21-15,22-21 0,-22-22 0,22 22 16,-1-22-16,-21 1 0,22-1 0,-22 1 15,1-1-15,-1-20 16,0-1-16,-21 0 0,1 1 0,-1-1 16,-21 0-16,0 1 0,0-1 15,-21 21-15,-1 1 0,-20-1 0,0 1 16,-1-1-16,-20 22 0,21 0 0,-22 21 16,1-22-16,-1 22 0,1 0 15,20 0-15,-20 21 0,20-21 0,1 21 16,21 0-16,0 0 0,0 0 15,-1 0-15,22-22 0,22 22 16,-1-21 0,0 0-16,21 21 0,1-21 0,-1 0 15,0 21-15,1-21 0,20-1 16,-21-20-16,22 21 0,-1 0 0,1 0 16,-1-1-16,1-20 0,-22 21 15,22-21-15,-22-1 0,0 22 16,1-21-16,-22-1 0,21 22 0,-21-21 15,-21 21-15,0 0 0,0-1 16,0 1-16,-21 21 0,0-21 16,0 21-16,0 0 0,0 0 15,-1 21-15,1-21 0,0 21 0,0 1 16,21-1-16,-21 0 0,21 0 16,0 0-16,0 0 0,0 1 15,0-1-15,21 0 0,0-21 16,-21 21-16,21-21 15,0 0-15,1 21 0,-1-21 0,-21 21 16,21-21-16,0 22 0,0-1 16,-21 0-16,0 0 15,21 0-15,-21 0 16,22-21-16,-22 22 16,21-22-16,0 0 0,-21 21 15,21-21-15,0 0 0,0 0 16,22 0-16,-22 0 0,0 0 0,21-21 15,1 21-15,-1-22 0,0 1 0,1 21 16,-1-21-16,0 0 0,1-21 16,-1 20-16,0 1 0,-20-21 15,-1 21-15,0 0 0,0-22 0,0 22 16,-21-21-16,0 21 0,0-1 16,0 1-16,0 0 0,0 0 0,-21 21 15,0 0-15,0 0 0,0 0 16,-1 0-16,1 0 0,-21 0 0,21 0 15,0 21-15,-1 0 0,-20 0 16,21 1-16,0 20 0,0-21 0,-1 0 16,1 22-16,0-22 0,0 0 0,21 21 15,-21-21-15,21 1 16,0-1-16,0 0 0,0 0 0,21-21 0,0 21 16,0-21-16,0 0 15,1 21-15,-1-21 0,0 0 0,0 0 16,21 0-16,-20 0 0,-1 0 0,21-21 15,-21 21-15,0-21 0,1 21 16,-1-21-16,0 0 0,0 0 0,0-1 16,0 1-16,-21 0 0,0 0 15,0 0-15,0 0 0,22-1 0,-22 1 16,0 0-16,0 0 0,0 42 31,-22 0-15,22 0-16,0 1 15,0-1-15,0 0 0,0 0 16,0 0-16,0 0 0,0 1 0,0-1 16,0 0-16,0 0 15,22-21-15,-1 0 0,0 0 16,0 0-16,0 0 0,0 0 16,1 0-16,-1 0 0,0 0 15,0-21-15,0 0 0,-21 0 0,21-1 16,-21 1-16,22 0 0,-22 0 15,0 0-15,0 0 0,0-1 0,0 1 16,0 0-16,0 0 16,0 0-16,0 42 31,0 0-31,0 0 16,0 0-16,0 1 0,0-1 0,0 0 15,-22 0-15,22 0 0,0 0 16,-21 1-16,21-1 0,0 0 15,0 0-15,0-42 47,21 0-31,-21 0-16,0-1 0,22 1 16,-1 0-16,0 0 0,0 0 15,0 0-15,0-1 0,1 1 16,-1 0-16,42-21 0,-42 42 15,1-21-15,-1 21 16,0 0-16,-21 21 16,0 0-16,0 0 0,0 0 15,0 0-15,0 1 0,0-1 16,0 0-16,0 0 0,0 0 0,0 0 16,0 1-16,0-1 0,0 0 15,0 0-15,0 0 16,21-21-1,0 0 1,0 0-16,1 0 0,-1-21 16,0 21-16,21-21 0,-21 0 15,1 0-15,-1 21 0,21-22 0,-21-20 16,0 21-16,1 0 0,20 0 0,-21-1 16,0 1-16,-21 0 0,21 0 15,1 0-15,-22 42 47,0 0-31,0 0-16,0 0 15,0 1-15,0-1 0,0 0 0,0 0 16,0 0-16,0 0 0,0 1 0,0-1 16,0 0-16,0 0 15,0 0-15,21-21 0,0 0 16,0 0-16,0 0 15,0 0-15,1 0 0,-1 0 16,0 0-16,0-21 0,21 21 0,-20-21 16,-1 0-16,0 0 0,0 21 15,0-43-15,0 22 0,-21 0 0,22 0 16,-22-22-16,21 22 16,-21 0-16,0-21 0,0 21 0,0-1 15,0 1-15,-21 21 16,-1 0-16,1 21 15,0 1-15,0 20 0,21-21 16,-21 0-16,21 0 0,-21 22 16,21-22-16,0 0 0,0 0 0,0 0 15,0 1-15,0-1 0,0 0 0,0 0 16,0 0-16,0 0 0,21-21 16,0 22-16,0-22 0,0 0 15,0 0-15,1 0 16,-1 0-16,0 0 0,0 0 15,0 0-15,0-22 0,1 22 0,-1-21 16,0 0-16,0 0 0,0 0 16,22 0-16,-22-1 0</inkml:trace>
  <inkml:trace contextRef="#ctx0" brushRef="#br0" timeOffset="128699.73">10245 12319 0,'0'0'0,"-22"0"15,1 0-15,0 0 16,42 0 0,0 0-1,1 0-15,-1 0 0,21 0 0,0 0 16,1 0-16,-1 0 0,22 0 16,-1 0-16,1 0 0,-1 0 0,1 0 15,20 0-15,-20 0 0,-1 0 16,1 0-16,-1 0 0,-20 0 0,-1 0 15,0 0-15,-21 0 0,22 0 16,-43-21 0,0 0-1,-21 21-15,-1-21 0,1 21 16,0-22-16,0 1 0,0 0 0,0 21 16,-1-21-16,1 0 0,0 21 0,0-21 15,0 21-15,0 0 16,-1 0-16,1 0 0,0 0 0,0 0 15,0 0 1,21 21 0,21-21-16,0 21 15,0-21-15,0 0 16,1 0-16,20 0 0,-21 0 0,21 21 16,-20-21-16,-1 0 0,21 0 15,-21 0-15,0 0 0,22 0 0,-22 0 16,0 0-16,0 0 15,-21 21-15,0 0 16,0 1-16,-21-1 0,0-21 16,0 21-16,0 21 0,-22-21 15,22 1-15,0-1 0,-21 0 0,-1 0 16,22 21-16,-21-20 0,21-1 0,-22 0 16,22 0-16,0-21 0,0 21 15,0-21-15,21 21 0,21-21 31,0 0-15,0 0-16,0-21 0</inkml:trace>
  <inkml:trace contextRef="#ctx0" brushRef="#br0" timeOffset="130143.93">12192 12404 0,'0'0'0,"21"0"0,0 0 16,0 0-16,1-21 15,-1 21-15,0-22 0,0 1 16,0 0-16,0 21 16,-21-21-16,0 0 0,22 21 0,-1-21 15,-21-1-15,0 1 0,0-21 0,0 21 16,0 0-16,0-1 16,0 1-16,0-21 0,0 21 0,-21 0 15,-1 21-15,1-22 0,0 1 16,0 21-16,-21 0 0,20 0 0,-20 0 15,21 21-15,-21 1 0,-1-1 0,1 0 16,0 0-16,-1 21 0,1-20 16,0 20-16,20-21 0,-20 21 0,21 1 15,0-22-15,-22 21 0,22-21 16,21 1-16,0-1 0,-21 0 0,21 0 16,0 0-16,0 0 0,0 1 15,21-22-15,0 21 16,1-21-16,-1 0 0,0 0 0,21 0 0,-21 0 15,22 0-15,-22 0 16,21 0-16,-21-21 0,22-1 0,-22 1 16,21 21-16,-21-42 0,1 21 0,20 0 15,-21-22-15,0 22 0,0-21 16,1-1-16,20 1 0,-21-21 16,21-22-16,-42 43 0,22-22 15,-1 43-15,-21-21 0,0-1 0,0 1 16,21 21-16,-21 0 0,0-22 0,0 22 15,0 0-15,0 0 16,-21 21 0,21 21-1,0 0-15,-21 0 0,21 0 16,-22 1-16,22 20 0,-21 0 0,21 1 16,0-1-16,0 0 0,0 1 15,-21-1-15,21 0 0,0 1 0,0-1 16,0 0-16,0 1 0,0-1 0,0-21 15,0 0-15,0 0 0,0 1 16,21-1-16,-21 0 0,21-21 0,1 0 16,-1 21-16,0-21 0,0 0 15,21 0-15,-20 0 0,-1 0 16,0 0-16,0-21 0,0 0 16,0 21-16,22-21 0,-22-1 15,0 1-15,0 0 0,0-21 0,1 21 16,-1-1-16,0 1 0,-21-21 15,0 21-15,0 0 0,0-1 16,0 1-16,-21 21 0,0 0 16,-1 0-16,1 0 15,0 0-15,21 21 0,0 1 16,0-1-16,0 0 16,0 0-16,0 0 0,0 0 15,0 1-15,0-1 0,0 0 16,21 0-16,0 0 15,-21 0-15,0 1 0,22-22 0,-22 21 16,21-21-16,-21 21 0,0 0 16,21-21-16,0 0 0,0 0 15,0 0-15,1 0 0,-1 0 16,0 0-16,0 0 0,21 0 0,-20 0 16,20-21-16,-21 21 0,0-21 0,22 0 15,-22-1-15,0 22 0,0-42 16,0 21-16,0 0 0,1-22 0,-1 22 15,-21-21-15,0 21 0,21-22 16,-21 22-16,0 0 0,0 0 0,0 0 16,-21 21-1,0 21 1,-1 0-16,22 21 0,-21-20 16,0 20-16,21-21 0,0 21 15,-21-20-15,21-1 0,-21 0 0,21 21 16,0-21-16,-21-21 0,21 22 0,0-1 15,0 0-15,0 0 16,21-21 0,0 0-1,0 0-15,0-21 16,-21 0-16,21 21 0,-21-21 0,22-1 16,-22 1-16,21 0 15</inkml:trace>
  <inkml:trace contextRef="#ctx0" brushRef="#br0" timeOffset="130335.82">13420 11853 0,'-22'0'0,"44"0"0,-65 0 0,22 0 16,0 0-1,0 0-15,42 0 47,0 0-47,0 0 0,0 0 16,1 0-16</inkml:trace>
  <inkml:trace contextRef="#ctx0" brushRef="#br0" timeOffset="130804.55">13652 12023 0,'0'-21'15,"0"-1"-15,0 44 32,22-22-17,-1 21-15,-21 0 0,21 21 0,-21-21 16,21 1-16,-21 20 0,0 0 15,21-21-15,-21 22 0,0-22 0,0 21 16,0-21-16,0 1 0,0-1 16,0 0-16,0 0 0,0 0 0,0 0 15,21-42 17,-21 0-17,0 0-15,22 0 16,-1 0-16,-21-1 0,21 1 0,-21-21 15,21 21-15,0-22 0,-21 22 0,21-21 16,1 21-16,-1-22 0,0 22 16,-21 0-16,21 0 0,0 0 0,0 0 15,-21-1-15,22 22 16,-1 0-16,0 0 31,-21 22-31,21-22 0,0 0 16,-21 21-16,21-21 0,1 21 0,-1-21 15</inkml:trace>
  <inkml:trace contextRef="#ctx0" brushRef="#br0" timeOffset="131204.32">14372 12234 0,'-21'-84'16,"42"168"-16,-42-84 0,42 0 46,0-21-46,0 0 0,1 21 16,-1-21-16,0 0 0,0 21 16,0-21-16,0-1 0,-21 1 15,22 0-15,-22 0 0,0 0 0,0 0 16,0-1-16,-22 22 16,-20 22-1,21-22-15,0 21 16,0 0-16,-22 0 0,22 21 0,0-20 15,0-1-15,0 21 0,-1-21 0,1 0 16,21 22-16,-21-22 0,21 0 16,0 0-16,0 0 0,0 1 15,21-1-15,0-21 0,1 0 16,-1 21-16,0-21 0,0 0 16,0 0-16,0 0 0,22 0 0,-22 0 15,0 0-15,0 0 0,0 0 16,1 0-16,-1 0 0,0-21 0,0 0 15,0-1-15,0 1 0,-21 0 16,0 0-16,22 0 0</inkml:trace>
  <inkml:trace contextRef="#ctx0" brushRef="#br0" timeOffset="131564.16">14732 12171 0,'0'-42'15,"0"20"-15,42-41 16,-84 190 0,84-275-16,-42 127 0,21 21 15,1 0-15,-1 0 0,0 0 16,0 0-16,0 0 15,0 21-15,1 0 16,-1 0-16,0 21 0,0-20 0,0 20 16,-21-21-16,21 0 0,-21 22 15,0-22-15,0 21 0,0-21 0,0 0 16,0 1-16,0-1 0,0 0 0,0 0 16,-21 0-16,0-21 0,21 21 15,-21-21-15,0 0 16,21-21-1,0 0-15,0 0 16,0 0-16,0-22 0,21 22 16,0 0-16,0-21 15,0 21-15,-21-22 0,22 22 0,-1-21 16,0-1-16,0 22 0,0-21 16,22 21-16,-43 0 0,42 21 0,-42-22 15,42 22-15,-21 0 0,1 0 16,-1 0-16,0 0 0,0 0 15,0 0-15,-21 22 0</inkml:trace>
  <inkml:trace contextRef="#ctx0" brushRef="#br0" timeOffset="131828.01">15536 12256 0,'0'0'0,"-21"21"15,21 0-15,-21-21 0,21 21 16,21-21 15,0 0-31,0 0 0,1 0 16,-1 0-16,-21-21 0,21 0 0,0 0 15,-21-1-15,0 1 16,0 0-16,-21 21 16,0 0-1,0 0-15,-1 0 0,1 0 16,0 0-1</inkml:trace>
  <inkml:trace contextRef="#ctx0" brushRef="#br0" timeOffset="133537.79">16446 12446 0,'0'0'0,"-21"21"0,0-21 15,0 0-15,0 0 0,0 0 16,21-21 0,0 0-1,21 0-15,0 21 0,0-43 0,0 22 16,0 0-16,22-21 0,-22 21 16,21-22-16,1-20 0,-1 20 0,-21 1 15,21-21-15,1 20 0,-22 1 16,0 0-16,0-1 0,0 22 15,-21 0-15,0 0 0,0 0 0,-21 21 16,0 0 0,0 0-16,-21 0 0,20 21 0,-20 0 15,21 0-15,0 21 0,-22-20 16,43 20-16,-21 0 0,21 1 0,0-22 16,0 21-16,0 0 0,0 1 15,0-1-15,21-21 0,1 22 0,-1-22 16,0 0-16,0 0 0,0 0 0,0 0 15,1 1-15,-1-22 16,0 21-16,-42-21 31,0-21-31,-1-1 16,1 22-16,21-21 0,-21 0 0,0 21 16,0-21-16,0 0 0,-1 21 15,1-21-15,0 21 16,0 0-16,21 21 15,0 0-15,0 0 16,0 0-16,0 0 16,21-21-16,0 0 0,0 22 15,1-22-15,-1 0 0,21 0 0,-21 0 16,22 0-16,-22 0 0,21 0 16,0 0-16,-20 0 0,20-22 15,0 1-15,1 21 0,-1-21 0,0 0 16,1 0-16,-22 0 0,21-22 15,-21 22-15,22-21 0,-22 21 0,0-22 16,-21 1-16,0 21 0,21 0 16,-21-22-16,0 22 0,0 0 15,-21 42 1,21 0 0,-21 0-16,21 1 0,-21 20 15,-1-21-15,22 21 0,0 1 0,0-22 16,-21 21-16,21-21 0,0 1 15,0 20-15,0-21 0,0 0 16,0 0-16,21 1 0,1-1 16,20-21-16,-21 0 0,0 0 15,22 0-15,-1 0 0,0 0 0,-21 0 16,22-21-16,-1 21 0,-21-22 0,22 1 16,-22 0-16,0 0 15,0 0-15,0 0 0,0-1 0,-21-20 0,0 21 16,0 0-16,0-22 0,0 22 15,0 0-15,0 0 0,0 0 16,0 42 15,0 0-31,0 0 0,0 0 0,-21 1 16,21-1-16,0 21 0,-21-21 16,21 0-16,0 1 0,0-1 0,0 21 15,0-21-15,0 0 16,0 1-16,21-22 0,0 21 15,1-21-15,-1 0 0,0 0 0,0 0 16,0 0-16,0 0 0,1 0 16,-1-21-16,0-1 0,0 22 0,0-21 15,0 0-15,1 0 0,-22 0 16,21-22-16,0 22 0,-21-21 16,0 21-16,21-22 0,-21 22 15,21-21-15,-21 21 0,0 0 0,0-1 16,0 1-16,0 42 31,0 1-31,0-1 0,-21 21 16,21 0-16,-21-20 0,21 20 15,0-21-15,-21 21 0,21-20 0,0-1 16,0 0-16,0 21 0,0-21 16,0 1-16,0-1 0,21-21 15,21 0 1,-21 0-16,1 0 0,-1 0 0,21 0 15,-21 0-15,22-21 0,-22 21 16,21-22-16,-21 1 0,22 0 16,-22 0-16,21-21 0,-21 20 0,0-20 15,22-21-15,-43 41 16,0-20-16,21 21 0,-21 0 0,0 0 16,0-1-16,0 1 0,0 42 15,0 1 1,-21-1-16,0 0 0,21 21 0,0-21 15,-22 22-15,22-22 0,-21 21 16,21-21-16,0 1 0,0-1 16,0 0-16,0 0 0,-21 0 15,21 0-15,0 1 16,21-22 0,-21-22-1,21 1-15,-21 0 0,22 0 0,-1 0 16</inkml:trace>
  <inkml:trace contextRef="#ctx0" brushRef="#br0" timeOffset="133884.59">18711 11726 0,'0'0'0,"-21"0"16,0 0-16,0 0 0,0 22 15,-1-1-15,1 0 16,0-21-16,21 21 0,-21-21 0,21 21 15,0 0-15,0 1 16,21-22 0,0 0-16,0 0 15,1 0-15,-1-22 0,0 1 16,-21 0-16,21 21 0,-21-21 16,0 0-16,0 0 15,0-1-15,-21 22 16,0 0-16,0 0 0,-1 0 15,1 0-15,0 0 0,0 0 0,0 0 16,0 22-16,-1-1 0,22 0 16,0 0-16,0 0 15,0 0-15,0 1 0,0-1 16,22 0-16,-1-21 0,0 0 16,0 21-16</inkml:trace>
  <inkml:trace contextRef="#ctx0" brushRef="#br0" timeOffset="134195.88">19156 11684 0,'0'0'0,"-21"-21"31,-1 21-31,22 21 0,-21 0 16,0 0-16,21 1 0,-21-1 0,21 0 15,-21 0-15,0 21 0,21-20 16,-22 20-16,1 0 0,21 1 0,-21-1 16,0-21-16,21 21 0,-21 1 15,0-22-15,21 21 0,0-21 0,0 1 16,-22 20-16,22-21 0,0 0 16,0 0-16,22-21 46,-1 0-46,-21-21 0,21 0 16,-21 0-16</inkml:trace>
  <inkml:trace contextRef="#ctx0" brushRef="#br0" timeOffset="134409.76">18817 12023 0,'0'0'0,"-21"0"16,0 0-16,0 0 0,-1 0 0,1 0 15,42 0 17,1 0-32,-1 0 0,0 0 0,0 0 15,21 0-15,-20 0 0,-1 0 16,21 0-16,-21 0 0,0 0 0,22 0 16,-22 0-16,21-21 0,1 21 15,-22 0-15,21-22 0,22 1 0</inkml:trace>
  <inkml:trace contextRef="#ctx0" brushRef="#br0" timeOffset="135124.01">19579 11853 0,'0'0'0,"-21"0"0,0 0 16,0 0-16,-1 0 0,1 0 16,0 0-16,0 0 0,0 0 0,0 22 15,-22-1-15,22 0 0,0 0 0,0 0 16,0 0-16,21 22 0,0-22 15,-22 0-15,22 21 0,0-20 0,0-1 16,0 0-16,0 21 0,0-21 16,22-21-16,-22 22 0,21-1 0,21-21 15,-21 21-15,0-21 0,22 0 16,-1 0-16,0 0 0,1 0 0,-1 0 16,0 0-16,-20 0 0,20-21 15,0 0-15,-21-1 0,1 1 16,20 0-16,-21-21 0,0-1 0,0 1 15,1 21-15,-1-21 0,-21-1 16,21 1-16,-21 0 0,21 20 0,-21-20 16,0 21-16,0 0 0,0 0 15,-21 21 17,0 21-32,0 0 0,-1 0 15,22 0-15,0 0 0,-21 22 16,0-22-16,21 21 0,-21 1 0,21-22 15,0 21-15,-21-21 0,21 22 16,-21-22-16,21 0 0,0 0 0,0 0 16,0 0-16,0 1 15,0-44 17,0 1-32,0 0 0,21 21 15,-21-21-15,21 0 0,0-22 0,0 22 16,0 0-16,1-21 0,-1 21 15,0-1-15,0 1 0,0 0 16,0 0-16,1 0 0,-1 21 0,0 0 16,0 0-16,0 0 0,0 0 15,-21 42-15,22-21 0,-22 0 16,0 22-16,0-22 0,0 21 16,0-21-16,0 1 0,0 20 0,0-21 15,0 0-15,0 0 0,-22 1 16,1-1-16,21 0 0,0 0 15,0-42 32,0 0-47,0 0 16,0-1-16</inkml:trace>
  <inkml:trace contextRef="#ctx0" brushRef="#br0" timeOffset="135384.25">20405 11684 0,'0'0'16,"-22"0"-16,-20-21 16,63 0-1,0 21-15,1 0 0,20 0 0,-21-21 16,21 21-16,1 0 0,-1 0 15,0-22-15,1 22 0,-1 0 16,0-21-16,-20 21 0,20 0 0,-21 0 16,0 0-1,-42 0 17</inkml:trace>
  <inkml:trace contextRef="#ctx0" brushRef="#br0" timeOffset="135668.82">20743 11599 0,'-106'43'16,"85"-22"-16,0 0 16,21 0-16,-21 0 0,0 1 15,0-1-15,-1 21 0,1 0 0,21-20 16,-21 20-16,0 0 0,21 1 15,0-1-15,-21-21 0,21 21 0,-21-20 16,21 20-16,0-21 0,0 0 16,0 0-16,0 1 0,0-1 15,21-21 17,0 0-32,0 0 0,0-21 15,22-1-15,-22 1 16,0 0-16,0 21 0</inkml:trace>
  <inkml:trace contextRef="#ctx0" brushRef="#br0" timeOffset="136027.94">20891 11980 0,'0'0'16,"-21"0"0,0 0-16,0 0 15,0 0-15,0 0 0,-1 22 0,22-1 16,-21 0-16,0 0 0,0 0 15,21 0-15,-21 1 0,21-1 16,0 0-16,0 0 0,0 0 0,0 0 16,21-21-16,0 0 15,0 0-15,0 0 0,22 0 16,-22 0-16,0 0 0,0 0 16,0-21-16,1 0 0,-1 21 0,0-21 15,-21 0-15,0-22 0,21 22 0,-21 0 16,0-21-16,0 21 0,0-1 15,0 1-15,0 0 0,0 0 16,0 0-16,-21 21 0,0 0 0,0 0 16,-1 0-16,1 0 15,0 21-15,0-21 0,21 21 0,0 0 16,0 0 0,21-21-16,0 0 15</inkml:trace>
  <inkml:trace contextRef="#ctx0" brushRef="#br0" timeOffset="136353.78">21484 11684 0,'-85'0'15,"64"0"1,0 0-16,0 21 0,0 0 0,0 1 16,-1-22-16,1 21 0,0 21 0,0-21 15,21 0-15,-21 1 0,0 20 16,21-21-16,-22 21 0,22-20 0,0-1 16,0 21-16,0 0 15,0-20-15,0-1 0,0 0 16,0 0-16,0 0 0,22-21 0,-1 21 15,0-21-15,0 0 0,-21 22 16,21-22-16,0 0 0,1 0 0,20 0 16,-21 0-16,0-22 0,0 22 15,22-21-15</inkml:trace>
  <inkml:trace contextRef="#ctx0" brushRef="#br0" timeOffset="136691.57">21780 11705 0,'22'0'15,"-1"0"1,0 0-16,0 0 0,0 0 16,0 21-16,-21 1 15,0-1-15,22 0 16,-22 0-16,0 0 0,0 22 15,-22-22-15,22 0 0,-21 21 16,0-21-16,0 22 0,0-22 0,0 21 16,-1-21-16,-20 22 0,21-22 15,0 0-15,0 0 0,-1 0 16,1 1-16,0-22 0,21 21 0,-21-21 16,0 0-1,21-21 16,0-1-15</inkml:trace>
  <inkml:trace contextRef="#ctx0" brushRef="#br0" timeOffset="140187.87">22204 11832 0,'-21'0'31,"21"21"-16,-22-21-15,1 22 16,21-1-16,-21-21 16,21 21-1,21-21 32,0-21-31,-21 0-1,0-1-15,-21 22 63,21 22-32,0-1-15,21-21-1,1 0-15</inkml:trace>
  <inkml:trace contextRef="#ctx0" brushRef="#br0" timeOffset="141160.94">22437 12065 0,'0'-21'31,"21"21"-31,0-21 0,0 0 16,0 21-16,22-22 0,-1 1 15,0 0-15,1 0 0,-1 0 0,0 0 16,-21-1-16,22-20 0,-22 21 16,21-21-16,-21 20 0,1-20 0,-1 21 15,-21-21-15,21-1 0,-21 1 16,21 0-16,-21-1 0,0 1 0,0 0 15,0 20-15,0-20 0,0 21 16,-21 21-16,0 0 16,0 21-16,-1 21 15,1-20-15,-21 20 0,21 0 16,0 1-16,-1-1 0,1 0 0,0 22 16,0-22-16,0 22 0,0-1 15,-1 1-15,1 20 0,0 1 0,0 0 16,21-1-16,-21 1 0,0 0 15,-1-1-15,1 1 0,0 0 0,0 20 16,0-20-16,21 21 0,-21-21 0,-1-1 16,1 1-16,0 0 0,0-1 15,0 1-15,21-22 0,-21 22 0,21-21 16,-22-1-16,22 1 0,-21-1 16,21-21-16,0 1 0,0-1 15,0-21-15,0 0 0,0 1 0,21-1 16,1-21-16,-1 0 0,21 0 0,-21 0 15,22 0-15,-22-21 0,21-1 16,0 1-16,1 0 0,-1-21 0,0 21 16,1-22-16,20 1 0,-20-22 15,-1 22-15,0-21 0,1-1 16,-1-21-16,-21 22 0,21-22 0,-20 1 0,-1-1 16,-21 0-16,0 1 0,0-1 15,-21 0-15,-1 1 0,-20 20 0,0 1 16,-1 20-16,1 1 0,-21 0 15,-1-1-15,22 22 0,-22-21 16,22 21-16,0 21 0,-1-22 0,1 1 16,0 21-16,20 0 0,1-21 15,42 0 1,1 21 0,-1-21-16,0 0 0,0 21 0,21-22 15,1 1-15,-22 0 0,21 0 16,1 0-16,-1 0 0,0-1 0,-21-20 15,22 21-15,-1-21 0,-21 20 0,22-20 16,-22 21-16,0-21 0,0 20 16,0 1-16,0 0 0,-21 0 15,0 0-15,0 0 0,0-1 16,22 22-16,-22-21 0,0 42 31,0 1-15,0-1-16,0 0 0,0 0 15,0 0-15,0 0 16,0 1-16,0-1 0,0 0 0,0 0 16,0 0-16,21 0 15,-21 1-15,0-1 0,21-21 16,0 0 0,0 0-1,0 0-15,1 0 0,-1 0 0,0-21 16</inkml:trace>
  <inkml:trace contextRef="#ctx0" brushRef="#br0" timeOffset="142339.95">23791 11769 0,'0'-21'0,"0"42"0,0-64 16,0 22-16,-21 0 15,0 21-15,0-21 0,-22 0 0,22 21 16,0 0-16,0 0 0,-21 0 0,20 0 15,-20 0-15,21 0 0,0 21 16,-22-21-16,22 21 0,0 0 16,0 0-16,0 1 0,0 20 0,-1-21 15,22 0-15,-21 22 0,21-22 16,0 21-16,0-21 0,0 0 0,0 1 16,0-1-16,0 0 0,0 0 15,21 0-15,1-21 0,-1 0 0,0 0 16,21 0-16,-21 0 0,1 0 0,20 0 15,0-21-15,1 21 0,-1-21 16,-21 0-16,21-22 0,-20 22 0,20 0 16,-21 0-16,0-21 15,0 20-15,1 1 0,-1-21 16,-21 21-16,0 0 0,0-1 0,-21 22 31,-1 0-31,1 0 16,21 22-16,0-1 0,-21 0 15,0 0-15,21 0 0,0 0 0,0 1 16,0-1-16,0 0 0,0 0 16,0 0-16,0 0 0,0 1 0,21-22 15,0 21-15,0-21 0,1 0 16,-1 0-16,0 0 0,0 0 0,21 0 16,-20 0-16,20 0 0,-21-21 15,0 21-15,0-22 0,1 1 16,-1 0-16,-21 0 0,21 0 0,-21 0 15,21-22-15,-21 22 0,0 0 0,0 0 16,0 0-16,0-1 0,0 1 16,0 0-16,-21 42 31,0 0-15,21 1-16,-21-1 15,21 0-15,-22 0 0,22 0 16,-21 0-16,21 1 0,0-1 0,0 0 15,0 0-15,-21 0 0,21 0 0,0 22 16,0-64 31,0-1-47,0 1 16,21 0-16,0 0 0,-21-21 15,0 20-15,22 1 0,-1 0 0,0 0 16,-21 0-16,21 0 0,0-1 15,0 22-15,1-21 0,-1 0 0,0 21 16,0 0-16,0 0 16,0 0-16,1 21 15,-22 0-15,0 1 0,0-1 16,0 0-16,0 0 0,0 0 16,0 0-16,0 22 0,0-22 0,0 0 15,0 0-15,0 0 0,0 1 16,0-44 31,0 1-47,0 0 15,0 0-15,0 0 0,0 0 16,21-1-16,0 1 0,-21 0 16,21 0-16,0 0 0,22-22 0,-22 22 15,21 0-15,0 0 0,1 21 16,-1-21-16,0 21 0,1-21 0,-22 21 15,0 0-15,0 0 0,0 21 16,-21 0-16,22 0 0,-22 0 0,0 0 16,0 1-16,0-1 0,0 0 15,0 21-15,-22-21 0,1 1 0,21-1 16,-21 0-16,21 0 0,-21 0 0,0-21 16,21 21-16,0 1 15,0-44 16,0 1-15,21 0-16,-21 0 0,21 21 0,0-21 16,0 0-16</inkml:trace>
  <inkml:trace contextRef="#ctx0" brushRef="#br0" timeOffset="142712.41">24977 11790 0,'21'0'31,"0"0"-31,0-21 0,0 21 16,0-21-1,1 21-15,-1 0 0,0-22 0,0 1 16,0 21-16,0-21 0,-21 0 16,22 0-16,-22 0 0,0-1 15,0 1-15,-22 21 16,1 0-1,0 0-15,-21 21 0,21 1 0,-1-1 16,1 0-16,0 0 0,0 0 16,0 0-16,0 1 0,-1 20 0,22-21 15,-21 0-15,21 0 0,0 1 0,0-1 16,0 0-16,0 0 16,0 0-16,21 0 15,1-21-15,-1 0 16,0 0-16,0 0 0,0 0 0,0 0 15,1 0-15,-1-21 0,21 21 0,-21-21 16,0 0-16,22 21 0,-22-21 16,21 0-16</inkml:trace>
  <inkml:trace contextRef="#ctx0" brushRef="#br0" timeOffset="143043.89">25802 11197 0,'0'0'0,"0"-21"0,0 0 16,-21 21-16,0 0 15,0 0-15,-1 21 0,1 0 0,0 0 16,0 1-16,0 20 0,0-21 16,-1 21-16,1 1 0,-21-1 0,21 0 15,0 1-15,-1-1 0,1 0 16,0 1-16,21-1 0,-21 0 0,21 1 15,-21-1-15,21-21 0,0 22 16,-21-1-16,21-21 0,0 21 16,0-20-16,0 20 0,0-21 0,0 0 0,0 0 15,0 1-15,0-1 16,21-21-16,-21 21 0,21-21 16,0 0-16,0 0 0,0 0 15,1 0-15,-1-21 0,0 0 16,21 21-16,-21-22 0</inkml:trace>
  <inkml:trace contextRef="#ctx0" brushRef="#br0" timeOffset="143476.32">25993 11599 0,'0'0'0,"-22"0"16,1 0-1,0 0-15,0 22 16,0-22-16,21 21 0,-21 0 16,-1 0-16,1 0 0,21 0 0,-21 1 15,0-1-15,21 0 0,-21 0 16,21 0-16,0 0 0,0 1 0,0-1 16,0 0-16,0 0 0,0 0 0,0 0 15,21 1 1,0-22-16,0 0 15,0 0-15,1 0 0,20-22 16,-21 1-16,0 21 0,0-21 0,1 0 16,-1 0-16,0 0 0,0-1 0,0-20 15,-21 21-15,0 0 0,21 0 16,-21-22-16,0 22 0,0 0 0,0 0 16,-21 0-1,0 21-15,0 0 0,0 0 16,0 0-16,-1 0 0,22 21 15,0 0-15,22-21 47,-1 0-47</inkml:trace>
  <inkml:trace contextRef="#ctx0" brushRef="#br0" timeOffset="143879.1">26374 11218 0,'0'22'47,"0"-1"-47,0 0 16,0 0-16,21 0 15,-21 22-15,0-22 0,0 0 0,0 21 16,0-21-16,0 22 0,0-1 0,0-21 16,0 22-16,0-1 0,-21-21 15,-1 21-15,1 1 0,21 20 16,-21-42-16,21 22 0,-21-22 16,0 0-16,21 0 0,-21 0 15,-1 1-15,22-1 0,0 0 0,-21-21 16,0 0-16,21 21 0,-21-21 15,0 0 1,21-21 0,0 0-1,0 0-15,0-1 16,21 22-16,0-21 16</inkml:trace>
  <inkml:trace contextRef="#ctx0" brushRef="#br0" timeOffset="147499.89">698 14393 0,'-42'43'31,"21"-43"-31,21-21 31,21-1-31,0 1 16,0 0-16,1 0 0,-1 0 15,21 21-15,-21-21 0,0-1 0,1 1 16,-1 0-16,0 0 0,0 0 16,0 21-16,-21-21 0,0-1 15,0 1-15,-21 21 16,0 0-16,0 0 15,-22 0-15,22 0 0,-21 0 0,0 0 16,-1 21-16,1 1 0,0-22 16,-1 21-16,1 0 0,0 0 15,20 0-15,1 0 0,0 22 0,21-22 16,0 21-16,0 1 0,0-22 16,21 21-16,0-21 0,1 22 15,-1-22-15,21 0 0,-21 21 16,22-21-16,-1 1 0,-21-1 15,0 21-15,22-21 0,-22 0 0,-21 1 16,0-1-16,0 0 16,0 0-16,0 0 0,-21-21 15,-1 21-15,1-21 0,0 0 0,-21 0 16,21 0-16,-22 0 0,1 0 16,0 0-16,-1 0 0,22 0 15,-21-21-15,-1 0 0,1 0 0,0 0 16,21 0-16,-22-1 0,1 1 15,0-21-15,-1 21 0,1-22 16,42 22-16,0 0 0,0 0 0,0 0 16,0 42 15,0 0-31,0 0 0,0 0 16,0 1-16,0 20 0,0-21 15,21 0-15,0 22 0,0-22 0,1 21 16,-1-21-16,0 0 0,0 1 15,0-1-15,0 0 0,1 0 16,-1-21-16,0 0 0,0 21 0,21-21 16,-20 0-16,-1 0 0,21 0 15,0-21-15,-20 0 0,20 21 16,0-21-16,1-22 0,-1 22 0,-21 0 16,21-21-16,1 21 15,-22-22-15,21 22 0,-21-21 0,1-1 16,-1 22-16,-21-21 0,0 21 15,21 0-15,-21-1 0,0 44 32,-21 20-17,21-21-15,-21 0 0,21 22 0,0-22 16,0 21-16,0-21 0,0 22 16,-22-22-16,22 0 0,0 0 15,0 0-15,0 0 0,0 1 0,22-22 16,-1 0-1,0 0-15,0 0 16,0 0-16,0-22 0,1 1 16,-1 0-16,21 0 0,-21 0 15,0-22-15,1 22 0,-1 0 16,0 0-16,0-21 0,-21 20 16,21 1-16,-21 0 0,0 0 0,0 0 15,0 0-15,0 42 31,0 0-31,-21 0 0,21 0 0,-21 0 16,0 22-16,21-22 0,0 21 16,0-21-16,0 22 0,0-22 15,0 21-15,0-21 0,0 1 16,0-1-16,0 0 16,21-21-16,0 0 15,0 0-15,0 0 0,22 0 0,-22 0 16,21-21-16,-21 0 0,22-1 15,-1 1-15,-21 0 0,22 0 0,-1 0 16,0-22-16,-21 22 0,22-21 16,-22 21-16,0-22 0,0 22 15,-21-21-15,0 21 0,0 0 16,0-1-16,0 1 0,-21 42 31,21 1-31,-21 20 16,0-21-16,21 21 0,-21-20 0,21 20 15,0-21-15,0 21 0,0-20 16,0-1-16,0 21 0,0-21 16,0 0-16,0 1 0,21-22 15,0 0-15,0 0 16,0 0-16,0 0 0,1 0 0,-1 0 16,0 0-16,0 0 0,21-22 15,-20 1-15,-1 0 0,21 0 0,-21 0 16,0 0-16,1-1 0,20-41 15,-42 21-15,21 20 0,-21-20 16,21 21-16,-21-21 0,0 20 16,0 1-16,0 0 0,0 42 31,0 0-31,-21 22 16,21-22-16,0 21 0,-21-21 0,21 22 15,0-22-15,0 21 0,0-21 16,0 1-16,0-1 0,0 0 0,0 0 15,0 0-15,0 0 16,0-42 15,0 0-31,0 0 16,21 0-16</inkml:trace>
  <inkml:trace contextRef="#ctx0" brushRef="#br0" timeOffset="147687.67">2201 14224 0,'0'0'0,"-21"0"0,0 0 0,21-21 15,-21 21-15,0 0 16,-1 0-16,22 21 16,0 0-1,0 0 1,22-21-16,-1 0 0,0 0 0,21 22 15,-21-22-15</inkml:trace>
  <inkml:trace contextRef="#ctx0" brushRef="#br0" timeOffset="147960.1">2730 14161 0,'-21'-43'16,"0"43"-16,0 0 15,0 0-15,0 21 16,21 1-16,0-1 0,-22 0 16,22 21-16,-21 1 0,21-1 15,0 0-15,0 1 0,0-1 0,0 21 16,0-20-16,-21-1 0,21 0 16,0-20-16,0 20 0,0-21 0,0 21 15,0-20-15,0-1 0,21-21 16,-21 21-16,21-21 15,1 0-15,-1 0 0,-21-21 16,21 21-16,-21-21 16</inkml:trace>
  <inkml:trace contextRef="#ctx0" brushRef="#br0" timeOffset="148159.99">2498 14563 0,'0'0'0,"-43"0"31,64 0-15,22 0-16,-22 0 15,21 0-15,-21 0 0,22 0 0,-1 0 16,0-21-16,1 21 0,-1-22 16,0 22-16,1-21 0,-1 0 15,-21 21-15,22-21 0,-1 0 16</inkml:trace>
  <inkml:trace contextRef="#ctx0" brushRef="#br0" timeOffset="148860.1">3260 14266 0,'0'0'0,"-22"0"15,1 0-15,0 0 0,0 0 16,0 0-16,0 22 0,-1-1 16,1 0-16,0 0 0,0 0 0,0 22 15,21-22-15,-21 21 0,-1 0 16,22-20-16,-21 20 0,21 0 15,0-21-15,0 1 0,0 20 16,0-21-16,0 0 0,21 0 0,1 1 16,-1-1-16,0-21 0,0 21 15,0-21-15,0 0 0,22 0 0,-22 0 16,21 0-16,-21 0 0,22 0 16,-1 0-16,-21-21 0,22 0 0,-22-1 15,21 1-15,-21 0 0,0-21 16,1 21-16,-1-22 0,0 1 0,0 0 15,0-22-15,-21 22 0,21-22 16,1 22-16,-22 0 0,0-22 0,0 22 16,0 21-16,0-22 0,0 22 15,0 0-15,-22 42 32,1 0-32,21 0 0,0 1 15,0 20-15,0 0 0,-21 1 0,21-1 16,0 21-16,0-20 0,0-1 15,0 0-15,-21 1 0,21-1 0,0 0 16,0 1-16,0-22 0,0 0 16,0 21-16,-21-20 0,21-1 15,0-42 32,0-1-47,21 1 0,-21-21 16,21 21-16,0-22 0,0 22 15,1-21-15,-1 0 0,0-1 0,0 1 16,21 0-16,-20 20 0,-1 1 16,21 0-16,-21 21 0,0 0 0,1 0 15,20 0-15,-21 42 16,0-20-16,0-1 0,-21 21 16,0-21-16,0 22 0,0-22 0,0 21 15,0-21-15,0 22 0,0-22 16,0 0-16,-21 0 0,21 0 0,-21 0 15,0 1-15,0-1 0,0-21 16,-1 0-16,22 21 0,-21-21 16,0 0-1,21-21-15</inkml:trace>
  <inkml:trace contextRef="#ctx0" brushRef="#br0" timeOffset="149581.1">4551 14055 0,'0'0'16,"0"-21"-1,-21 21-15,21 21 16,0 0-1,0 0-15,-22 21 0,22-20 16,-21 20-16,21 0 0,-21 1 0,21 20 16,0 1-16,-21-22 0,0 21 15,0-20-15,21-1 0,-22 0 0,1 1 16,0-1-16,21-21 0,0 22 16,-21-22-16,21 0 0,-21-21 15,21 21-15,0-42 31,0 0-31,0 0 16,0-1-16,21 1 0,0-21 16,-21 21-16,21-22 0,0 22 0,1-21 15,-1 0-15,21 20 0,0-20 16,-20 21-16,20 0 0,0 0 0,1-1 16,-1 22-16,0 0 0,1 0 15,-1 0-15,0 22 0,1-1 0,-22 0 16,0 0-16,0 21 0,0-20 15,0 20-15,-21-21 0,0 21 0,0-20 16,0 20-16,-21-21 16,0 0-16,0 22 0,-21-22 0,20 0 15,-20-21-15,0 21 0,-1 0 16,22-21-16,-21 0 0,0 21 0,-1-21 16,22 0-16,-21 0 0,21 0 0,-1 0 15,1 0-15,0 0 0,0-21 16,21 0-16,21 0 15,0 21-15,0-21 16,1 0-16,-1 21 0,21-22 0</inkml:trace>
  <inkml:trace contextRef="#ctx0" brushRef="#br0" timeOffset="150070.28">5334 14415 0,'0'-43'16,"0"86"-16,0-107 16,-21 64-16,0 0 15,-1 0-15,1 21 0,0 0 16,0 1-16,0-1 0,21 21 16,-21-21-16,-1 22 0,1-22 0,0 21 15,21 0-15,0-20 0,-21-1 16,21 21-16,0-21 0,0 0 0,0 1 0,0-1 15,21-21 1,0 0 0,0 0-16,1 0 15,-1-21-15,0-1 0,0 22 16,0-21-16,0 0 0,1-21 16,-1 21-16,0-1 0,0-20 0,0 21 15,0-21-15,-21 20 0,0 1 16,0 0-16,0 0 0,0 0 0,0 42 31,0 0-15,0 0-16,0 22 0,0-22 0,0 0 15,0 0-15,0 21 0,0-20 16,0-1-16,0 0 0,0 0 0,0 0 16,0 0-16,22-21 15,-1 22-15,0-22 0,0 0 16,0 0-16,22 0 0,-22 0 15,21-22-15,0 1 0,-20 21 0,20-21 16</inkml:trace>
  <inkml:trace contextRef="#ctx0" brushRef="#br0" timeOffset="150785.64">6054 14266 0,'0'-21'0,"-22"21"0,-41 0 16,42 21-1,0 1-15,-1-1 0,1 0 0,21 0 16,-21 21-16,0-20 0,21 20 16,-21 0-16,21-21 0,0 22 0,0-1 15,0-21-15,0 22 0,0-22 0,0 0 16,0 21-16,0-21 0,0 1 16,21-1-16,0-21 0,0 0 15,0 0 1,1 0-16,-1 0 0,0 0 0,0 0 15,21 0-15,-20-21 0,-1-1 0,0 1 16,0 0-16,0 0 0,0-21 16,-21-1-16,22 1 0,-1 0 0,-21-1 15,0 1-15,21 0 0,0-22 16,-21 22-16,0-1 0,0 22 0,21-21 16,-21 21-16,0 0 0,21 21 15,-21 21 1,0 0-16,0 0 15,0 0-15,0 22 0,0-1 16,0-21-16,0 21 0,0 1 16,-21-22-16,21 21 0,-21-21 15,21 1-15,0 20 0,-21-42 0,21 21 16,-21 0-16,21 0 16,0-42-1,21 21 1,0-21-16,-21 0 0,21 0 15,0 21-15,1-21 0,-1-1 0,0 1 16,21 21-16,-21-21 0,1 21 16,-1 0-16,-21-21 0,21 21 15,-42 0 1,0 0-16,-1 0 16,1 0-16,0 0 15,0 21-15,0 0 0,0-21 16,-1 21-16,22 1 0,0-1 0,-21 0 15,21 0-15,0 0 16,0 0-16,0 1 0,0-1 16,21-21-1,-21 21-15,22-21 0,-1 0 16,0 0-16,0 0 0,0 0 0,0-21 16,1 0-1,-1-1-15,0 1 16</inkml:trace>
  <inkml:trace contextRef="#ctx0" brushRef="#br0" timeOffset="151586.75">7112 14542 0,'-42'21'0,"84"-42"0,-106 63 15,22-42-15,21 0 0,-21 21 16,20-21-16,1 0 0,0 0 0,42-21 31,22 0-31,-22 0 16,21-1-16,0 1 0,1 0 0,-1 0 16,0-21-16,1-1 0,-1 22 15,0-21-15,1-1 0,-22 1 0,21 0 16,-21-1-16,1 22 0,-22-21 15,0 0-15,0-1 0,0 1 0,0 0 16,0-1-16,-22 22 0,1 0 16,0 0-16,0 0 0,0 21 15,0 0-15,-1 0 0,-20 21 0,21 0 16,0 0-16,0 21 0,-1 1 0,1-1 16,0 0-16,0 1 0,0 20 15,21 1-15,-21-1 0,-1 1 16,1 20-16,21 1 0,-21-21 0,0 20 15,21-20-15,-21 20 0,21 1 16,-21 0-16,-1-1 0,22 22 0,0-21 16,0 21-16,-21 0 0,21-22 0,-21 22 15,21 0-15,-21 0 0,21 0 16,-21-1-16,21 1 0,-21 0 16,-1 21-16,22-21 0,-21 0 0,21-22 15,0 22-15,0-42 0,0 20 16,0-41-16,0 20 0,0-20 0,0-22 15,21 0-15,1-21 16,20 0-16,-21 0 0,0-21 0,22 0 16,-1-22-16,0 1 0,1 0 15,-1-22-15,0 1 0,22-1 0,-22 1 16,22-22-16,-1 0 0,1 1 0,-22-22 16,0 0-16,1 0 0,-22 0 15,0 22-15,-21-22 0,0 21 0,-21 0 16,0 22-16,-22-22 0,1 22 15,0 20-15,-1-20 0,1 21 0,-22-1 16,22 22-16,-21 0 0,20-21 16,-20 20-16,20 1 0,-20 21 15,21-21-15,20 21 0,-20 0 0,21-21 16,0 21-16,21-21 0,0 0 16,21-1-1,0 22-15,0-21 16,0 21-16,1-21 0,20 0 0,0 21 15,-21-21-15,22 0 0,-22-1 0,21 1 16,1 0-16,-22-21 16,21 21-16</inkml:trace>
  <inkml:trace contextRef="#ctx0" brushRef="#br0" timeOffset="151984.41">7578 14393 0,'0'0'0,"0"-21"0,0 0 16,0 0-16,0 0 0,0 0 16,21-1-1,0 22-15,0-21 0,0 21 0,0 0 16,1 0-16,-1 0 0,21 0 16,-21 0-16,22 21 0,-22 1 15,0-1-15,0 0 0,0 21 0,0-21 16,-21 22-16,0-1 0,0-21 15,0 22-15,0-1 0,0-21 0,-21 0 16,0 22-16,0-22 0,0 0 16,0 0-16,-1-21 0,1 0 15,21-21 1,0 0 0,0 0-16,0-1 0,0 1 15,21 0-15,1 0 0,-1-21 0,-21 20 16,21-20-16,0 21 0,-21 0 15,21-22-15,0 22 0,1 0 0,-1 0 16,0 21-16,0-21 0,0 0 16,0 21-16,1 0 0,-1-22 15,21 22-15,-21 0 0,0 0 0</inkml:trace>
  <inkml:trace contextRef="#ctx0" brushRef="#br0" timeOffset="153375.04">8361 14499 0,'21'-21'32,"0"0"-32,-21 0 15,21 0-15,-21-1 0,0 1 16,0 0-16,0 0 0,0 0 16,0 0-16,0-1 15,0 1-15,0 0 0,-21 0 0,0 21 16,0 0-16,0 0 0,-1 0 15,-20 0-15,21 21 0,0 0 16,0 0-16,-22 1 0,22 20 0,-21 0 16,21 1-16,-1-22 0,-20 21 15,21 0-15,0 1 0,21-1 0,0-21 16,0 22-16,0-22 0,0 0 16,0 0-16,0 0 0,21-21 15,0 0-15,0 0 0,22 0 16,-22 0-16,0 0 0,21-21 15,-21 0-15,1 21 0,20-21 0,-21-22 16,21 22-16,-20 0 0,-1-21 16,21-1-16,-21 22 0,0-21 0,1 0 15,-1-1-15,-21 22 0,0-21 16,0 21-16,0-1 0,0 44 31,-21 20-15,21-21-16,-22 21 0,22-20 15,0 20-15,0-21 0,0 21 0,0-20 16,0 20-16,0-21 0,0 0 16,0 0-16,0 1 0,22-1 15,-1-21-15,0 0 0,0 0 16,0 0-16,0 0 0,1 0 16,20-21-16,-21-1 0,0 22 0,0-21 15,1 0-15,-1 0 0,0 0 16,-21-22-16,0 22 0,21-21 0,-21 21 15,21-22-15,-21 22 0,0 0 16,0 0-16,0 0 0,0 42 31,0 0-31,0 21 16,0-20-16,0-1 0,0 21 0,0-21 16,-21 0-16,21 22 15,-21-22-15,21 0 0,0 0 0,-21 0 16,21 1-16,0-1 15,0-42 17,0-1-32,21 22 15,0-21-15,0 0 0,-21 0 0,21-21 16,1 20-16,-22 1 0,21-21 16,0 21-16,0-22 0,0 22 0,-21 0 15,21 0-15,1 0 16,-1 0-16,0 21 0,0 0 0,0 0 0,0 0 15,1 0 1,-1 21-16,-21 0 0,0 0 0,0 0 16,21 22-16,-21-22 0,0 21 0,21-21 15,-21 0-15,0 1 0,0-1 16,0 0-16,0 0 0,0 0 0,0 0 16,0 1-1,21-22 1,0-22-1,-21 1-15,22 21 0,-22-21 0,21 0 16,0 0-16,0 0 0,0-22 0,0 22 16,1-21-16,-1 21 15,0-22-15,0 22 0,0 0 0,0-21 16,-21 20-16,22 1 16,-22 42-1,0 1 1,0 20-16,0-21 0,0 0 15,0 22-15,0-22 0,0 21 16,0-21-16,0 0 0,0 1 0,0-1 16,0 0-16,0 0 0,0 0 0,0 0 15,21-21-15,0 22 16,0-22-16,0 0 0,0 0 16,1 0-16,-1 0 0,0 0 0,21-22 15,-21 22-15,1-21 0,20 0 16,-21-21-16,0 21 0,0-1 0,1-20 15,-1 0-15,0-1 0,-21 22 16,0-21-16,0 0 0,0 20 0,0 1 16,0 0-16,0 0 0,-21 21 15,0 0 1,-1 21-16,1 0 0,0 0 0,21 22 16,0-22-16,-21 21 0,21 1 15,0-22-15,0 21 0,0-21 16,0 22-16,0-22 0,0 0 15,0 0-15,0 0 0,0 0 0,21-21 16,0 22-16,0-22 0,1 0 16,-1 0-16,0 0 0,0 0 0,21 0 15,-20 0-15,20-22 0,0 22 0,1-21 16,-1 0-16,0 0 0</inkml:trace>
  <inkml:trace contextRef="#ctx0" brushRef="#br0" timeOffset="153901.74">10626 14351 0,'0'0'0,"-22"0"16,-20 0-16,21 0 0,0 21 0,0-21 15,42 0 1,0 0-1,0 0-15,21 0 0,1 0 16,-1 0-16,22 0 0,-22 0 0,21 0 16,1 0-16,-22 0 0,22-21 0,-22 21 15,0-21-15,1 21 0,-1-21 16,-21 21-16,0-21 0,1 21 16,-22-22-16,0 1 15,0 0-15,-22 21 16,1 0-16,0 0 0,0-21 0,0 21 15,0 0-15,-1 0 0,1 0 16,0 0-16,21-21 16,21 0 15,0 21-31,1 0 0,-1 0 16,0 0-16,0 0 15,0 0-15,0 0 16,-21 21-1,0 0-15,0 0 16,0 0-16,0 0 0,-21 1 0,0-1 16,0 0-16,0 21 0,0-21 15,-1 1-15,1-1 0,0 0 0,0 0 16,0 0-16,0-21 0,-1 21 16,1-21-16,0 0 0,0 0 0,0 0 15</inkml:trace>
  <inkml:trace contextRef="#ctx0" brushRef="#br0" timeOffset="155244.09">12509 14415 0,'22'-22'47,"-22"1"-31,0 0-16,21 0 0,-21 0 15,0 0-15,0-1 0,0 1 0,0 0 16,0 0-16,0 0 0,0 0 16,-21-22-16,-1 22 0,1 0 0,0 0 15,-21 0-15,21-1 0,-1 22 16,-20 0-16,21 0 0,-21 0 0,20 0 16,-20 0-16,0 22 0,21-1 0,-22 0 15,1 21-15,21-21 0,-22 22 16,22-1-16,-21 0 0,21 1 0,-22-1 15,22 0-15,0 1 0,21-1 16,0 0-16,0 1 0,0-22 16,0 0-16,0 0 0,21 0 15,0 1-15,1-22 0,-1 0 0,21 0 16,0 0-16,1 0 0,-1 0 0,0-22 16,1 1-16,-1 0 0,0 0 15,1 0-15,-1 0 0,0-22 0,1 1 16,-1 0-16,-21-1 0,22-20 15,-22 20-15,21 1 0,-21 0 0,0-22 16,1 22-16,-1 0 0,0-1 16,0-20-16,-21 20 0,0 1 0,0 0 15,0-1-15,0 1 0,0 21 16,0-21-16,-21 20 0,0 1 16,0 21-16,-1 0 15,1 21-15,21 1 16,0 20-16,-21 0 0,21 1 0,-21-1 15,21 0-15,0 1 0,0 20 16,0-21-16,0 1 0,0-1 0,-21 22 16,21-22-16,0 0 0,0 1 15,0-1-15,0 0 0,0-21 0,0 22 16,0-22-16,0 21 0,0-21 16,21-21-16,-21 22 0,21-1 0,0-21 15,0 0-15,1 0 0,-1 0 16,0 0-16,21 0 0,-21-21 15,22-1-15,-1 1 0,0 0 0,1 0 16,-1-21-16,-21 20 0,22-20 16,-1 0-16,0 21 0,-21-22 0,1 22 15,-1-21-15,0 21 0,-21-1 0,0 1 16,0 0-16,-42 21 16,-1 0-16,22 0 15,0 21-15,0 0 0,0 1 16,21-1-16,-22 0 0,22 21 0,0-21 15,0 1-15,0 20 0,0-21 16,0 0-16,0 0 0,22 1 0,-1-1 16,0 0-16,0 0 0,0 0 15,0-21-15,1 21 16,-1-21-16,0 0 0,0 0 16,0 0-16,0 0 0,1-21 15,-1 21-15,0-21 0,0 0 16,0 0-16,0 0 0,1-1 0,-1 1 15,-21 0-15,21 0 0,0-21 16,0 20-16,0 1 0,-21 0 0,0 0 16,0 0-16,22 21 0,-22-21 15,0 42 1,0 0 0,0 0-16,0 0 15,0 0-15,0 1 0,-22 20 0,22-21 16,0 0-16,0 0 0,0 1 15,-21-1-15,21 0 16,0-42 15,0 0-31,0-1 16,0 1-16</inkml:trace>
  <inkml:trace contextRef="#ctx0" brushRef="#br0" timeOffset="155411.96">13589 13991 0,'0'0'0,"-21"0"16,0 0-16,-1 0 0,22 21 47,0 1-47,22-1 15,-1 0 1</inkml:trace>
  <inkml:trace contextRef="#ctx0" brushRef="#br0" timeOffset="155823.79">13716 14139 0,'0'-42'31,"0"21"-31,21 21 16,0 0-1,0 0 1,1 21-16,-22 0 0,21 0 0,0 1 16,-21-1-16,0 0 0,0 0 15,21 21-15,-21-20 0,0-1 0,0 21 16,0-21-16,0 0 0,0 1 16,0-1-16,0 0 0,0 0 15,0-42 16,21 0-15,-21 0-16,21-1 0,-21 1 16,0-21-16,0 21 0,22 0 0,-1-1 15,0-20-15,-21 21 0,21 0 16,0 0-16,-21-1 0,21 1 16,1 0-16,-1 0 0,0 21 0,0-21 0,0 21 15,0 0-15,1 0 16,-1 0-16,0 0 0,0 0 15,-21 21-15,21-21 16,-21 21-16</inkml:trace>
  <inkml:trace contextRef="#ctx0" brushRef="#br0" timeOffset="156461.29">14287 14245 0,'0'21'16,"0"-84"-16,0 105 0,22-21 15,-1-42 1,0 21-16,0-21 0,0 21 0,0-21 15,22 0-15,-22 0 0,0-1 16,0 22-16,-21-21 0,0 0 16,21 0-16,-21 0 0,-21 21 31,0 0-31,0 0 0,0 0 0,0 21 16,-1 0-16,1 0 0,0 0 15,0 1-15,0-1 0,21 0 0,-21 0 16,21 0-16,-22 22 0,22-22 15,0 0-15,0 0 0,0 0 0,0 0 16,0 1-16,0-1 0,22-21 0,-1 21 16,0-21-16,0 0 0,0 0 15,0 0-15,22 0 0,-22 0 0,0 0 16,0 0-16,0-21 16,1 21-16,-1-21 0,-21-1 0,21 1 15,0 0-15,-21 0 0,21-21 0,-21 20 16,21 1-16,-21 0 0,0-21 15,22 21-15,-1-1 0,0 1 0,-21 0 16,21 0-16,0 0 16,0 21-16,1 0 0,-1 0 15,0 0-15,0 21 0,-21 0 16,21 0-16,0 0 0,-21 1 16,0-1-16,22 21 0,-22-21 15,0 22-15,0-22 0,0 0 16,0 21-16,0-21 0,0 1 0,0-1 15,-22-21-15,22 21 0,0 0 0,-21-21 16,0 0-16,21-21 31,0 0-31,0 0 16,0-1-16,0 1 0,0 0 0,21-21 16,-21 21-16,0-1 0,21 1 15,1-21-15,-1 21 0,0 0 0,-21-1 16,21 1-16,0 0 0,0 0 0,-21 0 15,22 0-15,-1 21 0,0 0 16,0-22-16,0 22 0,22 0 16,-22 0-16</inkml:trace>
  <inkml:trace contextRef="#ctx0" brushRef="#br0" timeOffset="156704.07">15388 14330 0,'0'21'15,"0"-42"-15,21 42 16,0-21-16,-21-21 16,22 0-16,-1 21 0,-21-21 0,0-1 15,0 1-15,0 0 16,-21 21 0,-1 0-1,1 0-15,0 0 0,0 0 16,0 0-16,21 21 0,-21-21 0,21 21 15</inkml:trace>
  <inkml:trace contextRef="#ctx0" brushRef="#br0" timeOffset="158248.96">15917 14520 0,'0'0'0,"21"-21"47,1 0-31,-1 0-16,0 0 0,0 0 0,0-22 15,0 22-15,22-21 0,-22 21 16,21-22-16,-21 1 0,1 0 0,20 20 15,-21-20-15,0 0 0,-21-1 16,0 1-16,0 0 0,0 21 0,0-1 16,0 1-16,0 0 0,-21 21 15,0 0-15,0 21 0,0 0 16,-1 22-16,1-22 0,21 21 16,-21 1-16,21-1 0,0-21 15,0 21-15,0 1 0,0-1 0,21 0 16,-21 1-16,21-1 0,1-21 15,-1 22-15,-21-22 0,21 21 0,0-21 16,-21 0-16,0 1 16,0-44-1,0 1 1,0 0-16,-21 0 0,0 0 16,0 0-16,-1-22 0,1 22 15,21 0-15,-21 0 0,-21-22 16,21 43-16,-1 0 15,1 0 1,21 22-16,0-1 0,0 0 16,0 0-16,0 0 0,0 0 0,0 1 15,0-1-15,21 0 0,-21 0 16,22 0-16,-1-21 0,0 21 0,21-21 16,-21 0-16,22 0 0,-22 0 15,21 0-15,1 0 0,-1 0 0,0 0 16,-21-21-16,22 0 0,-1 0 15,0 0-15,-20 0 0,20-1 0,-21-20 16,0 21-16,0-21 0,1 20 16,-1-20-16,-21 21 0,21 0 15,-21-22-15,0 22 0,0 0 0,0 0 16,0 0-16,0 42 31,-21 0-31,21 0 0,-21 0 16,21 1-16,0 20 0,0-21 15,0 21-15,-22-20 0,22-1 0,0 21 16,0-21-16,0 0 0,0 1 16,0-1-16,22 0 0,-22 0 0,21 0 15,0-21-15,0 0 0,0 0 0,0 0 16,1 0-16,-1 0 0,0 0 16,0-21-16,0 21 0,0-21 15,1 0-15,-1 0 0,0-22 16,0 22-16,0 0 0,-21-21 0,0 20 15,21 1-15,-21-21 0,22 21 16,-22 0-16,0-1 0,0 1 16,0 42-1,0 1 1,-22-1-16,22 0 0,-21 0 0,21 0 16,0 22-16,0-22 0,0 0 15,0 21-15,0-21 0,0 1 16,0-1-16,0 0 0,0 0 0,21-21 15,1 21-15,-1-21 0,0 0 16,0 0-16,0 0 0,22 0 0,-22 0 16,21-21-16,-21 0 0,22 21 15,-22-21-15,21 0 0,-21-1 0,22 1 16,-22-21-16,0 21 0,0 0 16,0-22-16,0 22 0,-21 0 0,0-21 15,22 20-15,-22 1 0,0 0 16,-22 42 15,22 0-31,0 1 0,0-1 16,-21 0-16,21 0 0,0 0 15,0 0-15,0 22 0,0-22 0,0 0 16,0 0-16,0 0 0,0 1 16,21-22-16,1 0 15,-1 0-15,0 0 16,0 0-16,0 0 0,0 0 0,1-22 15,-1 1-15,0 0 0,0 0 16,0 0-16,0 0 0,1-1 0,-22-20 16,0 21-16,21 0 0,-21 0 0,21-1 15,-21 1-15,0 42 47,0 1-47,0-1 0,0 0 0,0 0 16,0 0-16,0 0 0,0 1 0,-21-1 15,21 0-15,0 0 16,0 0-16,0-42 47,0 0-47</inkml:trace>
  <inkml:trace contextRef="#ctx0" brushRef="#br0" timeOffset="158420.12">17970 13928 0,'0'0'0,"-21"-21"0,0 21 15,0 0 1,0 0-16,42 0 47,0 0-47,0 0 0</inkml:trace>
  <inkml:trace contextRef="#ctx0" brushRef="#br0" timeOffset="158712.09">18542 13716 0,'-42'42'31,"20"-20"-31,1 20 0,0-21 0,0 0 16,-21 22-16,20-1 0,1-21 16,0 21-16,0 1 0,-21-1 0,20-21 15,1 22-15,21-22 0,-21 21 16,21 0-16,-21-20 0,21-1 0,0 21 16,0-21-16,0 0 0,0 1 15,0-1-15,0 0 16,0 0-16,21-21 0,0 0 15,0 0-15,1 0 16,-1-21-16,-21 0 0,21 0 16,0-1-16</inkml:trace>
  <inkml:trace contextRef="#ctx0" brushRef="#br0" timeOffset="158917.97">18097 14161 0,'0'0'0,"-21"0"0,0 0 0,0 0 15,42 0 17,0 0-32,22 0 0,-22 0 15,21 0-15,0 0 0,1 0 16,20 0-16,-20 0 0,-1 0 0,21-22 16,-20 22-16,-1-21 0,0 21 15,1-21-15,-1 21 0,0-21 0,1 21 16,-22-21-16</inkml:trace>
  <inkml:trace contextRef="#ctx0" brushRef="#br0" timeOffset="159589.89">18902 13991 0,'0'0'31,"-21"0"-31,-1 0 0,22 21 0,-21 1 16,0-22-16,0 21 0,0 0 0,0 0 16,21 21-16,-22-20 0,22-1 15,-21 0-15,21 0 0,0 0 0,0 0 16,0 22-16,0-22 0,0 0 15,21 0-15,-21 0 0,22-21 16,-1 0-16,0 22 0,21-22 16,-21 0-16,1 0 0,-1 0 0,21 0 15,-21 0-15,0-22 0,22 22 0,-22-21 16,0 0-16,0 0 0,0-21 16,1 20-16,-22 1 0,21-21 15,-21 0-15,21-1 0,-21 22 16,0-21-16,21-1 0,-21 1 0,21 0 15,-21-1-15,0 22 0,0 0 16,0 0-16,0 0 0,0 42 31,0 0-31,0 0 0,-21 22 16,21-22-16,-21 21 0,21-21 16,0 22-16,0-22 0,-21 21 0,21-21 15,-21 22-15,21-22 0,-22 0 16,22 0-16,0 21 0,0-20 0,0-1 15,0 0-15,-21-21 0,21 21 16,-21-21-16,21-21 31,0 0-15,0 0-16,0-1 16,0 1-16,21 0 0,0 0 0,1 0 15,20 0-15,-21-22 0,21 22 16,1 0-16,20 0 0,-20 0 0,-1 21 15,0-22-15,1 22 0,-1 0 0,-21 0 16,0 0-16,0 22 0,-21-1 16,0 0-16,0 21 0,0-21 15,0 1-15,0-1 16,0 0-16,0 21 0,-21-21 0,0 1 16,0-1-16,21 0 0,-21-21 0,21 21 15,-21-21-15,21 21 16,0-42 15,21 0-31,0 21 0,0-21 16,0 0-16</inkml:trace>
  <inkml:trace contextRef="#ctx0" brushRef="#br0" timeOffset="159828.75">19918 13822 0,'0'-21'0,"-21"21"0,21-21 16,0-1-1,21 22-15,0 0 16,0 0-16,0-21 0,0 21 16,1 0-16,-1 0 0,0 0 0,21 0 15,-21 0-15,1 0 0,-1 0 16,0 0-16,0 0 15</inkml:trace>
  <inkml:trace contextRef="#ctx0" brushRef="#br0" timeOffset="160079.6">20108 13737 0,'0'0'0,"-21"21"0,21 1 0,-21-1 15,0 0-15,21 0 0,-21 21 0,21-20 16,-22-1-16,1 21 16,21 0-16,0-20 0,0 20 0,-21-21 0,21 21 15,0-20-15,-21-1 16,21 21-16,0-21 0,0 0 16,0 1-16,0-1 0,0 0 0,0 0 0,0 0 15,0 0 1,21-21-1,0 0 1,0-21-16,-21 0 0,22 21 0</inkml:trace>
  <inkml:trace contextRef="#ctx0" brushRef="#br0" timeOffset="160460.01">20405 14076 0,'-22'0'15,"1"0"-15,0 0 0,0 21 0,0 0 16,0-21-16,-1 21 0,1 1 16,0-1-16,21 0 0,0 0 0,-21 0 15,21 0-15,0 1 0,0-1 16,0 0-16,0 0 0,0 0 16,21-21-16,0 0 0,0 0 15,1 0-15,20 0 16,-21 0-16,0 0 0,0 0 15,1-21-15,-1 0 0,0 0 16,-21 0-16,21-1 0,-21 1 0,21 0 16,-21 0-16,0 0 0,0 0 0,0-1 15,0 1-15,0 0 0,-21 21 16,0 0-16,0 0 0,0 0 0,-1 0 16,-20 0-16,21 0 0,0 0 15,0 21-15,-22 0 0,22 1 16,0-1-16,21 0 15,21-21 1,0 0-16,0 0 0,1 0 0,20 0 16</inkml:trace>
  <inkml:trace contextRef="#ctx0" brushRef="#br0" timeOffset="160748.88">21124 13949 0,'-63'0'31,"42"0"-31,-1 21 0,1 0 0,0 0 16,0 1-16,0-1 0,-22 0 0,1 42 16,21-20-16,0-22 15,21 21-15,-21-21 0,21 22 0,-22-22 16,22 21-16,0-21 0,0 1 15,0-1-15,0 0 0,0 0 0,0 0 16,22-21-16,-1 0 16,0 0-16,0 0 0,0 0 15,0 0-15,1 0 0,-1 0 16,0-21-16,21 0 0</inkml:trace>
  <inkml:trace contextRef="#ctx0" brushRef="#br0" timeOffset="161036.31">21315 13949 0,'0'0'0,"0"-21"0,21 21 15,0 0 1,0 0-16,0 0 16,1 0-16,-22 21 0,21-21 15,-21 21-15,21 0 0,-21 0 0,0 22 16,0-22-16,0 0 0,0 21 15,0-20-15,-21-1 0,0 21 0,21-21 16,-22 22-16,1-22 0,0 21 0,21-21 16,-21 0-16,0 1 15,0-1-15,21 0 0,-22 0 0,1-21 16,0 0-16,21 21 0,21-42 31,0 21-15</inkml:trace>
  <inkml:trace contextRef="#ctx0" brushRef="#br0" timeOffset="161271.17">21675 14288 0,'0'21'16,"-22"-21"-16,1 0 93,0 0-93,0 0 32</inkml:trace>
  <inkml:trace contextRef="#ctx0" brushRef="#br0" timeOffset="162964.35">22669 14584 0,'0'0'0,"-21"-21"15,21 0 1,0-1 0,21 1-1,-21 0-15,22 21 16,-22-21-16,0 0 0,0 0 15,0-1-15,0 1 0,0 0 16,0 0-16,-22 21 16,1-21-16,0 21 0,0 0 0,-21 0 15,20 0-15,1 0 0,-21 21 16,0 0-16,20 0 0,-20 0 0,21 22 16,-21-22-16,-1 0 0,22 21 15,0-20-15,0 20 0,0-21 0,21 0 16,0 0-16,0 1 0,0-1 15,21-21-15,0 0 0,0 0 16,21 0-16,1 0 16,-1 0-16,22 0 0,-22 0 0,21-21 15,1-1-15,-1 22 0,1-21 0,-1-21 16,-20 21-16,20 0 0,-20-22 16,-1 22-16,0-21 0,-21-1 0,22 1 15,-22 0-15,0-1 0,0 1 16,0 0-16,-21-1 0,0 22 0,22-21 15,-22 21-15,0-22 0,0 22 16,0 0-16,0 0 0,-22 21 16,1 0-1,0 21-15,0 0 0,0 0 16,21 22-16,-21-22 0,-1 21 16,22 1-16,-21-1 0,21 0 15,0 1-15,0-1 0,-21 0 0,21 1 16,0-1-16,0 0 0,0-21 15,0 1-15,21 20 0,0-21 0,1 0 16,-1-21-16,0 21 0,0-21 16,0 0-16,22 0 0,-22 0 0,21 0 15,-21 0-15,22-21 0,-22 21 0,21-21 16,-21 0-16,22 0 0,-22 0 16,0-1-16,-21 1 0,21 0 0,-21-21 15,0 21-15,0-1 0,0 1 16,0 0-16,0 0 0,0 0 15,-21 21-15,0 0 16,0 0-16,-1 0 0,1 21 16,0 21-16,21-21 15,-21 1-15,21-1 0,0 21 0,0-21 16,0 0-16,0 1 0,0-1 0,0 0 16,0 0-16,21 0 0,0 0 15,0 1-15,1-22 0,-1 0 0,21 0 16,0 0-16,1 0 0,-1 0 15,0 0-15,1 0 0,-1 0 0,22-22 16,-22 1-16,0 0 0,-21-21 16,22 21-16,-1-22 0,-21 22 15,0-21-15,22-22 0,-22 22 0,0 21 16,0-22-16,0 1 0,-21 0 16,22-1-16,-22 22 0,21-21 0,-21 21 15,0-22-15,0 22 0,0 0 16,0 42-1,-21 22 1,-1-22-16,1 21 0,0 0 0,0 1 16,0-1-16,0 22 0,-1-1 15,1 1-15,0 20 0,0-20 16,0-1-16,0 22 0,-1-22 0,-20 22 16,21 0-16,0-1 0,0 1 15,-1 21-15,-20-21 0,21-1 0,-21 1 16,-22 105-16,43-84 0,-21-21 15,20 0-15,-20-1 0,21 1 16,0 0-16,0-22 0,-1 1 0,22-1 16,-21 1-16,21-22 0,0-21 0,0 0 15,0 0-15,0 1 0,43-22 16,-22 0-16,0 0 0,0 0 16,21-22-16,1 1 0,-1 0 15,0 0-15,1-21 0,-1-1 16,0 1-16,22-22 0,-22 1 0,1-1 15,-1 1-15,-21-22 0,21 22 16,-20-22-16,-1 0 0,0 1 0,-21-86 16,0 86-16,0-1 0,-21 0 15,0 1-15,-1 20 0,-20 22 16,0-22-16,21 22 0,-64-21 16,43 20-16,-1 22 0,22 0 15,-21 21-15,21-21 0,-1 21 0,22-21 16,-21 21-16,21-22 15,21 22 1,1-21-16,-1 21 16,21-21-16,-21 21 0</inkml:trace>
  <inkml:trace contextRef="#ctx0" brushRef="#br0" timeOffset="164471.93">24405 14139 0,'21'0'16,"-42"0"-16,42-21 0,-42 21 31,0 0-15,0 21-16,0-21 0,-1 22 15,1-1-15,0 0 0,0 0 0,0 0 16,0 22-16,-1-22 0,1 0 16,0 21-16,0-21 0,0 1 0,21-1 15,-21 0-15,21 0 0,0 0 16,21-21 0,0 0-16,0 0 0,0 0 15,0-21-15,1 21 16,20-21-16,-21 0 0,0 0 0,0-1 15,22 1-15,-22 0 0,0-21 16,0 21-16,0-1 0,1 1 0,-22 0 16,0 0-16,21 0 0,-21 0 15,-21 21 17,-1 21-32,22 0 0,-21 0 15,21 0-15,-21 22 0,21-22 0,-21 0 16,21 21-16,0-21 0,0 1 15,0-1-15,0 0 0,0 0 0,0 0 16,21-21 0,0 0-16,0 0 0,1 0 0,-1 0 15,21 0-15,-21 0 0,0 0 0,22 0 16,-22-21-16,21 0 0,-21 0 16,22 0-16,-22-1 0,0 1 15,21-21-15,-20 21 0,-1 0 0,0-22 16,-21 22-16,0 0 0,21 0 0,-21 0 15,0-1 1,-21 44 0,21-1-1,-21 0-15,0 0 0,21 0 0,0 22 16,-22-22-16,22 0 0,-21 0 16,21 21-16,0-20 0,0-1 15,0 0-15,0 0 0,0 0 0,21-21 16,1 21-16,-1-21 0,0 0 15,0 0-15,0 0 0,0 0 0,22 0 16,-22 0-16,0 0 0,21-21 16,-20 0-16,-1 0 0,0 0 0,0 0 15,0-1-15,0-20 0,-21 21 0,22 0 16,-1-22-16,-21 22 16,0 0-16,0 0 0,21 0 0,-21 0 15,0 42 16,0 0-31,-21-21 16,21 21-16,0 0 0,0 0 16,0 1-16,-21-1 0,21 0 0,0 0 15,0 0-15,0 0 0,0 1 16,0-1-16,0 0 0,21-21 16,0 0-16,0 0 15,0 0-15,0 0 0,1 0 0,-1 0 16,0 0-16,-21-21 0,21 0 15,0-1-15,0 1 0,1 0 0,-1-21 16,0 21-16,0-22 0,0 22 0,-21-21 16,21 21-16,1-1 15,-1-20-15,0 21 0,-21-21 0,21 20 16,-21-20-16,0 21 0,0 0 16,0 0-16,-21 42 31,0-21-31,0 42 0,-1-21 0,1 0 15,0 22-15,0-22 0,0 21 0,0 1 16,21-22-16,-22 21 0,22 0 16,0 1-16,0-22 0,0 21 15,0-21-15,0 22 0,0-22 0,0 0 16,22 0-16,-1-21 0,0 21 16,0-21-16,0 0 0,0 0 15,22 0-15,-22 0 0,21-21 0,-21 21 16,1-21-16,20 0 0,-21-21 0,21 20 15,-20-20-15,20 21 0,-21-21 16,21-1-16,-20 1 0,20 21 16,-21-22-16,21 1 0,-20 0 0,20-1 15,-21 1-15,0 21 0,0-21 16,-21 20-16,0 1 0,0 0 16,0 42-1,-21 0-15,0 1 16,21-1-16,-21 0 0,0 21 15,0 1-15,-1-22 0,1 21 0,0-21 16,0 22-16,21-1 0,0-21 16,0 21-16,-21 1 0,21-22 0,0 0 15,0 21-15,0-20 0,0-1 16,0 0-16,21 0 0,0-21 16,0 0-16,0 0 0,1 0 15,-1 0-15,0 0 0,0 0 0,0-21 16,0 21-16,1-21 0,-1 0 0,0 21 15,0-22-15,0 1 16,-21 0-16,0 0 0,0 0 0,21 0 16,-21-1-16</inkml:trace>
  <inkml:trace contextRef="#ctx0" brushRef="#br0" timeOffset="164660.04">25971 14139 0,'-21'0'0,"42"0"0,-63 0 0,21 0 16,42 0 15,0 0-31,0 0 0,1 0 16,-1 0-16,21 0 0,-21 0 0,0-21 0,22 21 16,-22 0-16,0 0 15,0 0-15,0-21 0,1 21 0,-1 0 16</inkml:trace>
  <inkml:trace contextRef="#ctx0" brushRef="#br0" timeOffset="165180.75">26733 14012 0,'22'-21'0,"-44"42"0,44-63 0,-1 42 0,-21-21 15,0 0-15,-21 21 16,-1 0 0,1 0-16,0 0 0,0 0 0,0 0 15,0 21-15,-22 0 0,22 0 16,0 22-16,-21-22 0,20 0 0,1 21 15,0-21-15,0 22 0,0-1 16,0-21-16,-1 22 0,1-22 0,21 21 16,0-21-16,0 0 0,0 22 15,0-22-15,0 0 0,0 0 16,21-21-16,1 21 0,-1 1 0,21-22 0,-21 0 16,22 0-16,-1 0 0,0 0 15,1 0-15,-1 0 0,0 0 16,1-22-16,-1 1 0,21 21 15,-20-21-15</inkml:trace>
  <inkml:trace contextRef="#ctx0" brushRef="#br0" timeOffset="165864.74">27220 14266 0,'21'-42'31,"-42"106"-31,21-86 0,21-41 0,-42 63 16,0 0-16,0 0 0,0 21 15,-22 0-15,22 0 16,0 1-16,-21-1 0,21 0 0,-1 0 15,1 0-15,-21 0 0,21 22 16,21-22-16,-21 0 0,21 0 0,0 0 16,0 1-16,21-1 15,0-21-15,0 0 16,0 0-16,0 0 0,22 0 0,-22 0 16,0-21-16,0 21 0,0-22 15,1 1-15,-1 0 0,0 0 0,-21 0 16,0 0-16,0-1 0,0-20 15,0 21-15,0 0 0,0 0 0,0-1 16,0 1-16,0 0 0,0 0 16,21 21-16,0-21 0,0 21 15,1 0-15,-1 0 16,0 0-16,0 0 16,0 21-16,-21 0 0,21 0 0,-21 0 15,22 1-15,-22-1 0,0 0 16,0 0-16,0 21 0,21-20 0,-21-1 15,0 21-15,0-21 0,0 0 16,0 1-16,0-1 0,0 0 16,-21-21-16,21-21 47,0 0-47,0-1 15,0 1-15,0 0 0,0 0 0,21 0 16,0-22-16,0 22 0,0-21 15,0 21-15,1 0 0,-1-22 0,0 22 16,0 0-16,21 0 0,-20 0 0,20-1 16,-21 22-16,0 0 0,0 0 15,1 0-15,-1 22 0,0-1 0,-21 0 16,21 0-16,-21 21 0,0-20 16,0 20-16,0-21 0,0 21 0,0-20 15,-21 20-15,0-21 0,21 0 16,-21 0-16,21 1 0,-22-22 15,22 21-15,-21-21 0,21 21 16,21-42 15,1 21-31,-1-21 0,21-1 16</inkml:trace>
  <inkml:trace contextRef="#ctx0" brushRef="#br0" timeOffset="166127.85">28384 14012 0,'0'-21'0,"0"42"31,-21 1-15,0-1-16,0 0 0,0 0 0,0 21 16,-1-20-16,1 20 0,0 0 15,0 1-15,0-22 0,-22 21 16,43 0-16,-21-20 0,0 20 0,21-21 15,-21 0-15,21 0 0,0 1 16,0-1-16,21-21 16,0 0-1,0 0-15,1-21 0,-1 21 16,-21-22-16,0 1 16</inkml:trace>
  <inkml:trace contextRef="#ctx0" brushRef="#br0" timeOffset="166316.92">28046 14309 0,'0'0'16,"-21"0"-16,-1 0 0,1 0 15,21 21-15,21-21 32,1 0-32,-1 21 0,21-21 15,-21 0-15,0 0 0,22 0 0,-1 0 16,-21 0-16,22 0 0,-22 0 15,21 0-15,-21-21 0,22 21 16</inkml:trace>
  <inkml:trace contextRef="#ctx0" brushRef="#br0" timeOffset="167364.99">28575 14393 0,'-21'0'15,"42"0"-15,-42 22 0,0-1 0,42-21 47,0 0-47,0 0 0,0-21 16,0-1-16,1 22 15,-1-21-15,0 0 0,0 0 0,0 21 16,0-21-16,-21 0 0,0-1 16,0 1-16,0 0 0,0 0 15,-21 21-15,0 0 16,0 0-16,0 0 0,0 0 0,-1 21 15,1 0-15,0 0 0,0 1 16,-21 20-16,20-21 0,1 21 0,21 1 16,-21-22-16,21 0 0,-21 21 15,21-20-15,0-1 0,0 0 16,0 0-16,0 0 0,21 0 0,0-21 16,22 22-16,-22-22 0,21 0 15,0 0-15,1 0 0,-1 0 0,0 0 16,1 0-16,-1-22 0,-21 1 15,22 0-15,-22 0 0,0-21 0,21 20 16,-21-20-16,1 21 0,-22-21 16,21-1-16,-21 22 0,21 0 0,-21-21 15,0 20-15,-21 22 32,0 22-32,-1-1 15,1 0-15,0 0 0,21 0 16,-21 22-16,0-22 0,0 0 0,21 0 15,0 21-15,-22-20 0,22-1 16,0 0-16,-21 0 0,21 0 0,0 0 16,21-21 15,1 0-31,-1 0 16,0 0-16,0-21 0,0 0 0,0 0 15,1 0-15,-1 0 0,21-1 16,-21 1-16,22-21 0,-22 21 0,0 0 15,0-1-15,0 1 0,0 0 16,1 21-16,-1 0 0,-21 21 16,0 0-1,0 1-15,0 20 0,0-21 16,0 0-16,0 0 0,0 22 0,0-22 16,0 0-16,0 0 0,0 0 15,21-21-15,-21 22 0,21-1 0,0-21 16,0 0-16,1 0 0,-1 0 15,0 0-15,0 0 0,21 0 0,-20 0 16,-1-21-16,0 21 0,0-22 16,0-20-16,0 21 0,1-21 15,-1 20-15,0-41 0,0 21 0,21-1 16,-20 1-16,-1 0 0,21-22 0,0-21 16,1 64-16,-22-21 15,-21 21-15,21 0 0,-21-1 16,0 1-16,0 42 15,-21 1-15,0-1 16,0 0-16,-22 0 0,22 0 0,0 22 16,0-22-16,-22 21 0,22 0 15,0 1-15,0-1 0,21 0 0,-21 1 16,21-1-16,-21-21 0,21 22 16,0-1-16,0-21 0,0 0 0,0 0 15,0 1-15,0-1 0,21-21 16,0 21-16,0-21 0,0 0 15,0 0-15,1 0 16,-1-21-16,0 0 16,0-1-16,0 1 0,-21 0 0,21 0 15,1-21-15,-22 20 0,0 1 16</inkml:trace>
  <inkml:trace contextRef="#ctx0" brushRef="#br0" timeOffset="167559.92">29676 14309 0,'-22'0'0,"44"0"0,-65 0 16,22 0-16,42 0 47,0 0-47,1 0 16,20 0-16,-21 0 0,0 0 0,0 0 15,22 0-15,-22 0 0,21 0 16,-21 0-16,22 0 0,-1 0 0,0 0 15,1 0-15,-1 0 0</inkml:trace>
  <inkml:trace contextRef="#ctx0" brushRef="#br0" timeOffset="167864.1">30543 14203 0,'0'-21'16,"-21"21"15,0 0-31,0 0 0,0 21 16,0 0-16,-1 0 0,1 0 0,-21 1 15,21-1-15,0 21 0,-1-21 16,1 22-16,0-22 0,21 21 0,0-21 16,-21 0-16,21 22 0,0-22 15,0 0-15,0 0 0,0 0 0,0 1 16,0-1-16,0 0 15,21 0-15,0-21 0,0 0 16,1 21-16,-1-21 0,0 0 0,0 0 16,0 0-16,22 0 0,-22 0 15,21 0-15,-21 0 0,0-21 0,22 21 16</inkml:trace>
  <inkml:trace contextRef="#ctx0" brushRef="#br0" timeOffset="168171.31">31009 14224 0,'0'-21'0,"0"42"0,21-42 15,0 21 1,1 0-16,-1 0 0,0 0 16,0 21-16,0-21 0,0 21 15,1 0-15,-1 1 0,-21-1 0,0 0 16,0 0-16,0 0 0,0 22 15,0-22-15,-21 0 0,-1 21 0,1-21 16,-21 22-16,21-22 0,-22 0 16,22 0-16,-21 0 0,21 1 0,-22-1 15,22-21-15,0 21 0,-21-21 16,21 0-16,-1 21 0,1-21 16,0 0-16</inkml:trace>
  <inkml:trace contextRef="#ctx0" brushRef="#br0" timeOffset="174732.09">1355 16214 0,'0'0'0,"-22"21"0,1-21 16,21-21-1,21 0 1,1 21-16,-1-22 15,0 1-15,21 0 0,-21-21 16,22 21-16,-22-1 0,0 1 16,0 0-16,0 0 0,-21 0 0,0 0 15,0-1-15,0 1 0,-21 0 16,-21 21-16,0 0 0,-1 0 16,1 0-16,-22 0 0,22 21 15,-21 0-15,20 1 0,1-1 16,0 21-16,-1-21 0,1 0 0,21 22 15,0-22-15,21 0 0,0 0 16,0 0-16,0 1 0,0-1 16,0 0-16,0 0 0,0 0 0,21-21 15,0 21-15,21 1 16,-21-1-16,22-21 0,-22 21 0,21 0 16,1 0-16,-1-21 0,-21 21 15,21 1-15,-20-1 0,-1 0 16,-21 0-16,0 0 0,0 0 0,0 1 15,-21 20-15,-22-21 0,1 0 16,0 0-16,-1 1 0,-20-1 16,20 0-16,-20 0 0,-1-21 15,22 0-15,-21 0 0,-1 0 0,22 0 16,-1 0-16,1-21 0,0 0 16,-1 0-16,22-1 0,0 1 15,0-21-15,0 21 0,21 0 16,0-22-16,0 22 0,0 0 0,0 0 15,21 0-15,0-1 0,0 1 16,22 21-16,-1-21 0,-21 21 16,21 0-16,1 0 0,-1-21 0,0 21 15,1 0-15</inkml:trace>
  <inkml:trace contextRef="#ctx0" brushRef="#br0" timeOffset="175811.77">1820 16277 0,'0'0'0,"0"-21"0,0 0 15,0 0-15,-21 21 16,0 0-16,0 0 0,0 0 15,-1 21-15,1-21 16,0 21-16,21 0 0,-21 0 16,0 1-16,0-1 0,21 21 15,0-21-15,-22 0 0,22 22 16,-21-22-16,21 0 0,0 0 0,0 0 16,0 1-16,0-1 0,0 0 15,0 0-15,0 0 0,21 0 16,1-21-16,-1 22 0,0-22 15,0 0-15,0 0 0,0 0 16,1 0-16,20-22 0,-21 22 0,0-21 16,22 0-16,-22 0 15,21 0-15,-21 0 0,22-1 0,-22 1 16,0 0-16,21 0 0,-21-21 16,-21 20-16,22 1 0,-22-21 15,0 21-15,0 0 0,0-1 0,0 1 16,-22 21-1,1 0-15,0 21 16,0 1-16,21-1 16,0 0-16,0 0 0,0 0 0,0 0 15,0 1-15,0-1 0,0 0 16,0 0-16,0 0 16,0 0-16,0 1 0,21-22 0,-21 21 15,21 0-15,0 0 16,1-21-16,-1 0 0,0 21 15,0-21-15,0 0 16,22 0-16,-22 0 0,0 0 0,21 0 16,-21-21-16,22 0 0,-22 21 15,21-21-15,-21 0 0,22 21 16,-22-22-16,21 1 0,-21 0 0,1 0 16,-1 0-16,0 0 0,-21-1 15,0 1-15,0 0 0,0 0 0,21 21 16,-21-21-16,0 42 31,-21 0-15,21 0-16,0 0 0,-21 1 15,21-1-15,-21 0 0,21 0 16,-22 0-16,22 0 0,0 1 0,0-1 16,0 0-16,0 0 0,0 0 15,22 0-15,-1 1 0,0-22 16,0 0-16,0 0 0,0 0 15,1 0-15,20 0 0,-21 0 16,0 0-16,0-22 0,1 1 0,20 21 16,-21-21-16,0 0 0,0 0 15,1 0-15,-1-1 0,-21 1 16,0 0-16,21-21 0,-21 21 0,0-22 16,0 22-16,0-21 0,-21-1 15,0 22-15,-1 0 0,1 0 16,0 0-16,-21 0 0,21 21 0,-22 0 15,1 0-15,21 21 0,-22 0 16,1-21-16,0 42 0,21-21 0,-22 1 16,22-1-16,0 21 0,0-21 15,0 22-15,21-22 0,0 0 0,0 0 16,0 0-16,0 0 0,21 1 16,-21-1-16,21 0 0,21-21 15,-21 0-15,1 21 0,20-21 16,-21 0-16,21 0 0,1 0 0,-22-21 15,21 21-15,1-21 0</inkml:trace>
  <inkml:trace contextRef="#ctx0" brushRef="#br0" timeOffset="176356.16">3408 16023 0,'-21'-21'16,"42"42"-16,-64-63 0,22 42 0,0 0 15,0 0-15,0 21 0,21 0 16,-21 0-16,-1 1 0,22 20 16,0-21-16,-21 21 0,21 1 15,-21-1-15,21-21 0,0 22 16,0-1-16,-21-21 0,21 21 0,-21-20 16,21 20-16,0-21 0,0 0 15,0 0-15,0 1 0,0-1 16,0 0-16,0 0 0,0 0 15,21-21-15,0 0 0,0 0 16,0 0-16,1 0 0,-1 0 0,0 0 16,21-21-16,-21 0 0,22 21 15,-22-21-15,21 0 0,1-1 0,-1 1 16,0-21-16,1 21 16,-22 0-16,21-22 0,-21 1 0,22 0 15,-22-1-15,0 1 0,-21 0 16,21-1-16,-21 22 0,21-21 0,-21 21 15,0-1-15,-21 22 32,0 22-32,0 20 0,0-21 15,21 21-15,-22 1 0,1-22 0,21 21 16,-21 1-16,21-1 0,0-21 16,0 21-16,0-20 0,0 20 0,0-21 15,0 0-15,0 0 0,0 1 16,0-1-16,0 0 15,21-21-15,0 0 16,1 0-16,-1 0 0,21 0 0,-21 0 16,0 0-16,22-21 0,-22 0 15,21-1-15,-21 22 0</inkml:trace>
  <inkml:trace contextRef="#ctx0" brushRef="#br0" timeOffset="176919.64">4381 15981 0,'0'-21'0,"0"42"0,0-63 16,-21 42 0,0 21-16,0 0 15,21 0-15,0 0 16,0 22-16,-21-22 0,21 21 0,0-21 16,-21 22-16,21-1 0,0-21 15,0 21-15,0-20 0,0 20 0,0-21 16,0 21-16,0-20 0,0-1 15,0 0-15,0 0 0,0 0 0,0 0 16,0 1-16,0-1 0,0 0 16,0-42 31,0 0-47,0-1 0,0 1 15,0 0-15,0 0 0,0 0 16,21 0-16,0-22 0,-21 22 0,21 0 15,0-21-15,0 20 0,1 1 16,20 0-16,-21 0 0,0 0 0,22 21 16,-1 0-16,-21 0 0,21 0 15,1 0-15,-22 0 0,21 0 0,1 21 16,-22 0-16,0 0 0,0 0 16,0 1-16,0-1 0,-21 0 15,0 0-15,0 0 0,0 0 0,-21 1 16,0-1-16,0 0 0,0 0 15,-22 0-15,22 0 0,-21-21 0,0 22 16,20-22-16,-20 21 0,0-21 16,-1 21-16,22-21 0,-21 0 0,21 0 15,0 0-15,-1 0 0,1 21 16,0-21-16,0 0 0,21-21 31,21 21-31,0-21 16,0 21-16</inkml:trace>
  <inkml:trace contextRef="#ctx0" brushRef="#br0" timeOffset="177833.04">5376 16171 0,'0'-21'15,"0"42"-15,0-63 0,0 21 0,-21 0 0,0 0 16,0 21-16,0 0 16,-1 0-16,-20 0 0,21 0 0,0 21 15,0 0-15,-1 0 0,1 0 16,0 0-16,0 1 0,0 20 0,0-21 16,-1 21-16,1-20 15,0-1-15,0 21 0,21-21 0,0 0 16,0 1-16,0-1 0,0 0 15,0 0-15,0 0 0,0 0 16,21-21-16,0 0 0,0 0 16,1 0-16,-1 0 0,0 0 0,0 0 15,0 0-15,0 0 0,1 0 0,-22-21 16,21 0-16,0 21 0,-21-21 16,0 0-16,21 0 0,0-22 0,-21 22 15,21 0-15,-21-21 0,0 20 16,0-20-16,0 21 0,22 0 0,-22 0 15,0 42 17,0 0-32,0 0 15,0 0-15,0 22 0,0-22 0,0 0 16,0 0-16,0 0 0,0 0 16,0 1-16,0-1 0,0 0 15,0 0-15,21-21 16,0 0-16,0 21 15,0-21-15,0 0 0,1 0 16,-1 0-16,0 0 0,0 0 16,0-21-16,0 21 0,1-21 0,-22 0 15,0 0 1,0-1-16,0 1 0,21 0 0,-21 0 16,0 0-16,0 0 0,0-1 15,21 1-15,0 0 0,-21 0 0,21 21 16,0-21-16,-21 0 0,22-1 0,-1 22 15,0 0-15,0-21 0,21 21 16,-20 0-16,-1 0 0,0 0 0,21 21 16,-21-21-16,1 22 0,-1-1 15,0 0-15,0 0 0,0 0 16,0 22-16,-21-22 0,0 0 0,0 0 16,0 0-16,0 0 0,0 1 15,0-1-15,0 0 0,-21 0 16,0-21-16,21 21 0,-21-21 15,21 21-15,-21-21 0,0 0 16,21-21 0,0 0-1,0 0-15,21 0 16,0 0-16,0-1 0,-21 1 0,21 0 16,0 0-16,1-21 15,-22 20-15,21 1 0,0 21 0,-21-21 16,0 0-16,0 0 0,21 21 0,-21-21 15,21 21-15,-21-22 16,0 1-16</inkml:trace>
  <inkml:trace contextRef="#ctx0" brushRef="#br0" timeOffset="178459.92">7747 16298 0,'-21'0'0,"42"0"0,-21 0 47,42 0-47,1 0 0,-1 0 0,0 0 15,22 0-15,-1 0 16,1 0-16,-1 0 0,1 0 0,-1 0 16,22 0-16,-22 0 0,22 0 15,-21 0-15,-1 0 0,1 0 0,-1 0 16,-21 0-16,22 0 0,-43 0 0,21 0 16,-20 0-16,-1 0 0,-21-21 15,-21 0 1,-22 0-1,22 21-15,-21-21 0,21 21 0,-22-21 16,22-1-16,-21 1 0,21 21 16</inkml:trace>
  <inkml:trace contextRef="#ctx0" brushRef="#br0" timeOffset="178787.73">8594 16044 0,'21'0'15,"-42"0"-15,21 22 31,21-1-15,0-21 0,0 0-16,0 0 0,0 0 15,1 0-15,-1 0 0,0 0 16,21 0-16,-21 0 0,1 0 0,-1 0 0,-21 21 16,21-21-1,-21 21-15,0 0 16,0 0-16,-21 1 0,0-1 15,-22 0-15,22 21 0,0-21 0,-21 1 16,-1 20-16,22-21 0,-21 21 16,-1-20-16,1-1 0,21 21 0,-21-21 15,-1 0-15,22 1 0,0-1 0,0 0 16,0 0-16,-1-21 0,22 21 16,-21-21-16,21 21 0,21-42 31</inkml:trace>
  <inkml:trace contextRef="#ctx0" brushRef="#br0" timeOffset="180964.86">10922 15494 0,'-42'0'0,"84"0"0,-127 0 0,43 0 0,21 0 15,-22 0-15,1 0 0,21 0 16,0 0-16,0 0 0,-1 0 0,1 0 16,21 21-1,21-21 16,1 0-31,-1 0 0,21 0 0,0 0 16,1 0-16,20 0 0,1 0 0,-1 0 16,1 0-16,-1 0 0,1 0 15,-1 0-15,-20 0 0,20 0 0,-21-21 16,1 21-16,-1 0 0,-21 0 16,0 0-16,1 0 0,-1 0 0,-42 0 62,-1 0-62,1 0 0,0 0 0,0 0 16,0 0-16</inkml:trace>
  <inkml:trace contextRef="#ctx0" brushRef="#br0" timeOffset="181400.41">11239 15515 0,'-21'0'0,"42"0"0,-42 21 16,0-21 0,0 22-16,21-1 31,0 0-31,0 0 0,-21 0 16,21 0-16,0 1 0,0 20 15,0-21-15,0 0 0,0 22 16,0-22-16,0 21 0,0-21 0,0 22 15,0-1-15,0 0 0,0-21 16,0 22-16,0-1 0,0-21 0,0 22 16,0-22-16,-21 0 0,-1 21 15,1-21-15,0 1 0,0-1 0,-21 0 16,-1-21-16,1 21 0,0-21 16,-1 0-16,1 0 0,0 0 0,-1 0 15,1 0-15,0 0 16,-1 0-16,22 0 0,0-21 0,-21 0 15,20 0-15,22-1 0,-21 1 0,0 0 16,21-21-16,-21 21 0,21-1 16,0-20-16,0 21 0,0 0 0,0 0 15,0-1-15,0 1 0,0 0 16,21 21-16,0-21 0,0 21 0,1 0 16,-1-21-16,0 21 0,21-21 15,1 21-15</inkml:trace>
  <inkml:trace contextRef="#ctx0" brushRef="#br0" timeOffset="181971.68">11811 15981 0,'0'0'15,"0"-21"-15,21 0 0,-21-1 0,0 1 16,0 0-16,0 0 0,-21 0 15,0 0-15,0-1 0,-1 1 16,-20 0-16,21 21 0,0 0 16,0 0-16,-1 0 0,1 0 0,0 0 15,0 0-15,0 21 0,0 22 16,-1-22-16,1 21 0,0 0 16,0 1-16,0-1 0,0 0 15,-1 1-15,1-22 0,21 21 0,0 1 16,-21-22-16,21 21 0,0-21 15,0 0-15,0 1 0,21-1 16,0-21-16,1 0 0,-1 0 16,21 0-16,-21 0 0,0-21 15,1-1-15,20 22 0,-21-21 0,0 0 16,22-21-16,-22 21 0,0-1 16,21-20-16,-21 0 0,1 21 0,-1-22 15,0 1-15,-21 0 0,21 20 16,-21-20-16,0 21 0,0 0 15,0 0-15,0 42 32,0 0-32,0 0 0,0 0 0,0 22 15,0-22-15,0 21 0,0 0 16,0-20-16,0 20 0,0-21 0,0 0 16,0 0-16,0 1 0,0-1 15,21 0-15,-21 0 0,21-21 0,1 0 16,-1 0-16,0 0 0,0 0 15,0 0-15,0 0 0,22 0 0,-22-21 16,0 21-16,0-21 0,22 0 0,-22-1 16,0 1-16,0 0 0</inkml:trace>
  <inkml:trace contextRef="#ctx0" brushRef="#br0" timeOffset="182196.55">12298 15790 0,'0'-21'31,"0"127"-31,0-191 0,0 85 0,0 22 16,0-1-16,0 0 0,0 21 16,0-21-16,0 1 0,21 20 0,0-21 15,0 21-15,-21-20 0,0-1 16,0 0-16,21 21 0,-21-21 16,0 1-16,0-1 0,22 0 0,-22 0 15,0 0-15,21-42 31,0 0-15</inkml:trace>
  <inkml:trace contextRef="#ctx0" brushRef="#br0" timeOffset="182435.42">12658 15769 0,'0'0'15,"0"-21"-15,-22 42 31,22 0-31,-21 1 0,0-1 0,0 0 16,0 21-16,0-21 0,-1 22 16,1-1-16,0-21 0,0 22 0,0-22 15,0 21-15,-1-21 0,1 22 16,0-22-16,0 0 0,21 0 0,-21-21 16,21 21-16,21-21 31,0 0-31,0 0 0,22 0 0,-22-21 15,21 21-15</inkml:trace>
  <inkml:trace contextRef="#ctx0" brushRef="#br0" timeOffset="182912.08">13187 15981 0,'42'-21'0,"-21"21"0,-465 148 0,909-317 15,-549 211-15,190-106 0,-106 43 0,0 0 0,0 0 16,0 0-16,0 0 0,-22-1 15,-20 22-15,21-21 0,0 21 0,-22 0 16,1 0-16,21 0 0,-21 0 16,-1 0-16,22 0 0,-21 0 0,21 21 15,-22 22-15,22-22 0,0 0 0,0 21 16,0 1-16,-1-1 16,1 0-16,0-20 0,21 20 0,0 0 15,-21-21-15,21 1 0,0 20 16,0-21-16,21 0 0,0-21 15,0 0-15,1 0 0,-1 0 0,21 0 16,-21 0-16,22 0 0,-22 0 16,21-21-16,-21 0 0,22 0 0,-1 0 15,-21-22-15,21 22 0,-20-21 16,-1 21-16,21-22 0,-21 1 0,-21 21 16,21-22-16,-21 22 0,22-21 15,-22 21-15,0 0 0,0 42 16,-22 21-1,1-21-15,21 0 16,-21 22-16,21-1 0,0-21 16,0 22-16,-21-1 0,21-21 15,0 21-15,0-20 0,0-1 0,0 0 16,0 0-16,0 0 0,0 0 0,21-21 16,0 0-16,0 0 0,1 0 15,-1 0-15,0 0 0,21-21 0,-21 21 16</inkml:trace>
  <inkml:trace contextRef="#ctx0" brushRef="#br0" timeOffset="184552.14">14287 15790 0,'-21'22'31,"21"-44"-31,21 1 0,1 21 15,-1-21-15,0 0 0,21 21 16,-21-21-16,22 0 0,-22-1 0,0 1 16,21 0-16,-42 0 0,22 0 15,-22 0-15,0-1 0,0 1 16,-22 21-16,1 0 0,0 0 0,-21 0 16,-1 0-16,1 0 0,-21 21 15,20-21-15,1 22 0,0-1 16,-1 0-16,1 0 0,21 0 0,0 0 15,-1 1-15,22-1 0,0 0 16,0 0-16,0 0 0,22 0 0,-22 1 16,21 20-16,21-21 0,-21 0 15,0 22-15,1-22 0,20 21 0,-21-21 16,0 0-16,0 22 0,1-22 16,-22 0-16,0 21 0,0-20 0,0-1 15,0 0-15,-22 0 0,1-21 16,0 21-16,-21 0 0,-1-21 0,1 0 15,0 0-15,-1 0 0,1 0 0,0 0 16,-1 0-16,1-21 0,0 21 16,21-21-16,-1 0 0,1 0 0,0-22 15,0 22-15,21-21 16,-21 21-16,21-22 0,0 1 0,0 0 16,0 21-16,0-22 0,0 22 0,0 0 15,0 0-15,0 42 31,0 0-15,0 21-16,0-20 0,0 20 0,0-21 16,0 21-16,21-20 0,-21 20 15,21-21-15,0 21 0,-21-20 16,21-1-16,1 0 0,-22 0 0,21 0 16,0 0-16,0 1 0,0-1 15,0-21-15,1 0 0,-1 0 16,0 0-16,0 0 0,0 0 15,22 0-15,-22 0 0,21 0 0,0-21 16,-20 21-16,20-22 0,0 1 16,1 0-16,-1 0 0,-21 0 0,21-22 15,-20 22-15,20-21 0,-21 21 0,21-22 16,-20 22-16,-1-21 0,0 21 16,21-22-16,-21 22 0,1 0 0,-1 0 15,0 21-15,0 0 16,-21 21 15,0-42 32,0 0-48,0 0-15,0-1 16,0 1-1,-21 21-15,0 0 16,0 0 0,-1 21-16,22 1 0,0-1 15,-21 0-15,0 0 0,0 21 16,21-20-16,0 20 0,-21-21 0,0 21 16,-1-20-16,22 20 0,0-21 15,0 0-15,0 22 0,0-22 0,0 0 16,0 0-16,0 0 0,0 0 15,22-21-15,-1 22 16,0-22-16,0 0 0,0 0 0,0 0 16,1 0-16,-1 0 0,21-22 15,-21 22-15,22-21 0,-22 0 0,21 0 16,0 0-16,-20 0 16,20-22-16,0 22 0,-21-21 0,1-1 15,-1 1-15,0 0 0,-21 21 16,21-22-16,-21 22 0,0 0 0,0 0 15,-21 21 1,0 0-16,0 0 0,-1 21 16,1-21-16,0 21 0,21 0 0,-21 22 15,21-22-15,-21 0 0,21 21 16,0-21-16,0 22 0,0-22 0,0 0 16,0 0-16,0 0 0,0 1 15,0-1-15,21 0 0,0-21 0,0 21 16,0-21-16,1 0 0,-1 0 15,0 0-15,0 0 0,21 0 16,-20 0-16,20 0 0,-21 0 0,21-21 16,1 0-16,-22 0 0,21 21 15,-21-22-15,22-20 0,-22 21 0,0 0 16,21-22-16,-20 22 0,-22 0 16,21-21-16,-21 21 0,21-1 0,-21 1 15,0 42 16,-21 1-31,0-1 0,21 0 0,-22 21 16,22-21-16,0 1 0,-21-1 16,21 0-16,0 0 0,0 0 15,0 0-15,0 1 0,0-1 0,0 0 16,21-21 15,1 0-31,-22-21 16,0 0-16,0-1 0,21 1 0,-21 0 15</inkml:trace>
  <inkml:trace contextRef="#ctx0" brushRef="#br0" timeOffset="184716.04">15600 15727 0,'0'0'0,"-21"0"15,-1 0-15,1 0 16,42 0 15,1 0-15,-1 21-16</inkml:trace>
  <inkml:trace contextRef="#ctx0" brushRef="#br0" timeOffset="185067.84">15854 15769 0,'0'0'0,"-21"21"16,-1-21-16,22 22 0,-21-22 16,21 21-16,0 0 0,-21 21 15,21-21-15,-21 22 0,21-1 0,-21 0 16,21 1-16,0-1 0,0 22 16,0-22-16,-21 0 0,21 22 0,-22-22 15,22 22-15,-21-1 0,21 1 0,-21 20 16,0-20-16,0 20 0,-22 1 15,22-21-15,-21 20 0,21 1 0,-22-22 16,1 1-16,-21 21 0,20-22 16,1 1-16,0-1 0,-1-21 0,1 22 15,0-22-15,20-21 16,1 22-16,0-22 0,0 0 0,21-42 31,21-21-31,0 20 16,0 1-16,22-21 0,-22-22 0,21 22 15,1-21-15,20 20 0,-21-20 16</inkml:trace>
  <inkml:trace contextRef="#ctx0" brushRef="#br0" timeOffset="185395.65">15833 15939 0,'0'-43'0,"-106"763"0,212-1397 0,-106 571 0,0 85 0,0-22 16,0 22-16,0 0 0,0 0 15,0 0-15,21-1 0,0 22 0,0 0 16,0 0-16,0 0 16,1 0-16,-1 0 0,0 22 0,21-22 15,-21 21-15,1 0 0,20 0 0,-21 21 16,0-20-16,-21 20 0,0 0 16,0 1-16,0-22 0,0 21 0,-21 0 15,0-20-15,-21-1 0,20 21 16,-20-21-16,0-21 0,-1 21 0,22-21 15,-21 0-15,0 0 0,20 0 16,1 0-16,0 0 0,0 0 16,0 0-16,21-21 0,-21 0 0,21 0 15,0 0-15,0 0 16,21-1-16,0-20 0,0 21 0,0 0 16,0 0-16,22-22 0,-22 22 15</inkml:trace>
  <inkml:trace contextRef="#ctx0" brushRef="#br0" timeOffset="185665.5">16658 15325 0,'0'0'0,"-21"0"32,0 21-32,0 0 0,-1 0 15,1 0-15,0 22 0,-21-22 0,21 21 16,-1 1-16,1-1 0,0 0 15,0 1-15,0-1 0,0 0 0,21 1 16,0-22-16,-22 21 0,22 0 16,0 1-16,0-22 0,0 21 0,0-21 15,22 1-15,-22-1 0,21 0 16,21-21-16,-21 0 0,0 0 16,22 0-16,-1 0 0,-21 0 0,22 0 15,-1-21-15,-21 0 0,0-1 16,22 1-16</inkml:trace>
  <inkml:trace contextRef="#ctx0" brushRef="#br0" timeOffset="185860.39">16341 15769 0,'0'0'15,"-22"0"-15,1 0 16,42 0 15,1 0-31,-1 0 0,21 0 0,-21 0 16,0 0-16,22 0 0,-22-21 15,21 21-15,-21-21 0,22 21 0</inkml:trace>
  <inkml:trace contextRef="#ctx0" brushRef="#br0" timeOffset="188651.81">17335 15727 0,'0'0'16,"-21"0"-16,42 0 31,1 0-31,20-21 16,-21 21-16,21-21 0,1 21 15,-1-22-15,0 1 0,1 21 0,-1-21 16,0 0-16,-20 0 0,-1 21 0,0-21 15,0-1-15,-21 1 0,0 0 16,0 0-16,0 0 0,0 0 16,-21 21-16,-21 0 0,20 0 15,1 0-15,-21 0 0,21 0 0,-22 0 16,1 21-16,0 0 0,-1 0 0,22 21 16,-21-20-16,21-1 0,0 21 15,-1-21-15,1 0 0,0 22 0,21-22 16,0 0-16,0 0 15,0 0-15,0 1 0,21-1 16,0-21-16,1 0 0,-1 21 0,0-21 16,21 0-16,-21 0 0,1 0 15,-1 0-15,21 0 0,-21 0 0,0-21 16,-21 0 0,0-1-16,-21 22 15,0 0-15,0 0 0,0 0 0,-22 0 16,22 0-16,-21 0 0,0 22 15,20-1-15,-20 0 0,0 0 0,21 21 16,-22-20-16,22 20 0,0-21 16,0 21-16,0-20 0,-1 20 15,22-21-15,0 0 0,0 22 0,0-22 16,0 0-16,22-21 16,-1 0-16,0 0 0,21 0 15,-21 0-15,22 0 0,-22 0 16,21-21-16,-21 0 0,22-1 0,-1 1 15,0 0-15,-20 0 0,20 0 16,0 0-16,1-22 0,-1 22 0,0-21 16,-21 21-16,22-22 0,-1 22 15,-21 0-15,22 0 0,-22 0 0,0 21 16,0 0-16,0 0 0,0 0 16,-21 21-16,0 0 15,0 0-15,0 0 0,0 22 16,0-22-16,0 0 0,0 21 0,-21-21 15,21 1-15,-21 20 0,0-21 16,21 0-16,0 0 0,-21-21 0,0 22 16,-1-22-16,22-22 47,0 1-47,22 0 0,-1 0 15,0 0-15,0 0 0,0-22 0,0 22 16,1-21-16,-1 21 0,0-22 15,0 22-15,0 0 0,22 0 16,-22 0-16,0-1 0,0 1 0,0 0 16,-21 42 15,-21-21-31,0 21 0,0 1 0,21-1 16,-21 0-16,-1 21 0,1-21 15,0 1-15,21 20 0,0-21 0,0 21 16,0-20-16,0-1 0,0 21 15,0-21-15,0 0 0,0 1 16,0-1-16,21 0 0,0-21 16,1 0-16,-1 0 0,0 0 0,21 0 15,1 0-15,-22 0 0,21 0 16,22-21-16,-22 21 0,0-21 16,1-1-16,-1 1 0,-21 0 0,21-21 15,-20 21-15,-1-22 0,0 22 16,0-21-16,-21 21 0,0-22 0,0 22 15,0 0-15,0 0 0,-21 21 16,0 0-16,0 0 0,-1 0 16,-20 0-16,21 0 0,0 21 0,0 0 15,-1 0-15,1 0 0,0 1 16,0-1-16,21 21 0,0-21 16,0 22-16,0-22 0,0 0 0,0 0 15,0 0-15,0 0 0,0 1 16,21-1-16,0-21 0,0 0 0,1 21 15,-1-21-15,21 0 0,-21 0 0,0 0 16,1 0-16,20 0 0,-21-21 16,0 0-16,0 21 0,22-22 0,-22 1 15,0 0-15,0 0 0,0-21 16,1 20-16,-1-20 0,0 21 0,0-21 16,-21 20-16,21 1 0,0-21 15,-21 21-15,0 0 16,22 21-16,-1 0 0,-21 21 31,0 0-15,0 0-16,0 0 15,0-42 32,0 0-47,0 0 16,0 0-16,0-1 15,-21 22 17,-1 0-32,1 0 15,21 22-15,-21-1 0,0 0 16,0 0-16,21 21 0,-21-20 16,21-1-16,0 21 0,0-21 0,0 0 15,0 22-15,0-22 0,0 0 0,0 0 16,0 0-16,0 1 0,21-1 15,0 0-15,0-21 0,0 0 16,0 0-16,1 0 0,-1 0 16,0 0-16,21 0 0,-21 0 0,1-21 15,20 21-15,-21-21 0,0-1 16,22 1-16,-22 0 0,0 0 16,0 0-16,0-22 0,0 22 0,-21 0 15,0-21-15,22 21 0,-22-1 16,0 1-16,0 0 0,-22 42 31,22 0-15,-21 1-16,0-1 0,21 0 0,-21 21 15,21-21-15,0 1 0,0-1 16,0 0-16,0 0 0,0 0 0,0 0 16,21-21-1,-21 22-15,21-22 0,0 0 16,1 0-16,20 0 0,-21 0 15,0-22-15,22 22 0,-22-21 16,0 0-16,0 21 0,21-21 0,-20-21 16,-1 20-16,0-20 0,0 21 15,-21-21-15,21 20 0,-21-20 0,21 21 16,-21 0-16,0-22 0,0 22 16,0 42-1,0 1 1,-21-1-16,21 0 0,-21 0 15,21 21-15,0-20 0,-21 20 0,21-21 16,0 0-16,0 0 0,0 1 0,0-1 16,0 0-16,0 0 15,21-21-15,0 21 0,0-21 16,1 0-16,-1 0 0,0 0 16,21 0-16,-21 0 0,1-21 0,-1 0 15,0 21-15,0-21 0,-21-22 0,21 22 16,0-21-16,-21 21 0,0-22 15,22 1-15,-1 0 0,-21-1 0,21 1 16,-21 0-16,0-1 0,0 1 16,21 0-16,-21-1 0,0 1 15,21 21-15,-21 0 0,0 42 32,-21 0-32,0 21 15,0-20-15,21 20 0,-21 0 0,-1 1 16,22-1-16,-21-21 0,21 21 0,-21 1 15,21-1-15,0 0 0,0 1 16,0-1-16,0-21 0,0 22 0,0-22 16,0 0-16,21 0 0,0 0 15,-21 0-15,22 1 0,-1-22 0,0 0 16,0 0-16,0 0 0,0 0 16,22 0-16,-22 0 0,0 0 0,21-22 15,-20 1-15,20 0 0,-21 0 16,0 0-16,0-22 0,1 22 0,-1-21 15,-21 21-15,21-22 16,-21 22-16,0 0 0,0 0 0,-21 21 31,0 21-31,21 0 0,-22 0 16,1 22-16,0-22 0,21 0 16,0 21-16,0-20 0,0-1 0,0 0 15,0 0-15,0 0 0,0 0 16,0 1-16,0-1 0,21-21 15,0 0-15,1 0 0,-1 0 16,21 0-16,-21 0 0,22 0 0,-22 0 16,21-21-16,0-1 0,-20 1 15,20 0-15,-21 0 0,0-21 16,0 20-16,-21-20 0,0 0 0,0-1 16,0 22-16,0-21 0,0 21 15,-21 0-15,0-1 0,-21 1 0,21 21 16,-22 0-16,1 0 0,21 0 15,-22 0-15,1 0 0,21 21 16,0 1-16,0-1 0,-1 0 0,1 0 0,21 0 16,0 0-16,0 1 15,0-1-15,0 0 0,0 0 0,21 0 0,1 0 16,-1-21-16,0 0 0,0 22 16,21-22-16,-20 0 0,20 0 0,-21 0 15,21 0-15</inkml:trace>
  <inkml:trace contextRef="#ctx0" brushRef="#br0" timeOffset="189047.84">21040 15812 0,'0'-22'0,"21"1"0,-148 233 16,233-381-16,-85 105 0,0 64 0,-21-21 16,21 21-16,0 0 0,0 0 15,1 0-15,-1 0 16,0 21-16,-21 0 15,21 0-15,-21 1 16,21-1-16,-21 21 0,0-21 0,0 22 16,0-22-16,0 0 0,0 21 15,0-21-15,0 1 0,0 20 0,0-21 16,0 0-16,0 0 16,0 1-16,0-44 31,0 1-31,0 0 15,0 0-15,0 0 0,0 0 16,0-1-16,0-20 0,0 21 0,21-21 16,1 20-16,-1-20 0,-21 21 0,21 0 15,-21 0 1,21-1-16,0 22 0,0 0 0,1 0 16,-1-21-16,0 21 15,0 0 1,-21-21-16</inkml:trace>
  <inkml:trace contextRef="#ctx0" brushRef="#br0" timeOffset="189251.73">19875 15642 0,'0'0'0,"-21"0"0,42 0 32,1 0-32,20 0 0,-21 0 0,0 0 15,22 0-15,-1-21 0,-21 21 16,21-21-16,1 21 0,-1-21 0</inkml:trace>
  <inkml:trace contextRef="#ctx0" brushRef="#br0" timeOffset="189658.01">21971 15155 0,'0'0'16,"0"-21"-16,21 21 0,-21 21 31,0 1-31,0-1 0,0 0 15,-21 0-15,21 0 0,0 0 16,-21 1-16,21-1 0,0 0 0,0 0 16,0 0-1,-21 0-15,21 1 16</inkml:trace>
  <inkml:trace contextRef="#ctx0" brushRef="#br0" timeOffset="189875.92">21738 15431 0,'-42'42'31,"84"-84"-31,-84 105 0,63-63 16,0 0-16,0 0 0,22 0 15,-22 0-15,0 0 0,21 0 16,-21 0-16,22 0 0,-22 0 0,0 0 16,21 0-16,-20 0 0,-1 0 15,0 0-15,0 0 0,0-21 0,-21 0 16,0 0-16</inkml:trace>
  <inkml:trace contextRef="#ctx0" brushRef="#br0" timeOffset="190067.97">21780 15177 0,'-21'0'15,"42"0"-15,-63 0 0,42-22 32,21 22-17,0 0-15,1 0 0,-1 0 16,21 0-16,-21 0 0,0-21 0,22 21 15,-22 0-15,21 0 0,-21 0 16</inkml:trace>
  <inkml:trace contextRef="#ctx0" brushRef="#br0" timeOffset="190577.72">22310 14944 0,'-22'0'0,"44"0"0,-65-21 16,22-1-16,0 22 0,0-21 0,0 0 15,-1 21-15,1-21 16,0 21-16,0 0 0,-21 0 0,20 0 16,-20 0-16,21 0 0,-21 0 15,-1 21-15,1 0 0,0 0 0,-1 1 16,1-1-16,0 21 0,-1-21 0,1 22 16,0-1-16,-1 0 15,1 22-15,0-22 0,-1 0 0,22 22 16,-21-22-16,21 1 0,-1-1 15,22 0-15,0 1 0,0-22 0,0 21 16,0-21-16,0 22 0,0-22 0,0 0 16,22 0-16,20 0 0,-21 0 15,21 1-15,1-22 0,-1 21 0,0-21 16,22 0-16,-1 0 0,1 0 16,-1 0-16,1 0 0,-1-21 0,1 21 15,-1-22-15,1 1 0,-1 0 0,-20-21 16,-1 21-16,0-22 15,1 1-15,-22 0 0,0-1 0,-21-20 0,0-1 16,0 22-16,0-22 0,0 1 16,-21-1-16,0 22 0,0 0 0,-1 21 15,-20-22-15,21 22 0,-21 0 16,-1 21-16,22 0 0,-21 0 16,-1 0-16,1 0 0,0 0 0,-1 21 15,1 0-15,0 0 0,-1 1 16,22 20-16,0-21 0,-21 21 0,42 1 15,0-1-15,0-21 0,0 22 16,0-22-16,21 21 0</inkml:trace>
  <inkml:trace contextRef="#ctx0" brushRef="#br0" timeOffset="191171.73">22331 16171 0,'0'0'15,"-21"0"-15,-1 0 0,1 0 16,0 0-16,0 0 0,21 22 15,21-22 17,0 0-32,0 0 0,22 21 0,-22-21 15,21 0-15,1 0 0,20 0 16,-21 0-16,22 0 0,-22 0 0,22 0 16,-1 0-16,-20 0 0,20 0 15,-21 0-15,1 0 0,-22-21 0,0 21 16,0-22-16,0 1 0,-21 0 15,0 0-15,-21 0 16,0 0-16,0-1 0,0 22 0,-22-21 16,22 21-16,0 0 0,-21-21 15,21 21-15,-1 0 0,1-21 16,42 21 15,1 0-15,-1 0-16,0 0 0,0 0 0,-21 21 15,21-21-15,0 21 0,-21 0 16,0 1-16,0-1 0,0 0 0,0 0 16,0 0-16,0 0 0,-21 1 0,0-1 15,0 0-15,0 0 16,0 0-16,-1 0 0,-20-21 0,0 22 16,21-1-16,-22 0 0,22-21 15,-21 21-15,21-21 0,-22 0 0,22 0 16,0 0-16,0 0 0,0 0 0</inkml:trace>
  <inkml:trace contextRef="#ctx0" brushRef="#br0" timeOffset="193748.17">24532 16425 0,'-21'0'0,"0"22"16,42-44 15,0 1-31,0 0 16,0 0-16,22 21 0,-22-21 0,21 0 15,1-1-15,-22 1 0,21-21 16,0 21-16,-20 0 0,20-22 0,-21 1 15,0 21-15,0-22 0,1 1 16,-22 21-16,0-21 0,0 20 0,0 1 16,0 0-16,-22 21 0,1 0 0,0 0 15,0 0-15,0 0 16,-22 0-16,22 21 0,-21 0 0,21 22 16,0-22-16,-1 21 0,1 1 0,0-1 15,0-21-15,21 21 0,0 1 16,0-1-16,0-21 0,0 0 15,0 22-15,0-22 0,21 0 0,0 0 16,0-21-16,1 0 0,-1 0 16,21 0-16,-21 0 0,0 0 15,1 0-15,-1 0 0,0 0 0,0 0 16,0-21-16,0 0 0,22 0 16,-22 0-16,0-1 0,0 1 15,22-21-15,-22 21 0,0-22 0,21 1 16,-21 0-16,22-1 0,-22 22 0,21-21 15,1 21-15,-22 0 16,21-1-16,-21 22 0,0 0 0,1 0 16,-1 0-16,-21 22 0,0-1 15,0 21-15,0-21 0,0 22 16,0-1-16,0-21 0,0 21 0,0-20 16,0 20-16,-21-21 0,-1 0 15,1 0-15,21 1 0,0-1 0,-21 0 16,0-21-16,21 21 15,0-42 1,0 0 0,0 0-16,0-1 15,0 1-15,21 0 0,0 0 0,-21 0 16,21-22-16,1 22 0,20-21 16,-21 0-16,0-1 0,22 1 0,-22 0 15,21 20-15,-21 1 0,0 0 16,1 0-16,-1 0 0,-21 0 0,0 42 31,-21 0-31,-1 0 16,22 21-16,-21-20 0,0 20 15,0-21-15,0 21 0,0 1 0,21-22 16,0 21-16,-22-21 0,22 1 16,0 20-16,0-21 0,0 0 15,0 0-15,0 1 0,22-1 16,-1-21-16,0 0 0,21 0 0,-21 0 15,22 0-15,-22 0 0,21 0 16,1 0-16,-1-21 0,0 21 0,1-22 16,-1 1-16,0 0 0,1 0 15,-22 0-15,0-22 0,21 1 16,-21 21-16,-21-21 0,0-1 0,22 22 16,-22-21-16,0 21 0,0-1 0,0 1 15,-22 21-15,1 0 16,0 0-16,0 0 0,0 21 15,0 1-15,21 20 0,-22-21 16,1 21-16,21-20 0,-21 20 16,21-21-16,0 21 0,0-20 0,0 20 15,0-21-15,0 0 0,0 0 16,0 1-16,21-22 0,0 21 0,1-21 16,-1 0-16,0 0 0,0 0 15,0 0-15,0 0 0,1 0 0,-1 0 16,21 0-16,-21-21 0,0 21 0,1-22 15,-1 1-15,0 0 16,0 0-16,0-21 0,22 20 0,-22-20 0,0 0 16,0 21-16,0-22 0,22 1 15,-22 21-15,0-22 0,0 22 16,0 0-16,0 21 0,1 0 16,-22 21-1,0 0 1,0 1-16,0-1 0,0 0 15,0 0-15,-22 0 0,22-42 63,0 0-63,0 0 16,0 0-16,0-1 15,0 1-15,0 0 16,-21 0-16,0 21 15,0 0 1,0 0-16,0 21 0,21 21 16,-22-20-16,1 20 0,21-21 0,-21 21 15,0 1-15,0-22 0,21 21 16,0 1-16,0-22 0,-21 0 0,21 21 16,0-21-16,0 1 0,0-1 15,0 0-15,21-21 0,-21 21 0,21-21 16,0 0-16,0 0 15,22 0-15,-1 0 0,-21 0 0,21 0 16,1 0-16,20 0 0,-20-21 0,-1 21 16,0-21-16,1 0 0,-1-1 15,0 1-15,1-21 0,-1 21 16,-21-22-16,0 1 0,0 21 0,1-21 16,-22 20-16,0-20 0,0 21 0,0 0 15,0 0-15,0-1 0,0 44 31,0-1-31,-22 0 0,1 0 16,21 0-16,-21 22 0,21-22 16,0 0-16,-21 21 0,21-21 0,0 1 15,0-1-15,0 0 0,0 0 16,0 0-16,0 0 0,0 1 16,21-22-16,0 0 0,0 0 15,1 0-15,-1 0 0,21 0 16,-21 0-16,0 0 0,1 0 15,-1-22-15,-21 1 0,21 0 0,0 0 16,0 0-16,-21-22 0,21 22 16,-21-21-16,22 21 0,-22 0 0,21-22 15,-21 22-15,0 0 0,0 42 32,0 0-32,0 0 15,0 22-15,-21-22 0,21 0 16,-22 21-16,22-20 0,0-1 0,0 0 15,0 0-15,0 0 0,0 0 16,0 1-16,0-1 0,22-21 16,-1 21-16,0-21 0,0 0 15,0 0-15,0 0 0,1 0 0,-1 0 16,0-21-16,0 0 0,0-1 16,-21 1-16,21 0 0,1-21 15,-1 21-15,0-22 0,0-20 0,0 20 16,-21-20-16,21 21 0,1-22 15,-1 22-15,21-1 0,-21 1 0,0 0 16,1-1-16,-1 1 0,-21 21 16,0 0-16,0 0 0,-21 42 31,-1 0-31,-20 0 0,21 0 16,-21 22-16,20-1 0,1 0 0,-21 1 15,21-1-15,21 0 0,-21 22 16,21 20-16,0-41 0,0-1 15,0-21-15,0 22 0,0-22 0,21 21 16,0-21-16,-21 0 0,21 1 16,21-22-16,-20 21 0,-1-21 15,21 0-15,-21 0 0,22 0 0,-1 0 16,0 0-16,-21 0 0,22 0 16,-1-21-16,-21-1 0,22 1 0,-22 0 15,21 0-15,-21 0 0,0-22 16,1 1-16,-1 21 0,0-21 15,0 20-15,-21-20 0,0 21 16,0 0-16,-21 42 31,0 0-31,21 21 0,-21-20 0,21-1 16,-22 0-16,22 21 16,0-21-16,0 1 0,0-1 0,0 0 15,0 0-15,0 0 0,0 0 16,0 1-16,22-22 15,-1 0-15,0 0 16,0 0-16,0 0 0,0 0 0,1 0 16,-1 0-16,0-22 0,0 1 15,0 0-15,0 0 0,1 0 16,-22 0-16,21-22 0,0 22 0</inkml:trace>
  <inkml:trace contextRef="#ctx0" brushRef="#br0" timeOffset="193972.04">27559 15854 0,'-21'0'15,"42"0"-15,-63 0 0,20 0 0,44 0 31,20 0-31,-21 0 0,0 0 16,22 0-16,-1 0 0,0 0 16,1 0-16,-1 0 0,-21-21 15</inkml:trace>
  <inkml:trace contextRef="#ctx0" brushRef="#br0" timeOffset="194691.63">29252 15981 0,'0'0'16,"21"0"-16,1-21 0,-1 21 0,0-21 15,0 21-15,21-22 0,-20 1 16,-1 0-16,21 21 0,-21-21 0,22 0 15,-22 0-15,0-1 0,0 1 16,0 0-16,0 0 0,-21 0 16,0 0-16,0-1 0,0 1 15,-21 21 1,0 0-16,0 0 0,0 0 0,0 0 16,-22 0-16,22 0 0,0 21 15,-21 1-15,20-1 0,1 0 0,0 0 16,0 0-16,0 0 0,21 1 15,0-1-15,0 0 0,0 0 0,0 21 16,0-20-16,0 20 16,0-21-16,21 21 0,0-20 0,0 20 0,0-21 15,1 21-15,-1-20 16,0-1-16,0 0 0,-21 21 0,0-21 16,0 1-16,0-1 15,-21-21 1,0 0-16,-22 0 0,22 0 15,-21 0-15,0-21 0,-1 21 0,1-22 16,0 1-16,20 21 0,-20-21 0,0 0 16,21 0-16,-1 0 15,1-1-15,0-20 0,21 21 0,0 0 16,0 0-16,0-1 16,0 1-16,21 21 15,0 0-15,1 0 16,20 0-16,-21 0 0,0 0 0,22 0 15,-22 0-15,21-21 0,0 21 16</inkml:trace>
  <inkml:trace contextRef="#ctx0" brushRef="#br0" timeOffset="195391.74">29866 15854 0,'0'0'16,"0"-21"-16,-21 21 31,0 0-31,0 0 16,-1 21-16,22 0 0,-21 0 15,0 0-15,0 1 0,0 20 0,0-21 16,21 0-16,-22 22 0,22-22 16,-21 0-16,21 21 0,0-21 15,0 1-15,0-1 0,0 0 16,0 0-16,0 0 15,21-21-15,22 0 0,-22 0 0,0 0 16,21 0-16,1 0 0,-1 0 16,0 0-16,1-21 0,-1 21 15,0-21-15,22 0 0,-22 0 0,1-22 16,-22 22-16,21-21 0,-21 21 16,0-22-16,1 1 0,-22 21 15,0 0-15,0-22 0,0 22 16,0 0-16,-22 21 0,1 0 15,0 0-15,0 0 0,0 0 16,0 21-16,-1 0 0,1 0 16,0 1-16,21-1 0,0 21 15,-21-21-15,21 0 0,0 22 0,0-22 16,0 0-16,0 0 0,21 0 16,-21 1-16,21-22 0,0 21 15,1-21-15,-1 0 0,21 0 0,-21 0 16,0 0-16,22 0 0,-22 0 0,0 0 15,21 0-15,-20 0 0,-1-21 16,21 21-16,-21-22 0,0 1 16,1 0-16,-1-21 0,-21 21 0,21-1 15,0 1-15,-21-21 0,21 42 16,-21-21-16,0 0 0,0 42 31,0 0-31,-21 0 0,21 0 16,0 0-16,-21 1 0,21-1 0,-21 0 15,21 0-15,0 0 16,0 0-16,0 1 0,0-1 16,0 0-16,21-42 31,0 0-15,-21-1-16</inkml:trace>
  <inkml:trace contextRef="#ctx0" brushRef="#br0" timeOffset="195580.64">30776 15727 0,'-21'0'16,"0"0"0,21 21 15,21 0-16,0-21 1,0 0-16</inkml:trace>
  <inkml:trace contextRef="#ctx0" brushRef="#br0" timeOffset="195905.45">30967 15769 0,'-21'64'16,"42"-128"-16,-64 149 0,22-43 15,21-21-15,-21 22 0,0-22 0,21 21 16,0 1-16,0-1 0,0 0 16,-21 1-16,21 20 0,0-21 0,-21 1 15,21-1-15,0 0 0,0 22 16,-22-22-16,1 22 0,0-1 0,21 1 16,-21-1-16,0 1 0,-22-1 15,22 1-15,0-1 0,-21-20 16,21-1-16,-22 0 0,22 1 15,0-1-15,0-21 0,0 0 0,-1 0 16,22-42 15,0 0-31,0 0 16,22 0-16,-1 0 0,0-1 0,0-20 16,21 0-16,-20-1 0,-1-20 15,21-1-15,-21 1 0</inkml:trace>
  <inkml:trace contextRef="#ctx0" brushRef="#br0" timeOffset="196559.75">30924 16171 0,'106'-296'31,"-106"275"-31,-127 465 0,148-571 0,106-211 0,-105 317 0,-22-1 16,21 22-16,0 0 0,0-21 15,0 21-15,0 0 0,1 0 0,-1 0 16,21 0-16,-21 21 0,0 1 15,-21-1-15,22 0 0,-22 21 16,0-21-16,0 22 0,0-22 0,0 21 16,-22-21-16,1 1 0,0-1 15,0 0-15,0 0 0,0 0 0,-1-21 16,1 0-16,0 0 16,0 0-16,0 0 0,0 0 0,-1 0 15,22-21 1,22 21 31,-1 0-32,0 0-15,0 0 0,21 0 0,-20 0 16,20 0-16,-21 0 0,21 0 16,-20 0-16,20-21 0,0 0 0,-21 0 15,1-1-15,20 1 16,-21 0-16,0-21 0,0-1 15,1 22-15,-1-21 0,0 0 0,0-1 16,0 22-16,0-21 0,-21-1 16,0 1-16,22 21 0,-22-21 0,21 20 15,-21 1-15,0 0 0,0 42 32,-21 0-17,-1 1-15,22 20 0,0-21 0,-21 21 16,0-20-16,21 20 0,-21 0 15,21-21-15,0 22 0,0-1 16,0 0-16,0-20 0,0 20 16,0-21-16,0 0 0,0 0 15,0 1-15,0-1 0,21-21 16,0 0-16,0 0 16,1 0-16,-1 0 15,0-21-15,-21-1 16,0 1-16,21 0 0,-21 0 15,21 0-15,-21 0 0</inkml:trace>
  <inkml:trace contextRef="#ctx0" brushRef="#br0" timeOffset="196763.82">31581 15748 0,'-22'0'0,"44"0"31,-1 0-15,0 0-16,0 0 0,0 0 15,22 0-15,-22 0 0,0 0 0,0-21 16,0 21-16,0 0 0,1 0 16,20 0-16,-21-21 0</inkml:trace>
  <inkml:trace contextRef="#ctx0" brushRef="#br0" timeOffset="197072.3">32533 15579 0,'-21'0'31,"0"0"-31,0 0 15,-1 21-15,1 0 0,0-21 0,0 21 16,0 22-16,0-22 16,-1 0-16,-20 0 0,21 21 0,0-20 15,0 20-15,-1-21 0,1 21 16,21-20-16,0 20 0,-21-21 16,21 0-16,0 0 0,0 1 0,0-1 15,0 0-15,21 0 0,0-21 16,1 0-16,-1 21 0,21-21 0,0 0 15,1 0-15,-1 0 0,22 0 16,-22-21-16</inkml:trace>
  <inkml:trace contextRef="#ctx0" brushRef="#br0" timeOffset="197395.96">32956 15642 0,'0'0'0,"0"-21"15,22 21 32,-1 0-47,0 0 0,0 21 16,0 0-16,0-21 0,-21 22 16,0-1-16,0 21 0,0-21 15,0 0-15,0 22 0,-21-22 0,21 21 16,-21-21-16,0 22 15,0-22-15,0 0 0,-1 21 0,1-20 16,0-1-16,0-21 0,0 21 16,0 0-16,-1-21 0,1 21 15,0-21-15</inkml:trace>
  <inkml:trace contextRef="#ctx0" brushRef="#br0" timeOffset="197582.88">33062 16277 0,'0'0'15</inkml:trace>
  <inkml:trace contextRef="#ctx0" brushRef="#br0" timeOffset="59363.02">25358 4276 0,'0'0'0,"-22"21"31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03:28:46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656 593 0,'21'0'31,"0"0"-15,1 0-1,-1 0-15,0-21 16,0 21-16,0-22 0,0 22 0,1-21 16,-1 0-16,0 21 0,0-21 15,0 0-15,0 0 0,-21-1 16,0 1-16,0 0 15,-21 21 1,0 0-16,0 0 0,-21 0 16,20 0-16,-20 0 0,0 21 15,21 0-15,-22-21 0,1 22 16,0-1-16,20 0 0,1 0 16,0 0-16,0 0 0,21 1 15,0-1-15,0 0 0,0 0 0,0 0 16,21 0-16,0 1 15,0-1-15,1-21 0,20 21 16,-21 0-16,0 0 0,22 0 0,-22 1 16,0-1-16,0 0 15,0 21-15,22-21 0,-43 1 0,21 20 16,-21-21-16,21 0 0,-21 22 16,0-22-16,0 0 0,0 21 0,-21-21 15,0 1-15,-22-1 0,22 0 16,-21 0-16,-22 0 0,22 0 15,0-21-15,-1 0 0,-20 22 0,20-22 16,1 0-16,0 0 0,21 0 16,-22 0-16,22-22 0,-21 22 15,21-21-15,-1 0 0,1 0 0,0 0 16,0 0-16,0-1 0,21-20 16,0 21-16,0 0 0,0-22 15,0 22-15,0 0 0,0 0 0,21 0 16,0 21-16,21-21 15,-20 21-15,-1-22 0,21 22 0,-21 0 16,22 0-16</inkml:trace>
  <inkml:trace contextRef="#ctx0" brushRef="#br0" timeOffset="1955.95">1016 741 0,'0'-21'16,"0"0"-16,0-1 16,0 1-1,0 42 17,0 1-32,-21-1 0,21 0 15,0 0-15,0 21 0,0-20 16,0 20-16,0 0 0,0-21 15,0 22-15,0-1 0,0-21 0,-21 22 16,21-22-16,0 0 0,0 21 16,0-21-16,0 1 0,0-1 0,21 0 15,0-21 1,0 0 0,0 0-16,0 0 0,1 0 0,-1 0 15,0 0-15,0-21 0,21 0 16,-20 21-16,20-22 0,-21 1 0,21-21 15,-20 21-15,20 0 0,-21-22 16,21 22-16,-20-21 0,20-1 16,-21 22-16,-21-21 0,21 21 0,-21 0 15,0-1-15,0 1 0,0 0 16,-21 21 0,0 0-16,0 0 0,0 0 15,-1 0-15,22 21 0,0 0 16,0 1-16,0-1 15,0 0-15,0 0 0,0 0 16,0 0-16,22 1 0,-1-22 16,-21 21-16,21 0 0,-21 0 0,0 0 15,21 0-15,-21 1 0,0-1 16,21 0-16,-21 0 16,21-21-16,-21 21 0,22 0 0,-1-21 15,0 22-15,0-22 16,0 0-16,0 0 0,1 0 0,-1 0 15,0 0-15,0 0 0,0 0 16,22-22-16,-22 1 0,0 21 16,0-21-16,0 0 0,0 0 15,1 0-15,-22-1 0,21 1 16,0 0-16,0 0 0,-21-21 0,0 20 16,21-20-16,0 21 0,-21-21 15,0 20-15,0 1 0,0 0 0,0 0 16,0 0-1,-21 21 1,0 0-16,0 21 0,0 0 16,21 0-16,-21 0 0,21 1 15,0 20-15,-22-21 0,22 0 16,-21 22-16,21-22 0,0 21 16,0-21-16,0 0 0,0 1 15,0-1-15,0 0 0,0 0 0,0 0 16,21 0-16,1-21 15,-1 0-15,0 0 0,0 0 0,0 0 16,0 0-16,22 0 0,-22 0 16,21 0-16,-21-21 0,22 0 0,-1 21 15,0-21-15,-20 0 0,20 0 16,-21-1-16,21 1 0,-20 0 16,-1 0-16,0-21 0,-21 20 0,0 1 15,0 0-15,0 0 16,0 0-16,0 0 0,0-1 0,-21 1 15,0 21-15,-1 0 16,1 0-16,0 21 16,0-21-16,21 22 0,0-1 15,-21 0-15,21 0 0,0 21 16,-21-20-16,21-1 0,0 0 0,0 0 16,0 21-16,0-20 0,0-1 15,0 0-15,21 0 0,0 0 16,0-21-16,0 0 0,22 21 15,-22-21-15,21 0 0,0 0 0,1 0 16,-1 0-16,0 0 0,-20-21 16,20 0-16,0 21 0,1-21 15,-22 0-15,0 0 0,0-1 16,0 1-16,0 0 0,1 0 16,-1-21-16,-21 20 0,21-20 0,-21 21 15,0-21-15,0 20 0,0 1 16,0 0-16,0 0 0,0 0 0,0 42 31,0 0-31,0 0 16,0 0-16,0 1 0,0 20 15,0-21-15,0 0 0,-21 22 16,21-22-16,-21 0 0,21 21 16,-22-21-16,22 1 0,0-1 15,0 0-15,0 0 0,0 0 0,0 0 16,0 1-1,0-44 17,0 1-32,0 0 0,0 0 15,22-21-15,-1 20 0,-21 1 16,21-21-16,0 21 0,0-22 16,0 1-16,22 0 0,-22 21 0,0-22 15,21 22-15,1-21 16,-22 21-16,21 21 0,-21-22 0,22 22 0,-22 0 15,0 0-15,21 0 16,-20 22-16,-22-1 0,0 0 0,21 0 16,-21 21-16,0-20 0,0 20 15,0-21-15,0 21 0,0-20 0,-21 20 16,21-21-16,0 21 0,0-20 16,0-1-16,0 0 0,0 0 0,0 0 15,21-21-15,0 0 16,0 0-16,0 0 0,0 0 0,1 0 15,20-21-15,-21 21 16,21-21-16,1 0 0,-22 0 0,21-1 16,1 1-16,-22-21 0,21 21 15,0-22-15,-20 1 0,20 21 0,-21-21 16,0 20-16,0-20 0,-21 21 16,0 0-16,0 0 0,0-1 0,-21 22 31,0 0-31,21 22 0,-21-1 15,0-21-15,21 21 0,-21 0 16,21 0-16,0 22 0,0-22 16,0 0-16,0 0 0,0 0 0,0 0 15,21 1-15,-21-1 16,21 0-16,0 0 0,0 0 16,-21 0-16,21-21 15,-21 22-15,0-1 16,-21 0-1,0-21-15,0 0 0,0 0 16,-22 0-16,22 0 0,0 0 16,0 0-16,0 0 0,0 0 0,-1 0 15,1 0-15,0 0 16,21-21 0,0 0-16,0-1 15,0 1-15,0-21 0</inkml:trace>
  <inkml:trace contextRef="#ctx0" brushRef="#br0" timeOffset="2731.98">4762 466 0,'0'0'15,"0"-21"-15,0-1 16,0 1-16,0 0 0,0 0 16,0 0-1,-21 21-15,21 21 32,0 0-32,0 0 0,0 0 0,0 22 15,0-22-15,0 21 0,-21 1 16,21-22-16,0 21 0,0 0 0,0 1 15,0-1-15,0-21 0,-21 22 16,21-1-16,0 0 0,-21-21 16,21 22-16,0-22 0,0 0 0,0 0 15,0 0-15,0 1 0,0-1 16,-21-21 0,21-21-1,0-1-15,0 1 16,0 0-16,0 0 0,0 0 15,0-22-15,0 22 0,0-21 16,21 21-16,0-22 0,0 22 16,0-21-16,22 21 0,-22 0 0,21-1 15,0 1-15,-20 0 0,20 0 16,0 21-16,-21 0 0,22 0 0,-22 0 16,21 0-16,-21 21 0,1 0 15,-1-21-15,0 21 0,0 22 0,-21-22 16,0 0-16,0 0 0,0 22 15,0-22-15,0 0 0,0 21 0,0-21 16,-21 1-16,21-1 0,-21 0 16,21 0-16,-21-21 0,21 21 15,-22-21-15,1 21 16,21-42 15,0 0-15,0 0-16,21 0 0,1 21 15,-1-21-15</inkml:trace>
  <inkml:trace contextRef="#ctx0" brushRef="#br0" timeOffset="3248.03">5546 614 0,'0'0'0,"0"-21"0,0 0 15,-22 21 1,1 0-16,0 0 15,0 21-15,0 0 0,0 0 16,-1 0-16,1 22 0,21-22 16,-21 0-16,21 21 0,-21-21 15,21 22-15,0-1 0,0-21 16,-21 22-16,21-22 0,0 21 0,0-21 16,0 0-16,0 1 0,21-1 15,-21 0-15,21-21 0,0 0 0,0 21 16,1-21-16,-1 0 0,0 0 15,21 0-15,-21 0 0,22-21 16,-22 0-16,21 21 0,-21-21 0,22-1 16,-22 1-16,0 0 0,21-21 15,-20 21-15,-1-22 0,-21 1 0,0 21 16,21-22-16,-21 1 0,0 21 16,0-21-16,-21 20 0,0 1 15,-1-21-15,1 21 0,0 21 0,0-21 16,-21 21-16,20 0 0,-20 0 15,0 0-15,21 21 0,-1-21 0,-20 21 16,21 0-16,0 0 0,0 22 16,-1-22-16,1 21 0,0-21 15,21 22-15,0-22 0,0 21 0,0-21 16,0 0-16,0 1 0,0-1 16,0 0-16,0 0 0,21 0 0,0-21 15,1 0-15,-1 21 0,21-21 16,-21 0-16,0 0 0,22 0 0,-22 0 15,0-21-15,21 21 0,1-21 16,-22 0-16</inkml:trace>
  <inkml:trace contextRef="#ctx0" brushRef="#br0" timeOffset="3583.7">6244 445 0,'0'-43'16,"0"86"-16,0-107 0,0 43 0,0 0 15,-21 42 1,21 0 0,0 0-16,0 0 0,-21 22 15,21-22-15,-21 21 0,-1 1 0,22-22 16,0 21-16,0 0 0,-21 1 16,0-1-16,21-21 0,-21 22 15,21-1-15,0 0 0,0-21 0,0 22 16,0-22-16,0 0 0,0 0 15,0 0-15,0 1 0,21-1 16,0-21-16,0 0 0,1 0 16,-1 0-16,0 0 15,0 0-15,0 0 0,0 0 0,1-21 16,-1 21-16,0-22 0,0 1 16,0 0-16,-21 0 0,0 0 15,21 0-15,-21-1 0</inkml:trace>
  <inkml:trace contextRef="#ctx0" brushRef="#br0" timeOffset="3851.76">5948 593 0,'21'0'46,"21"0"-46,-21 0 0,22 0 16,-22 0-16,21 0 0,-21 0 0,22 0 16,-22 0-16,21 0 0,-21 0 15,1 0-15,-1 0 0,0 0 16,0 0-16,-42 0 62</inkml:trace>
  <inkml:trace contextRef="#ctx0" brushRef="#br0" timeOffset="4483.74">7683 826 0,'0'0'0,"-21"0"0,0 0 16,0 0-16,0 0 0,0 0 16,-1 0-16,44 0 31,20 0-15,0 21-16,1-21 15,20 0-15,1 0 0,-1 0 0,1 0 16,20 0-16,-20 0 0,20 0 15,-20 0-15,21 0 0,-22 0 16,22 0-16,-1 0 0,-20 0 0,-1 0 16,22 0-16,-21 0 0,-22-21 15,21 21-15,-20 0 0,-22-22 0,21 22 16,-21 0-16,1 0 16,-22-21-16,0 0 15,-22 21 1,1-21-16,21 0 0,-21 21 15,0-21-15</inkml:trace>
  <inkml:trace contextRef="#ctx0" brushRef="#br0" timeOffset="4922.85">8763 529 0,'0'0'15,"-21"0"-15,0 0 0,-1 0 0,1 0 16,0 0-1,21 21-15,0 1 16,0-1-16,0 0 16,21 0-16,0 0 15,1-21-15,-1 21 0,0 1 0,21-22 16,-21 21-16,22-21 0,-1 0 0,-21 0 16,22 0-16,-1 0 0,0 0 15,-21 0-15,22 0 0,-22 0 0,21 0 16,-21 0-16,1 0 0,-1 0 15,0 0-15,-42 0 32,0 0-32,-1 0 15,1 0-15,-21 0 0,21 21 16,-22 0-16,22 21 0,-21-20 0,21-1 16,0 21-16,-1-21 15,1 0-15,-21 22 0,21-22 0,0 0 16,-1 21-16,22-20 0,-21-1 15,0-21-15,21 21 0,-21 0 0,21 0 16,-21-21 0,0 0-1</inkml:trace>
  <inkml:trace contextRef="#ctx0" brushRef="#br0" timeOffset="14384.55">10626 360 0,'0'0'0,"-22"0"15,1 0-15,0 0 0,0 0 16,0 0-16,0 0 0,-1 0 16,1 0-16,0 0 15,21 21 1,21-21-1,0 0-15,1 0 0,-1 0 16,21 0-16,0 0 0,22-21 0,-1 21 16,1-21-16,-1 0 0,1 21 15,-1-22-15,1 22 0,-1 0 16,1-21-16,-22 21 0,1 0 16,-1 0-16,-21 0 0,0 0 0,-42 0 31,0 0-16,0 21-15,0-21 0,-22 0 16,22 0-16,0 0 0,-21 22 0,20-22 16</inkml:trace>
  <inkml:trace contextRef="#ctx0" brushRef="#br0" timeOffset="14647.48">10858 339 0,'0'0'0,"-21"0"0,0 0 15,21 21 1,-21 0-16,21 0 15,0 0-15,0 1 16,0-1-16,0 0 0,0 0 0,0 21 16,0 1-16,0-22 0,0 21 15,0 22-15,0-22 0,0 22 0,-21-22 16,21 21-16,0-20 0,-21-1 16,-1 22-16,22-22 0,0-21 0,0 21 15,0-20-15,-21-1 0,21 0 16,0 0-16,0 0 0,0 0 15,0-42 17,0 0-32,21 0 0</inkml:trace>
  <inkml:trace contextRef="#ctx0" brushRef="#br0" timeOffset="15243.5">11642 783 0,'0'0'15,"0"-21"-15,0 0 0,0 0 16,0 0-16,0-1 0,0 1 16,-22 0-1,22 0-15,-21 0 0,0 21 0,0-21 16,0 21-16,0 0 0,-22 0 15,22 0-15,0 0 0,0 0 0,-22 0 16,22 0-16,-21 21 0,21 0 16,0 21-16,-22-21 0,22 22 0,0-1 15,0 0-15,0 1 0,-1-1 16,1 0-16,21 1 0,0-1 0,0 0 16,0 1-16,0-22 0,0 0 15,0 0-15,0 0 0,21 1 0,1-22 16,-1 0-16,0 0 0,0 0 15,21 0-15,-20 0 0,-1 0 16,21-22-16,-21 1 0,0 0 16,22 0-16,-22 0 0,0 0 0,0-1 15,0-20-15,22 21 0,-43-21 16,21-1-16,0 1 0,0 0 0,-21 20 16,0-20-16,0 21 0,0-21 15,0 20-15,0 1 0,0 42 31,0 1-31,0-1 16,0 21-16,0-21 0,0 22 16,0-1-16,0 0 0,0 1 0,0-22 15,0 21-15,0-21 16,0 0-16,0 1 0,0-1 0,0 0 16,21-21-16,1 0 0,-1 0 0,0 0 15,0 0-15,0 0 16,22 0-16,-22-21 0,0 0 0,21-1 15,-21 1-15,1 0 0,20 0 16</inkml:trace>
  <inkml:trace contextRef="#ctx0" brushRef="#br0" timeOffset="16439.84">12150 508 0,'0'0'0,"0"-21"16,0-21-16,0 20 0,0 1 0,-22 0 15,22 0-15,-21 21 0,0 0 16,0 0-16,21 21 15,0 0-15,0 0 16,0 22-16,0-22 0,0 21 0,0 1 16,-21-22-16,21 21 0,0 0 15,0 22-15,-21-22 0,21 1 0,0-1 16,0 0-16,-22 1 0,22-1 16,0-21-16,-21 0 0,21 22 0,0-22 15,0 0-15,0-42 47,0 0-47,0-1 16,21-20-16,1 21 15,-22 0-15,21-22 0,0 1 0,0 0 16,0 21-16,0-22 0,1 22 16,20-21-16,-21 21 0,21-1 0,-20 1 15,20 21-15,-21 0 0,0 0 0,0 0 16,1 0-16,-1 0 0,-21 21 15,0 1-15,0-1 16,-21 0-16,-1 0 16,-20-21-16,21 21 0,-21 0 15,20-21-15,-20 22 0,0-22 16,21 0-16,-22 0 0,22 0 0,0 0 16,-21 0-16,20 0 0,1 0 15,0 0-15,21-22 16,0 44-1,0-1 1,0 0-16,0 21 16,21-21-16,-21 1 0,0-1 0,0 0 15,21 0-15,-21 0 0,22 0 16,-1 1-16,-21-1 0,21 0 16,0-21-16,-21 21 0,21-21 15,0 0-15,1 21 0,-1-21 0,21 0 16,-21 0-16,0 0 0,22 0 15,-22 0-15,0-21 0,21 21 0,-20-21 16,20 21-16,-21-21 0,21 0 16,-20-1-16,-1 1 0,21-21 0,-21 21 15,0 0-15,1-22 0,-1 1 16,0 21-16,-21 0 0,0-22 0,0 22 16,0 0-16,0 0 0,0 0 15,-21 42 16,0-21-31,-1 21 0,22 0 16,-21 0-16,21 22 0,-21-22 16,0 21-16,21-21 0,0 22 15,-21-22-15,0 21 0,21-21 0,0 0 0,0 1 16,0-1-16,0 0 0,0 0 16,0 0-16,21-21 0,0 0 15,0 0-15,0 0 0,0 0 16,1 0-16,-1 0 0,0 0 0,0 0 15,0-21-15,0 0 0,22 21 16,-22-21-16,0 0 0,0-1 0,22 1 16,-22 0-16,0 0 15,21 0-15,-21-22 0,1 22 0,-1-21 16,0 21-16,0 0 0,0-1 16,0 1-16,-21 0 0,0 0 0,-21 21 31,0 0-31,0 21 15,21 0-15,-21 0 0,0 1 16,-1-1-16,22 0 0,0 0 0,0 0 16,0 0-16,0 1 0,0-1 15,0 0-15,0 0 0,0 0 16,22 0-16,-1 1 0,0-22 16,0 21-16,0-21 0,-21 21 15,-21-21 16,0 21-31,0-21 16,0 0-16,-1 0 0,1 0 16,-21 0-16,21 21 0,0-21 0,-1 0 15,1 0 1,21-21 0,0 0-16</inkml:trace>
  <inkml:trace contextRef="#ctx0" brushRef="#br0" timeOffset="17147.74">13737 614 0,'0'0'0,"21"-21"15,0 21-15,1 0 0,-1-21 16,0 21-16,0-22 15,0 1-15,0 0 0,1 21 16,-22-21-16,21 0 0,0 21 16,-21-21-16,0-1 0,0 1 0,0 0 15,0 0-15,0 0 0,0 0 16,0-1-16,-42 22 0,20-21 16,1 21-16,0 0 0,-21 0 0,21 0 15,-22 21-15,1-21 0,21 22 16,-22 20-16,22-21 0,0 0 0,0 0 15,0 22-15,21-22 0,0 21 16,0-21-16,0 1 0,0-1 0,0 21 16,0-21-16,42 0 0,-21 1 15,0-1-15,1 0 0,-1 21 0,21-21 16,-21 1-16,0-1 0,22 0 16,-22 21-16,21-21 0,-21 1 0,1-1 15,-1 0-15,-21 0 0,0 0 16,0 0-16,0 1 0,0-1 0,-21 0 15,-1-21-15,1 21 16,-21-21-16,21 0 0,-22 21 0,22-21 16,-21 0-16,21 0 0,-22 0 15,22 0-15,-21 0 0,21-21 0,0 21 16,-1-21-16,1 0 0,0 21 0,0-21 16,0-1-16,21 1 0,0 0 15,0 0-15,0 0 0,0 0 16,0-1-1,21 22-15,0 0 16,0 0-16,0 0 16,1 0-16,-1 0 0</inkml:trace>
  <inkml:trace contextRef="#ctx0" brushRef="#br0" timeOffset="18927.87">14224 677 0,'21'0'0,"-42"0"0,63-21 0,-42 0 16,0 0-1,-21 21 1,0 0 0,0 21-16,21 0 15,-21 0-15,21 1 0,-22 20 16,22-21-16,-21 0 0,21 22 15,0-22-15,0 0 0,0 21 0,-21-21 16,21 22-16,0-22 0,0 0 16,0 0-16,0 0 0,0 1 0,0-1 15,0 0-15,21-21 16,0 0-16,1 0 0,-1 0 0,0 0 16,0 0-16,0 0 0,22 0 15,-22-21-15,21 21 0,-21-21 0,22-1 16,-22 1-16,21 0 0,0 0 15,-20 0-15,20-22 0,-21 22 16,0 0-16,0-21 0,1 21 16,-22-1-16,21-20 0,-21 21 15,0 0-15,-21 21 16,-1 0-16,1 0 0,0 0 16,0 0-16,21 21 0,0 0 15,0 0-15,0 0 0,0 1 16,0-1-16,0 0 0,0 0 15,0 0-15,0 0 0,0 1 0,0-1 16,21 0-16,0 0 0,-21 0 16,21-21-16,1 21 0,-1-21 0,21 22 15,0-22 1,-20 0-16,-1 0 0,0 0 16,21 0-16,-21 0 0,1 0 0,20 0 15,-21-22-15,0 22 0,22-21 16,-22 0-16,0 21 0,0-21 0,0 0 15,22 0-15,-22-1 0,0-20 16,-21 21-16,21 0 0,-21-22 16,0 22-16,0 0 0,0 0 0,0 0 15,0 0-15,-21-1 16,0 22-16,0 0 16,-1 0-16,1 22 0,0-1 15,0 0-15,0 0 16,0 0-16,21 22 0,-22-22 0,22 21 15,-21-21-15,21 0 0,0 22 16,0-22-16,0 0 0,0 0 0,0 0 16,0 1-16,21-22 0,1 21 15,20-21-15,-21 0 0,0 0 16,0 0-16,22 0 0,-1 0 16,-21 0-16,22 0 0,-1-21 15,0-1-15,1 22 0,-22-21 0,21 0 16,0 0-16,1 0 0,-22 0 0,0-22 15,0 22-15,0 0 0,1-21 16,-22 20-16,21 1 0,-21 0 16,0 0-16,0 0 0,0 0 0,0-1 15,-21 22-15,-1 0 16,1 0-16,0 0 0,0 0 0,0 0 16,0 22-16,-1-22 0,22 21 15,-21 0-15,0 0 0,21 21 0,0-20 16,0-1-16,0 21 0,0-21 15,0 0-15,0 1 0,0-1 0,0 0 16,21 0-16,0 0 0,1-21 16,-1 0-16,21 21 0,-21-21 15,0 0-15,1 0 0,20 0 0,-21 0 16,0-21-16,22 0 0,-22 21 16,0-21-16,0 0 0,0 21 0,0-21 15,1-1-15,-22-20 0,21 21 16,0 0-16,0 0 0,-21-22 0,21 22 15,-21 0-15,0 0 0,0 0 16,0-1-16,0 44 31,0-1-31,0 0 16,0 0-16,-21 0 0,21 22 16,-21-22-16,21 21 0,-21-21 15,21 22-15,0-22 0,0 0 0,0 0 16,0 0-16,0 0 15,0-42 32,0 0-47,0 0 16,0 0-16,0-22 0,21 22 0,0 0 16,0-21-16,0 21 0,1-22 15,-1 22-15,0-21 0,21 21 0,1-1 16,-22 1-16,21 0 15,-21 0-15,22 21 0,-22 0 0,21 0 16,-21 0-16,0 0 0,1 21 16,-1 0-16,-21 0 0,21 1 0,-21-1 15,0 21-15,0-21 0,0 22 16,0-22-16,0 0 0,0 21 0,-21-21 16,21 1-16,0-1 0,0 0 15,0 0-15,0 0 0,21-21 16,0 0-16,0 21 0,0-21 15,1 0-15,-1 0 0,21 0 0,-21 0 16,0-21-16,22 21 0,-22-21 16,0 0-16,21 21 0,-20-21 15,-1 0-15,21-1 0,-21-20 16,0 21-16,1-21 0,-1 20 0,0 1 16,0-21-16,-21 21 0,21-22 15,-21 22-15,0 0 0,0 0 0,-21 21 16,0 0-16,0 0 15,0 0-15,-1 0 0,1 0 0,0 21 16,0 0-16,0 0 0,21 1 16,0-1-16,0 0 0,0 21 0,0-21 15,0 1-15,0-1 16,0 21-16,0-21 0,21 0 0,-21 1 16,21-22-16,-21 21 0,0 0 0,21-21 15,-21 21-15,0 0 16,-21-21-1,0 0-15,0 0 0,0 0 16,-1 0-16,1 0 16,0-21-1,21 0-15,0 0 0,0 0 16,0-1-16,0-20 0,21 21 0</inkml:trace>
  <inkml:trace contextRef="#ctx0" brushRef="#br0" timeOffset="19455.9">17378 296 0,'0'0'0,"0"-21"0,-21 21 16,-1-21-16,1 0 0,0 21 31,21 21-31,0 0 16,-21 0-16,21 1 0,0 20 15,0-21-15,0 21 0,0 1 0,0-22 16,0 21-16,0 1 0,0-1 16,0 0-16,0-21 0,-21 22 15,21-1-15,-21-21 0,21 22 16,0-22-16,0 21 0,0-21 0,0 0 16,0 1-16,-22-22 0,22 21 15,0-42 16,0-1-31,0 1 16,0 0-16,22 0 0,-1 0 16,0-22-16,0 22 0,0 0 0,22-21 15,-22 21-15,21-22 0,0 22 16,1 0-16,-1 0 0,0 21 16,1 0-16,-22-21 0,21 21 15,-21 0-15,1 21 0,-1 0 0,0-21 16,-21 42-16,0-21 0,0 1 15,0 20-15,0-21 0,0 0 0,0 22 16,-21-22-16,0 0 0,-1 0 16,1 0-16,21 0 0,-21 1 0,0-22 15,0 21-15,21-42 47,21-1-47</inkml:trace>
  <inkml:trace contextRef="#ctx0" brushRef="#br0" timeOffset="19872.4">18076 593 0,'0'0'0,"21"-21"0,-21-1 16,-21 44 15,0-22-15,21 21-16,-21 0 0,0 0 0,0 21 15,-1-20-15,22-1 0,-21 0 16,0 21-16,0-21 0,0 22 16,21-22-16,0 0 0,0 0 0,0 0 15,0 1-15,0-1 0,21 0 16,0-21-16,0 0 16,0 0-16,1 0 0,-1 0 0,0 0 15,21 0-15,-21-21 0,1 0 16,-1-1-16,0 1 0,0 0 0,0 0 15,0 0-15,-21 0 0,22-22 16,-22 22-16,0-21 0,0 21 0,0-1 16,0-20-16,-22 21 0,1 0 15,0 0-15,0-1 0,0 22 16,0 0-16,-1 0 0,1 0 0,0 0 16,0 0-16,21 22 0,-21-1 15,0 0-15,21 0 0,0 0 16,0 0-16,0 1 15,21-22-15,0 0 16,0 0-16</inkml:trace>
  <inkml:trace contextRef="#ctx0" brushRef="#br0" timeOffset="20192">18796 339 0,'0'0'0,"21"-43"0,-21 22 15,0 0-15,0 0 0,0 42 32,0 0-32,0 0 15,-21 22-15,0-22 0,21 21 16,-21 1-16,-1-22 0,1 21 0,21 0 16,-21 1-16,0-22 0,0 21 15,21-21-15,0 22 0,0-1 0,0-21 16,0 22-16,0-22 0,0 0 15,0 0-15,0 0 0,0 0 16,0 1-16,21-22 0,0 21 0,0-21 16,0 0-16,1 0 15,-1 0-15,0 0 16,0-21-16,0 21 0,0-22 0,1 1 16,-22 0-16,0 0 0</inkml:trace>
  <inkml:trace contextRef="#ctx0" brushRef="#br0" timeOffset="20401.49">18415 635 0,'0'0'0,"-21"0"0,0 0 16,-1 0-16,1 0 0,42 0 31,1 0-31,-1 0 16,21-21-16,-21 21 0,22 0 15,-22 0-15,21 0 0,0-21 0,-20 21 16,-1-21-16,21 21 0,-21-22 16,0 22-16,22-21 0,-22 0 0,0 0 15</inkml:trace>
  <inkml:trace contextRef="#ctx0" brushRef="#br0" timeOffset="20851.43">19939 169 0,'0'0'0,"21"-21"0,-21 0 16,0 42 15,0 0-31,0 1 15,0-1-15,0 0 0,-21 0 0,21 0 16,-21 22-16,21-22 0,0 0 16,-21 0-16,21 0 0,-22 0 0,22 1 15,0-1-15,0 0 0,0 0 16,22-21 31</inkml:trace>
  <inkml:trace contextRef="#ctx0" brushRef="#br0" timeOffset="21095.7">19706 529 0,'0'0'0,"-21"21"0,21 1 16,21-22-1,0 0 1,0 0-16,1 0 16,-1 0-16,21 0 0,-21 0 0,0 0 15,1 0-15,20 0 0,-21 0 16,0 0-16,0 0 0,1 0 16,-1-22-16,-21 1 15,0 0-15,0 0 16</inkml:trace>
  <inkml:trace contextRef="#ctx0" brushRef="#br0" timeOffset="21299.99">19727 275 0,'21'0'31,"1"-21"-31,-1 21 0,0 0 16,0 0-16,0 0 0,0 0 0,1 0 16,-1-21-16,0 21 0,0 0 15,0 0-15,0-21 0,1 21 16,-22-21-16</inkml:trace>
  <inkml:trace contextRef="#ctx0" brushRef="#br0" timeOffset="21816.5">20108 0 0,'0'0'15,"-21"0"-15,0 0 0,0 0 0,0 0 16,-1 0-16,1 0 0,0 0 16,0 0-16,0 0 0,0 0 0,-22 0 15,22 0-15,0 0 0,-21 0 16,20 0-16,-20 21 0,21 22 0,0-22 15,-22 21-15,22 0 16,0 22-16,-21-22 0,21 1 0,-1-1 16,22 0-16,-21 1 0,21-1 15,-21 0-15,21-21 0,0 22 0,0-22 16,0 21-16,0-21 0,21 1 0,0 20 16,1-21-16,20 0 0,-21 0 15,21-21-15,-20 22 0,20-22 16,0 0-16,1 0 0,-1 0 0,21 0 15,-20 0-15,-1 0 16,0-22-16,1 22 0,20-21 0,-20 0 0,-1 0 16,-21 0-16,21 0 0,1-22 15,-22 22-15,0-21 0,0-1 16,0 1-16,-21 0 0,0-22 16,0 1-16,0-1 0,0 1 0,-21-1 15,0 22-15,0-22 0,-21 22 0,20 42 16,-20 0-16,21 0 0,-21 0 15,-1 0-15,1 0 0,0 0 0,-1 0 16,1 0-16,0 0 0,-22 0 16,22 0-16,-1 0 0,22 0 0,-21 21 15,21 22-15,0-22 0,-1 0 16,22 0-16,0 0 0,0 0 0,0 1 16,0-1-16</inkml:trace>
  <inkml:trace contextRef="#ctx0" brushRef="#br0" timeOffset="23218.27">11536 2159 0,'0'-42'16,"21"21"-1,0 21-15,0-22 0,0 1 16,1 0-16,-1 0 16,0 0-16,-21 0 0,0-1 15,21 22-15,-21-21 0,0 0 0,0 0 16,0 0-16,0 0 0,-21 21 16,0-22-16,0 22 0,-22 0 0,22 0 15,-21 0-15,-1 0 0,1 22 16,0-1-16,-1 0 0,22 0 0,-21 21 15,0-20-15,-1 20 0,22-21 16,0 21-16,0-20 0,21-1 0,0 0 16,0 0-16,0 0 0,0 0 15,21 1-15,0-22 0,0 0 0,22 0 16,-22 0-16,21 0 0,0 0 16,-20 0-16,20-22 0,0 1 15,1 21-15,-1-21 0,-21 0 0,21 0 16,-20 21-16,-1-21 0,0-1 15,0 1-15,0 0 0,-21 0 16,0 0 0,-21 21 15,21 21-31,0 0 0,0 0 16,-21 22-16,21-22 0,0 21 0,0-21 15,0 22-15,0-1 0,0 0 16,0 22-16,0-22 0,0 0 15,0 22-15,0-22 0,0 22 16,0-1-16,21-20 0,-21-1 0,0 21 16,0-20-16,0 20 0,0-20 0,0-1 15,0 0-15,0 1 0,0-1 16,-21-21-16,0 21 0,0-20 0,-1-1 16,1 0-16,0 0 0,0-21 15,-21 0-15,20 0 0,-20 0 0,21 0 16,-21 0-16,-1-21 0,22 0 0,-21 0 15,-1-1-15,22-20 0,-21 21 16,21-21-16,0 20 0,21-20 16,0 0-16,0-22 0,0 22 0,0 0 15,0-22-15,0 1 0,21 20 16,0-20-16,0 20 0,0-20 0,22 21 16,-22-1-16,21 22 0,0-21 15,-20-1-15,20 22 0,0-21 0,1 21 16,-22 0-16</inkml:trace>
  <inkml:trace contextRef="#ctx0" brushRef="#br0" timeOffset="23827.59">11959 2117 0,'0'0'0,"0"21"0,0 0 0,0 0 31,21-21-15,0 0-16,-21-21 0,22 0 15,-1 21-15,0-21 0,0 0 16,0 21-16,0-22 0,1 1 0,-1 0 16,-21 0-16,0 0 15,0 0-15,0-1 0,0 1 0,-21 21 16,-1-21-16,1 21 0,0 0 16,0 0-16,0 0 0,0 0 0,-1 0 15,1 21-15,0 0 0,0 1 16,0 20-16,0-21 0,21 21 0,0-20 15,-22 20-15,22-21 0,0 21 16,0-20-16,0-1 0,0 21 16,0-21-16,0 0 0,22-21 0,-1 22 15,0-22-15,21 0 0,-21 0 16,22 0-16,-1 0 0,-21 0 0,22 0 16,-1-22-16,0 1 0,1 0 15,-22 0-15,21 0 0,0 0 0,-20-1 16,-1 1-16,21 0 0,-21-21 15,-21-1-15,21 22 0,1-21 16,-22 0-16,21-1 0,-21 1 0,0 0 0,0-1 16,0 1-16,0 0 15,0 20-15,0 1 0,0 0 0,0 63 32,0-20-32,0 20 15,0 0-15,0 1 0,0-1 16,0 0-16,0 1 0,-21-1 0,21 0 15,-22 1-15,22-22 0,0 21 16,-21-21-16,21 22 0,0-22 0,0 0 16,0 0-16,21-21 15,1 0-15,-1 0 16,0 0-16,0 0 16,0-21-16,-21 0 0,0 0 15</inkml:trace>
  <inkml:trace contextRef="#ctx0" brushRef="#br0" timeOffset="24031.88">12446 1947 0,'0'0'16,"-21"0"-16,21 22 0,0-1 31,21-21-16,0 0 1,0 0-16,0 0 0,1 0 16,-1 0-16,0-21 0,0 21 0,0-22 15,0 22-15,22-21 0</inkml:trace>
  <inkml:trace contextRef="#ctx0" brushRef="#br0" timeOffset="24548.56">13335 1799 0,'0'0'0,"-21"0"0,0 0 16,21-21 0,0 0-16,0 0 0,0 0 15,21-1-15,0 1 16,-21 0-16,21 0 0,-21 0 15,0 0-15,0-1 16,-21 22 0,0 0-16,0 22 0,-22-22 15,1 21-15,0 0 0,-1 0 0,22 0 16,-21 0-16,-1 1 0,22 20 16,0-21-16,0 0 0,0 0 15,21 22-15,0-22 0,0 0 16,0 0-16,0 0 0,21-21 0,21 22 15,-21-1-15,1 0 0,20 0 0,-21 0 16,21 0-16,-20-21 0,20 22 16,-21-1-16,0 0 0,0 0 0,1-21 15,-22 21-15,0 0 0,0 1 16,0-1-16,-43-21 0,22 21 16,-21-21-16,21 0 0,-22 0 15,1 21-15,0-21 0,-1 0 0,1 0 16,0 0-16,20 0 0,-20 0 15,21 0-15,0-21 0,0 21 16,-1-21-16,1 21 0,21-21 0,0-1 16,0 1-1,0 0-15,21 21 0,1-21 16,-1 21-16,0-21 0</inkml:trace>
  <inkml:trace contextRef="#ctx0" brushRef="#br0" timeOffset="26507.82">13652 1926 0,'0'0'0,"0"-42"15,0 21 1,0 0-16,0-1 15,0 44 32,0-1-47,0 0 16,0 0-16,0 0 0,0 22 0,0-22 16,0 0-16,0 21 15,0-21-15,-21 1 0,21 20 0,0-21 0,0 0 16,0 0-16,0 1 0,0-1 15,0 0-15,21-21 16,-21 21-16,22-21 0,-1 0 16,0 0-16,0 0 0,0 0 15,0 0-15,1-21 0,-1 21 0,0-21 16,21 0-16,-21 21 0,1-22 16,20 1-16,-21 0 0,0 0 15,0 0-15,1-22 0,-22 22 0,0 0 16,0 0-16,0 0 0,0-22 0,0 22 15,0 0-15,-22 21 32,22 21-17,0 0-15,0 1 0,0-1 16,0 0-16,0 0 0,0 0 16,22 0-16,-22 1 0,21-1 0,0-21 15,-21 21-15,21 0 0,0 0 16,-21 0-16,21-21 15,1 22-15,-1-22 16,0 0-16,0 0 0,0 0 16,0 0-16,1 0 0,-1 0 0,21 0 15,-21 0-15,0-22 0,22 22 16,-22-21-16,0 0 0,0 21 0,0-21 16,1 0-16,-1 0 15,-21-1-15,21-20 0,-21 21 0,21 0 16,-21-22-16,0 22 0,0 0 15,0 0-15,0 0 0,0 0 0,0-1 16,-21 22-16,0 0 16,0 0-16,-1 0 15,1 22-15,21-1 0,-21 0 0,0 21 16,0-21-16,21 1 0,-21-1 16,21 21-16,0-21 0,0 0 0,0 1 15,0-1-15,0 0 0,0 0 16,0 0-16,21-21 0,0 21 0,0-21 15,0 0-15,22 0 0,-22 0 16,0 0-16,21 0 0,1 0 16,-22 0-16,21 0 0,0 0 0,1-21 15,-1 0-15,0 21 0,1-21 16,-1 0-16,0 0 0,-20-1 0,20 1 16,-21 0-16,0 0 0,-21 0 15,0 0-15,0-1 0,0-20 0,0 21 16,0 0-16,-21 21 15,0 0 1,0 0-16,0 0 0,-1 0 0,1 0 16,0 21-16,0 0 0,0 0 15,0 0-15,21 1 0,0 20 0,0-21 16,0 0-16,0 0 0,0 1 0,0-1 16,0 0-16,0 0 0,0 0 15,0 0-15,21 1 0,0-22 16,0 0-16,0 0 0,0 0 15,22 0-15,-22 0 0,21 0 0,-21 0 16,22 0-16,-1 0 0,0-22 0,-20 1 16,20 21-16,-21-21 0,21 0 15,-20 0-15,-1 0 0,0-1 16,0 1-16,0 0 0,-21 0 0,0-21 16,21 20-16,-21 1 0,0 0 15,0 42 16,0 0-31,0 1 0,-21-1 16,21 0-16,-21 0 0,21 0 16,0 0-16,0 1 0,-21-1 0,0 0 15,21 0-15,-21 0 0,21 0 16,0 1-16,-22-1 0,22-42 62,0-1-46,0 1-16,22 21 0,-1-21 0,0 0 16,-21 0-16,21-22 0,21 22 15,-20 0-15,20-21 0,-21 21 0,21-1 16,1-20-16,-1 21 0,0 0 16,-20 21-16,20-21 0,0 21 0,-21 0 15,1 0-15,-1 21 0,0 0 0,-21 0 16,21 0-16,-21 0 0,0 1 15,0 20-15,0-21 0,-21 0 0,21 0 16,-21 22-16,0-22 0,21 0 16,0 0-16,0 0 15,0 1 1,21-22-16,21 0 16,-21 0-16,0 0 0,1 0 0,20 0 15,0-22-15,-21 1 0,22 21 16,-1-21-16,0 0 0,1 0 0,-1 0 15,-21-1-15,22 1 0,-22 0 16,21-21-16,-21 21 0,-21-1 0,0-20 16,0 21-16,0 0 0,0 0 15,-21 21-15,0 0 16,0 0-16,-22 0 16,22 0-16,0 21 0,-21 0 0,21 0 15,-1 0-15,1 0 0,21 1 0,0-1 16,0 0-16,0 0 0,0 0 15,21 0-15,1 1 0,-1-1 0,21-21 16,-21 21-16,0 0 0,1-21 16,-1 21-16,0-21 0,0 0 0,-21 21 15,-21-21 1,0 0-16,0 0 16,-22 0-16,22 22 0,0-22 0,-21 0 15,20 0-15,-20 0 0,21 0 16,0 0-16,0 0 15,21-22 1,0 1-16,0 0 0,0 0 16</inkml:trace>
  <inkml:trace contextRef="#ctx0" brushRef="#br0" timeOffset="27179.07">16849 1545 0,'0'0'0,"0"-21"16,0 0-16,0 0 0,0 0 16,-22 42 15,22 0-31,-21 0 16,21 21-16,0-20 0,0 20 0,0 0 15,0 22-15,0-22 0,-21 0 16,21 1-16,-21-1 0,21 0 15,0 1-15,0-22 0,-21 21 0,21-21 16,0 1-16,0 20 0,0-21 16,0 0-16,0 0 15,0-42 17,0 0-32,0 0 15,0 0-15,0 0 16,0-1-16,21 1 0,0-21 0,0 21 15,0-22-15,1 22 16,-1 0-16,21 0 0,-21-21 0,22 20 16,-22 22-16,21-21 0,0 21 15,-20 0-15,20 0 0,0 0 0,-21 0 16,1 21-16,20 1 0,-21-1 0,-21 0 16,0 21-16,0-21 0,0 22 15,0-22-15,0 0 0,0 0 0,0 0 16,-21 1-16,0-1 0,21 0 15,-21 0-15,-1-21 0,22 21 0,-21-21 16,0 0-16,0 0 16,42-21 31</inkml:trace>
  <inkml:trace contextRef="#ctx0" brushRef="#br0" timeOffset="27603.63">17674 1778 0,'0'-21'0,"0"42"0,21-63 0,-21 21 0,0-1 15,-21 44 1,0-22 0,21 21-16,-21 21 15,0-21-15,-1 22 0,-20-22 0,21 21 16,0 0-16,0-20 0,-1 20 0,1 0 15,0-21-15,0 1 0,21-1 16,0 0-16,0 0 0,0 0 0,21 0 16,21-21-16,-20 0 15,-1 0-15,21 0 0,0 0 0,-20 0 16,20 0-16,0 0 0,-21-21 16,22 21-16,-1-21 0,-21 0 0,0 0 15,22 0-15,-43-1 0,21 1 16,-21 0-16,21 0 0,-21-21 0,0-1 15,0 22-15,0-21 0,0 21 16,-21-22-16,0 22 0,0 0 16,-1 0-16,1 21 0,-21 0 0,21 0 15,0 0-15,-22 0 0,22 0 16,-21 21-16,21 0 0,-1 0 0,1 0 16,0 1-16,0-1 0,21 0 15,0 0-15,21-21 16,0 0-16,0 0 0,22 0 15</inkml:trace>
  <inkml:trace contextRef="#ctx0" brushRef="#br0" timeOffset="27903.7">18309 1630 0,'0'0'0,"21"-21"0,0 0 0,-21-1 0,0 1 15,0 0 1,0 42-1,0 0-15,-21 1 16,0 20-16,21 0 0,-21-21 0,21 22 16,-42 41-16,42-41 15,-22-1-15,22 0 0,-21 1 0,0-22 16,21 21-16,0-21 0,0 1 16,0-1-16,0 0 0,0 0 15,0 0-15,21-21 31,0 0-31,1 0 0,-1 0 0,0 0 16,0-21-16,0 21 0,0-21 16,1 21-16,-1-21 0,-21 0 0,0-1 15,21 1-15</inkml:trace>
  <inkml:trace contextRef="#ctx0" brushRef="#br0" timeOffset="28087.66">18119 1799 0,'0'0'0,"-22"0"0,1 0 16,42 0 15,1 0-15,-1 0-16,0 0 0,0 0 16,21 0-16,-20 0 0,20-21 0,0 0 15,1 21-15,-1-21 0,0 0 16</inkml:trace>
  <inkml:trace contextRef="#ctx0" brushRef="#br0" timeOffset="28748.05">19177 1439 0,'0'0'0,"0"-21"16,-21 21 15,0 21-15,-1 1-16,1-1 15,0 21-15,21-21 0,-21 22 16,0-22-16,0 21 0,-1 0 0,1 1 16,0-1-16,0 0 0,0 1 15,0-1-15,-1-21 0,1 22 0,21-22 16,-21 0-16,21 0 0,0 0 16,-21 0-16,42-21 46,-21-21-46,21 21 0,-21-21 0,0 0 16,21-21-16,1 20 0,-1-20 16,-21 0-16,21-1 0,0 1 15,0 0-15,0-1 0,1 1 0,-1-21 16,0 20-16,0 1 0,0 21 0,0-22 16,1 22-16,-1-21 0,0 42 15,0-21-15,0 21 0,0 0 16,-21 21-16,22 0 0,-22 0 15,21 22-15,-21-22 0,0 21 0,0 0 16,0 22-16,0-22 16,0 1-16,0-1 0,0 0 0,0 1 15,0-1-15,0-21 0,0 21 16,0-20-16,0-1 0,0 0 0,0 0 16,0 0-16,-21-21 46,-1-21-46,1 21 16,21-21-16</inkml:trace>
  <inkml:trace contextRef="#ctx0" brushRef="#br0" timeOffset="29275.81">18817 1926 0,'0'-21'16,"21"21"-1,0 0-15,1 0 0,-1-21 16,0 21-16,21-21 0,-21 21 0,22-21 16,-22 21-16,21-22 0,1 22 15,-1-21-15,0 21 0,1-21 0,-1 0 16,21 0-16,1 0 0,-1-1 16,-20 1-16,20 0 0,1 21 15,-22-21-15,0 0 0,-20 21 0,-1 0 16,0-21-16,-42 21 31,0 0-31,-1 0 0,-20 0 16,21 0-16,0 21 0,-22-21 15,1 21-15,21 0 0,0 0 0,-22 0 16,22-21-16,0 22 0,21-1 16,0 0-16,0 0 0,0 0 15,0 0-15,21 1 16,0-22-16,1 21 0,20-21 0,0 21 15,1 0-15,-22-21 0,21 21 0,0 0 16,-20-21-16,20 22 0,-21-22 16,0 21-16,-21 0 15,-21 0 1,0-21-16,0 0 0,-22 0 16,22 0-16,-21 0 0,0 21 15,20-21-15,-20 0 0,0 0 0,21 0 16,-1 0-16,-20 0 0,21 0 15,0 0-15,21-21 16,0 0-16,0 0 16,21 0-16,0-1 15</inkml:trace>
  <inkml:trace contextRef="#ctx0" brushRef="#br0" timeOffset="29603.17">20320 1397 0,'-21'0'16,"0"0"-1,21 21-15,-22 0 0,22 1 0,-21-1 16,0 0-16,0 21 0,21-21 15,-21 22-15,0-1 0,21 0 16,0 1-16,-22-1 0,1-21 16,21 22-16,0-1 0,0-21 0,0 0 15,0 22-15,0-22 0,0 0 16,0 0-16,21-21 0,1 0 16,-1 21-16,0-21 0,0 0 0,0 0 15,0 0-15,22 0 16,-22 0-16,0 0 0,21-21 0,-20 21 15,-1-21-15</inkml:trace>
  <inkml:trace contextRef="#ctx0" brushRef="#br0" timeOffset="29852.02">20870 1439 0,'0'0'0,"0"-21"0,21 0 16,1 21-16,-1 0 15,0 0-15,0 0 0,0 0 16,0 0-16,1 21 0,-22 0 16,21 1-16,-21-1 0,21 21 15,-21-21-15,0 22 0,0-1 0,0 0 16,0 1-16,0-22 16,0 21-16,0-21 0,0 22 0,-21-22 15,0 0-15,-1 0 0,-20 0 16,21 0-16,0-21 0,-22 0 0,22 22 15</inkml:trace>
  <inkml:trace contextRef="#ctx0" brushRef="#br0" timeOffset="31119.27">550 3535 0,'21'0'15,"-42"0"-15,64-21 0,-43 0 0,21-1 16,0 1-16,0 0 0,-21 0 0,0 0 16,21 0-16,-42 42 31,21 0-16,0 21-15,-21 1 0,0-1 16,21 0-16,-21 1 0,21-1 16,-22 0-16,1 1 0,0-1 15,0 0-15,0 1 0,21-1 0,-21 0 16,-1 1-16,22-22 0,-21 21 16,21-21-16,0 0 0,0 1 15,21-22 1,1-22-16,-22 1 15,21 0-15,0 0 0,-21 0 16</inkml:trace>
  <inkml:trace contextRef="#ctx0" brushRef="#br0" timeOffset="31399.66">656 3577 0,'0'0'0,"0"-21"0,21-21 0,-21 21 0,21-1 15,1 1-15,-1-21 0,0 21 16,0 0-16,0-1 0,22 22 0,-22-21 15,21 0-15,-21 21 0,22 0 16,-1 21-16,0 0 0,-21 1 16,22 20-16,-22-21 0,21 21 0,-21 1 15,1-1-15,-22 0 0,0 1 16,0-1-16,0 0 0,0-20 16,0 20-16,0 0 0,-22-21 15,22 22-15,-21-22 0,0 0 16,21 0-16,-21 0 0,21 1 0,0-1 15,-21-21-15,0 0 16,-1 0-16,1 0 16,21-21-16,-21 21 0,0-22 15</inkml:trace>
  <inkml:trace contextRef="#ctx0" brushRef="#br0" timeOffset="31604.5">508 3852 0,'21'0'32,"21"-21"-32,-20 21 0,20-21 15,0 21-15,1-21 0,-1 21 16,21-21-16,-20 0 0,-1 21 0,0-22 16,22 1-16,-22 0 0,1 21 15,-1-21-15,0 0 0,1 0 16,-1-1-16,-21 1 0,21 0 15,-20 0-15</inkml:trace>
  <inkml:trace contextRef="#ctx0" brushRef="#br0" timeOffset="31847.93">1460 3344 0,'0'0'0,"0"-21"0,0 42 32,0 1-32,0-1 15,0 0-15,0 21 0,-21-21 0,21 22 16,0-1-16,0 0 0,0 1 15,0-1-15,0 0 0,0-20 0,-21 20 16,21 0-16,0-21 0,0 22 16,0-22-16,0 0 0,0 21 15,0-20-15,0-1 0,0 0 16,21-21 0,0 0-1,-21-21-15,22 0 16,-1-1-16,-21 1 0,0 0 0</inkml:trace>
  <inkml:trace contextRef="#ctx0" brushRef="#br0" timeOffset="32255.82">1609 3789 0,'0'0'0,"21"0"46,0 0-30,0 0-16,0-21 0,0 21 16,1-21-16,20 21 0,-21-22 15,0 1-15,0 21 0,-21-21 16,0 0-16,22 21 0,-22-21 0,-22 21 31,1 0-31,0 0 16,0 21-16,-21 0 0,20 0 15,1 0-15,0 1 0,-21-1 0,21 0 16,-1 0-16,1 0 16,0 0-16,0 22 0,21-22 0,0 0 15,0 0-15,0 0 0,0 1 16,0-1-16,0 0 16,21-21-16,0 21 0,0-21 0,1 0 15,20 0-15,-21 0 0,21 0 16,-20 0-16,-1 0 0,21-21 0,-21 21 15,0-21-15,22 0 0,-22 21 16,0-22-16,0 1 0,0 0 0</inkml:trace>
  <inkml:trace contextRef="#ctx0" brushRef="#br0" timeOffset="32619.84">2032 3768 0,'0'-21'0,"0"-43"31,0 43-31,21 0 16,0 0-1,0 21-15,1 0 16,-1 0-16,0 0 0,0 21 16,0-21-16,0 21 0,1 0 15,-1 0-15,-21 0 0,21 1 0,0-1 16,0 0-16,-21 0 0,0 21 16,0-20-16,0-1 0,0 0 0,0 0 15,0 0-15,-21 0 0,0 1 16,0-22-16,21 21 0,-21-21 15,-1 0-15,22-21 32,0-1-32,0 1 15,0 0-15,0 0 16,0 0-16,0 0 0,0-1 0,22 1 16,-1 0-16,-21 0 0,21 0 15,0 0-15,0-1 0,0 1 16,22 0-16,-22 0 0,0 0 0,21 0 15,1 21-15,-22-22 0,21 1 16,1 0-16</inkml:trace>
  <inkml:trace contextRef="#ctx0" brushRef="#br0" timeOffset="32911.67">2942 3302 0,'0'0'0,"0"-21"0,0 42 31,-21-21-31,21 21 0,-21 0 15,21 22-15,0-22 0,0 21 16,-21-21-16,-1 22 0,22-1 0,-21-21 16,21 22-16,0-1 0,-21-21 15,0 21-15,21-20 0,-21 20 0,21-21 16,0 21-16,0-20 16,0-1-16,0 0 0,0 0 0,0 0 15,0 0-15,0 1 16,21-22-16,0 0 0,0 0 15,0 0-15,1 0 16,-1 0-16,-21-22 0,21 22 16,0-21-16,0 0 0,-21 0 15,21 0-15,-21 0 0</inkml:trace>
  <inkml:trace contextRef="#ctx0" brushRef="#br0" timeOffset="33117.69">2688 3662 0,'0'0'0,"-21"0"16,21 21-16,21-21 15,0 0 1,0 0-16,22 0 0,-22 0 0,21 0 16,-21 0-16,22 0 0,-1 0 15,-21-21-15,0 21 0,22 0 0,-22 0 16,0-21-16,0 0 15,0 21-15,-21-22 16</inkml:trace>
  <inkml:trace contextRef="#ctx0" brushRef="#br0" timeOffset="33663.73">3725 3641 0,'21'-21'0,"-42"42"0,64-64 16,-22 22-16,-21 0 0,0 0 15,21 0-15,0 0 16,-21 42 15,0 21-31,0-21 16,-21 22-16,21-1 0,0 0 15,-21 1-15,21-1 0,0 21 0,-21 1 16,21-1-16,0 1 16,-22-1-16,1 22 0,21-21 0,-21-1 15,0 1-15,21-1 0,-21 1 0,0-1 16,-1-21-16,22 22 0,0-1 16,-21-20-16,21-1 0,-21 0 0,21 1 15,0-22-15,0 0 0,0 0 16,0-42 15,0 0-31,0 0 0,0 0 0,0-22 16,0 22-16,0-21 0,0-1 15,21 1-15,-21 0 0,0-1 16</inkml:trace>
  <inkml:trace contextRef="#ctx0" brushRef="#br0" timeOffset="33994.91">3619 3979 0,'0'0'0,"-21"-42"0,21 0 0,0 21 15,-21-22-15,21 22 0,-21 0 16,21 0-16,0-22 0,0 22 0,0 0 16,0 0-16,0-21 0,0 20 15,21 1-15,0 0 0,22 0 0,-22 0 16,21 0-16,-21-1 16,22 1-16,-1 0 0,0 21 0,1 0 15,-1 0-15,-21 0 0,21 0 16,1 21-16,-22-21 0,21 43 0,-21-22 15,-21 0-15,22 21 0,-22-21 16,0 1-16,0 20 0,0-21 0,-22 21 16,1-20-16,0-1 0,0 0 15,-21 0-15,-1 21 0,22-42 0,-21 22 16,-1-1-16,22 0 0,-21-21 0,21 0 16,0 21-16,-1-21 0,1 0 15,42 0 16,22 0-31,-22-21 0,0 21 0,21-21 16,-20 0-16</inkml:trace>
  <inkml:trace contextRef="#ctx0" brushRef="#br0" timeOffset="34739.76">4530 3535 0,'0'-42'31,"-22"42"-15,1 21-16,0 0 16,0 0-16,0 0 0,0 0 15,-1 1-15,22 20 0,-21-21 16,0 0-16,0 22 0,21-22 0,0 0 16,0 0-16,0 0 0,0 0 15,0 1-15,0-1 0,21-21 16,0 21-16,0-21 0,1 0 15,20 0-15,-21 0 0,0 0 0,22-21 16,-22 21-16,0-21 0,21 21 16,-21-22-16,1 22 0,-1-21 0,-21 0 15,0 0-15,0 0 16,0 0-16,0-1 0,-21 22 0,21-21 16,-43 0-16,22 0 0,0 0 15,0 21-15,0 0 0,-22-21 16,22 21-16,0 0 0,0 0 15,42 0 17,0 0-32,0 0 15,22 0-15,-1-22 0,-21 22 0,21-21 16,1 21-16,-1-21 0,0 21 16,1 0-16,-1-21 0,-21 21 0,22 0 15,-22 0-15,0 0 0,0 0 16,0 0-16,0 0 0,-21 21 15,0 0-15,0 0 16,22 1-16,-22-1 16,0 0-16,0 21 0,0-21 0,0 1 15,0 20-15,0-21 0,0 21 16,0 1-16,0-1 0,0 0 0,0 1 16,0 20-16,0-20 0,0 20 15,0 1-15,0-22 0,0 21 0,0 1 16,0-1-16,0-20 0,0 20 0,0 1 15,0-1-15,0 1 0,0-1 16,0-20-16,0 20 0,0-21 0,0 1 16,0-1-16,-22-21 0,22 0 15,0 1-15,0-1 0,-21-21 16,21-21 0,0-1-16,0 1 15,0 0-15,0-21 0,0-1 16,0 1-16,0 0 0,0-1 0,21-20 15,-21-1-15,0 22 0,22-21 0</inkml:trace>
  <inkml:trace contextRef="#ctx0" brushRef="#br0" timeOffset="35072.06">5016 3916 0,'0'-42'0,"0"84"0,-21-127 0,0 64 16,21 0-16,-21 0 0,21 0 0,0-1 15,0 1-15,0 0 16,0 0-16,0 0 0,0 0 0,0-1 15,0 1-15,21 0 0,0 0 16,0 0-16,1 21 0,20-21 0,-21-1 16,21 22-16,-20 0 0,20 0 15,-21 0-15,21 22 0,-20-1 0,-1 0 16,0 0-16,0 0 0,0 0 16,-21 22-16,0-22 0,0 0 0,0 21 15,0-20-15,-21-1 0,0 0 0,0 0 16,-22 0-16,22 0 0,0 1 15,-21-1-15,21-21 0,-22 21 0,22 0 16,-21-21-16,21 21 16,-1-21-16,22 21 0,-21-21 15,42 0 1,1 0 0,-1-21-16,0 0 0,21 21 0,-21-21 15</inkml:trace>
  <inkml:trace contextRef="#ctx0" brushRef="#br0" timeOffset="35479.86">5630 3577 0,'0'0'0,"0"-21"16,0 42 31,0 0-47,-21 1 0,21-1 0,0 0 15,-21 21-15,21-21 0,-21 1 16,21-1-16,-21 21 0,21-21 0,0 0 16,0 1-16,0 20 0,0-21 15,21 0-15,0 0 0,0-21 16,0 0-16,0 0 0,1 0 0,20 0 16,-21 0-16,21 0 0,-20 0 15,20-21-15,-21 0 0,21 0 16,-20 21-16,-1-21 0,0 0 15,0-1-15,0 1 0,-21-42 16,0 42-16,0-1 0,0 1 0,0-21 16,0 21-16,0 0 0,0-1 15,0 1-15,-21 21 0,0 0 32,21 21-17,0 1 16</inkml:trace>
  <inkml:trace contextRef="#ctx0" brushRef="#br0" timeOffset="35799.12">6181 3556 0,'0'0'0,"0"21"31,0 0-31,0 1 0,0-1 0,0 0 15,0 0-15,0 0 0,0 0 16,0 22-16,0-1 0,0-21 0,0 22 16,0-1-16,0 21 0,21-20 15,-21 20-15,0-20 0,0 20 16,0-21-16,0 22 0,0-22 0,0 22 16,0-22-16,0 22 0,0-22 15,0 0-15,0 1 0,0-1 0,0 0 16,0 1-16,0-22 0,0 21 0,0-21 15,0 0-15,0 1 0,0-1 16,0 0-16,0-42 31,21 0-31,-21-1 0,0-20 16,0 21-16,0-21 0</inkml:trace>
  <inkml:trace contextRef="#ctx0" brushRef="#br0" timeOffset="36131.44">6329 3747 0,'0'0'0,"-21"-22"0,-1 1 0,1 0 16,21 0-16,0 0 16,0 0-16,21-1 15,1 22-15,-1-21 16,0 21-16,0 0 0,21 0 0,-20 0 15,20 0-15,-21 21 16,21-21-16,-20 22 0,20-1 0,-21 0 16,0 0-16,0 21 0,-21-20 0,0-1 15,0 0-15,0 0 0,0 0 16,-21 0-16,-21 1 0,21-22 0,-22 21 16,22 0-16,-21 0 0,21-21 15,-22 21-15,22 0 0,-21-21 0,21 0 16,0 0-16,-1 0 0,1 0 0,0 0 15,21-21 1,0 0-16,0 0 16</inkml:trace>
  <inkml:trace contextRef="#ctx0" brushRef="#br0" timeOffset="36835.5">7133 3831 0,'0'0'0,"21"0"32,0 0-17,1 0-15,-1 0 0,0 0 0,21 0 16,1 0-16,-1 0 0,0 0 15,1-21-15,-1 21 0,21 0 16,-20 0-16,20-21 0,-20 21 0,-1 0 16,0 0-16,1-21 0,-22 21 15,21 0-15,-42-21 16,-21 21 0,0-22-16,0 22 15,-1 0-15,1 0 0,0 0 0,-21 0 16,21-21-16,-1 21 0,1 0 15,0 0-15,0 0 0,0 0 0,0 0 16,42 0 31,0 0-47,0 0 0,0 0 16,0 0-16,1 0 0,-1 0 0,21 0 15,-21 0-15,0 0 0,1 0 16,-1 0-16,0 0 0,0 0 0,-21 21 15,0 1-15,0-1 16,-21 0-16,-21 0 0,20 0 16,1 0-16,-21 1 0,21-22 0,-22 21 15,1 0-15,21 0 0,-21 0 16,20-21-16,1 21 0,0-21 0,0 0 16,21 22-16,-21-22 0,21-22 31</inkml:trace>
  <inkml:trace contextRef="#ctx0" brushRef="#br0" timeOffset="38151.43">8805 3747 0,'0'0'0,"0"-22"0,21 22 0,1-21 16,-1 0-16,0 0 0,0 21 15,-21-21-15,21 0 0,0-1 0,-21-20 16,0 21-16,0 0 0,0-22 16,0 22-16,0 0 0,-21-21 0,0 21 15,-21-1-15,21 1 0,-1 0 16,-20 0-16,21 0 0,-21 21 0,20 0 15,1 0-15,0 0 0,-21 21 16,21 0-16,-1 0 0,1 0 0,0 22 16,21-1-16,-21-21 0,21 22 0,-21-1 15,21 0-15,0 1 0,0-22 16,0 21-16,0-21 0,0 22 0,0-22 16,0 0-16,0 0 0,0 0 15,21 0 1,0-21-16,0 0 0,0 0 15,1 0-15,-1 0 0,0-21 16,0 0-16,21 21 0,-20-21 0,-1 0 16,21 0-16,-21-22 0,22 22 15,-22-21-15,21-1 0,-21 1 0,0 0 16,1-1-16,-1-20 0,0 21 16,0-22-16,-21 22 0,0-1 0,0-20 15,0 21-15,0-1 0,0 22 0,0-21 16,0-1-16,0 22 0,0 0 15,0 0-15,0 0 0,-21 21 32,21 21-32,-21 0 0,21 21 0,0-20 15,0 20-15,-21 0 0,21 22 16,-22-22-16,22 22 0,-21-22 0,21 21 16,0-20-16,0 20 0,0-20 15,0-1-15,0 0 0,0 1 16,0-22-16,0 21 0,0-21 0,0 0 0,0 1 15,21-1-15,1-21 0,-22 21 16,21-21-16,0 0 0,0 21 0,0-21 16,0 0-16,1 0 15,-1 0-15,0 0 0,0-21 16,21 21-16,-20-21 0,-1 0 0,0 21 16,21-22-16,-21-20 0,1 21 15,-1 0-15,0-22 0,0 22 0,0-21 16,-21 21-16,0-22 0,0 22 15,0-21-15,0 21 0,0 0 0,0-1 16,-21 22-16,0 0 16,0 0-16,0 22 0,-1-1 15,22 0-15,-21 0 0,21 0 16,0 0-16,0 1 0,0-1 16,0 0-16,0 0 0,0 0 15,21 0-15,-21 1 16,22-22-16,-22 21 0,21 0 0,0 0 15,0-21-15,-21 21 0,21 0 16,-21 1 0,21-22-16,1 0 15,-1 0-15,0 0 16,0 0-16,0 0 0,0 0 16,1 0-16,-1-22 0,0 1 0,21 21 15,-21-21-15,1 0 16,20 0-16,-21 0 0,0-1 0,0 1 15,1 0-15,-22 0 0,0 0 16,21-22-16,-21 22 0,0 0 0,0 0 16,0 42 15,0 0-31,0 0 0,-21 1 0,21 20 16,-22-21-16,22 0 0,0 0 15,0 1-15,-21 20 0,21-21 16,-21 0-16,21 0 0,0 1 15,21-44 17,0 1-17</inkml:trace>
  <inkml:trace contextRef="#ctx0" brushRef="#br0" timeOffset="38368.33">9821 3281 0,'0'0'0,"-21"0"0,0 0 15,0 0-15,21-21 0,-21 21 16,42 0 31,0 0-32,0 0-15,0 0 0,22 21 16</inkml:trace>
  <inkml:trace contextRef="#ctx0" brushRef="#br0" timeOffset="38787">10139 3344 0,'0'-21'15,"0"0"-15,21 21 16,-21-21-16,21 21 0,0 0 0,-21-21 16,21 21-16,1 0 0,-1 0 15,0 0-15,0 21 0,0 0 16,0 0-16,1 0 0,-22 1 16,21-1-16,0 21 0,0-21 0,-21 22 15,0-22-15,21 21 0,-21-21 16,21 0-16,-21 1 0,0-1 0,0 0 15,0 0-15,0 0 0,0-42 47,0 0-47,0 0 16,0 0-16,0-1 16,22 1-16,-22-21 0,21 21 0,-21 0 15,21-22-15,-21 22 0,21-21 16,0 21-16,-21-1 0,21-20 0,1 21 15,-1 0-15,0 0 0,-21-1 16,21 22-16,0-21 0,0 21 0,1 0 16,-1 0-1,0 0-15</inkml:trace>
  <inkml:trace contextRef="#ctx0" brushRef="#br0" timeOffset="39464.61">10858 3514 0,'0'0'0,"22"0"0,-1 0 16,0 0-16,0 0 0,0-21 15,0-1-15,1 22 0,-1-21 16,21 0-16,-21 0 0,0 21 0,1-21 16,-22 0-16,0-1 0,0 1 15,0 0-15,0 0 0,-22 21 31,1 0-31,0 0 0,0 21 0,0 0 16,0 0-16,-1 1 0,1-1 0,-21 21 16,42-21-16,-21 0 0,0 22 15,-1-22-15,22 0 0,-21 21 0,21-20 16,0-1-16,0 0 0,0 0 16,21 0-16,1-21 0,-1 0 15,21 0-15,-21 0 0,22 0 0,-22 0 16,21 0-16,0 0 15,1 0-15,-22 0 0,21 0 0,-21-21 0,1 0 16,20 21-16,-21-21 0,0 0 16,0-1-16,1 1 0,-1 0 15,0 0-15,0 0 0,0-22 0,0 22 16,-21-21-16,22 21 0,-1 0 16,-21-1-16,21-20 0,0 42 0,-21-21 15,21 0-15,0 21 0,1 0 16,-1 0-16,0 0 0,0 0 15,-21 21 1,21 0-16,-21 0 0,21 0 0,-21 22 16,22-22-16,-22 0 0,0 21 0,0-20 15,0-1-15,0 0 0,0 0 16,0 0-16,0 0 0,0 1 0,0-1 16,-22-21-1,22 21-15,-21-21 16,21-21-1,0 0 1,0-1-16,0 1 0,21-21 16,1 21-16,-22 0 0,21-1 15,0-20-15,0 0 0,21 21 0,-20-22 16,20 22-16,-21-21 0,21 21 16,-20-1-16,20 1 0,-21 0 15,0 21-15,0 0 0,-21-21 0,22 21 16</inkml:trace>
  <inkml:trace contextRef="#ctx0" brushRef="#br0" timeOffset="39731.58">12255 3471 0,'0'0'0,"22"43"15,-1-43 1,0 0-1,0 0-15,0 0 0,0-21 16,-21-1-16,22 22 0,-22-21 16,0 0-16,0 0 0,0 0 15,0 0-15,-22 21 16,1 0-16,0 0 16,0 0-16,0 0 0,0 0 15,-1 0-15,1 0 0,21 21 0,-21-21 16,0 0-1</inkml:trace>
  <inkml:trace contextRef="#ctx0" brushRef="#br0" timeOffset="41395.85">13166 3641 0,'0'0'0,"-22"0"0,22 21 16,22-42 31,-1 0-47,0-1 0,21 1 15,-21 0-15,22-21 0,-22 21 16,21-22-16,1 1 0,-1 0 16,-21-1-16,21 1 0,-20-22 0,20 43 0,-21-21 15,-21 0-15,0 20 16,0-20-16,0 21 0,0 0 16,-21 21-16,0 0 0,-22 0 15,22 21-15,-21 0 0,21 0 16,-22 0-16,22 1 0,0 20 0,0-21 15,21 21-15,0 1 0,0-1 16,0 0-16,0-20 0,21 20 0,0 0 16,-21-21-16,21 1 0,1-1 15,-1 0-15,0 0 0,0 0 0,0 0 16,0-21-16,-21 22 0,-21-22 47,0 0-47,0 0 0,0 0 15,0-22-15,-1 22 0,1-21 0,0 0 16,0 0-16,21 0 0,-21 21 16,21 21 15,0 0-31,0 0 16,21 0-16,0 1 0,-21-1 15,21-21-15,0 21 0,1-21 16,-1 0-16,0 21 0,0-21 0,0 0 15,0 0-15,1 0 0,20 0 16,-21 0-16,0-21 0,22 21 16,-22-21-16,0 0 0,21 21 0,-21-22 15,1 1-15,-1 0 0,-21 0 16,21-21-16,-21 20 0,0-20 0,21 21 16,-21-21-16,0 20 0,0-20 0,0 21 15,0 0-15,0 0 0,0-1 16,0 1-16,-21 21 15,0 21 1,21 1-16,-21-1 0,21 21 16,0-21-16,0 22 0,0-1 15,-22-21-15,22 21 0,0-20 0,-21 20 16,21-21-16,0 0 0,0 0 0,0 1 16,0-1-16,0 0 15,21-21-15,1 0 0,-1 0 16,0 0-16,0 0 0,0 0 15,22-21-15,-22 21 0,0-21 0,0-1 16,21 1-16,-20 0 0,-1 0 0,0 0 16,0-22-16,0 22 0,0-21 15,1 0-15,-1 20 0,-21-20 0,21 0 16,0 21-16,-21-22 0,21 22 16,-21 0-16,21 21 15,-21 21 1,0 0-16,0 0 0,0 1 0,-21 20 15,21 0-15,-21-21 0,0 22 0,21-1 16,-21-21-16,21 22 0,0-22 16,0 0-16,0 0 0,0 0 0,0 0 15,0 1-15,21-22 0,0 0 16,0 21-16,0-21 0,1 0 0,-1 0 16,0 0-16,0 0 0,21 0 0,-20-21 15,-1 21-15,21-22 0,-21 1 16,0 0-16,1 21 0,-1-21 15,21-21-15,-21 20 0,0 1 16,-21-21-16,22 21 0,-1-22 0,0 1 16,0 21-16,-21-21 0,0 20 0,0 1 15,21 0-15,-21 0 0,0 42 32,0 0-32,0 22 15,0-22-15,0 0 0,-21 21 0,21 1 16,0-22-16,0 21 0,0-21 15,0 0-15,0 22 0,0-22 16,0 0-16,0 0 0,0 0 16,21-21-16,0 0 0,1 0 15,-1 0-15,0 0 0,0 0 0,21 0 16,-20 0-16,-1 0 0,21 0 16,-21-21-16,22 21 0,-22-21 0,0 0 15,21 0-15,-21 0 0,1-1 0,-1 1 16,0-21-16,0 21 0,0-22 15,-21 22-15,0-21 0,21 21 0,-21 0 16,0-1-16,0 1 0,0 42 31,0 1-31,0 20 0,-21-21 16,0 0-16,21 22 0,0-22 0,0 21 16,-21-21-16,21 0 0,0 1 15,0-1-15,0 0 0,0 0 16,21-21-16,0 0 15,0 0-15,1 0 0,-1 0 16,0 0-16,0 0 0,0-21 0,0 0 16,1 21-16,-1-21 0,-21-1 0</inkml:trace>
  <inkml:trace contextRef="#ctx0" brushRef="#br0" timeOffset="41751.89">15282 2879 0,'0'0'0,"-21"0"0,-21 0 16,-1 21-16,22-21 0,0 21 15,0 0-15,0-21 0,0 21 0,21 1 16,0-1-16,0 0 16,21-21-16,0 0 15,0 0-15,0 0 0,22 0 0,-22 0 16,0 0-16,21 0 0,-21 0 15,1 0-15,-1 0 0,0-21 0,-21 0 16,0-1-16,0 1 16,0 0-16,-21 21 15,0-21-15,-1 21 0,1 0 0,0-21 16,0 21-16,0 0 0,0 0 16,-1 0-16,1 0 0,0 21 0,0-21 15,21 21-15,-21 0 0,21 0 16,-21 1-16,21-1 0,0 0 0,0 0 15,0 0-15,21 0 0,0-21 16,21 0-16</inkml:trace>
  <inkml:trace contextRef="#ctx0" brushRef="#br0" timeOffset="42044.92">15833 2921 0,'0'-21'0,"0"42"0,0-21 47,0 21-47,0 0 0,0 22 0,0-22 16,0 21-16,-22 1 0,1-1 16,0 0-16,21 1 0,0-1 0,-21 0 15,21-21-15,-21 22 0,21-1 16,-21-21-16,21 0 0,0 1 0,0-1 15,0 0-15,21-21 16,0 0 0,0 0-16,0 0 0,0 0 15,-21-21-15,22 0 0,-1-1 16</inkml:trace>
  <inkml:trace contextRef="#ctx0" brushRef="#br0" timeOffset="42239.81">15642 3239 0,'0'0'16,"-21"0"-16,42 0 47,0 0-47,0 0 0,22 0 15,-22 0-15,0-22 0,21 22 0,-20 0 16,20-21-16,-21 21 0,21-21 15,-20 21-15,20-21 0,0 21 0</inkml:trace>
  <inkml:trace contextRef="#ctx0" brushRef="#br0" timeOffset="42967.47">16425 3006 0,'0'0'0,"-42"-21"15,21 21 1,0 0-16,-1 0 15,1 0-15,21 21 0,-21 0 0,0-21 16,0 21-16,21 21 0,0-20 0,-21-1 16,21 21-16,-22-21 0,22 22 15,-21-1-15,21-21 0,0 21 0,0-20 16,0 20-16,0-21 0,0 0 16,0 0-16,0 1 0,21-1 0,1-21 15,-1 21-15,21-21 0,-21 0 16,22 0-16,-22 0 0,21 0 0,0 0 15,1 0-15,-1 0 0,-21-21 16,0 0-16,22-1 0,-22 1 16,0-21-16,0 21 0,0-22 0,1 1 15,-22 0-15,21-1 0,0 1 16,-21-21-16,21 20 0,-21 1 0,0 0 16,0-1-16,0 22 0,0-21 15,0 21-15,21-1 0,-21 1 0,0 42 31,0 1-31,0-1 16,0 21-16,0-21 0,-21 22 16,21-22-16,0 21 0,0 0 15,-21-20-15,21 20 0,-21 0 0,0 1 16,21-22-16,0 21 0,-22-21 16,22 0-16,-21 22 0,21-22 0,0 0 15,0 0-15,0-42 47,0 0-47,0 0 16,0 0-16,0-1 0,0 1 0,21 0 15,1 0-15,-1-21 0,21 20 16,-21 1-16,22 0 0,-22 0 16,21 0-16,0 0 0,-20 21 0,20 0 15,-21 0-15,0 0 0,22 0 16,-22 0-16,0 0 0,0 21 0,0 0 15,-21 0-15,0 0 0,0 0 16,0 1-16,0-1 0,0 0 0,0 0 16,0 0-16,-21 0 0,21 1 15,-21 20-15,0-42 0,21 21 0,0 0 16,-21 0-16,-1 1 0,22-44 47</inkml:trace>
  <inkml:trace contextRef="#ctx0" brushRef="#br0" timeOffset="43451.7">17589 2942 0,'0'0'0,"0"-21"32,22 21-17,-1-21-15,0 21 0,0 0 16,21 0-16,-20-21 0,20 21 0,0 0 15,-21 0-15,22-21 0,-1 21 16,0 0-16,-20 0 0,-1 0 0,0 0 16,0 0-16,0 0 0,-42 0 31,0 0-15,0 0-16,0 0 0,-1 0 0,1 0 15,-21 0-15</inkml:trace>
  <inkml:trace contextRef="#ctx0" brushRef="#br0" timeOffset="43691.57">17780 2879 0,'0'21'16,"-21"0"15,21 0-31,0 0 0,0 1 16,0-1-16,0 0 0,-21 21 15,21-21-15,-22 22 0,22-1 0,0 0 16,0 1-16,0-1 0,-21-21 15,21 22-15,0-1 0,-21-21 0,21 21 16,0-20-16,0-1 0,0 0 16,0 0-16,0 0 0,21-21 47,0 0-47,-21-21 0</inkml:trace>
  <inkml:trace contextRef="#ctx0" brushRef="#br0" timeOffset="44123.32">18097 3175 0,'0'0'15,"0"-21"1,0 42 0,-21 0-16,0 0 15,0 1-15,21-1 0,-21 0 16,0 21-16,21-21 0,-22 22 0,22-22 15,0 0-15,-21 0 0,21 22 16,-21-22-16,21 0 0,0 0 16,0 0-16,21-21 15,0 0-15,1 0 0,-1 0 16,0 0-16,21 0 0,-21-21 16,1 21-16,20-21 0,-21 0 0,0 0 15,22-1-15,-22 1 0,0 0 16,0 0-16,-21 0 0,0-22 0,0 22 15,0-21-15,0 21 0,0-22 16,0 22-16,-21 0 0,0 0 16,0 0-16,-1 0 0,1 21 0,0 0 15,0 0-15,0 0 0,0 0 16,-1 0-16,1 21 0,0 0 0,0 0 16,0 0-16,21 0 0,-21 1 15,21-1-15,-22 0 0,22 0 0,0 0 16,0 0-16,0 1 0,22-22 31</inkml:trace>
  <inkml:trace contextRef="#ctx0" brushRef="#br0" timeOffset="44412.15">18902 3027 0,'0'0'15,"0"-21"-15,0 0 0,0-1 0,0 1 16,-21 21 0,-1 0-16,22 21 0,-21 1 15,0-1-15,0 0 0,0 0 16,0 21-16,-1-20 0,22 20 16,-21 0-16,0 1 0,0-1 0,21 0 15,0-21-15,-21 22 0,21-22 16,-21 0-16,21 0 0,0 0 0,0 1 15,0-1-15,0 0 16,21-21-16,0 0 0,0 0 0,0 0 16,0 0-16,1 0 0,-1 0 15,21 0-15,-21 0 0,0-21 0</inkml:trace>
  <inkml:trace contextRef="#ctx0" brushRef="#br0" timeOffset="44719.98">19240 2942 0,'0'0'0,"0"-21"0,22 0 15,-1 21 1,-21-21-16,21 21 0,0 0 0,0 0 16,0 0-16,1 21 0,20 0 15,-21 0-15,0 0 0,0 1 0,1-1 16,-1 21-16,-21 0 0,0-20 15,0 20-15,0 0 0,0 1 0,0-22 16,-21 21-16,-1-21 0,1 22 16,0-22-16,-21 0 0,21 0 15,-22 0-15,22 0 0,0 1 0,0-1 16,0-21-16,-1 0 0,22 21 16,22-42 15,-1 0-31,0 21 0</inkml:trace>
  <inkml:trace contextRef="#ctx0" brushRef="#br0" timeOffset="44986.82">19854 3281 0,'0'21'15,"0"0"1,21-21-1,1 0 1,-1 0-16,0 0 0,-21-21 31,0 0-31,0 0 0,-21 0 16,0 21 0,-1 0-16,1 0 0,0 0 15,0 0-15,0 0 0,0 0 16,-1 0-1</inkml:trace>
  <inkml:trace contextRef="#ctx0" brushRef="#br0" timeOffset="46043.73">21018 3196 0,'64'0'32,"-64"-21"-32,21 0 15,-21 0-15,21 0 0,-21-1 16,0 1-16,0 0 15,0 0-15,0 0 0,0 0 0,0-1 16,0 1-16,-21 0 0,0 21 16,0 0-16,0 0 0,-1 0 0,-20 0 15,21 0-15,0 21 0,-22-21 16,22 43-16,-21-22 0,21 0 0,-22 21 16,1 1-16,21-1 0,-21 0 15,20 1-15,1-1 0,0 0 0,21 1 16,0-1-16,0-21 0,0 21 15,0-20-15,0-1 0,0 0 16,42 0-16,-20-21 0,-1 0 0,0 0 16,21 0-16,-21 0 0,22 0 15,-22 0-15,21 0 0,-21-21 0,1 21 16,20-21-16,-21 0 0,0-22 16,22 22-16,-22 0 0,0-21 0,0-1 15,0 1-15,0 0 0,1-1 16,-1 1-16,-21 0 0,21 20 0,-21-20 15,21 0-15,-21 21 16,0-1-16,0 1 0,0 42 16,0 1-1,-21-1-15,0 0 0,21 21 16,0 1-16,-21-22 0,21 21 0,0 0 16,-22-20-16,22 20 0,0 0 15,0-21-15,0 1 0,0-1 0,0 0 16,22 0-16,-1 0 0,0-21 15,0 0-15,0 0 0,0 0 0,1 0 16,20 0-16,-21 0 0,0 0 16,22-21-16,-22 21 0,0-21 0,21 0 15,-21-22-15,1 22 0,-1 0 16,-21-21-16,21-1 0,0 1 16,0 21-16,-21-21 0,0-1 0,21 1 15,1-22-15,-22 22 0,0 0 16,0-1-16,0 1 0,21 21 0,-21-21 15,0 20-15,0 1 0,0 42 16,0 1 0,-21-1-16,21 0 0,0 21 15,0 1-15,-22-1 0,22 0 0,-21 1 16,21-1-16,-21 0 0,21-21 16,0 22-16,0-1 0,0 0 0,-21 1 15,21-1-15,0-21 0,0 22 16,0-22-16,0 0 0,0 0 0,0 0 15,21 0 1,0-21-16,0 0 16,1 0-16,-1 0 0,0 0 0,0-21 15,0 0-15,0 21 0,1-21 16,-1 0-16</inkml:trace>
  <inkml:trace contextRef="#ctx0" brushRef="#br0" timeOffset="46439.96">21992 3239 0,'0'0'0,"-21"0"15,42 0 17,0 0-17,0 0-15,-21-22 0,22 22 0,-1-21 16,0 0-16,0 21 0,0-21 15,-21 0-15,21 21 0,-21-21 0,22-1 16,-22 1-16,0 0 16,0 0-16,-22 21 15,1 0-15,0 21 16,0 0-16,0 0 0,0 1 16,-22-1-16,22 0 0,0 0 15,0 0-15,21 22 0,-21-22 16,21 0-16,0 21 0,0-21 0,0 1 15,0-1-15,0 0 16,21-21-16,0 21 0,0-21 0,0 0 16,0 0-16,22 0 0,-22 0 15,0 0-15,21 0 0,-20 0 0,-1 0 16,0 0-16,0 0 0,0 0 0,0-21 16,1 21-16</inkml:trace>
  <inkml:trace contextRef="#ctx0" brushRef="#br0" timeOffset="46791.28">22373 3281 0,'0'-21'15,"0"42"-15,0-85 0,21 43 0,-21 0 0,0 0 16,0 0-16,21 21 0,1-21 16,-22-1-16,21 1 0,0 21 0,0-21 15,0 21-15,0 0 0,1-21 16,20 21-16,-21 0 0,21 0 0,-20 0 16,-1 0-16,0 21 0,0 0 0,0 0 15,0 1-15,1-1 0,-1 21 16,-21-21-16,0 22 0,0-22 15,0 21-15,0-21 0,0 0 0,0 1 16,0-1-16,-21 0 0,-1 0 16,1-21-1,0 0 1,0 0-16,21-21 16,0 0-16,0 0 15,0-1-15,0 1 16,0 0-16,0 0 0,0 0 0,21 0 15,0-22-15,-21 22 0,21 0 16,1 0-16,-1 0 16,0-1-16,0 22 0,-21-21 15,21 21-15,0-21 0,1 21 16</inkml:trace>
  <inkml:trace contextRef="#ctx0" brushRef="#br0" timeOffset="47116.09">23389 2688 0,'0'0'0,"0"-21"0,0 0 16,0 0-16,0 0 0,0-1 0,-21 22 15,0 0 1,21 22-16,0-1 16,-21 21-16,21-21 0,0 22 15,-22-22-15,22 21 0,0 0 16,0 1-16,0-1 0,-21-21 15,21 22-15,-21-1 0,21 0 0,0 1 16,0-1-16,-21-21 0,21 21 16,-21 1-16,21-22 0,0 21 0,0-21 15,0 1-15,0-1 0,0 0 0,0 0 16,21-21 0,0 0-16,0 0 15,0 0-15,1-21 16,-22 0-16,21 0 0,0-1 0,0 1 15,0 0-15,-21 0 0</inkml:trace>
  <inkml:trace contextRef="#ctx0" brushRef="#br0" timeOffset="47327.08">23156 2963 0,'-21'0'0,"42"0"0,-63 0 16,63 0 15,0 0-31,0 0 16,1 0-16,-1 0 15,0 0-15,0 0 0,0 0 0,0 0 16,1 0-16,-1-21 16,0 21-16,0 0 0,21 0 0,-20 0 15,20-21-15,0 21 0</inkml:trace>
  <inkml:trace contextRef="#ctx0" brushRef="#br0" timeOffset="47612.16">24109 2794 0,'0'-21'31,"-21"42"0,-1 0-31,1-21 0,21 21 16,-21 1-16,0 20 0,0-21 0,21 0 16,-21 0-16,-1 22 0,22-22 0,-21 0 15,21 21-15,-21-20 0,21 20 16,-21-21-16,21 0 0,0 0 0,0 1 16,0-1-16,0 0 0,21 0 15,0 0-15,0-21 0,22 0 0,-22 21 16,21-21-16,1 0 0,-1 0 15,0 0-15,1 0 0</inkml:trace>
  <inkml:trace contextRef="#ctx0" brushRef="#br0" timeOffset="47912.14">24596 2731 0,'0'0'0,"0"21"32,21-21-32,0 21 15,0 0-15,0 0 0,0 0 16,1 1-16,-1-1 0,21 0 16,-21 21-16,0-21 0,1 1 15,-1-1-15,-21 21 0,0-21 0,0 0 16,0 22-16,0-22 0,0 0 15,-21 0-15,-1 22 0,1-22 0,0 0 16,-21 0-16,21-21 0,-22 21 16,22 0-16,0-21 0,-21 0 0,20 0 15,1 22-15,0-22 0,-21 0 0</inkml:trace>
  <inkml:trace contextRef="#ctx0" brushRef="#br0" timeOffset="49343.34">9271 4509 0,'0'0'0,"0"-22"0,-21 1 16,0 21-1,-1 0-15,1 0 16,0 0-16,0 21 0,0-21 15,0 22-15,-1-1 16,1 0-16,0 0 0,0 21 0,21-20 16,0 20-16,-21 0 0,21 1 15,-21-1-15,21 0 0,0 1 0,0-1 16,0-21-16,0 21 0,0 1 16,0-22-16,21 0 0,0 0 0,-21 0 15,42 1-15,-21-22 0,1 0 0,20 0 16,-21 0-16,21 0 0,-20 0 15,20-22-15,0 22 0,-21-21 0,22 0 16,-22 0-16,0 0 16,0-22-16,0 22 0,1 0 0,-22-21 15,0 21-15,0-22 0,0 1 0,0 21 16,0-22-16,0 22 0,0-21 16,-22 21-16,1 0 0,0-22 0,0 22 15,0 0-15,0 0 0,-1 21 16,1-21-16,0 21 0,0 0 0,0 0 15,0 0-15,-1 0 0,1 21 16,0 0-16,0 0 0,0 0 0,0 0 16,-1 1-16,22 20 0,0-21 0,0 21 15,0 1-15,0-22 0,0 21 16,0 1-16,0-22 0,0 21 0,0-21 16,0 0-16,0 1 15,22-1-15,-1-21 0,0 0 16,0 0-16</inkml:trace>
  <inkml:trace contextRef="#ctx0" brushRef="#br0" timeOffset="49632.36">9715 4551 0,'0'-21'0,"0"42"0,0-63 15,22 42-15,-22 21 47,0 0-47,0 0 0,0 0 16,0 0-16,0 22 0,0-22 0,0 21 15,0 1-15,0-1 0,-22-21 16,22 21-16,-21 1 0,21-22 0,-21 21 16,0-21-16,21 1 0,0-1 15,-21 0-15,0 0 0,21 0 0,0-42 47,0 0-47,21 0 0,0 0 16</inkml:trace>
  <inkml:trace contextRef="#ctx0" brushRef="#br0" timeOffset="50019.39">10075 4530 0,'0'0'0,"-21"0"31,0 21-31,0 0 0,0-21 16,-1 21-16,1-21 0,-21 21 15,21-21-15,0 22 0,-1-22 0,-20 21 16,21-21-16,0 0 0,0 21 16,-1-21-16,1 0 0,0 0 15,0 21 1,21 0-1,0 0 1,0 1-16,21-1 0,0 0 16,-21 0-16,21 21 0,1-20 0,-1-1 15,-21 0-15,21 0 0,0 0 0,0 0 16,0 1-16,1-1 0,-22 0 16,21-21-16,0 21 0,0 0 0,0-21 15,0 0-15,-21 21 0,22-21 16,-1 0-16,0 0 0,0 0 15,0 0 1,0 0-16,1-21 16,-22 0-16,21 0 0,0 0 0</inkml:trace>
  <inkml:trace contextRef="#ctx0" brushRef="#br0" timeOffset="50564.11">10520 4784 0,'-43'0'15,"65"0"17,-1 0-17,21 0-15,-21 0 0,22 0 0,-1-21 16,0 21-16,1 0 0,20 0 15,1-22-15,-1 22 0,22 0 0,-22 0 16,-20-21-16,20 21 0,-21 0 16,1 0-16,-22 0 0,0 0 0,0 0 15,-21-21-15,-21 21 16,0 0 0,0 0-16,-22 0 0,22-21 15,-21 21-15,21 0 0,-22 0 0,22 0 16,-21 0-16,21 0 0,0 0 15,-1 0-15,44 0 47,20 0-47,-21 0 0,0 0 0,0 0 16,22 0-16,-22 0 0,0 0 16,0 0-16,0 0 0,1 0 0,-22 21 15,0 0-15,0 0 16,0 1-16,0 20 0,0-21 15,-22 0-15,1 22 0,0-22 0,0 0 16,0 0-16,-22 0 0,22 22 16,0-43-16,-21 21 0,21 0 0,-1 0 15,1-21-15,21 21 16,-21-21-16,21-21 16</inkml:trace>
  <inkml:trace contextRef="#ctx0" brushRef="#br0" timeOffset="51301.27">12319 4741 0,'0'0'0,"0"-21"0,21 21 16,0 0-16,0-21 0,1 0 0,-1 21 15,0-21-15,-21 0 0,21 21 16,-21-22-16,21 1 0,-21 0 0,0 0 16,0 0-16,0 0 0,-21-1 15,0 1-15,0 0 16,0 0-16,-22 21 0,22 0 0,0 0 16,0 0-16,-22 0 0,22 0 15,-21 0-15,21 21 0,-22 0 16,22 0-16,0 22 0,0-22 0,0 21 0,0-21 15,-1 22-15,22-1 0,-21-21 16,21 22-16,0-1 0,0-21 16,0 21-16,0-20 0,0-1 15,21 0-15,1 0 0,-1 0 0,0-21 16,0 0-16,21 0 0,-20 0 0,20 0 16,-21 0-16,21 0 0,-20-21 15,20 0-15,0 0 0,-21 0 0,22-1 16,-22-20-16,21 21 0,-21 0 15,1 0-15,-1-1 0,-21-20 16,0 21-16,21 0 0,-21 0 0,0-1 16,0 1-16,0 0 0,-21 21 31,0 21-15,21 0-16,0 1 0,0-1 0,-22 21 15,22-21-15,0 0 0,-21 22 16,21-22-16,0 0 0,0 21 0,0-20 15,0-1-15,0 0 0,0 0 16,21-21-16,1 0 16,-1 0-16,0 0 0,0 0 0,0 0 15,0 0-15,1-21 0,-1 0 16,0 21-16,0-21 0</inkml:trace>
  <inkml:trace contextRef="#ctx0" brushRef="#br0" timeOffset="51584.39">13229 4466 0,'0'0'16,"0"-21"-16,0 0 0,-21 21 15,0 0 1,0 0-16,-22 21 0,22-21 0,0 21 16,0 0-16,0 1 0,-22-1 15,22 0-15,0 0 0,0 21 16,0-20-16,-1-1 0,1 21 0,21-21 0,0 0 15,-21 22-15,21-22 0,0 0 16,0 0-16,0 0 0,0 1 16,21-1-16,22 0 15,-22-21-15,21 0 0,-21 0 0,22 0 16,-1 0-16,0 0 0,1 0 0,-1-21 16,0 21-16,1-21 0,-22-1 15,21 1-15,0 0 0,-20 0 0</inkml:trace>
  <inkml:trace contextRef="#ctx0" brushRef="#br0" timeOffset="51851.5">13716 4487 0,'0'0'0,"0"-21"0,0 0 0,-21 21 16,0 0 0,-1 0-16,1 0 0,0 0 15,0 21-15,0 0 0,0 1 16,21-1-16,-22 0 0,1 0 15,21 0-15,-21 0 0,21 22 0,0-22 16,0 0-16,-21 0 0,21 0 16,0 22-16,0-22 0,0 0 0,0 0 15,21 0-15,-21 1 0,21-22 16,0 0-16,1 0 0,-1 0 16,0 0-16,0 0 0,21 0 0,-20 0 15,-1 0-15,0-22 16,0 1-16,21 21 0,-20-21 0,-1 0 15</inkml:trace>
  <inkml:trace contextRef="#ctx0" brushRef="#br0" timeOffset="52559.51">14012 4572 0,'-21'0'0,"42"0"47,0 0-47,-21-21 16,22 21-16,-1 0 0,0-21 15,21 21-15,-21-21 0,1 21 0,-1-22 16,0 22-16,-21-21 0,0 0 16,0 0-16,-21 21 15,0 0 1,-1 0-16,1 0 0,-21 21 0,21 0 15,-22 0-15,22 1 0,0-1 16,-21 0-16,21 0 0,-1 21 16,1-20-16,0-1 0,21 21 0,0-21 15,0 0-15,0 22 0,0-22 16,0 0-16,0 0 0,0 0 0,21-21 16,0 22-16,22-22 0,-22 0 0,21 0 15,-21 0-15,22 0 0,-1 0 16,0 0-16,1-22 0,-1 1 0,0 0 15,1 0-15,-1 0 0,0 0 16,1-1-16,-22 1 0,0 0 0,21-21 16,-20 21-16,-1-22 0,-21 22 15,21 0-15,-21 0 0,21-22 0,-21 22 16,0 0-16,0 42 31,0 0-31,0 1 16,-21 20-16,0-21 0,21 0 0,-21 0 15,-1 22-15,22-1 0,-21 0 16,21 1-16,0-1 0,0 22 0,-21-22 16,21 21-16,0 1 0,-21-1 15,21-20-15,-21 20 0,21 1 16,0-1-16,-21 22 0,21-22 0,-22 1 0,22-1 16,-21 1-16,21-1 0,0 1 15,-21-22-15,0 1 0,0-1 0,21 0 16,-21-21-16,21 1 0,-22-22 0,22 21 15,-21-21 1,21-21-16,0-1 16,0 1-16,0 0 0,0 0 15,0-21-15,21-1 0,1 22 16,-1-21-16,-21-22 0,21 22 0,0-22 16,0 1-16</inkml:trace>
  <inkml:trace contextRef="#ctx0" brushRef="#br0" timeOffset="52867.33">14520 4614 0,'0'0'0,"0"-21"16,0 0-16,-21 0 0,21 0 15,0 0-15,0-1 0,0 1 0,0 0 16,0 0-16,21 0 16,0 21-16,1 0 0,-1 0 15,0 0-15,21 0 0,-21 0 0,1 0 16,-1 0-16,21 21 0,-21 0 15,0 0-15,1 0 0,-22 1 0,0 20 16,0-21-16,0 0 0,0 0 16,0 22-16,0-22 0,-22 0 0,1 0 15,0 0-15,0 1 0,-21-1 0,20-21 16,1 21-16,0-21 0,0 0 16,0 0-16,0 0 15,21-21 1,0 0-16,21-1 15,-21 1-15,21 0 0,0 0 16</inkml:trace>
  <inkml:trace contextRef="#ctx0" brushRef="#br0" timeOffset="53145.17">15219 4128 0,'0'-22'16,"0"44"-16,-21-44 15,-1 44 1,1-1-16,0 0 0,21 0 0,0 21 16,-21 1-16,21-22 0,-21 21 15,21 1-15,-21-1 0,21-21 0,0 21 16,0 1-16,0-22 0,0 21 16,-22-21-16,22 1 0,0-1 0,0 0 15,0 0-15,0 0 0,22-21 16,-22 21-16,21-21 0,0 0 0,0 0 15,0 0-15,0 0 0,1 0 0,20 0 16,-21-21-16,0 0 16,0 21-16,1-21 0,-1 0 0</inkml:trace>
  <inkml:trace contextRef="#ctx0" brushRef="#br0" timeOffset="53336.06">15092 4466 0,'0'0'15,"-21"0"-15,-1 0 16,44 0 0,-1 0-1,0 0-15,0 0 0,0 0 0,22 0 16,-22 0-16,21 0 0,-21 0 16,22-21-16,-1 21 0,0 0 15,1-21-15,-1 21 0,0 0 0,1-21 16</inkml:trace>
  <inkml:trace contextRef="#ctx0" brushRef="#br0" timeOffset="53595.42">16044 4233 0,'0'0'16,"0"-21"-16,-21 0 0,0 21 0,0-21 16,0 21-16,-1 0 15,1 0-15,0 21 0,21 0 16,-21 0-16,0 1 15,21-1-15,0 21 0,-21-21 0,-1 22 16,22-1-16,-21-21 0,21 21 0,0-20 16,0 20-16,0-21 0,0 0 15,0 22-15,0-22 0,0 0 0,0 0 16,21 0-16,1 0 16,-1-21-16,0 0 0,21 0 15,-21 0-15,1 0 0,20 0 16,-21 0-16,0-21 0</inkml:trace>
  <inkml:trace contextRef="#ctx0" brushRef="#br0" timeOffset="53891.25">16552 4022 0,'0'0'0,"0"-21"16,21 21 15,1 21-31,-1-21 0,-21 21 0,21 0 0,0 21 16,-21-20-16,0 20 0,21 0 15,-21 1-15,21-1 0,-21 0 0,0 1 16,0-1-16,0-21 0,0 21 0,-21 1 16,0-1-16,0-21 0,0 0 15,-22 22-15,22-22 0,-21 0 16,21 0-16,-22 0 0,22-21 0,0 22 15,0-22-15,-21 21 0,20-21 16,1 0-16,0 0 0,0 0 16,0 0-16</inkml:trace>
  <inkml:trace contextRef="#ctx0" brushRef="#br0" timeOffset="54851.41">10964 4487 0,'0'-21'0,"-21"21"16,0 0-16,21 21 62,21 1-46,0-22-16,0 21 0,-21 0 0,22-21 16,-1 21-16,0 0 0,21 0 15,-21-21-15,1 22 0,-1-1 0,0 0 16,21-21-16,-21 21 0,1-21 16,-22 21-16,21 0 0,0 1 15,-21-1 1</inkml:trace>
  <inkml:trace contextRef="#ctx0" brushRef="#br0" timeOffset="56074.76">9504 5927 0,'21'0'0,"-42"0"0,63-21 0,-42-1 15,0 1-15,0 0 16,0 0-16,-21 21 0,0 0 16,21-21-16,-43 21 0,22 0 15,0 0-15,-21 0 0,21 0 0,-22 0 16,1 0-16,0 21 0,-1 0 16,22 0-16,-21 0 0,-1 1 0,1 20 15,21 0-15,0-21 0,-22 22 16,43-1-16,0 0 0,-21 1 15,21-1-15,0-21 0,0 22 0,21-1 16,-21-21-16,22 21 0,20-20 16,-21-1-16,21 0 0,-20 0 0,20-21 15,0 21-15,1-21 0,-1 0 0,0 0 16,1 0-16,-1 0 0,0 0 16,1-21-16,-1 0 0,0 0 0,1 0 15,-1-1-15</inkml:trace>
  <inkml:trace contextRef="#ctx0" brushRef="#br0" timeOffset="56975.57">10075 6117 0,'0'0'16,"0"-21"-16,0 0 0,0 0 15,-21 0-15,0-1 0,0 22 0,0-21 16,-22 21-16,22 0 0,-21 0 16,21 0-16,-22 0 0,1 21 0,21-21 15,-22 22-15,22-1 0,0 21 16,-21-21-16,21 0 0,-1 22 0,1-22 15,0 21-15,21-21 0,0 22 16,-21-22-16,21 0 0,0 0 0,0 0 16,0 1-16,0-1 0,21-21 0,0 0 15,0 0-15,1 0 16,20 0-16,-21-21 0,0 21 0,22-22 16,-22 1-16,21 0 0,-21 0 15,22 0-15,-22 0 0,21 21 16,-21-22-16,0 1 0,1 0 0,-1 0 15,0 0-15,-21 0 0,21-1 16,-21 1-16,0 0 0,0 0 16,0 42-1,0 0 1,0 0-16,0 1 0,0-1 16,0 0-16,0 0 0,0 0 15,0 0-15,0 1 0,0-1 0,0 0 16,0 0-16,21-21 15,0 0-15,1 0 16,-1 0-16,0 0 0,0 0 0,0-21 16,0 21-16,1-21 0,-1 0 0,0 21 15,0-22-15,0 1 0,0 0 16,1 0-16,-1 0 0,-21 0 0,0-1 16,0 1-16,0 0 0,0 0 15,0 0-15,0 0 0,0-1 0,0 1 16,0 0-16,0 42 31,0 0-31,0 1 0,0-1 16,0 21-16,0-21 0,0 0 15,0 1-15,0-1 0,0 0 0,0 21 16,0-21-16,0 1 0,0-1 16,0 0-16,0 0 0,0 0 15,0-42 16,0 0-15,0 0-16,0 0 0,0-1 16,0 1-16,0 0 0,0 0 15,0 0-15,21-22 0,0 22 0,0-21 16,0 21-16,1-22 0,20 22 16,-21 0-16,21 0 0,1 0 15,-1 0-15,0 21 0,1 0 0,-1 0 16,0 0-16,1 21 0,-1 0 15,-21 0-15,0 0 0,22 0 0,-43 22 16,0-22-16,0 0 0,0 0 0,0 22 16,0-22-16,0 0 0,0 0 15,-21-21-15,-1 21 0,22 0 0,-21 1 16,0-22-16,21 21 0,-21-21 16,21-21 15,21-1-31</inkml:trace>
  <inkml:trace contextRef="#ctx0" brushRef="#br0" timeOffset="57271.01">11557 5821 0,'0'-21'16,"-21"21"-16,0 0 0,-1 0 0,1 0 15,0 0-15,0 21 0,0 0 16,-22 0-16,22 0 0,0 1 16,0-1-16,-21 21 0,20-21 0,-20 43 15,42-22-15,-21-21 16,21 22-16,0-22 0,-21 0 0,21 0 16,0 0-16,0 0 0,0 1 15,21-22-15,21 21 0,-21-21 0,1 0 16,-1 0-16,21 0 0,-21 0 0,22 0 15,-22 0-15,21 0 0,-21 0 16,22-21-16,-22 21 0,21-22 0,-21 22 16,22-21-16,-22 0 0,0 0 0</inkml:trace>
  <inkml:trace contextRef="#ctx0" brushRef="#br0" timeOffset="57916.33">11684 6075 0,'0'0'0,"0"21"32,21-21-17,0 0 1,0 0-16,1 0 0,-1-21 0,0 21 16,-21-21-16,21 21 0,0-21 0,0 21 15,1-22-15,-1 22 0,0-21 16,-21 0-16,0 0 15,0 0 1,-21 21-16,0 0 16,-1 0-16,1 0 0,0 21 15,0 0-15,0 0 0,0 0 16,-1 1-16,1-1 0,21 0 0,0 0 16,-21 21-16,21-20 0,0-1 15,0 0-15,0 0 0,0 0 0,0 0 16,0 1-16,21-22 0,0 0 15,1 21-15,-1-21 16,0 0-16,0 0 0,21 0 16,-20 0-16,20 0 0,-21-21 0,21-1 15,1 22-15,-22-21 0,21 0 16,-21 0-16,22 0 0,-22 0 0,0-1 16,21 1-16,-20-21 0,-22 21 15,21-22-15,0 1 0,-21 0 0,0-1 16,0 1-16,0 0 0,0-1 0,0 1 15,0 0-15,0-1 0,0 22 16,0 0-16,0 0 0,0 42 31,0 21-31,-21-20 0,21 20 0,0 0 16,0 1-16,0-1 0,0 0 0,0 1 16,0-1-16,0 0 0,-21-21 15,21 22-15,0-22 0,0 21 16,0-21-16,0 1 0,0-1 0,0 0 15,0 0-15,21-21 16,0 0-16,0 0 16,0 0-16,0 0 15,1 0-15,-1 0 0,0-21 0,21 21 16</inkml:trace>
  <inkml:trace contextRef="#ctx0" brushRef="#br0" timeOffset="58459.2">12996 6011 0,'-21'0'0,"42"0"0,-63 0 16,21 0-16,0 0 0,-1 0 15,44 0 1,-1 0-16,0 0 0,0 0 15,0 0-15,22 0 0,-1 0 16,0 0-16,1 0 0,-1 0 0,21 0 16,-20 0-16,-1 0 0,0 0 15,1 0-15,-1-21 0,-21 21 0,22-21 16,-22 21-16,0 0 0,0 0 16,0-21-16,-21 0 15,-21 21 1,0 0-16,0 0 0,-22 0 0,22-21 15,-21 21-15,0 0 0,20 0 0,-20 0 16,21 0-16,0 0 0,21-22 47,21 22-47,0 0 0,0 0 16,0 0-16,1 0 0,-1-21 15,0 21-15,0 0 0,0 0 16,-21 21-1,0 1-15,0-1 16,0 0-16,0 0 0,0 0 0,-21 0 16,0 1-16,0-1 0,0 0 15,-1 0-15,-20-21 0,21 21 0,0 0 16,0 1-16,-22-22 0,22 21 0,0-21 16,0 0-16,0 0 15</inkml:trace>
  <inkml:trace contextRef="#ctx0" brushRef="#br0" timeOffset="59464.63">15198 5906 0,'42'0'16,"-21"0"-16,0 0 0,0 0 16,1 0-16,-1-22 15,21 1-15,-21 21 0,0-21 0,1 0 16,-22 0-16,0 0 0,0-1 16,0 1-1,0 0-15,-22 0 0,1 0 0,0 0 16,-21-1-16,21 22 0,-22-21 15,1 21-15,0 0 0,20 0 0,-20 0 16,0 0-16,21 21 0,-22 1 16,1-1-16,0 0 0,20 21 0,1-21 15,-21 22-15,21-1 0,0 0 0,-1-20 16,22 20-16,0 0 0,0-21 16,0 1-16,0-1 0,0 0 0,0 0 15,0 0-15,22-21 0,-1 0 16,0 0-16,21 0 0,-21 0 0,22 0 15,-1 0-15,0 0 0,1 0 16,-1-21-16,0 0 0,1 21 16,-1-21-16,0 0 0,1-1 0,-1-20 15,43-21-15,-64 41 0,21-20 16,-21 0-16,1-1 0,-1 1 16,-21 0-16,21-1 0,-21 1 0,21 0 15,-21-1-15,0 22 0,0-21 16,0 21-16,0-22 0,0 22 15,0 0-15,-21 42 16,0 0-16,21 1 16,0 20-16,-21 0 0,-1 1 15,22-1-15,-21 0 0,21 22 16,-21-22-16,21 0 0,0 22 0,0-43 16,0 21-16,0 1 0,0-22 15,0 21-15,0-21 0,0 1 0,21-1 16,0-21-16,1 0 0,-1 0 15,0 0-15,0 0 0,21 0 16,-20 0-16,-1 0 0,21-21 0,-21-1 16,0 1-16,1 21 0,20-21 15,-21 0-15,0 0 0,-21-22 0,21 22 16,1 0-16,-22 0 0,21-21 0,-21 20 16,0 1-16,0 0 0,0 42 31,0 0-16,0 1-15,0 20 0,0-21 0,0 0 16,0 0-16,0 1 0,0-1 0,-21 0 16,21 0-16,0 0 0,0 0 15,0 1-15,0-44 47,0 1-47,0 0 16</inkml:trace>
  <inkml:trace contextRef="#ctx0" brushRef="#br0" timeOffset="59647.17">16087 5567 0,'-43'0'15,"22"0"1,42 0 15,0 0-15,1 0-16,20 0 15</inkml:trace>
  <inkml:trace contextRef="#ctx0" brushRef="#br0" timeOffset="60107.65">16743 5630 0,'0'0'0,"21"0"16,0-21-16,-21 0 15,0 0 1,-21 21 0,0 0-16,-22 0 15,22 0-15,0 0 0,-21 0 16,21 0-16,-22 21 0,22-21 0,-21 21 15,21 0-15,-1 1 0,1-22 0,21 21 16,0 0-16,0 0 0,0 0 16,21 0-16,1 1 0,-1-22 15,0 21-15,0 0 0,21-21 16,-20 21-16,20 0 0,-21-21 0,0 21 16,0 1-16,1-22 0,-1 21 15,0 0-15,-21 0 0,0 0 16,0 0-16,-21-21 15,0 22-15,-1-22 0,-20 0 16,21 0-16,-21 0 0,-1 21 0,1-21 16,21 0-16,-22 0 0,1 0 15,21 0-15,-21-21 0,20 21 0,1-22 16,0 22-16,0-21 0,0 21 0,21-21 16,0 0-16,0 0 15,0 0-15,0-1 0,21 22 16,21-21-16,-21 21 0,1-21 15,20 21-15</inkml:trace>
  <inkml:trace contextRef="#ctx0" brushRef="#br0" timeOffset="60855.3">16997 5567 0,'0'0'0,"0"21"31,0 0-31,0 0 16,0 1-16,0 20 0,0-21 15,0 0-15,0 22 0,0-22 0,0 0 16,0 21-16,0-21 0,0 1 0,0-1 16,-21 0-16,21 0 15,-22-21-15,22 21 0,0 0 0,-21-21 47,21-21-47,0 0 16,0 0-16,0 0 15,0 0-15,0-1 0,0-20 0,21 21 16,-21 0-16,22-22 0,-1 1 16,0 21-16,-21-21 0,42 20 0,-21-20 15,1 21-15,20 0 16,-21 0-16,21 21 0,-20 0 0,20 0 15,-21 0-15,21 0 0,-20 0 0,-1 21 16,21 0-16,-21 21 0,0-21 16,-21 1-16,22-1 0,-22 21 0,0-21 15,0 0-15,0 1 0,0 20 16,0-21-16,0 0 0,0 0 16,-22 1-16,22-1 15,-21-21 1,21-21-1,0-1 1,0 1-16,0 0 0,0 0 16,0 0-16,21 0 0,1-1 15,-1-20-15,0 21 0,21-21 0,-21 20 16,22-20-16,-1 21 0,0 0 0,22 0 16,-22-1-16,-21 1 0,22 21 15,-1 0-15,-21 0 0,0 0 0,1 21 16,-22 1-16,0-1 0,21 0 15,-21 21-15,0 1 0,0-22 0,0 21 16,0 0-16,0-20 0,-21 20 16,-1-21-16,22 0 0,0 0 0,-21 1 15,21-1-15,-21-21 0,21 21 0,-21-21 16,21-21 31,21 0-47,0-1 0,0 22 15,1-21-15</inkml:trace>
  <inkml:trace contextRef="#ctx0" brushRef="#br0" timeOffset="61087.71">18394 5482 0,'0'0'15,"0"21"-15,0 1 0,0-1 16,0 0-16,0 0 0,0 0 0,-21 0 15,21 1-15,0 20 0,0-21 16,-22 0-16,22 0 0,-21 1 16,21-1-16,0 0 0,0 0 0,0 0 15,0-42 32,0 0-47</inkml:trace>
  <inkml:trace contextRef="#ctx0" brushRef="#br0" timeOffset="61254.64">18373 5398 0,'-22'-22'0,"1"22"16,0 0-1</inkml:trace>
  <inkml:trace contextRef="#ctx0" brushRef="#br0" timeOffset="61723.65">18986 5461 0,'0'-21'31,"-21"21"-15,0 0-16,0 0 16,0 0-16,0 0 0,-1 0 15,1 0-15,0 21 0,0-21 16,21 21-16,-21-21 15,21 21-15,0 1 16,21-22-16,0 21 16,0-21-16,0 21 0,1-21 15,-1 0-15,0 21 0,0 0 0,0-21 16,0 21-16,1 1 0,-1-1 16,0-21-16,0 21 0,-21 0 0,0 0 15,0 0-15,0 1 0,0-1 16,-21 0-16,0-21 15,0 0-15,-1 0 0,1 21 16,-21-21-16,21 0 0,0 0 0,-22 0 16,22 0-16,0 0 0,-21 0 15,20 0-15,1-21 0,0 21 16,21-21-16,0 0 16,0-1-16,0 1 15,21 21-15,0-21 0,1 0 16,-1 21-16,21-21 0,-21 21 0</inkml:trace>
  <inkml:trace contextRef="#ctx0" brushRef="#br0" timeOffset="62139.9">19558 5419 0,'0'0'0,"42"0"0,-21-21 15,-21-1-15,0 1 16,-21 21-1,0 0-15,0 0 0,0 0 16,0 0-16,-1 0 0,1 0 0,0 21 16,0 1-16,0-22 0,0 21 0,21 0 15,-22 0-15,22 0 16,0 0-16,0 1 0,0-1 16,0 0-16,22 0 0,-1-21 15,0 21-15,0-21 0,21 21 0,-20-21 16,-1 22-16,21-22 0,-21 21 15,22-21-15,-22 21 0,0-21 16,0 21-16,-21 0 0,0 0 16,-21-21-1,0 22-15,0-22 0,-22 0 0,22 0 16,-21 0-16,21 0 0,-22 21 16,1-21-16,21 0 0,-22 0 0,22 0 15,0 0-15,0 0 0,0 0 0,0 0 16,21-21 15,42-1-31,-21 22 0,0-21 16,0 21-16</inkml:trace>
  <inkml:trace contextRef="#ctx0" brushRef="#br0" timeOffset="62431.67">20193 5228 0,'-21'21'31,"0"1"-31,21-1 0,-22 0 16,1 0-16,21 0 0,-21 0 16,0 22-16,21-22 0,-21 21 15,21-21-15,-21 22 0,21-22 0,0 21 16,-22-21-16,22 22 0,0-22 15,0 0-15,0 0 0,0 0 16,0 1-16,22-22 16,-1 0-16,0 21 0,0-21 0,0 0 15,0 0-15,1 0 0,-1 0 0,21-21 16,-21 21-16,22-22 0,-1 22 16</inkml:trace>
  <inkml:trace contextRef="#ctx0" brushRef="#br0" timeOffset="62751.45">20870 5165 0,'0'-21'0,"0"42"0,21-42 0,1 21 31,-1 0-31,0 0 16,0 21-16,-21 0 0,21 0 15,0 0-15,1 0 0,-1 1 0,0 20 16,0-21-16,-21 21 0,0-20 16,21 20-16,-21-21 0,0 21 0,0 1 15,0-22-15,0 21 0,-21-21 16,0 22-16,0-22 0,0 0 16,-1 0-16,1 0 0,0 1 0,-21-1 15,21-21-15,-1 21 0,1-21 16,0 0-16,0 0 0,0 0 0</inkml:trace>
  <inkml:trace contextRef="#ctx0" brushRef="#br0" timeOffset="64539.14">593 6879 0,'0'0'0,"21"-63"31,-21 42-31,0-1 16,0 1-1,0 42 1,0 1 0,0-1-16,0 21 0,0 0 15,0 1-15,0-1 0,0 22 0,0-22 16,0 21-16,0 1 0,-21-1 16,21 1-16,0-1 0,0-20 0,-22 20 15,22-20-15,0-1 0,0-21 16,0 21-16,0-20 0,0-1 15,0 0-15,22-21 32,-1-21-32,0 0 15,-21-1-15,21 1 0,0-21 16</inkml:trace>
  <inkml:trace contextRef="#ctx0" brushRef="#br0" timeOffset="64806.97">1037 6773 0,'0'0'0,"0"-21"0,0 42 15,0 22 1,0-22-16,0 21 0,0 1 16,0-1-16,0 21 0,0-20 15,0 20-15,0 1 0,0-1 0,0 1 16,0-22-16,0 22 0,0-22 15,0 0-15,0 1 0,0-22 0,0 21 16,0-21-16,0 0 0,0 1 16,0-44 15,0 1-15,0 0-16</inkml:trace>
  <inkml:trace contextRef="#ctx0" brushRef="#br0" timeOffset="65167.52">635 7451 0,'-21'21'0,"42"-42"0,-63 63 0,20-42 15,22 21 1,22-21 0,-1 0-16,0 0 0,21 0 0,-21-21 15,22 0-15,-1 21 0,0-21 16,1 0-16,-1-1 0,0 1 15,22 0-15,-22-21 0,1 21 16,-1-1-16,0 22 0,1-21 0,-22 0 16,21 21-16,-21 0 0,0 0 15,1 0-15,-1 0 0,-21 21 0,21 0 16,-21 1-16,0-1 0,0 21 16,0-21-16,0 0 0,0 1 15,0 20-15,0-21 0,0 0 0,0 0 16,0 1-16,-21-22 0,21 21 15,-21 0-15,21-42 47,0 0-47,0-1 16</inkml:trace>
  <inkml:trace contextRef="#ctx0" brushRef="#br0" timeOffset="65339.67">1355 7154 0,'0'0'0,"0"-21"0,0 0 0,0 0 16,0 0-16,0 0 16,21 21 46,0 0-62,0 0 0,0 0 16,22 21-16</inkml:trace>
  <inkml:trace contextRef="#ctx0" brushRef="#br0" timeOffset="67107.38">2159 7493 0,'0'0'0,"21"0"15,0 0 1,-21-21-1,21 0-15,-21 0 0,0-1 16,0 1-16,0-21 0,0 21 16,0 0-16,0-1 0,0-20 15,0 21-15,0 0 0,0 0 16,-21-1-16,0 1 0,0 0 0,0 0 16,0 21-16,-1 0 0,1 0 15,0 0-15,0 0 0,0 0 0,-22 21 16,22 0-16,0 22 0,-21-22 15,-1 21-15,22 0 0,0 22 16,0-22-16,0 1 0,0-22 0,21 21 16,0 0-16,0-20 0,0 20 15,0-21-15,0 0 16,21-21-16,0 0 0,0 0 0,0 0 16,0 0-16,22 0 0,-22-21 15,21 21-15,-21-21 0,22-21 0,-22 20 16,21 1-16,1-21 0,-22 0 15,21 20-15,0-20 0,-20-21 0,20 20 16,-21 1-16,0 0 0,0-1 16,1 1-16,-1 0 0,-21 20 0,0-20 15,0 0-15,0 21 16,0-22-16,0 22 0,0 0 0,0 0 0,0 0 16,0-1-16,-21 22 15,-1 0-15,22 22 16,-21-1-16,21 21 0,0 0 15,0-20-15,-21 41 0,21-21 0,-21 22 16,21-1-16,-21 1 0,21-1 16,0-20-16,0 20 0,0-20 0,0-1 15,0 0-15,0 1 16,21-22-16,0 21 0,21-21 0,-20 0 0,20-21 16,0 22-16,1-22 0,-1 0 15,21 0-15,-20 0 0,20 0 16,-20 0-16,-1-22 0,21 1 0,-20 0 15,-1 0-15,0 0 0,1 0 16,-1-22-16,-21 22 0,0-21 0,22 21 16,-43-22-16,21 1 0,-21 0 15,0-1-15,0 22 0,0-21 0,0 21 16,-21-22-16,21 22 0,-21 21 16,-1-21-16,1 21 0,-21 0 0,21 0 15,-22 0-15,22 21 0,-21 0 16,21 0-16,-22 1 0,22 20 0,0 0 15,0-21-15,0 22 16,0-1-16,-1-21 0,22 43 16,0-22-16,0-21 0,0 0 15,0 1-15,0-1 0,22-21 0,-1 0 16,0 0-16,0 0 0,0 0 16,0 0-16,22 0 0,-22 0 0,0-21 15,21-1-15,-20 1 0,-1 0 16,21 0-16,-21-21 0,0 20 0,1-20 15,-1 0-15,0-1 0,0-20 16,0 21-16,0-1 0,-21 1 0,22 0 16,-1-1-16,0 1 0,-21 0 0,0-1 15,0 1-15,0 21 0,0-22 16,0 22-16,0 0 0,0 42 31,0 22-15,0-22-16,-21 21 0,21-21 15,-21 22-15,21 20 0,-22-21 0,22 1 16,0 20-16,0-20 0,0-1 16,0 21-16,0-20 0,0-1 0,0-21 15,0 22-15,0-22 0,22 0 16,-1 0-16,0 0 0,0 0 0,0 1 16,22-22-16,-1 0 0,0 0 15,1 0-15,-1 0 0,0 0 0,1-22 16,-1 22-16,0-21 0,1 0 15,-22 0-15,21 0 0,-21 0 16,22-22-16,-22 22 0,0-21 0,0 21 16,-21-22-16,0 22 0,0 0 15,0-21-15,0 20 0,0 1 16,-21 21 0,0 0-16,0 0 0,-1 0 0,22 21 15,-21 1-15,0-1 0,0 0 0,21 21 16,-21-21-16,21 22 15,0-22-15,0 0 0,0 21 0,0-20 0,0-1 16,21-21-16,0 21 16,0 0-16,0-21 0,1 0 0,-1 0 15,0 0-15,21 0 0,-21 0 16,22 0-16,-22 0 0,21-21 0,-21 0 16,1 21-16,20-21 0,-21-1 0,0 1 15,0 0-15,1 0 0,-22-21 16,21 20-16,-21-20 0,0 21 15,21 0-15,-21 0 0,0-1 0,0 1 16,0 0-16,0 42 31,0 0-31,0 1 0,0 20 0,0-21 16,0 0-16,0 22 0,-21-22 0,21 0 16,-21 21-16,21-21 15,0 1-15,0 20 0,-22-21 0,22 0 16,-21-21-16,21 21 0,0 1 15,0-44 17,0 1-17,0 0-15,0 0 0,0-21 0,21 20 16,-21 1-16,22-21 0,-1 0 16,21-1-16,-21 1 0,22 0 0,-1-1 15,0 22-15,1-21 0,-1 21 16,0-1-16,1 22 0,-22 0 0,21 0 15,0 0-15,-20 0 0,-1 22 16,0-1-16,0 0 0,0 21 16,0 1-16,-21-22 0,0 21 0,0 0 15,0-20-15,0 20 0,0-21 16,-21 21-16,0-20 0,21-1 0,-21 0 16,0 0-16,0 0 0,21-42 46</inkml:trace>
  <inkml:trace contextRef="#ctx0" brushRef="#br0" timeOffset="68096.67">6159 7387 0,'22'0'16,"-1"-21"-16,0 21 15,-21-21-15,21 0 0,0 0 0,-21-1 16,21 1-16,-21 0 0,22 0 16,-22-21-16,0 20 0,0 1 0,0 0 15,0-21-15,0 21 0,0-1 16,-22 1-16,1 0 0,-21 0 0,21 0 15,-22 0-15,22 21 0,-21 0 16,0 0-16,-1 0 0,22 0 16,-21 0-16,-1 0 0,1 21 0,21 0 15,-21 21-15,20-21 0,-20 22 0,21-1 16,0 0-16,21 1 0,0-1 16,0 0-16,0 1 0,0-1 0,0-21 15,0 22-15,21-22 0,0 0 16,0 0-16,0 0 0,22-21 0,-22 0 15,21 0-15,-21 0 0,22 0 16,-22 0-16,21 0 0,-21 0 0,22-21 16,-22 0-16,21 0 0,-21-22 0,22 22 15,-22-21-15,0 0 16,0 20-16,0-20 0,1 0 0,-1-1 16,0 1-16,0 0 0,-21-1 0,21 1 15,-21 0-15,0-22 0,0 22 16,21 0-16,-21-1 0,0 1 0,0 0 15,0-1-15,22 1 0,-22 21 16,0 0-16,0-1 0,0 44 16,0 20-1,0 0-15,0 1 0,0-1 0,0 0 16,0 22-16,0-22 0,0 22 16,0-22-16,0 21 0,0-20 0,0 20 15,0-20-15,0-1 0,0 0 16,0-21-16,0 22 0,0-22 15,0 0-15,0 0 0,21 0 0,0-21 16,0 0-16,0 0 16,0 0-16,1 0 0,-1-21 0,0 21 15,21-21-15,-21 0 0,1 0 16,-1-22-16,21 22 0,-21 0 0,0-21 16,-21 21-16,22-1 0,-22 1 0,21 0 15,-21 0-15,0 42 31,0 0-15,-21 22-16,21-22 0,-22 0 16,22 21-16,0-21 0,-21 1 0,21-1 15,0 0-15,0 0 0,0 0 16,0-42 15,21 0-31,1 21 0,-22-21 16,0 0-16,21-1 0</inkml:trace>
  <inkml:trace contextRef="#ctx0" brushRef="#br0" timeOffset="68275.69">6879 6858 0,'0'0'16,"-21"0"-16,0 0 0,0 0 15,21 21 16,21-21-15,0 0 0,0 0-16,0 21 0,0-21 0,1 0 15</inkml:trace>
  <inkml:trace contextRef="#ctx0" brushRef="#br0" timeOffset="68531.34">7133 6964 0,'0'21'16,"0"0"0,0 0-16,0 1 15,0-1-15,0 0 0,21 0 16,0 0-16,-21 22 0,0-22 16,22 0-16,-22 21 0,21-21 0,-21 1 15,0-1-15,0 0 0,0 0 16,0 0-16,21 0 0,0-21 15,0-21 17,0 0-32,-21 0 15,22-21-15,-1 20 0</inkml:trace>
  <inkml:trace contextRef="#ctx0" brushRef="#br0" timeOffset="68751.7">7514 6943 0,'0'0'16,"-21"21"15,0 0-31,0 0 16,-1 0-16,22 1 0,-21-1 15,0 21-15,0-21 0,21 0 0,-21 22 16,0-22-16,21 21 0,0-21 16,0 1-16,-22-1 0,22 0 0,0 0 15,0 0-15,22-21 31,-1-21-31,0 21 0,0-21 16,0 0-16</inkml:trace>
  <inkml:trace contextRef="#ctx0" brushRef="#br0" timeOffset="68967.27">7747 7027 0,'0'0'0,"0"22"31,-21-1-31,21 0 0,0 0 16,0 0-16,-21 0 0,21 1 0,0-1 16,-22 0-16,22 0 0,0 0 15,0 0-15,0 1 0,0-1 16,0-42 15,0-1-15</inkml:trace>
  <inkml:trace contextRef="#ctx0" brushRef="#br0" timeOffset="69123.17">7768 6858 0,'0'0'0,"0"-21"16,21 21 30,0 0-30</inkml:trace>
  <inkml:trace contextRef="#ctx0" brushRef="#br0" timeOffset="69561.7">8382 6985 0,'0'-21'32,"-21"21"-32,0 0 0,-1 0 15,1 0-15,0 0 0,0 0 16,0 0-16,0 21 0,-1-21 0,1 21 16,0-21-16,21 21 0,-21-21 0,21 22 15,0-1 1,21-21-1,21 0-15,-20 21 0,-1-21 0,0 0 16,0 0-16,21 21 0,-20-21 16,-1 21-16,0 0 0,0-21 0,0 22 15,0-1-15,-21 0 0,0 0 16,0 0-16,0 0 0,0 1 16,0-1-16,-21-21 0,-21 21 15,21 0-15,0-21 0,-1 0 16,-20 21-16,21-21 0,0 0 0,0 0 0,-1 0 15,1 0-15,0 0 16,0 0-16,0 0 0,0-21 16,21 0-16,0 0 0,0 0 15,0-1-15,0 1 16,21 21-16,0-21 0,-21 0 0,21 0 16,0 0-16</inkml:trace>
  <inkml:trace contextRef="#ctx0" brushRef="#br0" timeOffset="69799.69">8657 7027 0,'0'0'0,"21"0"0,0 0 15,-21 22 1,0-1-16,0 0 16,0 0-16,0 0 0,0 0 0,0 1 15,0-1-15,0 0 0,0 0 16,0 0-16,0 0 0,0 1 0,0-1 15,0 0-15,0 0 16,0-42 15,0 0-31,22 0 16,-22-1-16</inkml:trace>
  <inkml:trace contextRef="#ctx0" brushRef="#br0" timeOffset="69955.22">8763 6900 0,'0'0'0,"0"-21"16,0 0 0,-21 21-1,21 21 1,21-21 15,-21 21-31</inkml:trace>
  <inkml:trace contextRef="#ctx0" brushRef="#br0" timeOffset="70655.44">9271 7027 0,'0'0'0,"0"22"0,0-1 16,0 0-16,-21 0 15,0 0-15,-1-21 16,1 21-16,21 1 0,0 20 0,-21-21 15,21 0-15,0 0 0,0 1 16,0-1-16,0 0 0,0 0 16,0 0-16,21 0 15,0-21 1,1 0-16,-22-21 16,0 0-1,0 0-15,0 0 16,0 0-16,0-1 0,0 1 0,0 0 15,0-21-15,0 21 0,0-1 16,0-20-16,21 21 0,0-21 0,0 20 16,0 1-16,22 0 0,-22 0 0,21 0 15,-21 21-15,0 0 0,22 0 16,-22 0-16,21 0 0,-21 0 16,1 0-16,-1 21 0,0 0 0,0 0 15,0 0-15,0 1 0,-21 20 16,0-21-16,0 0 0,0 0 0,0 22 15,0-22-15,0 0 0,0 0 16,0 0-16,0 1 0,0-1 16,-21-21-16,0 0 0,0 0 15,21-21 17,0-1-32,0 1 0,0 0 15,21 0-15,0 0 16,0-22-16,22 22 0,-22 0 0,21-21 0,1 21 15,20-1-15,-21 1 0,1 0 16,20 0-16,-20 21 0,-22 0 16,21 0-16,-21 0 0,0 0 0,1 21 15,-1 0-15,-21 0 0,21 1 16,-21-1-16,0 0 0,0 21 0,0-21 16,0 1-16,0 20 0,-21-21 0,0 0 15,21 0-15,-22 1 0,1-1 16,0 0-16,21 0 0,-21-21 0,0 21 15,0-21-15,21-21 47</inkml:trace>
  <inkml:trace contextRef="#ctx0" brushRef="#br0" timeOffset="75678.92">11007 7366 0,'-64'0'31,"64"21"-31,21-21 16,0 0-16,22 0 16,-1 0-16,22 0 0,-1 0 15,1 0-15,-1 0 0,22 0 0,-1 0 16,-20 0-16,21 0 0,-1-21 15,1 21-15,0 0 0,-22 0 0,1-21 16,20 21-16,-41-21 0,-1 21 0,0 0 16,-21 0-16,1 0 0,-22-21 15,-22 21 1,1-22-16,-21 22 16,21 0-16,-22 0 0,1-21 0,0 21 15,21-21-15,-22 21 0,22 0 16,-21 0-16,21 0 0,-1-21 0,1 21 15,42 0 17,1 0-17,20 0-15,-21 0 0,0 0 0,22 0 16,-22 21-16,0-21 0,21 21 16,-21 0-16,1-21 0,-22 22 0,0-1 15,0 0-15,0 0 0,0 0 16,-22 22-16,1-22 0,0 0 15,-21 0-15,-1 0 0,22 0 0,-21 1 16,0-1-16,-1 0 0,22 0 0,-21 0 16,21-21-16,-1 21 0,1-21 15</inkml:trace>
  <inkml:trace contextRef="#ctx0" brushRef="#br0" timeOffset="76724.59">13123 7684 0,'0'0'16,"-21"0"-16,0 21 0,0 0 0,0-21 15,-1 0-15,22 21 16,22-21 0,20 0-16,-21-21 0,0 21 15,22-21-15,-1 0 0,0 21 0,1-22 16,-22 1-16,21 0 0,0 0 15,-20 0-15,-1 0 0,0-1 16,0-20-16,0 21 0,0-21 0,-21 20 16,0-20-16,0 0 0,0 21 15,0-22-15,0 1 0,0 21 0,-21 0 16,0-1-16,0 1 0,0 0 0,0 21 16,-1 0-16,1 0 15,0 0-15,0 21 0,0 0 0,21 22 16,0-1-16,-21 0 0,21 22 15,0-1-15,-22-20 0,22 20 16,0 1-16,-21-1 0,0 1 0,0-1 0,0 22 16,0 0-16,-1-1 0,1 1 15,0 0-15,0-1 0,-21 1 16,20 21-16,-20-22 0,21 22 0,0 0 16,0 0-16,-22-21 0,43 20 15,-21-20-15,21 21 0,0-21 0,0-1 16,0 1-16,0 0 0,0-22 0,0 1 15,21-22-15,-21 0 0,21-21 16,1 22-16,-1-43 0,21 0 0,-21 0 16,22 0-16,-22 0 0,21-21 0,0-22 15,1 22-15,20-21 0,-20-1 0,20 1 16,-21-21-16,1 20 0,20-20 16,-20-1-16,-1 22 0,-21-22 0,0-20 15,0 20-15,-21 1 0,0-22 16,0 0-16,0 22 0,-21-1 15,-21-20-15,21 20 0,-22 1 0,-20 20 16,21-20-16,-22 21 0,22-22 0,-22 22 16,1 21-16,20-22 0,1 22 15,-21 0-15,20 0 0,22 0 0,-21 21 16,21 0-16,-1-22 0,22 1 16,0 0-1,43 21-15,-22-21 0,21 0 0,1 0 16,20-1-16,1 1 15,-1 0-15,1-21 0,-1 21 0,1-22 16,-1 1-16,1 21 0,-1-22 16,-21 1-16,22 21 0,-22-21 0,1-1 15,-22 22-15,0-21 0,0 21 0,0-22 16,-21 22-16,0 0 0,0 0 16,0 0-16,-21 21 31,21 21-31,0 0 0,0 0 15,0 0-15,0 0 0,0 1 0,0-1 16,-21 0-16,21 0 0,0 0 16,0 0-16,0 1 0,-21-1 15,21 0-15,0 0 16,0-42 31,0 0-47</inkml:trace>
  <inkml:trace contextRef="#ctx0" brushRef="#br0" timeOffset="76907.49">13928 7260 0,'0'-21'16,"0"42"-16,-22-42 31,1 21-31,21 21 15,0 0 1,0 1-16,0-1 16,21 0-1,1-21-15,-1 0 0</inkml:trace>
  <inkml:trace contextRef="#ctx0" brushRef="#br0" timeOffset="77367.86">14309 7387 0,'0'21'0,"0"1"16,21-22-16,-21 21 0,0 0 16,0 0-16,0 0 15,0 0-15,0 1 0,0-1 0,0 0 16,0 0-16,-21 0 0,21 0 16,0 1-16,0-1 0,-22 0 15,22 0-15,-21-21 16,21 21-1,0-42 17,0 0-32,0 0 0,0 0 15,0-1-15,0 1 16,0-21-16,21 21 0,1 0 16,-1-22-16,0 22 0,21 0 0,-21-21 15,22 20-15,-1 1 0,0 0 16,1 21-16,-22 0 0,21 0 0,-21 0 15,22 0-15,-22 21 0,0 0 16,-21 1-16,0-1 0,21 21 0,-21-21 16,0 0-16,0 1 0,0-1 0,0 0 15,0 0-15,-21 0 0,21 0 16,-21 1-16,0-1 0,0 0 16,-1-21-1,22 21-15,22-21 47</inkml:trace>
  <inkml:trace contextRef="#ctx0" brushRef="#br0" timeOffset="77907.78">15367 7472 0,'0'0'0,"21"-21"15,0 21-15,-21-21 0,0-1 0,0 1 16,-21 0-16,-21 21 15,21 0-15,-1-21 16,-20 21-16,0 0 0,21 0 0,-22 0 16,1 0-16,21 21 0,-22 0 15,22-21-15,-21 43 0,21-22 0,-22 0 16,22 0-16,0 21 0,21-20 0,-21-1 16,21 0-16,-21 21 0,21-21 15,0 1-15,0-1 0,0 0 0,0 0 16,21-21-1,0 0-15,-21 21 0,21-21 0,0 0 16,1 0-16,20 0 0,-21 0 0,0-21 16,22 0-16,-22 21 0,0-21 15,21 0-15,-21-1 0,1 1 16,-1-21-16,21 21 0,-21-22 16,0 1-16,1 0 0,-1-22 0,-21 22 15,21 0-15,0-1 0,-21 1 0,0 0 16,21-1-16,-21 22 0,21-21 15,-21 21-15,0-1 0,0 1 16,0 42 0,0 22-16,0-22 15,0 21-15,-21 22 0,21-22 16,0 22-16,-21-22 0,21 21 0,0-20 16,0 20-16,0-20 0,-21-1 15,21 0-15,0-21 0,0 22 16,0-22-16,0 21 0,0-21 0,0 1 15,0-1-15,21-21 16,0 0 0,0 0-16,1 0 0,-1-21 15,0-1-15,21 22 0</inkml:trace>
  <inkml:trace contextRef="#ctx0" brushRef="#br0" timeOffset="78645.66">15833 7345 0,'0'0'0,"0"-21"63,21 21-63,-21-21 0,21 21 16,0-22-16,0 1 0,0 0 0,22 0 15,-22 21-15,0-21 0,-21 0 16,21-1-16,-21 1 0,21 0 0,-21 0 15,0 0-15,-21 0 16,0 21-16,0 0 16,0 0-16,0 0 0,-1 0 15,1 21-15,0-21 0,0 21 16,0 0-16,21 0 0,-21 0 16,21 22-16,0-22 0,0 0 15,0 0-15,0 0 0,0 1 0,0-1 16,21 0-16,0-21 0,0 0 15,0 0-15,22 0 16,-22 0-16,0 0 0,0 0 0,0 0 16,0 0-16,1 0 0,-22-21 15,-43 21 17,22 0-32,0 0 0,0 21 15,0-21-15,-22 21 0,22 0 0,0 22 16,0-22-16,0 0 15,-1 21-15,1-21 0,21 22 0,0-22 16,0 21-16,-21-21 0,21 1 16,0-1-16,0 0 0,0 0 0,0 0 15,21-21-15,0 21 0,1-21 0,-1 0 16,0 0-16,21 0 0,-21 0 16,22 0-16,-1 0 0,0 0 0,1 0 15,-1-21-15,0 0 0,1 21 16,-1-21-16,0 0 0,1 0 0,-1-1 15,-21-20-15,22 21 0,-22-21 0,0 20 16,0-20-16,0 0 0,0-1 16,1 1-16,-22-21 0</inkml:trace>
  <inkml:trace contextRef="#ctx0" brushRef="#br0" timeOffset="78927.38">16700 6985 0,'0'-21'16,"0"42"-1,0 0 1,0 0-16,0 1 0,0-1 16,0 21-16,0 0 0,-21 1 0,21-1 15,-21 0-15,21 1 0,-21-1 16,0 0-16,21 1 0,0-22 16,-21 21-16,21-21 0,-22 1 0,22 20 15,-21-21-15,21 0 16,0 0-16,0-42 62,0 0-46</inkml:trace>
  <inkml:trace contextRef="#ctx0" brushRef="#br0" timeOffset="86499.67">16976 7662 0,'-22'0'0,"22"22"62</inkml:trace>
  <inkml:trace contextRef="#ctx0" brushRef="#br0" timeOffset="88327.86">16976 7662 0,'0'-21'16,"0"0"-1,0 0-15,0 0 0,21 0 16,0-1-16,0-20 16,-21 21-16,21 0 0,-21 0 15,0-1-15,0-20 0,0 21 16,0 0-16,0 0 0,0-1 0,0 1 16,-21 21-16,0 0 15,0 0-15,0 21 0,-1 1 16,22-1-16,0 21 0,-21-21 15,21 22-15,-21-22 0,21 21 0,0-21 16,0 22-16,0-22 0,0 0 0,0 0 16,0 0-16,0 0 0,0 1 15,21-22-15,0 0 0,1 0 0,-1 0 16,0 0-16,21 0 0,-21 0 16,22-22-16,-22 22 0,21-21 15,1 0-15,-1 0 0,-21 0 16,21 0-16,1-22 0,-22 22 0,21 0 15,-21-21-15,1 20 0,-1-20 16,-21 21-16,0 0 0,21-22 0,-21 22 16,0 0-16,0 42 31,0 0-31,0 22 16,0-22-16,0 0 0,0 21 0,0-20 15,0 20-15,0-21 16,-21 0-16,21 22 0,0-22 0,0 0 0,0 0 15,0 0 1,-21-21 0,21-21-1,0 0 1,0 0-16,0 0 0,0-1 0,0 1 16,0 0-16,0-21 0,0 21 15,21-1-15,-21-20 0,0 0 0,21 21 16,0-1-16,0-20 0,0 21 15,1 0-15,-1 21 0,0 0 16,0 0-16,0 0 0,0 0 0,-21 21 16,22 0-16,-1 0 0,0 22 15,0-22-15,-21 21 0,0-21 16,21 22-16,-21-22 0,21 21 0,-21-21 16,0 0-16,0 1 0,0-1 15,0 0-15,22-21 0,-22 21 16,21-21-1,-21-21 1,0 0-16,21 0 16,0-1-16,-21 1 0,0 0 0,21 0 15,0-21-15,1 20 0,-1-20 16,0 0-16,0 21 0,0-22 0,0 22 16,1 0-16,-1 0 0,0 0 15,0 21-15,0 21 16,-21 0-16,21 0 15,-21 0-15,0 22 0,0-22 0,0 21 16,0-21-16,0 22 0,0-22 16,0 0-16,0 21 0,0-21 0,0 1 15,22-22-15,-1 21 0,0 0 16,21-21-16,-21 0 0,1 0 16,20 0-16,0 0 0,-21 0 15,22-21-15,-1 0 0,0-1 0,1 1 16,-1 0-16,0 0 0,-20 0 15,20-22-15,-21 1 0,0 21 16,0-21-16,1 20 0,-22-20 0,0 0 16,0 21-16,0-22 0,0 22 15,-22 21-15,1-21 0,0 21 0,0 0 16,0 0-16,0 0 16,-1 21-16,1 21 0,0-20 0,21 20 15,0 0-15,0 1 0,0-22 16,0 21-16,0 0 0,0-20 0,0 20 15,0-21-15,21 0 0,0-21 16,1 21-16,20-21 0,-21 0 16,0 0-16,0 0 0,1 0 0,20 0 15,-21-21-15,21 0 0,-20 0 16,20 0-16,-21 0 0,21-1 0,-20-20 16,-1 21-16,0 0 0,0-22 15,0 1-15,-21 21 0,0 0 0,0-22 16,0 22-16,0 0 15,0 42 1,0 0-16,0 22 16,0-22-16,0 21 0,0 1 0,-21-22 15,21 21-15,0-21 0,0 0 16,0 22-16,0-22 0,0 0 16,0 0-16,0-42 31,21 0-16,0 0-15,1 0 0,-1-1 16,21 1-16,-21-21 0,22 21 0,-22-22 16,21 22-16,-21-21 0,22 21 15,-22-22-15,21 22 0,-21 0 0,0 0 16,1 21-16,-1 0 16,-21 21-16,0 0 0,0 0 15,0 22-15,0-22 16,0 21-16,21-21 0,-21 22 0,21-22 15,-21 21-15,21-21 0,0 1 16,1-1-16,-1 0 0,0 0 0,21 0 16,-21-21-16,1 0 15,-1 0-15,0 0 0,0 0 0,21-21 16,-20 0-16,-1 0 0,0 0 0,0-1 16,-21 1-16,21 0 0,0-21 15,-21-1-15,0 1 0,0 21 0,0-21 16,0-1-16,0 1 0,0 0 15,0-1-15,0 1 0,0 0 0,0 20 16,0-20-16,0 21 0,0 0 16,0 0-16,0 42 31,0 0-31,0 0 0,0 21 0,0 1 16,0-1-16,-21 0 0,21 1 15,0 20-15,-21-20 0,21-1 0,0 21 16,0-41-16,0 20 0,0 0 15,0-21-15,0 1 0,21-1 0,0 0 16,-21 0-16,22-21 0,-1 0 16,0 0-16,0 0 0,0 0 15,0 0-15,1 0 0,-1-21 16,0 0-16,0 0 0,0-1 16,0 1-16,1-21 0,-1 21 0,-21-22 15,0 22-15</inkml:trace>
  <inkml:trace contextRef="#ctx0" brushRef="#br0" timeOffset="88516.29">20024 7049 0,'0'0'0,"-22"0"0,1 0 0,21 21 16,-21-21-16,21 21 16,21-21-1,0 0 1,1 0-16,20 0 0,-21 0 15,0-21-15,22 21 0,-22-21 16,21 21-16,0-22 0,1 1 16,-1 0-16,22 21 0</inkml:trace>
  <inkml:trace contextRef="#ctx0" brushRef="#br0" timeOffset="88751.22">20976 6710 0,'0'0'0,"-21"0"0,0 0 0,0 0 15,-1 0-15,1 21 16,0 0-16,0 0 0,0 22 0,0-22 16,21 21-16,-22 1 0,1-1 15,21 0-15,-21 1 0,21-1 0,0 0 16,0 1-16,0-1 0,0 0 16,0 1-16,21-22 0,0 0 15,1 0-15,-1 0 0,0 0 0,21 1 16,-21-22-16,1 0 0,-1 0 15,21 0-15,-21 0 0,0 0 0,1-22 16,20 1-16,-21 0 0</inkml:trace>
  <inkml:trace contextRef="#ctx0" brushRef="#br0" timeOffset="88979.09">21442 6710 0,'0'0'0,"21"0"0,0 0 15,0 0-15,0 21 16,-21 21-16,22-20 0,-1 20 0,0-21 16,0 21-16,0 1 0,0-1 15,-21 0-15,0 1 0,0-1 0,0 0 16,0 1-16,0-1 16,0 0-16,-21 1 0,0-22 0,0 21 0,0-21 15,-22 22-15,22-22 0,-21 0 16,21 0-16,0 0 0,-1-21 15,1 22-15</inkml:trace>
  <inkml:trace contextRef="#ctx0" brushRef="#br0" timeOffset="97108.55">931 9144 0,'0'-21'16,"0"0"-16,0 0 15,0-1-15,0 1 0,0 0 16,-21 0-16,21 0 16,0 0-16,0-1 15,0 44 1,0-1 0,0 21-16,0-21 0,0 22 15,0-1-15,0 21 0,0-20 0,0-1 16,0 22-16,0-22 0,0 21 0,0 1 15,0-1-15,0 1 16,0-1-16,0 1 0,-21-1 0,21-20 16,0-1-16,0 0 0,0 1 15,0-22-15,0 0 0,0 0 0,0-42 47,0 0-47,0 0 0,21 0 16,-21-22-16,21 22 0,-21-21 15,0-1-15</inkml:trace>
  <inkml:trace contextRef="#ctx0" brushRef="#br0" timeOffset="97360.63">931 9102 0,'0'0'0,"0"-21"0,-21 21 15,0-22-15,21 1 16,0 0 15,21 21-31,0 0 0,0 0 16,22-21-16,-22 21 0,21 0 0,1-21 15,-1 21-15,0 0 0,-21 0 16,22-21-16,-1 21 0,0 0 0,-20 0 16,-1 0-16,0 0 15,0 0-15,-21 21 16,0 0-16,-21 0 15,0 0-15,0 0 0</inkml:trace>
  <inkml:trace contextRef="#ctx0" brushRef="#br0" timeOffset="97579.48">889 9525 0,'0'0'0,"0"21"0,0 0 0,0 1 15,0-1 1,21-21 0,0 0-16,0 0 0,1 0 15,-1 0-15,0 0 0,0 0 16,21-21-16,-20-1 0,20 22 0,-21-21 16,21 21-16,-20-21 0,20 21 15,-21 0-15,0-21 0</inkml:trace>
  <inkml:trace contextRef="#ctx0" brushRef="#br0" timeOffset="97815.71">1482 9483 0,'0'21'0,"0"0"16,0 0-16,-22 0 0,22 1 16,-21-1-16,21 0 0,0 0 15,0 21-15,0-20 0,0-1 16,-21 21-16,21-21 0,0 0 0,0 1 15,0-1-15,-21 0 0,21 0 16,0 0-16,0-42 47,0 0-31,0 0-16,0-22 0</inkml:trace>
  <inkml:trace contextRef="#ctx0" brushRef="#br0" timeOffset="97995.59">1503 9356 0,'0'0'0,"-21"0"31,-1 0-15,1 0-16,0 0 0,42 0 31,0 0-16,1 0-15,-1 0 16,0 0-16</inkml:trace>
  <inkml:trace contextRef="#ctx0" brushRef="#br0" timeOffset="98283.39">1990 9038 0,'0'-21'16,"0"42"-16,-22-21 31,22 21-31,0 1 16,-21-1-16,21 21 0,0-21 0,0 22 15,0-1-15,0 0 16,0 1-16,0-1 0,0 0 0,0 1 16,0-1-16,0 21 0,0-20 15,0-1-15,0 0 0,0-20 0,0 20 16,0 0-16,0-21 0,0 1 15,0-1-15,0 0 0,0 0 0,0-42 32,21 0-17,1 0-15</inkml:trace>
  <inkml:trace contextRef="#ctx0" brushRef="#br0" timeOffset="98672.65">2159 9589 0,'0'21'0,"-21"-21"16,42 0 15,0 0-31,0 0 0,0-21 16,1-1-16,20 1 0,-21 0 15,0 21-15,22-21 0,-22 0 0,0 0 16,0-1-16,0 1 15,0 21-15,-21-21 0,22 0 0,-22 0 16,-22 0 0,1 21-16,0 0 0,0 0 0,-21 0 15,20 21-15,-20 0 0,21 0 16,-21 21-16,20-20 0,1 20 0,0 0 16,0 1-16,0-1 0,21 0 15,0 1-15,0-22 0,0 21 0,0-21 16,0 22-16,0-22 0,0 0 15,21 0-15,0-21 0,0 21 0,0-21 16,1 0-16,20 0 16,-21 0-16,0 0 0,0 0 15,22-21-15,-22 0 0,21 0 16,-21 0-16,22-1 0</inkml:trace>
  <inkml:trace contextRef="#ctx0" brushRef="#br0" timeOffset="100851.92">3514 9758 0,'0'21'15,"21"-21"-15,0 0 16,0 0-16,0 0 0,-21-21 15,21 0-15,1 21 0,-1-21 16,-21-1-16,21 1 0,0 0 0,-21 0 16,0 0-16,21 0 0,-21-22 15,0 22-15,0 0 0,0 0 0,0 0 16,0-1-16,-21 1 0,0 0 0,0 0 16,0 21-16,-22-21 0,1 0 15,21 21-15,-22 0 0,1 0 0,0 0 16,-1 0-16,1 21 0,0 0 15,21 0-15,-22 21 0,22-20 0,-21 20 16,21 0-16,-1 1 0,1-1 16,21 0-16,0 1 0,0-22 15,0 21-15,0 0 0,0-20 16,0 20-16,0-21 0,21 0 0,-21 0 16,22-21-16,20 22 0,-21-22 15,0 0-15,0 0 0,22 0 0,-22 0 16,21-22-16,-21 1 0,22 21 0,-22-21 15,21 0-15,1 0 0,-1-22 16,-21 22-16,21-21 0,1 0 0,-1-1 16,0 1-16,-20 0 0,20-1 15,-21 1-15,0 0 0,22-1 16,-22 1-16,0-22 0,-21 22 0,21 0 16,-21-1-16,21 1 0,-21 21 15,0-21-15,0 20 0,0 1 16,0 0-16,0 42 15,-21 22-15,21-22 16,-21 21-16,21 0 0,0 22 16,0-22-16,-21 1 0,21 20 0,-21-21 15,21 22-15,0-22 0,0 1 16,0 20-16,0-21 0,0 1 0,0-22 16,0 21-16,0-21 0,0 1 15,0-1-15,21 0 0,0-21 0,0 0 16,0 0-16,0 0 0,22 0 15,-22-21-15,0 0 16,0-1-16,0 1 0,1 0 0,-1 0 16,0 0-16,0-22 0,0 22 15,0-21-15,1 21 0,-1 0 0,-21-22 16,0 22-16,0 0 0,0 0 16,0 0-16,0 42 15,0 0 1,0 0-16,0 0 0,0 0 15,0 22-15,0-22 0,0 21 0,0-21 16,0 1-16,0 20 0,0-21 16,0 0-16,0 0 0,0 1 15,21-22-15,0 0 16,0 0-16,0 0 0,1 0 0,-1 0 16,0 0-16,0-22 0,0 1 0,22 21 15,-22-21-15,0 0 0,0 0 16,21-22-16,-20 22 0,-1-21 0,0 21 15,0 0-15,-21-22 0,0 22 16,0-21-16,0 21 0,0-22 0,0 22 16,-21 0-16,0 0 0,0 0 0,-1-1 15,-20 1-15,21 21 0,-21 0 16,20 0-16,1 0 0,-21 0 0,21 21 16,0 1-16,-22-1 0,22 0 15,0 0-15,21 21 0,0-20 16,-21 20-16,21 0 0,0 1 15,0-22-15,0 21 0,0-21 0,0 22 16,21-22-16,-21 0 0,21 0 0,0 0 16,0 0-16,22-21 0,-22 0 15,21 0-15,1 0 0,-22 0 0,21 0 16,22-21-16,-22 0 0,0 0 16,1 0-16,-1-22 0,-21 22 0,21 0 15,1-21-15,-22 21 0,0-1 16,0-20-16,0 21 0,1 0 15,-22 0-15,0-1 0,21 1 0,-21 0 16,0 42 15,0 0-31,-21 1 0,21-1 16,-22 0-16,22 0 0,0 21 16,0-20-16,0 20 0,0-21 0,0 0 15,0 0-15,0 1 0,0-1 16,0 0-16,0 0 0,0 0 0,22-21 15,-1 0-15,0 0 16,0 0-16,0-21 0,0 21 16,1-21-16,-1 0 0,0 0 0,0-1 15,21 1-15,-20 0 16,-1-21-16,0 21 0,0-1 0,0 1 16,-21 0-16,21 0 0,-21 0 0,22 0 15,-22-1-15,0 44 31,0-1-15,0 0-16,0 0 16,-22 0-16,22 22 0,0-22 0,0 0 15,0 0-15,0 0 0,0 0 16,0 1-16,0-1 0,22 0 16,-1-21-16,0 0 0,0 0 15,0 0-15,0 0 0,1 0 16,-1 0-16,0-21 0,21 21 0,-21-21 15,1-1-15,-1 1 0,0 0 16,-21 0-16,0 0 0,0 0 0,0-1 16,0 1-16,0 0 0,-21 0 0,0 21 15,-1-21-15,1 0 0,0-1 16,0 1-16,0 0 0,21 0 0,-21 0 16,21 0-16,0-1 15,0 1-15,21 21 0,0-21 16,0 21-16,0 0 0,22-21 15,-22 21-15,21 0 0,0 0 16,22 0-16,-22 0 0,1 21 0,-22-21 16,21 21-16,0 0 0,-20 1 15,20-1-15,-21 21 0,0-21 0,-21 0 16,21 22-16,-21-22 0,0 0 0,22 21 16,-22-20-16,0 20 0,0-21 15,0 0-15,0 22 0,0-22 0,0 0 16,-22 0-16,1 0 0,21-42 47,0 0-47,0 0 15,0-22-15,0 22 0,0 0 16,0-21-16,21 21 0,1-22 0,-1 22 16,0-21-16,0-1 0,21 22 15,-20-21-15,20 21 0,43-43 16,-22 43-16,-21 21 0,1 0 15,-1 0-15,-21 0 0,22 21 0,-22 0 16,0 1-16,0-1 0,0 42 16,-21-20-16,0-22 0,0 21 15,0 0-15,-21-20 0,0 20 0,0-21 16,0 0-16,21 0 0,-22 1 16,1-1-16,21 0 0,-21-21 15,0 0 1</inkml:trace>
  <inkml:trace contextRef="#ctx0" brushRef="#br0" timeOffset="105031.44">7556 9292 0,'0'-21'0,"0"0"15,0 0-15,0 0 16,0-1-16,0 1 0,0 0 16,0 0-16,0 0 0,0 0 15,0-1-15,0 1 0,-21 21 31,-21 21-31,21 1 0,0 20 16,-1 0-16,1 1 0,0-1 16,0 0-16,0 1 0,0-1 0,-1 21 15,1-20-15,0 20 0,0-20 0,0 20 16,0-21-16,-1 1 0,1-1 16,0 0-16,0 1 0,0-22 0,0 0 15,-1 0-15,1-21 0,0 0 16,0 0-16,0 0 0,0 0 15,21-21-15,-22 0 16,22-21-16,0 20 0,-21-20 16,21 0-16,0-1 0,0 1 0,0 0 15,0 21-15,21-22 0,1 1 16,-1 21-16,-21 0 0,21-22 0,0 43 16,0-21-16,0 21 0,1 0 0,-1 0 15,0 0-15,-21 21 0,21 0 16,0 1-16,0-1 0,1 21 0,-1 0 15,-21-20-15,21 20 0,0 0 16,-21 1-16,21-22 0,0 21 0,1-21 16,-22 0-16,21-21 0,0 22 15,-21-1-15,21-21 0,0 0 16,0 0-16,1 0 0,-1 0 0,0 0 16,0-21-16,21-1 0,-20 1 15,20 0-15,-21-21 0,21 21 0,1-1 16,-22-20-16,21 0 0,1 21 15,-22-22-15,0 22 0,0 0 0,0-21 16,0 20-16,1 1 0,-22 0 16,0 0-1,0 42-15,0 0 0,0 0 16,-22 22-16,1-22 0,0 21 16,0 1-16,0-1 0,21 0 15,-21 1-15,21-22 0,0 21 0,0-21 16,0 0-16,0 1 0,0-1 15,0 0-15,21-21 0,0 0 0,0 0 16,0 0-16,0 0 0,1 0 16,20-21-16,-21 0 0,0-1 0,22 1 15,-22 0-15,21 0 0,-21 0 0,0-22 16,1 22-16,-1-21 0,0 0 16,-21 20-16,0-20 0,0 21 0,0-21 15,0 20-15,0-20 0,0 21 16,0 0-16,-21 0 0,0-1 0,-1 22 15,-20 0-15,21 0 0,-21 0 16,-1 0-16,22 22 0,-21-1 16,-1 0-16,1 0 0,21 21 0,-21 1 15,20-1-15,1 0 0,0 1 16,21-1-16,0 0 0,0 1 0,0-22 16,0 21-16,21-21 0,0 1 0,22 20 15,-22-21-15,21-21 0,22 21 16,-22-21-16,22 0 0,-1 0 0,-21 0 15,22 0-15,21 0 0,-22 0 16,1-21-16,20 0 0,-20 0 0,-1 0 16,22-1-16,-22 1 0,-20 0 0,20-21 15,-20 21-15,-1-22 0,-21 1 16,0 21-16,0-22 0,-21 1 16,0 21-16,0-21 0,0 20 15,0 1-15,-21 0 0,0 21 0,0 0 16,0 0-16,0 0 0,-22 0 0,1 0 15,0 0-15,-1 21 0,1 0 16,21 22-16,-22-22 0,1 21 0,21-21 16,-21 22-16,20-1 0,1-21 15,21 22-15,0-22 0,0 21 0,0-21 16,0 0-16,0 1 16,21-22-16,1 0 0,-1 0 15,21 0-15,-21 0 0,22-22 16,-22 22-16,21-21 0,-21 0 15,22 0-15,-22 0 0,21 0 0,-21-1 16,0-20-16,22 21 0,-22 0 16,0-22-16,0 22 0,-21 0 0,21-21 15,1 21-15,-22-1 0,21 22 0,-21-21 16,0 42 0,0 22-1,0-22-15,0 0 0,0 21 16,0-20-16,0 20 0,0 0 15,0-21-15,0 22 0,0-22 0,0 0 16,21 21-16,0-20 0,0-1 16,0-21-16,22 21 0,-22-21 0,21 0 15,-21 0-15,22 0 0,-1 0 0,0 0 16,22 0-16,-22 0 0,22 0 16,-22-21-16,22 0 0,-1-1 0,-21 1 15,22 0-15,-22 0 0,1-21 16,-1 20-16,-21-20 0,0 21 15,0-21-15,1-1 0,-22 22 0,0-21 16,0 21-16,-22-1 0,1 1 16,0 0-16,-21 0 0,21 21 0,-22 0 15,1 0-15,21 0 0,-22 0 0,1 0 16,0 21-16,-1 0 0,22 22 16,-21-22-16,21 21 0,0-21 15,-1 22-15,22-1 0,0 0 16,0 1-16,0-22 0,0 21 0,0-21 0,0 0 15,22 1-15,-1-1 0,0-21 0,0 0 16,0 21-16,0-21 0,22 0 16,-22 0-16,21 0 0,1-21 15,-1 0-15,0-1 0,1 1 0,-22 0 16,21 0-16,0-21 0,1-1 16,-22 1-16,21 21 0,-21-22 0,1-20 15,20 21-15,0-43 16,-21 43-16,1-22 0,-22 1 0,21 20 15,-21-20-15,0 20 0,21 1 16,-21 21-16,0 0 0,-21 21 16,0 21-16,21 0 15,-22 21-15,1 1 0,21 20 16,-21-20-16,21-1 0,0 21 0,0-20 16,0-1-16,0 22 0,0-22 15,0 21-15,0-20 0,0-1 0,0 0 16,0-20-16,21 20 0,0-21 15,-21 21-15,22-20 0,-1-22 16,0 21-16,0 0 0,21-21 0,-20 0 16,-1 0-16,21 0 0,0 0 0,1-21 15,20 0-15</inkml:trace>
  <inkml:trace contextRef="#ctx0" brushRef="#br0" timeOffset="105711.39">11790 9652 0,'0'0'0,"-21"0"0,-1 21 0,1-21 15,21 21-15,0 1 16,21-22 0,1 0-16,20 0 15,0 0-15,1 0 0,-1 0 0,21 0 16,1-22-16,-22 22 0,22-21 16,-1 0-16,1 21 0,-1-21 0,-20 0 15,20 21-15,-42-21 0,22 21 16,-1-22-16,-21 22 0,0 0 0,-21-21 15,0 0-15,0 0 16,-21 21 0,0 0-16,0-21 0,0 21 0,-1-21 15,-20 21-15,21 0 0,0 0 0,0 0 16,42 0 15,0 0-15,0 0-16,0 21 0,22-21 15,-22 21-15,21 0 0,-21 0 0,0 0 16,1 1-16,-1-1 0,-21 21 16,0-21-16,0 22 0,0-22 0,0 21 15,-21-21-15,-1 22 0,-20-22 16,21 0-16,0 21 0,-22-21 16,22 1-16,0-22 0,0 21 0</inkml:trace>
  <inkml:trace contextRef="#ctx0" brushRef="#br0" timeOffset="105943.39">14922 8805 0,'0'0'0,"-21"-21"0,0 0 16,21 0-16,-21 0 0,0 42 16,0 0-16</inkml:trace>
  <inkml:trace contextRef="#ctx0" brushRef="#br0" timeOffset="106071.84">14817 9144 0,'-22'21'16,"1"0"-16,0 64 15,85-212-15,-128 296 0,64-126 0,-21-1 16,21 0-16,-21 1 0,21-1 0,0 22 16,-21-22-16,21 0 0,-22 1 15,22-22-15,0 21 0,-21-21 0,21 0 16,0-42 0,0 0-1</inkml:trace>
  <inkml:trace contextRef="#ctx0" brushRef="#br0" timeOffset="106979.7">14584 9377 0,'0'0'0,"-21"-21"0,-1-22 16,22 1-16,-21 0 15,21-1-15,0 1 0,0 0 0,0-1 16,0 1-16,0 0 0,21-1 16,1 1-16,-1 0 0,21 21 0,0-22 15,1 22-15,-22 0 0,42-21 0,1 42 16,21 0-16,-1 0 0,1 42 15,0-21-15,-22 21 0,1-20 0,-1 41 16,-21-21-16,-20 1 0,-1-1 16,-21 22-16,0-22 0,-21 0 0,-22-21 15,1 22-15,0-1 0,-22-21 0,1 22 16,-1-22-16,1 0 0,-1-21 16,1 21-16,20-21 0,1 0 15,0 0-15,-1 0 0,22 0 0,0 0 16,0 0-16,0 0 0,21-21 15,-22 21-15,22-21 0,0 0 0,0-1 16,0 1-16,22 21 16,-1 0-1,0 0-15,0 21 0,0 1 16,0-1-16,1 0 0,-1 0 16,0 0-16,-21 22 0,21-22 0,0 21 15,0-21-15,1 0 0,-1 22 16,0-22-16,0 0 0,0 0 15,0 0-15,22 1 0,-22-22 0,21 21 16,-21-21-16,22 0 0,-1 0 16,0 0-16,-20 0 0,20-21 0,0 21 15,-21-22-15,22 1 0,-1 0 16,-21 0-16,22 0 0,-22 0 0,0-1 16,21-20-16,-21 21 0,1 0 0,-1-22 15,0 22-15,-21 0 0,21 0 16,-21 0-16,21 0 0,-21-1 0,0 1 15,0 42 17,-21 1-32,21-1 15,-21 0-15,0 21 0,21-21 16,-21 1-16,21-1 0,0 21 0,-22-21 16,22 0-16,0 22 0,0-22 15,0 0-15,0 0 0,0 0 0,22 1 16,-1-22-16,21 0 15,-21 0-15,0 0 0,1 0 16,20-22-16,-21 1 0,21 21 0,-20-21 16,20-21-16,0 21 0,-21-1 15,22 1-15,-22-21 0,21 21 0,-42 0 16,21-22-16,-21 22 0,0 0 16,0-21-16,0 20 0,-21 1 15,0-21-15,0 21 0,-21 0 0,-1-1 16,22 22-16,-21 0 0,-1 0 15,1 0-15,0 22 0,21-1 0,-22 0 16,1 0-16,21 21 0,0-20 16,-22 20-16,43-21 0,-21 21 0,0 1 15,21-22-15,0 21 0,0 1 0,0-22 16,0 0-16,21 0 0,0 0 16,0 0-16,1 1 0,-1-22 0,21 0 15,-21 0-15,22 0 0,-1-22 16,21 1-16,-20 0 0,20-21 0,-20 21 15</inkml:trace>
  <inkml:trace contextRef="#ctx0" brushRef="#br0" timeOffset="107483.04">16616 8996 0,'0'0'0,"-43"-106"31,22 106-31,0 21 0,0 0 16,0 1-16,21 20 0,-21 0 15,-1 1-15,22-1 0,0 0 0,-21 1 16,0-1-16,21 0 0,-21 1 16,21-22-16,0 21 0,0-21 15,-21 22-15,21-22 0,0 21 0,0-21 0,0 0 16,0 1-16,0-1 16,-21-21-16,21 21 0,0-42 31,0 0-31,0-1 15,0 1-15,0 0 0,0 0 0,0 0 16,21 0-16,0-1 0,0 1 16,0 0-16,0-21 0,1 21 0,-1-1 15,21 1-15,0 0 0,1 0 0,-22 21 16,21 0-16,1 0 0,-1 0 16,-21 0-16,21 0 0,-20 21 15,-1 0-15,21 0 0,-21 1 16,-21-1-16,0 21 0,0-21 0,0 0 15,0 1-15,0-1 0,0 0 0,-42 0 16,21 0-16,-22 0 0,1 1 16,21-1-16,-21 0 0,-1-21 0,1 21 15,0-21-15,-1 0 0,22 0 16,-21 0-16,21 0 0,-1 0 0,1 0 16,0 0-16,0-21 0,21 0 15,21 0 1,0 21-16,0-22 0,1 22 15,-1-21-15,21 0 0</inkml:trace>
  <inkml:trace contextRef="#ctx0" brushRef="#br0" timeOffset="107655.94">17314 9208 0,'0'0'0,"0"-22"0,0 1 15,-21 21 1,0 0-16,0 21 15,21 1-15,-43-1 0,43 0 16,-21-21-16,0 21 0,0 0 0,-21 22 16,20-22-16,1 0 0,-21 21 15</inkml:trace>
  <inkml:trace contextRef="#ctx0" brushRef="#br0" timeOffset="107955.77">17039 9716 0,'21'0'0,"0"0"0,1 0 0,20 0 16,-21-22-16,21 1 0,-20 0 0,-1-21 15,0 42-15,21 0 0,1-21 0,-1-1 16,0 1-16,1 0 0,-1 0 16,0 0-16,-21 0 0,1-1 0,-1-20 15,-21 21-15,0-21 0,0 20 0,0-20 16,0 21-16,-21 0 0,-1 0 16,1-1-16,0 1 0,-21 21 15,-1 0-15,22 0 0,-21 0 16,0 21-16,-1 1 0,22-1 0,-21 0 15,-22 0-15,1 0 0,20 0 0,22 1 16,0-1-16,21 0 0,0 21 0,0-21 16,0 1-16,0-1 0,0 0 15,0 0-15,0 0 0,21 0 16,0-21-16,1 0 0,20 0 16,-21 0-16,21 0 0,-20 0 0,20-21 15,0 0-15,1 0 0</inkml:trace>
  <inkml:trace contextRef="#ctx0" brushRef="#br0" timeOffset="108276.58">18034 8932 0,'0'-21'16,"0"42"-16,0-63 0,0 21 0,-21 21 16,0 0-16,-1 0 15,1 21-15,0 0 0,21 0 16,-21 1-16,0 20 0,21 0 0,0 1 15,-21-22-15,21 21 0,-22 0 0,22 1 16,0-22-16,0 21 0,0 1 16,0-22-16,0 0 0,0 21 0,0-21 15,0 1-15,0-1 0,0 21 16,0-21-16,0 0 0,22-21 16,-22 22-16,0-1 0,21-21 0,0 0 15,0 21-15,0-21 16,0 0-16,1 0 0,-1 0 0,0 0 15,0-21-15,0 0 0,0 21 16,1-22-16,-22 1 0,21 0 0,0 0 16,-21 0-16,0-22 0,21 22 0,-21 0 15</inkml:trace>
  <inkml:trace contextRef="#ctx0" brushRef="#br0" timeOffset="108483.46">17822 9208 0,'0'0'0,"-21"0"0,0 0 0,0 21 16,42-21 15,0 0-31,0 0 0,0 0 16,1 0-16,20 0 0,-21 0 0,21 0 16,-20 0-16,20-21 0,-21 21 15,21-22-15,1 22 0,-22-21 0,21 0 16,1 0-16,-1 0 0,-21 21 15,21-21-15</inkml:trace>
  <inkml:trace contextRef="#ctx0" brushRef="#br0" timeOffset="108840.26">19727 8530 0,'0'0'0,"0"-21"15,0 0-15,-21 0 16,-21 21-16,21 0 0,-1-21 16,1 21-16,-21 0 0,21 0 15,-22 0-15,22 0 0,-21 0 0,0 21 16,20 0-16,-20 0 0,21 0 0,0 0 15,0 22-15,-1-22 0,22 21 16,-21-21-16,21 22 0,0-22 0,0 21 16,0-21-16,0 22 0,21-22 15,1 0-15,20-21 0,-21 42 16,0-20-16,22-22 0,-22 0 0,21 0 0,0 0 16,1-22-16,-1 1 0,0 21 15,1-21-15,-22 0 0,21 0 16,1 0-16</inkml:trace>
  <inkml:trace contextRef="#ctx0" brushRef="#br0" timeOffset="109339.98">19833 8107 0,'-42'-21'0,"84"42"0,-148-42 0,43 21 16,-1 0-16,1 0 0,-1 0 0,1 0 15,-1 0-15,22 0 0,-22 21 16,22 0-16,-21 21 0,20-20 16,1 20-16,0 0 0,20 1 0,-20-1 15,0 0-15,21 1 0,-22-1 16,22 0-16,21 1 0,0-1 0,0 0 16,0 22-16,0-22 0,0 0 15,21 1-15,0-1 0,22 22 0,-22-43 16,21 21-16,-21 0 0,22-20 0,-1-1 15,22 21-15,-22-42 0,0 21 16,22 0-16,-1-21 0,1 0 16,-1 0-16,1 0 0,20 0 0,-20 0 15,-1-21-15,1 0 0,-1 21 16,-20-42-16,20 21 0,-20-22 0,-1 1 16,0 0-16,-21-22 0,22 22 15,-22-22-15,0 1 0,0-1 0,-21 22 16,0-22-16,0 1 0,0 21 15,0-22-15,-21 22 0,-21-1 0,21 1 16,-22 0-16,1-1 0,0 22 16,-1-21-16,-20 21 0,20 0 0,1 21 15,0 0-15,-1-22 0,1 22 16,0 0-16,21 0 0,-22 0 16,22 22-16,-21-22 0,21 21 15,-22 0-15,22-21 0,0 21 0,-21 0 16,-1 0-16</inkml:trace>
  <inkml:trace contextRef="#ctx0" brushRef="#br0" timeOffset="111240.91">995 11917 0,'0'-21'0,"0"42"0,0-63 16,0 20-16,0 1 16,0 0-16,0 0 0,0 0 15,0 0 1,-21 21-16,-1 0 16,1 0-16,0 0 0,-21 0 15,21 21-15,-22 0 0,1 21 16,0 1-16,-1-1 0,1 0 15,21 22-15,0-22 0,-1 22 16,1-1-16,21-21 0,0 1 0,0 20 16,0-20-16,0-22 0,21 21 15,1-21-15,-1 22 0,21-43 0,0 21 16,-20-21-16,20 0 0,0 0 16,22 0-16,-22 0 0,0-21 15,22-1-15,-1 1 0,-20 0 0,20-21 16,1 21-16,20-22 0,-20 1 15,-1 0-15,1-22 0,-22 22 0,1-22 16,-1 22-16,0 0 0,-21-22 16,1 22-16,-1-1 0,-21 1 0,0 0 15,0 21-15,0-22 0,0 22 16,0-21-16,0 21 16,-21 21-16,-1 0 0,1 0 15,0 21-15,0 0 0,21 0 16,0 21-16,0 1 0,-21-1 15,0 0-15,21 1 0,-22 20 0,22-20 16,-21-1-16,21 21 0,-21-20 16,0-1-16,21 0 0,0-20 0,0 20 15,-21-21-15,21 0 0,0 0 16,0 1-16,-21-22 16,21-22-1,21 1 1,0 0-16,-21 0 0,21 0 15,0-22-15,0 22 0,1-21 16,-1 0-16,0 20 0,0-20 0,0 0 16,22 21-16,-22-22 0,0 22 15,0 0-15,0 21 0,0 0 0,1 0 16,-1 0-16,0 21 16,-21 0-16,21 22 0,-21-22 0,0 0 15,0 21-15,0-21 0,0 22 16,0-22-16,21 0 0,-21 21 15,21-20-15,1-1 16,-22 0-16,21-21 0,0 0 0,0 0 16,0 0-16,22 0 15,-22 0-15,0-21 0,0 0 0,21-1 16,-20 1-16,20 0 0,-21 0 16,21-21-16,-20 20 0,-1-20 0,0 21 15,0-21-15,0 20 0,-21-20 16,21 42-16,-21-21 0,0 42 31,0 0-31,0 0 0,0 1 0,0 20 16,0 0-16,-21-21 0,21 22 15,-21-22-15,21 0 0,0 21 16,-21-20-16,21-1 0,0 0 16,0-42 15,21 0-16,-21-1-15,21 1 0,-21 0 0</inkml:trace>
  <inkml:trace contextRef="#ctx0" brushRef="#br0" timeOffset="111424.5">2498 11705 0,'-64'-42'31,"128"84"-31,-149-84 0,64 42 15,0 0 1,42 0 0,0 0-1,0 0-15,0 0 0,0 0 16,22 0-16,-22 0 0</inkml:trace>
  <inkml:trace contextRef="#ctx0" brushRef="#br0" timeOffset="111687.79">3111 11472 0,'0'-21'0,"-21"21"31,0 0-31,0 0 16,21 21-16,-21 1 0,21-1 0,-21 0 16,21 21-16,-22 1 0,22-22 15,0 21-15,0 0 0,-21 1 0,21-1 16,-21 0-16,21 1 0,0-1 15,0 0-15,0 1 0,-21-22 0,21 21 16,0-21-16,0 22 0,0-22 16,0 0-16,0 0 0,0 0 15,0 1-15,21-22 16,0 0-16,0-22 16,1 22-16</inkml:trace>
  <inkml:trace contextRef="#ctx0" brushRef="#br0" timeOffset="112236.62">3937 11811 0,'0'0'0,"0"-42"16,0 21 0,0-1-16,-21 1 0,0 21 15,-1-21-15,-20 0 0,21 21 16,0-21-16,-22 21 0,22 0 0,-21 0 15,0 0-15,20 0 0,1 0 0,-21 0 16,21 21-16,0 0 0,-1 0 16,1 0-16,0 1 0,0 20 0,0-21 15,21 21-15,0-20 0,0 20 16,-21 0-16,21-21 0,0 22 0,0-22 16,0 21-16,0-21 0,0 1 15,21-1-15,0 0 0,0-21 0,0 0 16,0 21-16,1-21 0,20 0 15,-21 0-15,0 0 0,22-21 16,-1 0-16,-21 0 0,21-1 0,1 1 16,-22-21-16,21 21 0,-21-22 15,22 1-15,-22 0 0,0-1 0,21 1 16,-20 0-16,-1-22 0,0 22 16,0-22-16,-21 22 0,21-21 0,-21 20 15,0-20-15,0 20 0,0 1 16,0 0-16,0 21 0,0-1 0,0 44 15,0-1-15,0 21 16,0 0-16,0 22 0,0-22 16,0 22-16,-21-1 0,0-20 15,21 20-15,0-21 0,0 22 16,0-22-16,0 1 0,0-1 0,0-21 16,0 21-16,0-20 0,0-1 0,0 0 15,0 0-15,0 0 16</inkml:trace>
  <inkml:trace contextRef="#ctx0" brushRef="#br0" timeOffset="122479.93">5143 11663 0,'0'-21'0,"0"42"0,0-63 16,0 20-16,0 1 0,0 0 15,0 0-15,0 0 0,0 0 0,0-1 16,0 1 0,0 42-1,0 1-15,0 20 16,22-21-16,-22 21 0,0 1 0,21-1 15,-21 0-15,0 1 0,0-1 16,0 22-16,0-22 0,21 21 0,-21-20 16,0-1-16,0 0 0,0 1 15,0-22-15,0 21 0,0-21 16,0 1-16,0-1 16,0-42-1,0-1-15,0 1 16,0 0-16,0 0 15,0-21-15,0 20 0,0-20 0,0 21 16,21-21-16,0-1 0,0 22 16,1-21-16,-1 21 0,21-1 15,0 1-15,1 0 0,-1 21 0,0 0 16,1 0-16,-1 0 0,0 0 16,-20 0-16,20 21 0,-21 22 15,0-22-15,0 21 0,-21-21 0,0 22 16,0-1-16,-21 0 0,0-21 15,-21 22-15,-1-1 0,22-21 0,-21 0 16,0 1-16,-1-1 0,1-21 0,21 0 16,-22 0-16,22 0 0,0 0 15,0 0-15,0 0 0,0 0 16,21-21-16,-22 21 16,22-22-16,0 1 0,0 0 15,0 0 1,0 0-16,22 21 0,-1-21 15,0-1-15</inkml:trace>
  <inkml:trace contextRef="#ctx0" brushRef="#br0" timeOffset="122875.77">5757 11811 0,'0'0'15,"21"-21"-15,-21 0 0,22 0 0,-1 21 16,0-22-16,0 22 0,0 0 16,0 0-16,1 0 0,20 0 15,-21 0-15,21 0 0,-20 0 16,20 22-16,-21-1 0,21 0 0,-20 0 16,-1 0-16,0 0 0,0 1 0,-21-1 15,0 21-15,0-21 0,0 22 16,0-22-16,0 0 0,0 0 0,-21 0 15,0 0-15,0-21 0,-1 0 16,1 0-16,21-21 16,0 0-1,0 0-15,0 0 0,0 0 16,0-1-16,0-20 0,0 21 0,0 0 16,0 0-16,0-1 15,0 1-15,0 0 0,0 0 0,21 21 16,-21-21-16,22 0 0,-1 21 15,0-22-15,0 22 0,0 0 16,0-21-16</inkml:trace>
  <inkml:trace contextRef="#ctx0" brushRef="#br0" timeOffset="123287.79">6646 11599 0,'-21'64'31,"0"-43"-31,0 0 0,21 0 16,-21 1-16,-1 20 0,22-21 16,-21 21-16,0 1 0,21-1 0,0 22 15,-21-22-15,21 0 0,-21 1 0,21-1 16,0-21-16,0 21 0,0-20 16,0-1-16,21 0 0,0-21 0,0 0 15,22 0-15,-22 0 0,21 0 16,0 0-16,-20-21 0,20 0 0,0-1 15,1-20-15,-22 21 0,21 0 16,0-22-16,-20 1 0,-1 0 0,0 21 16,0-22-16,-21 1 0,0 21 15,0-22-15,0 22 0,0-21 16,-21 21-16,0-22 0,0 22 0,-22 0 16,1 0-16,0 21 0,-1 0 15,1 0-15,0 0 0,-1 0 0,1 0 16,21 21-16,-22 0 0,22 0 15,-21 22-15,21-22 0,0 0 16,21 21-16,0 1 0,0-22 0,0 21 16,0-21-16,0 1 0,0 20 0,21-42 15,0 21-15,0 0 0,21-21 0</inkml:trace>
  <inkml:trace contextRef="#ctx0" brushRef="#br0" timeOffset="123882.62">7302 11684 0,'0'0'0,"0"21"31,0 0-31,0 1 0,0-1 16,0 21-16,0-21 0,-21 22 15,21-1-15,0-21 0,0 21 16,0 1-16,0-22 0,0 0 0,0 21 15,0-20-15,0-1 16,21-21 0,1-21-1,-22-1-15,21 1 0,0 0 0,-21 0 16,21 0-16,0 0 0,-21-22 16,21 22-16,1 0 0,-22 0 0,21-22 15,0 22-15,-21 0 0,0 0 0,21 0 16,0 21-16,0 0 15,1 0 1,-22 21-16,0 0 0,0 0 16,0 0-16,0 1 0,0 20 0,0-21 15,0 21-15,0-20 0,0 20 16,0-21-16,21 0 0,-21 0 16,21 1-16,0-22 0,0 0 15,0 0-15,1 0 0,-1 0 16,0-22-16,0 1 0,0 0 0,0 0 15,1 0-15,-1 0 0,21-22 16,-21 22-16,22-42 16,-22 41-16,-21 1 0,0 0 0,0-21 15,0 21-15,0-1 0,0 1 0,0 0 16,0 0-16,-21 0 0,-1 0 0,1-1 16,0 22-16,0 0 15,0 0-15,0 0 16,21 22-16,-22-22 15,22 21-15,0 0 16,22 0-16,-1 0 16</inkml:trace>
  <inkml:trace contextRef="#ctx0" brushRef="#br0" timeOffset="124276.43">8403 11642 0,'0'0'0,"21"0"0,-42 0 31,0 0-15,0 0-16,0 21 0,-1 0 0,1-21 15,0 21-15,21 0 0,-21 1 16,21-1-16,0 0 0,0 0 16,0 0-16,21 0 15,0-21-15,0 22 0,1-22 16,-1 21-16,0 0 0,0-21 0,-21 21 15,21 0-15,0 0 0,-21 1 16,0-1-16,0 0 0,0 0 16,0 0-16,0 0 0,-21 1 15,0-22-15,-21 0 16,21 21-16,-1-21 0,1 0 0,0 0 16,-21 0-16,21 0 0,-22 0 15,22 0-15,0 0 0,0 0 0,0-21 16,-1 21-16,1-22 0,21 1 15,0 0-15,0 0 0,0 0 16,21 0-16,1-1 16,-1 1-16,21 0 0,-21 0 0,0 0 15</inkml:trace>
  <inkml:trace contextRef="#ctx0" brushRef="#br0" timeOffset="124945.05">8805 11832 0,'0'0'0,"21"0"16,1 0-16,-1-21 16,0 21-16,-21-21 15,21 21-15,0-21 0,-21 0 0,21 21 16,-21-22-16,22 1 0,-22 0 0,0 0 16,0 0-16,0 0 15,-22 21 1,1 0-16,0 0 15,0 21-15,0 0 0,0 0 16,-1 0-16,1 0 0,0 22 0,0-22 16,21 0-16,0 21 0,-21 1 15,21-22-15,0 21 0,0-21 0,0 22 16,0-22-16,0 0 0,21-21 16,0 21-16,0 0 0,22-21 0,-22 0 15,21 0-15,0 0 0,1 0 0,-22 0 16,21-21-16,-21 0 0,22 0 15,-22 21-15,0-21 0,0 0 0,0-1 16,1 1-16,-22-21 0,0 21 16,21 0-16,-21-1 0,21 1 0,-21-21 15,0 21-15,21-22 0,0 22 16,0 0-16,1 0 0,-1 0 16,-21 0-16,42-1 0,-42 1 0,21 21 15,0 0-15,22 0 0,-22 0 16,0 21-16,0 1 0,0-1 0,1 0 15,20 0-15,-21 0 0,0 0 0,0 22 16,-21-22-16,22 0 0,-22 21 16,21-20-16,-21 20 0,0-21 0,0 0 15,0 0-15,0 1 0,0-1 16,-21-21 0,21-21-1,0-1-15,0 1 16,-22 0-16,22 0 0,0 0 0,0 0 15,0-1-15,0 1 0,0 0 0,0 0 16,0 0-16,0-22 0,0 22 16,22 0-16,-1 0 0,0-21 0,-21 20 15,21 1-15,0 21 0,0-21 16,1 0-16,-1 0 0,0 21 0,0-21 16,0 21-16,43-22 0</inkml:trace>
  <inkml:trace contextRef="#ctx0" brushRef="#br0" timeOffset="125543.2">11388 11748 0,'0'0'0,"-22"0"15,-20 0-15,21 0 0,0 0 0,42 0 32,21 0-17,-21 0-15,22 0 0,-1 0 0,22 0 16,-1 0-16,1 0 0,20-22 15,-20 22-15,20 0 0,22 0 0,-21 0 16,0 0-16,-1-21 0,1 21 0,-22 0 16,1 0-16,-1 0 0,-20-21 15,-1 21-15,-21 0 0,0 0 0,1 0 16,-22-21-16,0 0 16,-22 0-1,1 21-15,0-22 0,0 1 0,-21 21 16,20-21-16,-20 21 0,21-21 15,-21 0-15,20 21 0,1 0 0,0-21 16,42 21 15,0 0-31,1 21 16,-1-21-16,0 21 0,0 0 16,0 0-16,0 0 0,-21 1 0,22-1 15,-22 0-15,0 0 0,0 0 0,0 0 16,-22 1-16,1-1 15,0 0-15,0 0 0,-21 0 0,20 0 16,-20 1-16,21-1 0,-21 0 0,20 0 16,1-21-16,0 21 0,-21 0 15,21-21-15,-1 0 0</inkml:trace>
  <inkml:trace contextRef="#ctx0" brushRef="#br0" timeOffset="129987.22">16700 10964 0,'0'-21'15,"0"42"-15,0-63 16,0 21 0,0 0 62</inkml:trace>
  <inkml:trace contextRef="#ctx0" brushRef="#br0" timeOffset="147564.46">14520 11345 0,'0'0'0</inkml:trace>
  <inkml:trace contextRef="#ctx0" brushRef="#br0" timeOffset="148230.29">14563 11324 0,'0'-21'31,"0"42"-31,0-63 0,0 21 16,0 0-16,0-1 0,21 1 0,-21 0 16,0 0-16,0 0 0,0 0 0,0-1 15,0 1-15,-21 21 16,-1-21-16,-20 21 0,21-21 16,0 0-16,-22 21 0,22 0 0,-21 0 15,21 0-15,-22 21 0,22 0 16,-21 0-16,0 0 0,20 1 0,-20 20 15,21-21-15,-21 21 0,20 1 0,1-1 16,0-21-16,21 22 0,0-1 0,-21-21 16,21 0-16,0 22 0,0-22 15,0 21-15,21-42 16,0 0-16,22 0 0,-22 0 16,21 0-16,-21-21 0,22 0 0,-1 0 15,0-1-15,1 1 0,-1 0 16,0-21-16,1 21 0,-22-22 0,21 1 15,-21 21-15,0-22 0,1 22 0,-1 0 16,-21 0-16,0 0 0,21-22 16,-21 65 15,0 20-31,0-21 0,0 21 16,0 1-16,0-1 0,0 0 0,0 1 15,0 20-15,0 1 0,0-22 16,0 22-16,0 20 0,0-20 0,0 20 15,0 1-15,0 0 0,0-22 16,0 22-16,0 0 0,0-1 16,0-20-16,0-1 0,-21 22 0,21-22 15,0 1-15,0-1 0,-21 1 0,-22-22 16,22 22-16,21-22 0,-21 0 0,0 1 16,-22-22-16,22 0 0,0 0 15,-42 0-15,41-21 0,-20 0 16,0 0-16,-1-21 0,-20 0 0,21-21 15,-1 21-15,-20-43 0,20 22 0,1-22 16,-21 1-16,41-1 0,-20 1 16,21-1-16,0 1 0,0-1 0,21 1 15,-22-22-15,22 22 0,0-1 16,0 1-16,22-1 0,-1 1 0,21-1 16,-21 22-16,22-1 0,20 22 0,-21-21 15,22 0-15,-1-1 0,1 1 0,-1 21 16,1-22-16,-1 1 0,-20 21 0,20-21 15</inkml:trace>
  <inkml:trace contextRef="#ctx0" brushRef="#br0" timeOffset="148315.25">14795 11451 0,'22'0'0,"-44"0"0,65 0 0</inkml:trace>
  <inkml:trace contextRef="#ctx0" brushRef="#br0" timeOffset="148779.42">15007 11240 0,'42'-22'15,"-84"44"-15,84-65 0,-42 22 0,0 0 16,0 0-16,0 0 0,0-1 16,-21 22-16,0 0 0,0 0 15,0 0-15,0 0 0,-1 0 16,1 22-16,0 20 0,0-21 0,0 21 16,21 1-16,0-1 0,0 0 15,0 1-15,0-1 0,0 0 0,0 1 16,0-22-16,0 0 0,21 21 15,0-20-15,0-22 0,0 21 16,1-21-16,20 0 0,0 0 16,-21 0-16,22-21 0,-1-1 0,0 1 15,1 0-15,-1 0 0,0-21 0,1-1 16,-1 1-16,0 0 0,1-22 16,-1 22-16,-21-22 0,22 22 0,-22-22 15,0 22-15,0 0 0,0-22 16,-21 22-16,0 21 0,21-22 0,-21 22 15,0 0-15,0 42 32,0 0-32,0 22 0,-21-22 0,0 21 15,21 22-15,-21-22 0,0 22 0,21-1 16,0 1-16,-21-22 0,21 21 16,-22-20-16,22-1 0,0 0 15,0 1-15,0-22 0,0 0 0,0 0 16,22 0-16,-1 1 0,0-22 0,0 0 15,0 0-15,0 0 0,1 0 16,-1 0-16,0-22 0,0 1 16,21 0-16,-20 0 0,-1 0 0,0 0 15,0-22-15</inkml:trace>
  <inkml:trace contextRef="#ctx0" brushRef="#br0" timeOffset="148963.22">15388 11261 0,'21'21'15,"0"-21"-15,1-21 16,20 0-16,-21 21 0,21-22 0,-20 22 16,20-21-16,0 0 0,-21 0 15,22 21-15,-1-21 0,0 0 16,22-1-16</inkml:trace>
  <inkml:trace contextRef="#ctx0" brushRef="#br0" timeOffset="149779.42">16489 10922 0,'0'0'0,"-21"21"16,-1 0 0,1 1-16,0-1 0,0 0 15,0 0-15,21 21 0,-43 43 16,22-43-16,21 1 0,-21-1 15,21-21-15,-21 22 0,21-1 0,0-21 16,0 21-16,-21-20 0,21-1 16,0 0-16,0 0 0,0 0 0,21-21 31,0 0-15,0-21-16,22 0 0,-22 0 0,0-22 15,21 22-15,-21-21 0,22 21 16,-22-22-16,21 1 0,-21 0 0,1 21 15,-1-22-15,0 22 0,0 0 16,0 21-16,-21 21 16,21-21-16,-21 42 0,0-20 0,0-1 15,0 21-15,0 0 0,0-20 16,0 20-16,22-21 0,-22 21 16,0-20-16,21-1 0,-21 0 0,0 0 15,0 0-15,21-21 0,0 0 16,0 0-16,0 0 0,1 0 15,-1 0-15,0-21 0,0 0 16,0 0-16,0 0 0,22-22 0,-22 22 16,0-21-16,21-22 0,-20 22 15,-1-22-15,0 22 0,0 0 0,0-22 16,0 22-16,-21 0 0,0-1 16,0-20-16,0 42 0,22 21 15,-44 21-15,22 0 16,-21 0-16,21 0 0,-21 0 15,21 1-15,-21 20 0,0-21 0,21 21 16,0 1-16,0 20 0,-21-20 16,21-1-16,0 0 0,0-21 15,0 22-15,0-22 0,21 21 0,0-21 16,0 1-16,0-1 0,0-21 0,1 0 16,20 0-16,-21 0 0,21 0 15,-20 0-15,20 0 0,0 0 0,-21-21 16,22-1-16,-1 1 0,-21-21 15,0 0-15,22 20 0,-22-20 0,0 0 16,-21-1-16,0 1 0,21 0 0,-21 21 16,-21-1-16,21 1 0,-21 42 31,21 1-31,0 20 0,0-21 16,0 21-16,0-20 0,0 20 0,0-21 15,0 0-15,0 22 0,0-22 16,0 0-16,0 0 0,0 0 15,21-21 1,0 0-16,0 0 0,1 0 16,-1-21-16,0 21 0,-21-21 15,21 0-15</inkml:trace>
  <inkml:trace contextRef="#ctx0" brushRef="#br0" timeOffset="149955.32">17822 10943 0,'0'0'0,"-21"0"0,0 0 0,0 0 16,0 0-16,-1 0 16,1 0-16,0 0 0,21 21 15,-21-21-15,0 22 0,21-1 32,21-21-32,0 0 15,0 0-15,0 0 0</inkml:trace>
  <inkml:trace contextRef="#ctx0" brushRef="#br0" timeOffset="150407.46">18203 11049 0,'0'0'0,"0"21"16,0 0-1,-21 1-15,21-1 0,0 0 16,-21 0-16,21 0 0,0 0 0,-21 1 15,21-1-15,0 21 0,0-21 16,0 0-16,0 1 0,-21-1 0,21 0 16,0 0-16,-22 0 15,22 0-15,0-42 47,0 0-47,0 0 0,0-21 0,0 20 16,22-20-16,-1 0 0,0-1 15,0 1-15,0 0 0,22-1 0,-22 22 16,21-21-16,0 21 0,1 0 16,-1-1-16,0 22 0,1 0 0,-1 0 15,0 0-15,1 0 0,-22 22 16,0-1-16,21 0 0,-20 21 0,-1-21 16,-21 22-16,0-1 0,0 0 15,0-20-15,0 20 0,0 0 0,-21-21 16,21 1-16,-22 20 0,1-21 15,0 0-15,21 0 0,-21-21 0,21 22 16,-21-22-16,42 0 16,0-22-1,0 22-15,0-21 0</inkml:trace>
  <inkml:trace contextRef="#ctx0" brushRef="#br0" timeOffset="151171.01">19389 11028 0,'0'-21'0,"0"42"0,0-63 0,-22 42 0,1 0 16,0-22-16,0 22 0,-21 0 15,20 0-15,1 0 0,-21 0 16,0 0-16,20 0 0,-20 22 0,21-22 16,-21 21-16,20 0 0,1 0 0,0 0 15,0 22-15,0-22 0,21 21 16,0-21-16,0 22 0,0-22 0,0 21 15,0-21-15,0 0 0,21 1 0,21-1 16,-21 0-16,1 0 0,20-21 16,-21 0-16,21 0 0,-20 0 0,20 0 15,-21 0-15,0 0 0,22-21 16,-22 0-16,21-22 0,-21 22 16,0-21-16,1 0 0,-1-1 0,0 1 15,0 0-15,-21-22 0,21 1 16,0 20-16,1-20 0,-22-1 0,0 1 15,21-1-15,0 22 0,-21 0 0,0-1 16,0 1-16,0 63 16,-21 21-1,0 1-15,-1-1 0,1 0 16,0 1-16,0-1 0,21 22 16,0-22-16,-21 0 0,21 1 0,0-1 15,0 0-15,0 1 0,0-1 16,21-21-16,-21 21 0,21-20 0,0-1 15,0 0-15,22 0 0,-22-21 16,21 0-16,-21 0 0,22 0 0,-1 0 16,0 0-16,-20-21 0,20 21 15,0-21-15,1-22 0,-22 22 0,21 0 16,-21-21-16,0 21 0,1-22 16,-1 22-16,0-21 0,-21 21 0,21-22 15,-21 22-15,0-21 0,0 21 16,-21 21-1,21 21-15,-21 0 16,0 0-16,21 0 0,0 22 16,-22-22-16,1 21 0,21-21 15,0 22-15,0-22 0,0 21 0,0-21 16,0 0-16,0 22 0,0-22 16,21 0-16,1-21 0,-1 21 0,0-21 15,0 0-15,21 0 0,-20 0 0,20 0 16,0 0-16,1 0 0,-1-21 15,-21 0-15,21 0 0,-20-22 0,-1 22 16,0-21-16,0 21 16,-21-22-16,0 1 0,0 0 0,0-1 15,0 22-15,0-21 0,-21 0 0,-21 20 16</inkml:trace>
  <inkml:trace contextRef="#ctx0" brushRef="#br0" timeOffset="151326.94">20151 10795 0,'-43'42'15,"-20"22"1,169-170-16,-233 233 0,105-85 0,1-20 15,21-1-15,0 42 0,0-42 16,0 22-16,0-22 0,0 0 16,21 0-16,1 0 0,-1 1 0,0-22 15,21 21-15,-21-21 0,22 0 16,-22 0-16,21 0 0,1 0 16,-1 0-16,0-21 0,1-1 0,-1 1 15,0 0-15</inkml:trace>
  <inkml:trace contextRef="#ctx0" brushRef="#br0" timeOffset="151843.64">20743 10986 0,'106'-127'16,"-212"254"-16,212-276 0,-106 128 0,21 21 16,-21 21-1,-21 1 1,21-1-16,-21 0 0,0 0 0,21 21 16,0-20-16,-21-1 0,21 21 15,0-21-15,0 0 0,0 1 0,0-1 16,0 0-16,0 0 0,0 0 15,0 0-15,21-21 16,0 0-16,0 0 0,0 0 0,0 0 16,1 0-16,-1-21 0,0 21 15,0-21-15,21 0 0,-20 0 0,-1 0 16,0-1-16,0 1 0,0-21 16,0 21-16,-21 0 0,0-1 0,22 1 15,-1 0-15,-21 42 31,0 0-31,0 1 0,0-1 0,0 0 16,0 21-16,0-21 0,0 1 0,0 20 16,0-21-16,0 0 15,0 0-15,21 1 0,-21-1 0,21-21 16,0 0-16,0 0 0,1 0 0,20 0 16,-21 0-16,0 0 0,0-21 15,1-1-15,-1 1 0,0 0 0,0 0 16,0 0-16,-21 0 0,21-1 15,-21-20-15,0 21 0,0-21 0,0 20 16,0-20-16,-21 21 0,0-21 0,0 20 16,0 1-16,0 0 0,-1 0 15,1 21-15,0 0 0,0-21 0,0 21 16,0 0-16,-1 0 0,1 0 16,0 42-16,42-42 15,22 0-15,-1 0 16,0-21-16,22 21 0</inkml:trace>
  <inkml:trace contextRef="#ctx0" brushRef="#br0" timeOffset="152303.53">22267 10372 0,'0'0'0,"0"-21"32,0 42-32,0 0 0,0 0 15,0 0-15,-21 22 0,21-1 16,-21 0-16,0 1 0,21-1 0,0 0 16,-21 1-16,21-22 0,0 42 0,-22-20 15,22-1-15,-21-21 0,0 21 0,21 1 16,0-22-16,0 21 0,0-21 15,-21 1-15,21-1 0,0 0 0,0 0 16,0 0-16,21-21 16,0 0-16,0-21 15,1 0-15,-1-21 16,0 20-16,21 1 0,-21-21 0,22 21 0</inkml:trace>
  <inkml:trace contextRef="#ctx0" brushRef="#br0" timeOffset="152519.42">22606 10478 0,'21'-43'0,"-42"86"0,63-107 0,-21 22 0,22-1 16,-22 43-16,-21 22 16,0-1-16,0 21 15,0 0-15,0 1 0,0 20 0,-21-20 16,21-1-16,-21 21 0,21-20 16,0-1-16,0 0 0,-22-20 0,22 20 15,0-21-15,0 21 0,-21-20 0,21-1 16,0 0-16,0 0 0,0 0 15,0 0-15,-42-21 16,21 0 0</inkml:trace>
  <inkml:trace contextRef="#ctx0" brushRef="#br0" timeOffset="154416.78">22013 10922 0,'0'0'0,"-21"0"0,-21 0 15,21 0-15,84 0 32,-21 0-32,1 0 0,-22 0 15,0 0-15,21 0 0,1 0 16,-1-21-16,0 21 0,22 0 16,-1-21-16,1 0 0,21 21 0,-22-22 15,22 1-15,-22 0 0,22 0 0,-22 0 16,-20 0-16,20 21 0,-42-22 15,22 1-15,-22 0 0,0 0 0,-21 0 16,0 0 0,-21 21-16,0 0 15,0 0-15,-22 0 0,22 21 0,0-21 16,-21 21-16,20 0 0,-20 21 16,21-20-16,0-1 0,0 21 15,-1-21-15,-20 0 0,21 22 0,21-22 16,-21 21-16,21-21 0,-21 1 15,21-1-15,0 0 0,0 0 0,0 0 16,21 0-16,0-21 16,0 22-16,21-22 0,-20 0 0,-1 0 15,21 0-15,-21-22 0,22 1 0,-22 21 16,21-21-16,-21 0 0,0 0 16,1 0-16,20-1 0,-21-20 0,-21 21 15,21 0-15,0-22 0,-21 22 16,22-42-16,-22 42 15,0 42 17,0 0-32,0 0 0,0 0 0,0 0 15,0 1-15,0-1 0,0 0 0,0 0 16,21 0-16,0 0 0,-21 1 16,21-22-16,0 21 0,0-21 0,1 0 15,20 0-15,-21 0 16,0 0-16,0 0 0,1 0 0,20-21 15,-21 21-15,0-22 0,0 1 0,1 0 16,-1 0-16,0 0 0,0 0 16,-21-1-16,0-20 0,0 21 0,0 0 15,0 0-15,0-1 0,0 44 32,-21-1-32,21 0 15,-21 21-15,0-21 0,21 1 0,0-1 16,0 21-16,-22-21 0,22 0 15,0 1-15,0-1 0,0 0 16,22-42 31,-22 0-47,21 21 0,0-22 16,-21 1-16,21 0 0,0 0 15,0 0-15,1 0 0,-1-22 0,0 22 16,0 0-16,21 0 0,-20 21 15,-1 0-15,0 0 0,0 0 16,-21 21-16,21 0 16,0 0-16,-21 0 0,22 1 15,-1-1-15,0-21 0,0 21 0,0 0 16,0 0-16,1-21 0,20 21 16,-21-21-16,0 0 0,22 0 0,-1 0 15,-21 0-15,21 0 0,-20 0 0,20 0 16,0 0-16,-21 0 0,22 0 15,-22-21-15,0 0 0,0 21 16,0-21-16,1 0 0,-22 0 0,0-1 16,0 1-16,0 0 0,0-21 15,0 21-15,0-22 0,-22 22 0,1 0 16,0 0-16,0 0 0,-21 21 16,20 0-16,1 0 0,0 0 15,0 21-15,0 0 0,-22 0 0,22 21 16,0-20-16,21-1 0,-21 21 15,0-21-15,21 0 0,0 22 0,0-22 16,0 0-16,0 0 0,0 0 16,21 1-16,0-22 0,0 0 15,0 0-15,1 0 0,-1 0 16,0 0-16,21 0 0,-21 0 0,1 0 16,-1 0-16,0-22 0,0 1 15,0 0-15,0 0 0,1 0 0,20 0 16,-21-22-16,0 1 0,0 0 0,1-1 15,-1-20-15,0 20 0,0-20 16,0-1-16,-21 1 0,21 21 0,-21-1 16,22 1-16,-22 0 0,0-1 15,0 22-15,0 0 0,-22 21 16,1 0-16,21 21 16,-21 0-16,0 22 0,0-1 15,0 0-15,-1 22 0,22-22 16,0 22-16,-21-22 0,21 21 15,0-20-15,0-1 0,0 0 0,0 1 16,21-1-16,1 0 0,-22-20 0,0-1 16,21 0-16,0 0 0,0 0 15,0 0-15,0-21 0,1 0 16,20 0-16,-21 0 0,0 0 0,22 0 16,-22 0-16,0 0 0,21-21 15,-21 0-15,22 0 0,-22 0 16,21-22-16,-21 22 0,1-21 0,-1-22 15,0 22-15,0-21 0,0-1 0,-21 1 16,0-1-16,21 22 0,-21-22 16,0 43-16,22-21 0,-22 21 0,0-1 15,-22 44 1,1-1-16,21 0 16,-21 21-16,0 1 0,0-1 0,21 0 15,-21 1-15,-1-1 0,22 0 16,0 22-16,-21-22 0,21-21 0,0 22 15,0-1-15,0-21 0,0 0 0,0 22 16,0-22-16,21-21 16,-21 21-16,22 0 0,-1-21 0,0 0 15,0 21-15,0-21 0,0 0 16,22 0-16,-22 0 0,0 0 0,0-21 16,22 21-16,-22-21 0,0 0 15,21 0-15,-21-1 0,1 1 0,20 0 16,-21-21-16,0 21 0,0-1 15,1 1-15,-1 0 0,-21 0 0,-21 21 16,-1 21 0,-20 0-16,21 0 0,-21 1 15,20 20-15,-20-21 0,21 0 16,0 22-16,0-22 0,21 0 0,0 0 16,0 0-16,0 0 0,0 1 15,0-1-15,0 0 0,21 0 0,21-21 16,-21 0-16,22 21 0,-22-21 15,21 0-15,0 0 0,1 0 0,20 0 16,-20 0-16,-1 0 0,0-21 0,1 0 16,-1 21-16,-21-21 0,21 0 15,-42-1-15,22 1 0,-22 0 0,0-21 16</inkml:trace>
  <inkml:trace contextRef="#ctx0" brushRef="#br0" timeOffset="155658.88">15049 13145 0,'0'0'0,"43"0"0,-22-22 0,169-126 31,-147 106-31,-22 21 0,0 0 16,-21-22-16,0 22 0,0 0 15,0 0-15,-42 0 0,-1-1 0,1 1 16,-21 0-16,20 21 0,-20 0 0,-1 0 16,1 0-16,-1 0 0,1 21 15,20 0-15,-20 22 0,21-22 0,-1 21 16,22 1-16,-21-1 0,42 0 15,-21 1-15,21-22 0,0 21 0,0-21 16,0 0-16,21 1 0,-21-1 16,21-21-16,0 0 0,21 0 0,-20 0 15,20 0-15,0 0 0,1-21 16,-1-1-16,21-20 0,-20 21 16,20 0-16,-20-22 0,-1 22 0,0-21 15,1 21-15,-22 0 0,0-22 16,0 22-16,-21 0 0,21 0 15,-21 0-15,0 42 16,0 0 0,0 0-16,0 21 0,0 1 0,0-1 15,0 22-15,0-1 0,21 1 0,1-22 16,-1 21-16,0 1 0,-21-1 16,21 1-16,0 21 0,0-22 0,-21 1 15,0 20-15,0-20 0,0-1 16,0-20-16,0 20 0,0 1 0,-21-22 15,0 0-15,0 1 0,-21-1 16,20-21-16,-20 0 0,0 0 16,-1 1-16,1-22 0,0 0 0,-22 0 15,22 0-15,0-22 0,-22 1 16,22 0-16,-1 0 0,1 0 0,0 0 16,-1-22-16,1 1 0,21 0 15,0-1-15,0-20 0,-1 20 0,22-20 16,0-1-16,0 1 0,0-1 0,0 1 15,22-1-15,-1 1 0,21 21 16,0-1-16,1-20 0,20 42 0,1-22 16,-1 1-16,1 21 15,-1-22-15,1 22 0,-1 21 0</inkml:trace>
  <inkml:trace contextRef="#ctx0" brushRef="#br0" timeOffset="156155.68">15663 13060 0,'21'0'15,"-42"0"-15,42-21 0,1 21 0,-1-21 0,-21-1 16,21 1-16,0-21 16,0 21-16,-21 0 0,21-1 0,-21 1 15,0 0-15,0 0 16,0 0-16,0 0 0,0-1 0,0 1 0,-21 21 31,21 21-31,-21 1 16,0 20-16,0-21 0,21 21 15,-21 1-15,21-1 0,-22 0 0,22-20 16,0 20-16,0-21 0,0 21 16,0-20-16,0-1 0,0 0 0,22-21 15,-1 0-15,0 21 0,0-21 0,0 0 16,0 0-16,22-21 0,-22 21 16,21-21-16,-21 0 0,22-22 0,-1 22 15,0-21-15,1-1 0,-1 1 16,0 0-16,1-22 0,-22 22 0,0 0 15,0-22-15,0 22 16,1-1-16,-22 1 0,21 0 0,-21-1 16,21 22-16,-21 0 0,0 63 31,0-20-31,0 20 0,-21-21 16,21 43-16,-21-22 0,21 0 15,0 22-15,0-22 0,0 0 0,0 22 16,0-43-16,0 21 0,0-20 15,0 20-15,0-21 0,21 0 16,0-21-16,0 0 16,0 0-1,-21-21-15,21 0 0</inkml:trace>
  <inkml:trace contextRef="#ctx0" brushRef="#br0" timeOffset="156332.6">16171 12742 0,'0'0'0,"-21"0"0,0 0 0,0 0 16,42-21 15,0 21-31,0 0 16,22 0-16,-1-21 0,0 21 16,1-21-16,-1 21 0,21-21 0,-20 0 15,-1-1-15,22 1 0</inkml:trace>
  <inkml:trace contextRef="#ctx0" brushRef="#br0" timeOffset="157111.56">16891 12510 0,'0'84'31,"-21"-63"-31,21 22 0,0-1 0,0 0 16,0-20-16,0 20 0,-21 0 0,21 1 15,0-1-15,0-21 0,0 21 0,0-20 16,0-1-16,0 0 0,0 0 15,0 0 1,21-21 0,0-21-16,-21 0 0,21 0 15,0 0-15,0-1 0,1-20 16,-1 0-16,-21 21 0,21-22 0,0 1 16,0 0-16,-21-1 0,21 22 15,1-21-15,-22 21 0,21 21 16,0 0-16,-21 21 15,0 0-15,0 0 0,21 21 16,-21-20-16,21 20 0,-21 0 0,21 1 16,-21-22-16,22 21 0,-1-21 15,0 22-15,0-22 0,21 0 16,-20-21-16,-1 21 0,21-21 16,-21 0-16,22 0 0,-22 0 0,21-21 15,-21 21-15,22-21 0,-22 0 0,21-1 16,-21-20-16,0 21 0,1-21 15,-22 20-15,0-20 0,21 0 0,-21-1 16,0 1-16,0-21 0,0 20 16,0 1-16,0 0 0,0-1 0,0 22 15,0-21-15,0 21 0,0-1 16,0 44 0,0-1-16,0 0 0,0 21 15,0-21-15,0 22 0,0-1 16,0-21-16,0 22 0,0-1 0,0 0 15,0 1-15,21-22 0,-21 21 16,0-21-16,21 0 0,0 1 0,-21-1 16,21 0-16,1-21 0,-1 0 15,0 0-15,0 0 0,0 0 0,22 0 16,-22-21-16,0 0 0,21-1 16,-21 1-16,22 0 0,-22-21 0,0 21 15,0-1-15,0-20 0,-21 21 16,0 0-16,0 0 0,22-1 0,-22 1 15,0 42 1,0 1 0,0-1-16,-22 0 0,22 0 0,-21 21 15,21-20-15,0 20 0,0-21 16,-21 0-16,21 0 0,0 1 0,-21-1 16,21 0-16,21-42 31,0 0-31,-21-1 0,21 1 15,1 0-15</inkml:trace>
  <inkml:trace contextRef="#ctx0" brushRef="#br0" timeOffset="157248.29">18224 12510 0,'0'-22'16,"0"44"-16,0-65 0,-21 22 0,0 21 16,0 0-16,21 21 31,0 0-31,0 1 15,21-22-15,0 0 16,0 0-16</inkml:trace>
  <inkml:trace contextRef="#ctx0" brushRef="#br0" timeOffset="157649.1">18690 12510 0,'0'0'0,"0"21"0,0 0 0,0 0 16,0 0-16,0 0 0,0 1 15,-21-1-15,21 0 0,0 0 0,-21 0 16,21 0-16,0 1 0,0-1 16,0 0-16,0 0 0,0 0 0,0 0 15,0-42 32,0 0-47,0 0 0,0 0 16,0-22-16,0 22 0,0 0 15,21-21-15,0 21 0,0-1 16,0-20-16,22 21 0,-22 0 0,0 0 16,0-1-16,0 22 0,1 0 15,-1 0-15,0 0 0,0 0 0,0 0 16,0 0-16,1 22 0,-22-1 16,21 0-16,0 0 0,0 0 0,-21 0 15,0 1-15,0-1 0,0 21 16,0-21-16,0 0 0,0 1 0,0-1 15,0 0-15,0 0 0,0 0 16,21-21 0,0 0-16,1 0 15</inkml:trace>
  <inkml:trace contextRef="#ctx0" brushRef="#br0" timeOffset="158159.82">19727 12467 0,'0'-21'0,"0"42"0,0-63 0,0 21 16,-21 0-16,0 21 16,0 0-16,-22 0 0,22 0 0,0 0 15,-21 21-15,21-21 0,-22 21 16,22 0-16,-21 21 0,21-20 16,-22-1-16,22 21 0,0-21 0,0 22 15,0-22-15,21 21 0,0-21 16,0 0-16,0 22 0,0-22 0,21 0 15,0-21-15,0 21 0,0-21 16,22 0-16,-22 0 0,21 0 0,0 0 16,1 0-16,-22-21 0,21 0 15,-21 0-15,22 0 0,-22-1 0,0 1 16,0-21-16,0 21 0,-21-22 0,0 1 16,22 0-16,-1-1 0,-21 1 15,0-21-15,21-1 0,-21 1 0,21-1 16,-21-21-16,0 22 15,0 21-15,0-1 0,0 1 0,0 21 16,0 0-16,0 42 16,0 21-16,-21 0 15,0 22-15,0-22 0,21 22 16,0-22-16,-22 22 0,22-22 0,0 21 16,-21-20-16,21-1 0,0-21 0,0 22 15,0-1-15,0-21 0,0 0 16,0 0-16,21 1 0,1-1 0,-22 0 15,21-21-15,0 0 0,0 0 16,0 0-16,0 0 0,1 0 0,-1 0 16,0-21-16,0 0 15,21-1-15,-20 22 0,-1-21 0</inkml:trace>
  <inkml:trace contextRef="#ctx0" brushRef="#br0" timeOffset="158531.62">20193 12383 0,'-21'105'0,"42"-210"0,-42 105 31,0 21-31,21 0 0,0 0 16,-22 0-16,22 0 0,-21 1 16,21-1-16,-21 0 0,21 0 0,0 0 15,0 0-15,0 1 0,0-1 0,0 0 16,0 0-16,21-21 16,0 0-16,1 0 0,-1 0 15,0 0-15,0 0 0,21 0 16,-20 0-16,20 0 0,-21-21 0,0 0 15,0 0-15,1-1 0,-22 1 16,0 0-16,21 0 0,-21-21 0,0 20 16,0-20-16,0 21 0,0-21 0,-21-1 15,21 22-15,-22 0 0,1 0 16,21 0-16,-21 21 0,0 0 0,0 0 16,0 0-16,-1 21 0,1 0 15,-21 0-15,21 0 0,0 0 0,21 22 16,-22-22-16,22 0 0,-21 0 15,21 0-15,0 1 0,0-1 16,0 0-16,21 0 0,1-21 16,-1 0-16,21 0 0,-21 0 15,0 0-15,22 0 0</inkml:trace>
  <inkml:trace contextRef="#ctx0" brushRef="#br0" timeOffset="159007.32">20701 12383 0,'0'0'0,"21"-22"16,0 22-16,0-21 0,-21 42 15,0 1 1,0-1-16,0 0 16,0 21-16,-21-21 0,21 1 0,-21-1 15,21 0-15,-21 0 16,21 0-16,0 0 0,0 1 16,21-22-1,0 0 1,0 0-16,1-22 0,-1 1 0,0 21 15,21-21-15,-21 0 0,1 0 16,20 21-16,-21-21 0,0-1 0,0 1 16,1 0-16,-1 0 0,0 21 15,0 0-15,-21 21 16,0 0-16,0 0 16,0 1-16,0-1 15,0 0-15,0 0 16,0 0-16,21-21 0,0 0 15,1 21-15,-1-21 0,0 0 0,21 0 16,-21 0-16,22 0 0,-22 0 0,21 0 16,-21-21-16,1 0 0,20 21 15,-21-21-15,-21 0 0,21 0 0,-21-1 16,0 1-16,0 0 0,0-21 16,0 21-16,0-1 0,0 1 0,-21-21 15,21 21-15,-21 21 0,0-21 16,0 21-16,-1 0 0,1 0 0,0-22 15,0 22-15,0 0 0,0 0 0,21-21 16,-22 0-16</inkml:trace>
  <inkml:trace contextRef="#ctx0" brushRef="#br0" timeOffset="159375.12">21929 11896 0,'0'0'0,"0"-21"0,0-1 15,0 1-15,0 0 16,0 42 15,0 0-31,0 22 0,0-22 0,0 42 16,0-20-16,-22-1 0,1 22 15,0-1-15,0-21 0,21 1 0,-21-1 16,0 0-16,-1 1 0,22-1 16,-21-21-16,21 22 0,-21-22 0,21 0 15,0 0-15,21-21 31,0 0-31,22-21 0,-22 0 0,21 0 16,-21-1-16,22-20 0</inkml:trace>
  <inkml:trace contextRef="#ctx0" brushRef="#br0" timeOffset="159583">22310 11896 0,'42'-64'0,"-84"128"0,84-149 15,-42 64-15,0 0 0,0 42 16,0 0-16,0 21 15,0-20-15,0 41 0,0-21 16,0 1-16,0 20 0,0-20 16,0-1-16,-21 0 0,21 1 0,0-1 15,0-21-15,0 0 0,0 22 16,0-22-16,-21 0 0</inkml:trace>
  <inkml:trace contextRef="#ctx0" brushRef="#br0" timeOffset="159755.9">21971 12298 0,'0'0'0,"-21"0"0,0 0 16,42 0 15,0 0-31,0 0 0,0 0 16,22-21-16,-22 21 0,21 0 0,0-21 15,22 21-15,-22-22 0,22 22 16,-22-21-16,22 21 0,-1-21 0</inkml:trace>
  <inkml:trace contextRef="#ctx0" brushRef="#br0" timeOffset="161719.6">22902 11959 0,'-21'0'0,"42"0"0,-84 0 0,42 0 15,-1 0-15,-20 0 0,21 0 0,-21 21 16,20 1-16,-20-1 0,0 21 16,21 0-16,-22 1 0,22-1 0,0 0 15,-21 1-15,42-1 0,-22-21 0,22 0 16,0 22-16,0-22 0,0 0 16,0 0-16,22 0 0,-1-21 15,0 0-15,21 0 0,-21 0 16,22 0-16,-1 0 0,0-21 0,1 21 15,-22-21-15,21 0 0,1 0 16,-22 0-16,21-1 0,-21-20 16,0 21-16,1-21 0,-1-1 0,-21 22 15,21-21-15,-21 21 0,21-1 16,-21 1-16,0 42 16,0 1-1,-21-1-15,21 0 0,-21 0 0,21 0 16,0 22-16,0-22 0,0 0 15,0 0-15,0 21 0,21-20 16,0-1-16,0 0 0,0-21 16,1 0-16,-1 21 0,21-21 15,-21 0-15,22 0 0,-1 0 0,-21 0 16,21-21-16,1 0 0,-22 21 16,21-21-16,-21-1 0,1 1 0,-1 0 15,0-21-15,-21 21 0,0-22 16,0 22-16,21-21 0,-21 21 0,0-1 15,0 1-15,0 0 0,0 0 0,-21 21 16,21 21 0,-21 0-16,0 0 0,21 1 0,0-1 15,0 21-15,-22-21 0,1 0 16,21 1-16,-21-1 0,21 0 0,0 0 16,0 0-16,0 0 15,21-21 1,0 0-1,1-21-15,20 21 16,-21-21-16,0 0 0,22 0 0,-22 0 16,21-1-16,-21 1 0,22 0 15,-22 0-15,0 0 0,0 0 16,0-1-16,0 22 0,1 0 0,-22 22 16,0-1-1,0 0-15,0 21 0,0-21 16,21 1-16,-21-1 0,21 0 0,-21 21 15,21-21-15,0-21 0,0 22 16,1-1-16,-1 0 0,0-21 16,21 0-16,-21 0 0,22 0 0,-22 0 15,21 0-15,1 0 0,-22 0 16,21 0-16,-21-21 0,22 21 0,-22-21 16,0-1-16,0 1 0,0 0 15,0 0-15,-21 0 0,22-22 0,-22 22 16,0-21-16,0 21 0,0-22 0,0 1 15,-22 21-15,1 0 0,0 0 16,0-1-16,0 22 0,0 0 0,-1 0 16,1 22-16,0-22 0,-21 21 15,21 21-15,-1-21 0,1 22 16,0-22-16,0 21 0,21-21 16,0 22-16,0-22 0,0 0 0,0 0 15,0 0-15,0 0 0,0 1 0,21-22 16,0 0-16,0 21 0,1-21 15,-1 0-15,0 0 0,0 0 16,0-21-16,0 21 0,1-22 16,-22 1-16,21 0 0,0 0 15,-21-21-15,21 20 0,0-20 0,0-21 16,-21 20-16,22 1 0,-1-22 0,-21 22 16,21-21-16,0 20 0,-21-20 15,0 20-15,21 1 0,-21 21 16,21-21-16,-21 20 0,0 44 31,0-1-31,-21 21 0,0 0 0,21 1 16,-21-1-16,21 0 0,0 22 0,0-22 15,0 22-15,0-22 0,0 22 16,0-22-16,0 0 0,0-21 0,21 22 16,-21-22-16,21 0 0,0 0 15,22 0-15,-22 1 0,0-22 0,0 0 16,22 0-16,-1 0 0,-21 0 15,21 0-15,1-22 0,-1 22 16,-21-42-16,22 21 0,-22 0 0,21-22 16,-21 1-16,0 0 0,1-22 15,-1 22-15,21-22 0,-21 1 16,0 21-16,1-22 0,-1 1 0,-21 20 16,21 1-16,-21 0 0,21 20 0,-21 1 15,0 0-15,-21 42 16,0 0-1,0 1-15,-1-1 0,1 21 16,21 0-16,0-20 0,-21 20 16,21 0-16,-21 1 0,21-1 0,0 0 0,0 1 15,0-1-15,0 0 16,0 1-16,0-1 0,0-21 0,0 0 16,0 22-16,0-22 0,21 0 15,0-21-15,0 21 0,1-21 0,-1 0 16,0 0-16,0 0 0,0 0 15,22 0-15,-22 0 0,0 0 0,21-21 16,-21 0-16,1 0 0,-1-22 0,0 22 16,0-21-16,0 21 0,-21-22 15,0 1-15,21 21 0,-21-22 0,0 22 16,0 0-16,0 0 0,-21 21 16,0 0-16,0 0 15,0 21-15,0-21 0,-1 21 16,1 22-16,21-22 0,-21 0 15,21 21-15,-21-21 0,21 1 0,0 20 16,0-21-16,0 0 0,0 0 16,0 1-16,0-1 0,21 0 0,0 0 15,0-21-15,1 21 0,-1-21 16,0 0-16,0 0 0,0 0 0,22 0 16,-22 0-16,0 0 0,21 0 15,-21-21-15,22 0 0,-1 21 0,-21-21 16,22-22-16,-22 22 0,21 0 15,-21-21-15,0-1 0,1 1 16,-1 0-16,0-1 0,-21 1 0,0 21 16,0-21-16,0 20 0,0 1 15,-21 21-15,0 0 16,-1 21-16,22 1 16,0-1-16,-21 21 0,21-21 0,0 22 15,0-22-15,0 21 0,0-21 0,0 22 16,0-22-16,0 0 0,21 21 15,-21-21-15,0 1 0,0-1 0,0 0 16,0 0-16,0 0 16,-21-21-1,0 0-15,0 21 0,0-21 16,0 0-16,-22 0 0,22 0 0,0 0 16,0 0-16,0 0 0,-1 0 0,1 0 15,0 0-15,0 0 0,0 0 16,0 0-16,-22 0 0</inkml:trace>
  <inkml:trace contextRef="#ctx0" brushRef="#br0" timeOffset="162991.47">825 14245 0,'0'0'0,"0"-21"0,0 0 16,0 0-16,0 0 0,0-1 16,-21 22-16,0 0 15,0 0 1,21 22-16,0 20 15,0 0-15,0 22 16,0-1-16,0 1 0,0-1 0,0 22 16,0-22-16,0-20 0,-21 20 15,0-20-15,21-1 0,-22 0 16,22 1-16,0-22 0,0 0 0,-21-21 31,21-21-15,0-22-16,0 22 0,-21 0 15,21-21-15,0-1 16</inkml:trace>
  <inkml:trace contextRef="#ctx0" brushRef="#br0" timeOffset="163231.38">593 14351 0,'21'169'16,"-42"-338"-16,21 148 0,0-21 0,0 20 0,0 1 16,21 21-1,0 0-15,0 21 0,21 1 0,-20-1 16,20 0-16,0 21 0,-21 1 15,22 20-15,-22-21 0,21 1 0,-21-1 16,22 0-16,-22 1 0,21-1 16,-21 0-16,22-20 0,-22-1 15,0 21-15,21-21 0,-20 0 16,-1-21-16,0 22 0,0-22 16,0 0-16,0 0 15,-21-22-15,22 1 16,-22 0-16,0 0 0,0 0 0,21-22 15,-21 1-15</inkml:trace>
  <inkml:trace contextRef="#ctx0" brushRef="#br0" timeOffset="163455.49">1503 13949 0,'0'85'31,"0"-43"-31,0 0 16,-21 1-16,21 20 0,-22-21 0,22 22 15,-21 21-15,0-22 0,21 1 16,0-22-16,-21 21 0,0-20 16,21-1-16,-21 0 0,21-20 0,0-1 15,0 0-15,0 0 0,0 0 16,21-21 0,0 0-16,-21-21 15,21 0-15,0 21 0</inkml:trace>
  <inkml:trace contextRef="#ctx0" brushRef="#br0" timeOffset="163875.6">1799 14330 0,'0'0'0,"0"21"32,0 0-32,0 22 15,-21-22-15,21 21 0,-21 0 0,21 1 16,0-1-16,0 0 0,0 1 15,0-22-15,0 21 0,0 1 0,0-22 16,0 0-16,0 0 0,0 0 0,0 0 16,21 1-16,0-22 0,0 0 15,0 0-15,1 0 0,-1 0 16,0 0-16,0-22 0,0 1 16,0 0-16,1 0 0,20 0 0,-21 0 15,0-22-15,0 22 0,1-21 0,-22-1 16,0 22-16,0-21 0,0 0 15,0-1-15,0 22 0,0-21 0,-43-1 16,22 22-16,-21-21 0,42 63 0,-43-42 16,1 0-16,21 21 0,0 0 15,0 0-15,-1 0 0,1 21 0,0 0 16,0 0-16,0 0 0,0 22 16,21-1-16,0-21 0,0 22 15,0-22-15,0 21 0,0-21 16,0 0-16,0 1 0,0-1 0,21-21 15,0 0-15,0-21 16,21 21-16,-20-22 0</inkml:trace>
  <inkml:trace contextRef="#ctx0" brushRef="#br0" timeOffset="164339.82">2455 13991 0,'0'-42'0,"0"84"0,21-84 0,-21 21 16,0 42 15,-21 0-31,21 0 0,0 22 16,0-22-16,0 21 0,0 0 15,0 1-15,0-1 0,0 0 0,0 1 16,0 20-16,0-20 0,0-1 16,0 0-16,0 1 0,0-1 15,21 0-15,1-21 0,-22 1 0,21-1 16,0 0-16,0 0 0,0-21 0,0 0 15,1 0-15,-1 0 0,0-21 16,0 21-16,0-21 0,22-22 16,-22 1-16,0 21 15,0 0-15,0-22 0,0 22 0,-21-21 16,0 21-16,0-22 0,0 22 16,22 0-16,-22 0 0,21 42 31,-21 0-31,0 0 0,0 22 15,0-22-15,0 0 0,0 0 16,0 22-16,0-22 0,0 0 0,0 0 16,0 0-16,0 0 15,21-21 1,-21-21 0,21 0-16,-21 0 15,21-21-15,-21 20 0,0 1 0,0-21 16</inkml:trace>
  <inkml:trace contextRef="#ctx0" brushRef="#br0" timeOffset="164500.9">3006 14055 0,'-22'-85'15,"1"85"-15,64 212 0,-43-339 0,-64 42 16,43 106 0,21 0-1,-21 1 1</inkml:trace>
  <inkml:trace contextRef="#ctx0" brushRef="#br0" timeOffset="164691.85">2371 14224 0,'0'0'0,"0"21"15,42-21 1,-21 0-16,0 0 16,0 0-16,22 0 0,-1 0 15,-21-21-15,22 21 0,-1-21 16,21 0-16,-20 0 0,-1 21 0,0-22 16,1 1-16,-1 21 0</inkml:trace>
  <inkml:trace contextRef="#ctx0" brushRef="#br0" timeOffset="165527.15">3556 14182 0,'-21'0'16,"42"0"-16,-21 0 0,0-21 16,63-1-16,-63 1 15,0 0-15,22 21 16,-1-21-16,0-21 0,21 20 0,-21 1 15,1-21-15,-1 21 0,0-22 16,0 22-16,-21-21 0,0 21 16,0 0-16,0-22 0,0 22 0,0 0 15,-21 21-15,0 0 0,0 0 16,-1 0-16,1 0 0,0 21 0,-21 0 16,21 0-16,-1 22 0,1-1 15,21 0-15,0 1 0,-21 20 16,0-20-16,21 20 0,-21 1 0,21-1 15,0 22-15,0-22 0,-21 22 0,21 0 16,-22-22-16,22 22 16,-21-1-16,21 1 0,0 0 0,0 21 15,0-22-15,0 22 0,0 0 16,0-21-16,0 20 0,0-20 0,0 21 16,0 0-16,0 0 0,21-22 0,1 1 15,-22 0-15,21-1 0,0-20 16,0-1-16,0 1 0,0-22 0,1-21 15,-1 0-15,0 1 0,0-22 16,0-22-16,0 1 0,22 0 0,-22-21 16,21-22-16,1 1 0,-22-1 15,21-20-15,-21-1 0,22 0 16,-22 1-16,0-1 0,0 0 16,-21 1-16,0-1 0,0 0 0,0 1 15,-42 20-15,21-21 0,-22 22 16,1-1-16,-22 1 0,1 21 0,-1-1 15,-20 1-15,20 21 0,1 0 16,-1 21-16,1 0 0,20 0 0,1-22 16,0 22-16,21 0 0,-1 0 15,1 0-15,21-21 16,21 0 0,22 0-16,-22 0 0,21 0 15,1-1-15,-1 1 0,0-21 16,22 21-16,-22-22 0,0 1 0,22-21 15,-22 20-15,1 1 0,-22 0 16,21 20-16,-21-20 0,0 21 0,1 0 16,-22 0-16,0 42 31,0 0-31,0 0 0,0 0 16,0 0-16,0 1 0,0-1 0,0 0 15,0 0-15,0 0 0,0 0 16,0 1-16,0-1 15,0-42 17,0-1-32,0 1 0,21 0 15,0 0-15</inkml:trace>
  <inkml:trace contextRef="#ctx0" brushRef="#br0" timeOffset="165695.29">4022 14076 0,'0'0'0,"-22"0"31,1 0-15,21 21-1,21-21 1,1 0 0,-1 0-16,0 0 0,0 0 15</inkml:trace>
  <inkml:trace contextRef="#ctx0" brushRef="#br0" timeOffset="165987.26">4424 14055 0,'-21'0'31,"-1"0"-31,1 0 0,0 0 16,0 21-16,0-21 15,0 21-15,-1 0 0,22 0 16,0 1-16,-21-1 0,21 21 15,0 0-15,0-20 0,0 20 0,0 0 16,0-21-16,0 22 0,21-22 16,-21 21-16,22-21 0,20 1 0,-21-1 15,0-21-15,22 0 0,-1 0 16,0 0-16,1 0 0,20 0 0,-21 0 16,22-21-16,-1 21 0,-20-22 15,-1 1-15,22 0 0,-22-21 0,0 21 16,1-1-16,-22-20 0,21 21 15,-21-21-15,0 20 0</inkml:trace>
  <inkml:trace contextRef="#ctx0" brushRef="#br0" timeOffset="167668.1">5186 14203 0,'0'-127'16,"0"106"-16,-127-43 47,254 276-47,-275-403 0,126 191 0,1 43 15,0-22-15,21 0 0,0 0 0,-21 22 16,21-22-16,-21 21 0,21 0 15,0-20-15,0 20 0,0-21 0,0 21 16,0-20-16,0-1 0,0 0 16,21 0-16,0-21 15,0 0-15,0 0 0,1 0 0,-1-21 16,0 0-16,0 0 16,-21-1-16,21 1 0,0 0 0,-21-21 15,0 21-15,0-1 0,22-20 16,-22 0-16,0 21 0,21-22 0,-21 1 15,0 21-15,0-22 0,0 22 16,0 0-16,0 0 0,21 42 31,-21 0-31,0 0 16,0 22-16,0-22 0,0 0 16,0 0-16,21 22 0,-21-22 0,0 21 15,0-21-15,0 0 0,0 1 16,21 20-16,0-21 0,1 0 15,-1 0-15,0-21 16,0 0-16,0 0 0,22 0 16,-22-21-16,0 0 0,21 0 0,-21 0 15,1 21-15,20-43 0,-21 22 16,0 0-16,22 0 0,-22-21 0,0 20 16,0-20-16,0 0 0,-21-1 15,0 1-15,0 0 0,0-1 0,0 1 16,0-21-16,0 41 0,0-20 15,0 21-15,0 0 0,0 0 0,-21 21 16,21 21 0,0 21-16,-21-21 15,21 22-15,0-1 0,0 0 0,0 1 16,0-22-16,0 21 0,0 0 16,0 1-16,0-22 0,0 21 0,21-21 15,-21 22-15,21-22 0,-21 0 16,21 0-16,1 0 0,-1-21 0,0 22 15,0-22-15,0 0 0,0 0 16,1 0-16,-1 0 0,0 0 16,0-22-16,21 22 0,-20-21 15,-1 0-15,0 0 0,0 21 0,0-21 16,-21 0-16,21-1 0,-21-20 0,22 21 16,-22 0-16,0 0 0,0-22 15,0 22-15,0 0 0,0 0 0,0 0 16,0 42 15,0 0-31,0 0 16,0 0-16,0 22 0,0-22 0,0 0 15,0 0-15,0 0 0,0 0 0,0 1 16,21-1-16,0 0 16,-21 0-16,21-21 15,0 0-15,0 0 16,1 0-16,-1 0 0,0-21 15,0 0-15,0 0 0,0-1 16,1 1-16,-1 0 0,-21 0 16,21 0-16,0 0 0,-21-22 0,0 22 15,0 0-15,21 0 0,-21 0 16,0 42 15,0 0-31,0 0 0,0 0 0,-21 0 16,21 1-16,0-1 0,0 0 15,0 0-15,0 0 0,0 0 0,0 1 16,0-1-16,0 0 16,21-21-1,0 0-15,1 0 0,-1 0 16,0 0-16,0 0 0,0-21 16,0 21-16,1-21 0,-22-1 15,21 22-15,-21-21 0,0 0 0,0 0 16,0 0-16,0 0 0,-21-1 15,-1 22-15,1-21 0,0 0 16,0 0-16,21 0 0,-21 21 16,0 0-16,-1-21 0,1 21 15,42-22 17,1 22-17,-1-21-15,0 21 0,0 0 16,0-21-16,0 21 0,22 0 0,-22-21 15,21 21-15,-21 0 0,22 0 16,-22 0-16,21 0 0,-21 21 0,22 0 16,-22-21-16,0 21 0,0 1 15,0-1-15,-21 0 0,0 0 0,22 0 16,-22 0-16,0 1 0,21-1 0,-21 0 16,0 0-16,0 0 15,0 0-15,0 1 16,0-1-16,0 0 15,-21-21 1,-1 0-16,22-21 31,-21 21-31,21-21 0,0-1 0,0 1 16,0 0-16,0 0 0,0 0 0,0 0 16,0-22-16,21 1 0,1 0 15,-22-1-15,21 1 0,21 0 16,-21-1-16,0 1 0,1 21 0,20 0 15,-21-1-15,0 1 0,22 21 16,-22 0-16,0 21 0,0 1 16,0-1-16,0 21 0,1-21 0,-1 22 15,-21-1-15,0-21 0,0 21 0,0 1 16,0-22-16,0 21 0,0-21 16,0 1-16,0-1 0,0 0 0,0 0 15,0 0-15,0 0 0,-21 1 16,-1-22 15,22-22-15,-21 1-1,0 0-15,0 0 0,21 0 16,-21-22-16</inkml:trace>
  <inkml:trace contextRef="#ctx0" brushRef="#br0" timeOffset="167868.06">6900 13483 0,'0'0'0,"-21"0"0,-21 0 16,21-21-16,-22 21 0,22 0 0,0 0 15,0 0-15,0 0 0,-1 0 16,1 0-16,21 21 47,-21-21-32,0 0 1</inkml:trace>
  <inkml:trace contextRef="#ctx0" brushRef="#br0" timeOffset="168131.97">5186 13885 0,'-21'22'0,"42"-44"0,-64 44 0,22-22 0,42 0 47,1 0-47,-1 0 0,0 0 16,0 0-16,21-22 0,-20 1 0,20 21 15,-21 0-15,21-21 0,-20 21 16,20 0-16,-21-21 0,0 21 0,0 0 15,1 0-15,-1-21 0,0 0 16</inkml:trace>
  <inkml:trace contextRef="#ctx0" brushRef="#br0" timeOffset="169279.91">8340 14182 0,'0'0'15,"-22"21"-15,1-21 16,0 0 0,42 0 15,0 0-31,1 0 0,20 0 0,0 0 16,1 0-16,20 0 0,1 0 15,-1 0-15,22 0 0,-22 0 16,22 0-16,0 0 0,-22 0 0,22 0 15,-22-21-15,1 21 0,-22 0 16,22 0-16,-22 0 0,0-21 0,1 21 16,-1 0-16,-21 0 0,0 0 15,0 0-15,-21-22 16,0 1 0,-21 0-1,0 21-15,0-21 16,0 21-16,0 0 0,-1-21 0,1 21 15,0-21-15,0 21 0,-21-22 16,20 22-16,1-21 0,-21 21 16,21 0-16,0-21 0,-22 21 0,22 0 15,0 0-15,0 0 16,42 0 15,0 0-31,0 0 0,0 0 16,1 0-16,-1 0 0,21 0 15,-21 0-15,0 0 0,22 0 0,-22 0 16,0 0-16,21 0 0,-20 21 0,-1-21 16,0 0-16,0 21 15,-21 1-15,21-1 0,-21 0 16,0 0-16,0 0 0,0 0 16,-21 1-16,0-1 0,0 0 15,0 21-15,-22-21 0,22 22 0,-21-22 16,-1 21-16,22 1 0,-21-22 15,0 0-15,20 21 0,1-21 0,0 1 16,0-22-16,0 21 0</inkml:trace>
  <inkml:trace contextRef="#ctx0" brushRef="#br0" timeOffset="169812.12">10499 13949 0,'21'-21'0,"-42"42"0,42-63 15,-21 20-15,0 1 16,-21 21-16,-1 0 16,1 0-16,0 0 15,0 0-15,0 21 0,-22 1 0,22 20 16,0-21-16,0 21 0,0-20 16,21 20-16,0 0 0,-21 1 0,-1 20 15,22-21-15,0 1 0,0 20 0,0-20 16,0-1-16,0 0 0,0-21 15,22 22-15,-22-22 0,21 0 0,0 0 16,21 0-16,-21-21 0,1 0 16,20 0-16,-21 0 0,0 0 0,22-21 15,-1 21-15,0-21 0,-21 0 0,22-21 16,-1 20-16,0-20 16,1 0-16,-1-1 0</inkml:trace>
  <inkml:trace contextRef="#ctx0" brushRef="#br0" timeOffset="171781.51">11070 13737 0,'0'0'0,"0"-21"0,-21 21 15,21 21 1,-21 22-16,21-22 0,-21 21 0,21-21 16,0 22-16,0-1 0,0 0 0,0 22 15,0-22-15,-22 0 0,22 1 16,-21-1-16,21 0 0,0 1 15,-21-1-15,21 0 0,0 1 16,0-22-16,-21 0 0,21 0 0,0 0 16,0 1-16,0-44 31,21 1-15,-21-21-16,21 21 0,0-22 15,1 22-15,-1-21 0,0 0 16,0 20-16,0-20 0,0 21 0,1-21 0,20 20 15,-21 1-15,0 0 0,0 21 16,1 0-16,-1 0 0,0 0 16,-21 21-16,21 0 15,-21 1-15,0-1 0,0 0 0,0 0 16,0 21-16,0-20 0,0 20 0,0-21 16,0 0-16,0 22 0,0-22 15,0 0-15,0 0 0,21 0 16,0-21-16,1 0 0,-1 0 15,0 0-15,0 0 0,0-21 16,22 0-16,-22 0 0,0 0 0,21-1 16,1 1-16,-22 0 0,21-21 15,-21 21-15,22-22 0,-22 22 0,0-21 16,0 21-16,0-22 0,-21 22 16,0-21-16,0 21 0,0-1 15,0 1-15,-21 21 0,0 0 0,0 0 16,42 0-16,-63 21 15,20 1-15,1-1 0,0 0 16,0 0-16,0 0 0,21 22 0,0-22 16,0 0-16,0 0 0,0 21 15,0-20-15,0-1 0,0 0 0,21 0 16,0 0-16,0 0 0,-21 1 0,21-22 16,1 0-16,20 0 0,-21 0 15,0 0-15,22 0 0,-22 0 0,21 0 16,-21 0-16,22-22 0,-1 1 15,-21 0-15,21 0 0,-20 0 0,20 0 16,-21-1-16,0 1 0,22 0 16,-22 0-16,0 0 0,-21-22 15,21 22-15,0 0 0,-21 0 16,0 0-16,0 42 31,0 0-31,0 0 0,-21 0 16,21 1-16,-21-1 0,0 0 0,0 21 15,21-21-15,0 1 0,-22-1 16,22 0-16,0 0 0,0 0 0,22 0 16,-22 1-16,21-1 0,0-21 0,0 21 15,0-21-15,0 0 0,1 0 16,-1 0-16,0 0 0,0 0 0,21-21 16,-20 21-16,-1-21 0,0-1 15,0 1-15,21 0 0,-20 0 0,-1 0 16,0 0-16,-21-1 0,21 1 0,0-21 15,-21 21-15,0 0 0,0-22 16,0 1-16,0 21 0,0 0 0,-21-22 16,0 22-16,0 0 0,0 0 15,-1 21-15,-20 0 0,21 0 0,-21 0 16,20 21-16,-20 0 0,0 0 0,-1 0 16,22 1-16,-21 20 15,21-21-15,21 64 0,0-43 0,0-21 16,0 22-16,0-22 0,0 0 0,0 0 15,21 0-15,-21 0 0,21 1 16,21-1-16,-20 0 0,20-21 0,-21 0 16,21 0-16,1 0 0,-1 0 0,-21 0 15,22-21-15,41-22 16,-41 43-16,-1-21 0,0-21 0,1 21 16,-1-22-16,0 22 0,-21 0 15,43 0-15,-43 0 0,0 21 0,-21-21 0,0-1 16,21 1-16,1 0 15,-44 21 17,1 21-32,21 0 0,0 1 15,-21-1-15,21 0 0,-21 0 0,21 0 16,-21 0-16,21 1 0,0-1 16,0 0-16,-21 0 0,21 0 0,-22 0 15,22 1-15,0-1 16,0-42-1,0-1-15,0 1 16,22 0-16,-1 0 16,0 0-16,0 0 0,-21-1 15,21 1-15,0 0 0,1-21 0,-1 21 16,0-1-16,0 1 0,0 0 16,0 21-16,1-21 0,-1 21 0,0 0 15,0 0-15,-21 21 16,21 0-16,-21 0 0,0 1 15,0-1-15,0 0 0,43 0 16,-22 0-16,-21 0 0,0 1 0,0-1 16,0 0-16,21 0 15,-21 0-15,21-21 16,0 0-16,0 0 16,1 0-16,-1 0 15,0 0-15,0-21 0,-21 0 0,21 21 16,0-21-16,1 0 0,-1-1 15,0 1-15,-21 0 0,21 0 0,0 0 16,0-22-16,-21 22 0,0 0 0,22 0 16,-22-21-16,0 20 0,0 1 15,0 0-15,0 0 0,0 42 32,0 0-32,0 0 0,-22 22 15,22-22-15,-21 0 0,21 0 0,-21 22 16,21-22-16,0 0 0,0 21 15,0-21-15,0 1 0,0-1 16,0 0-16,0 0 0,0 0 0,21 0 16,22-21-16,-22 0 0,0 0 15,21 0-15,-21 0 0,22 0 0,-1 0 16,0-21-16,-20 21 0,20-21 0,0 0 16,1 0-16,-1 0 0,-21 21 15,21-43-15,-20 22 0,20 0 16,-21 0-16,0 0 0,-21-22 0,0 22 15,0 0-15,0-21 0,0 20 0,0 1 16,0 0-16,-21 21 0,0 0 16,0 0-16,0 0 0,-1 21 15,1 0-15,0 1 0,0-1 16,0 0-16,21 0 0,-21 21 0,21-20 16,0-1-16,0 0 0,0 21 15,0-21-15,0 1 0,0-1 0,0 0 16,0 0-16,21 0 15,0-21-15,0 0 16,-21 21-16,42-21 0,-20 0 0,20-21 16,-21 21-16,21-21 0,1 0 15,-1 0-15</inkml:trace>
  <inkml:trace contextRef="#ctx0" brushRef="#br0" timeOffset="172333.19">15684 14182 0,'0'0'0,"-21"0"0,21 21 16,21-21-1,1 0 1,-1 0-16,0 0 0,21 0 16,1 0-16,20 0 0,-21 0 0,22 0 15,-1 0-15,1 0 0,21 0 16,-22 0-16,22 0 0,-22 0 0,1 0 16,-1 0-16,-20 0 0,-1 0 15,0 0-15,-21-21 0,1 21 16,-1 0-16,-21-21 0,0-1 0,-21 1 15,-1 21-15,-20-21 16,0 21-16,21-21 0,-22 21 16,1 0-16,0-21 0,20 21 0,-20 0 15,21 0-15,0 0 0,0 0 16,21-21-16,-22 21 0,44 0 31,-1 0-31,21 0 0,-21 0 0,22 0 16,-22 0-16,42 0 0,-20 21 0,-22-21 15,0 21-15,0 0 0,-21 0 16,21 0-16,-21 1 0,0-1 0,0 0 16,-21 0-16,-21 0 0,21 0 15,-22 1-15,1 20 0,0-21 0,-1 0 16,1 0-16,-22 1 0,22-1 16,0-21-16,-1 21 0,1-21 0,0 0 15,21 0-15,-22 0 0</inkml:trace>
  <inkml:trace contextRef="#ctx0" brushRef="#br0" timeOffset="172839.9">17759 13970 0,'84'-127'31,"-168"254"-31,168-275 0,-84 127 16,0 0-16,0-1 16,-42 22-16,21 0 0,0 22 15,-22-22-15,1 42 0,21-21 16,-21 21-16,-1 1 0,1-22 0,0 21 16,-1 1-16,22 20 0,-21-21 15,21 1-15,-22-1 0,22 0 0,21 1 16,0-1-16,0 0 0,0-20 15,0 20-15,21-21 0,22 0 0,-22 0 16,21 1-16,0-22 0,22 0 0,-22 0 16,22 0-16,-22 0 0,22-22 15,-1 1-15,-21 0 0,22 0 0,-1 0 16,1-22-16,-22 1 0,22 21 16,-1-21-16,-20-1 0,20 1 15,-21 0-15,1-1 0,-22 1 0,0 0 16,0-22-16</inkml:trace>
  <inkml:trace contextRef="#ctx0" brushRef="#br0" timeOffset="173279.65">18500 13568 0,'-43'-42'31,"86"105"-31,-43-84 0,-64 0 0,43 42 16,21 21-16,-21 1 0,21-1 16,0 21-16,0-20 0,-21 20 0,21-20 15,-22-1-15,1 0 0,21 1 0,0-1 16,-21 0-16,0 1 15,21-1-15,-21-21 0,21 0 0,0 22 16,-21-22-16,21 0 0,0 0 16,0-42-1,0 0 1,0 0-16,21-1 16,0 1-16,0-21 0,0 21 0,0 0 15,1-22-15,-1 22 0,0 0 16,21-21-16,-21 20 0,22 1 0,-22 21 15,0-21-15,0 21 0,0 0 16,1 0-16,-1 0 0,-21 21 0,21 0 16,-21 1-16,0-1 15,0 0-15,0 21 0,0-21 0,0 1 16,0-1-16,0 0 0,21 0 0,-21 0 16,0 0-16,0 1 0,21-22 15,0 21-15,1-21 0,-1 0 16,0 0-16,0 0 0,21 0 15,-20 0-15,-1-21 0,21-1 16,-21 1-16,22 0 0,-22 0 0,0 0 16,21 0-16,-21-22 0,1 1 15,-1 21-15</inkml:trace>
  <inkml:trace contextRef="#ctx0" brushRef="#br0" timeOffset="174503.32">19135 13843 0,'-22'0'16,"-62"64"15,190-128-31,-212 149 0,85-64 0,21 0 15,0 0-15,0 0 0,0 1 0,0-1 16,0 0-16,0 0 0,21 0 0,-21 0 16,21 1-16,0-1 0,0-21 15,-21 21-15,21 0 0,1-21 0,-22 21 16,21-21-16,0 0 0,0 0 16,0 0-16,0 0 0,1 0 0,20 0 15,-21 0-15,0 0 0,22-21 0,-1 21 16,-21-21-16,21 0 0,1 21 15,-22-21-15,21-1 0,1 1 16,-1-21-16,-21 21 0,21 0 0,-20-1 16,-1-20-16,0 21 0,0 0 15,-21 0-15,21-1 0,-21 1 0,-21 42 32,21 1-17,-21-1-15,0 0 0,21 21 0,0-21 16,-21 1-16,21-1 0,-22 0 15,22 0-15,-21 21 0,21-20 0,0-1 16,0 0-16,0 0 0,0 0 16,21-21-1,1 0-15,-1 0 0,0 0 0,0 0 16,0 0-16,0 0 0,1 0 0,-1-21 16,21 21-16,-42-21 0,21 0 15,0 21-15,-21-21 0,22-1 0,-22 1 16,0 0-16,0 0 0,0 0 0,-22 0 15,22-1-15,-21 1 0,0 0 0,0 0 16,0 0-16,-22 21 0,22-21 16,0-1-16,0 22 0,21-21 31,0 0-31,21 21 0,21 0 0,-20 0 16,-1 0-16,0 0 15,0 0-15,21 0 0,-20 0 16,-1 0-16,0 0 0,0 0 0,0 21 15,0 0-15,1-21 0,-1 22 16,0-1-16,0 0 0,-21 0 16,0 0-16,0 0 0,0 1 0,0-1 15,0 0-15,0 0 0,0 0 0,0 0 16,0 1-16,0-1 16,0 0-1,0 0 1,-21-21-1,21-21 1,0 0-16,0 0 0,0-1 16,0 1-16,21 0 0,0 0 15,0-21-15,1 20 0,-22-20 0,21 21 16,0-21-16,21 20 0,-21 1 0,1 0 16,-1 0-16,0 0 0,42 21 15,-41 0-15,-1 0 16,-21 21-16,21 0 0,-21 0 0,0 0 15,21 1-15,-21-1 0,0 21 16,0 0-16,0-20 0,21-1 16,-21 0-16,0 0 0,0 0 15,0 0 1,21-21 0,22 0-1,-43-21-15,21 21 16,0-21-16,0 0 0,-21 0 15,21 0-15,1-1 0,20 1 0,-21 0 16,0 0-16,0 0 0,22 0 0,-22-1 16,0 1-16,0 0 0,0 0 15,1 21-15,-1-21 0,42 21 16,-42 0-16,-42 0 0,0 0 0,21 21 16,-21 0-16,0 0 0,21 0 0,-21 1 15,21-1-15,-22 0 16,22 0-16,-21 0 0,21 0 0,0 1 15,0-1-15,0 0 0,0 0 16,21 0 0,1-21-16,-1 0 0,21 0 15,0 0-15,-20 0 0,20 0 16,0 0-16,1 0 0,-1 0 0,0 0 16,-21-21-16,22 21 0,-22-21 0,0 0 15,0 0-15,0 21 0,1-22 0,-22-20 16,0 21-16,0 0 0,0 0 15,0-22-15,0 22 0,0 0 16,0-21-16,-43 20 0</inkml:trace>
  <inkml:trace contextRef="#ctx0" brushRef="#br0" timeOffset="174655.23">21421 13801 0,'-43'84'31,"-20"65"0,169-382-31,-212 487 0,106-233 0,0 0 0,0 0 16,21 0-1,0-21-15,0 0 0,0 0 16,1 0-16,-1 0 0,0 0 0,0 0 16,21 0-16,-20 0 0,20-21 15,0 0-15,1 21 0</inkml:trace>
  <inkml:trace contextRef="#ctx0" brushRef="#br0" timeOffset="175306.86">22564 13483 0,'0'0'0,"0"-21"16,0 0-16,0 0 16,0 0-16,-22-1 0,1 1 15,0 21-15,0 0 16,0 0-16,0 0 0,-1 0 16,1 21-16,0 1 0,0 20 15,0-21-15,0 21 0,-1 1 16,1 20-16,0-20 0,0 20 15,0-21-15,0 1 0,-1-1 0,22 0 16,0 1-16,0-1 0,0 0 0,0-20 16,0-1-16,0 0 0,0 0 15,22 0-15,-1 0 0,0-21 16,21 0-16,-21 0 0,43 0 0,-22 0 16,1 0-16,20-21 0,-21 0 15,22 21-15,-1-21 0,-20-21 0,20 20 16,-20 1-16,-1-21 0,0 0 15,1-1-15,-22 1 0,0-22 16,-21 22-16,0-21 0,0 20 0,0-20 0,0 20 16,-21 1-16,0 0 15,-1-1-15,-20 22 0,0 0 0,-1 0 16,1 21-16,0 0 0,-1 0 16,1 0-16,-21 0 0,20 0 0,1 21 15,0 0-15,-1 22 0,22-22 0,-21 21 16,21 0-16,-1 22 0,1-22 15,21 22-15,0-22 0,-21 0 0,21 1 16,0-1-16,0-21 0,0 22 16,0-22-16,21 0 0,0 0 0,1 0 15,20 0-15,0-21 0,1 0 16,-1 0-16,0 0 0,22 0 0,-22 0 16</inkml:trace>
  <inkml:trace contextRef="#ctx0" brushRef="#br0" timeOffset="175648.66">23220 13674 0,'21'-21'16,"-42"42"-16,42-64 0,-21 22 0,0 42 31,0 1-31,0 20 16,0-21-16,0 21 0,0 1 15,0-22-15,0 21 0,0 1 0,0 20 16,0-21-16,0 1 0,0-1 15,0 22-15,0-22 0,0 21 16,0 1-16,0-1 0,-21 22 0,21-21 16,-21-1-16,-1 1 0,1-1 15,0 1-15,21-1 0,-21 1 0,0-1 16,0-21-16,21 22 0,0-22 16,0 22-16,-22-22 0,22 0 0,0 1 15,-21-22-15,21 0 0,0 0 0,0-42 31,21 0-31,1 0 16,-22-22-16,21 1 0,0 0 16,0-1-16,-21 1 0,21-21 15</inkml:trace>
  <inkml:trace contextRef="#ctx0" brushRef="#br0" timeOffset="175794.58">23177 14055 0,'0'-64'0,"0"128"0,0-149 0,0 43 15,0-1-15,0 1 0,0 21 16,0-21-16,22 20 0,-1 1 0,0-21 16,0 21-16,21 0 0,1 21 15,-1-22-15,0 22 0,1 0 0,-22 0 16</inkml:trace>
  <inkml:trace contextRef="#ctx0" brushRef="#br0" timeOffset="175955.49">23643 13843 0,'-42'64'15,"-43"-1"16,212-190-31,-296 275 0,126-127 0,1 1 0,21-1 16,-21-21-16,-1 21 0,22-21 0,0 0 16,0 0-16,0 0 0,-1 0 0,1 0 15,21-21 17,21 0-32,1-1 0,-1-20 15,21 21-15</inkml:trace>
  <inkml:trace contextRef="#ctx0" brushRef="#br0" timeOffset="176246.32">23876 13145 0,'0'0'0,"0"21"15,-21 0-15,0 0 16,21 21-16,-22-20 0,22-1 0,0 21 15,-21 0-15,21 1 0,0-1 16,-21 0-16,21 22 0,0-22 0,0 1 16,0 20-16,0-42 0,0 22 15,0-1-15,0-21 0,0 21 16,0-20-16,0-1 0,0 0 0,0 0 16,21-21-1,0 0 1,1 0-16,-1 0 0,0-21 15,0 21-15,0-21 0,0 0 16</inkml:trace>
  <inkml:trace contextRef="#ctx0" brushRef="#br0" timeOffset="176500.36">24278 13589 0,'0'0'15,"0"-21"-15,-21 21 31,0 21-31,21 0 0,-21 0 0,-1 1 16,22-1-16,0 0 0,-21 0 16,0 21-16,21-20 0,0-1 0,0 21 15,0-21-15,-21 0 0,21 1 16,0-1-16,0 0 0,0 0 16,21-21-1,0 0 1,0 0-16,1 0 0,-1-21 0,21 21 15,-21-21-15,0 0 0,22-1 16,-22 1-16</inkml:trace>
  <inkml:trace contextRef="#ctx0" brushRef="#br0" timeOffset="177495.83">24596 13653 0,'0'-85'16,"-22"191"0,44-127-16,-44-43 15,22 85-15,-21-21 0,0 21 16,0 1-16,21-1 0,0 21 15,-21-21-15,21 0 0,0 1 0,-21-1 16,21 0-16,0 0 0,0 0 16,0 0-16,0 1 0,21-1 15,0-21-15,0 0 16,0 0-16,0 0 0,1 0 16,-1 0-16,0 0 15,-21-21 1,0-1-16,0 1 0,0 0 0,0 0 15,0-21-15,0 20 0,0-20 16,0 21-16,0-21 0,0 20 0,0 1 16,0-21-16,0 21 0,21 0 15,-21-1-15,21 22 0,0-21 0,1 21 16,-1 0-16,0 0 0,0 0 16,0 0-16,0 0 0,1 21 15,-1 1-15,0 20 0,0-21 16,-21 0-16,0 22 0,0-22 15,21 0-15,-21 21 0,0-21 0,0 1 16,0-1-16,0 0 0,0 0 16,0 0-16,0 0 0,-21-21 31,21-21 0,0 0-31,0 0 0,0 0 16,0 0-16,21-1 0,0-20 15,1 21-15,-1-21 0,0-1 0,0 22 16,21-21-16,-20 21 0,20-1 16,-21 1-16,21 0 0,-20 21 15,-1 0-15,0 0 0,0 0 0,0 21 16,-21 0-16,0 1 0,21 20 16,-21-21-16,0 21 0,0-20 0,0 20 15,0-21-15,0 21 0,-21-20 16,21-1-16,0 21 0,0-21 15,-21 0-15,21 1 0,-21-1 0,21 0 32,21-21-17,0 0 1,0-21-16,1 0 0,-1 21 0,0-22 16,0 1-16,21 0 0,-20 0 0,20-21 15,0 20-15,-21-20 0,22 0 16,-1-1-16,0 22 0,1-21 0,-22 21 15,0 0-15,0-1 0,-21 1 16,-21 21 0,0 0-16,0 0 0,-22 0 15,22 0-15,-21 21 0,21 1 0,0-1 16,-1 0-16,1 0 16,0 0-16,21 0 0,-21 1 0,21-1 15,0 0-15,0 0 0,0 0 16,21-21-16,0 21 0,0 1 15,1-1-15,-1 0 0,0-21 16,-21 21-16,0 0 0,21-21 16,-21 21-16,0 1 0,0-1 15,-21-21 1,0 21-16,0-21 16,-1 0-16,1 0 15,0 0 1,0-21-16,0 0 15,0-1-15,-1 1 0,1 0 16</inkml:trace>
  <inkml:trace contextRef="#ctx0" brushRef="#br0" timeOffset="177696.62">24532 13250 0,'0'0'0,"-21"0"16,0 0 0,0 0 46</inkml:trace>
  <inkml:trace contextRef="#ctx0" brushRef="#br0" timeOffset="177913.57">23474 13526 0,'0'0'0,"0"21"0,21-21 15,0 0 1,-21 21-16,21-21 15,22 0-15,-22-21 0,42 21 0,-20 0 16,20 0-16,-21 0 0,1 0 16,20-21-16,-20 63 0,-1-42 0,0-21 15,1 21-15,-1-21 0,0-1 0</inkml:trace>
  <inkml:trace contextRef="#ctx0" brushRef="#br0" timeOffset="178287.65">26268 12912 0,'0'-21'0,"0"42"0,0-64 0,0 22 15,0 0 1,-21 21-16,21-21 0,-22 21 0,1 0 16,0 0-1,0 0-15,0 21 0,21 0 0,-21-21 16,-1 21-16,1 22 0,21-22 16,-21 0-16,21 0 0,-21 0 0,0 1 15,21-1-15,0 0 0,0 0 16,0 0-16,0 0 15,21-21-15,0 0 16,0 0-16,0 0 0,22 0 16,-22 0-16,0 0 0,0 0 0,0-21 15,1 21-15,-1-21 0,0 0 0</inkml:trace>
  <inkml:trace contextRef="#ctx0" brushRef="#br0" timeOffset="178738.9">26331 12615 0,'-21'0'0,"42"0"0,-42-21 16,0 21-16,0-21 0,0 21 15,-1 0-15,1 0 0,0 0 0,-21 0 16,21 0-16,-22 0 0,1 21 16,0 0-16,-1 1 0,1-1 0,0 0 15,-1 21-15,1-21 0,21 22 16,-22-1-16,1-21 0,21 22 0,0-1 15,0-21-15,-1 21 0,1 1 16,21-22-16,0 0 0,0 21 16,0-20-16,21-1 0,1 0 0,-1 0 15,0 0-15,21 0 0,1 1 0,-1-22 16,21 21-16,22-21 16,-21 0-16,-22 0 0,21 0 0,-20 0 15,-1 0-15,0 0 0,-20 0 16,20-21-16,-21-1 0,0 22 0,0-21 15,1 0-15,-1-21 0,-21 21 0,21-1 16,-21-20-16,0 0 0,0-1 16,0 1-16,0 0 0,0-1 15,0 1-15,0 0 0,0-1 0,0 22 16,0 0-16,-21 0 0,21 0 16,-21 0-16,21-1 0,-22 22 0,1 0 31,0 0-31,0 0 0,0 0 15,0 0-15,-1 0 0</inkml:trace>
  <inkml:trace contextRef="#ctx0" brushRef="#br0" timeOffset="178802.87">25548 12975 0,'-127'43'16</inkml:trace>
  <inkml:trace contextRef="#ctx0" brushRef="#br0" timeOffset="180132">8297 15092 0,'0'0'0,"-21"0"0,0-21 15,0 21-15,0 0 16,-1 0-16,1 0 0,0-21 16,0 21-16,0 0 15,21 21 1,21 0-1,0 0-15,21 21 0,1-20 16,-1 20-16,0 0 0,22 22 0,-1-22 16,1 0-16,-1 1 0,1-1 15,21 0-15,-22 1 0,1-22 16,-22 21-16,21 22 0,1-43 0,-22 21 0,1-42 16,20 21-16,-42-21 0,22 22 15,-1-22-15,-21 0 0,0 21 16,0-21-16,1 0 0,-1 0 15,0 0-15,-21-21 16,0-1 0,0 1-16,0 0 0,-21 21 15,0-21-15,21 0 0,-22 0 0,1 21 16,0-22-16,0 1 0,0 21 16,0-21-16,-1 0 0,1 21 0,0-21 15,0 21-15,21-21 16,0-1-16,63 22 15,-41 22-15,-1-22 16,-21 21-16,21 0 0,0-21 16,0 21-16,0 0 0,-21 0 0,0 1 15,0 20-15,0-21 0,22 0 0,-22 0 16,0 1-16,0-1 0,0 0 0,0 0 16,-22 0-16,1 22 0,0-22 15,0 0-15,0 0 0,0-21 16,-1 21-16,1-21 15,21-21 1,0 0-16,0 0 0</inkml:trace>
  <inkml:trace contextRef="#ctx0" brushRef="#br0" timeOffset="180755.82">10139 15917 0,'0'0'16,"-21"22"-16,21-1 0,-43-21 31,22 0-31,21-21 0,0-22 16,21 43-16,0-21 15,1 0-15,-1 0 0,0-22 0,0 22 16,0 0-16,0-21 0,1 21 0,-1-22 16,0 22-16,0-21 0,-21-1 15,0-20-15,0 21 0,0-1 16,0 22-16,0-21 0,-21-1 0,0 22 16,0 0-16,-1 0 0,1 21 15,0 0-15,0 0 0,0 0 16,0 21-16,21 21 0,0 22 0,-22-22 15,22 1-15,0-1 0,0 0 16,0 1-16,0-1 0,0 21 16,0 1-16,0-1 0,0 1 0,0-1 15,0 22-15,0 0 0,0-22 0,0 22 16,0 0-16,-21-22 0,21 22 16,0 21-16,0-22 0,0 1 0,0 21 15,-21-22-15,21 22 0,0-21 16,0 0-16,-21-1 0,21 1 0,0 21 15,0-22-15,0 1 0,0 0 0,0-22 16,0 1-16,0 63 16,0-85-16,0 22 0,21-43 15,0 0-15,22 0 0,-22-21 0,21 0 16,-21-21-16,22 0 0,-22 0 16,21-22-16,0 1 0,-20 0 0,20-22 15,0 1-15,-21-1 0,22-21 16,-1 22-16,-42-22 0,21 22 0,0-22 15,1 22-15,-22-22 0,0 21 16,0-41-16,-22 41 0,1-21 0</inkml:trace>
  <inkml:trace contextRef="#ctx0" brushRef="#br0" timeOffset="181107.62">10181 16404 0,'-106'0'16,"85"0"-16,148 0 0,-275 0 0,127 0 15,0 0-15,21-21 16,0 0-16,21 0 15,0 0 1,0 21-16,21-22 0,-20 1 0,20 0 16,-21 0-16,21-21 0,1 20 0,-1-20 15,-21 0-15,43-43 16,-22 43-16,-21-1 0,0 1 0,-21 0 16,22 21-16,-22-1 0,0 1 15,21 0-15,-21 0 0,-21 21 31,21 21-15,-22 0-16,22 0 0,0 1 16,0-1-16,0 0 0,0 0 0,0 21 15,0-20-15,0-1 0,0 0 16,0 0-16,0 0 16,0-42 15,0 0-31,22 0 0,-1 0 15,-21-1-15</inkml:trace>
  <inkml:trace contextRef="#ctx0" brushRef="#br0" timeOffset="181975.79">10626 15431 0,'-64'42'15,"64"-21"1,-21-21-16,21 21 0,0 0 0,-21-21 16,21 22-16,0-1 15,21-21 1,0 0-16,0 0 16,0-21-1,-21-1-15,22 1 0,-22 0 16,0 0-16,0 0 15,0 0 1,-22 21-16,1 0 16,0 0-16,0 0 15,21 21-15,0 0 16,0 0-16,0 0 16,0 0-16,21 1 15,0-1-15,0-21 0,1 21 16,20-21-16,-21 21 0,0-21 15</inkml:trace>
  <inkml:trace contextRef="#ctx0" brushRef="#br0" timeOffset="182387.56">10901 15748 0,'0'0'0,"-21"0"16,21-21-16,0 0 15,0 0-15,0-1 16,21 22-16,0-21 0,0 21 16,0 0-16,0 0 0,1 0 0,-1 0 15,0 0-15,0 0 0,0 0 0,0 0 16,1 21-16,-1 1 0,0-1 16,0-21-16,21 42 0,-42 0 15,0-20-15,0-1 0,0 21 0,0-21 16,0 0-16,-21 22 0,0-22 0,0 0 15,0 0-15,21 0 0,-21-21 16,-1 0-16,-20 0 16,42-21-16,0 0 15,0 0-15,0 0 0,0 0 16,21-1-16,-21 1 0,21 0 0,1-21 16,-22 21-16,21-1 0,0 1 15,0 0-15,0 0 0,-21 0 16,0 0-16,21-1 0,1 1 0,-1 21 15,42 0-15,-42 0 0,-21 43 32,-21-22-32</inkml:trace>
  <inkml:trace contextRef="#ctx0" brushRef="#br0" timeOffset="182843.01">10435 16214 0,'0'0'0,"0"21"16,0 0 0,0 0-1,0 0-15,21-21 16,0 22-16,1-22 0,-1 21 0,0 0 15,0 0-15,0 0 0,0 0 16,1 1-16,-1-1 0,0 0 0,0 21 16,0-21-16,0 22 0,-21-1 15,0 43-15,0-43 0,0 22 16,0-22-16,-21 0 0,0 22 16,0-22-16,0 0 0,0-20 15,-1 20-15,1-21 0,0 0 0,0-21 16</inkml:trace>
  <inkml:trace contextRef="#ctx0" brushRef="#br0" timeOffset="184855.26">11599 15706 0,'0'0'0,"-21"0"16,21 21-16,-21-21 16,21 21-1,21-21 32,0-21-47,0 0 0,1 21 0,-1-21 16,0-1-16,0 1 15,0 21-15,-21-21 0,0 0 16,-21 21 0,0 0-1,0 0-15,-22 0 0,22 0 0,0 21 16,0 0-16,0-21 0,0 21 15,-1 1-15,1-1 0,21 0 0,0 0 16,-21 0-16,21 0 0,0 1 0,0-1 16,0 0-16,0 0 0,0 0 15,0 0-15,0 1 0,21-22 16,0 0-16,1 0 16,-1 0-16,0 0 0,0 0 0,21-22 15,-20 1-15,20 21 16,-21-21-16,21 0 0,1 0 0,-22 0 15,21-1-15</inkml:trace>
  <inkml:trace contextRef="#ctx0" brushRef="#br0" timeOffset="186154.73">12150 15240 0,'42'-85'16,"-84"170"-16,84-191 0,-42 85 0,0 0 15,0 42 17,0 0-32,0 0 0,-21 22 0,21-1 15,-21 22-15,21-22 0,0 0 0,0 22 16,-22-22-16,22 22 0,0-22 16,0 21-16,0 1 0,0-1 0,0 1 15,0 21-15,0-1 0,0 1 16,-21 0-16,21-1 0,-21 1 0,0 21 15,21-22-15,-21 22 0,0 0 0,21 0 16,0-21-16,-22 20 0,22-20 16,-21-21-16,21 20 0,0-20 0,0-1 15,0-20-15,0-1 16,0 0-16,0-21 0,21 1 0,1-22 16,-1 0-16,0 0 0,0 0 15,0-22-15,0-20 0,22 21 0,-22-21 16,21-1-16,1 1 0,-22-22 0,21 1 15,0-1-15,-20 1 0,20-22 16,-21 22-16,0-22 0,0 0 0,-21 22 16,0-22-16,0 22 0,0-22 15,-21 22-15,0-1 0,0 1 0,-21-1 16,-1 22-16,1-22 0,-22 43 16,1-21-16,-1 21 0,1-1 15,21 1-15,-22 0 0,1 21 0,20 0 16,1 0-16,0 0 0,20 0 15,1 0-15,21-21 0,0 0 16,21 21-16,1-21 16,-1-1-16,21 1 0,0 0 0,22 0 15,-22 0-15,22 0 0,-1-1 16,1 1-16,-1-21 0,1 21 0,-1-22 16,-20 22-16,-1-21 0,0 21 0,-21-22 15,22 22-15,-22 0 0,-21 0 16,0 0-16,21 0 0,-42 42 47,21 0-47,-21 0 0,21 0 0,0 0 15,-21 1-15,21 20 0,-22-21 16,1 0-16,21 22 0,0-22 0,0 0 16,0 21-16,0-21 0,0 1 15,0-1-15,21-21 16,1 0-16,-1 0 0,0 0 15,0 0-15,0 0 0,0-21 16,1-1-16,-1 22 0,0-21 16,0 0-16,0 0 0,-21 0 15,0 0-15,0-1 0,0 1 16,0 0-16,-21 0 0,0 21 16,0 0-16,0-21 0,-1 21 15,1 0-15,0 0 0,0 0 0,0 0 16,0 0-16,21-21 15,21 21 1,0-22-16,0 22 0,21 0 16,-20 0-16,20-21 0,-21 21 15,21 0-15,1 0 0,-1 0 0,0 0 16,-20 0-16,20 21 0,0 1 0,1-1 16,-22-21-16,0 21 15,0 0-15,0 0 0,-21 0 0,0 1 0,0-1 16,0 0-16,0 0 0,0 0 15,-21 22-15,0-22 0,0 0 16,0 0-16,-1 0 0,-20 0 0,21 1 16,0-1-16,21 0 0,-21-21 15,21-21 1,0 0 0,21-1-16,-21 1 0,21 0 0,0 0 15,0-21-15,0 20 0,1 1 16,-1-21-16,0 21 0,21-22 0,-21 22 15,1-21-15,-1 21 0,0 0 16,0 21-16,-21-22 0,0 44 31,0-1-31,0 0 0,-21 0 16,21 21-16,-21-20 0,21 20 16,-21-21-16,21 21 0,0-20 0,0-1 15,0 21-15,0-21 0,0 0 16,0 22-16,0-22 0,0 0 15,0 0-15,21-21 0,0 0 16,0 0-16,0 0 0,0 0 16,1 0-16,-1-21 0,21 0 15,-21 21-15,22-21 0</inkml:trace>
  <inkml:trace contextRef="#ctx0" brushRef="#br0" timeOffset="186799.78">14182 15685 0,'-22'0'0,"44"0"0,-65 0 15,22 0-15,0 0 0,42 0 32,0 0-32,22 0 0,-22 0 0,42 0 15,-20 0-15,20-22 0,1 22 16,-1 0-16,1-21 0,-1 21 0,1 0 16,-1-21-16,1 21 0,20 0 0,-20-21 15,20 0-15,-20 21 0,-1 0 16,1-21-16,-22 21 0,22 0 15,-22-22-15,0 22 0,-20 0 16,-1 0-16,0-21 0,-21 0 16,-21 21-16,0-21 15,-1 21-15,-20 0 0,0 0 16,-1-21-16,1 21 0,0 0 0,-1 0 16,-20 0-16,21 0 0,-1 0 15,22 0-15,-21 0 0,21 0 0,-1 0 16,1 0-16,0 0 0,42 0 31,0 0-31,1 0 16,20 0-16,-21 0 15,21 0-15,-20 0 0,20 0 0,0 0 16,1 0-16,-22 0 0,21 0 0,-21 0 16,0 0-16,1 21 0,-1-21 15,0 21-15,-21 0 0,0 0 0,0 22 16,0-22-16,0 0 0,-21 0 15,-43 22-15,43-1 0,0-21 16,-21 0-16,20 0 0,1-21 0,-21 22 16,21-1-16,0 0 0,-1-21 15</inkml:trace>
  <inkml:trace contextRef="#ctx0" brushRef="#br0" timeOffset="187951.89">16362 15600 0,'21'-21'31,"0"0"-16,0-1-15,0 1 0,22 0 16,-22 0-16,0 0 0,21 0 0,-20-1 16,20-20-16,-21 21 0,0-21 0,0 20 15,1-20-15,-22 0 16,0 21-16,0-22 0,0 22 0,0 0 0,0 0 16,0 0-16,0-1 0,0 1 15,-22 21-15,1 0 0,0 0 16,0 0-16,0 21 0,21 22 15,0-1-15,-21 0 0,-1 1 16,22 20-16,0 1 0,0-1 0,-21 1 16,21-1-16,-21 22 0,21-22 0,-21 22 15,21-21-15,0 20 0,0 1 16,0 0-16,0-1 0,0 1 0,0 0 16,0-1-16,0 22 0,0-21 15,0-1-15,0 22 0,0-21 0,0 0 16,0-1-16,0-20 0,0-1 15,0 1-15,0-1 0,0-20 16,0-1-16,0 0 0,0-21 0,0 1 16,21-1-16,0-21 0,0 0 15,1 0-15,-1-21 0,0-1 16,21-20-16,-21 21 0,22-21 0,-22-1 16,21 1-16,1-22 0,-1 22 15,0-21-15,-21-1 0,22-21 0,-22 22 16,0-1-16,0 1 0,-21-1 15,0 1-15,0-1 0,-42 1 16,21-1-16,-22 1 0,22 21 0,-42-22 0,20 22 16,1 21-16,-21-22 15,20 22-15,-20 0 0,20 0 0,1 21 16,0 0-16,-1-21 0,22 21 0,0 0 16,0 0-16,21-22 15,0 1-15,0 0 16,42 0-16,-21 0 0,1 0 15,20-1-15,0 1 0,1 0 0,-1 0 16,0-21-16,22 20 0,-22-20 16,0 21-16,1-21 0,20 20 0,-20 1 15,-1-21-15,0 21 0,-21 0 0,22-1 16,-22 1-16,-21 42 31,0 1-15,0-1-16,-21 0 0,21 0 15,-21 0-15,21 0 0,-22 1 0,22-1 16,0 0-16,0 0 0,0 0 16,0 0-16,0 1 15,0-44 17,0 1-17</inkml:trace>
  <inkml:trace contextRef="#ctx0" brushRef="#br0" timeOffset="188135.81">17081 15346 0,'-21'0'0,"42"0"0,-84-21 0,63 42 47,0 0-32,21-21-15,0 21 16,0-21-16,-21 21 0,22-21 0,-1 22 16</inkml:trace>
  <inkml:trace contextRef="#ctx0" brushRef="#br0" timeOffset="188532.58">17462 15536 0,'-42'-42'31,"42"21"-31,0 0 0,0 0 16,21-1-16,0 1 15,1 21-15,-1 0 0,21 0 16,-21 0-16,0 0 0,1 0 16,20 21-16,-21 1 0,0-1 15,0 0-15,1 0 0,-1 21 0,0-20 16,0-1-16,-21 21 0,0-21 15,0 0-15,0 22 0,0-22 0,0 0 16,0 0-16,0 0 0,-21-21 16,0 0-16,0 0 15,-1 0 1,22-21-16,-21 21 0,21-21 0,0 0 16,0 0-16,0 0 15,0-1-15,0 1 0,0 0 0,21 0 16,1 0-16,-22-22 0,21 22 15,0 0-15,0 21 0,0-21 16,0 0-16,1 0 0,-1 21 0,0-22 16,0 1-16,0 21 0,0 0 15,1 0-15,-1 0 0</inkml:trace>
  <inkml:trace contextRef="#ctx0" brushRef="#br0" timeOffset="188890.89">18076 15663 0,'0'22'0,"0"-44"0,21 44 16,1-22 0,-1 0-16,0 0 0,0 0 0,21 0 15,-20-22-15,20 22 0,-21-21 16,21 21-16,-20-21 0,20 0 16,-21 0-16,0 0 0,0-1 0,-21 1 15,0 0-15,0 0 0,0 0 16,0 0-16,0-1 0,-21 22 0,0 0 15,0 0-15,0 0 0,0 22 0,-1-1 16,-20 0-16,21 0 0,0 0 16,0 22-16,-1-22 0,1 21 15,21-21-15,0 22 0,-21-22 0,21 0 16,0 21-16,0-21 16,0 1-16,21-1 0,0 0 0,1-21 15,20 0-15,-21 0 0,21 0 16,1 0-16,-1 0 0,0-21 0,22 21 15,-22-21-15,1-1 0,20 1 16,-21 0-16,1 0 0,-1-21 0,0 20 16,1-20-16,-22 0 0</inkml:trace>
  <inkml:trace contextRef="#ctx0" brushRef="#br0" timeOffset="190066.21">19050 15177 0,'0'-43'0,"-21"-20"15,21 42-15,21 148 0,-42-233 16,21 127-1,-21 0-15,21 0 0,0 22 0,0-1 16,-22 21-16,22-20 0,-21 20 16,21-20-16,0 20 0,0 1 0,-21-1 15,21 1-15,0-1 0,0 22 16,0-22-16,0 22 0,0 0 0,0-1 16,0 1-16,0 0 0,0 20 0,0-20 15,0 21-15,0 0 0,21 0 16,-21-1-16,0 1 0,0 0 0,0-21 15,0 21-15,0-22 0,0 1 16,0-22-16,0 1 0,0-1 16,0-20-16,0-22 0,0 0 0,0 0 15,0-42 1,21 0-16,1-21 0,-1-1 0,0 1 16,21 0-16,-21-22 0,22 1 15,-1-1-15,0 1 0,-20-22 0,20 0 16,-21 1-16,0-1 0,0 0 15,-21-21-15,0 22 0,0-1 0,0 0 16,-21 1-16,0 20 0,0-20 0,-21 20 16,-1 1-16,1-1 0,0 22 15,-1-1-15,1 1 0,21 21 16,0 0-16,-22-22 0,43 22 16,0 0-1,0 0-15,21 21 0,22-21 16,-22 21-16,21-21 0,1 21 15,-1-22-15,0 1 0,1 0 0,-1 0 16,0 0-16,1 0 0,-1-22 0,0 22 16,1 0-16,-1-21 0,0 20 15,-21 1-15,1 0 0,-1 0 16,0 0-16,-21 0 16,-21 42-1,0 0-15,-1-21 0,1 21 0,0 0 16,0 0-16,0 1 0,0 20 15,-1-21-15,1 0 0,21 0 16,0 1-16,0-1 0,0 0 16,0 0-16,0 0 0,21 0 15,1-21-15,20 0 0,-21 0 16,0 0-16,22 0 0,-22 0 16,0 0-16,21 0 0,-21-21 0,1 21 15,-1-21-15,0 0 0,-21 0 16,0 0-16,0-1 0,0 1 15,0 0-15,-21 0 0,0 0 0,-1 21 16,1-21-16,-21-1 0,21 22 16,-22 0-16,22 0 0,0 0 15,0 0-15,21-21 0,21 21 32,0-21-32,0 21 0,22-21 0,-1 21 15,0-21-15,1 21 0,-1 0 16,0 0-16,1 0 0,-1 0 0,-21 0 15,22 0-15,-22 0 0,0 21 16,0 21-16,0-21 0,-21 1 0,0-1 16,0 21-16,0-21 0,0 0 0,0 22 15,0-22-15,0 0 0,0 0 16,0 0-16,0 1 0,0-1 0,0 0 16,-21 0-16,21-42 31,0 0-16,0 0-15,21-1 16,0-20-16,1 21 0,-1 0 0,0-22 16,21 1-16,-21 21 0,1-21 15,-1-1-15,0 22 0,0 0 16,-21 0-16,21 0 0,-21 42 16,-21 0-16,0 0 15,0 0-15,0 22 0,-1-22 16,1 21-16,21-21 0,0 22 15,-21-22-15,21 0 0,0 21 0,0-21 16,0 1-16,0-1 0,0 0 0,0 0 16,21-21-16,-21 21 0,21-21 15,1 0-15,20 0 0,-21 0 0,0 0 16,22 0-16,-22-21 0,21 0 16,0 0-16,1 21 0</inkml:trace>
  <inkml:trace contextRef="#ctx0" brushRef="#br0" timeOffset="190790.84">20934 15388 0,'-21'191'31,"-1"-149"-31,1 0 0,21 1 0,-21 20 16,21-20-16,0-1 0,0 0 16,0 1-16,21-1 0,0 0 0,1-21 15,20 1-15,-21-1 0,21 0 0,1-21 16,-1 0-16,0 0 0,1 0 16,-1 0-16,0 0 0,1-21 0,20-22 15,-20 22-15,20-21 0,-21 21 16,1-22-16,-1 1 0,0 0 15,-20-1-15,-1-20 0,0 21 0,0-22 16,-21 1-16,0 20 0,0-20 16,0-1-16,0 1 0,-21-1 0,0 22 15,-22 0-15,22-1 0,-21 22 16,0 0-16,-1 0 0,-20 21 0,20 0 16,-20 0-16,21 0 0,-1 21 0,1 21 15,0-21-15,-1 22 0,22-1 16,0 22-16,-21-22 0,20 0 0,22 22 15,-21-22-15,21 0 0,0 1 16,0-1-16,0 0 0,0-20 16,0 20-16,0-21 0,0 21 0,21-20 15,1-1-15,-1 0 0,0-21 16,0 21-16,21 0 0,-20-21 0,20 0 16,-21 0-16,0 0 0,22 0 0,-22 0 15,21-21-15,-21 0 0,22 21 16,-22-21-16,0 21 0,21-21 0,-21-1 15,1 22-15,-1-21 0,-21 0 16,21 21-16,-21-21 0,21 0 0,-21 0 16,0-1-16,0 1 15</inkml:trace>
  <inkml:trace contextRef="#ctx0" brushRef="#br0" timeOffset="191314.37">21950 15621 0,'63'-63'31,"-42"41"-31,-21 44 31,0-1-15,0 21-16,0-21 0,0 22 15,0-22-15,0 21 0,0 0 0,0 1 16,0 20-16,0-20 0,0 20 0,0 1 16,-21-1-16,21-21 0,-21 22 15,21-1-15,-21 1 0,21-1 16,-21 1-16,0-1 0,-1 1 0,1-1 16,0-20-16,21 20 0,-21 1 15,0-22-15,0 22 0,-1-22 0,1 0 16,21-21-16,0 22 0,-21-22 15,21 0-15,0-42 16,21 0 0,0 0-16,-21-1 0,22-20 15,-1 21-15,0-21 0,0-1 0,0-20 16,0 20-16,1-20 0,-1-1 16,0 22-16</inkml:trace>
  <inkml:trace contextRef="#ctx0" brushRef="#br0" timeOffset="191653.17">22056 15875 0,'-22'-21'0,"44"254"0,-65-508 0,86 338 0,-107-169 0,43 85 16,21 0-16,0-21 0,-21 20 15,21 1-15,0 0 0,0 0 0,0 0 16,0 0-16,21-1 0,0 1 0,0 0 16,0 0-16,1 0 0,-1 21 15,21-21-15,-21 21 0,22 0 0,-1 0 16,-21 0-16,21 0 15,-20 21-15,20 0 0,-21 0 0,0 0 0,0 0 16,1 1-16,-22-1 0,0 21 16,0-21-16,0 0 0,-22 1 15,1-1-15,-21 0 0,21 0 0,-22 0 16,22 0-16,-21 1 0,0-1 16,20 0-16,-20-21 0,21 21 0,0-21 15,-22 0-15,22 0 0,0 0 0,21-21 31,0 0-15,21 0 0,0 21-16,1-22 0,-1 22 0,0-21 15,0 0-15</inkml:trace>
  <inkml:trace contextRef="#ctx0" brushRef="#br0" timeOffset="193175.81">22860 15219 0,'0'0'0,"21"-21"0,-21-22 0,0 22 16,0 0-16,0 0 0,0 0 15,0 42 1,0 0-16,0 0 16,0 0-16,-21 22 15,21-1-15,-21 0 0,21 1 0,-21-1 16,21 0-16,0 1 0,-22-1 0,1 0 15,0 1-15,21-22 0,0 21 16,0-21-16,-21 22 0,21-22 0,0 0 16,0 0-16,0 0 0,21-21 31,0 0-31,0 0 0,1 0 16,20 0-16,-21-21 0,0 21 15,0-21-15,1 0 0,-1 0 0,21 0 16,-21-1-16,0 1 0,1 0 15,20 0-15,-21 0 0,0 0 0,0-1 16,1 1-16,-22 0 0,0 0 16,21 0-16,0 21 0,-21-21 15,0 42 1,0 0 0,-21 21-16,0-21 15,-1 1-15,22-1 0,0 0 0,0 21 16,-21-21-16,21 1 0,-21-1 0,21 0 15,0 0-15,0 0 16,0 0-16,21-21 16,0 0-16,1 0 0,-1 0 15,21 0-15,-21 0 16,0 0-16,22 0 0,-22-21 0,21 21 16,-21-21-16,22 0 0,-1 0 0,0 0 15,-20-1-15,20 1 0,-21 0 16,0 0-16,0 0 0,1 0 0,-22-1 15,0 1-15,0 42 32,-22 1-32,1-1 0,21 0 15,0 0-15,-21 0 0,21 0 16,-21 1-16,21-1 0,0 0 16,0 0-16,0 0 0,0 0 0,21 1 31,0-22-31,0 0 0,1 0 15,-1 0-15,0 0 0,0 0 0,0 0 16,0-22-16,-21 1 16,0 0-16,0 0 0,0 0 15,0 0-15,0-1 0,0 1 16,-21 0-16,0 0 0,0 0 0,21 0 16,-21 21-16,21-22 0,-21 1 0,21 0 15,0 0-15,0 0 16,0 0-16,21-1 15,0 22-15,0-21 0,0 0 16,0 21-16,22-21 0,-22 21 16,21 0-16,-21-21 0,22 21 0,-22 0 15,0 0-15,0 21 0,0-21 16,-21 21-16,0 0 0,0 22 0,0-22 16,0 0-16,0 0 0,0 21 0,0-20 15,0-1-15,0 0 0,0 0 16,0 0-16,0 0 0,0 1 0,0-1 15,0 0-15,0 0 16,0-42 31,0 0-31,0 0-16,0-1 0,0 1 15,22-21-15,-1 21 0,0-22 16,0 22-16,21-21 0,-20 0 15,20-1-15,0 1 0,1 21 0,-22-22 16,21 22-16,0 0 0,-20 21 0,20 0 16,-21 0-16,0 0 0,-21 21 15,0 22-15,0-22 0,0 21 16,0-21-16,0 22 0,0-1 0,0-21 16,0 21-16,0-20 0,0 20 15,0-21-15,0 0 0,0 0 16,0 1-16,21-1 0,1 0 0,-1-21 15,0 21-15,0-21 0,0 0 0,22 0 16,-22 0-16,21 0 0,-21 0 16,22 0-16,-22 0 0,21-21 0,-21 21 15,0-21-15,22 0 0,-22-1 0,0-20 16,0 21-16,0-21 0,1 20 16,-1-20-16,0 0 0,0-1 15,-21 22-15,0-21 0,0 21 0,0 0 16,0-1-16,-21 44 15,0-1 1,0 0-16,-1 0 0,22 0 16,0 0-16,-21 22 0,21-22 0,0 0 15,-21 0-15,21 0 0,0 1 16,0-1-16,0 0 0,0 0 0,0 0 16,0 0-16,0 1 0,0-1 15,0 0-15,0 0 16,0 0-16,-21-21 15,0 0 1,0 0 0,-1 0-16,22-21 15,-21 0-15,21 0 0,-21 0 16,0-22-16</inkml:trace>
  <inkml:trace contextRef="#ctx0" brushRef="#br0" timeOffset="193397">24130 14986 0,'-21'0'0,"42"0"0,-42-21 0,0 21 16,-1 0-16,1 0 15,0 0 32,0 0-31,0 0-16,0 0 0,-1 0 0</inkml:trace>
  <inkml:trace contextRef="#ctx0" brushRef="#br0" timeOffset="193603.88">22648 15388 0,'0'0'0,"0"21"16,21-21-1,1 0-15,20 0 16,-21 0-16,21 0 0,1 0 0,-1 0 16,0-21-16,1 21 0,-1 0 15,0-21-15,22 0 0,-22 21 0,1-21 16,-1 0-16,0-1 0,1 1 0,-1 0 15</inkml:trace>
  <inkml:trace contextRef="#ctx0" brushRef="#br0" timeOffset="194083.48">26141 14669 0,'0'0'16,"0"-22"-16,-21 22 15,-1 0 1,1 0-16,0 0 0,0 0 16,0 0-16,0 0 0,-1 0 0,1 0 15,0 22-15,0-1 0,-21 0 16,20 0-16,1 0 0,0 0 0,0 1 15,0-22-15,21 21 0,0 0 0,0 0 16,0 0-16,0 0 16,21-21-16,21 22 15,-21-22-15,1 0 0,20 0 0,-21 0 16,21 0-16,-20 0 0,20 0 16,-21 0-16,21 0 0,-20 0 0,-1-22 15,21 22-15,-21-21 0,0 21 0</inkml:trace>
  <inkml:trace contextRef="#ctx0" brushRef="#br0" timeOffset="194541.42">26331 14499 0,'-21'-21'16,"42"42"-16,-42-63 0,0 21 0,0 21 15,0-21-15,-1 21 0,1-22 0,0 22 16,0 0-16,-21 0 0,20 0 15,-20 0-15,0 0 0,-1 0 0,1 0 16,-21 0-16,20 0 0,1 22 16,0-1-16,-1 0 0,1 0 0,0 21 15,-1-20-15,1 20 0,21-21 16,0 21-16,-22-20 0,43 20 0,0-21 16,-21 21-16,21-20 0,0 20 0,0-21 15,0 0-15,21 0 0,0 22 16,1-22-16,-1 0 0,21 0 15,-21 0-15,22-21 0,-1 22 0,0-1 16,-21-21-16,43 0 0,-22 0 16,1 0-16,-1 0 0,0 0 0,1 0 15,-1 0-15,0-21 0,1-1 0,-22 22 16,21-21-16,-21 0 0,22 0 16,-22-21-16,0 20 0,0 1 0,-21-21 15,0 0-15,21 20 16,-21-20-16,0 21 0,0-21 0,0 20 15,0 1-15,0 0 0,0 0 0,0 0 16,0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03:32:08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1588 0,'0'0'0,"-64"42"0,-20 21 0,20 1 0</inkml:trace>
  <inkml:trace contextRef="#ctx0" brushRef="#br0" timeOffset="64.02">2011 1905 0,'0'0'0,"-64"21"16,1 22-16,-1-22 0,22 0 0,0-21 15,-1 0-15,1 0 0,0-21 16,-1 0-16,1-1 0,0 1 0</inkml:trace>
  <inkml:trace contextRef="#ctx0" brushRef="#br0" timeOffset="2663.38">1185 910 0,'0'0'0,"0"-21"0,0 0 16,0 0-1,21 0-15,1 21 0,-22-22 16,21 22-16,0-21 0,0 0 16,-21 0-16,21 21 0,0-21 15,1 0-15,-1-1 0,0 22 0,0-21 16,-21 0-16,21 21 0,-21-21 16,0 0-16,-21 21 0,-21-21 15,21 21-15,-22 0 0,1 0 16,0 0-16,-1 0 0,22 21 15,-21 0-15,-1-21 0,22 21 0,-21 0 16,21 22-16,0-22 16,-1 0-16,1 21 0,21-21 0,0 22 15,-21-22-15,21 0 0,0 21 16,0-20-16,0-1 0,0 0 0,0 0 16,21 21-16,0-20 0,1-1 15,-1 0-15,0 0 0,0 0 16,0 0-16,0 1 0,22-1 0,-22 0 15,0 0-15,0 0 0,-21 0 16,0 1-16,0 20 0,0-21 0,0 0 16,-21 0-16,0-21 0,0 22 15,0-1-15,-22 0 0,22-21 16,-21 21-16,21-21 0,-22 0 16,22 0-16,-21 0 0,21 0 15,-1 0-15,1 0 0,0 0 0,0 0 16,0-21-16,0 0 0,21 0 15,-22 21-15,1-22 0,21 1 0,0-21 16,-21 21-16,21 0 0,-21-1 16,21 1-16,-21 21 15,42 21 1,0 1 0,0-1-16,0 0 0,-21 0 0,22 0 15,-1 0-15,0 1 16,-21-1-16,21 0 0,0 0 0,0 0 15,1-21-15,-22 21 0,21-21 16,0 0-16,0 0 0,0 0 16,0 0-16,1 0 0,-1 0 0,0 0 15,0-21-15,0 21 0,0-21 16,22 0-16,-22 0 0,21 21 0,-21-43 16,22 22-16,-22 0 0,0 0 15,21 0-15,-20-22 0,-1 22 16,0-21-16,-21 21 0,0 0 0,21-22 15,-21 22-15,0 0 16,21 0-16,-21 42 31,0 0-31,0 0 0,0 0 0,-21 22 16,21-22-16,-21 0 0,0 21 16,21-20-16,0-1 0,0 21 15,-21-21-15,21 0 0,0 1 0,0-1 16,21-21-1,0 0-15,0 0 16,0 0-16,0 0 0,1 0 16,-1-21-16,0-1 0,0 22 0,0-21 15,0 0-15,1 0 16,20 0-16,-42 0 0,21-1 0,0-20 16,0 21-16,1 0 0,-22-22 15,0 22-15,0 0 0,21 0 16,-21 0-16,0 0 0,0 42 31,0 21-31,0-21 0,0 0 16,0 22-16,0-22 0,0 0 15,-21 21-15,21-20 0,0-1 0,0 0 16,0 0-16,0 0 0,0 0 16,0 1-16,21-22 15,0 0-15,0 0 16,0 0-16,0 0 0,1 0 0,-1-22 15,0 22-15,0-21 0,0 0 16,0 21-16,1-21 0,-1 0 16,0 0-16,0-1 0,-21 1 0,21-21 15,-21 21-15,21-22 0,-21 22 16,0-21-16,0 21 0,0 0 0,0-22 16,0 22-16,0 0 15,0 42-15,0 21 16,0-20-16,0-1 15,0 0-15,0 21 0,0-21 16,-21 22-16,21-22 0,0 21 16,0-21-16,0 1 0,0-1 0,0 0 15,0 0-15,0 0 0,21 0 16,1 1-16,-1-22 0,0 0 16,0 0-16,0 0 0,0 0 15,22 0-15,-22 0 0,0-22 0,0 1 16,22 0-16,-22 21 0,0-21 15,0 0-15,0 0 0,22-1 0,-22 1 16,0-21-16,0 21 0,-21-22 16,21 22-16,0-21 0,1 21 15,-22-22-15,21 22 0,-21 0 16,0 42 0,0 0-16,0 1 15,-21-1-15,-1 21 0,22-21 16,-21 22-16,0-22 0,21 0 0,-21 0 15,21 0-15,0 0 0,0 1 16,0-1-16,0 0 16,21-21-1,0 0-15,0 0 16,1-21-16,-1 0 16,0-1-16,0 22 15,-21-21-15</inkml:trace>
  <inkml:trace contextRef="#ctx0" brushRef="#br0" timeOffset="3015.27">2603 614 0,'0'0'16,"-21"0"-16,-21 0 0,0 0 0,20 0 0,-20 21 15,21 0-15,21 0 0,-21 1 16,21-1-16,0 0 0,0 0 15,0 0-15,21-21 16,0 0-16,0 0 0,0 0 16,1 0-16,20 0 0,-21 0 0,21-21 15,-20 21-15,20-21 0,-21 0 16,0 0-16,0-1 0,1 22 0,-22-21 16,0 0-16,0 0 0,0 0 15,0 0-15,-22-1 0,1 22 16,0 0-16,0 0 15,0 0-15,-22 0 0,22 22 0,0-22 16,0 21-16,0 0 0,0 0 16,21 0-16,-22 0 0,22 1 15,0-1 1,0 0-16,0 0 0</inkml:trace>
  <inkml:trace contextRef="#ctx0" brushRef="#br0" timeOffset="3395.07">3238 635 0,'0'0'0,"0"-21"16,-21 0-16,21 0 15,-21 21 1,21 21 0,0 0-16,-21 0 15,21 0-15,-21 22 0,21-1 0,0 0 16,-21 22-16,21-1 0,-22-20 16,1 20-16,21 1 0,-21-22 15,21 0-15,-21 22 0,21-43 16,-21 21-16,21 1 0,0-22 0,0 0 0,0 0 15,0 0 1,21-21 0,0 0-16,0 0 0,-21-21 15,21 0-15,1 21 0,-1-21 0,-21 0 16,21-1-16,-21 1 0,21 0 16</inkml:trace>
  <inkml:trace contextRef="#ctx0" brushRef="#br0" timeOffset="3599.76">2984 1016 0,'-21'21'0,"21"0"16,21-21 0,1 0-16,-1 0 15,21 0-15,-21 0 0,0 0 16,22 0-16,-22-21 0,21 0 15,1 21-15,-22-21 0,21 21 0,0-21 16,1 0-16,-1 21 0,0-22 16</inkml:trace>
  <inkml:trace contextRef="#ctx0" brushRef="#br0" timeOffset="4359.33">3873 720 0,'0'0'0,"-21"0"15,21-21-15,-21 21 0,0 0 16,0 0-16,0 0 0,-1 0 16,22 21-16,-21 0 0,0 0 15,0 0-15,21 22 0,-21-1 0,21-21 16,-21 21-16,21 1 0,-22-1 16,22 0-16,0 1 0,0-22 0,0 21 15,0-21-15,0 22 0,0-22 16,0 0-16,22 0 0,-1-21 15,0 21-15,0-21 0,0 0 0,22 0 16,-22 0-16,0 0 0,21 0 16,-21 0-16,22-21 0,-22 21 0,21-21 15,-21 0-15,22 0 0,-22 0 16,0-1-16,21-20 0,-20 0 0,-1-1 16,0 1-16,0 0 0,0-22 15,0 22-15,-21-22 0,0 1 0,22 21 16,-22-22-16,21 1 0,-21 20 15,0 1-15,0 0 0,0-1 0,0 22 16,0 0-16,-21 42 31,21 21-31,0 1 0,0-1 16,0 0-16,0 1 0,-22-1 0,22 22 16,0-22-16,0 21 0,0-20 15,0 20-15,0-20 0,0-1 0,0 0 16,0-21-16,-21 22 0,21-22 15,0 0-15,0 0 0,0 0 0,0 1 16,-21-22 15,21-22-15,0 1-16,0 0 16,0-21-16,21 21 15,0-22-15,1 22 0,-1-21 0,0-1 16,21 1-16,-21 0 0,22-1 15,-1 22-15,0 0 0,1 0 0,-22 0 16,21 21-16,1 0 0,-1 0 16,-21 21-16,21 0 0,-20 0 0,-1 0 15,-21 1-15,0 20 0,0-21 16,0 21-16,0-20 0,0 20 0,0-21 16,-21 0-16,-1 22 0,1-22 15,0 0-15,0 0 0,0 0 0,0-21 16,-1 21-16,1-21 0,21 22 15,-21-22-15,21-22 32</inkml:trace>
  <inkml:trace contextRef="#ctx0" brushRef="#br0" timeOffset="4779.09">5143 508 0,'0'0'0,"22"0"31,-1 0-31,0 0 16,21 0-16,1 0 0,-1 0 15,0 0-15,1 0 0,-1 0 16,21 0-16,1 0 0,-22 0 15,22-21-15,-22 21 0,22 0 0,-22 0 16,0 0-16,-21 0 0,22 0 16,-22 0-16,-42 0 31,0 0-31,-1 0 0,1 0 16,-21 0-16,21 0 0</inkml:trace>
  <inkml:trace contextRef="#ctx0" brushRef="#br0" timeOffset="5020.96">5630 487 0,'0'21'15,"-21"-21"-15,21 21 16,-21-21-16,21 21 0,0 1 16,0-1-16,0 0 0,0 0 15,0 21-15,0 1 0,0-1 0,0 0 16,0 1-16,0-1 0,0 0 15,0 1-15,0-1 0,0 0 0,0 1 16,0-22-16,0 21 0,0-21 16,0 1-16,0-1 0,0 0 15,21-21 1,0 0-16,0 0 16</inkml:trace>
  <inkml:trace contextRef="#ctx0" brushRef="#br0" timeOffset="5553.2">6392 995 0,'0'-21'15,"0"42"-15,21-63 0,-21 20 0,0 1 0,0 0 16,0 0-16,0-21 0,0 20 16,-21 1-16,0 0 0,21 0 15,-21 0-15,0 0 0,0-1 0,-1 1 16,1 21-16,0 0 0,-21 0 15,21 0-15,-1 0 0,1 0 16,-21 21-16,21 22 0,0-22 0,-22 21 16,22 1-16,0-1 0,0 0 15,0 1-15,21-1 0,0 0 16,-22-21-16,22 22 0,0-22 0,0 21 16,0-21-16,0 1 0,22-22 0,-1 21 15,0-21-15,21 0 16,-21 0-16,1 0 0,-1-21 15,21 21-15,-21-22 0,0 1 0,22 0 16,-22 0-16,0 0 0,0-22 16,0 22-16,-21-21 0,22 0 0,-22 20 15,21-20-15,-21 0 0,0-1 16,0 22-16,0-21 0,0 21 0,0 0 16,0 42-1,0 0 1,0 0-16,0 21 0,0 1 15,0-1-15,0 0 0,0 1 16,0-22-16,0 21 0,0-21 16,0 22-16,0-22 0,0 0 0,0 0 0,21 0 15,0 1 1,0-22-16,0 0 16,1 0-16,-1 0 0,-21-22 0,21 1 15,21 0-15,-21 0 0,1 0 16</inkml:trace>
  <inkml:trace contextRef="#ctx0" brushRef="#br0" timeOffset="6054.87">6794 572 0,'0'-43'15,"0"86"-15,0-107 0,0 22 0,0 21 0,0-1 16,0 44 0,0-1-1,0 21-15,0-21 16,0 22-16,0-1 0,0 0 0,0 1 15,0-1-15,-21 0 0,21 1 16,-21 20-16,21-21 0,0 1 16,-21-1-16,21-21 0,-21 22 0,21-22 0,-21 0 15,21 0-15,0 0 0,0 0 16,0 1-16,0-44 31,0 1-15,0 0-16,21 0 0,0 0 15,0 0-15,0-22 0,0 22 0,1-21 16,-1-1-16,21 1 16,-21 0-16,22-1 0,-1 22 0,0 0 15,1-21-15,-1 42 0,0-21 16,1 21-16,-1 0 0,-21 0 0,21 0 16,-20 21-16,-1 0 0,0 0 15,-21 21-15,0-20 0,0 20 0,0 0 16,0-21-16,0 22 0,-21-22 0,0 21 15,-1-21-15,1 1 0,-21-1 16,21 0-16,-22 0 0,22 0 16,-21-21-16,21 21 0,-22 1 0,22-22 15,0 0-15,0 0 0,0 0 0,0 0 16,-1 0-16,22-22 31,0 1-31,22 0 16,-1 0-16</inkml:trace>
  <inkml:trace contextRef="#ctx0" brushRef="#br0" timeOffset="6506.78">8022 699 0,'0'0'0,"0"-22"0,0 1 16,-21 21-1,0 0-15,0 0 16,-1 0-16,1 0 0,-21 0 16,21 0-16,0 21 0,-22 1 0,22-22 15,-21 21-15,21 0 0,-1 0 16,1 0-16,0 0 0,21 1 0,0-1 16,0 0-16,0 0 0,0 0 15,21-21 1,0 0-16,1 21 0,20-21 0,-21 0 0,21 0 15,1 22-15,-22-1 0,21-21 16,-21 21-16,22-21 0,-22 21 16,0-21-16,0 21 0,0-21 15,-21 21-15,0 1 0,0-1 16,-21-21-16,0 21 16,-21-21-16,21 21 0,-22-21 0,22 0 15,-21 21-15,-1-21 0,1 0 0,21 0 16,-21 21-16,20-21 0,-20 0 15,21 0-15,0 0 0,0 0 0,-1 0 16,1 0-16,0 0 16,21-21-1,21 0 1</inkml:trace>
  <inkml:trace contextRef="#ctx0" brushRef="#br0" timeOffset="7206.57">9059 974 0,'0'0'0,"-21"0"0,0 0 0,0 0 15,0 0-15,42 21 32,21-21-32,-21 0 0,22 0 0,-1 0 15,21 0-15,-20 0 0,20 0 16,1 0-16,-1 0 0,1 0 0,20 0 16,-20 0-16,21 0 0,-22 0 15,22-21-15,-22 21 0,1 0 0,-1-21 16,-20 21-16,-1 0 0,-21-22 15,21 22-15,-42-21 0,0 0 16,-21 0 0,0 21-16,0-21 0,-21 21 15,-1-21-15,22 21 0,-21-22 16,-1 22-16,1-21 0,0 21 0,21-21 16,-1 21-16,1 0 0,0 0 15,21-21-15,21 21 16,0 0-16,1 0 15,20 0-15,-21 0 0,0 21 16,22 0-16,-1 0 0,-21-21 0,0 22 16,22 20-16,-43-21 0,21 0 15,-21 0-15,0 1 0,0 20 0,0-21 16,-21 0-16,-22 0 0,22 1 16,-21-1-16,21 0 0,-22 0 15,1 0-15,21 0 0,-22-21 0,22 22 16,-21-22-16,21 0 0,0 0 15,-1 0-15</inkml:trace>
  <inkml:trace contextRef="#ctx0" brushRef="#br0" timeOffset="8446.69">11366 995 0,'22'0'31,"-1"0"-31,0 0 0,0-21 0,0 0 16,0 21-16,1-22 0,-22 1 15,21 21-15,0-21 0,-21 0 16,21 0-16,-21 0 0,0-1 16,0 1-16,0 0 0,0 0 15,-21 0-15,0 0 16,0-1-16,-1 22 0,1-21 0,0 21 15,0 0-15,-21-21 0,20 21 0,-20 0 16,0 0-16,-1 0 0,1 21 16,21 0-16,-21 1 0,20 20 0,-20 0 15,21 1-15,21-1 0,0 0 16,0 1-16,0-1 0,0 0 0,0 1 16,42-22-16,-21 21 0,1-21 15,-1-21-15,0 21 0,21 1 16,-21-22-16,22 0 0,-22 0 0,21 0 15,-21 0-15,22 0 0,-22-22 16,0 1-16,21 0 0,-20 0 16,-1 0-16,0 0 0,0-1 0,0-20 15,0 0-15,1 21 0,-1-22 0,0 1 16,-21-22-16,0 22 0,21 0 16,-21-1-16,21 1 0,-21-21 0,0 20 15,0 1-15,0-22 16,0 22-16,0 0 0,0-1 0,0 1 0,0 21 15,0 0-15,0 0 16,-21 21-16,0 21 0,21 0 16,0 21-16,0 1 0,0-1 0,0 21 15,0-20-15,0 20 0,0-20 16,0 20-16,-21 1 0,21-1 0,0 1 16,0-1-16,0 1 0,0-22 15,0 0-15,0 1 0,0-1 0,21-21 16,-21 0-16,21 0 0,0 1 15,0-1-15,22-21 0,-22 0 16,0 0-16,0 0 0,22 0 16,-22-21-16,21-1 0,-21 22 0,22-21 15,-1-21-15,0 21 0,-21 0 16,22-22-16,-1 22 0,-21-21 16,0-1-16,1 1 0,-1 0 0,-21 21 15,0-22-15,0 22 0,0-21 16,0 21-16,-21-1 0,-1 22 0,1 0 15,0 0-15,0 0 16,0 0-16,0 22 0,-1-1 0,22 0 16,0 0-16,0 0 0,0 22 15,0-22-15,0 0 0,0 0 0,0 21 16,22-20-16,-1-1 0,0 0 0,0 0 16,0-21-16,0 21 0,1 0 15,-1 1-15,0-22 16,0 0-16,0 21 0,0-21 15,1 0-15,-1 0 0,0 0 0,0 0 16,0 0-16,0 0 0,1-21 16,-1 21-16,0-22 0,0 1 0,0 21 15,-21-21-15,21 0 0,1 0 16,-1 0-16,-21-22 0,21 22 0,-21 0 16,21-21-16,-21 20 0,0-20 0,0 21 15,0 0-15,21 21 16,-21-21-16,0 42 15,0 0 1,0 0-16,0 0 0,0 22 16,0-22-16,-21 21 0,21-21 15,0 0-15,-21 22 0,21-22 0,-21 0 16,21 0-16,0 0 0,0 1 16,0-44 15,0 1-16</inkml:trace>
  <inkml:trace contextRef="#ctx0" brushRef="#br0" timeOffset="8642.58">12827 529 0,'-64'0'15,"64"21"32,22 1-47,-1-22 16,0 21-16</inkml:trace>
  <inkml:trace contextRef="#ctx0" brushRef="#br0" timeOffset="9079.86">13102 699 0,'0'0'16,"-21"-22"-16,21 1 0,0 0 15,21 21 1,0 0-16,0 0 0,1 0 15,-1 0-15,21 0 0,-21 0 16,0 21-16,1 0 0,20 22 16,-21-22-16,0 21 0,-21-21 0,0 22 15,0-1-15,0 0 0,0-20 16,0 20-16,0-21 0,0 21 0,0-20 16,0-1-16,0 0 0,0 0 15,0-42 16,0 0-31,21 0 16,-21-1-16,22 1 0,-1-21 0,-21 21 16,21-22-16,-21 22 0,21-21 15,-21 0-15,21 20 0,0-20 16,-21 21-16,22-21 0,-1 20 16,-21 1-16,21 0 0,0 0 0,0 21 15,0 0 1,1 0-16,-1 0 0,0 0 15,-21 21-15</inkml:trace>
  <inkml:trace contextRef="#ctx0" brushRef="#br0" timeOffset="9746.54">13801 889 0,'42'21'15,"-21"-21"1,0-21-16,0 0 15,1 0-15,-1 0 16,0-1-16,-21 1 0,0 0 0,21 0 16,-21 0-16,0 0 0,21-1 0,-21 1 15,-21 0-15,42 21 16,-42 0 0,0 0-16,-21 21 0,20-21 0,1 21 15,0 22-15,0-22 0,0 21 16,21 1-16,-21-1 0,21 0 15,-22-21-15,22 22 0,0-1 16,0-21-16,0 0 0,0 1 0,0-1 16,0 0-16,22 0 0,-1-21 0,0 0 15,0 0-15,0 0 16,22 0-16,-22 0 0,0 0 0,0 0 16,21 0-16,-20-21 0,-1 0 15,0 0-15,0-1 0,0 1 0,0 0 16,1-21-16,-1 21 0,0-22 15,0 22-15,0-21 0,22-1 0,-22 22 16,0-21-16,21 21 0,-21 0 0,22-1 16,-22 1-16,21 0 15,1 0-15,-1 21 0,-21 0 0,0 0 16,22 0-16,-22 21 0,-21 0 16,21 0-16,-21 1 0,21 20 0,-21-21 15,0 21-15,0 1 0,0-1 0,0 0 16,0-20-16,0 20 0,0 0 15,-21-21-15,0 1 0,21-1 0,0 0 16,-21 0-16,-1-21 16,1 0-1,21-21 1,0 0-16,0 0 0,0-1 16,0 1-16,0-21 0,21 21 15,-21-22-15,22 22 0,-1-21 16,0 0-16,-21 20 0,21-20 0,0 21 15,0 0-15,1 0 0,-1-1 16,21 1-16,-21 21 0,-21-21 0,21 21 16,1 0-16,-1 0 0,0 0 15</inkml:trace>
  <inkml:trace contextRef="#ctx0" brushRef="#br0" timeOffset="9922.83">15219 931 0,'0'0'0,"-21"0"16,-1 0 31,1-21-31,21 0-16,0 0 15,0 0-15</inkml:trace>
  <inkml:trace contextRef="#ctx0" brushRef="#br0" timeOffset="11459.7">16044 1164 0,'0'0'0,"-21"0"0,0 0 0,0 0 16,21-21-1,0 0-15,0 0 16,0 0-16,0-1 0,0 1 15,21-21-15,0 0 0,0-1 16,22 1-16,-22 0 0,21-1 0,0 1 16,-20 0-16,20-1 0,0 1 15,-21-22-15,1 43 0,-1-21 16,-21 0-16,0 20 0,0 1 0,0 0 16,-21 21-16,-1 0 15,1 0-15,-21 0 0,21 42 0,0-20 16,-22-1-16,22 21 0,0-21 15,21 22-15,0-1 0,0 0 0,0 1 16,0-1-16,0 0 0,0 1 16,21-1-16,-21-21 0,21 21 0,0 1 15,1-22-15,-22 21 0,0-21 16,21 1-16,-21-1 0,0 0 16,-21-42 15,-1 21-31,22-21 0,-21-1 15,0 1-15,0 0 0,21 0 16,-21-21-16,0 20 0,-1 1 16,22 0-16,-21 21 15,0 0-15,21 21 16,0 0-16,0 1 16,0 20-16,0-21 0,0 0 0,21 0 15,0 1-15,1-1 0,-1 0 16,0 0-16,0 0 0,0-21 0,0 0 15,22 21-15,-1-21 0,-21 0 0,22 0 16,-1 0-16,0 0 0,1-21 16,-1 0-16,0 21 0,1-21 0,-1 0 15,-21 0-15,0-22 0,0 22 16,1-21-16,-1 21 0,-21-22 0,0 1 16,0 0-16,0 20 15,0-20-15,0 0 0,0 21 0,0-1 16,0 1-16,0 0 0,0 42 31,0 0-31,-21 22 0,21-22 16,-22 21-16,22 1 0,-21-22 0,21 21 15,-21 0-15,21 1 0,0-22 16,0 21-16,0-21 0,0 1 0,0-1 16,0 0-16,21-21 0,0 0 15,1 0-15,-1 0 0,0 0 16,0 0-16,21 0 0,-20 0 0,-1-21 15,0 0-15,0-1 16,0 1-16,0 0 0,1-21 0,-1 21 16,0-22-16,0 1 0,0 21 15,-21-22-15,0 1 0,21 21 0,-21-21 16,22 20-16,-22 1 0,0 42 31,0 1-15,0 20-16,-22-21 0,22 21 0,-21-20 15,21 20-15,-21-21 0,21 21 16,0-20-16,0 20 0,0-21 16,0 0-16,0 0 0,21-21 0,0 22 15,1-22-15,-1 0 0,0 0 16,21 0-16,-21 0 0,22-22 0,-22 22 16,21-21-16,1 0 0,-22 0 15,21 0-15,0 0 0,-20-1 0,20-20 16,-21 21-16,0-21 0,0 20 15,1-20-15,-1 21 0,-21 0 0,0-22 16,21 22-16,-21 0 0,0 0 16,-21 21-1,21 21 1,-21 0-16,-1 22 0,1-22 0,0 21 16,21 0-16,-21 1 15,21-1-15,-21 0 0,21-20 0,0 20 16,0 0-16,0-21 0,0 1 0,21-1 15,0 0-15,0 0 0,0-21 16,22 0-16,-22 0 0,0 0 0,0 0 16,22 0-16,-22 0 0,0 0 15,21-21-15,-21 0 0,1 21 0,-1-21 16,0-1-16,0 1 0,0-21 16,0 21-16,1-22 0,-1 1 15,-21 0-15,0-1 0,21 22 0,-21-21 16,21 21-16,-21-22 0,0 22 0,0 42 47,0 1-47,0 20 0,0-21 0,0 21 15,0-20-15,-21 20 0,21 0 16,0-21-16,-21 1 0,21 20 0,0-21 16,0 0-16,0 0 15,0 1-15,0-44 31,0 1-31,21 0 16</inkml:trace>
  <inkml:trace contextRef="#ctx0" brushRef="#br0" timeOffset="11639.38">18119 508 0,'-22'0'0,"44"0"0,-44-21 16,1 21-16,0 0 15,0 0-15,0 0 16,0 0-16,21 21 31,21-21-15,0 0-16</inkml:trace>
  <inkml:trace contextRef="#ctx0" brushRef="#br0" timeOffset="11919.48">18627 445 0,'0'0'0,"-22"0"15,1 21 17,0-21-32,21 21 0,-21 21 0,21-21 15,0 1-15,-21 20 0,0 0 0,-1 1 16,22-1-16,-21-21 0,0 21 15,0 1-15,0-1 0,0 0 16,-1 1-16,22-22 0,0 21 16,0-21-16,0 1 0,0-1 0,0 0 15,0 0-15,22-21 16,-1 0-16,0 0 0,0 0 16,21 0-16,-20-21 0,-1 21 15,0-21-15,0 0 0</inkml:trace>
  <inkml:trace contextRef="#ctx0" brushRef="#br0" timeOffset="12111.37">18267 826 0,'-21'0'0,"42"0"0,-21 0 47,42 0-47,-21 0 15,22 0-15,-1 0 0,0 0 0,22 0 16,-22-22-16,0 22 0,22-21 16,-22 0-16,1 21 0,20-21 0</inkml:trace>
  <inkml:trace contextRef="#ctx0" brushRef="#br0" timeOffset="12801.48">19050 614 0,'0'0'0,"-21"0"16,0 21-1,-1 0-15,1 0 0,0-21 16,0 43-16,0-22 0,0 0 0,21 21 16,-22-20-16,22 20 0,-21 0 15,21-21-15,0 22 0,0-22 0,0 0 16,0 21-16,21-20 0,1-1 16,-1-21-16,0 21 0,0 0 0,0-21 15,0 0-15,22 0 0,-22 0 16,0 0-16,0 0 0,0 0 15,1 0-15,-1 0 0,0-21 0,0 0 16,0 0-16,0-1 0,1-20 16,-1 0-16,0-1 0,0 1 0,0 0 15,22-1-15,-22-20 0,0 21 16,0-22-16,0 22 0,0-1 0,1 1 16,-22 0-16,21 21 0,-21-1 15,-21 44 1,-1-1-16,1 21 15,0-21-15,21 22 0,-21-1 0,0 0 16,0 1-16,-1-1 0,22 0 16,-21 22-16,0-22 0,21 0 0,0 1 15,-21-1-15,21 0 0,-21 1 16,21-22-16,0 0 0,0 21 16,0-20-16,0-1 0,21-21 31,0-21-16,-21-1-15,21 1 16,0 0-16,1 0 0,-1-21 0,21-1 16,-21 1-16,22 0 0,-1-1 15,21 1-15,-20 21 0,-1-22 16,0 22-16,1 0 0,-1 0 0,0 21 16,1 0-16,-22 0 0,0 0 15,0 21-15,0 0 0,-21 0 0,0 22 16,0-22-16,0 21 0,0-21 15,0 22-15,-21-22 0,0 21 0,0-21 16,0 1-16,0-1 0,-1 0 16,1 0-16,21 0 0,-21-21 0,21 21 15,-21-21-15,42 0 32,0-21-32,0 0 15,1 0-15,-1 0 0,21 0 16</inkml:trace>
  <inkml:trace contextRef="#ctx0" brushRef="#br0" timeOffset="13046.33">20066 466 0,'0'0'16,"-21"0"-16,0 0 0,-1-21 0,1 21 15,42 0 1,1 0-16,20 0 15,-21 0-15,21 0 0,1 0 0,-1 0 16,0 0-16,22 0 16,-22 0-16,22 0 0,-22 0 0,0-22 0,22 22 15,-43 0-15,21 0 16,1 0-16,-22 0 0,-42 0 31</inkml:trace>
  <inkml:trace contextRef="#ctx0" brushRef="#br0" timeOffset="13301.96">20426 445 0,'-21'63'31,"-1"-42"-31,1 22 16,21-22-16,-21 0 0,0 21 0,0 1 15,21-1-15,-21 0 0,-1 1 16,1-1-16,0 0 0,21 1 0,0-1 16,-21-21-16,21 21 0,0-20 0,0-1 15,0 0-15,0 0 0,0 0 16,0 0-16,21-21 16,0 0-1,0 0-15,1 0 0,20 0 0</inkml:trace>
  <inkml:trace contextRef="#ctx0" brushRef="#br0" timeOffset="13684.74">20828 910 0,'21'-42'16,"-42"84"-16,42-105 0,-21 42 0,-21 21 16,0 0-1,0 0-15,-1 21 0,1 0 0,0 0 16,-21 0-16,21 0 0,-1 22 15,1-22-15,0 0 0,0 0 0,0 0 16,21 1-16,0-1 0,0 0 16,0 0-16,0 0 0,21-21 15,0 21-15,21-21 0,-20 0 0,20 0 16,-21 0-16,21 0 0,1 0 16,-1 0-16,-21 0 0,22-21 0,-22 0 15,0 21-15,0-21 0,0 0 16,0 0-16,1-22 0,-22 22 0,0-21 15,0 21-15,0-22 0,0 1 16,0 21-16,0 0 0,0-1 0,-22 1 16,1 21-16,0 0 0,-21 0 15,21 0-15,-22 0 0,1 0 0,0 0 16,20 21-16,-20-21 16,21 22-16,-21-1 0,20-21 0,1 21 15</inkml:trace>
  <inkml:trace contextRef="#ctx0" brushRef="#br0" timeOffset="13974.57">21611 381 0,'0'0'16,"-21"0"-1,0 0-15,21 21 0,-21 0 16,-1 1-16,1-1 0,21 21 0,-21-21 16,0 22-16,0-22 0,0 21 15,21 0-15,-22 1 0,22-1 0,-21 0 16,21 1-16,-21-1 0,21 0 16,0-20-16,0 20 0,0-21 0,0 21 15,0-20-15,0-1 0,0 0 16,21 0-16,0-21 0,1 0 15,-1 0-15,0 0 0,21 0 16,-21 0-16,1 0 0,20 0 0,0 0 16</inkml:trace>
  <inkml:trace contextRef="#ctx0" brushRef="#br0" timeOffset="14267.65">22225 402 0,'0'-21'0,"0"42"0,0-63 16,21 21-16,-21 0 0,21 21 0,0 0 16,1 0-16,-1 0 15,0 21-15,-21 0 0,21 0 0,0 21 16,0-20-16,1 20 0,-22 0 16,0 1-16,0-1 0,0 0 0,0 1 15,0-1-15,0 0 16,0 1-16,-22-1 0,1-21 0,0 21 15,0 1-15,0-22 0,0 0 0,-1 0 16,1 0-16,0 1 0,0-1 16,0-21-16,0 0 0,-1 0 0,1 0 15,0 0-15,21-21 16</inkml:trace>
  <inkml:trace contextRef="#ctx0" brushRef="#br0" timeOffset="14654.43">23199 889 0,'-22'0'0,"44"0"0,-65 0 0,64 0 63,1 0-63,-1-21 16,0 21-16,0-21 0,-21 0 15,-21 21 16,0 0-15,0 0-16,-1 21 16,1-21-16,21 21 15,0 0-15</inkml:trace>
  <inkml:trace contextRef="#ctx0" brushRef="#br0" timeOffset="18246.98">24045 635 0,'0'0'0,"0"-21"0,0 42 47,-21-21-47,0 21 15,0 0-15,0 22 0,21-22 0,-22 21 16,1-21-16,0 22 0,21-1 15,-21 0-15,21-20 0,0 20 0,-21-21 16,21 21-16,-21-20 0,21-1 16,0 0-16,0 0 0,21-21 31,0 0-15,0-21-16,0 0 0,0 0 15,1-1-15,-1 1 0,0 0 0,0-21 16,0 21-16,0-22 0,1 1 0,-1 21 15,-21-22-15,21 22 0,0-21 16,-21 21-16,21 21 0,-21-21 0,21 21 16,-21 21-1,0 0-15,0 21 16,0-21-16,0 1 0,0 20 16,0 0-16,0-21 0,0 22 15,0-22-15,22 0 0,-1 21 0,-21-20 16,21-22-16,0 21 0,0-21 15,0 0-15,1 0 0,-1 0 0,0 0 16,0 0-16,0-21 0,0-1 16,22 1-16,-22 0 0,0 0 0,0 0 15,0-22-15,22 22 0,-22-21 16,0 0-16,0 20 0,-21-20 0,21 0 16,-21-1-16,22 1 0,-22 21 15,0 0-15,0 0 0,0-1 0,-22 44 31,1-1-31,0 0 0,0 0 16,21 0-16,-21 0 0,21 22 16,-21-1-16,21-21 0,0 22 15,0-1-15,0-21 0,0 21 0,0-20 16,0-1-16,0 0 0,21-21 16,0 21-16,0-21 0,21 0 0,-20 0 15,20 0-15,-21-21 0,21 21 16,-20-21-16,20 0 0,-21-1 0,21 1 15,1 0-15,-22 0 0,21-21 16,-21 20-16,1-20 0,20 21 0,-21-21 16,0 20-16,0 1 0,-21 0 15,0 0-15,0 42 32,0 0-32,0 0 0,-21 1 0,0-1 15,21 21-15,-21-21 0,0 0 16,21 1-16,0 20 0,-21-21 15,-1 0-15,22 0 0,0 1 16,22-22 15,-22-22-31</inkml:trace>
  <inkml:trace contextRef="#ctx0" brushRef="#br0" timeOffset="18423">25294 466 0,'0'-21'16,"0"42"-16,-21-42 16,0 21-16,0 0 15,21 21 1,0 0 0,21-21-1,0 0-15,0 21 0,21-21 0</inkml:trace>
  <inkml:trace contextRef="#ctx0" brushRef="#br0" timeOffset="18859.34">25612 593 0,'0'0'16,"0"21"-16,-22-21 0,1 21 0,0 0 0,0-21 15,21 21-15,0 1 0,-21-1 16,21 0-16,-21 21 0,21-21 0,0 1 15,0 20-15,0-21 0,0 0 16,0 0-16,0 1 0,0-1 0,0 0 16,0 0-16,0-42 47,0 0-47,0 0 15,21-1-15,0 1 0,0 0 16,0-21-16,0 21 0,1-22 15,20 22-15,0 0 0,1-21 0,-1 20 16,0 1-16,1 0 0,-1 21 16,0 0-16,-21 0 0,22 0 0,-22 0 15,0 21-15,0 0 0,0 1 16,-21-1-16,22 0 0,-22 21 0,0-21 16,0 1-16,0 20 0,-22-21 15,1 0-15,0 22 0,0-22 16,0 0-16,0-21 0,-1 21 0,1 0 15,0-21-15,21 21 16,21-21 0,0-21-16</inkml:trace>
  <inkml:trace contextRef="#ctx0" brushRef="#br0" timeOffset="19763.54">26818 804 0,'0'0'15,"21"-21"-15,-21 0 0,0 0 0,0 0 0,0 0 16,0-1-16,-21 1 0,0 0 16,-21 0-16,20 21 0,1-21 0,-21 21 15,21 0-15,-22 0 16,22 0-16,-21 0 0,0 0 0,20 21 16,-20 0-16,0 0 0,-1 0 0,22 1 15,-21 20-15,21-21 0,0 21 16,-1 1-16,1-1 0,21-21 0,0 22 15,0-22-15,0 21 0,21-21 16,-21 0-16,43 1 0,-22-22 0,0 21 16,21-21-16,-20 0 0,20 0 15,-21 0-15,21 0 0,-20 0 0,20-21 16,0-1-16,-21 1 16,1 0-16,20 0 0,-21 0 0,21-22 0,-20 1 15,-1 0-15,21-1 16,-21 1-16,0-21 0,1 20 0,-1-20 15,-21-1-15,0 22 0,21-22 16,-21 22-16,0 0 0,21-1 0,-21 22 16,0 0-16,-21 63 15,0-20-15,0 20 16,21 0-16,-22 1 0,1-1 16,0 0-16,0 1 0,0 20 0,0-21 15,21 1-15,0-1 0,0 0 16,-22 1-16,22-1 0,0-21 0,0 22 15,0-22-15,0 0 0,0 0 16,22-21-16,-1 0 0,0 21 16,0-21-16,0 0 0,22 0 0,-22 0 15,21-21-15,0 21 0,-20-21 16,20 0-16,0 0 0,1-1 0,-1 1 16,-21 0-16,21-21 0,-20 21 15,20-22-15,-21 22 0,0 0 16,0 0-16,-21 0 0,0-1 0,-21 44 31,21-1-15,-21-21-16,0 42 0,0-21 15,0 0-15,21 1 0,0 20 16,-22-21-16,22 0 0,0 0 0,0 22 16,0-22-16,0 0 15,22 0-15,-1-21 0,21 21 16,-21-21-16,0 0 0,1 0 15,20 0-15,-21 0 0,0 0 16,22-21-16,-22 21 0,0-21 0,0 0 16,0 0-16,0-22 0,1 22 0,-1-21 15,-21 21-15,0-22 0,0 1 16,0-21-16,0 20 0,0 22 16,0 0-16,0 0 15,-21 21-15,-1 0 0,1 0 0,0 0 16,-21 0-16,21 0 0,-22 21 15,22 0-15,-21 0 0,21 0 0,-1 22 16,1-22-16,0 0 0,0 21 16,21-20-16,0-1 0,0 0 0,0 0 15,0 0-15,21 0 0,0 1 16,0-22-16,1 21 0</inkml:trace>
  <inkml:trace contextRef="#ctx0" brushRef="#br0" timeOffset="20323.22">28109 677 0,'0'0'15,"0"-21"-15,-21 42 32,0-21-32,0 43 0,0-22 15,-1 0-15,1 0 0,0 22 0,0-22 16,0 0-16,0 21 0,21-21 15,0 1-15,0-1 0,0 0 16,0 0-16,21-21 16,0 0-16,0 0 0,0 0 15,0 0-15,22 0 16,-22 0-16,0 0 0,0-21 0,0 0 16,1 0-16,-1-1 0,-21 1 15,21 0-15,0 0 0,0-21 0,0 20 16,-21 1-16,0 0 15,0 42 1,0 0-16,0 1 16,0-1-16,0 0 0,0 0 0,0 0 15,0 0-15,0 1 16,0-1-16,22 0 0,-1-21 0,0 0 16,0 0-16,0 0 0,22 0 15,-22 0-15,0 0 0,0 0 16,0 0-16,0-21 0,1 21 15,-1-21-15,-21-1 0,21 1 16,-21 0-16,21 0 0,-21-21 0,0 20 16,0 1-16,0-21 0,0 21 0,0 0 15,0-1-15,0 1 0,0 0 16,-21 21-16,0 0 16,0 0-16,-1 0 15,1 0-15,21 21 0,0 0 16,21-21-1</inkml:trace>
  <inkml:trace contextRef="#ctx0" brushRef="#br0" timeOffset="20595.07">29146 508 0,'0'0'0,"0"-21"0,0 0 0,0 0 15,0-1-15,-21 22 16,0 0-16,21 22 16,-21-1-16,0 0 0,0 0 0,-1 0 15,1 0-15,0 1 16,0 20-16,0-21 0,21 21 0,0-20 16,-21-1-16,21 21 0,-22-21 15,22 22-15,0-22 0,0 0 0,0 0 16,0 0-16,0 0 0,0 1 15,22-22-15,-1 0 0,0 0 16,0 0-16,21 0 0</inkml:trace>
  <inkml:trace contextRef="#ctx0" brushRef="#br0" timeOffset="20858.91">29676 614 0,'0'-42'0,"0"84"0,21-127 0,0 64 15,-21 0-15,0 0 0,21 0 0,0-1 16,0 22-16,-21 22 16,22-22-16,-1 21 0,0 21 15,-21-21-15,21 0 0,-21 22 16,21-22-16,-21 21 0,0-21 0,0 22 16,0-1-16,0-21 0,0 22 15,0-22-15,0 0 0,-21 21 0,0-21 16,0 1-16,0-1 0,-1-21 15,1 21-15,0 0 0,0-21 16,0 0-16,-22 0 0,22 0 16,0 0-16,-21 0 0,-1 0 0</inkml:trace>
  <inkml:trace contextRef="#ctx0" brushRef="#br0" timeOffset="22324.08">656 3048 0,'-21'0'16,"42"0"-16,-63-21 0,21 21 16,-1 0-16,1-21 0,0 21 15,0 0-15,0 0 0,0 0 16,-1 0-1,22 21-15,0 0 16,0 0-16,0 0 0,0 1 16,0 20-16,0-21 0,0 21 0,0 1 15,0-1-15,0-21 16,0 22-16,0-1 0,0-21 0,0 0 16,0 0-16,0 1 0,0-1 15,0 0-15,-21-21 31,0 0-15,21-21-16,-21 0 0,21-1 16,0 1-16,0 0 0,0 0 15,0-21-15,0-1 16,0 22-16,0-21 0,42-1 0,-21 1 0,1 21 16,20-21-16,-21 20 0,21 1 15,1 0-15,-1 0 0,22 21 16,-22 0-16,0 0 0,1 0 15,-1 0-15,0 21 0,1 0 0,-22 0 16,21 22-16,-21-22 0,0 21 16,1 1-16,-22-22 0,0 21 15,0 0-15,0-20 0,0-1 0,0 21 16,0-21-16,-22 0 0,1-21 16,21 22-16,0-1 0,-21-21 15,0 0 1,21-21-1,0-1-15</inkml:trace>
  <inkml:trace contextRef="#ctx0" brushRef="#br0" timeOffset="22706.86">1185 3239 0,'43'0'31,"-22"0"-31,0 0 16,0-22-16,0 1 0,0 21 16,22-21-16,-22 0 0,0 0 15,0 21-15,0-21 0,1-1 16,-1 22-16,-21-21 0,0 0 16,0 0-16,-21 21 15,-1 0-15,1 0 16,0 0-16,0 0 0,0 0 15,0 21-15,-1 0 0,1 0 0,0 22 16,0-22-16,0 21 0,21 1 16,-21-1-16,21-21 0,0 21 0,0 1 15,0-22-15,0 21 0,0-21 16,0 1-16,0-1 0,0 0 16,21-21-16,0 0 0,21 0 15,-21 0-15,1 0 0,20 0 0,0 0 16,-21-21-16,22 0 0,-22 21 15,21-43-15,1 22 0,-22 0 16</inkml:trace>
  <inkml:trace contextRef="#ctx0" brushRef="#br0" timeOffset="23254.54">1926 3112 0,'0'0'16,"0"-22"-16,0 1 0,21 21 0,-21 21 31,0 1-15,0 20-16,-21-21 0,21 21 15,-21-20-15,21 20 0,0-21 16,0 21-16,-21-20 0,21 20 0,-21-21 16,21 0-16,0 0 0,0 1 15,0-1 1,21-21-16,0 0 16,0 0-16,0-21 0,0-1 15,1 1-15,-1 0 0,0 0 16,0 0-16,0 0 0,0-1 15,1 1-15,-1 0 0,0 0 0,0 0 16,-21 0-16,21 21 0,0 0 16,-21 21-1,0 0-15,0 0 16,0 21-16,0-20 0,0-1 0,0 0 16,0 0-16,0 0 0,22 0 15,-1 1-15,0-1 0,0-21 16,0 0-16,0 0 0,1 0 15,20 0-15,-21 0 0,0 0 0,22-21 16,-22-1-16,21 22 0,-21-21 16,0 0-16,22 0 0,-22 0 0,-21 0 15,21-22-15,-21 22 0,0 0 16,0-21-16,0 20 0,0 1 0,-21-21 16,21 21-16,-21 0 15,-22-1-15,22 1 0,0 0 0,0 21 16,-21 0-16,20-21 0,1 21 15,0 0-15,0 0 0,0 0 0,0 0 16,-1 0-16,22 21 16,0 0-1,22-21 1</inkml:trace>
  <inkml:trace contextRef="#ctx0" brushRef="#br0" timeOffset="23587.35">2900 2709 0,'0'0'0,"21"-21"31,21 21-31,-21 0 0,22 0 16,-1-21-16,0 21 0,22 0 0,-1 0 15,-20 0-15,20 0 16,1 0-16,-1 0 0,1 0 0,-1 0 16,-20 0-16,-1 0 0,0 0 0,-21 0 15,22 0-15,-43 21 16,-21-21-16,-1 0 15,-20 0-15,21 21 16,0-21-16</inkml:trace>
  <inkml:trace contextRef="#ctx0" brushRef="#br0" timeOffset="23819.22">3302 2709 0,'0'0'0,"-21"0"16,0 22-16,21-1 15,0 0-15,0 0 16,0 0-16,0 0 0,0 22 0,0-22 16,0 21-16,0 1 0,0-22 15,0 21-15,0 0 0,0 1 0,0-22 16,0 21-16,0 1 0,0-22 16,-22 21-16,22-21 0,0 22 0,0-22 15,0 0-15,0 0 16,22-21-16,-1 0 15</inkml:trace>
  <inkml:trace contextRef="#ctx0" brushRef="#br0" timeOffset="24351.91">4043 3217 0,'0'0'0,"21"0"0,-21-21 16,0 0-16,0 0 0,0 0 15,0 0-15,0-1 0,-21 1 16,0 0-16,-1 0 0,1 21 16,21-21-16,-21 0 0,0 21 0,0-22 15,0 22-15,-22 0 0,22 0 16,0 0-16,-21 22 0,-1-22 16,22 21-16,-21 0 0,-1 21 0,22-21 15,-21 22-15,21-1 0,0 0 16,-1 1-16,1-22 0,21 21 0,-21 1 15,21-22-15,0 21 0,0-21 16,21 0-16,0 1 0,1-22 16,-1 0-16,21 0 0,-21 0 15,22 0-15,-22-22 0,21 22 0,-21-21 16,22 0-16,-22 0 16,21 0-16,-21 0 0,22-22 0,-22 22 0,0-21 15,0 21-15,0-22 0,-21 22 16,21-21-16,1 21 0,-22-22 15,0 22-15,0 0 0,0 0 0,0 0 16,21-1-16,-21 44 16,0-1-1,0 0-15,0 0 0,0 0 16,0 0-16,0 22 0,0-22 0,0 21 16,0-21-16,0 22 0,0-22 15,0 0-15,21 0 0,-21 0 0,21 1 16,0-22-16,0 0 15,1 0-15,-1 0 0,0 0 16,0 0-16,0-22 0,0 22 0,22-21 16,-22 0-16</inkml:trace>
  <inkml:trace contextRef="#ctx0" brushRef="#br0" timeOffset="24832.64">4530 2752 0,'0'0'0,"-22"-21"16,22-22-16,0 22 0,-21 0 15,21 0-15,-21 21 0,21 21 16,-21 0 0,21 0-16,0 22 0,0-22 0,0 21 15,0 0-15,0 1 0,0-1 0,0 0 16,0-20-16,0 20 16,0 0-16,0 1 0,0-22 0,0 21 15,-21-21-15,21 22 0,-21-22 16,21 0-16,0 0 0,0 0 15,0-42 17,0 0-32,0 0 0,0 0 15,0-1-15,21 1 0,0 0 16,0 0-16,0-21 0,0 20 16,22 1-16,-22 0 0,21 0 15,1 0-15,20 0 0,-21-1 0,1 22 16,20 0-16,-20 0 0,-22 0 0,21 22 15,-21-1-15,22-21 0,-43 21 16,0 21-16,21-21 0,-21 1 0,0 20 16,-21-21-16,-1 21 0,1-20 15,-21 20-15,0-21 0,-1 21 0,1-20 16,0-1-16,-1 0 0,1 0 16,0 0-16,-1-21 0,1 0 0,21 21 15,-22-21-15,22 0 0,0 0 0,21-21 16,-21 21-1,21-21-15,0 0 0,0 0 0,0 0 16</inkml:trace>
  <inkml:trace contextRef="#ctx0" brushRef="#br0" timeOffset="25390.32">5567 3048 0,'-21'0'0,"42"0"0,-64 21 0,22-21 16,42 0 0,1 0-1,20 0-15,0 0 0,1 0 0,-1 0 16,21 0-16,1 0 0,-1 0 15,1 0-15,-1 0 0,1 0 0,-1 0 16,-20 0-16,20 0 0,-20 0 16,-1 0-16,0 0 0,1 0 0,-22 0 15,0 0-15,0 0 0,-21-21 16,0 0-16,0 0 16,-21 21-16,0-21 15,0 21-15,-1-22 0,-20 1 16,21 21-16,0-21 0,-22 21 0,22-21 15,0 21-15,0 0 0,0 0 0,21-21 16,21 42 31,0-21-47,-21 21 0,21-21 0,0 21 16,1-21-16,-1 21 0,0-21 15,-21 22-15,21-1 16,-21 0-16,0 0 0,0 0 15,0 0-15,-21 1 16,0-1-16,0 0 0,-1 0 0,1 0 16,-21 0-16,0 1 0,20-22 15,-20 21-15,0 0 0,21-21 0,-1 0 16,1 0-16,0 0 0</inkml:trace>
  <inkml:trace contextRef="#ctx0" brushRef="#br0" timeOffset="26655.1">7705 3323 0,'0'0'0,"21"-21"16,0 21-16,21-21 0,-21 21 0,1-21 15,-1 0-15,0-1 0,0 22 16,0-21-16,-21 0 0,0 0 0,0 0 16,0 0-16,0-1 15,0 1-15,0 0 0,-21 0 0,0 0 16,0-22-16,0 22 0,-1 0 16,-20 0-16,21 0 0,-21 0 0,-1-1 15,22 22-15,-21 0 0,-1 0 0,1 0 16,21 0-16,0 43 0,-22-22 15,22 21-15,21 1 0,-21-1 16,21 0-16,-21 1 0,21 20 16,-21-21-16,21 22 0,0-22 0,0 1 15,0-1-15,0-21 0,0 21 0,0-20 16,0-1-16,21 0 0,0-21 16,0 0-16,0 0 0,1 0 0,-1 0 15,0 0-15,21 0 0,-21-21 16,22 0-16,-22-1 0,21-20 0,1 21 15,-22-21-15,21 20 0,0-20 16,-20 0-16,20-1 0,0 1 0,-21-21 16,1 20-16,-1 1 0,0 0 0,0-1 15,-21 1-15,0-22 16,0 22-16,0 0 0,0-1 0,0 1 16,0 21-16,0 0 0,-21 21 15,0 0-15,0 0 0,21 42 16,-22-21-16,22 22 0,0-1 15,-21 0-15,21 1 0,-21-1 0,0 0 16,21 22-16,0-22 0,0 0 0,-21 22 16,21-22-16,0 1 0,0-1 15,0-21-15,0 21 0,0-20 0,21-1 16,0 0-16,0 0 0,0-21 16,22 0-16,-22 0 0,21 0 15,1 0-15,-22-21 0,21 0 16,0 0-16,-20-1 0,20 1 0,0 0 15,-21-21-15,22 21 0,-22-22 0,21 22 16,-21-21-16,1 21 0,-1-22 16,-21 22-16,0-21 0,0 21 0,0-1 15,0 1-15,-21 21 16,-1 0-16,1 0 0,0 0 16,0 0-16,0 21 0,0 1 15,-1-1-15,22 0 16,0 0-16,0 0 0,0 0 0,0 1 15,22-22 1,-1 21-16,0 0 0,0 0 16,0 0-16,0-21 0,-21 21 15,22 1-15,-22-1 0,21-21 0,-21 21 16,0 0-16,0 0 0,21-21 16,0 0-1,0 0-15,0 0 16,1 0-16,-1 0 0,0-21 15,0 21-15,0-21 0,0 0 0,1 0 16,20-1-16,-21 1 0,0-21 16,22 21-16,-22 0 0,0-1 0,0-20 15,-21 21-15,21 0 0,-21 0 16,21 21-16,-21 21 31,0 0-31,-21 0 0,21 0 16,-21 0-16,21 22 0,-21-22 15,21 0-15,0 0 0,0 0 0,0 1 16,0-1-16,0 0 0,0 0 16,0-42 15,0 0-15,0 0-16</inkml:trace>
  <inkml:trace contextRef="#ctx0" brushRef="#br0" timeOffset="26839.25">8975 2752 0,'0'0'0,"-22"0"0,1-21 16,0 21-16,0 0 0,0 0 0,0 0 16,-1 0-16,1 0 15,0 0-15,21 21 16,21-21 15,0 21-31,1-21 0</inkml:trace>
  <inkml:trace contextRef="#ctx0" brushRef="#br0" timeOffset="27263.35">9229 2879 0,'0'-21'16,"0"-1"-16,21 22 16,0 0-1,0 0-15,0 0 0,0 0 16,1 22-16,-1-1 0,0 0 16,21 0-16,-21 21 0,1-20 0,-1 20 15,0-21-15,-21 21 0,0 1 0,0-22 16,21 21-16,-21 1 0,0-22 15,0 0-15,0 0 0,0 0 0,0 0 16,0 1-16,0-44 31,0 1-31,0-21 16,0 21-16,0 0 0,0-1 16,21-20-16,-21 21 0,0-21 0,21 20 15,1-20-15,-1 21 16,-21-21-16,21-1 0,0 1 0,0 21 15,0-22-15,1 22 0,-22 0 0,21 0 16,0 21-16,0 0 16,0 0-16,-21 21 15,0 0-15,0 0 16,0 1-16,21-1 0</inkml:trace>
  <inkml:trace contextRef="#ctx0" brushRef="#br0" timeOffset="27938.97">10054 3133 0,'42'0'31,"-20"0"-31,-1-21 0,0 21 16,0-22-16,0 1 0,0 0 16,1 21-16,-1-21 0,0 0 0,-21 0 15,21-1-15,-21 1 0,0 0 0,0 0 16,0 0-1,-21 21-15,0 0 0,0 0 0,-1 21 16,1-21-16,0 21 0,0 0 16,0 0-16,-22 1 0,22 20 15,0-21-15,21 0 0,0 22 0,-21-22 16,21 0-16,0 0 0,0 0 16,0 0-16,0 1 0,21-1 0,0 0 15,0 0-15,1-21 0,-1 0 16,21 0-16,-21 0 0,0 0 0,22 0 15,-22 0-15,0 0 0,21 0 16,-20-21-16,-1 0 0,0 21 0,-21-21 16,21-1-16,-21 1 0,21 0 0,0 0 15,-21 0-15,22 0 0,-1-1 16,-21-20-16,21 21 0,0 0 16,0-22-16,0 22 0,1 0 15,-1 0-15,21 0 0,-21 0 0,22-1 16,-22 1-16,21 21 0,0 0 0,-20 0 15,-1 0-15,21 21 0,-21 1 16,0-1-16,1 0 0,-1 0 0,0 0 16,-21 22-16,0-22 0,0 0 15,0 21-15,0-21 0,0 1 0,0 20 16,0-21-16,0 0 0,-21 0 16,21 1-16,-21-22 0,21-22 46,0 1-46,0 0 0,0 0 16,0 0-16,21 0 0,0-22 16,-21 22-16,21 0 0,0 0 0,0-22 15,1 22-15,-1-21 0,-21 21 0,21 0 16,21-22-16,-21 22 0,1 21 16,-1-21-16,-21 0 0,21 21 0,0 0 15,0 0-15,0 0 16</inkml:trace>
  <inkml:trace contextRef="#ctx0" brushRef="#br0" timeOffset="28126.86">11557 2985 0,'0'21'15,"-21"-21"63,21-21-78</inkml:trace>
  <inkml:trace contextRef="#ctx0" brushRef="#br0" timeOffset="29795.58">12086 3366 0,'0'0'0,"0"-22"15,0 1-15,0 0 0,21 0 16,0 21-16,-21-42 0,22 20 16,-1 1-16,0 0 0,0-21 15,0 21-15,22-22 0,-22 22 16,21-21-16,-21-1 0,22 1 16,-22 0-16,21-1 0,-21-20 0,22 21 15,-22-1-15,0 1 0,0 0 0,-21 20 16,0-20-16,0 21 0,-21 21 31,0 21-31,-22 21 0,22-20 0,0 20 16,0-21-16,0 21 0,0 1 15,21-1-15,0-21 0,0 22 0,0-22 16,0 21-16,0-21 0,21 22 16,0-22-16,0 0 0,-21 0 15,21 0-15,0 0 0,1 1 0,-1-1 16,-21 0-16,-21-21 47,-1 0-47,1 0 0,-21 0 15,21 0-15,0-21 0,-1 0 0,1 21 16,0-22-16,0 22 0,0 0 16,0 0-16,21-21 0,0 42 31,0 1-31,0-1 15,21 0-15,0 0 16,0 0-16,0 0 0,0-21 16,1 22-16,20-1 0,-21-21 0,0 0 15,0 21-15,22-21 0,-22 0 16,0 0-16,21 0 0,-20-21 0,-1 21 16,0-21-16,21-1 0,-21 1 0,1 0 15,-1 0-15,0 0 0,0 0 16,-21-1-16,21-20 0,0 21 0,1 0 15,-22-43-15,0 22 16,21 21-16,-21-22 0,21 22 0,-21 0 16,0 0-16,0 42 31,0 0-31,0 0 16,0 1-16,0-1 0,0 21 0,0-21 15,0 0-15,0 22 0,0-22 16,0 0-16,0 21 0,0-20 0,0-1 15,0 21-15,0-21 0,0 0 16,0 1-16,21-22 0,-21 21 0,21-21 16,0 21-16,1-21 0,20 0 15,-21 0-15,0-21 0,0 0 16,22-1-16,-22 1 0,0 21 0,21-21 16,-20 0-16,-1-21 15,0 20-15,0 1 0,21 0 0,-42-21 16,22 21-16,-1-1 0,-21-20 0,21 21 15,-21 0-15,0 0 0,0-1 16,0 44 0,0-1-1,0 0-15,0 0 0,0 0 0,-21 0 16,21 1-16,-21 20 0,21-21 0,0 0 16,0 0-16,0 1 0,0-1 15,0 0-15,0 0 0,0 0 0,0 0 16,21-21-16,0 22 15,0-22-15,0 0 0,0 0 0,1 0 16,-1 0-16,0 0 0,0 0 0,0-22 16,0 1-16,1 21 0,-1-21 15,0 0-15,0 0 0,0 0 0,-21-1 16,21-20-16,1 21 0,-22 0 16,0 0-16,21-22 0,-21 22 0,21-21 15,-21 21-15,0-1 0,0 1 0,0 0 16,0 42-1,0 0 1,-21 1-16,21-1 0,-21 0 16,21 0-16,0 0 0,0 0 15,0 22-15,0-22 0,0 0 0,0 0 16,0 0-16,0 1 0,0-1 16,21 0-16,0 0 0,0-21 0,0 21 15,0-21-15,22 0 0,-22 0 16,0 0-16,0 0 0,22 0 0,-22 0 15,0 0-15,0-21 0,0 0 0,0 21 16,22-21-16,-22 0 0,0-1 16,0 1-16,0 0 0,1-21 15,-22 21-15,21-1 0,0-20 0,-21 21 16,0 0-16,0 0 0,0-1 0,0 1 16,0 42-1,0 1 1,0-1-16,0 0 0,0 0 15,-21 0-15,21 0 0,-21 1 16,21-1-16,0 0 0,0 0 0,0 0 16,-22 0-16,22 1 0,22-22 47,-22-22-32,21 22-15</inkml:trace>
  <inkml:trace contextRef="#ctx0" brushRef="#br0" timeOffset="29975.14">14393 2582 0,'-21'-21'16,"42"42"-16,-63-63 0,21 21 16,0 21-16,-1 0 0,1 0 15,0 0-15,21 21 31,21 0-15,0-21-16,1 0 0,20 0 16</inkml:trace>
  <inkml:trace contextRef="#ctx0" brushRef="#br0" timeOffset="30258.97">14859 2350 0,'0'0'0,"0"-22"0,-21 22 16,0 0 0,21 22-1,0 20-15,0-21 0,0 21 16,0 22-16,-22-22 0,22 1 0,0 20 16,-21-21-16,21 22 15,0-22-15,0 1 0,-21-1 0,21 0 16,-21-21-16,21 22 0,0-22 0,0 0 15,0 0-15,0 0 0,0 1 16,21-22 0,0 0-16,0 0 15,1 0-15,-22-22 0,21 22 0,0-21 16,0 0-16</inkml:trace>
  <inkml:trace contextRef="#ctx0" brushRef="#br0" timeOffset="30440.02">14753 2794 0,'0'0'0,"21"0"31,0 0-15,1 0-16,-1 0 0,0 0 0,0 0 15,21 0-15,-20 0 0,20 0 0,0 0 16,22 0-16,-22 0 0</inkml:trace>
  <inkml:trace contextRef="#ctx0" brushRef="#br0" timeOffset="31151.03">15557 2582 0,'-21'0'0,"42"0"0,-42-21 0,0 21 15,0 0-15,0 0 0,0 0 16,-1 21-16,1 1 0,0-1 15,21 0-15,-21 0 0,0 21 0,0-20 16,-1 20-16,22 0 0,-21-21 16,21 22-16,-21-22 0,21 21 0,0-21 15,0 1-15,0-1 0,0 0 16,0 0-16,21 0 0,0 0 16,1-21-16,20 0 0,0 22 0,-21-22 0,22 0 15,-1 0-15,0 0 16,1 0-16,-1 0 0,0-22 0,1 1 15,-22 0-15,21 0 0,-21 0 16,1 0-16,-1-1 0,0-20 0,0 0 16,-21-1-16,0 1 0,21 0 0,-21-22 15,21 1-15,-21 20 0,0-20 16,0 21-16,0-1 0,0 22 0,0 0 16,0 0-16,0 42 15,0 0-15,-21 21 16,0-20-16,21 20 15,-21 21-15,21-20 0,0-1 0,-21 0 0,21 1 16,-21-1-16,21 0 16,-22 1-16,22-1 0,0-21 0,0 0 15,0 22-15,-21-22 0,21 0 16,0 0-16,-21-21 16,21 21-16,0-42 31,0 0-31,0 0 15,0 0-15,0 0 0,21-1 16,0 1-16,1 0 0,-1-21 0,21 21 16,-21-22-16,22 22 0,-1-21 15,0 21-15,1-1 0,-1 22 16,0 0-16,1 0 0,-22 0 0,0 0 16,0 22-16,0-1 0,-21 0 15,0 0-15,0 0 0,0 0 0,0 22 16,0-22-16,0 0 0,-21 0 15,0 0-15,0 1 0,21-1 0,-21 0 16,-1-21-16,1 21 0,0-21 0,21 21 16,21-42 15,22 0-15</inkml:trace>
  <inkml:trace contextRef="#ctx0" brushRef="#br0" timeOffset="31390.93">16383 2413 0,'0'0'0,"-21"-21"0,0 21 16,-1 0-16,1 0 0,21-21 16,21 21-1,1 0-15,-1 0 0,21 0 16,0 0-16,1-21 0,20 21 15,-20 0-15,-1 0 0,0 0 16,1 0-16,-1 0 0,-21 0 0,21 0 16,-20 0-16,-1 0 0</inkml:trace>
  <inkml:trace contextRef="#ctx0" brushRef="#br0" timeOffset="31627.8">16764 2350 0,'0'0'0,"-21"0"16,0 0-1,-1 21-15,1 0 16,21 21-16,-21-21 0,21 22 16,-21-1-16,0 0 0,21 1 0,-21-1 15,-1 0-15,22 1 0,-21-1 16,0-21-16,21 22 0,0-22 0,0 0 15,-21 0-15,21 0 0,0 0 16,0 1-16,0-1 0,21-21 16,0 0-16,0 0 15,1 0-15,-1 0 0</inkml:trace>
  <inkml:trace contextRef="#ctx0" brushRef="#br0" timeOffset="31975.58">17124 2667 0,'0'0'0,"0"-21"0,-21 21 31,-1 0-31,1 21 0,21 0 16,-21 0-16,0 1 0,0 20 16,0-21-16,21 21 0,-22-20 15,22-1-15,-21 0 0,21 0 0,0 0 16,0 0-16,0 1 0,0-1 15,0 0-15,21-21 16,1 0-16,-1 0 0,0 0 16,0 0-16,0 0 0,0-21 15,1 21-15,-1-21 0,-21-1 16,0 1-16,21 0 0,-21 0 0,21 0 16,-21 0-16,0-22 0,0 22 15,21 0-15,-21 0 0,0 0 0,0-1 16,0 1-16,0 0 0,-21 21 0,0 0 15,0-21-15,0 21 0,-1 0 16,1 0-16,0 0 16</inkml:trace>
  <inkml:trace contextRef="#ctx0" brushRef="#br0" timeOffset="32480.23">17949 2455 0,'0'0'0,"0"-21"0,0 0 0,0 0 16,0 0-16,0 0 15,0 42 17,0 21-32,-21 0 15,21 1-15,-21-1 0,21 0 16,-21 22-16,21-22 0,0 1 0,0-1 16,-21 0-16,21 1 0,0-1 15,0-21-15,0 0 0,0 22 0,0-22 16,0 0-16,21 0 0,0-21 15,0 0-15,0 0 0,0 0 16,1 0-16,-1 0 0,0 0 0,21-21 16,-21 21-16</inkml:trace>
  <inkml:trace contextRef="#ctx0" brushRef="#br0" timeOffset="32747.08">18436 2455 0,'21'-21'0,"-42"42"0,63-84 15,-20 42-15,-1 21 0,0-21 16,0 21-16,0 0 0,0 0 0,1 0 16,-1 21-16,0 0 0,0 0 15,0 21-15,-21 1 0,0-1 0,0 0 16,0 1-16,0-1 0,0 0 16,0 1-16,-21-1 0,21-21 0,-42 22 15,21-22-15,-1 0 0,1 0 16,-21 0-16,21 0 0,0-21 15,-1 22-15,1-22 0,0 0 0,0 0 16,42 0 15,0-22-31</inkml:trace>
  <inkml:trace contextRef="#ctx0" brushRef="#br0" timeOffset="32922.86">19113 2794 0,'-21'0'47,"0"0"-31,21-21-1</inkml:trace>
  <inkml:trace contextRef="#ctx0" brushRef="#br0" timeOffset="33539.26">19918 2561 0,'0'-21'0,"0"42"0,0-63 0,0 21 0,0 0 16,0-1-16,0 1 15,0 42 1,0 1-1,0-1-15,-21 0 0,21 21 0,0-21 16,0 22-16,-22-1 0,22 0 16,0 1-16,-21-22 0,21 21 0,-21-21 15,0 22-15,21-22 0,-21 0 16,0 0-16,21 0 0,-22 1 0,22-1 16,-21-21-1,0 0-15,21-21 16,0-1-1,0 1-15,0 0 0,0 0 16,0-21-16,0 20 0,21-20 0,0 21 16,1-21-16,20-1 0,-21 1 15,21 0-15,-20-1 0,20 1 0,0 0 16,1 20-16,-1 1 0,0 21 16,1 0-16,-1 0 0,-21 0 0,21 21 15,-20 1-15,20 20 0,-21-21 16,0 21-16,-21 1 0,0-1 0,0 0 15,0 1-15,0-22 0,0 21 16,0-21-16,-21 1 0,0-1 0,0 0 16,0 0-16,-1 0 0,22 0 0,-21-21 15,21-21 32</inkml:trace>
  <inkml:trace contextRef="#ctx0" brushRef="#br0" timeOffset="33884.01">20532 2773 0,'0'0'0,"21"-21"16,0 21 0,0-21-16,0-1 15,0 22-15,22-21 0,-22 0 16,0 0-16,21 0 0,-20 0 0,-1-1 15,0-20-15,0 21 0,0 0 16,-21 0-16,0-1 0,0 1 0,0 0 16,0 0-16,-21 21 0,0 0 15,0 0-15,0 0 0,-22 21 0,22 0 16,-21 22-16,-1-22 0,1 21 16,21 0-16,-21-20 0,20 20 0,1 0 15,0 1-15,0-22 0,21 21 16,0-21-16,0 0 0,0 1 15,0-1-15,21 0 0,0 0 16,0-21-16,22 0 0,-1 21 0,0-21 16,1 0-16,-1 0 0,22 0 0,-22 0 15,0-21-15,1 21 0,-1-21 16,-21 0-16</inkml:trace>
  <inkml:trace contextRef="#ctx0" brushRef="#br0" timeOffset="34450.83">21188 2709 0,'21'-42'0,"-42"84"0,42-105 0,0 21 16,0-1-16,-21 22 0,0 0 15,0-21-15,21 20 0,-21 1 16,0 42 0,0 1-16,0-1 0,0 21 15,0-21-15,-21 22 0,21-22 16,-21 21-16,21 0 0,0-20 16,-21 20-16,21-21 0,-21 21 15,21-20-15,-21-1 0,21 0 0,0 0 16,0 0-16,21-21 31,0 0-31,0-21 16,0 0-16,0 0 15,1 21-15,-22-43 0,21 22 16,0 0-16,21-21 0,-21 21 16,1-1-16,-1-20 0,0 21 0,0 0 15,0 0-15,0 21 0,1 0 16,-1 0-16,-21 21 0,0 0 15,0 0-15,0 21 0,0-20 16,0-1-16,0 21 0,0-21 0,0 0 16,0 1-16,0-1 0,0 0 0,0 0 15,0 0-15,21-21 16,-21 21-16,21-21 0,0 0 0,0 0 16,1 0-16,-1 0 0,0 0 15,21-21-15,-21 0 0,1 21 0,-1-21 16,21 0-16,-21 0 0,0-1 15,1-20-15,-1 21 0,0-21 16,-21-1-16,0 1 0,0 21 0,0-22 16,0 1-16,-21 0 0,0 21 15,-1-1-15,1 22 0,0 0 0,-21 0 16,21 0-16,-1 0 0,-20 0 16,21 0-16,0 0 0,0 22 0,21-1 15,0 0-15,0 0 16,21-21-1,21 0-15</inkml:trace>
  <inkml:trace contextRef="#ctx0" brushRef="#br0" timeOffset="35333.79">22437 2265 0,'0'0'0,"0"-21"0,0 0 15,0-1-15,0 1 0,0 0 16,0 0-16,0 0 0,0 42 31,0 0-31,0 0 16,-22 0-16,22 22 0,-21-1 15,21 22-15,-21-22 0,21 21 16,0-20-16,-21 20 0,0-20 16,0 20-16,21-21 0,0 1 0,0-22 15,-22 21-15,22-21 0,0 1 0,0-1 16,0 0-16,22-21 31,-1-21-31,0 0 16,0-1-16,0 1 0,-21 0 15,21 0-15,1-21 0,-1-1 16,0 22-16,0-21 0,0-1 0,0 1 16,22 0-16,-22 21 0,0-1 15,-21 1-15,21 21 0,0 0 0,1 21 16,-22 1-16,0 20 16,0-21-16,0 21 0,0 1 15,0-22-15,0 21 0,0-21 0,0 22 16,0-22-16,0 0 0,0 21 15,0-20-15,21-1 0,0-21 16,0 0-16,0 0 0,0 0 16,1 0-16,20 0 0,0 0 0,-21 0 15,22-21-15,-1 21 0,0-22 16,1 1-16,-1-21 0,-21 21 16,0-22-16,22 1 0,-22 0 15,-21-22-15,21 22 0,-21-22 0,0 22 16,0-21-16,0 20 0,0-20 0,0 20 15,0 1-15,-21 0 0,21-1 16,-21 22-16,0 0 0,-1 0 16,1 21-16,0 0 0,0 0 15,-21 21-15,20 0 0,1 22 16,0-22-16,0 0 0,0 21 16,0-21-16,-1 1 0,22 20 0,0-21 15,-21 21-15,21-20 0,0-1 0,0 21 16,0-21-16,21 0 0,1 1 15,-1-1-15,21-21 0,0 21 16</inkml:trace>
  <inkml:trace contextRef="#ctx0" brushRef="#br0" timeOffset="35546.72">23558 2498 0,'0'0'15,"0"21"1,0 0-16,-21 0 15,21 0-15,-21 1 16,21-1-16,-21 0 0,21 0 0,0 0 16,-21 0-16,0 1 15,21-1-15,0 0 16,21-42 15</inkml:trace>
  <inkml:trace contextRef="#ctx0" brushRef="#br0" timeOffset="35727.15">23622 2434 0,'0'-21'0,"0"42"0,0-84 0,0 42 0,0-1 0,0 1 16,-21 0 0,0 21-16,-1 0 15,1 0 1,21 21-1,0 0-15,21-21 16,1 22-16,-1-1 0,0-21 16,0 21-16</inkml:trace>
  <inkml:trace contextRef="#ctx0" brushRef="#br0" timeOffset="36155.32">24066 2498 0,'0'0'0,"-21"21"15,21 0-15,-21-21 0,0 21 16,0 0-16,21 1 0,-21-1 0,-1-21 16,22 21-16,0 0 0,-21 0 15,0-21-15,21 21 0,-21 1 0,21-1 16,-21-21 0,21-21 15,0-1-16,0 1-15,0 0 16,21 0-16,0 0 0,0-22 0,0 22 16,1 0-16,20-21 0,-21 21 15,21-1-15,1-20 0,-1 42 16,-21-21-16,22 21 0,-22 0 16,21 0-16,-21 0 0,0 21 0,1 0 15,-22 0-15,0 1 0,0 20 16,21-21-16,-21 21 0,0-20 0,0-1 15,0 21-15,0-21 0,-21 0 16,-1 1-16,1-1 0,21 0 16,-21-21-16,0 21 0,42-21 47,0-21-47</inkml:trace>
  <inkml:trace contextRef="#ctx0" brushRef="#br0" timeOffset="36670.81">24955 2434 0,'0'-84'15,"0"168"-15,0-190 0,-21 106 16,0 0-16,0 0 16,0 0-16,-22 0 0,22 0 0,-21 0 15,21 22-15,-22-1 0,22 0 16,-21 21-16,21-21 0,0 22 15,-1-22-15,1 21 0,0-21 0,0 1 16,21 20-16,0-21 0,0 0 16,0 0-16,0 1 0,21-1 15,0-21-15,0 21 0,1-21 16,-1 0-16,21 0 0,-21 0 0,0 0 16,22 0-16,-22-21 0,0 0 15,0-1-15,0 1 0,22 0 0,-22-21 16,0 21-16,0-22 0,-21 1 15,21 0-15,1-1 0,-1-20 0,-21 20 16,0 1-16,0-21 0,21 20 16,-21 1-16,0 0 0,21-1 0,-21 22 15,0-21-15,0 21 16,0-1-16,0 44 16,-21-1-16,0 0 15,21 21-15,0 1 0,-21-1 0,-1-21 16,22 43-16,-21-22 0,21 0 15,0 1-15,0-1 0,-21 0 0,21 1 16,0-1-16,0 0 0,0-21 16,0 22-16,0-22 0,0 0 0,0 0 15,21 0-15,0-21 0,1 0 16,-1 0-16,21 0 0,-21 0 16,0 0-16,1 0 0,20-21 15,0 21-15,-21-21 0</inkml:trace>
  <inkml:trace contextRef="#ctx0" brushRef="#br0" timeOffset="37071.14">25506 2392 0,'21'-106'31,"-42"212"-31,21-212 16,-21 106-16,-1 21 16,1 0-16,0 1 0,0-1 0,0 0 15,0 0-15,-1 21 0,22-20 16,0 20-16,-21-21 0,21 0 15,0 22-15,0-22 0,0 0 0,0 0 16,0 0-16,21 0 16,1-21-16,-1 0 0,0 0 15,0 0-15,0 0 0,0 0 16,1 0-16,-1-21 0,0 0 0,0 21 16,0-21-16,-21 0 0,21-22 15,1 22-15,-22-21 0,0 0 0,0-1 16,0 22-16,0-21 0,0 21 15,0-22-15,0 22 0,0 0 0,-22 21 16,1 0-16,0 0 16,0 0-16,0 0 0,0 21 0,-1 0 15,1 22-15,0-22 16,0 0-16,0 21 0,0-21 0,-1 22 16,22-22-16,0 21 0,0-21 15,0 1-15,0-1 0,0 0 0,22-21 16,-1 21-16,0-21 15,0 0-15</inkml:trace>
  <inkml:trace contextRef="#ctx0" brushRef="#br0" timeOffset="37631.36">25993 2371 0,'0'0'0,"0"-21"0,0-1 15,0 1-15,0 0 0,-22 42 31,22 0-31,-21 1 16,0-1-16,0 0 0,0 21 0,21-21 16,0 22-16,0-22 0,-21 0 0,21 21 15,0-20-15,0-1 0,0 0 16,0 0-16,21-21 16,0 0-16,0 0 15,0 0-15,0 0 0,1 0 16,-1 0-16,0-21 0,21 0 15,-21 21-15,1-21 0,20-1 0,-21 1 0,0 0 16,0 0-16,1-21 16,-1 20-16,-21 1 0,0 42 31,0 1-15,0-1-16,0 0 0,0 21 0,-21-21 15,21 1-15,0-1 0,0 0 16,0 0-16,0 0 0,21-21 15,0 21-15,0-21 16,0 0-16,0 0 0,1 0 0,-1 0 16,0-21-16,0 0 15,0 0-15,0 0 0,-21 0 0,0-1 16,0-20-16,22 21 0,-22-21 16,0 20-16,0-20 0,0 21 15,0 0-15,0 0 0,0-1 0,0 1 16,-22 21-1,1 0-15,0 0 16,0 0 0</inkml:trace>
  <inkml:trace contextRef="#ctx0" brushRef="#br0" timeOffset="38171.51">27411 1482 0,'0'0'0,"0"-21"0,0-1 16,-21 22 15,-1 0-31,1 22 0,-21 20 16,21 0-16,-22 1 0,1 20 16,0 1-16,-22-1 0,22 22 15,-22-1-15,22-20 0,-21 21 16,20-22-16,1 22 0,0-22 0,-1 22 15,1-22-15,21 22 0,0-21 0,-1-1 16,22 1-16,0-1 0,0 1 0,0-22 16,0 0-16,0 1 0,22-1 15,-1 0-15,0-21 0,21 22 0,1-22 16,-22-21-16,21 0 16,0 0-16,1 0 0,20 0 0,-20 0 0,20-21 15,1 21-15,-22-21 0</inkml:trace>
  <inkml:trace contextRef="#ctx0" brushRef="#br0" timeOffset="39287.37">27601 2074 0,'0'0'0,"0"-21"0,21 0 0,-21 0 0,0 0 16,22 0-16,-22-1 15,21 22-15,-21 22 16,0-1-1,0 21-15,0-21 0,-21 22 0,-1-1 16,22 0-16,-21-21 0,0 22 16,0-1-16,21 0 0,-21-20 0,21 20 15,-21-21-15,21 0 16,0 0-16,0 1 0,0-1 16,0-42-1,0-1 1,21 22-16,-21-21 0,21 0 15,0 0-15,0-21 0,-21 20 0,21 1 16,1-21-16,-1 21 0,0 0 16,0-22-16,0 22 0,-21 0 0,21 0 15,-21 0-15,22 21 0,-22 21 16,0 0 0,0 0-16,0 0 0,0 0 15,0 1-15,0 20 0,0-21 16,0 0-16,0 0 0,21 22 0,0-22 15,-21 0-15,21-21 0,0 21 16,0 0-16,1-21 0,-1 0 0,0 0 16,21 0-16,-21 0 0,22 0 15,-22 0-15,21 0 0,1-21 0,-22 0 16,0 0-16,0 0 0,21 0 16,-42-22-16,22 22 0,-1-21 0,-21-1 15,21 1-15,-21 0 0,0-1 16,0 1-16,21-21 0,-21 20 0,0 1 15,21 0-15,-21 20 0,0 1 16,0 0-16,0 42 16,0 0-16,0 22 0,0-22 15,0 21-15,0 1 0,-21-1 0,0 0 16,21 22-16,-21-22 16,21-21-16,0 22 0,-21-1 0,21 0 15,0 1-15,0-22 0,0 0 16,0 0-16,0 0 0,21 0 0,0-21 15,0 0-15,0 0 0,0 0 16,1 0-16,-1 0 0,0 0 0,0-21 16,0 0-16,0 0 0,1 21 15,-22-21-15,21-22 0,0 22 0,-21 0 16,0 0-16,21-21 0,-21 20 16,21 1-16,-21 0 0,0 0 0,0 0 15,0 42 1,0 0-1,0 0-15,0 0 0,0 1 16,-21-1-16,21 0 0,-21 0 0,21 0 16,0 0-16,0 1 0,0-1 15,0 0-15,-21 0 0,21 0 16,0-42 15</inkml:trace>
  <inkml:trace contextRef="#ctx0" brushRef="#br0" timeOffset="39471.3">28723 2011 0,'0'0'0,"0"-21"0,-21 0 16,0 21 0,0 0-16,-1 0 15,22 21-15,-21 0 0,21 0 16,0 0-1,21-21 1,1 21-16,-1-21 0</inkml:trace>
  <inkml:trace contextRef="#ctx0" brushRef="#br0" timeOffset="39911.32">28977 2117 0,'0'0'0,"0"21"0,-21 0 15,21 0-15,-21-21 16,0 21-16,21 1 0,0-1 16,-22 0-16,1 0 15,21 0-15,0 0 0,-21 1 16,21-1-16,0 0 31,0-42 0,0 0-31,0-1 16,0 1-16,21 0 16,0-21-16,1 21 0,-1-1 0,21 1 15,-21-21-15,22 21 0,-1 0 16,0-1-16,1 1 0,20 0 16,-42 21-16,22 0 0,-1 0 0,-21 21 15,0 0-15,0 1 0,-21-1 0,0 0 16,0 0-16,0 0 15,0 22-15,0-22 0,-21 0 0,21 0 16,-21 0-16,0 0 0,0 1 16,0-1-16,-1 0 0,1-21 15,42 0 17,1 0-32,20-21 15</inkml:trace>
  <inkml:trace contextRef="#ctx0" brushRef="#br0" timeOffset="40407.39">29845 2117 0,'0'0'16,"21"-21"-16,-21-1 0,0 1 15,-42-21 1,21 42 0,-1 0-16,1 0 0,0 0 0,0 21 15,0-21-15,0 21 0,-22 0 16,22 1-16,0-1 0,0 0 15,0 0-15,-1 21 0,22-20 0,0-1 16,-21 0-16,21 0 0,0 0 0,0 0 16,0 1-16,21-1 15,1-21-15,-1 0 0,0 0 16,0 0-16,0 0 0,0 0 16,1 0-16,-1-21 0,0 21 15,-21-22-15,21 1 0,0 0 16,0 0-16,-21-21 0,22 20 0,-1-20 15,-21 0-15,0-22 0,21 22 16,0-22-16,-21 1 0,21-1 0,-21 1 16,0 21-16,0-22 0,0 43 15,0-21-15,0 20 0,0 1 0,-21 64 32,21-22-32,0 21 0,-21 0 15,21 22-15,-21-22 0,21 22 16,-21-22-16,21 22 0,0-22 15,0 0-15,0 1 0,0-1 0,0-21 16,0 0-16,0 22 0,0-22 16,0 0-16,0 0 0,21-21 15,0 0-15,0 0 16,0 0-16,22 0 0,-22 0 0,21 0 16,-21-21-16,22 21 0</inkml:trace>
  <inkml:trace contextRef="#ctx0" brushRef="#br0" timeOffset="40780.18">30374 2011 0,'0'-42'16,"0"84"-16,21-106 0,-21 43 16,-21 21-1,-21 21 1,21 1-16,-1-1 0,1 0 0,0 21 16,0-21-16,0 1 0,0 20 15,-1-21-15,22 0 0,-21 0 0,21 1 16,0-1-16,0 0 0,0 0 15,21-21-15,1 0 0,-1 0 16,0 0-16,0 0 16,21 0-16,-20 0 0,-1 0 0,0 0 15,0 0-15,0-21 0,0 0 0,-21 0 16,22-1-16,-1 1 16,0-21-16,-21 21 0,0-22 0,0 1 15,0 21-15,0-21 0,0 20 16,0 1-16,-21 21 15,0 0-15,-1 0 0,-20 0 0,0 21 16,21 1-16,-22-1 0,22 0 16,0 0-16,0 0 0,0 22 0,-1-22 15,22 0-15,0 0 16,0 0-16,0 0 0,22-21 0,-1 0 16,0 0-16,0 22 0</inkml:trace>
  <inkml:trace contextRef="#ctx0" brushRef="#br0" timeOffset="41334.3">30734 2053 0,'0'0'0,"0"-21"0,21 0 0,-21 0 15,0 0-15,0 42 32,0 0-32,-21 0 0,0 0 15,0 0-15,21 1 0,-22 20 16,1-21-16,21 0 0,-21 0 0,21 1 15,0-1-15,0 0 0,0 0 16,0 0-16,21-21 16,0 0-1,1 0-15,-1 0 0,0 0 16,0 0-16,0-21 0,0 0 16,1 21-16,-1-21 0,0 0 15,-21-1-15,21 1 0,0 0 0,0 0 16,-21 42-1,0 0 1,0 0-16,0 1 16,-21-1-16,21 0 0,-21 0 0,21 0 15,0 0 1,0 1-16,21-1 0,0-21 16,1 0-16,-1 0 0,0 0 15,0 0-15,21 0 0,-20 0 16,-1 0-16,0 0 0,-21-21 15,21-1-15,0 22 0,0-21 16,-21 0-16,22-21 0,-22 21 0,21-1 16,-21-20-16,0 21 0,0-21 15,0 20-15,0 1 0,0 0 0,0 0 16,0 0-16,-21 42 31,21 0-31,-22 0 16,1 0-16,21 1 15,0-1-15,0 0 0,-21 0 16,21 0-16</inkml:trace>
  <inkml:trace contextRef="#ctx0" brushRef="#br0" timeOffset="43051.72">27792 2921 0,'0'0'0,"-21"0"0,-1 0 16,44 0 15,-1 0-16,21 0-15,0 0 0,22 0 0,-1 0 16,1 0-16,-1 0 0,1 0 16,84 0-16,-84 0 15,-22 0-15,21 0 0,-20 0 0,-1 0 16,-21 0-16,0 0 0,1 0 16,-44 0-1,-20 0-15,21 0 16</inkml:trace>
  <inkml:trace contextRef="#ctx0" brushRef="#br0" timeOffset="43271.53">28279 2921 0,'0'0'0,"-22"0"0,1 21 16,21 0-16,0 1 16,0-1-1,0 0-15,-21 0 0,21 0 0,-21 0 16,0 1-16,21-1 0,0 21 15,-21-21-15,21 0 0,-22 22 0,1-22 16,21 0-16,0 0 0,0 0 16,-21 1-16,21-1 0,0 0 0,-21-21 15,21 21-15,21-21 32</inkml:trace>
  <inkml:trace contextRef="#ctx0" brushRef="#br0" timeOffset="43806.64">28617 3133 0,'21'0'0,"-42"0"0,64-21 0,-22 21 15,-42 21 17,-1 0-32,1 21 0,21-21 0,-21 1 15,0-1-15,21 21 0,-21-21 16,21 0-16,0 1 0,0-1 0,0 0 15,0 0-15,0 0 16,21-21-16,0 0 0,0 0 16,22 0-16,-22 0 0,0 0 15,21-21-15,-21 21 0,22-21 0,-22 0 16,21 0-16,-21-1 16,1 1-16,-1 0 0,0 0 0,0-21 15,0 20-15,-21 1 0,0 0 16,0 0-16,0 0 0,0 0 0,-21 42 47,21 0-47,-21 0 0,21 21 15,-21-20-15,21 20 0,0-21 16,0 21-16,-21 1 0,21-22 16,-22 21-16,22-21 0,0 22 15,0-22-15,0 21 0,0-21 0,0 1 16,0-1-16,0 0 0,-21 0 15,21 0-15,-21 0 0,0-21 0,0 0 16,0 22-16,-1-22 0,1 0 0,0 0 16,0 0-16,0 0 0,-22 0 15,22 0-15,-21-43 0,21 43 16,21-21-16,0 0 16,0 0-16,0 0 0,0-1 15,0 1-15,21-21 0,0 21 16,21 0-16</inkml:trace>
  <inkml:trace contextRef="#ctx0" brushRef="#br0" timeOffset="44091.36">29464 3090 0,'0'0'0,"-21"0"15,0 0 1,-1 22-16,1-1 15,21 0-15,-21 21 0,0 1 0,21-22 16,0 21-16,-21 0 0,0 1 16,21-1-16,-22 0 0,22 1 0,0-1 15,0 0-15,-21 1 0,0-1 16,21-21-16,-21 22 0,0-22 16,21 21-16,0-21 0,-21 0 0,21 1 15,0-1-15,21-21 31,0 0-31,0-21 0,0-1 16,-21 1-16</inkml:trace>
  <inkml:trace contextRef="#ctx0" brushRef="#br0" timeOffset="44360.21">29295 3493 0,'0'0'0,"0"-64"0,0 22 16,0-1-16,0 1 0,0 0 0,21-1 15,-21 1-15,21 21 0,0-21 16,0 20-16,0 1 0,22 0 15,-22 0-15,0 0 0,21 21 0,-20 0 16,20 0-16,-21 0 0,0 0 16,22 0-16,-22 0 0,0 21 0,-21 0 15,0 21-15,0-20 16,0-1-16,0 0 0,0 0 0,-21 21 16,0-20-16,-1-1 0,1 0 15,0 0-15,-21-21 0,21 21 16,-1-21-16,1 0 0,0 0 0,21-21 31,21 21-15,0-21-16,1 0 0</inkml:trace>
  <inkml:trace contextRef="#ctx0" brushRef="#br0" timeOffset="44700.17">29739 3154 0,'21'0'0,"0"-21"16,1 21-1,-1 0-15,0 0 16,0-21-16,0 21 0,22 0 0,-22-22 16,21 22-16,-21-21 0,22 21 15,-22-21-15,21 0 0,-21 0 16,0 0-16,1-1 0,-1 1 0,-21 0 16,0 0-16,0 0 15,-21 21-15,-1 0 0,-20 0 0,21 0 16,-21 0-16,20 21 0,-20 0 15,0 0-15,21 0 0,-22 22 0,22-22 16,0 21-16,0-21 0,0 22 16,21-22-16,0 21 0,0-21 0,0 22 15,0-22-15,0 0 0,21 0 16,0 0-16,0 1 0,0-22 0,22 0 16,-22 0-16,21 0 15,0 0-15,1 0 0,-1-22 0,0 1 16,22 0-16,-1 0 0,-20-21 15,20 20-15,-20-20 0</inkml:trace>
  <inkml:trace contextRef="#ctx0" brushRef="#br0" timeOffset="45387.26">31644 2053 0,'0'0'0,"0"21"16,0 1-16,0-1 0,0 0 15,0 0 1,0 0-16,21-21 15,0 0 1,1 0 0,-1 0-16,-21-21 15,0 0-15,0 0 16,0 0-16,0-1 16,0 1-16,0 0 0,0 0 15,-21 21 1,21 21-1,-22 0 1,22 0-16,-21 1 16,21-1-16,0 0 0,21-21 31,1 0-31,20 0 0</inkml:trace>
  <inkml:trace contextRef="#ctx0" brushRef="#br0" timeOffset="45648.12">32152 1820 0,'0'0'0,"0"-42"16,21 42-1,0-21-15,1 21 0,20 0 16,0 0-16,22 0 0,-22-21 15,0 21-15,22 0 0,-22 0 0,1 0 16,-1 0-16,-21 0 0,0 0 16,0 0-16,-21 21 15,-21-21 1,0 0-16,0 0 0,0 0 16</inkml:trace>
  <inkml:trace contextRef="#ctx0" brushRef="#br0" timeOffset="45867.32">32427 1799 0,'0'0'0,"-21"43"16,21-22-16,0 0 15,-21 0-15,21 0 0,-21 0 16,21 22-16,-21-22 0,21 0 0,0 21 16,-22-20-16,1 20 0,21-21 15,0 0-15,-21 22 0,0-22 16,21 0-16,-21 0 0,21 0 15,0 0-15,0 1 16,21-22 0,0 0-16,0 0 0,0 0 15,1 0-15</inkml:trace>
  <inkml:trace contextRef="#ctx0" brushRef="#br0" timeOffset="46080.22">32766 1990 0,'0'21'32,"-21"0"-17,0 0-15,21 22 16,-22-22-16,1 0 0,21 0 16,-21 0-16,21 0 0,0 1 0,-21-1 15,21 0-15,0 0 0,0 0 16</inkml:trace>
  <inkml:trace contextRef="#ctx0" brushRef="#br0" timeOffset="46354.97">32724 2074 0,'0'0'0,"0"-21"0,0 0 0,0 0 0,21 0 16,-21 0-16,0-1 0,21 1 15,0 0-15,0 0 16,0 21-16,1 0 0,-1 0 0,0 0 16,0 21-16,0 0 15,-21 0-15,0 1 0,21 20 0,-21-21 16,0 21-16,0-20 0,0 20 16,0-21-16,0 0 0,0 0 15,0 1-15,-21-1 0,21 0 0,-21-21 16,0 21-16,0 0 15,0-21 1</inkml:trace>
  <inkml:trace contextRef="#ctx0" brushRef="#br0" timeOffset="46538.85">32597 2159 0,'0'0'0,"-22"0"15,44 0 17,-1 0-32,0 0 0,21 0 15,-21 0-15,1-21 16,20 21-16,-21 0 0,21 0 0,-20-21 16,-1 0-16,0 21 0,21-22 15,-21 22-15</inkml:trace>
  <inkml:trace contextRef="#ctx0" brushRef="#br0" timeOffset="46742.5">33232 1905 0,'-22'0'31,"1"0"-31,0 21 0,21 0 0,-21-21 16,21 22-16,0-1 0,-21 0 15,21 0-15,-21 0 0,21 0 16,0 1-16,0-1 0,0 0 0,-22 0 15,22 0-15,-21 0 16,21 1 0</inkml:trace>
  <inkml:trace contextRef="#ctx0" brushRef="#br0" timeOffset="47180.21">33147 2011 0,'0'0'15,"0"-21"-15,0 0 0,21-1 0,-21 1 16,0 0-16,21 21 0,-21-21 16,21 21-16,1-21 15,-1 21-15,0 0 16,0 0-16,-21 21 16,0 0-1,0 0-15,-21 0 0,0 1 16,0-22-16,21 21 0,-22-21 15,1 21-15,0-21 0,0 0 0,0 0 16,21 21-16,0 0 47,21-21-47,0 0 16,0 21-16,0-21 0,-21 22 0,22-22 15,-1 21-15,-21 0 16,0 0-16,0 0 0,0 0 15,0 1 1,0-1-16,-21-21 16,-1 0-16,1 21 0,0-21 0,0 0 15,0 0-15,0 0 0,-1 21 16,1-21-16,0 0 16,0 0-16,21-21 15,0 0 1</inkml:trace>
  <inkml:trace contextRef="#ctx0" brushRef="#br0" timeOffset="47533.21">33274 1566 0,'0'0'0,"0"-42"0,-21 21 15,21 0-15,0 0 0,0-1 16,21 22-1,0 0-15,0 0 0,22 22 16,-22-1-16,21 0 0,0 0 0,1 21 16,-1 22-16,-21-22 0,22 22 15,-22-1-15,21 1 0,-21-1 16,0 1-16,1-1 0,-22 1 0,0-22 16,0 22-16,-22-22 0,1 0 15,-21 22-15,21-22 0,-22 0 0,-20 1 16,21-1-16,-1-21 0,-20 0 15,-22 43-15,43-64 16,-1 21-16,22-21 0,-21 0 0,21 0 16,0 0-16,-1 0 15,22-21 1,0 0-16,22 0 16,-22-1-16,21 1 0</inkml:trace>
  <inkml:trace contextRef="#ctx0" brushRef="#br0" timeOffset="49140.5">593 5080 0,'0'0'16,"-22"-21"-16,1 21 0,0-21 16,0 21-16,0 0 15,0 0-15,21 21 16,0 0-16,0 21 15,0-20-15,0-1 0,0 21 16,0 0-16,0-20 0,0 20 0,21-21 16,-21 21-16,0-20 0,0 20 15,0-21-15,0 0 0,0 0 16,0 1-16,0-1 0,-21-42 31,21-1-15,0 1-16,0 0 15,0 0-15,0 0 0,0-22 16,0 22-16,0 0 0,0-21 0,0-1 16,0 22-16,0-21 15,21 0-15,0 20 0,0 1 0,0 0 16,0 0-16,22 21 0,-22 0 16,0 0-16,21 21 0,-20 0 0,20 22 15,-21-22-15,0 21 0,0 0 16,1-20-16,-22 20 0,0-21 15,0 21-15,0-20 0,0 20 0,0-21 16,0 0-16,0 0 0,-22 1 16,22-1-16,-21-21 0,0 0 15</inkml:trace>
  <inkml:trace contextRef="#ctx0" brushRef="#br0" timeOffset="50012.12">931 5334 0,'21'0'31,"1"0"-15,-1 0-16,-21-21 0,21 21 15,0-21-15,-21 0 0,21-1 16,0 1-16,-21 0 0,0 0 15,0 0-15,0 0 16,0-1-16,-21 22 16,0 0-16,0 0 15,0 0-15,0 22 16,-1 20-16,1-21 0,0 21 0,0-20 16,0 20-16,21-21 0,0 21 15,0 1-15,-21-22 0,21 21 0,0-21 16,0 22-16,0-22 0,0 0 15,21-21-15,0 0 16,0 0-16,0 0 0,0 0 0,1 0 16,-1-21-16,21 0 0,-21 0 15,22-1-15,-22 1 0,21 0 16,-21 0-16,0-21 0,1 20 16,-1 1-16,0 0 0,-21 0 0,21 0 15,-21 0-15,0-1 16,0 44-1,0-1 1,0 0-16,0 0 0,0 0 0,0 0 16,0 1-16,0-1 0,0 21 15,0-21-15,0 0 0,0 1 16,0-1-16,0 0 0,0 0 0,21-21 31,0 0-31,1 0 0,-1-21 16,0 0-16,0 0 15,0 21-15,0-22 0,1 1 0,-1 0 16,0 0-16,-21-21 0,21 20 16,0 1-16,-21 0 0,21 0 0,-21 0 15,0 0-15,22 21 16,-1 0-16,-21 21 16,0 0-16,0 0 15,0 0-15,0 0 0,0 1 16,0-1-16,0 0 0,21-21 0,-21 21 15,21 0-15,0 0 0,0-21 16,1 0-16,-1 0 16,0 0-16,0 0 0,0 0 0,0 0 15,22-21-15,-22 0 0,0 0 16,0 0-16,0 0 0,1-1 0,-22 1 16,0-21-16,0 21 0,0-22 15,0 22-15,0 0 0,0-21 16,0 21-16,-22-22 0,1 22 0,21 0 15,-21 0-15,0 21 0,0 0 16,0 0-16,-1 0 0,1 0 16,21 21-16,0 0 0,-21-21 15,21 21-15,0 0 16,21-21-16</inkml:trace>
  <inkml:trace contextRef="#ctx0" brushRef="#br0" timeOffset="50781.25">2265 4953 0,'0'0'0,"0"-127"31,0 106-31,0 0 0,0 0 0,-21 42 31,21 21-15,0 0-16,0 1 0,0-1 15,0 22-15,0-22 0,0 0 16,0 22-16,0-22 0,0 0 0,0 1 16,0-1-16,0-21 0,0 22 15,0-22-15,0 0 0,0 0 0,0 0 16,21-21 0,0 0-16,0-21 15,-21 0-15,21 0 16,0 0-16,1-1 0,-22-20 15,21 21-15,0 0 0,-21 0 16,0-1-16,21 1 0,-21 0 0,21 0 16,0 0-16,1 21 15,-1 21-15,0 0 16,-21 0-16,21 0 0,0 22 0,-21-22 16,21 0-16,-21 0 0,22 22 15,-1-22-15,-21 0 0,21 0 0,0 0 16,0-21-16,-21 21 0,21-21 15,1 0-15,-1 0 0,0 0 0,0 0 16,0 0-16,0 0 0,22-21 16,-22 0-16,0 0 0,0 0 15,0 0-15,1-22 0,-1 22 0,0-21 16,0 21-16,-21-22 0,21 1 0,-21-22 16,0 22-16,0-21 0,0 20 15,-21 1-15,0-22 0,0 22 16,0 21-16,-22-21 0,22 20 15,0 1-15,0 0 0,0 21 16,-1 0-16,22 42 0,0-20 16,-21-1-16,21 21 0,0 0 0,0 1 15,0 20-15,0-20 0,0-1 16,0-21-16,21 21 0,1-20 0,-1 20 16,-21-21-16,21 0 0</inkml:trace>
  <inkml:trace contextRef="#ctx0" brushRef="#br0" timeOffset="51007.65">3323 5101 0,'-42'43'32,"21"-22"-32,21 0 0,-22 0 15,22 0-15,0 0 0,0 1 16,0-1-16,-21 0 0,21 0 0,0 0 15,0 0-15,0 1 16,0-1-16,0-42 47,21 21-47</inkml:trace>
  <inkml:trace contextRef="#ctx0" brushRef="#br0" timeOffset="51192.3">3344 4953 0,'0'0'16,"-21"-21"-16,0 0 0,21 0 0,-21 21 16,21-22-16,-21 22 0,-1 0 15,22 22 1,0-1-16,0 0 16,0 0-16,22-21 0,-1 21 15,0 0-15,0 1 16,0-22-16,0 21 0,-21 0 15</inkml:trace>
  <inkml:trace contextRef="#ctx0" brushRef="#br0" timeOffset="51635.32">3641 5122 0,'0'0'15,"0"22"-15,-22-1 0,1-21 0,0 21 16,21 0-16,0 0 0,-21 0 15,21 1-15,0-1 0,0 0 16,0 0-16,0 0 16,0 0-16,0 1 15,0-1-15,-21-21 47,21-21-31,0-1-16,0 1 0,0 0 15,0 0-15,0 0 0,21 0 0,0-1 16,0-20-16,0 0 0,1 21 16,-1-22-16,21 22 0,0 0 0,1 0 15,-1 0-15,0 21 0,1 0 16,-1 0-16,0 21 0,-20-21 16,20 21-16,-21 21 0,0-21 0,0 1 15,-21-1-15,0 0 0,0 21 16,0-21-16,0 1 0,0-1 0,0 0 15,0 0-15,-21-21 0,0 21 16,21 0-16,-21-21 0,21 22 16,-21-22-16,42-22 31</inkml:trace>
  <inkml:trace contextRef="#ctx0" brushRef="#br0" timeOffset="52127.15">4678 4974 0,'0'-21'0,"0"42"0,0-63 0,-21 21 16,-1 0-16,1 21 15,-21 0-15,21 0 0,-22 0 0,22 0 16,-21 0-16,0 0 0,20 21 16,-20 0-16,0 0 0,21 0 0,-1 0 15,-20 22-15,21-22 0,0 21 16,0 1-16,21-22 0,0 21 0,0-21 15,0 0-15,0 1 0,0-1 16,0 0-16,0 0 0,21 0 16,0-21-16,0 0 0,0 0 0,22 0 15,-22 0-15,21 0 0,0 0 0,1-21 16,-22 21-16,21-21 0,1 0 16,-22 0-16,21-1 0,-21 1 0,22-21 15,-22 21-15,0-22 0,0 1 16,0 0-16,-21-1 0,0-20 0,0 21 15,0-1-15,0-20 0,0 20 16,0 1-16,0 0 0,0 21 0,0-1 16,0 1-16,-21 0 0,0 21 15,21 21 1,0 0-16,0 1 0,0 20 16,0-21-16,0 21 0,0 1 15,0 20-15,0-20 0,-21-1 0,21 0 16,0 1-16,0-1 0,0 0 0,0 1 15,0-22-15,0 0 0,0 0 16,0 0-16,21 0 0,0 1 0,0-22 16,0 0-16,1 0 15,-1 0-15,0 0 0,0-22 16</inkml:trace>
  <inkml:trace contextRef="#ctx0" brushRef="#br0" timeOffset="52514.98">5143 4953 0,'0'0'16,"-21"0"0,0 0-16,0 21 0,0 0 15,21 1-15,-21-1 0,-1 21 0,22-21 16,0 0-16,-21 1 0,21-1 0,-21 21 16,21-21-16,0 0 0,0 1 15,0-1-15,0 0 0,21-21 16,0 0-16,1 0 15,-1 0-15,0 0 0,0 0 0,0 0 16,0-21-16,1 21 0,20-21 16,-21-1-16,0 1 0,0 0 15,-21 0-15,0 0 0,22 0 0,-22-22 16,0 1-16,0 21 0,0-22 16,0 1-16,-22 21 0,1-21 0,0 20 15,0 1-15,0 21 0,0 0 16,-1 0-16,1 0 0,0 0 0,0 0 15,0 21-15,0 22 0,-1-22 0,1 0 16,21 21-16,0-20 16,0-1-16,0 21 0,0-21 0,0 0 0,0 1 15,0-1-15,21-21 16,22 0-16,-22 0 0</inkml:trace>
  <inkml:trace contextRef="#ctx0" brushRef="#br0" timeOffset="53071.25">5609 4995 0,'0'-21'16,"0"42"-16,0-63 0,-21 21 0,0 0 15,0 21-15,-1 0 16,22 21-16,-21 0 0,21 0 16,-21 0-16,21 1 0,0 20 15,0-21-15,0 21 0,0-20 16,0 20-16,0-21 0,0 0 15,0 0-15,0 1 0,0-1 0,0 0 16,0 0-16,21-21 0,0 0 16,1 0-16,-1 0 0,0 0 15,0 0-15,0 0 0,-21-21 0,21 21 16,1-21-16,-1 0 0,0-1 16,0 1-16,0 0 0,-21 0 0,0 0 15,21 0-15,1-22 0,-22 22 0,0 0 16,0 0-16,21 0 0,0 42 31,-21 0-31,0 21 0,0-21 16,0 1-16,0-1 0,0 0 15,0 0-15,0 0 0,0 0 0,0 1 16,0-1-16,21-21 16,0 0-16,0 0 0,1 0 0,-1 0 15,0 0-15,0 0 0,0-21 0,0 21 16,1-22-16,-1 1 0,0 0 15,0 0-15,-21 0 0,0 0 0,0-1 16,0 1-16,0 0 0,0-21 16,0 21-16,0-22 0,0 22 0,-21 0 15,0 0-15,0 0 0,-1 21 16,1 0-16,0 0 16,0 0-16,0 0 15,21 21 1,0 0-1</inkml:trace>
  <inkml:trace contextRef="#ctx0" brushRef="#br0" timeOffset="53586.86">6413 4974 0,'0'0'0,"-42"21"16,21-21-16,0 0 0,0 0 0,21 22 16,21-22-1,0 0 1,21 0-16,1 0 0,-1 0 0,21 21 16,-20-21-16,20 0 0,1 0 15,-1 0-15,1 0 0,-1 0 0,-20 0 16,20 0-16,-21 0 0,1 0 0,20 0 15,-42 0-15,22 0 16,-22 0-16,0 0 0,-21-21 0,0-1 16,0 1-1,-21 0-15,0 21 0,-22-21 16,22 21-16,-21-21 0,21 21 0,-22-21 16,1 21-16,21 0 0,0-22 15,0 22-15,-1 0 0,44 0 31,-1 0-31,21 0 16,-21 0-16,0 0 0,1 0 16,20 22-16,-21-22 0,0 21 0,0 0 15,-21 0-15,22 0 0,-22 0 16,0 22-16,0-22 16,-22 0-16,22 0 0,-42 0 15,21 1-15,0-1 0,0 0 0,-22 0 16,22 0-16,0 0 0,0-21 15,21 22-15</inkml:trace>
  <inkml:trace contextRef="#ctx0" brushRef="#br0" timeOffset="54759.22">8530 5165 0,'0'0'0,"21"0"0,0 0 0,1 0 16,-1-21-16,0 21 0,0-22 16,0 1-16,0 21 0,-21-21 0,22 0 15,-22 0-15,0 0 16,0-1-16,-22-20 0,1 21 0,0 0 15,0-22-15,-21 22 0,20 0 0,-20 0 16,0 0-16,21 0 0,-22 21 16,22 0-16,0 0 0,-21 21 0,20 0 15,1 0-15,0 21 16,0 1-16,0-1 0,21 0 0,0 22 16,0-22-16,0 1 0,0-1 0,0 0 15,0 1-15,0-22 0,0 21 16,21-21-16,-21 0 0,21-21 0,0 22 15,0-22-15,1 0 0,-1 0 0,0 0 16,0 0-16,21 0 0,-20-22 16,-1 1-16,21 0 0,-21 0 0,0 0 15,22 0-15,-22-1 0,0-20 16,0 0-16,22-1 0,-22 1 0,0 0 16,0-22-16,0 22 0,-21-22 15,0 22-15,21-21 0,-21 20 16,0 1-16,0 0 0,0-1 0,0 22 15,0 0-15,0 0 0,0 42 32,-21 0-32,21 21 0,0 1 0,0-1 15,-21 0-15,21 1 0,0 20 16,-21-20-16,21 20 0,0-21 0,0 22 16,0-22-16,0 1 0,0-1 15,0-21-15,0 21 0,21-20 0,0-1 16,0 0-16,1-21 0,-1 21 15,0-21-15,21 0 0,-21 0 16,22 0-16,-22 0 0,21-21 0,1 21 16,-22-21-16,21 0 0,0-1 0,-20 1 15,20-21-15,-21 21 0,0-22 16,0 22-16,1-21 0,-22 0 0,21-1 16,-21 1-16,0 21 0,0-22 15,0 22-15,-21 0 0,-1 0 0,1 21 16,0 0-16,0 21 0,21 0 15,0 0-15,-21 22 0,21-22 16,0 21-16,-21-21 0,21 22 0,0-1 16,0-21-16,0 22 0,0-22 15,0 21-15,21-21 0,0 0 16,0 1-16,-21-1 0,21 0 0,0-21 16,-21 21-16,22-21 0,-1 0 15,0 0-15,0 0 0,0 0 0,0 0 16,1-21-16,20 0 0,-21 21 0,0-21 15,0-1-15,1 1 0,20 0 16,-21-21-16,0 21 0,0-1 0,1-20 16,-22 0-16,21-1 0,-21 22 15,21-21-15,-21 21 0,0 0 16,0 42 0,0 0-16,0 0 0,0 21 15,-21-20-15,21-1 0,-21 21 16,21-21-16,0 0 0,0 1 15,0-1-15,0 0 0,-22 0 0,22 0 16,0 0-16,22-21 31,-1 0-31,0-21 0,-21 0 16</inkml:trace>
  <inkml:trace contextRef="#ctx0" brushRef="#br0" timeOffset="54919.54">9969 4826 0,'-21'-42'0,"42"84"0,-84-105 16,42 41-16,0 22 0,-1-21 16,1 21-16,0 0 0,0 0 15,0 0-15,21 21 32,0 1-32,21-1 15,0 0-15</inkml:trace>
  <inkml:trace contextRef="#ctx0" brushRef="#br0" timeOffset="55291.3">10012 4784 0,'0'0'0,"0"-21"16,21 21-16,0 0 15,0 21-15,0 0 16,1 0-16,-1 0 0,0 0 0,0 22 15,0-22-15,0 0 0,1 21 16,-22 1-16,21-22 0,-21 21 0,21-21 16,-21 22-16,0-22 0,0 0 15,0 0-15,0 0 0,0 1 0,0-1 16,0-42 15,0-1-31,0 1 16,0 0-16,21-21 0,-21 21 15,0-1-15,21-20 0,0 0 16,-21 21-16,0-22 0,22 1 0,-1 0 16,0-1-16,0 1 0,0 21 15,-21 0-15,21-1 0,1 1 0,-1 21 16,0 0-16,0 0 0,0 0 16,-21 21-1,21 1-15</inkml:trace>
  <inkml:trace contextRef="#ctx0" brushRef="#br0" timeOffset="55903.43">10604 5059 0,'22'0'0,"-1"0"31,0 0-31,0 0 0,-21-21 16,21 0-16,0-1 0,-21 1 15,0 0-15,0 0 0,0 0 0,22 0 16,-22-1-16,0 1 0,0 0 0,-22 21 31,1 0-31,0 21 0,0 0 16,21 1-16,-21-1 0,0 21 15,21-21-15,0 22 0,0-22 16,-22 0-16,22 21 0,0-21 0,0 1 16,0-1-16,0 0 0,0 0 15,0 0-15,22-21 0,-1 21 0,0-21 16,0 0-16,0 0 0,0 0 0,1 0 15,20 0-15,-21 0 0,0 0 16,0 0-16,1-21 0,-1 0 0,0 0 16,0 0-16,0 0 0,0-1 15,1 1-15,-22-21 0,21 21 0,0-22 16,0 1-16,0 21 0,0-21 16,1 20-16,-1 1 0,0-21 15,0 42-15,21-21 0,-20 21 0,-1 0 16,21 0-16,-21 0 0,0 0 15,1 21-15,20 0 0,-21 0 0,-21 22 16,21-22-16,-21 21 0,0-21 0,0 22 16,0-22-16,0 21 0,0-21 15,0 0-15,0 22 0,-21-22 0,21 0 16,-21-21 0,0 0-16,21-21 31,0 0-31,0 0 15,0-1-15,0 1 0,21 0 16,0-21-16,0 21 0,0-22 0,-21 1 16,22 21-16,-1-22 0,0 22 15,0-21-15,0 21 0,0 21 0,1-21 16,-1 21-16,0 0 0,0 0 16,0 0-16,22 0 0</inkml:trace>
  <inkml:trace contextRef="#ctx0" brushRef="#br0" timeOffset="56079.24">12001 4995 0,'-21'0'0,"42"0"0,-63 0 0,21 0 32,0 0 14</inkml:trace>
  <inkml:trace contextRef="#ctx0" brushRef="#br0" timeOffset="57606.82">12763 5313 0,'0'0'0,"0"-21"16,0 0 0,0-1-16,0-20 15,0 21-15,22-21 0,-1 20 0,0-20 16,-21-21-16,21 20 0,0-20 15,0 20-15,1-20 0,-1 21 0,0-1 16,0 1-16,-21 0 0,21-1 0,-21 22 16,0 0-16,0 0 15,0 0-15,-21 21 0,0 0 0,0 0 16,0 21-16,-1 0 0,1 0 16,0 0-16,0 22 0,21-22 0,0 21 15,0 0-15,0 1 0,0-1 0,0 0 16,0 1-16,0-1 0,21 0 15,0-20-15,0 20 0,1-21 0,20 0 16,-21 0-16,0 1 0,-21-1 16,21 0-16,-42-21 31,0 0-31,0 0 16,-21-21-16,20 21 0,1-21 0,0-1 15,0 1-15,0 0 0,0 0 16,-1 0-16,22 0 0,-21-1 15,21 44 1,21-1 0,-21 0-16,22 0 0,-1 0 15,0 0-15,0 1 0,0-1 16,0-21-16,1 0 0,-1 21 16,21-21-16,-21 0 0,0 0 0,22 0 15,-22 0-15,21 0 0,-21-21 16,22 0-16,-22 21 0,21-22 0,-21 1 15,1-21-15,20 21 0,-21 0 16,0-22-16,0 22 0,1-21 16,-1-1-16,-21 1 0,0 21 0,0-21 15,0 20-15,0-20 0,0 21 16,0 0-16,0 42 16,0 0-1,0 0-15,0 0 0,0 22 16,0-1-16,0-21 0,0 22 0,0-1 15,0-21-15,0 21 0,0-20 16,0 20-16,0-21 0,0 0 16,0 0-16,21-21 0,0 0 0,-21 22 0,21-22 15,0 0-15,1 0 0,-1 0 16,0-22-16,0 22 0,0-21 16,0 0-16,1 0 0,-1 0 0,0 0 15,-21-1-15,21-20 0,-21 21 16,21-21-16,-21 20 0,21-20 0,-21 21 15,0 0-15,0 0 0,0-1 16,0 44 0,0-1-1,0 0-15,0 21 0,0-21 0,0 22 16,0-1-16,0-21 0,0 22 0,0-22 16,0 21-16,0-21 15,0 0-15,0 1 0,22-1 0,-1-21 16,0 21-16,0-21 15,0 0-15,0 0 0,22-21 16,-22 0-16,0-1 0,0 1 0,22 0 16,-22 0-16,0 0 0,0-22 15,0 1-15,0 21 0,-21-21 0,22-1 16,-22 1-16,21 0 0,-21 20 16,0 1-16,0 0 0,0 0 0,0 0 15,0 42 1,0 0-16,0 0 15,0 0-15,0 22 0,-21-22 0,21 21 16,0 1-16,0-22 0,0 21 0,0-21 16,0 22-16,0-22 0,0 0 15,0 0-15,21 0 0,0-21 16,0 0-16,0 0 0,0 0 16,1 0-16,-1 0 0,0-21 0,0 21 15,21-21-15,-20 0 0,-1 0 0,0-1 16,0 1-16,0 0 0,-21-21 15,21-22-15,-21 43 16,22-21-16,-22 21 0,0-1 0,0 1 16,0 42-1,0 1-15,0 20 16,0-21-16,0 21 16,-22-20-16,22 20 0,0-21 0,-21 0 15,21 22-15,0-22 0,0 0 16,0 0-16,21-21 31,1-21-15,-1 0-16,-21 0 0</inkml:trace>
  <inkml:trace contextRef="#ctx0" brushRef="#br0" timeOffset="57780.11">14690 4636 0,'0'0'0,"0"-22"0,-22-20 16,1 21-16,0 0 15,21 0-15,-21 21 16,0 0-16,0 0 16,21 21-1,0 0-15,21-21 32,0 0-32,21 0 0</inkml:trace>
  <inkml:trace contextRef="#ctx0" brushRef="#br0" timeOffset="58038.67">15176 4382 0,'0'0'0,"0"-22"15,-21 22-15,0-21 0,0 21 16,0 0-16,0 21 16,-1 1-16,22-1 0,-21 0 0,0 21 15,0 1-15,21-22 0,-21 21 0,21 0 16,-21 1-16,21-1 0,0 0 15,0 22-15,-22-22 0,22 1 0,0-22 16,0 21-16,0-21 0,0 22 16,22-22-16,-22 0 0,21 0 0,0-21 15,0 0-15,0 0 0,0 0 16,1 0-16,-1 0 16,0-21-16,0 21 0,0-21 0,-21 0 15,0-1-15</inkml:trace>
  <inkml:trace contextRef="#ctx0" brushRef="#br0" timeOffset="58223.18">14922 4720 0,'0'0'0,"-21"0"0,0 0 0,42 0 32,0 0-17,22 0-15,-22 0 16,21 0-16,-21 0 0,22 0 0,-1 0 15,0 0-15,22 0 0,-22 0 16,1-21-16,20 21 0,-21 0 0,1-21 16</inkml:trace>
  <inkml:trace contextRef="#ctx0" brushRef="#br0" timeOffset="58899.4">15663 4572 0,'-21'0'0,"42"0"0,-63 0 0,21 0 0,0 0 16,-1 0-16,1 21 0,0 0 15,-21 1-15,21-1 0,-1 0 16,1 0-16,0 0 0,21 22 0,-21-22 16,21 21-16,0-21 0,0 22 15,0-22-15,0 21 0,0-21 0,0 0 16,21 1-16,0-1 0,0-21 0,1 21 16,20-21-16,-21 0 0,21 0 15,1 0-15,-1 0 0,0 0 0,-20 0 16,20 0-16,-21-21 0,21 0 15,-20-1-15,-1 1 0,0 0 0,0-21 16,0 21-16,-21-22 0,21 1 16,-21 0-16,0-1 0,0 1 0,0 0 15,0-22-15,0 22 0,0-1 16,0 22-16,0-21 0,0 21 16,0 0-16,0 42 15,0 0 1,0 0-16,0 21 0,0-20 15,0 20-15,0-21 0,0 21 0,-21 1 16,21-1-16,0-21 0,0 22 16,-21-1-16,0 0 0,21 1 0,-21-1 15,21-21-15,0 21 0,0-20 16,0-1-16,0 0 0,0 0 0,0 0 16,0-42 15,0 0-31,0 0 15,0 0-15,0-1 0,21 1 16,0 0-16,0-21 0,0 21 0,1-22 16,-1 1-16,21 0 0,0 20 0,1-20 15,-1 21-15,0 0 0,1 21 16,-1 0-16,0 0 0,1 0 0,-22 0 16,0 0-16,0 21 0,0 0 15,-21 0-15,22 43 0,-22-22 16,0-21-16,0 22 0,-22-22 15,1 0-15,0 21 0,0-21 16,0 1-16,0-22 0,21 21 0,-22 0 16,1-21-16,21-21 31,21 0-31,1-1 16</inkml:trace>
  <inkml:trace contextRef="#ctx0" brushRef="#br0" timeOffset="59122.31">16595 4403 0,'21'0'16,"21"-21"0,-21 21-16,0 0 0,1 0 15,20 0-15,21 0 0,-20 0 16,-1 0-16,-21 0 0,22 0 15,-22 0-15,21 0 0,-21 0 16,0 0-16,1 0 0</inkml:trace>
  <inkml:trace contextRef="#ctx0" brushRef="#br0" timeOffset="59375.98">16933 4382 0,'0'0'0,"-21"0"0,21 21 0,-21 0 16,0 0-16,0 0 15,21 0-15,0 22 0,-22-22 16,1 0-16,21 21 0,-21-20 16,21 20-16,0 0 0,-21 1 0,21-22 15,-21 21-15,21 0 0,-21-20 16,21 20-16,0-21 0,0 0 15,0 0-15,0 1 0,0-1 0,0 0 16,21-21 0,0 0-16,0 0 0,0 0 15,0 0-15,1-21 0</inkml:trace>
  <inkml:trace contextRef="#ctx0" brushRef="#br0" timeOffset="59727.28">17124 4763 0,'0'-22'0,"0"44"0,0-65 0,0 22 0,-21 21 47,21 21-47,-22 22 0,1-22 15,21 0-15,0 21 0,-21-21 16,21 1-16,-21 20 0,21-21 0,0 0 16,0 0-16,0 1 0,0-1 15,21-21 1,0 0-16,0 0 0,1 0 0,-1 0 15,0 0-15,0 0 16,0 0-16,0-21 0,1-1 0,-1 22 0,0-21 16,0 0-16,-21-21 0,0 21 15,21-1-15,-21-20 0,0 21 0,0-21 16,0 20-16,0 1 0,0 0 16,0 0-16,0 0 0,-21 21 0,0 0 15,0 0-15,0 0 0,-1 0 16,1 0-16,0 0 0,0 0 15,0 0-15,0 0 0,-1 21 0,22 0 16</inkml:trace>
  <inkml:trace contextRef="#ctx0" brushRef="#br0" timeOffset="60015.48">17907 4360 0,'0'-21'0,"0"42"0,0-63 16,0 21-16,-21 42 15,0-21 1,-1 42-16,22-20 0,-21-1 16,0 21-16,0 0 0,0 1 0,0-22 15,21 21-15,0 1 0,-22-1 16,22-21-16,-21 21 0,21 1 0,0-22 15,0 21-15,0-21 0,0 1 16,0-1-16,21 0 0,-21 0 0,22-21 16,-1 0-16,0 21 0,0-21 15,0 0-15,0 0 0,1 0 16,20-21-16,-21 0 0,21 0 0</inkml:trace>
  <inkml:trace contextRef="#ctx0" brushRef="#br0" timeOffset="60303.32">18373 4318 0,'0'-21'0,"0"42"0,0-63 15,21 42 1,0 0-16,0 21 16,0 0-16,0 21 15,1-20-15,-22-1 0,0 21 16,21-21-16,-21 22 0,0-22 0,0 21 15,0-21-15,0 22 0,0-22 16,0 21-16,0 0 0,0-20 0,0 20 16,-21-21-16,-1 0 0,1 0 0,21 1 15,-21-1-15,0 0 0,0-21 16,21 21-16,-21-21 0,-1 0 0,1 0 16,21-21-1,0 0 1</inkml:trace>
  <inkml:trace contextRef="#ctx0" brushRef="#br0" timeOffset="60503.03">19008 4720 0,'0'-21'31,"-22"21"32,22-21-48,-21 21-15</inkml:trace>
  <inkml:trace contextRef="#ctx0" brushRef="#br0" timeOffset="61322.01">19875 4487 0,'0'-21'0,"0"42"0,0-63 16,0 21-1,0 42 17,0 0-32,0 0 15,0 1-15,0-1 0,0 0 0,0 0 16,0 21-16,0-20 0,0-1 16,-21 0-16,21 0 0,-21 21 15,21-20-15,-21-1 0,21 0 0,0 0 16,0 0-16,0-42 31,0 0-15,0 0-16,21 0 0,-21-1 15,0 1-15,21 0 0,0 0 0,-21 0 16,22 0-16,-1-22 0,-21 22 16,21-21-16,0 21 0,0-22 15,0 22-15,1 0 0,-1 0 16,0 0-16,0-1 0,0 22 0,0 0 15,1 0-15,-1 22 0,0-1 0,-21 0 16,21 0-16,0 21 0,-21-20 16,0-1-16,0 21 0,0-21 0,0 22 15,0-22-15,0 0 0,0 0 16,0 0-16,0 0 0,0 1 0,0-1 16,0 0-1,0-42 1,0 0-1</inkml:trace>
  <inkml:trace contextRef="#ctx0" brushRef="#br0" timeOffset="62199.1">20489 4593 0,'21'0'31,"1"0"-15,-1 0-16,21-21 0,-21 21 0,0-21 16,1 21-16,-1-21 0,0 0 15,0 21-15,-21-22 0,0 1 16,0 0-16,0 0 0,0 0 0,0 0 16,0-1-16,-21 22 15,0 0-15,-22 0 0,22 0 0,0 0 16,0 22-16,-21-1 0,20 0 15,1 0-15,0 0 0,0 22 0,0-22 16,0 0-16,-1 21 0,22-21 16,0 1-16,0-1 0,0 21 0,0-21 15,0 0-15,0 1 0,22-1 0,-1 0 16,0-21-16,0 21 0,21-21 16,-20 0-16,20 0 0,43 0 15,-43 0-15,0-21 16,1 0-16,-1 0 0,-21 21 0,21-22 15,-20 1-15,20 0 0,-21 0 0,0 0 16,0 0-16,1-1 0,-1-20 16,-21 0-16,0 21 0,0-1 15,0 1-15,0 42 32,-21 1-32,21-1 0,-22 0 0,1 0 15,21 0-15,0 0 0,0 1 16,-21-1-16,21 0 0,0 0 0,0 0 15,0 0-15,0 1 16,21-22 0,0 0-16,1 0 15,-1 0-15,0 0 0,-21-22 0,21 22 16,0-21-16,0 21 0,1-21 0,-1 0 16,0 0-16,0 0 15,0-1-15,0 1 0,-21 0 0,22 21 16,-1 0-16,-21-21 0,0 42 15,0 0 1,0 0-16,0 1 0,0-1 16,0 0-16,0 0 15,0 0-15,0 0 0,0 1 16,0-1-16,0 0 0,21 0 16,0-21-16,0 0 0,22 0 15,-22 0-15,0 0 0,21 0 0,-21 0 16,22-21-16,-22 0 0,0 0 15,0 21-15,0-22 0,1 1 0,-1 0 16,-21-21-16,0 21 0,0-1 16,0-20-16,0 0 0,0 21 0,-21-22 15,-1 22-15,22 0 0,-21 0 0,0 0 16,0 21-16,0 0 0,0 0 16,-1 0-16,1 0 0,0 0 0,0 0 15,21 21-15,0 0 16,0 0-1</inkml:trace>
  <inkml:trace contextRef="#ctx0" brushRef="#br0" timeOffset="62851.02">22161 4149 0,'-21'-21'16,"42"42"-16,-63-42 0,42-1 0,-21 22 16,0 0-16,0 0 15,21 22-15,0-1 0,0 0 16,0 0-16,-22 21 0,22 1 0,0-1 16,-21 0-16,21 1 0,0-1 0,0 0 15,0-20-15,0 20 0,-21 0 16,21-21-16,-21 1 0,21-1 0,-21 0 15,21 0-15,0 0 0,0 0 16,0-42 15,0 0-31,21 0 16,0 0-16,-21 0 0,21-1 0,0 1 16,-21 0-16,22-21 0,-1 21 15,0-1-15,0-20 0,0 21 16,0 21-1,1 0-15,-1 21 0,-21 0 16,0 0-16,0 1 0,21-1 0,-21 0 16,21 21-16,0-21 0,-21 1 15,0-1-15,21 0 0,1-21 0,-1 21 16,0 0-16,0-21 16,0 0-16,0 0 0,1 0 0,20 0 0,-21 0 15,21 0-15,1-21 0,-1 0 16,-21 0-16,22 21 0,-22-21 15,0-22-15,0 22 0,0 0 0,-21-21 16,21-1-16,-21 1 0,0-22 16,0 22-16,0-21 0,0-1 0,-21 22 15,0-22-15,0 22 0,0 21 16,0-22-16,-1 43 0,1-21 0,0 21 16,0 0-16,0 0 0,-22 21 15,22 1-15,0 20 0,0-21 0,0 21 16,0 1-16,21-1 0,0 0 15,0-20-15,0 20 0,0 0 0,0-21 16,21 1-16,21-1 0,-21 0 16,22 0-16</inkml:trace>
  <inkml:trace contextRef="#ctx0" brushRef="#br0" timeOffset="63079.24">23156 4424 0,'0'-21'15,"-21"21"1,21 21-16,-21 0 0,21 0 16,-21 0-16,21 1 0,-21-1 15,21 0-15,0 0 0,0 0 16,-22 0-16,22 1 0,-21-1 16,21 0-16,21-21 46,1-21-46,-22 0 0</inkml:trace>
  <inkml:trace contextRef="#ctx0" brushRef="#br0" timeOffset="63247.14">23156 4255 0,'0'-22'16,"0"44"-16,-21-65 0,0 22 0,21 0 15,-21 0-15,0 21 0,-1 0 16,1 0-16,21 21 15,0 0-15,0 0 16,0 0-16,0 1 16,21-1-16,1-21 0,-1 21 15,0-21-15,21 0 0</inkml:trace>
  <inkml:trace contextRef="#ctx0" brushRef="#br0" timeOffset="63662.89">23516 4360 0,'0'22'16,"-21"-22"-16,21 21 0,-21-21 16,21 21-16,-21-21 0,21 21 15,0 0-15,-22-21 0,22 21 0,-21 1 16,21-1-16,0 0 16,0 0-16,0 0 0,0 0 15,-21-21 1,21-21 15,0 0-31,0 0 16,0 0-16,21 0 0,0-1 15,1 1-15,-1-21 0,0 21 16,0-22-16,21 22 0,-20 0 16,20-21-16,0 42 0,1-21 0,-22 21 15,21 0-15,-21 0 0,0 21 16,1 0-16,-1 0 0,-21 0 0,21 0 15,-21 22-15,0-22 0,0 0 16,0 0-16,0 0 0,-21 1 0,0-1 16,21 0-16,-22-21 0,22 21 15,-21 0-15,42-21 47</inkml:trace>
  <inkml:trace contextRef="#ctx0" brushRef="#br0" timeOffset="64134.39">24405 4297 0,'0'0'16,"0"-21"-16,-21 21 0,0-21 16,0 21-16,-1 0 0,1 0 15,0 0-15,-21 21 0,21-21 0,-22 21 16,22 0-16,-21 0 0,21 0 15,-1 1-15,1-1 0,0 0 16,0 0-16,0 0 0,21 0 0,0 1 16,0-1-16,0 0 15,21 0-15,0-21 0,0 0 16,0 0-16,1 0 0,-1 0 0,0 0 16,21 0-16,-21 0 0,1 0 15,-1 0-15,0-21 0,0 0 0,0 0 16,0-1-16,-21 1 0,22 0 15,-1-21-15,-21 21 0,0-22 0,21-20 16,-21 20-16,21-20 0,-21 21 16,21-22-16,-21 22 0,0-1 15,0 1-15,0 21 0,0 0 0,0 0 16,-21 21 0,0 21-16,21 21 15,0-21-15,-21 22 0,21-1 16,-21 0-16,21 22 0,-22-22 0,22 0 15,0 1-15,0-1 0,0-21 16,0 22-16,0-1 0,0-21 0,0 0 16,0 0-16,22 1 0,-1-22 0,-21 21 15,21-21-15,0 0 0,21 0 16,-20 0-16</inkml:trace>
  <inkml:trace contextRef="#ctx0" brushRef="#br0" timeOffset="64524.23">24955 4297 0,'0'0'0,"0"-21"0,0 0 0,0-1 16,-21 22-16,0 0 15,0 0-15,0 0 0,0 22 0,-1-1 16,1 0-16,0 0 0,21 0 0,-21 22 16,0-22-16,21 0 0,0 0 15,0 0-15,0 0 0,0 1 0,0-1 16,0 0-16,0 0 15,21 0 1,0-21-16,0 0 0,22 0 0,-22 0 16,0 0-16,0 0 0,0-21 15,22 21-15,-22-21 0,0 21 0,0-21 16,-21 0-16,21-1 0,-21-20 16,0 21-16,0 0 0,0-22 0,0 22 15,0-21-15,0 21 0,-21 0 16,0-1-16,0 22 0,-22 0 0,22 0 15,0 0-15,-21 0 0,21 0 16,-22 0-16,22 22 0,0-1 0,0 0 16,0 0-16,21 0 0,0 0 0,0 1 15,0-1-15,0 0 16,21 0-16,0-21 0,0 21 0,0-21 16,0 0-16</inkml:trace>
  <inkml:trace contextRef="#ctx0" brushRef="#br0" timeOffset="65058.53">25273 4403 0,'0'0'16,"0"-21"-16,21-1 0,-21-20 0,0 21 15,21 0-15,-21 0 16,0 42 0,0 0-16,0 0 0,0 0 15,-21 0-15,0 1 0,21 20 0,0-21 16,-21 0-16,21 0 0,-21 1 15,21-1-15,0 0 0,0 0 16,21-21 0,0 0-16,0 0 15,0 0-15,0 0 16,-21-21-16,22 21 0,-1-21 0,-21 0 16,21 21-16,-21-22 0,21 22 15,0-21-15,-21 0 0,21 21 0,1 0 16,-22 21-1,0 0 1,0 1-16,0-1 16,0 0-16,0 0 15,21-21-15,-21 21 0,21-21 16,-21 21-16,21-21 0,0 0 0,0 0 16,1 0-16,-1 0 0,0 0 15,0 0-15,0 0 0,0 0 0,1-21 16,-1 0-16,0 0 0,-21 0 15,0 0-15,21-1 0,-21-20 0,0 21 16,0-21-16,0-1 0,0 1 16,0 0-16,0 20 0,0-20 15,0 21-15,0 0 0,-21 21 16,0 0 0,21 21-16,0 0 15,0 0-15,0 0 16</inkml:trace>
  <inkml:trace contextRef="#ctx0" brushRef="#br0" timeOffset="66900.81">26606 3852 0,'0'0'0,"22"-21"0,-22 0 31,-22 21 0,1 0-31,21 21 0,-21 0 16,0 1-16,0 20 0,0 0 0,-1 22 15,1-1-15,0-20 0,0 41 16,0-20-16,0-1 0,-1 22 0,-20-22 16,21 22-16,0 0 0,-22 21 0,22-22 15,-21 22-15,21-21 16,0 21-16,-22-22 0,22 1 0,0 0 0,0-1 15,0 1-15,21-22 0,-22 1 16,22-22-16,0 22 0,0-43 16,22 21-16,20-21 0,-21-21 0,21 0 15,1 0-15,-1 0 0,0-21 0,1 0 16,-1 0-16,0-21 0,22 20 16,-22-20-16</inkml:trace>
  <inkml:trace contextRef="#ctx0" brushRef="#br0" timeOffset="67754.33">26797 4551 0,'0'0'0,"-21"-42"16,0 20-16,-1 1 0,22 0 0,-21 21 15,21-21-15,-21 21 0,0 0 16,21 21-1,-21 0-15,21 0 0,0 1 16,0 20-16,-21-21 0,21 21 0,-22-20 16,22 20-16,-21 0 0,21-21 0,0 22 15,0-1-15,-21-21 0,21 0 16,-21 1-16,21-1 0,0 0 0,21-42 47,0 0-47,-21-1 15,21 1-15,1 0 0,-22 0 16,21 0-16,0-22 0,-21 22 0,21 0 16,0 0-16,-21 0 0,21 0 15,-21-1-15,22 1 0,-1 21 0,0 0 16,-21 21 0,0 1-16,21-1 0,-21 0 15,0 0-15,0 0 0,0 0 0,0 22 16,0-22-16,0 0 0,0 0 15,0 0-15,0 1 0,21-1 16,0-21-16,1 21 0,-1-21 16,0 0-16,0 0 0,0 0 15,0 0-15,22-21 0,-22 0 0,21-1 16,-21 1-16,1 0 0,20 0 16,-21-21-16,0 20 0,0-20 0,1 0 15,-22 21-15,21-22 0,-21 1 0,21 0 16,-21 20-16,0-20 0,0 21 15,0 0-15,0 0 0,0 42 32,0 21-32,0-21 15,-21 0-15,21 22 0,-21-22 0,21 21 16,0 1-16,0-22 0,0 21 16,0-21-16,0 22 0,0-22 0,0 0 15,21 0-15,0 0 0,0 0 16,0 1-16,0-22 0,1 0 0,-1 0 15,0 0-15,0 0 0,0 0 16,0-22-16,1 1 0,-1 21 16,-21-21-16,21 0 0,0 0 0,-21 0 15,0-1-15,21-20 0,-21 21 0,21 0 16,-21 0-16,0-1 0,0 44 47,-21-1-47,21 0 0,-21-21 15,21 21-15,-21 0 0,21 0 0,0 1 16,0-1-16,-21 0 0,21 0 16</inkml:trace>
  <inkml:trace contextRef="#ctx0" brushRef="#br0" timeOffset="67943.62">27707 4403 0,'0'0'0,"-21"0"16,0 0-16,0-21 0,-1 21 15,1 0-15,0 0 16,0 21-16,21 0 16,0 0-16,0 0 15,21-21-15,0 21 0,0-21 16,1 0-16,-1 22 0,0-22 15</inkml:trace>
  <inkml:trace contextRef="#ctx0" brushRef="#br0" timeOffset="68367.03">28003 4551 0,'-21'0'16,"21"21"-16,-21 0 15,0-21-15,21 21 0,-21-21 0,21 22 16,0-1-16,0 0 0,0 0 15,0 0-15,0 0 0,0 1 0,0-1 16,0 0-16,0 0 0,-21 0 0,21 0 16,0 1-16,0-1 0,-22 0 15,22 0-15,0-42 47,0 0-47,0 0 0,0-1 16,22-20-16,-1 21 0,0 0 15,0 0-15,0-22 0,22 22 0,-22-21 16,21 21-16,0-1 0,1 1 16,-1 0-16,0 21 0,1 0 0,-22 0 15,21 0-15,-21 0 0,1 0 16,-1 21-16,0 0 0,0 1 0,-21 20 16,0-21-16,0 21 0,0-20 15,0-1-15,0 21 0,-21-21 0,21 0 16,-21 1-16,21-1 0,-21 0 0,-1-21 15,22 21-15,22-21 32,20 0-17,-21 0-15</inkml:trace>
  <inkml:trace contextRef="#ctx0" brushRef="#br0" timeOffset="68830.66">29041 4699 0,'0'-21'15,"0"42"-15,0-63 0,0 21 0,0-1 0,0 1 0,0 0 16,-22 0-16,1 21 16,0-21-16,-21 21 0,21 0 15,-1 0-15,-20 0 0,21 21 16,-21 0-16,20-21 0,1 21 16,-21 22-16,21-22 0,0 0 0,-1 21 15,1-21-15,0 22 0,21-22 16,0 21-16,0-21 0,0 1 0,0-1 15,0 0-15,21 0 0,0 0 16,1-21-16,-1 0 0,0 21 0,21-21 16,-21 0-16,1 0 0,20 0 15,-21-21-15,0 21 0,22-21 0,-22 0 16,0 0-16,0 0 0,21-22 16,-20 1-16,-1 21 0,0-22 0,0 1 15,0 0-15,0-1 0,-21 1 0,22 0 16,-22-1-16,21 1 15,-21 0-15,0 21 0,0-1 0,0 1 16,-21 42 0,-1 1-16,22 20 15,0-21-15,-21 0 0,0 22 16,21-22-16,-21 21 0,21-21 0,0 22 16,0-22-16,0 21 0,0-21 0,0 22 15,0-22-15,0 0 0,0 21 16,21-21-16,0-21 0,0 22 0,1-1 15,-1-21-15,0 0 16</inkml:trace>
  <inkml:trace contextRef="#ctx0" brushRef="#br0" timeOffset="69215.05">29612 4720 0,'0'0'0,"0"-42"0,0 21 0,21 0 15,-21-1-15,0 1 0,0 42 31,-21 1-15,0-1-16,21 0 0,0 0 16,-21 21-16,21-20 0,-21-1 0,21 21 15,-22-21-15,22 0 16,0 22-16,0-22 0,0 0 16,0 0-16,22-21 0,-1 0 15,0 0-15,0 0 0,0 0 16,0 0-16,1-21 0,-1 0 15,0 21-15,-21-21 0,21 0 0,-21-22 16,21 22-16,-21 0 0,0-21 0,0 20 16,0-20-16,0 21 0,0-21 15,0 20-15,0 1 0,0 0 0,-21 0 16,0 21 0,0 0-16,0 0 0,-1 0 0,1 21 15,0-21-15,0 21 16,0 0-16,21 1 0,-21-1 15,21 0-15,0 0 16,21-21-16</inkml:trace>
  <inkml:trace contextRef="#ctx0" brushRef="#br0" timeOffset="69744.2">30035 4614 0,'0'-21'31,"0"42"-31,0 1 16,-21-1-16,21 0 0,0 0 0,0 0 15,-21 0-15,21 1 0,0-1 16,0 0-16,0 0 0,0 0 16,21-21 15,0 0-31,-21-21 15,22 0-15,-1 21 0,0-21 0,0 0 16,0 21-16,0-22 0,1 1 16,-1 21-16,0 0 0,0-21 15,0 21 1,-21 21-16,0 0 16,0 1-16,0-1 15,0 0-15,0 0 0,0 0 16,0 0-16,21 1 15,1-22-15,-1 0 16,0 0-16,0 0 0,0 0 16,0-22-16,1 1 0,-1 0 0,-21 0 15,21 0-15,-21 0 16,0-22-16,0 22 0,0 0 0,0 0 16,0-22-16,0 22 15,0 0-15,0 0 0,0 0 16,0 0-16,-21 21 15,0 0 1,-1 0-16,1 0 0,0 21 16,0 0-16,0-21 0,0 0 0,-1 21 15,1-21-15</inkml:trace>
  <inkml:trace contextRef="#ctx0" brushRef="#br0" timeOffset="70207.3">26458 5503 0,'0'0'0,"0"-21"31,21 21-31,1 0 0,-1 0 0,0 0 16,21 0-16,1 0 0,20 0 0,-21 0 15,22 0-15,-1-21 16,1 21-16,-22 0 0,22 0 0,-22 0 0,0 0 16,-20 0-16,20 0 15,-21 0-15,-42 0 31,0-21-31,0 21 0,-1 0 16</inkml:trace>
  <inkml:trace contextRef="#ctx0" brushRef="#br0" timeOffset="70415.17">26945 5440 0,'0'0'0,"-21"0"16,0 0-1,21 21-15,-21-21 0,21 21 16,0 0-16,0 22 0,-22-1 15,22-21-15,-21 22 0,0-1 0,21 0 16,0 1-16,-21-1 0,0-21 16,21 21-16,-21-20 0,21 20 15,0-21-15,-22 0 0,22 0 0,0 1 16,0-1-16,22-21 16,-1 0-16,0 0 15,21 0-15</inkml:trace>
  <inkml:trace contextRef="#ctx0" brushRef="#br0" timeOffset="70935.25">27220 5842 0,'21'-21'16,"-42"42"-16,64-63 0,-43-1 0,0 22 15,21 21-15,-21-21 0,21 0 0,-21 42 32,0 0-32,0 0 0,-21 1 15,21-1-15,-21 0 0,-1 0 0,22 21 16,0-20-16,0-1 0,-21 0 15,21 0-15,0 0 0,0 0 0,0 1 16,21-22 0,1 0-16,-1 0 0,0 0 15,0 0-15,0 0 0,0 0 0,1 0 16,20-22-16,-21 1 0,0 21 0,0-21 16,1 0-16,-1 0 0,0 0 0,-21-1 15,0-20-15,21 21 16,-21 0-16,0 0 0,0-1 0,21 1 15,-21 0-15,0 42 32,0 0-32,-21 22 0,21-22 15,-21 21-15,21-21 0,-21 22 16,21-22-16,0 21 0,-21 1 0,-1-22 16,22 21-16,-21-21 0,21 22 15,0-22-15,0 21 0,-21-21 0,21 22 16,-21-22-16,21 0 0,-21 21 0,21-21 15,-21-21-15,-1 22 16,1-1-16,0-21 0,0 0 0,0 0 16,0 0-16,-1 0 0,-20 0 15,21 0-15,0 0 0,0-21 0,-22 21 16,22-22-16,21 1 0,-21 21 0,21-21 16,0 0-16,0 0 15,0 0-15,21-1 0,21 1 16,-20 0-16,20 0 0</inkml:trace>
  <inkml:trace contextRef="#ctx0" brushRef="#br0" timeOffset="71209.3">28003 5715 0,'0'-21'0,"0"42"0,0-63 0,0 21 15,0 42 1,-21 21-16,0-21 15,21 22-15,0-1 0,0 0 0,-21 1 16,21-1-16,-21 0 0,21 1 16,-21-1-16,21 0 0,0 1 0,-22-22 15,1 21-15,0 0 0,21-20 0,-21-1 16,21 21-16,0-21 0,-21 0 16,21 1-16,0-1 0,-21-21 15,21 21-15,21-21 16,0-21-1,0 21-15,0-21 0,0-1 0,22 1 16</inkml:trace>
  <inkml:trace contextRef="#ctx0" brushRef="#br0" timeOffset="71475.28">28003 6054 0,'0'-43'16,"0"86"-16,-21-128 0,21 43 0,-21-1 0,21 22 16,0-21-16,0 0 0,0 20 15,21 1-15,0-21 0,1 21 0,-1 0 16,21-1-16,-21 1 0,22 21 15,-1 0-15,0 0 0,1 0 16,-1 0-16,-21 21 0,21-21 16,-20 22-16,-1-1 0,-21 0 0,0 21 15,0-21-15,0 1 0,0-1 16,-21 0-16,-1 0 0,1 0 0,-21 0 16,0-21-16,20 22 0,-20-22 0,0 0 15,21 21-15,-22-21 0,22 0 16,0 0-16,0 0 0,42-21 31,21 21-31,-21-22 16</inkml:trace>
  <inkml:trace contextRef="#ctx0" brushRef="#br0" timeOffset="71824.27">28427 5906 0,'0'0'0,"21"21"15,0-21-15,0 0 16,0 0-16,1 0 0,-1 0 16,21-21-16,-21 21 0,0-22 0,22 22 15,-22-21-15,0 21 0,21-21 16,-20 0-16,-22 0 0,21 0 0,-21-1 16,0 1-16,0 0 0,0 0 15,0 0-15,0 0 0,0-1 16,-21 22-16,-1 0 15,1 0-15,0 22 0,0-1 0,0 0 16,0 21-16,-1-21 0,1 22 0,0-22 16,0 21-16,21 1 0,-21-22 15,21 0-15,0 21 0,0-21 0,0 1 16,0-1-16,0 0 16,21 0-16,0-21 0,0 0 15,0 0-15,1 0 0,-1 0 0,21-21 16,-21 0-16,22 0 0,-1-1 15,0 1-15</inkml:trace>
  <inkml:trace contextRef="#ctx0" brushRef="#br0" timeOffset="72519.12">31305 4699 0,'0'0'16,"-21"0"-16,0 0 0,21 21 15,0 0 1,0-42 62,0 0-78,-21 21 31,0 0-31,0 0 0,-1 0 16,1 0-16,0 21 15,21 0-15,-21-21 0,21 22 16,0-1 0,21-21 15,0 0-31,0 0 0,1 0 0,-1 0 16</inkml:trace>
  <inkml:trace contextRef="#ctx0" brushRef="#br0" timeOffset="72806.06">31559 4403 0,'0'0'0,"0"-21"0,0 42 31,0 0-31,0 21 16,0-21-16,0 1 15,0-1-15,0 21 0,0-21 0,0 0 16,0 22-16,0-22 0,0 0 16,0 0-16,0 22 0,0-22 0,0 0 15,0 0-15,0 0 16,0 0-16,0-42 47</inkml:trace>
  <inkml:trace contextRef="#ctx0" brushRef="#br0" timeOffset="73007.19">31792 4614 0,'0'0'0,"0"22"31,-21-22-31,0 21 0,0 0 0,0 0 16,-1 0-16,22 0 15,-21 1-15,21-1 0,-21-21 0,0 21 16,21 0-16,-21-21 0,21 21 16</inkml:trace>
  <inkml:trace contextRef="#ctx0" brushRef="#br0" timeOffset="73218.28">31750 4636 0,'0'-22'0,"0"44"31,0-1-15,0 0-16,21-21 0,-21 21 16,0 0-16,0 0 0,0 1 0,21-1 15,-21 0-15,21 0 16,1-21-1,-1 0-15,0 0 16,0 0-16,-21-21 0</inkml:trace>
  <inkml:trace contextRef="#ctx0" brushRef="#br0" timeOffset="73430.94">32004 4487 0,'0'0'0,"0"-21"16,21 21-16,-21-21 0,0 42 31,0 0-31,0 1 16,0-1-16,0 0 0,-21 0 15,21 0-15,-21 0 0,0 1 0,21-1 16,0 0-16,0 0 0,-22-21 16,22 21-16,0 0 0,-21-21 0,21 22 15</inkml:trace>
  <inkml:trace contextRef="#ctx0" brushRef="#br0" timeOffset="73651.3">32152 4572 0,'-21'0'31,"0"21"-16,21 0-15,-21-21 0,21 22 16,0-1-16,0 0 0,-22 0 16,22 0-16,0 0 0,0 1 15,0-1 1</inkml:trace>
  <inkml:trace contextRef="#ctx0" brushRef="#br0" timeOffset="73882.95">32343 4572 0,'0'-21'16,"0"42"0,0 0-16,-22-21 15,1 21-15,21 1 0,-21-1 16,21 0-16,0 0 0,-21-21 15,21 21-15,-21 0 0,21 1 16,-21-22-16,21 21 0,21-21 47,0 0-47</inkml:trace>
  <inkml:trace contextRef="#ctx0" brushRef="#br0" timeOffset="74106.83">32364 4551 0,'0'0'16,"0"-21"-16,0 0 0,0 42 31,0 0-15,0 0-16,21-21 0,-21 21 16,21 0-16,-21 1 0,0-1 15,21-21-15,0 21 0,1 0 16,-1-21-16,0 0 15,0 0 1,0 0-16,0 0 0,1-21 16</inkml:trace>
  <inkml:trace contextRef="#ctx0" brushRef="#br0" timeOffset="74307.3">32660 4466 0,'0'0'0,"-21"21"47,0 1-47,21-1 16,0 0-16,-21 0 0,-1-21 15,22 21-15,-21 0 0,21 1 0,0-1 16,0 0-16,-21-21 16,21 21-16,21-21 31,0 0-31</inkml:trace>
  <inkml:trace contextRef="#ctx0" brushRef="#br0" timeOffset="74526.84">32808 4466 0,'0'21'16,"-21"1"-16,21-1 15,0 0-15,-21 0 0,21 0 16,-21 0-16,21 1 16,0-1-1,0 0-15</inkml:trace>
  <inkml:trace contextRef="#ctx0" brushRef="#br0" timeOffset="74831.31">32829 4466 0,'0'0'0,"0"-21"0,-21 21 0,42 0 63,1 0-63,-1 0 15,0 0-15,0 0 0,-21 21 16,0 0-16,0 1 16,0-1-16,0 0 15,0 0-15,0 0 0,-21 0 0,0-21 16,0 22-16,-1-1 0,1-21 16,0 21-16,0-21 0,0 0 15,0 0-15</inkml:trace>
  <inkml:trace contextRef="#ctx0" brushRef="#br0" timeOffset="75244.14">33041 4466 0,'-21'0'31,"0"0"-15,0 0-16,21 21 0,0 1 15,-22-1-15,1-21 0,21 21 16,0 0-16,0 0 0,0 0 16,0 1-16,0-1 15,0 0-15,21-21 31,1 0-31,-1 0 0,0 0 16,-21-21-16,21 21 16,0-21-16,-21-1 0,0 1 0,0 0 15,0 0-15,0 0 16,0 0-16,0-1 0,0 1 0,0 0 16,0 0-16,-21 21 15,0 0 1,0 0-16,0 21 0,21 0 15,-22 0-15,1 1 16,21-1-16,0 0 0,0 0 16,21-21-1</inkml:trace>
  <inkml:trace contextRef="#ctx0" brushRef="#br0" timeOffset="75523.25">33295 4424 0,'0'21'47,"0"0"-32,0 0-15,-21 1 0,21-1 16,-21 0-16,21 0 15,0 0-15,-21-21 0,21 21 16,-22-21-16,22 22 0,-21-22 16,42 0 15,1 0-15,-1 0-16</inkml:trace>
  <inkml:trace contextRef="#ctx0" brushRef="#br0" timeOffset="75767.23">33380 4593 0,'-21'0'31,"-1"0"-31,1 0 0,0 0 16,0 0-16,21 21 0,-21-21 15,0 0-15,-1 22 16,1-22-1,21 21-15,21-21 32,1 0-17,-1 0-15,0-21 16,0 21-16,0-22 0,0 22 0</inkml:trace>
  <inkml:trace contextRef="#ctx0" brushRef="#br0" timeOffset="75959.98">33422 4530 0,'0'-21'0,"0"42"31,-21 0-15,0-21-16,21 21 0,0 0 15,-21 0-15,21 1 16,0-1 0,21-21 15,0 0-16,0 0-15,0-21 0,0 21 16</inkml:trace>
  <inkml:trace contextRef="#ctx0" brushRef="#br0" timeOffset="76227.16">33655 4339 0,'0'0'0,"-21"0"15,0 0 17,-1 0-32,1 21 0,21 1 15,0-1-15,-21 0 0,0 0 16,21 0-16,-21 0 16,0 1-16,-1-1 0,1 0 15,21 0-15,-21-21 16,21 21-16</inkml:trace>
  <inkml:trace contextRef="#ctx0" brushRef="#br0" timeOffset="76576.16">33486 4001 0,'0'-22'0,"0"44"0,-22-65 0,22 22 15,22 21 1,-1 0-16,0 21 0,21 0 16,1 1-16,-1-1 0,-21 0 15,21 21-15,1 1 0,-22-1 16,0 0-16,0 22 0,-21-22 0,0 22 15,0-22-15,0 0 0,0 22 16,0-22-16,-21 22 0,0-1 16,-21-21-16,20 22 0,-41-1 0,21 1 15,-22-22-15,1 22 16,-1-22-16,1 0 0,-22 1 0,21-1 16,1-21-16,21 0 0,-22 1 15,1-1-15,20 0 0,1 0 0,0-21 16,20 0-16,-20 0 0,21 21 15,0-21-15,0 0 0</inkml:trace>
  <inkml:trace contextRef="#ctx0" brushRef="#br0" timeOffset="91371.19">593 7408 0,'0'0'0,"-22"0"0,-20-21 0,21 0 16,0 0-16,0 0 0,21 0 0,-22-1 16,22 1-16,0 0 15,0 0-15,0 0 0,0 0 0,0-1 16,0 1-16,22 21 0,-1 0 15,0 21 1,-21 22-16,21-1 0,-21 22 16,0-22-16,21 21 0,-21 1 15,0-1-15,0-20 0,0 20 0,0 1 16,0-22-16,-21 22 0,21-1 16,-21 1-16,0-1 0,21 1 15,-21-22-15,-1 21 0,1-41 0,21 20 16,0-21-16,0 0 15,-21 0-15,21 1 0,0-44 32,0 1-32,21-21 0,-21 21 0,21-22 15,1 1-15</inkml:trace>
  <inkml:trace contextRef="#ctx0" brushRef="#br0" timeOffset="91619.22">571 7366 0,'0'-42'0,"0"84"0,-21-105 16,0 41-16,21 1 0,0 0 16,0 0-16,0 0 0,0 0 15,0-1-15,21 22 16,0-21-16,22 21 0,-22-21 16,21 21-16,1-21 0,-1 0 0,21 21 15,-20-21-15,-1 21 0,-21 0 16,22 0-16,-1-22 0,-21 22 0,0 0 15,0 0-15,1 0 16,-22 22-16,0-1 16,0 0-16,-22 0 0,1 0 0,0 22 15,0-22-15</inkml:trace>
  <inkml:trace contextRef="#ctx0" brushRef="#br0" timeOffset="91824.55">614 7747 0,'0'0'0,"0"21"0,0 0 16,21-21-1,0 0 1,0 0-16,0 0 0,1 0 0,-1 0 16,0 0-16,0 0 0,0-21 15,0 21-15,1 0 0,-1-21 16,0 21-16,0 0 0,-21-21 0,21 21 15,0-21-15</inkml:trace>
  <inkml:trace contextRef="#ctx0" brushRef="#br0" timeOffset="92091.64">1333 7768 0,'-21'0'0,"42"0"0,-42 21 15,21 1-15,-21-22 16,21 21-16,0 0 0,0 0 0,-21 0 16,21 0-16,0 1 0,0-1 15,0 21-15,0-21 0,0 0 16,-21 1-16,21-1 0,0 0 16,-21 0-16,21 0 0,0 0 15,-22-21 1,22-21-1,0 0-15,0 0 0,0 0 16,0 0-16</inkml:trace>
  <inkml:trace contextRef="#ctx0" brushRef="#br0" timeOffset="92258.63">1228 7662 0,'0'-63'15,"0"126"-15,0-147 0,0 63 0,21 21 78,0 0-78,-21-22 0,21 22 0,0-21 16,22 21-16</inkml:trace>
  <inkml:trace contextRef="#ctx0" brushRef="#br0" timeOffset="92539.56">1799 7154 0,'0'-21'0,"0"0"0,0-21 16,0 63 15,0 0-31,0 21 0,0 1 16,0-1-16,-21 0 0,21 22 15,0-1-15,-21-20 0,21 20 0,0 1 16,0-1-16,-21-20 0,-1 20 15,22-21-15,-21 1 0,21 20 0,0-20 16,0-1-16,-21 0 0,21-21 16,0 1-16,0-1 0,0 0 15,21-21 1,0 0-16,-21-21 16,22 0-16,-1 21 0,-21-43 15,21 22-15</inkml:trace>
  <inkml:trace contextRef="#ctx0" brushRef="#br0" timeOffset="92911.21">1884 7832 0,'0'21'16,"21"-21"0,0 0-1,0 0-15,0 0 16,1-21-16,-1 21 0,0-21 0,0-1 15,0 22-15,0-21 0,1 0 16,-1 0-16,0 0 0,0 0 0,-21-1 16,0 1-16,21 21 0,-21-21 15,0 0-15,0 0 0,-21 21 16,0 0-16,0 0 16,0 21-16,-1 0 0,1 0 0,0 0 15,0 22-15,0-22 0,0 21 16,-1 1-16,1-1 0,21 0 0,0 1 15,0-22-15,0 21 16,0-21-16,0 22 0,0-22 0,0 0 16,0 0-16,21 0 0,1-21 15,-1 0-15,0 0 0,0 0 0,0 0 16,22 0-16,-22 0 0,21-21 16,-21 0-16,22 21 0,-1-21 0,0 0 15</inkml:trace>
  <inkml:trace contextRef="#ctx0" brushRef="#br0" timeOffset="93383.26">2879 7260 0,'0'0'0,"-22"-21"0,1 0 0,0 0 15,0 0-15,0 21 16,0 0-16,-1 0 0,1 0 0,0 21 15,21 21-15,-21-21 16,21 22-16,0-1 0,0 0 0,0 22 16,0-22-16,0 22 0,0-22 15,0 0-15,0 22 0,0-22 0,0 0 16,0 1-16,0-1 0,0 0 16,21 1-16,0-1 0,0 0 0,-21-20 15,22-1-15,20 0 0,-21-21 16,0 0-16,22 0 0,-22 0 15,21 0-15,0-21 0,-20 0 0,20-1 16,-21 1-16,21-21 0,-20 21 16,20-22-16,-21 1 0,0 0 0,0-1 15,1-20-15,-1 21 0,0-22 16,-21 1-16,0-1 0,0 1 0,0-1 16,0 1-16,0 20 0,0 1 15,0 0-15,-21 20 0,21 1 0,0 0 16,-21 21-16,21 21 15,0 22 1,-22-22-16,22 0 0,0 21 0,0 1 16,0-22-16,0 21 0,0 0 15,0-20-15,22 20 0,-1-21 0,0 0 16,0 0-16</inkml:trace>
  <inkml:trace contextRef="#ctx0" brushRef="#br0" timeOffset="93724.36">3725 7578 0,'0'0'0,"-21"0"15,0 0 1,0 21-16,21 0 0,0 0 16,0 0-16,0 1 0,0 20 15,0 0-15,0 1 0,0-1 0,0 21 16,0 1-16,0-1 0,0 22 15,0-21-15,-21 20 0,21 1 0,-22 0 16,1-22-16,21 43 0,0-21 0,-21-1 16,21 1-16,-21 0 0,21-1 15,0-20-15,0-1 0,0 1 0,0-1 16,0 1-16,0-22 0,0 0 16,0 1-16,0-22 0,0 0 15,0 0-15,0-42 16,0 0-1,0-21-15,0 20 0,21-20 16,-21 0-16,21-1 0,-21-20 0,21-1 16</inkml:trace>
  <inkml:trace contextRef="#ctx0" brushRef="#br0" timeOffset="94024.26">3662 8107 0,'0'0'0,"-21"-85"0,21 22 15,-22-1-15,22 22 0,0 0 16,0-1-16,0 22 0,0-21 0,22 21 15,-1-1-15,0 1 0,0 21 16,21-21-16,-20 21 0,20 0 16,0 0-16,1 0 0,-22 0 0,21 21 15,-21-21-15,22 21 0,-22 1 16,0-1-16,0 0 0,0 0 0,-21 0 16,0 22-16,0-22 0,0 0 0,0 0 15,-21 21-15,-21-20 0,21-1 16,-1 0-16,1 0 0,-21 0 0,21-21 15,-22 21-15,22 1 0,0-22 16,0 0-16,0 0 0,0 0 0,-1 0 16,22-22-1,0 1-15,22 21 16,-1-21-16,21-21 0,-21 21 0,22-1 16,-1 1-16</inkml:trace>
  <inkml:trace contextRef="#ctx0" brushRef="#br0" timeOffset="101329.86">1482 16595 0</inkml:trace>
  <inkml:trace contextRef="#ctx0" brushRef="#br0" timeOffset="116682.92">4530 7705 0,'21'0'94,"0"0"-63</inkml:trace>
  <inkml:trace contextRef="#ctx0" brushRef="#br0" timeOffset="117469.23">4487 7811 0,'0'21'15,"0"0"17,0-42 15,21 0-47,1 21 0,-1-22 15,0 1-15,0 0 0,0 0 16,0 0-16,1 0 0,-1-22 0,0 22 15,0-21-15,0-1 0,0 1 16,1-21-16,-1 20 0,0-20 0,0 20 16,-21 1-16,0 0 0,0-1 15,0 22-15,0 0 0,0 0 0,0 0 16,-21 21 0,0 42-16,21-21 0,-21 22 15,-1-1-15,-20 0 0,21 22 0,0-1 16,0-20-16,-1 20 0,1-21 15,0 22-15,21-22 0,0 1 16,0-1-16,0 0 0,0 1 0,0-22 16,0 63-16,0-62 15,42-1-15,-20 0 0,20-21 0,-21 0 16,21 0-16,1 0 0,-1 0 0,0 0 16,1-42-16,-1 20 0,-21 1 15,-21-21-15,21 42 0,22-21 0,-1 0 16,-21-1-16,0 1 0,1 0 0,-1 0 15,0 0-15,0 0 0,0-22 16,0 22-16,-21 0 0</inkml:trace>
  <inkml:trace contextRef="#ctx0" brushRef="#br0" timeOffset="117747.03">5270 7535 0,'0'43'16,"0"-86"-16,0 107 0,0-43 0,0 0 16,0 22-16,0-22 0,0 21 0,-21-21 15,21 0-15,0 22 0,0-22 16,0 21-16,0-21 0,0 1 0,0-1 15,21 0-15,-21 0 0,22 0 0,-1-21 16,0 0-16,21 0 0,-21 0 16,1 0-16,20-21 0,-21 0 0,21 21 15,1-21-15,-22 0 0,21-22 16,-21 22-16,22 0 0,-22 0 0,21-22 16,-42 22-16,21-21 0,-21 21 0,0-22 15,0 22-15,0-21 16,-21 0-16,0 20 0,0 1 0,-21 0 15,20 0-15,-20 21 0,0 0 0,-1 0 16,1 0-16,0 21 0,-1-21 16,1 21-16,0 0 0,21 22 0,-1-22 15</inkml:trace>
  <inkml:trace contextRef="#ctx0" brushRef="#br0" timeOffset="118867.56">6413 7684 0,'0'-64'16,"0"43"-16,0 0 16,0 0-16,-21-1 0,0 1 0,0 0 15,0 0-15,0 0 0,-1 21 16,1 0-16,0 0 0,0 0 0,-21 21 15,20 0-15,1 0 0,0 0 16,0 1-16,0 20 0,0-21 16,21 21-16,0-20 0,-22 20 0,22-21 0,0 0 15,0 22-15,0-22 16,0 0-16,0 0 0,22 0 16,-1-21-16,0 0 0,0 0 0,0 0 15,0 0-15,1 0 0,-1 0 16,0-21-16,0 0 0,0 21 0,0-21 15,-21 0-15,22-1 0,-1 1 0,-21 0 16,21 0-16,-21 0 0,0-22 16,0 22-16,0 0 0,0-21 0,0 21 15,0-1-15,21 1 0,0 21 0,-21-21 16,0 42 0,0 0-1,0 1-15,0-1 0,0 21 0,0-21 16,0 0-16,0 22 15,0-22-15,0 0 0,0 0 16,0 0-16,21-21 0,-21 22 0,22-1 16,-1-21-16,0 0 0,0 0 15,0 0-15,0 0 0,1 0 16,20 0-16,-21 0 0,21 0 0,1 0 16,-1-21-16,-21-1 0,22 1 0,-1 21 15,0-21-15,-21 0 0,1 0 16,20-22-16,-21 22 0,0-21 15,0 21-15,-21-22 0,0 1 0,0 0 16,0-1-16,0 22 0,0 0 0,0-21 16,0 21-16,0-1 15,0 1-15,-21 21 0,0-21 16,0 21-16,0 0 16,0 0-16,-1 0 0,1 21 31,0-21-31,0 21 0,-21-21 0,20 22 15,1-1-15,0 0 0,0-21 16,0 21-16,0 21 0,-1-20 0,1-1 16,-21 21-16,42-21 0,0 0 15,0 22-15,0-22 0,0 0 0,0 0 16,0 0-16,21 1 16,-21-1-16,21-21 0,0 21 0,1-21 15,-1 0-15,0 0 0,0 0 0,21 0 16,-20 0-16,20 0 0,-21 0 15,0 0-15,22-21 0,-22 21 0,21-21 16,-21-1-16,0 1 0,1 0 0,-1-21 16,0 21-16,0-85 15,0 42-15,0-20 0,1 20 16,-1 22-16,0-1 0,-21 1 0,0-21 16,21 20-16,-21 1 0,0 0 0,21-1 15,-21 1-15,0 21 0,0 0 16,0-1-16,0 1 0,-21 0 15,0 21-15,21 21 0,0 0 16,0 22-16,0-22 0,0 21 0,106 741 125,-106-804-109,0 0-16,21 0 15,0 0-15</inkml:trace>
  <inkml:trace contextRef="#ctx0" brushRef="#br0" timeOffset="119015.56">8382 7366 0,'0'0'0,"-64"0"0</inkml:trace>
  <inkml:trace contextRef="#ctx0" brushRef="#br0" timeOffset="119110.5">8170 7408 0,'21'0'31,"1"0"-31,-65 0 0,107 0 15,-22 0-15,-21 22 0,22-22 0,-1 0 16,0 0-16,1 21 0,20-21 0,1 0 16,-1 0-16</inkml:trace>
  <inkml:trace contextRef="#ctx0" brushRef="#br0" timeOffset="119575.14">9271 7451 0,'21'0'0,"85"-43"16,-233 86-16,0-276 421</inkml:trace>
  <inkml:trace contextRef="#ctx0" brushRef="#br0" timeOffset="121026.4">8572 7281 0,'0'0'0,"-21"0"16,0 0-16,0 0 15,42 0 16,0 0-31,22 0 16,-1 22-16,0-22 0,22 0 16,-1 0-16,1 0 0,-1 0 0,1 0 15,20 0-15,-20 0 0,-1 0 16,1 0-16,-1 0 0,22 0 0,-21 0 16,-1 0-16,1 0 0,-22 0 0,21 0 15,-20 0-15,-22 0 16,0 0-16,0-22 0,0 22 0,-21-21 15,0 0 1,-21 0-16,0 21 16,0-21-16,0 0 0,0 21 0,-1-22 15,-20 1-15,21 21 0,0-21 16,-22 21-16,22-21 0,0 21 0,0 0 16,0 0-16,-22-21 0,22 21 15,0 0-15,21 21 47,21-21-31,0 21-16,1-21 0,-1 0 15,21 0-15,-21 21 0,22-21 16,-1 0-16,0 0 0,-21 0 0,22 0 16,-22 0-16,21 0 0,-42 21 0,21-21 15,-21 22-15,0-1 16,0 0-16,-21 0 0,-21 21 0,0-20 15,20 20-15,-41-21 0,21 21 16,-1 1-16,1-1 0,0 0 16,-1-20-16,1 20 0,0 0 0,-1-21 15,22 1-15,-21-1 0,42 0 16,0 0-16</inkml:trace>
  <inkml:trace contextRef="#ctx0" brushRef="#br0" timeOffset="121495.44">11578 6795 0,'21'-22'0,"-42"44"0,42-65 15,-21 22 1,0 42-1,0 0-15,0 22 16,-21-22-16,0 21 0,0 1 16,0-1-16,-1 21 0,1-20 0,0 20 15,-21 1-15,21-22 0,-22 22 16,1-22-16,21 0 0,-22 1 0,22-1 16,0 0-16,0-21 0,0 1 15,0-1-15,21 0 0,0-42 31,21 0-31,0-1 16,-21 1-16,21-21 0,0 21 0,0-22 16,22 1-16,-22-21 0,0 20 0,0-20 15</inkml:trace>
  <inkml:trace contextRef="#ctx0" brushRef="#br0" timeOffset="121715.24">11578 6858 0,'42'-106'15,"-20"64"-15,-149 296 0,275-529 0,-233 444 0,191-359 0,-106 168 16,21 1-16,0 42 15,-21 1-15,0 20 0,0 0 16,0 1-16,0 20 0,0-21 0,0 22 16,0-22-16,0 22 0,0-22 15,0 22-15,43-22 0,-43 0 0,0 22 16,0-22-16,0 0 0,0-20 0,0 20 16,0-21-16,0 0 0,0 0 15,0 1-15,0-1 0,0-42 31,-22-1-15,1 22-16,21-21 0</inkml:trace>
  <inkml:trace contextRef="#ctx0" brushRef="#br0" timeOffset="122271.24">11112 7303 0,'0'0'0,"-21"0"0,21 42 16,21-21-1,22-21-15,-22 0 0,21 0 16,1 0-16,-1 0 0,0 0 16,1 0-16,20 0 0,-21-21 0,22 0 15,-1 0-15,-20-1 0,20 1 16,22 0-16,-22-21 0,1 21 0,-22-1 16,22-20-16,-22 21 0,0 0 0,-20 0 15,-1-1-15,0 22 0,0-21 16,-21 42-1,-21 1 1,21-1-16,-21 21 16,0-21-16,-1 22 0,22-1 0,-21 0 15,21 1-15,-21-1 0,21-21 0,0 21 16,0-20-16,0-1 0,0 0 16,0 0-16,21-21 15,22 0-15,-22 0 16,0 0-16,0-21 0,0 0 0,0 0 15,22-1-15,-22 1 0,0-21 0,0 21 16,0-22-16,1 1 0,-1 0 16,0-1-16,-21 22 0,0-21 0,21 21 15,-21 0-15,0-1 0,0 44 32,0-1-32,0 0 0,0 0 15,0 21-15,0 1 16,0-22-16,0 21 0,-21 1 0,21-22 15,0 21-15,0-21 0,0 0 0,0 1 16,0-1-16,0 0 0,0 0 16,21-21-16,0 0 15,0 0-15,1 0 0,-22-21 0,21 0 16,0 0-16,0-1 0,0 1 16</inkml:trace>
  <inkml:trace contextRef="#ctx0" brushRef="#br0" timeOffset="122511.22">12912 6646 0,'0'0'0,"0"-21"16,0 0-16,0 0 0,0 63 31,0-21-31,-22 22 0,22-1 16,0 0-16,0 1 0,-21-1 15,21 0-15,-21 1 0,0 20 0,21-20 16,0-1-16,-21 0 0,21 1 15,-21-1-15,21 0 0,-22-21 16,22 22-16,0-22 0,0 0 0,0 0 16,22-21-1,-1 0-15,0 0 0,0-21 16,0 0-16,0 0 0</inkml:trace>
  <inkml:trace contextRef="#ctx0" brushRef="#br0" timeOffset="122866.44">13229 6943 0,'0'63'16,"0"-42"-1,-21 22-15,21-22 0,-21 0 16,21 21-16,-21 1 0,21-22 0,0 0 0,0 21 16,0-20-16,0-1 0,21 0 15,0 0-15,0-21 0,0 0 16,0 0-16,1 0 0,20 0 0,-21 0 15,21 0-15,-20-21 0,20 0 16,-21 0-16,0-1 0,0-20 0,1 21 16,-1-21-16,0-1 0,-21 1 15,0 21-15,0-22 0,0 1 0,0 0 16,-21 21-16,0-1 0,-1 1 0,-20 0 16,0 21-16,-1 0 0,1 0 15,0 0-15,-1 0 0,-20 21 0,21-21 16,-1 21-16,22 1 0,-21-1 15,21 0-15,-1-21 0,1 21 16,21 0-16</inkml:trace>
  <inkml:trace contextRef="#ctx0" brushRef="#br0" timeOffset="123043.16">12679 6816 0,'21'0'31,"21"0"-31,-21 0 16,22-21-16,-1 21 0,0 0 16,1-22-16,20 22 0,-20-21 0,20 21 15</inkml:trace>
  <inkml:trace contextRef="#ctx0" brushRef="#br0" timeOffset="123085.53">13441 6710 0,'21'0'15</inkml:trace>
  <inkml:trace contextRef="#ctx0" brushRef="#br0" timeOffset="123355.22">14330 6519 0,'0'0'0,"21"0"0,-21-21 15,0 42 17,0 1-32,0-1 0,-21 21 15,21 0-15,-21 1 0,21-1 0,0 0 16,-22 1-16,1-1 0,0 0 0,21 1 16,0-1-16,-21-21 0,21 22 15,0-1-15,-21-21 0,21 0 0,0 0 16,0 1-16,0-1 15,21-21-15,0 0 0,0 0 16,0 0-16,1-21 0,-1 21 16,21-22-16,-21 1 0</inkml:trace>
  <inkml:trace contextRef="#ctx0" brushRef="#br0" timeOffset="123599.22">14668 6583 0,'0'-21'31,"22"0"-31,-1 21 0,21 0 16,-21 0-16,0-22 0,1 22 16,20 0-16,0 0 0,-21 0 15,22 0-15,-1 0 0,-21 0 0,22 0 16,-1 0-16,-21 0 0,0-21 0,0 21 15,-21-21 1,-21 21 0</inkml:trace>
  <inkml:trace contextRef="#ctx0" brushRef="#br0" timeOffset="123667.18">14965 6710 0,'0'-21'15,"0"42"-15,-21-63 0</inkml:trace>
  <inkml:trace contextRef="#ctx0" brushRef="#br0" timeOffset="123806.21">14859 6689 0,'0'84'31,"0"-168"-31,-21 190 0,21-64 0,0-21 16,0 21-16,0 1 0,-21-22 0,21 21 0,0-21 15,0 1-15,0 20 0,0-21 16,0 0-16,0 0 0,0 1 16</inkml:trace>
  <inkml:trace contextRef="#ctx0" brushRef="#br0" timeOffset="-175157.2">7260 10012 0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03:45:50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0 466 0,'0'-21'32,"0"42"-32,0 0 78</inkml:trace>
  <inkml:trace contextRef="#ctx0" brushRef="#br0" timeOffset="11405.63">22077 16552 0</inkml:trace>
  <inkml:trace contextRef="#ctx0" brushRef="#br0" timeOffset="13162.88">26924 18225 0</inkml:trace>
  <inkml:trace contextRef="#ctx0" brushRef="#br0" timeOffset="14035.32">25082 15092 0</inkml:trace>
  <inkml:trace contextRef="#ctx0" brushRef="#br0" timeOffset="14754.9">0 212 0,'0'-21'16,"21"-1"0,43 1-16,-1 0 0,-21 0 0,1 0 0</inkml:trace>
  <inkml:trace contextRef="#ctx0" brushRef="#br0" timeOffset="15003.62">720 233 0,'0'0'0,"0"21"15,0-42 79</inkml:trace>
  <inkml:trace contextRef="#ctx0" brushRef="#br0" timeOffset="25727.68">2371 0 0</inkml:trace>
  <inkml:trace contextRef="#ctx0" brushRef="#br0" timeOffset="26523.55">2095 762 0,'0'0'0,"0"-21"0,0 0 15,0 0-15,0-1 0,0 1 16,0 0-16,0 0 0,0 0 16,0 0-16,0-1 15,0 1-15,0 0 16,0 42 15,0 0-31,0 22 0,0-22 16,0 21-16,0 1 0,0-1 0,0 0 15,0 22-15,0-1 0,0 1 16,-21-22-16,21 22 0,0-1 0,-21 1 16,21-22-16,0 21 0,0-20 15,0-1-15,0 0 0,0-20 16,-21 20-16,21-21 0,0 0 15,0 0-15,0 1 0,0-1 16,0-42 15,0-1-31,0 1 0,0-21 16,0 21-16,-21 0 0,21-22 16,0 22-16,0-21 0</inkml:trace>
  <inkml:trace contextRef="#ctx0" brushRef="#br0" timeOffset="26807.94">2032 720 0,'0'-21'32,"21"21"-1,0 0-31,0 0 0,1 0 15,20 0-15,-21 0 0,21 0 16,-20-22-16,20 22 0,-21 0 0,21 0 16,-20 0-16,20 0 0,-21 0 15,0 0-15,0 0 0,1 0 16,-1 0-16,0 0 16,-21 22-1,-21-22 1,0 21-16,21 0 0</inkml:trace>
  <inkml:trace contextRef="#ctx0" brushRef="#br0" timeOffset="27043.87">2074 1270 0,'0'0'0,"0"21"0,0 0 15,-21-21-15,42 0 16,0 0-16,1 0 16,-1 0-16,0 0 0,0 0 15,0 0-15,0 0 0,1 0 0,20 0 16,-21-21-16,0 21 0,0 0 16,1 0-16,-1-21 0,0 21 15,0 0-15,0-21 0</inkml:trace>
  <inkml:trace contextRef="#ctx0" brushRef="#br0" timeOffset="27307.76">2836 1122 0,'0'21'31,"0"0"-31,0 0 0,0 1 15,0-1-15,0 0 0,0 0 16,0 0-16,0 0 0,0 1 16,0-1-16,0 0 15,-21-21-15,21 21 0,0 0 32,0-42-1,0 0-31</inkml:trace>
  <inkml:trace contextRef="#ctx0" brushRef="#br0" timeOffset="27503.69">2900 953 0,'0'-22'0,"0"44"0,0-65 0,0 22 15,-21 21 1,-1 0-16,22 21 31,0 0-15,22-21 15</inkml:trace>
  <inkml:trace contextRef="#ctx0" brushRef="#br0" timeOffset="27815.94">3281 614 0,'0'-21'15,"-21"21"-15,-1 0 16,1 0-16,21 21 16,-21 0-1,21 0-15,0 0 0,0 22 0,0-1 16,0 0-16,0 22 0,0-22 15,-21 1-15,21 20 0,0-21 0,0 1 16,-21-1-16,21 0 0,0 1 16,0-1-16,0-21 0,0 0 15,0 1-15,0-1 0,0 0 16,0 0-16,21-21 31,0 0-15,-21-21-16,21 21 0,0-21 15,1 0-15</inkml:trace>
  <inkml:trace contextRef="#ctx0" brushRef="#br0" timeOffset="28207.78">3471 1143 0,'0'21'15,"-21"-21"1,42 0 15,0 0-31,1 0 16,-1 0-16,0-21 0,0 0 0,0 21 15,0-21-15,1 0 0,-1-1 16,0 1-16,0 21 0,-21-21 0,0 0 16,0 0-16,0 0 15,-21 21-15,0 0 16,0 0-16,-22 21 0,22 0 15,0 0-15,-21 0 0,20 22 16,1-22-16,0 0 0,0 21 16,0-21-16,0 22 0,21-22 0,0 21 15,0-21-15,0 1 0,0-1 16,0 0-16,0 0 0,0 0 0,21-21 16,0 21-16,0-21 0,0 0 15,0 0-15,1 0 0,-1 0 16,21 0-16,-21 0 0,0 0 15,1 0-15,20-21 0,-21 21 0,0-21 0,0 0 16,1 0-16</inkml:trace>
  <inkml:trace contextRef="#ctx0" brushRef="#br0" timeOffset="28799.95">4233 572 0,'21'0'31,"-21"21"-31,0 0 16,0 0-16,0 0 15,0 0-15,0 1 0,0 20 0,0 0 16,0 1-16,-21-1 0,21 21 16,-21-20-16,21 20 0,0-20 0,-21 20 15,21-21-15,-21 1 0,21-1 16,0-21-16,0 22 0,0-22 0,0 0 15,0 0-15,21 0 16,0-21-16,0 0 0,0 0 0,22 0 16,-1 0-16,-21 0 0,22 0 15,20-21-15,-21 0 0,1 0 0,-1 0 16,22-1-16,-22 1 0,0-21 16,1 0-16,-1-1 0,-21 1 0,0 0 15,0-1-15,1-20 0,-22 20 16,0-20-16,0 21 0,0-1 15,0 22-15,0-21 0,-22 21 0,22-1 16,-21 22-16,21-21 0,-21 21 0,0 0 16,0 0-1,0 0-15,-1 21 16,22 1 0,0-1-16,0 0 15,0 0 1,0 0-16</inkml:trace>
  <inkml:trace contextRef="#ctx0" brushRef="#br0" timeOffset="29220.12">5165 1058 0,'0'-63'31,"0"42"-31,0 42 47,0 0-47,0 0 0,0 22 0,0-22 16,0 21-16,0 0 0,0 1 15,0-1-15,0 22 0,0-1 0,0 1 16,0 20-16,0 1 0,0 84 15,-22-84-15,22 21 16,0-22-16,-21 1 0,21 0 0,0-22 16,0 22-16,0-22 0,0 1 15,0-22-15,0 1 0,0-1 0,0 0 16,0-21-16,0 1 0,0-44 31,0 1-15,0 0-16,0 0 0,0 0 15,0-22-15,0 1 0,0 0 0,0-1 16,0-20-16,0-1 0,0 1 16</inkml:trace>
  <inkml:trace contextRef="#ctx0" brushRef="#br0" timeOffset="29548.67">5186 1312 0,'0'-42'0,"0"84"0,0-105 0,0 42 0,0 0 15,-43-1-15,43-20 0,0 21 16,0 0-16,22 0 0,-1 21 16,0-22-16,0 22 0,0-21 0,0 21 15,22 0-15,-22-21 0,21 21 16,-21 0-16,22 0 0,-22 0 16,0 21-16,21-21 0,-20 21 0,-1 1 15,0-1-15,-21 0 0,0 0 16,0 0-16,0 0 0,0 1 15,0 20-15,-21-21 0,0 0 0,-1 0 16,1-21-16,-21 22 0,21-1 16,-22 0-16,1 0 0,21-21 0,-21 21 15,20-21-15,-20 0 0,42 21 16,-21-21-16,0 0 0,21-21 31,21 0-31,0 21 16</inkml:trace>
  <inkml:trace contextRef="#ctx0" brushRef="#br0" timeOffset="31631.9">6244 656 0,'0'0'0,"21"-21"0,0-42 31,-21 84 1,-21 0-32,21 0 0,-21 0 15,21 0-15,-21 22 0,21-1 16,-21 0-16,0 22 0,21-22 0,-22 22 16,1-22-16,0 22 0,0-22 15,0 0-15,0 1 0,-22-1 0,22-21 16,0 21-16,21-20 0,-21-1 15,0 0-15,-1-21 32,22-21-17,0 0-15,0-1 0,0 1 16,0 0-16,0 0 0,0-21 0,0 20 16,0-20-16,0 0 0,0-1 15,22 22-15,-22-21 0,0 21 0,0 0 16,21-1-16,0 22 15,0 0 1,-21 22-16,21-22 0,0 21 16,-21 0-16,0 21 0,0-21 0,22 22 15,-22-22-15,21 0 0,0 21 16,-21-20-16,0-1 0,21 21 0,0-21 16,0 0-16,1 1 15,-1-22-15,0 21 0,0-21 16,0 0-16,0 0 15,22 0-15,-22-21 0,0 21 0,0-22 16,22 1-16,-22 0 16,21 0-16,-21 0 0,0 0 0,22-22 15,-22 22-15,0-21 0,-21 21 16,21-22-16,-21 22 0,21-21 0,-21 21 16,22-1-16,-22 44 31,0-1-31,-22 0 15,22 0-15,-21 0 0,21 22 0,0-22 16,0 0-16,0 21 0,0-21 16,0 1-16,0-1 0,0 0 0,0 0 15,0 0-15,0 0 0,21-21 16,1 22-16,-1-22 0,0 0 0,21 0 16,-21 0-1,1 0-15,-1 0 0,21 0 0,-21-22 16,0 22-16,22-21 0,-22 0 0,0 21 15,0-21-15,0-21 0,1 20 16,-1 1-16,0-21 0,-21 21 0,0-22 16,0 1-16,0 0 0,0-43 15,-21 64-15,0-21 16,-1 20-16,1 1 0,0 0 0,0 21 16,-21 0-16,20 0 0,-20 0 0,0 0 15,-1 21-15,1 0 0,21 1 16,-21 20-16,20 0 0,-20-21 15,21 22-15,21-1 0,0 0 16,0 1-16,0-22 0,0 21 0,0 1 16,21-22-16,0 0 0,22 21 15,-1-21-15,0-21 0,1 22 0,-1-1 16,21-21-16,-20 0 0,20 0 16,-20 0-16,20 0 0,-21 0 0,22 0 15,-22-21-15,22-1 0,-22 22 16,0-21-16,1 0 0,-1 0 0,0-21 15,-20 20-15,-1-20 0,0 21 16,0-21-16,-21-1 0,0 1 16,0 21-16,0-22 0,0 22 0,0 0 15,-21 0-15,0 0 0,0 21 16,-1 0-16,1 0 0,-21 0 16,21 21-16,0 0 0,-1 0 0,-20 0 15,21 22-15,0-22 0,0 21 16,-1 1-16,1-1 0,21-21 0,0 21 15,0-20-15,-21 20 0,21-21 16,0 0-16,0 0 0,0 1 16,0-1-16,21-21 0,0 0 15,1 0-15,-1 0 0,0 0 16,0 0-16,0-21 0,0-1 16,1 1-16,-1 0 0,0 0 0,0 0 15,-21 0-15,21-1 16,0-20-16,1 21 0,-1-21 0,-21 20 15,0 1-15,21 0 0,-21 0 16,21 0-16,-21 0 0,0 42 31,0 0-31,0 0 0,0 0 0,0 0 16,0 1-16,0-1 0,0 21 0,21-21 16,-21 0-16,21 1 0,1-1 15,-1 0-15,0 0 0,0 0 0,0 0 16,22 1-16,-22-22 0,21 0 15,0 21-15,1-21 0,-1 0 16,0 0-16,22 0 0,-22 0 16,1 0-16,-22-21 0,21-1 0,0 22 15,1-21-15,-22 0 0,21 0 16,-21 0-16,1 0 0,-1-1 0,0-20 16,0 21-16,-21-21 0,0-1 15,0 22-15,0-21 0,0-1 0,0 22 16,0 0-16,-21 0 0,0 21 15,0 0-15,-1 0 0,1 0 0,0 0 16,-21 0-16,21 21 0,-1 0 16,-20 22-16,21-22 0,0 21 15,0-21-15,-1 22 0,1-22 16,21 0-16,-21 21 0,21-21 0,0 1 16,0-1-16,0 0 0,0 0 15,21 0-15,0-21 0,1 0 16,-1 0-16,0 0 0,0 0 0,0 0 15,0 0-15,1 0 0,-1 0 16,0-21-16,0 0 0,0 21 0,0-21 16,22-22-16,-22 22 0,0-21 15,21-43-15,-20 43 0,-1-22 16,0 22-16,0-21 0,-21 20 16,0 1-16,21-22 0,-21 22 15,0 21-15,0-21 0,0 20 16,0 1-16,0 0 0,0 42 31,0 0-31,-21 1 0,21-1 0,0 21 16,-21-21-16,21 22 0,-21-1 15,0 21-15,21-20 0,0 20 0,0-20 16,0-1-16,0 21 0,0-20 16,0-22-16,0 21 0,0 1 0,0-22 15,0 0-15,21 0 0,0 0 0,0 0 16,0-21-16,0 0 0,1 22 15,-1-22-15,0 0 0,21 0 16,-21 0-16,1 0 0,20 0 16,-21-22-16,0 22 0,22-21 0,-22 0 15,0 0-15,0 0 0,0 0 16,-21-1-16,21 1 0</inkml:trace>
  <inkml:trace contextRef="#ctx0" brushRef="#br0" timeOffset="32211.82">10329 1016 0,'0'0'16,"0"-21"-16,0-43 15,21 43-15,1 42 32,-22 1-32,0-1 0,0 21 15,0-21-15,0 22 0,21 20 0,-21-21 16,0 22-16,0-22 0,0 22 15,0-1-15,0 1 0,0 20 16,0-20-16,0 21 0,0-22 0,0 22 16,0-22-16,-21 22 0,21-22 15,-22 1-15,1-1 0,21 1 0,-21-1 16,21-20-16,-21 20 0,0-20 16,21-1-16,0-21 0,0 0 15,0 0-15,0 1 0,0-1 0,0-42 31,0-1-31,0 1 0,0 0 16,0-21-16,0 21 0,0-22 0</inkml:trace>
  <inkml:trace contextRef="#ctx0" brushRef="#br0" timeOffset="32579.73">10139 1355 0,'0'0'15,"-21"-43"-15,-1 22 0,22 0 0,0-21 16,-21 21-16,21-1 0,0-20 0,0 21 16,0-21-16,21 20 0,1 1 15,20-21-15,-21 21 0,21 0 16,1-22-16,20 22 0,-20 0 0,-1 0 16,21 21-16,-20-21 0,20 21 15,1 0-15,-22 0 0,0 0 16,22 21-16,-43 0 0,21 21 0,-20-21 15,-1 22-15,-21-22 0,0 21 16,0 1-16,-21-1 0,-22-21 0,22 21 16,-21-20-16,-1-1 0,22 21 15,-21-21-15,0 0 0,-1 1 0,1-1 16,21-21-16,0 21 0,-22-21 16,22 0-16,42-21 46,0 0-46,1-1 0,-1 1 0,0 0 16</inkml:trace>
  <inkml:trace contextRef="#ctx0" brushRef="#br0" timeOffset="33295.24">11366 889 0,'0'0'0,"22"0"0,-44 0 31,1 21-31,0 0 0,-21 1 0,21-1 16,-1 0-16,1 21 0,0-21 16,0 22-16,0-22 0,0 21 15,-1-21-15,22 22 0,0-22 0,0 0 16,0 0-16,0 0 0,0 1 16,0-1-16,22 0 0,-1-21 0,0 0 15,0 21-15,0-21 0,0 0 16,1 0-16,-1 0 0,0 0 0,21 0 15,-21-21-15,1 21 0,-1-21 16,21 0-16,-21-1 0,0 22 0,-21-21 16,22 0-16,-22-21 0,0 21 15,0-1-15,0-20 0,0 21 0,0-21 16,0 20-16,-22-20 0,1 21 0,0 0 16,-21 21-16,21-21 15,-1 21-15,1 0 0,0 0 0,-21 0 16,21 0-16,42 0 31,0 0-15,0 0-16,21-22 0,1 22 0,-22-21 15,21 21-15,1-21 0,-22 0 16,21 21-16,0-21 0,1 21 16,-1 0-16,0-21 0,1 21 0,-1 0 15,0 0-15,-20 0 0,20 0 16,-21 0-16,0 21 0,-21 0 15,21 0-15,-21 0 0,0 22 16,0-22-16,0 21 0,0 0 16,0 1-16,0-1 0,0 0 0,0 1 15,0 20-15,0-20 0,0 20 16,0 1-16,0-1 0,-21 1 0,21-1 16,-21 22-16,21-22 0,-21 22 15,21-22-15,0 1 0,-21-1 0,0 1 16,-1-1-16,1 22 0,21-21 15,-21-1-15,0-21 0,0 22 0,21-1 16,-21-20-16,-1-22 0,22 21 16,0-21-16,-21 1 0,21-1 0,0 0 0,-21-21 15,21-21 1,0 0 0,0-1-16,21 1 0,0-21 0,-21 21 15,22-22-15,-1 1 0,0 0 16</inkml:trace>
  <inkml:trace contextRef="#ctx0" brushRef="#br0" timeOffset="33659.99">11832 1185 0,'0'0'16,"0"-42"-16,-21 0 0,21 21 0,0-22 15,0 22-15,0-21 0,0 21 16,0-22-16,0 22 0,21 0 0,0 0 15,0 0-15,22-1 0,-22 22 16,21-21-16,1 21 0,-1 0 0,0 0 16,-21 0-16,22 0 0,-1 0 0,0 0 15,-20 21-15,-1 1 0,21-1 16,-42 0-16,21 0 0,-21 21 0,0-20 16,0-1-16,0 21 0,0-21 15,-21 0-15,0 22 0,0-22 0,-22 0 16,1 0-16,0 0 0,-1 1 15,1-1-15,21-21 0,-21 21 0,-1 0 16,22-21-16,0 0 16,0 21-16,42-42 47,0 0-47,0 21 0,22-21 0,-22 21 15</inkml:trace>
  <inkml:trace contextRef="#ctx0" brushRef="#br0" timeOffset="34080.19">12679 804 0,'0'0'0,"0"22"31,-21-1-31,-1 0 16,1 0-16,21 21 0,-21-20 15,21 20-15,0 0 0,0-21 0,0 22 16,0-1-16,0-21 0,0 22 16,0-22-16,0 0 0,0 0 0,0 0 15,21 0-15,0 1 0,-21-1 16,22-21-16,-1 0 0,0 0 0,21 0 16,-21 0-16,1 0 0,20 0 0,-21 0 15,0-21-15,22-1 16,-22 1-16,0 0 0,0 0 0,0 0 15,0-22-15,1 1 0,-22 21 16,21-21-16,-21-1 0,0 1 0,0 0 16,0 20-16,0-20 0,0 21 15,0 0-15,-21 0 16,-1 21-16,1 0 16,21 21-16,0 0 15,0 0-15,0 0 16,0 0-16,21-21 31,1 0-31</inkml:trace>
  <inkml:trace contextRef="#ctx0" brushRef="#br0" timeOffset="34436.69">13504 783 0,'0'0'0,"0"-21"0,0 42 47,0 0-47,0 1 0,0-1 16,0 21-16,0-21 0,0 22 15,0-1-15,0 21 0,0-20 16,0 20-16,-21-20 0,21 20 0,0-21 16,0 22-16,0-1 0,0-20 0,-21 20 15,21 1-15,0 20 0,0-20 16,-21-1-16,21 1 0,-21-22 0,-1 22 15,22-1-15,0-20 0,-21 20 16,21-21-16,-21 1 0,21-22 0,0 21 16,0 1-16,0-22 0,-21 0 0,21 0 15,0 0-15,0-42 47,0 0-47,21 0 0,-21 0 16,21-1-16,0 1 0,-21-21 0,22 0 15</inkml:trace>
  <inkml:trace contextRef="#ctx0" brushRef="#br0" timeOffset="34771.73">13483 1164 0,'0'0'0,"-21"-42"0,0 21 0,21-22 15,0 1-15,-21 21 0,21 0 16,0 0-16,0-1 0,0-20 0,0 21 15,0 0-15,21 0 16,0-1-16,0 1 0,0 21 16,0-21-16,22 21 0,-22-21 0,21 21 15,1 0-15,-22 0 0,21 0 16,-21 0-16,22 21 0,-22 0 0,21-21 16,-21 43-16,0-22 0,-21 0 15,0 0-15,0 21 0,0-20 0,0 20 16,0-21-16,0 21 0,-21-20 15,0-1-15,-21 0 0,21 21 0,-22-21 16,1 1-16,0-22 0,20 21 16,-20 0-16,0-21 0,-1 21 15,1-21-15,21 0 0,-21 0 0,20 0 16,1 0-16,0 0 0,0 0 16,0 0-16,0 0 0</inkml:trace>
  <inkml:trace contextRef="#ctx0" brushRef="#br0" timeOffset="35724.22">2349 1969 0,'0'0'0,"-21"0"0,0 0 0,0 0 16,0 0-16,0 0 16,21-22 15,21 22-31,0 0 16,21 0-16,1 0 0,-1 0 0,0 0 15,1 0-15,20 0 0,1 0 16,-1 0-16,1 0 0,-1 0 0,1 22 15,-1-22-15,1 0 0,20 0 16,1 0-16,0 0 0,20 0 0,22 0 16,-21 0-16,21 0 0,-21 0 15,21 0-15,0 0 0,21 0 0,-21 21 16,21-21-16,1 0 0,-1 0 16,0 0-16,0 0 0,21 0 0,-20 0 15,-1 0-15,0 0 0,0 0 16,0 0-16,0 0 0,-21 0 15,22-21-15,-1 21 0,-21 0 0,0-22 16,0 22-16,0 0 0,-21-21 16,-22 0-16,22 21 0,-21 0 0,-1 0 15,1-21-15,0 21 0,-22 0 16,-20 0-16,20-21 0,-42 21 0,22 0 16,-22 0-16,0 0 0,-21-21 46,21 21-30,-21-22 0,21 22-16</inkml:trace>
  <inkml:trace contextRef="#ctx0" brushRef="#br0" timeOffset="36647.43">9948 1799 0,'0'0'0,"-21"0"15,0 0-15,0 0 16,42 0 46,0 0-62,21 0 0,1 0 16,-1 0-16,22 0 0,-22 0 0,21 0 16,22 0-16,-21 0 0,20 0 15,22 0-15,-21-21 0,42 21 0,-21 0 16,21 0-16,0-21 0,0 21 0,0 0 16,0 0-16,0 0 0,21-21 15,0 21-15,-21-21 0,21 21 0,-21 0 16,21 0-16,-21-22 15,0 22-15,0 0 0,0-21 0,0 21 16,0 0-16,-21-21 0,-21 0 16,21 21-16,-22 0 0,1-21 0,-22 21 15,1 0-15,-1-21 0,-20 21 16,-1 0-16,0 0 0,-20 0 0,-1 0 16,0-22-1</inkml:trace>
  <inkml:trace contextRef="#ctx0" brushRef="#br0" timeOffset="36804.42">14139 1566 0,'-21'0'78,"0"0"-78,0 0 16,-22 22-16,22-22 0</inkml:trace>
  <inkml:trace contextRef="#ctx0" brushRef="#br0" timeOffset="38688.26">466 3006 0,'0'0'16,"0"-21"-16,0-1 16,0 1-1,0 42 17,0 1-32,0-1 15,0 21-15,0-21 0,0 22 16,0-22-16,0 21 15,0 22-15,0-22 0,0 0 0,0 1 16,0 20-16,0-21 0,0-20 16,0 20-16,0-21 0,0 21 15,0-20-15,-22-1 0,22 0 16,0-42 31,0 0-47,0-1 15</inkml:trace>
  <inkml:trace contextRef="#ctx0" brushRef="#br0" timeOffset="39155.29">825 3323 0,'0'0'0,"0"21"15,0 1-15,22-1 0,-22 0 16,21 0-16,0-21 16,0 0-1,0 0 1,-21-21 0,21 21-16,1-21 0,-22 0 15,0-1-15,0 1 16,0 0-16,0 0 15,0 0 1,0 42 0,-22-21-1,22 21-15,0 0 0,-21-21 0,21 21 16,0 1-16,0-1 16,0-42 46,0-1-46,0 1-16,0 0 15,0 0 1,0 0 15</inkml:trace>
  <inkml:trace contextRef="#ctx0" brushRef="#br0" timeOffset="40291.19">2117 3069 0,'0'0'0,"0"-21"0,0 0 16,0 0-16,0 42 47,0 21-47,0-21 15,0 1-15,0 20 0,0 0 0,0 1 16,0-1-16,0 0 0,0 1 16,0-1-16,0-21 0,0 21 0,0-20 15,0 20-15,0-21 0,0 0 16,0 0-1,21-42 1,-21 0 0,21 21-16,0-21 0,-21 0 0,21 0 15,0-22-15,1 22 0,-1 0 16,0-21-16,0 20 0,0-20 0,-21 0 16,21 21-16,1-22 0,-1 22 15,0 0-15,0 0 0,0 0 0,0 21 16,1 0-1,-1 21-15,-21 0 0,0 0 16,0 21-16,0-20 0,0 20 16,0-21-16,21 0 0,-21 22 15,21-22-15,-21 0 0,0 21 16,21-21-16,0 1 0,1-1 16,-1-21-16,0 0 15,0 0-15,0 0 0,0-21 16,1-1-16,-22 1 0,21 0 15,0 0-15,0 0 0,0 0 0,0-22 16,1 1-16,-1 21 0,0-22 16,0 1-16,0 21 0,-21-21 0,0-1 15,21 22-15,-21 0 0,22 0 16,-22 0-16,0-1 0,0 1 0,0 42 31,0 1-15,0-1-16,0 0 0,0 0 15,0 0-15,0 22 0,0-1 0,0-21 16,0 21-16,0 1 0,0-22 16,0 21-16,0-21 0,21 22 0,-21-22 15,21 0-15,0 0 0,-21 0 16,21-21-16,0 22 0,1-22 0,-1 0 16,0 0-16,0 0 0,0 0 15,22 0-15,-22-22 0,21 1 0,0 0 16,-20 0-16,20 0 0,0 0 15,-21-1-15,22-20 0,-1 21 16,-21 0-16,22-22 0,-22 22 0,0-21 16,-21 21-16,0-22 0,21 22 15,-21 0-15,0-21 0,0 21 16,0-1-16,-21 22 16,0 0-16,0 0 0,-1 0 0,1 22 15,0-1-15,0 0 0,0 21 16,0-21-16,21 22 0,-22-1 0,22-21 15,0 22-15,0-1 0,0 0 16,0-21-16,0 22 0,0-22 0,22 0 16,-22 0-16,21 0 15,0 1-15,0-1 0,0-21 0,22 0 16,-22 0-16,0 0 0,21 0 16,-21 0-16,22 0 0,-1-21 0,-21-1 15,0 1-15,22 21 0,-22-21 0</inkml:trace>
  <inkml:trace contextRef="#ctx0" brushRef="#br0" timeOffset="42943.32">5249 3450 0,'21'-21'31,"1"0"-31,-22 0 0,0 0 15,21-1-15,0 1 16,-21 0-16,21 0 0,-21 0 0,21-22 16,0 22-16,-21-21 0,22 21 15,-1-22-15,0 22 0,-21-21 0,21 21 16,0-22-16,0 22 0,22 0 16,-22 0-16,0 0 0,0 21 0,22 0 15,-22 0-15,0 0 0,0 0 16,0 21-16,0-21 0,-21 21 0,0 0 15,22-21-15,-1 21 0,-21 1 16,0-1-16,21 0 16,-21-42 31,0 0-47,0-1 15,0 1-15,-21 0 0,0 21 16,21-21-16,-22 0 0,1 21 0,0-21 15,0 21-15,0 0 0,0 0 16,-1 0-16,1 0 0,0 0 0,0 0 16,-21 0-16,20 21 0,1 0 15,21 0-15,-21 0 0,0 22 0,21-22 16,-21 21-16,21 0 0,0 1 16,0-1-16,0 0 0,0 1 15,0-1-15,0 0 0,21-20 0,0 20 16,0-21-16,22 0 0,-22 0 15,0 1-15,21-22 0,1 0 0,-22 0 16,21 0-16,0 0 0,1 0 16,-22 0-16,21-22 0,1 1 0,-1 0 15,-21 0-15,21 0 0,1-22 16,-22 22-16,21-21 0,1 0 0,-1 20 16,-21-20-16,21 0 0,1-1 15,-1 1-15,0 21 0,1-21 0,-1-1 16,0 22-16,-20 0 0,20 0 0,0 21 15,-21 0-15,1 0 0,-1 0 16,0 0-16,0 0 0,-21 21 16,21 0-16,-21 0 15,21 0-15,-21 1 0,0-1 0,0 0 16,0 0-16,0 0 0,22 0 16,-22 1-16,0-1 15,0-42 16,21 21-31,-21-22 0,0 1 16,0 0 0,0 0-16,0 0 0,0 0 15,0-1-15,-21 1 0,-1 0 16,1 0-16,0 0 0,0 0 16,0-1-16,0 22 0,-1 0 0,1 0 15,0 0-15,-21 0 0,21 0 16,-1 22-16,-20-1 0,21 0 0,-21 0 15,20 0-15,1 0 0,-21 22 16,21-1-16,0-21 0,-1 22 0,22-1 16,0 0-16,-21 1 0,21-1 15,0 0-15,0-21 0,0 22 0,0-22 16,0 0-16,21 0 0,1 0 16,-1-21-16,0 0 0,0 0 15,0 0-15,0 0 0,22 0 0,-22-21 16,21 21-16,-21-21 0,22 0 15,-22 0-15,21 0 0,-21-22 0,22 22 16,-22-21-16,0 21 0,0-22 16,0 22-16,1-21 0,-22 21 0,0-22 15,0 22-15,0 0 0,0-21 0,0 20 16,0 1-16,0 42 31,0 1-15,0-1-16,-22 21 0,22-21 15,0 22-15,0-22 0,0 21 16,0-21-16,0 22 0,0-1 0,0-21 16,22 0-16,-22 0 0,21 1 0,21-1 15,-21 0-15,0-21 0,1 0 16,20 0-16,-21 0 0,21 0 0,-20 0 16,20 0-16,-21-21 0,21 0 15,-20-1-15,-1 1 0,21 0 0,-21 0 16,0-21-16,1 20 0,-1-20 15,-21 21-15,0-21 0,21 20 16,-21 1-16,0-21 0,21 21 0,-21 0 0,0-1 16,0 44 15,0 20-15,-21-21-16,21 0 0,-21 0 0,21 22 15,0-22-15,-21 21 0,21-21 0,-22 1 16,22 20-16,0-21 0,0 0 15,0 0-15,0 1 0,0-44 47,0 1-31,0 0-16,22 0 0,-1 0 16,0 0-16,0-1 0,-21-20 0,21 21 15,0-21-15,1 20 0,-1 1 16,21 0-16,-21-21 0,0 42 15,1-21-15,-1-1 0,0 22 0,0 0 16,0 0-16,-21 22 0,21-22 16,1 21-16,-22 0 0,0 0 0,0 21 15,21-20-15,-21-1 0,21 21 16,-21-21-16,0 0 0,21 22 0,0-22 16,0 0-16,1 0 0,-1 0 15,0-21-15,0 22 0,0-22 0,0 0 16,22 0-16,-22 0 0,0 0 15,0 0-15,22-22 0,-22 1 16,0 0-16,0 21 0,21-21 0,-20 0 16,-1-22-16,0 22 0,0 0 15,0-21-15,0 21 0,1-1 0,-22-20 16,0 21-16,21 0 0,-21 0 16,0-1-16,21 1 0,-21 0 0,0 42 31,0 0-31,0 1 0,-21-1 15,21 0-15,-21 0 0,-1 0 0,22 22 16,0-22-16,0 0 0,-21 21 16,21-21-16,-21 1 0,21-1 15,-21 0-15,21 0 0,0 0 0,0 0 16,0-42 15,0 0-15,0 0-16,0 0 0,21 0 15,0-1-15,0 1 0,1-21 16,-1 21-16,0 0 0,0-22 0,0 22 16,22 0-16,-22 0 0,21 0 0,-21-1 15,0 1-15,22 0 16,-22 21-16,0 0 0,0 0 0,0 0 16,1 21-16,-1-21 0,0 21 0,0 1 15,0 20-15,-21-21 0,21 0 16,1 22-16,-22-1 0,21-21 0,0 21 15,0-20-15,-21-1 0,21 21 16,0-21-16,1-21 0,-1 21 0,0 1 16,0-22-16,0 0 15,0 0-15,1 0 0,-1-22 0,0 1 16,0 0-16,0 21 0,0-21 16,1 0-16,-1 0 0,0-22 0,0 22 15,0 0-15,0 0 0,1-22 16,-1 22-16,-21-21 0,21 21 15,0 0-15,0-1 0,-21 1 0,0 0 16,0 0-16,21 21 16,-21 21-1,0 0-15,0 22 0,-21-22 16,21 0-16,-21 0 0,21 0 16,-21 22-16,21-22 0,0 0 0,0 21 15,0-21-15,0 1 0,0-1 16,0 0-16,0 0 0,21-21 15,0 0-15,0 0 0,1 0 16,-1 0-16,0-21 16,21 21-16,-21-21 0,1 0 15,-1-1-15,0 22 0,0-21 16,0 0-16,-21 0 0,21 0 0,-21 0 16,0-22-16,0 22 0,0 0 0,0 0 15,0-22-15,0 22 0,-21 0 16,0 0-16,0 0 0,0 0 0,0 21 15,-1 0-15,1 0 0,0 0 16,0 0-16,0 21 0,0 0 0,-1-21 16,1 21-16,0 0 0,0 0 0,0 22 15,21-22-15,0 0 0,-21-21 16,21 21-16,0 0 0,0 1 16,0-1-16,21-21 15,0 0 1,0 0-16,0 0 0,0 0 15,1-21-15</inkml:trace>
  <inkml:trace contextRef="#ctx0" brushRef="#br0" timeOffset="43244.15">10096 2604 0,'0'-22'15,"0"44"-15,0-65 0,0 22 0,0 0 0,0 42 47,0 0-47,0 22 0,0-22 0,-21 21 16,21 0-16,-21-20 0,21 20 0,-21 0 15,21 1-15,-21-1 0,21 0 16,0 1-16,0-22 0,-21 21 0,21-21 16,0 22-16,0-1 0,0-21 15,0 0-15,0 0 0,0 22 0,21-43 16,-21 21-16,21 0 0,0-21 15,0 0-15,0 0 0,1 0 16,-1 0-16,0 0 0,0-21 0,0 0 16,0 21-16,1-21 15,-1-1-15,-21 1 0,21-21 0</inkml:trace>
  <inkml:trace contextRef="#ctx0" brushRef="#br0" timeOffset="43452.03">9885 2900 0,'0'0'0,"0"21"15,21-21 1,0 0-16,0 0 16,22 0-16,-22 0 0,21 0 15,-21 0-15,22 0 0,-1 0 0,-21 0 16,0-21-16,22 21 0,-22 0 15,0-21-15,-21 0 0,21 21 16</inkml:trace>
  <inkml:trace contextRef="#ctx0" brushRef="#br0" timeOffset="45077.43">12044 2879 0,'0'0'0,"-21"0"0,-1 0 15,1 0-15,21 21 16,0 0-16,0 0 16,0 0-16,21-21 15,1 0-15,-1 0 0,0 0 16,0 0-16,0 0 0,22 0 0,-1 0 16,0 0-16,1 0 0,-22-21 15,21 0-15,0 0 0,1 0 16,-1 0-16,-21-1 0,22-41 15,-22 42-15,-21-22 0,0 22 16,0-21-16,0 0 0,0-1 16,0 22-16,0 0 0,0 0 0,0 0 15,-21-1-15,-1 22 0,1 0 16,0 22-16,21 20 0,-21-21 16,0 21-16,21 1 0,0-1 0,-21 22 15,-1-22-15,22 0 0,-21 22 0,21-22 16,0 0-16,0 22 0,0-22 15,0 1-15,0-1 0,0 0 0,0 1 16,0-1-16,0-21 16,0 0-16,-21 0 0,21 1 0,0-1 15,-21-21-15,0 0 16,0 0 0,-1-21-16,1-1 0,0 1 0,-21 0 15,21 0-15,-1 0 0,1 0 16,0-22-16,-21 1 0,21 21 15,-1 0-15,22-1 0,0 1 16,-21 0-16,21 42 31,0 0-31,21 1 0,-21-1 16,22 21-16,-1-21 0,0 0 0,0 1 16,0 20-16,0-21 0,22 0 15,-22 0-15,21-21 0,-21 22 0,22-22 16,-1 0-16,0 0 0,-20 0 0,20 0 15,0 0-15,1 0 0,-22-22 16,21 1-16,-21 0 0,22 0 0,-22 0 16,0 0-16,0-1 0,0-20 15,0 21-15,-21 0 0,22-22 0,-22 22 16,0-21-16,0 21 0,0 0 16,0-1-16,0 1 0,0 0 0,0 42 31,0 0-31,0 1 15,0 20-15,0-21 0,0 0 16,0 0-16,0 1 0,0 20 16,-22-21-16,22 0 0,0 0 0,0 1 15,0-1-15,0 0 0,0-42 47,0 0-47,0-1 16,22 1-16,-22 0 0,21 0 0,0 0 15,0 0-15,0-22 0,0 22 16,1 0-16,-1-21 0,21 20 16,-21 1-16,22 0 0,-1 0 0,0 0 15,-21 21-15,22 0 0,-22 0 16,21 0-16,-21 21 0,1-21 0,-1 21 16,0 0-16,-21 22 0,0-22 15,21 0-15,-21 21 0,21-21 0,-21 22 16,21-22-16,-21 0 0,0 0 0,0 0 15,22 1-15,-1-1 0,-21 0 16,21-21-16,0 0 0,0 0 16,0 0-1,1-21-15,-1 21 0,0-21 0,0-1 16,21 1-16,-20 0 0,20 0 0,-21-21 16,21 20-16,1 1 0,-22-21 15,21 21-15,-21 0 0,22-22 0,-22 22 16,0 0-16,-21-21 0,0 20 15,0 1-15,-21 21 16,0 0 0,0 0-16,-1 21 0,1 1 0,0-1 15,0 0-15,21 0 0,0 0 0,0 0 16,0 1-16,0-1 0,0 21 16,0-21-16,0 0 0,21 1 0,0-1 15,0 0-15,-21 0 16,22 0-16,-1-21 0,0 21 0,0-21 15,0 22-15,0-22 16,-42 0 15,0 0-31,0 0 16,0-22-16,0 22 0,-1 0 0,1 0 16,0 0-16,0 0 0,0 0 15,0 0-15</inkml:trace>
  <inkml:trace contextRef="#ctx0" brushRef="#br0" timeOffset="45491.82">14478 2794 0,'0'0'0,"-42"-21"16,20 21 0,22 21-1,-21 0-15,21 0 16,0 1-16,0-1 0,0 21 0,0-21 16,0 22-16,0-1 0,0 0 15,0 22-15,0-22 0,0 22 0,0-1 16,0 1-16,0-1 0,0 22 0,0-22 15,0 1-15,0 20 0,0 1 16,0 0-16,0-1 0,0 1 0,0 0 16,-21-1-16,21 1 0,-21-21 0,21-1 15,0 1-15,0-1 16,-21-21-16,21 1 0,-21-1 0,21-21 0,0 0 16,0 1-16,-22-1 0,1-21 15,21-21 1,0-1-16,0 1 15,0 0-15,0 0 0,0 0 0,21-22 16,1 22-16,-1-21 0,-21 0 16,21-1-16,0 1 0,0-22 0,0 1 15,1-1-15,-22 1 0</inkml:trace>
  <inkml:trace contextRef="#ctx0" brushRef="#br0" timeOffset="46836.26">14520 3196 0,'0'0'0,"-21"-42"0,0 0 0,21 20 16,0-20-16,-21 21 0,21-21 16,0 20-16,0 1 0,0 0 0,21 0 15,0 0-15,0 21 0,0-21 16,22 21-16,-22 0 0,21 0 0,-21 0 16,22 0-16,-1 0 0,-21 21 0,22-21 15,-22 21-15,0 0 0,0 0 16,0 0-16,-21 22 0,0-22 0,0 0 15,0 0-15,-21 22 0,-21-22 16,21 0-16,-22 21 0,1-21 16,21 1-16,-22-1 0,1 0 0,0-21 15,-1 21-15,22-21 0,-21 0 16,21 0-16,0 0 0,-1 0 16,22-21 15,22 21-31,-1 0 0,0 0 15,0 0-15,0 0 0,0 0 0,1 0 16,-1 0-16,0 0 0,0 0 0,0 0 16,0 0-16,1 0 0,20-21 15,-21 21-15,21 0 0,-20-21 16,20 21-16,0-22 0,-21 1 0,22 21 16,-1-21-16,0 0 0,1 0 15,-1 0-15,0-1 0,-20-20 16,20 21-16,-21-21 0,0 20 0,0-20 15,1 21-15,-22-21 0,21 20 0,-21 1 16,0 0-16,0 0 0,0 0 16,-21 21-16,-1 0 0,1 0 15,0 21-15,0 0 0,0 0 16,0 0-16,-1 1 0,22-1 0,0 21 16,-21-21-16,21 22 0,0-22 15,0 0-15,0 21 0,0-21 0,0 1 16,21-1-16,-21 0 0,22-21 0,-1 21 15,0 0-15,21-21 16,-21 0-16,1 0 0,20 0 0,-21 0 16,64-42-16,-43 42 15,-21-21-15,22 0 0,-1-1 0,0 1 16,1 0-16,-22-21 0,21 21 0,-21-22 16,22 22-16,-22-21 0,0 21 15,0-1-15,0-20 0,-21 21 16,21 0-16,1 21 15,-22 21 17,0 0-32,0 0 15,0 0 1,0-42 31,0 0-32,0 0-15,0 0 16,-22 21-16,22-21 16,-21 21-1,21 21 1,-21-21-16,21 21 0,-21 0 16,21 21-16,-21-20 0,21-1 15,0 21-15,0-21 0,-21 22 16,21-22-16,0 0 0,0 0 0,0 21 15,0-20-15,0-1 16,21 0-16,0-21 0,0 0 0,21 0 16,-20 0-16,20 0 0,0 0 0,1 0 15,-1-21-15,0 0 0,1-1 16,-1 1-16,0 0 0,1 0 0,-22-21 16,21-1-16,-21 1 0,0 0 15,1-22-15,-1 22 0,0-22 16,0 1-16,0-1 0,0 22 0,-21-22 15,0 22-15,22 0 0,-22 21 16,21-22-16,-21 22 0,0 0 0,0 42 31,0 0-31,0 0 16,-21 1-16,21 20 0,-22 0 16,1 1-16,0-1 0,21 0 0,-21 1 15,0 20-15,21-21 0,-21 1 16,21 20-16,-22-20 0,22-1 0,-21 0 15,21-21-15,0 22 0,0-22 16,0 21-16,0-21 0,21 1 16,1-1-16,-1 0 0,0-21 0,0 21 15,0-21-15,0 0 16,1 0-16,-1 0 0,0 0 0,21-21 16,-21 21-16,1-21 0,-1 0 15,0-1-15,0 22 0,0-21 0,0 0 16,1 0-16,-1 0 0,-21 0 15,21-43-15,-21 43 0,0 0 16,0 0-16,0-1 0</inkml:trace>
  <inkml:trace contextRef="#ctx0" brushRef="#br0" timeOffset="47115.95">16256 2604 0,'0'-22'0,"42"22"15,-21 0-15,22-21 0,-22 21 16,21 0-16,1-21 0,-1 21 0,0 0 16,1 0-16,-1-21 0,0 21 15,1-21-15,-1 21 0,-21 0 0,21 0 16,-20 0-16,-1-21 0,0 21 15,-42 0 17,0 0-32,-1 0 0,1 21 15,-21-21-15,-22 0 0</inkml:trace>
  <inkml:trace contextRef="#ctx0" brushRef="#br0" timeOffset="48287.76">698 4890 0,'0'0'0,"-21"0"0,0-22 15,0 1-15,0 0 16,0 0-16,-1 0 16,22 0-16,0-1 15,0 1-15,0 0 16,0 0-16,22 0 0,20 21 15,-21-21-15,0 21 0,22 0 0,-22 0 16,21 0-16,0 0 0,-20 0 16,-1 21-16,21 0 0,-21 21 0,0 1 15,1-1-15,-22 0 0,0 22 16,0-22-16,0 22 0,0-22 0,-22 21 16,1-20-16,-21-1 0,0 0 15,20 1-15,-20-1 0,-21 0 16,20-20-16,1-1 0,-22 0 0,22 0 15,21 0-15,-21-21 16,-1 0-16,22 0 0,0 0 0,-21 0 16,20-21-16,1 0 0,21 0 15,0 0-15,-21-1 0,21 1 16,0 0-16,0-21 0,0 21 0,0-22 16,0 22-16,21 0 0,0-21 15,1 20-15,-1 22 0,21-21 16,-21 21-16,22 0 0,-22 0 0,21 21 15,0 1-15,-20-1 0,20 0 16,-21 21-16,0-21 0,0 1 16,1-1-16,-1 0 0,0 0 15,-21 0-15,21 0 0,-21 1 0,0-1 16,0 0-16,0 0 0</inkml:trace>
  <inkml:trace contextRef="#ctx0" brushRef="#br0" timeOffset="48475.7">1185 5144 0,'0'0'0,"0"-22"16,21 22 46,1 0-62,-1 0 16,0 0-16</inkml:trace>
  <inkml:trace contextRef="#ctx0" brushRef="#br0" timeOffset="49420.81">1990 4699 0,'-43'0'31,"43"21"-15,0 0-16,0 1 0,0 20 15,0 0-15,0 1 0,0-1 0,0 0 16,0 1-16,0-1 0,21 0 15,-21 1-15,0-1 0,0-21 0,0 21 16,0-20-16,22-1 16,-22 0-16,21-21 15,0 0 1,-21-21-16,0 0 0,21-1 16,-21 1-16,21 0 0,0 0 15,-21 0-15,22-22 0,-1 1 0,-21 21 16,21-21-16,0-1 0,0 1 15,-21 21-15,21-22 0,1 22 0,-22 0 16,21 0-16,0 21 16,-21 21-16,21 0 15,-21 0-15,21 22 0,-21-22 0,21 21 16,-21-21-16,0 22 0,22-1 16,-22-21-16,21 22 0,0-22 15,-21 0-15,21 0 0,0 0 16,0-21-1,1 0-15,-1 0 0,0-21 16,0 0-16,0 0 0,0 0 16,1-1-16,-1-20 0,0 21 15,0-21-15,0-1 0,0 22 0,1-21 16,-22-1-16,21 1 0,-21 0 16,21 21-16,-21-22 0,0 22 0,0 0 15,0 0-15,0 42 31,0 0-31,0 0 16,0 22-16,0-22 0,0 21 0,0 0 16,0-20-16,0 20 0,0 0 15,0-21-15,0 22 0,0-22 0,0 0 16,21 0-16,0 0 0,-21 1 16,21-22-16,1 0 0,-1 0 0,0 0 15,21 0-15,-21 0 0,1 0 16,-1-22-16,0 1 0,21 0 15,-21 0-15,1 0 0,-1-22 16,21 22-16,-21-21 0,0 0 16,1-1-16,-1 22 0,-21-21 0,0-1 15,0 22-15,0 0 0,0 0 16,0 0-16,0 0 0,-21 21 16,-1 0-16,1 0 0,0 21 15,21 0-15,-21 0 0,0 0 0,21 22 16,-21-1-16,21 0 0,0-21 15,0 22-15,0-1 0,0-21 0,0 22 16,21-22-16,0 0 0,-21 0 16,21 0-16,0 0 0,0-21 0,1 0 15,20 0-15,-21 0 0,0 0 16,0 0-16,1 0 0,-1 0 0,0-21 16,0 21-16,0-21 0,0 0 15,1 0-15,-1 0 0</inkml:trace>
  <inkml:trace contextRef="#ctx0" brushRef="#br0" timeOffset="51199.67">5080 5101 0,'0'0'0,"-21"0"0,21-21 15,0 0-15,0 0 0,0 0 16,21-1-16,-21 1 15,21 0-15,-21-21 0,21 21 0,0-1 16,-21-20-16,22 21 0,-1-21 16,-21 20-16,21-20 0,-21 21 15,21-21-15,0 20 0,0 1 0,-21 0 16,22 0-16,-1 0 0,0 0 16,0-1-16,0 22 0,0 0 0,1 0 15,-1 0-15,0 0 0,0 0 16,0 0-16,0 0 0,1 22 0,-1-22 15,-21 21-15,21-21 0,0 0 16,-21-21 15,-21-1-15,0 1-16,0 21 0,21-21 16,-22 0-16,1 21 15,0-21-15,0 21 0,0 0 0,0-21 16,-1 21-16,1 0 0,0 0 15,0 0-15,0 21 0,0 0 0,21 0 16,0 0-16,-22 0 0,22 22 0,0-22 16,-21 21-16,21 1 0,0-1 15,0 21-15,0-20 0,0-1 0,0 22 16,0-22-16,21 0 0,1 1 16,-1-22-16,0 21 0,21-21 0,-21 0 15,22-21-15,-22 0 0,21 0 16,1 0-16,-22 0 0,21 0 15,0 0-15,1 0 0,-1-21 0,0 0 16,1-21-16,-1 21 0,0-22 16,-20 22-16,20-21 0,0-1 0,1 1 15,-22 0-15,21-1 0,-21-20 16,22 21-16,-22-1 0,21 22 0,-21-21 16,0-1-16,22 22 0,-22 0 0,21 0 15,-21 0-15,1 21 0,-1 0 16,0 0-16,0 0 0,-21 21 15,21 0-15,-21 0 0,0 0 16,0 1-16,0-1 0,0 0 0,21 0 16,-21 0-16,0 0 15,0 1-15,0-1 16,0-42 15,0-1-15,0 1-16,0 0 0,0 0 15,0 0-15,0 0 16,-21-1-16,0 1 0,0 0 0,0 0 16,0 0-16,-1 21 15,1 0-15,0 0 0,0 0 16,0 0-16,21 21 0,-21 0 0,-1 0 16,1 0-16,0 22 15,0-22-15,0 21 0,0-21 0,21 22 16,-22-1-16,1 0 0,0 1 15,21-1-15,0-21 0,0 22 0,0-22 16,0 21-16,0-21 0,21 0 16,0-21-16,1 0 0,-1 0 15,0 0-15,0 0 0,0 0 0,0-21 16,1 0-16,-1 0 0,0 0 16,0 0-16,21-22 0,-20 22 0,-1 0 15,0-21-15,0 20 0,0-20 16,0 21-16,1 0 0,-1-22 15,0 22-15,0 0 0,-21-21 0,21 21 16,-21-1-16,0 44 31,0-1-31,-21 0 0,21 0 0,-21 0 16,0 0-16,21 22 0,0-22 16,0 21-16,0-21 0,0 22 0,0-1 15,0-21-15,0 0 0,21 22 16,0-22-16,0 0 0,0-21 0,22 21 15,-22-21-15,21 0 0,-21 0 0,22 0 16,-22 0-16,21-21 0,-21 21 16,22-21-16,-22 0 0,21 0 15,-21-1-15,1-20 0,20 21 16,-21-21-16,0 20 0,0 1 0,-21-21 16,22 21-16,-22-22 0,21 22 0,-21 0 15,0-21-15,0 21 16,0-1-16,0 44 15,0-1 1,0 0-16,-21 0 0,21 0 0,-22 0 16,22 1-16,-21 20 0,21-21 0,0 21 15,0-20-15,0 20 0,0-21 16,0 0-16,0 0 0,0 1 0,0-1 16,0 0-16,0 0 15,0-42 16,0 0-31,0 0 16,0-1-16,21-20 0,1 21 0,-1 0 16,-21-22-16,42 22 0,-21-21 15,0 0-15,1 20 0,-1-20 16,21 21-16,-21-21 0,22 20 0,-22 22 16,21-21-16,-21 21 0,0 0 0,1 0 15,-1 21-15,0 1 0,0-1 0,-21 0 16,0 0-16,0 21 0,0 1 15,0-22-15,0 21 0,0-21 0,0 22 16,0-22-16,0 0 0,21 0 16,-21 0-16,21 1 0,1-22 15,-1 0-15,0 0 0,0 0 16,0 0-16,0 0 0,22-22 16,-22 1-16,0 0 0,21 0 0,-20 0 15,-1 0-15,0-1 0,-21 1 16,0 0-16,21 0 0,-21 0 0,0 0 15,21-1-15,-21 1 0</inkml:trace>
  <inkml:trace contextRef="#ctx0" brushRef="#br0" timeOffset="52183.82">9779 4699 0,'0'0'16,"-21"-21"-16,0 0 0,21 0 0,-22-1 0,22 1 15,-21 21-15,21-21 0,-21-21 16,21 21-16,0-1 0,0 1 0,0 0 15,0 0-15,21 21 16,0-21-16,1 0 0,20 21 0,-21 0 16,21 0-16,22 0 0,-22 0 0,1 21 15,20 0-15,-21 0 0,22 0 16,-22 22-16,1-22 0,-1 21 0,-21-21 16,0 22-16,0-1 0,-21-21 15,0 21-15,0 1 0,0-22 0,0 21 16,0-21-16,-21 1 0,21-1 0,-21 0 15,0 0-15,21 0 16,-21-21-16,0 0 0,-1 0 16,22-21-16,0 0 15,-21 0-15,21 0 0,0-1 0,0 1 16,0 0-16,0-21 0,0 21 0,0-1 16,0-20-16,0 21 0,21-21 15,-21-1-15,22 22 0,-1-21 0,0 21 16,21-22-16,-21 22 0,22 0 15,-1 0-15,-21 21 0,22 0 0,-1 0 16,-21 0-16,21 0 0,-20 21 16,20 0-16,-21 0 0,0 0 0,0 22 15,1-22-15,-1 0 0,-21 21 0,21-20 16,-21 20-16,0 0 16,0-21-16,0 1 0,0 20 0,0-21 15,0 0-15,-21 0 0,21 1 0,-21-22 16,-1 0-16,1-22 31,21 1-31,0 0 16,0 0-16,0 0 0,0 0 0,0-1 15,21-20-15,1 21 0,-1 0 16,0 0-16,0-22 0,21 22 0,-20-21 16,20 21-16,0-1 0,1-20 0,-1 21 15,0 21-15,1-21 16,-1 21-16,0 0 0,-21 0 0,22 21 15,-22-21-15,0 21 0,-21 0 0,0 0 16,0 22-16,0-22 0,0 0 16,0 21-16,-21-20 0,21-1 0,-21 21 15,0-21-15,-1 0 0,1 1 16,0-1-16,21 0 0,-21 0 0,21 0 16,-21-21-16,42 0 31,0-21-31,0 0 0</inkml:trace>
  <inkml:trace contextRef="#ctx0" brushRef="#br0" timeOffset="53420.08">11853 4360 0,'-21'0'16,"0"0"-16,0 22 0,0-1 0,-1 0 15,1-21-15,0 21 0,0 21 0,21-20 16,-21-1-16,0 0 0,-1 0 16,22 21-16,0-20 0,0-1 0,0 21 15,0-21-15,0 0 0,0 1 16,0 20-16,22-21 0,-1-21 0,0 21 16,0 0-16,0-21 0,0 0 15,1 0-15,-1 0 0,21 0 16,-21 0-16,22 0 0,-22 0 0,21-21 15,-21 0-15,22 0 0,-22 0 16,21 0-16,-21-1 0,22 1 0,-22 0 16,0 0-16,0 0 0,-21-22 15,0 22-15,0-21 0,0 21 0,0-22 16,0 1-16,0 0 0,-21 21 0,0-22 16,-22 22-16,22 0 0,0 0 15,0 0-15,-21 21 0,20 0 16,-20 0-16,21 21 0,-21 0 0,20 0 15,-20 0-15,21 22 0,-21-22 16,20 21-16,1 0 0,0-20 0,0 20 16,21 0-16,-21 1 0,21-1 15,0-21-15,0 21 0,0-20 0,21-1 16,0 0-16,0 0 0,0 0 16,1 0-16,20-21 0,-21 0 0,21 0 15,1 0-15,-1 0 0,0 0 0,1-21 16,-1 21-16,0-21 0,1 0 15,-1 0-15,0 0 0,1-1 0,-22 1 16,21-21-16,-21 21 0,22 0 16,-22-22-16,0 22 0,-21 0 15,21-21-15,0 20 0,1 1 0,-22 0 16,0 0-16,0 0 0,21 21 16,-21 21-1,0 0-15,0 21 16,0-20-16,0-1 0,0 0 15,0 0-15,0 0 0,0 0 16,0 1-16,0 20 0,0-21 0,0 0 16,0 0-16,0 1 0,21-22 31,0 0-15,0 0-16,0-22 0,1 1 15,-1 0-15,0 21 16,0-21-16,0 0 0,0 0 0,1-1 15,-1 1-15,0 0 0,0 0 16,0 0-16,0 0 0,1-22 0,-22 22 16,21 21-16,0-21 0,-21 0 15,21 21-15,-21 21 16,0 0 0,0 0-16,0 0 15,0 1-15,0-1 0,0 0 0,0 0 16,0 0-16,0 0 15,0 1-15,0-1 0,0 0 0,0 0 16,21 0-16,0 0 0,1-21 16,20 0-16,-21 22 0,0-22 15,22 0-15,-1 0 0,0 0 0,1 0 16,-1 0-16,0-22 0,1 22 16,-1-21-16,0 0 0,1 0 0,-22 21 15,21-21-15,-21 0 0,22-1 16,-22 1-16,0 0 0,0 0 15,-21-21-15,0 20 0,0 1 0,0-21 0,0 21 16,0 0-16,0-22 16,0 22-16,-21 21 0,0 0 15,-22 0-15,22 21 16,0 0-16,0 1 0,0-1 0,0 21 16,21-21-16,-22 22 0,22-22 0,-21 0 15,21 0-15,0 21 0,0-20 16,0-1-16,21 0 0,1-21 0,-22 21 15,21 0-15,0-21 0,0 0 16,0 0-16,22 21 0,-22-21 0,0 0 16,21 0-16,-21 0 0,1 0 0,20-21 15,-21 21-15,0-21 0,22 21 16,-22-21-16,21 0 0,-21 21 0,22-21 16,-1-1-16,-21 22 15,21-21-15,-20 0 0,-1 0 0,0 21 16</inkml:trace>
  <inkml:trace contextRef="#ctx0" brushRef="#br0" timeOffset="54496.79">2561 6287 0,'0'0'0,"21"-22"0,-21 1 0,21 21 16,-21-21-16,0 0 15,0 42 17,0 0-32,0 22 15,0-1-15,0 0 0,0 22 16,0-1-16,0 1 0,0-22 0,0 22 16,0-1-16,0-21 0,0 1 15,-21-1-15,0 0 0,0-20 16,21 20-16,0-21 0,0 0 15,0 0-15,-21-21 0,21 22 16,0-44 0,21 1-16,-21 0 15,21 0-15,0 0 0,0 0 0</inkml:trace>
  <inkml:trace contextRef="#ctx0" brushRef="#br0" timeOffset="54739.76">2942 6392 0,'21'-42'15,"-42"84"-15,42-126 0,0 63 0,-21-1 0,0 1 16,0 0-16,0 42 16,0 0-16,0 22 15,0-22-15,0 42 0,0-20 16,0-1-16,0 22 0,0-22 0,0 21 16,0-20-16,0-1 0,0 0 15,0 1-15,0-1 0,0-21 0,0 22 16,0-22-16,-21 0 0,21 0 15,0 0-15,-21-21 16,0 0 0,21-21-1</inkml:trace>
  <inkml:trace contextRef="#ctx0" brushRef="#br0" timeOffset="54943.82">2498 6816 0,'0'0'0,"0"21"16,21-21-1,0 0-15,21 0 16,-21 0-16,22 0 0,-22 0 0,21 0 16,1 0-16,-1-21 0,0 21 15,1-21-15,-1 21 0,0 0 16,1-22-16,-1 22 0,0 0 15,-21 0-15,22 0 0</inkml:trace>
  <inkml:trace contextRef="#ctx0" brushRef="#br0" timeOffset="56913.08">3831 6752 0,'0'0'0,"0"-21"0,0 0 16,0 0-16,0 0 0,0-1 15,0 1-15,0 0 0,0 0 16,0 0-16,-21-22 0,-21 22 16,20 0-16,1 0 0,-21 0 0,21 0 15,-22-1-15,1 22 0,0 0 16,-1 0-16,22 0 0,-21 22 0,0-1 16,20 21-16,-20-21 0,21 22 15,0-1-15,0 0 0,-1 1 0,1-1 16,21 0-16,0 1 0,0-22 15,0 21-15,0-21 0,0 22 0,0-22 16,21 0-16,1-21 0,-1 21 16,0-21-16,0 0 0,0 0 15,22 0-15,-22 0 0,21 0 0,0 0 16,-20-21-16,20 21 0,0-21 16,1 0-16,-22-1 0,21 1 0,-21 0 15,22 0-15,-22-21 0,0 20 16,0 1-16,0-21 0,0 21 0,-21-22 15,0 22-15,0-21 0,0 21 16,0 0-16,0 42 31,0 0-31,0 21 0,0-21 16,0 1-16,0 20 0,0-21 16,0 21-16,0-20 0,0-1 0,0 21 15,0-21-15,22 0 0,-1-21 16,0 22-16,0-1 0,0-21 15,0 0-15,22 0 0,-22 0 0,0 0 16,21 0-16,-20 0 0,-1-21 16,21-1-16,-21 1 0,22 21 15,-1-21-15,-21 0 0,0-21 0,22 20 0,-22 1 16,0-21-16,-21 21 0,0-22 16,0 22-16,0-21 0,0 21 0,0 0 15,0-1-15,0 44 31,0-1-31,-21 0 16,21 21-16,-21-21 0,21 1 0,0-1 16,0 21-16,0-21 0,-22 0 0,22 1 15,0-1-15,0 0 0,0 0 16,-21 0-16,21 0 16,0-42 15,21 0-31,1 21 0,-1-21 15,0 0-15,0 0 0,0-1 16,0-20-16,1 21 0,20 0 0,-21-22 16,21 22-16,-20 0 15,20 0-15,-21 21 0,0 0 0,22 0 16,-22 0-16,0 0 0,0 21 16,0 0-16,0 22 15,-21-22-15,22 0 0,-1 0 0,-21 0 16,21 0-16,0 1 0,0-1 15,0 0-15,1 0 0,20-21 0,-21 21 16,21-21-16,-20 0 0,20 21 16,-21-21-16,21 0 0,1 0 0,-1 0 15,0 0-15,1 0 0,-1-21 0,0 21 16,1-21-16,-1 0 0,0 0 16,1 0-16,-1-1 0,0 1 15,-20-21-15,20 21 0,-21-22 0,-21 22 16,0-21-16,0 0 0,0 20 15,0-20-15,0 21 0,-21-21 0,0 20 16,-22 22-16,22-21 0,0 21 16,-21 0-16,-1 0 0,22 21 0,-21-21 15,0 22-15,-1-1 0,22 21 16,-21-21-16,21 22 0,-1-22 16,1 21-16,0 0 0,0-20 0,21 20 0,-21-21 15,21 21-15,0-20 0,0-1 16,0 0-16,0 0 0,0 0 0,21-21 15,0 21-15,0-21 0,0 0 16,1 0-16,-1 0 0,0 0 16,21 0-16,-21 0 0,1-21 0,20 21 15,-21-21-15,0 21 0,0-21 16,22 0-16,-22 0 0,0-22 0,0 22 16,0-21-16,1 21 0,-1-22 15,0-20-15,0 20 0,0 1 0,-21 0 16,0-1-16,0-20 0,21 21 0,-21 20 15,0-20-15,0 0 0,0 21 16,0-1-16,0 1 0,0 0 16,0 42-1,0 0 1,-21 1-16,21 20 0,0-21 0,0 21 16,0-20-16,0 20 0,0 0 15,0 1-15,0-1 0,0 0 0,0 1 16,0-1-16,0-21 0,0 21 15,0-20-15,21-1 0,-21 0 0,22 0 16,-1 0-16,-21 0 0,21-21 0,0 0 16,0 0-16,0 0 0,1 0 15,-1 0-15,0 0 0,0 0 0,0 0 16,22-21-16,-22 21 0,21-21 16,-21 0-16,0-21 0,22 20 0,-22-20 15,0 0-15,0-1 0,0 1 16,1 0-16,-1-1 0,0 1 15,-21-21-15,21 20 0,-21 1 0,0 0 16,0 20-16,0-20 0,0 21 16,0 0-16,-21 21 15,0 21 1,21 0-16,-21 0 0,21 0 16,0 22-16,0-22 0,-22 21 0,22 1 15,0-1-15,-21 0 0,21 1 16,0-22-16,0 21 0,0 0 15,0 1-15,0-1 0,0-21 0,0 22 16,0-22-16,21 0 0,1 0 16,-1 0-16,0 0 0,0-21 0,0 22 15,0-22-15,1 0 0,-1 0 16,21 0-16,-21 0 0,0 0 0,22 0 16,-22 0-16,21-22 0,-21 1 0,22 0 15,-22 0-15,21 0 0,1 0 16,-22-1-16,21 1 0,-21-21 0,0 0 15,1 20-15,-1-20 0,0 0 16,0 21-16,-21-22 0,0 22 16,0 0-16,-21 21 15,0 21 1,0 0-16,-1 0 0,1 1 0,0 20 16,0 0-16,0-21 0,21 22 15,0-1-15,-21-21 0,21 22 0,0-22 16,0 0-16,0 0 0,0 0 0,0 0 15,21 1-15,0-22 0,0 0 16,0 0-16,0 0 0,1 0 0,-1 0 16,21 0-16,-21 0 0,0 0 0,22 0 15,-22-22-15,21 22 0,-21-21 16,1 0-16,-1 0 0,0 0 0,0 0 16,0-1-16,0 1 15,1 0-15,-1 0 0</inkml:trace>
  <inkml:trace contextRef="#ctx0" brushRef="#br0" timeOffset="58028.62">571 6773 0,'-21'0'15,"0"-21"1,21 0 0,0 0-16,0 0 15,21 21-15,0 0 16,-21-21-16,22 21 0,-1 0 16,0 0-16,0 0 0,0 0 15,-21 21-15,0 0 0,0 0 16,0 0-16,0 0 0,0 1 15,-21-1-15,0 0 0,0 0 0,-22 0 16,22 0-16,-21 1 0,21-22 16,0 21-16,-22 0 0,22-21 15,0 0-15,0 21 0,0-21 16,42 0 15,-21-21-15,21 21-16,21 0 0,-21 0 15,1 0-15,20 0 0,0 0 0,-21 0 16,22 0-16,-22 0 0,21 21 16,-21-21-16,1 21 0,-1 0 0,0 1 15,-21-1-15,0 0 0,0 0 16,0 21-16,-21-20 0,-22-1 0,22 0 16,-21 21-16,0-21 0,-1 1 15,1-1-15,0-21 16,-1 21-16,1-21 0,0 0 0,-1 0 15,1 0-15,21 0 0,0 0 16,-1 0-16,1 0 0,0 0 0,21-21 16,-21 21-16,21-21 0,0-1 15,0 1 1,0 0-16,21 21 0,0-21 0,0 0 16,1 0-16,-1 21 0</inkml:trace>
  <inkml:trace contextRef="#ctx0" brushRef="#br0" timeOffset="58243.94">931 6985 0,'0'0'16,"21"0"77,1 0-93</inkml:trace>
  <inkml:trace contextRef="#ctx0" brushRef="#br0" timeOffset="59112.93">8742 6392 0,'0'-21'0,"0"42"0,0-63 16,0 21-16,0 0 0,0 0 16,0 42 15,0 0-31,0 21 0,0-21 16,0 1-16,0 20 0,0-21 15,0 21-15,0-20 0,0-1 0,0 0 16,0 0-16,0 0 0,0 0 15,0 1-15,-21-22 0,-1 0 32,22-22-17,0 1-15</inkml:trace>
  <inkml:trace contextRef="#ctx0" brushRef="#br0" timeOffset="59500.87">8763 5948 0,'0'0'0,"-21"0"16,0 0-16,-1 0 0,1 0 15,0 21-15,21 0 0,-21 0 0,21 1 16,-21 20-16,21-21 0,0 0 16,0 0-16,0 1 0,0-1 0,0 0 15,0 0-15,0 0 0,21-21 16,0 0-16,0 0 15,0 0-15,1 0 0,-1 0 0,0-21 16,21 0-16,-21 21 0,1-21 16,-1 0-16,0-1 0,0 1 0,-21 0 15,0 0-15,0 0 0,0 0 0,0-1 16,0 1-16,0 0 0,-21 0 16,0 0-16,0 21 0,-1 0 15,1 0-15,-21 0 0,21 0 0,0 0 16,-22 0-16,22 21 0,0 0 15,0 0-15,0 0 0,21 22 0,0-22 16,-22 0-16,22 0 0,0 0 16,0 1-16,0-1 0,0 0 0,0 0 15,0 0-15,22-21 0,-1 0 0,0 21 16</inkml:trace>
  <inkml:trace contextRef="#ctx0" brushRef="#br0" timeOffset="59799.75">9334 5948 0,'0'0'0,"0"-21"0,22 0 16,-22-1-16,0 1 0,0 0 15,0 42 1,0 0 0,0 1-16,0 20 0,0-21 0,0 21 15,0-20-15,-22 20 0,22 0 0,0 1 16,-21-1-16,21 0 0,0-21 15,0 22-15,0-1 0,0 0 0,0 1 16,0-1-16,0-21 0,0 0 0,0 1 16,0-1-16,0 0 0,21-21 31,1-21-31,-1 21 16,-21-21-16,0-1 0,21 1 15,0 0-15,-21-21 0,0 21 0,0-1 16,0 1-16</inkml:trace>
  <inkml:trace contextRef="#ctx0" brushRef="#br0" timeOffset="60003.63">9123 6223 0,'0'0'0,"21"0"31,0 0-31,0 0 0,0 0 0,1 0 15,20 0-15,-21 0 0,0 0 16,22 0-16,-22 0 0,21 0 0,-21-21 16,22 21-16,-22 0 0,21 0 15,-21-21-15,0 21 0,22 0 0,-1 0 16,-21 0-16</inkml:trace>
  <inkml:trace contextRef="#ctx0" brushRef="#br0" timeOffset="61412.75">10901 6562 0,'-21'0'31,"21"-21"-15,0-1-16,21 22 0,0-21 15,0 0-15,0 0 0,-21 0 16,21-22-16,1 22 0,-1 0 0,-21 0 16,0-21-16,21 20 0,-21-20 0,21 21 15,-21-21-15,0 20 0,0-20 16,0 0-16,0-1 0,0 22 0,0-42 15,0 42-15,0-1 16,0 1-16,0 0 0,0 42 16,0 0-1,0 1-15,0 20 0,0-21 0,0 21 16,0 1-16,0-1 0,0-21 16,21 22-16,-21-1 0,0 0 0,0 1 15,21-1-15,1 21 0,-22-20 16,21-22-16,-21 21 0,21 1 0,0-22 15,-21 0-15,21 0 0,0-21 16,1 0-16,-1 0 0,0 0 0,0 0 16,0 0-16,0 0 0,1-21 15,20 0-15,-21 0 0,0-1 0,0-20 16,22 21-16,-22-21 0,0-1 16,0 1-16,0 21 0,1-22 0,-1 1 15,0 0-15,0-1 0,-21 1 0,0 0 16,21-22-16,-21 22 15,0 0-15,21 20 0,-21-20 0,0 21 16,0 0-16,0 0 0,0 42 16,0 0-1,0 0-15,0 0 0,-21 22 0,21-1 16,-21-21-16,21 21 0,0 1 16,0-1-16,0 0 0,0 1 0,-21-22 15,21 21-15,0 1 0,0-1 16,0-21-16,0 21 0,0-20 0,21 20 15,0-21-15,-21 0 0,21-21 0,1 21 16,-1 1-16,0-22 0,0 0 16,21 0-16,-20 0 0,20 0 15,-21 0-15,21-22 0,1 22 0,-22-21 16,21 0-16,1 0 0,-1 0 16,0-22-16,1 22 0,-1 0 0,0-21 15,-21 21-15,22-1 0,-22-20 16,0 21-16,0-21 0,-21 20 0,21-20 15,-21 21-15,0 0 16,-21 21-16,0 0 16,0 0-16,0 0 0,0 21 0,-1-21 15,1 21-15,0 0 0,0 0 16,21 1-16,0-1 0,0 0 16,0 0-16,0 0 0,0 0 0,21 1 15,0-1-15,0 0 16,1 0-16,-1 0 0,-21 0 0,21 1 15,0-1-15,0-21 0,-21 21 16,0 0-16,0 0 16,-21-21 15,0 0-31,0-21 0,0 0 16,-1 0-16,1 21 0,21-21 15,-21 21-15,21-22 0,-21 22 0,21 22 47,0-1-47,0 0 16,21-21-16,0 21 15,0-21-15,1 0 0,-1 0 16,0 0-16,0 0 0,21 0 0,-20 0 16,-1 0-16,21 0 0,-21 0 15,22-21-15,-1 0 0,-21 0 0,21-1 16,1 1-16,-1 0 0,0 0 15,1 0-15,-22 0 0,21-1 16,-21 1-16,1 0 0,-1 0 0,0 0 0,0 0 16,-21-1-16,0 1 0,0 0 15,0 0-15,-21 42 32,21 0-32,-21 0 15,21 1-15,-21-1 0,21 0 0,0 0 16,0 0-16,0 0 0,0 1 15,0-1-15,0 0 0,0 0 0,0 0 16,0 0-16,21-21 16,0 0-16,0 0 0,0 0 15,0 0-15,1-21 0,-1 21 16,0-21-16,0 0 0,0 21 16,0-21-16,-21 0 0,22 21 0,-1-22 15,0 1-15</inkml:trace>
  <inkml:trace contextRef="#ctx0" brushRef="#br0" timeOffset="61812.84">13187 5694 0,'-43'0'0,"86"0"0,-107 0 15,43 21-15,0 0 0,0 0 16,0 1-16,-1-1 0,1 0 0,21 0 15,0 0-15,0 0 0,0 1 16,0-1-16,21 0 16,1-21-16,-1 0 0,0 0 0,0 0 15,0 0-15,22 0 0,-22 0 16,0 0-16,21 0 0,-21-21 0,1 0 16,20 21-16,-21-22 0,-21 1 0,21 0 15,-21 0-15,0 0 0,0 0 16,0-22-16,0 22 0,-21 0 0,0 0 15,0 0-15,0 21 0,-1 0 16,1 0-16,-21 0 0,21 0 0,-22 0 16,22 21-16,-21 0 0,21 0 15,0 0-15,-1 22 0,1-22 16,0 0-16,21 21 0,0-21 16,-21 1-16,21 20 0,0-21 0,0 0 15,0 0-15,42 1 0,-21-22 0,1 21 16,20 0-16,0-21 0,1 21 15</inkml:trace>
  <inkml:trace contextRef="#ctx0" brushRef="#br0" timeOffset="62316.29">13737 6096 0,'0'0'0,"0"-21"0,0 42 46,0 0-46,0 0 16,0 1-16,-21-1 0,21 0 16,0 0-16,0 0 0,-21 0 15,21 1-15,0-1 16,0 0-16,0 0 0,0 0 16,-21-21 15,-1 0-16,22-21-15,0 0 16,0 0-16,0 0 0,0-1 16,0 1-16,22 0 0,-1 0 15,0 0-15,0 0 0,0-1 0,0-20 16,1 21-16,20 0 0,-21 0 16,21-1-16,-20 1 0,20 21 0,0 0 15,-21 0-15,22 0 0,-22 0 0,21 0 16,-21 21-16,1 1 0,-1-1 15,-21 0-15,0 0 0,21 0 16,-21 0-16,0 1 0,0-1 0,0 0 16,0 0-16,0 0 0,0 0 0,0 1 15,-21-1-15,0 0 0,21 0 16,0 0-16,-22 0 16,1-21-16,42 0 31,1-21-31,-1 21 15,0-21-15</inkml:trace>
  <inkml:trace contextRef="#ctx0" brushRef="#br0" timeOffset="63271.63">15092 5990 0,'0'0'0,"0"-21"0,0 0 16,-21 0-16,-1 21 15,1 0-15,0-21 0,0 21 0,0 0 16,0 0-16,-22 0 0,22 21 16,-21 0-16,21-21 0,-1 21 0,-20 0 15,21 0-15,0 1 0,0 20 16,-1-21-16,1 0 0,0 0 0,0 1 16,21-1-16,0 0 0,0 0 15,0 0-15,0 0 16,21-21-16,21 0 0,-20 0 15,-1 0-15,0 0 16,0 0-16,0 0 0,22 0 0,-22 0 16,0-21-16,0 0 0,0 21 0,0-21 15,1 0-15,-1 0 0,0-1 16,0 1-16,0 0 0,-21 0 0,0 0 16,21 0-16,-21-1 0,22 22 0,-22-21 15,0 42 16,0 1-15,0-1-16,0 0 0,0 0 16,0 0-16,0 0 0,-22 1 0,22-1 15,0 0-15,0 21 16,0-21-16,0 22 0,0-1 0,0 0 16,0 22-16,0-22 0,0 22 0,0-1 15,0 1-15,0-1 0,0 1 16,0-1-16,0 1 0,22-1 0,-22 1 15,0 20-15,0 1 0,0-21 0,0 20 16,0 1-16,0 0 0,0-22 16,0 22-16,0-22 0,0 22 0,0 0 15,0-22-15,0 1 0,0-1 0,0 1 16,0-1-16,0-21 0,0 1 16,-22-1-16,1 0 0,0-20 15,0-1-15,-21 0 0,20-21 0,1 0 16,0 0-16,0 0 0,0 0 0,0 0 15,-1-21-15,1 0 0,0-1 16,-21-20-16,21 0 0,-1-1 0,-20-20 16,21-1-16,-21 1 0,20-1 0,-20-20 15,0-1-15,-1 0 0,22-20 16,-21-1-16,21 21 0,21-21 0,0 22 16,0-22-16,0 21 0,21 22 0,0-22 15,21 0-15,-20 22 0,-1-22 16,21 22-16,0 20 0,-20-20 15,20 20-15,0 1 0,-21 0 0,22 21 16,-1-1-16,-21 1 0,22 0 16,-22 0-16,0 21 0,21 0 0,-21 0 15,1 0-15,-1 0 16,0 0-16,0 0 78,-21 21-15</inkml:trace>
  <inkml:trace contextRef="#ctx0" brushRef="#br0" timeOffset="64084.89">16870 5630 0,'0'0'0,"0"-21"0,21 0 16,-21 0-16,0 0 0,0 0 16,0-1-16,0 1 15,-21 42 1,0 1-16,21-1 15,-22 21-15,22 0 0,-21 1 0,0-1 16,21 22-16,-21-22 0,0 21 16,0-20-16,-1 20 0,1-20 0,0-1 15,-21 0-15,21 1 0,-1-1 16,1 0-16,0-21 0,0 22 0,0-22 16,21 0-16,-21 0 0,21 0 0,21-42 31,0 0-31,-21 0 0,21 0 15,0-22-15,0 22 0,1-21 16,-1 21-16</inkml:trace>
  <inkml:trace contextRef="#ctx0" brushRef="#br0" timeOffset="64320.23">16827 5673 0,'22'-43'0,"-44"86"0,44-128 0,-1 64 16,0-43-16,-21 43 15,21 21-15,0 21 16,-21 1-16,0 20 0,0 0 15,21 1-15,-21-1 0,22 0 16,-22 22-16,21-22 0,-21 0 16,0 22-16,0-22 0,21 1 0,0-1 15,-21-21-15,21 21 0,-21-20 16,0-1-16,0 0 0,0 0 0,21 0 16,-21 0-16,-21-21 31,0-21-16,0 0-15</inkml:trace>
  <inkml:trace contextRef="#ctx0" brushRef="#br0" timeOffset="64891.7">16425 6075 0,'0'0'0,"-21"0"0,42 0 31,0 0-31,1 0 15,-1 0-15,21 0 0,0 0 0,1 0 16,-1 0-16,22-21 0,-22 0 16,21 21-16,-20-22 0,20 1 0,1 0 15,-1 0-15,1 0 0,-22 0 0,22-1 16,-22 22-16,0-21 0,-21 0 16,1 0-16,-1 0 0,-42 21 31,-1 21-16,1-21-15,0 21 0,0 0 0,0 22 16,21-22-16,0 21 0,0-21 16,0 22-16,0-22 0,0 0 0,0 0 15,0 21-15,0-20 0,0-1 16,0 0-16,21 0 0,0-21 16,0 0-16,0 0 0,1 0 0,-1 0 15,0 0-15,21 0 0,-21 0 16,22-21-16,-1 0 0,-21 21 0,22-21 15,-22-1-15,21 1 0,-21-21 16,0 21-16,1 0 0,-1-22 16,0 22-16,-21-21 0,0-1 0,21 22 15,0-21-15,-21 21 0,0 0 16,21-1-16,-21 1 0,0 42 16,0 1-1,0-1-15,0 0 0,0 21 0,0-21 16,0 22-16,0-22 0,0 0 0,0 21 15,0-20-15,0-1 0,0 0 16,0 0-16,0 0 0,0 0 0,0 1 16,0-1-16,22-21 15,-1 0 1,0 0-16,-21-21 0,21 21 16</inkml:trace>
  <inkml:trace contextRef="#ctx0" brushRef="#br0" timeOffset="65151.41">18351 5525 0,'0'0'15,"0"-22"-15,0 1 0,-21 21 0,0 0 16,0 21 0,21 1-16,-21 20 0,21 0 15,0-21-15,0 43 0,0-22 16,0 1-16,0-1 0,0 0 15,0 1-15,0-22 0,0 21 0,0 0 16,0-20-16,0-1 0,0 0 16,0 0-16,0 0 0,0 0 0,0 1 15,21-22 1,0 0-16,0 0 16,0-22-16,1 22 0,-1-21 0</inkml:trace>
  <inkml:trace contextRef="#ctx0" brushRef="#br0" timeOffset="65551.33">18754 5842 0,'0'0'0,"0"-21"0,0 42 31,-22-21-31,22 21 0,-21 0 0,0 1 16,21-1-16,-21 21 0,0-21 0,21 0 15,-21 1-15,21-1 0,0 0 16,0 0-16,0 0 0,0 0 0,0 1 15,21-22-15,0 0 16,0 0-16,0 21 0,0-21 0,1 0 16,-1 0-16,21 0 0,-21 0 0,0-21 15,22-1-15,-22 22 0,0-21 16,0 0-16,0 0 0,1 21 0,-1-21 16,-21-22-16,0 22 0,0 0 15,0-21-15,0 21 0,0-22 16,0 22-16,0-21 0,-21 21 0,-1-1 15,1 22-15,0 0 0,0 0 16,0 0-16,0 0 0,-1 22 0,-20-22 16,21 21-16,-21 0 15,20 0-15,1 0 0,0 0 0,0 1 0,21-1 16,0 0-16,-21-21 0,21 21 16</inkml:trace>
  <inkml:trace contextRef="#ctx0" brushRef="#br0" timeOffset="65768.27">17992 5652 0,'0'0'0,"-22"0"15,44 0 1,-1 0-16,0 0 15,0 0-15,0 0 0,22 0 0,-1 0 16,0 0-16,1 0 0,-1 0 16,21 0-16,-20 0 0,-1 0 15,0 0-15,1 0 0,-1 0 16,-21 0-16,22 0 0,-22-22 0,0 22 16,21 0-16</inkml:trace>
  <inkml:trace contextRef="#ctx0" brushRef="#br0" timeOffset="66161.17">19600 5525 0,'0'0'16,"21"-22"-16,-21 1 0,0 0 16,22 21-16,-22-21 0,21 21 0,-21-21 15,21 21 1,-21 21 0,0 0-16,0 0 15,0 22-15,0-22 0,0 21 16,0 0-16,-21 22 0,21-22 0,0 1 15,-21-1-15,21 0 0,-22 1 0,22-22 16,-21 21-16,21-21 0,0 0 16,0 1-16,0-1 0,0 0 15,0 0-15,21-21 32,1 0-32,-1-21 15,0 21-15</inkml:trace>
  <inkml:trace contextRef="#ctx0" brushRef="#br0" timeOffset="66451.57">20151 5482 0,'-22'0'0,"44"0"0,-65 0 15,64 0 16,1 0-31,-1 0 16,0 0-16,0 0 0,21 0 16,1 0-16,-1-21 0,0 21 0,1-21 15,-1 21-15,0 0 0,1 0 16,-1 0-16,-21 0 0,0-21 0,1 21 16,-1 0-16,-42 0 31,-1 0-31,1 0 0,0 0 15,0 0-15,0 21 0,0-21 16</inkml:trace>
  <inkml:trace contextRef="#ctx0" brushRef="#br0" timeOffset="66692.13">20405 5482 0,'-22'43'31,"22"-22"-16,0 0-15,0 21 0,0-21 0,-21 22 16,21-22-16,-21 21 0,21 1 0,0-1 16,0-21-16,-21 21 0,21 1 15,-21-1-15,21-21 0,0 0 16,0 1-16,0-1 0,0 0 16</inkml:trace>
  <inkml:trace contextRef="#ctx0" brushRef="#br0" timeOffset="67951.48">7345 7599 0,'0'-21'0,"0"42"0,0-63 0,0 20 15,0 1-15,0 0 16,0 0-16,21 0 0,-21 0 16,21-1-16,-21 1 0,0 0 15,0 0-15,0 0 16,0 42 15,0 0-31,0 0 0,0 22 16,-21-1-16,21-21 0,-21 21 15,21 1-15,-21-1 0,21 0 0,0 1 16,0-1-16,-22 0 0,1 1 0,21-1 16,-21 0-16,21 1 0,0-1 15,-21-21-15,21 22 0,0-22 0,-21 0 16,21 0-16,0 0 16,0-42-1,0 0 1,21 21-16,-21-21 0,0 0 15,0-22-15,0 22 0,0 0 0,0 0 16</inkml:trace>
  <inkml:trace contextRef="#ctx0" brushRef="#br0" timeOffset="69203.62">6943 7789 0,'0'0'0,"-22"0"0,-20 0 0,21 0 0,0 0 15,42 0 16,0 0-31,21 0 16,-20 0-16,20 0 0,0 0 16,1 0-16,-22 0 0,21 0 0,0-21 15,1 21-15,-1-21 0,0 21 16,1-21-16,-1 21 0,0-21 0,1 21 16,-1 0-16,0-21 0,-20 21 0,20 0 15,-21 0-15,0 0 0,0 0 16,-21 21-1,0 0-15,0 0 0,0 0 0,0 0 16,-21 1-16,0 20 0,21-21 16,-21 21-16,21 1 0,0-22 0,0 21 15,0-21-15,0 1 0,0-1 16,0 0-16,0 0 0,0 0 16,21-21-16,0 0 15,0 0-15,1-21 16,-1 21-16,0-21 0,0 0 0,0 0 15,0-1-15,1 1 0,-1 0 16,-21 0-16,21 0 0,-21 0 0,0-1 16,0 1-16,0 0 0,0 0 15,-21 0-15,0 0 0,-1 21 0,1-22 16,-21 1-16,21 0 0,-22 21 0,22-21 16,0 21-16,-21 0 0,21 0 0,-1 0 15,1 0 1,0 0-16,42 0 15,0 0 1,22 0-16,-22 0 0,21 0 16,1-21-16,-1 21 0,0 0 0,1 0 15,20-21-15,1 21 0,-22 0 16,21-22-16,-20 1 0,20 21 0,-20 0 16,-1 0-16,-21 0 0,21 0 15,-20 0-15,-1 0 0,-21 21 16,0 1-1,0-1-15,0 0 0,0 0 0,0 0 16,0 0-16,0 1 16,-21-1-16,-1 0 0,22 0 0,0 0 15,0 0-15,0 22 0,-21-22 16,21 0-16,0 0 0,0 0 16,21-21-1,1 0-15,-1 0 16,0 0-16,0-21 15,0 0-15,0 21 0,-21-21 16,22 0-16,-1 0 0,-21-1 16,21 1-16,-21 0 0,21 0 0,-21 0 0,0 0 15,0-1-15,0 1 16,0 0-16,0 0 0,-21 0 0,0 0 16,0-1-16,21 1 0,-22 0 0,1 21 15,0 0-15,0 0 0,0 0 16,0 0-16,21 21 15,0 0 1,21 1-16,0-22 16,0 0-16,0 0 0,0 0 0,1 0 15,20 0-15,-21 0 16,21 0-16,22 0 0,-22 0 0,22-22 16,-1 1-16,1 21 0,-1-21 0,1 21 15,-22-21-15,22 0 0,-22 0 16,0 21-16,1-22 0,-22 1 0,0 0 15,0 0-15,-21-21 0,0 20 16,0 1-16,0 0 0,0 0 0,0 0 16,-21 0-16,0-1 0,0 22 0,-1 0 15,1 0-15,0 0 0,0 22 16,-21-22-16,42 42 0,-22-21 0,1 0 16,0 22-16,0-1 0,21 0 15,0-21-15,-21 22 0,0-1 0,21 0 16,0 1-16,0-22 0,-22 21 0,22-21 15,0 22-15,0-22 0,0 0 16,0 0-16,0 0 0,0 1 16,22-22-16,-22 21 0,21-21 15,0 21-15,0-21 0,0 0 0,0 0 16,1 0-16,20 0 0,-21 0 0,0 0 16,0-21-16,1 21 0,-1 0 15,0-21-15,0-1 0,0 22 16,0-21-16,1 21 15,-22-21-15</inkml:trace>
  <inkml:trace contextRef="#ctx0" brushRef="#br0" timeOffset="69379.46">9779 7916 0,'-64'0'16,"43"0"-1</inkml:trace>
  <inkml:trace contextRef="#ctx0" brushRef="#br0" timeOffset="92871.86">1164 9589 0,'0'-22'31,"0"1"-31,21 21 15,-21-21-15,21 0 0,-21 0 16,0 0-16,22 21 0,-22-22 16,0 1-16,21 21 31,-21 21-15,0 1-16,0 20 15,0-21-15,-21 21 0,21-20 0,-22 20 16,1 0-16,21 1 0,-21-1 15,0 0-15,0-21 0,21 22 0,-21-1 16,21-21-16,-22 0 0,1 1 16,21-1-16,0 0 0,0 0 0,0-42 47,21 0-32,1 0-15,-1-22 0,0 22 16,0 0-16,0-21 0,22 20 0,-22 1 15,21-21-15,-21 21 0,0 0 16,22-1-16,-22 1 0,0 0 0,0 21 16,0 0-16,1 0 0,-1 0 15,0 21-15,-21 0 0,0 1 0,0-1 16,0 0-16,0 21 0,0-21 16,0 1-16,0 20 0,0-21 0,0 0 15,0 0-15,0 22 16,0-22-16,0 0 0,0 0 15,0 0-15,21-21 16,0 0-16,0 0 0,1 0 16,-1 0-16,0 0 0,0-21 15,0 0-15,22 0 0,-22 0 0,0 0 16,21-1-16,-21 1 0,1-21 16,-1 0-16,0-1 0,0 1 15,0 0-15,0 20 0,-21-20 16,0 0-16,22 21 0,-22-1 0,0 1 0,0 42 31,0 1-15,0 20-16,0-21 0,0 21 15,0-20-15,0 20 0,-22 0 0,22-21 16,0 22-16,0-22 0,0 21 16,0-21-16,0 1 0,0-1 0,0 0 15,0 0-15,0 0 0,22-21 16,-1 0-16,0 0 0,0 0 15,0 0-15,0 0 16,1-21-16,-1 0 0,21 0 0,-21 0 16,22-1-16,-1 1 0,-21-21 15,21 0-15,1-1 0,-1 1 16,0 0-16,-20-1 0,20-20 16,-21 20-16,21 1 0,-20 21 0,-1-21 15,0 20-15,-21 1 0,0 0 0,0 42 31,-21 0-31,0 22 0,-1-22 16,1 21-16,0 1 0,0-1 16,21 0-16,-21 1 0,0-1 0,-1 0 15,1-21-15,21 22 0,-21-1 16,21-21-16,-21 0 0,21 1 0,0-1 16,0 0-16,21-21 46,-21-21-46,21 0 0,0-1 16,1 22-16,-1-21 0,0-21 0,0 21 16,0 0-16,0-1 0,1 1 15,-1 0-15,0 0 0,0 0 0,0 21 16,0 0-16,1 21 16,-22 0-16,0 0 15,0 0-15,0 1 0,0 20 16,0-21-16,0 0 0,0 0 15,21 1-15,-21-1 0,21-21 16,-21 21-16,21 0 0,0-21 0,0 21 16,1-21-16,20 0 0,-21 0 0,21 0 15,1 0-15,-1 0 0,-21 0 16,43 0-16,-22 0 0,0 0 0,1-21 16,-1 21-16,0-21 0,1 0 15,-1 0-15,0-1 0,1 1 0,-22 0 16,0 0-16,0-21 0,-21 20 15,0-20-15,0 0 0,0 21 0,0-22 16,-21 22-16,0 0 0,21 0 16,-42 21-16,20 0 0,1 0 15,-21 0-15,21 0 0,-22 0 0,1 21 16,21 0-16,-21 21 0,20-20 16,1 20-16,0 0 0,0 1 0,0-22 15,21 21-15,-21-21 0,21 22 16,0-22-16,0 0 0,0 0 0,0 0 15,0 0-15,21-21 0,0 22 16,0-22-16,0 0 0,0 0 16,1 0-16,-1 0 0,21 0 0,-21 0 15,0 0-15,1-22 0,-1 1 16,0 0-16,0 21 0,-21-21 0,21-21 16,0 20-16,1 1 15,-22-21-15,0 21 0,21-22 0,-21 1 16,21 21-16,0-21 0,-21 20 15,0 1-15,21 0 0,-21 42 32,0 0-32,0 1 0,0 20 15,0-21-15,0 21 0,0-20 0,0-1 16,0 21-16,0-21 0,0 0 16,0 1-16,0-1 0,0 0 0,21 0 15,-21 0-15,22-21 0,-1 21 16,0-21-16,0 0 0,0 0 0,0 0 15,1 0-15,-1 0 0,0 0 16,21 0-16,-21 0 0,1-21 16,-1 0-16,0 21 0,0-21 0,0-21 15,22 20-15,-22 1 0,0-21 0,0 0 16,0-1-16,0-20 0,1 20 16,-1-20-16,-21 21 0,21-22 0,-21 22 15,21-1-15,-21 1 0,0 21 16,0-21-16,0 20 0,0 1 15,-21 42 1,21 1-16,-21-1 0,0 0 16,21 21-16,-22 1 0,22-1 0,0 0 15,-21 1-15,0-1 16,21 0-16,0 22 0,0-22 0,-21 0 16,21-20-16,0 20 0,0-21 15,0 21-15,0-20 0,0-1 0,21 0 16,0-21-16,0 0 15,1 0-15,-1 0 0,0 0 16,0 0-16,0 0 0,0 0 16,-21-21-16,22 21 0,-1-21 15,0-1-15,-21 1 0,21 0 0</inkml:trace>
  <inkml:trace contextRef="#ctx0" brushRef="#br0" timeOffset="93096.73">3916 9631 0,'0'0'0,"-21"0"0,42 0 32,0 0-32,0 0 0,0 0 15,22 0-15,-22 0 0,21 0 16,-21 0-16,22 0 0,-22 0 0,21 0 15,-21 0-15,0 0 0,1 0 16,-1-21-16,21 21 0,-21 0 0,0-21 16,1 21-16</inkml:trace>
  <inkml:trace contextRef="#ctx0" brushRef="#br0" timeOffset="93535.17">5863 9631 0,'0'0'0,"0"-21"0,0 0 0,21-1 16,-21 1-16,0 0 0,0 0 31,0 42-15,0 0-16,0 0 0,0 22 15,0-22-15,-21 21 0,21-21 0,-21 22 16,21-22-16,-21 21 0,21-21 0,-21 1 16,21-1-16,-22 0 0,1 0 15,21 0-15,0 0 0,0 1 0,0-1 16,21-21 15,1-21-31</inkml:trace>
  <inkml:trace contextRef="#ctx0" brushRef="#br0" timeOffset="93947.94">6477 9589 0,'0'0'0,"0"-22"16,-21 22-1,0 0-15,-1 0 0,1 22 0,0-22 16,0 21-16,0 0 0,0-21 15,-1 21-15,1 0 0,0 0 0,0 1 16,0-22-16,21 21 0,0 0 0,0 0 16,0 0-1,0 0-15,21-21 16,0 0-16,21 0 0,-20 22 16,20-22-16,-21 0 0,21 0 0,-20 21 15,20 0-15,0-21 0,-21 0 0,1 21 16,20-21-16,-21 21 0,0 0 15,-21 1 1,-21-22-16,0 0 0,0 21 16,0-21-16,-1 0 0,-20 0 15,21 0-15,-21 21 0,20-21 0,1 0 16,-21 0-16,21 0 0,0 0 0,-1 0 16,1 0-16,0 0 15,0-21-15,0 0 16,0-1-16,21 1 0,-22 0 15,22 0-15,0 0 0</inkml:trace>
  <inkml:trace contextRef="#ctx0" brushRef="#br0" timeOffset="94140.83">5778 9335 0,'0'0'16,"-21"0"-16,0 0 15,0 0-15,42 0 47,0 0-47,0 0 0,1 0 0,-1 0 16,0 0-16,0 0 0,0 0 16</inkml:trace>
  <inkml:trace contextRef="#ctx0" brushRef="#br0" timeOffset="94827.43">8424 9419 0,'0'0'0,"0"-21"0,21 0 0,1 0 15,-22 42 16,0 0-31,0 0 16,-22 0-16,22 22 0,-21-1 16,0 0-16,21 1 0,-21-1 0,0 0 15,21 1-15,-21-1 0,-1 0 0,1 1 16,0-22-16,0 21 0,0-21 16,0 22-16,21-22 0,-22 0 0,1 0 15,42-42 16,1 0-15,-22 0-16,21-22 0,0 22 16,0-21-16,0 21 0,0-22 15,1-20-15,-1 21 0,0-1 0,0-20 16,0 20-16,0 1 0,1 0 16,20-1-16,-21 1 0,0 0 0,0 21 15,1-1-15,20 1 0,-21 0 0,0 21 16,0 0-16,1 0 0,-1 0 15,0 21-15,0 0 0,0 1 0,0 20 16,1 0-16,-1 1 16,-21-1-16,0 0 0,21 1 0,-21-1 0,0 21 15,0-20-15,0-22 0,0 21 16,0 1-16,0-22 0,0 0 16,-21 21-16,21-21 0,-21-21 0,21 22 15,0-1-15,-22-21 0,1 0 16,0 0-16,0 0 15,0 0-15,0 0 0,-1-21 16</inkml:trace>
  <inkml:trace contextRef="#ctx0" brushRef="#br0" timeOffset="95379.66">8170 9779 0,'0'0'0,"-21"0"0,0 0 15,42 0 16,0 0-31,22 0 0,-1 0 0,0 0 16,1 0-16,-1-21 0,21 0 16,1 21-16,-1-21 0,1-1 0,21 1 15,-22 0-15,1 21 0,20-21 16,-20 0-16,-22 0 0,22-1 0,-22 1 16,0 21-16,-21 0 0,1-21 15,-1 21-15,-21 21 16,0 0-16,0 1 15,0-1-15,-21 21 0,-1-21 16,1 22-16,21-22 0,-21 21 0,21-21 16,-21 0-16,21 22 0,0-22 15,0 0-15,0 0 0,0 0 16,0 1-16,21-22 16,0 0-16,0 0 0,1 0 15,-1 0-15,0 0 0,0 0 0,0 0 16,22-22-16,-22 1 0,0 0 0,21 0 15,-21 0-15,1 0 0,-1-22 16,0 22-16,0-21 0,0 21 0,0-22 16,-21 22-16,22-21 15,-22 21-15,0-1 0,0 1 0,0 42 32,0 22-17,0-22-15,0 21 0,0-21 0,0 22 16,0-22-16,0 21 0,0-21 15,0 22-15,0-22 0,0 0 0,0 0 16,0 0-16,21-21 31,0 0-15,0-21-16</inkml:trace>
  <inkml:trace contextRef="#ctx0" brushRef="#br0" timeOffset="95640.51">10096 9335 0,'0'0'0,"22"-22"0,-22-20 16,0 21-16,0 0 0,0 0 0,-22 21 15,1 0 1,0 0-16,0 21 0,21 0 16,-21 0-16,21 21 0,-21-20 0,-1 20 15,22-21-15,0 21 0,-21 22 16,21-22-16,-21 1 0,0-1 15,21 0-15,0 1 0,0-1 0,0-21 16,0 21-16,0-20 0,0-1 16,0 0-16,0 0 0,21-21 15,0 0-15,0 0 16,1 0-16,20 0 0,-21-21 16</inkml:trace>
  <inkml:trace contextRef="#ctx0" brushRef="#br0" timeOffset="96011.29">10456 9546 0,'0'0'0,"21"-21"0,-21 42 31,-21 0-31,0 1 0,0-1 16,21 21-16,-21-21 0,0 0 16,-1 22-16,22-22 0,0 21 0,-21-21 15,21 1-15,0-1 0,0 0 16,0 0-16,0 0 0,21 0 15,1-21-15,-1 0 0,0 0 16,0 0-16,21 0 0,-20 0 0,-1 0 16,0 0-16,21-21 0,-21 0 0,1 21 15,-1-21-15,0 0 0,0 0 16,-21-1-16,0-20 0,0 21 16,0-21-16,0 20 0,0-20 15,0 0-15,0 21 0,0-1 0,-21 1 0,21 0 16,-21 0-16,0 21 0,-1 0 15,1 0-15,0 0 0,-21 0 16,21 0-16,-1 21 0,1-21 0,0 21 16,0-21-16,0 21 0,0-21 15,-1 0 1,1 0-16</inkml:trace>
  <inkml:trace contextRef="#ctx0" brushRef="#br0" timeOffset="96215.18">9567 9419 0,'0'0'0,"0"-21"16,21 21-16,1 0 16,-1 0-16,21 0 0,-21 0 0,22 0 15,20-21-15,-21 21 0,22 0 0,-22 0 16,22 0-16,-22 0 0,0 0 15,1 0-15,-1 0 0,0 0 0,-20 0 16,-1 0-16,0 0 0,0 0 0</inkml:trace>
  <inkml:trace contextRef="#ctx0" brushRef="#br0" timeOffset="96635.94">11176 9419 0,'21'-21'15,"-42"42"-15,63-63 0,-21 42 0,1-21 0,20 0 16,-21-1-16,0 22 0,0-21 15,-21 0-15,22 0 0,-1 0 0,0 0 16,-21 42 15,0 0-31,0 0 0,-21 21 16,21 1-16,-21-1 0,-1 0 16,1 1-16,0-1 0,0 0 0,0 1 15,0-1-15,-1 0 0,22 1 16,0-22-16,-21 21 0,21-21 0,0 1 15,0-1-15,21-21 32,1 0-32,-1 0 0,0 0 15,0 0-15,21 0 0,-20-21 0,20-1 16,-21 1-16,21 0 0</inkml:trace>
  <inkml:trace contextRef="#ctx0" brushRef="#br0" timeOffset="96867.8">11747 9313 0,'0'-21'16,"22"21"31,-1 0-47,21 0 0,-21 0 0,22 0 15,-1 0-15,0 0 0,1 0 16,-1 0-16,0 0 0,1 0 0,-1 0 15,0 0-15,-21 0 0,1 0 0,-1 0 16,-42 0 0,-1 0-1,1 0-15,0 0 0,-21 0 0</inkml:trace>
  <inkml:trace contextRef="#ctx0" brushRef="#br0" timeOffset="97108.67">11938 9313 0,'0'22'16,"0"-1"-16,0 0 15,0 0-15,0 0 16,0 22-16,-21-22 0,21 21 0,0 0 16,0 1-16,-21-22 0,21 21 0,-22 1 15,22-22-15,0 21 0,0-21 16,-21 0-16,21 1 0,0-1 0,0 0 15,-21-21 1</inkml:trace>
  <inkml:trace contextRef="#ctx0" brushRef="#br0" timeOffset="97811.26">13949 9504 0,'0'0'16,"0"-21"-16,0 0 0,0-1 0,0 1 15,-21 0-15,-1 21 0,1-21 16,0 0-16,-21 0 0,21-1 15,-1 1-15,1 0 0,0 0 16,21-21-16,0 20 0,0 1 0,0 0 16,0-21-16,0 21 0,0-1 0,21-20 15,0 21-15,22-21 0,-1 20 16,0 1-16,1 0 0,20 21 0,1 0 16,-1 0-16,-20 0 0,20 21 15,1 22-15,-22-22 0,0 21 0,1 0 16,-22 1-16,0-1 0,-21 22 15,0-22-15,0 0 0,-21 1 0,0-1 16,-22 0-16,22 1 0,-21-1 16,-1 0-16,1 1 0,0-1 0,-1 0 15,1-21-15,0 22 0,21-22 16,-1 0-16,-20 0 0,21 0 16,21 1-16,-21-22 0,21 21 0,-21-21 15,21 21-15</inkml:trace>
  <inkml:trace contextRef="#ctx0" brushRef="#br0" timeOffset="98060.12">13928 10139 0,'0'0'0,"0"21"0,0 0 15,21-21 1,0 0-16,0 0 15,0 0-15,0 0 0,1 0 0,-1 0 16,-21-21-16,21 21 0,-21-21 16,0 0-1,-21 21-15,0 0 0,-1 0 16,1 0-16,0 0 0,0 0 0,0 0 16,0 0-16,-1 0 0,1 0 15,0 0-15,0 0 0,0 21 16,0-21-16,-22 0 0,22 21 0</inkml:trace>
  <inkml:trace contextRef="#ctx0" brushRef="#br0" timeOffset="99311.92">804 11345 0,'21'22'31,"1"-22"-31,-1 0 0,0 0 16,0-22-16,0 22 15,0-21-15,1 0 0,-1 0 0,0 0 16,0 0-16,0-1 0,0 1 16,1 0-16,-22-21 0,0 21 0,21-1 15,-21 1-15,0 0 0,0 0 16,0 0-16,0 0 15,-21 21 1,-1 0-16,22 42 16,0-21-16,0 21 0,0 1 15,0-1-15,0 22 16,0-22-16,0 21 0,0-20 0,0-1 16,0 22-16,0-22 0,0 0 15,0-21-15,0 22 0,0-1 16,0-21-16,0 0 0,0 1 0,0-1 15,-21-21 1,0 0-16,0 0 0,0-21 16,0 21-16,-1-22 15,1 1-15,0 0 0,0 0 16,0 0-16,0 0 0,-1-22 0,1 22 16,0 0-16,21 0 0,0 0 0,0-1 15,-21 22-15,21 22 16,21-1-1,-21 0-15,21 0 0,0 21 16,1-20-16,-1-1 0,-21 0 0,21 0 16,0 0-16,0 22 0,0-43 15,1 21-15,-1 0 0,0 0 16,0-21-16,0 0 0,0 0 0,22 0 16,-22 0-16,21 0 0,1-21 15,-1 0-15,0 0 0,1-22 0,-1 22 16,0-21-16,22 21 0,-22-22 15,-21 1-15,22-22 0,-1 22 16,-21-21-16,0 20 0,0-20 16,-21 20-16,0-20 0,0 21 0,0-1 15,0 1-15,0 21 0,0 0 16,0-1-16,0 1 0,0 42 16,0 1-1,0 20-15,0 0 0,0 1 0,0 20 16,0-21-16,0 22 0,-21-1 15,0-20-15,21 20 0,-21-20 0,21-1 16,0-21-16,0 21 0,0-20 16,0-1-16,0 0 0,0 0 0,21-21 15,0 0 1,0 0-16,1 0 0,-1 0 16,0-21-16,0 0 0,0 0 15,0-1-15,1 1 0,-22 0 0,0 0 16,21 0-16,-21-22 0,0 22 15</inkml:trace>
  <inkml:trace contextRef="#ctx0" brushRef="#br0" timeOffset="99507.81">1460 11282 0,'0'0'0,"-21"0"0,-21 21 16,21-21-16,21 21 0,21-21 31,0 0-31,0 0 15,0 0-15,22 0 0,-1 0 16,0-21-16,1 21 0,-1-21 0,0 21 16,-20-21-16,20 0 0,0 21 15,-21-22-15,1 22 0,20-21 0,-21 0 16,0 21-16,0 0 0</inkml:trace>
  <inkml:trace contextRef="#ctx0" brushRef="#br0" timeOffset="99783.65">2900 11197 0,'0'0'0,"0"-21"16,0 42 15,0 0-31,0 1 0,0-1 15,0 21-15,0-21 0,0 22 0,0-22 16,0 0-16,0 21 0,0-21 16,0 1-16,0-1 0,-21 0 0,21 0 15,-22 0-15,22 0 0,-21-21 16,21 22-16,21-44 31</inkml:trace>
  <inkml:trace contextRef="#ctx0" brushRef="#br0" timeOffset="100171.94">3387 11218 0,'21'-21'15,"-42"42"-15,63-63 0,-42 21 0,0 0 0,0 0 16,-21 21 0,0 0-16,-22 21 15,22-21-15,0 21 0,0 0 16,0 21-16,-1-20 0,1-1 15,0 0-15,0 0 0,21 0 0,0 0 16,0 1-16,0-1 0,0 0 16,21-21-1,0 0-15,0 0 0,1 21 16,20-21-16,0 0 0,1 0 0,-22 0 16,21 0-16,0 21 0,1-21 0,-22 0 15,0 0-15,0 21 0,0-21 16,-21 22-16,0-1 0,-21 0 15,0-21 1,0 0-16,-21 21 0,20-21 0,1 0 16,-21 21-16,21-21 0,0 0 0,-1 0 15,-20 0-15,21 0 0,0 0 16,0 0-16,-1 0 0,1 0 0,0 0 16,0 0-1,21-21-15,-21 0 0,21 0 0,0 0 16</inkml:trace>
  <inkml:trace contextRef="#ctx0" brushRef="#br0" timeOffset="100375.82">3133 10943 0,'-22'0'0,"1"0"16,0 0-16,21-21 31,21 21-15,0 0-16,1 0 0,-1 0 15,21 0-15,-21 0 16</inkml:trace>
  <inkml:trace contextRef="#ctx0" brushRef="#br0" timeOffset="112132.06">4974 11430 0,'0'0'0,"21"-21"0,-21 0 16,0 0-16,21-22 0,-21 1 0,22 21 15,-22-22-15,21 1 0,-21 21 16,0-21-16,0 20 0,0-20 0,0 21 16,0 0-16,0 0 15,0-1-15,0 44 32,0 20-32,0-21 0,0 21 15,0 1-15,0 20 0,0-20 0,-21 20 16,21-21-16,0 22 0,0-22 15,-22 1-15,1-1 0,21 0 0,0 1 16,0-22-16,-21 0 0,21 21 16,0-21-16,0 1 0,0-44 31,21 22-31,0-21 16,1 0-16,-1 0 0,-21 0 0,21-22 15,0 22-15,0 0 0,0-21 16,1 21-16,-1-22 0,-21 22 15,21-21-15,0 21 0,0-1 16,0 22 0,-21 22-16,22-1 0,-22 0 0,21 0 15,-21 0-15,0 0 0,0 22 16,0-22-16,0 0 0,0 0 0,21 22 16,-21-22-16,21 0 15,-21 0-15,21 0 0,0-21 16,-21 21-16,22-21 0,-1 0 0,0 0 15,0 0-15,0 0 0,0-21 16,1 0-16,-1 0 0,0 0 0,0 0 16,0-1-16,0 1 15,1-21-15,-1 21 0,-21-22 0,0 1 16,21 21-16,0-21 0,-21-1 0,0 1 16,0 0-16,0-1 0,21 22 15,-21 0-15,0 0 0,0 63 31,0-21-31,0 22 0,0-1 16,0 0-16,0 1 0,0-1 16,-21 0-16,21-21 0,-21 22 0,21-1 15,0-21-15,0 0 0,0 1 0,0-1 16,21 0-16,21 0 16,-20-21-16,-1 0 0,0 0 15,21 0-15,-21 0 0,1 0 16,20-21-16,-21 0 0,0 21 0,22-21 15,-22-1-15,0-20 0,0 21 0,0 0 16,-21 0-16,0-22 0,21 22 16,-21-21-16,0 21 0,22-22 0,-22 22 15,0 0-15,0 42 16,0 0 0,0 0-16,0 22 0,0-22 0,0 21 15,0-21-15,0 22 0,0-22 16,0 0-16,0 0 0,0 22 0,0-22 15,0 0 1,0 0-16,21-21 31,-21-21-31,0 0 16,21 0-16</inkml:trace>
  <inkml:trace contextRef="#ctx0" brushRef="#br0" timeOffset="112299.84">6286 11261 0,'0'0'0,"0"-43"0,-21 22 0,0 0 0,21 0 16,-21 0-16,21 0 0,0-1 16,-21 1-16,0 21 15,21 21 17,0 1-32,21-22 15,0 21-15,0-21 0,-21 21 16,21 0-16</inkml:trace>
  <inkml:trace contextRef="#ctx0" brushRef="#br0" timeOffset="112743.17">6583 11197 0,'-43'21'31,"22"1"-31,21-1 0,0 21 0,0-21 16,-21 0-16,21 1 0,0 20 15,0-21-15,-21 21 0,21-20 0,0-1 16,0 0-16,0 21 0,0-21 16,-21 1-16,21-1 0,-21 0 15,21 0-15,0-42 32,0 0-17,0 0-15,0-1 0,0 1 16,0 0-16,0 0 0,21-21 0,-21-1 15,21 22-15,21-21 0,-21-1 16,22 1-16,-22 0 0,42 21 16,-20-1-16,20 1 0,-20 21 0,20 0 15,1 0-15,-22 21 0,0 1 16,1-1-16,-1 21 0,-21-21 0,21 22 16,-42-1-16,0 0 0,0-21 0,0 22 15,0-22-15,0 21 0,0-21 16,-21 1-16,0-1 0,21 0 0,-21 0 15,0 0-15,0-21 0,21 21 16,0-42 15,0 0-31</inkml:trace>
  <inkml:trace contextRef="#ctx0" brushRef="#br0" timeOffset="113663.74">7641 11303 0,'0'-21'0,"0"42"0,0-63 0,0 21 16,0-1-16,0 1 15,-21 21-15,0-21 0,0 21 0,-1 0 16,1 0-16,0 0 0,0 0 16,-21 21-16,20 0 0,1 1 0,-21 20 15,21 0-15,0-21 0,-1 22 16,-20-1-16,21-21 0,0 22 15,21-22-15,-21 21 0,21-21 0,0 0 16,0 1-16,0-1 0,0 0 16,21-21-16,0 0 0,0 0 15,0 0-15,0 0 0,22 0 0,-22 0 16,0 0-16,21-21 0,-20 0 16,20-1-16,-21 1 0,21 0 0,-20 0 15,20-21-15,-21 20 0,0-20 16,0-21-16,-21 20 0,22-20 0,-1 20 15,-21-20-15,0 21 0,0-22 16,0 22-16,0-1 0,21 1 0,-21 21 16,0-21-16,0 20 0,0 44 31,0-1-31,0 21 16,0-21-16,0 22 0,0-1 0,0 0 15,0 1-15,-21 20 0,21-21 16,0 1-16,0-1 0,0 0 0,0 1 15,0-22-15,0 0 0,0 21 0,0-20 16,0-1-16,21-21 0,0 21 16,0 0-16,0-21 0,1 0 0,-1 0 15,0 0-15,0 0 0,0 0 16,0 0-16,22 0 0,-22-21 16,0 0-16,21 21 0,-20-21 0,-1-1 15,0-20-15,0 21 0,0 0 16,0-22-16,1 22 0,-22-21 0,21 21 15,-21 0-15,0-1 0,-21 44 32,21-1-32,-22 21 15,22-21-15,-21 0 0,21 22 16,0-22-16,-21 0 0,21 0 0,0 22 16,0-22-16,0 0 0,0 0 15,0 0-15,0 0 16,21-21-16,0 22 0,1-22 15,-1 0-15,0 0 0,21 0 16,-21 0-16,22 0 0,-22-22 0,0 1 16,21 21-16,-20-21 0,-1 0 0,0 0 15,-21 0-15,0-22 0,21 22 16,-21-21-16,0 21 0,0-22 0,0 1 16,0 0-16,-21-1 0,21 22 15,-21 0-15,0 0 0,-1 0 0,1 21 16,0 0-16,0 0 0,0 0 15,-22 21-15,1 0 0,21 0 16,-21 0-16,20 22 0,-20-1 0,21-21 16,0 21-16,0-20 0,-1 20 15,22-21-15,0 21 0,0-20 0,0-1 16,0 0-16,22 0 0,-1-21 0,0 21 16,0-21-16,0 0 0,0 0 15,1 0-15,20 21 0</inkml:trace>
  <inkml:trace contextRef="#ctx0" brushRef="#br0" timeOffset="114227.34">8826 11303 0,'0'0'0,"22"-42"16,-1 21-16,-21-22 0,0 22 0,0-21 16,0 21-16,0 42 31,0 0-31,0 21 0,-21-21 0,-1 22 15,22-1-15,-21 0 0,0-20 16,0 20-16,21-21 0,0 21 0,-21-20 16,21-1-16,-21 0 0,21 0 15,21-21 1,0 0-16,0 0 16,0 0-16,22 0 0,-22-21 15,0 0-15,21 21 0,-21-21 16,22-1-16,-22 1 0,0 0 0,21 0 15,-20 0-15,-1 0 0,0-1 16,0 22-16,-21 22 16,0-1-1,0 0-15,0 0 0,0 0 0,-21 0 16,21 1-16,0-1 0,0 0 0,0 0 16,0 0-16,0 0 0,0 1 15,21-22-15,0 0 0,0 0 16,22 0-16,-22 0 0,0 0 15,21 0-15,-20 0 0,-1 0 16,0-22-16,0 22 0,21-21 0,-42 0 16,22 21-16,-1-21 0,-21 0 15,0 0-15,21-22 0,-21 22 0,0 0 16,0-21-16,0-1 0,0 22 0,0-21 16,0-1-16,-21 22 0,0 0 15,-1 0-15,1 0 0,21 0 0,-21 21 16,0 0-16,0-22 0,0 22 15</inkml:trace>
  <inkml:trace contextRef="#ctx0" brushRef="#br0" timeOffset="114943.2">11028 10859 0,'0'-22'0,"0"44"0,0-65 16,0 22-16,0 0 0,0 0 16,-21 21-16,-1 0 0,1-21 15,0 21-15,0 0 0,21 21 16,0 0-16,0 0 0,-21 21 0,21-20 15,0 20-15,0 21 0,0-20 16,0 20-16,0 1 0,0-1 16,0 1-16,0-22 0,0 22 0,0-22 15,0 0-15,0 1 0,0-1 16,-21 0-16,21-21 0,0 1 0,0-1 16,0 0-16,-22-21 15,1 0 1,21-21-16,0 0 15,0-1-15,0 1 0,0 0 0,0 0 16,0-21-16,0-1 0,0 22 16,21-21-16,1-1 0,20 1 0,-21 0 15,21 21-15,1-22 16,-1 22-16,22 0 0,-22 0 0,0 21 16,22 0-16,-22 0 0,0 21 0,22 0 15,-22 0-15,-21 0 0,22 22 16,-1-22-16,-21 21 0,-21-21 0,0 22 15,0-1-15,0-21 0,0 0 16,0 22-16,-42-22 0,21 0 0,-22 0 16,1 0-16,-21 1 0,20-1 0,1-21 15,-22 21-15,22-21 16,0 0-16,-1 0 0,1 0 0,21 0 16,-21 0-16,20 0 0,1 0 15,21-21 1,0 0-16,21 21 0,1-22 15,20 1-15,0 21 0</inkml:trace>
  <inkml:trace contextRef="#ctx0" brushRef="#br0" timeOffset="116529.73">12298 11282 0,'0'0'0,"42"-21"16,-21 0-16,22-128 31,-65 128-31,1 21 0,0-21 0,0 21 16,0 0-16,-22 0 0,22 0 15,-21 0-15,0 21 0,-1 0 0,1 1 16,0 20-16,20-21 0,-20 21 0,0 1 16,21-1-16,-22 0 0,22 1 15,0-22-15,0 21 0,21-21 0,0 1 16,0 20-16,0-21 0,0 0 15,21-21-15,0 0 0,0 0 16,22 0-16,-22 0 0,21 0 0,-21 0 16,22 0-16,-1-21 0,-21 21 15,21-21-15,1 0 0,-1 0 16,-21-22-16,22 22 0,-22-21 0,0 21 16,0-22-16,0 1 0,0 0 15,1 20-15,-22-20 0,0 21 0,21-21 16,-21 20-16,21 22 15,-21 22 1,0-1-16,0 0 0,-21 0 0,21 21 16,-21-20-16,21 20 0,0 0 15,-22-21-15,22 22 0,0-22 0,0 21 16,0-21-16,0 1 0,0-1 16,0 0-16,22 0 0,-1-21 15,0 0-15,0 0 0,21 0 16,-20 0-16,-1 0 0,0 0 15,0-21-15,21 21 0,-20-21 0,20 0 16,-21-1-16,21 1 0,-20-21 0,20 21 16,-21-22-16,21 1 0,-20 0 15,-1-1-15,0 22 0,-21-21 0,0 21 16,0 0-16,21-1 0,-21 1 16,-21 42-1,0 1-15,21-1 0,-21 21 16,-1-21-16,22 0 0,-21 22 15,21-22-15,0 21 0,0-21 0,0 1 16,0-1-16,0 0 0,0 0 16,0 0-16,0 0 0,0 1 15,21-22-15,1 21 16,-22-42 31,0-1-47,-22 1 0,1 21 15,21-21-15,0 0 16,-21 21-16,0 0 16,21 21-1,0 0-15,0 0 16,0 1 0,21-22-16,0 0 0,0 0 15,1 0-15,20 21 0,-21-21 0,21 0 16,1 0-16,-1 0 0,0 0 0,22 0 15,-22-21-15,22-1 0,-1 22 16,-20-21-16,20 0 0,-21 0 16,1 0-16,-22 0 0,21-22 0,-21 22 15,1-21-15,-1-1 0,-21 22 16,0-21-16,0 21 0,0 0 0,0-1 16,0 1-16,-21 21 15,-1 0-15,1 0 0,0 21 16,0-21-16,0 22 0,0 20 15,-1-21-15,1 0 0,21 22 0,0-22 16,0 0-16,0 21 0,0-21 0,0 1 16,0-1-16,21 0 0,1 0 15,-1 0-15,21-21 0,-21 21 0,0 1 16,22-22-16,-1 0 0,-21 0 16,22 0-16,-1 0 0,21 0 0,-20 0 15,20 0-15,-20 0 0,20-22 0,-21 1 16,1 21-16,20-21 0,-20-21 15,-22 21-15,21-1 0,-21-20 16,0 21-16,1-21 0,-22 20 16,0-20-16,0 21 0,0-21 0,0 20 15,-22 1-15,1 21 0,0-21 0,0 21 16,-21 0-16,-1 0 0,22 0 16,-21 21-16,-1 0 0,1 1 0,0-1 15,21 0-15,-22 0 0,22 21 16,0 1-16,0-22 0,0 21 0,21-21 15,0 1-15,0-1 0,0 21 0,0-21 16,0 0-16,21-21 16,0 0-16,0 0 0,0 0 0,0 0 15,1 0-15,-1 0 16,0 0-16,0 0 0,21 0 0,-20-21 16,20 0-16,-21 0 0,0 0 0,22-22 15,-22 22-15,0-21 0,0 0 16,0-22-16,0 22 0,1-1 0,-1-20 15,0 21-15,0-22 0,-21 22 16,0-1-16,0 22 0,0-21 16,0 21-16,0 42 31,-21 0-31,21 21 0,-21 1 16,21-22-16,-21 21 0,21 1 15,0-1-15,0 21 0,0-20 0,0-1 16,0 0-16,0 1 0,21-1 15,0-21-15,-21 22 0,21-22 0,0 0 16,0 0-16,1 0 16,-1-21-16,0 0 0,0 0 0,0 0 15,0 0-15,1 0 0,-1 0 16,0-21-16,0 0 0,21 0 0,-20 0 16,-1-1-16,0-20 0,21 21 0</inkml:trace>
  <inkml:trace contextRef="#ctx0" brushRef="#br0" timeOffset="116943.68">16298 10689 0,'0'0'0,"0"-21"0,0 0 16,21 0-16,-21 0 0,22-1 16,-22 1-16,0 0 0,0 42 31,0 0-31,0 22 0,0-22 0,-22 21 15,1 1-15,0-1 0,0 0 16,21 1-16,-21 20 0,0-21 0,21 1 16,0-22-16,-22 21 0,22 1 15,0-1-15,0-21 0,0 0 0,0 0 16,0 1-16,0-1 0,0 0 0,0 0 16,22-21-1,-1 0-15,0 0 16,-21-21-16,0 0 15,0 0-15,0-1 0</inkml:trace>
  <inkml:trace contextRef="#ctx0" brushRef="#br0" timeOffset="118083.83">16002 10986 0,'0'0'0,"-21"0"0,-22 0 0,22 0 0,0 0 16,42 0 15,0 0-31,1 0 0,20 0 0,0 0 15,22 0-15,-1 0 16,1-22-16,-1 22 0,1 0 0,-1-21 16,1 0-16,-1 21 0,1 0 15,-22 0-15,0-21 0,-20 21 0,-1 0 16,0 0-16,0 0 0,-21 21 31,0 0-31,-21 0 0,21 1 0,-21-1 16,0 0-16,21 21 0,0-21 15,-22 22-15,22-22 0,-21 0 0,21 21 16,0-20-16,0-1 0,0 0 0,0 0 16,21 0-16,1-21 15,-1 0-15,0 0 16,0 0-16,21 0 0,-20 0 16,-1-21-16,21 0 0,-21 0 0,22 0 15,-22-1-15,0 1 0,0-21 16,0 21-16,-21-22 0,0 22 0,0-21 15,0 21-15,0-22 0,-21 22 0,0 0 16,0-21-16,0 21 0,-1 21 16,-20-22-16,21 22 0,-21 0 0,20 0 15,-20 0-15,21 0 0,0 0 16,0 0-16,42 0 16,0 0-1,0 0-15,21 0 16,1 0-16,-22 0 0,21 0 0,1 0 15,20 0-15,-21 0 0,22 0 16,-1 0-16,1 0 0,21 0 0,-22-21 16,1 21-16,-22 0 0,21 0 0,-20 0 15,-22 0-15,0 0 0,0 21 16,-21 1-16,0-1 0,0 0 16,-21 0-16,0 0 0,0 22 15,0-22-15,-1 0 0,1 0 16,0 21-16,0-20 0,0 20 0,21-21 15,0 0-15,-21 0 0,21 22 0,0-22 16,0 0-16,21 0 16,0-21-16,21 0 15,-21 0-15,1 0 0,20 0 0,-21 0 16,21 0-16,-20 0 0,20-21 16,0 21-16,-21-21 0,22 0 0,-22 0 15,0-1-15,0-20 0,-21 21 16,0-21-16,0 20 0,0-20 0,0 21 15,0-21-15,0 20 0,-21-20 0,-21 21 16,21 0-16,-22 0 16,22-1-16,-21 22 0,-1 0 0,1 0 15,0 0-15,21 0 0,-1 0 0,1 0 16,0 0-16,21 22 0,0-1 16,21-21-16,0 0 15,22 21-15,-1-21 0,0 0 16,1 0-16,-1 0 0,0 0 0,1 0 15,-1 0-15,22 0 0,-22 0 16,0-21-16,22 0 0,-22 21 0,0-22 16,1 1-16,-1 0 0,-21 0 0,22-21 15,-22 20-15,0 1 16,-21-21-16,0 0 0,0 20 0,0-20 16,0 21-16,0 0 0,0 0 15,-21 21 1,0 0-16,-1 42 0,1-21 15,0 21-15,0 1 0,21-1 0,-21 0 16,0 1-16,-1-1 0,22 0 0,0 1 16,0-1-16,0 0 0,0 1 15,0-1-15,0 0 0,0-20 0,0-1 16,0 21-16,0-21 0,0 0 16,0 1-16,22-22 0,-1 0 15,0 0-15,0 0 0,0 0 0,0 0 16,1 0-16,-1 0 0,0-22 15,21 1-15,-21 0 0,1 0 16,-1 0-16,21 0 0</inkml:trace>
  <inkml:trace contextRef="#ctx0" brushRef="#br0" timeOffset="118573.6">19918 10372 0,'0'0'0,"21"-21"0,-21-1 16,0 1-16,0 0 0,0 42 46,-21 0-46,21 1 16,-21 20-16,-1 0 0,1 22 0,0-22 16,0 22-16,0-22 0,0 21 15,-1-20-15,22-1 0,-21 0 0,0-20 16,21 20-16,0-21 0,0 21 0,-21-20 16,21-1-16,0 0 15,21-21 1,0 0-1,0-21-15,22 21 0</inkml:trace>
  <inkml:trace contextRef="#ctx0" brushRef="#br0" timeOffset="118943.06">20341 10710 0,'0'0'16,"21"0"-16,-21 22 15,-21-1-15,0 0 0,0 0 16,0 0-16,-22 0 0,22 1 15,0-1-15,0 0 0,0 0 0,21 0 16,0 0-16,0 1 0,0-1 0,0 0 16,0 0-1,21-21-15,0 21 0,0-21 16,0 0-16,22 0 0,-22 0 0,21 0 16,0 0-16,1-21 0,-1 0 15,-21 0-15,22 0 0,-1-1 0,-21 1 16,0 0-16,-21-21 0,0 21 15,0-22-15,0 1 0,0 21 16,-21 0-16,0-1 0,0 1 0,0 0 16,-1 21-16,-20 0 0,21 0 15,0 0-15,-22 21 0,22 0 0,0-21 16,0 22-16,0-1 0,0 0 0,21 0 16,-22 0-16,22 0 15,0 1-15,0-1 16</inkml:trace>
  <inkml:trace contextRef="#ctx0" brushRef="#br0" timeOffset="119209.49">19494 10541 0,'0'0'16,"-21"0"-16,42 0 0,1 0 15,20 0-15,0 0 16,1 0-16,20 0 0,1 0 0,-1 0 16,1 0-16,-1 0 0,22 0 15,-22 0-15,22 0 0,-22 0 0,1 0 16,-1 0-16,1 0 0,-22 0 0,1 0 16,-1 0-16,-21 0 0,0 0 15,-42 0 1,0 0-1,-21 0-15,20 0 0,-20 0 0,0 0 16,-22 0-16</inkml:trace>
  <inkml:trace contextRef="#ctx0" brushRef="#br0" timeOffset="122392.82">1228 12679 0,'0'0'0,"-22"21"0,22 0 0,-21 0 0,0 1 16,21-1-16,0 0 0,0 0 16,0 0-16,0 0 15,0 1-15,0-1 0,21 0 16,0-21-16,1 0 0,20 0 16,-21 0-16,21 0 0,1-21 0,20 0 15,-20 21-15,-1-43 0,0 22 16,22 0-16,-22-21 0,0 20 15,1-20-15,-22 21 0,21-21 16,-21 20-16,1-20 0,-22 21 16,0-21-16,0 20 0,0-20 0,0 21 15,0-21-15,-22-1 0,1 22 16,0 0-16,0 0 0,-21 0 0,20-1 16,1 22-16,0 0 0,0 0 15,0 22-15,21-1 0,-21 21 0,21 0 16,0 1-16,-22-1 0,22 0 15,0 1-15,0 20 0,0 1 16,0-22-16,0 22 0,0-1 16,0-21-16,0 22 0,0-22 0,0-21 15,0 22-15,0-22 0,0 0 16,0 0-16,0 0 0,22-42 31,-22 0-15,21 0-16,0-21 0,-21 20 15,0-20-15,21 21 0,0-21 0,0-1 16,-21 1-16,22 0 0,-1 20 16,0-20-16,-21 21 0,21 0 0,0 0 15,0 21-15,1 0 0,-1 0 16,0 0-16,-21 21 0,21 0 0,0 0 16,0 21-16,-21-20 15,22 20-15,-1 0 0,-21-21 0,21 22 16,0-22-16,-21 21 0,21-21 15,0 1-15,1-1 0,-1-21 0,0 21 16,0-21-16,21 0 0,-20 0 16,-1 0-16,21 0 0,0-21 0,-20 0 15,20 21-15,0-22 0,1-20 16,-1 21-16,0-21 0,-21 20 16,22-20-16,-22 0 0,-21 21 0,0-22 15,0 1-15,0 0 0,0 20 16,0-20-16,0 21 0,-21 0 15,0-22-15,-1 22 0,1 21 16,-21-21-16,0 21 0,-1 0 0,22 0 16,-21 0-16,-1 21 0,1 0 15,0 1-15,-1 20 0,22 0 0,0 1 16,0-1-16,0 21 0,0-20 16,21-1-16,-22 22 0,22-22 0,0 0 15,0-21-15,0 22 0,0-22 16,0 0-16,22-21 0,-1 21 0,0-21 15,0 0-15,0 0 0,22 0 16,-22-21-16,21 21 0,-21-21 0,22 0 16,-1 0-16,0-22 15,-21 22-15,22 0 0,-22-21 0,21-1 16,-21 22-16,1-21 0,-22-1 16,21 22-16,-21-21 0,0 21 0,0 0 15,21-1-15,-21 1 0,0 42 47,0 22-47,0-22 0,0 21 0,0 1 16,0-22-16,0 21 0,0 0 15,0 1-15,0-22 0,21 0 16,-21 21-16,21-20 0,0-22 16,1 21-16,-1-21 0,0 0 0,0 0 15,0 0-15,0 0 0,22 0 16,-22 0-16,0-21 0,21-1 0,-20 22 15,-1-21-15,0-21 0,0 21 16,0 0-16,-21-22 0,0 22 0,0-21 16,0-1-16,0 22 0,0-21 15,0 21-15,0 0 0,0-1 0,0 1 16,0 42 0,0 22-1,0-22-15,0 21 0,0-21 16,0 22-16,0-1 0,0 0 0,0-20 15,-21 20-15,21 0 16,-21-21-16,21 1 0,0-1 0,-21 0 16,21 0-1,0-42 1,21 0 0,0 0-16,0-1 0,-21 1 0,21-21 15,1 21-15,-1-22 0,0 22 16,0-21-16,0 0 0,22 20 0,-22 1 15,21 0-15,0 0 0,-20 0 16,-1 21-16,21 0 0,-21 0 0,0 21 16,1 0-16,-1 0 0,0 0 15,0 1-15,0 20 0,-21-21 16,0 21-16,21-20 0,-21 20 16,22-21-16,-22 0 0,0 0 0,21 1 15,0-1-15,0 0 16,0-21-16,0 0 0,1 0 0,-1 0 15,0 0-15,21 0 0,-21 0 16,22 0-16,-1-21 0,-21 21 0,22-21 16,-1-1-16,0 1 0,-21 0 0,22-21 15,-22 21-15,21-22 0,-21 1 16,1 21-16,-1-22 0,-21 1 16,0 21-16,0-21 0,0 20 15,0 1-15,0 0 0,0 0 0,0 0 16,-21 21-16,-1 0 0,1 0 15,0 0-15,-21 0 0,21 21 0,-22 0 16,22 0-16,-21 0 0,-1 1 16,22 20-16,-21 0 0,21 1 0,0-1 15,-1 0-15,1-21 0,21 22 16,-21-22-16,21 21 0,0-21 0,0 1 16,0-1-16,0 0 0,21-21 15,0 0-15,1 21 0,-1-21 0,0 0 16,0 0-16,0 0 0,0 0 15,1-21-15,20 21 0,-21-21 16,0 0-16,0-1 0,22 1 0,-22-21 16,0 21-16,0-22 0,0 1 15,-21 0-15,22-1 0,-1 1 0,-21 0 16,0-1-16,21-20 0,0 21 16,-21-1-16,21 1 0,-21 0 0,0 20 15,0-20-15,0 21 0,0 0 16,0 0-16,0 42 31,-21 0-31,21 0 0,0 0 0,0 22 16,0-22-16,0 21 0,0 0 15,0 1-15,0-1 0,0 0 16,0 1-16,0-1 0,0 0 0,0 1 16,21-1-16,-21 0 0,21-20 15,1 20-15,-1-21 0,0 0 0,0 0 16,0 1-16,0-1 0,22-21 15,-22 0-15,21 0 0,1 0 0,-22 0 16,21 0-16,0 0 0,-20-21 16,20 21-16,-21-22 0,21 1 15,-20 0-15,20-21 0,-21 21 0,0-22 16,0 1-16,1 0 0,-22-1 16,21 1-16,-21 0 0,21-1 0,-21 1 15,0 0-15,21 20 0,-21-20 16,21 0-16,-21 21 0,0-22 0,0 22 15,0 0-15,0 42 32,-21 0-32,21 0 15,-21 1-15,21-1 0,-21 21 0,0-21 16,21 22-16,0-22 0,0 21 16,-22 0-16,22 1 0,0-1 0,0 0 15,0 1-15,0-22 0,0 21 0,0-21 16,22 22-16,-22-22 15,21 0-15,0 0 0,0 0 0,0 1 16,0-22-16,1 0 16,-1 0-16,0 0 0,0 0 0,0 0 15,0 0-15,22-22 0,-22 1 16,0 21-16,21-21 0,-20 0 0,-1 0 16,21-22-16,-21 22 0,22 0 15,-22-21-15,0 21 0,0-22 0,0 22 16,0-21-16,-21 21 0,22-1 0,-22 1 15,-22 21 1,1 0-16,0 21 16,0-21-16,0 22 0,0-1 15,-1 0-15,1 21 0,21-21 0,0 1 16,-21 20-16,21-21 0,0 0 0,0 0 16,0 1-16,0-1 0,0 0 15,21 0-15,0-21 0,1 21 0,-1-21 16,21 0-16,-21 21 0,22-21 15,-22 0-15,0 0 0,21 0 0,1 0 16,-22 0-16,21 0 0,-21 0 16,22 0-16,-22-21 0,0 21 15,0-21-15,0 21 0,0-21 0,1 0 16,-22 0-16,0-1 16,21 1-16</inkml:trace>
  <inkml:trace contextRef="#ctx0" brushRef="#br0" timeOffset="122588.19">6308 12827 0,'21'0'78,"-21"-21"-62,0 0-16</inkml:trace>
  <inkml:trace contextRef="#ctx0" brushRef="#br0" timeOffset="124199.61">8001 12404 0,'0'-21'16,"0"-1"15,0 1-16,0 0-15,0 42 47,0 0-47,0 1 0,0-1 16,0 21-16,0-21 0,0 22 0,0-1 16,0 0-16,0 1 0,0-1 15,0 0-15,0-21 0,0 22 0,0-1 16,0-21-16,0 22 0,0-22 0,0 0 15,0 0-15,21-42 32,0 21-17,-21-21-15,21-22 0,1 22 0,-1 0 16,0-21-16,0 21 0,-21-22 0,21 22 16,0-21-16,1 21 0,-22-1 15,0 1-15,21 0 0,-21 0 16,21 21-16,0 0 0,-21 21 15,0 0-15,21 0 0,-21 1 16,0 20-16,21-21 0,-21 0 0,0 22 16,0-22-16,22 21 0,-22-21 15,21 0-15,-21 1 0,21-1 16,0 0-16,0-21 16,0 21-16,22-21 0,-22 0 0,21 0 15,-21 0-15,22-21 0,-22 0 0,21 0 16,1-1-16,-1 1 0,-21 0 15,21 0-15,-20-21 0,-1-1 16,0 22-16,0-21 0,0-1 0,-21 1 16,0 21-16,0-21 0,0-1 0,0 22 15,0-21-15,0 21 0,0-1 16,0 1-16,0 0 0,0 42 16,0 0-16,-21 1 15,21-1-15,-21 21 0,21 0 16,-21-20-16,21 20 0,0 0 0,0 1 15,0-1-15,0 0 0,0 1 16,0-22-16,0 21 0,0-21 0,21 0 16,0 1-16,0-1 0,0-21 15,22 0-15,-22 0 0,21 0 0,-21 0 16,22 0-16,-22 0 0,21-21 0,-21-1 16,22 1-16,-22 0 0,0 0 15,0 0-15,0 0 0,1-22 0,-22 22 16,0 0-16,21 0 15,-21 0-15,0-1 0,0 1 0,0 0 16,0 42 15,0 0-31,-21 1 0,21-1 0,-22 0 16,22 0-16,0 0 0,-21 0 16,21 1-16,-21-1 0,21 0 0,-21 0 15,21 0 1,0-42-1,0 0-15</inkml:trace>
  <inkml:trace contextRef="#ctx0" brushRef="#br0" timeOffset="124352.54">9377 12425 0,'0'0'0,"0"-21"0,0 0 15,0-1-15,-21 22 0,-1 0 16,22 22 15,0-1-15,22-21-16,-1 21 0</inkml:trace>
  <inkml:trace contextRef="#ctx0" brushRef="#br0" timeOffset="124812">9758 12488 0,'0'22'16,"0"-1"-16,0 0 16,0 0-16,0 0 15,0 22-15,0-22 0,0 0 0,0 0 16,0 0-16,0 22 0,0-22 0,0 0 16,0 0-16,0 21 0,0-20 15,0-1-15,-21 0 16,21 0-1,0-42 1,0 0 0,0 0-16,0-1 0,0 1 15,0-21-15,0 21 0,0-22 0,0 22 16,21-21-16,0 21 0,0-22 16,0 22-16,0 0 0,22-21 0,-1 42 15,0-21-15,1 21 0,-1 0 16,0 0-16,1 0 0,-1 0 0,-21 0 15,22 21-15,-22 0 0,0 0 0,-21 0 16,0 0-16,0 1 0,0-1 16,0 0-16,0 21 0,0-21 15,0 1-15,0-1 0,-21 0 16,0 0-16,-1 0 0,22 0 0,-21-21 16,21 22-16,-21-22 0,21 21 15,21-21 1,0-21-1</inkml:trace>
  <inkml:trace contextRef="#ctx0" brushRef="#br0" timeOffset="126279.88">10710 12679 0,'0'0'0,"21"-21"0,1 0 0,-1-1 16,-21 1-16,21 0 0,-21 0 0,0 0 15,-21 21 1,0 0-16,-1 0 0,1 0 15,0 0-15,0 0 0,0 21 16,0 0-16,-1-21 0,-20 21 0,21 22 16,0-22-16,0 0 0,21 21 0,-22-21 15,22 1-15,-21 20 0,21-21 16,0 0-16,0 0 0,0 1 0,0-1 16,21-21-16,1 0 15,-1 0-15,0 0 0,21 0 16,-21 0-16,1 0 0,-1 0 15,0-21-15,0-1 0,0 1 0,0 0 16,1 0-16,-1 0 0,0-22 16,-21 22-16,21-21 0,0 0 15,-21-1-15,21 1 0,1 0 0,-22-1 16,21 1-16,0-22 0,-21 22 16,0 0-16,0 21 0,21-22 0,-21 22 15,0 0-15,0 42 16,0 0-16,0 22 15,-21-22-15,0 21 0,21 0 0,-21 1 16,21-22-16,-22 21 16,22 1-16,0-1 0,-21-21 0,21 21 15,0 1-15,0-22 0,0 21 0,0-21 16,0 1-16,0-1 0,0 0 16,21 0-16,1-21 0,-1 0 0,0 21 15,21-21-15,-21 0 0,22 0 16,-22 0-16,21 0 0,1-21 15,-22 0-15,21 21 0,-21-21 0,22 0 16,-22-1-16,0 1 0,0 0 0,0 0 16,0 0-16,-21 0 0,22-1 15,-22 1-15,21 0 0,-21 42 32,0 0-32,0 1 15,0-1-15,-21 0 0,-1 0 16,22 0-16,-21 0 0,21 22 15,0-22-15,0 0 0,0 0 0,0 0 16,21 1-16,1-22 16,-1 0-16,0 0 0,0 21 0,0-21 15,0 0-15,1 0 0,-1 0 0,0-21 16,0-1-16,0 22 0,0-21 16,1 0-16,-1 0 0,-21 0 0,21 0 15,-21-1-15,21 1 0,-21-21 16,0 21-16,0-22 0,0 22 15,0-21-15,0 21 0,0 0 16,0-22-16,-21 22 0,0 21 16,0 0-16,-1 0 0,1 0 15,-21 21-15,21-21 0,0 21 16,-1 22-16,-20-22 0,21 0 0,0 0 16,0 22-16,21-22 0,-22 21 15,22-21-15,0 22 0,0-22 16,0 0-16,0 0 0,0 0 0,0 0 15,22 1-15,-1-22 0,0 0 0,0 0 16,21 0-16,-20 0 0,-1 0 0,21 0 16,0 0-16,-20 0 0,20 0 15,-21-22-15,21 1 0,-20 0 16,20 0-16,-21 0 0,21 0 16,-20-1-16,20-20 0,-21 21 0,0 0 15,0-22-15,1 22 0,-1 0 0,0 0 16,0 21-16,-21-21 0,21 21 15,-21 21 1,-21 0-16,0 0 16,0 0-16,0 22 0,-1-22 0,1 0 15,21 21-15,0-20 0,-21-1 16,21 21-16,0-21 16,0 0-16,0 1 0,21-22 0,0 0 15,1 0-15,-1 0 16,0 0-16,0 0 0,0 0 0,0 0 15,22-22-15,-22 1 0,0 21 16,21-21-16,-20 0 0,20 0 0,-21 0 16,21-1-16,-20 1 0,20 0 15,-21 0-15,0 0 0,0 0 16,1-1-16,-1 22 0,0 0 0,-21 22 31,0-1-31,0 0 0,0 0 16,0 0-16,0 0 0,0 1 15,-21-1-15,21 0 0,0 0 16,21-21 0,0 0-16,0 0 0,0 0 15,1 0-15,-1-21 16,0 0-16,0 21 0,0-21 0,0-1 16,1 1-16,-1 21 0,0-21 15,0 0-15,-21-21 0,0 20 0,0 1 16,0 0-16,0 0 0,0 0 15,0 0-15,0-1 0,-21 22 16,0 0-16,0 0 16,-1 0-1,1 0-15,42 0 47</inkml:trace>
  <inkml:trace contextRef="#ctx0" brushRef="#br0" timeOffset="127279.98">14859 12933 0,'0'0'0,"0"-21"46,0 0-46,21-1 16,0-20-16,0 21 0,1 0 16,-22 0-16,0-22 0,21 22 0,-21 0 15,0 0-15,0-22 0,0 22 0,0 0 16,-21-21-16,-1 21 0,1-1 16,0 1-16,-21 0 0,21 0 0,-22 0 15,1 21-15,21 0 0,-22 0 16,1 21-16,0 0 0,-1 0 0,1 0 15,0 22-15,21-1 0,-22 0 16,1 1-16,21-1 0,-22 22 0,1 20 16,42-41-16,0-22 15,0 21-15,0-21 0,0 0 16,21 1-16,0-22 0,1 0 0,20 0 16,-21 0-16,21 0 0,1 0 15,-1-22-15,0 22 0,1-21 0,-1-21 16,0 21-16,1 0 0,-1-22 15,0 22-15,-20-21 0,-1 21 0,0-22 16,0 22-16,0-21 0,0-1 16,-21 22-16,22 0 0,-22-21 0,0 21 15,0-1-15,0 1 0,21 42 32,-21 1-32,0-1 0,0 0 15,0 0-15,0 21 0,0 1 16,21-22-16,-21 21 0,21 1 15,0-22-15,-21 21 0,21-21 0,1 0 16,-1 1-16,0-22 0,0 21 16,0-21-16,22 0 0,-22 0 0,21 0 15,-21 0-15,22-21 0,-22 21 16,21-22-16,-21 1 0,22 0 0,-22 0 16,0-21-16,0 20 0,0 1 0,0 0 15,1-21-15,-1 21 0,-21-22 16,0 22-16,0 0 0,21-21 0,-21 20 15,0 1 1,0 42-16,0 1 16,-21-1-16,21 0 0,-21 21 15,-1-21-15,1 22 0,0-1 16,21 22-16,-21-22 0,21 0 0,-21 1 16,21 20-16,-21-21 0,21 1 15,0-1-15,0 22 0,0-22 0,0 0 16,0 1-16,0-1 0,-22 0 15,22 1-15,-21-1 0,21 0 0,0 1 16,0-1-16,0-21 0,0 21 0,0-20 16,0-1-16,21-42 31,1-1-31,-22 1 16,21 0-16,-21-21 0,21 21 15</inkml:trace>
  <inkml:trace contextRef="#ctx0" brushRef="#br0" timeOffset="127594.8">15600 12891 0,'0'-64'16,"0"128"-16,0-170 0,0 63 0,-21 1 15,21 0-15,-22-1 0,22 1 16,0 0-16,0 21 0,0-22 0,22 22 16,-1 0-16,0 0 0,0 0 0,0-1 15,22 1-15,-1 21 0,-21 0 16,21 0-16,1 0 0,-1 21 0,0 1 15,1-1-15,-22 0 0,0 0 16,0 21-16,-21-20 0,0 20 0,0-21 16,-21 21-16,0-20 0,-21 20 15,20-21-15,-20 0 0,0 22 16,-1-22-16,-41 21 0,41-21 0,1 0 16,0-21-16,21 0 0,-1 22 15,1-22-15,0 0 0,21-22 16,21 1-1,0 21-15,1-21 0,-1 0 16,0 0-16,21-22 0,-21 22 0,22 0 16</inkml:trace>
  <inkml:trace contextRef="#ctx0" brushRef="#br0" timeOffset="127873.69">16171 12467 0,'0'0'0,"21"-21"0,1 0 0,-1 0 15,0 21-15,-21-21 0,21 21 0,-21 21 31,0 0-31,0 0 0,0 0 16,-21 22-16,21-1 0,0 0 16,-21 1-16,21-1 0,0 21 0,0-20 15,0 20-15,0 1 0,0-22 16,0 22-16,0-22 0,0 21 16,0-20-16,0-1 0,0 0 0,-21 1 15,21-1-15,-22-21 0,1 22 0,0-22 16,0 21-16,0-21 0,21 0 15,0 1-15,-21-22 0,42-22 32,0 22-32,0-21 0,0-21 15,22 21-15,-22 0 0,0-22 16</inkml:trace>
  <inkml:trace contextRef="#ctx0" brushRef="#br0" timeOffset="128188.84">16446 12700 0,'0'-42'0,"0"84"0,0-127 0,0 64 0,0 0 16,-21-21-16,21 21 0,0-1 16,0 1-16,0 0 0,0 0 0,21 21 15,1-21-15,20 0 0,-21-1 16,21 22-16,1 0 0,-1 0 0,0 0 16,1 0-16,-1 0 0,0 0 15,-20 22-15,20-1 0,-21 0 0,-21 0 16,0 0-16,0 0 0,0 1 15,-21-1-15,0 0 0,0 0 0,-22 0 16,1 0-16,0 1 0,-1-1 16,-20 0-16,20-21 0,1 21 15,0 0-15,21-21 0,-22 0 0,22 0 16,0 0-16,42 0 31,0 0-31,0 0 0,1-21 0,20 0 16,-21 21-16,21-21 0,1 0 15</inkml:trace>
  <inkml:trace contextRef="#ctx0" brushRef="#br0" timeOffset="128613.05">17230 12234 0,'0'-21'0,"0"42"0,21-148 16,-21 106-1,0 0-15,-21 42 16,-1 0-16,1 1 15,21 20-15,-21 0 0,0 1 16,21-1-16,-21 0 0,21 1 0,-21-1 16,-1 0-16,22 1 0,0-1 15,0-21-15,0 21 0,0-20 16,0-1-16,0 0 0,0 0 0,0 0 16,22 0-16,-1-21 0,0 0 0,0 0 15,0 0-15,0 0 0,1 0 16,20-21-16,-21 0 0,21 21 15,-20-21-15,20 0 0,-21 0 0,0 21 16,22-22-16,-22 1 0,0 0 0,0 0 16,0 0-16,-21 0 0,21 21 15,-21 21 1,0 0-16,0 0 16,-21 0-16,0 0 0,21 22 0,0-22 15,-21 0-15,21 0 0,0 0 16,0 1-16,0-1 0,0 0 15,0 0-15,21-21 16,0 0-16,0 0 16,1-21-16,-1 0 0,0 21 0,0-21 15,-21-1-15</inkml:trace>
  <inkml:trace contextRef="#ctx0" brushRef="#br0" timeOffset="128799.83">17780 12340 0,'-21'-21'15,"42"42"-15,-42-63 0,0 42 0,-1-21 0,1 21 16,0 0 0,0 0-16,21 21 15,0 0 1,0 0 0,21-21-16,0 21 0,0-21 15,1 0-15,-1 0 0,21 0 16</inkml:trace>
  <inkml:trace contextRef="#ctx0" brushRef="#br0" timeOffset="130883.23">18330 12319 0,'0'-21'0,"0"0"16,-84-43-1,62 64-15,1 0 16,0 0-16,0 21 0,0-21 15,21 43-15,0-22 0,-21 0 0,-1 21 16,22-20-16,-21 20 0,21-21 16,0 21-16,0-20 0,0-1 0,0 0 15,0 21-15,0-21 0,21 1 16,1-1-16,-1 0 0,21-21 0,-21 21 16,22-21-16,-22 0 0,21 21 15,0-21-15,22 0 0,-22 0 0,22 0 16,-1 0-16,-20-21 0,20 21 15,-21-21-15,22 0 0,-22 21 16,1-21-16,-22-1 0,21 1 0,-21 0 16,0-21-16,1 21 0,-1-22 15,-21 1-15,0 21 0,0-22 0,0 22 16,0-21-16,0 21 0,0 0 16,-21 21-16,-1 0 0,1 0 0,-21 0 15,0 21-15,20-21 0,-20 42 16,0-21-16,-1 0 0,1 1 0,0 20 15,-1-21-15,22 21 0,0-20 0,0-1 16,0 0-16,21 0 0,0 0 16,0 0-16,0 1 0,0-1 0,21-21 15,0 21-15,0-21 0,0 0 16,1 0-16,20 0 0,-21 0 16,21 0-16,-20 0 0,-1-21 15,21 21-15,-21-21 0,0-1 0,1 22 16,-1-21-16,0 0 0,0-21 0,0 21 15,0-1-15,1 1 0,-1-21 16,0 21-16,0 0 0,-21-1 16,0 1-16,0 42 15,0 1-15,0-1 16,0 0-16,0 0 0,0 0 16,0 0-16,0 1 0,0-1 15,0 0-15,0 0 0,0 0 0,0 0 16,21 1-16,0-22 15,1 0-15,-22 21 0,21-21 0,0 0 16,0 0-16,0 0 0,22 0 0,-22 0 16,0 0-16,0-21 0,0 21 15,0-22-15,-21 1 0,22 0 0,-1 0 16,0 0-16,-21-22 0,0 1 16,21 0-16,0-1 0,-21 1 0,0-21 15,21-1-15,-21 1 0,22-1 16,-22 1-16,21 20 0,-21 1 0,0 21 15,0 0-15,0-1 0,0 1 16,-21 42 0,21 1-16,-22-1 0,1 21 15,0 0-15,0 1 0,21-1 16,0 22-16,-21-22 0,21 21 0,0-20 16,0-1-16,0 0 0,0 1 15,0-1-15,0 0 0,0-20 0,21 20 16,-21-21-16,21 0 0,0 0 0,0 1 15,1-22-15,-1 0 16,0 0-16,0 0 0,0 0 16,0 0-16,22 0 0,-22 0 15,0-22-15,21 22 0,-20-21 16,20 0-16,21-21 0,-20 21 16,-22-1-16,21 1 0,-21 0 15,1 0-15,-1 0 0,0 21 16,0-21-16,0 21 0,-21 21 15,0 0 1,0 0-16,0 0 0,-21 0 16,0 1-16,21-1 0,0 0 15,-21 0-15,21 0 0,0 0 16,0 1-16,21-1 16,0-21-16,0 0 0,0 0 15,1 0 1,-1 0-16,0 0 0,0 0 15,0-21-15,22-1 0,-22 22 16,0-21-16,0 0 0,0 0 0,22 0 16,-22-22-16,0 22 0,21 0 0,-21 0 15,1 0-15,-1 0 16,-21 42 0,-21 0-1,-1 0-15,22 0 0,0 0 0,-21 1 16,21-1-16,-21 0 0,21 0 15,0 0-15,0 0 0,0 1 16,21-22 0,0 0-16,1 0 15,-1 0-15,0 0 0,0 0 0,0 0 16,0 0-16,1 0 0,20-22 16,-21 22-16,0-21 0,0 0 0,1 0 15,-1 0-15,0 0 0,0-22 16,-21 22-16,0-21 0,0 21 0,0-22 15,0 1-15,0 21 0,0-22 16,-21 22-16,0 0 0,0 21 0,-43 0 16,22 0-16,-1 0 15,22 21-15,-21 0 0,0 1 16,20-1-16,1 21 0,-21-21 0,21 0 16,21 22-16,0-22 0,0 0 15,0 0-15,0 0 0,0 1 0,0-1 16,0 0-16,21 0 0,0-21 0,0 21 15,0-21-15,1 0 0,-1 21 16,21-21-16,-21 0 0,22 0 0,-1 0 16,-21 0-16,21 0 0,1 0 15,-22-21-15,21 21 0,1-21 16,-22 0-16,21 0 0,0 0 0,-20-1 16,20 1-16,-21 0 0,21 0 15,-20-21-15,-1 20 0,0 1 16,-21 0-16,0 0 0,0 42 31,0 0-31,-21 0 0,0 1 16,21-1-16,-22 0 0,1 0 0,0 0 15,0 0-15,21 1 0,-21-22 16,21 21-16,-21 0 0,-1 0 0,22 0 16,-21-21 15,21-21 0,0 0-31,21 21 16,1-21-16,-1 0 0,0-1 0,0 1 15,0-21-15,22 21 0,-22-22 16,0 22-16,21-21 0,-21 21 0,22 0 16,-22-1-16,21 1 0,-21 21 15,1 21 1,-22 1-16,0-1 0,0 0 0,0 0 15,0 21-15,0-20 0,0-1 16,0 0-16,0 0 0,0 21 0,0-20 16,0-1-1,0 0-15,0 0 0,0 0 16,21-21-16,0 0 0,0 0 16,0 0-16,0 0 15,1 0-15,-1 0 0,0 0 0,0-21 16,0 0-16,0 21 0,22-21 15,-22 0-15,0-1 0,0 1 0,22-21 16,-22 21-16,0 0 0,0-1 16,0-20-16,0 21 0,-21 0 0,0 0 15,0-1-15,0 1 0,0 0 16,0 0-16,0 0 0</inkml:trace>
  <inkml:trace contextRef="#ctx0" brushRef="#br0" timeOffset="131131.09">20870 11748 0,'0'0'15,"0"-22"-15,-21 22 63,0 0-63,0 0 0,0 0 0,-1 0 15,1 0-15,-21 22 0,0-22 16,-1 0-16,1 21 0</inkml:trace>
  <inkml:trace contextRef="#ctx0" brushRef="#br0" timeOffset="131383.01">19177 12171 0,'0'0'0,"0"21"16,-21-21-16,42 0 31,21 0-31,-21 0 16,22 0-16,-1 0 0,0 0 0,1 0 15,-1 0-15,0 0 0,1 0 0,-22 0 16,0 0-16,0 0 0,0 0 16,-42 0-1,0-21 1,0 21-16</inkml:trace>
  <inkml:trace contextRef="#ctx0" brushRef="#br0" timeOffset="139108">614 15028 0,'0'0'16,"-21"0"-16,-22 0 0,22 0 0,0 0 16,0 0-16,0 0 0,-1 0 15,1 0-15,64 0 31,-22 0-15,21 0-16,0 0 0,22 0 0,-22 0 16,22 0-16,-1 0 0,1-21 15,-1 21-15,1 0 0,-1 0 16,1-21-16,-1 21 0,1 0 16,-1 0-16,1 0 0,-22 0 15,0 0-15,22-21 0,-43 21 0,21 0 16,-20 0-16,-1 0 0,0 0 15,-21-21 1,-21 21 0,0 0-16,-1-21 15,1 21-15,-21-22 0,21 22 0,-22 0 16,22 0-16,-21 0 0,21-21 16,-22 21-16,1 0 0,21 0 15,0 0-15,0 0 0,-1 0 16,1 0-16,0 0 15,63 0 1,-20 0 0,20 0-16,-21 0 0,21 0 15,1 0-15,-1 21 0,0-21 0,-20 22 16,20-1-16,-21-21 0,0 21 16,0 0-16,-21 0 0,0 22 15,0-22-15,-21 0 0,0 21 16,0-21-16,-21 22 0,-1-22 15,1 21-15,-22-21 0,22 1 16,0-1-16,21 0 0,-22 0 16,22-21-16,0 0 0</inkml:trace>
  <inkml:trace contextRef="#ctx0" brushRef="#br0" timeOffset="139905.04">2265 15007 0,'0'0'0,"-21"0"0,21-21 31,21 0-15,0 21-16,0-21 0,0 0 15,22-1-15,-22-20 0,21 21 16,0 0-16,-20-22 0,20 22 16,-21-21-16,0 21 0,0-22 0,1 1 15,-22 21-15,0-21 0,0 20 16,0-20-16,-22 21 0,1 0 15,0 0-15,0-1 0,0 22 0,0 0 16,-1 0-16,-20 0 0,21 0 16,0 22-16,0-1 0,-1 0 0,1 21 15,0 1-15,21 20 0,0-21 16,0 22-16,0-1 0,-21 1 0,21-1 16,-21 22-16,21-21 0,-21 41 15,21-20-15,-22 0 0,22-1 16,-21 22-16,21-21 0,0 0 0,-21 20 15,21 1-15,-21-21 0,21 21 16,0-22-16,0 1 0,0 0 16,0-22-16,0 1 0,0-1 15,0 1-15,21-1 0,0-20 0,0-22 16,1 21-16,-1-21 0,0-21 16,21 0-16,-21 0 0,22-21 0,-1 0 15,0-21-15,1-1 0,-1 1 16,0 0-16,22-22 0,-22 22 0,1-22 15,-1 1-15,0-22 0,-21 22 16,1-22-16,-1 21 0,-21 1 16,0-1-16,0 1 0,-43-1 0,22 22 15,-21-21-15,0 20 0,-22 1 16,1 0-16,-1-1 0,1 22 0,20-21 16,-20 21-16,-1-1 0,22 1 15,-22 21-15,43-21 0,-21 21 16,21 0-16,21-21 15,21 21 1,0-21-16,0 0 16,0 21-16,22-22 0,-1 1 15,0 21-15,-20-21 0,20 0 0,0 0 16,1-22-16,-1 22 16,-21 0-16,21 0 0,-20 0 0,20 0 15</inkml:trace>
  <inkml:trace contextRef="#ctx0" brushRef="#br0" timeOffset="140291.91">2900 14859 0,'0'-21'0,"0"0"31,-21 0-31,21-1 0,0 1 16,0 0-16,0 0 15,21 0-15,0 0 0,0-1 16,0 22-16,0-21 0,1 21 15,20 0-15,-21 0 0,21 0 0,-20 0 16,20 21-16,0 1 16,-21-1-16,1 0 0,-1 0 15,0 21-15,-21-20 0,0-1 0,0 21 16,0-21-16,0 0 0,0 1 0,-21-1 16,21 0-16,-21 0 15,-1 0-15,1-21 0,0 0 16,0 0-1,21-21-15,0 0 16,0 0-16,0 0 0,0-1 16,0 1-16,21 0 0,0 0 15,0 0-15,-21 0 0,22-22 16,-1 22-16,0 0 0,21 0 0,-21 0 16,1 21-16,20-22 0,-21 22 15,0 0-15,0 0 0,1 0 0</inkml:trace>
  <inkml:trace contextRef="#ctx0" brushRef="#br0" timeOffset="140852.64">3683 14901 0,'0'22'15,"0"-44"-15,0 65 0,21-43 32,0-21-17,0 21-15,1-22 16,-1 1-16,21 0 0,-21 0 0,0 0 15,22 0-15,-22-1 0,0 1 16,0 0-16,-21-21 0,0 21 0,0-1 16,0 1-16,0 0 0,0 0 15,-21 21-15,0 0 16,0 0-16,0 21 0,-1 0 16,-20 0-16,21 22 0,0-22 0,0 21 15,-1-21-15,1 22 0,21-22 16,0 21-16,-21-21 0,21 1 0,0-1 15,0 0-15,0 0 0,21 0 16,0 0-16,1-21 0,-1 0 16,21 0-16,-21 0 0,22 0 0,-1 0 15,-21 0-15,21 0 0,1 0 16,-1-21-16,0 21 0,1-21 0,-1 0 16,22 21-16,-22-21 0,0 0 15,1-1-15,-1 1 0,0 0 0,-21-21 16,1 21-16,-22-1 0,0 1 15,0-21-15,0 21 0,0 0 0,0-1 16,-22 1-16,1 21 0,0 0 16,0 0-16,0 0 0,0 0 0,-1 21 15,1 1-15,0-1 0,0 21 16,21-21-16,-21 0 0,21 22 16,0-22-16,0 0 0,0 0 0,0 0 15,0 1-15,0-1 0,21-21 16,0 21-16,0-21 0,22 0 0,-22 0 15,0 0-15,21 0 0,1 0 16,-22 0-16,21 0 0,0-21 0,1 0 16,-1-1-16,22 1 0</inkml:trace>
  <inkml:trace contextRef="#ctx0" brushRef="#br0" timeOffset="142407.99">6181 14944 0,'0'0'0,"-43"21"0,22 0 15,0 0-15,0 0 0,42-21 31,0 0-15,0-21-16,0 0 0,1 21 0,-1-21 16,0 0-16,0 0 0,21-1 15,-42 1-15,22-21 0,-22 21 0,21 0 16,-21-1-16,0-20 0,0 21 16,-21-21-16,-1 20 0,1-20 0,0 21 15,-21 0-15,21-22 0,-22 22 0,1 0 16,-22 21-16,22 0 0,-21 0 15,-1 0-15,1 0 0,-1 21 16,1 0-16,20 1 0,-20-1 16,20 21-16,1 0 0,0 1 0,21-22 15,-1 21-15,1 1 0,21-1 0,0 0 16,0-21-16,0 22 0,21-22 16,1 21-16,-1-21 0,0 1 15,21-1-15,-21 0 0,22-21 0,-1 0 16,0 0-16,1 0 0,-1 0 15,0 0-15,1-21 0,20 21 0,-20-21 16,-1-1-16,0 1 0,1 0 0,-1 0 16,-21 0-16,21 0 0,-20-22 15,-1 22-15,-21 0 0,0-21 0,0 20 16,0-20-16,0 21 0,0-21 16,0 20-16,0 1 0,0 0 15,0 0-15,-21 21 16,21 21-16,0 21 15,0-20-15,0-1 0,0 0 16,0 21-16,21-21 0,-21 22 16,21-22-16,0 0 0,0 21 0,0-20 15,1-1-15,-1-21 0,0 21 0,0 0 16,0-21-16,22 0 0,-22 0 16,0 0-16,21 0 0,-21 0 0,1-21 15,20 0-15,-21 21 0,0-21 16,0-1-16,1 1 0,-22 0 15,0 0-15,0 0 0,0 0 16,0-22-16,0 22 0,0 0 16,0-21-16,0 20 0,-22 1 0,1 0 15,21 0-15,-21 21 16,21 21 0,0 0-16,0 0 0,0 1 15,0 20-15,0-21 0,0 0 0,-21 22 16,21-22-16,0 0 0,0 0 0,0 0 15,0 0-15,0 1 0,0-1 16,21-21 0,0 0-1,0-21-15,1-1 16,-1 22-16,0-21 0,0 0 0,0 0 16,22 0-16,-22 0 0,21-1 15,-21 1-15,22-21 0,-22 21 0,21 0 16,-21-1-16,0 22 0,1 0 15,-1 0-15,0 0 0,0 22 16,-21-1-16,21 0 0,0 0 0,-21 0 16,22 0-16,-1 1 0,-21-1 15,21-21-15,0 21 0,-21 0 16,21-21-16,0 21 0,1-21 0,-1 0 16,21 0-16,-21 0 0,22 0 15,-22 0-15,21 0 0,0 0 0,1 0 16,-1 0-16,0-21 0,1 0 15,-1 21-15,0-21 0,1 0 0,-1-1 16,-21 1-16,0 0 0,1 0 16,-1-21-16,-21 20 0,0-20 0,0 21 15,0-21-15,-21 20 0,-1-20 0,1 21 16,-21 0-16,21 0 0,-22-1 16,22 22-16,-21 0 0,0 0 0,20 22 15,-20-22-15,21 42 0,-21-21 16,20 21-16,1-20 0,0 20 15,0 0-15,0 1 0,21-22 0,0 21 16,0-21-16,0 0 0,0 1 16,0-1-16,0 0 0,21-21 0,0 0 15,0 0-15,0 0 0,1 0 16,20 0-16,-21 0 0,21 0 0,-20 0 16,20-21-16,-21 21 0,21-21 15,1-1-15,-22 1 0,21 0 0,-21-21 16,22 21-16,-22-22 0,0 1 15,0 0-15,-21-22 0,0 22 0,0-22 16,21 22-16,-21 0 0,0-22 0,0 22 16,0-1-16,0 1 0,0 0 15,0-1-15,0 22 0,0-21 16,0 21-16,-21 42 16,21 0-1,0 0-15,0 22 0,0-1 0,0 0 16,-21 1-16,21-1 0,-21 21 15,21 1-15,-21-22 0,21 22 0,0-22 16,0 0-16,0 1 0,0-1 16,0-21-16,0 0 0,0 1 0,0-1 15,0 0-15,21-21 16,0 0-16,0 0 0,0 0 0,1 0 16,-1 0-16,0 0 0,0-21 15,21 0-15</inkml:trace>
  <inkml:trace contextRef="#ctx0" brushRef="#br0" timeOffset="143027.82">9525 14351 0,'0'0'0,"0"-21"0,0 0 0,0 0 16,-21-1-16,21 1 0,0 0 15,-21 0-15,21 0 0,-22 21 16,1-21-16,0 21 0,0 0 0,0 0 15,0 0-15,-1 0 0,-20 0 16,0 21-16,21 0 0,-22 21 0,22 1 16,-21-1-16,21 0 0,-22 22 0,22-22 15,21 22-15,-21-22 16,21 0-16,-21 22 0,21-22 0,0-21 16,0 22-16,21-22 0,0 21 0,0-21 15,0-21-15,22 21 0,-1-21 16,0 0-16,1 0 0,-1 0 0,0 0 15,1-21-15,-1 0 0,22 0 16,-22 0-16,0 0 0,1-1 0,-1 1 16,-21 0-16,21-21 0,-42 21 0,0-22 15,0 22-15,0-21 16,0-1-16,-21 1 0,0 21 0,0-21 0,-21-1 16,20 1-16,-20 21 15,21 0-15,-21-1 0,20 1 0,-20 21 16,21 0-16,0 0 0,-22 0 0,22 0 15,0 21-15,0 1 0,0-1 16,0 0-16,21 21 0,0-21 0,0 1 16,0 20-16,0-21 0,0 21 15,0-20-15,21-1 0,0 0 0,21 0 16,-21 0-16,22 0 0,-1-21 16,-21 0-16,22 0 0,-1 0 0</inkml:trace>
  <inkml:trace contextRef="#ctx0" brushRef="#br0" timeOffset="143388.97">9969 14499 0,'22'-21'0,"-44"42"0,44-63 16,-22 21-16,0 0 0,0-1 0,0 1 15,0 0-15,0 0 0,0 0 0,0 42 32,0 0-32,21 0 0,-21 22 15,0-1-15,0 0 0,21 22 16,-21-22-16,21 22 0,-21-1 0,21 1 15,-21-1-15,0 1 0,0 20 16,0-20-16,0 20 0,0 1 16,0 21-16,0-21 0,0-1 0,0 22 0,-21 0 15,21 0-15,-21 21 16,0-21-16,0-1 0,-1 1 0,1 21 16,0-42-16,0 21 0,-21 0 0,20-22 15,1 1-15,0-22 0,0 1 16,0-1-16,0-20 0,-1-1 0,1 0 15,0-20-15,21-1 0,-21-21 0,21-21 32,0-1-32,0-20 0,21 0 0,0-1 15,0-20-15,1-1 0,-1 1 0,21-22 16,-21 22-16,22-22 0</inkml:trace>
  <inkml:trace contextRef="#ctx0" brushRef="#br0" timeOffset="143736.81">10033 14838 0,'0'0'15,"-21"-42"-15,0-1 0,-1 1 0,1 0 16,21 20-16,-21-20 0,21 21 0,0-21 16,0 20-16,21-20 0,22 21 15,-22 0-15,21 0 0,0-1 0,1 1 16,20 0-16,-20 21 0,-1 0 15,0 0-15,1 0 0,-1 21 0,-21 0 16,0 22-16,-21-22 0,0 21 16,0-21-16,0 22 0,0-22 15,-21 21-15,0-21 0,0 1 0,-22-1 16,22 0-16,-21 0 0,21 0 16,-22 0-16,22 1 0,0-22 0,0 0 15,0 21-15,0-21 0,42 0 31,0 0-15,0-21-16,0 21 0,0-22 16,1 22-16,-1-21 0,0 21 15,0 0-15</inkml:trace>
  <inkml:trace contextRef="#ctx0" brushRef="#br0" timeOffset="144475.26">10456 14774 0,'0'0'0,"21"0"15,-21 22-15,22-22 0,20 0 16,-21 0-1,0 0-15,0 0 0,22 0 0,-22 0 16,21-22-16,1 1 0,-1 0 16,0 0-16,1 0 0,-1 0 0,0-1 15,1-20-15,-22 21 0,0-21 0,0 20 16,-21-20-16,0 21 0,0-21 16,0 20-16,0 1 0,-21 0 0,0 0 15,0 21-15,-1 0 16,1 0-16,-21 0 0,21 21 0,-22 0 15,22 22-15,0-22 0,-21 21 16,21 0-16,-1 1 0,22-1 0,0 43 16,0-64-16,0 21 0,0-21 15,0 22-15,22-22 0,-1 0 16,0 0-16,0-21 0,21 21 0,1-21 16,-22 0-16,21 0 0,1 0 15,-1 0-15,0 0 0,-21-21 16,22 21-16,-1-21 0,0 0 0,-20 0 0,-1 0 15,21-1-15,-21 1 0,-21 0 16,21-21-16,1 21 0,-22-22 16,0 1-16,0 21 0,0-22 15,21 22-15,-21 0 0,0 0 0,0 0 16,0 42 0,0 0-16,0 0 15,0 22-15,0-22 0,0 21 0,0-21 16,0 22-16,0-22 0,0 21 15,0-21-15,0 0 0,0 1 0,0-1 16,0 0-16,0 0 0,0 0 16,0-42 31,0 0-47,0 0 15,0 0-15,0-1 0,0 1 0,0-21 16,0 0-16,21-1 0,0 1 15,21 0-15,-20-22 0,20 22 0,0-1 16,1 1-16,20 21 0,-21 0 16,22 0-16,-22 21 0,22 21 0,-22 0 15,0 0-15,-20 21 0,20 1 16,-42-1-16,0 0 0,0 1 16,0-1-16,0 0 0,0 1 0,-21-1 15,-22 0-15,22 1 0,0-22 16,0 0-16,0 0 0,0 0 0,-1 1 15,22-1-15,0-42 32</inkml:trace>
  <inkml:trace contextRef="#ctx0" brushRef="#br0" timeOffset="145123.76">12996 14669 0,'0'0'0,"21"-22"32,1 1-32,20 0 0,-21 0 15,21 0-15,-20-22 0,20 22 16,21-21-16,-20 0 0,-1-1 0,0 1 16,1 0-16,-1-1 0,-21 22 0,0-21 15,1 21-15,-22-1 0,0 1 16,-43 21-16,22 0 0,-21 0 15,-1 0-15,-20 0 0,-1 21 16,1 1-16,-1 20 0,1-21 0,-1 0 16,22 22-16,0-1 0,-1 0 15,22 1-15,0-1 0,21 0 0,0 1 16,0-22-16,0 21 0,21 0 16,0-20-16,22-1 0,-1 21 15,0-21-15,1 0 0,-1 1 0,0-1 16,1 0-16,-1 21 0,0-21 0,-20 1 15,-1-1-15,-21 0 0,0 21 16,0-21-16,-21-21 0,-22 22 16,1-1-16,0 0 0,-1-21 15,-20 21-15,20-21 0,-20 0 0,21 0 16,-22 0-16,22 0 0,-22 0 0,22-21 16,0 0-16,20 0 0,-20 21 15,21-22-15,0 1 0,0-21 0,-1 21 16,1 0-16,21-1 0,-21-20 15,21 21-15,0 0 0,0 0 16,0-1-16,0 1 0,0 0 0,21 21 16,0 0-16,-21-21 0,22 21 15,-1 0-15,0 0 0,0 0 0,21 0 16</inkml:trace>
  <inkml:trace contextRef="#ctx0" brushRef="#br0" timeOffset="146989.89">13568 14563 0,'21'0'0,"-42"0"0,42-21 0,-21-1 31,-21 22-15,0 22-16,-1-1 15,22 0-15,0 21 0,-21-21 16,0 1-16,21 20 0,0-21 0,0 21 15,0-20-15,0 20 0,0-21 16,0 0-16,0 22 0,0-22 0,0 0 16,0 0-16,21-21 0,0 21 0,-21 0 15,22-21-15,-1 0 0,21 0 16,-21 0-16,0 0 0,22 0 0,-22 0 16,21-21-16,-21 21 0,22-21 15,-22 21-15,21-21 0,-21 0 16,1 0-16,-1-1 0,0 1 0,0 0 15,-21 0-15,0 0 0,0-22 16,0 22-16,0-21 0,-21 0 0,0-1 16,0 1-16,-1 0 0,1 20 0,0-20 15,0 0-15,0 21 0,-22-1 16,22 22-16,0 0 0,0 0 16,0 0-16,0 22 0,-1-1 15,1 21-15,0-21 0,21 22 0,0-22 16,-21 21-16,21 0 0,0-20 15,0 20-15,0-21 0,0 0 16,0 0-16,0 1 0,21-1 0,0 0 16,0 0-16,1-21 0,-1 0 15,0 0-15,21 0 0,-21 0 0,22 0 16,-22 0-16,21 0 0,1 0 0,-1-21 16,0 0-16,1 0 0,-1 21 15,-21-22-15,21 1 0,-20 0 0,20-21 16,-21 21-16,-21-1 0,0 1 15,0-21-15,0 21 0,0-22 0,0 22 16,0 0-16,0 0 0,0 0 16,0 42 15,0 0-31,0 0 0,0 0 16,0 22-16,0-22 0,0 0 0,0 21 15,0-20-15,0-1 0,0 0 16,0 21-16,0-21 0,0 1 0,0-1 15,0 0-15,21-21 0,-21 21 0,21 0 16,1 0-16,-1-21 16,0 0-16,0 0 15,0 0-15,0 0 0,1 0 16,-1 0-16,0 0 0,0 0 0,0-21 16,22 21-16,-22-21 0,0 0 15,0 0-15,0 0 16,-21-22-16,21 22 0,-21 0 0,0-21 15,0 20-15,0-20 0,0 21 0,0-21 16,0 20-16,0 1 0,22 0 16,-22 42 15,0 0-31,0 1 0,0-1 0,0 0 16,0 21-16,0-21 0,0 1 15,0-1-15,0 21 0,0-21 0,0 0 16,0 1-16,0-1 0,0 0 15,0 0-15,0 0 16,21-21-16,0 0 16,0 0-16,0 0 15,0 0-15,1 0 0,-1 0 0,0 0 16,0-21-16,0 21 0,22-21 0,-22 21 16,0-21-16,21 0 0,-21-1 15,1 1-15,-1 0 0,0 0 0,0 0 16,0-22-16,-21 22 0,0 0 15,21-21-15,-21 21 0,0-1 16,0 44 0,0-1-1,0 21-15,0-21 0,0 0 16,0 1-16,0-1 16,0 0-16,0 0 0,0 0 0,0 0 15,0 1-15,0-1 0,22 0 16,-1-21-16,-21 21 0,21-21 15,0 0-15,-21 21 0,21-21 0,0 0 16,22 0-16,-22 0 0,0 0 16,21 0-16,-20 0 0,20 0 0,-21 0 15,21 0-15,1-21 0,-22 21 0,0-21 16,21 0-16,-20 0 0,-1 21 16,-21-43-16,21 22 0,-21 0 15,21 0-15,-21-22 0,0 22 16,0 0-16,0 0 0,0 0 0,0 0 15,0-1-15,-21 22 16,0 22-16,0-1 16,21 0-16,0 0 0,-22 21 0,22-20 15,-21-1-15,21 0 0,-21 0 16,21 0-16,0 0 0,0 1 16,0-1-16,0 0 0,0 0 15,-21-21 16,0 0-15,0 0 0,21-21-1,-22 21-15,1-21 16,21 0-16,-21 21 16,0 0-16,21 21 15,0 0 1,0 0-16,21 0 15,0-21-15,0 0 16,1 0-16,-1 0 0,21 0 0,-21 0 16,0 0-16,22 0 0,-22 0 0,21 0 15,-21 0-15,22 0 16,20-21-16,-20 0 0,-22 0 16,21 21-16,-21-21 0,22-1 15,-22 1-15,0 0 0,0 0 0,0 0 16,0-22-16,-21 22 0,0-21 0,0 21 15,0-22-15,0 22 0,0 0 16,0 0-16,-21 0 0,0 21 0,0 0 16,0 0-16,0 21 0,-22 21 15,22-21-15,0 1 0,0 20 0,0 0 16,21-21-16,0 22 0,-22-22 16,22 21-16,0-21 0,0 1 15,0-1-15,0 0 0,22 0 0,-1-21 16,0 21-16,0-21 0,0 0 15,22 0-15,-1 0 0,-21 0 0,21 0 16,1 0-16,-22 0 0,21 0 0,22 0 16,-22-21-16,0 0 0,1 0 15,20 21-15</inkml:trace>
  <inkml:trace contextRef="#ctx0" brushRef="#br0" timeOffset="147347.79">18055 14097 0,'0'0'0,"-21"0"0,0 0 15,0 0-15,-1-21 16,1 21-1,0 0-15,21 21 16,0 0-16,0 0 0,0 1 16,0 20-16,0 0 0,-21 1 0,21-1 15,0 21-15,-21-20 16,21-1-16,0 0 0,0 1 0,-21-1 16,21 0-16,-22-20 0,22 20 0,0-21 15,-21 0-15,21 0 0,0 1 16,21-22-1,1 0 1,-22-22-16,-22 1 16</inkml:trace>
  <inkml:trace contextRef="#ctx0" brushRef="#br0" timeOffset="148463.81">17293 14542 0,'-42'0'0,"84"0"0,-105 0 0,20 0 0,22 0 16,0-22-16,42 1 15,21 21 1,-20-21-16,41 21 0,1-21 16,-1 0-16,22 21 0,-22-21 0,22-1 15,0 1-15,-22 21 0,22-21 16,-1 21-16,-20 0 0,-22 0 0,22 0 16,-22 0-16,-21 0 0,22 21 15,-43 0-15,0 1 0,0-1 0,0 21 16,0-21-16,-22 22 0,1-22 0,0 21 15,0 0-15,0-20 16,0 20-16,21-21 0,-22 0 0,22 0 16,-21 1-16,21-1 0,0 0 15,21-21 1,1 0-16,-1 0 0,0 0 0,0 0 16,0 0-16,22 0 0,-22-21 15,21 0-15,0 21 0,-20-22 0,20 1 16,0 0-16,-21 0 0,22 0 0,-22 0 15,0-1-15,-21 1 0,0 0 16,0 0-16,0-21 0,-21 20 0,0 1 16,-22 0-16,22-21 0,-42 42 15,20-21-15,1-1 0,-21 22 16,20 0-16,1 0 0,0 0 16,-1 0-16,22 0 0,0 0 0,0 0 15,21 22-15,21-22 16,21 0-1,1 0-15,-1 0 0,0 0 0,22-22 16,-1 22-16,1-21 0,20 21 16,-20-21-16,-1 21 0,22 0 0,-21 0 15,-1 0-15,1 0 0,-22 0 16,0 0-16,-21 0 0,1 21 0,-1 0 16,-21 1-16,0 20 0,0-21 15,0 0-15,0 22 0,-21-22 16,21 21-16,-22-21 0,1 0 0,21 1 15,-21-1-15,21 0 0,0 0 16,0 0-16,0 0 0,21-21 31,0 0-31,1 0 0,-1 0 16,0 0-16,0 0 0,0-21 0,0 21 16,1-21-16,-1 0 0,0 21 15,-21-21-15,21 0 0,-21-1 0,0 1 16,0 0-16,0-21 0,0 21 0,0-1 15,-21-20-15,0 21 16,0-21-16,-22 20 0,22 1 0,-21 21 16,21-21-16,-22 21 0,22 0 15,0 0-15,0 0 0,0 0 0,21 21 16,21-21 0,0 0-16,0 0 15,21 0-15,1 0 0,-1 0 0,22 0 16,-22 0-16,21 0 0,1-21 15,21 21-15,-22-21 0,1 0 0,-1 21 16,1-21-16,-1-1 0,1 1 16,-22 0-16,0 0 0,-21 0 15,1 0-15,-1-1 0,0 1 0,-21-21 16,0 21-16,0 0 0,0-1 16,0-20-16,0 21 0,-21 21 0,0-21 15,-1 21-15,1 0 16,0 0-16,0 21 0,0 0 0,0 0 15,21 0-15,-22 22 0,1-1 16,21 0-16,-21 1 0,21-1 0,0 0 16,0 1-16,-21 20 0,21-20 15,0-1-15,0 0 0,0 1 0,0-22 16,0 21-16,0 0 0,0-20 16,21-1-16,-21 0 0,21 0 15,0 0-15,-21 0 0,22-21 0,-1 22 16,0-22-16,0 0 15,0 0-15,0 0 0,1 0 16,-1 0-16,0 0 0,0 0 0</inkml:trace>
  <inkml:trace contextRef="#ctx0" brushRef="#br0" timeOffset="148639.46">20743 14711 0,'-21'0'63,"21"-21"-63,0 0 16</inkml:trace>
  <inkml:trace contextRef="#ctx0" brushRef="#br0" timeOffset="177570.29">30882 15431 0</inkml:trace>
  <inkml:trace contextRef="#ctx0" brushRef="#br0" timeOffset="180761.62">22564 5927 0</inkml:trace>
  <inkml:trace contextRef="#ctx0" brushRef="#br0" timeOffset="193794.69">30840 15113 0</inkml:trace>
  <inkml:trace contextRef="#ctx0" brushRef="#br0" timeOffset="203624.76">14626 7853 0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0DEC-AAE4-7C5E-06D7-9A54DFDF8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807C8-9A12-668B-7775-385277414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8F19-475E-A6E3-D432-4259A5DF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D738-6340-4FD4-98E1-C5AB8AC81C9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10317-C457-03E7-BFC9-AF3F050F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78FD-A442-71E4-B903-C2C94AE2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25DD-4808-4817-A7E8-ECBD719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32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0AD1-6AA1-9511-9363-95CA3AF1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7ED1C-203D-0504-1477-D0DAA1C13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A403A-FCD5-48F9-6856-F0096108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D738-6340-4FD4-98E1-C5AB8AC81C9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731EA-EBB6-783D-8245-F635B763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96B0-F192-69FB-79D4-1E078898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25DD-4808-4817-A7E8-ECBD719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15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C5EDA-5610-D52A-BE70-E9DA230D2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5F66D-6347-30D4-2957-BC6F35EC6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8BEF-7A7F-3F45-E236-5142287D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D738-6340-4FD4-98E1-C5AB8AC81C9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D820-4322-D080-4B85-31F6089C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BDC0D-572F-6F6E-EB51-82C95732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25DD-4808-4817-A7E8-ECBD719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9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5C54-B84E-867F-2184-8622E267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E315A-CDEC-6966-F772-4339180AD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44DE-0E2E-B992-AC48-61F3B472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D738-6340-4FD4-98E1-C5AB8AC81C9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20CD-AB0C-F0A3-D9FD-99CB86FF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D963-8F81-6318-1FEF-D7DB4B3D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25DD-4808-4817-A7E8-ECBD719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4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1CAF-CDE5-7238-E588-0736CE45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0DA00-EA09-C63D-671A-BFE778471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6B63E-6D51-49EF-5C02-787FA1EC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D738-6340-4FD4-98E1-C5AB8AC81C9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1CB2-BEC4-6894-CDB4-1CCB3280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7EF6-5A82-B7AD-9DD7-3D606A32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25DD-4808-4817-A7E8-ECBD719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62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CE0-8344-628A-B08F-7D44EE08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D09F-13CB-66E6-8191-CC13942E1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CCF4E-82A8-8203-F2CA-6091A6524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7E013-7466-6750-AEDC-30724655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D738-6340-4FD4-98E1-C5AB8AC81C9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F411-4225-E279-0BBB-0D9477F4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51859-1794-C980-B3A3-ECF22BBE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25DD-4808-4817-A7E8-ECBD719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77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5810-2D01-5190-AE92-96798ACD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62C1C-29D9-36A3-C46F-80F844503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055EE-5BF6-21FF-0046-93D09C052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E5DC6-9B58-3081-6F93-61927C3C4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2F178-BD96-D5BF-B97B-81E08FA86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CB4BC-8E87-6B29-1B5B-6D007C2F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D738-6340-4FD4-98E1-C5AB8AC81C9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10548-E10D-2559-8AE9-AD0736B9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458FF-3BC5-AC3D-08D6-D1CFB7A6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25DD-4808-4817-A7E8-ECBD719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9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6F0F-98C5-587C-071C-B38E8ECD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D20C0-8151-4290-5C9D-8BDA5ED9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D738-6340-4FD4-98E1-C5AB8AC81C9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AD88B-D369-9F07-F1B6-0EA39F9A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BFC4C-F2E7-6A10-0593-10D0CBDA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25DD-4808-4817-A7E8-ECBD719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83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86C4C-B164-9D9D-02E9-270CACBB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D738-6340-4FD4-98E1-C5AB8AC81C9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81CE2-5416-7EE0-ED4B-9DBB07A2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45F4D-BBA7-6977-94A4-E56003F2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25DD-4808-4817-A7E8-ECBD719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38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CDA6-4BB1-57B8-E09A-C394F664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322AC-9B5D-20D2-00C4-4403B7E6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CD849-CE3D-534E-EDC8-A9F270CEC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2AAD6-22DF-5579-0EDB-36D14042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D738-6340-4FD4-98E1-C5AB8AC81C9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2647E-4504-2B70-2F3A-9A3DEE1D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4958B-0111-746D-E6F9-A5C5AAD2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25DD-4808-4817-A7E8-ECBD719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E143-0362-2915-6183-2797BD19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341B7-16BA-E375-AFF1-372246833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A8168-FBC3-19C3-CC16-C351FA78B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D5E28-AC09-280D-C505-7A62B24A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D738-6340-4FD4-98E1-C5AB8AC81C9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E86BC-F5F3-259E-389C-178C7524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73930-B6BF-8C41-87E9-335146DA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25DD-4808-4817-A7E8-ECBD719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64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FB727-E67A-7356-67EA-0A88E764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C3A9E-C4E1-C56C-B5EA-B3986C503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4A4A-BE84-0295-9242-1ECFEC619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D738-6340-4FD4-98E1-C5AB8AC81C99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C84C4-FF9E-E906-7DC5-B62BBD748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9FC9-23B8-15C8-9135-3FCC00C6E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425DD-4808-4817-A7E8-ECBD71983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4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921C-8AD9-0A8B-B31A-D0E253709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03CF7-C0BD-67DD-E2DB-B8539813F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BC88F8-1697-2A22-BE7D-30E6F4F0FBB2}"/>
                  </a:ext>
                </a:extLst>
              </p14:cNvPr>
              <p14:cNvContentPartPr/>
              <p14:nvPr/>
            </p14:nvContentPartPr>
            <p14:xfrm>
              <a:off x="777240" y="122040"/>
              <a:ext cx="7605000" cy="510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BC88F8-1697-2A22-BE7D-30E6F4F0FB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112680"/>
                <a:ext cx="7623720" cy="51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02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921C-8AD9-0A8B-B31A-D0E253709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03CF7-C0BD-67DD-E2DB-B8539813F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EF9C9-3AE4-F61E-D94D-FE562B0D96DC}"/>
                  </a:ext>
                </a:extLst>
              </p14:cNvPr>
              <p14:cNvContentPartPr/>
              <p14:nvPr/>
            </p14:nvContentPartPr>
            <p14:xfrm>
              <a:off x="1044000" y="464760"/>
              <a:ext cx="6675480" cy="386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EF9C9-3AE4-F61E-D94D-FE562B0D96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640" y="455400"/>
                <a:ext cx="6694200" cy="38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15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921C-8AD9-0A8B-B31A-D0E253709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03CF7-C0BD-67DD-E2DB-B8539813F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8FB1F9-6CFA-0947-9198-9521159AC632}"/>
                  </a:ext>
                </a:extLst>
              </p14:cNvPr>
              <p14:cNvContentPartPr/>
              <p14:nvPr/>
            </p14:nvContentPartPr>
            <p14:xfrm>
              <a:off x="0" y="0"/>
              <a:ext cx="10523520" cy="656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8FB1F9-6CFA-0947-9198-9521159AC6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0542240" cy="65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434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921C-8AD9-0A8B-B31A-D0E253709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03CF7-C0BD-67DD-E2DB-B8539813F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7C7AE7-9594-A98D-B63C-A011138C5F21}"/>
                  </a:ext>
                </a:extLst>
              </p14:cNvPr>
              <p14:cNvContentPartPr/>
              <p14:nvPr/>
            </p14:nvContentPartPr>
            <p14:xfrm>
              <a:off x="883800" y="114480"/>
              <a:ext cx="4862160" cy="112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7C7AE7-9594-A98D-B63C-A011138C5F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105120"/>
                <a:ext cx="488088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95C7BC-4653-1897-51FA-1E75F5214179}"/>
                  </a:ext>
                </a:extLst>
              </p14:cNvPr>
              <p14:cNvContentPartPr/>
              <p14:nvPr/>
            </p14:nvContentPartPr>
            <p14:xfrm>
              <a:off x="45720" y="700920"/>
              <a:ext cx="9075600" cy="589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95C7BC-4653-1897-51FA-1E75F52141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60" y="691560"/>
                <a:ext cx="9094320" cy="5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835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921C-8AD9-0A8B-B31A-D0E253709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03CF7-C0BD-67DD-E2DB-B8539813F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7674CA-CE7B-0150-A944-2E6385B6FC2A}"/>
                  </a:ext>
                </a:extLst>
              </p14:cNvPr>
              <p14:cNvContentPartPr/>
              <p14:nvPr/>
            </p14:nvContentPartPr>
            <p14:xfrm>
              <a:off x="0" y="122040"/>
              <a:ext cx="1191024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7674CA-CE7B-0150-A944-2E6385B6FC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1192896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392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921C-8AD9-0A8B-B31A-D0E253709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03CF7-C0BD-67DD-E2DB-B8539813F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F36152-1922-9351-45E1-A2A3F6891F63}"/>
                  </a:ext>
                </a:extLst>
              </p14:cNvPr>
              <p14:cNvContentPartPr/>
              <p14:nvPr/>
            </p14:nvContentPartPr>
            <p14:xfrm>
              <a:off x="38160" y="0"/>
              <a:ext cx="947196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F36152-1922-9351-45E1-A2A3F6891F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-9360"/>
                <a:ext cx="949068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13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921C-8AD9-0A8B-B31A-D0E253709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03CF7-C0BD-67DD-E2DB-B8539813F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B85BC7-CA1E-8666-64E6-07551C35D001}"/>
                  </a:ext>
                </a:extLst>
              </p14:cNvPr>
              <p14:cNvContentPartPr/>
              <p14:nvPr/>
            </p14:nvContentPartPr>
            <p14:xfrm>
              <a:off x="137160" y="68760"/>
              <a:ext cx="12039840" cy="59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B85BC7-CA1E-8666-64E6-07551C35D0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59400"/>
                <a:ext cx="1205856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10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921C-8AD9-0A8B-B31A-D0E253709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03CF7-C0BD-67DD-E2DB-B8539813F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26BF12-865E-A34F-D4B6-6CC013ED9E4B}"/>
                  </a:ext>
                </a:extLst>
              </p14:cNvPr>
              <p14:cNvContentPartPr/>
              <p14:nvPr/>
            </p14:nvContentPartPr>
            <p14:xfrm>
              <a:off x="0" y="0"/>
              <a:ext cx="11117880" cy="656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26BF12-865E-A34F-D4B6-6CC013ED9E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136600" cy="65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079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921C-8AD9-0A8B-B31A-D0E253709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03CF7-C0BD-67DD-E2DB-B8539813F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92702B-6F98-0C68-7BC6-C95CC88500DB}"/>
                  </a:ext>
                </a:extLst>
              </p14:cNvPr>
              <p14:cNvContentPartPr/>
              <p14:nvPr/>
            </p14:nvContentPartPr>
            <p14:xfrm>
              <a:off x="442080" y="167760"/>
              <a:ext cx="6820200" cy="96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92702B-6F98-0C68-7BC6-C95CC88500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158400"/>
                <a:ext cx="6838920" cy="9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29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2022-06-24T03:54:36Z</dcterms:created>
  <dcterms:modified xsi:type="dcterms:W3CDTF">2022-06-24T03:55:36Z</dcterms:modified>
</cp:coreProperties>
</file>